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7" r:id="rId3"/>
    <p:sldId id="267" r:id="rId4"/>
    <p:sldId id="274" r:id="rId5"/>
    <p:sldId id="275" r:id="rId6"/>
    <p:sldId id="276" r:id="rId8"/>
    <p:sldId id="277" r:id="rId9"/>
    <p:sldId id="269" r:id="rId10"/>
    <p:sldId id="262" r:id="rId11"/>
    <p:sldId id="289" r:id="rId12"/>
    <p:sldId id="293" r:id="rId13"/>
    <p:sldId id="291" r:id="rId14"/>
    <p:sldId id="383" r:id="rId15"/>
    <p:sldId id="279" r:id="rId16"/>
    <p:sldId id="280" r:id="rId17"/>
    <p:sldId id="281" r:id="rId18"/>
    <p:sldId id="282" r:id="rId19"/>
    <p:sldId id="283" r:id="rId20"/>
    <p:sldId id="388" r:id="rId21"/>
    <p:sldId id="284" r:id="rId22"/>
    <p:sldId id="288" r:id="rId23"/>
    <p:sldId id="292" r:id="rId24"/>
    <p:sldId id="384" r:id="rId25"/>
    <p:sldId id="385" r:id="rId26"/>
    <p:sldId id="386" r:id="rId27"/>
    <p:sldId id="387" r:id="rId28"/>
    <p:sldId id="300" r:id="rId29"/>
    <p:sldId id="290" r:id="rId30"/>
    <p:sldId id="351" r:id="rId31"/>
    <p:sldId id="261"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A4"/>
    <a:srgbClr val="01567D"/>
    <a:srgbClr val="CDFFF9"/>
    <a:srgbClr val="A3FFF4"/>
    <a:srgbClr val="00E8CA"/>
    <a:srgbClr val="00878A"/>
    <a:srgbClr val="01374F"/>
    <a:srgbClr val="00C8B0"/>
    <a:srgbClr val="00AFA8"/>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6" d="100"/>
          <a:sy n="86" d="100"/>
        </p:scale>
        <p:origin x="102" y="468"/>
      </p:cViewPr>
      <p:guideLst>
        <p:guide orient="horz" pos="2151"/>
        <p:guide pos="375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216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旗黑-50S" panose="00020600040101010101" pitchFamily="18" charset="-122"/>
                <a:ea typeface="汉仪旗黑-50S"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旗黑-50S" panose="00020600040101010101" pitchFamily="18" charset="-122"/>
                <a:ea typeface="汉仪旗黑-50S" panose="00020600040101010101" pitchFamily="18" charset="-122"/>
              </a:defRPr>
            </a:lvl1pPr>
          </a:lstStyle>
          <a:p>
            <a:fld id="{44817087-8B68-41CC-A84A-13043168B00B}"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旗黑-50S" panose="00020600040101010101" pitchFamily="18" charset="-122"/>
                <a:ea typeface="汉仪旗黑-50S"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旗黑-50S" panose="00020600040101010101" pitchFamily="18" charset="-122"/>
                <a:ea typeface="汉仪旗黑-50S" panose="00020600040101010101" pitchFamily="18" charset="-122"/>
              </a:defRPr>
            </a:lvl1pPr>
          </a:lstStyle>
          <a:p>
            <a:fld id="{0D23866E-BA8F-4B7A-ADB8-42B7F990AC4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旗黑-50S" panose="00020600040101010101" pitchFamily="18" charset="-122"/>
        <a:ea typeface="汉仪旗黑-50S" panose="00020600040101010101" pitchFamily="18" charset="-122"/>
        <a:cs typeface="+mn-cs"/>
      </a:defRPr>
    </a:lvl1pPr>
    <a:lvl2pPr marL="457200" algn="l" defTabSz="914400" rtl="0" eaLnBrk="1" latinLnBrk="0" hangingPunct="1">
      <a:defRPr sz="1200" kern="1200">
        <a:solidFill>
          <a:schemeClr val="tx1"/>
        </a:solidFill>
        <a:latin typeface="汉仪旗黑-50S" panose="00020600040101010101" pitchFamily="18" charset="-122"/>
        <a:ea typeface="汉仪旗黑-50S" panose="00020600040101010101" pitchFamily="18" charset="-122"/>
        <a:cs typeface="+mn-cs"/>
      </a:defRPr>
    </a:lvl2pPr>
    <a:lvl3pPr marL="914400" algn="l" defTabSz="914400" rtl="0" eaLnBrk="1" latinLnBrk="0" hangingPunct="1">
      <a:defRPr sz="1200" kern="1200">
        <a:solidFill>
          <a:schemeClr val="tx1"/>
        </a:solidFill>
        <a:latin typeface="汉仪旗黑-50S" panose="00020600040101010101" pitchFamily="18" charset="-122"/>
        <a:ea typeface="汉仪旗黑-50S" panose="00020600040101010101" pitchFamily="18" charset="-122"/>
        <a:cs typeface="+mn-cs"/>
      </a:defRPr>
    </a:lvl3pPr>
    <a:lvl4pPr marL="1371600" algn="l" defTabSz="914400" rtl="0" eaLnBrk="1" latinLnBrk="0" hangingPunct="1">
      <a:defRPr sz="1200" kern="1200">
        <a:solidFill>
          <a:schemeClr val="tx1"/>
        </a:solidFill>
        <a:latin typeface="汉仪旗黑-50S" panose="00020600040101010101" pitchFamily="18" charset="-122"/>
        <a:ea typeface="汉仪旗黑-50S" panose="00020600040101010101" pitchFamily="18" charset="-122"/>
        <a:cs typeface="+mn-cs"/>
      </a:defRPr>
    </a:lvl4pPr>
    <a:lvl5pPr marL="1828800" algn="l" defTabSz="914400" rtl="0" eaLnBrk="1" latinLnBrk="0" hangingPunct="1">
      <a:defRPr sz="1200" kern="1200">
        <a:solidFill>
          <a:schemeClr val="tx1"/>
        </a:solidFill>
        <a:latin typeface="汉仪旗黑-50S" panose="00020600040101010101" pitchFamily="18" charset="-122"/>
        <a:ea typeface="汉仪旗黑-50S"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D23866E-BA8F-4B7A-ADB8-42B7F990AC4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12192000" cy="2696901"/>
          </a:xfrm>
          <a:custGeom>
            <a:avLst/>
            <a:gdLst>
              <a:gd name="connsiteX0" fmla="*/ 0 w 12192000"/>
              <a:gd name="connsiteY0" fmla="*/ 0 h 2696901"/>
              <a:gd name="connsiteX1" fmla="*/ 12192000 w 12192000"/>
              <a:gd name="connsiteY1" fmla="*/ 0 h 2696901"/>
              <a:gd name="connsiteX2" fmla="*/ 12192000 w 12192000"/>
              <a:gd name="connsiteY2" fmla="*/ 2696901 h 2696901"/>
              <a:gd name="connsiteX3" fmla="*/ 0 w 12192000"/>
              <a:gd name="connsiteY3" fmla="*/ 2696901 h 2696901"/>
            </a:gdLst>
            <a:ahLst/>
            <a:cxnLst>
              <a:cxn ang="0">
                <a:pos x="connsiteX0" y="connsiteY0"/>
              </a:cxn>
              <a:cxn ang="0">
                <a:pos x="connsiteX1" y="connsiteY1"/>
              </a:cxn>
              <a:cxn ang="0">
                <a:pos x="connsiteX2" y="connsiteY2"/>
              </a:cxn>
              <a:cxn ang="0">
                <a:pos x="connsiteX3" y="connsiteY3"/>
              </a:cxn>
            </a:cxnLst>
            <a:rect l="l" t="t" r="r" b="b"/>
            <a:pathLst>
              <a:path w="12192000" h="2696901">
                <a:moveTo>
                  <a:pt x="0" y="0"/>
                </a:moveTo>
                <a:lnTo>
                  <a:pt x="12192000" y="0"/>
                </a:lnTo>
                <a:lnTo>
                  <a:pt x="12192000" y="2696901"/>
                </a:lnTo>
                <a:lnTo>
                  <a:pt x="0" y="2696901"/>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atin typeface="汉仪旗黑-50S" panose="00020600040101010101" pitchFamily="18" charset="-122"/>
                <a:ea typeface="汉仪旗黑-50S" panose="00020600040101010101" pitchFamily="18" charset="-122"/>
              </a:defRPr>
            </a:lvl1pPr>
            <a:lvl2pPr>
              <a:defRPr>
                <a:latin typeface="汉仪旗黑-50S" panose="00020600040101010101" pitchFamily="18" charset="-122"/>
                <a:ea typeface="汉仪旗黑-50S" panose="00020600040101010101" pitchFamily="18" charset="-122"/>
              </a:defRPr>
            </a:lvl2pPr>
            <a:lvl3pPr>
              <a:defRPr>
                <a:latin typeface="汉仪旗黑-50S" panose="00020600040101010101" pitchFamily="18" charset="-122"/>
                <a:ea typeface="汉仪旗黑-50S" panose="00020600040101010101" pitchFamily="18" charset="-122"/>
              </a:defRPr>
            </a:lvl3pPr>
            <a:lvl4pPr>
              <a:defRPr>
                <a:latin typeface="汉仪旗黑-50S" panose="00020600040101010101" pitchFamily="18" charset="-122"/>
                <a:ea typeface="汉仪旗黑-50S" panose="00020600040101010101" pitchFamily="18" charset="-122"/>
              </a:defRPr>
            </a:lvl4pPr>
            <a:lvl5pPr>
              <a:defRPr>
                <a:latin typeface="汉仪旗黑-50S" panose="00020600040101010101" pitchFamily="18" charset="-122"/>
                <a:ea typeface="汉仪旗黑-50S"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5A7A5CC-2176-4F51-9C8B-443E9E925EA5}"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ED24822-4261-44C8-88ED-C8ABF966BB0C}"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atin typeface="汉仪旗黑-50S" panose="00020600040101010101" pitchFamily="18" charset="-122"/>
                <a:ea typeface="汉仪旗黑-50S" panose="00020600040101010101" pitchFamily="18" charset="-122"/>
              </a:defRPr>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atin typeface="汉仪旗黑-50S" panose="00020600040101010101" pitchFamily="18" charset="-122"/>
                <a:ea typeface="汉仪旗黑-50S" panose="00020600040101010101" pitchFamily="18" charset="-122"/>
              </a:defRPr>
            </a:lvl1pPr>
            <a:lvl2pPr>
              <a:defRPr>
                <a:latin typeface="汉仪旗黑-50S" panose="00020600040101010101" pitchFamily="18" charset="-122"/>
                <a:ea typeface="汉仪旗黑-50S" panose="00020600040101010101" pitchFamily="18" charset="-122"/>
              </a:defRPr>
            </a:lvl2pPr>
            <a:lvl3pPr>
              <a:defRPr>
                <a:latin typeface="汉仪旗黑-50S" panose="00020600040101010101" pitchFamily="18" charset="-122"/>
                <a:ea typeface="汉仪旗黑-50S" panose="00020600040101010101" pitchFamily="18" charset="-122"/>
              </a:defRPr>
            </a:lvl3pPr>
            <a:lvl4pPr>
              <a:defRPr>
                <a:latin typeface="汉仪旗黑-50S" panose="00020600040101010101" pitchFamily="18" charset="-122"/>
                <a:ea typeface="汉仪旗黑-50S" panose="00020600040101010101" pitchFamily="18" charset="-122"/>
              </a:defRPr>
            </a:lvl4pPr>
            <a:lvl5pPr>
              <a:defRPr>
                <a:latin typeface="汉仪旗黑-50S" panose="00020600040101010101" pitchFamily="18" charset="-122"/>
                <a:ea typeface="汉仪旗黑-50S" panose="00020600040101010101" pitchFamily="18"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5A7A5CC-2176-4F51-9C8B-443E9E925EA5}"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ED24822-4261-44C8-88ED-C8ABF966BB0C}"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 y="0"/>
            <a:ext cx="4745621" cy="6858000"/>
          </a:xfrm>
          <a:custGeom>
            <a:avLst/>
            <a:gdLst>
              <a:gd name="connsiteX0" fmla="*/ 0 w 4745621"/>
              <a:gd name="connsiteY0" fmla="*/ 0 h 6858000"/>
              <a:gd name="connsiteX1" fmla="*/ 4745621 w 4745621"/>
              <a:gd name="connsiteY1" fmla="*/ 0 h 6858000"/>
              <a:gd name="connsiteX2" fmla="*/ 4745621 w 4745621"/>
              <a:gd name="connsiteY2" fmla="*/ 6858000 h 6858000"/>
              <a:gd name="connsiteX3" fmla="*/ 0 w 47456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45621" h="6858000">
                <a:moveTo>
                  <a:pt x="0" y="0"/>
                </a:moveTo>
                <a:lnTo>
                  <a:pt x="4745621" y="0"/>
                </a:lnTo>
                <a:lnTo>
                  <a:pt x="4745621" y="6858000"/>
                </a:lnTo>
                <a:lnTo>
                  <a:pt x="0" y="6858000"/>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0"/>
            <a:ext cx="3118338" cy="6858000"/>
          </a:xfrm>
          <a:custGeom>
            <a:avLst/>
            <a:gdLst>
              <a:gd name="connsiteX0" fmla="*/ 0 w 3118338"/>
              <a:gd name="connsiteY0" fmla="*/ 0 h 6858000"/>
              <a:gd name="connsiteX1" fmla="*/ 3118338 w 3118338"/>
              <a:gd name="connsiteY1" fmla="*/ 0 h 6858000"/>
              <a:gd name="connsiteX2" fmla="*/ 3118338 w 3118338"/>
              <a:gd name="connsiteY2" fmla="*/ 6858000 h 6858000"/>
              <a:gd name="connsiteX3" fmla="*/ 0 w 31183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18338" h="6858000">
                <a:moveTo>
                  <a:pt x="0" y="0"/>
                </a:moveTo>
                <a:lnTo>
                  <a:pt x="3118338" y="0"/>
                </a:lnTo>
                <a:lnTo>
                  <a:pt x="3118338" y="6858000"/>
                </a:lnTo>
                <a:lnTo>
                  <a:pt x="0" y="6858000"/>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8915400" y="0"/>
            <a:ext cx="3276600" cy="6858000"/>
          </a:xfrm>
          <a:custGeom>
            <a:avLst/>
            <a:gdLst>
              <a:gd name="connsiteX0" fmla="*/ 0 w 3276600"/>
              <a:gd name="connsiteY0" fmla="*/ 0 h 6858000"/>
              <a:gd name="connsiteX1" fmla="*/ 3276600 w 3276600"/>
              <a:gd name="connsiteY1" fmla="*/ 0 h 6858000"/>
              <a:gd name="connsiteX2" fmla="*/ 3276600 w 3276600"/>
              <a:gd name="connsiteY2" fmla="*/ 6858000 h 6858000"/>
              <a:gd name="connsiteX3" fmla="*/ 0 w 3276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76600" h="6858000">
                <a:moveTo>
                  <a:pt x="0" y="0"/>
                </a:moveTo>
                <a:lnTo>
                  <a:pt x="3276600" y="0"/>
                </a:lnTo>
                <a:lnTo>
                  <a:pt x="3276600" y="6858000"/>
                </a:lnTo>
                <a:lnTo>
                  <a:pt x="0" y="6858000"/>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 y="1"/>
            <a:ext cx="12191999" cy="2233916"/>
          </a:xfrm>
          <a:custGeom>
            <a:avLst/>
            <a:gdLst>
              <a:gd name="connsiteX0" fmla="*/ 0 w 12191999"/>
              <a:gd name="connsiteY0" fmla="*/ 0 h 2233916"/>
              <a:gd name="connsiteX1" fmla="*/ 12191999 w 12191999"/>
              <a:gd name="connsiteY1" fmla="*/ 0 h 2233916"/>
              <a:gd name="connsiteX2" fmla="*/ 12191999 w 12191999"/>
              <a:gd name="connsiteY2" fmla="*/ 2233916 h 2233916"/>
              <a:gd name="connsiteX3" fmla="*/ 0 w 12191999"/>
              <a:gd name="connsiteY3" fmla="*/ 2233916 h 2233916"/>
            </a:gdLst>
            <a:ahLst/>
            <a:cxnLst>
              <a:cxn ang="0">
                <a:pos x="connsiteX0" y="connsiteY0"/>
              </a:cxn>
              <a:cxn ang="0">
                <a:pos x="connsiteX1" y="connsiteY1"/>
              </a:cxn>
              <a:cxn ang="0">
                <a:pos x="connsiteX2" y="connsiteY2"/>
              </a:cxn>
              <a:cxn ang="0">
                <a:pos x="connsiteX3" y="connsiteY3"/>
              </a:cxn>
            </a:cxnLst>
            <a:rect l="l" t="t" r="r" b="b"/>
            <a:pathLst>
              <a:path w="12191999" h="2233916">
                <a:moveTo>
                  <a:pt x="0" y="0"/>
                </a:moveTo>
                <a:lnTo>
                  <a:pt x="12191999" y="0"/>
                </a:lnTo>
                <a:lnTo>
                  <a:pt x="12191999" y="2233916"/>
                </a:lnTo>
                <a:lnTo>
                  <a:pt x="0" y="2233916"/>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5128173" y="1471689"/>
            <a:ext cx="1935655" cy="2202837"/>
          </a:xfrm>
          <a:custGeom>
            <a:avLst/>
            <a:gdLst>
              <a:gd name="connsiteX0" fmla="*/ 967827 w 1935655"/>
              <a:gd name="connsiteY0" fmla="*/ 0 h 2202837"/>
              <a:gd name="connsiteX1" fmla="*/ 1048325 w 1935655"/>
              <a:gd name="connsiteY1" fmla="*/ 18988 h 2202837"/>
              <a:gd name="connsiteX2" fmla="*/ 1836153 w 1935655"/>
              <a:gd name="connsiteY2" fmla="*/ 412902 h 2202837"/>
              <a:gd name="connsiteX3" fmla="*/ 1935655 w 1935655"/>
              <a:gd name="connsiteY3" fmla="*/ 573899 h 2202837"/>
              <a:gd name="connsiteX4" fmla="*/ 1935655 w 1935655"/>
              <a:gd name="connsiteY4" fmla="*/ 1628939 h 2202837"/>
              <a:gd name="connsiteX5" fmla="*/ 1836153 w 1935655"/>
              <a:gd name="connsiteY5" fmla="*/ 1789936 h 2202837"/>
              <a:gd name="connsiteX6" fmla="*/ 1048325 w 1935655"/>
              <a:gd name="connsiteY6" fmla="*/ 2183850 h 2202837"/>
              <a:gd name="connsiteX7" fmla="*/ 887328 w 1935655"/>
              <a:gd name="connsiteY7" fmla="*/ 2183850 h 2202837"/>
              <a:gd name="connsiteX8" fmla="*/ 99502 w 1935655"/>
              <a:gd name="connsiteY8" fmla="*/ 1789936 h 2202837"/>
              <a:gd name="connsiteX9" fmla="*/ 0 w 1935655"/>
              <a:gd name="connsiteY9" fmla="*/ 1628939 h 2202837"/>
              <a:gd name="connsiteX10" fmla="*/ 0 w 1935655"/>
              <a:gd name="connsiteY10" fmla="*/ 573899 h 2202837"/>
              <a:gd name="connsiteX11" fmla="*/ 99502 w 1935655"/>
              <a:gd name="connsiteY11" fmla="*/ 412902 h 2202837"/>
              <a:gd name="connsiteX12" fmla="*/ 887328 w 1935655"/>
              <a:gd name="connsiteY12" fmla="*/ 18988 h 2202837"/>
              <a:gd name="connsiteX13" fmla="*/ 967827 w 1935655"/>
              <a:gd name="connsiteY13" fmla="*/ 0 h 22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655" h="2202837">
                <a:moveTo>
                  <a:pt x="967827" y="0"/>
                </a:moveTo>
                <a:cubicBezTo>
                  <a:pt x="995418" y="0"/>
                  <a:pt x="1023009" y="6330"/>
                  <a:pt x="1048325" y="18988"/>
                </a:cubicBezTo>
                <a:lnTo>
                  <a:pt x="1836153" y="412902"/>
                </a:lnTo>
                <a:cubicBezTo>
                  <a:pt x="1897148" y="443399"/>
                  <a:pt x="1935655" y="505705"/>
                  <a:pt x="1935655" y="573899"/>
                </a:cubicBezTo>
                <a:lnTo>
                  <a:pt x="1935655" y="1628939"/>
                </a:lnTo>
                <a:cubicBezTo>
                  <a:pt x="1935655" y="1697133"/>
                  <a:pt x="1897148" y="1759439"/>
                  <a:pt x="1836153" y="1789936"/>
                </a:cubicBezTo>
                <a:lnTo>
                  <a:pt x="1048325" y="2183850"/>
                </a:lnTo>
                <a:cubicBezTo>
                  <a:pt x="997692" y="2209166"/>
                  <a:pt x="937962" y="2209166"/>
                  <a:pt x="887328" y="2183850"/>
                </a:cubicBezTo>
                <a:lnTo>
                  <a:pt x="99502" y="1789936"/>
                </a:lnTo>
                <a:cubicBezTo>
                  <a:pt x="38507" y="1759439"/>
                  <a:pt x="0" y="1697133"/>
                  <a:pt x="0" y="1628939"/>
                </a:cubicBezTo>
                <a:lnTo>
                  <a:pt x="0" y="573899"/>
                </a:lnTo>
                <a:cubicBezTo>
                  <a:pt x="0" y="505705"/>
                  <a:pt x="38507" y="443399"/>
                  <a:pt x="99502" y="412902"/>
                </a:cubicBezTo>
                <a:lnTo>
                  <a:pt x="887328" y="18988"/>
                </a:lnTo>
                <a:cubicBezTo>
                  <a:pt x="912645" y="6330"/>
                  <a:pt x="940236" y="0"/>
                  <a:pt x="967827" y="0"/>
                </a:cubicBez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3" name="图片占位符 12"/>
          <p:cNvSpPr>
            <a:spLocks noGrp="1"/>
          </p:cNvSpPr>
          <p:nvPr>
            <p:ph type="pic" sz="quarter" idx="12"/>
          </p:nvPr>
        </p:nvSpPr>
        <p:spPr>
          <a:xfrm>
            <a:off x="7271933" y="1471689"/>
            <a:ext cx="1935655" cy="2202837"/>
          </a:xfrm>
          <a:custGeom>
            <a:avLst/>
            <a:gdLst>
              <a:gd name="connsiteX0" fmla="*/ 967827 w 1935655"/>
              <a:gd name="connsiteY0" fmla="*/ 0 h 2202837"/>
              <a:gd name="connsiteX1" fmla="*/ 1048325 w 1935655"/>
              <a:gd name="connsiteY1" fmla="*/ 18988 h 2202837"/>
              <a:gd name="connsiteX2" fmla="*/ 1836153 w 1935655"/>
              <a:gd name="connsiteY2" fmla="*/ 412902 h 2202837"/>
              <a:gd name="connsiteX3" fmla="*/ 1935655 w 1935655"/>
              <a:gd name="connsiteY3" fmla="*/ 573899 h 2202837"/>
              <a:gd name="connsiteX4" fmla="*/ 1935655 w 1935655"/>
              <a:gd name="connsiteY4" fmla="*/ 1628939 h 2202837"/>
              <a:gd name="connsiteX5" fmla="*/ 1836153 w 1935655"/>
              <a:gd name="connsiteY5" fmla="*/ 1789936 h 2202837"/>
              <a:gd name="connsiteX6" fmla="*/ 1048325 w 1935655"/>
              <a:gd name="connsiteY6" fmla="*/ 2183850 h 2202837"/>
              <a:gd name="connsiteX7" fmla="*/ 887328 w 1935655"/>
              <a:gd name="connsiteY7" fmla="*/ 2183850 h 2202837"/>
              <a:gd name="connsiteX8" fmla="*/ 99502 w 1935655"/>
              <a:gd name="connsiteY8" fmla="*/ 1789936 h 2202837"/>
              <a:gd name="connsiteX9" fmla="*/ 0 w 1935655"/>
              <a:gd name="connsiteY9" fmla="*/ 1628939 h 2202837"/>
              <a:gd name="connsiteX10" fmla="*/ 0 w 1935655"/>
              <a:gd name="connsiteY10" fmla="*/ 573899 h 2202837"/>
              <a:gd name="connsiteX11" fmla="*/ 99502 w 1935655"/>
              <a:gd name="connsiteY11" fmla="*/ 412902 h 2202837"/>
              <a:gd name="connsiteX12" fmla="*/ 887328 w 1935655"/>
              <a:gd name="connsiteY12" fmla="*/ 18988 h 2202837"/>
              <a:gd name="connsiteX13" fmla="*/ 967827 w 1935655"/>
              <a:gd name="connsiteY13" fmla="*/ 0 h 22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655" h="2202837">
                <a:moveTo>
                  <a:pt x="967827" y="0"/>
                </a:moveTo>
                <a:cubicBezTo>
                  <a:pt x="995418" y="0"/>
                  <a:pt x="1023009" y="6330"/>
                  <a:pt x="1048325" y="18988"/>
                </a:cubicBezTo>
                <a:lnTo>
                  <a:pt x="1836153" y="412902"/>
                </a:lnTo>
                <a:cubicBezTo>
                  <a:pt x="1897148" y="443399"/>
                  <a:pt x="1935655" y="505705"/>
                  <a:pt x="1935655" y="573899"/>
                </a:cubicBezTo>
                <a:lnTo>
                  <a:pt x="1935655" y="1628939"/>
                </a:lnTo>
                <a:cubicBezTo>
                  <a:pt x="1935655" y="1697133"/>
                  <a:pt x="1897148" y="1759439"/>
                  <a:pt x="1836153" y="1789936"/>
                </a:cubicBezTo>
                <a:lnTo>
                  <a:pt x="1048325" y="2183850"/>
                </a:lnTo>
                <a:cubicBezTo>
                  <a:pt x="997692" y="2209166"/>
                  <a:pt x="937962" y="2209166"/>
                  <a:pt x="887328" y="2183850"/>
                </a:cubicBezTo>
                <a:lnTo>
                  <a:pt x="99502" y="1789936"/>
                </a:lnTo>
                <a:cubicBezTo>
                  <a:pt x="38507" y="1759439"/>
                  <a:pt x="0" y="1697133"/>
                  <a:pt x="0" y="1628939"/>
                </a:cubicBezTo>
                <a:lnTo>
                  <a:pt x="0" y="573899"/>
                </a:lnTo>
                <a:cubicBezTo>
                  <a:pt x="0" y="505705"/>
                  <a:pt x="38507" y="443399"/>
                  <a:pt x="99502" y="412902"/>
                </a:cubicBezTo>
                <a:lnTo>
                  <a:pt x="887328" y="18988"/>
                </a:lnTo>
                <a:cubicBezTo>
                  <a:pt x="912645" y="6330"/>
                  <a:pt x="940236" y="0"/>
                  <a:pt x="967827" y="0"/>
                </a:cubicBez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1" name="图片占位符 10"/>
          <p:cNvSpPr>
            <a:spLocks noGrp="1"/>
          </p:cNvSpPr>
          <p:nvPr>
            <p:ph type="pic" sz="quarter" idx="10"/>
          </p:nvPr>
        </p:nvSpPr>
        <p:spPr>
          <a:xfrm>
            <a:off x="2984413" y="1471689"/>
            <a:ext cx="1935655" cy="2202837"/>
          </a:xfrm>
          <a:custGeom>
            <a:avLst/>
            <a:gdLst>
              <a:gd name="connsiteX0" fmla="*/ 967827 w 1935655"/>
              <a:gd name="connsiteY0" fmla="*/ 0 h 2202837"/>
              <a:gd name="connsiteX1" fmla="*/ 1048325 w 1935655"/>
              <a:gd name="connsiteY1" fmla="*/ 18988 h 2202837"/>
              <a:gd name="connsiteX2" fmla="*/ 1836153 w 1935655"/>
              <a:gd name="connsiteY2" fmla="*/ 412902 h 2202837"/>
              <a:gd name="connsiteX3" fmla="*/ 1935655 w 1935655"/>
              <a:gd name="connsiteY3" fmla="*/ 573899 h 2202837"/>
              <a:gd name="connsiteX4" fmla="*/ 1935655 w 1935655"/>
              <a:gd name="connsiteY4" fmla="*/ 1628939 h 2202837"/>
              <a:gd name="connsiteX5" fmla="*/ 1836153 w 1935655"/>
              <a:gd name="connsiteY5" fmla="*/ 1789936 h 2202837"/>
              <a:gd name="connsiteX6" fmla="*/ 1048325 w 1935655"/>
              <a:gd name="connsiteY6" fmla="*/ 2183850 h 2202837"/>
              <a:gd name="connsiteX7" fmla="*/ 887328 w 1935655"/>
              <a:gd name="connsiteY7" fmla="*/ 2183850 h 2202837"/>
              <a:gd name="connsiteX8" fmla="*/ 99502 w 1935655"/>
              <a:gd name="connsiteY8" fmla="*/ 1789936 h 2202837"/>
              <a:gd name="connsiteX9" fmla="*/ 0 w 1935655"/>
              <a:gd name="connsiteY9" fmla="*/ 1628939 h 2202837"/>
              <a:gd name="connsiteX10" fmla="*/ 0 w 1935655"/>
              <a:gd name="connsiteY10" fmla="*/ 573899 h 2202837"/>
              <a:gd name="connsiteX11" fmla="*/ 99502 w 1935655"/>
              <a:gd name="connsiteY11" fmla="*/ 412902 h 2202837"/>
              <a:gd name="connsiteX12" fmla="*/ 887328 w 1935655"/>
              <a:gd name="connsiteY12" fmla="*/ 18988 h 2202837"/>
              <a:gd name="connsiteX13" fmla="*/ 967827 w 1935655"/>
              <a:gd name="connsiteY13" fmla="*/ 0 h 22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5655" h="2202837">
                <a:moveTo>
                  <a:pt x="967827" y="0"/>
                </a:moveTo>
                <a:cubicBezTo>
                  <a:pt x="995418" y="0"/>
                  <a:pt x="1023009" y="6330"/>
                  <a:pt x="1048325" y="18988"/>
                </a:cubicBezTo>
                <a:lnTo>
                  <a:pt x="1836153" y="412902"/>
                </a:lnTo>
                <a:cubicBezTo>
                  <a:pt x="1897148" y="443399"/>
                  <a:pt x="1935655" y="505705"/>
                  <a:pt x="1935655" y="573899"/>
                </a:cubicBezTo>
                <a:lnTo>
                  <a:pt x="1935655" y="1628939"/>
                </a:lnTo>
                <a:cubicBezTo>
                  <a:pt x="1935655" y="1697133"/>
                  <a:pt x="1897148" y="1759439"/>
                  <a:pt x="1836153" y="1789936"/>
                </a:cubicBezTo>
                <a:lnTo>
                  <a:pt x="1048325" y="2183850"/>
                </a:lnTo>
                <a:cubicBezTo>
                  <a:pt x="997692" y="2209166"/>
                  <a:pt x="937962" y="2209166"/>
                  <a:pt x="887328" y="2183850"/>
                </a:cubicBezTo>
                <a:lnTo>
                  <a:pt x="99502" y="1789936"/>
                </a:lnTo>
                <a:cubicBezTo>
                  <a:pt x="38507" y="1759439"/>
                  <a:pt x="0" y="1697133"/>
                  <a:pt x="0" y="1628939"/>
                </a:cubicBezTo>
                <a:lnTo>
                  <a:pt x="0" y="573899"/>
                </a:lnTo>
                <a:cubicBezTo>
                  <a:pt x="0" y="505705"/>
                  <a:pt x="38507" y="443399"/>
                  <a:pt x="99502" y="412902"/>
                </a:cubicBezTo>
                <a:lnTo>
                  <a:pt x="887328" y="18988"/>
                </a:lnTo>
                <a:cubicBezTo>
                  <a:pt x="912645" y="6330"/>
                  <a:pt x="940236" y="0"/>
                  <a:pt x="967827" y="0"/>
                </a:cubicBez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4" name="图片占位符 13"/>
          <p:cNvSpPr>
            <a:spLocks noGrp="1"/>
          </p:cNvSpPr>
          <p:nvPr>
            <p:ph type="pic" sz="quarter" idx="11"/>
          </p:nvPr>
        </p:nvSpPr>
        <p:spPr>
          <a:xfrm>
            <a:off x="1043478" y="3022445"/>
            <a:ext cx="3356149" cy="1241221"/>
          </a:xfrm>
          <a:custGeom>
            <a:avLst/>
            <a:gdLst>
              <a:gd name="connsiteX0" fmla="*/ 633785 w 3356149"/>
              <a:gd name="connsiteY0" fmla="*/ 0 h 1241221"/>
              <a:gd name="connsiteX1" fmla="*/ 2720977 w 3356149"/>
              <a:gd name="connsiteY1" fmla="*/ 0 h 1241221"/>
              <a:gd name="connsiteX2" fmla="*/ 2776451 w 3356149"/>
              <a:gd name="connsiteY2" fmla="*/ 2774 h 1241221"/>
              <a:gd name="connsiteX3" fmla="*/ 2831924 w 3356149"/>
              <a:gd name="connsiteY3" fmla="*/ 8321 h 1241221"/>
              <a:gd name="connsiteX4" fmla="*/ 2884624 w 3356149"/>
              <a:gd name="connsiteY4" fmla="*/ 19416 h 1241221"/>
              <a:gd name="connsiteX5" fmla="*/ 2934550 w 3356149"/>
              <a:gd name="connsiteY5" fmla="*/ 36058 h 1241221"/>
              <a:gd name="connsiteX6" fmla="*/ 2984476 w 3356149"/>
              <a:gd name="connsiteY6" fmla="*/ 52700 h 1241221"/>
              <a:gd name="connsiteX7" fmla="*/ 3031629 w 3356149"/>
              <a:gd name="connsiteY7" fmla="*/ 77663 h 1241221"/>
              <a:gd name="connsiteX8" fmla="*/ 3078781 w 3356149"/>
              <a:gd name="connsiteY8" fmla="*/ 105400 h 1241221"/>
              <a:gd name="connsiteX9" fmla="*/ 3123160 w 3356149"/>
              <a:gd name="connsiteY9" fmla="*/ 138684 h 1241221"/>
              <a:gd name="connsiteX10" fmla="*/ 3156444 w 3356149"/>
              <a:gd name="connsiteY10" fmla="*/ 166421 h 1241221"/>
              <a:gd name="connsiteX11" fmla="*/ 3186955 w 3356149"/>
              <a:gd name="connsiteY11" fmla="*/ 196931 h 1241221"/>
              <a:gd name="connsiteX12" fmla="*/ 3214692 w 3356149"/>
              <a:gd name="connsiteY12" fmla="*/ 230215 h 1241221"/>
              <a:gd name="connsiteX13" fmla="*/ 3242428 w 3356149"/>
              <a:gd name="connsiteY13" fmla="*/ 264886 h 1241221"/>
              <a:gd name="connsiteX14" fmla="*/ 3264618 w 3356149"/>
              <a:gd name="connsiteY14" fmla="*/ 300944 h 1241221"/>
              <a:gd name="connsiteX15" fmla="*/ 3286807 w 3356149"/>
              <a:gd name="connsiteY15" fmla="*/ 337002 h 1241221"/>
              <a:gd name="connsiteX16" fmla="*/ 3306223 w 3356149"/>
              <a:gd name="connsiteY16" fmla="*/ 378607 h 1241221"/>
              <a:gd name="connsiteX17" fmla="*/ 3320091 w 3356149"/>
              <a:gd name="connsiteY17" fmla="*/ 420212 h 1241221"/>
              <a:gd name="connsiteX18" fmla="*/ 3333960 w 3356149"/>
              <a:gd name="connsiteY18" fmla="*/ 464591 h 1241221"/>
              <a:gd name="connsiteX19" fmla="*/ 3345054 w 3356149"/>
              <a:gd name="connsiteY19" fmla="*/ 511744 h 1241221"/>
              <a:gd name="connsiteX20" fmla="*/ 3350602 w 3356149"/>
              <a:gd name="connsiteY20" fmla="*/ 558896 h 1241221"/>
              <a:gd name="connsiteX21" fmla="*/ 3356149 w 3356149"/>
              <a:gd name="connsiteY21" fmla="*/ 606049 h 1241221"/>
              <a:gd name="connsiteX22" fmla="*/ 3356149 w 3356149"/>
              <a:gd name="connsiteY22" fmla="*/ 647654 h 1241221"/>
              <a:gd name="connsiteX23" fmla="*/ 3350602 w 3356149"/>
              <a:gd name="connsiteY23" fmla="*/ 689259 h 1241221"/>
              <a:gd name="connsiteX24" fmla="*/ 3345054 w 3356149"/>
              <a:gd name="connsiteY24" fmla="*/ 730864 h 1241221"/>
              <a:gd name="connsiteX25" fmla="*/ 3336733 w 3356149"/>
              <a:gd name="connsiteY25" fmla="*/ 769696 h 1241221"/>
              <a:gd name="connsiteX26" fmla="*/ 3325639 w 3356149"/>
              <a:gd name="connsiteY26" fmla="*/ 808527 h 1241221"/>
              <a:gd name="connsiteX27" fmla="*/ 3311770 w 3356149"/>
              <a:gd name="connsiteY27" fmla="*/ 844585 h 1241221"/>
              <a:gd name="connsiteX28" fmla="*/ 3297902 w 3356149"/>
              <a:gd name="connsiteY28" fmla="*/ 880643 h 1241221"/>
              <a:gd name="connsiteX29" fmla="*/ 3281260 w 3356149"/>
              <a:gd name="connsiteY29" fmla="*/ 916701 h 1241221"/>
              <a:gd name="connsiteX30" fmla="*/ 3261844 w 3356149"/>
              <a:gd name="connsiteY30" fmla="*/ 949985 h 1241221"/>
              <a:gd name="connsiteX31" fmla="*/ 3239655 w 3356149"/>
              <a:gd name="connsiteY31" fmla="*/ 980495 h 1241221"/>
              <a:gd name="connsiteX32" fmla="*/ 3217465 w 3356149"/>
              <a:gd name="connsiteY32" fmla="*/ 1011006 h 1241221"/>
              <a:gd name="connsiteX33" fmla="*/ 3192502 w 3356149"/>
              <a:gd name="connsiteY33" fmla="*/ 1038743 h 1241221"/>
              <a:gd name="connsiteX34" fmla="*/ 3164765 w 3356149"/>
              <a:gd name="connsiteY34" fmla="*/ 1066479 h 1241221"/>
              <a:gd name="connsiteX35" fmla="*/ 3134255 w 3356149"/>
              <a:gd name="connsiteY35" fmla="*/ 1094216 h 1241221"/>
              <a:gd name="connsiteX36" fmla="*/ 3100971 w 3356149"/>
              <a:gd name="connsiteY36" fmla="*/ 1119179 h 1241221"/>
              <a:gd name="connsiteX37" fmla="*/ 3067687 w 3356149"/>
              <a:gd name="connsiteY37" fmla="*/ 1141369 h 1241221"/>
              <a:gd name="connsiteX38" fmla="*/ 3031629 w 3356149"/>
              <a:gd name="connsiteY38" fmla="*/ 1163558 h 1241221"/>
              <a:gd name="connsiteX39" fmla="*/ 2995571 w 3356149"/>
              <a:gd name="connsiteY39" fmla="*/ 1182974 h 1241221"/>
              <a:gd name="connsiteX40" fmla="*/ 2962287 w 3356149"/>
              <a:gd name="connsiteY40" fmla="*/ 1196842 h 1241221"/>
              <a:gd name="connsiteX41" fmla="*/ 2926229 w 3356149"/>
              <a:gd name="connsiteY41" fmla="*/ 1210711 h 1241221"/>
              <a:gd name="connsiteX42" fmla="*/ 2890171 w 3356149"/>
              <a:gd name="connsiteY42" fmla="*/ 1221805 h 1241221"/>
              <a:gd name="connsiteX43" fmla="*/ 2854114 w 3356149"/>
              <a:gd name="connsiteY43" fmla="*/ 1230126 h 1241221"/>
              <a:gd name="connsiteX44" fmla="*/ 2815282 w 3356149"/>
              <a:gd name="connsiteY44" fmla="*/ 1235674 h 1241221"/>
              <a:gd name="connsiteX45" fmla="*/ 2776451 w 3356149"/>
              <a:gd name="connsiteY45" fmla="*/ 1238448 h 1241221"/>
              <a:gd name="connsiteX46" fmla="*/ 2737619 w 3356149"/>
              <a:gd name="connsiteY46" fmla="*/ 1241221 h 1241221"/>
              <a:gd name="connsiteX47" fmla="*/ 1676688 w 3356149"/>
              <a:gd name="connsiteY47" fmla="*/ 1238448 h 1241221"/>
              <a:gd name="connsiteX48" fmla="*/ 1144142 w 3356149"/>
              <a:gd name="connsiteY48" fmla="*/ 1241221 h 1241221"/>
              <a:gd name="connsiteX49" fmla="*/ 608822 w 3356149"/>
              <a:gd name="connsiteY49" fmla="*/ 1238448 h 1241221"/>
              <a:gd name="connsiteX50" fmla="*/ 572764 w 3356149"/>
              <a:gd name="connsiteY50" fmla="*/ 1238448 h 1241221"/>
              <a:gd name="connsiteX51" fmla="*/ 536707 w 3356149"/>
              <a:gd name="connsiteY51" fmla="*/ 1235674 h 1241221"/>
              <a:gd name="connsiteX52" fmla="*/ 500649 w 3356149"/>
              <a:gd name="connsiteY52" fmla="*/ 1230126 h 1241221"/>
              <a:gd name="connsiteX53" fmla="*/ 467365 w 3356149"/>
              <a:gd name="connsiteY53" fmla="*/ 1221805 h 1241221"/>
              <a:gd name="connsiteX54" fmla="*/ 434081 w 3356149"/>
              <a:gd name="connsiteY54" fmla="*/ 1213484 h 1241221"/>
              <a:gd name="connsiteX55" fmla="*/ 400796 w 3356149"/>
              <a:gd name="connsiteY55" fmla="*/ 1202390 h 1241221"/>
              <a:gd name="connsiteX56" fmla="*/ 370286 w 3356149"/>
              <a:gd name="connsiteY56" fmla="*/ 1188521 h 1241221"/>
              <a:gd name="connsiteX57" fmla="*/ 339776 w 3356149"/>
              <a:gd name="connsiteY57" fmla="*/ 1174653 h 1241221"/>
              <a:gd name="connsiteX58" fmla="*/ 309265 w 3356149"/>
              <a:gd name="connsiteY58" fmla="*/ 1158011 h 1241221"/>
              <a:gd name="connsiteX59" fmla="*/ 278755 w 3356149"/>
              <a:gd name="connsiteY59" fmla="*/ 1141369 h 1241221"/>
              <a:gd name="connsiteX60" fmla="*/ 251018 w 3356149"/>
              <a:gd name="connsiteY60" fmla="*/ 1121953 h 1241221"/>
              <a:gd name="connsiteX61" fmla="*/ 226055 w 3356149"/>
              <a:gd name="connsiteY61" fmla="*/ 1099764 h 1241221"/>
              <a:gd name="connsiteX62" fmla="*/ 198318 w 3356149"/>
              <a:gd name="connsiteY62" fmla="*/ 1074800 h 1241221"/>
              <a:gd name="connsiteX63" fmla="*/ 173355 w 3356149"/>
              <a:gd name="connsiteY63" fmla="*/ 1049837 h 1241221"/>
              <a:gd name="connsiteX64" fmla="*/ 148392 w 3356149"/>
              <a:gd name="connsiteY64" fmla="*/ 1024874 h 1241221"/>
              <a:gd name="connsiteX65" fmla="*/ 126202 w 3356149"/>
              <a:gd name="connsiteY65" fmla="*/ 994364 h 1241221"/>
              <a:gd name="connsiteX66" fmla="*/ 97079 w 3356149"/>
              <a:gd name="connsiteY66" fmla="*/ 952759 h 1241221"/>
              <a:gd name="connsiteX67" fmla="*/ 69342 w 3356149"/>
              <a:gd name="connsiteY67" fmla="*/ 908380 h 1241221"/>
              <a:gd name="connsiteX68" fmla="*/ 47153 w 3356149"/>
              <a:gd name="connsiteY68" fmla="*/ 861227 h 1241221"/>
              <a:gd name="connsiteX69" fmla="*/ 30511 w 3356149"/>
              <a:gd name="connsiteY69" fmla="*/ 814075 h 1241221"/>
              <a:gd name="connsiteX70" fmla="*/ 16642 w 3356149"/>
              <a:gd name="connsiteY70" fmla="*/ 764149 h 1241221"/>
              <a:gd name="connsiteX71" fmla="*/ 8321 w 3356149"/>
              <a:gd name="connsiteY71" fmla="*/ 714222 h 1241221"/>
              <a:gd name="connsiteX72" fmla="*/ 2774 w 3356149"/>
              <a:gd name="connsiteY72" fmla="*/ 664296 h 1241221"/>
              <a:gd name="connsiteX73" fmla="*/ 0 w 3356149"/>
              <a:gd name="connsiteY73" fmla="*/ 611596 h 1241221"/>
              <a:gd name="connsiteX74" fmla="*/ 2774 w 3356149"/>
              <a:gd name="connsiteY74" fmla="*/ 575538 h 1241221"/>
              <a:gd name="connsiteX75" fmla="*/ 5548 w 3356149"/>
              <a:gd name="connsiteY75" fmla="*/ 539481 h 1241221"/>
              <a:gd name="connsiteX76" fmla="*/ 11095 w 3356149"/>
              <a:gd name="connsiteY76" fmla="*/ 503423 h 1241221"/>
              <a:gd name="connsiteX77" fmla="*/ 19416 w 3356149"/>
              <a:gd name="connsiteY77" fmla="*/ 467365 h 1241221"/>
              <a:gd name="connsiteX78" fmla="*/ 27737 w 3356149"/>
              <a:gd name="connsiteY78" fmla="*/ 434081 h 1241221"/>
              <a:gd name="connsiteX79" fmla="*/ 38832 w 3356149"/>
              <a:gd name="connsiteY79" fmla="*/ 403570 h 1241221"/>
              <a:gd name="connsiteX80" fmla="*/ 52700 w 3356149"/>
              <a:gd name="connsiteY80" fmla="*/ 370286 h 1241221"/>
              <a:gd name="connsiteX81" fmla="*/ 66568 w 3356149"/>
              <a:gd name="connsiteY81" fmla="*/ 339776 h 1241221"/>
              <a:gd name="connsiteX82" fmla="*/ 83210 w 3356149"/>
              <a:gd name="connsiteY82" fmla="*/ 309265 h 1241221"/>
              <a:gd name="connsiteX83" fmla="*/ 99853 w 3356149"/>
              <a:gd name="connsiteY83" fmla="*/ 281528 h 1241221"/>
              <a:gd name="connsiteX84" fmla="*/ 117881 w 3356149"/>
              <a:gd name="connsiteY84" fmla="*/ 253792 h 1241221"/>
              <a:gd name="connsiteX85" fmla="*/ 140071 w 3356149"/>
              <a:gd name="connsiteY85" fmla="*/ 227442 h 1241221"/>
              <a:gd name="connsiteX86" fmla="*/ 165034 w 3356149"/>
              <a:gd name="connsiteY86" fmla="*/ 202479 h 1241221"/>
              <a:gd name="connsiteX87" fmla="*/ 189997 w 3356149"/>
              <a:gd name="connsiteY87" fmla="*/ 177515 h 1241221"/>
              <a:gd name="connsiteX88" fmla="*/ 214960 w 3356149"/>
              <a:gd name="connsiteY88" fmla="*/ 152552 h 1241221"/>
              <a:gd name="connsiteX89" fmla="*/ 245471 w 3356149"/>
              <a:gd name="connsiteY89" fmla="*/ 127589 h 1241221"/>
              <a:gd name="connsiteX90" fmla="*/ 287076 w 3356149"/>
              <a:gd name="connsiteY90" fmla="*/ 97079 h 1241221"/>
              <a:gd name="connsiteX91" fmla="*/ 334228 w 3356149"/>
              <a:gd name="connsiteY91" fmla="*/ 72116 h 1241221"/>
              <a:gd name="connsiteX92" fmla="*/ 378607 w 3356149"/>
              <a:gd name="connsiteY92" fmla="*/ 49926 h 1241221"/>
              <a:gd name="connsiteX93" fmla="*/ 428533 w 3356149"/>
              <a:gd name="connsiteY93" fmla="*/ 33284 h 1241221"/>
              <a:gd name="connsiteX94" fmla="*/ 478459 w 3356149"/>
              <a:gd name="connsiteY94" fmla="*/ 19416 h 1241221"/>
              <a:gd name="connsiteX95" fmla="*/ 528386 w 3356149"/>
              <a:gd name="connsiteY95" fmla="*/ 8321 h 1241221"/>
              <a:gd name="connsiteX96" fmla="*/ 581085 w 3356149"/>
              <a:gd name="connsiteY96" fmla="*/ 2774 h 12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56149" h="1241221">
                <a:moveTo>
                  <a:pt x="633785" y="0"/>
                </a:moveTo>
                <a:lnTo>
                  <a:pt x="2720977" y="0"/>
                </a:lnTo>
                <a:lnTo>
                  <a:pt x="2776451" y="2774"/>
                </a:lnTo>
                <a:lnTo>
                  <a:pt x="2831924" y="8321"/>
                </a:lnTo>
                <a:lnTo>
                  <a:pt x="2884624" y="19416"/>
                </a:lnTo>
                <a:lnTo>
                  <a:pt x="2934550" y="36058"/>
                </a:lnTo>
                <a:lnTo>
                  <a:pt x="2984476" y="52700"/>
                </a:lnTo>
                <a:lnTo>
                  <a:pt x="3031629" y="77663"/>
                </a:lnTo>
                <a:lnTo>
                  <a:pt x="3078781" y="105400"/>
                </a:lnTo>
                <a:lnTo>
                  <a:pt x="3123160" y="138684"/>
                </a:lnTo>
                <a:lnTo>
                  <a:pt x="3156444" y="166421"/>
                </a:lnTo>
                <a:lnTo>
                  <a:pt x="3186955" y="196931"/>
                </a:lnTo>
                <a:lnTo>
                  <a:pt x="3214692" y="230215"/>
                </a:lnTo>
                <a:lnTo>
                  <a:pt x="3242428" y="264886"/>
                </a:lnTo>
                <a:lnTo>
                  <a:pt x="3264618" y="300944"/>
                </a:lnTo>
                <a:lnTo>
                  <a:pt x="3286807" y="337002"/>
                </a:lnTo>
                <a:lnTo>
                  <a:pt x="3306223" y="378607"/>
                </a:lnTo>
                <a:lnTo>
                  <a:pt x="3320091" y="420212"/>
                </a:lnTo>
                <a:lnTo>
                  <a:pt x="3333960" y="464591"/>
                </a:lnTo>
                <a:lnTo>
                  <a:pt x="3345054" y="511744"/>
                </a:lnTo>
                <a:lnTo>
                  <a:pt x="3350602" y="558896"/>
                </a:lnTo>
                <a:lnTo>
                  <a:pt x="3356149" y="606049"/>
                </a:lnTo>
                <a:lnTo>
                  <a:pt x="3356149" y="647654"/>
                </a:lnTo>
                <a:lnTo>
                  <a:pt x="3350602" y="689259"/>
                </a:lnTo>
                <a:lnTo>
                  <a:pt x="3345054" y="730864"/>
                </a:lnTo>
                <a:lnTo>
                  <a:pt x="3336733" y="769696"/>
                </a:lnTo>
                <a:lnTo>
                  <a:pt x="3325639" y="808527"/>
                </a:lnTo>
                <a:lnTo>
                  <a:pt x="3311770" y="844585"/>
                </a:lnTo>
                <a:lnTo>
                  <a:pt x="3297902" y="880643"/>
                </a:lnTo>
                <a:lnTo>
                  <a:pt x="3281260" y="916701"/>
                </a:lnTo>
                <a:lnTo>
                  <a:pt x="3261844" y="949985"/>
                </a:lnTo>
                <a:lnTo>
                  <a:pt x="3239655" y="980495"/>
                </a:lnTo>
                <a:lnTo>
                  <a:pt x="3217465" y="1011006"/>
                </a:lnTo>
                <a:lnTo>
                  <a:pt x="3192502" y="1038743"/>
                </a:lnTo>
                <a:lnTo>
                  <a:pt x="3164765" y="1066479"/>
                </a:lnTo>
                <a:lnTo>
                  <a:pt x="3134255" y="1094216"/>
                </a:lnTo>
                <a:lnTo>
                  <a:pt x="3100971" y="1119179"/>
                </a:lnTo>
                <a:lnTo>
                  <a:pt x="3067687" y="1141369"/>
                </a:lnTo>
                <a:lnTo>
                  <a:pt x="3031629" y="1163558"/>
                </a:lnTo>
                <a:lnTo>
                  <a:pt x="2995571" y="1182974"/>
                </a:lnTo>
                <a:lnTo>
                  <a:pt x="2962287" y="1196842"/>
                </a:lnTo>
                <a:lnTo>
                  <a:pt x="2926229" y="1210711"/>
                </a:lnTo>
                <a:lnTo>
                  <a:pt x="2890171" y="1221805"/>
                </a:lnTo>
                <a:lnTo>
                  <a:pt x="2854114" y="1230126"/>
                </a:lnTo>
                <a:lnTo>
                  <a:pt x="2815282" y="1235674"/>
                </a:lnTo>
                <a:lnTo>
                  <a:pt x="2776451" y="1238448"/>
                </a:lnTo>
                <a:lnTo>
                  <a:pt x="2737619" y="1241221"/>
                </a:lnTo>
                <a:lnTo>
                  <a:pt x="1676688" y="1238448"/>
                </a:lnTo>
                <a:lnTo>
                  <a:pt x="1144142" y="1241221"/>
                </a:lnTo>
                <a:lnTo>
                  <a:pt x="608822" y="1238448"/>
                </a:lnTo>
                <a:lnTo>
                  <a:pt x="572764" y="1238448"/>
                </a:lnTo>
                <a:lnTo>
                  <a:pt x="536707" y="1235674"/>
                </a:lnTo>
                <a:lnTo>
                  <a:pt x="500649" y="1230126"/>
                </a:lnTo>
                <a:lnTo>
                  <a:pt x="467365" y="1221805"/>
                </a:lnTo>
                <a:lnTo>
                  <a:pt x="434081" y="1213484"/>
                </a:lnTo>
                <a:lnTo>
                  <a:pt x="400796" y="1202390"/>
                </a:lnTo>
                <a:lnTo>
                  <a:pt x="370286" y="1188521"/>
                </a:lnTo>
                <a:lnTo>
                  <a:pt x="339776" y="1174653"/>
                </a:lnTo>
                <a:lnTo>
                  <a:pt x="309265" y="1158011"/>
                </a:lnTo>
                <a:lnTo>
                  <a:pt x="278755" y="1141369"/>
                </a:lnTo>
                <a:lnTo>
                  <a:pt x="251018" y="1121953"/>
                </a:lnTo>
                <a:lnTo>
                  <a:pt x="226055" y="1099764"/>
                </a:lnTo>
                <a:lnTo>
                  <a:pt x="198318" y="1074800"/>
                </a:lnTo>
                <a:lnTo>
                  <a:pt x="173355" y="1049837"/>
                </a:lnTo>
                <a:lnTo>
                  <a:pt x="148392" y="1024874"/>
                </a:lnTo>
                <a:lnTo>
                  <a:pt x="126202" y="994364"/>
                </a:lnTo>
                <a:lnTo>
                  <a:pt x="97079" y="952759"/>
                </a:lnTo>
                <a:lnTo>
                  <a:pt x="69342" y="908380"/>
                </a:lnTo>
                <a:lnTo>
                  <a:pt x="47153" y="861227"/>
                </a:lnTo>
                <a:lnTo>
                  <a:pt x="30511" y="814075"/>
                </a:lnTo>
                <a:lnTo>
                  <a:pt x="16642" y="764149"/>
                </a:lnTo>
                <a:lnTo>
                  <a:pt x="8321" y="714222"/>
                </a:lnTo>
                <a:lnTo>
                  <a:pt x="2774" y="664296"/>
                </a:lnTo>
                <a:lnTo>
                  <a:pt x="0" y="611596"/>
                </a:lnTo>
                <a:lnTo>
                  <a:pt x="2774" y="575538"/>
                </a:lnTo>
                <a:lnTo>
                  <a:pt x="5548" y="539481"/>
                </a:lnTo>
                <a:lnTo>
                  <a:pt x="11095" y="503423"/>
                </a:lnTo>
                <a:lnTo>
                  <a:pt x="19416" y="467365"/>
                </a:lnTo>
                <a:lnTo>
                  <a:pt x="27737" y="434081"/>
                </a:lnTo>
                <a:lnTo>
                  <a:pt x="38832" y="403570"/>
                </a:lnTo>
                <a:lnTo>
                  <a:pt x="52700" y="370286"/>
                </a:lnTo>
                <a:lnTo>
                  <a:pt x="66568" y="339776"/>
                </a:lnTo>
                <a:lnTo>
                  <a:pt x="83210" y="309265"/>
                </a:lnTo>
                <a:lnTo>
                  <a:pt x="99853" y="281528"/>
                </a:lnTo>
                <a:lnTo>
                  <a:pt x="117881" y="253792"/>
                </a:lnTo>
                <a:lnTo>
                  <a:pt x="140071" y="227442"/>
                </a:lnTo>
                <a:lnTo>
                  <a:pt x="165034" y="202479"/>
                </a:lnTo>
                <a:lnTo>
                  <a:pt x="189997" y="177515"/>
                </a:lnTo>
                <a:lnTo>
                  <a:pt x="214960" y="152552"/>
                </a:lnTo>
                <a:lnTo>
                  <a:pt x="245471" y="127589"/>
                </a:lnTo>
                <a:lnTo>
                  <a:pt x="287076" y="97079"/>
                </a:lnTo>
                <a:lnTo>
                  <a:pt x="334228" y="72116"/>
                </a:lnTo>
                <a:lnTo>
                  <a:pt x="378607" y="49926"/>
                </a:lnTo>
                <a:lnTo>
                  <a:pt x="428533" y="33284"/>
                </a:lnTo>
                <a:lnTo>
                  <a:pt x="478459" y="19416"/>
                </a:lnTo>
                <a:lnTo>
                  <a:pt x="528386" y="8321"/>
                </a:lnTo>
                <a:lnTo>
                  <a:pt x="581085" y="2774"/>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5" name="图片占位符 14"/>
          <p:cNvSpPr>
            <a:spLocks noGrp="1"/>
          </p:cNvSpPr>
          <p:nvPr>
            <p:ph type="pic" sz="quarter" idx="12"/>
          </p:nvPr>
        </p:nvSpPr>
        <p:spPr>
          <a:xfrm>
            <a:off x="1359677" y="4532712"/>
            <a:ext cx="3356149" cy="1241221"/>
          </a:xfrm>
          <a:custGeom>
            <a:avLst/>
            <a:gdLst>
              <a:gd name="connsiteX0" fmla="*/ 633785 w 3356149"/>
              <a:gd name="connsiteY0" fmla="*/ 0 h 1241221"/>
              <a:gd name="connsiteX1" fmla="*/ 2720977 w 3356149"/>
              <a:gd name="connsiteY1" fmla="*/ 0 h 1241221"/>
              <a:gd name="connsiteX2" fmla="*/ 2776451 w 3356149"/>
              <a:gd name="connsiteY2" fmla="*/ 2774 h 1241221"/>
              <a:gd name="connsiteX3" fmla="*/ 2831924 w 3356149"/>
              <a:gd name="connsiteY3" fmla="*/ 8321 h 1241221"/>
              <a:gd name="connsiteX4" fmla="*/ 2884624 w 3356149"/>
              <a:gd name="connsiteY4" fmla="*/ 19416 h 1241221"/>
              <a:gd name="connsiteX5" fmla="*/ 2934550 w 3356149"/>
              <a:gd name="connsiteY5" fmla="*/ 36058 h 1241221"/>
              <a:gd name="connsiteX6" fmla="*/ 2984476 w 3356149"/>
              <a:gd name="connsiteY6" fmla="*/ 52700 h 1241221"/>
              <a:gd name="connsiteX7" fmla="*/ 3031629 w 3356149"/>
              <a:gd name="connsiteY7" fmla="*/ 77663 h 1241221"/>
              <a:gd name="connsiteX8" fmla="*/ 3078781 w 3356149"/>
              <a:gd name="connsiteY8" fmla="*/ 105400 h 1241221"/>
              <a:gd name="connsiteX9" fmla="*/ 3123160 w 3356149"/>
              <a:gd name="connsiteY9" fmla="*/ 138684 h 1241221"/>
              <a:gd name="connsiteX10" fmla="*/ 3156444 w 3356149"/>
              <a:gd name="connsiteY10" fmla="*/ 166421 h 1241221"/>
              <a:gd name="connsiteX11" fmla="*/ 3186955 w 3356149"/>
              <a:gd name="connsiteY11" fmla="*/ 196931 h 1241221"/>
              <a:gd name="connsiteX12" fmla="*/ 3214692 w 3356149"/>
              <a:gd name="connsiteY12" fmla="*/ 230215 h 1241221"/>
              <a:gd name="connsiteX13" fmla="*/ 3242428 w 3356149"/>
              <a:gd name="connsiteY13" fmla="*/ 264886 h 1241221"/>
              <a:gd name="connsiteX14" fmla="*/ 3264618 w 3356149"/>
              <a:gd name="connsiteY14" fmla="*/ 300944 h 1241221"/>
              <a:gd name="connsiteX15" fmla="*/ 3286807 w 3356149"/>
              <a:gd name="connsiteY15" fmla="*/ 337002 h 1241221"/>
              <a:gd name="connsiteX16" fmla="*/ 3306223 w 3356149"/>
              <a:gd name="connsiteY16" fmla="*/ 378607 h 1241221"/>
              <a:gd name="connsiteX17" fmla="*/ 3320091 w 3356149"/>
              <a:gd name="connsiteY17" fmla="*/ 420212 h 1241221"/>
              <a:gd name="connsiteX18" fmla="*/ 3333960 w 3356149"/>
              <a:gd name="connsiteY18" fmla="*/ 464591 h 1241221"/>
              <a:gd name="connsiteX19" fmla="*/ 3345054 w 3356149"/>
              <a:gd name="connsiteY19" fmla="*/ 511744 h 1241221"/>
              <a:gd name="connsiteX20" fmla="*/ 3350602 w 3356149"/>
              <a:gd name="connsiteY20" fmla="*/ 558896 h 1241221"/>
              <a:gd name="connsiteX21" fmla="*/ 3356149 w 3356149"/>
              <a:gd name="connsiteY21" fmla="*/ 606049 h 1241221"/>
              <a:gd name="connsiteX22" fmla="*/ 3356149 w 3356149"/>
              <a:gd name="connsiteY22" fmla="*/ 647654 h 1241221"/>
              <a:gd name="connsiteX23" fmla="*/ 3350602 w 3356149"/>
              <a:gd name="connsiteY23" fmla="*/ 689259 h 1241221"/>
              <a:gd name="connsiteX24" fmla="*/ 3345054 w 3356149"/>
              <a:gd name="connsiteY24" fmla="*/ 730864 h 1241221"/>
              <a:gd name="connsiteX25" fmla="*/ 3336733 w 3356149"/>
              <a:gd name="connsiteY25" fmla="*/ 769696 h 1241221"/>
              <a:gd name="connsiteX26" fmla="*/ 3325639 w 3356149"/>
              <a:gd name="connsiteY26" fmla="*/ 808527 h 1241221"/>
              <a:gd name="connsiteX27" fmla="*/ 3311770 w 3356149"/>
              <a:gd name="connsiteY27" fmla="*/ 844585 h 1241221"/>
              <a:gd name="connsiteX28" fmla="*/ 3297902 w 3356149"/>
              <a:gd name="connsiteY28" fmla="*/ 880643 h 1241221"/>
              <a:gd name="connsiteX29" fmla="*/ 3281260 w 3356149"/>
              <a:gd name="connsiteY29" fmla="*/ 916701 h 1241221"/>
              <a:gd name="connsiteX30" fmla="*/ 3261844 w 3356149"/>
              <a:gd name="connsiteY30" fmla="*/ 949985 h 1241221"/>
              <a:gd name="connsiteX31" fmla="*/ 3239655 w 3356149"/>
              <a:gd name="connsiteY31" fmla="*/ 980495 h 1241221"/>
              <a:gd name="connsiteX32" fmla="*/ 3217465 w 3356149"/>
              <a:gd name="connsiteY32" fmla="*/ 1011006 h 1241221"/>
              <a:gd name="connsiteX33" fmla="*/ 3192502 w 3356149"/>
              <a:gd name="connsiteY33" fmla="*/ 1038743 h 1241221"/>
              <a:gd name="connsiteX34" fmla="*/ 3164765 w 3356149"/>
              <a:gd name="connsiteY34" fmla="*/ 1066479 h 1241221"/>
              <a:gd name="connsiteX35" fmla="*/ 3134255 w 3356149"/>
              <a:gd name="connsiteY35" fmla="*/ 1094216 h 1241221"/>
              <a:gd name="connsiteX36" fmla="*/ 3100971 w 3356149"/>
              <a:gd name="connsiteY36" fmla="*/ 1119179 h 1241221"/>
              <a:gd name="connsiteX37" fmla="*/ 3067687 w 3356149"/>
              <a:gd name="connsiteY37" fmla="*/ 1141369 h 1241221"/>
              <a:gd name="connsiteX38" fmla="*/ 3031629 w 3356149"/>
              <a:gd name="connsiteY38" fmla="*/ 1163558 h 1241221"/>
              <a:gd name="connsiteX39" fmla="*/ 2995571 w 3356149"/>
              <a:gd name="connsiteY39" fmla="*/ 1182974 h 1241221"/>
              <a:gd name="connsiteX40" fmla="*/ 2962287 w 3356149"/>
              <a:gd name="connsiteY40" fmla="*/ 1196842 h 1241221"/>
              <a:gd name="connsiteX41" fmla="*/ 2926229 w 3356149"/>
              <a:gd name="connsiteY41" fmla="*/ 1210711 h 1241221"/>
              <a:gd name="connsiteX42" fmla="*/ 2890171 w 3356149"/>
              <a:gd name="connsiteY42" fmla="*/ 1221805 h 1241221"/>
              <a:gd name="connsiteX43" fmla="*/ 2854114 w 3356149"/>
              <a:gd name="connsiteY43" fmla="*/ 1230126 h 1241221"/>
              <a:gd name="connsiteX44" fmla="*/ 2815282 w 3356149"/>
              <a:gd name="connsiteY44" fmla="*/ 1235674 h 1241221"/>
              <a:gd name="connsiteX45" fmla="*/ 2776451 w 3356149"/>
              <a:gd name="connsiteY45" fmla="*/ 1238448 h 1241221"/>
              <a:gd name="connsiteX46" fmla="*/ 2737619 w 3356149"/>
              <a:gd name="connsiteY46" fmla="*/ 1241221 h 1241221"/>
              <a:gd name="connsiteX47" fmla="*/ 1676688 w 3356149"/>
              <a:gd name="connsiteY47" fmla="*/ 1238448 h 1241221"/>
              <a:gd name="connsiteX48" fmla="*/ 1144142 w 3356149"/>
              <a:gd name="connsiteY48" fmla="*/ 1241221 h 1241221"/>
              <a:gd name="connsiteX49" fmla="*/ 608822 w 3356149"/>
              <a:gd name="connsiteY49" fmla="*/ 1238448 h 1241221"/>
              <a:gd name="connsiteX50" fmla="*/ 572764 w 3356149"/>
              <a:gd name="connsiteY50" fmla="*/ 1238448 h 1241221"/>
              <a:gd name="connsiteX51" fmla="*/ 536707 w 3356149"/>
              <a:gd name="connsiteY51" fmla="*/ 1235674 h 1241221"/>
              <a:gd name="connsiteX52" fmla="*/ 500649 w 3356149"/>
              <a:gd name="connsiteY52" fmla="*/ 1230126 h 1241221"/>
              <a:gd name="connsiteX53" fmla="*/ 467365 w 3356149"/>
              <a:gd name="connsiteY53" fmla="*/ 1221805 h 1241221"/>
              <a:gd name="connsiteX54" fmla="*/ 434081 w 3356149"/>
              <a:gd name="connsiteY54" fmla="*/ 1213484 h 1241221"/>
              <a:gd name="connsiteX55" fmla="*/ 400796 w 3356149"/>
              <a:gd name="connsiteY55" fmla="*/ 1202390 h 1241221"/>
              <a:gd name="connsiteX56" fmla="*/ 370286 w 3356149"/>
              <a:gd name="connsiteY56" fmla="*/ 1188521 h 1241221"/>
              <a:gd name="connsiteX57" fmla="*/ 339776 w 3356149"/>
              <a:gd name="connsiteY57" fmla="*/ 1174653 h 1241221"/>
              <a:gd name="connsiteX58" fmla="*/ 309265 w 3356149"/>
              <a:gd name="connsiteY58" fmla="*/ 1158011 h 1241221"/>
              <a:gd name="connsiteX59" fmla="*/ 278755 w 3356149"/>
              <a:gd name="connsiteY59" fmla="*/ 1141369 h 1241221"/>
              <a:gd name="connsiteX60" fmla="*/ 251018 w 3356149"/>
              <a:gd name="connsiteY60" fmla="*/ 1121953 h 1241221"/>
              <a:gd name="connsiteX61" fmla="*/ 226055 w 3356149"/>
              <a:gd name="connsiteY61" fmla="*/ 1099764 h 1241221"/>
              <a:gd name="connsiteX62" fmla="*/ 198318 w 3356149"/>
              <a:gd name="connsiteY62" fmla="*/ 1074800 h 1241221"/>
              <a:gd name="connsiteX63" fmla="*/ 173355 w 3356149"/>
              <a:gd name="connsiteY63" fmla="*/ 1049837 h 1241221"/>
              <a:gd name="connsiteX64" fmla="*/ 148392 w 3356149"/>
              <a:gd name="connsiteY64" fmla="*/ 1024874 h 1241221"/>
              <a:gd name="connsiteX65" fmla="*/ 126202 w 3356149"/>
              <a:gd name="connsiteY65" fmla="*/ 994364 h 1241221"/>
              <a:gd name="connsiteX66" fmla="*/ 97079 w 3356149"/>
              <a:gd name="connsiteY66" fmla="*/ 952759 h 1241221"/>
              <a:gd name="connsiteX67" fmla="*/ 69342 w 3356149"/>
              <a:gd name="connsiteY67" fmla="*/ 908380 h 1241221"/>
              <a:gd name="connsiteX68" fmla="*/ 47153 w 3356149"/>
              <a:gd name="connsiteY68" fmla="*/ 861227 h 1241221"/>
              <a:gd name="connsiteX69" fmla="*/ 30511 w 3356149"/>
              <a:gd name="connsiteY69" fmla="*/ 814075 h 1241221"/>
              <a:gd name="connsiteX70" fmla="*/ 16642 w 3356149"/>
              <a:gd name="connsiteY70" fmla="*/ 764149 h 1241221"/>
              <a:gd name="connsiteX71" fmla="*/ 8321 w 3356149"/>
              <a:gd name="connsiteY71" fmla="*/ 714222 h 1241221"/>
              <a:gd name="connsiteX72" fmla="*/ 2774 w 3356149"/>
              <a:gd name="connsiteY72" fmla="*/ 664296 h 1241221"/>
              <a:gd name="connsiteX73" fmla="*/ 0 w 3356149"/>
              <a:gd name="connsiteY73" fmla="*/ 611596 h 1241221"/>
              <a:gd name="connsiteX74" fmla="*/ 2774 w 3356149"/>
              <a:gd name="connsiteY74" fmla="*/ 575538 h 1241221"/>
              <a:gd name="connsiteX75" fmla="*/ 5548 w 3356149"/>
              <a:gd name="connsiteY75" fmla="*/ 539481 h 1241221"/>
              <a:gd name="connsiteX76" fmla="*/ 11095 w 3356149"/>
              <a:gd name="connsiteY76" fmla="*/ 503423 h 1241221"/>
              <a:gd name="connsiteX77" fmla="*/ 19416 w 3356149"/>
              <a:gd name="connsiteY77" fmla="*/ 467365 h 1241221"/>
              <a:gd name="connsiteX78" fmla="*/ 27737 w 3356149"/>
              <a:gd name="connsiteY78" fmla="*/ 434081 h 1241221"/>
              <a:gd name="connsiteX79" fmla="*/ 38832 w 3356149"/>
              <a:gd name="connsiteY79" fmla="*/ 403570 h 1241221"/>
              <a:gd name="connsiteX80" fmla="*/ 52700 w 3356149"/>
              <a:gd name="connsiteY80" fmla="*/ 370286 h 1241221"/>
              <a:gd name="connsiteX81" fmla="*/ 66568 w 3356149"/>
              <a:gd name="connsiteY81" fmla="*/ 339776 h 1241221"/>
              <a:gd name="connsiteX82" fmla="*/ 83210 w 3356149"/>
              <a:gd name="connsiteY82" fmla="*/ 309265 h 1241221"/>
              <a:gd name="connsiteX83" fmla="*/ 99853 w 3356149"/>
              <a:gd name="connsiteY83" fmla="*/ 281528 h 1241221"/>
              <a:gd name="connsiteX84" fmla="*/ 117881 w 3356149"/>
              <a:gd name="connsiteY84" fmla="*/ 253792 h 1241221"/>
              <a:gd name="connsiteX85" fmla="*/ 140071 w 3356149"/>
              <a:gd name="connsiteY85" fmla="*/ 227442 h 1241221"/>
              <a:gd name="connsiteX86" fmla="*/ 165034 w 3356149"/>
              <a:gd name="connsiteY86" fmla="*/ 202479 h 1241221"/>
              <a:gd name="connsiteX87" fmla="*/ 189997 w 3356149"/>
              <a:gd name="connsiteY87" fmla="*/ 177515 h 1241221"/>
              <a:gd name="connsiteX88" fmla="*/ 214960 w 3356149"/>
              <a:gd name="connsiteY88" fmla="*/ 152552 h 1241221"/>
              <a:gd name="connsiteX89" fmla="*/ 245471 w 3356149"/>
              <a:gd name="connsiteY89" fmla="*/ 127589 h 1241221"/>
              <a:gd name="connsiteX90" fmla="*/ 287076 w 3356149"/>
              <a:gd name="connsiteY90" fmla="*/ 97079 h 1241221"/>
              <a:gd name="connsiteX91" fmla="*/ 334228 w 3356149"/>
              <a:gd name="connsiteY91" fmla="*/ 72116 h 1241221"/>
              <a:gd name="connsiteX92" fmla="*/ 378607 w 3356149"/>
              <a:gd name="connsiteY92" fmla="*/ 49926 h 1241221"/>
              <a:gd name="connsiteX93" fmla="*/ 428533 w 3356149"/>
              <a:gd name="connsiteY93" fmla="*/ 33284 h 1241221"/>
              <a:gd name="connsiteX94" fmla="*/ 478459 w 3356149"/>
              <a:gd name="connsiteY94" fmla="*/ 19416 h 1241221"/>
              <a:gd name="connsiteX95" fmla="*/ 528386 w 3356149"/>
              <a:gd name="connsiteY95" fmla="*/ 8321 h 1241221"/>
              <a:gd name="connsiteX96" fmla="*/ 581085 w 3356149"/>
              <a:gd name="connsiteY96" fmla="*/ 2774 h 12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56149" h="1241221">
                <a:moveTo>
                  <a:pt x="633785" y="0"/>
                </a:moveTo>
                <a:lnTo>
                  <a:pt x="2720977" y="0"/>
                </a:lnTo>
                <a:lnTo>
                  <a:pt x="2776451" y="2774"/>
                </a:lnTo>
                <a:lnTo>
                  <a:pt x="2831924" y="8321"/>
                </a:lnTo>
                <a:lnTo>
                  <a:pt x="2884624" y="19416"/>
                </a:lnTo>
                <a:lnTo>
                  <a:pt x="2934550" y="36058"/>
                </a:lnTo>
                <a:lnTo>
                  <a:pt x="2984476" y="52700"/>
                </a:lnTo>
                <a:lnTo>
                  <a:pt x="3031629" y="77663"/>
                </a:lnTo>
                <a:lnTo>
                  <a:pt x="3078781" y="105400"/>
                </a:lnTo>
                <a:lnTo>
                  <a:pt x="3123160" y="138684"/>
                </a:lnTo>
                <a:lnTo>
                  <a:pt x="3156444" y="166421"/>
                </a:lnTo>
                <a:lnTo>
                  <a:pt x="3186955" y="196931"/>
                </a:lnTo>
                <a:lnTo>
                  <a:pt x="3214692" y="230215"/>
                </a:lnTo>
                <a:lnTo>
                  <a:pt x="3242428" y="264886"/>
                </a:lnTo>
                <a:lnTo>
                  <a:pt x="3264618" y="300944"/>
                </a:lnTo>
                <a:lnTo>
                  <a:pt x="3286807" y="337002"/>
                </a:lnTo>
                <a:lnTo>
                  <a:pt x="3306223" y="378607"/>
                </a:lnTo>
                <a:lnTo>
                  <a:pt x="3320091" y="420212"/>
                </a:lnTo>
                <a:lnTo>
                  <a:pt x="3333960" y="464591"/>
                </a:lnTo>
                <a:lnTo>
                  <a:pt x="3345054" y="511744"/>
                </a:lnTo>
                <a:lnTo>
                  <a:pt x="3350602" y="558896"/>
                </a:lnTo>
                <a:lnTo>
                  <a:pt x="3356149" y="606049"/>
                </a:lnTo>
                <a:lnTo>
                  <a:pt x="3356149" y="647654"/>
                </a:lnTo>
                <a:lnTo>
                  <a:pt x="3350602" y="689259"/>
                </a:lnTo>
                <a:lnTo>
                  <a:pt x="3345054" y="730864"/>
                </a:lnTo>
                <a:lnTo>
                  <a:pt x="3336733" y="769696"/>
                </a:lnTo>
                <a:lnTo>
                  <a:pt x="3325639" y="808527"/>
                </a:lnTo>
                <a:lnTo>
                  <a:pt x="3311770" y="844585"/>
                </a:lnTo>
                <a:lnTo>
                  <a:pt x="3297902" y="880643"/>
                </a:lnTo>
                <a:lnTo>
                  <a:pt x="3281260" y="916701"/>
                </a:lnTo>
                <a:lnTo>
                  <a:pt x="3261844" y="949985"/>
                </a:lnTo>
                <a:lnTo>
                  <a:pt x="3239655" y="980495"/>
                </a:lnTo>
                <a:lnTo>
                  <a:pt x="3217465" y="1011006"/>
                </a:lnTo>
                <a:lnTo>
                  <a:pt x="3192502" y="1038743"/>
                </a:lnTo>
                <a:lnTo>
                  <a:pt x="3164765" y="1066479"/>
                </a:lnTo>
                <a:lnTo>
                  <a:pt x="3134255" y="1094216"/>
                </a:lnTo>
                <a:lnTo>
                  <a:pt x="3100971" y="1119179"/>
                </a:lnTo>
                <a:lnTo>
                  <a:pt x="3067687" y="1141369"/>
                </a:lnTo>
                <a:lnTo>
                  <a:pt x="3031629" y="1163558"/>
                </a:lnTo>
                <a:lnTo>
                  <a:pt x="2995571" y="1182974"/>
                </a:lnTo>
                <a:lnTo>
                  <a:pt x="2962287" y="1196842"/>
                </a:lnTo>
                <a:lnTo>
                  <a:pt x="2926229" y="1210711"/>
                </a:lnTo>
                <a:lnTo>
                  <a:pt x="2890171" y="1221805"/>
                </a:lnTo>
                <a:lnTo>
                  <a:pt x="2854114" y="1230126"/>
                </a:lnTo>
                <a:lnTo>
                  <a:pt x="2815282" y="1235674"/>
                </a:lnTo>
                <a:lnTo>
                  <a:pt x="2776451" y="1238448"/>
                </a:lnTo>
                <a:lnTo>
                  <a:pt x="2737619" y="1241221"/>
                </a:lnTo>
                <a:lnTo>
                  <a:pt x="1676688" y="1238448"/>
                </a:lnTo>
                <a:lnTo>
                  <a:pt x="1144142" y="1241221"/>
                </a:lnTo>
                <a:lnTo>
                  <a:pt x="608822" y="1238448"/>
                </a:lnTo>
                <a:lnTo>
                  <a:pt x="572764" y="1238448"/>
                </a:lnTo>
                <a:lnTo>
                  <a:pt x="536707" y="1235674"/>
                </a:lnTo>
                <a:lnTo>
                  <a:pt x="500649" y="1230126"/>
                </a:lnTo>
                <a:lnTo>
                  <a:pt x="467365" y="1221805"/>
                </a:lnTo>
                <a:lnTo>
                  <a:pt x="434081" y="1213484"/>
                </a:lnTo>
                <a:lnTo>
                  <a:pt x="400796" y="1202390"/>
                </a:lnTo>
                <a:lnTo>
                  <a:pt x="370286" y="1188521"/>
                </a:lnTo>
                <a:lnTo>
                  <a:pt x="339776" y="1174653"/>
                </a:lnTo>
                <a:lnTo>
                  <a:pt x="309265" y="1158011"/>
                </a:lnTo>
                <a:lnTo>
                  <a:pt x="278755" y="1141369"/>
                </a:lnTo>
                <a:lnTo>
                  <a:pt x="251018" y="1121953"/>
                </a:lnTo>
                <a:lnTo>
                  <a:pt x="226055" y="1099764"/>
                </a:lnTo>
                <a:lnTo>
                  <a:pt x="198318" y="1074800"/>
                </a:lnTo>
                <a:lnTo>
                  <a:pt x="173355" y="1049837"/>
                </a:lnTo>
                <a:lnTo>
                  <a:pt x="148392" y="1024874"/>
                </a:lnTo>
                <a:lnTo>
                  <a:pt x="126202" y="994364"/>
                </a:lnTo>
                <a:lnTo>
                  <a:pt x="97079" y="952759"/>
                </a:lnTo>
                <a:lnTo>
                  <a:pt x="69342" y="908380"/>
                </a:lnTo>
                <a:lnTo>
                  <a:pt x="47153" y="861227"/>
                </a:lnTo>
                <a:lnTo>
                  <a:pt x="30511" y="814075"/>
                </a:lnTo>
                <a:lnTo>
                  <a:pt x="16642" y="764149"/>
                </a:lnTo>
                <a:lnTo>
                  <a:pt x="8321" y="714222"/>
                </a:lnTo>
                <a:lnTo>
                  <a:pt x="2774" y="664296"/>
                </a:lnTo>
                <a:lnTo>
                  <a:pt x="0" y="611596"/>
                </a:lnTo>
                <a:lnTo>
                  <a:pt x="2774" y="575538"/>
                </a:lnTo>
                <a:lnTo>
                  <a:pt x="5548" y="539481"/>
                </a:lnTo>
                <a:lnTo>
                  <a:pt x="11095" y="503423"/>
                </a:lnTo>
                <a:lnTo>
                  <a:pt x="19416" y="467365"/>
                </a:lnTo>
                <a:lnTo>
                  <a:pt x="27737" y="434081"/>
                </a:lnTo>
                <a:lnTo>
                  <a:pt x="38832" y="403570"/>
                </a:lnTo>
                <a:lnTo>
                  <a:pt x="52700" y="370286"/>
                </a:lnTo>
                <a:lnTo>
                  <a:pt x="66568" y="339776"/>
                </a:lnTo>
                <a:lnTo>
                  <a:pt x="83210" y="309265"/>
                </a:lnTo>
                <a:lnTo>
                  <a:pt x="99853" y="281528"/>
                </a:lnTo>
                <a:lnTo>
                  <a:pt x="117881" y="253792"/>
                </a:lnTo>
                <a:lnTo>
                  <a:pt x="140071" y="227442"/>
                </a:lnTo>
                <a:lnTo>
                  <a:pt x="165034" y="202479"/>
                </a:lnTo>
                <a:lnTo>
                  <a:pt x="189997" y="177515"/>
                </a:lnTo>
                <a:lnTo>
                  <a:pt x="214960" y="152552"/>
                </a:lnTo>
                <a:lnTo>
                  <a:pt x="245471" y="127589"/>
                </a:lnTo>
                <a:lnTo>
                  <a:pt x="287076" y="97079"/>
                </a:lnTo>
                <a:lnTo>
                  <a:pt x="334228" y="72116"/>
                </a:lnTo>
                <a:lnTo>
                  <a:pt x="378607" y="49926"/>
                </a:lnTo>
                <a:lnTo>
                  <a:pt x="428533" y="33284"/>
                </a:lnTo>
                <a:lnTo>
                  <a:pt x="478459" y="19416"/>
                </a:lnTo>
                <a:lnTo>
                  <a:pt x="528386" y="8321"/>
                </a:lnTo>
                <a:lnTo>
                  <a:pt x="581085" y="2774"/>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6" name="图片占位符 15"/>
          <p:cNvSpPr>
            <a:spLocks noGrp="1"/>
          </p:cNvSpPr>
          <p:nvPr>
            <p:ph type="pic" sz="quarter" idx="13"/>
          </p:nvPr>
        </p:nvSpPr>
        <p:spPr>
          <a:xfrm>
            <a:off x="7455853" y="4529938"/>
            <a:ext cx="3356149" cy="1241221"/>
          </a:xfrm>
          <a:custGeom>
            <a:avLst/>
            <a:gdLst>
              <a:gd name="connsiteX0" fmla="*/ 633785 w 3356149"/>
              <a:gd name="connsiteY0" fmla="*/ 0 h 1241221"/>
              <a:gd name="connsiteX1" fmla="*/ 2720977 w 3356149"/>
              <a:gd name="connsiteY1" fmla="*/ 0 h 1241221"/>
              <a:gd name="connsiteX2" fmla="*/ 2776451 w 3356149"/>
              <a:gd name="connsiteY2" fmla="*/ 2774 h 1241221"/>
              <a:gd name="connsiteX3" fmla="*/ 2831924 w 3356149"/>
              <a:gd name="connsiteY3" fmla="*/ 8321 h 1241221"/>
              <a:gd name="connsiteX4" fmla="*/ 2884624 w 3356149"/>
              <a:gd name="connsiteY4" fmla="*/ 19416 h 1241221"/>
              <a:gd name="connsiteX5" fmla="*/ 2934550 w 3356149"/>
              <a:gd name="connsiteY5" fmla="*/ 36058 h 1241221"/>
              <a:gd name="connsiteX6" fmla="*/ 2984476 w 3356149"/>
              <a:gd name="connsiteY6" fmla="*/ 52700 h 1241221"/>
              <a:gd name="connsiteX7" fmla="*/ 3031629 w 3356149"/>
              <a:gd name="connsiteY7" fmla="*/ 77663 h 1241221"/>
              <a:gd name="connsiteX8" fmla="*/ 3078781 w 3356149"/>
              <a:gd name="connsiteY8" fmla="*/ 105400 h 1241221"/>
              <a:gd name="connsiteX9" fmla="*/ 3123160 w 3356149"/>
              <a:gd name="connsiteY9" fmla="*/ 138684 h 1241221"/>
              <a:gd name="connsiteX10" fmla="*/ 3156444 w 3356149"/>
              <a:gd name="connsiteY10" fmla="*/ 166421 h 1241221"/>
              <a:gd name="connsiteX11" fmla="*/ 3186955 w 3356149"/>
              <a:gd name="connsiteY11" fmla="*/ 196931 h 1241221"/>
              <a:gd name="connsiteX12" fmla="*/ 3214692 w 3356149"/>
              <a:gd name="connsiteY12" fmla="*/ 230215 h 1241221"/>
              <a:gd name="connsiteX13" fmla="*/ 3242428 w 3356149"/>
              <a:gd name="connsiteY13" fmla="*/ 264886 h 1241221"/>
              <a:gd name="connsiteX14" fmla="*/ 3264618 w 3356149"/>
              <a:gd name="connsiteY14" fmla="*/ 300944 h 1241221"/>
              <a:gd name="connsiteX15" fmla="*/ 3286807 w 3356149"/>
              <a:gd name="connsiteY15" fmla="*/ 337002 h 1241221"/>
              <a:gd name="connsiteX16" fmla="*/ 3306223 w 3356149"/>
              <a:gd name="connsiteY16" fmla="*/ 378607 h 1241221"/>
              <a:gd name="connsiteX17" fmla="*/ 3320091 w 3356149"/>
              <a:gd name="connsiteY17" fmla="*/ 420212 h 1241221"/>
              <a:gd name="connsiteX18" fmla="*/ 3333960 w 3356149"/>
              <a:gd name="connsiteY18" fmla="*/ 464591 h 1241221"/>
              <a:gd name="connsiteX19" fmla="*/ 3345054 w 3356149"/>
              <a:gd name="connsiteY19" fmla="*/ 511744 h 1241221"/>
              <a:gd name="connsiteX20" fmla="*/ 3350602 w 3356149"/>
              <a:gd name="connsiteY20" fmla="*/ 558896 h 1241221"/>
              <a:gd name="connsiteX21" fmla="*/ 3356149 w 3356149"/>
              <a:gd name="connsiteY21" fmla="*/ 606049 h 1241221"/>
              <a:gd name="connsiteX22" fmla="*/ 3356149 w 3356149"/>
              <a:gd name="connsiteY22" fmla="*/ 647654 h 1241221"/>
              <a:gd name="connsiteX23" fmla="*/ 3350602 w 3356149"/>
              <a:gd name="connsiteY23" fmla="*/ 689259 h 1241221"/>
              <a:gd name="connsiteX24" fmla="*/ 3345054 w 3356149"/>
              <a:gd name="connsiteY24" fmla="*/ 730864 h 1241221"/>
              <a:gd name="connsiteX25" fmla="*/ 3336733 w 3356149"/>
              <a:gd name="connsiteY25" fmla="*/ 769696 h 1241221"/>
              <a:gd name="connsiteX26" fmla="*/ 3325639 w 3356149"/>
              <a:gd name="connsiteY26" fmla="*/ 808527 h 1241221"/>
              <a:gd name="connsiteX27" fmla="*/ 3311770 w 3356149"/>
              <a:gd name="connsiteY27" fmla="*/ 844585 h 1241221"/>
              <a:gd name="connsiteX28" fmla="*/ 3297902 w 3356149"/>
              <a:gd name="connsiteY28" fmla="*/ 880643 h 1241221"/>
              <a:gd name="connsiteX29" fmla="*/ 3281260 w 3356149"/>
              <a:gd name="connsiteY29" fmla="*/ 916701 h 1241221"/>
              <a:gd name="connsiteX30" fmla="*/ 3261844 w 3356149"/>
              <a:gd name="connsiteY30" fmla="*/ 949985 h 1241221"/>
              <a:gd name="connsiteX31" fmla="*/ 3239655 w 3356149"/>
              <a:gd name="connsiteY31" fmla="*/ 980495 h 1241221"/>
              <a:gd name="connsiteX32" fmla="*/ 3217465 w 3356149"/>
              <a:gd name="connsiteY32" fmla="*/ 1011006 h 1241221"/>
              <a:gd name="connsiteX33" fmla="*/ 3192502 w 3356149"/>
              <a:gd name="connsiteY33" fmla="*/ 1038743 h 1241221"/>
              <a:gd name="connsiteX34" fmla="*/ 3164765 w 3356149"/>
              <a:gd name="connsiteY34" fmla="*/ 1066479 h 1241221"/>
              <a:gd name="connsiteX35" fmla="*/ 3134255 w 3356149"/>
              <a:gd name="connsiteY35" fmla="*/ 1094216 h 1241221"/>
              <a:gd name="connsiteX36" fmla="*/ 3100971 w 3356149"/>
              <a:gd name="connsiteY36" fmla="*/ 1119179 h 1241221"/>
              <a:gd name="connsiteX37" fmla="*/ 3067687 w 3356149"/>
              <a:gd name="connsiteY37" fmla="*/ 1141369 h 1241221"/>
              <a:gd name="connsiteX38" fmla="*/ 3031629 w 3356149"/>
              <a:gd name="connsiteY38" fmla="*/ 1163558 h 1241221"/>
              <a:gd name="connsiteX39" fmla="*/ 2995571 w 3356149"/>
              <a:gd name="connsiteY39" fmla="*/ 1182974 h 1241221"/>
              <a:gd name="connsiteX40" fmla="*/ 2962287 w 3356149"/>
              <a:gd name="connsiteY40" fmla="*/ 1196842 h 1241221"/>
              <a:gd name="connsiteX41" fmla="*/ 2926229 w 3356149"/>
              <a:gd name="connsiteY41" fmla="*/ 1210711 h 1241221"/>
              <a:gd name="connsiteX42" fmla="*/ 2890171 w 3356149"/>
              <a:gd name="connsiteY42" fmla="*/ 1221805 h 1241221"/>
              <a:gd name="connsiteX43" fmla="*/ 2854114 w 3356149"/>
              <a:gd name="connsiteY43" fmla="*/ 1230126 h 1241221"/>
              <a:gd name="connsiteX44" fmla="*/ 2815282 w 3356149"/>
              <a:gd name="connsiteY44" fmla="*/ 1235674 h 1241221"/>
              <a:gd name="connsiteX45" fmla="*/ 2776451 w 3356149"/>
              <a:gd name="connsiteY45" fmla="*/ 1238448 h 1241221"/>
              <a:gd name="connsiteX46" fmla="*/ 2737619 w 3356149"/>
              <a:gd name="connsiteY46" fmla="*/ 1241221 h 1241221"/>
              <a:gd name="connsiteX47" fmla="*/ 1676688 w 3356149"/>
              <a:gd name="connsiteY47" fmla="*/ 1238448 h 1241221"/>
              <a:gd name="connsiteX48" fmla="*/ 1144142 w 3356149"/>
              <a:gd name="connsiteY48" fmla="*/ 1241221 h 1241221"/>
              <a:gd name="connsiteX49" fmla="*/ 608822 w 3356149"/>
              <a:gd name="connsiteY49" fmla="*/ 1238448 h 1241221"/>
              <a:gd name="connsiteX50" fmla="*/ 572764 w 3356149"/>
              <a:gd name="connsiteY50" fmla="*/ 1238448 h 1241221"/>
              <a:gd name="connsiteX51" fmla="*/ 536707 w 3356149"/>
              <a:gd name="connsiteY51" fmla="*/ 1235674 h 1241221"/>
              <a:gd name="connsiteX52" fmla="*/ 500649 w 3356149"/>
              <a:gd name="connsiteY52" fmla="*/ 1230126 h 1241221"/>
              <a:gd name="connsiteX53" fmla="*/ 467365 w 3356149"/>
              <a:gd name="connsiteY53" fmla="*/ 1221805 h 1241221"/>
              <a:gd name="connsiteX54" fmla="*/ 434081 w 3356149"/>
              <a:gd name="connsiteY54" fmla="*/ 1213484 h 1241221"/>
              <a:gd name="connsiteX55" fmla="*/ 400796 w 3356149"/>
              <a:gd name="connsiteY55" fmla="*/ 1202390 h 1241221"/>
              <a:gd name="connsiteX56" fmla="*/ 370286 w 3356149"/>
              <a:gd name="connsiteY56" fmla="*/ 1188521 h 1241221"/>
              <a:gd name="connsiteX57" fmla="*/ 339776 w 3356149"/>
              <a:gd name="connsiteY57" fmla="*/ 1174653 h 1241221"/>
              <a:gd name="connsiteX58" fmla="*/ 309265 w 3356149"/>
              <a:gd name="connsiteY58" fmla="*/ 1158011 h 1241221"/>
              <a:gd name="connsiteX59" fmla="*/ 278755 w 3356149"/>
              <a:gd name="connsiteY59" fmla="*/ 1141369 h 1241221"/>
              <a:gd name="connsiteX60" fmla="*/ 251018 w 3356149"/>
              <a:gd name="connsiteY60" fmla="*/ 1121953 h 1241221"/>
              <a:gd name="connsiteX61" fmla="*/ 226055 w 3356149"/>
              <a:gd name="connsiteY61" fmla="*/ 1099764 h 1241221"/>
              <a:gd name="connsiteX62" fmla="*/ 198318 w 3356149"/>
              <a:gd name="connsiteY62" fmla="*/ 1074800 h 1241221"/>
              <a:gd name="connsiteX63" fmla="*/ 173355 w 3356149"/>
              <a:gd name="connsiteY63" fmla="*/ 1049837 h 1241221"/>
              <a:gd name="connsiteX64" fmla="*/ 148392 w 3356149"/>
              <a:gd name="connsiteY64" fmla="*/ 1024874 h 1241221"/>
              <a:gd name="connsiteX65" fmla="*/ 126202 w 3356149"/>
              <a:gd name="connsiteY65" fmla="*/ 994364 h 1241221"/>
              <a:gd name="connsiteX66" fmla="*/ 97079 w 3356149"/>
              <a:gd name="connsiteY66" fmla="*/ 952759 h 1241221"/>
              <a:gd name="connsiteX67" fmla="*/ 69342 w 3356149"/>
              <a:gd name="connsiteY67" fmla="*/ 908380 h 1241221"/>
              <a:gd name="connsiteX68" fmla="*/ 47153 w 3356149"/>
              <a:gd name="connsiteY68" fmla="*/ 861227 h 1241221"/>
              <a:gd name="connsiteX69" fmla="*/ 30511 w 3356149"/>
              <a:gd name="connsiteY69" fmla="*/ 814075 h 1241221"/>
              <a:gd name="connsiteX70" fmla="*/ 16642 w 3356149"/>
              <a:gd name="connsiteY70" fmla="*/ 764149 h 1241221"/>
              <a:gd name="connsiteX71" fmla="*/ 8321 w 3356149"/>
              <a:gd name="connsiteY71" fmla="*/ 714222 h 1241221"/>
              <a:gd name="connsiteX72" fmla="*/ 2774 w 3356149"/>
              <a:gd name="connsiteY72" fmla="*/ 664296 h 1241221"/>
              <a:gd name="connsiteX73" fmla="*/ 0 w 3356149"/>
              <a:gd name="connsiteY73" fmla="*/ 611596 h 1241221"/>
              <a:gd name="connsiteX74" fmla="*/ 2774 w 3356149"/>
              <a:gd name="connsiteY74" fmla="*/ 575538 h 1241221"/>
              <a:gd name="connsiteX75" fmla="*/ 5548 w 3356149"/>
              <a:gd name="connsiteY75" fmla="*/ 539481 h 1241221"/>
              <a:gd name="connsiteX76" fmla="*/ 11095 w 3356149"/>
              <a:gd name="connsiteY76" fmla="*/ 503423 h 1241221"/>
              <a:gd name="connsiteX77" fmla="*/ 19416 w 3356149"/>
              <a:gd name="connsiteY77" fmla="*/ 467365 h 1241221"/>
              <a:gd name="connsiteX78" fmla="*/ 27737 w 3356149"/>
              <a:gd name="connsiteY78" fmla="*/ 434081 h 1241221"/>
              <a:gd name="connsiteX79" fmla="*/ 38832 w 3356149"/>
              <a:gd name="connsiteY79" fmla="*/ 403570 h 1241221"/>
              <a:gd name="connsiteX80" fmla="*/ 52700 w 3356149"/>
              <a:gd name="connsiteY80" fmla="*/ 370286 h 1241221"/>
              <a:gd name="connsiteX81" fmla="*/ 66568 w 3356149"/>
              <a:gd name="connsiteY81" fmla="*/ 339776 h 1241221"/>
              <a:gd name="connsiteX82" fmla="*/ 83210 w 3356149"/>
              <a:gd name="connsiteY82" fmla="*/ 309265 h 1241221"/>
              <a:gd name="connsiteX83" fmla="*/ 99853 w 3356149"/>
              <a:gd name="connsiteY83" fmla="*/ 281528 h 1241221"/>
              <a:gd name="connsiteX84" fmla="*/ 117881 w 3356149"/>
              <a:gd name="connsiteY84" fmla="*/ 253792 h 1241221"/>
              <a:gd name="connsiteX85" fmla="*/ 140071 w 3356149"/>
              <a:gd name="connsiteY85" fmla="*/ 227442 h 1241221"/>
              <a:gd name="connsiteX86" fmla="*/ 165034 w 3356149"/>
              <a:gd name="connsiteY86" fmla="*/ 202479 h 1241221"/>
              <a:gd name="connsiteX87" fmla="*/ 189997 w 3356149"/>
              <a:gd name="connsiteY87" fmla="*/ 177515 h 1241221"/>
              <a:gd name="connsiteX88" fmla="*/ 214960 w 3356149"/>
              <a:gd name="connsiteY88" fmla="*/ 152552 h 1241221"/>
              <a:gd name="connsiteX89" fmla="*/ 245471 w 3356149"/>
              <a:gd name="connsiteY89" fmla="*/ 127589 h 1241221"/>
              <a:gd name="connsiteX90" fmla="*/ 287076 w 3356149"/>
              <a:gd name="connsiteY90" fmla="*/ 97079 h 1241221"/>
              <a:gd name="connsiteX91" fmla="*/ 334228 w 3356149"/>
              <a:gd name="connsiteY91" fmla="*/ 72116 h 1241221"/>
              <a:gd name="connsiteX92" fmla="*/ 378607 w 3356149"/>
              <a:gd name="connsiteY92" fmla="*/ 49926 h 1241221"/>
              <a:gd name="connsiteX93" fmla="*/ 428533 w 3356149"/>
              <a:gd name="connsiteY93" fmla="*/ 33284 h 1241221"/>
              <a:gd name="connsiteX94" fmla="*/ 478459 w 3356149"/>
              <a:gd name="connsiteY94" fmla="*/ 19416 h 1241221"/>
              <a:gd name="connsiteX95" fmla="*/ 528386 w 3356149"/>
              <a:gd name="connsiteY95" fmla="*/ 8321 h 1241221"/>
              <a:gd name="connsiteX96" fmla="*/ 581085 w 3356149"/>
              <a:gd name="connsiteY96" fmla="*/ 2774 h 12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56149" h="1241221">
                <a:moveTo>
                  <a:pt x="633785" y="0"/>
                </a:moveTo>
                <a:lnTo>
                  <a:pt x="2720977" y="0"/>
                </a:lnTo>
                <a:lnTo>
                  <a:pt x="2776451" y="2774"/>
                </a:lnTo>
                <a:lnTo>
                  <a:pt x="2831924" y="8321"/>
                </a:lnTo>
                <a:lnTo>
                  <a:pt x="2884624" y="19416"/>
                </a:lnTo>
                <a:lnTo>
                  <a:pt x="2934550" y="36058"/>
                </a:lnTo>
                <a:lnTo>
                  <a:pt x="2984476" y="52700"/>
                </a:lnTo>
                <a:lnTo>
                  <a:pt x="3031629" y="77663"/>
                </a:lnTo>
                <a:lnTo>
                  <a:pt x="3078781" y="105400"/>
                </a:lnTo>
                <a:lnTo>
                  <a:pt x="3123160" y="138684"/>
                </a:lnTo>
                <a:lnTo>
                  <a:pt x="3156444" y="166421"/>
                </a:lnTo>
                <a:lnTo>
                  <a:pt x="3186955" y="196931"/>
                </a:lnTo>
                <a:lnTo>
                  <a:pt x="3214692" y="230215"/>
                </a:lnTo>
                <a:lnTo>
                  <a:pt x="3242428" y="264886"/>
                </a:lnTo>
                <a:lnTo>
                  <a:pt x="3264618" y="300944"/>
                </a:lnTo>
                <a:lnTo>
                  <a:pt x="3286807" y="337002"/>
                </a:lnTo>
                <a:lnTo>
                  <a:pt x="3306223" y="378607"/>
                </a:lnTo>
                <a:lnTo>
                  <a:pt x="3320091" y="420212"/>
                </a:lnTo>
                <a:lnTo>
                  <a:pt x="3333960" y="464591"/>
                </a:lnTo>
                <a:lnTo>
                  <a:pt x="3345054" y="511744"/>
                </a:lnTo>
                <a:lnTo>
                  <a:pt x="3350602" y="558896"/>
                </a:lnTo>
                <a:lnTo>
                  <a:pt x="3356149" y="606049"/>
                </a:lnTo>
                <a:lnTo>
                  <a:pt x="3356149" y="647654"/>
                </a:lnTo>
                <a:lnTo>
                  <a:pt x="3350602" y="689259"/>
                </a:lnTo>
                <a:lnTo>
                  <a:pt x="3345054" y="730864"/>
                </a:lnTo>
                <a:lnTo>
                  <a:pt x="3336733" y="769696"/>
                </a:lnTo>
                <a:lnTo>
                  <a:pt x="3325639" y="808527"/>
                </a:lnTo>
                <a:lnTo>
                  <a:pt x="3311770" y="844585"/>
                </a:lnTo>
                <a:lnTo>
                  <a:pt x="3297902" y="880643"/>
                </a:lnTo>
                <a:lnTo>
                  <a:pt x="3281260" y="916701"/>
                </a:lnTo>
                <a:lnTo>
                  <a:pt x="3261844" y="949985"/>
                </a:lnTo>
                <a:lnTo>
                  <a:pt x="3239655" y="980495"/>
                </a:lnTo>
                <a:lnTo>
                  <a:pt x="3217465" y="1011006"/>
                </a:lnTo>
                <a:lnTo>
                  <a:pt x="3192502" y="1038743"/>
                </a:lnTo>
                <a:lnTo>
                  <a:pt x="3164765" y="1066479"/>
                </a:lnTo>
                <a:lnTo>
                  <a:pt x="3134255" y="1094216"/>
                </a:lnTo>
                <a:lnTo>
                  <a:pt x="3100971" y="1119179"/>
                </a:lnTo>
                <a:lnTo>
                  <a:pt x="3067687" y="1141369"/>
                </a:lnTo>
                <a:lnTo>
                  <a:pt x="3031629" y="1163558"/>
                </a:lnTo>
                <a:lnTo>
                  <a:pt x="2995571" y="1182974"/>
                </a:lnTo>
                <a:lnTo>
                  <a:pt x="2962287" y="1196842"/>
                </a:lnTo>
                <a:lnTo>
                  <a:pt x="2926229" y="1210711"/>
                </a:lnTo>
                <a:lnTo>
                  <a:pt x="2890171" y="1221805"/>
                </a:lnTo>
                <a:lnTo>
                  <a:pt x="2854114" y="1230126"/>
                </a:lnTo>
                <a:lnTo>
                  <a:pt x="2815282" y="1235674"/>
                </a:lnTo>
                <a:lnTo>
                  <a:pt x="2776451" y="1238448"/>
                </a:lnTo>
                <a:lnTo>
                  <a:pt x="2737619" y="1241221"/>
                </a:lnTo>
                <a:lnTo>
                  <a:pt x="1676688" y="1238448"/>
                </a:lnTo>
                <a:lnTo>
                  <a:pt x="1144142" y="1241221"/>
                </a:lnTo>
                <a:lnTo>
                  <a:pt x="608822" y="1238448"/>
                </a:lnTo>
                <a:lnTo>
                  <a:pt x="572764" y="1238448"/>
                </a:lnTo>
                <a:lnTo>
                  <a:pt x="536707" y="1235674"/>
                </a:lnTo>
                <a:lnTo>
                  <a:pt x="500649" y="1230126"/>
                </a:lnTo>
                <a:lnTo>
                  <a:pt x="467365" y="1221805"/>
                </a:lnTo>
                <a:lnTo>
                  <a:pt x="434081" y="1213484"/>
                </a:lnTo>
                <a:lnTo>
                  <a:pt x="400796" y="1202390"/>
                </a:lnTo>
                <a:lnTo>
                  <a:pt x="370286" y="1188521"/>
                </a:lnTo>
                <a:lnTo>
                  <a:pt x="339776" y="1174653"/>
                </a:lnTo>
                <a:lnTo>
                  <a:pt x="309265" y="1158011"/>
                </a:lnTo>
                <a:lnTo>
                  <a:pt x="278755" y="1141369"/>
                </a:lnTo>
                <a:lnTo>
                  <a:pt x="251018" y="1121953"/>
                </a:lnTo>
                <a:lnTo>
                  <a:pt x="226055" y="1099764"/>
                </a:lnTo>
                <a:lnTo>
                  <a:pt x="198318" y="1074800"/>
                </a:lnTo>
                <a:lnTo>
                  <a:pt x="173355" y="1049837"/>
                </a:lnTo>
                <a:lnTo>
                  <a:pt x="148392" y="1024874"/>
                </a:lnTo>
                <a:lnTo>
                  <a:pt x="126202" y="994364"/>
                </a:lnTo>
                <a:lnTo>
                  <a:pt x="97079" y="952759"/>
                </a:lnTo>
                <a:lnTo>
                  <a:pt x="69342" y="908380"/>
                </a:lnTo>
                <a:lnTo>
                  <a:pt x="47153" y="861227"/>
                </a:lnTo>
                <a:lnTo>
                  <a:pt x="30511" y="814075"/>
                </a:lnTo>
                <a:lnTo>
                  <a:pt x="16642" y="764149"/>
                </a:lnTo>
                <a:lnTo>
                  <a:pt x="8321" y="714222"/>
                </a:lnTo>
                <a:lnTo>
                  <a:pt x="2774" y="664296"/>
                </a:lnTo>
                <a:lnTo>
                  <a:pt x="0" y="611596"/>
                </a:lnTo>
                <a:lnTo>
                  <a:pt x="2774" y="575538"/>
                </a:lnTo>
                <a:lnTo>
                  <a:pt x="5548" y="539481"/>
                </a:lnTo>
                <a:lnTo>
                  <a:pt x="11095" y="503423"/>
                </a:lnTo>
                <a:lnTo>
                  <a:pt x="19416" y="467365"/>
                </a:lnTo>
                <a:lnTo>
                  <a:pt x="27737" y="434081"/>
                </a:lnTo>
                <a:lnTo>
                  <a:pt x="38832" y="403570"/>
                </a:lnTo>
                <a:lnTo>
                  <a:pt x="52700" y="370286"/>
                </a:lnTo>
                <a:lnTo>
                  <a:pt x="66568" y="339776"/>
                </a:lnTo>
                <a:lnTo>
                  <a:pt x="83210" y="309265"/>
                </a:lnTo>
                <a:lnTo>
                  <a:pt x="99853" y="281528"/>
                </a:lnTo>
                <a:lnTo>
                  <a:pt x="117881" y="253792"/>
                </a:lnTo>
                <a:lnTo>
                  <a:pt x="140071" y="227442"/>
                </a:lnTo>
                <a:lnTo>
                  <a:pt x="165034" y="202479"/>
                </a:lnTo>
                <a:lnTo>
                  <a:pt x="189997" y="177515"/>
                </a:lnTo>
                <a:lnTo>
                  <a:pt x="214960" y="152552"/>
                </a:lnTo>
                <a:lnTo>
                  <a:pt x="245471" y="127589"/>
                </a:lnTo>
                <a:lnTo>
                  <a:pt x="287076" y="97079"/>
                </a:lnTo>
                <a:lnTo>
                  <a:pt x="334228" y="72116"/>
                </a:lnTo>
                <a:lnTo>
                  <a:pt x="378607" y="49926"/>
                </a:lnTo>
                <a:lnTo>
                  <a:pt x="428533" y="33284"/>
                </a:lnTo>
                <a:lnTo>
                  <a:pt x="478459" y="19416"/>
                </a:lnTo>
                <a:lnTo>
                  <a:pt x="528386" y="8321"/>
                </a:lnTo>
                <a:lnTo>
                  <a:pt x="581085" y="2774"/>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7" name="图片占位符 16"/>
          <p:cNvSpPr>
            <a:spLocks noGrp="1"/>
          </p:cNvSpPr>
          <p:nvPr>
            <p:ph type="pic" sz="quarter" idx="14"/>
          </p:nvPr>
        </p:nvSpPr>
        <p:spPr>
          <a:xfrm>
            <a:off x="7772053" y="3023832"/>
            <a:ext cx="3356149" cy="1241221"/>
          </a:xfrm>
          <a:custGeom>
            <a:avLst/>
            <a:gdLst>
              <a:gd name="connsiteX0" fmla="*/ 633785 w 3356149"/>
              <a:gd name="connsiteY0" fmla="*/ 0 h 1241221"/>
              <a:gd name="connsiteX1" fmla="*/ 2720977 w 3356149"/>
              <a:gd name="connsiteY1" fmla="*/ 0 h 1241221"/>
              <a:gd name="connsiteX2" fmla="*/ 2776451 w 3356149"/>
              <a:gd name="connsiteY2" fmla="*/ 2774 h 1241221"/>
              <a:gd name="connsiteX3" fmla="*/ 2831924 w 3356149"/>
              <a:gd name="connsiteY3" fmla="*/ 8321 h 1241221"/>
              <a:gd name="connsiteX4" fmla="*/ 2884624 w 3356149"/>
              <a:gd name="connsiteY4" fmla="*/ 19416 h 1241221"/>
              <a:gd name="connsiteX5" fmla="*/ 2934550 w 3356149"/>
              <a:gd name="connsiteY5" fmla="*/ 36058 h 1241221"/>
              <a:gd name="connsiteX6" fmla="*/ 2984476 w 3356149"/>
              <a:gd name="connsiteY6" fmla="*/ 52700 h 1241221"/>
              <a:gd name="connsiteX7" fmla="*/ 3031629 w 3356149"/>
              <a:gd name="connsiteY7" fmla="*/ 77663 h 1241221"/>
              <a:gd name="connsiteX8" fmla="*/ 3078781 w 3356149"/>
              <a:gd name="connsiteY8" fmla="*/ 105400 h 1241221"/>
              <a:gd name="connsiteX9" fmla="*/ 3123160 w 3356149"/>
              <a:gd name="connsiteY9" fmla="*/ 138684 h 1241221"/>
              <a:gd name="connsiteX10" fmla="*/ 3156444 w 3356149"/>
              <a:gd name="connsiteY10" fmla="*/ 166421 h 1241221"/>
              <a:gd name="connsiteX11" fmla="*/ 3186955 w 3356149"/>
              <a:gd name="connsiteY11" fmla="*/ 196931 h 1241221"/>
              <a:gd name="connsiteX12" fmla="*/ 3214692 w 3356149"/>
              <a:gd name="connsiteY12" fmla="*/ 230215 h 1241221"/>
              <a:gd name="connsiteX13" fmla="*/ 3242428 w 3356149"/>
              <a:gd name="connsiteY13" fmla="*/ 264886 h 1241221"/>
              <a:gd name="connsiteX14" fmla="*/ 3264618 w 3356149"/>
              <a:gd name="connsiteY14" fmla="*/ 300944 h 1241221"/>
              <a:gd name="connsiteX15" fmla="*/ 3286807 w 3356149"/>
              <a:gd name="connsiteY15" fmla="*/ 337002 h 1241221"/>
              <a:gd name="connsiteX16" fmla="*/ 3306223 w 3356149"/>
              <a:gd name="connsiteY16" fmla="*/ 378607 h 1241221"/>
              <a:gd name="connsiteX17" fmla="*/ 3320091 w 3356149"/>
              <a:gd name="connsiteY17" fmla="*/ 420212 h 1241221"/>
              <a:gd name="connsiteX18" fmla="*/ 3333960 w 3356149"/>
              <a:gd name="connsiteY18" fmla="*/ 464591 h 1241221"/>
              <a:gd name="connsiteX19" fmla="*/ 3345054 w 3356149"/>
              <a:gd name="connsiteY19" fmla="*/ 511744 h 1241221"/>
              <a:gd name="connsiteX20" fmla="*/ 3350602 w 3356149"/>
              <a:gd name="connsiteY20" fmla="*/ 558896 h 1241221"/>
              <a:gd name="connsiteX21" fmla="*/ 3356149 w 3356149"/>
              <a:gd name="connsiteY21" fmla="*/ 606049 h 1241221"/>
              <a:gd name="connsiteX22" fmla="*/ 3356149 w 3356149"/>
              <a:gd name="connsiteY22" fmla="*/ 647654 h 1241221"/>
              <a:gd name="connsiteX23" fmla="*/ 3350602 w 3356149"/>
              <a:gd name="connsiteY23" fmla="*/ 689259 h 1241221"/>
              <a:gd name="connsiteX24" fmla="*/ 3345054 w 3356149"/>
              <a:gd name="connsiteY24" fmla="*/ 730864 h 1241221"/>
              <a:gd name="connsiteX25" fmla="*/ 3336733 w 3356149"/>
              <a:gd name="connsiteY25" fmla="*/ 769696 h 1241221"/>
              <a:gd name="connsiteX26" fmla="*/ 3325639 w 3356149"/>
              <a:gd name="connsiteY26" fmla="*/ 808527 h 1241221"/>
              <a:gd name="connsiteX27" fmla="*/ 3311770 w 3356149"/>
              <a:gd name="connsiteY27" fmla="*/ 844585 h 1241221"/>
              <a:gd name="connsiteX28" fmla="*/ 3297902 w 3356149"/>
              <a:gd name="connsiteY28" fmla="*/ 880643 h 1241221"/>
              <a:gd name="connsiteX29" fmla="*/ 3281260 w 3356149"/>
              <a:gd name="connsiteY29" fmla="*/ 916701 h 1241221"/>
              <a:gd name="connsiteX30" fmla="*/ 3261844 w 3356149"/>
              <a:gd name="connsiteY30" fmla="*/ 949985 h 1241221"/>
              <a:gd name="connsiteX31" fmla="*/ 3239655 w 3356149"/>
              <a:gd name="connsiteY31" fmla="*/ 980495 h 1241221"/>
              <a:gd name="connsiteX32" fmla="*/ 3217465 w 3356149"/>
              <a:gd name="connsiteY32" fmla="*/ 1011006 h 1241221"/>
              <a:gd name="connsiteX33" fmla="*/ 3192502 w 3356149"/>
              <a:gd name="connsiteY33" fmla="*/ 1038743 h 1241221"/>
              <a:gd name="connsiteX34" fmla="*/ 3164765 w 3356149"/>
              <a:gd name="connsiteY34" fmla="*/ 1066479 h 1241221"/>
              <a:gd name="connsiteX35" fmla="*/ 3134255 w 3356149"/>
              <a:gd name="connsiteY35" fmla="*/ 1094216 h 1241221"/>
              <a:gd name="connsiteX36" fmla="*/ 3100971 w 3356149"/>
              <a:gd name="connsiteY36" fmla="*/ 1119179 h 1241221"/>
              <a:gd name="connsiteX37" fmla="*/ 3067687 w 3356149"/>
              <a:gd name="connsiteY37" fmla="*/ 1141369 h 1241221"/>
              <a:gd name="connsiteX38" fmla="*/ 3031629 w 3356149"/>
              <a:gd name="connsiteY38" fmla="*/ 1163558 h 1241221"/>
              <a:gd name="connsiteX39" fmla="*/ 2995571 w 3356149"/>
              <a:gd name="connsiteY39" fmla="*/ 1182974 h 1241221"/>
              <a:gd name="connsiteX40" fmla="*/ 2962287 w 3356149"/>
              <a:gd name="connsiteY40" fmla="*/ 1196842 h 1241221"/>
              <a:gd name="connsiteX41" fmla="*/ 2926229 w 3356149"/>
              <a:gd name="connsiteY41" fmla="*/ 1210711 h 1241221"/>
              <a:gd name="connsiteX42" fmla="*/ 2890171 w 3356149"/>
              <a:gd name="connsiteY42" fmla="*/ 1221805 h 1241221"/>
              <a:gd name="connsiteX43" fmla="*/ 2854114 w 3356149"/>
              <a:gd name="connsiteY43" fmla="*/ 1230126 h 1241221"/>
              <a:gd name="connsiteX44" fmla="*/ 2815282 w 3356149"/>
              <a:gd name="connsiteY44" fmla="*/ 1235674 h 1241221"/>
              <a:gd name="connsiteX45" fmla="*/ 2776451 w 3356149"/>
              <a:gd name="connsiteY45" fmla="*/ 1238448 h 1241221"/>
              <a:gd name="connsiteX46" fmla="*/ 2737619 w 3356149"/>
              <a:gd name="connsiteY46" fmla="*/ 1241221 h 1241221"/>
              <a:gd name="connsiteX47" fmla="*/ 1676688 w 3356149"/>
              <a:gd name="connsiteY47" fmla="*/ 1238448 h 1241221"/>
              <a:gd name="connsiteX48" fmla="*/ 1144142 w 3356149"/>
              <a:gd name="connsiteY48" fmla="*/ 1241221 h 1241221"/>
              <a:gd name="connsiteX49" fmla="*/ 608822 w 3356149"/>
              <a:gd name="connsiteY49" fmla="*/ 1238448 h 1241221"/>
              <a:gd name="connsiteX50" fmla="*/ 572764 w 3356149"/>
              <a:gd name="connsiteY50" fmla="*/ 1238448 h 1241221"/>
              <a:gd name="connsiteX51" fmla="*/ 536707 w 3356149"/>
              <a:gd name="connsiteY51" fmla="*/ 1235674 h 1241221"/>
              <a:gd name="connsiteX52" fmla="*/ 500649 w 3356149"/>
              <a:gd name="connsiteY52" fmla="*/ 1230126 h 1241221"/>
              <a:gd name="connsiteX53" fmla="*/ 467365 w 3356149"/>
              <a:gd name="connsiteY53" fmla="*/ 1221805 h 1241221"/>
              <a:gd name="connsiteX54" fmla="*/ 434081 w 3356149"/>
              <a:gd name="connsiteY54" fmla="*/ 1213484 h 1241221"/>
              <a:gd name="connsiteX55" fmla="*/ 400796 w 3356149"/>
              <a:gd name="connsiteY55" fmla="*/ 1202390 h 1241221"/>
              <a:gd name="connsiteX56" fmla="*/ 370286 w 3356149"/>
              <a:gd name="connsiteY56" fmla="*/ 1188521 h 1241221"/>
              <a:gd name="connsiteX57" fmla="*/ 339776 w 3356149"/>
              <a:gd name="connsiteY57" fmla="*/ 1174653 h 1241221"/>
              <a:gd name="connsiteX58" fmla="*/ 309265 w 3356149"/>
              <a:gd name="connsiteY58" fmla="*/ 1158011 h 1241221"/>
              <a:gd name="connsiteX59" fmla="*/ 278755 w 3356149"/>
              <a:gd name="connsiteY59" fmla="*/ 1141369 h 1241221"/>
              <a:gd name="connsiteX60" fmla="*/ 251018 w 3356149"/>
              <a:gd name="connsiteY60" fmla="*/ 1121953 h 1241221"/>
              <a:gd name="connsiteX61" fmla="*/ 226055 w 3356149"/>
              <a:gd name="connsiteY61" fmla="*/ 1099764 h 1241221"/>
              <a:gd name="connsiteX62" fmla="*/ 198318 w 3356149"/>
              <a:gd name="connsiteY62" fmla="*/ 1074800 h 1241221"/>
              <a:gd name="connsiteX63" fmla="*/ 173355 w 3356149"/>
              <a:gd name="connsiteY63" fmla="*/ 1049837 h 1241221"/>
              <a:gd name="connsiteX64" fmla="*/ 148392 w 3356149"/>
              <a:gd name="connsiteY64" fmla="*/ 1024874 h 1241221"/>
              <a:gd name="connsiteX65" fmla="*/ 126202 w 3356149"/>
              <a:gd name="connsiteY65" fmla="*/ 994364 h 1241221"/>
              <a:gd name="connsiteX66" fmla="*/ 97079 w 3356149"/>
              <a:gd name="connsiteY66" fmla="*/ 952759 h 1241221"/>
              <a:gd name="connsiteX67" fmla="*/ 69342 w 3356149"/>
              <a:gd name="connsiteY67" fmla="*/ 908380 h 1241221"/>
              <a:gd name="connsiteX68" fmla="*/ 47153 w 3356149"/>
              <a:gd name="connsiteY68" fmla="*/ 861227 h 1241221"/>
              <a:gd name="connsiteX69" fmla="*/ 30511 w 3356149"/>
              <a:gd name="connsiteY69" fmla="*/ 814075 h 1241221"/>
              <a:gd name="connsiteX70" fmla="*/ 16642 w 3356149"/>
              <a:gd name="connsiteY70" fmla="*/ 764149 h 1241221"/>
              <a:gd name="connsiteX71" fmla="*/ 8321 w 3356149"/>
              <a:gd name="connsiteY71" fmla="*/ 714222 h 1241221"/>
              <a:gd name="connsiteX72" fmla="*/ 2774 w 3356149"/>
              <a:gd name="connsiteY72" fmla="*/ 664296 h 1241221"/>
              <a:gd name="connsiteX73" fmla="*/ 0 w 3356149"/>
              <a:gd name="connsiteY73" fmla="*/ 611596 h 1241221"/>
              <a:gd name="connsiteX74" fmla="*/ 2774 w 3356149"/>
              <a:gd name="connsiteY74" fmla="*/ 575538 h 1241221"/>
              <a:gd name="connsiteX75" fmla="*/ 5548 w 3356149"/>
              <a:gd name="connsiteY75" fmla="*/ 539481 h 1241221"/>
              <a:gd name="connsiteX76" fmla="*/ 11095 w 3356149"/>
              <a:gd name="connsiteY76" fmla="*/ 503423 h 1241221"/>
              <a:gd name="connsiteX77" fmla="*/ 19416 w 3356149"/>
              <a:gd name="connsiteY77" fmla="*/ 467365 h 1241221"/>
              <a:gd name="connsiteX78" fmla="*/ 27737 w 3356149"/>
              <a:gd name="connsiteY78" fmla="*/ 434081 h 1241221"/>
              <a:gd name="connsiteX79" fmla="*/ 38832 w 3356149"/>
              <a:gd name="connsiteY79" fmla="*/ 403570 h 1241221"/>
              <a:gd name="connsiteX80" fmla="*/ 52700 w 3356149"/>
              <a:gd name="connsiteY80" fmla="*/ 370286 h 1241221"/>
              <a:gd name="connsiteX81" fmla="*/ 66568 w 3356149"/>
              <a:gd name="connsiteY81" fmla="*/ 339776 h 1241221"/>
              <a:gd name="connsiteX82" fmla="*/ 83210 w 3356149"/>
              <a:gd name="connsiteY82" fmla="*/ 309265 h 1241221"/>
              <a:gd name="connsiteX83" fmla="*/ 99853 w 3356149"/>
              <a:gd name="connsiteY83" fmla="*/ 281528 h 1241221"/>
              <a:gd name="connsiteX84" fmla="*/ 117881 w 3356149"/>
              <a:gd name="connsiteY84" fmla="*/ 253792 h 1241221"/>
              <a:gd name="connsiteX85" fmla="*/ 140071 w 3356149"/>
              <a:gd name="connsiteY85" fmla="*/ 227442 h 1241221"/>
              <a:gd name="connsiteX86" fmla="*/ 165034 w 3356149"/>
              <a:gd name="connsiteY86" fmla="*/ 202479 h 1241221"/>
              <a:gd name="connsiteX87" fmla="*/ 189997 w 3356149"/>
              <a:gd name="connsiteY87" fmla="*/ 177515 h 1241221"/>
              <a:gd name="connsiteX88" fmla="*/ 214960 w 3356149"/>
              <a:gd name="connsiteY88" fmla="*/ 152552 h 1241221"/>
              <a:gd name="connsiteX89" fmla="*/ 245471 w 3356149"/>
              <a:gd name="connsiteY89" fmla="*/ 127589 h 1241221"/>
              <a:gd name="connsiteX90" fmla="*/ 287076 w 3356149"/>
              <a:gd name="connsiteY90" fmla="*/ 97079 h 1241221"/>
              <a:gd name="connsiteX91" fmla="*/ 334228 w 3356149"/>
              <a:gd name="connsiteY91" fmla="*/ 72116 h 1241221"/>
              <a:gd name="connsiteX92" fmla="*/ 378607 w 3356149"/>
              <a:gd name="connsiteY92" fmla="*/ 49926 h 1241221"/>
              <a:gd name="connsiteX93" fmla="*/ 428533 w 3356149"/>
              <a:gd name="connsiteY93" fmla="*/ 33284 h 1241221"/>
              <a:gd name="connsiteX94" fmla="*/ 478459 w 3356149"/>
              <a:gd name="connsiteY94" fmla="*/ 19416 h 1241221"/>
              <a:gd name="connsiteX95" fmla="*/ 528386 w 3356149"/>
              <a:gd name="connsiteY95" fmla="*/ 8321 h 1241221"/>
              <a:gd name="connsiteX96" fmla="*/ 581085 w 3356149"/>
              <a:gd name="connsiteY96" fmla="*/ 2774 h 12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56149" h="1241221">
                <a:moveTo>
                  <a:pt x="633785" y="0"/>
                </a:moveTo>
                <a:lnTo>
                  <a:pt x="2720977" y="0"/>
                </a:lnTo>
                <a:lnTo>
                  <a:pt x="2776451" y="2774"/>
                </a:lnTo>
                <a:lnTo>
                  <a:pt x="2831924" y="8321"/>
                </a:lnTo>
                <a:lnTo>
                  <a:pt x="2884624" y="19416"/>
                </a:lnTo>
                <a:lnTo>
                  <a:pt x="2934550" y="36058"/>
                </a:lnTo>
                <a:lnTo>
                  <a:pt x="2984476" y="52700"/>
                </a:lnTo>
                <a:lnTo>
                  <a:pt x="3031629" y="77663"/>
                </a:lnTo>
                <a:lnTo>
                  <a:pt x="3078781" y="105400"/>
                </a:lnTo>
                <a:lnTo>
                  <a:pt x="3123160" y="138684"/>
                </a:lnTo>
                <a:lnTo>
                  <a:pt x="3156444" y="166421"/>
                </a:lnTo>
                <a:lnTo>
                  <a:pt x="3186955" y="196931"/>
                </a:lnTo>
                <a:lnTo>
                  <a:pt x="3214692" y="230215"/>
                </a:lnTo>
                <a:lnTo>
                  <a:pt x="3242428" y="264886"/>
                </a:lnTo>
                <a:lnTo>
                  <a:pt x="3264618" y="300944"/>
                </a:lnTo>
                <a:lnTo>
                  <a:pt x="3286807" y="337002"/>
                </a:lnTo>
                <a:lnTo>
                  <a:pt x="3306223" y="378607"/>
                </a:lnTo>
                <a:lnTo>
                  <a:pt x="3320091" y="420212"/>
                </a:lnTo>
                <a:lnTo>
                  <a:pt x="3333960" y="464591"/>
                </a:lnTo>
                <a:lnTo>
                  <a:pt x="3345054" y="511744"/>
                </a:lnTo>
                <a:lnTo>
                  <a:pt x="3350602" y="558896"/>
                </a:lnTo>
                <a:lnTo>
                  <a:pt x="3356149" y="606049"/>
                </a:lnTo>
                <a:lnTo>
                  <a:pt x="3356149" y="647654"/>
                </a:lnTo>
                <a:lnTo>
                  <a:pt x="3350602" y="689259"/>
                </a:lnTo>
                <a:lnTo>
                  <a:pt x="3345054" y="730864"/>
                </a:lnTo>
                <a:lnTo>
                  <a:pt x="3336733" y="769696"/>
                </a:lnTo>
                <a:lnTo>
                  <a:pt x="3325639" y="808527"/>
                </a:lnTo>
                <a:lnTo>
                  <a:pt x="3311770" y="844585"/>
                </a:lnTo>
                <a:lnTo>
                  <a:pt x="3297902" y="880643"/>
                </a:lnTo>
                <a:lnTo>
                  <a:pt x="3281260" y="916701"/>
                </a:lnTo>
                <a:lnTo>
                  <a:pt x="3261844" y="949985"/>
                </a:lnTo>
                <a:lnTo>
                  <a:pt x="3239655" y="980495"/>
                </a:lnTo>
                <a:lnTo>
                  <a:pt x="3217465" y="1011006"/>
                </a:lnTo>
                <a:lnTo>
                  <a:pt x="3192502" y="1038743"/>
                </a:lnTo>
                <a:lnTo>
                  <a:pt x="3164765" y="1066479"/>
                </a:lnTo>
                <a:lnTo>
                  <a:pt x="3134255" y="1094216"/>
                </a:lnTo>
                <a:lnTo>
                  <a:pt x="3100971" y="1119179"/>
                </a:lnTo>
                <a:lnTo>
                  <a:pt x="3067687" y="1141369"/>
                </a:lnTo>
                <a:lnTo>
                  <a:pt x="3031629" y="1163558"/>
                </a:lnTo>
                <a:lnTo>
                  <a:pt x="2995571" y="1182974"/>
                </a:lnTo>
                <a:lnTo>
                  <a:pt x="2962287" y="1196842"/>
                </a:lnTo>
                <a:lnTo>
                  <a:pt x="2926229" y="1210711"/>
                </a:lnTo>
                <a:lnTo>
                  <a:pt x="2890171" y="1221805"/>
                </a:lnTo>
                <a:lnTo>
                  <a:pt x="2854114" y="1230126"/>
                </a:lnTo>
                <a:lnTo>
                  <a:pt x="2815282" y="1235674"/>
                </a:lnTo>
                <a:lnTo>
                  <a:pt x="2776451" y="1238448"/>
                </a:lnTo>
                <a:lnTo>
                  <a:pt x="2737619" y="1241221"/>
                </a:lnTo>
                <a:lnTo>
                  <a:pt x="1676688" y="1238448"/>
                </a:lnTo>
                <a:lnTo>
                  <a:pt x="1144142" y="1241221"/>
                </a:lnTo>
                <a:lnTo>
                  <a:pt x="608822" y="1238448"/>
                </a:lnTo>
                <a:lnTo>
                  <a:pt x="572764" y="1238448"/>
                </a:lnTo>
                <a:lnTo>
                  <a:pt x="536707" y="1235674"/>
                </a:lnTo>
                <a:lnTo>
                  <a:pt x="500649" y="1230126"/>
                </a:lnTo>
                <a:lnTo>
                  <a:pt x="467365" y="1221805"/>
                </a:lnTo>
                <a:lnTo>
                  <a:pt x="434081" y="1213484"/>
                </a:lnTo>
                <a:lnTo>
                  <a:pt x="400796" y="1202390"/>
                </a:lnTo>
                <a:lnTo>
                  <a:pt x="370286" y="1188521"/>
                </a:lnTo>
                <a:lnTo>
                  <a:pt x="339776" y="1174653"/>
                </a:lnTo>
                <a:lnTo>
                  <a:pt x="309265" y="1158011"/>
                </a:lnTo>
                <a:lnTo>
                  <a:pt x="278755" y="1141369"/>
                </a:lnTo>
                <a:lnTo>
                  <a:pt x="251018" y="1121953"/>
                </a:lnTo>
                <a:lnTo>
                  <a:pt x="226055" y="1099764"/>
                </a:lnTo>
                <a:lnTo>
                  <a:pt x="198318" y="1074800"/>
                </a:lnTo>
                <a:lnTo>
                  <a:pt x="173355" y="1049837"/>
                </a:lnTo>
                <a:lnTo>
                  <a:pt x="148392" y="1024874"/>
                </a:lnTo>
                <a:lnTo>
                  <a:pt x="126202" y="994364"/>
                </a:lnTo>
                <a:lnTo>
                  <a:pt x="97079" y="952759"/>
                </a:lnTo>
                <a:lnTo>
                  <a:pt x="69342" y="908380"/>
                </a:lnTo>
                <a:lnTo>
                  <a:pt x="47153" y="861227"/>
                </a:lnTo>
                <a:lnTo>
                  <a:pt x="30511" y="814075"/>
                </a:lnTo>
                <a:lnTo>
                  <a:pt x="16642" y="764149"/>
                </a:lnTo>
                <a:lnTo>
                  <a:pt x="8321" y="714222"/>
                </a:lnTo>
                <a:lnTo>
                  <a:pt x="2774" y="664296"/>
                </a:lnTo>
                <a:lnTo>
                  <a:pt x="0" y="611596"/>
                </a:lnTo>
                <a:lnTo>
                  <a:pt x="2774" y="575538"/>
                </a:lnTo>
                <a:lnTo>
                  <a:pt x="5548" y="539481"/>
                </a:lnTo>
                <a:lnTo>
                  <a:pt x="11095" y="503423"/>
                </a:lnTo>
                <a:lnTo>
                  <a:pt x="19416" y="467365"/>
                </a:lnTo>
                <a:lnTo>
                  <a:pt x="27737" y="434081"/>
                </a:lnTo>
                <a:lnTo>
                  <a:pt x="38832" y="403570"/>
                </a:lnTo>
                <a:lnTo>
                  <a:pt x="52700" y="370286"/>
                </a:lnTo>
                <a:lnTo>
                  <a:pt x="66568" y="339776"/>
                </a:lnTo>
                <a:lnTo>
                  <a:pt x="83210" y="309265"/>
                </a:lnTo>
                <a:lnTo>
                  <a:pt x="99853" y="281528"/>
                </a:lnTo>
                <a:lnTo>
                  <a:pt x="117881" y="253792"/>
                </a:lnTo>
                <a:lnTo>
                  <a:pt x="140071" y="227442"/>
                </a:lnTo>
                <a:lnTo>
                  <a:pt x="165034" y="202479"/>
                </a:lnTo>
                <a:lnTo>
                  <a:pt x="189997" y="177515"/>
                </a:lnTo>
                <a:lnTo>
                  <a:pt x="214960" y="152552"/>
                </a:lnTo>
                <a:lnTo>
                  <a:pt x="245471" y="127589"/>
                </a:lnTo>
                <a:lnTo>
                  <a:pt x="287076" y="97079"/>
                </a:lnTo>
                <a:lnTo>
                  <a:pt x="334228" y="72116"/>
                </a:lnTo>
                <a:lnTo>
                  <a:pt x="378607" y="49926"/>
                </a:lnTo>
                <a:lnTo>
                  <a:pt x="428533" y="33284"/>
                </a:lnTo>
                <a:lnTo>
                  <a:pt x="478459" y="19416"/>
                </a:lnTo>
                <a:lnTo>
                  <a:pt x="528386" y="8321"/>
                </a:lnTo>
                <a:lnTo>
                  <a:pt x="581085" y="2774"/>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8" name="图片占位符 17"/>
          <p:cNvSpPr>
            <a:spLocks noGrp="1"/>
          </p:cNvSpPr>
          <p:nvPr>
            <p:ph type="pic" sz="quarter" idx="15"/>
          </p:nvPr>
        </p:nvSpPr>
        <p:spPr>
          <a:xfrm>
            <a:off x="7441985" y="1513564"/>
            <a:ext cx="3356149" cy="1241221"/>
          </a:xfrm>
          <a:custGeom>
            <a:avLst/>
            <a:gdLst>
              <a:gd name="connsiteX0" fmla="*/ 633785 w 3356149"/>
              <a:gd name="connsiteY0" fmla="*/ 0 h 1241221"/>
              <a:gd name="connsiteX1" fmla="*/ 2720977 w 3356149"/>
              <a:gd name="connsiteY1" fmla="*/ 0 h 1241221"/>
              <a:gd name="connsiteX2" fmla="*/ 2776451 w 3356149"/>
              <a:gd name="connsiteY2" fmla="*/ 2774 h 1241221"/>
              <a:gd name="connsiteX3" fmla="*/ 2831924 w 3356149"/>
              <a:gd name="connsiteY3" fmla="*/ 8321 h 1241221"/>
              <a:gd name="connsiteX4" fmla="*/ 2884624 w 3356149"/>
              <a:gd name="connsiteY4" fmla="*/ 19416 h 1241221"/>
              <a:gd name="connsiteX5" fmla="*/ 2934550 w 3356149"/>
              <a:gd name="connsiteY5" fmla="*/ 36058 h 1241221"/>
              <a:gd name="connsiteX6" fmla="*/ 2984476 w 3356149"/>
              <a:gd name="connsiteY6" fmla="*/ 52700 h 1241221"/>
              <a:gd name="connsiteX7" fmla="*/ 3031629 w 3356149"/>
              <a:gd name="connsiteY7" fmla="*/ 77663 h 1241221"/>
              <a:gd name="connsiteX8" fmla="*/ 3078781 w 3356149"/>
              <a:gd name="connsiteY8" fmla="*/ 105400 h 1241221"/>
              <a:gd name="connsiteX9" fmla="*/ 3123160 w 3356149"/>
              <a:gd name="connsiteY9" fmla="*/ 138684 h 1241221"/>
              <a:gd name="connsiteX10" fmla="*/ 3156444 w 3356149"/>
              <a:gd name="connsiteY10" fmla="*/ 166421 h 1241221"/>
              <a:gd name="connsiteX11" fmla="*/ 3186955 w 3356149"/>
              <a:gd name="connsiteY11" fmla="*/ 196931 h 1241221"/>
              <a:gd name="connsiteX12" fmla="*/ 3214692 w 3356149"/>
              <a:gd name="connsiteY12" fmla="*/ 230215 h 1241221"/>
              <a:gd name="connsiteX13" fmla="*/ 3242428 w 3356149"/>
              <a:gd name="connsiteY13" fmla="*/ 264886 h 1241221"/>
              <a:gd name="connsiteX14" fmla="*/ 3264618 w 3356149"/>
              <a:gd name="connsiteY14" fmla="*/ 300944 h 1241221"/>
              <a:gd name="connsiteX15" fmla="*/ 3286807 w 3356149"/>
              <a:gd name="connsiteY15" fmla="*/ 337002 h 1241221"/>
              <a:gd name="connsiteX16" fmla="*/ 3306223 w 3356149"/>
              <a:gd name="connsiteY16" fmla="*/ 378607 h 1241221"/>
              <a:gd name="connsiteX17" fmla="*/ 3320091 w 3356149"/>
              <a:gd name="connsiteY17" fmla="*/ 420212 h 1241221"/>
              <a:gd name="connsiteX18" fmla="*/ 3333960 w 3356149"/>
              <a:gd name="connsiteY18" fmla="*/ 464591 h 1241221"/>
              <a:gd name="connsiteX19" fmla="*/ 3345054 w 3356149"/>
              <a:gd name="connsiteY19" fmla="*/ 511744 h 1241221"/>
              <a:gd name="connsiteX20" fmla="*/ 3350602 w 3356149"/>
              <a:gd name="connsiteY20" fmla="*/ 558896 h 1241221"/>
              <a:gd name="connsiteX21" fmla="*/ 3356149 w 3356149"/>
              <a:gd name="connsiteY21" fmla="*/ 606049 h 1241221"/>
              <a:gd name="connsiteX22" fmla="*/ 3356149 w 3356149"/>
              <a:gd name="connsiteY22" fmla="*/ 647654 h 1241221"/>
              <a:gd name="connsiteX23" fmla="*/ 3350602 w 3356149"/>
              <a:gd name="connsiteY23" fmla="*/ 689259 h 1241221"/>
              <a:gd name="connsiteX24" fmla="*/ 3345054 w 3356149"/>
              <a:gd name="connsiteY24" fmla="*/ 730864 h 1241221"/>
              <a:gd name="connsiteX25" fmla="*/ 3336733 w 3356149"/>
              <a:gd name="connsiteY25" fmla="*/ 769696 h 1241221"/>
              <a:gd name="connsiteX26" fmla="*/ 3325639 w 3356149"/>
              <a:gd name="connsiteY26" fmla="*/ 808527 h 1241221"/>
              <a:gd name="connsiteX27" fmla="*/ 3311770 w 3356149"/>
              <a:gd name="connsiteY27" fmla="*/ 844585 h 1241221"/>
              <a:gd name="connsiteX28" fmla="*/ 3297902 w 3356149"/>
              <a:gd name="connsiteY28" fmla="*/ 880643 h 1241221"/>
              <a:gd name="connsiteX29" fmla="*/ 3281260 w 3356149"/>
              <a:gd name="connsiteY29" fmla="*/ 916701 h 1241221"/>
              <a:gd name="connsiteX30" fmla="*/ 3261844 w 3356149"/>
              <a:gd name="connsiteY30" fmla="*/ 949985 h 1241221"/>
              <a:gd name="connsiteX31" fmla="*/ 3239655 w 3356149"/>
              <a:gd name="connsiteY31" fmla="*/ 980495 h 1241221"/>
              <a:gd name="connsiteX32" fmla="*/ 3217465 w 3356149"/>
              <a:gd name="connsiteY32" fmla="*/ 1011006 h 1241221"/>
              <a:gd name="connsiteX33" fmla="*/ 3192502 w 3356149"/>
              <a:gd name="connsiteY33" fmla="*/ 1038743 h 1241221"/>
              <a:gd name="connsiteX34" fmla="*/ 3164765 w 3356149"/>
              <a:gd name="connsiteY34" fmla="*/ 1066479 h 1241221"/>
              <a:gd name="connsiteX35" fmla="*/ 3134255 w 3356149"/>
              <a:gd name="connsiteY35" fmla="*/ 1094216 h 1241221"/>
              <a:gd name="connsiteX36" fmla="*/ 3100971 w 3356149"/>
              <a:gd name="connsiteY36" fmla="*/ 1119179 h 1241221"/>
              <a:gd name="connsiteX37" fmla="*/ 3067687 w 3356149"/>
              <a:gd name="connsiteY37" fmla="*/ 1141369 h 1241221"/>
              <a:gd name="connsiteX38" fmla="*/ 3031629 w 3356149"/>
              <a:gd name="connsiteY38" fmla="*/ 1163558 h 1241221"/>
              <a:gd name="connsiteX39" fmla="*/ 2995571 w 3356149"/>
              <a:gd name="connsiteY39" fmla="*/ 1182974 h 1241221"/>
              <a:gd name="connsiteX40" fmla="*/ 2962287 w 3356149"/>
              <a:gd name="connsiteY40" fmla="*/ 1196842 h 1241221"/>
              <a:gd name="connsiteX41" fmla="*/ 2926229 w 3356149"/>
              <a:gd name="connsiteY41" fmla="*/ 1210711 h 1241221"/>
              <a:gd name="connsiteX42" fmla="*/ 2890171 w 3356149"/>
              <a:gd name="connsiteY42" fmla="*/ 1221805 h 1241221"/>
              <a:gd name="connsiteX43" fmla="*/ 2854114 w 3356149"/>
              <a:gd name="connsiteY43" fmla="*/ 1230126 h 1241221"/>
              <a:gd name="connsiteX44" fmla="*/ 2815282 w 3356149"/>
              <a:gd name="connsiteY44" fmla="*/ 1235674 h 1241221"/>
              <a:gd name="connsiteX45" fmla="*/ 2776451 w 3356149"/>
              <a:gd name="connsiteY45" fmla="*/ 1238448 h 1241221"/>
              <a:gd name="connsiteX46" fmla="*/ 2737619 w 3356149"/>
              <a:gd name="connsiteY46" fmla="*/ 1241221 h 1241221"/>
              <a:gd name="connsiteX47" fmla="*/ 1676688 w 3356149"/>
              <a:gd name="connsiteY47" fmla="*/ 1238448 h 1241221"/>
              <a:gd name="connsiteX48" fmla="*/ 1144142 w 3356149"/>
              <a:gd name="connsiteY48" fmla="*/ 1241221 h 1241221"/>
              <a:gd name="connsiteX49" fmla="*/ 608822 w 3356149"/>
              <a:gd name="connsiteY49" fmla="*/ 1238448 h 1241221"/>
              <a:gd name="connsiteX50" fmla="*/ 572764 w 3356149"/>
              <a:gd name="connsiteY50" fmla="*/ 1238448 h 1241221"/>
              <a:gd name="connsiteX51" fmla="*/ 536707 w 3356149"/>
              <a:gd name="connsiteY51" fmla="*/ 1235674 h 1241221"/>
              <a:gd name="connsiteX52" fmla="*/ 500649 w 3356149"/>
              <a:gd name="connsiteY52" fmla="*/ 1230126 h 1241221"/>
              <a:gd name="connsiteX53" fmla="*/ 467365 w 3356149"/>
              <a:gd name="connsiteY53" fmla="*/ 1221805 h 1241221"/>
              <a:gd name="connsiteX54" fmla="*/ 434081 w 3356149"/>
              <a:gd name="connsiteY54" fmla="*/ 1213484 h 1241221"/>
              <a:gd name="connsiteX55" fmla="*/ 400796 w 3356149"/>
              <a:gd name="connsiteY55" fmla="*/ 1202390 h 1241221"/>
              <a:gd name="connsiteX56" fmla="*/ 370286 w 3356149"/>
              <a:gd name="connsiteY56" fmla="*/ 1188521 h 1241221"/>
              <a:gd name="connsiteX57" fmla="*/ 339776 w 3356149"/>
              <a:gd name="connsiteY57" fmla="*/ 1174653 h 1241221"/>
              <a:gd name="connsiteX58" fmla="*/ 309265 w 3356149"/>
              <a:gd name="connsiteY58" fmla="*/ 1158011 h 1241221"/>
              <a:gd name="connsiteX59" fmla="*/ 278755 w 3356149"/>
              <a:gd name="connsiteY59" fmla="*/ 1141369 h 1241221"/>
              <a:gd name="connsiteX60" fmla="*/ 251018 w 3356149"/>
              <a:gd name="connsiteY60" fmla="*/ 1121953 h 1241221"/>
              <a:gd name="connsiteX61" fmla="*/ 226055 w 3356149"/>
              <a:gd name="connsiteY61" fmla="*/ 1099764 h 1241221"/>
              <a:gd name="connsiteX62" fmla="*/ 198318 w 3356149"/>
              <a:gd name="connsiteY62" fmla="*/ 1074800 h 1241221"/>
              <a:gd name="connsiteX63" fmla="*/ 173355 w 3356149"/>
              <a:gd name="connsiteY63" fmla="*/ 1049837 h 1241221"/>
              <a:gd name="connsiteX64" fmla="*/ 148392 w 3356149"/>
              <a:gd name="connsiteY64" fmla="*/ 1024874 h 1241221"/>
              <a:gd name="connsiteX65" fmla="*/ 126202 w 3356149"/>
              <a:gd name="connsiteY65" fmla="*/ 994364 h 1241221"/>
              <a:gd name="connsiteX66" fmla="*/ 97079 w 3356149"/>
              <a:gd name="connsiteY66" fmla="*/ 952759 h 1241221"/>
              <a:gd name="connsiteX67" fmla="*/ 69342 w 3356149"/>
              <a:gd name="connsiteY67" fmla="*/ 908380 h 1241221"/>
              <a:gd name="connsiteX68" fmla="*/ 47153 w 3356149"/>
              <a:gd name="connsiteY68" fmla="*/ 861227 h 1241221"/>
              <a:gd name="connsiteX69" fmla="*/ 30511 w 3356149"/>
              <a:gd name="connsiteY69" fmla="*/ 814075 h 1241221"/>
              <a:gd name="connsiteX70" fmla="*/ 16642 w 3356149"/>
              <a:gd name="connsiteY70" fmla="*/ 764149 h 1241221"/>
              <a:gd name="connsiteX71" fmla="*/ 8321 w 3356149"/>
              <a:gd name="connsiteY71" fmla="*/ 714222 h 1241221"/>
              <a:gd name="connsiteX72" fmla="*/ 2774 w 3356149"/>
              <a:gd name="connsiteY72" fmla="*/ 664296 h 1241221"/>
              <a:gd name="connsiteX73" fmla="*/ 0 w 3356149"/>
              <a:gd name="connsiteY73" fmla="*/ 611596 h 1241221"/>
              <a:gd name="connsiteX74" fmla="*/ 2774 w 3356149"/>
              <a:gd name="connsiteY74" fmla="*/ 575538 h 1241221"/>
              <a:gd name="connsiteX75" fmla="*/ 5548 w 3356149"/>
              <a:gd name="connsiteY75" fmla="*/ 539481 h 1241221"/>
              <a:gd name="connsiteX76" fmla="*/ 11095 w 3356149"/>
              <a:gd name="connsiteY76" fmla="*/ 503423 h 1241221"/>
              <a:gd name="connsiteX77" fmla="*/ 19416 w 3356149"/>
              <a:gd name="connsiteY77" fmla="*/ 467365 h 1241221"/>
              <a:gd name="connsiteX78" fmla="*/ 27737 w 3356149"/>
              <a:gd name="connsiteY78" fmla="*/ 434081 h 1241221"/>
              <a:gd name="connsiteX79" fmla="*/ 38832 w 3356149"/>
              <a:gd name="connsiteY79" fmla="*/ 403570 h 1241221"/>
              <a:gd name="connsiteX80" fmla="*/ 52700 w 3356149"/>
              <a:gd name="connsiteY80" fmla="*/ 370286 h 1241221"/>
              <a:gd name="connsiteX81" fmla="*/ 66568 w 3356149"/>
              <a:gd name="connsiteY81" fmla="*/ 339776 h 1241221"/>
              <a:gd name="connsiteX82" fmla="*/ 83210 w 3356149"/>
              <a:gd name="connsiteY82" fmla="*/ 309265 h 1241221"/>
              <a:gd name="connsiteX83" fmla="*/ 99853 w 3356149"/>
              <a:gd name="connsiteY83" fmla="*/ 281528 h 1241221"/>
              <a:gd name="connsiteX84" fmla="*/ 117881 w 3356149"/>
              <a:gd name="connsiteY84" fmla="*/ 253792 h 1241221"/>
              <a:gd name="connsiteX85" fmla="*/ 140071 w 3356149"/>
              <a:gd name="connsiteY85" fmla="*/ 227442 h 1241221"/>
              <a:gd name="connsiteX86" fmla="*/ 165034 w 3356149"/>
              <a:gd name="connsiteY86" fmla="*/ 202479 h 1241221"/>
              <a:gd name="connsiteX87" fmla="*/ 189997 w 3356149"/>
              <a:gd name="connsiteY87" fmla="*/ 177515 h 1241221"/>
              <a:gd name="connsiteX88" fmla="*/ 214960 w 3356149"/>
              <a:gd name="connsiteY88" fmla="*/ 152552 h 1241221"/>
              <a:gd name="connsiteX89" fmla="*/ 245471 w 3356149"/>
              <a:gd name="connsiteY89" fmla="*/ 127589 h 1241221"/>
              <a:gd name="connsiteX90" fmla="*/ 287076 w 3356149"/>
              <a:gd name="connsiteY90" fmla="*/ 97079 h 1241221"/>
              <a:gd name="connsiteX91" fmla="*/ 334228 w 3356149"/>
              <a:gd name="connsiteY91" fmla="*/ 72116 h 1241221"/>
              <a:gd name="connsiteX92" fmla="*/ 378607 w 3356149"/>
              <a:gd name="connsiteY92" fmla="*/ 49926 h 1241221"/>
              <a:gd name="connsiteX93" fmla="*/ 428533 w 3356149"/>
              <a:gd name="connsiteY93" fmla="*/ 33284 h 1241221"/>
              <a:gd name="connsiteX94" fmla="*/ 478459 w 3356149"/>
              <a:gd name="connsiteY94" fmla="*/ 19416 h 1241221"/>
              <a:gd name="connsiteX95" fmla="*/ 528386 w 3356149"/>
              <a:gd name="connsiteY95" fmla="*/ 8321 h 1241221"/>
              <a:gd name="connsiteX96" fmla="*/ 581085 w 3356149"/>
              <a:gd name="connsiteY96" fmla="*/ 2774 h 12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56149" h="1241221">
                <a:moveTo>
                  <a:pt x="633785" y="0"/>
                </a:moveTo>
                <a:lnTo>
                  <a:pt x="2720977" y="0"/>
                </a:lnTo>
                <a:lnTo>
                  <a:pt x="2776451" y="2774"/>
                </a:lnTo>
                <a:lnTo>
                  <a:pt x="2831924" y="8321"/>
                </a:lnTo>
                <a:lnTo>
                  <a:pt x="2884624" y="19416"/>
                </a:lnTo>
                <a:lnTo>
                  <a:pt x="2934550" y="36058"/>
                </a:lnTo>
                <a:lnTo>
                  <a:pt x="2984476" y="52700"/>
                </a:lnTo>
                <a:lnTo>
                  <a:pt x="3031629" y="77663"/>
                </a:lnTo>
                <a:lnTo>
                  <a:pt x="3078781" y="105400"/>
                </a:lnTo>
                <a:lnTo>
                  <a:pt x="3123160" y="138684"/>
                </a:lnTo>
                <a:lnTo>
                  <a:pt x="3156444" y="166421"/>
                </a:lnTo>
                <a:lnTo>
                  <a:pt x="3186955" y="196931"/>
                </a:lnTo>
                <a:lnTo>
                  <a:pt x="3214692" y="230215"/>
                </a:lnTo>
                <a:lnTo>
                  <a:pt x="3242428" y="264886"/>
                </a:lnTo>
                <a:lnTo>
                  <a:pt x="3264618" y="300944"/>
                </a:lnTo>
                <a:lnTo>
                  <a:pt x="3286807" y="337002"/>
                </a:lnTo>
                <a:lnTo>
                  <a:pt x="3306223" y="378607"/>
                </a:lnTo>
                <a:lnTo>
                  <a:pt x="3320091" y="420212"/>
                </a:lnTo>
                <a:lnTo>
                  <a:pt x="3333960" y="464591"/>
                </a:lnTo>
                <a:lnTo>
                  <a:pt x="3345054" y="511744"/>
                </a:lnTo>
                <a:lnTo>
                  <a:pt x="3350602" y="558896"/>
                </a:lnTo>
                <a:lnTo>
                  <a:pt x="3356149" y="606049"/>
                </a:lnTo>
                <a:lnTo>
                  <a:pt x="3356149" y="647654"/>
                </a:lnTo>
                <a:lnTo>
                  <a:pt x="3350602" y="689259"/>
                </a:lnTo>
                <a:lnTo>
                  <a:pt x="3345054" y="730864"/>
                </a:lnTo>
                <a:lnTo>
                  <a:pt x="3336733" y="769696"/>
                </a:lnTo>
                <a:lnTo>
                  <a:pt x="3325639" y="808527"/>
                </a:lnTo>
                <a:lnTo>
                  <a:pt x="3311770" y="844585"/>
                </a:lnTo>
                <a:lnTo>
                  <a:pt x="3297902" y="880643"/>
                </a:lnTo>
                <a:lnTo>
                  <a:pt x="3281260" y="916701"/>
                </a:lnTo>
                <a:lnTo>
                  <a:pt x="3261844" y="949985"/>
                </a:lnTo>
                <a:lnTo>
                  <a:pt x="3239655" y="980495"/>
                </a:lnTo>
                <a:lnTo>
                  <a:pt x="3217465" y="1011006"/>
                </a:lnTo>
                <a:lnTo>
                  <a:pt x="3192502" y="1038743"/>
                </a:lnTo>
                <a:lnTo>
                  <a:pt x="3164765" y="1066479"/>
                </a:lnTo>
                <a:lnTo>
                  <a:pt x="3134255" y="1094216"/>
                </a:lnTo>
                <a:lnTo>
                  <a:pt x="3100971" y="1119179"/>
                </a:lnTo>
                <a:lnTo>
                  <a:pt x="3067687" y="1141369"/>
                </a:lnTo>
                <a:lnTo>
                  <a:pt x="3031629" y="1163558"/>
                </a:lnTo>
                <a:lnTo>
                  <a:pt x="2995571" y="1182974"/>
                </a:lnTo>
                <a:lnTo>
                  <a:pt x="2962287" y="1196842"/>
                </a:lnTo>
                <a:lnTo>
                  <a:pt x="2926229" y="1210711"/>
                </a:lnTo>
                <a:lnTo>
                  <a:pt x="2890171" y="1221805"/>
                </a:lnTo>
                <a:lnTo>
                  <a:pt x="2854114" y="1230126"/>
                </a:lnTo>
                <a:lnTo>
                  <a:pt x="2815282" y="1235674"/>
                </a:lnTo>
                <a:lnTo>
                  <a:pt x="2776451" y="1238448"/>
                </a:lnTo>
                <a:lnTo>
                  <a:pt x="2737619" y="1241221"/>
                </a:lnTo>
                <a:lnTo>
                  <a:pt x="1676688" y="1238448"/>
                </a:lnTo>
                <a:lnTo>
                  <a:pt x="1144142" y="1241221"/>
                </a:lnTo>
                <a:lnTo>
                  <a:pt x="608822" y="1238448"/>
                </a:lnTo>
                <a:lnTo>
                  <a:pt x="572764" y="1238448"/>
                </a:lnTo>
                <a:lnTo>
                  <a:pt x="536707" y="1235674"/>
                </a:lnTo>
                <a:lnTo>
                  <a:pt x="500649" y="1230126"/>
                </a:lnTo>
                <a:lnTo>
                  <a:pt x="467365" y="1221805"/>
                </a:lnTo>
                <a:lnTo>
                  <a:pt x="434081" y="1213484"/>
                </a:lnTo>
                <a:lnTo>
                  <a:pt x="400796" y="1202390"/>
                </a:lnTo>
                <a:lnTo>
                  <a:pt x="370286" y="1188521"/>
                </a:lnTo>
                <a:lnTo>
                  <a:pt x="339776" y="1174653"/>
                </a:lnTo>
                <a:lnTo>
                  <a:pt x="309265" y="1158011"/>
                </a:lnTo>
                <a:lnTo>
                  <a:pt x="278755" y="1141369"/>
                </a:lnTo>
                <a:lnTo>
                  <a:pt x="251018" y="1121953"/>
                </a:lnTo>
                <a:lnTo>
                  <a:pt x="226055" y="1099764"/>
                </a:lnTo>
                <a:lnTo>
                  <a:pt x="198318" y="1074800"/>
                </a:lnTo>
                <a:lnTo>
                  <a:pt x="173355" y="1049837"/>
                </a:lnTo>
                <a:lnTo>
                  <a:pt x="148392" y="1024874"/>
                </a:lnTo>
                <a:lnTo>
                  <a:pt x="126202" y="994364"/>
                </a:lnTo>
                <a:lnTo>
                  <a:pt x="97079" y="952759"/>
                </a:lnTo>
                <a:lnTo>
                  <a:pt x="69342" y="908380"/>
                </a:lnTo>
                <a:lnTo>
                  <a:pt x="47153" y="861227"/>
                </a:lnTo>
                <a:lnTo>
                  <a:pt x="30511" y="814075"/>
                </a:lnTo>
                <a:lnTo>
                  <a:pt x="16642" y="764149"/>
                </a:lnTo>
                <a:lnTo>
                  <a:pt x="8321" y="714222"/>
                </a:lnTo>
                <a:lnTo>
                  <a:pt x="2774" y="664296"/>
                </a:lnTo>
                <a:lnTo>
                  <a:pt x="0" y="611596"/>
                </a:lnTo>
                <a:lnTo>
                  <a:pt x="2774" y="575538"/>
                </a:lnTo>
                <a:lnTo>
                  <a:pt x="5548" y="539481"/>
                </a:lnTo>
                <a:lnTo>
                  <a:pt x="11095" y="503423"/>
                </a:lnTo>
                <a:lnTo>
                  <a:pt x="19416" y="467365"/>
                </a:lnTo>
                <a:lnTo>
                  <a:pt x="27737" y="434081"/>
                </a:lnTo>
                <a:lnTo>
                  <a:pt x="38832" y="403570"/>
                </a:lnTo>
                <a:lnTo>
                  <a:pt x="52700" y="370286"/>
                </a:lnTo>
                <a:lnTo>
                  <a:pt x="66568" y="339776"/>
                </a:lnTo>
                <a:lnTo>
                  <a:pt x="83210" y="309265"/>
                </a:lnTo>
                <a:lnTo>
                  <a:pt x="99853" y="281528"/>
                </a:lnTo>
                <a:lnTo>
                  <a:pt x="117881" y="253792"/>
                </a:lnTo>
                <a:lnTo>
                  <a:pt x="140071" y="227442"/>
                </a:lnTo>
                <a:lnTo>
                  <a:pt x="165034" y="202479"/>
                </a:lnTo>
                <a:lnTo>
                  <a:pt x="189997" y="177515"/>
                </a:lnTo>
                <a:lnTo>
                  <a:pt x="214960" y="152552"/>
                </a:lnTo>
                <a:lnTo>
                  <a:pt x="245471" y="127589"/>
                </a:lnTo>
                <a:lnTo>
                  <a:pt x="287076" y="97079"/>
                </a:lnTo>
                <a:lnTo>
                  <a:pt x="334228" y="72116"/>
                </a:lnTo>
                <a:lnTo>
                  <a:pt x="378607" y="49926"/>
                </a:lnTo>
                <a:lnTo>
                  <a:pt x="428533" y="33284"/>
                </a:lnTo>
                <a:lnTo>
                  <a:pt x="478459" y="19416"/>
                </a:lnTo>
                <a:lnTo>
                  <a:pt x="528386" y="8321"/>
                </a:lnTo>
                <a:lnTo>
                  <a:pt x="581085" y="2774"/>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359677" y="1513564"/>
            <a:ext cx="3356149" cy="1241221"/>
          </a:xfrm>
          <a:custGeom>
            <a:avLst/>
            <a:gdLst>
              <a:gd name="connsiteX0" fmla="*/ 633785 w 3356149"/>
              <a:gd name="connsiteY0" fmla="*/ 0 h 1241221"/>
              <a:gd name="connsiteX1" fmla="*/ 2720977 w 3356149"/>
              <a:gd name="connsiteY1" fmla="*/ 0 h 1241221"/>
              <a:gd name="connsiteX2" fmla="*/ 2776451 w 3356149"/>
              <a:gd name="connsiteY2" fmla="*/ 2774 h 1241221"/>
              <a:gd name="connsiteX3" fmla="*/ 2831924 w 3356149"/>
              <a:gd name="connsiteY3" fmla="*/ 8321 h 1241221"/>
              <a:gd name="connsiteX4" fmla="*/ 2884624 w 3356149"/>
              <a:gd name="connsiteY4" fmla="*/ 19416 h 1241221"/>
              <a:gd name="connsiteX5" fmla="*/ 2934550 w 3356149"/>
              <a:gd name="connsiteY5" fmla="*/ 36058 h 1241221"/>
              <a:gd name="connsiteX6" fmla="*/ 2984476 w 3356149"/>
              <a:gd name="connsiteY6" fmla="*/ 52700 h 1241221"/>
              <a:gd name="connsiteX7" fmla="*/ 3031629 w 3356149"/>
              <a:gd name="connsiteY7" fmla="*/ 77663 h 1241221"/>
              <a:gd name="connsiteX8" fmla="*/ 3078781 w 3356149"/>
              <a:gd name="connsiteY8" fmla="*/ 105400 h 1241221"/>
              <a:gd name="connsiteX9" fmla="*/ 3123160 w 3356149"/>
              <a:gd name="connsiteY9" fmla="*/ 138684 h 1241221"/>
              <a:gd name="connsiteX10" fmla="*/ 3156444 w 3356149"/>
              <a:gd name="connsiteY10" fmla="*/ 166421 h 1241221"/>
              <a:gd name="connsiteX11" fmla="*/ 3186955 w 3356149"/>
              <a:gd name="connsiteY11" fmla="*/ 196931 h 1241221"/>
              <a:gd name="connsiteX12" fmla="*/ 3214692 w 3356149"/>
              <a:gd name="connsiteY12" fmla="*/ 230215 h 1241221"/>
              <a:gd name="connsiteX13" fmla="*/ 3242428 w 3356149"/>
              <a:gd name="connsiteY13" fmla="*/ 264886 h 1241221"/>
              <a:gd name="connsiteX14" fmla="*/ 3264618 w 3356149"/>
              <a:gd name="connsiteY14" fmla="*/ 300944 h 1241221"/>
              <a:gd name="connsiteX15" fmla="*/ 3286807 w 3356149"/>
              <a:gd name="connsiteY15" fmla="*/ 337002 h 1241221"/>
              <a:gd name="connsiteX16" fmla="*/ 3306223 w 3356149"/>
              <a:gd name="connsiteY16" fmla="*/ 378607 h 1241221"/>
              <a:gd name="connsiteX17" fmla="*/ 3320091 w 3356149"/>
              <a:gd name="connsiteY17" fmla="*/ 420212 h 1241221"/>
              <a:gd name="connsiteX18" fmla="*/ 3333960 w 3356149"/>
              <a:gd name="connsiteY18" fmla="*/ 464591 h 1241221"/>
              <a:gd name="connsiteX19" fmla="*/ 3345054 w 3356149"/>
              <a:gd name="connsiteY19" fmla="*/ 511744 h 1241221"/>
              <a:gd name="connsiteX20" fmla="*/ 3350602 w 3356149"/>
              <a:gd name="connsiteY20" fmla="*/ 558896 h 1241221"/>
              <a:gd name="connsiteX21" fmla="*/ 3356149 w 3356149"/>
              <a:gd name="connsiteY21" fmla="*/ 606049 h 1241221"/>
              <a:gd name="connsiteX22" fmla="*/ 3356149 w 3356149"/>
              <a:gd name="connsiteY22" fmla="*/ 647654 h 1241221"/>
              <a:gd name="connsiteX23" fmla="*/ 3350602 w 3356149"/>
              <a:gd name="connsiteY23" fmla="*/ 689259 h 1241221"/>
              <a:gd name="connsiteX24" fmla="*/ 3345054 w 3356149"/>
              <a:gd name="connsiteY24" fmla="*/ 730864 h 1241221"/>
              <a:gd name="connsiteX25" fmla="*/ 3336733 w 3356149"/>
              <a:gd name="connsiteY25" fmla="*/ 769696 h 1241221"/>
              <a:gd name="connsiteX26" fmla="*/ 3325639 w 3356149"/>
              <a:gd name="connsiteY26" fmla="*/ 808527 h 1241221"/>
              <a:gd name="connsiteX27" fmla="*/ 3311770 w 3356149"/>
              <a:gd name="connsiteY27" fmla="*/ 844585 h 1241221"/>
              <a:gd name="connsiteX28" fmla="*/ 3297902 w 3356149"/>
              <a:gd name="connsiteY28" fmla="*/ 880643 h 1241221"/>
              <a:gd name="connsiteX29" fmla="*/ 3281260 w 3356149"/>
              <a:gd name="connsiteY29" fmla="*/ 916701 h 1241221"/>
              <a:gd name="connsiteX30" fmla="*/ 3261844 w 3356149"/>
              <a:gd name="connsiteY30" fmla="*/ 949985 h 1241221"/>
              <a:gd name="connsiteX31" fmla="*/ 3239655 w 3356149"/>
              <a:gd name="connsiteY31" fmla="*/ 980495 h 1241221"/>
              <a:gd name="connsiteX32" fmla="*/ 3217465 w 3356149"/>
              <a:gd name="connsiteY32" fmla="*/ 1011006 h 1241221"/>
              <a:gd name="connsiteX33" fmla="*/ 3192502 w 3356149"/>
              <a:gd name="connsiteY33" fmla="*/ 1038743 h 1241221"/>
              <a:gd name="connsiteX34" fmla="*/ 3164765 w 3356149"/>
              <a:gd name="connsiteY34" fmla="*/ 1066479 h 1241221"/>
              <a:gd name="connsiteX35" fmla="*/ 3134255 w 3356149"/>
              <a:gd name="connsiteY35" fmla="*/ 1094216 h 1241221"/>
              <a:gd name="connsiteX36" fmla="*/ 3100971 w 3356149"/>
              <a:gd name="connsiteY36" fmla="*/ 1119179 h 1241221"/>
              <a:gd name="connsiteX37" fmla="*/ 3067687 w 3356149"/>
              <a:gd name="connsiteY37" fmla="*/ 1141369 h 1241221"/>
              <a:gd name="connsiteX38" fmla="*/ 3031629 w 3356149"/>
              <a:gd name="connsiteY38" fmla="*/ 1163558 h 1241221"/>
              <a:gd name="connsiteX39" fmla="*/ 2995571 w 3356149"/>
              <a:gd name="connsiteY39" fmla="*/ 1182974 h 1241221"/>
              <a:gd name="connsiteX40" fmla="*/ 2962287 w 3356149"/>
              <a:gd name="connsiteY40" fmla="*/ 1196842 h 1241221"/>
              <a:gd name="connsiteX41" fmla="*/ 2926229 w 3356149"/>
              <a:gd name="connsiteY41" fmla="*/ 1210711 h 1241221"/>
              <a:gd name="connsiteX42" fmla="*/ 2890171 w 3356149"/>
              <a:gd name="connsiteY42" fmla="*/ 1221805 h 1241221"/>
              <a:gd name="connsiteX43" fmla="*/ 2854114 w 3356149"/>
              <a:gd name="connsiteY43" fmla="*/ 1230126 h 1241221"/>
              <a:gd name="connsiteX44" fmla="*/ 2815282 w 3356149"/>
              <a:gd name="connsiteY44" fmla="*/ 1235674 h 1241221"/>
              <a:gd name="connsiteX45" fmla="*/ 2776451 w 3356149"/>
              <a:gd name="connsiteY45" fmla="*/ 1238448 h 1241221"/>
              <a:gd name="connsiteX46" fmla="*/ 2737619 w 3356149"/>
              <a:gd name="connsiteY46" fmla="*/ 1241221 h 1241221"/>
              <a:gd name="connsiteX47" fmla="*/ 1676688 w 3356149"/>
              <a:gd name="connsiteY47" fmla="*/ 1238448 h 1241221"/>
              <a:gd name="connsiteX48" fmla="*/ 1144142 w 3356149"/>
              <a:gd name="connsiteY48" fmla="*/ 1241221 h 1241221"/>
              <a:gd name="connsiteX49" fmla="*/ 608822 w 3356149"/>
              <a:gd name="connsiteY49" fmla="*/ 1238448 h 1241221"/>
              <a:gd name="connsiteX50" fmla="*/ 572764 w 3356149"/>
              <a:gd name="connsiteY50" fmla="*/ 1238448 h 1241221"/>
              <a:gd name="connsiteX51" fmla="*/ 536707 w 3356149"/>
              <a:gd name="connsiteY51" fmla="*/ 1235674 h 1241221"/>
              <a:gd name="connsiteX52" fmla="*/ 500649 w 3356149"/>
              <a:gd name="connsiteY52" fmla="*/ 1230126 h 1241221"/>
              <a:gd name="connsiteX53" fmla="*/ 467365 w 3356149"/>
              <a:gd name="connsiteY53" fmla="*/ 1221805 h 1241221"/>
              <a:gd name="connsiteX54" fmla="*/ 434081 w 3356149"/>
              <a:gd name="connsiteY54" fmla="*/ 1213484 h 1241221"/>
              <a:gd name="connsiteX55" fmla="*/ 400796 w 3356149"/>
              <a:gd name="connsiteY55" fmla="*/ 1202390 h 1241221"/>
              <a:gd name="connsiteX56" fmla="*/ 370286 w 3356149"/>
              <a:gd name="connsiteY56" fmla="*/ 1188521 h 1241221"/>
              <a:gd name="connsiteX57" fmla="*/ 339776 w 3356149"/>
              <a:gd name="connsiteY57" fmla="*/ 1174653 h 1241221"/>
              <a:gd name="connsiteX58" fmla="*/ 309265 w 3356149"/>
              <a:gd name="connsiteY58" fmla="*/ 1158011 h 1241221"/>
              <a:gd name="connsiteX59" fmla="*/ 278755 w 3356149"/>
              <a:gd name="connsiteY59" fmla="*/ 1141369 h 1241221"/>
              <a:gd name="connsiteX60" fmla="*/ 251018 w 3356149"/>
              <a:gd name="connsiteY60" fmla="*/ 1121953 h 1241221"/>
              <a:gd name="connsiteX61" fmla="*/ 226055 w 3356149"/>
              <a:gd name="connsiteY61" fmla="*/ 1099764 h 1241221"/>
              <a:gd name="connsiteX62" fmla="*/ 198318 w 3356149"/>
              <a:gd name="connsiteY62" fmla="*/ 1074800 h 1241221"/>
              <a:gd name="connsiteX63" fmla="*/ 173355 w 3356149"/>
              <a:gd name="connsiteY63" fmla="*/ 1049837 h 1241221"/>
              <a:gd name="connsiteX64" fmla="*/ 148392 w 3356149"/>
              <a:gd name="connsiteY64" fmla="*/ 1024874 h 1241221"/>
              <a:gd name="connsiteX65" fmla="*/ 126202 w 3356149"/>
              <a:gd name="connsiteY65" fmla="*/ 994364 h 1241221"/>
              <a:gd name="connsiteX66" fmla="*/ 97079 w 3356149"/>
              <a:gd name="connsiteY66" fmla="*/ 952759 h 1241221"/>
              <a:gd name="connsiteX67" fmla="*/ 69342 w 3356149"/>
              <a:gd name="connsiteY67" fmla="*/ 908380 h 1241221"/>
              <a:gd name="connsiteX68" fmla="*/ 47153 w 3356149"/>
              <a:gd name="connsiteY68" fmla="*/ 861227 h 1241221"/>
              <a:gd name="connsiteX69" fmla="*/ 30511 w 3356149"/>
              <a:gd name="connsiteY69" fmla="*/ 814075 h 1241221"/>
              <a:gd name="connsiteX70" fmla="*/ 16642 w 3356149"/>
              <a:gd name="connsiteY70" fmla="*/ 764149 h 1241221"/>
              <a:gd name="connsiteX71" fmla="*/ 8321 w 3356149"/>
              <a:gd name="connsiteY71" fmla="*/ 714222 h 1241221"/>
              <a:gd name="connsiteX72" fmla="*/ 2774 w 3356149"/>
              <a:gd name="connsiteY72" fmla="*/ 664296 h 1241221"/>
              <a:gd name="connsiteX73" fmla="*/ 0 w 3356149"/>
              <a:gd name="connsiteY73" fmla="*/ 611596 h 1241221"/>
              <a:gd name="connsiteX74" fmla="*/ 2774 w 3356149"/>
              <a:gd name="connsiteY74" fmla="*/ 575538 h 1241221"/>
              <a:gd name="connsiteX75" fmla="*/ 5548 w 3356149"/>
              <a:gd name="connsiteY75" fmla="*/ 539481 h 1241221"/>
              <a:gd name="connsiteX76" fmla="*/ 11095 w 3356149"/>
              <a:gd name="connsiteY76" fmla="*/ 503423 h 1241221"/>
              <a:gd name="connsiteX77" fmla="*/ 19416 w 3356149"/>
              <a:gd name="connsiteY77" fmla="*/ 467365 h 1241221"/>
              <a:gd name="connsiteX78" fmla="*/ 27737 w 3356149"/>
              <a:gd name="connsiteY78" fmla="*/ 434081 h 1241221"/>
              <a:gd name="connsiteX79" fmla="*/ 38832 w 3356149"/>
              <a:gd name="connsiteY79" fmla="*/ 403570 h 1241221"/>
              <a:gd name="connsiteX80" fmla="*/ 52700 w 3356149"/>
              <a:gd name="connsiteY80" fmla="*/ 370286 h 1241221"/>
              <a:gd name="connsiteX81" fmla="*/ 66568 w 3356149"/>
              <a:gd name="connsiteY81" fmla="*/ 339776 h 1241221"/>
              <a:gd name="connsiteX82" fmla="*/ 83210 w 3356149"/>
              <a:gd name="connsiteY82" fmla="*/ 309265 h 1241221"/>
              <a:gd name="connsiteX83" fmla="*/ 99853 w 3356149"/>
              <a:gd name="connsiteY83" fmla="*/ 281528 h 1241221"/>
              <a:gd name="connsiteX84" fmla="*/ 117881 w 3356149"/>
              <a:gd name="connsiteY84" fmla="*/ 253792 h 1241221"/>
              <a:gd name="connsiteX85" fmla="*/ 140071 w 3356149"/>
              <a:gd name="connsiteY85" fmla="*/ 227442 h 1241221"/>
              <a:gd name="connsiteX86" fmla="*/ 165034 w 3356149"/>
              <a:gd name="connsiteY86" fmla="*/ 202479 h 1241221"/>
              <a:gd name="connsiteX87" fmla="*/ 189997 w 3356149"/>
              <a:gd name="connsiteY87" fmla="*/ 177515 h 1241221"/>
              <a:gd name="connsiteX88" fmla="*/ 214960 w 3356149"/>
              <a:gd name="connsiteY88" fmla="*/ 152552 h 1241221"/>
              <a:gd name="connsiteX89" fmla="*/ 245471 w 3356149"/>
              <a:gd name="connsiteY89" fmla="*/ 127589 h 1241221"/>
              <a:gd name="connsiteX90" fmla="*/ 287076 w 3356149"/>
              <a:gd name="connsiteY90" fmla="*/ 97079 h 1241221"/>
              <a:gd name="connsiteX91" fmla="*/ 334228 w 3356149"/>
              <a:gd name="connsiteY91" fmla="*/ 72116 h 1241221"/>
              <a:gd name="connsiteX92" fmla="*/ 378607 w 3356149"/>
              <a:gd name="connsiteY92" fmla="*/ 49926 h 1241221"/>
              <a:gd name="connsiteX93" fmla="*/ 428533 w 3356149"/>
              <a:gd name="connsiteY93" fmla="*/ 33284 h 1241221"/>
              <a:gd name="connsiteX94" fmla="*/ 478459 w 3356149"/>
              <a:gd name="connsiteY94" fmla="*/ 19416 h 1241221"/>
              <a:gd name="connsiteX95" fmla="*/ 528386 w 3356149"/>
              <a:gd name="connsiteY95" fmla="*/ 8321 h 1241221"/>
              <a:gd name="connsiteX96" fmla="*/ 581085 w 3356149"/>
              <a:gd name="connsiteY96" fmla="*/ 2774 h 124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56149" h="1241221">
                <a:moveTo>
                  <a:pt x="633785" y="0"/>
                </a:moveTo>
                <a:lnTo>
                  <a:pt x="2720977" y="0"/>
                </a:lnTo>
                <a:lnTo>
                  <a:pt x="2776451" y="2774"/>
                </a:lnTo>
                <a:lnTo>
                  <a:pt x="2831924" y="8321"/>
                </a:lnTo>
                <a:lnTo>
                  <a:pt x="2884624" y="19416"/>
                </a:lnTo>
                <a:lnTo>
                  <a:pt x="2934550" y="36058"/>
                </a:lnTo>
                <a:lnTo>
                  <a:pt x="2984476" y="52700"/>
                </a:lnTo>
                <a:lnTo>
                  <a:pt x="3031629" y="77663"/>
                </a:lnTo>
                <a:lnTo>
                  <a:pt x="3078781" y="105400"/>
                </a:lnTo>
                <a:lnTo>
                  <a:pt x="3123160" y="138684"/>
                </a:lnTo>
                <a:lnTo>
                  <a:pt x="3156444" y="166421"/>
                </a:lnTo>
                <a:lnTo>
                  <a:pt x="3186955" y="196931"/>
                </a:lnTo>
                <a:lnTo>
                  <a:pt x="3214692" y="230215"/>
                </a:lnTo>
                <a:lnTo>
                  <a:pt x="3242428" y="264886"/>
                </a:lnTo>
                <a:lnTo>
                  <a:pt x="3264618" y="300944"/>
                </a:lnTo>
                <a:lnTo>
                  <a:pt x="3286807" y="337002"/>
                </a:lnTo>
                <a:lnTo>
                  <a:pt x="3306223" y="378607"/>
                </a:lnTo>
                <a:lnTo>
                  <a:pt x="3320091" y="420212"/>
                </a:lnTo>
                <a:lnTo>
                  <a:pt x="3333960" y="464591"/>
                </a:lnTo>
                <a:lnTo>
                  <a:pt x="3345054" y="511744"/>
                </a:lnTo>
                <a:lnTo>
                  <a:pt x="3350602" y="558896"/>
                </a:lnTo>
                <a:lnTo>
                  <a:pt x="3356149" y="606049"/>
                </a:lnTo>
                <a:lnTo>
                  <a:pt x="3356149" y="647654"/>
                </a:lnTo>
                <a:lnTo>
                  <a:pt x="3350602" y="689259"/>
                </a:lnTo>
                <a:lnTo>
                  <a:pt x="3345054" y="730864"/>
                </a:lnTo>
                <a:lnTo>
                  <a:pt x="3336733" y="769696"/>
                </a:lnTo>
                <a:lnTo>
                  <a:pt x="3325639" y="808527"/>
                </a:lnTo>
                <a:lnTo>
                  <a:pt x="3311770" y="844585"/>
                </a:lnTo>
                <a:lnTo>
                  <a:pt x="3297902" y="880643"/>
                </a:lnTo>
                <a:lnTo>
                  <a:pt x="3281260" y="916701"/>
                </a:lnTo>
                <a:lnTo>
                  <a:pt x="3261844" y="949985"/>
                </a:lnTo>
                <a:lnTo>
                  <a:pt x="3239655" y="980495"/>
                </a:lnTo>
                <a:lnTo>
                  <a:pt x="3217465" y="1011006"/>
                </a:lnTo>
                <a:lnTo>
                  <a:pt x="3192502" y="1038743"/>
                </a:lnTo>
                <a:lnTo>
                  <a:pt x="3164765" y="1066479"/>
                </a:lnTo>
                <a:lnTo>
                  <a:pt x="3134255" y="1094216"/>
                </a:lnTo>
                <a:lnTo>
                  <a:pt x="3100971" y="1119179"/>
                </a:lnTo>
                <a:lnTo>
                  <a:pt x="3067687" y="1141369"/>
                </a:lnTo>
                <a:lnTo>
                  <a:pt x="3031629" y="1163558"/>
                </a:lnTo>
                <a:lnTo>
                  <a:pt x="2995571" y="1182974"/>
                </a:lnTo>
                <a:lnTo>
                  <a:pt x="2962287" y="1196842"/>
                </a:lnTo>
                <a:lnTo>
                  <a:pt x="2926229" y="1210711"/>
                </a:lnTo>
                <a:lnTo>
                  <a:pt x="2890171" y="1221805"/>
                </a:lnTo>
                <a:lnTo>
                  <a:pt x="2854114" y="1230126"/>
                </a:lnTo>
                <a:lnTo>
                  <a:pt x="2815282" y="1235674"/>
                </a:lnTo>
                <a:lnTo>
                  <a:pt x="2776451" y="1238448"/>
                </a:lnTo>
                <a:lnTo>
                  <a:pt x="2737619" y="1241221"/>
                </a:lnTo>
                <a:lnTo>
                  <a:pt x="1676688" y="1238448"/>
                </a:lnTo>
                <a:lnTo>
                  <a:pt x="1144142" y="1241221"/>
                </a:lnTo>
                <a:lnTo>
                  <a:pt x="608822" y="1238448"/>
                </a:lnTo>
                <a:lnTo>
                  <a:pt x="572764" y="1238448"/>
                </a:lnTo>
                <a:lnTo>
                  <a:pt x="536707" y="1235674"/>
                </a:lnTo>
                <a:lnTo>
                  <a:pt x="500649" y="1230126"/>
                </a:lnTo>
                <a:lnTo>
                  <a:pt x="467365" y="1221805"/>
                </a:lnTo>
                <a:lnTo>
                  <a:pt x="434081" y="1213484"/>
                </a:lnTo>
                <a:lnTo>
                  <a:pt x="400796" y="1202390"/>
                </a:lnTo>
                <a:lnTo>
                  <a:pt x="370286" y="1188521"/>
                </a:lnTo>
                <a:lnTo>
                  <a:pt x="339776" y="1174653"/>
                </a:lnTo>
                <a:lnTo>
                  <a:pt x="309265" y="1158011"/>
                </a:lnTo>
                <a:lnTo>
                  <a:pt x="278755" y="1141369"/>
                </a:lnTo>
                <a:lnTo>
                  <a:pt x="251018" y="1121953"/>
                </a:lnTo>
                <a:lnTo>
                  <a:pt x="226055" y="1099764"/>
                </a:lnTo>
                <a:lnTo>
                  <a:pt x="198318" y="1074800"/>
                </a:lnTo>
                <a:lnTo>
                  <a:pt x="173355" y="1049837"/>
                </a:lnTo>
                <a:lnTo>
                  <a:pt x="148392" y="1024874"/>
                </a:lnTo>
                <a:lnTo>
                  <a:pt x="126202" y="994364"/>
                </a:lnTo>
                <a:lnTo>
                  <a:pt x="97079" y="952759"/>
                </a:lnTo>
                <a:lnTo>
                  <a:pt x="69342" y="908380"/>
                </a:lnTo>
                <a:lnTo>
                  <a:pt x="47153" y="861227"/>
                </a:lnTo>
                <a:lnTo>
                  <a:pt x="30511" y="814075"/>
                </a:lnTo>
                <a:lnTo>
                  <a:pt x="16642" y="764149"/>
                </a:lnTo>
                <a:lnTo>
                  <a:pt x="8321" y="714222"/>
                </a:lnTo>
                <a:lnTo>
                  <a:pt x="2774" y="664296"/>
                </a:lnTo>
                <a:lnTo>
                  <a:pt x="0" y="611596"/>
                </a:lnTo>
                <a:lnTo>
                  <a:pt x="2774" y="575538"/>
                </a:lnTo>
                <a:lnTo>
                  <a:pt x="5548" y="539481"/>
                </a:lnTo>
                <a:lnTo>
                  <a:pt x="11095" y="503423"/>
                </a:lnTo>
                <a:lnTo>
                  <a:pt x="19416" y="467365"/>
                </a:lnTo>
                <a:lnTo>
                  <a:pt x="27737" y="434081"/>
                </a:lnTo>
                <a:lnTo>
                  <a:pt x="38832" y="403570"/>
                </a:lnTo>
                <a:lnTo>
                  <a:pt x="52700" y="370286"/>
                </a:lnTo>
                <a:lnTo>
                  <a:pt x="66568" y="339776"/>
                </a:lnTo>
                <a:lnTo>
                  <a:pt x="83210" y="309265"/>
                </a:lnTo>
                <a:lnTo>
                  <a:pt x="99853" y="281528"/>
                </a:lnTo>
                <a:lnTo>
                  <a:pt x="117881" y="253792"/>
                </a:lnTo>
                <a:lnTo>
                  <a:pt x="140071" y="227442"/>
                </a:lnTo>
                <a:lnTo>
                  <a:pt x="165034" y="202479"/>
                </a:lnTo>
                <a:lnTo>
                  <a:pt x="189997" y="177515"/>
                </a:lnTo>
                <a:lnTo>
                  <a:pt x="214960" y="152552"/>
                </a:lnTo>
                <a:lnTo>
                  <a:pt x="245471" y="127589"/>
                </a:lnTo>
                <a:lnTo>
                  <a:pt x="287076" y="97079"/>
                </a:lnTo>
                <a:lnTo>
                  <a:pt x="334228" y="72116"/>
                </a:lnTo>
                <a:lnTo>
                  <a:pt x="378607" y="49926"/>
                </a:lnTo>
                <a:lnTo>
                  <a:pt x="428533" y="33284"/>
                </a:lnTo>
                <a:lnTo>
                  <a:pt x="478459" y="19416"/>
                </a:lnTo>
                <a:lnTo>
                  <a:pt x="528386" y="8321"/>
                </a:lnTo>
                <a:lnTo>
                  <a:pt x="581085" y="2774"/>
                </a:lnTo>
                <a:close/>
              </a:path>
            </a:pathLst>
          </a:custGeom>
        </p:spPr>
        <p:txBody>
          <a:bodyPr wrap="square">
            <a:noAutofit/>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汉仪旗黑-50S" panose="00020600040101010101" pitchFamily="18" charset="-122"/>
                <a:ea typeface="汉仪旗黑-50S" panose="00020600040101010101" pitchFamily="18"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atin typeface="汉仪旗黑-50S" panose="00020600040101010101" pitchFamily="18" charset="-122"/>
                <a:ea typeface="汉仪旗黑-50S" panose="00020600040101010101" pitchFamily="18" charset="-122"/>
              </a:defRPr>
            </a:lvl1pPr>
            <a:lvl2pPr>
              <a:defRPr sz="2800">
                <a:latin typeface="汉仪旗黑-50S" panose="00020600040101010101" pitchFamily="18" charset="-122"/>
                <a:ea typeface="汉仪旗黑-50S" panose="00020600040101010101" pitchFamily="18" charset="-122"/>
              </a:defRPr>
            </a:lvl2pPr>
            <a:lvl3pPr>
              <a:defRPr sz="2400">
                <a:latin typeface="汉仪旗黑-50S" panose="00020600040101010101" pitchFamily="18" charset="-122"/>
                <a:ea typeface="汉仪旗黑-50S" panose="00020600040101010101" pitchFamily="18" charset="-122"/>
              </a:defRPr>
            </a:lvl3pPr>
            <a:lvl4pPr>
              <a:defRPr sz="2000">
                <a:latin typeface="汉仪旗黑-50S" panose="00020600040101010101" pitchFamily="18" charset="-122"/>
                <a:ea typeface="汉仪旗黑-50S" panose="00020600040101010101" pitchFamily="18" charset="-122"/>
              </a:defRPr>
            </a:lvl4pPr>
            <a:lvl5pPr>
              <a:defRPr sz="2000">
                <a:latin typeface="汉仪旗黑-50S" panose="00020600040101010101" pitchFamily="18" charset="-122"/>
                <a:ea typeface="汉仪旗黑-50S" panose="00020600040101010101" pitchFamily="18" charset="-122"/>
              </a:defRPr>
            </a:lvl5pPr>
            <a:lvl6pPr>
              <a:defRPr sz="2000"/>
            </a:lvl6pPr>
            <a:lvl7pPr>
              <a:defRPr sz="2000"/>
            </a:lvl7pPr>
            <a:lvl8pPr>
              <a:defRPr sz="2000"/>
            </a:lvl8pPr>
            <a:lvl9pPr>
              <a:defRPr sz="20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汉仪旗黑-50S" panose="00020600040101010101" pitchFamily="18" charset="-122"/>
                <a:ea typeface="汉仪旗黑-50S" panose="00020600040101010101"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5A7A5CC-2176-4F51-9C8B-443E9E925EA5}"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ED24822-4261-44C8-88ED-C8ABF966BB0C}"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汉仪旗黑-50S" panose="00020600040101010101" pitchFamily="18" charset="-122"/>
                <a:ea typeface="汉仪旗黑-50S" panose="00020600040101010101" pitchFamily="18" charset="-122"/>
              </a:defRPr>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atin typeface="汉仪旗黑-50S" panose="00020600040101010101" pitchFamily="18" charset="-122"/>
                <a:ea typeface="汉仪旗黑-50S" panose="00020600040101010101"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汉仪旗黑-50S" panose="00020600040101010101" pitchFamily="18" charset="-122"/>
                <a:ea typeface="汉仪旗黑-50S" panose="00020600040101010101"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5A7A5CC-2176-4F51-9C8B-443E9E925EA5}"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汉仪旗黑-50S" panose="00020600040101010101" pitchFamily="18" charset="-122"/>
                <a:ea typeface="汉仪旗黑-50S" panose="00020600040101010101" pitchFamily="18" charset="-122"/>
              </a:defRPr>
            </a:lvl1pPr>
          </a:lstStyle>
          <a:p>
            <a:fld id="{2ED24822-4261-44C8-88ED-C8ABF966BB0C}"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1">
                  <a:lumMod val="5000"/>
                  <a:lumOff val="95000"/>
                </a:schemeClr>
              </a:gs>
              <a:gs pos="100000">
                <a:srgbClr val="D9FFFF">
                  <a:alpha val="50000"/>
                </a:srgbClr>
              </a:gs>
            </a:gsLst>
            <a:lin ang="162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旗黑-50S" panose="00020600040101010101" pitchFamily="18" charset="-122"/>
              <a:ea typeface="汉仪旗黑-50S"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5.xml"/></Relationships>
</file>

<file path=ppt/slides/_rels/slide12.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0" Type="http://schemas.openxmlformats.org/officeDocument/2006/relationships/slideLayout" Target="../slideLayouts/slideLayout7.xml"/><Relationship Id="rId3" Type="http://schemas.openxmlformats.org/officeDocument/2006/relationships/tags" Target="../tags/tag108.xml"/><Relationship Id="rId29" Type="http://schemas.openxmlformats.org/officeDocument/2006/relationships/tags" Target="../tags/tag134.xml"/><Relationship Id="rId28" Type="http://schemas.openxmlformats.org/officeDocument/2006/relationships/tags" Target="../tags/tag133.xml"/><Relationship Id="rId27" Type="http://schemas.openxmlformats.org/officeDocument/2006/relationships/tags" Target="../tags/tag132.xml"/><Relationship Id="rId26" Type="http://schemas.openxmlformats.org/officeDocument/2006/relationships/tags" Target="../tags/tag131.xml"/><Relationship Id="rId25" Type="http://schemas.openxmlformats.org/officeDocument/2006/relationships/tags" Target="../tags/tag130.xml"/><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7.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99" Type="http://schemas.openxmlformats.org/officeDocument/2006/relationships/tags" Target="../tags/tag232.xml"/><Relationship Id="rId98" Type="http://schemas.openxmlformats.org/officeDocument/2006/relationships/tags" Target="../tags/tag231.xml"/><Relationship Id="rId97" Type="http://schemas.openxmlformats.org/officeDocument/2006/relationships/tags" Target="../tags/tag230.xml"/><Relationship Id="rId96" Type="http://schemas.openxmlformats.org/officeDocument/2006/relationships/tags" Target="../tags/tag229.xml"/><Relationship Id="rId95" Type="http://schemas.openxmlformats.org/officeDocument/2006/relationships/tags" Target="../tags/tag228.xml"/><Relationship Id="rId94" Type="http://schemas.openxmlformats.org/officeDocument/2006/relationships/tags" Target="../tags/tag227.xml"/><Relationship Id="rId93" Type="http://schemas.openxmlformats.org/officeDocument/2006/relationships/tags" Target="../tags/tag226.xml"/><Relationship Id="rId92" Type="http://schemas.openxmlformats.org/officeDocument/2006/relationships/tags" Target="../tags/tag225.xml"/><Relationship Id="rId91" Type="http://schemas.openxmlformats.org/officeDocument/2006/relationships/tags" Target="../tags/tag224.xml"/><Relationship Id="rId90" Type="http://schemas.openxmlformats.org/officeDocument/2006/relationships/tags" Target="../tags/tag223.xml"/><Relationship Id="rId9" Type="http://schemas.openxmlformats.org/officeDocument/2006/relationships/tags" Target="../tags/tag143.xml"/><Relationship Id="rId89" Type="http://schemas.openxmlformats.org/officeDocument/2006/relationships/tags" Target="../tags/tag222.xml"/><Relationship Id="rId88" Type="http://schemas.openxmlformats.org/officeDocument/2006/relationships/tags" Target="../tags/tag221.xml"/><Relationship Id="rId87" Type="http://schemas.openxmlformats.org/officeDocument/2006/relationships/tags" Target="../tags/tag220.xml"/><Relationship Id="rId86" Type="http://schemas.openxmlformats.org/officeDocument/2006/relationships/tags" Target="../tags/tag219.xml"/><Relationship Id="rId85" Type="http://schemas.openxmlformats.org/officeDocument/2006/relationships/tags" Target="../tags/tag218.xml"/><Relationship Id="rId84" Type="http://schemas.openxmlformats.org/officeDocument/2006/relationships/tags" Target="../tags/tag217.xml"/><Relationship Id="rId83" Type="http://schemas.openxmlformats.org/officeDocument/2006/relationships/tags" Target="../tags/tag216.xml"/><Relationship Id="rId82" Type="http://schemas.openxmlformats.org/officeDocument/2006/relationships/tags" Target="../tags/tag215.xml"/><Relationship Id="rId81" Type="http://schemas.openxmlformats.org/officeDocument/2006/relationships/tags" Target="../tags/tag214.xml"/><Relationship Id="rId80" Type="http://schemas.openxmlformats.org/officeDocument/2006/relationships/tags" Target="../tags/tag213.xml"/><Relationship Id="rId8" Type="http://schemas.openxmlformats.org/officeDocument/2006/relationships/tags" Target="../tags/tag142.xml"/><Relationship Id="rId79" Type="http://schemas.openxmlformats.org/officeDocument/2006/relationships/tags" Target="../tags/tag212.xml"/><Relationship Id="rId78" Type="http://schemas.openxmlformats.org/officeDocument/2006/relationships/tags" Target="../tags/tag211.xml"/><Relationship Id="rId77" Type="http://schemas.openxmlformats.org/officeDocument/2006/relationships/tags" Target="../tags/tag210.xml"/><Relationship Id="rId76" Type="http://schemas.openxmlformats.org/officeDocument/2006/relationships/tags" Target="../tags/tag209.xml"/><Relationship Id="rId75" Type="http://schemas.openxmlformats.org/officeDocument/2006/relationships/tags" Target="../tags/tag208.xml"/><Relationship Id="rId74" Type="http://schemas.openxmlformats.org/officeDocument/2006/relationships/tags" Target="../tags/tag207.xml"/><Relationship Id="rId731" Type="http://schemas.openxmlformats.org/officeDocument/2006/relationships/slideLayout" Target="../slideLayouts/slideLayout6.xml"/><Relationship Id="rId730" Type="http://schemas.openxmlformats.org/officeDocument/2006/relationships/tags" Target="../tags/tag863.xml"/><Relationship Id="rId73" Type="http://schemas.openxmlformats.org/officeDocument/2006/relationships/tags" Target="../tags/tag206.xml"/><Relationship Id="rId729" Type="http://schemas.openxmlformats.org/officeDocument/2006/relationships/tags" Target="../tags/tag862.xml"/><Relationship Id="rId728" Type="http://schemas.openxmlformats.org/officeDocument/2006/relationships/tags" Target="../tags/tag861.xml"/><Relationship Id="rId727" Type="http://schemas.openxmlformats.org/officeDocument/2006/relationships/tags" Target="../tags/tag860.xml"/><Relationship Id="rId726" Type="http://schemas.openxmlformats.org/officeDocument/2006/relationships/tags" Target="../tags/tag859.xml"/><Relationship Id="rId725" Type="http://schemas.openxmlformats.org/officeDocument/2006/relationships/tags" Target="../tags/tag858.xml"/><Relationship Id="rId724" Type="http://schemas.openxmlformats.org/officeDocument/2006/relationships/tags" Target="../tags/tag857.xml"/><Relationship Id="rId723" Type="http://schemas.openxmlformats.org/officeDocument/2006/relationships/tags" Target="../tags/tag856.xml"/><Relationship Id="rId722" Type="http://schemas.openxmlformats.org/officeDocument/2006/relationships/tags" Target="../tags/tag855.xml"/><Relationship Id="rId721" Type="http://schemas.openxmlformats.org/officeDocument/2006/relationships/tags" Target="../tags/tag854.xml"/><Relationship Id="rId720" Type="http://schemas.openxmlformats.org/officeDocument/2006/relationships/tags" Target="../tags/tag853.xml"/><Relationship Id="rId72" Type="http://schemas.openxmlformats.org/officeDocument/2006/relationships/tags" Target="../tags/tag205.xml"/><Relationship Id="rId719" Type="http://schemas.openxmlformats.org/officeDocument/2006/relationships/tags" Target="../tags/tag852.xml"/><Relationship Id="rId718" Type="http://schemas.openxmlformats.org/officeDocument/2006/relationships/tags" Target="../tags/tag851.xml"/><Relationship Id="rId717" Type="http://schemas.openxmlformats.org/officeDocument/2006/relationships/tags" Target="../tags/tag850.xml"/><Relationship Id="rId716" Type="http://schemas.openxmlformats.org/officeDocument/2006/relationships/tags" Target="../tags/tag849.xml"/><Relationship Id="rId715" Type="http://schemas.openxmlformats.org/officeDocument/2006/relationships/tags" Target="../tags/tag848.xml"/><Relationship Id="rId714" Type="http://schemas.openxmlformats.org/officeDocument/2006/relationships/tags" Target="../tags/tag847.xml"/><Relationship Id="rId713" Type="http://schemas.openxmlformats.org/officeDocument/2006/relationships/tags" Target="../tags/tag846.xml"/><Relationship Id="rId712" Type="http://schemas.openxmlformats.org/officeDocument/2006/relationships/tags" Target="../tags/tag845.xml"/><Relationship Id="rId711" Type="http://schemas.openxmlformats.org/officeDocument/2006/relationships/tags" Target="../tags/tag844.xml"/><Relationship Id="rId710" Type="http://schemas.openxmlformats.org/officeDocument/2006/relationships/tags" Target="../tags/tag843.xml"/><Relationship Id="rId71" Type="http://schemas.openxmlformats.org/officeDocument/2006/relationships/tags" Target="../tags/tag204.xml"/><Relationship Id="rId709" Type="http://schemas.openxmlformats.org/officeDocument/2006/relationships/tags" Target="../tags/tag842.xml"/><Relationship Id="rId708" Type="http://schemas.openxmlformats.org/officeDocument/2006/relationships/tags" Target="../tags/tag841.xml"/><Relationship Id="rId707" Type="http://schemas.openxmlformats.org/officeDocument/2006/relationships/tags" Target="../tags/tag840.xml"/><Relationship Id="rId706" Type="http://schemas.openxmlformats.org/officeDocument/2006/relationships/tags" Target="../tags/tag839.xml"/><Relationship Id="rId705" Type="http://schemas.openxmlformats.org/officeDocument/2006/relationships/tags" Target="../tags/tag838.xml"/><Relationship Id="rId704" Type="http://schemas.openxmlformats.org/officeDocument/2006/relationships/tags" Target="../tags/tag837.xml"/><Relationship Id="rId703" Type="http://schemas.openxmlformats.org/officeDocument/2006/relationships/tags" Target="../tags/tag836.xml"/><Relationship Id="rId702" Type="http://schemas.openxmlformats.org/officeDocument/2006/relationships/tags" Target="../tags/tag835.xml"/><Relationship Id="rId701" Type="http://schemas.openxmlformats.org/officeDocument/2006/relationships/tags" Target="../tags/tag834.xml"/><Relationship Id="rId700" Type="http://schemas.openxmlformats.org/officeDocument/2006/relationships/tags" Target="../tags/tag833.xml"/><Relationship Id="rId70" Type="http://schemas.openxmlformats.org/officeDocument/2006/relationships/tags" Target="../tags/tag203.xml"/><Relationship Id="rId7" Type="http://schemas.openxmlformats.org/officeDocument/2006/relationships/tags" Target="../tags/tag141.xml"/><Relationship Id="rId699" Type="http://schemas.openxmlformats.org/officeDocument/2006/relationships/tags" Target="../tags/tag832.xml"/><Relationship Id="rId698" Type="http://schemas.openxmlformats.org/officeDocument/2006/relationships/tags" Target="../tags/tag831.xml"/><Relationship Id="rId697" Type="http://schemas.openxmlformats.org/officeDocument/2006/relationships/tags" Target="../tags/tag830.xml"/><Relationship Id="rId696" Type="http://schemas.openxmlformats.org/officeDocument/2006/relationships/tags" Target="../tags/tag829.xml"/><Relationship Id="rId695" Type="http://schemas.openxmlformats.org/officeDocument/2006/relationships/tags" Target="../tags/tag828.xml"/><Relationship Id="rId694" Type="http://schemas.openxmlformats.org/officeDocument/2006/relationships/tags" Target="../tags/tag827.xml"/><Relationship Id="rId693" Type="http://schemas.openxmlformats.org/officeDocument/2006/relationships/tags" Target="../tags/tag826.xml"/><Relationship Id="rId692" Type="http://schemas.openxmlformats.org/officeDocument/2006/relationships/tags" Target="../tags/tag825.xml"/><Relationship Id="rId691" Type="http://schemas.openxmlformats.org/officeDocument/2006/relationships/tags" Target="../tags/tag824.xml"/><Relationship Id="rId690" Type="http://schemas.openxmlformats.org/officeDocument/2006/relationships/tags" Target="../tags/tag823.xml"/><Relationship Id="rId69" Type="http://schemas.openxmlformats.org/officeDocument/2006/relationships/tags" Target="../tags/tag202.xml"/><Relationship Id="rId689" Type="http://schemas.openxmlformats.org/officeDocument/2006/relationships/tags" Target="../tags/tag822.xml"/><Relationship Id="rId688" Type="http://schemas.openxmlformats.org/officeDocument/2006/relationships/tags" Target="../tags/tag821.xml"/><Relationship Id="rId687" Type="http://schemas.openxmlformats.org/officeDocument/2006/relationships/tags" Target="../tags/tag820.xml"/><Relationship Id="rId686" Type="http://schemas.openxmlformats.org/officeDocument/2006/relationships/tags" Target="../tags/tag819.xml"/><Relationship Id="rId685" Type="http://schemas.openxmlformats.org/officeDocument/2006/relationships/tags" Target="../tags/tag818.xml"/><Relationship Id="rId684" Type="http://schemas.openxmlformats.org/officeDocument/2006/relationships/tags" Target="../tags/tag817.xml"/><Relationship Id="rId683" Type="http://schemas.openxmlformats.org/officeDocument/2006/relationships/tags" Target="../tags/tag816.xml"/><Relationship Id="rId682" Type="http://schemas.openxmlformats.org/officeDocument/2006/relationships/tags" Target="../tags/tag815.xml"/><Relationship Id="rId681" Type="http://schemas.openxmlformats.org/officeDocument/2006/relationships/tags" Target="../tags/tag814.xml"/><Relationship Id="rId680" Type="http://schemas.openxmlformats.org/officeDocument/2006/relationships/tags" Target="../tags/tag813.xml"/><Relationship Id="rId68" Type="http://schemas.openxmlformats.org/officeDocument/2006/relationships/tags" Target="../tags/tag201.xml"/><Relationship Id="rId679" Type="http://schemas.openxmlformats.org/officeDocument/2006/relationships/tags" Target="../tags/tag812.xml"/><Relationship Id="rId678" Type="http://schemas.openxmlformats.org/officeDocument/2006/relationships/tags" Target="../tags/tag811.xml"/><Relationship Id="rId677" Type="http://schemas.openxmlformats.org/officeDocument/2006/relationships/tags" Target="../tags/tag810.xml"/><Relationship Id="rId676" Type="http://schemas.openxmlformats.org/officeDocument/2006/relationships/tags" Target="../tags/tag809.xml"/><Relationship Id="rId675" Type="http://schemas.openxmlformats.org/officeDocument/2006/relationships/tags" Target="../tags/tag808.xml"/><Relationship Id="rId674" Type="http://schemas.openxmlformats.org/officeDocument/2006/relationships/tags" Target="../tags/tag807.xml"/><Relationship Id="rId673" Type="http://schemas.openxmlformats.org/officeDocument/2006/relationships/tags" Target="../tags/tag806.xml"/><Relationship Id="rId672" Type="http://schemas.openxmlformats.org/officeDocument/2006/relationships/tags" Target="../tags/tag805.xml"/><Relationship Id="rId671" Type="http://schemas.openxmlformats.org/officeDocument/2006/relationships/tags" Target="../tags/tag804.xml"/><Relationship Id="rId670" Type="http://schemas.openxmlformats.org/officeDocument/2006/relationships/tags" Target="../tags/tag803.xml"/><Relationship Id="rId67" Type="http://schemas.openxmlformats.org/officeDocument/2006/relationships/tags" Target="../tags/tag200.xml"/><Relationship Id="rId669" Type="http://schemas.openxmlformats.org/officeDocument/2006/relationships/tags" Target="../tags/tag802.xml"/><Relationship Id="rId668" Type="http://schemas.openxmlformats.org/officeDocument/2006/relationships/tags" Target="../tags/tag801.xml"/><Relationship Id="rId667" Type="http://schemas.openxmlformats.org/officeDocument/2006/relationships/tags" Target="../tags/tag800.xml"/><Relationship Id="rId666" Type="http://schemas.openxmlformats.org/officeDocument/2006/relationships/tags" Target="../tags/tag799.xml"/><Relationship Id="rId665" Type="http://schemas.openxmlformats.org/officeDocument/2006/relationships/tags" Target="../tags/tag798.xml"/><Relationship Id="rId664" Type="http://schemas.openxmlformats.org/officeDocument/2006/relationships/tags" Target="../tags/tag797.xml"/><Relationship Id="rId663" Type="http://schemas.openxmlformats.org/officeDocument/2006/relationships/tags" Target="../tags/tag796.xml"/><Relationship Id="rId662" Type="http://schemas.openxmlformats.org/officeDocument/2006/relationships/tags" Target="../tags/tag795.xml"/><Relationship Id="rId661" Type="http://schemas.openxmlformats.org/officeDocument/2006/relationships/tags" Target="../tags/tag794.xml"/><Relationship Id="rId660" Type="http://schemas.openxmlformats.org/officeDocument/2006/relationships/tags" Target="../tags/tag793.xml"/><Relationship Id="rId66" Type="http://schemas.openxmlformats.org/officeDocument/2006/relationships/tags" Target="../tags/tag199.xml"/><Relationship Id="rId659" Type="http://schemas.openxmlformats.org/officeDocument/2006/relationships/tags" Target="../tags/tag792.xml"/><Relationship Id="rId658" Type="http://schemas.openxmlformats.org/officeDocument/2006/relationships/tags" Target="../tags/tag791.xml"/><Relationship Id="rId657" Type="http://schemas.openxmlformats.org/officeDocument/2006/relationships/tags" Target="../tags/tag790.xml"/><Relationship Id="rId656" Type="http://schemas.openxmlformats.org/officeDocument/2006/relationships/tags" Target="../tags/tag789.xml"/><Relationship Id="rId655" Type="http://schemas.openxmlformats.org/officeDocument/2006/relationships/tags" Target="../tags/tag788.xml"/><Relationship Id="rId654" Type="http://schemas.openxmlformats.org/officeDocument/2006/relationships/tags" Target="../tags/tag787.xml"/><Relationship Id="rId653" Type="http://schemas.openxmlformats.org/officeDocument/2006/relationships/tags" Target="../tags/tag786.xml"/><Relationship Id="rId652" Type="http://schemas.openxmlformats.org/officeDocument/2006/relationships/tags" Target="../tags/tag785.xml"/><Relationship Id="rId651" Type="http://schemas.openxmlformats.org/officeDocument/2006/relationships/tags" Target="../tags/tag784.xml"/><Relationship Id="rId650" Type="http://schemas.openxmlformats.org/officeDocument/2006/relationships/tags" Target="../tags/tag783.xml"/><Relationship Id="rId65" Type="http://schemas.openxmlformats.org/officeDocument/2006/relationships/tags" Target="../tags/tag198.xml"/><Relationship Id="rId649" Type="http://schemas.openxmlformats.org/officeDocument/2006/relationships/tags" Target="../tags/tag782.xml"/><Relationship Id="rId648" Type="http://schemas.openxmlformats.org/officeDocument/2006/relationships/tags" Target="../tags/tag781.xml"/><Relationship Id="rId647" Type="http://schemas.openxmlformats.org/officeDocument/2006/relationships/tags" Target="../tags/tag780.xml"/><Relationship Id="rId646" Type="http://schemas.openxmlformats.org/officeDocument/2006/relationships/tags" Target="../tags/tag779.xml"/><Relationship Id="rId645" Type="http://schemas.openxmlformats.org/officeDocument/2006/relationships/tags" Target="../tags/tag778.xml"/><Relationship Id="rId644" Type="http://schemas.openxmlformats.org/officeDocument/2006/relationships/tags" Target="../tags/tag777.xml"/><Relationship Id="rId643" Type="http://schemas.openxmlformats.org/officeDocument/2006/relationships/tags" Target="../tags/tag776.xml"/><Relationship Id="rId642" Type="http://schemas.openxmlformats.org/officeDocument/2006/relationships/tags" Target="../tags/tag775.xml"/><Relationship Id="rId641" Type="http://schemas.openxmlformats.org/officeDocument/2006/relationships/tags" Target="../tags/tag774.xml"/><Relationship Id="rId640" Type="http://schemas.openxmlformats.org/officeDocument/2006/relationships/tags" Target="../tags/tag773.xml"/><Relationship Id="rId64" Type="http://schemas.openxmlformats.org/officeDocument/2006/relationships/tags" Target="../tags/tag197.xml"/><Relationship Id="rId639" Type="http://schemas.openxmlformats.org/officeDocument/2006/relationships/tags" Target="../tags/tag772.xml"/><Relationship Id="rId638" Type="http://schemas.openxmlformats.org/officeDocument/2006/relationships/tags" Target="../tags/tag771.xml"/><Relationship Id="rId637" Type="http://schemas.openxmlformats.org/officeDocument/2006/relationships/tags" Target="../tags/tag770.xml"/><Relationship Id="rId636" Type="http://schemas.openxmlformats.org/officeDocument/2006/relationships/tags" Target="../tags/tag769.xml"/><Relationship Id="rId635" Type="http://schemas.openxmlformats.org/officeDocument/2006/relationships/tags" Target="../tags/tag768.xml"/><Relationship Id="rId634" Type="http://schemas.openxmlformats.org/officeDocument/2006/relationships/tags" Target="../tags/tag767.xml"/><Relationship Id="rId633" Type="http://schemas.openxmlformats.org/officeDocument/2006/relationships/tags" Target="../tags/tag766.xml"/><Relationship Id="rId632" Type="http://schemas.openxmlformats.org/officeDocument/2006/relationships/tags" Target="../tags/tag765.xml"/><Relationship Id="rId631" Type="http://schemas.openxmlformats.org/officeDocument/2006/relationships/tags" Target="../tags/tag764.xml"/><Relationship Id="rId630" Type="http://schemas.openxmlformats.org/officeDocument/2006/relationships/tags" Target="../tags/tag763.xml"/><Relationship Id="rId63" Type="http://schemas.openxmlformats.org/officeDocument/2006/relationships/tags" Target="../tags/tag196.xml"/><Relationship Id="rId629" Type="http://schemas.openxmlformats.org/officeDocument/2006/relationships/tags" Target="../tags/tag762.xml"/><Relationship Id="rId628" Type="http://schemas.openxmlformats.org/officeDocument/2006/relationships/tags" Target="../tags/tag761.xml"/><Relationship Id="rId627" Type="http://schemas.openxmlformats.org/officeDocument/2006/relationships/tags" Target="../tags/tag760.xml"/><Relationship Id="rId626" Type="http://schemas.openxmlformats.org/officeDocument/2006/relationships/tags" Target="../tags/tag759.xml"/><Relationship Id="rId625" Type="http://schemas.openxmlformats.org/officeDocument/2006/relationships/tags" Target="../tags/tag758.xml"/><Relationship Id="rId624" Type="http://schemas.openxmlformats.org/officeDocument/2006/relationships/tags" Target="../tags/tag757.xml"/><Relationship Id="rId623" Type="http://schemas.openxmlformats.org/officeDocument/2006/relationships/tags" Target="../tags/tag756.xml"/><Relationship Id="rId622" Type="http://schemas.openxmlformats.org/officeDocument/2006/relationships/tags" Target="../tags/tag755.xml"/><Relationship Id="rId621" Type="http://schemas.openxmlformats.org/officeDocument/2006/relationships/tags" Target="../tags/tag754.xml"/><Relationship Id="rId620" Type="http://schemas.openxmlformats.org/officeDocument/2006/relationships/tags" Target="../tags/tag753.xml"/><Relationship Id="rId62" Type="http://schemas.openxmlformats.org/officeDocument/2006/relationships/tags" Target="../tags/tag195.xml"/><Relationship Id="rId619" Type="http://schemas.openxmlformats.org/officeDocument/2006/relationships/tags" Target="../tags/tag752.xml"/><Relationship Id="rId618" Type="http://schemas.openxmlformats.org/officeDocument/2006/relationships/tags" Target="../tags/tag751.xml"/><Relationship Id="rId617" Type="http://schemas.openxmlformats.org/officeDocument/2006/relationships/tags" Target="../tags/tag750.xml"/><Relationship Id="rId616" Type="http://schemas.openxmlformats.org/officeDocument/2006/relationships/tags" Target="../tags/tag749.xml"/><Relationship Id="rId615" Type="http://schemas.openxmlformats.org/officeDocument/2006/relationships/tags" Target="../tags/tag748.xml"/><Relationship Id="rId614" Type="http://schemas.openxmlformats.org/officeDocument/2006/relationships/tags" Target="../tags/tag747.xml"/><Relationship Id="rId613" Type="http://schemas.openxmlformats.org/officeDocument/2006/relationships/tags" Target="../tags/tag746.xml"/><Relationship Id="rId612" Type="http://schemas.openxmlformats.org/officeDocument/2006/relationships/tags" Target="../tags/tag745.xml"/><Relationship Id="rId611" Type="http://schemas.openxmlformats.org/officeDocument/2006/relationships/tags" Target="../tags/tag744.xml"/><Relationship Id="rId610" Type="http://schemas.openxmlformats.org/officeDocument/2006/relationships/tags" Target="../tags/tag743.xml"/><Relationship Id="rId61" Type="http://schemas.openxmlformats.org/officeDocument/2006/relationships/tags" Target="../tags/tag194.xml"/><Relationship Id="rId609" Type="http://schemas.openxmlformats.org/officeDocument/2006/relationships/tags" Target="../tags/tag742.xml"/><Relationship Id="rId608" Type="http://schemas.openxmlformats.org/officeDocument/2006/relationships/tags" Target="../tags/tag741.xml"/><Relationship Id="rId607" Type="http://schemas.openxmlformats.org/officeDocument/2006/relationships/tags" Target="../tags/tag740.xml"/><Relationship Id="rId606" Type="http://schemas.openxmlformats.org/officeDocument/2006/relationships/tags" Target="../tags/tag739.xml"/><Relationship Id="rId605" Type="http://schemas.openxmlformats.org/officeDocument/2006/relationships/tags" Target="../tags/tag738.xml"/><Relationship Id="rId604" Type="http://schemas.openxmlformats.org/officeDocument/2006/relationships/tags" Target="../tags/tag737.xml"/><Relationship Id="rId603" Type="http://schemas.openxmlformats.org/officeDocument/2006/relationships/tags" Target="../tags/tag736.xml"/><Relationship Id="rId602" Type="http://schemas.openxmlformats.org/officeDocument/2006/relationships/tags" Target="../tags/tag735.xml"/><Relationship Id="rId601" Type="http://schemas.openxmlformats.org/officeDocument/2006/relationships/tags" Target="../tags/tag734.xml"/><Relationship Id="rId600" Type="http://schemas.openxmlformats.org/officeDocument/2006/relationships/tags" Target="../tags/tag733.xml"/><Relationship Id="rId60" Type="http://schemas.openxmlformats.org/officeDocument/2006/relationships/tags" Target="../tags/tag193.xml"/><Relationship Id="rId6" Type="http://schemas.openxmlformats.org/officeDocument/2006/relationships/tags" Target="../tags/tag140.xml"/><Relationship Id="rId599" Type="http://schemas.openxmlformats.org/officeDocument/2006/relationships/tags" Target="../tags/tag732.xml"/><Relationship Id="rId598" Type="http://schemas.openxmlformats.org/officeDocument/2006/relationships/tags" Target="../tags/tag731.xml"/><Relationship Id="rId597" Type="http://schemas.openxmlformats.org/officeDocument/2006/relationships/tags" Target="../tags/tag730.xml"/><Relationship Id="rId596" Type="http://schemas.openxmlformats.org/officeDocument/2006/relationships/tags" Target="../tags/tag729.xml"/><Relationship Id="rId595" Type="http://schemas.openxmlformats.org/officeDocument/2006/relationships/tags" Target="../tags/tag728.xml"/><Relationship Id="rId594" Type="http://schemas.openxmlformats.org/officeDocument/2006/relationships/tags" Target="../tags/tag727.xml"/><Relationship Id="rId593" Type="http://schemas.openxmlformats.org/officeDocument/2006/relationships/tags" Target="../tags/tag726.xml"/><Relationship Id="rId592" Type="http://schemas.openxmlformats.org/officeDocument/2006/relationships/tags" Target="../tags/tag725.xml"/><Relationship Id="rId591" Type="http://schemas.openxmlformats.org/officeDocument/2006/relationships/tags" Target="../tags/tag724.xml"/><Relationship Id="rId590" Type="http://schemas.openxmlformats.org/officeDocument/2006/relationships/tags" Target="../tags/tag723.xml"/><Relationship Id="rId59" Type="http://schemas.openxmlformats.org/officeDocument/2006/relationships/tags" Target="../tags/tag192.xml"/><Relationship Id="rId589" Type="http://schemas.openxmlformats.org/officeDocument/2006/relationships/tags" Target="../tags/tag722.xml"/><Relationship Id="rId588" Type="http://schemas.openxmlformats.org/officeDocument/2006/relationships/tags" Target="../tags/tag721.xml"/><Relationship Id="rId587" Type="http://schemas.openxmlformats.org/officeDocument/2006/relationships/tags" Target="../tags/tag720.xml"/><Relationship Id="rId586" Type="http://schemas.openxmlformats.org/officeDocument/2006/relationships/tags" Target="../tags/tag719.xml"/><Relationship Id="rId585" Type="http://schemas.openxmlformats.org/officeDocument/2006/relationships/tags" Target="../tags/tag718.xml"/><Relationship Id="rId584" Type="http://schemas.openxmlformats.org/officeDocument/2006/relationships/tags" Target="../tags/tag717.xml"/><Relationship Id="rId583" Type="http://schemas.openxmlformats.org/officeDocument/2006/relationships/tags" Target="../tags/tag716.xml"/><Relationship Id="rId582" Type="http://schemas.openxmlformats.org/officeDocument/2006/relationships/tags" Target="../tags/tag715.xml"/><Relationship Id="rId581" Type="http://schemas.openxmlformats.org/officeDocument/2006/relationships/tags" Target="../tags/tag714.xml"/><Relationship Id="rId580" Type="http://schemas.openxmlformats.org/officeDocument/2006/relationships/tags" Target="../tags/tag713.xml"/><Relationship Id="rId58" Type="http://schemas.openxmlformats.org/officeDocument/2006/relationships/tags" Target="../tags/tag191.xml"/><Relationship Id="rId579" Type="http://schemas.openxmlformats.org/officeDocument/2006/relationships/tags" Target="../tags/tag712.xml"/><Relationship Id="rId578" Type="http://schemas.openxmlformats.org/officeDocument/2006/relationships/tags" Target="../tags/tag711.xml"/><Relationship Id="rId577" Type="http://schemas.openxmlformats.org/officeDocument/2006/relationships/tags" Target="../tags/tag710.xml"/><Relationship Id="rId576" Type="http://schemas.openxmlformats.org/officeDocument/2006/relationships/tags" Target="../tags/tag709.xml"/><Relationship Id="rId575" Type="http://schemas.openxmlformats.org/officeDocument/2006/relationships/tags" Target="../tags/tag708.xml"/><Relationship Id="rId574" Type="http://schemas.openxmlformats.org/officeDocument/2006/relationships/tags" Target="../tags/tag707.xml"/><Relationship Id="rId573" Type="http://schemas.openxmlformats.org/officeDocument/2006/relationships/tags" Target="../tags/tag706.xml"/><Relationship Id="rId572" Type="http://schemas.openxmlformats.org/officeDocument/2006/relationships/tags" Target="../tags/tag705.xml"/><Relationship Id="rId571" Type="http://schemas.openxmlformats.org/officeDocument/2006/relationships/tags" Target="../tags/tag704.xml"/><Relationship Id="rId570" Type="http://schemas.openxmlformats.org/officeDocument/2006/relationships/tags" Target="../tags/tag703.xml"/><Relationship Id="rId57" Type="http://schemas.openxmlformats.org/officeDocument/2006/relationships/tags" Target="../tags/tag190.xml"/><Relationship Id="rId569" Type="http://schemas.openxmlformats.org/officeDocument/2006/relationships/tags" Target="../tags/tag702.xml"/><Relationship Id="rId568" Type="http://schemas.openxmlformats.org/officeDocument/2006/relationships/tags" Target="../tags/tag701.xml"/><Relationship Id="rId567" Type="http://schemas.openxmlformats.org/officeDocument/2006/relationships/tags" Target="../tags/tag700.xml"/><Relationship Id="rId566" Type="http://schemas.openxmlformats.org/officeDocument/2006/relationships/tags" Target="../tags/tag699.xml"/><Relationship Id="rId565" Type="http://schemas.openxmlformats.org/officeDocument/2006/relationships/tags" Target="../tags/tag698.xml"/><Relationship Id="rId564" Type="http://schemas.openxmlformats.org/officeDocument/2006/relationships/tags" Target="../tags/tag697.xml"/><Relationship Id="rId563" Type="http://schemas.openxmlformats.org/officeDocument/2006/relationships/tags" Target="../tags/tag696.xml"/><Relationship Id="rId562" Type="http://schemas.openxmlformats.org/officeDocument/2006/relationships/tags" Target="../tags/tag695.xml"/><Relationship Id="rId561" Type="http://schemas.openxmlformats.org/officeDocument/2006/relationships/tags" Target="../tags/tag694.xml"/><Relationship Id="rId560" Type="http://schemas.openxmlformats.org/officeDocument/2006/relationships/tags" Target="../tags/tag693.xml"/><Relationship Id="rId56" Type="http://schemas.openxmlformats.org/officeDocument/2006/relationships/tags" Target="../tags/tag189.xml"/><Relationship Id="rId559" Type="http://schemas.openxmlformats.org/officeDocument/2006/relationships/tags" Target="../tags/tag692.xml"/><Relationship Id="rId558" Type="http://schemas.openxmlformats.org/officeDocument/2006/relationships/tags" Target="../tags/tag691.xml"/><Relationship Id="rId557" Type="http://schemas.openxmlformats.org/officeDocument/2006/relationships/tags" Target="../tags/tag690.xml"/><Relationship Id="rId556" Type="http://schemas.openxmlformats.org/officeDocument/2006/relationships/tags" Target="../tags/tag689.xml"/><Relationship Id="rId555" Type="http://schemas.openxmlformats.org/officeDocument/2006/relationships/tags" Target="../tags/tag688.xml"/><Relationship Id="rId554" Type="http://schemas.openxmlformats.org/officeDocument/2006/relationships/tags" Target="../tags/tag687.xml"/><Relationship Id="rId553" Type="http://schemas.openxmlformats.org/officeDocument/2006/relationships/tags" Target="../tags/tag686.xml"/><Relationship Id="rId552" Type="http://schemas.openxmlformats.org/officeDocument/2006/relationships/tags" Target="../tags/tag685.xml"/><Relationship Id="rId551" Type="http://schemas.openxmlformats.org/officeDocument/2006/relationships/tags" Target="../tags/tag684.xml"/><Relationship Id="rId550" Type="http://schemas.openxmlformats.org/officeDocument/2006/relationships/tags" Target="../tags/tag683.xml"/><Relationship Id="rId55" Type="http://schemas.openxmlformats.org/officeDocument/2006/relationships/tags" Target="../tags/tag188.xml"/><Relationship Id="rId549" Type="http://schemas.openxmlformats.org/officeDocument/2006/relationships/tags" Target="../tags/tag682.xml"/><Relationship Id="rId548" Type="http://schemas.openxmlformats.org/officeDocument/2006/relationships/tags" Target="../tags/tag681.xml"/><Relationship Id="rId547" Type="http://schemas.openxmlformats.org/officeDocument/2006/relationships/tags" Target="../tags/tag680.xml"/><Relationship Id="rId546" Type="http://schemas.openxmlformats.org/officeDocument/2006/relationships/tags" Target="../tags/tag679.xml"/><Relationship Id="rId545" Type="http://schemas.openxmlformats.org/officeDocument/2006/relationships/tags" Target="../tags/tag678.xml"/><Relationship Id="rId544" Type="http://schemas.openxmlformats.org/officeDocument/2006/relationships/tags" Target="../tags/tag677.xml"/><Relationship Id="rId543" Type="http://schemas.openxmlformats.org/officeDocument/2006/relationships/tags" Target="../tags/tag676.xml"/><Relationship Id="rId542" Type="http://schemas.openxmlformats.org/officeDocument/2006/relationships/tags" Target="../tags/tag675.xml"/><Relationship Id="rId541" Type="http://schemas.openxmlformats.org/officeDocument/2006/relationships/tags" Target="../tags/tag674.xml"/><Relationship Id="rId540" Type="http://schemas.openxmlformats.org/officeDocument/2006/relationships/tags" Target="../tags/tag673.xml"/><Relationship Id="rId54" Type="http://schemas.openxmlformats.org/officeDocument/2006/relationships/tags" Target="../tags/tag187.xml"/><Relationship Id="rId539" Type="http://schemas.openxmlformats.org/officeDocument/2006/relationships/tags" Target="../tags/tag672.xml"/><Relationship Id="rId538" Type="http://schemas.openxmlformats.org/officeDocument/2006/relationships/tags" Target="../tags/tag671.xml"/><Relationship Id="rId537" Type="http://schemas.openxmlformats.org/officeDocument/2006/relationships/tags" Target="../tags/tag670.xml"/><Relationship Id="rId536" Type="http://schemas.openxmlformats.org/officeDocument/2006/relationships/tags" Target="../tags/tag669.xml"/><Relationship Id="rId535" Type="http://schemas.openxmlformats.org/officeDocument/2006/relationships/tags" Target="../tags/tag668.xml"/><Relationship Id="rId534" Type="http://schemas.openxmlformats.org/officeDocument/2006/relationships/tags" Target="../tags/tag667.xml"/><Relationship Id="rId533" Type="http://schemas.openxmlformats.org/officeDocument/2006/relationships/tags" Target="../tags/tag666.xml"/><Relationship Id="rId532" Type="http://schemas.openxmlformats.org/officeDocument/2006/relationships/tags" Target="../tags/tag665.xml"/><Relationship Id="rId531" Type="http://schemas.openxmlformats.org/officeDocument/2006/relationships/tags" Target="../tags/tag664.xml"/><Relationship Id="rId530" Type="http://schemas.openxmlformats.org/officeDocument/2006/relationships/tags" Target="../tags/tag663.xml"/><Relationship Id="rId53" Type="http://schemas.openxmlformats.org/officeDocument/2006/relationships/tags" Target="../tags/tag186.xml"/><Relationship Id="rId529" Type="http://schemas.openxmlformats.org/officeDocument/2006/relationships/tags" Target="../tags/tag662.xml"/><Relationship Id="rId528" Type="http://schemas.openxmlformats.org/officeDocument/2006/relationships/tags" Target="../tags/tag661.xml"/><Relationship Id="rId527" Type="http://schemas.openxmlformats.org/officeDocument/2006/relationships/tags" Target="../tags/tag660.xml"/><Relationship Id="rId526" Type="http://schemas.openxmlformats.org/officeDocument/2006/relationships/tags" Target="../tags/tag659.xml"/><Relationship Id="rId525" Type="http://schemas.openxmlformats.org/officeDocument/2006/relationships/tags" Target="../tags/tag658.xml"/><Relationship Id="rId524" Type="http://schemas.openxmlformats.org/officeDocument/2006/relationships/tags" Target="../tags/tag657.xml"/><Relationship Id="rId523" Type="http://schemas.openxmlformats.org/officeDocument/2006/relationships/tags" Target="../tags/tag656.xml"/><Relationship Id="rId522" Type="http://schemas.openxmlformats.org/officeDocument/2006/relationships/tags" Target="../tags/tag655.xml"/><Relationship Id="rId521" Type="http://schemas.openxmlformats.org/officeDocument/2006/relationships/tags" Target="../tags/tag654.xml"/><Relationship Id="rId520" Type="http://schemas.openxmlformats.org/officeDocument/2006/relationships/tags" Target="../tags/tag653.xml"/><Relationship Id="rId52" Type="http://schemas.openxmlformats.org/officeDocument/2006/relationships/tags" Target="../tags/tag185.xml"/><Relationship Id="rId519" Type="http://schemas.openxmlformats.org/officeDocument/2006/relationships/tags" Target="../tags/tag652.xml"/><Relationship Id="rId518" Type="http://schemas.openxmlformats.org/officeDocument/2006/relationships/tags" Target="../tags/tag651.xml"/><Relationship Id="rId517" Type="http://schemas.openxmlformats.org/officeDocument/2006/relationships/tags" Target="../tags/tag650.xml"/><Relationship Id="rId516" Type="http://schemas.openxmlformats.org/officeDocument/2006/relationships/tags" Target="../tags/tag649.xml"/><Relationship Id="rId515" Type="http://schemas.openxmlformats.org/officeDocument/2006/relationships/tags" Target="../tags/tag648.xml"/><Relationship Id="rId514" Type="http://schemas.openxmlformats.org/officeDocument/2006/relationships/tags" Target="../tags/tag647.xml"/><Relationship Id="rId513" Type="http://schemas.openxmlformats.org/officeDocument/2006/relationships/tags" Target="../tags/tag646.xml"/><Relationship Id="rId512" Type="http://schemas.openxmlformats.org/officeDocument/2006/relationships/tags" Target="../tags/tag645.xml"/><Relationship Id="rId511" Type="http://schemas.openxmlformats.org/officeDocument/2006/relationships/tags" Target="../tags/tag644.xml"/><Relationship Id="rId510" Type="http://schemas.openxmlformats.org/officeDocument/2006/relationships/tags" Target="../tags/tag643.xml"/><Relationship Id="rId51" Type="http://schemas.openxmlformats.org/officeDocument/2006/relationships/tags" Target="../tags/tag184.xml"/><Relationship Id="rId509" Type="http://schemas.openxmlformats.org/officeDocument/2006/relationships/tags" Target="../tags/tag642.xml"/><Relationship Id="rId508" Type="http://schemas.openxmlformats.org/officeDocument/2006/relationships/tags" Target="../tags/tag641.xml"/><Relationship Id="rId507" Type="http://schemas.openxmlformats.org/officeDocument/2006/relationships/tags" Target="../tags/tag640.xml"/><Relationship Id="rId506" Type="http://schemas.openxmlformats.org/officeDocument/2006/relationships/tags" Target="../tags/tag639.xml"/><Relationship Id="rId505" Type="http://schemas.openxmlformats.org/officeDocument/2006/relationships/tags" Target="../tags/tag638.xml"/><Relationship Id="rId504" Type="http://schemas.openxmlformats.org/officeDocument/2006/relationships/tags" Target="../tags/tag637.xml"/><Relationship Id="rId503" Type="http://schemas.openxmlformats.org/officeDocument/2006/relationships/tags" Target="../tags/tag636.xml"/><Relationship Id="rId502" Type="http://schemas.openxmlformats.org/officeDocument/2006/relationships/tags" Target="../tags/tag635.xml"/><Relationship Id="rId501" Type="http://schemas.openxmlformats.org/officeDocument/2006/relationships/tags" Target="../tags/tag634.xml"/><Relationship Id="rId500" Type="http://schemas.openxmlformats.org/officeDocument/2006/relationships/tags" Target="../tags/tag633.xml"/><Relationship Id="rId50" Type="http://schemas.openxmlformats.org/officeDocument/2006/relationships/tags" Target="../tags/tag183.xml"/><Relationship Id="rId5" Type="http://schemas.openxmlformats.org/officeDocument/2006/relationships/tags" Target="../tags/tag139.xml"/><Relationship Id="rId499" Type="http://schemas.openxmlformats.org/officeDocument/2006/relationships/tags" Target="../tags/tag632.xml"/><Relationship Id="rId498" Type="http://schemas.openxmlformats.org/officeDocument/2006/relationships/tags" Target="../tags/tag631.xml"/><Relationship Id="rId497" Type="http://schemas.openxmlformats.org/officeDocument/2006/relationships/tags" Target="../tags/tag630.xml"/><Relationship Id="rId496" Type="http://schemas.openxmlformats.org/officeDocument/2006/relationships/tags" Target="../tags/tag629.xml"/><Relationship Id="rId495" Type="http://schemas.openxmlformats.org/officeDocument/2006/relationships/tags" Target="../tags/tag628.xml"/><Relationship Id="rId494" Type="http://schemas.openxmlformats.org/officeDocument/2006/relationships/tags" Target="../tags/tag627.xml"/><Relationship Id="rId493" Type="http://schemas.openxmlformats.org/officeDocument/2006/relationships/tags" Target="../tags/tag626.xml"/><Relationship Id="rId492" Type="http://schemas.openxmlformats.org/officeDocument/2006/relationships/tags" Target="../tags/tag625.xml"/><Relationship Id="rId491" Type="http://schemas.openxmlformats.org/officeDocument/2006/relationships/tags" Target="../tags/tag624.xml"/><Relationship Id="rId490" Type="http://schemas.openxmlformats.org/officeDocument/2006/relationships/tags" Target="../tags/tag623.xml"/><Relationship Id="rId49" Type="http://schemas.openxmlformats.org/officeDocument/2006/relationships/tags" Target="../tags/tag182.xml"/><Relationship Id="rId489" Type="http://schemas.openxmlformats.org/officeDocument/2006/relationships/tags" Target="../tags/tag622.xml"/><Relationship Id="rId488" Type="http://schemas.openxmlformats.org/officeDocument/2006/relationships/tags" Target="../tags/tag621.xml"/><Relationship Id="rId487" Type="http://schemas.openxmlformats.org/officeDocument/2006/relationships/tags" Target="../tags/tag620.xml"/><Relationship Id="rId486" Type="http://schemas.openxmlformats.org/officeDocument/2006/relationships/tags" Target="../tags/tag619.xml"/><Relationship Id="rId485" Type="http://schemas.openxmlformats.org/officeDocument/2006/relationships/tags" Target="../tags/tag618.xml"/><Relationship Id="rId484" Type="http://schemas.openxmlformats.org/officeDocument/2006/relationships/tags" Target="../tags/tag617.xml"/><Relationship Id="rId483" Type="http://schemas.openxmlformats.org/officeDocument/2006/relationships/tags" Target="../tags/tag616.xml"/><Relationship Id="rId482" Type="http://schemas.openxmlformats.org/officeDocument/2006/relationships/tags" Target="../tags/tag615.xml"/><Relationship Id="rId481" Type="http://schemas.openxmlformats.org/officeDocument/2006/relationships/tags" Target="../tags/tag614.xml"/><Relationship Id="rId480" Type="http://schemas.openxmlformats.org/officeDocument/2006/relationships/tags" Target="../tags/tag613.xml"/><Relationship Id="rId48" Type="http://schemas.openxmlformats.org/officeDocument/2006/relationships/tags" Target="../tags/tag181.xml"/><Relationship Id="rId479" Type="http://schemas.openxmlformats.org/officeDocument/2006/relationships/tags" Target="../tags/tag612.xml"/><Relationship Id="rId478" Type="http://schemas.openxmlformats.org/officeDocument/2006/relationships/tags" Target="../tags/tag611.xml"/><Relationship Id="rId477" Type="http://schemas.openxmlformats.org/officeDocument/2006/relationships/tags" Target="../tags/tag610.xml"/><Relationship Id="rId476" Type="http://schemas.openxmlformats.org/officeDocument/2006/relationships/tags" Target="../tags/tag609.xml"/><Relationship Id="rId475" Type="http://schemas.openxmlformats.org/officeDocument/2006/relationships/tags" Target="../tags/tag608.xml"/><Relationship Id="rId474" Type="http://schemas.openxmlformats.org/officeDocument/2006/relationships/tags" Target="../tags/tag607.xml"/><Relationship Id="rId473" Type="http://schemas.openxmlformats.org/officeDocument/2006/relationships/tags" Target="../tags/tag606.xml"/><Relationship Id="rId472" Type="http://schemas.openxmlformats.org/officeDocument/2006/relationships/tags" Target="../tags/tag605.xml"/><Relationship Id="rId471" Type="http://schemas.openxmlformats.org/officeDocument/2006/relationships/tags" Target="../tags/tag604.xml"/><Relationship Id="rId470" Type="http://schemas.openxmlformats.org/officeDocument/2006/relationships/tags" Target="../tags/tag603.xml"/><Relationship Id="rId47" Type="http://schemas.openxmlformats.org/officeDocument/2006/relationships/tags" Target="../tags/tag180.xml"/><Relationship Id="rId469" Type="http://schemas.openxmlformats.org/officeDocument/2006/relationships/tags" Target="../tags/tag602.xml"/><Relationship Id="rId468" Type="http://schemas.openxmlformats.org/officeDocument/2006/relationships/tags" Target="../tags/tag601.xml"/><Relationship Id="rId467" Type="http://schemas.openxmlformats.org/officeDocument/2006/relationships/tags" Target="../tags/tag600.xml"/><Relationship Id="rId466" Type="http://schemas.openxmlformats.org/officeDocument/2006/relationships/tags" Target="../tags/tag599.xml"/><Relationship Id="rId465" Type="http://schemas.openxmlformats.org/officeDocument/2006/relationships/tags" Target="../tags/tag598.xml"/><Relationship Id="rId464" Type="http://schemas.openxmlformats.org/officeDocument/2006/relationships/tags" Target="../tags/tag597.xml"/><Relationship Id="rId463" Type="http://schemas.openxmlformats.org/officeDocument/2006/relationships/tags" Target="../tags/tag596.xml"/><Relationship Id="rId462" Type="http://schemas.openxmlformats.org/officeDocument/2006/relationships/tags" Target="../tags/tag595.xml"/><Relationship Id="rId461" Type="http://schemas.openxmlformats.org/officeDocument/2006/relationships/tags" Target="../tags/tag594.xml"/><Relationship Id="rId460" Type="http://schemas.openxmlformats.org/officeDocument/2006/relationships/tags" Target="../tags/tag593.xml"/><Relationship Id="rId46" Type="http://schemas.openxmlformats.org/officeDocument/2006/relationships/tags" Target="../tags/tag179.xml"/><Relationship Id="rId459" Type="http://schemas.openxmlformats.org/officeDocument/2006/relationships/tags" Target="../tags/tag592.xml"/><Relationship Id="rId458" Type="http://schemas.openxmlformats.org/officeDocument/2006/relationships/tags" Target="../tags/tag591.xml"/><Relationship Id="rId457" Type="http://schemas.openxmlformats.org/officeDocument/2006/relationships/tags" Target="../tags/tag590.xml"/><Relationship Id="rId456" Type="http://schemas.openxmlformats.org/officeDocument/2006/relationships/tags" Target="../tags/tag589.xml"/><Relationship Id="rId455" Type="http://schemas.openxmlformats.org/officeDocument/2006/relationships/tags" Target="../tags/tag588.xml"/><Relationship Id="rId454" Type="http://schemas.openxmlformats.org/officeDocument/2006/relationships/tags" Target="../tags/tag587.xml"/><Relationship Id="rId453" Type="http://schemas.openxmlformats.org/officeDocument/2006/relationships/tags" Target="../tags/tag586.xml"/><Relationship Id="rId452" Type="http://schemas.openxmlformats.org/officeDocument/2006/relationships/tags" Target="../tags/tag585.xml"/><Relationship Id="rId451" Type="http://schemas.openxmlformats.org/officeDocument/2006/relationships/tags" Target="../tags/tag584.xml"/><Relationship Id="rId450" Type="http://schemas.openxmlformats.org/officeDocument/2006/relationships/tags" Target="../tags/tag583.xml"/><Relationship Id="rId45" Type="http://schemas.openxmlformats.org/officeDocument/2006/relationships/tags" Target="../tags/tag178.xml"/><Relationship Id="rId449" Type="http://schemas.openxmlformats.org/officeDocument/2006/relationships/tags" Target="../tags/tag582.xml"/><Relationship Id="rId448" Type="http://schemas.openxmlformats.org/officeDocument/2006/relationships/tags" Target="../tags/tag581.xml"/><Relationship Id="rId447" Type="http://schemas.openxmlformats.org/officeDocument/2006/relationships/tags" Target="../tags/tag580.xml"/><Relationship Id="rId446" Type="http://schemas.openxmlformats.org/officeDocument/2006/relationships/tags" Target="../tags/tag579.xml"/><Relationship Id="rId445" Type="http://schemas.openxmlformats.org/officeDocument/2006/relationships/tags" Target="../tags/tag578.xml"/><Relationship Id="rId444" Type="http://schemas.openxmlformats.org/officeDocument/2006/relationships/tags" Target="../tags/tag577.xml"/><Relationship Id="rId443" Type="http://schemas.openxmlformats.org/officeDocument/2006/relationships/tags" Target="../tags/tag576.xml"/><Relationship Id="rId442" Type="http://schemas.openxmlformats.org/officeDocument/2006/relationships/tags" Target="../tags/tag575.xml"/><Relationship Id="rId441" Type="http://schemas.openxmlformats.org/officeDocument/2006/relationships/tags" Target="../tags/tag574.xml"/><Relationship Id="rId440" Type="http://schemas.openxmlformats.org/officeDocument/2006/relationships/tags" Target="../tags/tag573.xml"/><Relationship Id="rId44" Type="http://schemas.openxmlformats.org/officeDocument/2006/relationships/tags" Target="../tags/tag177.xml"/><Relationship Id="rId439" Type="http://schemas.openxmlformats.org/officeDocument/2006/relationships/tags" Target="../tags/tag572.xml"/><Relationship Id="rId438" Type="http://schemas.openxmlformats.org/officeDocument/2006/relationships/tags" Target="../tags/tag571.xml"/><Relationship Id="rId437" Type="http://schemas.openxmlformats.org/officeDocument/2006/relationships/tags" Target="../tags/tag570.xml"/><Relationship Id="rId436" Type="http://schemas.openxmlformats.org/officeDocument/2006/relationships/tags" Target="../tags/tag569.xml"/><Relationship Id="rId435" Type="http://schemas.openxmlformats.org/officeDocument/2006/relationships/tags" Target="../tags/tag568.xml"/><Relationship Id="rId434" Type="http://schemas.openxmlformats.org/officeDocument/2006/relationships/tags" Target="../tags/tag567.xml"/><Relationship Id="rId433" Type="http://schemas.openxmlformats.org/officeDocument/2006/relationships/tags" Target="../tags/tag566.xml"/><Relationship Id="rId432" Type="http://schemas.openxmlformats.org/officeDocument/2006/relationships/tags" Target="../tags/tag565.xml"/><Relationship Id="rId431" Type="http://schemas.openxmlformats.org/officeDocument/2006/relationships/tags" Target="../tags/tag564.xml"/><Relationship Id="rId430" Type="http://schemas.openxmlformats.org/officeDocument/2006/relationships/tags" Target="../tags/tag563.xml"/><Relationship Id="rId43" Type="http://schemas.openxmlformats.org/officeDocument/2006/relationships/tags" Target="../tags/tag176.xml"/><Relationship Id="rId429" Type="http://schemas.openxmlformats.org/officeDocument/2006/relationships/tags" Target="../tags/tag562.xml"/><Relationship Id="rId428" Type="http://schemas.openxmlformats.org/officeDocument/2006/relationships/tags" Target="../tags/tag561.xml"/><Relationship Id="rId427" Type="http://schemas.openxmlformats.org/officeDocument/2006/relationships/tags" Target="../tags/tag560.xml"/><Relationship Id="rId426" Type="http://schemas.openxmlformats.org/officeDocument/2006/relationships/tags" Target="../tags/tag559.xml"/><Relationship Id="rId425" Type="http://schemas.openxmlformats.org/officeDocument/2006/relationships/tags" Target="../tags/tag558.xml"/><Relationship Id="rId424" Type="http://schemas.openxmlformats.org/officeDocument/2006/relationships/tags" Target="../tags/tag557.xml"/><Relationship Id="rId423" Type="http://schemas.openxmlformats.org/officeDocument/2006/relationships/tags" Target="../tags/tag556.xml"/><Relationship Id="rId422" Type="http://schemas.openxmlformats.org/officeDocument/2006/relationships/tags" Target="../tags/tag555.xml"/><Relationship Id="rId421" Type="http://schemas.openxmlformats.org/officeDocument/2006/relationships/tags" Target="../tags/tag554.xml"/><Relationship Id="rId420" Type="http://schemas.openxmlformats.org/officeDocument/2006/relationships/tags" Target="../tags/tag553.xml"/><Relationship Id="rId42" Type="http://schemas.openxmlformats.org/officeDocument/2006/relationships/tags" Target="../tags/tag175.xml"/><Relationship Id="rId419" Type="http://schemas.openxmlformats.org/officeDocument/2006/relationships/tags" Target="../tags/tag552.xml"/><Relationship Id="rId418" Type="http://schemas.openxmlformats.org/officeDocument/2006/relationships/tags" Target="../tags/tag551.xml"/><Relationship Id="rId417" Type="http://schemas.openxmlformats.org/officeDocument/2006/relationships/tags" Target="../tags/tag550.xml"/><Relationship Id="rId416" Type="http://schemas.openxmlformats.org/officeDocument/2006/relationships/tags" Target="../tags/tag549.xml"/><Relationship Id="rId415" Type="http://schemas.openxmlformats.org/officeDocument/2006/relationships/tags" Target="../tags/tag548.xml"/><Relationship Id="rId414" Type="http://schemas.openxmlformats.org/officeDocument/2006/relationships/tags" Target="../tags/tag547.xml"/><Relationship Id="rId413" Type="http://schemas.openxmlformats.org/officeDocument/2006/relationships/tags" Target="../tags/tag546.xml"/><Relationship Id="rId412" Type="http://schemas.openxmlformats.org/officeDocument/2006/relationships/tags" Target="../tags/tag545.xml"/><Relationship Id="rId411" Type="http://schemas.openxmlformats.org/officeDocument/2006/relationships/tags" Target="../tags/tag544.xml"/><Relationship Id="rId410" Type="http://schemas.openxmlformats.org/officeDocument/2006/relationships/tags" Target="../tags/tag543.xml"/><Relationship Id="rId41" Type="http://schemas.openxmlformats.org/officeDocument/2006/relationships/tags" Target="../tags/tag174.xml"/><Relationship Id="rId409" Type="http://schemas.openxmlformats.org/officeDocument/2006/relationships/tags" Target="../tags/tag542.xml"/><Relationship Id="rId408" Type="http://schemas.openxmlformats.org/officeDocument/2006/relationships/tags" Target="../tags/tag541.xml"/><Relationship Id="rId407" Type="http://schemas.openxmlformats.org/officeDocument/2006/relationships/tags" Target="../tags/tag540.xml"/><Relationship Id="rId406" Type="http://schemas.openxmlformats.org/officeDocument/2006/relationships/tags" Target="../tags/tag539.xml"/><Relationship Id="rId405" Type="http://schemas.openxmlformats.org/officeDocument/2006/relationships/tags" Target="../tags/tag538.xml"/><Relationship Id="rId404" Type="http://schemas.openxmlformats.org/officeDocument/2006/relationships/tags" Target="../tags/tag537.xml"/><Relationship Id="rId403" Type="http://schemas.openxmlformats.org/officeDocument/2006/relationships/tags" Target="../tags/tag536.xml"/><Relationship Id="rId402" Type="http://schemas.openxmlformats.org/officeDocument/2006/relationships/tags" Target="../tags/tag535.xml"/><Relationship Id="rId401" Type="http://schemas.openxmlformats.org/officeDocument/2006/relationships/tags" Target="../tags/tag534.xml"/><Relationship Id="rId400" Type="http://schemas.openxmlformats.org/officeDocument/2006/relationships/tags" Target="../tags/tag533.xml"/><Relationship Id="rId40" Type="http://schemas.openxmlformats.org/officeDocument/2006/relationships/tags" Target="../tags/tag173.xml"/><Relationship Id="rId4" Type="http://schemas.openxmlformats.org/officeDocument/2006/relationships/tags" Target="../tags/tag138.xml"/><Relationship Id="rId399" Type="http://schemas.openxmlformats.org/officeDocument/2006/relationships/tags" Target="../tags/tag532.xml"/><Relationship Id="rId398" Type="http://schemas.openxmlformats.org/officeDocument/2006/relationships/tags" Target="../tags/tag531.xml"/><Relationship Id="rId397" Type="http://schemas.openxmlformats.org/officeDocument/2006/relationships/tags" Target="../tags/tag530.xml"/><Relationship Id="rId396" Type="http://schemas.openxmlformats.org/officeDocument/2006/relationships/tags" Target="../tags/tag529.xml"/><Relationship Id="rId395" Type="http://schemas.openxmlformats.org/officeDocument/2006/relationships/tags" Target="../tags/tag528.xml"/><Relationship Id="rId394" Type="http://schemas.openxmlformats.org/officeDocument/2006/relationships/tags" Target="../tags/tag527.xml"/><Relationship Id="rId393" Type="http://schemas.openxmlformats.org/officeDocument/2006/relationships/tags" Target="../tags/tag526.xml"/><Relationship Id="rId392" Type="http://schemas.openxmlformats.org/officeDocument/2006/relationships/tags" Target="../tags/tag525.xml"/><Relationship Id="rId391" Type="http://schemas.openxmlformats.org/officeDocument/2006/relationships/tags" Target="../tags/tag524.xml"/><Relationship Id="rId390" Type="http://schemas.openxmlformats.org/officeDocument/2006/relationships/tags" Target="../tags/tag523.xml"/><Relationship Id="rId39" Type="http://schemas.openxmlformats.org/officeDocument/2006/relationships/tags" Target="../tags/tag172.xml"/><Relationship Id="rId389" Type="http://schemas.openxmlformats.org/officeDocument/2006/relationships/tags" Target="../tags/tag522.xml"/><Relationship Id="rId388" Type="http://schemas.openxmlformats.org/officeDocument/2006/relationships/tags" Target="../tags/tag521.xml"/><Relationship Id="rId387" Type="http://schemas.openxmlformats.org/officeDocument/2006/relationships/tags" Target="../tags/tag520.xml"/><Relationship Id="rId386" Type="http://schemas.openxmlformats.org/officeDocument/2006/relationships/tags" Target="../tags/tag519.xml"/><Relationship Id="rId385" Type="http://schemas.openxmlformats.org/officeDocument/2006/relationships/tags" Target="../tags/tag518.xml"/><Relationship Id="rId384" Type="http://schemas.openxmlformats.org/officeDocument/2006/relationships/tags" Target="../tags/tag517.xml"/><Relationship Id="rId383" Type="http://schemas.openxmlformats.org/officeDocument/2006/relationships/tags" Target="../tags/tag516.xml"/><Relationship Id="rId382" Type="http://schemas.openxmlformats.org/officeDocument/2006/relationships/tags" Target="../tags/tag515.xml"/><Relationship Id="rId381" Type="http://schemas.openxmlformats.org/officeDocument/2006/relationships/tags" Target="../tags/tag514.xml"/><Relationship Id="rId380" Type="http://schemas.openxmlformats.org/officeDocument/2006/relationships/tags" Target="../tags/tag513.xml"/><Relationship Id="rId38" Type="http://schemas.openxmlformats.org/officeDocument/2006/relationships/tags" Target="../tags/tag171.xml"/><Relationship Id="rId379" Type="http://schemas.openxmlformats.org/officeDocument/2006/relationships/tags" Target="../tags/tag512.xml"/><Relationship Id="rId378" Type="http://schemas.openxmlformats.org/officeDocument/2006/relationships/tags" Target="../tags/tag511.xml"/><Relationship Id="rId377" Type="http://schemas.openxmlformats.org/officeDocument/2006/relationships/tags" Target="../tags/tag510.xml"/><Relationship Id="rId376" Type="http://schemas.openxmlformats.org/officeDocument/2006/relationships/tags" Target="../tags/tag509.xml"/><Relationship Id="rId375" Type="http://schemas.openxmlformats.org/officeDocument/2006/relationships/tags" Target="../tags/tag508.xml"/><Relationship Id="rId374" Type="http://schemas.openxmlformats.org/officeDocument/2006/relationships/tags" Target="../tags/tag507.xml"/><Relationship Id="rId373" Type="http://schemas.openxmlformats.org/officeDocument/2006/relationships/tags" Target="../tags/tag506.xml"/><Relationship Id="rId372" Type="http://schemas.openxmlformats.org/officeDocument/2006/relationships/tags" Target="../tags/tag505.xml"/><Relationship Id="rId371" Type="http://schemas.openxmlformats.org/officeDocument/2006/relationships/tags" Target="../tags/tag504.xml"/><Relationship Id="rId370" Type="http://schemas.openxmlformats.org/officeDocument/2006/relationships/tags" Target="../tags/tag503.xml"/><Relationship Id="rId37" Type="http://schemas.openxmlformats.org/officeDocument/2006/relationships/tags" Target="../tags/tag170.xml"/><Relationship Id="rId369" Type="http://schemas.openxmlformats.org/officeDocument/2006/relationships/tags" Target="../tags/tag502.xml"/><Relationship Id="rId368" Type="http://schemas.openxmlformats.org/officeDocument/2006/relationships/tags" Target="../tags/tag501.xml"/><Relationship Id="rId367" Type="http://schemas.openxmlformats.org/officeDocument/2006/relationships/tags" Target="../tags/tag500.xml"/><Relationship Id="rId366" Type="http://schemas.openxmlformats.org/officeDocument/2006/relationships/tags" Target="../tags/tag499.xml"/><Relationship Id="rId365" Type="http://schemas.openxmlformats.org/officeDocument/2006/relationships/tags" Target="../tags/tag498.xml"/><Relationship Id="rId364" Type="http://schemas.openxmlformats.org/officeDocument/2006/relationships/tags" Target="../tags/tag497.xml"/><Relationship Id="rId363" Type="http://schemas.openxmlformats.org/officeDocument/2006/relationships/tags" Target="../tags/tag496.xml"/><Relationship Id="rId362" Type="http://schemas.openxmlformats.org/officeDocument/2006/relationships/tags" Target="../tags/tag495.xml"/><Relationship Id="rId361" Type="http://schemas.openxmlformats.org/officeDocument/2006/relationships/tags" Target="../tags/tag494.xml"/><Relationship Id="rId360" Type="http://schemas.openxmlformats.org/officeDocument/2006/relationships/tags" Target="../tags/tag493.xml"/><Relationship Id="rId36" Type="http://schemas.openxmlformats.org/officeDocument/2006/relationships/tags" Target="../tags/tag169.xml"/><Relationship Id="rId359" Type="http://schemas.openxmlformats.org/officeDocument/2006/relationships/tags" Target="../tags/tag492.xml"/><Relationship Id="rId358" Type="http://schemas.openxmlformats.org/officeDocument/2006/relationships/tags" Target="../tags/tag491.xml"/><Relationship Id="rId357" Type="http://schemas.openxmlformats.org/officeDocument/2006/relationships/tags" Target="../tags/tag490.xml"/><Relationship Id="rId356" Type="http://schemas.openxmlformats.org/officeDocument/2006/relationships/tags" Target="../tags/tag489.xml"/><Relationship Id="rId355" Type="http://schemas.openxmlformats.org/officeDocument/2006/relationships/tags" Target="../tags/tag488.xml"/><Relationship Id="rId354" Type="http://schemas.openxmlformats.org/officeDocument/2006/relationships/tags" Target="../tags/tag487.xml"/><Relationship Id="rId353" Type="http://schemas.openxmlformats.org/officeDocument/2006/relationships/tags" Target="../tags/tag486.xml"/><Relationship Id="rId352" Type="http://schemas.openxmlformats.org/officeDocument/2006/relationships/tags" Target="../tags/tag485.xml"/><Relationship Id="rId351" Type="http://schemas.openxmlformats.org/officeDocument/2006/relationships/tags" Target="../tags/tag484.xml"/><Relationship Id="rId350" Type="http://schemas.openxmlformats.org/officeDocument/2006/relationships/tags" Target="../tags/tag483.xml"/><Relationship Id="rId35" Type="http://schemas.openxmlformats.org/officeDocument/2006/relationships/tags" Target="../tags/tag168.xml"/><Relationship Id="rId349" Type="http://schemas.openxmlformats.org/officeDocument/2006/relationships/tags" Target="../tags/tag482.xml"/><Relationship Id="rId348" Type="http://schemas.openxmlformats.org/officeDocument/2006/relationships/tags" Target="../tags/tag481.xml"/><Relationship Id="rId347" Type="http://schemas.openxmlformats.org/officeDocument/2006/relationships/tags" Target="../tags/tag480.xml"/><Relationship Id="rId346" Type="http://schemas.openxmlformats.org/officeDocument/2006/relationships/tags" Target="../tags/tag479.xml"/><Relationship Id="rId345" Type="http://schemas.openxmlformats.org/officeDocument/2006/relationships/tags" Target="../tags/tag478.xml"/><Relationship Id="rId344" Type="http://schemas.openxmlformats.org/officeDocument/2006/relationships/tags" Target="../tags/tag477.xml"/><Relationship Id="rId343" Type="http://schemas.openxmlformats.org/officeDocument/2006/relationships/tags" Target="../tags/tag476.xml"/><Relationship Id="rId342" Type="http://schemas.openxmlformats.org/officeDocument/2006/relationships/tags" Target="../tags/tag475.xml"/><Relationship Id="rId341" Type="http://schemas.openxmlformats.org/officeDocument/2006/relationships/tags" Target="../tags/tag474.xml"/><Relationship Id="rId340" Type="http://schemas.openxmlformats.org/officeDocument/2006/relationships/tags" Target="../tags/tag473.xml"/><Relationship Id="rId34" Type="http://schemas.openxmlformats.org/officeDocument/2006/relationships/tags" Target="../tags/tag167.xml"/><Relationship Id="rId339" Type="http://schemas.openxmlformats.org/officeDocument/2006/relationships/tags" Target="../tags/tag472.xml"/><Relationship Id="rId338" Type="http://schemas.openxmlformats.org/officeDocument/2006/relationships/tags" Target="../tags/tag471.xml"/><Relationship Id="rId337" Type="http://schemas.openxmlformats.org/officeDocument/2006/relationships/tags" Target="../tags/tag470.xml"/><Relationship Id="rId336" Type="http://schemas.openxmlformats.org/officeDocument/2006/relationships/tags" Target="../tags/tag469.xml"/><Relationship Id="rId335" Type="http://schemas.openxmlformats.org/officeDocument/2006/relationships/tags" Target="../tags/tag468.xml"/><Relationship Id="rId334" Type="http://schemas.openxmlformats.org/officeDocument/2006/relationships/tags" Target="../tags/tag467.xml"/><Relationship Id="rId333" Type="http://schemas.openxmlformats.org/officeDocument/2006/relationships/tags" Target="../tags/tag466.xml"/><Relationship Id="rId332" Type="http://schemas.openxmlformats.org/officeDocument/2006/relationships/tags" Target="../tags/tag465.xml"/><Relationship Id="rId331" Type="http://schemas.openxmlformats.org/officeDocument/2006/relationships/tags" Target="../tags/tag464.xml"/><Relationship Id="rId330" Type="http://schemas.openxmlformats.org/officeDocument/2006/relationships/tags" Target="../tags/tag463.xml"/><Relationship Id="rId33" Type="http://schemas.openxmlformats.org/officeDocument/2006/relationships/tags" Target="../tags/tag166.xml"/><Relationship Id="rId329" Type="http://schemas.openxmlformats.org/officeDocument/2006/relationships/tags" Target="../tags/tag462.xml"/><Relationship Id="rId328" Type="http://schemas.openxmlformats.org/officeDocument/2006/relationships/tags" Target="../tags/tag461.xml"/><Relationship Id="rId327" Type="http://schemas.openxmlformats.org/officeDocument/2006/relationships/tags" Target="../tags/tag460.xml"/><Relationship Id="rId326" Type="http://schemas.openxmlformats.org/officeDocument/2006/relationships/tags" Target="../tags/tag459.xml"/><Relationship Id="rId325" Type="http://schemas.openxmlformats.org/officeDocument/2006/relationships/tags" Target="../tags/tag458.xml"/><Relationship Id="rId324" Type="http://schemas.openxmlformats.org/officeDocument/2006/relationships/tags" Target="../tags/tag457.xml"/><Relationship Id="rId323" Type="http://schemas.openxmlformats.org/officeDocument/2006/relationships/tags" Target="../tags/tag456.xml"/><Relationship Id="rId322" Type="http://schemas.openxmlformats.org/officeDocument/2006/relationships/tags" Target="../tags/tag455.xml"/><Relationship Id="rId321" Type="http://schemas.openxmlformats.org/officeDocument/2006/relationships/tags" Target="../tags/tag454.xml"/><Relationship Id="rId320" Type="http://schemas.openxmlformats.org/officeDocument/2006/relationships/tags" Target="../tags/tag453.xml"/><Relationship Id="rId32" Type="http://schemas.openxmlformats.org/officeDocument/2006/relationships/tags" Target="../tags/tag165.xml"/><Relationship Id="rId319" Type="http://schemas.openxmlformats.org/officeDocument/2006/relationships/tags" Target="../tags/tag452.xml"/><Relationship Id="rId318" Type="http://schemas.openxmlformats.org/officeDocument/2006/relationships/tags" Target="../tags/tag451.xml"/><Relationship Id="rId317" Type="http://schemas.openxmlformats.org/officeDocument/2006/relationships/tags" Target="../tags/tag450.xml"/><Relationship Id="rId316" Type="http://schemas.openxmlformats.org/officeDocument/2006/relationships/tags" Target="../tags/tag449.xml"/><Relationship Id="rId315" Type="http://schemas.openxmlformats.org/officeDocument/2006/relationships/tags" Target="../tags/tag448.xml"/><Relationship Id="rId314" Type="http://schemas.openxmlformats.org/officeDocument/2006/relationships/tags" Target="../tags/tag447.xml"/><Relationship Id="rId313" Type="http://schemas.openxmlformats.org/officeDocument/2006/relationships/tags" Target="../tags/tag446.xml"/><Relationship Id="rId312" Type="http://schemas.openxmlformats.org/officeDocument/2006/relationships/tags" Target="../tags/tag445.xml"/><Relationship Id="rId311" Type="http://schemas.openxmlformats.org/officeDocument/2006/relationships/tags" Target="../tags/tag444.xml"/><Relationship Id="rId310" Type="http://schemas.openxmlformats.org/officeDocument/2006/relationships/tags" Target="../tags/tag443.xml"/><Relationship Id="rId31" Type="http://schemas.openxmlformats.org/officeDocument/2006/relationships/tags" Target="../tags/tag164.xml"/><Relationship Id="rId309" Type="http://schemas.openxmlformats.org/officeDocument/2006/relationships/tags" Target="../tags/tag442.xml"/><Relationship Id="rId308" Type="http://schemas.openxmlformats.org/officeDocument/2006/relationships/tags" Target="../tags/tag441.xml"/><Relationship Id="rId307" Type="http://schemas.openxmlformats.org/officeDocument/2006/relationships/tags" Target="../tags/tag440.xml"/><Relationship Id="rId306" Type="http://schemas.openxmlformats.org/officeDocument/2006/relationships/tags" Target="../tags/tag439.xml"/><Relationship Id="rId305" Type="http://schemas.openxmlformats.org/officeDocument/2006/relationships/tags" Target="../tags/tag438.xml"/><Relationship Id="rId304" Type="http://schemas.openxmlformats.org/officeDocument/2006/relationships/tags" Target="../tags/tag437.xml"/><Relationship Id="rId303" Type="http://schemas.openxmlformats.org/officeDocument/2006/relationships/tags" Target="../tags/tag436.xml"/><Relationship Id="rId302" Type="http://schemas.openxmlformats.org/officeDocument/2006/relationships/tags" Target="../tags/tag435.xml"/><Relationship Id="rId301" Type="http://schemas.openxmlformats.org/officeDocument/2006/relationships/tags" Target="../tags/tag434.xml"/><Relationship Id="rId300" Type="http://schemas.openxmlformats.org/officeDocument/2006/relationships/tags" Target="../tags/tag433.xml"/><Relationship Id="rId30" Type="http://schemas.openxmlformats.org/officeDocument/2006/relationships/tags" Target="../tags/tag163.xml"/><Relationship Id="rId3" Type="http://schemas.openxmlformats.org/officeDocument/2006/relationships/tags" Target="../tags/tag137.xml"/><Relationship Id="rId299" Type="http://schemas.openxmlformats.org/officeDocument/2006/relationships/tags" Target="../tags/tag432.xml"/><Relationship Id="rId298" Type="http://schemas.openxmlformats.org/officeDocument/2006/relationships/tags" Target="../tags/tag431.xml"/><Relationship Id="rId297" Type="http://schemas.openxmlformats.org/officeDocument/2006/relationships/tags" Target="../tags/tag430.xml"/><Relationship Id="rId296" Type="http://schemas.openxmlformats.org/officeDocument/2006/relationships/tags" Target="../tags/tag429.xml"/><Relationship Id="rId295" Type="http://schemas.openxmlformats.org/officeDocument/2006/relationships/tags" Target="../tags/tag428.xml"/><Relationship Id="rId294" Type="http://schemas.openxmlformats.org/officeDocument/2006/relationships/tags" Target="../tags/tag427.xml"/><Relationship Id="rId293" Type="http://schemas.openxmlformats.org/officeDocument/2006/relationships/tags" Target="../tags/tag426.xml"/><Relationship Id="rId292" Type="http://schemas.openxmlformats.org/officeDocument/2006/relationships/tags" Target="../tags/tag425.xml"/><Relationship Id="rId291" Type="http://schemas.openxmlformats.org/officeDocument/2006/relationships/tags" Target="../tags/tag424.xml"/><Relationship Id="rId290" Type="http://schemas.openxmlformats.org/officeDocument/2006/relationships/tags" Target="../tags/tag423.xml"/><Relationship Id="rId29" Type="http://schemas.openxmlformats.org/officeDocument/2006/relationships/tags" Target="../tags/tag162.xml"/><Relationship Id="rId289" Type="http://schemas.openxmlformats.org/officeDocument/2006/relationships/tags" Target="../tags/tag422.xml"/><Relationship Id="rId288" Type="http://schemas.openxmlformats.org/officeDocument/2006/relationships/tags" Target="../tags/tag421.xml"/><Relationship Id="rId287" Type="http://schemas.openxmlformats.org/officeDocument/2006/relationships/tags" Target="../tags/tag420.xml"/><Relationship Id="rId286" Type="http://schemas.openxmlformats.org/officeDocument/2006/relationships/tags" Target="../tags/tag419.xml"/><Relationship Id="rId285" Type="http://schemas.openxmlformats.org/officeDocument/2006/relationships/tags" Target="../tags/tag418.xml"/><Relationship Id="rId284" Type="http://schemas.openxmlformats.org/officeDocument/2006/relationships/tags" Target="../tags/tag417.xml"/><Relationship Id="rId283" Type="http://schemas.openxmlformats.org/officeDocument/2006/relationships/tags" Target="../tags/tag416.xml"/><Relationship Id="rId282" Type="http://schemas.openxmlformats.org/officeDocument/2006/relationships/tags" Target="../tags/tag415.xml"/><Relationship Id="rId281" Type="http://schemas.openxmlformats.org/officeDocument/2006/relationships/tags" Target="../tags/tag414.xml"/><Relationship Id="rId280" Type="http://schemas.openxmlformats.org/officeDocument/2006/relationships/tags" Target="../tags/tag413.xml"/><Relationship Id="rId28" Type="http://schemas.openxmlformats.org/officeDocument/2006/relationships/tags" Target="../tags/tag161.xml"/><Relationship Id="rId279" Type="http://schemas.openxmlformats.org/officeDocument/2006/relationships/tags" Target="../tags/tag412.xml"/><Relationship Id="rId278" Type="http://schemas.openxmlformats.org/officeDocument/2006/relationships/tags" Target="../tags/tag411.xml"/><Relationship Id="rId277" Type="http://schemas.openxmlformats.org/officeDocument/2006/relationships/tags" Target="../tags/tag410.xml"/><Relationship Id="rId276" Type="http://schemas.openxmlformats.org/officeDocument/2006/relationships/tags" Target="../tags/tag409.xml"/><Relationship Id="rId275" Type="http://schemas.openxmlformats.org/officeDocument/2006/relationships/tags" Target="../tags/tag408.xml"/><Relationship Id="rId274" Type="http://schemas.openxmlformats.org/officeDocument/2006/relationships/tags" Target="../tags/tag407.xml"/><Relationship Id="rId273" Type="http://schemas.openxmlformats.org/officeDocument/2006/relationships/tags" Target="../tags/tag406.xml"/><Relationship Id="rId272" Type="http://schemas.openxmlformats.org/officeDocument/2006/relationships/tags" Target="../tags/tag405.xml"/><Relationship Id="rId271" Type="http://schemas.openxmlformats.org/officeDocument/2006/relationships/tags" Target="../tags/tag404.xml"/><Relationship Id="rId270" Type="http://schemas.openxmlformats.org/officeDocument/2006/relationships/tags" Target="../tags/tag403.xml"/><Relationship Id="rId27" Type="http://schemas.openxmlformats.org/officeDocument/2006/relationships/tags" Target="../tags/tag160.xml"/><Relationship Id="rId269" Type="http://schemas.openxmlformats.org/officeDocument/2006/relationships/tags" Target="../tags/tag402.xml"/><Relationship Id="rId268" Type="http://schemas.openxmlformats.org/officeDocument/2006/relationships/tags" Target="../tags/tag401.xml"/><Relationship Id="rId267" Type="http://schemas.openxmlformats.org/officeDocument/2006/relationships/tags" Target="../tags/tag400.xml"/><Relationship Id="rId266" Type="http://schemas.openxmlformats.org/officeDocument/2006/relationships/tags" Target="../tags/tag399.xml"/><Relationship Id="rId265" Type="http://schemas.openxmlformats.org/officeDocument/2006/relationships/tags" Target="../tags/tag398.xml"/><Relationship Id="rId264" Type="http://schemas.openxmlformats.org/officeDocument/2006/relationships/tags" Target="../tags/tag397.xml"/><Relationship Id="rId263" Type="http://schemas.openxmlformats.org/officeDocument/2006/relationships/tags" Target="../tags/tag396.xml"/><Relationship Id="rId262" Type="http://schemas.openxmlformats.org/officeDocument/2006/relationships/tags" Target="../tags/tag395.xml"/><Relationship Id="rId261" Type="http://schemas.openxmlformats.org/officeDocument/2006/relationships/tags" Target="../tags/tag394.xml"/><Relationship Id="rId260" Type="http://schemas.openxmlformats.org/officeDocument/2006/relationships/tags" Target="../tags/tag393.xml"/><Relationship Id="rId26" Type="http://schemas.openxmlformats.org/officeDocument/2006/relationships/image" Target="../media/image16.png"/><Relationship Id="rId259" Type="http://schemas.openxmlformats.org/officeDocument/2006/relationships/tags" Target="../tags/tag392.xml"/><Relationship Id="rId258" Type="http://schemas.openxmlformats.org/officeDocument/2006/relationships/tags" Target="../tags/tag391.xml"/><Relationship Id="rId257" Type="http://schemas.openxmlformats.org/officeDocument/2006/relationships/tags" Target="../tags/tag390.xml"/><Relationship Id="rId256" Type="http://schemas.openxmlformats.org/officeDocument/2006/relationships/tags" Target="../tags/tag389.xml"/><Relationship Id="rId255" Type="http://schemas.openxmlformats.org/officeDocument/2006/relationships/tags" Target="../tags/tag388.xml"/><Relationship Id="rId254" Type="http://schemas.openxmlformats.org/officeDocument/2006/relationships/tags" Target="../tags/tag387.xml"/><Relationship Id="rId253" Type="http://schemas.openxmlformats.org/officeDocument/2006/relationships/tags" Target="../tags/tag386.xml"/><Relationship Id="rId252" Type="http://schemas.openxmlformats.org/officeDocument/2006/relationships/tags" Target="../tags/tag385.xml"/><Relationship Id="rId251" Type="http://schemas.openxmlformats.org/officeDocument/2006/relationships/tags" Target="../tags/tag384.xml"/><Relationship Id="rId250" Type="http://schemas.openxmlformats.org/officeDocument/2006/relationships/tags" Target="../tags/tag383.xml"/><Relationship Id="rId25" Type="http://schemas.openxmlformats.org/officeDocument/2006/relationships/tags" Target="../tags/tag159.xml"/><Relationship Id="rId249" Type="http://schemas.openxmlformats.org/officeDocument/2006/relationships/tags" Target="../tags/tag382.xml"/><Relationship Id="rId248" Type="http://schemas.openxmlformats.org/officeDocument/2006/relationships/tags" Target="../tags/tag381.xml"/><Relationship Id="rId247" Type="http://schemas.openxmlformats.org/officeDocument/2006/relationships/tags" Target="../tags/tag380.xml"/><Relationship Id="rId246" Type="http://schemas.openxmlformats.org/officeDocument/2006/relationships/tags" Target="../tags/tag379.xml"/><Relationship Id="rId245" Type="http://schemas.openxmlformats.org/officeDocument/2006/relationships/tags" Target="../tags/tag378.xml"/><Relationship Id="rId244" Type="http://schemas.openxmlformats.org/officeDocument/2006/relationships/tags" Target="../tags/tag377.xml"/><Relationship Id="rId243" Type="http://schemas.openxmlformats.org/officeDocument/2006/relationships/tags" Target="../tags/tag376.xml"/><Relationship Id="rId242" Type="http://schemas.openxmlformats.org/officeDocument/2006/relationships/tags" Target="../tags/tag375.xml"/><Relationship Id="rId241" Type="http://schemas.openxmlformats.org/officeDocument/2006/relationships/tags" Target="../tags/tag374.xml"/><Relationship Id="rId240" Type="http://schemas.openxmlformats.org/officeDocument/2006/relationships/tags" Target="../tags/tag373.xml"/><Relationship Id="rId24" Type="http://schemas.openxmlformats.org/officeDocument/2006/relationships/tags" Target="../tags/tag158.xml"/><Relationship Id="rId239" Type="http://schemas.openxmlformats.org/officeDocument/2006/relationships/tags" Target="../tags/tag372.xml"/><Relationship Id="rId238" Type="http://schemas.openxmlformats.org/officeDocument/2006/relationships/tags" Target="../tags/tag371.xml"/><Relationship Id="rId237" Type="http://schemas.openxmlformats.org/officeDocument/2006/relationships/tags" Target="../tags/tag370.xml"/><Relationship Id="rId236" Type="http://schemas.openxmlformats.org/officeDocument/2006/relationships/tags" Target="../tags/tag369.xml"/><Relationship Id="rId235" Type="http://schemas.openxmlformats.org/officeDocument/2006/relationships/tags" Target="../tags/tag368.xml"/><Relationship Id="rId234" Type="http://schemas.openxmlformats.org/officeDocument/2006/relationships/tags" Target="../tags/tag367.xml"/><Relationship Id="rId233" Type="http://schemas.openxmlformats.org/officeDocument/2006/relationships/tags" Target="../tags/tag366.xml"/><Relationship Id="rId232" Type="http://schemas.openxmlformats.org/officeDocument/2006/relationships/tags" Target="../tags/tag365.xml"/><Relationship Id="rId231" Type="http://schemas.openxmlformats.org/officeDocument/2006/relationships/tags" Target="../tags/tag364.xml"/><Relationship Id="rId230" Type="http://schemas.openxmlformats.org/officeDocument/2006/relationships/tags" Target="../tags/tag363.xml"/><Relationship Id="rId23" Type="http://schemas.openxmlformats.org/officeDocument/2006/relationships/tags" Target="../tags/tag157.xml"/><Relationship Id="rId229" Type="http://schemas.openxmlformats.org/officeDocument/2006/relationships/tags" Target="../tags/tag362.xml"/><Relationship Id="rId228" Type="http://schemas.openxmlformats.org/officeDocument/2006/relationships/tags" Target="../tags/tag361.xml"/><Relationship Id="rId227" Type="http://schemas.openxmlformats.org/officeDocument/2006/relationships/tags" Target="../tags/tag360.xml"/><Relationship Id="rId226" Type="http://schemas.openxmlformats.org/officeDocument/2006/relationships/tags" Target="../tags/tag359.xml"/><Relationship Id="rId225" Type="http://schemas.openxmlformats.org/officeDocument/2006/relationships/tags" Target="../tags/tag358.xml"/><Relationship Id="rId224" Type="http://schemas.openxmlformats.org/officeDocument/2006/relationships/tags" Target="../tags/tag357.xml"/><Relationship Id="rId223" Type="http://schemas.openxmlformats.org/officeDocument/2006/relationships/tags" Target="../tags/tag356.xml"/><Relationship Id="rId222" Type="http://schemas.openxmlformats.org/officeDocument/2006/relationships/tags" Target="../tags/tag355.xml"/><Relationship Id="rId221" Type="http://schemas.openxmlformats.org/officeDocument/2006/relationships/tags" Target="../tags/tag354.xml"/><Relationship Id="rId220" Type="http://schemas.openxmlformats.org/officeDocument/2006/relationships/tags" Target="../tags/tag353.xml"/><Relationship Id="rId22" Type="http://schemas.openxmlformats.org/officeDocument/2006/relationships/tags" Target="../tags/tag156.xml"/><Relationship Id="rId219" Type="http://schemas.openxmlformats.org/officeDocument/2006/relationships/tags" Target="../tags/tag352.xml"/><Relationship Id="rId218" Type="http://schemas.openxmlformats.org/officeDocument/2006/relationships/tags" Target="../tags/tag351.xml"/><Relationship Id="rId217" Type="http://schemas.openxmlformats.org/officeDocument/2006/relationships/tags" Target="../tags/tag350.xml"/><Relationship Id="rId216" Type="http://schemas.openxmlformats.org/officeDocument/2006/relationships/tags" Target="../tags/tag349.xml"/><Relationship Id="rId215" Type="http://schemas.openxmlformats.org/officeDocument/2006/relationships/tags" Target="../tags/tag348.xml"/><Relationship Id="rId214" Type="http://schemas.openxmlformats.org/officeDocument/2006/relationships/tags" Target="../tags/tag347.xml"/><Relationship Id="rId213" Type="http://schemas.openxmlformats.org/officeDocument/2006/relationships/tags" Target="../tags/tag346.xml"/><Relationship Id="rId212" Type="http://schemas.openxmlformats.org/officeDocument/2006/relationships/tags" Target="../tags/tag345.xml"/><Relationship Id="rId211" Type="http://schemas.openxmlformats.org/officeDocument/2006/relationships/tags" Target="../tags/tag344.xml"/><Relationship Id="rId210" Type="http://schemas.openxmlformats.org/officeDocument/2006/relationships/tags" Target="../tags/tag343.xml"/><Relationship Id="rId21" Type="http://schemas.openxmlformats.org/officeDocument/2006/relationships/tags" Target="../tags/tag155.xml"/><Relationship Id="rId209" Type="http://schemas.openxmlformats.org/officeDocument/2006/relationships/tags" Target="../tags/tag342.xml"/><Relationship Id="rId208" Type="http://schemas.openxmlformats.org/officeDocument/2006/relationships/tags" Target="../tags/tag341.xml"/><Relationship Id="rId207" Type="http://schemas.openxmlformats.org/officeDocument/2006/relationships/tags" Target="../tags/tag340.xml"/><Relationship Id="rId206" Type="http://schemas.openxmlformats.org/officeDocument/2006/relationships/tags" Target="../tags/tag339.xml"/><Relationship Id="rId205" Type="http://schemas.openxmlformats.org/officeDocument/2006/relationships/tags" Target="../tags/tag338.xml"/><Relationship Id="rId204" Type="http://schemas.openxmlformats.org/officeDocument/2006/relationships/tags" Target="../tags/tag337.xml"/><Relationship Id="rId203" Type="http://schemas.openxmlformats.org/officeDocument/2006/relationships/tags" Target="../tags/tag336.xml"/><Relationship Id="rId202" Type="http://schemas.openxmlformats.org/officeDocument/2006/relationships/tags" Target="../tags/tag335.xml"/><Relationship Id="rId201" Type="http://schemas.openxmlformats.org/officeDocument/2006/relationships/tags" Target="../tags/tag334.xml"/><Relationship Id="rId200" Type="http://schemas.openxmlformats.org/officeDocument/2006/relationships/tags" Target="../tags/tag333.xml"/><Relationship Id="rId20" Type="http://schemas.openxmlformats.org/officeDocument/2006/relationships/tags" Target="../tags/tag154.xml"/><Relationship Id="rId2" Type="http://schemas.openxmlformats.org/officeDocument/2006/relationships/tags" Target="../tags/tag136.xml"/><Relationship Id="rId199" Type="http://schemas.openxmlformats.org/officeDocument/2006/relationships/tags" Target="../tags/tag332.xml"/><Relationship Id="rId198" Type="http://schemas.openxmlformats.org/officeDocument/2006/relationships/tags" Target="../tags/tag331.xml"/><Relationship Id="rId197" Type="http://schemas.openxmlformats.org/officeDocument/2006/relationships/tags" Target="../tags/tag330.xml"/><Relationship Id="rId196" Type="http://schemas.openxmlformats.org/officeDocument/2006/relationships/tags" Target="../tags/tag329.xml"/><Relationship Id="rId195" Type="http://schemas.openxmlformats.org/officeDocument/2006/relationships/tags" Target="../tags/tag328.xml"/><Relationship Id="rId194" Type="http://schemas.openxmlformats.org/officeDocument/2006/relationships/tags" Target="../tags/tag327.xml"/><Relationship Id="rId193" Type="http://schemas.openxmlformats.org/officeDocument/2006/relationships/tags" Target="../tags/tag326.xml"/><Relationship Id="rId192" Type="http://schemas.openxmlformats.org/officeDocument/2006/relationships/tags" Target="../tags/tag325.xml"/><Relationship Id="rId191" Type="http://schemas.openxmlformats.org/officeDocument/2006/relationships/tags" Target="../tags/tag324.xml"/><Relationship Id="rId190" Type="http://schemas.openxmlformats.org/officeDocument/2006/relationships/tags" Target="../tags/tag323.xml"/><Relationship Id="rId19" Type="http://schemas.openxmlformats.org/officeDocument/2006/relationships/tags" Target="../tags/tag153.xml"/><Relationship Id="rId189" Type="http://schemas.openxmlformats.org/officeDocument/2006/relationships/tags" Target="../tags/tag322.xml"/><Relationship Id="rId188" Type="http://schemas.openxmlformats.org/officeDocument/2006/relationships/tags" Target="../tags/tag321.xml"/><Relationship Id="rId187" Type="http://schemas.openxmlformats.org/officeDocument/2006/relationships/tags" Target="../tags/tag320.xml"/><Relationship Id="rId186" Type="http://schemas.openxmlformats.org/officeDocument/2006/relationships/tags" Target="../tags/tag319.xml"/><Relationship Id="rId185" Type="http://schemas.openxmlformats.org/officeDocument/2006/relationships/tags" Target="../tags/tag318.xml"/><Relationship Id="rId184" Type="http://schemas.openxmlformats.org/officeDocument/2006/relationships/tags" Target="../tags/tag317.xml"/><Relationship Id="rId183" Type="http://schemas.openxmlformats.org/officeDocument/2006/relationships/tags" Target="../tags/tag316.xml"/><Relationship Id="rId182" Type="http://schemas.openxmlformats.org/officeDocument/2006/relationships/tags" Target="../tags/tag315.xml"/><Relationship Id="rId181" Type="http://schemas.openxmlformats.org/officeDocument/2006/relationships/tags" Target="../tags/tag314.xml"/><Relationship Id="rId180" Type="http://schemas.openxmlformats.org/officeDocument/2006/relationships/tags" Target="../tags/tag313.xml"/><Relationship Id="rId18" Type="http://schemas.openxmlformats.org/officeDocument/2006/relationships/tags" Target="../tags/tag152.xml"/><Relationship Id="rId179" Type="http://schemas.openxmlformats.org/officeDocument/2006/relationships/tags" Target="../tags/tag312.xml"/><Relationship Id="rId178" Type="http://schemas.openxmlformats.org/officeDocument/2006/relationships/tags" Target="../tags/tag311.xml"/><Relationship Id="rId177" Type="http://schemas.openxmlformats.org/officeDocument/2006/relationships/tags" Target="../tags/tag310.xml"/><Relationship Id="rId176" Type="http://schemas.openxmlformats.org/officeDocument/2006/relationships/tags" Target="../tags/tag309.xml"/><Relationship Id="rId175" Type="http://schemas.openxmlformats.org/officeDocument/2006/relationships/tags" Target="../tags/tag308.xml"/><Relationship Id="rId174" Type="http://schemas.openxmlformats.org/officeDocument/2006/relationships/tags" Target="../tags/tag307.xml"/><Relationship Id="rId173" Type="http://schemas.openxmlformats.org/officeDocument/2006/relationships/tags" Target="../tags/tag306.xml"/><Relationship Id="rId172" Type="http://schemas.openxmlformats.org/officeDocument/2006/relationships/tags" Target="../tags/tag305.xml"/><Relationship Id="rId171" Type="http://schemas.openxmlformats.org/officeDocument/2006/relationships/tags" Target="../tags/tag304.xml"/><Relationship Id="rId170" Type="http://schemas.openxmlformats.org/officeDocument/2006/relationships/tags" Target="../tags/tag303.xml"/><Relationship Id="rId17" Type="http://schemas.openxmlformats.org/officeDocument/2006/relationships/tags" Target="../tags/tag151.xml"/><Relationship Id="rId169" Type="http://schemas.openxmlformats.org/officeDocument/2006/relationships/tags" Target="../tags/tag302.xml"/><Relationship Id="rId168" Type="http://schemas.openxmlformats.org/officeDocument/2006/relationships/tags" Target="../tags/tag301.xml"/><Relationship Id="rId167" Type="http://schemas.openxmlformats.org/officeDocument/2006/relationships/tags" Target="../tags/tag300.xml"/><Relationship Id="rId166" Type="http://schemas.openxmlformats.org/officeDocument/2006/relationships/tags" Target="../tags/tag299.xml"/><Relationship Id="rId165" Type="http://schemas.openxmlformats.org/officeDocument/2006/relationships/tags" Target="../tags/tag298.xml"/><Relationship Id="rId164" Type="http://schemas.openxmlformats.org/officeDocument/2006/relationships/tags" Target="../tags/tag297.xml"/><Relationship Id="rId163" Type="http://schemas.openxmlformats.org/officeDocument/2006/relationships/tags" Target="../tags/tag296.xml"/><Relationship Id="rId162" Type="http://schemas.openxmlformats.org/officeDocument/2006/relationships/tags" Target="../tags/tag295.xml"/><Relationship Id="rId161" Type="http://schemas.openxmlformats.org/officeDocument/2006/relationships/tags" Target="../tags/tag294.xml"/><Relationship Id="rId160" Type="http://schemas.openxmlformats.org/officeDocument/2006/relationships/tags" Target="../tags/tag293.xml"/><Relationship Id="rId16" Type="http://schemas.openxmlformats.org/officeDocument/2006/relationships/tags" Target="../tags/tag150.xml"/><Relationship Id="rId159" Type="http://schemas.openxmlformats.org/officeDocument/2006/relationships/tags" Target="../tags/tag292.xml"/><Relationship Id="rId158" Type="http://schemas.openxmlformats.org/officeDocument/2006/relationships/tags" Target="../tags/tag291.xml"/><Relationship Id="rId157" Type="http://schemas.openxmlformats.org/officeDocument/2006/relationships/tags" Target="../tags/tag290.xml"/><Relationship Id="rId156" Type="http://schemas.openxmlformats.org/officeDocument/2006/relationships/tags" Target="../tags/tag289.xml"/><Relationship Id="rId155" Type="http://schemas.openxmlformats.org/officeDocument/2006/relationships/tags" Target="../tags/tag288.xml"/><Relationship Id="rId154" Type="http://schemas.openxmlformats.org/officeDocument/2006/relationships/tags" Target="../tags/tag287.xml"/><Relationship Id="rId153" Type="http://schemas.openxmlformats.org/officeDocument/2006/relationships/tags" Target="../tags/tag286.xml"/><Relationship Id="rId152" Type="http://schemas.openxmlformats.org/officeDocument/2006/relationships/tags" Target="../tags/tag285.xml"/><Relationship Id="rId151" Type="http://schemas.openxmlformats.org/officeDocument/2006/relationships/tags" Target="../tags/tag284.xml"/><Relationship Id="rId150" Type="http://schemas.openxmlformats.org/officeDocument/2006/relationships/tags" Target="../tags/tag283.xml"/><Relationship Id="rId15" Type="http://schemas.openxmlformats.org/officeDocument/2006/relationships/tags" Target="../tags/tag149.xml"/><Relationship Id="rId149" Type="http://schemas.openxmlformats.org/officeDocument/2006/relationships/tags" Target="../tags/tag282.xml"/><Relationship Id="rId148" Type="http://schemas.openxmlformats.org/officeDocument/2006/relationships/tags" Target="../tags/tag281.xml"/><Relationship Id="rId147" Type="http://schemas.openxmlformats.org/officeDocument/2006/relationships/tags" Target="../tags/tag280.xml"/><Relationship Id="rId146" Type="http://schemas.openxmlformats.org/officeDocument/2006/relationships/tags" Target="../tags/tag279.xml"/><Relationship Id="rId145" Type="http://schemas.openxmlformats.org/officeDocument/2006/relationships/tags" Target="../tags/tag278.xml"/><Relationship Id="rId144" Type="http://schemas.openxmlformats.org/officeDocument/2006/relationships/tags" Target="../tags/tag277.xml"/><Relationship Id="rId143" Type="http://schemas.openxmlformats.org/officeDocument/2006/relationships/tags" Target="../tags/tag276.xml"/><Relationship Id="rId142" Type="http://schemas.openxmlformats.org/officeDocument/2006/relationships/tags" Target="../tags/tag275.xml"/><Relationship Id="rId141" Type="http://schemas.openxmlformats.org/officeDocument/2006/relationships/tags" Target="../tags/tag274.xml"/><Relationship Id="rId140" Type="http://schemas.openxmlformats.org/officeDocument/2006/relationships/tags" Target="../tags/tag273.xml"/><Relationship Id="rId14" Type="http://schemas.openxmlformats.org/officeDocument/2006/relationships/tags" Target="../tags/tag148.xml"/><Relationship Id="rId139" Type="http://schemas.openxmlformats.org/officeDocument/2006/relationships/tags" Target="../tags/tag272.xml"/><Relationship Id="rId138" Type="http://schemas.openxmlformats.org/officeDocument/2006/relationships/tags" Target="../tags/tag271.xml"/><Relationship Id="rId137" Type="http://schemas.openxmlformats.org/officeDocument/2006/relationships/tags" Target="../tags/tag270.xml"/><Relationship Id="rId136" Type="http://schemas.openxmlformats.org/officeDocument/2006/relationships/tags" Target="../tags/tag269.xml"/><Relationship Id="rId135" Type="http://schemas.openxmlformats.org/officeDocument/2006/relationships/tags" Target="../tags/tag268.xml"/><Relationship Id="rId134" Type="http://schemas.openxmlformats.org/officeDocument/2006/relationships/tags" Target="../tags/tag267.xml"/><Relationship Id="rId133" Type="http://schemas.openxmlformats.org/officeDocument/2006/relationships/tags" Target="../tags/tag266.xml"/><Relationship Id="rId132" Type="http://schemas.openxmlformats.org/officeDocument/2006/relationships/tags" Target="../tags/tag265.xml"/><Relationship Id="rId131" Type="http://schemas.openxmlformats.org/officeDocument/2006/relationships/tags" Target="../tags/tag264.xml"/><Relationship Id="rId130" Type="http://schemas.openxmlformats.org/officeDocument/2006/relationships/tags" Target="../tags/tag263.xml"/><Relationship Id="rId13" Type="http://schemas.openxmlformats.org/officeDocument/2006/relationships/tags" Target="../tags/tag147.xml"/><Relationship Id="rId129" Type="http://schemas.openxmlformats.org/officeDocument/2006/relationships/tags" Target="../tags/tag262.xml"/><Relationship Id="rId128" Type="http://schemas.openxmlformats.org/officeDocument/2006/relationships/tags" Target="../tags/tag261.xml"/><Relationship Id="rId127" Type="http://schemas.openxmlformats.org/officeDocument/2006/relationships/tags" Target="../tags/tag260.xml"/><Relationship Id="rId126" Type="http://schemas.openxmlformats.org/officeDocument/2006/relationships/tags" Target="../tags/tag259.xml"/><Relationship Id="rId125" Type="http://schemas.openxmlformats.org/officeDocument/2006/relationships/tags" Target="../tags/tag258.xml"/><Relationship Id="rId124" Type="http://schemas.openxmlformats.org/officeDocument/2006/relationships/tags" Target="../tags/tag257.xml"/><Relationship Id="rId123" Type="http://schemas.openxmlformats.org/officeDocument/2006/relationships/tags" Target="../tags/tag256.xml"/><Relationship Id="rId122" Type="http://schemas.openxmlformats.org/officeDocument/2006/relationships/tags" Target="../tags/tag255.xml"/><Relationship Id="rId121" Type="http://schemas.openxmlformats.org/officeDocument/2006/relationships/tags" Target="../tags/tag254.xml"/><Relationship Id="rId120" Type="http://schemas.openxmlformats.org/officeDocument/2006/relationships/tags" Target="../tags/tag253.xml"/><Relationship Id="rId12" Type="http://schemas.openxmlformats.org/officeDocument/2006/relationships/tags" Target="../tags/tag146.xml"/><Relationship Id="rId119" Type="http://schemas.openxmlformats.org/officeDocument/2006/relationships/tags" Target="../tags/tag252.xml"/><Relationship Id="rId118" Type="http://schemas.openxmlformats.org/officeDocument/2006/relationships/tags" Target="../tags/tag251.xml"/><Relationship Id="rId117" Type="http://schemas.openxmlformats.org/officeDocument/2006/relationships/tags" Target="../tags/tag250.xml"/><Relationship Id="rId116" Type="http://schemas.openxmlformats.org/officeDocument/2006/relationships/tags" Target="../tags/tag249.xml"/><Relationship Id="rId115" Type="http://schemas.openxmlformats.org/officeDocument/2006/relationships/tags" Target="../tags/tag248.xml"/><Relationship Id="rId114" Type="http://schemas.openxmlformats.org/officeDocument/2006/relationships/tags" Target="../tags/tag247.xml"/><Relationship Id="rId113" Type="http://schemas.openxmlformats.org/officeDocument/2006/relationships/tags" Target="../tags/tag246.xml"/><Relationship Id="rId112" Type="http://schemas.openxmlformats.org/officeDocument/2006/relationships/tags" Target="../tags/tag245.xml"/><Relationship Id="rId111" Type="http://schemas.openxmlformats.org/officeDocument/2006/relationships/tags" Target="../tags/tag244.xml"/><Relationship Id="rId110" Type="http://schemas.openxmlformats.org/officeDocument/2006/relationships/tags" Target="../tags/tag243.xml"/><Relationship Id="rId11" Type="http://schemas.openxmlformats.org/officeDocument/2006/relationships/tags" Target="../tags/tag145.xml"/><Relationship Id="rId109" Type="http://schemas.openxmlformats.org/officeDocument/2006/relationships/tags" Target="../tags/tag242.xml"/><Relationship Id="rId108" Type="http://schemas.openxmlformats.org/officeDocument/2006/relationships/tags" Target="../tags/tag241.xml"/><Relationship Id="rId107" Type="http://schemas.openxmlformats.org/officeDocument/2006/relationships/tags" Target="../tags/tag240.xml"/><Relationship Id="rId106" Type="http://schemas.openxmlformats.org/officeDocument/2006/relationships/tags" Target="../tags/tag239.xml"/><Relationship Id="rId105" Type="http://schemas.openxmlformats.org/officeDocument/2006/relationships/tags" Target="../tags/tag238.xml"/><Relationship Id="rId104" Type="http://schemas.openxmlformats.org/officeDocument/2006/relationships/tags" Target="../tags/tag237.xml"/><Relationship Id="rId103" Type="http://schemas.openxmlformats.org/officeDocument/2006/relationships/tags" Target="../tags/tag236.xml"/><Relationship Id="rId102" Type="http://schemas.openxmlformats.org/officeDocument/2006/relationships/tags" Target="../tags/tag235.xml"/><Relationship Id="rId101" Type="http://schemas.openxmlformats.org/officeDocument/2006/relationships/tags" Target="../tags/tag234.xml"/><Relationship Id="rId100" Type="http://schemas.openxmlformats.org/officeDocument/2006/relationships/tags" Target="../tags/tag233.xml"/><Relationship Id="rId10" Type="http://schemas.openxmlformats.org/officeDocument/2006/relationships/tags" Target="../tags/tag144.xml"/><Relationship Id="rId1" Type="http://schemas.openxmlformats.org/officeDocument/2006/relationships/tags" Target="../tags/tag13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99" Type="http://schemas.openxmlformats.org/officeDocument/2006/relationships/tags" Target="../tags/tag962.xml"/><Relationship Id="rId98" Type="http://schemas.openxmlformats.org/officeDocument/2006/relationships/tags" Target="../tags/tag961.xml"/><Relationship Id="rId97" Type="http://schemas.openxmlformats.org/officeDocument/2006/relationships/tags" Target="../tags/tag960.xml"/><Relationship Id="rId96" Type="http://schemas.openxmlformats.org/officeDocument/2006/relationships/tags" Target="../tags/tag959.xml"/><Relationship Id="rId95" Type="http://schemas.openxmlformats.org/officeDocument/2006/relationships/tags" Target="../tags/tag958.xml"/><Relationship Id="rId94" Type="http://schemas.openxmlformats.org/officeDocument/2006/relationships/tags" Target="../tags/tag957.xml"/><Relationship Id="rId93" Type="http://schemas.openxmlformats.org/officeDocument/2006/relationships/tags" Target="../tags/tag956.xml"/><Relationship Id="rId92" Type="http://schemas.openxmlformats.org/officeDocument/2006/relationships/tags" Target="../tags/tag955.xml"/><Relationship Id="rId91" Type="http://schemas.openxmlformats.org/officeDocument/2006/relationships/tags" Target="../tags/tag954.xml"/><Relationship Id="rId90" Type="http://schemas.openxmlformats.org/officeDocument/2006/relationships/tags" Target="../tags/tag953.xml"/><Relationship Id="rId9" Type="http://schemas.openxmlformats.org/officeDocument/2006/relationships/tags" Target="../tags/tag872.xml"/><Relationship Id="rId89" Type="http://schemas.openxmlformats.org/officeDocument/2006/relationships/tags" Target="../tags/tag952.xml"/><Relationship Id="rId88" Type="http://schemas.openxmlformats.org/officeDocument/2006/relationships/tags" Target="../tags/tag951.xml"/><Relationship Id="rId87" Type="http://schemas.openxmlformats.org/officeDocument/2006/relationships/tags" Target="../tags/tag950.xml"/><Relationship Id="rId86" Type="http://schemas.openxmlformats.org/officeDocument/2006/relationships/tags" Target="../tags/tag949.xml"/><Relationship Id="rId85" Type="http://schemas.openxmlformats.org/officeDocument/2006/relationships/tags" Target="../tags/tag948.xml"/><Relationship Id="rId84" Type="http://schemas.openxmlformats.org/officeDocument/2006/relationships/tags" Target="../tags/tag947.xml"/><Relationship Id="rId83" Type="http://schemas.openxmlformats.org/officeDocument/2006/relationships/tags" Target="../tags/tag946.xml"/><Relationship Id="rId82" Type="http://schemas.openxmlformats.org/officeDocument/2006/relationships/tags" Target="../tags/tag945.xml"/><Relationship Id="rId81" Type="http://schemas.openxmlformats.org/officeDocument/2006/relationships/tags" Target="../tags/tag944.xml"/><Relationship Id="rId80" Type="http://schemas.openxmlformats.org/officeDocument/2006/relationships/tags" Target="../tags/tag943.xml"/><Relationship Id="rId8" Type="http://schemas.openxmlformats.org/officeDocument/2006/relationships/tags" Target="../tags/tag871.xml"/><Relationship Id="rId79" Type="http://schemas.openxmlformats.org/officeDocument/2006/relationships/tags" Target="../tags/tag942.xml"/><Relationship Id="rId78" Type="http://schemas.openxmlformats.org/officeDocument/2006/relationships/tags" Target="../tags/tag941.xml"/><Relationship Id="rId77" Type="http://schemas.openxmlformats.org/officeDocument/2006/relationships/tags" Target="../tags/tag940.xml"/><Relationship Id="rId76" Type="http://schemas.openxmlformats.org/officeDocument/2006/relationships/tags" Target="../tags/tag939.xml"/><Relationship Id="rId75" Type="http://schemas.openxmlformats.org/officeDocument/2006/relationships/tags" Target="../tags/tag938.xml"/><Relationship Id="rId74" Type="http://schemas.openxmlformats.org/officeDocument/2006/relationships/tags" Target="../tags/tag937.xml"/><Relationship Id="rId73" Type="http://schemas.openxmlformats.org/officeDocument/2006/relationships/tags" Target="../tags/tag936.xml"/><Relationship Id="rId72" Type="http://schemas.openxmlformats.org/officeDocument/2006/relationships/tags" Target="../tags/tag935.xml"/><Relationship Id="rId71" Type="http://schemas.openxmlformats.org/officeDocument/2006/relationships/tags" Target="../tags/tag934.xml"/><Relationship Id="rId70" Type="http://schemas.openxmlformats.org/officeDocument/2006/relationships/tags" Target="../tags/tag933.xml"/><Relationship Id="rId7" Type="http://schemas.openxmlformats.org/officeDocument/2006/relationships/tags" Target="../tags/tag870.xml"/><Relationship Id="rId69" Type="http://schemas.openxmlformats.org/officeDocument/2006/relationships/tags" Target="../tags/tag932.xml"/><Relationship Id="rId68" Type="http://schemas.openxmlformats.org/officeDocument/2006/relationships/tags" Target="../tags/tag931.xml"/><Relationship Id="rId67" Type="http://schemas.openxmlformats.org/officeDocument/2006/relationships/tags" Target="../tags/tag930.xml"/><Relationship Id="rId66" Type="http://schemas.openxmlformats.org/officeDocument/2006/relationships/tags" Target="../tags/tag929.xml"/><Relationship Id="rId65" Type="http://schemas.openxmlformats.org/officeDocument/2006/relationships/tags" Target="../tags/tag928.xml"/><Relationship Id="rId64" Type="http://schemas.openxmlformats.org/officeDocument/2006/relationships/tags" Target="../tags/tag927.xml"/><Relationship Id="rId63" Type="http://schemas.openxmlformats.org/officeDocument/2006/relationships/tags" Target="../tags/tag926.xml"/><Relationship Id="rId62" Type="http://schemas.openxmlformats.org/officeDocument/2006/relationships/tags" Target="../tags/tag925.xml"/><Relationship Id="rId61" Type="http://schemas.openxmlformats.org/officeDocument/2006/relationships/tags" Target="../tags/tag924.xml"/><Relationship Id="rId60" Type="http://schemas.openxmlformats.org/officeDocument/2006/relationships/tags" Target="../tags/tag923.xml"/><Relationship Id="rId6" Type="http://schemas.openxmlformats.org/officeDocument/2006/relationships/tags" Target="../tags/tag869.xml"/><Relationship Id="rId59" Type="http://schemas.openxmlformats.org/officeDocument/2006/relationships/tags" Target="../tags/tag922.xml"/><Relationship Id="rId58" Type="http://schemas.openxmlformats.org/officeDocument/2006/relationships/tags" Target="../tags/tag921.xml"/><Relationship Id="rId57" Type="http://schemas.openxmlformats.org/officeDocument/2006/relationships/tags" Target="../tags/tag920.xml"/><Relationship Id="rId56" Type="http://schemas.openxmlformats.org/officeDocument/2006/relationships/tags" Target="../tags/tag919.xml"/><Relationship Id="rId55" Type="http://schemas.openxmlformats.org/officeDocument/2006/relationships/tags" Target="../tags/tag918.xml"/><Relationship Id="rId54" Type="http://schemas.openxmlformats.org/officeDocument/2006/relationships/tags" Target="../tags/tag917.xml"/><Relationship Id="rId53" Type="http://schemas.openxmlformats.org/officeDocument/2006/relationships/tags" Target="../tags/tag916.xml"/><Relationship Id="rId52" Type="http://schemas.openxmlformats.org/officeDocument/2006/relationships/tags" Target="../tags/tag915.xml"/><Relationship Id="rId51" Type="http://schemas.openxmlformats.org/officeDocument/2006/relationships/tags" Target="../tags/tag914.xml"/><Relationship Id="rId50" Type="http://schemas.openxmlformats.org/officeDocument/2006/relationships/tags" Target="../tags/tag913.xml"/><Relationship Id="rId5" Type="http://schemas.openxmlformats.org/officeDocument/2006/relationships/tags" Target="../tags/tag868.xml"/><Relationship Id="rId49" Type="http://schemas.openxmlformats.org/officeDocument/2006/relationships/tags" Target="../tags/tag912.xml"/><Relationship Id="rId48" Type="http://schemas.openxmlformats.org/officeDocument/2006/relationships/tags" Target="../tags/tag911.xml"/><Relationship Id="rId47" Type="http://schemas.openxmlformats.org/officeDocument/2006/relationships/tags" Target="../tags/tag910.xml"/><Relationship Id="rId46" Type="http://schemas.openxmlformats.org/officeDocument/2006/relationships/tags" Target="../tags/tag909.xml"/><Relationship Id="rId45" Type="http://schemas.openxmlformats.org/officeDocument/2006/relationships/tags" Target="../tags/tag908.xml"/><Relationship Id="rId44" Type="http://schemas.openxmlformats.org/officeDocument/2006/relationships/tags" Target="../tags/tag907.xml"/><Relationship Id="rId43" Type="http://schemas.openxmlformats.org/officeDocument/2006/relationships/tags" Target="../tags/tag906.xml"/><Relationship Id="rId42" Type="http://schemas.openxmlformats.org/officeDocument/2006/relationships/tags" Target="../tags/tag905.xml"/><Relationship Id="rId41" Type="http://schemas.openxmlformats.org/officeDocument/2006/relationships/tags" Target="../tags/tag904.xml"/><Relationship Id="rId40" Type="http://schemas.openxmlformats.org/officeDocument/2006/relationships/tags" Target="../tags/tag903.xml"/><Relationship Id="rId4" Type="http://schemas.openxmlformats.org/officeDocument/2006/relationships/tags" Target="../tags/tag867.xml"/><Relationship Id="rId39" Type="http://schemas.openxmlformats.org/officeDocument/2006/relationships/tags" Target="../tags/tag902.xml"/><Relationship Id="rId38" Type="http://schemas.openxmlformats.org/officeDocument/2006/relationships/tags" Target="../tags/tag901.xml"/><Relationship Id="rId37" Type="http://schemas.openxmlformats.org/officeDocument/2006/relationships/tags" Target="../tags/tag900.xml"/><Relationship Id="rId36" Type="http://schemas.openxmlformats.org/officeDocument/2006/relationships/tags" Target="../tags/tag899.xml"/><Relationship Id="rId35" Type="http://schemas.openxmlformats.org/officeDocument/2006/relationships/tags" Target="../tags/tag898.xml"/><Relationship Id="rId34" Type="http://schemas.openxmlformats.org/officeDocument/2006/relationships/tags" Target="../tags/tag897.xml"/><Relationship Id="rId33" Type="http://schemas.openxmlformats.org/officeDocument/2006/relationships/tags" Target="../tags/tag896.xml"/><Relationship Id="rId32" Type="http://schemas.openxmlformats.org/officeDocument/2006/relationships/tags" Target="../tags/tag895.xml"/><Relationship Id="rId31" Type="http://schemas.openxmlformats.org/officeDocument/2006/relationships/tags" Target="../tags/tag894.xml"/><Relationship Id="rId30" Type="http://schemas.openxmlformats.org/officeDocument/2006/relationships/tags" Target="../tags/tag893.xml"/><Relationship Id="rId3" Type="http://schemas.openxmlformats.org/officeDocument/2006/relationships/tags" Target="../tags/tag866.xml"/><Relationship Id="rId29" Type="http://schemas.openxmlformats.org/officeDocument/2006/relationships/tags" Target="../tags/tag892.xml"/><Relationship Id="rId28" Type="http://schemas.openxmlformats.org/officeDocument/2006/relationships/tags" Target="../tags/tag891.xml"/><Relationship Id="rId27" Type="http://schemas.openxmlformats.org/officeDocument/2006/relationships/tags" Target="../tags/tag890.xml"/><Relationship Id="rId26" Type="http://schemas.openxmlformats.org/officeDocument/2006/relationships/tags" Target="../tags/tag889.xml"/><Relationship Id="rId25" Type="http://schemas.openxmlformats.org/officeDocument/2006/relationships/tags" Target="../tags/tag888.xml"/><Relationship Id="rId24" Type="http://schemas.openxmlformats.org/officeDocument/2006/relationships/tags" Target="../tags/tag887.xml"/><Relationship Id="rId23" Type="http://schemas.openxmlformats.org/officeDocument/2006/relationships/tags" Target="../tags/tag886.xml"/><Relationship Id="rId22" Type="http://schemas.openxmlformats.org/officeDocument/2006/relationships/tags" Target="../tags/tag885.xml"/><Relationship Id="rId21" Type="http://schemas.openxmlformats.org/officeDocument/2006/relationships/tags" Target="../tags/tag884.xml"/><Relationship Id="rId20" Type="http://schemas.openxmlformats.org/officeDocument/2006/relationships/tags" Target="../tags/tag883.xml"/><Relationship Id="rId2" Type="http://schemas.openxmlformats.org/officeDocument/2006/relationships/tags" Target="../tags/tag865.xml"/><Relationship Id="rId19" Type="http://schemas.openxmlformats.org/officeDocument/2006/relationships/tags" Target="../tags/tag882.xml"/><Relationship Id="rId18" Type="http://schemas.openxmlformats.org/officeDocument/2006/relationships/tags" Target="../tags/tag881.xml"/><Relationship Id="rId17" Type="http://schemas.openxmlformats.org/officeDocument/2006/relationships/tags" Target="../tags/tag880.xml"/><Relationship Id="rId165" Type="http://schemas.openxmlformats.org/officeDocument/2006/relationships/slideLayout" Target="../slideLayouts/slideLayout4.xml"/><Relationship Id="rId164" Type="http://schemas.openxmlformats.org/officeDocument/2006/relationships/tags" Target="../tags/tag1027.xml"/><Relationship Id="rId163" Type="http://schemas.openxmlformats.org/officeDocument/2006/relationships/tags" Target="../tags/tag1026.xml"/><Relationship Id="rId162" Type="http://schemas.openxmlformats.org/officeDocument/2006/relationships/tags" Target="../tags/tag1025.xml"/><Relationship Id="rId161" Type="http://schemas.openxmlformats.org/officeDocument/2006/relationships/tags" Target="../tags/tag1024.xml"/><Relationship Id="rId160" Type="http://schemas.openxmlformats.org/officeDocument/2006/relationships/tags" Target="../tags/tag1023.xml"/><Relationship Id="rId16" Type="http://schemas.openxmlformats.org/officeDocument/2006/relationships/tags" Target="../tags/tag879.xml"/><Relationship Id="rId159" Type="http://schemas.openxmlformats.org/officeDocument/2006/relationships/tags" Target="../tags/tag1022.xml"/><Relationship Id="rId158" Type="http://schemas.openxmlformats.org/officeDocument/2006/relationships/tags" Target="../tags/tag1021.xml"/><Relationship Id="rId157" Type="http://schemas.openxmlformats.org/officeDocument/2006/relationships/tags" Target="../tags/tag1020.xml"/><Relationship Id="rId156" Type="http://schemas.openxmlformats.org/officeDocument/2006/relationships/tags" Target="../tags/tag1019.xml"/><Relationship Id="rId155" Type="http://schemas.openxmlformats.org/officeDocument/2006/relationships/tags" Target="../tags/tag1018.xml"/><Relationship Id="rId154" Type="http://schemas.openxmlformats.org/officeDocument/2006/relationships/tags" Target="../tags/tag1017.xml"/><Relationship Id="rId153" Type="http://schemas.openxmlformats.org/officeDocument/2006/relationships/tags" Target="../tags/tag1016.xml"/><Relationship Id="rId152" Type="http://schemas.openxmlformats.org/officeDocument/2006/relationships/tags" Target="../tags/tag1015.xml"/><Relationship Id="rId151" Type="http://schemas.openxmlformats.org/officeDocument/2006/relationships/tags" Target="../tags/tag1014.xml"/><Relationship Id="rId150" Type="http://schemas.openxmlformats.org/officeDocument/2006/relationships/tags" Target="../tags/tag1013.xml"/><Relationship Id="rId15" Type="http://schemas.openxmlformats.org/officeDocument/2006/relationships/tags" Target="../tags/tag878.xml"/><Relationship Id="rId149" Type="http://schemas.openxmlformats.org/officeDocument/2006/relationships/tags" Target="../tags/tag1012.xml"/><Relationship Id="rId148" Type="http://schemas.openxmlformats.org/officeDocument/2006/relationships/tags" Target="../tags/tag1011.xml"/><Relationship Id="rId147" Type="http://schemas.openxmlformats.org/officeDocument/2006/relationships/tags" Target="../tags/tag1010.xml"/><Relationship Id="rId146" Type="http://schemas.openxmlformats.org/officeDocument/2006/relationships/tags" Target="../tags/tag1009.xml"/><Relationship Id="rId145" Type="http://schemas.openxmlformats.org/officeDocument/2006/relationships/tags" Target="../tags/tag1008.xml"/><Relationship Id="rId144" Type="http://schemas.openxmlformats.org/officeDocument/2006/relationships/tags" Target="../tags/tag1007.xml"/><Relationship Id="rId143" Type="http://schemas.openxmlformats.org/officeDocument/2006/relationships/tags" Target="../tags/tag1006.xml"/><Relationship Id="rId142" Type="http://schemas.openxmlformats.org/officeDocument/2006/relationships/tags" Target="../tags/tag1005.xml"/><Relationship Id="rId141" Type="http://schemas.openxmlformats.org/officeDocument/2006/relationships/tags" Target="../tags/tag1004.xml"/><Relationship Id="rId140" Type="http://schemas.openxmlformats.org/officeDocument/2006/relationships/tags" Target="../tags/tag1003.xml"/><Relationship Id="rId14" Type="http://schemas.openxmlformats.org/officeDocument/2006/relationships/tags" Target="../tags/tag877.xml"/><Relationship Id="rId139" Type="http://schemas.openxmlformats.org/officeDocument/2006/relationships/tags" Target="../tags/tag1002.xml"/><Relationship Id="rId138" Type="http://schemas.openxmlformats.org/officeDocument/2006/relationships/tags" Target="../tags/tag1001.xml"/><Relationship Id="rId137" Type="http://schemas.openxmlformats.org/officeDocument/2006/relationships/tags" Target="../tags/tag1000.xml"/><Relationship Id="rId136" Type="http://schemas.openxmlformats.org/officeDocument/2006/relationships/tags" Target="../tags/tag999.xml"/><Relationship Id="rId135" Type="http://schemas.openxmlformats.org/officeDocument/2006/relationships/tags" Target="../tags/tag998.xml"/><Relationship Id="rId134" Type="http://schemas.openxmlformats.org/officeDocument/2006/relationships/tags" Target="../tags/tag997.xml"/><Relationship Id="rId133" Type="http://schemas.openxmlformats.org/officeDocument/2006/relationships/tags" Target="../tags/tag996.xml"/><Relationship Id="rId132" Type="http://schemas.openxmlformats.org/officeDocument/2006/relationships/tags" Target="../tags/tag995.xml"/><Relationship Id="rId131" Type="http://schemas.openxmlformats.org/officeDocument/2006/relationships/tags" Target="../tags/tag994.xml"/><Relationship Id="rId130" Type="http://schemas.openxmlformats.org/officeDocument/2006/relationships/tags" Target="../tags/tag993.xml"/><Relationship Id="rId13" Type="http://schemas.openxmlformats.org/officeDocument/2006/relationships/tags" Target="../tags/tag876.xml"/><Relationship Id="rId129" Type="http://schemas.openxmlformats.org/officeDocument/2006/relationships/tags" Target="../tags/tag992.xml"/><Relationship Id="rId128" Type="http://schemas.openxmlformats.org/officeDocument/2006/relationships/tags" Target="../tags/tag991.xml"/><Relationship Id="rId127" Type="http://schemas.openxmlformats.org/officeDocument/2006/relationships/tags" Target="../tags/tag990.xml"/><Relationship Id="rId126" Type="http://schemas.openxmlformats.org/officeDocument/2006/relationships/tags" Target="../tags/tag989.xml"/><Relationship Id="rId125" Type="http://schemas.openxmlformats.org/officeDocument/2006/relationships/tags" Target="../tags/tag988.xml"/><Relationship Id="rId124" Type="http://schemas.openxmlformats.org/officeDocument/2006/relationships/tags" Target="../tags/tag987.xml"/><Relationship Id="rId123" Type="http://schemas.openxmlformats.org/officeDocument/2006/relationships/tags" Target="../tags/tag986.xml"/><Relationship Id="rId122" Type="http://schemas.openxmlformats.org/officeDocument/2006/relationships/tags" Target="../tags/tag985.xml"/><Relationship Id="rId121" Type="http://schemas.openxmlformats.org/officeDocument/2006/relationships/tags" Target="../tags/tag984.xml"/><Relationship Id="rId120" Type="http://schemas.openxmlformats.org/officeDocument/2006/relationships/tags" Target="../tags/tag983.xml"/><Relationship Id="rId12" Type="http://schemas.openxmlformats.org/officeDocument/2006/relationships/tags" Target="../tags/tag875.xml"/><Relationship Id="rId119" Type="http://schemas.openxmlformats.org/officeDocument/2006/relationships/tags" Target="../tags/tag982.xml"/><Relationship Id="rId118" Type="http://schemas.openxmlformats.org/officeDocument/2006/relationships/tags" Target="../tags/tag981.xml"/><Relationship Id="rId117" Type="http://schemas.openxmlformats.org/officeDocument/2006/relationships/tags" Target="../tags/tag980.xml"/><Relationship Id="rId116" Type="http://schemas.openxmlformats.org/officeDocument/2006/relationships/tags" Target="../tags/tag979.xml"/><Relationship Id="rId115" Type="http://schemas.openxmlformats.org/officeDocument/2006/relationships/tags" Target="../tags/tag978.xml"/><Relationship Id="rId114" Type="http://schemas.openxmlformats.org/officeDocument/2006/relationships/tags" Target="../tags/tag977.xml"/><Relationship Id="rId113" Type="http://schemas.openxmlformats.org/officeDocument/2006/relationships/tags" Target="../tags/tag976.xml"/><Relationship Id="rId112" Type="http://schemas.openxmlformats.org/officeDocument/2006/relationships/tags" Target="../tags/tag975.xml"/><Relationship Id="rId111" Type="http://schemas.openxmlformats.org/officeDocument/2006/relationships/tags" Target="../tags/tag974.xml"/><Relationship Id="rId110" Type="http://schemas.openxmlformats.org/officeDocument/2006/relationships/tags" Target="../tags/tag973.xml"/><Relationship Id="rId11" Type="http://schemas.openxmlformats.org/officeDocument/2006/relationships/tags" Target="../tags/tag874.xml"/><Relationship Id="rId109" Type="http://schemas.openxmlformats.org/officeDocument/2006/relationships/tags" Target="../tags/tag972.xml"/><Relationship Id="rId108" Type="http://schemas.openxmlformats.org/officeDocument/2006/relationships/tags" Target="../tags/tag971.xml"/><Relationship Id="rId107" Type="http://schemas.openxmlformats.org/officeDocument/2006/relationships/tags" Target="../tags/tag970.xml"/><Relationship Id="rId106" Type="http://schemas.openxmlformats.org/officeDocument/2006/relationships/tags" Target="../tags/tag969.xml"/><Relationship Id="rId105" Type="http://schemas.openxmlformats.org/officeDocument/2006/relationships/tags" Target="../tags/tag968.xml"/><Relationship Id="rId104" Type="http://schemas.openxmlformats.org/officeDocument/2006/relationships/tags" Target="../tags/tag967.xml"/><Relationship Id="rId103" Type="http://schemas.openxmlformats.org/officeDocument/2006/relationships/tags" Target="../tags/tag966.xml"/><Relationship Id="rId102" Type="http://schemas.openxmlformats.org/officeDocument/2006/relationships/tags" Target="../tags/tag965.xml"/><Relationship Id="rId101" Type="http://schemas.openxmlformats.org/officeDocument/2006/relationships/tags" Target="../tags/tag964.xml"/><Relationship Id="rId100" Type="http://schemas.openxmlformats.org/officeDocument/2006/relationships/tags" Target="../tags/tag963.xml"/><Relationship Id="rId10" Type="http://schemas.openxmlformats.org/officeDocument/2006/relationships/tags" Target="../tags/tag873.xml"/><Relationship Id="rId1" Type="http://schemas.openxmlformats.org/officeDocument/2006/relationships/tags" Target="../tags/tag8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9" Type="http://schemas.openxmlformats.org/officeDocument/2006/relationships/tags" Target="../tags/tag1036.xml"/><Relationship Id="rId8" Type="http://schemas.openxmlformats.org/officeDocument/2006/relationships/tags" Target="../tags/tag1035.xml"/><Relationship Id="rId7" Type="http://schemas.openxmlformats.org/officeDocument/2006/relationships/tags" Target="../tags/tag1034.xml"/><Relationship Id="rId65" Type="http://schemas.openxmlformats.org/officeDocument/2006/relationships/slideLayout" Target="../slideLayouts/slideLayout7.xml"/><Relationship Id="rId64" Type="http://schemas.openxmlformats.org/officeDocument/2006/relationships/tags" Target="../tags/tag1091.xml"/><Relationship Id="rId63" Type="http://schemas.openxmlformats.org/officeDocument/2006/relationships/tags" Target="../tags/tag1090.xml"/><Relationship Id="rId62" Type="http://schemas.openxmlformats.org/officeDocument/2006/relationships/tags" Target="../tags/tag1089.xml"/><Relationship Id="rId61" Type="http://schemas.openxmlformats.org/officeDocument/2006/relationships/tags" Target="../tags/tag1088.xml"/><Relationship Id="rId60" Type="http://schemas.openxmlformats.org/officeDocument/2006/relationships/tags" Target="../tags/tag1087.xml"/><Relationship Id="rId6" Type="http://schemas.openxmlformats.org/officeDocument/2006/relationships/tags" Target="../tags/tag1033.xml"/><Relationship Id="rId59" Type="http://schemas.openxmlformats.org/officeDocument/2006/relationships/tags" Target="../tags/tag1086.xml"/><Relationship Id="rId58" Type="http://schemas.openxmlformats.org/officeDocument/2006/relationships/tags" Target="../tags/tag1085.xml"/><Relationship Id="rId57" Type="http://schemas.openxmlformats.org/officeDocument/2006/relationships/tags" Target="../tags/tag1084.xml"/><Relationship Id="rId56" Type="http://schemas.openxmlformats.org/officeDocument/2006/relationships/tags" Target="../tags/tag1083.xml"/><Relationship Id="rId55" Type="http://schemas.openxmlformats.org/officeDocument/2006/relationships/tags" Target="../tags/tag1082.xml"/><Relationship Id="rId54" Type="http://schemas.openxmlformats.org/officeDocument/2006/relationships/tags" Target="../tags/tag1081.xml"/><Relationship Id="rId53" Type="http://schemas.openxmlformats.org/officeDocument/2006/relationships/tags" Target="../tags/tag1080.xml"/><Relationship Id="rId52" Type="http://schemas.openxmlformats.org/officeDocument/2006/relationships/tags" Target="../tags/tag1079.xml"/><Relationship Id="rId51" Type="http://schemas.openxmlformats.org/officeDocument/2006/relationships/tags" Target="../tags/tag1078.xml"/><Relationship Id="rId50" Type="http://schemas.openxmlformats.org/officeDocument/2006/relationships/tags" Target="../tags/tag1077.xml"/><Relationship Id="rId5" Type="http://schemas.openxmlformats.org/officeDocument/2006/relationships/tags" Target="../tags/tag1032.xml"/><Relationship Id="rId49" Type="http://schemas.openxmlformats.org/officeDocument/2006/relationships/tags" Target="../tags/tag1076.xml"/><Relationship Id="rId48" Type="http://schemas.openxmlformats.org/officeDocument/2006/relationships/tags" Target="../tags/tag1075.xml"/><Relationship Id="rId47" Type="http://schemas.openxmlformats.org/officeDocument/2006/relationships/tags" Target="../tags/tag1074.xml"/><Relationship Id="rId46" Type="http://schemas.openxmlformats.org/officeDocument/2006/relationships/tags" Target="../tags/tag1073.xml"/><Relationship Id="rId45" Type="http://schemas.openxmlformats.org/officeDocument/2006/relationships/tags" Target="../tags/tag1072.xml"/><Relationship Id="rId44" Type="http://schemas.openxmlformats.org/officeDocument/2006/relationships/tags" Target="../tags/tag1071.xml"/><Relationship Id="rId43" Type="http://schemas.openxmlformats.org/officeDocument/2006/relationships/tags" Target="../tags/tag1070.xml"/><Relationship Id="rId42" Type="http://schemas.openxmlformats.org/officeDocument/2006/relationships/tags" Target="../tags/tag1069.xml"/><Relationship Id="rId41" Type="http://schemas.openxmlformats.org/officeDocument/2006/relationships/tags" Target="../tags/tag1068.xml"/><Relationship Id="rId40" Type="http://schemas.openxmlformats.org/officeDocument/2006/relationships/tags" Target="../tags/tag1067.xml"/><Relationship Id="rId4" Type="http://schemas.openxmlformats.org/officeDocument/2006/relationships/tags" Target="../tags/tag1031.xml"/><Relationship Id="rId39" Type="http://schemas.openxmlformats.org/officeDocument/2006/relationships/tags" Target="../tags/tag1066.xml"/><Relationship Id="rId38" Type="http://schemas.openxmlformats.org/officeDocument/2006/relationships/tags" Target="../tags/tag1065.xml"/><Relationship Id="rId37" Type="http://schemas.openxmlformats.org/officeDocument/2006/relationships/tags" Target="../tags/tag1064.xml"/><Relationship Id="rId36" Type="http://schemas.openxmlformats.org/officeDocument/2006/relationships/tags" Target="../tags/tag1063.xml"/><Relationship Id="rId35" Type="http://schemas.openxmlformats.org/officeDocument/2006/relationships/tags" Target="../tags/tag1062.xml"/><Relationship Id="rId34" Type="http://schemas.openxmlformats.org/officeDocument/2006/relationships/tags" Target="../tags/tag1061.xml"/><Relationship Id="rId33" Type="http://schemas.openxmlformats.org/officeDocument/2006/relationships/tags" Target="../tags/tag1060.xml"/><Relationship Id="rId32" Type="http://schemas.openxmlformats.org/officeDocument/2006/relationships/tags" Target="../tags/tag1059.xml"/><Relationship Id="rId31" Type="http://schemas.openxmlformats.org/officeDocument/2006/relationships/tags" Target="../tags/tag1058.xml"/><Relationship Id="rId30" Type="http://schemas.openxmlformats.org/officeDocument/2006/relationships/tags" Target="../tags/tag1057.xml"/><Relationship Id="rId3" Type="http://schemas.openxmlformats.org/officeDocument/2006/relationships/tags" Target="../tags/tag1030.xml"/><Relationship Id="rId29" Type="http://schemas.openxmlformats.org/officeDocument/2006/relationships/tags" Target="../tags/tag1056.xml"/><Relationship Id="rId28" Type="http://schemas.openxmlformats.org/officeDocument/2006/relationships/tags" Target="../tags/tag1055.xml"/><Relationship Id="rId27" Type="http://schemas.openxmlformats.org/officeDocument/2006/relationships/tags" Target="../tags/tag1054.xml"/><Relationship Id="rId26" Type="http://schemas.openxmlformats.org/officeDocument/2006/relationships/tags" Target="../tags/tag1053.xml"/><Relationship Id="rId25" Type="http://schemas.openxmlformats.org/officeDocument/2006/relationships/tags" Target="../tags/tag1052.xml"/><Relationship Id="rId24" Type="http://schemas.openxmlformats.org/officeDocument/2006/relationships/tags" Target="../tags/tag1051.xml"/><Relationship Id="rId23" Type="http://schemas.openxmlformats.org/officeDocument/2006/relationships/tags" Target="../tags/tag1050.xml"/><Relationship Id="rId22" Type="http://schemas.openxmlformats.org/officeDocument/2006/relationships/tags" Target="../tags/tag1049.xml"/><Relationship Id="rId21" Type="http://schemas.openxmlformats.org/officeDocument/2006/relationships/tags" Target="../tags/tag1048.xml"/><Relationship Id="rId20" Type="http://schemas.openxmlformats.org/officeDocument/2006/relationships/tags" Target="../tags/tag1047.xml"/><Relationship Id="rId2" Type="http://schemas.openxmlformats.org/officeDocument/2006/relationships/tags" Target="../tags/tag1029.xml"/><Relationship Id="rId19" Type="http://schemas.openxmlformats.org/officeDocument/2006/relationships/tags" Target="../tags/tag1046.xml"/><Relationship Id="rId18" Type="http://schemas.openxmlformats.org/officeDocument/2006/relationships/tags" Target="../tags/tag1045.xml"/><Relationship Id="rId17" Type="http://schemas.openxmlformats.org/officeDocument/2006/relationships/tags" Target="../tags/tag1044.xml"/><Relationship Id="rId16" Type="http://schemas.openxmlformats.org/officeDocument/2006/relationships/tags" Target="../tags/tag1043.xml"/><Relationship Id="rId15" Type="http://schemas.openxmlformats.org/officeDocument/2006/relationships/tags" Target="../tags/tag1042.xml"/><Relationship Id="rId14" Type="http://schemas.openxmlformats.org/officeDocument/2006/relationships/tags" Target="../tags/tag1041.xml"/><Relationship Id="rId13" Type="http://schemas.openxmlformats.org/officeDocument/2006/relationships/tags" Target="../tags/tag1040.xml"/><Relationship Id="rId12" Type="http://schemas.openxmlformats.org/officeDocument/2006/relationships/tags" Target="../tags/tag1039.xml"/><Relationship Id="rId11" Type="http://schemas.openxmlformats.org/officeDocument/2006/relationships/tags" Target="../tags/tag1038.xml"/><Relationship Id="rId10" Type="http://schemas.openxmlformats.org/officeDocument/2006/relationships/tags" Target="../tags/tag1037.xml"/><Relationship Id="rId1" Type="http://schemas.openxmlformats.org/officeDocument/2006/relationships/tags" Target="../tags/tag1028.xml"/></Relationships>
</file>

<file path=ppt/slides/_rels/slide22.xml.rels><?xml version="1.0" encoding="UTF-8" standalone="yes"?>
<Relationships xmlns="http://schemas.openxmlformats.org/package/2006/relationships"><Relationship Id="rId9" Type="http://schemas.openxmlformats.org/officeDocument/2006/relationships/tags" Target="../tags/tag1100.xml"/><Relationship Id="rId8" Type="http://schemas.openxmlformats.org/officeDocument/2006/relationships/tags" Target="../tags/tag1099.xml"/><Relationship Id="rId79" Type="http://schemas.openxmlformats.org/officeDocument/2006/relationships/slideLayout" Target="../slideLayouts/slideLayout7.xml"/><Relationship Id="rId78" Type="http://schemas.openxmlformats.org/officeDocument/2006/relationships/tags" Target="../tags/tag1169.xml"/><Relationship Id="rId77" Type="http://schemas.openxmlformats.org/officeDocument/2006/relationships/tags" Target="../tags/tag1168.xml"/><Relationship Id="rId76" Type="http://schemas.openxmlformats.org/officeDocument/2006/relationships/tags" Target="../tags/tag1167.xml"/><Relationship Id="rId75" Type="http://schemas.openxmlformats.org/officeDocument/2006/relationships/tags" Target="../tags/tag1166.xml"/><Relationship Id="rId74" Type="http://schemas.openxmlformats.org/officeDocument/2006/relationships/tags" Target="../tags/tag1165.xml"/><Relationship Id="rId73" Type="http://schemas.openxmlformats.org/officeDocument/2006/relationships/tags" Target="../tags/tag1164.xml"/><Relationship Id="rId72" Type="http://schemas.openxmlformats.org/officeDocument/2006/relationships/tags" Target="../tags/tag1163.xml"/><Relationship Id="rId71" Type="http://schemas.openxmlformats.org/officeDocument/2006/relationships/tags" Target="../tags/tag1162.xml"/><Relationship Id="rId70" Type="http://schemas.openxmlformats.org/officeDocument/2006/relationships/tags" Target="../tags/tag1161.xml"/><Relationship Id="rId7" Type="http://schemas.openxmlformats.org/officeDocument/2006/relationships/tags" Target="../tags/tag1098.xml"/><Relationship Id="rId69" Type="http://schemas.openxmlformats.org/officeDocument/2006/relationships/tags" Target="../tags/tag1160.xml"/><Relationship Id="rId68" Type="http://schemas.openxmlformats.org/officeDocument/2006/relationships/tags" Target="../tags/tag1159.xml"/><Relationship Id="rId67" Type="http://schemas.openxmlformats.org/officeDocument/2006/relationships/tags" Target="../tags/tag1158.xml"/><Relationship Id="rId66" Type="http://schemas.openxmlformats.org/officeDocument/2006/relationships/tags" Target="../tags/tag1157.xml"/><Relationship Id="rId65" Type="http://schemas.openxmlformats.org/officeDocument/2006/relationships/tags" Target="../tags/tag1156.xml"/><Relationship Id="rId64" Type="http://schemas.openxmlformats.org/officeDocument/2006/relationships/tags" Target="../tags/tag1155.xml"/><Relationship Id="rId63" Type="http://schemas.openxmlformats.org/officeDocument/2006/relationships/tags" Target="../tags/tag1154.xml"/><Relationship Id="rId62" Type="http://schemas.openxmlformats.org/officeDocument/2006/relationships/tags" Target="../tags/tag1153.xml"/><Relationship Id="rId61" Type="http://schemas.openxmlformats.org/officeDocument/2006/relationships/tags" Target="../tags/tag1152.xml"/><Relationship Id="rId60" Type="http://schemas.openxmlformats.org/officeDocument/2006/relationships/tags" Target="../tags/tag1151.xml"/><Relationship Id="rId6" Type="http://schemas.openxmlformats.org/officeDocument/2006/relationships/tags" Target="../tags/tag1097.xml"/><Relationship Id="rId59" Type="http://schemas.openxmlformats.org/officeDocument/2006/relationships/tags" Target="../tags/tag1150.xml"/><Relationship Id="rId58" Type="http://schemas.openxmlformats.org/officeDocument/2006/relationships/tags" Target="../tags/tag1149.xml"/><Relationship Id="rId57" Type="http://schemas.openxmlformats.org/officeDocument/2006/relationships/tags" Target="../tags/tag1148.xml"/><Relationship Id="rId56" Type="http://schemas.openxmlformats.org/officeDocument/2006/relationships/tags" Target="../tags/tag1147.xml"/><Relationship Id="rId55" Type="http://schemas.openxmlformats.org/officeDocument/2006/relationships/tags" Target="../tags/tag1146.xml"/><Relationship Id="rId54" Type="http://schemas.openxmlformats.org/officeDocument/2006/relationships/tags" Target="../tags/tag1145.xml"/><Relationship Id="rId53" Type="http://schemas.openxmlformats.org/officeDocument/2006/relationships/tags" Target="../tags/tag1144.xml"/><Relationship Id="rId52" Type="http://schemas.openxmlformats.org/officeDocument/2006/relationships/tags" Target="../tags/tag1143.xml"/><Relationship Id="rId51" Type="http://schemas.openxmlformats.org/officeDocument/2006/relationships/tags" Target="../tags/tag1142.xml"/><Relationship Id="rId50" Type="http://schemas.openxmlformats.org/officeDocument/2006/relationships/tags" Target="../tags/tag1141.xml"/><Relationship Id="rId5" Type="http://schemas.openxmlformats.org/officeDocument/2006/relationships/tags" Target="../tags/tag1096.xml"/><Relationship Id="rId49" Type="http://schemas.openxmlformats.org/officeDocument/2006/relationships/tags" Target="../tags/tag1140.xml"/><Relationship Id="rId48" Type="http://schemas.openxmlformats.org/officeDocument/2006/relationships/tags" Target="../tags/tag1139.xml"/><Relationship Id="rId47" Type="http://schemas.openxmlformats.org/officeDocument/2006/relationships/tags" Target="../tags/tag1138.xml"/><Relationship Id="rId46" Type="http://schemas.openxmlformats.org/officeDocument/2006/relationships/tags" Target="../tags/tag1137.xml"/><Relationship Id="rId45" Type="http://schemas.openxmlformats.org/officeDocument/2006/relationships/tags" Target="../tags/tag1136.xml"/><Relationship Id="rId44" Type="http://schemas.openxmlformats.org/officeDocument/2006/relationships/tags" Target="../tags/tag1135.xml"/><Relationship Id="rId43" Type="http://schemas.openxmlformats.org/officeDocument/2006/relationships/tags" Target="../tags/tag1134.xml"/><Relationship Id="rId42" Type="http://schemas.openxmlformats.org/officeDocument/2006/relationships/tags" Target="../tags/tag1133.xml"/><Relationship Id="rId41" Type="http://schemas.openxmlformats.org/officeDocument/2006/relationships/tags" Target="../tags/tag1132.xml"/><Relationship Id="rId40" Type="http://schemas.openxmlformats.org/officeDocument/2006/relationships/tags" Target="../tags/tag1131.xml"/><Relationship Id="rId4" Type="http://schemas.openxmlformats.org/officeDocument/2006/relationships/tags" Target="../tags/tag1095.xml"/><Relationship Id="rId39" Type="http://schemas.openxmlformats.org/officeDocument/2006/relationships/tags" Target="../tags/tag1130.xml"/><Relationship Id="rId38" Type="http://schemas.openxmlformats.org/officeDocument/2006/relationships/tags" Target="../tags/tag1129.xml"/><Relationship Id="rId37" Type="http://schemas.openxmlformats.org/officeDocument/2006/relationships/tags" Target="../tags/tag1128.xml"/><Relationship Id="rId36" Type="http://schemas.openxmlformats.org/officeDocument/2006/relationships/tags" Target="../tags/tag1127.xml"/><Relationship Id="rId35" Type="http://schemas.openxmlformats.org/officeDocument/2006/relationships/tags" Target="../tags/tag1126.xml"/><Relationship Id="rId34" Type="http://schemas.openxmlformats.org/officeDocument/2006/relationships/tags" Target="../tags/tag1125.xml"/><Relationship Id="rId33" Type="http://schemas.openxmlformats.org/officeDocument/2006/relationships/tags" Target="../tags/tag1124.xml"/><Relationship Id="rId32" Type="http://schemas.openxmlformats.org/officeDocument/2006/relationships/tags" Target="../tags/tag1123.xml"/><Relationship Id="rId31" Type="http://schemas.openxmlformats.org/officeDocument/2006/relationships/tags" Target="../tags/tag1122.xml"/><Relationship Id="rId30" Type="http://schemas.openxmlformats.org/officeDocument/2006/relationships/tags" Target="../tags/tag1121.xml"/><Relationship Id="rId3" Type="http://schemas.openxmlformats.org/officeDocument/2006/relationships/tags" Target="../tags/tag1094.xml"/><Relationship Id="rId29" Type="http://schemas.openxmlformats.org/officeDocument/2006/relationships/tags" Target="../tags/tag1120.xml"/><Relationship Id="rId28" Type="http://schemas.openxmlformats.org/officeDocument/2006/relationships/tags" Target="../tags/tag1119.xml"/><Relationship Id="rId27" Type="http://schemas.openxmlformats.org/officeDocument/2006/relationships/tags" Target="../tags/tag1118.xml"/><Relationship Id="rId26" Type="http://schemas.openxmlformats.org/officeDocument/2006/relationships/tags" Target="../tags/tag1117.xml"/><Relationship Id="rId25" Type="http://schemas.openxmlformats.org/officeDocument/2006/relationships/tags" Target="../tags/tag1116.xml"/><Relationship Id="rId24" Type="http://schemas.openxmlformats.org/officeDocument/2006/relationships/tags" Target="../tags/tag1115.xml"/><Relationship Id="rId23" Type="http://schemas.openxmlformats.org/officeDocument/2006/relationships/tags" Target="../tags/tag1114.xml"/><Relationship Id="rId22" Type="http://schemas.openxmlformats.org/officeDocument/2006/relationships/tags" Target="../tags/tag1113.xml"/><Relationship Id="rId21" Type="http://schemas.openxmlformats.org/officeDocument/2006/relationships/tags" Target="../tags/tag1112.xml"/><Relationship Id="rId20" Type="http://schemas.openxmlformats.org/officeDocument/2006/relationships/tags" Target="../tags/tag1111.xml"/><Relationship Id="rId2" Type="http://schemas.openxmlformats.org/officeDocument/2006/relationships/tags" Target="../tags/tag1093.xml"/><Relationship Id="rId19" Type="http://schemas.openxmlformats.org/officeDocument/2006/relationships/tags" Target="../tags/tag1110.xml"/><Relationship Id="rId18" Type="http://schemas.openxmlformats.org/officeDocument/2006/relationships/tags" Target="../tags/tag1109.xml"/><Relationship Id="rId17" Type="http://schemas.openxmlformats.org/officeDocument/2006/relationships/tags" Target="../tags/tag1108.xml"/><Relationship Id="rId16" Type="http://schemas.openxmlformats.org/officeDocument/2006/relationships/tags" Target="../tags/tag1107.xml"/><Relationship Id="rId15" Type="http://schemas.openxmlformats.org/officeDocument/2006/relationships/tags" Target="../tags/tag1106.xml"/><Relationship Id="rId14" Type="http://schemas.openxmlformats.org/officeDocument/2006/relationships/tags" Target="../tags/tag1105.xml"/><Relationship Id="rId13" Type="http://schemas.openxmlformats.org/officeDocument/2006/relationships/tags" Target="../tags/tag1104.xml"/><Relationship Id="rId12" Type="http://schemas.openxmlformats.org/officeDocument/2006/relationships/tags" Target="../tags/tag1103.xml"/><Relationship Id="rId11" Type="http://schemas.openxmlformats.org/officeDocument/2006/relationships/tags" Target="../tags/tag1102.xml"/><Relationship Id="rId10" Type="http://schemas.openxmlformats.org/officeDocument/2006/relationships/tags" Target="../tags/tag1101.xml"/><Relationship Id="rId1" Type="http://schemas.openxmlformats.org/officeDocument/2006/relationships/tags" Target="../tags/tag1092.xml"/></Relationships>
</file>

<file path=ppt/slides/_rels/slide23.xml.rels><?xml version="1.0" encoding="UTF-8" standalone="yes"?>
<Relationships xmlns="http://schemas.openxmlformats.org/package/2006/relationships"><Relationship Id="rId99" Type="http://schemas.openxmlformats.org/officeDocument/2006/relationships/tags" Target="../tags/tag1268.xml"/><Relationship Id="rId98" Type="http://schemas.openxmlformats.org/officeDocument/2006/relationships/tags" Target="../tags/tag1267.xml"/><Relationship Id="rId97" Type="http://schemas.openxmlformats.org/officeDocument/2006/relationships/tags" Target="../tags/tag1266.xml"/><Relationship Id="rId96" Type="http://schemas.openxmlformats.org/officeDocument/2006/relationships/tags" Target="../tags/tag1265.xml"/><Relationship Id="rId95" Type="http://schemas.openxmlformats.org/officeDocument/2006/relationships/tags" Target="../tags/tag1264.xml"/><Relationship Id="rId94" Type="http://schemas.openxmlformats.org/officeDocument/2006/relationships/tags" Target="../tags/tag1263.xml"/><Relationship Id="rId93" Type="http://schemas.openxmlformats.org/officeDocument/2006/relationships/tags" Target="../tags/tag1262.xml"/><Relationship Id="rId92" Type="http://schemas.openxmlformats.org/officeDocument/2006/relationships/tags" Target="../tags/tag1261.xml"/><Relationship Id="rId91" Type="http://schemas.openxmlformats.org/officeDocument/2006/relationships/tags" Target="../tags/tag1260.xml"/><Relationship Id="rId90" Type="http://schemas.openxmlformats.org/officeDocument/2006/relationships/tags" Target="../tags/tag1259.xml"/><Relationship Id="rId9" Type="http://schemas.openxmlformats.org/officeDocument/2006/relationships/tags" Target="../tags/tag1178.xml"/><Relationship Id="rId89" Type="http://schemas.openxmlformats.org/officeDocument/2006/relationships/tags" Target="../tags/tag1258.xml"/><Relationship Id="rId88" Type="http://schemas.openxmlformats.org/officeDocument/2006/relationships/tags" Target="../tags/tag1257.xml"/><Relationship Id="rId87" Type="http://schemas.openxmlformats.org/officeDocument/2006/relationships/tags" Target="../tags/tag1256.xml"/><Relationship Id="rId86" Type="http://schemas.openxmlformats.org/officeDocument/2006/relationships/tags" Target="../tags/tag1255.xml"/><Relationship Id="rId85" Type="http://schemas.openxmlformats.org/officeDocument/2006/relationships/tags" Target="../tags/tag1254.xml"/><Relationship Id="rId84" Type="http://schemas.openxmlformats.org/officeDocument/2006/relationships/tags" Target="../tags/tag1253.xml"/><Relationship Id="rId83" Type="http://schemas.openxmlformats.org/officeDocument/2006/relationships/tags" Target="../tags/tag1252.xml"/><Relationship Id="rId82" Type="http://schemas.openxmlformats.org/officeDocument/2006/relationships/tags" Target="../tags/tag1251.xml"/><Relationship Id="rId81" Type="http://schemas.openxmlformats.org/officeDocument/2006/relationships/tags" Target="../tags/tag1250.xml"/><Relationship Id="rId80" Type="http://schemas.openxmlformats.org/officeDocument/2006/relationships/tags" Target="../tags/tag1249.xml"/><Relationship Id="rId8" Type="http://schemas.openxmlformats.org/officeDocument/2006/relationships/tags" Target="../tags/tag1177.xml"/><Relationship Id="rId79" Type="http://schemas.openxmlformats.org/officeDocument/2006/relationships/tags" Target="../tags/tag1248.xml"/><Relationship Id="rId78" Type="http://schemas.openxmlformats.org/officeDocument/2006/relationships/tags" Target="../tags/tag1247.xml"/><Relationship Id="rId77" Type="http://schemas.openxmlformats.org/officeDocument/2006/relationships/tags" Target="../tags/tag1246.xml"/><Relationship Id="rId76" Type="http://schemas.openxmlformats.org/officeDocument/2006/relationships/tags" Target="../tags/tag1245.xml"/><Relationship Id="rId75" Type="http://schemas.openxmlformats.org/officeDocument/2006/relationships/tags" Target="../tags/tag1244.xml"/><Relationship Id="rId74" Type="http://schemas.openxmlformats.org/officeDocument/2006/relationships/tags" Target="../tags/tag1243.xml"/><Relationship Id="rId73" Type="http://schemas.openxmlformats.org/officeDocument/2006/relationships/tags" Target="../tags/tag1242.xml"/><Relationship Id="rId72" Type="http://schemas.openxmlformats.org/officeDocument/2006/relationships/tags" Target="../tags/tag1241.xml"/><Relationship Id="rId71" Type="http://schemas.openxmlformats.org/officeDocument/2006/relationships/tags" Target="../tags/tag1240.xml"/><Relationship Id="rId70" Type="http://schemas.openxmlformats.org/officeDocument/2006/relationships/tags" Target="../tags/tag1239.xml"/><Relationship Id="rId7" Type="http://schemas.openxmlformats.org/officeDocument/2006/relationships/tags" Target="../tags/tag1176.xml"/><Relationship Id="rId69" Type="http://schemas.openxmlformats.org/officeDocument/2006/relationships/tags" Target="../tags/tag1238.xml"/><Relationship Id="rId68" Type="http://schemas.openxmlformats.org/officeDocument/2006/relationships/tags" Target="../tags/tag1237.xml"/><Relationship Id="rId67" Type="http://schemas.openxmlformats.org/officeDocument/2006/relationships/tags" Target="../tags/tag1236.xml"/><Relationship Id="rId66" Type="http://schemas.openxmlformats.org/officeDocument/2006/relationships/tags" Target="../tags/tag1235.xml"/><Relationship Id="rId65" Type="http://schemas.openxmlformats.org/officeDocument/2006/relationships/tags" Target="../tags/tag1234.xml"/><Relationship Id="rId64" Type="http://schemas.openxmlformats.org/officeDocument/2006/relationships/tags" Target="../tags/tag1233.xml"/><Relationship Id="rId63" Type="http://schemas.openxmlformats.org/officeDocument/2006/relationships/tags" Target="../tags/tag1232.xml"/><Relationship Id="rId62" Type="http://schemas.openxmlformats.org/officeDocument/2006/relationships/tags" Target="../tags/tag1231.xml"/><Relationship Id="rId61" Type="http://schemas.openxmlformats.org/officeDocument/2006/relationships/tags" Target="../tags/tag1230.xml"/><Relationship Id="rId60" Type="http://schemas.openxmlformats.org/officeDocument/2006/relationships/tags" Target="../tags/tag1229.xml"/><Relationship Id="rId6" Type="http://schemas.openxmlformats.org/officeDocument/2006/relationships/tags" Target="../tags/tag1175.xml"/><Relationship Id="rId59" Type="http://schemas.openxmlformats.org/officeDocument/2006/relationships/tags" Target="../tags/tag1228.xml"/><Relationship Id="rId58" Type="http://schemas.openxmlformats.org/officeDocument/2006/relationships/tags" Target="../tags/tag1227.xml"/><Relationship Id="rId57" Type="http://schemas.openxmlformats.org/officeDocument/2006/relationships/tags" Target="../tags/tag1226.xml"/><Relationship Id="rId56" Type="http://schemas.openxmlformats.org/officeDocument/2006/relationships/tags" Target="../tags/tag1225.xml"/><Relationship Id="rId55" Type="http://schemas.openxmlformats.org/officeDocument/2006/relationships/tags" Target="../tags/tag1224.xml"/><Relationship Id="rId54" Type="http://schemas.openxmlformats.org/officeDocument/2006/relationships/tags" Target="../tags/tag1223.xml"/><Relationship Id="rId53" Type="http://schemas.openxmlformats.org/officeDocument/2006/relationships/tags" Target="../tags/tag1222.xml"/><Relationship Id="rId52" Type="http://schemas.openxmlformats.org/officeDocument/2006/relationships/tags" Target="../tags/tag1221.xml"/><Relationship Id="rId51" Type="http://schemas.openxmlformats.org/officeDocument/2006/relationships/tags" Target="../tags/tag1220.xml"/><Relationship Id="rId50" Type="http://schemas.openxmlformats.org/officeDocument/2006/relationships/tags" Target="../tags/tag1219.xml"/><Relationship Id="rId5" Type="http://schemas.openxmlformats.org/officeDocument/2006/relationships/tags" Target="../tags/tag1174.xml"/><Relationship Id="rId49" Type="http://schemas.openxmlformats.org/officeDocument/2006/relationships/tags" Target="../tags/tag1218.xml"/><Relationship Id="rId48" Type="http://schemas.openxmlformats.org/officeDocument/2006/relationships/tags" Target="../tags/tag1217.xml"/><Relationship Id="rId47" Type="http://schemas.openxmlformats.org/officeDocument/2006/relationships/tags" Target="../tags/tag1216.xml"/><Relationship Id="rId46" Type="http://schemas.openxmlformats.org/officeDocument/2006/relationships/tags" Target="../tags/tag1215.xml"/><Relationship Id="rId45" Type="http://schemas.openxmlformats.org/officeDocument/2006/relationships/tags" Target="../tags/tag1214.xml"/><Relationship Id="rId44" Type="http://schemas.openxmlformats.org/officeDocument/2006/relationships/tags" Target="../tags/tag1213.xml"/><Relationship Id="rId43" Type="http://schemas.openxmlformats.org/officeDocument/2006/relationships/tags" Target="../tags/tag1212.xml"/><Relationship Id="rId42" Type="http://schemas.openxmlformats.org/officeDocument/2006/relationships/tags" Target="../tags/tag1211.xml"/><Relationship Id="rId41" Type="http://schemas.openxmlformats.org/officeDocument/2006/relationships/tags" Target="../tags/tag1210.xml"/><Relationship Id="rId40" Type="http://schemas.openxmlformats.org/officeDocument/2006/relationships/tags" Target="../tags/tag1209.xml"/><Relationship Id="rId4" Type="http://schemas.openxmlformats.org/officeDocument/2006/relationships/tags" Target="../tags/tag1173.xml"/><Relationship Id="rId39" Type="http://schemas.openxmlformats.org/officeDocument/2006/relationships/tags" Target="../tags/tag1208.xml"/><Relationship Id="rId38" Type="http://schemas.openxmlformats.org/officeDocument/2006/relationships/tags" Target="../tags/tag1207.xml"/><Relationship Id="rId37" Type="http://schemas.openxmlformats.org/officeDocument/2006/relationships/tags" Target="../tags/tag1206.xml"/><Relationship Id="rId36" Type="http://schemas.openxmlformats.org/officeDocument/2006/relationships/tags" Target="../tags/tag1205.xml"/><Relationship Id="rId35" Type="http://schemas.openxmlformats.org/officeDocument/2006/relationships/tags" Target="../tags/tag1204.xml"/><Relationship Id="rId34" Type="http://schemas.openxmlformats.org/officeDocument/2006/relationships/tags" Target="../tags/tag1203.xml"/><Relationship Id="rId33" Type="http://schemas.openxmlformats.org/officeDocument/2006/relationships/tags" Target="../tags/tag1202.xml"/><Relationship Id="rId325" Type="http://schemas.openxmlformats.org/officeDocument/2006/relationships/slideLayout" Target="../slideLayouts/slideLayout7.xml"/><Relationship Id="rId324" Type="http://schemas.openxmlformats.org/officeDocument/2006/relationships/tags" Target="../tags/tag1493.xml"/><Relationship Id="rId323" Type="http://schemas.openxmlformats.org/officeDocument/2006/relationships/tags" Target="../tags/tag1492.xml"/><Relationship Id="rId322" Type="http://schemas.openxmlformats.org/officeDocument/2006/relationships/tags" Target="../tags/tag1491.xml"/><Relationship Id="rId321" Type="http://schemas.openxmlformats.org/officeDocument/2006/relationships/tags" Target="../tags/tag1490.xml"/><Relationship Id="rId320" Type="http://schemas.openxmlformats.org/officeDocument/2006/relationships/tags" Target="../tags/tag1489.xml"/><Relationship Id="rId32" Type="http://schemas.openxmlformats.org/officeDocument/2006/relationships/tags" Target="../tags/tag1201.xml"/><Relationship Id="rId319" Type="http://schemas.openxmlformats.org/officeDocument/2006/relationships/tags" Target="../tags/tag1488.xml"/><Relationship Id="rId318" Type="http://schemas.openxmlformats.org/officeDocument/2006/relationships/tags" Target="../tags/tag1487.xml"/><Relationship Id="rId317" Type="http://schemas.openxmlformats.org/officeDocument/2006/relationships/tags" Target="../tags/tag1486.xml"/><Relationship Id="rId316" Type="http://schemas.openxmlformats.org/officeDocument/2006/relationships/tags" Target="../tags/tag1485.xml"/><Relationship Id="rId315" Type="http://schemas.openxmlformats.org/officeDocument/2006/relationships/tags" Target="../tags/tag1484.xml"/><Relationship Id="rId314" Type="http://schemas.openxmlformats.org/officeDocument/2006/relationships/tags" Target="../tags/tag1483.xml"/><Relationship Id="rId313" Type="http://schemas.openxmlformats.org/officeDocument/2006/relationships/tags" Target="../tags/tag1482.xml"/><Relationship Id="rId312" Type="http://schemas.openxmlformats.org/officeDocument/2006/relationships/tags" Target="../tags/tag1481.xml"/><Relationship Id="rId311" Type="http://schemas.openxmlformats.org/officeDocument/2006/relationships/tags" Target="../tags/tag1480.xml"/><Relationship Id="rId310" Type="http://schemas.openxmlformats.org/officeDocument/2006/relationships/tags" Target="../tags/tag1479.xml"/><Relationship Id="rId31" Type="http://schemas.openxmlformats.org/officeDocument/2006/relationships/tags" Target="../tags/tag1200.xml"/><Relationship Id="rId309" Type="http://schemas.openxmlformats.org/officeDocument/2006/relationships/tags" Target="../tags/tag1478.xml"/><Relationship Id="rId308" Type="http://schemas.openxmlformats.org/officeDocument/2006/relationships/tags" Target="../tags/tag1477.xml"/><Relationship Id="rId307" Type="http://schemas.openxmlformats.org/officeDocument/2006/relationships/tags" Target="../tags/tag1476.xml"/><Relationship Id="rId306" Type="http://schemas.openxmlformats.org/officeDocument/2006/relationships/tags" Target="../tags/tag1475.xml"/><Relationship Id="rId305" Type="http://schemas.openxmlformats.org/officeDocument/2006/relationships/tags" Target="../tags/tag1474.xml"/><Relationship Id="rId304" Type="http://schemas.openxmlformats.org/officeDocument/2006/relationships/tags" Target="../tags/tag1473.xml"/><Relationship Id="rId303" Type="http://schemas.openxmlformats.org/officeDocument/2006/relationships/tags" Target="../tags/tag1472.xml"/><Relationship Id="rId302" Type="http://schemas.openxmlformats.org/officeDocument/2006/relationships/tags" Target="../tags/tag1471.xml"/><Relationship Id="rId301" Type="http://schemas.openxmlformats.org/officeDocument/2006/relationships/tags" Target="../tags/tag1470.xml"/><Relationship Id="rId300" Type="http://schemas.openxmlformats.org/officeDocument/2006/relationships/tags" Target="../tags/tag1469.xml"/><Relationship Id="rId30" Type="http://schemas.openxmlformats.org/officeDocument/2006/relationships/tags" Target="../tags/tag1199.xml"/><Relationship Id="rId3" Type="http://schemas.openxmlformats.org/officeDocument/2006/relationships/tags" Target="../tags/tag1172.xml"/><Relationship Id="rId299" Type="http://schemas.openxmlformats.org/officeDocument/2006/relationships/tags" Target="../tags/tag1468.xml"/><Relationship Id="rId298" Type="http://schemas.openxmlformats.org/officeDocument/2006/relationships/tags" Target="../tags/tag1467.xml"/><Relationship Id="rId297" Type="http://schemas.openxmlformats.org/officeDocument/2006/relationships/tags" Target="../tags/tag1466.xml"/><Relationship Id="rId296" Type="http://schemas.openxmlformats.org/officeDocument/2006/relationships/tags" Target="../tags/tag1465.xml"/><Relationship Id="rId295" Type="http://schemas.openxmlformats.org/officeDocument/2006/relationships/tags" Target="../tags/tag1464.xml"/><Relationship Id="rId294" Type="http://schemas.openxmlformats.org/officeDocument/2006/relationships/tags" Target="../tags/tag1463.xml"/><Relationship Id="rId293" Type="http://schemas.openxmlformats.org/officeDocument/2006/relationships/tags" Target="../tags/tag1462.xml"/><Relationship Id="rId292" Type="http://schemas.openxmlformats.org/officeDocument/2006/relationships/tags" Target="../tags/tag1461.xml"/><Relationship Id="rId291" Type="http://schemas.openxmlformats.org/officeDocument/2006/relationships/tags" Target="../tags/tag1460.xml"/><Relationship Id="rId290" Type="http://schemas.openxmlformats.org/officeDocument/2006/relationships/tags" Target="../tags/tag1459.xml"/><Relationship Id="rId29" Type="http://schemas.openxmlformats.org/officeDocument/2006/relationships/tags" Target="../tags/tag1198.xml"/><Relationship Id="rId289" Type="http://schemas.openxmlformats.org/officeDocument/2006/relationships/tags" Target="../tags/tag1458.xml"/><Relationship Id="rId288" Type="http://schemas.openxmlformats.org/officeDocument/2006/relationships/tags" Target="../tags/tag1457.xml"/><Relationship Id="rId287" Type="http://schemas.openxmlformats.org/officeDocument/2006/relationships/tags" Target="../tags/tag1456.xml"/><Relationship Id="rId286" Type="http://schemas.openxmlformats.org/officeDocument/2006/relationships/tags" Target="../tags/tag1455.xml"/><Relationship Id="rId285" Type="http://schemas.openxmlformats.org/officeDocument/2006/relationships/tags" Target="../tags/tag1454.xml"/><Relationship Id="rId284" Type="http://schemas.openxmlformats.org/officeDocument/2006/relationships/tags" Target="../tags/tag1453.xml"/><Relationship Id="rId283" Type="http://schemas.openxmlformats.org/officeDocument/2006/relationships/tags" Target="../tags/tag1452.xml"/><Relationship Id="rId282" Type="http://schemas.openxmlformats.org/officeDocument/2006/relationships/tags" Target="../tags/tag1451.xml"/><Relationship Id="rId281" Type="http://schemas.openxmlformats.org/officeDocument/2006/relationships/tags" Target="../tags/tag1450.xml"/><Relationship Id="rId280" Type="http://schemas.openxmlformats.org/officeDocument/2006/relationships/tags" Target="../tags/tag1449.xml"/><Relationship Id="rId28" Type="http://schemas.openxmlformats.org/officeDocument/2006/relationships/tags" Target="../tags/tag1197.xml"/><Relationship Id="rId279" Type="http://schemas.openxmlformats.org/officeDocument/2006/relationships/tags" Target="../tags/tag1448.xml"/><Relationship Id="rId278" Type="http://schemas.openxmlformats.org/officeDocument/2006/relationships/tags" Target="../tags/tag1447.xml"/><Relationship Id="rId277" Type="http://schemas.openxmlformats.org/officeDocument/2006/relationships/tags" Target="../tags/tag1446.xml"/><Relationship Id="rId276" Type="http://schemas.openxmlformats.org/officeDocument/2006/relationships/tags" Target="../tags/tag1445.xml"/><Relationship Id="rId275" Type="http://schemas.openxmlformats.org/officeDocument/2006/relationships/tags" Target="../tags/tag1444.xml"/><Relationship Id="rId274" Type="http://schemas.openxmlformats.org/officeDocument/2006/relationships/tags" Target="../tags/tag1443.xml"/><Relationship Id="rId273" Type="http://schemas.openxmlformats.org/officeDocument/2006/relationships/tags" Target="../tags/tag1442.xml"/><Relationship Id="rId272" Type="http://schemas.openxmlformats.org/officeDocument/2006/relationships/tags" Target="../tags/tag1441.xml"/><Relationship Id="rId271" Type="http://schemas.openxmlformats.org/officeDocument/2006/relationships/tags" Target="../tags/tag1440.xml"/><Relationship Id="rId270" Type="http://schemas.openxmlformats.org/officeDocument/2006/relationships/tags" Target="../tags/tag1439.xml"/><Relationship Id="rId27" Type="http://schemas.openxmlformats.org/officeDocument/2006/relationships/tags" Target="../tags/tag1196.xml"/><Relationship Id="rId269" Type="http://schemas.openxmlformats.org/officeDocument/2006/relationships/tags" Target="../tags/tag1438.xml"/><Relationship Id="rId268" Type="http://schemas.openxmlformats.org/officeDocument/2006/relationships/tags" Target="../tags/tag1437.xml"/><Relationship Id="rId267" Type="http://schemas.openxmlformats.org/officeDocument/2006/relationships/tags" Target="../tags/tag1436.xml"/><Relationship Id="rId266" Type="http://schemas.openxmlformats.org/officeDocument/2006/relationships/tags" Target="../tags/tag1435.xml"/><Relationship Id="rId265" Type="http://schemas.openxmlformats.org/officeDocument/2006/relationships/tags" Target="../tags/tag1434.xml"/><Relationship Id="rId264" Type="http://schemas.openxmlformats.org/officeDocument/2006/relationships/tags" Target="../tags/tag1433.xml"/><Relationship Id="rId263" Type="http://schemas.openxmlformats.org/officeDocument/2006/relationships/tags" Target="../tags/tag1432.xml"/><Relationship Id="rId262" Type="http://schemas.openxmlformats.org/officeDocument/2006/relationships/tags" Target="../tags/tag1431.xml"/><Relationship Id="rId261" Type="http://schemas.openxmlformats.org/officeDocument/2006/relationships/tags" Target="../tags/tag1430.xml"/><Relationship Id="rId260" Type="http://schemas.openxmlformats.org/officeDocument/2006/relationships/tags" Target="../tags/tag1429.xml"/><Relationship Id="rId26" Type="http://schemas.openxmlformats.org/officeDocument/2006/relationships/tags" Target="../tags/tag1195.xml"/><Relationship Id="rId259" Type="http://schemas.openxmlformats.org/officeDocument/2006/relationships/tags" Target="../tags/tag1428.xml"/><Relationship Id="rId258" Type="http://schemas.openxmlformats.org/officeDocument/2006/relationships/tags" Target="../tags/tag1427.xml"/><Relationship Id="rId257" Type="http://schemas.openxmlformats.org/officeDocument/2006/relationships/tags" Target="../tags/tag1426.xml"/><Relationship Id="rId256" Type="http://schemas.openxmlformats.org/officeDocument/2006/relationships/tags" Target="../tags/tag1425.xml"/><Relationship Id="rId255" Type="http://schemas.openxmlformats.org/officeDocument/2006/relationships/tags" Target="../tags/tag1424.xml"/><Relationship Id="rId254" Type="http://schemas.openxmlformats.org/officeDocument/2006/relationships/tags" Target="../tags/tag1423.xml"/><Relationship Id="rId253" Type="http://schemas.openxmlformats.org/officeDocument/2006/relationships/tags" Target="../tags/tag1422.xml"/><Relationship Id="rId252" Type="http://schemas.openxmlformats.org/officeDocument/2006/relationships/tags" Target="../tags/tag1421.xml"/><Relationship Id="rId251" Type="http://schemas.openxmlformats.org/officeDocument/2006/relationships/tags" Target="../tags/tag1420.xml"/><Relationship Id="rId250" Type="http://schemas.openxmlformats.org/officeDocument/2006/relationships/tags" Target="../tags/tag1419.xml"/><Relationship Id="rId25" Type="http://schemas.openxmlformats.org/officeDocument/2006/relationships/tags" Target="../tags/tag1194.xml"/><Relationship Id="rId249" Type="http://schemas.openxmlformats.org/officeDocument/2006/relationships/tags" Target="../tags/tag1418.xml"/><Relationship Id="rId248" Type="http://schemas.openxmlformats.org/officeDocument/2006/relationships/tags" Target="../tags/tag1417.xml"/><Relationship Id="rId247" Type="http://schemas.openxmlformats.org/officeDocument/2006/relationships/tags" Target="../tags/tag1416.xml"/><Relationship Id="rId246" Type="http://schemas.openxmlformats.org/officeDocument/2006/relationships/tags" Target="../tags/tag1415.xml"/><Relationship Id="rId245" Type="http://schemas.openxmlformats.org/officeDocument/2006/relationships/tags" Target="../tags/tag1414.xml"/><Relationship Id="rId244" Type="http://schemas.openxmlformats.org/officeDocument/2006/relationships/tags" Target="../tags/tag1413.xml"/><Relationship Id="rId243" Type="http://schemas.openxmlformats.org/officeDocument/2006/relationships/tags" Target="../tags/tag1412.xml"/><Relationship Id="rId242" Type="http://schemas.openxmlformats.org/officeDocument/2006/relationships/tags" Target="../tags/tag1411.xml"/><Relationship Id="rId241" Type="http://schemas.openxmlformats.org/officeDocument/2006/relationships/tags" Target="../tags/tag1410.xml"/><Relationship Id="rId240" Type="http://schemas.openxmlformats.org/officeDocument/2006/relationships/tags" Target="../tags/tag1409.xml"/><Relationship Id="rId24" Type="http://schemas.openxmlformats.org/officeDocument/2006/relationships/tags" Target="../tags/tag1193.xml"/><Relationship Id="rId239" Type="http://schemas.openxmlformats.org/officeDocument/2006/relationships/tags" Target="../tags/tag1408.xml"/><Relationship Id="rId238" Type="http://schemas.openxmlformats.org/officeDocument/2006/relationships/tags" Target="../tags/tag1407.xml"/><Relationship Id="rId237" Type="http://schemas.openxmlformats.org/officeDocument/2006/relationships/tags" Target="../tags/tag1406.xml"/><Relationship Id="rId236" Type="http://schemas.openxmlformats.org/officeDocument/2006/relationships/tags" Target="../tags/tag1405.xml"/><Relationship Id="rId235" Type="http://schemas.openxmlformats.org/officeDocument/2006/relationships/tags" Target="../tags/tag1404.xml"/><Relationship Id="rId234" Type="http://schemas.openxmlformats.org/officeDocument/2006/relationships/tags" Target="../tags/tag1403.xml"/><Relationship Id="rId233" Type="http://schemas.openxmlformats.org/officeDocument/2006/relationships/tags" Target="../tags/tag1402.xml"/><Relationship Id="rId232" Type="http://schemas.openxmlformats.org/officeDocument/2006/relationships/tags" Target="../tags/tag1401.xml"/><Relationship Id="rId231" Type="http://schemas.openxmlformats.org/officeDocument/2006/relationships/tags" Target="../tags/tag1400.xml"/><Relationship Id="rId230" Type="http://schemas.openxmlformats.org/officeDocument/2006/relationships/tags" Target="../tags/tag1399.xml"/><Relationship Id="rId23" Type="http://schemas.openxmlformats.org/officeDocument/2006/relationships/tags" Target="../tags/tag1192.xml"/><Relationship Id="rId229" Type="http://schemas.openxmlformats.org/officeDocument/2006/relationships/tags" Target="../tags/tag1398.xml"/><Relationship Id="rId228" Type="http://schemas.openxmlformats.org/officeDocument/2006/relationships/tags" Target="../tags/tag1397.xml"/><Relationship Id="rId227" Type="http://schemas.openxmlformats.org/officeDocument/2006/relationships/tags" Target="../tags/tag1396.xml"/><Relationship Id="rId226" Type="http://schemas.openxmlformats.org/officeDocument/2006/relationships/tags" Target="../tags/tag1395.xml"/><Relationship Id="rId225" Type="http://schemas.openxmlformats.org/officeDocument/2006/relationships/tags" Target="../tags/tag1394.xml"/><Relationship Id="rId224" Type="http://schemas.openxmlformats.org/officeDocument/2006/relationships/tags" Target="../tags/tag1393.xml"/><Relationship Id="rId223" Type="http://schemas.openxmlformats.org/officeDocument/2006/relationships/tags" Target="../tags/tag1392.xml"/><Relationship Id="rId222" Type="http://schemas.openxmlformats.org/officeDocument/2006/relationships/tags" Target="../tags/tag1391.xml"/><Relationship Id="rId221" Type="http://schemas.openxmlformats.org/officeDocument/2006/relationships/tags" Target="../tags/tag1390.xml"/><Relationship Id="rId220" Type="http://schemas.openxmlformats.org/officeDocument/2006/relationships/tags" Target="../tags/tag1389.xml"/><Relationship Id="rId22" Type="http://schemas.openxmlformats.org/officeDocument/2006/relationships/tags" Target="../tags/tag1191.xml"/><Relationship Id="rId219" Type="http://schemas.openxmlformats.org/officeDocument/2006/relationships/tags" Target="../tags/tag1388.xml"/><Relationship Id="rId218" Type="http://schemas.openxmlformats.org/officeDocument/2006/relationships/tags" Target="../tags/tag1387.xml"/><Relationship Id="rId217" Type="http://schemas.openxmlformats.org/officeDocument/2006/relationships/tags" Target="../tags/tag1386.xml"/><Relationship Id="rId216" Type="http://schemas.openxmlformats.org/officeDocument/2006/relationships/tags" Target="../tags/tag1385.xml"/><Relationship Id="rId215" Type="http://schemas.openxmlformats.org/officeDocument/2006/relationships/tags" Target="../tags/tag1384.xml"/><Relationship Id="rId214" Type="http://schemas.openxmlformats.org/officeDocument/2006/relationships/tags" Target="../tags/tag1383.xml"/><Relationship Id="rId213" Type="http://schemas.openxmlformats.org/officeDocument/2006/relationships/tags" Target="../tags/tag1382.xml"/><Relationship Id="rId212" Type="http://schemas.openxmlformats.org/officeDocument/2006/relationships/tags" Target="../tags/tag1381.xml"/><Relationship Id="rId211" Type="http://schemas.openxmlformats.org/officeDocument/2006/relationships/tags" Target="../tags/tag1380.xml"/><Relationship Id="rId210" Type="http://schemas.openxmlformats.org/officeDocument/2006/relationships/tags" Target="../tags/tag1379.xml"/><Relationship Id="rId21" Type="http://schemas.openxmlformats.org/officeDocument/2006/relationships/tags" Target="../tags/tag1190.xml"/><Relationship Id="rId209" Type="http://schemas.openxmlformats.org/officeDocument/2006/relationships/tags" Target="../tags/tag1378.xml"/><Relationship Id="rId208" Type="http://schemas.openxmlformats.org/officeDocument/2006/relationships/tags" Target="../tags/tag1377.xml"/><Relationship Id="rId207" Type="http://schemas.openxmlformats.org/officeDocument/2006/relationships/tags" Target="../tags/tag1376.xml"/><Relationship Id="rId206" Type="http://schemas.openxmlformats.org/officeDocument/2006/relationships/tags" Target="../tags/tag1375.xml"/><Relationship Id="rId205" Type="http://schemas.openxmlformats.org/officeDocument/2006/relationships/tags" Target="../tags/tag1374.xml"/><Relationship Id="rId204" Type="http://schemas.openxmlformats.org/officeDocument/2006/relationships/tags" Target="../tags/tag1373.xml"/><Relationship Id="rId203" Type="http://schemas.openxmlformats.org/officeDocument/2006/relationships/tags" Target="../tags/tag1372.xml"/><Relationship Id="rId202" Type="http://schemas.openxmlformats.org/officeDocument/2006/relationships/tags" Target="../tags/tag1371.xml"/><Relationship Id="rId201" Type="http://schemas.openxmlformats.org/officeDocument/2006/relationships/tags" Target="../tags/tag1370.xml"/><Relationship Id="rId200" Type="http://schemas.openxmlformats.org/officeDocument/2006/relationships/tags" Target="../tags/tag1369.xml"/><Relationship Id="rId20" Type="http://schemas.openxmlformats.org/officeDocument/2006/relationships/tags" Target="../tags/tag1189.xml"/><Relationship Id="rId2" Type="http://schemas.openxmlformats.org/officeDocument/2006/relationships/tags" Target="../tags/tag1171.xml"/><Relationship Id="rId199" Type="http://schemas.openxmlformats.org/officeDocument/2006/relationships/tags" Target="../tags/tag1368.xml"/><Relationship Id="rId198" Type="http://schemas.openxmlformats.org/officeDocument/2006/relationships/tags" Target="../tags/tag1367.xml"/><Relationship Id="rId197" Type="http://schemas.openxmlformats.org/officeDocument/2006/relationships/tags" Target="../tags/tag1366.xml"/><Relationship Id="rId196" Type="http://schemas.openxmlformats.org/officeDocument/2006/relationships/tags" Target="../tags/tag1365.xml"/><Relationship Id="rId195" Type="http://schemas.openxmlformats.org/officeDocument/2006/relationships/tags" Target="../tags/tag1364.xml"/><Relationship Id="rId194" Type="http://schemas.openxmlformats.org/officeDocument/2006/relationships/tags" Target="../tags/tag1363.xml"/><Relationship Id="rId193" Type="http://schemas.openxmlformats.org/officeDocument/2006/relationships/tags" Target="../tags/tag1362.xml"/><Relationship Id="rId192" Type="http://schemas.openxmlformats.org/officeDocument/2006/relationships/tags" Target="../tags/tag1361.xml"/><Relationship Id="rId191" Type="http://schemas.openxmlformats.org/officeDocument/2006/relationships/tags" Target="../tags/tag1360.xml"/><Relationship Id="rId190" Type="http://schemas.openxmlformats.org/officeDocument/2006/relationships/tags" Target="../tags/tag1359.xml"/><Relationship Id="rId19" Type="http://schemas.openxmlformats.org/officeDocument/2006/relationships/tags" Target="../tags/tag1188.xml"/><Relationship Id="rId189" Type="http://schemas.openxmlformats.org/officeDocument/2006/relationships/tags" Target="../tags/tag1358.xml"/><Relationship Id="rId188" Type="http://schemas.openxmlformats.org/officeDocument/2006/relationships/tags" Target="../tags/tag1357.xml"/><Relationship Id="rId187" Type="http://schemas.openxmlformats.org/officeDocument/2006/relationships/tags" Target="../tags/tag1356.xml"/><Relationship Id="rId186" Type="http://schemas.openxmlformats.org/officeDocument/2006/relationships/tags" Target="../tags/tag1355.xml"/><Relationship Id="rId185" Type="http://schemas.openxmlformats.org/officeDocument/2006/relationships/tags" Target="../tags/tag1354.xml"/><Relationship Id="rId184" Type="http://schemas.openxmlformats.org/officeDocument/2006/relationships/tags" Target="../tags/tag1353.xml"/><Relationship Id="rId183" Type="http://schemas.openxmlformats.org/officeDocument/2006/relationships/tags" Target="../tags/tag1352.xml"/><Relationship Id="rId182" Type="http://schemas.openxmlformats.org/officeDocument/2006/relationships/tags" Target="../tags/tag1351.xml"/><Relationship Id="rId181" Type="http://schemas.openxmlformats.org/officeDocument/2006/relationships/tags" Target="../tags/tag1350.xml"/><Relationship Id="rId180" Type="http://schemas.openxmlformats.org/officeDocument/2006/relationships/tags" Target="../tags/tag1349.xml"/><Relationship Id="rId18" Type="http://schemas.openxmlformats.org/officeDocument/2006/relationships/tags" Target="../tags/tag1187.xml"/><Relationship Id="rId179" Type="http://schemas.openxmlformats.org/officeDocument/2006/relationships/tags" Target="../tags/tag1348.xml"/><Relationship Id="rId178" Type="http://schemas.openxmlformats.org/officeDocument/2006/relationships/tags" Target="../tags/tag1347.xml"/><Relationship Id="rId177" Type="http://schemas.openxmlformats.org/officeDocument/2006/relationships/tags" Target="../tags/tag1346.xml"/><Relationship Id="rId176" Type="http://schemas.openxmlformats.org/officeDocument/2006/relationships/tags" Target="../tags/tag1345.xml"/><Relationship Id="rId175" Type="http://schemas.openxmlformats.org/officeDocument/2006/relationships/tags" Target="../tags/tag1344.xml"/><Relationship Id="rId174" Type="http://schemas.openxmlformats.org/officeDocument/2006/relationships/tags" Target="../tags/tag1343.xml"/><Relationship Id="rId173" Type="http://schemas.openxmlformats.org/officeDocument/2006/relationships/tags" Target="../tags/tag1342.xml"/><Relationship Id="rId172" Type="http://schemas.openxmlformats.org/officeDocument/2006/relationships/tags" Target="../tags/tag1341.xml"/><Relationship Id="rId171" Type="http://schemas.openxmlformats.org/officeDocument/2006/relationships/tags" Target="../tags/tag1340.xml"/><Relationship Id="rId170" Type="http://schemas.openxmlformats.org/officeDocument/2006/relationships/tags" Target="../tags/tag1339.xml"/><Relationship Id="rId17" Type="http://schemas.openxmlformats.org/officeDocument/2006/relationships/tags" Target="../tags/tag1186.xml"/><Relationship Id="rId169" Type="http://schemas.openxmlformats.org/officeDocument/2006/relationships/tags" Target="../tags/tag1338.xml"/><Relationship Id="rId168" Type="http://schemas.openxmlformats.org/officeDocument/2006/relationships/tags" Target="../tags/tag1337.xml"/><Relationship Id="rId167" Type="http://schemas.openxmlformats.org/officeDocument/2006/relationships/tags" Target="../tags/tag1336.xml"/><Relationship Id="rId166" Type="http://schemas.openxmlformats.org/officeDocument/2006/relationships/tags" Target="../tags/tag1335.xml"/><Relationship Id="rId165" Type="http://schemas.openxmlformats.org/officeDocument/2006/relationships/tags" Target="../tags/tag1334.xml"/><Relationship Id="rId164" Type="http://schemas.openxmlformats.org/officeDocument/2006/relationships/tags" Target="../tags/tag1333.xml"/><Relationship Id="rId163" Type="http://schemas.openxmlformats.org/officeDocument/2006/relationships/tags" Target="../tags/tag1332.xml"/><Relationship Id="rId162" Type="http://schemas.openxmlformats.org/officeDocument/2006/relationships/tags" Target="../tags/tag1331.xml"/><Relationship Id="rId161" Type="http://schemas.openxmlformats.org/officeDocument/2006/relationships/tags" Target="../tags/tag1330.xml"/><Relationship Id="rId160" Type="http://schemas.openxmlformats.org/officeDocument/2006/relationships/tags" Target="../tags/tag1329.xml"/><Relationship Id="rId16" Type="http://schemas.openxmlformats.org/officeDocument/2006/relationships/tags" Target="../tags/tag1185.xml"/><Relationship Id="rId159" Type="http://schemas.openxmlformats.org/officeDocument/2006/relationships/tags" Target="../tags/tag1328.xml"/><Relationship Id="rId158" Type="http://schemas.openxmlformats.org/officeDocument/2006/relationships/tags" Target="../tags/tag1327.xml"/><Relationship Id="rId157" Type="http://schemas.openxmlformats.org/officeDocument/2006/relationships/tags" Target="../tags/tag1326.xml"/><Relationship Id="rId156" Type="http://schemas.openxmlformats.org/officeDocument/2006/relationships/tags" Target="../tags/tag1325.xml"/><Relationship Id="rId155" Type="http://schemas.openxmlformats.org/officeDocument/2006/relationships/tags" Target="../tags/tag1324.xml"/><Relationship Id="rId154" Type="http://schemas.openxmlformats.org/officeDocument/2006/relationships/tags" Target="../tags/tag1323.xml"/><Relationship Id="rId153" Type="http://schemas.openxmlformats.org/officeDocument/2006/relationships/tags" Target="../tags/tag1322.xml"/><Relationship Id="rId152" Type="http://schemas.openxmlformats.org/officeDocument/2006/relationships/tags" Target="../tags/tag1321.xml"/><Relationship Id="rId151" Type="http://schemas.openxmlformats.org/officeDocument/2006/relationships/tags" Target="../tags/tag1320.xml"/><Relationship Id="rId150" Type="http://schemas.openxmlformats.org/officeDocument/2006/relationships/tags" Target="../tags/tag1319.xml"/><Relationship Id="rId15" Type="http://schemas.openxmlformats.org/officeDocument/2006/relationships/tags" Target="../tags/tag1184.xml"/><Relationship Id="rId149" Type="http://schemas.openxmlformats.org/officeDocument/2006/relationships/tags" Target="../tags/tag1318.xml"/><Relationship Id="rId148" Type="http://schemas.openxmlformats.org/officeDocument/2006/relationships/tags" Target="../tags/tag1317.xml"/><Relationship Id="rId147" Type="http://schemas.openxmlformats.org/officeDocument/2006/relationships/tags" Target="../tags/tag1316.xml"/><Relationship Id="rId146" Type="http://schemas.openxmlformats.org/officeDocument/2006/relationships/tags" Target="../tags/tag1315.xml"/><Relationship Id="rId145" Type="http://schemas.openxmlformats.org/officeDocument/2006/relationships/tags" Target="../tags/tag1314.xml"/><Relationship Id="rId144" Type="http://schemas.openxmlformats.org/officeDocument/2006/relationships/tags" Target="../tags/tag1313.xml"/><Relationship Id="rId143" Type="http://schemas.openxmlformats.org/officeDocument/2006/relationships/tags" Target="../tags/tag1312.xml"/><Relationship Id="rId142" Type="http://schemas.openxmlformats.org/officeDocument/2006/relationships/tags" Target="../tags/tag1311.xml"/><Relationship Id="rId141" Type="http://schemas.openxmlformats.org/officeDocument/2006/relationships/tags" Target="../tags/tag1310.xml"/><Relationship Id="rId140" Type="http://schemas.openxmlformats.org/officeDocument/2006/relationships/tags" Target="../tags/tag1309.xml"/><Relationship Id="rId14" Type="http://schemas.openxmlformats.org/officeDocument/2006/relationships/tags" Target="../tags/tag1183.xml"/><Relationship Id="rId139" Type="http://schemas.openxmlformats.org/officeDocument/2006/relationships/tags" Target="../tags/tag1308.xml"/><Relationship Id="rId138" Type="http://schemas.openxmlformats.org/officeDocument/2006/relationships/tags" Target="../tags/tag1307.xml"/><Relationship Id="rId137" Type="http://schemas.openxmlformats.org/officeDocument/2006/relationships/tags" Target="../tags/tag1306.xml"/><Relationship Id="rId136" Type="http://schemas.openxmlformats.org/officeDocument/2006/relationships/tags" Target="../tags/tag1305.xml"/><Relationship Id="rId135" Type="http://schemas.openxmlformats.org/officeDocument/2006/relationships/tags" Target="../tags/tag1304.xml"/><Relationship Id="rId134" Type="http://schemas.openxmlformats.org/officeDocument/2006/relationships/tags" Target="../tags/tag1303.xml"/><Relationship Id="rId133" Type="http://schemas.openxmlformats.org/officeDocument/2006/relationships/tags" Target="../tags/tag1302.xml"/><Relationship Id="rId132" Type="http://schemas.openxmlformats.org/officeDocument/2006/relationships/tags" Target="../tags/tag1301.xml"/><Relationship Id="rId131" Type="http://schemas.openxmlformats.org/officeDocument/2006/relationships/tags" Target="../tags/tag1300.xml"/><Relationship Id="rId130" Type="http://schemas.openxmlformats.org/officeDocument/2006/relationships/tags" Target="../tags/tag1299.xml"/><Relationship Id="rId13" Type="http://schemas.openxmlformats.org/officeDocument/2006/relationships/tags" Target="../tags/tag1182.xml"/><Relationship Id="rId129" Type="http://schemas.openxmlformats.org/officeDocument/2006/relationships/tags" Target="../tags/tag1298.xml"/><Relationship Id="rId128" Type="http://schemas.openxmlformats.org/officeDocument/2006/relationships/tags" Target="../tags/tag1297.xml"/><Relationship Id="rId127" Type="http://schemas.openxmlformats.org/officeDocument/2006/relationships/tags" Target="../tags/tag1296.xml"/><Relationship Id="rId126" Type="http://schemas.openxmlformats.org/officeDocument/2006/relationships/tags" Target="../tags/tag1295.xml"/><Relationship Id="rId125" Type="http://schemas.openxmlformats.org/officeDocument/2006/relationships/tags" Target="../tags/tag1294.xml"/><Relationship Id="rId124" Type="http://schemas.openxmlformats.org/officeDocument/2006/relationships/tags" Target="../tags/tag1293.xml"/><Relationship Id="rId123" Type="http://schemas.openxmlformats.org/officeDocument/2006/relationships/tags" Target="../tags/tag1292.xml"/><Relationship Id="rId122" Type="http://schemas.openxmlformats.org/officeDocument/2006/relationships/tags" Target="../tags/tag1291.xml"/><Relationship Id="rId121" Type="http://schemas.openxmlformats.org/officeDocument/2006/relationships/tags" Target="../tags/tag1290.xml"/><Relationship Id="rId120" Type="http://schemas.openxmlformats.org/officeDocument/2006/relationships/tags" Target="../tags/tag1289.xml"/><Relationship Id="rId12" Type="http://schemas.openxmlformats.org/officeDocument/2006/relationships/tags" Target="../tags/tag1181.xml"/><Relationship Id="rId119" Type="http://schemas.openxmlformats.org/officeDocument/2006/relationships/tags" Target="../tags/tag1288.xml"/><Relationship Id="rId118" Type="http://schemas.openxmlformats.org/officeDocument/2006/relationships/tags" Target="../tags/tag1287.xml"/><Relationship Id="rId117" Type="http://schemas.openxmlformats.org/officeDocument/2006/relationships/tags" Target="../tags/tag1286.xml"/><Relationship Id="rId116" Type="http://schemas.openxmlformats.org/officeDocument/2006/relationships/tags" Target="../tags/tag1285.xml"/><Relationship Id="rId115" Type="http://schemas.openxmlformats.org/officeDocument/2006/relationships/tags" Target="../tags/tag1284.xml"/><Relationship Id="rId114" Type="http://schemas.openxmlformats.org/officeDocument/2006/relationships/tags" Target="../tags/tag1283.xml"/><Relationship Id="rId113" Type="http://schemas.openxmlformats.org/officeDocument/2006/relationships/tags" Target="../tags/tag1282.xml"/><Relationship Id="rId112" Type="http://schemas.openxmlformats.org/officeDocument/2006/relationships/tags" Target="../tags/tag1281.xml"/><Relationship Id="rId111" Type="http://schemas.openxmlformats.org/officeDocument/2006/relationships/tags" Target="../tags/tag1280.xml"/><Relationship Id="rId110" Type="http://schemas.openxmlformats.org/officeDocument/2006/relationships/tags" Target="../tags/tag1279.xml"/><Relationship Id="rId11" Type="http://schemas.openxmlformats.org/officeDocument/2006/relationships/tags" Target="../tags/tag1180.xml"/><Relationship Id="rId109" Type="http://schemas.openxmlformats.org/officeDocument/2006/relationships/tags" Target="../tags/tag1278.xml"/><Relationship Id="rId108" Type="http://schemas.openxmlformats.org/officeDocument/2006/relationships/tags" Target="../tags/tag1277.xml"/><Relationship Id="rId107" Type="http://schemas.openxmlformats.org/officeDocument/2006/relationships/tags" Target="../tags/tag1276.xml"/><Relationship Id="rId106" Type="http://schemas.openxmlformats.org/officeDocument/2006/relationships/tags" Target="../tags/tag1275.xml"/><Relationship Id="rId105" Type="http://schemas.openxmlformats.org/officeDocument/2006/relationships/tags" Target="../tags/tag1274.xml"/><Relationship Id="rId104" Type="http://schemas.openxmlformats.org/officeDocument/2006/relationships/tags" Target="../tags/tag1273.xml"/><Relationship Id="rId103" Type="http://schemas.openxmlformats.org/officeDocument/2006/relationships/tags" Target="../tags/tag1272.xml"/><Relationship Id="rId102" Type="http://schemas.openxmlformats.org/officeDocument/2006/relationships/tags" Target="../tags/tag1271.xml"/><Relationship Id="rId101" Type="http://schemas.openxmlformats.org/officeDocument/2006/relationships/tags" Target="../tags/tag1270.xml"/><Relationship Id="rId100" Type="http://schemas.openxmlformats.org/officeDocument/2006/relationships/tags" Target="../tags/tag1269.xml"/><Relationship Id="rId10" Type="http://schemas.openxmlformats.org/officeDocument/2006/relationships/tags" Target="../tags/tag1179.xml"/><Relationship Id="rId1" Type="http://schemas.openxmlformats.org/officeDocument/2006/relationships/tags" Target="../tags/tag1170.xml"/></Relationships>
</file>

<file path=ppt/slides/_rels/slide24.xml.rels><?xml version="1.0" encoding="UTF-8" standalone="yes"?>
<Relationships xmlns="http://schemas.openxmlformats.org/package/2006/relationships"><Relationship Id="rId99" Type="http://schemas.openxmlformats.org/officeDocument/2006/relationships/tags" Target="../tags/tag1592.xml"/><Relationship Id="rId98" Type="http://schemas.openxmlformats.org/officeDocument/2006/relationships/tags" Target="../tags/tag1591.xml"/><Relationship Id="rId97" Type="http://schemas.openxmlformats.org/officeDocument/2006/relationships/tags" Target="../tags/tag1590.xml"/><Relationship Id="rId96" Type="http://schemas.openxmlformats.org/officeDocument/2006/relationships/tags" Target="../tags/tag1589.xml"/><Relationship Id="rId95" Type="http://schemas.openxmlformats.org/officeDocument/2006/relationships/tags" Target="../tags/tag1588.xml"/><Relationship Id="rId94" Type="http://schemas.openxmlformats.org/officeDocument/2006/relationships/tags" Target="../tags/tag1587.xml"/><Relationship Id="rId93" Type="http://schemas.openxmlformats.org/officeDocument/2006/relationships/tags" Target="../tags/tag1586.xml"/><Relationship Id="rId92" Type="http://schemas.openxmlformats.org/officeDocument/2006/relationships/tags" Target="../tags/tag1585.xml"/><Relationship Id="rId91" Type="http://schemas.openxmlformats.org/officeDocument/2006/relationships/tags" Target="../tags/tag1584.xml"/><Relationship Id="rId90" Type="http://schemas.openxmlformats.org/officeDocument/2006/relationships/tags" Target="../tags/tag1583.xml"/><Relationship Id="rId9" Type="http://schemas.openxmlformats.org/officeDocument/2006/relationships/tags" Target="../tags/tag1502.xml"/><Relationship Id="rId89" Type="http://schemas.openxmlformats.org/officeDocument/2006/relationships/tags" Target="../tags/tag1582.xml"/><Relationship Id="rId88" Type="http://schemas.openxmlformats.org/officeDocument/2006/relationships/tags" Target="../tags/tag1581.xml"/><Relationship Id="rId87" Type="http://schemas.openxmlformats.org/officeDocument/2006/relationships/tags" Target="../tags/tag1580.xml"/><Relationship Id="rId86" Type="http://schemas.openxmlformats.org/officeDocument/2006/relationships/tags" Target="../tags/tag1579.xml"/><Relationship Id="rId85" Type="http://schemas.openxmlformats.org/officeDocument/2006/relationships/tags" Target="../tags/tag1578.xml"/><Relationship Id="rId84" Type="http://schemas.openxmlformats.org/officeDocument/2006/relationships/tags" Target="../tags/tag1577.xml"/><Relationship Id="rId83" Type="http://schemas.openxmlformats.org/officeDocument/2006/relationships/tags" Target="../tags/tag1576.xml"/><Relationship Id="rId82" Type="http://schemas.openxmlformats.org/officeDocument/2006/relationships/tags" Target="../tags/tag1575.xml"/><Relationship Id="rId81" Type="http://schemas.openxmlformats.org/officeDocument/2006/relationships/tags" Target="../tags/tag1574.xml"/><Relationship Id="rId80" Type="http://schemas.openxmlformats.org/officeDocument/2006/relationships/tags" Target="../tags/tag1573.xml"/><Relationship Id="rId8" Type="http://schemas.openxmlformats.org/officeDocument/2006/relationships/tags" Target="../tags/tag1501.xml"/><Relationship Id="rId79" Type="http://schemas.openxmlformats.org/officeDocument/2006/relationships/tags" Target="../tags/tag1572.xml"/><Relationship Id="rId78" Type="http://schemas.openxmlformats.org/officeDocument/2006/relationships/tags" Target="../tags/tag1571.xml"/><Relationship Id="rId77" Type="http://schemas.openxmlformats.org/officeDocument/2006/relationships/tags" Target="../tags/tag1570.xml"/><Relationship Id="rId76" Type="http://schemas.openxmlformats.org/officeDocument/2006/relationships/tags" Target="../tags/tag1569.xml"/><Relationship Id="rId75" Type="http://schemas.openxmlformats.org/officeDocument/2006/relationships/tags" Target="../tags/tag1568.xml"/><Relationship Id="rId74" Type="http://schemas.openxmlformats.org/officeDocument/2006/relationships/tags" Target="../tags/tag1567.xml"/><Relationship Id="rId73" Type="http://schemas.openxmlformats.org/officeDocument/2006/relationships/tags" Target="../tags/tag1566.xml"/><Relationship Id="rId72" Type="http://schemas.openxmlformats.org/officeDocument/2006/relationships/tags" Target="../tags/tag1565.xml"/><Relationship Id="rId71" Type="http://schemas.openxmlformats.org/officeDocument/2006/relationships/tags" Target="../tags/tag1564.xml"/><Relationship Id="rId70" Type="http://schemas.openxmlformats.org/officeDocument/2006/relationships/tags" Target="../tags/tag1563.xml"/><Relationship Id="rId7" Type="http://schemas.openxmlformats.org/officeDocument/2006/relationships/tags" Target="../tags/tag1500.xml"/><Relationship Id="rId69" Type="http://schemas.openxmlformats.org/officeDocument/2006/relationships/tags" Target="../tags/tag1562.xml"/><Relationship Id="rId68" Type="http://schemas.openxmlformats.org/officeDocument/2006/relationships/tags" Target="../tags/tag1561.xml"/><Relationship Id="rId67" Type="http://schemas.openxmlformats.org/officeDocument/2006/relationships/tags" Target="../tags/tag1560.xml"/><Relationship Id="rId66" Type="http://schemas.openxmlformats.org/officeDocument/2006/relationships/tags" Target="../tags/tag1559.xml"/><Relationship Id="rId65" Type="http://schemas.openxmlformats.org/officeDocument/2006/relationships/tags" Target="../tags/tag1558.xml"/><Relationship Id="rId64" Type="http://schemas.openxmlformats.org/officeDocument/2006/relationships/tags" Target="../tags/tag1557.xml"/><Relationship Id="rId63" Type="http://schemas.openxmlformats.org/officeDocument/2006/relationships/tags" Target="../tags/tag1556.xml"/><Relationship Id="rId62" Type="http://schemas.openxmlformats.org/officeDocument/2006/relationships/tags" Target="../tags/tag1555.xml"/><Relationship Id="rId61" Type="http://schemas.openxmlformats.org/officeDocument/2006/relationships/tags" Target="../tags/tag1554.xml"/><Relationship Id="rId60" Type="http://schemas.openxmlformats.org/officeDocument/2006/relationships/tags" Target="../tags/tag1553.xml"/><Relationship Id="rId6" Type="http://schemas.openxmlformats.org/officeDocument/2006/relationships/tags" Target="../tags/tag1499.xml"/><Relationship Id="rId59" Type="http://schemas.openxmlformats.org/officeDocument/2006/relationships/tags" Target="../tags/tag1552.xml"/><Relationship Id="rId58" Type="http://schemas.openxmlformats.org/officeDocument/2006/relationships/tags" Target="../tags/tag1551.xml"/><Relationship Id="rId57" Type="http://schemas.openxmlformats.org/officeDocument/2006/relationships/tags" Target="../tags/tag1550.xml"/><Relationship Id="rId56" Type="http://schemas.openxmlformats.org/officeDocument/2006/relationships/tags" Target="../tags/tag1549.xml"/><Relationship Id="rId55" Type="http://schemas.openxmlformats.org/officeDocument/2006/relationships/tags" Target="../tags/tag1548.xml"/><Relationship Id="rId54" Type="http://schemas.openxmlformats.org/officeDocument/2006/relationships/tags" Target="../tags/tag1547.xml"/><Relationship Id="rId53" Type="http://schemas.openxmlformats.org/officeDocument/2006/relationships/tags" Target="../tags/tag1546.xml"/><Relationship Id="rId52" Type="http://schemas.openxmlformats.org/officeDocument/2006/relationships/tags" Target="../tags/tag1545.xml"/><Relationship Id="rId51" Type="http://schemas.openxmlformats.org/officeDocument/2006/relationships/tags" Target="../tags/tag1544.xml"/><Relationship Id="rId507" Type="http://schemas.openxmlformats.org/officeDocument/2006/relationships/slideLayout" Target="../slideLayouts/slideLayout7.xml"/><Relationship Id="rId506" Type="http://schemas.openxmlformats.org/officeDocument/2006/relationships/tags" Target="../tags/tag1999.xml"/><Relationship Id="rId505" Type="http://schemas.openxmlformats.org/officeDocument/2006/relationships/tags" Target="../tags/tag1998.xml"/><Relationship Id="rId504" Type="http://schemas.openxmlformats.org/officeDocument/2006/relationships/tags" Target="../tags/tag1997.xml"/><Relationship Id="rId503" Type="http://schemas.openxmlformats.org/officeDocument/2006/relationships/tags" Target="../tags/tag1996.xml"/><Relationship Id="rId502" Type="http://schemas.openxmlformats.org/officeDocument/2006/relationships/tags" Target="../tags/tag1995.xml"/><Relationship Id="rId501" Type="http://schemas.openxmlformats.org/officeDocument/2006/relationships/tags" Target="../tags/tag1994.xml"/><Relationship Id="rId500" Type="http://schemas.openxmlformats.org/officeDocument/2006/relationships/tags" Target="../tags/tag1993.xml"/><Relationship Id="rId50" Type="http://schemas.openxmlformats.org/officeDocument/2006/relationships/tags" Target="../tags/tag1543.xml"/><Relationship Id="rId5" Type="http://schemas.openxmlformats.org/officeDocument/2006/relationships/tags" Target="../tags/tag1498.xml"/><Relationship Id="rId499" Type="http://schemas.openxmlformats.org/officeDocument/2006/relationships/tags" Target="../tags/tag1992.xml"/><Relationship Id="rId498" Type="http://schemas.openxmlformats.org/officeDocument/2006/relationships/tags" Target="../tags/tag1991.xml"/><Relationship Id="rId497" Type="http://schemas.openxmlformats.org/officeDocument/2006/relationships/tags" Target="../tags/tag1990.xml"/><Relationship Id="rId496" Type="http://schemas.openxmlformats.org/officeDocument/2006/relationships/tags" Target="../tags/tag1989.xml"/><Relationship Id="rId495" Type="http://schemas.openxmlformats.org/officeDocument/2006/relationships/tags" Target="../tags/tag1988.xml"/><Relationship Id="rId494" Type="http://schemas.openxmlformats.org/officeDocument/2006/relationships/tags" Target="../tags/tag1987.xml"/><Relationship Id="rId493" Type="http://schemas.openxmlformats.org/officeDocument/2006/relationships/tags" Target="../tags/tag1986.xml"/><Relationship Id="rId492" Type="http://schemas.openxmlformats.org/officeDocument/2006/relationships/tags" Target="../tags/tag1985.xml"/><Relationship Id="rId491" Type="http://schemas.openxmlformats.org/officeDocument/2006/relationships/tags" Target="../tags/tag1984.xml"/><Relationship Id="rId490" Type="http://schemas.openxmlformats.org/officeDocument/2006/relationships/tags" Target="../tags/tag1983.xml"/><Relationship Id="rId49" Type="http://schemas.openxmlformats.org/officeDocument/2006/relationships/tags" Target="../tags/tag1542.xml"/><Relationship Id="rId489" Type="http://schemas.openxmlformats.org/officeDocument/2006/relationships/tags" Target="../tags/tag1982.xml"/><Relationship Id="rId488" Type="http://schemas.openxmlformats.org/officeDocument/2006/relationships/tags" Target="../tags/tag1981.xml"/><Relationship Id="rId487" Type="http://schemas.openxmlformats.org/officeDocument/2006/relationships/tags" Target="../tags/tag1980.xml"/><Relationship Id="rId486" Type="http://schemas.openxmlformats.org/officeDocument/2006/relationships/tags" Target="../tags/tag1979.xml"/><Relationship Id="rId485" Type="http://schemas.openxmlformats.org/officeDocument/2006/relationships/tags" Target="../tags/tag1978.xml"/><Relationship Id="rId484" Type="http://schemas.openxmlformats.org/officeDocument/2006/relationships/tags" Target="../tags/tag1977.xml"/><Relationship Id="rId483" Type="http://schemas.openxmlformats.org/officeDocument/2006/relationships/tags" Target="../tags/tag1976.xml"/><Relationship Id="rId482" Type="http://schemas.openxmlformats.org/officeDocument/2006/relationships/tags" Target="../tags/tag1975.xml"/><Relationship Id="rId481" Type="http://schemas.openxmlformats.org/officeDocument/2006/relationships/tags" Target="../tags/tag1974.xml"/><Relationship Id="rId480" Type="http://schemas.openxmlformats.org/officeDocument/2006/relationships/tags" Target="../tags/tag1973.xml"/><Relationship Id="rId48" Type="http://schemas.openxmlformats.org/officeDocument/2006/relationships/tags" Target="../tags/tag1541.xml"/><Relationship Id="rId479" Type="http://schemas.openxmlformats.org/officeDocument/2006/relationships/tags" Target="../tags/tag1972.xml"/><Relationship Id="rId478" Type="http://schemas.openxmlformats.org/officeDocument/2006/relationships/tags" Target="../tags/tag1971.xml"/><Relationship Id="rId477" Type="http://schemas.openxmlformats.org/officeDocument/2006/relationships/tags" Target="../tags/tag1970.xml"/><Relationship Id="rId476" Type="http://schemas.openxmlformats.org/officeDocument/2006/relationships/tags" Target="../tags/tag1969.xml"/><Relationship Id="rId475" Type="http://schemas.openxmlformats.org/officeDocument/2006/relationships/tags" Target="../tags/tag1968.xml"/><Relationship Id="rId474" Type="http://schemas.openxmlformats.org/officeDocument/2006/relationships/tags" Target="../tags/tag1967.xml"/><Relationship Id="rId473" Type="http://schemas.openxmlformats.org/officeDocument/2006/relationships/tags" Target="../tags/tag1966.xml"/><Relationship Id="rId472" Type="http://schemas.openxmlformats.org/officeDocument/2006/relationships/tags" Target="../tags/tag1965.xml"/><Relationship Id="rId471" Type="http://schemas.openxmlformats.org/officeDocument/2006/relationships/tags" Target="../tags/tag1964.xml"/><Relationship Id="rId470" Type="http://schemas.openxmlformats.org/officeDocument/2006/relationships/tags" Target="../tags/tag1963.xml"/><Relationship Id="rId47" Type="http://schemas.openxmlformats.org/officeDocument/2006/relationships/tags" Target="../tags/tag1540.xml"/><Relationship Id="rId469" Type="http://schemas.openxmlformats.org/officeDocument/2006/relationships/tags" Target="../tags/tag1962.xml"/><Relationship Id="rId468" Type="http://schemas.openxmlformats.org/officeDocument/2006/relationships/tags" Target="../tags/tag1961.xml"/><Relationship Id="rId467" Type="http://schemas.openxmlformats.org/officeDocument/2006/relationships/tags" Target="../tags/tag1960.xml"/><Relationship Id="rId466" Type="http://schemas.openxmlformats.org/officeDocument/2006/relationships/tags" Target="../tags/tag1959.xml"/><Relationship Id="rId465" Type="http://schemas.openxmlformats.org/officeDocument/2006/relationships/tags" Target="../tags/tag1958.xml"/><Relationship Id="rId464" Type="http://schemas.openxmlformats.org/officeDocument/2006/relationships/tags" Target="../tags/tag1957.xml"/><Relationship Id="rId463" Type="http://schemas.openxmlformats.org/officeDocument/2006/relationships/tags" Target="../tags/tag1956.xml"/><Relationship Id="rId462" Type="http://schemas.openxmlformats.org/officeDocument/2006/relationships/tags" Target="../tags/tag1955.xml"/><Relationship Id="rId461" Type="http://schemas.openxmlformats.org/officeDocument/2006/relationships/tags" Target="../tags/tag1954.xml"/><Relationship Id="rId460" Type="http://schemas.openxmlformats.org/officeDocument/2006/relationships/tags" Target="../tags/tag1953.xml"/><Relationship Id="rId46" Type="http://schemas.openxmlformats.org/officeDocument/2006/relationships/tags" Target="../tags/tag1539.xml"/><Relationship Id="rId459" Type="http://schemas.openxmlformats.org/officeDocument/2006/relationships/tags" Target="../tags/tag1952.xml"/><Relationship Id="rId458" Type="http://schemas.openxmlformats.org/officeDocument/2006/relationships/tags" Target="../tags/tag1951.xml"/><Relationship Id="rId457" Type="http://schemas.openxmlformats.org/officeDocument/2006/relationships/tags" Target="../tags/tag1950.xml"/><Relationship Id="rId456" Type="http://schemas.openxmlformats.org/officeDocument/2006/relationships/tags" Target="../tags/tag1949.xml"/><Relationship Id="rId455" Type="http://schemas.openxmlformats.org/officeDocument/2006/relationships/tags" Target="../tags/tag1948.xml"/><Relationship Id="rId454" Type="http://schemas.openxmlformats.org/officeDocument/2006/relationships/tags" Target="../tags/tag1947.xml"/><Relationship Id="rId453" Type="http://schemas.openxmlformats.org/officeDocument/2006/relationships/tags" Target="../tags/tag1946.xml"/><Relationship Id="rId452" Type="http://schemas.openxmlformats.org/officeDocument/2006/relationships/tags" Target="../tags/tag1945.xml"/><Relationship Id="rId451" Type="http://schemas.openxmlformats.org/officeDocument/2006/relationships/tags" Target="../tags/tag1944.xml"/><Relationship Id="rId450" Type="http://schemas.openxmlformats.org/officeDocument/2006/relationships/tags" Target="../tags/tag1943.xml"/><Relationship Id="rId45" Type="http://schemas.openxmlformats.org/officeDocument/2006/relationships/tags" Target="../tags/tag1538.xml"/><Relationship Id="rId449" Type="http://schemas.openxmlformats.org/officeDocument/2006/relationships/tags" Target="../tags/tag1942.xml"/><Relationship Id="rId448" Type="http://schemas.openxmlformats.org/officeDocument/2006/relationships/tags" Target="../tags/tag1941.xml"/><Relationship Id="rId447" Type="http://schemas.openxmlformats.org/officeDocument/2006/relationships/tags" Target="../tags/tag1940.xml"/><Relationship Id="rId446" Type="http://schemas.openxmlformats.org/officeDocument/2006/relationships/tags" Target="../tags/tag1939.xml"/><Relationship Id="rId445" Type="http://schemas.openxmlformats.org/officeDocument/2006/relationships/tags" Target="../tags/tag1938.xml"/><Relationship Id="rId444" Type="http://schemas.openxmlformats.org/officeDocument/2006/relationships/tags" Target="../tags/tag1937.xml"/><Relationship Id="rId443" Type="http://schemas.openxmlformats.org/officeDocument/2006/relationships/tags" Target="../tags/tag1936.xml"/><Relationship Id="rId442" Type="http://schemas.openxmlformats.org/officeDocument/2006/relationships/tags" Target="../tags/tag1935.xml"/><Relationship Id="rId441" Type="http://schemas.openxmlformats.org/officeDocument/2006/relationships/tags" Target="../tags/tag1934.xml"/><Relationship Id="rId440" Type="http://schemas.openxmlformats.org/officeDocument/2006/relationships/tags" Target="../tags/tag1933.xml"/><Relationship Id="rId44" Type="http://schemas.openxmlformats.org/officeDocument/2006/relationships/tags" Target="../tags/tag1537.xml"/><Relationship Id="rId439" Type="http://schemas.openxmlformats.org/officeDocument/2006/relationships/tags" Target="../tags/tag1932.xml"/><Relationship Id="rId438" Type="http://schemas.openxmlformats.org/officeDocument/2006/relationships/tags" Target="../tags/tag1931.xml"/><Relationship Id="rId437" Type="http://schemas.openxmlformats.org/officeDocument/2006/relationships/tags" Target="../tags/tag1930.xml"/><Relationship Id="rId436" Type="http://schemas.openxmlformats.org/officeDocument/2006/relationships/tags" Target="../tags/tag1929.xml"/><Relationship Id="rId435" Type="http://schemas.openxmlformats.org/officeDocument/2006/relationships/tags" Target="../tags/tag1928.xml"/><Relationship Id="rId434" Type="http://schemas.openxmlformats.org/officeDocument/2006/relationships/tags" Target="../tags/tag1927.xml"/><Relationship Id="rId433" Type="http://schemas.openxmlformats.org/officeDocument/2006/relationships/tags" Target="../tags/tag1926.xml"/><Relationship Id="rId432" Type="http://schemas.openxmlformats.org/officeDocument/2006/relationships/tags" Target="../tags/tag1925.xml"/><Relationship Id="rId431" Type="http://schemas.openxmlformats.org/officeDocument/2006/relationships/tags" Target="../tags/tag1924.xml"/><Relationship Id="rId430" Type="http://schemas.openxmlformats.org/officeDocument/2006/relationships/tags" Target="../tags/tag1923.xml"/><Relationship Id="rId43" Type="http://schemas.openxmlformats.org/officeDocument/2006/relationships/tags" Target="../tags/tag1536.xml"/><Relationship Id="rId429" Type="http://schemas.openxmlformats.org/officeDocument/2006/relationships/tags" Target="../tags/tag1922.xml"/><Relationship Id="rId428" Type="http://schemas.openxmlformats.org/officeDocument/2006/relationships/tags" Target="../tags/tag1921.xml"/><Relationship Id="rId427" Type="http://schemas.openxmlformats.org/officeDocument/2006/relationships/tags" Target="../tags/tag1920.xml"/><Relationship Id="rId426" Type="http://schemas.openxmlformats.org/officeDocument/2006/relationships/tags" Target="../tags/tag1919.xml"/><Relationship Id="rId425" Type="http://schemas.openxmlformats.org/officeDocument/2006/relationships/tags" Target="../tags/tag1918.xml"/><Relationship Id="rId424" Type="http://schemas.openxmlformats.org/officeDocument/2006/relationships/tags" Target="../tags/tag1917.xml"/><Relationship Id="rId423" Type="http://schemas.openxmlformats.org/officeDocument/2006/relationships/tags" Target="../tags/tag1916.xml"/><Relationship Id="rId422" Type="http://schemas.openxmlformats.org/officeDocument/2006/relationships/tags" Target="../tags/tag1915.xml"/><Relationship Id="rId421" Type="http://schemas.openxmlformats.org/officeDocument/2006/relationships/tags" Target="../tags/tag1914.xml"/><Relationship Id="rId420" Type="http://schemas.openxmlformats.org/officeDocument/2006/relationships/tags" Target="../tags/tag1913.xml"/><Relationship Id="rId42" Type="http://schemas.openxmlformats.org/officeDocument/2006/relationships/tags" Target="../tags/tag1535.xml"/><Relationship Id="rId419" Type="http://schemas.openxmlformats.org/officeDocument/2006/relationships/tags" Target="../tags/tag1912.xml"/><Relationship Id="rId418" Type="http://schemas.openxmlformats.org/officeDocument/2006/relationships/tags" Target="../tags/tag1911.xml"/><Relationship Id="rId417" Type="http://schemas.openxmlformats.org/officeDocument/2006/relationships/tags" Target="../tags/tag1910.xml"/><Relationship Id="rId416" Type="http://schemas.openxmlformats.org/officeDocument/2006/relationships/tags" Target="../tags/tag1909.xml"/><Relationship Id="rId415" Type="http://schemas.openxmlformats.org/officeDocument/2006/relationships/tags" Target="../tags/tag1908.xml"/><Relationship Id="rId414" Type="http://schemas.openxmlformats.org/officeDocument/2006/relationships/tags" Target="../tags/tag1907.xml"/><Relationship Id="rId413" Type="http://schemas.openxmlformats.org/officeDocument/2006/relationships/tags" Target="../tags/tag1906.xml"/><Relationship Id="rId412" Type="http://schemas.openxmlformats.org/officeDocument/2006/relationships/tags" Target="../tags/tag1905.xml"/><Relationship Id="rId411" Type="http://schemas.openxmlformats.org/officeDocument/2006/relationships/tags" Target="../tags/tag1904.xml"/><Relationship Id="rId410" Type="http://schemas.openxmlformats.org/officeDocument/2006/relationships/tags" Target="../tags/tag1903.xml"/><Relationship Id="rId41" Type="http://schemas.openxmlformats.org/officeDocument/2006/relationships/tags" Target="../tags/tag1534.xml"/><Relationship Id="rId409" Type="http://schemas.openxmlformats.org/officeDocument/2006/relationships/tags" Target="../tags/tag1902.xml"/><Relationship Id="rId408" Type="http://schemas.openxmlformats.org/officeDocument/2006/relationships/tags" Target="../tags/tag1901.xml"/><Relationship Id="rId407" Type="http://schemas.openxmlformats.org/officeDocument/2006/relationships/tags" Target="../tags/tag1900.xml"/><Relationship Id="rId406" Type="http://schemas.openxmlformats.org/officeDocument/2006/relationships/tags" Target="../tags/tag1899.xml"/><Relationship Id="rId405" Type="http://schemas.openxmlformats.org/officeDocument/2006/relationships/tags" Target="../tags/tag1898.xml"/><Relationship Id="rId404" Type="http://schemas.openxmlformats.org/officeDocument/2006/relationships/tags" Target="../tags/tag1897.xml"/><Relationship Id="rId403" Type="http://schemas.openxmlformats.org/officeDocument/2006/relationships/tags" Target="../tags/tag1896.xml"/><Relationship Id="rId402" Type="http://schemas.openxmlformats.org/officeDocument/2006/relationships/tags" Target="../tags/tag1895.xml"/><Relationship Id="rId401" Type="http://schemas.openxmlformats.org/officeDocument/2006/relationships/tags" Target="../tags/tag1894.xml"/><Relationship Id="rId400" Type="http://schemas.openxmlformats.org/officeDocument/2006/relationships/tags" Target="../tags/tag1893.xml"/><Relationship Id="rId40" Type="http://schemas.openxmlformats.org/officeDocument/2006/relationships/tags" Target="../tags/tag1533.xml"/><Relationship Id="rId4" Type="http://schemas.openxmlformats.org/officeDocument/2006/relationships/tags" Target="../tags/tag1497.xml"/><Relationship Id="rId399" Type="http://schemas.openxmlformats.org/officeDocument/2006/relationships/tags" Target="../tags/tag1892.xml"/><Relationship Id="rId398" Type="http://schemas.openxmlformats.org/officeDocument/2006/relationships/tags" Target="../tags/tag1891.xml"/><Relationship Id="rId397" Type="http://schemas.openxmlformats.org/officeDocument/2006/relationships/tags" Target="../tags/tag1890.xml"/><Relationship Id="rId396" Type="http://schemas.openxmlformats.org/officeDocument/2006/relationships/tags" Target="../tags/tag1889.xml"/><Relationship Id="rId395" Type="http://schemas.openxmlformats.org/officeDocument/2006/relationships/tags" Target="../tags/tag1888.xml"/><Relationship Id="rId394" Type="http://schemas.openxmlformats.org/officeDocument/2006/relationships/tags" Target="../tags/tag1887.xml"/><Relationship Id="rId393" Type="http://schemas.openxmlformats.org/officeDocument/2006/relationships/tags" Target="../tags/tag1886.xml"/><Relationship Id="rId392" Type="http://schemas.openxmlformats.org/officeDocument/2006/relationships/tags" Target="../tags/tag1885.xml"/><Relationship Id="rId391" Type="http://schemas.openxmlformats.org/officeDocument/2006/relationships/tags" Target="../tags/tag1884.xml"/><Relationship Id="rId390" Type="http://schemas.openxmlformats.org/officeDocument/2006/relationships/tags" Target="../tags/tag1883.xml"/><Relationship Id="rId39" Type="http://schemas.openxmlformats.org/officeDocument/2006/relationships/tags" Target="../tags/tag1532.xml"/><Relationship Id="rId389" Type="http://schemas.openxmlformats.org/officeDocument/2006/relationships/tags" Target="../tags/tag1882.xml"/><Relationship Id="rId388" Type="http://schemas.openxmlformats.org/officeDocument/2006/relationships/tags" Target="../tags/tag1881.xml"/><Relationship Id="rId387" Type="http://schemas.openxmlformats.org/officeDocument/2006/relationships/tags" Target="../tags/tag1880.xml"/><Relationship Id="rId386" Type="http://schemas.openxmlformats.org/officeDocument/2006/relationships/tags" Target="../tags/tag1879.xml"/><Relationship Id="rId385" Type="http://schemas.openxmlformats.org/officeDocument/2006/relationships/tags" Target="../tags/tag1878.xml"/><Relationship Id="rId384" Type="http://schemas.openxmlformats.org/officeDocument/2006/relationships/tags" Target="../tags/tag1877.xml"/><Relationship Id="rId383" Type="http://schemas.openxmlformats.org/officeDocument/2006/relationships/tags" Target="../tags/tag1876.xml"/><Relationship Id="rId382" Type="http://schemas.openxmlformats.org/officeDocument/2006/relationships/tags" Target="../tags/tag1875.xml"/><Relationship Id="rId381" Type="http://schemas.openxmlformats.org/officeDocument/2006/relationships/tags" Target="../tags/tag1874.xml"/><Relationship Id="rId380" Type="http://schemas.openxmlformats.org/officeDocument/2006/relationships/tags" Target="../tags/tag1873.xml"/><Relationship Id="rId38" Type="http://schemas.openxmlformats.org/officeDocument/2006/relationships/tags" Target="../tags/tag1531.xml"/><Relationship Id="rId379" Type="http://schemas.openxmlformats.org/officeDocument/2006/relationships/tags" Target="../tags/tag1872.xml"/><Relationship Id="rId378" Type="http://schemas.openxmlformats.org/officeDocument/2006/relationships/tags" Target="../tags/tag1871.xml"/><Relationship Id="rId377" Type="http://schemas.openxmlformats.org/officeDocument/2006/relationships/tags" Target="../tags/tag1870.xml"/><Relationship Id="rId376" Type="http://schemas.openxmlformats.org/officeDocument/2006/relationships/tags" Target="../tags/tag1869.xml"/><Relationship Id="rId375" Type="http://schemas.openxmlformats.org/officeDocument/2006/relationships/tags" Target="../tags/tag1868.xml"/><Relationship Id="rId374" Type="http://schemas.openxmlformats.org/officeDocument/2006/relationships/tags" Target="../tags/tag1867.xml"/><Relationship Id="rId373" Type="http://schemas.openxmlformats.org/officeDocument/2006/relationships/tags" Target="../tags/tag1866.xml"/><Relationship Id="rId372" Type="http://schemas.openxmlformats.org/officeDocument/2006/relationships/tags" Target="../tags/tag1865.xml"/><Relationship Id="rId371" Type="http://schemas.openxmlformats.org/officeDocument/2006/relationships/tags" Target="../tags/tag1864.xml"/><Relationship Id="rId370" Type="http://schemas.openxmlformats.org/officeDocument/2006/relationships/tags" Target="../tags/tag1863.xml"/><Relationship Id="rId37" Type="http://schemas.openxmlformats.org/officeDocument/2006/relationships/tags" Target="../tags/tag1530.xml"/><Relationship Id="rId369" Type="http://schemas.openxmlformats.org/officeDocument/2006/relationships/tags" Target="../tags/tag1862.xml"/><Relationship Id="rId368" Type="http://schemas.openxmlformats.org/officeDocument/2006/relationships/tags" Target="../tags/tag1861.xml"/><Relationship Id="rId367" Type="http://schemas.openxmlformats.org/officeDocument/2006/relationships/tags" Target="../tags/tag1860.xml"/><Relationship Id="rId366" Type="http://schemas.openxmlformats.org/officeDocument/2006/relationships/tags" Target="../tags/tag1859.xml"/><Relationship Id="rId365" Type="http://schemas.openxmlformats.org/officeDocument/2006/relationships/tags" Target="../tags/tag1858.xml"/><Relationship Id="rId364" Type="http://schemas.openxmlformats.org/officeDocument/2006/relationships/tags" Target="../tags/tag1857.xml"/><Relationship Id="rId363" Type="http://schemas.openxmlformats.org/officeDocument/2006/relationships/tags" Target="../tags/tag1856.xml"/><Relationship Id="rId362" Type="http://schemas.openxmlformats.org/officeDocument/2006/relationships/tags" Target="../tags/tag1855.xml"/><Relationship Id="rId361" Type="http://schemas.openxmlformats.org/officeDocument/2006/relationships/tags" Target="../tags/tag1854.xml"/><Relationship Id="rId360" Type="http://schemas.openxmlformats.org/officeDocument/2006/relationships/tags" Target="../tags/tag1853.xml"/><Relationship Id="rId36" Type="http://schemas.openxmlformats.org/officeDocument/2006/relationships/tags" Target="../tags/tag1529.xml"/><Relationship Id="rId359" Type="http://schemas.openxmlformats.org/officeDocument/2006/relationships/tags" Target="../tags/tag1852.xml"/><Relationship Id="rId358" Type="http://schemas.openxmlformats.org/officeDocument/2006/relationships/tags" Target="../tags/tag1851.xml"/><Relationship Id="rId357" Type="http://schemas.openxmlformats.org/officeDocument/2006/relationships/tags" Target="../tags/tag1850.xml"/><Relationship Id="rId356" Type="http://schemas.openxmlformats.org/officeDocument/2006/relationships/tags" Target="../tags/tag1849.xml"/><Relationship Id="rId355" Type="http://schemas.openxmlformats.org/officeDocument/2006/relationships/tags" Target="../tags/tag1848.xml"/><Relationship Id="rId354" Type="http://schemas.openxmlformats.org/officeDocument/2006/relationships/tags" Target="../tags/tag1847.xml"/><Relationship Id="rId353" Type="http://schemas.openxmlformats.org/officeDocument/2006/relationships/tags" Target="../tags/tag1846.xml"/><Relationship Id="rId352" Type="http://schemas.openxmlformats.org/officeDocument/2006/relationships/tags" Target="../tags/tag1845.xml"/><Relationship Id="rId351" Type="http://schemas.openxmlformats.org/officeDocument/2006/relationships/tags" Target="../tags/tag1844.xml"/><Relationship Id="rId350" Type="http://schemas.openxmlformats.org/officeDocument/2006/relationships/tags" Target="../tags/tag1843.xml"/><Relationship Id="rId35" Type="http://schemas.openxmlformats.org/officeDocument/2006/relationships/tags" Target="../tags/tag1528.xml"/><Relationship Id="rId349" Type="http://schemas.openxmlformats.org/officeDocument/2006/relationships/tags" Target="../tags/tag1842.xml"/><Relationship Id="rId348" Type="http://schemas.openxmlformats.org/officeDocument/2006/relationships/tags" Target="../tags/tag1841.xml"/><Relationship Id="rId347" Type="http://schemas.openxmlformats.org/officeDocument/2006/relationships/tags" Target="../tags/tag1840.xml"/><Relationship Id="rId346" Type="http://schemas.openxmlformats.org/officeDocument/2006/relationships/tags" Target="../tags/tag1839.xml"/><Relationship Id="rId345" Type="http://schemas.openxmlformats.org/officeDocument/2006/relationships/tags" Target="../tags/tag1838.xml"/><Relationship Id="rId344" Type="http://schemas.openxmlformats.org/officeDocument/2006/relationships/tags" Target="../tags/tag1837.xml"/><Relationship Id="rId343" Type="http://schemas.openxmlformats.org/officeDocument/2006/relationships/tags" Target="../tags/tag1836.xml"/><Relationship Id="rId342" Type="http://schemas.openxmlformats.org/officeDocument/2006/relationships/tags" Target="../tags/tag1835.xml"/><Relationship Id="rId341" Type="http://schemas.openxmlformats.org/officeDocument/2006/relationships/tags" Target="../tags/tag1834.xml"/><Relationship Id="rId340" Type="http://schemas.openxmlformats.org/officeDocument/2006/relationships/tags" Target="../tags/tag1833.xml"/><Relationship Id="rId34" Type="http://schemas.openxmlformats.org/officeDocument/2006/relationships/tags" Target="../tags/tag1527.xml"/><Relationship Id="rId339" Type="http://schemas.openxmlformats.org/officeDocument/2006/relationships/tags" Target="../tags/tag1832.xml"/><Relationship Id="rId338" Type="http://schemas.openxmlformats.org/officeDocument/2006/relationships/tags" Target="../tags/tag1831.xml"/><Relationship Id="rId337" Type="http://schemas.openxmlformats.org/officeDocument/2006/relationships/tags" Target="../tags/tag1830.xml"/><Relationship Id="rId336" Type="http://schemas.openxmlformats.org/officeDocument/2006/relationships/tags" Target="../tags/tag1829.xml"/><Relationship Id="rId335" Type="http://schemas.openxmlformats.org/officeDocument/2006/relationships/tags" Target="../tags/tag1828.xml"/><Relationship Id="rId334" Type="http://schemas.openxmlformats.org/officeDocument/2006/relationships/tags" Target="../tags/tag1827.xml"/><Relationship Id="rId333" Type="http://schemas.openxmlformats.org/officeDocument/2006/relationships/tags" Target="../tags/tag1826.xml"/><Relationship Id="rId332" Type="http://schemas.openxmlformats.org/officeDocument/2006/relationships/tags" Target="../tags/tag1825.xml"/><Relationship Id="rId331" Type="http://schemas.openxmlformats.org/officeDocument/2006/relationships/tags" Target="../tags/tag1824.xml"/><Relationship Id="rId330" Type="http://schemas.openxmlformats.org/officeDocument/2006/relationships/tags" Target="../tags/tag1823.xml"/><Relationship Id="rId33" Type="http://schemas.openxmlformats.org/officeDocument/2006/relationships/tags" Target="../tags/tag1526.xml"/><Relationship Id="rId329" Type="http://schemas.openxmlformats.org/officeDocument/2006/relationships/tags" Target="../tags/tag1822.xml"/><Relationship Id="rId328" Type="http://schemas.openxmlformats.org/officeDocument/2006/relationships/tags" Target="../tags/tag1821.xml"/><Relationship Id="rId327" Type="http://schemas.openxmlformats.org/officeDocument/2006/relationships/tags" Target="../tags/tag1820.xml"/><Relationship Id="rId326" Type="http://schemas.openxmlformats.org/officeDocument/2006/relationships/tags" Target="../tags/tag1819.xml"/><Relationship Id="rId325" Type="http://schemas.openxmlformats.org/officeDocument/2006/relationships/tags" Target="../tags/tag1818.xml"/><Relationship Id="rId324" Type="http://schemas.openxmlformats.org/officeDocument/2006/relationships/tags" Target="../tags/tag1817.xml"/><Relationship Id="rId323" Type="http://schemas.openxmlformats.org/officeDocument/2006/relationships/tags" Target="../tags/tag1816.xml"/><Relationship Id="rId322" Type="http://schemas.openxmlformats.org/officeDocument/2006/relationships/tags" Target="../tags/tag1815.xml"/><Relationship Id="rId321" Type="http://schemas.openxmlformats.org/officeDocument/2006/relationships/tags" Target="../tags/tag1814.xml"/><Relationship Id="rId320" Type="http://schemas.openxmlformats.org/officeDocument/2006/relationships/tags" Target="../tags/tag1813.xml"/><Relationship Id="rId32" Type="http://schemas.openxmlformats.org/officeDocument/2006/relationships/tags" Target="../tags/tag1525.xml"/><Relationship Id="rId319" Type="http://schemas.openxmlformats.org/officeDocument/2006/relationships/tags" Target="../tags/tag1812.xml"/><Relationship Id="rId318" Type="http://schemas.openxmlformats.org/officeDocument/2006/relationships/tags" Target="../tags/tag1811.xml"/><Relationship Id="rId317" Type="http://schemas.openxmlformats.org/officeDocument/2006/relationships/tags" Target="../tags/tag1810.xml"/><Relationship Id="rId316" Type="http://schemas.openxmlformats.org/officeDocument/2006/relationships/tags" Target="../tags/tag1809.xml"/><Relationship Id="rId315" Type="http://schemas.openxmlformats.org/officeDocument/2006/relationships/tags" Target="../tags/tag1808.xml"/><Relationship Id="rId314" Type="http://schemas.openxmlformats.org/officeDocument/2006/relationships/tags" Target="../tags/tag1807.xml"/><Relationship Id="rId313" Type="http://schemas.openxmlformats.org/officeDocument/2006/relationships/tags" Target="../tags/tag1806.xml"/><Relationship Id="rId312" Type="http://schemas.openxmlformats.org/officeDocument/2006/relationships/tags" Target="../tags/tag1805.xml"/><Relationship Id="rId311" Type="http://schemas.openxmlformats.org/officeDocument/2006/relationships/tags" Target="../tags/tag1804.xml"/><Relationship Id="rId310" Type="http://schemas.openxmlformats.org/officeDocument/2006/relationships/tags" Target="../tags/tag1803.xml"/><Relationship Id="rId31" Type="http://schemas.openxmlformats.org/officeDocument/2006/relationships/tags" Target="../tags/tag1524.xml"/><Relationship Id="rId309" Type="http://schemas.openxmlformats.org/officeDocument/2006/relationships/tags" Target="../tags/tag1802.xml"/><Relationship Id="rId308" Type="http://schemas.openxmlformats.org/officeDocument/2006/relationships/tags" Target="../tags/tag1801.xml"/><Relationship Id="rId307" Type="http://schemas.openxmlformats.org/officeDocument/2006/relationships/tags" Target="../tags/tag1800.xml"/><Relationship Id="rId306" Type="http://schemas.openxmlformats.org/officeDocument/2006/relationships/tags" Target="../tags/tag1799.xml"/><Relationship Id="rId305" Type="http://schemas.openxmlformats.org/officeDocument/2006/relationships/tags" Target="../tags/tag1798.xml"/><Relationship Id="rId304" Type="http://schemas.openxmlformats.org/officeDocument/2006/relationships/tags" Target="../tags/tag1797.xml"/><Relationship Id="rId303" Type="http://schemas.openxmlformats.org/officeDocument/2006/relationships/tags" Target="../tags/tag1796.xml"/><Relationship Id="rId302" Type="http://schemas.openxmlformats.org/officeDocument/2006/relationships/tags" Target="../tags/tag1795.xml"/><Relationship Id="rId301" Type="http://schemas.openxmlformats.org/officeDocument/2006/relationships/tags" Target="../tags/tag1794.xml"/><Relationship Id="rId300" Type="http://schemas.openxmlformats.org/officeDocument/2006/relationships/tags" Target="../tags/tag1793.xml"/><Relationship Id="rId30" Type="http://schemas.openxmlformats.org/officeDocument/2006/relationships/tags" Target="../tags/tag1523.xml"/><Relationship Id="rId3" Type="http://schemas.openxmlformats.org/officeDocument/2006/relationships/tags" Target="../tags/tag1496.xml"/><Relationship Id="rId299" Type="http://schemas.openxmlformats.org/officeDocument/2006/relationships/tags" Target="../tags/tag1792.xml"/><Relationship Id="rId298" Type="http://schemas.openxmlformats.org/officeDocument/2006/relationships/tags" Target="../tags/tag1791.xml"/><Relationship Id="rId297" Type="http://schemas.openxmlformats.org/officeDocument/2006/relationships/tags" Target="../tags/tag1790.xml"/><Relationship Id="rId296" Type="http://schemas.openxmlformats.org/officeDocument/2006/relationships/tags" Target="../tags/tag1789.xml"/><Relationship Id="rId295" Type="http://schemas.openxmlformats.org/officeDocument/2006/relationships/tags" Target="../tags/tag1788.xml"/><Relationship Id="rId294" Type="http://schemas.openxmlformats.org/officeDocument/2006/relationships/tags" Target="../tags/tag1787.xml"/><Relationship Id="rId293" Type="http://schemas.openxmlformats.org/officeDocument/2006/relationships/tags" Target="../tags/tag1786.xml"/><Relationship Id="rId292" Type="http://schemas.openxmlformats.org/officeDocument/2006/relationships/tags" Target="../tags/tag1785.xml"/><Relationship Id="rId291" Type="http://schemas.openxmlformats.org/officeDocument/2006/relationships/tags" Target="../tags/tag1784.xml"/><Relationship Id="rId290" Type="http://schemas.openxmlformats.org/officeDocument/2006/relationships/tags" Target="../tags/tag1783.xml"/><Relationship Id="rId29" Type="http://schemas.openxmlformats.org/officeDocument/2006/relationships/tags" Target="../tags/tag1522.xml"/><Relationship Id="rId289" Type="http://schemas.openxmlformats.org/officeDocument/2006/relationships/tags" Target="../tags/tag1782.xml"/><Relationship Id="rId288" Type="http://schemas.openxmlformats.org/officeDocument/2006/relationships/tags" Target="../tags/tag1781.xml"/><Relationship Id="rId287" Type="http://schemas.openxmlformats.org/officeDocument/2006/relationships/tags" Target="../tags/tag1780.xml"/><Relationship Id="rId286" Type="http://schemas.openxmlformats.org/officeDocument/2006/relationships/tags" Target="../tags/tag1779.xml"/><Relationship Id="rId285" Type="http://schemas.openxmlformats.org/officeDocument/2006/relationships/tags" Target="../tags/tag1778.xml"/><Relationship Id="rId284" Type="http://schemas.openxmlformats.org/officeDocument/2006/relationships/tags" Target="../tags/tag1777.xml"/><Relationship Id="rId283" Type="http://schemas.openxmlformats.org/officeDocument/2006/relationships/tags" Target="../tags/tag1776.xml"/><Relationship Id="rId282" Type="http://schemas.openxmlformats.org/officeDocument/2006/relationships/tags" Target="../tags/tag1775.xml"/><Relationship Id="rId281" Type="http://schemas.openxmlformats.org/officeDocument/2006/relationships/tags" Target="../tags/tag1774.xml"/><Relationship Id="rId280" Type="http://schemas.openxmlformats.org/officeDocument/2006/relationships/tags" Target="../tags/tag1773.xml"/><Relationship Id="rId28" Type="http://schemas.openxmlformats.org/officeDocument/2006/relationships/tags" Target="../tags/tag1521.xml"/><Relationship Id="rId279" Type="http://schemas.openxmlformats.org/officeDocument/2006/relationships/tags" Target="../tags/tag1772.xml"/><Relationship Id="rId278" Type="http://schemas.openxmlformats.org/officeDocument/2006/relationships/tags" Target="../tags/tag1771.xml"/><Relationship Id="rId277" Type="http://schemas.openxmlformats.org/officeDocument/2006/relationships/tags" Target="../tags/tag1770.xml"/><Relationship Id="rId276" Type="http://schemas.openxmlformats.org/officeDocument/2006/relationships/tags" Target="../tags/tag1769.xml"/><Relationship Id="rId275" Type="http://schemas.openxmlformats.org/officeDocument/2006/relationships/tags" Target="../tags/tag1768.xml"/><Relationship Id="rId274" Type="http://schemas.openxmlformats.org/officeDocument/2006/relationships/tags" Target="../tags/tag1767.xml"/><Relationship Id="rId273" Type="http://schemas.openxmlformats.org/officeDocument/2006/relationships/tags" Target="../tags/tag1766.xml"/><Relationship Id="rId272" Type="http://schemas.openxmlformats.org/officeDocument/2006/relationships/tags" Target="../tags/tag1765.xml"/><Relationship Id="rId271" Type="http://schemas.openxmlformats.org/officeDocument/2006/relationships/tags" Target="../tags/tag1764.xml"/><Relationship Id="rId270" Type="http://schemas.openxmlformats.org/officeDocument/2006/relationships/tags" Target="../tags/tag1763.xml"/><Relationship Id="rId27" Type="http://schemas.openxmlformats.org/officeDocument/2006/relationships/tags" Target="../tags/tag1520.xml"/><Relationship Id="rId269" Type="http://schemas.openxmlformats.org/officeDocument/2006/relationships/tags" Target="../tags/tag1762.xml"/><Relationship Id="rId268" Type="http://schemas.openxmlformats.org/officeDocument/2006/relationships/tags" Target="../tags/tag1761.xml"/><Relationship Id="rId267" Type="http://schemas.openxmlformats.org/officeDocument/2006/relationships/tags" Target="../tags/tag1760.xml"/><Relationship Id="rId266" Type="http://schemas.openxmlformats.org/officeDocument/2006/relationships/tags" Target="../tags/tag1759.xml"/><Relationship Id="rId265" Type="http://schemas.openxmlformats.org/officeDocument/2006/relationships/tags" Target="../tags/tag1758.xml"/><Relationship Id="rId264" Type="http://schemas.openxmlformats.org/officeDocument/2006/relationships/tags" Target="../tags/tag1757.xml"/><Relationship Id="rId263" Type="http://schemas.openxmlformats.org/officeDocument/2006/relationships/tags" Target="../tags/tag1756.xml"/><Relationship Id="rId262" Type="http://schemas.openxmlformats.org/officeDocument/2006/relationships/tags" Target="../tags/tag1755.xml"/><Relationship Id="rId261" Type="http://schemas.openxmlformats.org/officeDocument/2006/relationships/tags" Target="../tags/tag1754.xml"/><Relationship Id="rId260" Type="http://schemas.openxmlformats.org/officeDocument/2006/relationships/tags" Target="../tags/tag1753.xml"/><Relationship Id="rId26" Type="http://schemas.openxmlformats.org/officeDocument/2006/relationships/tags" Target="../tags/tag1519.xml"/><Relationship Id="rId259" Type="http://schemas.openxmlformats.org/officeDocument/2006/relationships/tags" Target="../tags/tag1752.xml"/><Relationship Id="rId258" Type="http://schemas.openxmlformats.org/officeDocument/2006/relationships/tags" Target="../tags/tag1751.xml"/><Relationship Id="rId257" Type="http://schemas.openxmlformats.org/officeDocument/2006/relationships/tags" Target="../tags/tag1750.xml"/><Relationship Id="rId256" Type="http://schemas.openxmlformats.org/officeDocument/2006/relationships/tags" Target="../tags/tag1749.xml"/><Relationship Id="rId255" Type="http://schemas.openxmlformats.org/officeDocument/2006/relationships/tags" Target="../tags/tag1748.xml"/><Relationship Id="rId254" Type="http://schemas.openxmlformats.org/officeDocument/2006/relationships/tags" Target="../tags/tag1747.xml"/><Relationship Id="rId253" Type="http://schemas.openxmlformats.org/officeDocument/2006/relationships/tags" Target="../tags/tag1746.xml"/><Relationship Id="rId252" Type="http://schemas.openxmlformats.org/officeDocument/2006/relationships/tags" Target="../tags/tag1745.xml"/><Relationship Id="rId251" Type="http://schemas.openxmlformats.org/officeDocument/2006/relationships/tags" Target="../tags/tag1744.xml"/><Relationship Id="rId250" Type="http://schemas.openxmlformats.org/officeDocument/2006/relationships/tags" Target="../tags/tag1743.xml"/><Relationship Id="rId25" Type="http://schemas.openxmlformats.org/officeDocument/2006/relationships/tags" Target="../tags/tag1518.xml"/><Relationship Id="rId249" Type="http://schemas.openxmlformats.org/officeDocument/2006/relationships/tags" Target="../tags/tag1742.xml"/><Relationship Id="rId248" Type="http://schemas.openxmlformats.org/officeDocument/2006/relationships/tags" Target="../tags/tag1741.xml"/><Relationship Id="rId247" Type="http://schemas.openxmlformats.org/officeDocument/2006/relationships/tags" Target="../tags/tag1740.xml"/><Relationship Id="rId246" Type="http://schemas.openxmlformats.org/officeDocument/2006/relationships/tags" Target="../tags/tag1739.xml"/><Relationship Id="rId245" Type="http://schemas.openxmlformats.org/officeDocument/2006/relationships/tags" Target="../tags/tag1738.xml"/><Relationship Id="rId244" Type="http://schemas.openxmlformats.org/officeDocument/2006/relationships/tags" Target="../tags/tag1737.xml"/><Relationship Id="rId243" Type="http://schemas.openxmlformats.org/officeDocument/2006/relationships/tags" Target="../tags/tag1736.xml"/><Relationship Id="rId242" Type="http://schemas.openxmlformats.org/officeDocument/2006/relationships/tags" Target="../tags/tag1735.xml"/><Relationship Id="rId241" Type="http://schemas.openxmlformats.org/officeDocument/2006/relationships/tags" Target="../tags/tag1734.xml"/><Relationship Id="rId240" Type="http://schemas.openxmlformats.org/officeDocument/2006/relationships/tags" Target="../tags/tag1733.xml"/><Relationship Id="rId24" Type="http://schemas.openxmlformats.org/officeDocument/2006/relationships/tags" Target="../tags/tag1517.xml"/><Relationship Id="rId239" Type="http://schemas.openxmlformats.org/officeDocument/2006/relationships/tags" Target="../tags/tag1732.xml"/><Relationship Id="rId238" Type="http://schemas.openxmlformats.org/officeDocument/2006/relationships/tags" Target="../tags/tag1731.xml"/><Relationship Id="rId237" Type="http://schemas.openxmlformats.org/officeDocument/2006/relationships/tags" Target="../tags/tag1730.xml"/><Relationship Id="rId236" Type="http://schemas.openxmlformats.org/officeDocument/2006/relationships/tags" Target="../tags/tag1729.xml"/><Relationship Id="rId235" Type="http://schemas.openxmlformats.org/officeDocument/2006/relationships/tags" Target="../tags/tag1728.xml"/><Relationship Id="rId234" Type="http://schemas.openxmlformats.org/officeDocument/2006/relationships/tags" Target="../tags/tag1727.xml"/><Relationship Id="rId233" Type="http://schemas.openxmlformats.org/officeDocument/2006/relationships/tags" Target="../tags/tag1726.xml"/><Relationship Id="rId232" Type="http://schemas.openxmlformats.org/officeDocument/2006/relationships/tags" Target="../tags/tag1725.xml"/><Relationship Id="rId231" Type="http://schemas.openxmlformats.org/officeDocument/2006/relationships/tags" Target="../tags/tag1724.xml"/><Relationship Id="rId230" Type="http://schemas.openxmlformats.org/officeDocument/2006/relationships/tags" Target="../tags/tag1723.xml"/><Relationship Id="rId23" Type="http://schemas.openxmlformats.org/officeDocument/2006/relationships/tags" Target="../tags/tag1516.xml"/><Relationship Id="rId229" Type="http://schemas.openxmlformats.org/officeDocument/2006/relationships/tags" Target="../tags/tag1722.xml"/><Relationship Id="rId228" Type="http://schemas.openxmlformats.org/officeDocument/2006/relationships/tags" Target="../tags/tag1721.xml"/><Relationship Id="rId227" Type="http://schemas.openxmlformats.org/officeDocument/2006/relationships/tags" Target="../tags/tag1720.xml"/><Relationship Id="rId226" Type="http://schemas.openxmlformats.org/officeDocument/2006/relationships/tags" Target="../tags/tag1719.xml"/><Relationship Id="rId225" Type="http://schemas.openxmlformats.org/officeDocument/2006/relationships/tags" Target="../tags/tag1718.xml"/><Relationship Id="rId224" Type="http://schemas.openxmlformats.org/officeDocument/2006/relationships/tags" Target="../tags/tag1717.xml"/><Relationship Id="rId223" Type="http://schemas.openxmlformats.org/officeDocument/2006/relationships/tags" Target="../tags/tag1716.xml"/><Relationship Id="rId222" Type="http://schemas.openxmlformats.org/officeDocument/2006/relationships/tags" Target="../tags/tag1715.xml"/><Relationship Id="rId221" Type="http://schemas.openxmlformats.org/officeDocument/2006/relationships/tags" Target="../tags/tag1714.xml"/><Relationship Id="rId220" Type="http://schemas.openxmlformats.org/officeDocument/2006/relationships/tags" Target="../tags/tag1713.xml"/><Relationship Id="rId22" Type="http://schemas.openxmlformats.org/officeDocument/2006/relationships/tags" Target="../tags/tag1515.xml"/><Relationship Id="rId219" Type="http://schemas.openxmlformats.org/officeDocument/2006/relationships/tags" Target="../tags/tag1712.xml"/><Relationship Id="rId218" Type="http://schemas.openxmlformats.org/officeDocument/2006/relationships/tags" Target="../tags/tag1711.xml"/><Relationship Id="rId217" Type="http://schemas.openxmlformats.org/officeDocument/2006/relationships/tags" Target="../tags/tag1710.xml"/><Relationship Id="rId216" Type="http://schemas.openxmlformats.org/officeDocument/2006/relationships/tags" Target="../tags/tag1709.xml"/><Relationship Id="rId215" Type="http://schemas.openxmlformats.org/officeDocument/2006/relationships/tags" Target="../tags/tag1708.xml"/><Relationship Id="rId214" Type="http://schemas.openxmlformats.org/officeDocument/2006/relationships/tags" Target="../tags/tag1707.xml"/><Relationship Id="rId213" Type="http://schemas.openxmlformats.org/officeDocument/2006/relationships/tags" Target="../tags/tag1706.xml"/><Relationship Id="rId212" Type="http://schemas.openxmlformats.org/officeDocument/2006/relationships/tags" Target="../tags/tag1705.xml"/><Relationship Id="rId211" Type="http://schemas.openxmlformats.org/officeDocument/2006/relationships/tags" Target="../tags/tag1704.xml"/><Relationship Id="rId210" Type="http://schemas.openxmlformats.org/officeDocument/2006/relationships/tags" Target="../tags/tag1703.xml"/><Relationship Id="rId21" Type="http://schemas.openxmlformats.org/officeDocument/2006/relationships/tags" Target="../tags/tag1514.xml"/><Relationship Id="rId209" Type="http://schemas.openxmlformats.org/officeDocument/2006/relationships/tags" Target="../tags/tag1702.xml"/><Relationship Id="rId208" Type="http://schemas.openxmlformats.org/officeDocument/2006/relationships/tags" Target="../tags/tag1701.xml"/><Relationship Id="rId207" Type="http://schemas.openxmlformats.org/officeDocument/2006/relationships/tags" Target="../tags/tag1700.xml"/><Relationship Id="rId206" Type="http://schemas.openxmlformats.org/officeDocument/2006/relationships/tags" Target="../tags/tag1699.xml"/><Relationship Id="rId205" Type="http://schemas.openxmlformats.org/officeDocument/2006/relationships/tags" Target="../tags/tag1698.xml"/><Relationship Id="rId204" Type="http://schemas.openxmlformats.org/officeDocument/2006/relationships/tags" Target="../tags/tag1697.xml"/><Relationship Id="rId203" Type="http://schemas.openxmlformats.org/officeDocument/2006/relationships/tags" Target="../tags/tag1696.xml"/><Relationship Id="rId202" Type="http://schemas.openxmlformats.org/officeDocument/2006/relationships/tags" Target="../tags/tag1695.xml"/><Relationship Id="rId201" Type="http://schemas.openxmlformats.org/officeDocument/2006/relationships/tags" Target="../tags/tag1694.xml"/><Relationship Id="rId200" Type="http://schemas.openxmlformats.org/officeDocument/2006/relationships/tags" Target="../tags/tag1693.xml"/><Relationship Id="rId20" Type="http://schemas.openxmlformats.org/officeDocument/2006/relationships/tags" Target="../tags/tag1513.xml"/><Relationship Id="rId2" Type="http://schemas.openxmlformats.org/officeDocument/2006/relationships/tags" Target="../tags/tag1495.xml"/><Relationship Id="rId199" Type="http://schemas.openxmlformats.org/officeDocument/2006/relationships/tags" Target="../tags/tag1692.xml"/><Relationship Id="rId198" Type="http://schemas.openxmlformats.org/officeDocument/2006/relationships/tags" Target="../tags/tag1691.xml"/><Relationship Id="rId197" Type="http://schemas.openxmlformats.org/officeDocument/2006/relationships/tags" Target="../tags/tag1690.xml"/><Relationship Id="rId196" Type="http://schemas.openxmlformats.org/officeDocument/2006/relationships/tags" Target="../tags/tag1689.xml"/><Relationship Id="rId195" Type="http://schemas.openxmlformats.org/officeDocument/2006/relationships/tags" Target="../tags/tag1688.xml"/><Relationship Id="rId194" Type="http://schemas.openxmlformats.org/officeDocument/2006/relationships/tags" Target="../tags/tag1687.xml"/><Relationship Id="rId193" Type="http://schemas.openxmlformats.org/officeDocument/2006/relationships/tags" Target="../tags/tag1686.xml"/><Relationship Id="rId192" Type="http://schemas.openxmlformats.org/officeDocument/2006/relationships/tags" Target="../tags/tag1685.xml"/><Relationship Id="rId191" Type="http://schemas.openxmlformats.org/officeDocument/2006/relationships/tags" Target="../tags/tag1684.xml"/><Relationship Id="rId190" Type="http://schemas.openxmlformats.org/officeDocument/2006/relationships/tags" Target="../tags/tag1683.xml"/><Relationship Id="rId19" Type="http://schemas.openxmlformats.org/officeDocument/2006/relationships/tags" Target="../tags/tag1512.xml"/><Relationship Id="rId189" Type="http://schemas.openxmlformats.org/officeDocument/2006/relationships/tags" Target="../tags/tag1682.xml"/><Relationship Id="rId188" Type="http://schemas.openxmlformats.org/officeDocument/2006/relationships/tags" Target="../tags/tag1681.xml"/><Relationship Id="rId187" Type="http://schemas.openxmlformats.org/officeDocument/2006/relationships/tags" Target="../tags/tag1680.xml"/><Relationship Id="rId186" Type="http://schemas.openxmlformats.org/officeDocument/2006/relationships/tags" Target="../tags/tag1679.xml"/><Relationship Id="rId185" Type="http://schemas.openxmlformats.org/officeDocument/2006/relationships/tags" Target="../tags/tag1678.xml"/><Relationship Id="rId184" Type="http://schemas.openxmlformats.org/officeDocument/2006/relationships/tags" Target="../tags/tag1677.xml"/><Relationship Id="rId183" Type="http://schemas.openxmlformats.org/officeDocument/2006/relationships/tags" Target="../tags/tag1676.xml"/><Relationship Id="rId182" Type="http://schemas.openxmlformats.org/officeDocument/2006/relationships/tags" Target="../tags/tag1675.xml"/><Relationship Id="rId181" Type="http://schemas.openxmlformats.org/officeDocument/2006/relationships/tags" Target="../tags/tag1674.xml"/><Relationship Id="rId180" Type="http://schemas.openxmlformats.org/officeDocument/2006/relationships/tags" Target="../tags/tag1673.xml"/><Relationship Id="rId18" Type="http://schemas.openxmlformats.org/officeDocument/2006/relationships/tags" Target="../tags/tag1511.xml"/><Relationship Id="rId179" Type="http://schemas.openxmlformats.org/officeDocument/2006/relationships/tags" Target="../tags/tag1672.xml"/><Relationship Id="rId178" Type="http://schemas.openxmlformats.org/officeDocument/2006/relationships/tags" Target="../tags/tag1671.xml"/><Relationship Id="rId177" Type="http://schemas.openxmlformats.org/officeDocument/2006/relationships/tags" Target="../tags/tag1670.xml"/><Relationship Id="rId176" Type="http://schemas.openxmlformats.org/officeDocument/2006/relationships/tags" Target="../tags/tag1669.xml"/><Relationship Id="rId175" Type="http://schemas.openxmlformats.org/officeDocument/2006/relationships/tags" Target="../tags/tag1668.xml"/><Relationship Id="rId174" Type="http://schemas.openxmlformats.org/officeDocument/2006/relationships/tags" Target="../tags/tag1667.xml"/><Relationship Id="rId173" Type="http://schemas.openxmlformats.org/officeDocument/2006/relationships/tags" Target="../tags/tag1666.xml"/><Relationship Id="rId172" Type="http://schemas.openxmlformats.org/officeDocument/2006/relationships/tags" Target="../tags/tag1665.xml"/><Relationship Id="rId171" Type="http://schemas.openxmlformats.org/officeDocument/2006/relationships/tags" Target="../tags/tag1664.xml"/><Relationship Id="rId170" Type="http://schemas.openxmlformats.org/officeDocument/2006/relationships/tags" Target="../tags/tag1663.xml"/><Relationship Id="rId17" Type="http://schemas.openxmlformats.org/officeDocument/2006/relationships/tags" Target="../tags/tag1510.xml"/><Relationship Id="rId169" Type="http://schemas.openxmlformats.org/officeDocument/2006/relationships/tags" Target="../tags/tag1662.xml"/><Relationship Id="rId168" Type="http://schemas.openxmlformats.org/officeDocument/2006/relationships/tags" Target="../tags/tag1661.xml"/><Relationship Id="rId167" Type="http://schemas.openxmlformats.org/officeDocument/2006/relationships/tags" Target="../tags/tag1660.xml"/><Relationship Id="rId166" Type="http://schemas.openxmlformats.org/officeDocument/2006/relationships/tags" Target="../tags/tag1659.xml"/><Relationship Id="rId165" Type="http://schemas.openxmlformats.org/officeDocument/2006/relationships/tags" Target="../tags/tag1658.xml"/><Relationship Id="rId164" Type="http://schemas.openxmlformats.org/officeDocument/2006/relationships/tags" Target="../tags/tag1657.xml"/><Relationship Id="rId163" Type="http://schemas.openxmlformats.org/officeDocument/2006/relationships/tags" Target="../tags/tag1656.xml"/><Relationship Id="rId162" Type="http://schemas.openxmlformats.org/officeDocument/2006/relationships/tags" Target="../tags/tag1655.xml"/><Relationship Id="rId161" Type="http://schemas.openxmlformats.org/officeDocument/2006/relationships/tags" Target="../tags/tag1654.xml"/><Relationship Id="rId160" Type="http://schemas.openxmlformats.org/officeDocument/2006/relationships/tags" Target="../tags/tag1653.xml"/><Relationship Id="rId16" Type="http://schemas.openxmlformats.org/officeDocument/2006/relationships/tags" Target="../tags/tag1509.xml"/><Relationship Id="rId159" Type="http://schemas.openxmlformats.org/officeDocument/2006/relationships/tags" Target="../tags/tag1652.xml"/><Relationship Id="rId158" Type="http://schemas.openxmlformats.org/officeDocument/2006/relationships/tags" Target="../tags/tag1651.xml"/><Relationship Id="rId157" Type="http://schemas.openxmlformats.org/officeDocument/2006/relationships/tags" Target="../tags/tag1650.xml"/><Relationship Id="rId156" Type="http://schemas.openxmlformats.org/officeDocument/2006/relationships/tags" Target="../tags/tag1649.xml"/><Relationship Id="rId155" Type="http://schemas.openxmlformats.org/officeDocument/2006/relationships/tags" Target="../tags/tag1648.xml"/><Relationship Id="rId154" Type="http://schemas.openxmlformats.org/officeDocument/2006/relationships/tags" Target="../tags/tag1647.xml"/><Relationship Id="rId153" Type="http://schemas.openxmlformats.org/officeDocument/2006/relationships/tags" Target="../tags/tag1646.xml"/><Relationship Id="rId152" Type="http://schemas.openxmlformats.org/officeDocument/2006/relationships/tags" Target="../tags/tag1645.xml"/><Relationship Id="rId151" Type="http://schemas.openxmlformats.org/officeDocument/2006/relationships/tags" Target="../tags/tag1644.xml"/><Relationship Id="rId150" Type="http://schemas.openxmlformats.org/officeDocument/2006/relationships/tags" Target="../tags/tag1643.xml"/><Relationship Id="rId15" Type="http://schemas.openxmlformats.org/officeDocument/2006/relationships/tags" Target="../tags/tag1508.xml"/><Relationship Id="rId149" Type="http://schemas.openxmlformats.org/officeDocument/2006/relationships/tags" Target="../tags/tag1642.xml"/><Relationship Id="rId148" Type="http://schemas.openxmlformats.org/officeDocument/2006/relationships/tags" Target="../tags/tag1641.xml"/><Relationship Id="rId147" Type="http://schemas.openxmlformats.org/officeDocument/2006/relationships/tags" Target="../tags/tag1640.xml"/><Relationship Id="rId146" Type="http://schemas.openxmlformats.org/officeDocument/2006/relationships/tags" Target="../tags/tag1639.xml"/><Relationship Id="rId145" Type="http://schemas.openxmlformats.org/officeDocument/2006/relationships/tags" Target="../tags/tag1638.xml"/><Relationship Id="rId144" Type="http://schemas.openxmlformats.org/officeDocument/2006/relationships/tags" Target="../tags/tag1637.xml"/><Relationship Id="rId143" Type="http://schemas.openxmlformats.org/officeDocument/2006/relationships/tags" Target="../tags/tag1636.xml"/><Relationship Id="rId142" Type="http://schemas.openxmlformats.org/officeDocument/2006/relationships/tags" Target="../tags/tag1635.xml"/><Relationship Id="rId141" Type="http://schemas.openxmlformats.org/officeDocument/2006/relationships/tags" Target="../tags/tag1634.xml"/><Relationship Id="rId140" Type="http://schemas.openxmlformats.org/officeDocument/2006/relationships/tags" Target="../tags/tag1633.xml"/><Relationship Id="rId14" Type="http://schemas.openxmlformats.org/officeDocument/2006/relationships/tags" Target="../tags/tag1507.xml"/><Relationship Id="rId139" Type="http://schemas.openxmlformats.org/officeDocument/2006/relationships/tags" Target="../tags/tag1632.xml"/><Relationship Id="rId138" Type="http://schemas.openxmlformats.org/officeDocument/2006/relationships/tags" Target="../tags/tag1631.xml"/><Relationship Id="rId137" Type="http://schemas.openxmlformats.org/officeDocument/2006/relationships/tags" Target="../tags/tag1630.xml"/><Relationship Id="rId136" Type="http://schemas.openxmlformats.org/officeDocument/2006/relationships/tags" Target="../tags/tag1629.xml"/><Relationship Id="rId135" Type="http://schemas.openxmlformats.org/officeDocument/2006/relationships/tags" Target="../tags/tag1628.xml"/><Relationship Id="rId134" Type="http://schemas.openxmlformats.org/officeDocument/2006/relationships/tags" Target="../tags/tag1627.xml"/><Relationship Id="rId133" Type="http://schemas.openxmlformats.org/officeDocument/2006/relationships/tags" Target="../tags/tag1626.xml"/><Relationship Id="rId132" Type="http://schemas.openxmlformats.org/officeDocument/2006/relationships/tags" Target="../tags/tag1625.xml"/><Relationship Id="rId131" Type="http://schemas.openxmlformats.org/officeDocument/2006/relationships/tags" Target="../tags/tag1624.xml"/><Relationship Id="rId130" Type="http://schemas.openxmlformats.org/officeDocument/2006/relationships/tags" Target="../tags/tag1623.xml"/><Relationship Id="rId13" Type="http://schemas.openxmlformats.org/officeDocument/2006/relationships/tags" Target="../tags/tag1506.xml"/><Relationship Id="rId129" Type="http://schemas.openxmlformats.org/officeDocument/2006/relationships/tags" Target="../tags/tag1622.xml"/><Relationship Id="rId128" Type="http://schemas.openxmlformats.org/officeDocument/2006/relationships/tags" Target="../tags/tag1621.xml"/><Relationship Id="rId127" Type="http://schemas.openxmlformats.org/officeDocument/2006/relationships/tags" Target="../tags/tag1620.xml"/><Relationship Id="rId126" Type="http://schemas.openxmlformats.org/officeDocument/2006/relationships/tags" Target="../tags/tag1619.xml"/><Relationship Id="rId125" Type="http://schemas.openxmlformats.org/officeDocument/2006/relationships/tags" Target="../tags/tag1618.xml"/><Relationship Id="rId124" Type="http://schemas.openxmlformats.org/officeDocument/2006/relationships/tags" Target="../tags/tag1617.xml"/><Relationship Id="rId123" Type="http://schemas.openxmlformats.org/officeDocument/2006/relationships/tags" Target="../tags/tag1616.xml"/><Relationship Id="rId122" Type="http://schemas.openxmlformats.org/officeDocument/2006/relationships/tags" Target="../tags/tag1615.xml"/><Relationship Id="rId121" Type="http://schemas.openxmlformats.org/officeDocument/2006/relationships/tags" Target="../tags/tag1614.xml"/><Relationship Id="rId120" Type="http://schemas.openxmlformats.org/officeDocument/2006/relationships/tags" Target="../tags/tag1613.xml"/><Relationship Id="rId12" Type="http://schemas.openxmlformats.org/officeDocument/2006/relationships/tags" Target="../tags/tag1505.xml"/><Relationship Id="rId119" Type="http://schemas.openxmlformats.org/officeDocument/2006/relationships/tags" Target="../tags/tag1612.xml"/><Relationship Id="rId118" Type="http://schemas.openxmlformats.org/officeDocument/2006/relationships/tags" Target="../tags/tag1611.xml"/><Relationship Id="rId117" Type="http://schemas.openxmlformats.org/officeDocument/2006/relationships/tags" Target="../tags/tag1610.xml"/><Relationship Id="rId116" Type="http://schemas.openxmlformats.org/officeDocument/2006/relationships/tags" Target="../tags/tag1609.xml"/><Relationship Id="rId115" Type="http://schemas.openxmlformats.org/officeDocument/2006/relationships/tags" Target="../tags/tag1608.xml"/><Relationship Id="rId114" Type="http://schemas.openxmlformats.org/officeDocument/2006/relationships/tags" Target="../tags/tag1607.xml"/><Relationship Id="rId113" Type="http://schemas.openxmlformats.org/officeDocument/2006/relationships/tags" Target="../tags/tag1606.xml"/><Relationship Id="rId112" Type="http://schemas.openxmlformats.org/officeDocument/2006/relationships/tags" Target="../tags/tag1605.xml"/><Relationship Id="rId111" Type="http://schemas.openxmlformats.org/officeDocument/2006/relationships/tags" Target="../tags/tag1604.xml"/><Relationship Id="rId110" Type="http://schemas.openxmlformats.org/officeDocument/2006/relationships/tags" Target="../tags/tag1603.xml"/><Relationship Id="rId11" Type="http://schemas.openxmlformats.org/officeDocument/2006/relationships/tags" Target="../tags/tag1504.xml"/><Relationship Id="rId109" Type="http://schemas.openxmlformats.org/officeDocument/2006/relationships/tags" Target="../tags/tag1602.xml"/><Relationship Id="rId108" Type="http://schemas.openxmlformats.org/officeDocument/2006/relationships/tags" Target="../tags/tag1601.xml"/><Relationship Id="rId107" Type="http://schemas.openxmlformats.org/officeDocument/2006/relationships/tags" Target="../tags/tag1600.xml"/><Relationship Id="rId106" Type="http://schemas.openxmlformats.org/officeDocument/2006/relationships/tags" Target="../tags/tag1599.xml"/><Relationship Id="rId105" Type="http://schemas.openxmlformats.org/officeDocument/2006/relationships/tags" Target="../tags/tag1598.xml"/><Relationship Id="rId104" Type="http://schemas.openxmlformats.org/officeDocument/2006/relationships/tags" Target="../tags/tag1597.xml"/><Relationship Id="rId103" Type="http://schemas.openxmlformats.org/officeDocument/2006/relationships/tags" Target="../tags/tag1596.xml"/><Relationship Id="rId102" Type="http://schemas.openxmlformats.org/officeDocument/2006/relationships/tags" Target="../tags/tag1595.xml"/><Relationship Id="rId101" Type="http://schemas.openxmlformats.org/officeDocument/2006/relationships/tags" Target="../tags/tag1594.xml"/><Relationship Id="rId100" Type="http://schemas.openxmlformats.org/officeDocument/2006/relationships/tags" Target="../tags/tag1593.xml"/><Relationship Id="rId10" Type="http://schemas.openxmlformats.org/officeDocument/2006/relationships/tags" Target="../tags/tag1503.xml"/><Relationship Id="rId1" Type="http://schemas.openxmlformats.org/officeDocument/2006/relationships/tags" Target="../tags/tag1494.xml"/></Relationships>
</file>

<file path=ppt/slides/_rels/slide25.xml.rels><?xml version="1.0" encoding="UTF-8" standalone="yes"?>
<Relationships xmlns="http://schemas.openxmlformats.org/package/2006/relationships"><Relationship Id="rId99" Type="http://schemas.openxmlformats.org/officeDocument/2006/relationships/tags" Target="../tags/tag2098.xml"/><Relationship Id="rId98" Type="http://schemas.openxmlformats.org/officeDocument/2006/relationships/tags" Target="../tags/tag2097.xml"/><Relationship Id="rId97" Type="http://schemas.openxmlformats.org/officeDocument/2006/relationships/tags" Target="../tags/tag2096.xml"/><Relationship Id="rId96" Type="http://schemas.openxmlformats.org/officeDocument/2006/relationships/tags" Target="../tags/tag2095.xml"/><Relationship Id="rId95" Type="http://schemas.openxmlformats.org/officeDocument/2006/relationships/tags" Target="../tags/tag2094.xml"/><Relationship Id="rId94" Type="http://schemas.openxmlformats.org/officeDocument/2006/relationships/tags" Target="../tags/tag2093.xml"/><Relationship Id="rId93" Type="http://schemas.openxmlformats.org/officeDocument/2006/relationships/tags" Target="../tags/tag2092.xml"/><Relationship Id="rId92" Type="http://schemas.openxmlformats.org/officeDocument/2006/relationships/tags" Target="../tags/tag2091.xml"/><Relationship Id="rId91" Type="http://schemas.openxmlformats.org/officeDocument/2006/relationships/tags" Target="../tags/tag2090.xml"/><Relationship Id="rId90" Type="http://schemas.openxmlformats.org/officeDocument/2006/relationships/tags" Target="../tags/tag2089.xml"/><Relationship Id="rId9" Type="http://schemas.openxmlformats.org/officeDocument/2006/relationships/tags" Target="../tags/tag2008.xml"/><Relationship Id="rId89" Type="http://schemas.openxmlformats.org/officeDocument/2006/relationships/tags" Target="../tags/tag2088.xml"/><Relationship Id="rId88" Type="http://schemas.openxmlformats.org/officeDocument/2006/relationships/tags" Target="../tags/tag2087.xml"/><Relationship Id="rId87" Type="http://schemas.openxmlformats.org/officeDocument/2006/relationships/tags" Target="../tags/tag2086.xml"/><Relationship Id="rId86" Type="http://schemas.openxmlformats.org/officeDocument/2006/relationships/tags" Target="../tags/tag2085.xml"/><Relationship Id="rId85" Type="http://schemas.openxmlformats.org/officeDocument/2006/relationships/tags" Target="../tags/tag2084.xml"/><Relationship Id="rId84" Type="http://schemas.openxmlformats.org/officeDocument/2006/relationships/tags" Target="../tags/tag2083.xml"/><Relationship Id="rId83" Type="http://schemas.openxmlformats.org/officeDocument/2006/relationships/tags" Target="../tags/tag2082.xml"/><Relationship Id="rId82" Type="http://schemas.openxmlformats.org/officeDocument/2006/relationships/tags" Target="../tags/tag2081.xml"/><Relationship Id="rId81" Type="http://schemas.openxmlformats.org/officeDocument/2006/relationships/tags" Target="../tags/tag2080.xml"/><Relationship Id="rId80" Type="http://schemas.openxmlformats.org/officeDocument/2006/relationships/tags" Target="../tags/tag2079.xml"/><Relationship Id="rId8" Type="http://schemas.openxmlformats.org/officeDocument/2006/relationships/tags" Target="../tags/tag2007.xml"/><Relationship Id="rId79" Type="http://schemas.openxmlformats.org/officeDocument/2006/relationships/tags" Target="../tags/tag2078.xml"/><Relationship Id="rId78" Type="http://schemas.openxmlformats.org/officeDocument/2006/relationships/tags" Target="../tags/tag2077.xml"/><Relationship Id="rId77" Type="http://schemas.openxmlformats.org/officeDocument/2006/relationships/tags" Target="../tags/tag2076.xml"/><Relationship Id="rId76" Type="http://schemas.openxmlformats.org/officeDocument/2006/relationships/tags" Target="../tags/tag2075.xml"/><Relationship Id="rId75" Type="http://schemas.openxmlformats.org/officeDocument/2006/relationships/tags" Target="../tags/tag2074.xml"/><Relationship Id="rId74" Type="http://schemas.openxmlformats.org/officeDocument/2006/relationships/tags" Target="../tags/tag2073.xml"/><Relationship Id="rId73" Type="http://schemas.openxmlformats.org/officeDocument/2006/relationships/tags" Target="../tags/tag2072.xml"/><Relationship Id="rId72" Type="http://schemas.openxmlformats.org/officeDocument/2006/relationships/tags" Target="../tags/tag2071.xml"/><Relationship Id="rId71" Type="http://schemas.openxmlformats.org/officeDocument/2006/relationships/tags" Target="../tags/tag2070.xml"/><Relationship Id="rId70" Type="http://schemas.openxmlformats.org/officeDocument/2006/relationships/tags" Target="../tags/tag2069.xml"/><Relationship Id="rId7" Type="http://schemas.openxmlformats.org/officeDocument/2006/relationships/tags" Target="../tags/tag2006.xml"/><Relationship Id="rId69" Type="http://schemas.openxmlformats.org/officeDocument/2006/relationships/tags" Target="../tags/tag2068.xml"/><Relationship Id="rId68" Type="http://schemas.openxmlformats.org/officeDocument/2006/relationships/tags" Target="../tags/tag2067.xml"/><Relationship Id="rId67" Type="http://schemas.openxmlformats.org/officeDocument/2006/relationships/tags" Target="../tags/tag2066.xml"/><Relationship Id="rId66" Type="http://schemas.openxmlformats.org/officeDocument/2006/relationships/tags" Target="../tags/tag2065.xml"/><Relationship Id="rId65" Type="http://schemas.openxmlformats.org/officeDocument/2006/relationships/tags" Target="../tags/tag2064.xml"/><Relationship Id="rId64" Type="http://schemas.openxmlformats.org/officeDocument/2006/relationships/tags" Target="../tags/tag2063.xml"/><Relationship Id="rId63" Type="http://schemas.openxmlformats.org/officeDocument/2006/relationships/tags" Target="../tags/tag2062.xml"/><Relationship Id="rId62" Type="http://schemas.openxmlformats.org/officeDocument/2006/relationships/tags" Target="../tags/tag2061.xml"/><Relationship Id="rId61" Type="http://schemas.openxmlformats.org/officeDocument/2006/relationships/tags" Target="../tags/tag2060.xml"/><Relationship Id="rId60" Type="http://schemas.openxmlformats.org/officeDocument/2006/relationships/tags" Target="../tags/tag2059.xml"/><Relationship Id="rId6" Type="http://schemas.openxmlformats.org/officeDocument/2006/relationships/tags" Target="../tags/tag2005.xml"/><Relationship Id="rId59" Type="http://schemas.openxmlformats.org/officeDocument/2006/relationships/tags" Target="../tags/tag2058.xml"/><Relationship Id="rId58" Type="http://schemas.openxmlformats.org/officeDocument/2006/relationships/tags" Target="../tags/tag2057.xml"/><Relationship Id="rId57" Type="http://schemas.openxmlformats.org/officeDocument/2006/relationships/tags" Target="../tags/tag2056.xml"/><Relationship Id="rId56" Type="http://schemas.openxmlformats.org/officeDocument/2006/relationships/tags" Target="../tags/tag2055.xml"/><Relationship Id="rId55" Type="http://schemas.openxmlformats.org/officeDocument/2006/relationships/tags" Target="../tags/tag2054.xml"/><Relationship Id="rId54" Type="http://schemas.openxmlformats.org/officeDocument/2006/relationships/tags" Target="../tags/tag2053.xml"/><Relationship Id="rId53" Type="http://schemas.openxmlformats.org/officeDocument/2006/relationships/tags" Target="../tags/tag2052.xml"/><Relationship Id="rId52" Type="http://schemas.openxmlformats.org/officeDocument/2006/relationships/tags" Target="../tags/tag2051.xml"/><Relationship Id="rId51" Type="http://schemas.openxmlformats.org/officeDocument/2006/relationships/tags" Target="../tags/tag2050.xml"/><Relationship Id="rId50" Type="http://schemas.openxmlformats.org/officeDocument/2006/relationships/tags" Target="../tags/tag2049.xml"/><Relationship Id="rId5" Type="http://schemas.openxmlformats.org/officeDocument/2006/relationships/tags" Target="../tags/tag2004.xml"/><Relationship Id="rId49" Type="http://schemas.openxmlformats.org/officeDocument/2006/relationships/tags" Target="../tags/tag2048.xml"/><Relationship Id="rId48" Type="http://schemas.openxmlformats.org/officeDocument/2006/relationships/tags" Target="../tags/tag2047.xml"/><Relationship Id="rId47" Type="http://schemas.openxmlformats.org/officeDocument/2006/relationships/tags" Target="../tags/tag2046.xml"/><Relationship Id="rId46" Type="http://schemas.openxmlformats.org/officeDocument/2006/relationships/tags" Target="../tags/tag2045.xml"/><Relationship Id="rId45" Type="http://schemas.openxmlformats.org/officeDocument/2006/relationships/tags" Target="../tags/tag2044.xml"/><Relationship Id="rId44" Type="http://schemas.openxmlformats.org/officeDocument/2006/relationships/tags" Target="../tags/tag2043.xml"/><Relationship Id="rId43" Type="http://schemas.openxmlformats.org/officeDocument/2006/relationships/tags" Target="../tags/tag2042.xml"/><Relationship Id="rId42" Type="http://schemas.openxmlformats.org/officeDocument/2006/relationships/tags" Target="../tags/tag2041.xml"/><Relationship Id="rId41" Type="http://schemas.openxmlformats.org/officeDocument/2006/relationships/tags" Target="../tags/tag2040.xml"/><Relationship Id="rId40" Type="http://schemas.openxmlformats.org/officeDocument/2006/relationships/tags" Target="../tags/tag2039.xml"/><Relationship Id="rId4" Type="http://schemas.openxmlformats.org/officeDocument/2006/relationships/tags" Target="../tags/tag2003.xml"/><Relationship Id="rId39" Type="http://schemas.openxmlformats.org/officeDocument/2006/relationships/tags" Target="../tags/tag2038.xml"/><Relationship Id="rId38" Type="http://schemas.openxmlformats.org/officeDocument/2006/relationships/tags" Target="../tags/tag2037.xml"/><Relationship Id="rId37" Type="http://schemas.openxmlformats.org/officeDocument/2006/relationships/tags" Target="../tags/tag2036.xml"/><Relationship Id="rId36" Type="http://schemas.openxmlformats.org/officeDocument/2006/relationships/tags" Target="../tags/tag2035.xml"/><Relationship Id="rId35" Type="http://schemas.openxmlformats.org/officeDocument/2006/relationships/tags" Target="../tags/tag2034.xml"/><Relationship Id="rId34" Type="http://schemas.openxmlformats.org/officeDocument/2006/relationships/tags" Target="../tags/tag2033.xml"/><Relationship Id="rId33" Type="http://schemas.openxmlformats.org/officeDocument/2006/relationships/tags" Target="../tags/tag2032.xml"/><Relationship Id="rId32" Type="http://schemas.openxmlformats.org/officeDocument/2006/relationships/tags" Target="../tags/tag2031.xml"/><Relationship Id="rId31" Type="http://schemas.openxmlformats.org/officeDocument/2006/relationships/tags" Target="../tags/tag2030.xml"/><Relationship Id="rId30" Type="http://schemas.openxmlformats.org/officeDocument/2006/relationships/tags" Target="../tags/tag2029.xml"/><Relationship Id="rId3" Type="http://schemas.openxmlformats.org/officeDocument/2006/relationships/tags" Target="../tags/tag2002.xml"/><Relationship Id="rId29" Type="http://schemas.openxmlformats.org/officeDocument/2006/relationships/tags" Target="../tags/tag2028.xml"/><Relationship Id="rId28" Type="http://schemas.openxmlformats.org/officeDocument/2006/relationships/tags" Target="../tags/tag2027.xml"/><Relationship Id="rId27" Type="http://schemas.openxmlformats.org/officeDocument/2006/relationships/tags" Target="../tags/tag2026.xml"/><Relationship Id="rId26" Type="http://schemas.openxmlformats.org/officeDocument/2006/relationships/tags" Target="../tags/tag2025.xml"/><Relationship Id="rId25" Type="http://schemas.openxmlformats.org/officeDocument/2006/relationships/tags" Target="../tags/tag2024.xml"/><Relationship Id="rId24" Type="http://schemas.openxmlformats.org/officeDocument/2006/relationships/tags" Target="../tags/tag2023.xml"/><Relationship Id="rId23" Type="http://schemas.openxmlformats.org/officeDocument/2006/relationships/tags" Target="../tags/tag2022.xml"/><Relationship Id="rId22" Type="http://schemas.openxmlformats.org/officeDocument/2006/relationships/tags" Target="../tags/tag2021.xml"/><Relationship Id="rId21" Type="http://schemas.openxmlformats.org/officeDocument/2006/relationships/tags" Target="../tags/tag2020.xml"/><Relationship Id="rId20" Type="http://schemas.openxmlformats.org/officeDocument/2006/relationships/tags" Target="../tags/tag2019.xml"/><Relationship Id="rId2" Type="http://schemas.openxmlformats.org/officeDocument/2006/relationships/tags" Target="../tags/tag2001.xml"/><Relationship Id="rId19" Type="http://schemas.openxmlformats.org/officeDocument/2006/relationships/tags" Target="../tags/tag2018.xml"/><Relationship Id="rId18" Type="http://schemas.openxmlformats.org/officeDocument/2006/relationships/tags" Target="../tags/tag2017.xml"/><Relationship Id="rId17" Type="http://schemas.openxmlformats.org/officeDocument/2006/relationships/tags" Target="../tags/tag2016.xml"/><Relationship Id="rId160" Type="http://schemas.openxmlformats.org/officeDocument/2006/relationships/slideLayout" Target="../slideLayouts/slideLayout7.xml"/><Relationship Id="rId16" Type="http://schemas.openxmlformats.org/officeDocument/2006/relationships/tags" Target="../tags/tag2015.xml"/><Relationship Id="rId159" Type="http://schemas.openxmlformats.org/officeDocument/2006/relationships/tags" Target="../tags/tag2158.xml"/><Relationship Id="rId158" Type="http://schemas.openxmlformats.org/officeDocument/2006/relationships/tags" Target="../tags/tag2157.xml"/><Relationship Id="rId157" Type="http://schemas.openxmlformats.org/officeDocument/2006/relationships/tags" Target="../tags/tag2156.xml"/><Relationship Id="rId156" Type="http://schemas.openxmlformats.org/officeDocument/2006/relationships/tags" Target="../tags/tag2155.xml"/><Relationship Id="rId155" Type="http://schemas.openxmlformats.org/officeDocument/2006/relationships/tags" Target="../tags/tag2154.xml"/><Relationship Id="rId154" Type="http://schemas.openxmlformats.org/officeDocument/2006/relationships/tags" Target="../tags/tag2153.xml"/><Relationship Id="rId153" Type="http://schemas.openxmlformats.org/officeDocument/2006/relationships/tags" Target="../tags/tag2152.xml"/><Relationship Id="rId152" Type="http://schemas.openxmlformats.org/officeDocument/2006/relationships/tags" Target="../tags/tag2151.xml"/><Relationship Id="rId151" Type="http://schemas.openxmlformats.org/officeDocument/2006/relationships/tags" Target="../tags/tag2150.xml"/><Relationship Id="rId150" Type="http://schemas.openxmlformats.org/officeDocument/2006/relationships/tags" Target="../tags/tag2149.xml"/><Relationship Id="rId15" Type="http://schemas.openxmlformats.org/officeDocument/2006/relationships/tags" Target="../tags/tag2014.xml"/><Relationship Id="rId149" Type="http://schemas.openxmlformats.org/officeDocument/2006/relationships/tags" Target="../tags/tag2148.xml"/><Relationship Id="rId148" Type="http://schemas.openxmlformats.org/officeDocument/2006/relationships/tags" Target="../tags/tag2147.xml"/><Relationship Id="rId147" Type="http://schemas.openxmlformats.org/officeDocument/2006/relationships/tags" Target="../tags/tag2146.xml"/><Relationship Id="rId146" Type="http://schemas.openxmlformats.org/officeDocument/2006/relationships/tags" Target="../tags/tag2145.xml"/><Relationship Id="rId145" Type="http://schemas.openxmlformats.org/officeDocument/2006/relationships/tags" Target="../tags/tag2144.xml"/><Relationship Id="rId144" Type="http://schemas.openxmlformats.org/officeDocument/2006/relationships/tags" Target="../tags/tag2143.xml"/><Relationship Id="rId143" Type="http://schemas.openxmlformats.org/officeDocument/2006/relationships/tags" Target="../tags/tag2142.xml"/><Relationship Id="rId142" Type="http://schemas.openxmlformats.org/officeDocument/2006/relationships/tags" Target="../tags/tag2141.xml"/><Relationship Id="rId141" Type="http://schemas.openxmlformats.org/officeDocument/2006/relationships/tags" Target="../tags/tag2140.xml"/><Relationship Id="rId140" Type="http://schemas.openxmlformats.org/officeDocument/2006/relationships/tags" Target="../tags/tag2139.xml"/><Relationship Id="rId14" Type="http://schemas.openxmlformats.org/officeDocument/2006/relationships/tags" Target="../tags/tag2013.xml"/><Relationship Id="rId139" Type="http://schemas.openxmlformats.org/officeDocument/2006/relationships/tags" Target="../tags/tag2138.xml"/><Relationship Id="rId138" Type="http://schemas.openxmlformats.org/officeDocument/2006/relationships/tags" Target="../tags/tag2137.xml"/><Relationship Id="rId137" Type="http://schemas.openxmlformats.org/officeDocument/2006/relationships/tags" Target="../tags/tag2136.xml"/><Relationship Id="rId136" Type="http://schemas.openxmlformats.org/officeDocument/2006/relationships/tags" Target="../tags/tag2135.xml"/><Relationship Id="rId135" Type="http://schemas.openxmlformats.org/officeDocument/2006/relationships/tags" Target="../tags/tag2134.xml"/><Relationship Id="rId134" Type="http://schemas.openxmlformats.org/officeDocument/2006/relationships/tags" Target="../tags/tag2133.xml"/><Relationship Id="rId133" Type="http://schemas.openxmlformats.org/officeDocument/2006/relationships/tags" Target="../tags/tag2132.xml"/><Relationship Id="rId132" Type="http://schemas.openxmlformats.org/officeDocument/2006/relationships/tags" Target="../tags/tag2131.xml"/><Relationship Id="rId131" Type="http://schemas.openxmlformats.org/officeDocument/2006/relationships/tags" Target="../tags/tag2130.xml"/><Relationship Id="rId130" Type="http://schemas.openxmlformats.org/officeDocument/2006/relationships/tags" Target="../tags/tag2129.xml"/><Relationship Id="rId13" Type="http://schemas.openxmlformats.org/officeDocument/2006/relationships/tags" Target="../tags/tag2012.xml"/><Relationship Id="rId129" Type="http://schemas.openxmlformats.org/officeDocument/2006/relationships/tags" Target="../tags/tag2128.xml"/><Relationship Id="rId128" Type="http://schemas.openxmlformats.org/officeDocument/2006/relationships/tags" Target="../tags/tag2127.xml"/><Relationship Id="rId127" Type="http://schemas.openxmlformats.org/officeDocument/2006/relationships/tags" Target="../tags/tag2126.xml"/><Relationship Id="rId126" Type="http://schemas.openxmlformats.org/officeDocument/2006/relationships/tags" Target="../tags/tag2125.xml"/><Relationship Id="rId125" Type="http://schemas.openxmlformats.org/officeDocument/2006/relationships/tags" Target="../tags/tag2124.xml"/><Relationship Id="rId124" Type="http://schemas.openxmlformats.org/officeDocument/2006/relationships/tags" Target="../tags/tag2123.xml"/><Relationship Id="rId123" Type="http://schemas.openxmlformats.org/officeDocument/2006/relationships/tags" Target="../tags/tag2122.xml"/><Relationship Id="rId122" Type="http://schemas.openxmlformats.org/officeDocument/2006/relationships/tags" Target="../tags/tag2121.xml"/><Relationship Id="rId121" Type="http://schemas.openxmlformats.org/officeDocument/2006/relationships/tags" Target="../tags/tag2120.xml"/><Relationship Id="rId120" Type="http://schemas.openxmlformats.org/officeDocument/2006/relationships/tags" Target="../tags/tag2119.xml"/><Relationship Id="rId12" Type="http://schemas.openxmlformats.org/officeDocument/2006/relationships/tags" Target="../tags/tag2011.xml"/><Relationship Id="rId119" Type="http://schemas.openxmlformats.org/officeDocument/2006/relationships/tags" Target="../tags/tag2118.xml"/><Relationship Id="rId118" Type="http://schemas.openxmlformats.org/officeDocument/2006/relationships/tags" Target="../tags/tag2117.xml"/><Relationship Id="rId117" Type="http://schemas.openxmlformats.org/officeDocument/2006/relationships/tags" Target="../tags/tag2116.xml"/><Relationship Id="rId116" Type="http://schemas.openxmlformats.org/officeDocument/2006/relationships/tags" Target="../tags/tag2115.xml"/><Relationship Id="rId115" Type="http://schemas.openxmlformats.org/officeDocument/2006/relationships/tags" Target="../tags/tag2114.xml"/><Relationship Id="rId114" Type="http://schemas.openxmlformats.org/officeDocument/2006/relationships/tags" Target="../tags/tag2113.xml"/><Relationship Id="rId113" Type="http://schemas.openxmlformats.org/officeDocument/2006/relationships/tags" Target="../tags/tag2112.xml"/><Relationship Id="rId112" Type="http://schemas.openxmlformats.org/officeDocument/2006/relationships/tags" Target="../tags/tag2111.xml"/><Relationship Id="rId111" Type="http://schemas.openxmlformats.org/officeDocument/2006/relationships/tags" Target="../tags/tag2110.xml"/><Relationship Id="rId110" Type="http://schemas.openxmlformats.org/officeDocument/2006/relationships/tags" Target="../tags/tag2109.xml"/><Relationship Id="rId11" Type="http://schemas.openxmlformats.org/officeDocument/2006/relationships/tags" Target="../tags/tag2010.xml"/><Relationship Id="rId109" Type="http://schemas.openxmlformats.org/officeDocument/2006/relationships/tags" Target="../tags/tag2108.xml"/><Relationship Id="rId108" Type="http://schemas.openxmlformats.org/officeDocument/2006/relationships/tags" Target="../tags/tag2107.xml"/><Relationship Id="rId107" Type="http://schemas.openxmlformats.org/officeDocument/2006/relationships/tags" Target="../tags/tag2106.xml"/><Relationship Id="rId106" Type="http://schemas.openxmlformats.org/officeDocument/2006/relationships/tags" Target="../tags/tag2105.xml"/><Relationship Id="rId105" Type="http://schemas.openxmlformats.org/officeDocument/2006/relationships/tags" Target="../tags/tag2104.xml"/><Relationship Id="rId104" Type="http://schemas.openxmlformats.org/officeDocument/2006/relationships/tags" Target="../tags/tag2103.xml"/><Relationship Id="rId103" Type="http://schemas.openxmlformats.org/officeDocument/2006/relationships/tags" Target="../tags/tag2102.xml"/><Relationship Id="rId102" Type="http://schemas.openxmlformats.org/officeDocument/2006/relationships/tags" Target="../tags/tag2101.xml"/><Relationship Id="rId101" Type="http://schemas.openxmlformats.org/officeDocument/2006/relationships/tags" Target="../tags/tag2100.xml"/><Relationship Id="rId100" Type="http://schemas.openxmlformats.org/officeDocument/2006/relationships/tags" Target="../tags/tag2099.xml"/><Relationship Id="rId10" Type="http://schemas.openxmlformats.org/officeDocument/2006/relationships/tags" Target="../tags/tag2009.xml"/><Relationship Id="rId1" Type="http://schemas.openxmlformats.org/officeDocument/2006/relationships/tags" Target="../tags/tag2000.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tags" Target="../tags/tag2160.xml"/><Relationship Id="rId1" Type="http://schemas.openxmlformats.org/officeDocument/2006/relationships/tags" Target="../tags/tag21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tags" Target="../tags/tag7.xml"/><Relationship Id="rId81" Type="http://schemas.openxmlformats.org/officeDocument/2006/relationships/notesSlide" Target="../notesSlides/notesSlide1.xml"/><Relationship Id="rId80" Type="http://schemas.openxmlformats.org/officeDocument/2006/relationships/slideLayout" Target="../slideLayouts/slideLayout2.xml"/><Relationship Id="rId8" Type="http://schemas.openxmlformats.org/officeDocument/2006/relationships/tags" Target="../tags/tag6.xml"/><Relationship Id="rId79" Type="http://schemas.openxmlformats.org/officeDocument/2006/relationships/tags" Target="../tags/tag76.xml"/><Relationship Id="rId78" Type="http://schemas.openxmlformats.org/officeDocument/2006/relationships/image" Target="../media/image11.png"/><Relationship Id="rId77" Type="http://schemas.openxmlformats.org/officeDocument/2006/relationships/tags" Target="../tags/tag75.xml"/><Relationship Id="rId76" Type="http://schemas.openxmlformats.org/officeDocument/2006/relationships/tags" Target="../tags/tag74.xml"/><Relationship Id="rId75" Type="http://schemas.openxmlformats.org/officeDocument/2006/relationships/tags" Target="../tags/tag73.xml"/><Relationship Id="rId74" Type="http://schemas.openxmlformats.org/officeDocument/2006/relationships/tags" Target="../tags/tag72.xml"/><Relationship Id="rId73" Type="http://schemas.openxmlformats.org/officeDocument/2006/relationships/tags" Target="../tags/tag71.xml"/><Relationship Id="rId72" Type="http://schemas.openxmlformats.org/officeDocument/2006/relationships/tags" Target="../tags/tag70.xml"/><Relationship Id="rId71" Type="http://schemas.openxmlformats.org/officeDocument/2006/relationships/tags" Target="../tags/tag69.xml"/><Relationship Id="rId70" Type="http://schemas.openxmlformats.org/officeDocument/2006/relationships/tags" Target="../tags/tag68.xml"/><Relationship Id="rId7" Type="http://schemas.openxmlformats.org/officeDocument/2006/relationships/tags" Target="../tags/tag5.xml"/><Relationship Id="rId69" Type="http://schemas.openxmlformats.org/officeDocument/2006/relationships/tags" Target="../tags/tag67.xml"/><Relationship Id="rId68" Type="http://schemas.openxmlformats.org/officeDocument/2006/relationships/tags" Target="../tags/tag66.xml"/><Relationship Id="rId67" Type="http://schemas.openxmlformats.org/officeDocument/2006/relationships/tags" Target="../tags/tag65.xml"/><Relationship Id="rId66" Type="http://schemas.openxmlformats.org/officeDocument/2006/relationships/tags" Target="../tags/tag64.xml"/><Relationship Id="rId65" Type="http://schemas.openxmlformats.org/officeDocument/2006/relationships/tags" Target="../tags/tag63.xml"/><Relationship Id="rId64" Type="http://schemas.openxmlformats.org/officeDocument/2006/relationships/tags" Target="../tags/tag62.xml"/><Relationship Id="rId63" Type="http://schemas.openxmlformats.org/officeDocument/2006/relationships/tags" Target="../tags/tag61.xml"/><Relationship Id="rId62" Type="http://schemas.openxmlformats.org/officeDocument/2006/relationships/tags" Target="../tags/tag60.xml"/><Relationship Id="rId61" Type="http://schemas.openxmlformats.org/officeDocument/2006/relationships/tags" Target="../tags/tag59.xml"/><Relationship Id="rId60" Type="http://schemas.openxmlformats.org/officeDocument/2006/relationships/tags" Target="../tags/tag58.xml"/><Relationship Id="rId6" Type="http://schemas.openxmlformats.org/officeDocument/2006/relationships/tags" Target="../tags/tag4.xml"/><Relationship Id="rId59" Type="http://schemas.openxmlformats.org/officeDocument/2006/relationships/tags" Target="../tags/tag57.xml"/><Relationship Id="rId58" Type="http://schemas.openxmlformats.org/officeDocument/2006/relationships/tags" Target="../tags/tag56.xml"/><Relationship Id="rId57" Type="http://schemas.openxmlformats.org/officeDocument/2006/relationships/tags" Target="../tags/tag55.xml"/><Relationship Id="rId56" Type="http://schemas.openxmlformats.org/officeDocument/2006/relationships/tags" Target="../tags/tag54.xml"/><Relationship Id="rId55" Type="http://schemas.openxmlformats.org/officeDocument/2006/relationships/tags" Target="../tags/tag53.xml"/><Relationship Id="rId54" Type="http://schemas.openxmlformats.org/officeDocument/2006/relationships/tags" Target="../tags/tag52.xml"/><Relationship Id="rId53" Type="http://schemas.openxmlformats.org/officeDocument/2006/relationships/tags" Target="../tags/tag51.xml"/><Relationship Id="rId52" Type="http://schemas.openxmlformats.org/officeDocument/2006/relationships/tags" Target="../tags/tag50.xml"/><Relationship Id="rId51" Type="http://schemas.openxmlformats.org/officeDocument/2006/relationships/tags" Target="../tags/tag49.xml"/><Relationship Id="rId50" Type="http://schemas.openxmlformats.org/officeDocument/2006/relationships/tags" Target="../tags/tag48.xml"/><Relationship Id="rId5" Type="http://schemas.openxmlformats.org/officeDocument/2006/relationships/tags" Target="../tags/tag3.xml"/><Relationship Id="rId49" Type="http://schemas.openxmlformats.org/officeDocument/2006/relationships/tags" Target="../tags/tag47.xml"/><Relationship Id="rId48" Type="http://schemas.openxmlformats.org/officeDocument/2006/relationships/tags" Target="../tags/tag46.xml"/><Relationship Id="rId47" Type="http://schemas.openxmlformats.org/officeDocument/2006/relationships/tags" Target="../tags/tag45.xml"/><Relationship Id="rId46" Type="http://schemas.openxmlformats.org/officeDocument/2006/relationships/tags" Target="../tags/tag44.xml"/><Relationship Id="rId45" Type="http://schemas.openxmlformats.org/officeDocument/2006/relationships/tags" Target="../tags/tag43.xml"/><Relationship Id="rId44" Type="http://schemas.openxmlformats.org/officeDocument/2006/relationships/tags" Target="../tags/tag42.xml"/><Relationship Id="rId43" Type="http://schemas.openxmlformats.org/officeDocument/2006/relationships/tags" Target="../tags/tag41.xml"/><Relationship Id="rId42" Type="http://schemas.openxmlformats.org/officeDocument/2006/relationships/tags" Target="../tags/tag40.xml"/><Relationship Id="rId41" Type="http://schemas.openxmlformats.org/officeDocument/2006/relationships/tags" Target="../tags/tag39.xml"/><Relationship Id="rId40" Type="http://schemas.openxmlformats.org/officeDocument/2006/relationships/tags" Target="../tags/tag38.xml"/><Relationship Id="rId4" Type="http://schemas.openxmlformats.org/officeDocument/2006/relationships/image" Target="../media/image10.png"/><Relationship Id="rId39" Type="http://schemas.openxmlformats.org/officeDocument/2006/relationships/tags" Target="../tags/tag37.xml"/><Relationship Id="rId38" Type="http://schemas.openxmlformats.org/officeDocument/2006/relationships/tags" Target="../tags/tag36.xml"/><Relationship Id="rId37" Type="http://schemas.openxmlformats.org/officeDocument/2006/relationships/tags" Target="../tags/tag35.xml"/><Relationship Id="rId36" Type="http://schemas.openxmlformats.org/officeDocument/2006/relationships/tags" Target="../tags/tag34.xml"/><Relationship Id="rId35" Type="http://schemas.openxmlformats.org/officeDocument/2006/relationships/tags" Target="../tags/tag33.xml"/><Relationship Id="rId34" Type="http://schemas.openxmlformats.org/officeDocument/2006/relationships/tags" Target="../tags/tag32.xml"/><Relationship Id="rId33" Type="http://schemas.openxmlformats.org/officeDocument/2006/relationships/tags" Target="../tags/tag3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tags" Target="../tags/tag2.xml"/><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image" Target="../media/image9.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7" Type="http://schemas.openxmlformats.org/officeDocument/2006/relationships/slideLayout" Target="../slideLayouts/slideLayout2.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矩形 125"/>
          <p:cNvSpPr/>
          <p:nvPr/>
        </p:nvSpPr>
        <p:spPr>
          <a:xfrm>
            <a:off x="0" y="32385"/>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11472826" y="633649"/>
            <a:ext cx="719174" cy="1224988"/>
          </a:xfrm>
          <a:custGeom>
            <a:avLst/>
            <a:gdLst>
              <a:gd name="connsiteX0" fmla="*/ 612494 w 719174"/>
              <a:gd name="connsiteY0" fmla="*/ 0 h 1224988"/>
              <a:gd name="connsiteX1" fmla="*/ 719174 w 719174"/>
              <a:gd name="connsiteY1" fmla="*/ 10754 h 1224988"/>
              <a:gd name="connsiteX2" fmla="*/ 719174 w 719174"/>
              <a:gd name="connsiteY2" fmla="*/ 326425 h 1224988"/>
              <a:gd name="connsiteX3" fmla="*/ 674214 w 719174"/>
              <a:gd name="connsiteY3" fmla="*/ 312469 h 1224988"/>
              <a:gd name="connsiteX4" fmla="*/ 612494 w 719174"/>
              <a:gd name="connsiteY4" fmla="*/ 306247 h 1224988"/>
              <a:gd name="connsiteX5" fmla="*/ 306247 w 719174"/>
              <a:gd name="connsiteY5" fmla="*/ 612494 h 1224988"/>
              <a:gd name="connsiteX6" fmla="*/ 612494 w 719174"/>
              <a:gd name="connsiteY6" fmla="*/ 918741 h 1224988"/>
              <a:gd name="connsiteX7" fmla="*/ 674214 w 719174"/>
              <a:gd name="connsiteY7" fmla="*/ 912519 h 1224988"/>
              <a:gd name="connsiteX8" fmla="*/ 719174 w 719174"/>
              <a:gd name="connsiteY8" fmla="*/ 898563 h 1224988"/>
              <a:gd name="connsiteX9" fmla="*/ 719174 w 719174"/>
              <a:gd name="connsiteY9" fmla="*/ 1214234 h 1224988"/>
              <a:gd name="connsiteX10" fmla="*/ 612494 w 719174"/>
              <a:gd name="connsiteY10" fmla="*/ 1224988 h 1224988"/>
              <a:gd name="connsiteX11" fmla="*/ 0 w 719174"/>
              <a:gd name="connsiteY11" fmla="*/ 612494 h 1224988"/>
              <a:gd name="connsiteX12" fmla="*/ 612494 w 719174"/>
              <a:gd name="connsiteY12" fmla="*/ 0 h 12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174" h="1224988">
                <a:moveTo>
                  <a:pt x="612494" y="0"/>
                </a:moveTo>
                <a:lnTo>
                  <a:pt x="719174" y="10754"/>
                </a:lnTo>
                <a:lnTo>
                  <a:pt x="719174" y="326425"/>
                </a:lnTo>
                <a:lnTo>
                  <a:pt x="674214" y="312469"/>
                </a:lnTo>
                <a:cubicBezTo>
                  <a:pt x="654278" y="308389"/>
                  <a:pt x="633636" y="306247"/>
                  <a:pt x="612494" y="306247"/>
                </a:cubicBezTo>
                <a:cubicBezTo>
                  <a:pt x="443358" y="306247"/>
                  <a:pt x="306247" y="443358"/>
                  <a:pt x="306247" y="612494"/>
                </a:cubicBezTo>
                <a:cubicBezTo>
                  <a:pt x="306247" y="781630"/>
                  <a:pt x="443358" y="918741"/>
                  <a:pt x="612494" y="918741"/>
                </a:cubicBezTo>
                <a:cubicBezTo>
                  <a:pt x="633636" y="918741"/>
                  <a:pt x="654278" y="916599"/>
                  <a:pt x="674214" y="912519"/>
                </a:cubicBezTo>
                <a:lnTo>
                  <a:pt x="719174" y="898563"/>
                </a:lnTo>
                <a:lnTo>
                  <a:pt x="719174" y="1214234"/>
                </a:lnTo>
                <a:lnTo>
                  <a:pt x="612494" y="1224988"/>
                </a:lnTo>
                <a:cubicBezTo>
                  <a:pt x="274223" y="1224988"/>
                  <a:pt x="0" y="950765"/>
                  <a:pt x="0" y="612494"/>
                </a:cubicBezTo>
                <a:cubicBezTo>
                  <a:pt x="0" y="274223"/>
                  <a:pt x="274223" y="0"/>
                  <a:pt x="6124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rot="5400000">
            <a:off x="7086626" y="5463389"/>
            <a:ext cx="317448" cy="858468"/>
            <a:chOff x="469533" y="5052374"/>
            <a:chExt cx="317448" cy="858468"/>
          </a:xfrm>
          <a:solidFill>
            <a:srgbClr val="01EF8C"/>
          </a:solidFill>
        </p:grpSpPr>
        <p:grpSp>
          <p:nvGrpSpPr>
            <p:cNvPr id="33" name="组合 32"/>
            <p:cNvGrpSpPr/>
            <p:nvPr/>
          </p:nvGrpSpPr>
          <p:grpSpPr>
            <a:xfrm>
              <a:off x="469533" y="5052374"/>
              <a:ext cx="65988" cy="858468"/>
              <a:chOff x="469533" y="5052374"/>
              <a:chExt cx="65988" cy="858468"/>
            </a:xfrm>
            <a:grpFill/>
          </p:grpSpPr>
          <p:sp>
            <p:nvSpPr>
              <p:cNvPr id="39" name="椭圆 38"/>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椭圆 39"/>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椭圆 40"/>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椭圆 41"/>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720993" y="5052374"/>
              <a:ext cx="65988" cy="858468"/>
              <a:chOff x="469533" y="5052374"/>
              <a:chExt cx="65988" cy="858468"/>
            </a:xfrm>
            <a:grpFill/>
          </p:grpSpPr>
          <p:sp>
            <p:nvSpPr>
              <p:cNvPr id="35" name="椭圆 34"/>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椭圆 35"/>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椭圆 36"/>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椭圆 37"/>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80" name="组合 79"/>
          <p:cNvGrpSpPr/>
          <p:nvPr/>
        </p:nvGrpSpPr>
        <p:grpSpPr>
          <a:xfrm>
            <a:off x="10209917" y="5962807"/>
            <a:ext cx="1521255" cy="310997"/>
            <a:chOff x="10209917" y="5962807"/>
            <a:chExt cx="1521255" cy="310997"/>
          </a:xfrm>
          <a:solidFill>
            <a:srgbClr val="01EF8C"/>
          </a:solidFill>
        </p:grpSpPr>
        <p:grpSp>
          <p:nvGrpSpPr>
            <p:cNvPr id="70" name="组合 69"/>
            <p:cNvGrpSpPr/>
            <p:nvPr/>
          </p:nvGrpSpPr>
          <p:grpSpPr>
            <a:xfrm>
              <a:off x="10209917" y="5962807"/>
              <a:ext cx="1521255" cy="53822"/>
              <a:chOff x="10209917" y="5962807"/>
              <a:chExt cx="1521255" cy="53822"/>
            </a:xfrm>
            <a:grpFill/>
          </p:grpSpPr>
          <p:sp>
            <p:nvSpPr>
              <p:cNvPr id="61" name="椭圆 60"/>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椭圆 61"/>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椭圆 62"/>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椭圆 63"/>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椭圆 65"/>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椭圆 66"/>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椭圆 67"/>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椭圆 68"/>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10209917" y="6219982"/>
              <a:ext cx="1521255" cy="53822"/>
              <a:chOff x="10209917" y="5962807"/>
              <a:chExt cx="1521255" cy="53822"/>
            </a:xfrm>
            <a:grpFill/>
          </p:grpSpPr>
          <p:sp>
            <p:nvSpPr>
              <p:cNvPr id="72" name="椭圆 71"/>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椭圆 72"/>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椭圆 73"/>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椭圆 74"/>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椭圆 75"/>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椭圆 76"/>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椭圆 77"/>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椭圆 78"/>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10" name="组合 109"/>
          <p:cNvGrpSpPr/>
          <p:nvPr/>
        </p:nvGrpSpPr>
        <p:grpSpPr>
          <a:xfrm>
            <a:off x="4920732" y="619125"/>
            <a:ext cx="927264" cy="138594"/>
            <a:chOff x="3351012" y="481965"/>
            <a:chExt cx="927264" cy="138594"/>
          </a:xfrm>
        </p:grpSpPr>
        <p:cxnSp>
          <p:nvCxnSpPr>
            <p:cNvPr id="101" name="直接连接符 100"/>
            <p:cNvCxnSpPr/>
            <p:nvPr/>
          </p:nvCxnSpPr>
          <p:spPr>
            <a:xfrm flipH="1">
              <a:off x="335101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348245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361390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387679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400823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374534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413968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892351" y="434148"/>
            <a:ext cx="894081" cy="584200"/>
            <a:chOff x="8336280" y="5029200"/>
            <a:chExt cx="894081" cy="584200"/>
          </a:xfrm>
        </p:grpSpPr>
        <p:sp>
          <p:nvSpPr>
            <p:cNvPr id="123" name="等腰三角形 122"/>
            <p:cNvSpPr/>
            <p:nvPr/>
          </p:nvSpPr>
          <p:spPr>
            <a:xfrm>
              <a:off x="8336280" y="5029200"/>
              <a:ext cx="536245" cy="462280"/>
            </a:xfrm>
            <a:prstGeom prst="triangle">
              <a:avLst/>
            </a:prstGeom>
            <a:noFill/>
            <a:ln w="19050">
              <a:solidFill>
                <a:srgbClr val="01E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等腰三角形 123"/>
            <p:cNvSpPr/>
            <p:nvPr/>
          </p:nvSpPr>
          <p:spPr>
            <a:xfrm flipV="1">
              <a:off x="8935721" y="5359400"/>
              <a:ext cx="294640" cy="254000"/>
            </a:xfrm>
            <a:prstGeom prst="triangle">
              <a:avLst/>
            </a:prstGeom>
            <a:noFill/>
            <a:ln w="19050">
              <a:solidFill>
                <a:srgbClr val="01E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5" name="矩形 124"/>
          <p:cNvSpPr/>
          <p:nvPr/>
        </p:nvSpPr>
        <p:spPr>
          <a:xfrm>
            <a:off x="0" y="2120314"/>
            <a:ext cx="12192000" cy="2617372"/>
          </a:xfrm>
          <a:prstGeom prst="rect">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7" name="椭圆 126"/>
          <p:cNvSpPr/>
          <p:nvPr/>
        </p:nvSpPr>
        <p:spPr>
          <a:xfrm>
            <a:off x="7151077" y="1292469"/>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1" name="组合 130"/>
          <p:cNvGrpSpPr/>
          <p:nvPr/>
        </p:nvGrpSpPr>
        <p:grpSpPr>
          <a:xfrm>
            <a:off x="997577" y="2468360"/>
            <a:ext cx="5925481" cy="1919910"/>
            <a:chOff x="1012231" y="2227266"/>
            <a:chExt cx="5925481" cy="1919910"/>
          </a:xfrm>
        </p:grpSpPr>
        <p:sp>
          <p:nvSpPr>
            <p:cNvPr id="128" name="矩形 127"/>
            <p:cNvSpPr/>
            <p:nvPr/>
          </p:nvSpPr>
          <p:spPr>
            <a:xfrm>
              <a:off x="1012231" y="3809991"/>
              <a:ext cx="5028120" cy="337185"/>
            </a:xfrm>
            <a:prstGeom prst="rect">
              <a:avLst/>
            </a:prstGeom>
          </p:spPr>
          <p:txBody>
            <a:bodyPr wrap="square">
              <a:spAutoFit/>
            </a:bodyPr>
            <a:lstStyle/>
            <a:p>
              <a:pPr lvl="0" fontAlgn="base">
                <a:spcAft>
                  <a:spcPct val="0"/>
                </a:spcAft>
                <a:defRPr/>
              </a:pP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关于肺结核病的科普小知识</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矩形 259"/>
            <p:cNvSpPr>
              <a:spLocks noChangeArrowheads="1"/>
            </p:cNvSpPr>
            <p:nvPr/>
          </p:nvSpPr>
          <p:spPr bwMode="auto">
            <a:xfrm>
              <a:off x="1059123" y="2740565"/>
              <a:ext cx="5878589"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fontAlgn="base">
                <a:spcAft>
                  <a:spcPct val="0"/>
                </a:spcAft>
                <a:buNone/>
                <a:defRPr/>
              </a:pPr>
              <a:r>
                <a:rPr lang="zh-CN" altLang="en-US" sz="6000" b="1" cap="all" spc="300" dirty="0">
                  <a:solidFill>
                    <a:schemeClr val="bg1"/>
                  </a:solidFill>
                  <a:cs typeface="Arial" panose="02080604020202020204" pitchFamily="34" charset="0"/>
                  <a:sym typeface="微软雅黑" panose="020B0503020204020204" pitchFamily="34" charset="-122"/>
                </a:rPr>
                <a:t>肺结核科普知识</a:t>
              </a:r>
              <a:endParaRPr lang="zh-CN" altLang="en-US" sz="6000" b="1" cap="all" spc="300" dirty="0">
                <a:solidFill>
                  <a:schemeClr val="bg1"/>
                </a:solidFill>
                <a:cs typeface="Arial" panose="02080604020202020204" pitchFamily="34" charset="0"/>
                <a:sym typeface="微软雅黑" panose="020B0503020204020204" pitchFamily="34" charset="-122"/>
              </a:endParaRPr>
            </a:p>
          </p:txBody>
        </p:sp>
        <p:sp>
          <p:nvSpPr>
            <p:cNvPr id="130" name="矩形 2"/>
            <p:cNvSpPr/>
            <p:nvPr/>
          </p:nvSpPr>
          <p:spPr>
            <a:xfrm>
              <a:off x="1012231" y="2227266"/>
              <a:ext cx="3594492" cy="491490"/>
            </a:xfrm>
            <a:prstGeom prst="rect">
              <a:avLst/>
            </a:prstGeom>
          </p:spPr>
          <p:txBody>
            <a:bodyPr wrap="square">
              <a:spAutoFit/>
            </a:bodyPr>
            <a:lstStyle/>
            <a:p>
              <a:pPr algn="dist">
                <a:lnSpc>
                  <a:spcPct val="130000"/>
                </a:lnSpc>
              </a:pPr>
              <a:endParaRPr lang="zh-CN" altLang="en-US" sz="2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32" name="组合 131"/>
          <p:cNvGrpSpPr/>
          <p:nvPr/>
        </p:nvGrpSpPr>
        <p:grpSpPr>
          <a:xfrm>
            <a:off x="531211" y="5200976"/>
            <a:ext cx="3083253" cy="1116606"/>
            <a:chOff x="4285998" y="4072001"/>
            <a:chExt cx="3083253" cy="1116606"/>
          </a:xfrm>
        </p:grpSpPr>
        <p:sp>
          <p:nvSpPr>
            <p:cNvPr id="133" name="矩形 132"/>
            <p:cNvSpPr/>
            <p:nvPr/>
          </p:nvSpPr>
          <p:spPr>
            <a:xfrm>
              <a:off x="4647006" y="4789827"/>
              <a:ext cx="2722245" cy="3987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2024</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年</a:t>
              </a: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1</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月</a:t>
              </a: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31</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日</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椭圆 133"/>
            <p:cNvSpPr/>
            <p:nvPr/>
          </p:nvSpPr>
          <p:spPr>
            <a:xfrm>
              <a:off x="4285998" y="4888887"/>
              <a:ext cx="299720" cy="29972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4360787" y="4963041"/>
              <a:ext cx="151411" cy="151411"/>
            </a:xfrm>
            <a:custGeom>
              <a:avLst/>
              <a:gdLst>
                <a:gd name="connsiteX0" fmla="*/ 23406 w 36009"/>
                <a:gd name="connsiteY0" fmla="*/ 16204 h 36009"/>
                <a:gd name="connsiteX1" fmla="*/ 19805 w 36009"/>
                <a:gd name="connsiteY1" fmla="*/ 16204 h 36009"/>
                <a:gd name="connsiteX2" fmla="*/ 19805 w 36009"/>
                <a:gd name="connsiteY2" fmla="*/ 9002 h 36009"/>
                <a:gd name="connsiteX3" fmla="*/ 19283 w 36009"/>
                <a:gd name="connsiteY3" fmla="*/ 7724 h 36009"/>
                <a:gd name="connsiteX4" fmla="*/ 18005 w 36009"/>
                <a:gd name="connsiteY4" fmla="*/ 7202 h 36009"/>
                <a:gd name="connsiteX5" fmla="*/ 16726 w 36009"/>
                <a:gd name="connsiteY5" fmla="*/ 7724 h 36009"/>
                <a:gd name="connsiteX6" fmla="*/ 16204 w 36009"/>
                <a:gd name="connsiteY6" fmla="*/ 9002 h 36009"/>
                <a:gd name="connsiteX7" fmla="*/ 16204 w 36009"/>
                <a:gd name="connsiteY7" fmla="*/ 18005 h 36009"/>
                <a:gd name="connsiteX8" fmla="*/ 16726 w 36009"/>
                <a:gd name="connsiteY8" fmla="*/ 19283 h 36009"/>
                <a:gd name="connsiteX9" fmla="*/ 18005 w 36009"/>
                <a:gd name="connsiteY9" fmla="*/ 19805 h 36009"/>
                <a:gd name="connsiteX10" fmla="*/ 23406 w 36009"/>
                <a:gd name="connsiteY10" fmla="*/ 19805 h 36009"/>
                <a:gd name="connsiteX11" fmla="*/ 24684 w 36009"/>
                <a:gd name="connsiteY11" fmla="*/ 19283 h 36009"/>
                <a:gd name="connsiteX12" fmla="*/ 25207 w 36009"/>
                <a:gd name="connsiteY12" fmla="*/ 18005 h 36009"/>
                <a:gd name="connsiteX13" fmla="*/ 24684 w 36009"/>
                <a:gd name="connsiteY13" fmla="*/ 16726 h 36009"/>
                <a:gd name="connsiteX14" fmla="*/ 23406 w 36009"/>
                <a:gd name="connsiteY14" fmla="*/ 16204 h 36009"/>
                <a:gd name="connsiteX15" fmla="*/ 18005 w 36009"/>
                <a:gd name="connsiteY15" fmla="*/ 0 h 36009"/>
                <a:gd name="connsiteX16" fmla="*/ 7994 w 36009"/>
                <a:gd name="connsiteY16" fmla="*/ 3043 h 36009"/>
                <a:gd name="connsiteX17" fmla="*/ 1368 w 36009"/>
                <a:gd name="connsiteY17" fmla="*/ 11109 h 36009"/>
                <a:gd name="connsiteX18" fmla="*/ 342 w 36009"/>
                <a:gd name="connsiteY18" fmla="*/ 21516 h 36009"/>
                <a:gd name="connsiteX19" fmla="*/ 5275 w 36009"/>
                <a:gd name="connsiteY19" fmla="*/ 30734 h 36009"/>
                <a:gd name="connsiteX20" fmla="*/ 14494 w 36009"/>
                <a:gd name="connsiteY20" fmla="*/ 35667 h 36009"/>
                <a:gd name="connsiteX21" fmla="*/ 24900 w 36009"/>
                <a:gd name="connsiteY21" fmla="*/ 34641 h 36009"/>
                <a:gd name="connsiteX22" fmla="*/ 32967 w 36009"/>
                <a:gd name="connsiteY22" fmla="*/ 28015 h 36009"/>
                <a:gd name="connsiteX23" fmla="*/ 36009 w 36009"/>
                <a:gd name="connsiteY23" fmla="*/ 18005 h 36009"/>
                <a:gd name="connsiteX24" fmla="*/ 34641 w 36009"/>
                <a:gd name="connsiteY24" fmla="*/ 11109 h 36009"/>
                <a:gd name="connsiteX25" fmla="*/ 30734 w 36009"/>
                <a:gd name="connsiteY25" fmla="*/ 5275 h 36009"/>
                <a:gd name="connsiteX26" fmla="*/ 24900 w 36009"/>
                <a:gd name="connsiteY26" fmla="*/ 1368 h 36009"/>
                <a:gd name="connsiteX27" fmla="*/ 18005 w 36009"/>
                <a:gd name="connsiteY27" fmla="*/ 0 h 36009"/>
                <a:gd name="connsiteX28" fmla="*/ 18005 w 36009"/>
                <a:gd name="connsiteY28" fmla="*/ 32409 h 36009"/>
                <a:gd name="connsiteX29" fmla="*/ 10011 w 36009"/>
                <a:gd name="connsiteY29" fmla="*/ 29978 h 36009"/>
                <a:gd name="connsiteX30" fmla="*/ 4699 w 36009"/>
                <a:gd name="connsiteY30" fmla="*/ 23514 h 36009"/>
                <a:gd name="connsiteX31" fmla="*/ 3871 w 36009"/>
                <a:gd name="connsiteY31" fmla="*/ 15196 h 36009"/>
                <a:gd name="connsiteX32" fmla="*/ 7814 w 36009"/>
                <a:gd name="connsiteY32" fmla="*/ 7814 h 36009"/>
                <a:gd name="connsiteX33" fmla="*/ 15196 w 36009"/>
                <a:gd name="connsiteY33" fmla="*/ 3871 h 36009"/>
                <a:gd name="connsiteX34" fmla="*/ 23514 w 36009"/>
                <a:gd name="connsiteY34" fmla="*/ 4699 h 36009"/>
                <a:gd name="connsiteX35" fmla="*/ 29978 w 36009"/>
                <a:gd name="connsiteY35" fmla="*/ 10011 h 36009"/>
                <a:gd name="connsiteX36" fmla="*/ 32408 w 36009"/>
                <a:gd name="connsiteY36" fmla="*/ 18005 h 36009"/>
                <a:gd name="connsiteX37" fmla="*/ 28195 w 36009"/>
                <a:gd name="connsiteY37" fmla="*/ 28195 h 36009"/>
                <a:gd name="connsiteX38" fmla="*/ 18005 w 36009"/>
                <a:gd name="connsiteY38" fmla="*/ 32409 h 3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009" h="36009">
                  <a:moveTo>
                    <a:pt x="23406" y="16204"/>
                  </a:moveTo>
                  <a:lnTo>
                    <a:pt x="19805" y="16204"/>
                  </a:lnTo>
                  <a:lnTo>
                    <a:pt x="19805" y="9002"/>
                  </a:lnTo>
                  <a:cubicBezTo>
                    <a:pt x="19805" y="8516"/>
                    <a:pt x="19607" y="8066"/>
                    <a:pt x="19283" y="7724"/>
                  </a:cubicBezTo>
                  <a:cubicBezTo>
                    <a:pt x="18941" y="7400"/>
                    <a:pt x="18491" y="7202"/>
                    <a:pt x="18005" y="7202"/>
                  </a:cubicBezTo>
                  <a:cubicBezTo>
                    <a:pt x="17519" y="7202"/>
                    <a:pt x="17068" y="7400"/>
                    <a:pt x="16726" y="7724"/>
                  </a:cubicBezTo>
                  <a:cubicBezTo>
                    <a:pt x="16402" y="8066"/>
                    <a:pt x="16204" y="8516"/>
                    <a:pt x="16204" y="9002"/>
                  </a:cubicBezTo>
                  <a:lnTo>
                    <a:pt x="16204" y="18005"/>
                  </a:lnTo>
                  <a:cubicBezTo>
                    <a:pt x="16204" y="18491"/>
                    <a:pt x="16402" y="18941"/>
                    <a:pt x="16726" y="19283"/>
                  </a:cubicBezTo>
                  <a:cubicBezTo>
                    <a:pt x="17068" y="19607"/>
                    <a:pt x="17519" y="19805"/>
                    <a:pt x="18005" y="19805"/>
                  </a:cubicBezTo>
                  <a:lnTo>
                    <a:pt x="23406" y="19805"/>
                  </a:lnTo>
                  <a:cubicBezTo>
                    <a:pt x="23892" y="19805"/>
                    <a:pt x="24342" y="19607"/>
                    <a:pt x="24684" y="19283"/>
                  </a:cubicBezTo>
                  <a:cubicBezTo>
                    <a:pt x="25009" y="18941"/>
                    <a:pt x="25207" y="18491"/>
                    <a:pt x="25207" y="18005"/>
                  </a:cubicBezTo>
                  <a:cubicBezTo>
                    <a:pt x="25207" y="17519"/>
                    <a:pt x="25009" y="17068"/>
                    <a:pt x="24684" y="16726"/>
                  </a:cubicBezTo>
                  <a:cubicBezTo>
                    <a:pt x="24342" y="16402"/>
                    <a:pt x="23892" y="16204"/>
                    <a:pt x="23406" y="16204"/>
                  </a:cubicBezTo>
                  <a:close/>
                  <a:moveTo>
                    <a:pt x="18005" y="0"/>
                  </a:moveTo>
                  <a:cubicBezTo>
                    <a:pt x="14440" y="0"/>
                    <a:pt x="10965" y="1062"/>
                    <a:pt x="7994" y="3043"/>
                  </a:cubicBezTo>
                  <a:cubicBezTo>
                    <a:pt x="5041" y="5005"/>
                    <a:pt x="2737" y="7832"/>
                    <a:pt x="1368" y="11109"/>
                  </a:cubicBezTo>
                  <a:cubicBezTo>
                    <a:pt x="0" y="14404"/>
                    <a:pt x="-342" y="18023"/>
                    <a:pt x="342" y="21516"/>
                  </a:cubicBezTo>
                  <a:cubicBezTo>
                    <a:pt x="1044" y="25009"/>
                    <a:pt x="2755" y="28213"/>
                    <a:pt x="5275" y="30734"/>
                  </a:cubicBezTo>
                  <a:cubicBezTo>
                    <a:pt x="7796" y="33255"/>
                    <a:pt x="11001" y="34965"/>
                    <a:pt x="14494" y="35667"/>
                  </a:cubicBezTo>
                  <a:cubicBezTo>
                    <a:pt x="17987" y="36351"/>
                    <a:pt x="21606" y="36009"/>
                    <a:pt x="24900" y="34641"/>
                  </a:cubicBezTo>
                  <a:cubicBezTo>
                    <a:pt x="28177" y="33273"/>
                    <a:pt x="31004" y="30968"/>
                    <a:pt x="32967" y="28015"/>
                  </a:cubicBezTo>
                  <a:cubicBezTo>
                    <a:pt x="34947" y="25045"/>
                    <a:pt x="36009" y="21570"/>
                    <a:pt x="36009" y="18005"/>
                  </a:cubicBezTo>
                  <a:cubicBezTo>
                    <a:pt x="36009" y="15646"/>
                    <a:pt x="35541" y="13306"/>
                    <a:pt x="34641" y="11109"/>
                  </a:cubicBezTo>
                  <a:cubicBezTo>
                    <a:pt x="33741" y="8930"/>
                    <a:pt x="32408" y="6950"/>
                    <a:pt x="30734" y="5275"/>
                  </a:cubicBezTo>
                  <a:cubicBezTo>
                    <a:pt x="29060" y="3601"/>
                    <a:pt x="27079" y="2269"/>
                    <a:pt x="24900" y="1368"/>
                  </a:cubicBezTo>
                  <a:cubicBezTo>
                    <a:pt x="22704" y="468"/>
                    <a:pt x="20363" y="0"/>
                    <a:pt x="18005" y="0"/>
                  </a:cubicBezTo>
                  <a:close/>
                  <a:moveTo>
                    <a:pt x="18005" y="32409"/>
                  </a:moveTo>
                  <a:cubicBezTo>
                    <a:pt x="15160" y="32409"/>
                    <a:pt x="12369" y="31562"/>
                    <a:pt x="10011" y="29978"/>
                  </a:cubicBezTo>
                  <a:cubicBezTo>
                    <a:pt x="7634" y="28393"/>
                    <a:pt x="5779" y="26143"/>
                    <a:pt x="4699" y="23514"/>
                  </a:cubicBezTo>
                  <a:cubicBezTo>
                    <a:pt x="3601" y="20885"/>
                    <a:pt x="3331" y="17987"/>
                    <a:pt x="3871" y="15196"/>
                  </a:cubicBezTo>
                  <a:cubicBezTo>
                    <a:pt x="4429" y="12405"/>
                    <a:pt x="5797" y="9831"/>
                    <a:pt x="7814" y="7814"/>
                  </a:cubicBezTo>
                  <a:cubicBezTo>
                    <a:pt x="9830" y="5797"/>
                    <a:pt x="12405" y="4429"/>
                    <a:pt x="15196" y="3871"/>
                  </a:cubicBezTo>
                  <a:cubicBezTo>
                    <a:pt x="17987" y="3331"/>
                    <a:pt x="20885" y="3601"/>
                    <a:pt x="23514" y="4699"/>
                  </a:cubicBezTo>
                  <a:cubicBezTo>
                    <a:pt x="26143" y="5779"/>
                    <a:pt x="28393" y="7634"/>
                    <a:pt x="29978" y="10011"/>
                  </a:cubicBezTo>
                  <a:cubicBezTo>
                    <a:pt x="31562" y="12369"/>
                    <a:pt x="32408" y="15160"/>
                    <a:pt x="32408" y="18005"/>
                  </a:cubicBezTo>
                  <a:cubicBezTo>
                    <a:pt x="32408" y="21822"/>
                    <a:pt x="30896" y="25495"/>
                    <a:pt x="28195" y="28195"/>
                  </a:cubicBezTo>
                  <a:cubicBezTo>
                    <a:pt x="25495" y="30896"/>
                    <a:pt x="21822" y="32409"/>
                    <a:pt x="18005" y="32409"/>
                  </a:cubicBezTo>
                  <a:close/>
                </a:path>
              </a:pathLst>
            </a:custGeom>
            <a:solidFill>
              <a:schemeClr val="bg1"/>
            </a:solidFill>
            <a:ln w="1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矩形 135"/>
            <p:cNvSpPr/>
            <p:nvPr/>
          </p:nvSpPr>
          <p:spPr>
            <a:xfrm>
              <a:off x="4602817" y="4072001"/>
              <a:ext cx="2659380" cy="3683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汇报人：临床医师</a:t>
              </a:r>
              <a:r>
                <a:rPr kumimoji="0" lang="en-US" altLang="zh-CN"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姚驰</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椭圆 136"/>
            <p:cNvSpPr/>
            <p:nvPr/>
          </p:nvSpPr>
          <p:spPr>
            <a:xfrm>
              <a:off x="4302836" y="4121807"/>
              <a:ext cx="299720" cy="29972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4377157" y="4180530"/>
              <a:ext cx="151200" cy="151200"/>
            </a:xfrm>
            <a:custGeom>
              <a:avLst/>
              <a:gdLst>
                <a:gd name="connsiteX0" fmla="*/ 24565 w 35829"/>
                <a:gd name="connsiteY0" fmla="*/ 19301 h 36038"/>
                <a:gd name="connsiteX1" fmla="*/ 28256 w 35829"/>
                <a:gd name="connsiteY1" fmla="*/ 13846 h 36038"/>
                <a:gd name="connsiteX2" fmla="*/ 28094 w 35829"/>
                <a:gd name="connsiteY2" fmla="*/ 7274 h 36038"/>
                <a:gd name="connsiteX3" fmla="*/ 24151 w 35829"/>
                <a:gd name="connsiteY3" fmla="*/ 2017 h 36038"/>
                <a:gd name="connsiteX4" fmla="*/ 17885 w 35829"/>
                <a:gd name="connsiteY4" fmla="*/ 0 h 36038"/>
                <a:gd name="connsiteX5" fmla="*/ 11620 w 35829"/>
                <a:gd name="connsiteY5" fmla="*/ 2017 h 36038"/>
                <a:gd name="connsiteX6" fmla="*/ 7677 w 35829"/>
                <a:gd name="connsiteY6" fmla="*/ 7274 h 36038"/>
                <a:gd name="connsiteX7" fmla="*/ 7515 w 35829"/>
                <a:gd name="connsiteY7" fmla="*/ 13846 h 36038"/>
                <a:gd name="connsiteX8" fmla="*/ 11206 w 35829"/>
                <a:gd name="connsiteY8" fmla="*/ 19301 h 36038"/>
                <a:gd name="connsiteX9" fmla="*/ 3572 w 35829"/>
                <a:gd name="connsiteY9" fmla="*/ 25117 h 36038"/>
                <a:gd name="connsiteX10" fmla="*/ 7 w 35829"/>
                <a:gd name="connsiteY10" fmla="*/ 34029 h 36038"/>
                <a:gd name="connsiteX11" fmla="*/ 61 w 35829"/>
                <a:gd name="connsiteY11" fmla="*/ 34731 h 36038"/>
                <a:gd name="connsiteX12" fmla="*/ 403 w 35829"/>
                <a:gd name="connsiteY12" fmla="*/ 35361 h 36038"/>
                <a:gd name="connsiteX13" fmla="*/ 1609 w 35829"/>
                <a:gd name="connsiteY13" fmla="*/ 36027 h 36038"/>
                <a:gd name="connsiteX14" fmla="*/ 2941 w 35829"/>
                <a:gd name="connsiteY14" fmla="*/ 35631 h 36038"/>
                <a:gd name="connsiteX15" fmla="*/ 3608 w 35829"/>
                <a:gd name="connsiteY15" fmla="*/ 34425 h 36038"/>
                <a:gd name="connsiteX16" fmla="*/ 8325 w 35829"/>
                <a:gd name="connsiteY16" fmla="*/ 25297 h 36038"/>
                <a:gd name="connsiteX17" fmla="*/ 17921 w 35829"/>
                <a:gd name="connsiteY17" fmla="*/ 21624 h 36038"/>
                <a:gd name="connsiteX18" fmla="*/ 27518 w 35829"/>
                <a:gd name="connsiteY18" fmla="*/ 25297 h 36038"/>
                <a:gd name="connsiteX19" fmla="*/ 32235 w 35829"/>
                <a:gd name="connsiteY19" fmla="*/ 34425 h 36038"/>
                <a:gd name="connsiteX20" fmla="*/ 32829 w 35829"/>
                <a:gd name="connsiteY20" fmla="*/ 35577 h 36038"/>
                <a:gd name="connsiteX21" fmla="*/ 34036 w 35829"/>
                <a:gd name="connsiteY21" fmla="*/ 36027 h 36038"/>
                <a:gd name="connsiteX22" fmla="*/ 34234 w 35829"/>
                <a:gd name="connsiteY22" fmla="*/ 36027 h 36038"/>
                <a:gd name="connsiteX23" fmla="*/ 35440 w 35829"/>
                <a:gd name="connsiteY23" fmla="*/ 35361 h 36038"/>
                <a:gd name="connsiteX24" fmla="*/ 35818 w 35829"/>
                <a:gd name="connsiteY24" fmla="*/ 34047 h 36038"/>
                <a:gd name="connsiteX25" fmla="*/ 32235 w 35829"/>
                <a:gd name="connsiteY25" fmla="*/ 25117 h 36038"/>
                <a:gd name="connsiteX26" fmla="*/ 24565 w 35829"/>
                <a:gd name="connsiteY26" fmla="*/ 19301 h 36038"/>
                <a:gd name="connsiteX27" fmla="*/ 17885 w 35829"/>
                <a:gd name="connsiteY27" fmla="*/ 18023 h 36038"/>
                <a:gd name="connsiteX28" fmla="*/ 13888 w 35829"/>
                <a:gd name="connsiteY28" fmla="*/ 16817 h 36038"/>
                <a:gd name="connsiteX29" fmla="*/ 11224 w 35829"/>
                <a:gd name="connsiteY29" fmla="*/ 13576 h 36038"/>
                <a:gd name="connsiteX30" fmla="*/ 10828 w 35829"/>
                <a:gd name="connsiteY30" fmla="*/ 9416 h 36038"/>
                <a:gd name="connsiteX31" fmla="*/ 12790 w 35829"/>
                <a:gd name="connsiteY31" fmla="*/ 5725 h 36038"/>
                <a:gd name="connsiteX32" fmla="*/ 16481 w 35829"/>
                <a:gd name="connsiteY32" fmla="*/ 3763 h 36038"/>
                <a:gd name="connsiteX33" fmla="*/ 20640 w 35829"/>
                <a:gd name="connsiteY33" fmla="*/ 4159 h 36038"/>
                <a:gd name="connsiteX34" fmla="*/ 23881 w 35829"/>
                <a:gd name="connsiteY34" fmla="*/ 6824 h 36038"/>
                <a:gd name="connsiteX35" fmla="*/ 25087 w 35829"/>
                <a:gd name="connsiteY35" fmla="*/ 10821 h 36038"/>
                <a:gd name="connsiteX36" fmla="*/ 22981 w 35829"/>
                <a:gd name="connsiteY36" fmla="*/ 15916 h 36038"/>
                <a:gd name="connsiteX37" fmla="*/ 17885 w 35829"/>
                <a:gd name="connsiteY37" fmla="*/ 18023 h 3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829" h="36038">
                  <a:moveTo>
                    <a:pt x="24565" y="19301"/>
                  </a:moveTo>
                  <a:cubicBezTo>
                    <a:pt x="26329" y="17915"/>
                    <a:pt x="27626" y="16006"/>
                    <a:pt x="28256" y="13846"/>
                  </a:cubicBezTo>
                  <a:cubicBezTo>
                    <a:pt x="28886" y="11703"/>
                    <a:pt x="28832" y="9398"/>
                    <a:pt x="28094" y="7274"/>
                  </a:cubicBezTo>
                  <a:cubicBezTo>
                    <a:pt x="27356" y="5150"/>
                    <a:pt x="25987" y="3313"/>
                    <a:pt x="24151" y="2017"/>
                  </a:cubicBezTo>
                  <a:cubicBezTo>
                    <a:pt x="22314" y="702"/>
                    <a:pt x="20136" y="0"/>
                    <a:pt x="17885" y="0"/>
                  </a:cubicBezTo>
                  <a:cubicBezTo>
                    <a:pt x="15635" y="0"/>
                    <a:pt x="13456" y="702"/>
                    <a:pt x="11620" y="2017"/>
                  </a:cubicBezTo>
                  <a:cubicBezTo>
                    <a:pt x="9783" y="3313"/>
                    <a:pt x="8415" y="5150"/>
                    <a:pt x="7677" y="7274"/>
                  </a:cubicBezTo>
                  <a:cubicBezTo>
                    <a:pt x="6938" y="9398"/>
                    <a:pt x="6884" y="11703"/>
                    <a:pt x="7515" y="13846"/>
                  </a:cubicBezTo>
                  <a:cubicBezTo>
                    <a:pt x="8145" y="16006"/>
                    <a:pt x="9441" y="17915"/>
                    <a:pt x="11206" y="19301"/>
                  </a:cubicBezTo>
                  <a:cubicBezTo>
                    <a:pt x="8181" y="20507"/>
                    <a:pt x="5534" y="22524"/>
                    <a:pt x="3572" y="25117"/>
                  </a:cubicBezTo>
                  <a:cubicBezTo>
                    <a:pt x="1591" y="27709"/>
                    <a:pt x="367" y="30788"/>
                    <a:pt x="7" y="34029"/>
                  </a:cubicBezTo>
                  <a:cubicBezTo>
                    <a:pt x="-11" y="34263"/>
                    <a:pt x="7" y="34497"/>
                    <a:pt x="61" y="34731"/>
                  </a:cubicBezTo>
                  <a:cubicBezTo>
                    <a:pt x="132" y="34965"/>
                    <a:pt x="241" y="35181"/>
                    <a:pt x="403" y="35361"/>
                  </a:cubicBezTo>
                  <a:cubicBezTo>
                    <a:pt x="691" y="35740"/>
                    <a:pt x="1123" y="35973"/>
                    <a:pt x="1609" y="36027"/>
                  </a:cubicBezTo>
                  <a:cubicBezTo>
                    <a:pt x="2095" y="36082"/>
                    <a:pt x="2563" y="35937"/>
                    <a:pt x="2941" y="35631"/>
                  </a:cubicBezTo>
                  <a:cubicBezTo>
                    <a:pt x="3319" y="35344"/>
                    <a:pt x="3554" y="34911"/>
                    <a:pt x="3608" y="34425"/>
                  </a:cubicBezTo>
                  <a:cubicBezTo>
                    <a:pt x="4004" y="30914"/>
                    <a:pt x="5678" y="27655"/>
                    <a:pt x="8325" y="25297"/>
                  </a:cubicBezTo>
                  <a:cubicBezTo>
                    <a:pt x="10953" y="22938"/>
                    <a:pt x="14374" y="21624"/>
                    <a:pt x="17921" y="21624"/>
                  </a:cubicBezTo>
                  <a:cubicBezTo>
                    <a:pt x="21468" y="21624"/>
                    <a:pt x="24889" y="22938"/>
                    <a:pt x="27518" y="25297"/>
                  </a:cubicBezTo>
                  <a:cubicBezTo>
                    <a:pt x="30165" y="27655"/>
                    <a:pt x="31839" y="30914"/>
                    <a:pt x="32235" y="34425"/>
                  </a:cubicBezTo>
                  <a:cubicBezTo>
                    <a:pt x="32289" y="34875"/>
                    <a:pt x="32487" y="35271"/>
                    <a:pt x="32829" y="35577"/>
                  </a:cubicBezTo>
                  <a:cubicBezTo>
                    <a:pt x="33153" y="35865"/>
                    <a:pt x="33585" y="36027"/>
                    <a:pt x="34036" y="36027"/>
                  </a:cubicBezTo>
                  <a:lnTo>
                    <a:pt x="34234" y="36027"/>
                  </a:lnTo>
                  <a:cubicBezTo>
                    <a:pt x="34702" y="35973"/>
                    <a:pt x="35134" y="35740"/>
                    <a:pt x="35440" y="35361"/>
                  </a:cubicBezTo>
                  <a:cubicBezTo>
                    <a:pt x="35728" y="35001"/>
                    <a:pt x="35872" y="34515"/>
                    <a:pt x="35818" y="34047"/>
                  </a:cubicBezTo>
                  <a:cubicBezTo>
                    <a:pt x="35458" y="30806"/>
                    <a:pt x="34216" y="27709"/>
                    <a:pt x="32235" y="25117"/>
                  </a:cubicBezTo>
                  <a:cubicBezTo>
                    <a:pt x="30255" y="22524"/>
                    <a:pt x="27608" y="20507"/>
                    <a:pt x="24565" y="19301"/>
                  </a:cubicBezTo>
                  <a:close/>
                  <a:moveTo>
                    <a:pt x="17885" y="18023"/>
                  </a:moveTo>
                  <a:cubicBezTo>
                    <a:pt x="16463" y="18023"/>
                    <a:pt x="15076" y="17609"/>
                    <a:pt x="13888" y="16817"/>
                  </a:cubicBezTo>
                  <a:cubicBezTo>
                    <a:pt x="12700" y="16024"/>
                    <a:pt x="11782" y="14890"/>
                    <a:pt x="11224" y="13576"/>
                  </a:cubicBezTo>
                  <a:cubicBezTo>
                    <a:pt x="10683" y="12261"/>
                    <a:pt x="10539" y="10821"/>
                    <a:pt x="10828" y="9416"/>
                  </a:cubicBezTo>
                  <a:cubicBezTo>
                    <a:pt x="11098" y="8012"/>
                    <a:pt x="11782" y="6734"/>
                    <a:pt x="12790" y="5725"/>
                  </a:cubicBezTo>
                  <a:cubicBezTo>
                    <a:pt x="13798" y="4717"/>
                    <a:pt x="15076" y="4033"/>
                    <a:pt x="16481" y="3763"/>
                  </a:cubicBezTo>
                  <a:cubicBezTo>
                    <a:pt x="17885" y="3475"/>
                    <a:pt x="19326" y="3619"/>
                    <a:pt x="20640" y="4159"/>
                  </a:cubicBezTo>
                  <a:cubicBezTo>
                    <a:pt x="21954" y="4717"/>
                    <a:pt x="23089" y="5636"/>
                    <a:pt x="23881" y="6824"/>
                  </a:cubicBezTo>
                  <a:cubicBezTo>
                    <a:pt x="24673" y="8012"/>
                    <a:pt x="25087" y="9398"/>
                    <a:pt x="25087" y="10821"/>
                  </a:cubicBezTo>
                  <a:cubicBezTo>
                    <a:pt x="25087" y="12729"/>
                    <a:pt x="24331" y="14566"/>
                    <a:pt x="22981" y="15916"/>
                  </a:cubicBezTo>
                  <a:cubicBezTo>
                    <a:pt x="21630" y="17267"/>
                    <a:pt x="19794" y="18023"/>
                    <a:pt x="17885" y="18023"/>
                  </a:cubicBezTo>
                  <a:close/>
                </a:path>
              </a:pathLst>
            </a:custGeom>
            <a:solidFill>
              <a:schemeClr val="bg1"/>
            </a:solidFill>
            <a:ln w="1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8" name="组合 187"/>
          <p:cNvGrpSpPr/>
          <p:nvPr/>
        </p:nvGrpSpPr>
        <p:grpSpPr>
          <a:xfrm>
            <a:off x="7674735" y="1757680"/>
            <a:ext cx="3365380" cy="3344615"/>
            <a:chOff x="7811895" y="2026920"/>
            <a:chExt cx="3145584" cy="3126175"/>
          </a:xfrm>
        </p:grpSpPr>
        <p:sp>
          <p:nvSpPr>
            <p:cNvPr id="143" name="任意多边形: 形状 142"/>
            <p:cNvSpPr/>
            <p:nvPr/>
          </p:nvSpPr>
          <p:spPr>
            <a:xfrm>
              <a:off x="9757019" y="2766900"/>
              <a:ext cx="1200460" cy="1515583"/>
            </a:xfrm>
            <a:custGeom>
              <a:avLst/>
              <a:gdLst>
                <a:gd name="connsiteX0" fmla="*/ -639 w 1078322"/>
                <a:gd name="connsiteY0" fmla="*/ 1351181 h 1361384"/>
                <a:gd name="connsiteX1" fmla="*/ 260962 w 1078322"/>
                <a:gd name="connsiteY1" fmla="*/ 1356667 h 1361384"/>
                <a:gd name="connsiteX2" fmla="*/ 929230 w 1078322"/>
                <a:gd name="connsiteY2" fmla="*/ 1037939 h 1361384"/>
                <a:gd name="connsiteX3" fmla="*/ 927892 w 1078322"/>
                <a:gd name="connsiteY3" fmla="*/ 882405 h 1361384"/>
                <a:gd name="connsiteX4" fmla="*/ 831426 w 1078322"/>
                <a:gd name="connsiteY4" fmla="*/ 770259 h 1361384"/>
                <a:gd name="connsiteX5" fmla="*/ 994104 w 1078322"/>
                <a:gd name="connsiteY5" fmla="*/ 573554 h 1361384"/>
                <a:gd name="connsiteX6" fmla="*/ 1050824 w 1078322"/>
                <a:gd name="connsiteY6" fmla="*/ 194539 h 1361384"/>
                <a:gd name="connsiteX7" fmla="*/ 795445 w 1078322"/>
                <a:gd name="connsiteY7" fmla="*/ 6557 h 1361384"/>
                <a:gd name="connsiteX8" fmla="*/ 438969 w 1078322"/>
                <a:gd name="connsiteY8" fmla="*/ 133078 h 1361384"/>
                <a:gd name="connsiteX9" fmla="*/ 441252 w 1078322"/>
                <a:gd name="connsiteY9" fmla="*/ 442314 h 1361384"/>
                <a:gd name="connsiteX10" fmla="*/ 573424 w 1078322"/>
                <a:gd name="connsiteY10" fmla="*/ 767011 h 1361384"/>
                <a:gd name="connsiteX11" fmla="*/ 412502 w 1078322"/>
                <a:gd name="connsiteY11" fmla="*/ 933091 h 1361384"/>
                <a:gd name="connsiteX12" fmla="*/ 396810 w 1078322"/>
                <a:gd name="connsiteY12" fmla="*/ 1071353 h 1361384"/>
                <a:gd name="connsiteX13" fmla="*/ 355804 w 1078322"/>
                <a:gd name="connsiteY13" fmla="*/ 1198039 h 1361384"/>
                <a:gd name="connsiteX14" fmla="*/ -639 w 1078322"/>
                <a:gd name="connsiteY14" fmla="*/ 1351181 h 13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8322" h="1361384">
                  <a:moveTo>
                    <a:pt x="-639" y="1351181"/>
                  </a:moveTo>
                  <a:cubicBezTo>
                    <a:pt x="86155" y="1361802"/>
                    <a:pt x="173799" y="1363640"/>
                    <a:pt x="260962" y="1356667"/>
                  </a:cubicBezTo>
                  <a:cubicBezTo>
                    <a:pt x="491871" y="1338156"/>
                    <a:pt x="866255" y="1245300"/>
                    <a:pt x="929230" y="1037939"/>
                  </a:cubicBezTo>
                  <a:cubicBezTo>
                    <a:pt x="936977" y="1012449"/>
                    <a:pt x="957421" y="945095"/>
                    <a:pt x="927892" y="882405"/>
                  </a:cubicBezTo>
                  <a:cubicBezTo>
                    <a:pt x="897167" y="817236"/>
                    <a:pt x="839777" y="815063"/>
                    <a:pt x="831426" y="770259"/>
                  </a:cubicBezTo>
                  <a:cubicBezTo>
                    <a:pt x="820014" y="708996"/>
                    <a:pt x="920518" y="676340"/>
                    <a:pt x="994104" y="573554"/>
                  </a:cubicBezTo>
                  <a:cubicBezTo>
                    <a:pt x="1056596" y="486262"/>
                    <a:pt x="1112702" y="330223"/>
                    <a:pt x="1050824" y="194539"/>
                  </a:cubicBezTo>
                  <a:cubicBezTo>
                    <a:pt x="982988" y="45764"/>
                    <a:pt x="813726" y="10112"/>
                    <a:pt x="795445" y="6557"/>
                  </a:cubicBezTo>
                  <a:cubicBezTo>
                    <a:pt x="671162" y="-17584"/>
                    <a:pt x="507025" y="18309"/>
                    <a:pt x="438969" y="133078"/>
                  </a:cubicBezTo>
                  <a:cubicBezTo>
                    <a:pt x="378749" y="234624"/>
                    <a:pt x="416409" y="359752"/>
                    <a:pt x="441252" y="442314"/>
                  </a:cubicBezTo>
                  <a:cubicBezTo>
                    <a:pt x="497479" y="629144"/>
                    <a:pt x="604445" y="682627"/>
                    <a:pt x="573424" y="767011"/>
                  </a:cubicBezTo>
                  <a:cubicBezTo>
                    <a:pt x="545168" y="843824"/>
                    <a:pt x="444259" y="832752"/>
                    <a:pt x="412502" y="933091"/>
                  </a:cubicBezTo>
                  <a:cubicBezTo>
                    <a:pt x="398928" y="975963"/>
                    <a:pt x="413139" y="991325"/>
                    <a:pt x="396810" y="1071353"/>
                  </a:cubicBezTo>
                  <a:cubicBezTo>
                    <a:pt x="384455" y="1131947"/>
                    <a:pt x="364692" y="1180207"/>
                    <a:pt x="355804" y="1198039"/>
                  </a:cubicBezTo>
                  <a:cubicBezTo>
                    <a:pt x="287023" y="1336027"/>
                    <a:pt x="22865" y="1350204"/>
                    <a:pt x="-639" y="1351181"/>
                  </a:cubicBezTo>
                  <a:close/>
                </a:path>
              </a:pathLst>
            </a:custGeom>
            <a:solidFill>
              <a:srgbClr val="00E8CA"/>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9692487" y="2130199"/>
              <a:ext cx="764384" cy="2420448"/>
            </a:xfrm>
            <a:custGeom>
              <a:avLst/>
              <a:gdLst>
                <a:gd name="connsiteX0" fmla="*/ 110252 w 686614"/>
                <a:gd name="connsiteY0" fmla="*/ 2173610 h 2174186"/>
                <a:gd name="connsiteX1" fmla="*/ 684019 w 686614"/>
                <a:gd name="connsiteY1" fmla="*/ 1713909 h 2174186"/>
                <a:gd name="connsiteX2" fmla="*/ 650814 w 686614"/>
                <a:gd name="connsiteY2" fmla="*/ 1467308 h 2174186"/>
                <a:gd name="connsiteX3" fmla="*/ 683733 w 686614"/>
                <a:gd name="connsiteY3" fmla="*/ 1276748 h 2174186"/>
                <a:gd name="connsiteX4" fmla="*/ 524622 w 686614"/>
                <a:gd name="connsiteY4" fmla="*/ 1050239 h 2174186"/>
                <a:gd name="connsiteX5" fmla="*/ 587169 w 686614"/>
                <a:gd name="connsiteY5" fmla="*/ 726990 h 2174186"/>
                <a:gd name="connsiteX6" fmla="*/ 514746 w 686614"/>
                <a:gd name="connsiteY6" fmla="*/ 578150 h 2174186"/>
                <a:gd name="connsiteX7" fmla="*/ 592656 w 686614"/>
                <a:gd name="connsiteY7" fmla="*/ 190236 h 2174186"/>
                <a:gd name="connsiteX8" fmla="*/ 424228 w 686614"/>
                <a:gd name="connsiteY8" fmla="*/ 5886 h 2174186"/>
                <a:gd name="connsiteX9" fmla="*/ 23026 w 686614"/>
                <a:gd name="connsiteY9" fmla="*/ 320038 h 2174186"/>
                <a:gd name="connsiteX10" fmla="*/ 45049 w 686614"/>
                <a:gd name="connsiteY10" fmla="*/ 663938 h 2174186"/>
                <a:gd name="connsiteX11" fmla="*/ 162330 w 686614"/>
                <a:gd name="connsiteY11" fmla="*/ 840321 h 2174186"/>
                <a:gd name="connsiteX12" fmla="*/ 47584 w 686614"/>
                <a:gd name="connsiteY12" fmla="*/ 1060433 h 2174186"/>
                <a:gd name="connsiteX13" fmla="*/ 274367 w 686614"/>
                <a:gd name="connsiteY13" fmla="*/ 1371435 h 2174186"/>
                <a:gd name="connsiteX14" fmla="*/ 244937 w 686614"/>
                <a:gd name="connsiteY14" fmla="*/ 1495038 h 2174186"/>
                <a:gd name="connsiteX15" fmla="*/ 376846 w 686614"/>
                <a:gd name="connsiteY15" fmla="*/ 1698305 h 2174186"/>
                <a:gd name="connsiteX16" fmla="*/ 110252 w 686614"/>
                <a:gd name="connsiteY16" fmla="*/ 2173610 h 217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6614" h="2174186">
                  <a:moveTo>
                    <a:pt x="110252" y="2173610"/>
                  </a:moveTo>
                  <a:cubicBezTo>
                    <a:pt x="595761" y="1957437"/>
                    <a:pt x="690965" y="1809925"/>
                    <a:pt x="684019" y="1713909"/>
                  </a:cubicBezTo>
                  <a:cubicBezTo>
                    <a:pt x="679969" y="1658088"/>
                    <a:pt x="639412" y="1592249"/>
                    <a:pt x="650814" y="1467308"/>
                  </a:cubicBezTo>
                  <a:cubicBezTo>
                    <a:pt x="660415" y="1361966"/>
                    <a:pt x="695036" y="1344990"/>
                    <a:pt x="683733" y="1276748"/>
                  </a:cubicBezTo>
                  <a:cubicBezTo>
                    <a:pt x="664047" y="1158391"/>
                    <a:pt x="551561" y="1159620"/>
                    <a:pt x="524622" y="1050239"/>
                  </a:cubicBezTo>
                  <a:cubicBezTo>
                    <a:pt x="495159" y="930477"/>
                    <a:pt x="616468" y="873976"/>
                    <a:pt x="587169" y="726990"/>
                  </a:cubicBezTo>
                  <a:cubicBezTo>
                    <a:pt x="571159" y="646589"/>
                    <a:pt x="533400" y="656421"/>
                    <a:pt x="514746" y="578150"/>
                  </a:cubicBezTo>
                  <a:cubicBezTo>
                    <a:pt x="476570" y="418588"/>
                    <a:pt x="623381" y="336574"/>
                    <a:pt x="592656" y="190236"/>
                  </a:cubicBezTo>
                  <a:cubicBezTo>
                    <a:pt x="574736" y="105051"/>
                    <a:pt x="502785" y="27404"/>
                    <a:pt x="424228" y="5886"/>
                  </a:cubicBezTo>
                  <a:cubicBezTo>
                    <a:pt x="266631" y="-37381"/>
                    <a:pt x="79944" y="144324"/>
                    <a:pt x="23026" y="320038"/>
                  </a:cubicBezTo>
                  <a:cubicBezTo>
                    <a:pt x="15707" y="342665"/>
                    <a:pt x="-37634" y="515712"/>
                    <a:pt x="45049" y="663938"/>
                  </a:cubicBezTo>
                  <a:cubicBezTo>
                    <a:pt x="94933" y="753370"/>
                    <a:pt x="157930" y="768513"/>
                    <a:pt x="162330" y="840321"/>
                  </a:cubicBezTo>
                  <a:cubicBezTo>
                    <a:pt x="168541" y="941615"/>
                    <a:pt x="46585" y="967435"/>
                    <a:pt x="47584" y="1060433"/>
                  </a:cubicBezTo>
                  <a:cubicBezTo>
                    <a:pt x="48944" y="1186460"/>
                    <a:pt x="273840" y="1228948"/>
                    <a:pt x="274367" y="1371435"/>
                  </a:cubicBezTo>
                  <a:cubicBezTo>
                    <a:pt x="274575" y="1426587"/>
                    <a:pt x="240932" y="1434224"/>
                    <a:pt x="244937" y="1495038"/>
                  </a:cubicBezTo>
                  <a:cubicBezTo>
                    <a:pt x="251521" y="1595058"/>
                    <a:pt x="346285" y="1631808"/>
                    <a:pt x="376846" y="1698305"/>
                  </a:cubicBezTo>
                  <a:cubicBezTo>
                    <a:pt x="409721" y="1769708"/>
                    <a:pt x="381114" y="1902802"/>
                    <a:pt x="110252" y="2173610"/>
                  </a:cubicBezTo>
                  <a:close/>
                </a:path>
              </a:pathLst>
            </a:custGeom>
            <a:solidFill>
              <a:srgbClr val="85FFF0"/>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9726540" y="2769565"/>
              <a:ext cx="860379" cy="1699112"/>
            </a:xfrm>
            <a:custGeom>
              <a:avLst/>
              <a:gdLst>
                <a:gd name="connsiteX0" fmla="*/ 458 w 772842"/>
                <a:gd name="connsiteY0" fmla="*/ 1525664 h 1526241"/>
                <a:gd name="connsiteX1" fmla="*/ -639 w 772842"/>
                <a:gd name="connsiteY1" fmla="*/ 1522043 h 1526241"/>
                <a:gd name="connsiteX2" fmla="*/ 433351 w 772842"/>
                <a:gd name="connsiteY2" fmla="*/ 1342719 h 1526241"/>
                <a:gd name="connsiteX3" fmla="*/ 720235 w 772842"/>
                <a:gd name="connsiteY3" fmla="*/ 1093791 h 1526241"/>
                <a:gd name="connsiteX4" fmla="*/ 697004 w 772842"/>
                <a:gd name="connsiteY4" fmla="*/ 1000695 h 1526241"/>
                <a:gd name="connsiteX5" fmla="*/ 667662 w 772842"/>
                <a:gd name="connsiteY5" fmla="*/ 877213 h 1526241"/>
                <a:gd name="connsiteX6" fmla="*/ 708142 w 772842"/>
                <a:gd name="connsiteY6" fmla="*/ 764979 h 1526241"/>
                <a:gd name="connsiteX7" fmla="*/ 746241 w 772842"/>
                <a:gd name="connsiteY7" fmla="*/ 660734 h 1526241"/>
                <a:gd name="connsiteX8" fmla="*/ 702612 w 772842"/>
                <a:gd name="connsiteY8" fmla="*/ 517435 h 1526241"/>
                <a:gd name="connsiteX9" fmla="*/ 664205 w 772842"/>
                <a:gd name="connsiteY9" fmla="*/ 439843 h 1526241"/>
                <a:gd name="connsiteX10" fmla="*/ 768999 w 772842"/>
                <a:gd name="connsiteY10" fmla="*/ -577 h 1526241"/>
                <a:gd name="connsiteX11" fmla="*/ 772204 w 772842"/>
                <a:gd name="connsiteY11" fmla="*/ 1442 h 1526241"/>
                <a:gd name="connsiteX12" fmla="*/ 667761 w 772842"/>
                <a:gd name="connsiteY12" fmla="*/ 438526 h 1526241"/>
                <a:gd name="connsiteX13" fmla="*/ 705882 w 772842"/>
                <a:gd name="connsiteY13" fmla="*/ 515493 h 1526241"/>
                <a:gd name="connsiteX14" fmla="*/ 750016 w 772842"/>
                <a:gd name="connsiteY14" fmla="*/ 660953 h 1526241"/>
                <a:gd name="connsiteX15" fmla="*/ 711368 w 772842"/>
                <a:gd name="connsiteY15" fmla="*/ 766955 h 1526241"/>
                <a:gd name="connsiteX16" fmla="*/ 671437 w 772842"/>
                <a:gd name="connsiteY16" fmla="*/ 877477 h 1526241"/>
                <a:gd name="connsiteX17" fmla="*/ 700384 w 772842"/>
                <a:gd name="connsiteY17" fmla="*/ 998983 h 1526241"/>
                <a:gd name="connsiteX18" fmla="*/ 723998 w 772842"/>
                <a:gd name="connsiteY18" fmla="*/ 1094197 h 1526241"/>
                <a:gd name="connsiteX19" fmla="*/ 435140 w 772842"/>
                <a:gd name="connsiteY19" fmla="*/ 1346054 h 1526241"/>
                <a:gd name="connsiteX20" fmla="*/ 458 w 772842"/>
                <a:gd name="connsiteY20" fmla="*/ 1525664 h 152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2842" h="1526241">
                  <a:moveTo>
                    <a:pt x="458" y="1525664"/>
                  </a:moveTo>
                  <a:lnTo>
                    <a:pt x="-639" y="1522043"/>
                  </a:lnTo>
                  <a:cubicBezTo>
                    <a:pt x="150912" y="1476054"/>
                    <a:pt x="296921" y="1415723"/>
                    <a:pt x="433351" y="1342719"/>
                  </a:cubicBezTo>
                  <a:cubicBezTo>
                    <a:pt x="709130" y="1195151"/>
                    <a:pt x="717491" y="1118865"/>
                    <a:pt x="720235" y="1093791"/>
                  </a:cubicBezTo>
                  <a:cubicBezTo>
                    <a:pt x="724459" y="1055188"/>
                    <a:pt x="711127" y="1028720"/>
                    <a:pt x="697004" y="1000695"/>
                  </a:cubicBezTo>
                  <a:cubicBezTo>
                    <a:pt x="681357" y="969662"/>
                    <a:pt x="663635" y="934482"/>
                    <a:pt x="667662" y="877213"/>
                  </a:cubicBezTo>
                  <a:cubicBezTo>
                    <a:pt x="671338" y="824992"/>
                    <a:pt x="690047" y="794486"/>
                    <a:pt x="708142" y="764979"/>
                  </a:cubicBezTo>
                  <a:cubicBezTo>
                    <a:pt x="726105" y="735703"/>
                    <a:pt x="743059" y="708050"/>
                    <a:pt x="746241" y="660734"/>
                  </a:cubicBezTo>
                  <a:cubicBezTo>
                    <a:pt x="750345" y="599679"/>
                    <a:pt x="727159" y="559780"/>
                    <a:pt x="702612" y="517435"/>
                  </a:cubicBezTo>
                  <a:cubicBezTo>
                    <a:pt x="688895" y="493810"/>
                    <a:pt x="674718" y="469383"/>
                    <a:pt x="664205" y="439843"/>
                  </a:cubicBezTo>
                  <a:cubicBezTo>
                    <a:pt x="622683" y="323308"/>
                    <a:pt x="657940" y="175137"/>
                    <a:pt x="768999" y="-577"/>
                  </a:cubicBezTo>
                  <a:lnTo>
                    <a:pt x="772204" y="1442"/>
                  </a:lnTo>
                  <a:cubicBezTo>
                    <a:pt x="661802" y="176080"/>
                    <a:pt x="626688" y="323154"/>
                    <a:pt x="667761" y="438526"/>
                  </a:cubicBezTo>
                  <a:cubicBezTo>
                    <a:pt x="678174" y="467737"/>
                    <a:pt x="692264" y="492021"/>
                    <a:pt x="705882" y="515493"/>
                  </a:cubicBezTo>
                  <a:cubicBezTo>
                    <a:pt x="730725" y="558288"/>
                    <a:pt x="754164" y="598735"/>
                    <a:pt x="750016" y="660953"/>
                  </a:cubicBezTo>
                  <a:cubicBezTo>
                    <a:pt x="746779" y="709236"/>
                    <a:pt x="728783" y="738578"/>
                    <a:pt x="711368" y="766955"/>
                  </a:cubicBezTo>
                  <a:cubicBezTo>
                    <a:pt x="693515" y="796077"/>
                    <a:pt x="675047" y="826210"/>
                    <a:pt x="671437" y="877477"/>
                  </a:cubicBezTo>
                  <a:cubicBezTo>
                    <a:pt x="667486" y="933714"/>
                    <a:pt x="684209" y="966897"/>
                    <a:pt x="700384" y="998983"/>
                  </a:cubicBezTo>
                  <a:cubicBezTo>
                    <a:pt x="714759" y="1027513"/>
                    <a:pt x="728355" y="1054485"/>
                    <a:pt x="723998" y="1094197"/>
                  </a:cubicBezTo>
                  <a:cubicBezTo>
                    <a:pt x="721200" y="1119765"/>
                    <a:pt x="712685" y="1197543"/>
                    <a:pt x="435140" y="1346054"/>
                  </a:cubicBezTo>
                  <a:cubicBezTo>
                    <a:pt x="298490" y="1419136"/>
                    <a:pt x="152239" y="1479609"/>
                    <a:pt x="458" y="1525664"/>
                  </a:cubicBezTo>
                  <a:close/>
                </a:path>
              </a:pathLst>
            </a:custGeom>
            <a:solidFill>
              <a:srgbClr val="FFFFFF">
                <a:alpha val="50000"/>
              </a:srgbClr>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8072178" y="2719399"/>
              <a:ext cx="1100988" cy="2046380"/>
            </a:xfrm>
            <a:custGeom>
              <a:avLst/>
              <a:gdLst>
                <a:gd name="connsiteX0" fmla="*/ 935549 w 988971"/>
                <a:gd name="connsiteY0" fmla="*/ 703096 h 1838177"/>
                <a:gd name="connsiteX1" fmla="*/ 928460 w 988971"/>
                <a:gd name="connsiteY1" fmla="*/ 1148158 h 1838177"/>
                <a:gd name="connsiteX2" fmla="*/ 815436 w 988971"/>
                <a:gd name="connsiteY2" fmla="*/ 1423718 h 1838177"/>
                <a:gd name="connsiteX3" fmla="*/ 171364 w 988971"/>
                <a:gd name="connsiteY3" fmla="*/ 1822045 h 1838177"/>
                <a:gd name="connsiteX4" fmla="*/ 165460 w 988971"/>
                <a:gd name="connsiteY4" fmla="*/ 1819400 h 1838177"/>
                <a:gd name="connsiteX5" fmla="*/ 2958 w 988971"/>
                <a:gd name="connsiteY5" fmla="*/ 1183503 h 1838177"/>
                <a:gd name="connsiteX6" fmla="*/ 172538 w 988971"/>
                <a:gd name="connsiteY6" fmla="*/ 568861 h 1838177"/>
                <a:gd name="connsiteX7" fmla="*/ 749454 w 988971"/>
                <a:gd name="connsiteY7" fmla="*/ 41752 h 1838177"/>
                <a:gd name="connsiteX8" fmla="*/ 970850 w 988971"/>
                <a:gd name="connsiteY8" fmla="*/ 17776 h 1838177"/>
                <a:gd name="connsiteX9" fmla="*/ 984983 w 988971"/>
                <a:gd name="connsiteY9" fmla="*/ 222656 h 1838177"/>
                <a:gd name="connsiteX10" fmla="*/ 935549 w 988971"/>
                <a:gd name="connsiteY10" fmla="*/ 703096 h 183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8971" h="1838177">
                  <a:moveTo>
                    <a:pt x="935549" y="703096"/>
                  </a:moveTo>
                  <a:cubicBezTo>
                    <a:pt x="921196" y="948161"/>
                    <a:pt x="967898" y="976647"/>
                    <a:pt x="928460" y="1148158"/>
                  </a:cubicBezTo>
                  <a:cubicBezTo>
                    <a:pt x="918727" y="1190504"/>
                    <a:pt x="888957" y="1305810"/>
                    <a:pt x="815436" y="1423718"/>
                  </a:cubicBezTo>
                  <a:cubicBezTo>
                    <a:pt x="674979" y="1648756"/>
                    <a:pt x="362418" y="1903598"/>
                    <a:pt x="171364" y="1822045"/>
                  </a:cubicBezTo>
                  <a:cubicBezTo>
                    <a:pt x="169389" y="1821211"/>
                    <a:pt x="167425" y="1820311"/>
                    <a:pt x="165460" y="1819400"/>
                  </a:cubicBezTo>
                  <a:cubicBezTo>
                    <a:pt x="-19361" y="1732427"/>
                    <a:pt x="-3999" y="1355848"/>
                    <a:pt x="2958" y="1183503"/>
                  </a:cubicBezTo>
                  <a:cubicBezTo>
                    <a:pt x="7655" y="1068284"/>
                    <a:pt x="20515" y="824460"/>
                    <a:pt x="172538" y="568861"/>
                  </a:cubicBezTo>
                  <a:cubicBezTo>
                    <a:pt x="322684" y="316477"/>
                    <a:pt x="566476" y="123261"/>
                    <a:pt x="749454" y="41752"/>
                  </a:cubicBezTo>
                  <a:cubicBezTo>
                    <a:pt x="850517" y="-3238"/>
                    <a:pt x="933014" y="-14211"/>
                    <a:pt x="970850" y="17776"/>
                  </a:cubicBezTo>
                  <a:cubicBezTo>
                    <a:pt x="983315" y="28343"/>
                    <a:pt x="993992" y="46109"/>
                    <a:pt x="984983" y="222656"/>
                  </a:cubicBezTo>
                  <a:cubicBezTo>
                    <a:pt x="972134" y="475413"/>
                    <a:pt x="945513" y="533253"/>
                    <a:pt x="935549" y="703096"/>
                  </a:cubicBezTo>
                  <a:close/>
                </a:path>
              </a:pathLst>
            </a:custGeom>
            <a:solidFill>
              <a:srgbClr val="00A2A4"/>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8201208" y="2027018"/>
              <a:ext cx="1156002" cy="2458643"/>
            </a:xfrm>
            <a:custGeom>
              <a:avLst/>
              <a:gdLst>
                <a:gd name="connsiteX0" fmla="*/ 1037102 w 1038388"/>
                <a:gd name="connsiteY0" fmla="*/ 918377 h 2208495"/>
                <a:gd name="connsiteX1" fmla="*/ 1035862 w 1038388"/>
                <a:gd name="connsiteY1" fmla="*/ 694425 h 2208495"/>
                <a:gd name="connsiteX2" fmla="*/ 1033152 w 1038388"/>
                <a:gd name="connsiteY2" fmla="*/ 41015 h 2208495"/>
                <a:gd name="connsiteX3" fmla="*/ 1033064 w 1038388"/>
                <a:gd name="connsiteY3" fmla="*/ 33695 h 2208495"/>
                <a:gd name="connsiteX4" fmla="*/ 997466 w 1038388"/>
                <a:gd name="connsiteY4" fmla="*/ -571 h 2208495"/>
                <a:gd name="connsiteX5" fmla="*/ 963351 w 1038388"/>
                <a:gd name="connsiteY5" fmla="*/ 31040 h 2208495"/>
                <a:gd name="connsiteX6" fmla="*/ 962638 w 1038388"/>
                <a:gd name="connsiteY6" fmla="*/ 42386 h 2208495"/>
                <a:gd name="connsiteX7" fmla="*/ 962419 w 1038388"/>
                <a:gd name="connsiteY7" fmla="*/ 49552 h 2208495"/>
                <a:gd name="connsiteX8" fmla="*/ 962013 w 1038388"/>
                <a:gd name="connsiteY8" fmla="*/ 63817 h 2208495"/>
                <a:gd name="connsiteX9" fmla="*/ 961310 w 1038388"/>
                <a:gd name="connsiteY9" fmla="*/ 526327 h 2208495"/>
                <a:gd name="connsiteX10" fmla="*/ 960389 w 1038388"/>
                <a:gd name="connsiteY10" fmla="*/ 582411 h 2208495"/>
                <a:gd name="connsiteX11" fmla="*/ 958973 w 1038388"/>
                <a:gd name="connsiteY11" fmla="*/ 694469 h 2208495"/>
                <a:gd name="connsiteX12" fmla="*/ 957963 w 1038388"/>
                <a:gd name="connsiteY12" fmla="*/ 918509 h 2208495"/>
                <a:gd name="connsiteX13" fmla="*/ 957963 w 1038388"/>
                <a:gd name="connsiteY13" fmla="*/ 1142527 h 2208495"/>
                <a:gd name="connsiteX14" fmla="*/ 957634 w 1038388"/>
                <a:gd name="connsiteY14" fmla="*/ 1168862 h 2208495"/>
                <a:gd name="connsiteX15" fmla="*/ 957162 w 1038388"/>
                <a:gd name="connsiteY15" fmla="*/ 1180505 h 2208495"/>
                <a:gd name="connsiteX16" fmla="*/ 955473 w 1038388"/>
                <a:gd name="connsiteY16" fmla="*/ 1191928 h 2208495"/>
                <a:gd name="connsiteX17" fmla="*/ 943106 w 1038388"/>
                <a:gd name="connsiteY17" fmla="*/ 1236578 h 2208495"/>
                <a:gd name="connsiteX18" fmla="*/ 888426 w 1038388"/>
                <a:gd name="connsiteY18" fmla="*/ 1311130 h 2208495"/>
                <a:gd name="connsiteX19" fmla="*/ 805293 w 1038388"/>
                <a:gd name="connsiteY19" fmla="*/ 1352291 h 2208495"/>
                <a:gd name="connsiteX20" fmla="*/ 782118 w 1038388"/>
                <a:gd name="connsiteY20" fmla="*/ 1355978 h 2208495"/>
                <a:gd name="connsiteX21" fmla="*/ 770355 w 1038388"/>
                <a:gd name="connsiteY21" fmla="*/ 1356669 h 2208495"/>
                <a:gd name="connsiteX22" fmla="*/ 764473 w 1038388"/>
                <a:gd name="connsiteY22" fmla="*/ 1357053 h 2208495"/>
                <a:gd name="connsiteX23" fmla="*/ 757549 w 1038388"/>
                <a:gd name="connsiteY23" fmla="*/ 1357163 h 2208495"/>
                <a:gd name="connsiteX24" fmla="*/ 701926 w 1038388"/>
                <a:gd name="connsiteY24" fmla="*/ 1357953 h 2208495"/>
                <a:gd name="connsiteX25" fmla="*/ 646281 w 1038388"/>
                <a:gd name="connsiteY25" fmla="*/ 1358732 h 2208495"/>
                <a:gd name="connsiteX26" fmla="*/ 639324 w 1038388"/>
                <a:gd name="connsiteY26" fmla="*/ 1358831 h 2208495"/>
                <a:gd name="connsiteX27" fmla="*/ 637195 w 1038388"/>
                <a:gd name="connsiteY27" fmla="*/ 1358831 h 2208495"/>
                <a:gd name="connsiteX28" fmla="*/ 635176 w 1038388"/>
                <a:gd name="connsiteY28" fmla="*/ 1358666 h 2208495"/>
                <a:gd name="connsiteX29" fmla="*/ 624268 w 1038388"/>
                <a:gd name="connsiteY29" fmla="*/ 1357185 h 2208495"/>
                <a:gd name="connsiteX30" fmla="*/ 602465 w 1038388"/>
                <a:gd name="connsiteY30" fmla="*/ 1351698 h 2208495"/>
                <a:gd name="connsiteX31" fmla="*/ 567087 w 1038388"/>
                <a:gd name="connsiteY31" fmla="*/ 1331727 h 2208495"/>
                <a:gd name="connsiteX32" fmla="*/ 548740 w 1038388"/>
                <a:gd name="connsiteY32" fmla="*/ 1300135 h 2208495"/>
                <a:gd name="connsiteX33" fmla="*/ 547313 w 1038388"/>
                <a:gd name="connsiteY33" fmla="*/ 1295471 h 2208495"/>
                <a:gd name="connsiteX34" fmla="*/ 546929 w 1038388"/>
                <a:gd name="connsiteY34" fmla="*/ 1290237 h 2208495"/>
                <a:gd name="connsiteX35" fmla="*/ 545832 w 1038388"/>
                <a:gd name="connsiteY35" fmla="*/ 1279758 h 2208495"/>
                <a:gd name="connsiteX36" fmla="*/ 547346 w 1038388"/>
                <a:gd name="connsiteY36" fmla="*/ 1257032 h 2208495"/>
                <a:gd name="connsiteX37" fmla="*/ 552240 w 1038388"/>
                <a:gd name="connsiteY37" fmla="*/ 1233220 h 2208495"/>
                <a:gd name="connsiteX38" fmla="*/ 559812 w 1038388"/>
                <a:gd name="connsiteY38" fmla="*/ 1207313 h 2208495"/>
                <a:gd name="connsiteX39" fmla="*/ 597121 w 1038388"/>
                <a:gd name="connsiteY39" fmla="*/ 1104296 h 2208495"/>
                <a:gd name="connsiteX40" fmla="*/ 635801 w 1038388"/>
                <a:gd name="connsiteY40" fmla="*/ 996188 h 2208495"/>
                <a:gd name="connsiteX41" fmla="*/ 643307 w 1038388"/>
                <a:gd name="connsiteY41" fmla="*/ 934672 h 2208495"/>
                <a:gd name="connsiteX42" fmla="*/ 623873 w 1038388"/>
                <a:gd name="connsiteY42" fmla="*/ 873288 h 2208495"/>
                <a:gd name="connsiteX43" fmla="*/ 601394 w 1038388"/>
                <a:gd name="connsiteY43" fmla="*/ 867938 h 2208495"/>
                <a:gd name="connsiteX44" fmla="*/ 595288 w 1038388"/>
                <a:gd name="connsiteY44" fmla="*/ 889046 h 2208495"/>
                <a:gd name="connsiteX45" fmla="*/ 595573 w 1038388"/>
                <a:gd name="connsiteY45" fmla="*/ 889638 h 2208495"/>
                <a:gd name="connsiteX46" fmla="*/ 594290 w 1038388"/>
                <a:gd name="connsiteY46" fmla="*/ 983756 h 2208495"/>
                <a:gd name="connsiteX47" fmla="*/ 549234 w 1038388"/>
                <a:gd name="connsiteY47" fmla="*/ 1083260 h 2208495"/>
                <a:gd name="connsiteX48" fmla="*/ 529668 w 1038388"/>
                <a:gd name="connsiteY48" fmla="*/ 1125222 h 2208495"/>
                <a:gd name="connsiteX49" fmla="*/ 519079 w 1038388"/>
                <a:gd name="connsiteY49" fmla="*/ 1121568 h 2208495"/>
                <a:gd name="connsiteX50" fmla="*/ 518322 w 1038388"/>
                <a:gd name="connsiteY50" fmla="*/ 1121447 h 2208495"/>
                <a:gd name="connsiteX51" fmla="*/ 417369 w 1038388"/>
                <a:gd name="connsiteY51" fmla="*/ 1129633 h 2208495"/>
                <a:gd name="connsiteX52" fmla="*/ 336518 w 1038388"/>
                <a:gd name="connsiteY52" fmla="*/ 1185048 h 2208495"/>
                <a:gd name="connsiteX53" fmla="*/ 274618 w 1038388"/>
                <a:gd name="connsiteY53" fmla="*/ 1233176 h 2208495"/>
                <a:gd name="connsiteX54" fmla="*/ 199122 w 1038388"/>
                <a:gd name="connsiteY54" fmla="*/ 1215224 h 2208495"/>
                <a:gd name="connsiteX55" fmla="*/ 189356 w 1038388"/>
                <a:gd name="connsiteY55" fmla="*/ 1217346 h 2208495"/>
                <a:gd name="connsiteX56" fmla="*/ 190706 w 1038388"/>
                <a:gd name="connsiteY56" fmla="*/ 1226538 h 2208495"/>
                <a:gd name="connsiteX57" fmla="*/ 230001 w 1038388"/>
                <a:gd name="connsiteY57" fmla="*/ 1251677 h 2208495"/>
                <a:gd name="connsiteX58" fmla="*/ 278832 w 1038388"/>
                <a:gd name="connsiteY58" fmla="*/ 1259545 h 2208495"/>
                <a:gd name="connsiteX59" fmla="*/ 326379 w 1038388"/>
                <a:gd name="connsiteY59" fmla="*/ 1241834 h 2208495"/>
                <a:gd name="connsiteX60" fmla="*/ 362865 w 1038388"/>
                <a:gd name="connsiteY60" fmla="*/ 1214182 h 2208495"/>
                <a:gd name="connsiteX61" fmla="*/ 431546 w 1038388"/>
                <a:gd name="connsiteY61" fmla="*/ 1179540 h 2208495"/>
                <a:gd name="connsiteX62" fmla="*/ 505066 w 1038388"/>
                <a:gd name="connsiteY62" fmla="*/ 1184532 h 2208495"/>
                <a:gd name="connsiteX63" fmla="*/ 505066 w 1038388"/>
                <a:gd name="connsiteY63" fmla="*/ 1184532 h 2208495"/>
                <a:gd name="connsiteX64" fmla="*/ 503640 w 1038388"/>
                <a:gd name="connsiteY64" fmla="*/ 1188197 h 2208495"/>
                <a:gd name="connsiteX65" fmla="*/ 493973 w 1038388"/>
                <a:gd name="connsiteY65" fmla="*/ 1215630 h 2208495"/>
                <a:gd name="connsiteX66" fmla="*/ 485874 w 1038388"/>
                <a:gd name="connsiteY66" fmla="*/ 1246289 h 2208495"/>
                <a:gd name="connsiteX67" fmla="*/ 481913 w 1038388"/>
                <a:gd name="connsiteY67" fmla="*/ 1279209 h 2208495"/>
                <a:gd name="connsiteX68" fmla="*/ 482703 w 1038388"/>
                <a:gd name="connsiteY68" fmla="*/ 1296667 h 2208495"/>
                <a:gd name="connsiteX69" fmla="*/ 483241 w 1038388"/>
                <a:gd name="connsiteY69" fmla="*/ 1305446 h 2208495"/>
                <a:gd name="connsiteX70" fmla="*/ 485183 w 1038388"/>
                <a:gd name="connsiteY70" fmla="*/ 1314367 h 2208495"/>
                <a:gd name="connsiteX71" fmla="*/ 519507 w 1038388"/>
                <a:gd name="connsiteY71" fmla="*/ 1379537 h 2208495"/>
                <a:gd name="connsiteX72" fmla="*/ 544844 w 1038388"/>
                <a:gd name="connsiteY72" fmla="*/ 1400068 h 2208495"/>
                <a:gd name="connsiteX73" fmla="*/ 540532 w 1038388"/>
                <a:gd name="connsiteY73" fmla="*/ 1401977 h 2208495"/>
                <a:gd name="connsiteX74" fmla="*/ 510509 w 1038388"/>
                <a:gd name="connsiteY74" fmla="*/ 1416089 h 2208495"/>
                <a:gd name="connsiteX75" fmla="*/ 480091 w 1038388"/>
                <a:gd name="connsiteY75" fmla="*/ 1431331 h 2208495"/>
                <a:gd name="connsiteX76" fmla="*/ 421253 w 1038388"/>
                <a:gd name="connsiteY76" fmla="*/ 1471668 h 2208495"/>
                <a:gd name="connsiteX77" fmla="*/ 327893 w 1038388"/>
                <a:gd name="connsiteY77" fmla="*/ 1429783 h 2208495"/>
                <a:gd name="connsiteX78" fmla="*/ 223790 w 1038388"/>
                <a:gd name="connsiteY78" fmla="*/ 1444378 h 2208495"/>
                <a:gd name="connsiteX79" fmla="*/ 140163 w 1038388"/>
                <a:gd name="connsiteY79" fmla="*/ 1455516 h 2208495"/>
                <a:gd name="connsiteX80" fmla="*/ 84705 w 1038388"/>
                <a:gd name="connsiteY80" fmla="*/ 1392036 h 2208495"/>
                <a:gd name="connsiteX81" fmla="*/ 75620 w 1038388"/>
                <a:gd name="connsiteY81" fmla="*/ 1387907 h 2208495"/>
                <a:gd name="connsiteX82" fmla="*/ 71307 w 1038388"/>
                <a:gd name="connsiteY82" fmla="*/ 1396425 h 2208495"/>
                <a:gd name="connsiteX83" fmla="*/ 90477 w 1038388"/>
                <a:gd name="connsiteY83" fmla="*/ 1443061 h 2208495"/>
                <a:gd name="connsiteX84" fmla="*/ 129673 w 1038388"/>
                <a:gd name="connsiteY84" fmla="*/ 1479635 h 2208495"/>
                <a:gd name="connsiteX85" fmla="*/ 183738 w 1038388"/>
                <a:gd name="connsiteY85" fmla="*/ 1489291 h 2208495"/>
                <a:gd name="connsiteX86" fmla="*/ 233414 w 1038388"/>
                <a:gd name="connsiteY86" fmla="*/ 1481610 h 2208495"/>
                <a:gd name="connsiteX87" fmla="*/ 318489 w 1038388"/>
                <a:gd name="connsiteY87" fmla="*/ 1479547 h 2208495"/>
                <a:gd name="connsiteX88" fmla="*/ 378260 w 1038388"/>
                <a:gd name="connsiteY88" fmla="*/ 1516329 h 2208495"/>
                <a:gd name="connsiteX89" fmla="*/ 334258 w 1038388"/>
                <a:gd name="connsiteY89" fmla="*/ 1583189 h 2208495"/>
                <a:gd name="connsiteX90" fmla="*/ 307812 w 1038388"/>
                <a:gd name="connsiteY90" fmla="*/ 1648348 h 2208495"/>
                <a:gd name="connsiteX91" fmla="*/ 295676 w 1038388"/>
                <a:gd name="connsiteY91" fmla="*/ 1718829 h 2208495"/>
                <a:gd name="connsiteX92" fmla="*/ 295511 w 1038388"/>
                <a:gd name="connsiteY92" fmla="*/ 1743123 h 2208495"/>
                <a:gd name="connsiteX93" fmla="*/ 201339 w 1038388"/>
                <a:gd name="connsiteY93" fmla="*/ 1729385 h 2208495"/>
                <a:gd name="connsiteX94" fmla="*/ 111743 w 1038388"/>
                <a:gd name="connsiteY94" fmla="*/ 1771292 h 2208495"/>
                <a:gd name="connsiteX95" fmla="*/ 49569 w 1038388"/>
                <a:gd name="connsiteY95" fmla="*/ 1802203 h 2208495"/>
                <a:gd name="connsiteX96" fmla="*/ 26876 w 1038388"/>
                <a:gd name="connsiteY96" fmla="*/ 1773277 h 2208495"/>
                <a:gd name="connsiteX97" fmla="*/ 13291 w 1038388"/>
                <a:gd name="connsiteY97" fmla="*/ 1732534 h 2208495"/>
                <a:gd name="connsiteX98" fmla="*/ 4744 w 1038388"/>
                <a:gd name="connsiteY98" fmla="*/ 1727355 h 2208495"/>
                <a:gd name="connsiteX99" fmla="*/ -590 w 1038388"/>
                <a:gd name="connsiteY99" fmla="*/ 1735047 h 2208495"/>
                <a:gd name="connsiteX100" fmla="*/ 8672 w 1038388"/>
                <a:gd name="connsiteY100" fmla="*/ 1780289 h 2208495"/>
                <a:gd name="connsiteX101" fmla="*/ 36105 w 1038388"/>
                <a:gd name="connsiteY101" fmla="*/ 1823206 h 2208495"/>
                <a:gd name="connsiteX102" fmla="*/ 65195 w 1038388"/>
                <a:gd name="connsiteY102" fmla="*/ 1831633 h 2208495"/>
                <a:gd name="connsiteX103" fmla="*/ 92134 w 1038388"/>
                <a:gd name="connsiteY103" fmla="*/ 1824193 h 2208495"/>
                <a:gd name="connsiteX104" fmla="*/ 132087 w 1038388"/>
                <a:gd name="connsiteY104" fmla="*/ 1800667 h 2208495"/>
                <a:gd name="connsiteX105" fmla="*/ 205344 w 1038388"/>
                <a:gd name="connsiteY105" fmla="*/ 1775790 h 2208495"/>
                <a:gd name="connsiteX106" fmla="*/ 276001 w 1038388"/>
                <a:gd name="connsiteY106" fmla="*/ 1797024 h 2208495"/>
                <a:gd name="connsiteX107" fmla="*/ 279073 w 1038388"/>
                <a:gd name="connsiteY107" fmla="*/ 1798648 h 2208495"/>
                <a:gd name="connsiteX108" fmla="*/ 298375 w 1038388"/>
                <a:gd name="connsiteY108" fmla="*/ 1800118 h 2208495"/>
                <a:gd name="connsiteX109" fmla="*/ 295643 w 1038388"/>
                <a:gd name="connsiteY109" fmla="*/ 1845218 h 2208495"/>
                <a:gd name="connsiteX110" fmla="*/ 234511 w 1038388"/>
                <a:gd name="connsiteY110" fmla="*/ 1940476 h 2208495"/>
                <a:gd name="connsiteX111" fmla="*/ 183563 w 1038388"/>
                <a:gd name="connsiteY111" fmla="*/ 1980232 h 2208495"/>
                <a:gd name="connsiteX112" fmla="*/ 164294 w 1038388"/>
                <a:gd name="connsiteY112" fmla="*/ 1997910 h 2208495"/>
                <a:gd name="connsiteX113" fmla="*/ 157951 w 1038388"/>
                <a:gd name="connsiteY113" fmla="*/ 1998141 h 2208495"/>
                <a:gd name="connsiteX114" fmla="*/ 129914 w 1038388"/>
                <a:gd name="connsiteY114" fmla="*/ 2004077 h 2208495"/>
                <a:gd name="connsiteX115" fmla="*/ 83498 w 1038388"/>
                <a:gd name="connsiteY115" fmla="*/ 2038357 h 2208495"/>
                <a:gd name="connsiteX116" fmla="*/ 75718 w 1038388"/>
                <a:gd name="connsiteY116" fmla="*/ 2071277 h 2208495"/>
                <a:gd name="connsiteX117" fmla="*/ 82400 w 1038388"/>
                <a:gd name="connsiteY117" fmla="*/ 2093761 h 2208495"/>
                <a:gd name="connsiteX118" fmla="*/ 83048 w 1038388"/>
                <a:gd name="connsiteY118" fmla="*/ 2097668 h 2208495"/>
                <a:gd name="connsiteX119" fmla="*/ 79394 w 1038388"/>
                <a:gd name="connsiteY119" fmla="*/ 2103077 h 2208495"/>
                <a:gd name="connsiteX120" fmla="*/ 61354 w 1038388"/>
                <a:gd name="connsiteY120" fmla="*/ 2112317 h 2208495"/>
                <a:gd name="connsiteX121" fmla="*/ 61156 w 1038388"/>
                <a:gd name="connsiteY121" fmla="*/ 2112393 h 2208495"/>
                <a:gd name="connsiteX122" fmla="*/ 58015 w 1038388"/>
                <a:gd name="connsiteY122" fmla="*/ 2118993 h 2208495"/>
                <a:gd name="connsiteX123" fmla="*/ 62144 w 1038388"/>
                <a:gd name="connsiteY123" fmla="*/ 2122379 h 2208495"/>
                <a:gd name="connsiteX124" fmla="*/ 88699 w 1038388"/>
                <a:gd name="connsiteY124" fmla="*/ 2120426 h 2208495"/>
                <a:gd name="connsiteX125" fmla="*/ 102394 w 1038388"/>
                <a:gd name="connsiteY125" fmla="*/ 2110846 h 2208495"/>
                <a:gd name="connsiteX126" fmla="*/ 109219 w 1038388"/>
                <a:gd name="connsiteY126" fmla="*/ 2092883 h 2208495"/>
                <a:gd name="connsiteX127" fmla="*/ 108122 w 1038388"/>
                <a:gd name="connsiteY127" fmla="*/ 2069839 h 2208495"/>
                <a:gd name="connsiteX128" fmla="*/ 113477 w 1038388"/>
                <a:gd name="connsiteY128" fmla="*/ 2059316 h 2208495"/>
                <a:gd name="connsiteX129" fmla="*/ 132976 w 1038388"/>
                <a:gd name="connsiteY129" fmla="*/ 2046960 h 2208495"/>
                <a:gd name="connsiteX130" fmla="*/ 125207 w 1038388"/>
                <a:gd name="connsiteY130" fmla="*/ 2110342 h 2208495"/>
                <a:gd name="connsiteX131" fmla="*/ 145420 w 1038388"/>
                <a:gd name="connsiteY131" fmla="*/ 2178551 h 2208495"/>
                <a:gd name="connsiteX132" fmla="*/ 168234 w 1038388"/>
                <a:gd name="connsiteY132" fmla="*/ 2186650 h 2208495"/>
                <a:gd name="connsiteX133" fmla="*/ 176430 w 1038388"/>
                <a:gd name="connsiteY133" fmla="*/ 2164044 h 2208495"/>
                <a:gd name="connsiteX134" fmla="*/ 161583 w 1038388"/>
                <a:gd name="connsiteY134" fmla="*/ 2107379 h 2208495"/>
                <a:gd name="connsiteX135" fmla="*/ 171635 w 1038388"/>
                <a:gd name="connsiteY135" fmla="*/ 2053610 h 2208495"/>
                <a:gd name="connsiteX136" fmla="*/ 262109 w 1038388"/>
                <a:gd name="connsiteY136" fmla="*/ 1973890 h 2208495"/>
                <a:gd name="connsiteX137" fmla="*/ 342312 w 1038388"/>
                <a:gd name="connsiteY137" fmla="*/ 1855752 h 2208495"/>
                <a:gd name="connsiteX138" fmla="*/ 347798 w 1038388"/>
                <a:gd name="connsiteY138" fmla="*/ 1784547 h 2208495"/>
                <a:gd name="connsiteX139" fmla="*/ 347908 w 1038388"/>
                <a:gd name="connsiteY139" fmla="*/ 1722121 h 2208495"/>
                <a:gd name="connsiteX140" fmla="*/ 348073 w 1038388"/>
                <a:gd name="connsiteY140" fmla="*/ 1720661 h 2208495"/>
                <a:gd name="connsiteX141" fmla="*/ 363797 w 1038388"/>
                <a:gd name="connsiteY141" fmla="*/ 1741510 h 2208495"/>
                <a:gd name="connsiteX142" fmla="*/ 396410 w 1038388"/>
                <a:gd name="connsiteY142" fmla="*/ 1807591 h 2208495"/>
                <a:gd name="connsiteX143" fmla="*/ 405616 w 1038388"/>
                <a:gd name="connsiteY143" fmla="*/ 1950341 h 2208495"/>
                <a:gd name="connsiteX144" fmla="*/ 365871 w 1038388"/>
                <a:gd name="connsiteY144" fmla="*/ 2001915 h 2208495"/>
                <a:gd name="connsiteX145" fmla="*/ 332765 w 1038388"/>
                <a:gd name="connsiteY145" fmla="*/ 2019297 h 2208495"/>
                <a:gd name="connsiteX146" fmla="*/ 293108 w 1038388"/>
                <a:gd name="connsiteY146" fmla="*/ 2039586 h 2208495"/>
                <a:gd name="connsiteX147" fmla="*/ 261286 w 1038388"/>
                <a:gd name="connsiteY147" fmla="*/ 2079639 h 2208495"/>
                <a:gd name="connsiteX148" fmla="*/ 258422 w 1038388"/>
                <a:gd name="connsiteY148" fmla="*/ 2127921 h 2208495"/>
                <a:gd name="connsiteX149" fmla="*/ 297508 w 1038388"/>
                <a:gd name="connsiteY149" fmla="*/ 2205106 h 2208495"/>
                <a:gd name="connsiteX150" fmla="*/ 307405 w 1038388"/>
                <a:gd name="connsiteY150" fmla="*/ 2206494 h 2208495"/>
                <a:gd name="connsiteX151" fmla="*/ 309425 w 1038388"/>
                <a:gd name="connsiteY151" fmla="*/ 2197600 h 2208495"/>
                <a:gd name="connsiteX152" fmla="*/ 309425 w 1038388"/>
                <a:gd name="connsiteY152" fmla="*/ 2197480 h 2208495"/>
                <a:gd name="connsiteX153" fmla="*/ 285767 w 1038388"/>
                <a:gd name="connsiteY153" fmla="*/ 2124332 h 2208495"/>
                <a:gd name="connsiteX154" fmla="*/ 291627 w 1038388"/>
                <a:gd name="connsiteY154" fmla="*/ 2091994 h 2208495"/>
                <a:gd name="connsiteX155" fmla="*/ 312958 w 1038388"/>
                <a:gd name="connsiteY155" fmla="*/ 2071387 h 2208495"/>
                <a:gd name="connsiteX156" fmla="*/ 389211 w 1038388"/>
                <a:gd name="connsiteY156" fmla="*/ 2040662 h 2208495"/>
                <a:gd name="connsiteX157" fmla="*/ 453130 w 1038388"/>
                <a:gd name="connsiteY157" fmla="*/ 1968908 h 2208495"/>
                <a:gd name="connsiteX158" fmla="*/ 467297 w 1038388"/>
                <a:gd name="connsiteY158" fmla="*/ 1877051 h 2208495"/>
                <a:gd name="connsiteX159" fmla="*/ 451177 w 1038388"/>
                <a:gd name="connsiteY159" fmla="*/ 1789628 h 2208495"/>
                <a:gd name="connsiteX160" fmla="*/ 412420 w 1038388"/>
                <a:gd name="connsiteY160" fmla="*/ 1708426 h 2208495"/>
                <a:gd name="connsiteX161" fmla="*/ 383988 w 1038388"/>
                <a:gd name="connsiteY161" fmla="*/ 1673443 h 2208495"/>
                <a:gd name="connsiteX162" fmla="*/ 361208 w 1038388"/>
                <a:gd name="connsiteY162" fmla="*/ 1661142 h 2208495"/>
                <a:gd name="connsiteX163" fmla="*/ 384394 w 1038388"/>
                <a:gd name="connsiteY163" fmla="*/ 1610073 h 2208495"/>
                <a:gd name="connsiteX164" fmla="*/ 460186 w 1038388"/>
                <a:gd name="connsiteY164" fmla="*/ 1519116 h 2208495"/>
                <a:gd name="connsiteX165" fmla="*/ 471060 w 1038388"/>
                <a:gd name="connsiteY165" fmla="*/ 1510798 h 2208495"/>
                <a:gd name="connsiteX166" fmla="*/ 478610 w 1038388"/>
                <a:gd name="connsiteY166" fmla="*/ 1545529 h 2208495"/>
                <a:gd name="connsiteX167" fmla="*/ 533158 w 1038388"/>
                <a:gd name="connsiteY167" fmla="*/ 1612388 h 2208495"/>
                <a:gd name="connsiteX168" fmla="*/ 589461 w 1038388"/>
                <a:gd name="connsiteY168" fmla="*/ 1656929 h 2208495"/>
                <a:gd name="connsiteX169" fmla="*/ 607578 w 1038388"/>
                <a:gd name="connsiteY169" fmla="*/ 1677580 h 2208495"/>
                <a:gd name="connsiteX170" fmla="*/ 610760 w 1038388"/>
                <a:gd name="connsiteY170" fmla="*/ 1685964 h 2208495"/>
                <a:gd name="connsiteX171" fmla="*/ 610497 w 1038388"/>
                <a:gd name="connsiteY171" fmla="*/ 1694633 h 2208495"/>
                <a:gd name="connsiteX172" fmla="*/ 576974 w 1038388"/>
                <a:gd name="connsiteY172" fmla="*/ 1743364 h 2208495"/>
                <a:gd name="connsiteX173" fmla="*/ 551110 w 1038388"/>
                <a:gd name="connsiteY173" fmla="*/ 1773508 h 2208495"/>
                <a:gd name="connsiteX174" fmla="*/ 532851 w 1038388"/>
                <a:gd name="connsiteY174" fmla="*/ 1814109 h 2208495"/>
                <a:gd name="connsiteX175" fmla="*/ 534968 w 1038388"/>
                <a:gd name="connsiteY175" fmla="*/ 1858254 h 2208495"/>
                <a:gd name="connsiteX176" fmla="*/ 553096 w 1038388"/>
                <a:gd name="connsiteY176" fmla="*/ 1895421 h 2208495"/>
                <a:gd name="connsiteX177" fmla="*/ 608445 w 1038388"/>
                <a:gd name="connsiteY177" fmla="*/ 1948388 h 2208495"/>
                <a:gd name="connsiteX178" fmla="*/ 618331 w 1038388"/>
                <a:gd name="connsiteY178" fmla="*/ 1946723 h 2208495"/>
                <a:gd name="connsiteX179" fmla="*/ 617728 w 1038388"/>
                <a:gd name="connsiteY179" fmla="*/ 1937766 h 2208495"/>
                <a:gd name="connsiteX180" fmla="*/ 617728 w 1038388"/>
                <a:gd name="connsiteY180" fmla="*/ 1937766 h 2208495"/>
                <a:gd name="connsiteX181" fmla="*/ 576480 w 1038388"/>
                <a:gd name="connsiteY181" fmla="*/ 1881451 h 2208495"/>
                <a:gd name="connsiteX182" fmla="*/ 568887 w 1038388"/>
                <a:gd name="connsiteY182" fmla="*/ 1822855 h 2208495"/>
                <a:gd name="connsiteX183" fmla="*/ 607896 w 1038388"/>
                <a:gd name="connsiteY183" fmla="*/ 1775670 h 2208495"/>
                <a:gd name="connsiteX184" fmla="*/ 636350 w 1038388"/>
                <a:gd name="connsiteY184" fmla="*/ 1748127 h 2208495"/>
                <a:gd name="connsiteX185" fmla="*/ 659108 w 1038388"/>
                <a:gd name="connsiteY185" fmla="*/ 1707526 h 2208495"/>
                <a:gd name="connsiteX186" fmla="*/ 662016 w 1038388"/>
                <a:gd name="connsiteY186" fmla="*/ 1680027 h 2208495"/>
                <a:gd name="connsiteX187" fmla="*/ 654247 w 1038388"/>
                <a:gd name="connsiteY187" fmla="*/ 1653692 h 2208495"/>
                <a:gd name="connsiteX188" fmla="*/ 626628 w 1038388"/>
                <a:gd name="connsiteY188" fmla="*/ 1617623 h 2208495"/>
                <a:gd name="connsiteX189" fmla="*/ 569896 w 1038388"/>
                <a:gd name="connsiteY189" fmla="*/ 1569066 h 2208495"/>
                <a:gd name="connsiteX190" fmla="*/ 532368 w 1038388"/>
                <a:gd name="connsiteY190" fmla="*/ 1523890 h 2208495"/>
                <a:gd name="connsiteX191" fmla="*/ 528933 w 1038388"/>
                <a:gd name="connsiteY191" fmla="*/ 1501724 h 2208495"/>
                <a:gd name="connsiteX192" fmla="*/ 523348 w 1038388"/>
                <a:gd name="connsiteY192" fmla="*/ 1481259 h 2208495"/>
                <a:gd name="connsiteX193" fmla="*/ 537613 w 1038388"/>
                <a:gd name="connsiteY193" fmla="*/ 1474982 h 2208495"/>
                <a:gd name="connsiteX194" fmla="*/ 567065 w 1038388"/>
                <a:gd name="connsiteY194" fmla="*/ 1462374 h 2208495"/>
                <a:gd name="connsiteX195" fmla="*/ 625640 w 1038388"/>
                <a:gd name="connsiteY195" fmla="*/ 1440065 h 2208495"/>
                <a:gd name="connsiteX196" fmla="*/ 653830 w 1038388"/>
                <a:gd name="connsiteY196" fmla="*/ 1432000 h 2208495"/>
                <a:gd name="connsiteX197" fmla="*/ 663103 w 1038388"/>
                <a:gd name="connsiteY197" fmla="*/ 1430277 h 2208495"/>
                <a:gd name="connsiteX198" fmla="*/ 701103 w 1038388"/>
                <a:gd name="connsiteY198" fmla="*/ 1430815 h 2208495"/>
                <a:gd name="connsiteX199" fmla="*/ 757472 w 1038388"/>
                <a:gd name="connsiteY199" fmla="*/ 1431594 h 2208495"/>
                <a:gd name="connsiteX200" fmla="*/ 764550 w 1038388"/>
                <a:gd name="connsiteY200" fmla="*/ 1431682 h 2208495"/>
                <a:gd name="connsiteX201" fmla="*/ 772648 w 1038388"/>
                <a:gd name="connsiteY201" fmla="*/ 1431364 h 2208495"/>
                <a:gd name="connsiteX202" fmla="*/ 788855 w 1038388"/>
                <a:gd name="connsiteY202" fmla="*/ 1430639 h 2208495"/>
                <a:gd name="connsiteX203" fmla="*/ 821018 w 1038388"/>
                <a:gd name="connsiteY203" fmla="*/ 1426063 h 2208495"/>
                <a:gd name="connsiteX204" fmla="*/ 1015704 w 1038388"/>
                <a:gd name="connsiteY204" fmla="*/ 1267336 h 2208495"/>
                <a:gd name="connsiteX205" fmla="*/ 1033723 w 1038388"/>
                <a:gd name="connsiteY205" fmla="*/ 1204504 h 2208495"/>
                <a:gd name="connsiteX206" fmla="*/ 1036159 w 1038388"/>
                <a:gd name="connsiteY206" fmla="*/ 1188307 h 2208495"/>
                <a:gd name="connsiteX207" fmla="*/ 1037058 w 1038388"/>
                <a:gd name="connsiteY207" fmla="*/ 1171979 h 2208495"/>
                <a:gd name="connsiteX208" fmla="*/ 1037651 w 1038388"/>
                <a:gd name="connsiteY208" fmla="*/ 1142351 h 2208495"/>
                <a:gd name="connsiteX209" fmla="*/ 1037102 w 1038388"/>
                <a:gd name="connsiteY209" fmla="*/ 918377 h 220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038388" h="2208495">
                  <a:moveTo>
                    <a:pt x="1037102" y="918377"/>
                  </a:moveTo>
                  <a:cubicBezTo>
                    <a:pt x="1036608" y="843759"/>
                    <a:pt x="1036916" y="769065"/>
                    <a:pt x="1035862" y="694425"/>
                  </a:cubicBezTo>
                  <a:lnTo>
                    <a:pt x="1033152" y="41015"/>
                  </a:lnTo>
                  <a:lnTo>
                    <a:pt x="1033064" y="33695"/>
                  </a:lnTo>
                  <a:cubicBezTo>
                    <a:pt x="1032696" y="14403"/>
                    <a:pt x="1016758" y="-939"/>
                    <a:pt x="997466" y="-571"/>
                  </a:cubicBezTo>
                  <a:cubicBezTo>
                    <a:pt x="979714" y="-232"/>
                    <a:pt x="965039" y="13366"/>
                    <a:pt x="963351" y="31040"/>
                  </a:cubicBezTo>
                  <a:cubicBezTo>
                    <a:pt x="963011" y="34749"/>
                    <a:pt x="962726" y="39456"/>
                    <a:pt x="962638" y="42386"/>
                  </a:cubicBezTo>
                  <a:lnTo>
                    <a:pt x="962419" y="49552"/>
                  </a:lnTo>
                  <a:lnTo>
                    <a:pt x="962013" y="63817"/>
                  </a:lnTo>
                  <a:lnTo>
                    <a:pt x="961310" y="526327"/>
                  </a:lnTo>
                  <a:lnTo>
                    <a:pt x="960389" y="582411"/>
                  </a:lnTo>
                  <a:lnTo>
                    <a:pt x="958973" y="694469"/>
                  </a:lnTo>
                  <a:cubicBezTo>
                    <a:pt x="957876" y="769152"/>
                    <a:pt x="958304" y="843836"/>
                    <a:pt x="957963" y="918509"/>
                  </a:cubicBezTo>
                  <a:cubicBezTo>
                    <a:pt x="957876" y="993127"/>
                    <a:pt x="957393" y="1067854"/>
                    <a:pt x="957963" y="1142527"/>
                  </a:cubicBezTo>
                  <a:cubicBezTo>
                    <a:pt x="957963" y="1151766"/>
                    <a:pt x="958205" y="1161785"/>
                    <a:pt x="957634" y="1168862"/>
                  </a:cubicBezTo>
                  <a:lnTo>
                    <a:pt x="957162" y="1180505"/>
                  </a:lnTo>
                  <a:lnTo>
                    <a:pt x="955473" y="1191928"/>
                  </a:lnTo>
                  <a:cubicBezTo>
                    <a:pt x="953475" y="1207291"/>
                    <a:pt x="948559" y="1222104"/>
                    <a:pt x="943106" y="1236578"/>
                  </a:cubicBezTo>
                  <a:cubicBezTo>
                    <a:pt x="930724" y="1265228"/>
                    <a:pt x="912032" y="1290712"/>
                    <a:pt x="888426" y="1311130"/>
                  </a:cubicBezTo>
                  <a:cubicBezTo>
                    <a:pt x="864270" y="1331093"/>
                    <a:pt x="835814" y="1345182"/>
                    <a:pt x="805293" y="1352291"/>
                  </a:cubicBezTo>
                  <a:cubicBezTo>
                    <a:pt x="797612" y="1353695"/>
                    <a:pt x="789931" y="1355089"/>
                    <a:pt x="782118" y="1355978"/>
                  </a:cubicBezTo>
                  <a:lnTo>
                    <a:pt x="770355" y="1356669"/>
                  </a:lnTo>
                  <a:lnTo>
                    <a:pt x="764473" y="1357053"/>
                  </a:lnTo>
                  <a:lnTo>
                    <a:pt x="757549" y="1357163"/>
                  </a:lnTo>
                  <a:lnTo>
                    <a:pt x="701926" y="1357953"/>
                  </a:lnTo>
                  <a:lnTo>
                    <a:pt x="646281" y="1358732"/>
                  </a:lnTo>
                  <a:lnTo>
                    <a:pt x="639324" y="1358831"/>
                  </a:lnTo>
                  <a:lnTo>
                    <a:pt x="637195" y="1358831"/>
                  </a:lnTo>
                  <a:lnTo>
                    <a:pt x="635176" y="1358666"/>
                  </a:lnTo>
                  <a:cubicBezTo>
                    <a:pt x="631774" y="1358315"/>
                    <a:pt x="627944" y="1357920"/>
                    <a:pt x="624268" y="1357185"/>
                  </a:cubicBezTo>
                  <a:cubicBezTo>
                    <a:pt x="616874" y="1355901"/>
                    <a:pt x="609586" y="1354066"/>
                    <a:pt x="602465" y="1351698"/>
                  </a:cubicBezTo>
                  <a:cubicBezTo>
                    <a:pt x="588430" y="1347089"/>
                    <a:pt x="576129" y="1340286"/>
                    <a:pt x="567087" y="1331727"/>
                  </a:cubicBezTo>
                  <a:cubicBezTo>
                    <a:pt x="558045" y="1323168"/>
                    <a:pt x="551264" y="1313226"/>
                    <a:pt x="548740" y="1300135"/>
                  </a:cubicBezTo>
                  <a:lnTo>
                    <a:pt x="547313" y="1295471"/>
                  </a:lnTo>
                  <a:lnTo>
                    <a:pt x="546929" y="1290237"/>
                  </a:lnTo>
                  <a:lnTo>
                    <a:pt x="545832" y="1279758"/>
                  </a:lnTo>
                  <a:cubicBezTo>
                    <a:pt x="546260" y="1272307"/>
                    <a:pt x="546589" y="1264735"/>
                    <a:pt x="547346" y="1257032"/>
                  </a:cubicBezTo>
                  <a:lnTo>
                    <a:pt x="552240" y="1233220"/>
                  </a:lnTo>
                  <a:lnTo>
                    <a:pt x="559812" y="1207313"/>
                  </a:lnTo>
                  <a:cubicBezTo>
                    <a:pt x="570576" y="1172890"/>
                    <a:pt x="583382" y="1138763"/>
                    <a:pt x="597121" y="1104296"/>
                  </a:cubicBezTo>
                  <a:cubicBezTo>
                    <a:pt x="610859" y="1069829"/>
                    <a:pt x="625508" y="1034770"/>
                    <a:pt x="635801" y="996188"/>
                  </a:cubicBezTo>
                  <a:cubicBezTo>
                    <a:pt x="640487" y="976766"/>
                    <a:pt x="644744" y="956432"/>
                    <a:pt x="643307" y="934672"/>
                  </a:cubicBezTo>
                  <a:cubicBezTo>
                    <a:pt x="642063" y="912908"/>
                    <a:pt x="635381" y="891803"/>
                    <a:pt x="623873" y="873288"/>
                  </a:cubicBezTo>
                  <a:cubicBezTo>
                    <a:pt x="619143" y="865603"/>
                    <a:pt x="609079" y="863208"/>
                    <a:pt x="601394" y="867938"/>
                  </a:cubicBezTo>
                  <a:cubicBezTo>
                    <a:pt x="594225" y="872351"/>
                    <a:pt x="591582" y="881487"/>
                    <a:pt x="595288" y="889046"/>
                  </a:cubicBezTo>
                  <a:lnTo>
                    <a:pt x="595573" y="889638"/>
                  </a:lnTo>
                  <a:cubicBezTo>
                    <a:pt x="609641" y="918684"/>
                    <a:pt x="606305" y="950847"/>
                    <a:pt x="594290" y="983756"/>
                  </a:cubicBezTo>
                  <a:cubicBezTo>
                    <a:pt x="582570" y="1016609"/>
                    <a:pt x="565276" y="1049309"/>
                    <a:pt x="549234" y="1083260"/>
                  </a:cubicBezTo>
                  <a:cubicBezTo>
                    <a:pt x="542598" y="1097057"/>
                    <a:pt x="536077" y="1111045"/>
                    <a:pt x="529668" y="1125222"/>
                  </a:cubicBezTo>
                  <a:cubicBezTo>
                    <a:pt x="526382" y="1123389"/>
                    <a:pt x="522797" y="1122152"/>
                    <a:pt x="519079" y="1121568"/>
                  </a:cubicBezTo>
                  <a:lnTo>
                    <a:pt x="518322" y="1121447"/>
                  </a:lnTo>
                  <a:cubicBezTo>
                    <a:pt x="485271" y="1116520"/>
                    <a:pt x="449816" y="1118155"/>
                    <a:pt x="417369" y="1129633"/>
                  </a:cubicBezTo>
                  <a:cubicBezTo>
                    <a:pt x="384603" y="1140694"/>
                    <a:pt x="357016" y="1163014"/>
                    <a:pt x="336518" y="1185048"/>
                  </a:cubicBezTo>
                  <a:cubicBezTo>
                    <a:pt x="315504" y="1206994"/>
                    <a:pt x="298573" y="1227843"/>
                    <a:pt x="274618" y="1233176"/>
                  </a:cubicBezTo>
                  <a:cubicBezTo>
                    <a:pt x="250642" y="1239760"/>
                    <a:pt x="222836" y="1230477"/>
                    <a:pt x="199122" y="1215224"/>
                  </a:cubicBezTo>
                  <a:cubicBezTo>
                    <a:pt x="195840" y="1213113"/>
                    <a:pt x="191467" y="1214063"/>
                    <a:pt x="189356" y="1217346"/>
                  </a:cubicBezTo>
                  <a:cubicBezTo>
                    <a:pt x="187446" y="1220317"/>
                    <a:pt x="188023" y="1224242"/>
                    <a:pt x="190706" y="1226538"/>
                  </a:cubicBezTo>
                  <a:cubicBezTo>
                    <a:pt x="202327" y="1236359"/>
                    <a:pt x="215154" y="1245368"/>
                    <a:pt x="230001" y="1251677"/>
                  </a:cubicBezTo>
                  <a:cubicBezTo>
                    <a:pt x="244848" y="1257987"/>
                    <a:pt x="261736" y="1261553"/>
                    <a:pt x="278832" y="1259545"/>
                  </a:cubicBezTo>
                  <a:cubicBezTo>
                    <a:pt x="296027" y="1258064"/>
                    <a:pt x="312849" y="1250843"/>
                    <a:pt x="326379" y="1241834"/>
                  </a:cubicBezTo>
                  <a:cubicBezTo>
                    <a:pt x="340040" y="1232858"/>
                    <a:pt x="351617" y="1222905"/>
                    <a:pt x="362865" y="1214182"/>
                  </a:cubicBezTo>
                  <a:cubicBezTo>
                    <a:pt x="385206" y="1196372"/>
                    <a:pt x="407218" y="1184071"/>
                    <a:pt x="431546" y="1179540"/>
                  </a:cubicBezTo>
                  <a:cubicBezTo>
                    <a:pt x="455873" y="1175008"/>
                    <a:pt x="480750" y="1177246"/>
                    <a:pt x="505066" y="1184532"/>
                  </a:cubicBezTo>
                  <a:lnTo>
                    <a:pt x="505066" y="1184532"/>
                  </a:lnTo>
                  <a:cubicBezTo>
                    <a:pt x="504606" y="1185761"/>
                    <a:pt x="504090" y="1186968"/>
                    <a:pt x="503640" y="1188197"/>
                  </a:cubicBezTo>
                  <a:lnTo>
                    <a:pt x="493973" y="1215630"/>
                  </a:lnTo>
                  <a:lnTo>
                    <a:pt x="485874" y="1246289"/>
                  </a:lnTo>
                  <a:cubicBezTo>
                    <a:pt x="484075" y="1257010"/>
                    <a:pt x="482846" y="1268126"/>
                    <a:pt x="481913" y="1279209"/>
                  </a:cubicBezTo>
                  <a:lnTo>
                    <a:pt x="482703" y="1296667"/>
                  </a:lnTo>
                  <a:lnTo>
                    <a:pt x="483241" y="1305446"/>
                  </a:lnTo>
                  <a:lnTo>
                    <a:pt x="485183" y="1314367"/>
                  </a:lnTo>
                  <a:cubicBezTo>
                    <a:pt x="489035" y="1338223"/>
                    <a:pt x="502301" y="1361980"/>
                    <a:pt x="519507" y="1379537"/>
                  </a:cubicBezTo>
                  <a:cubicBezTo>
                    <a:pt x="527161" y="1387304"/>
                    <a:pt x="535660" y="1394190"/>
                    <a:pt x="544844" y="1400068"/>
                  </a:cubicBezTo>
                  <a:cubicBezTo>
                    <a:pt x="543418" y="1400715"/>
                    <a:pt x="541947" y="1401330"/>
                    <a:pt x="540532" y="1401977"/>
                  </a:cubicBezTo>
                  <a:lnTo>
                    <a:pt x="510509" y="1416089"/>
                  </a:lnTo>
                  <a:cubicBezTo>
                    <a:pt x="500469" y="1420950"/>
                    <a:pt x="491098" y="1425251"/>
                    <a:pt x="480091" y="1431331"/>
                  </a:cubicBezTo>
                  <a:cubicBezTo>
                    <a:pt x="458974" y="1442438"/>
                    <a:pt x="439227" y="1455975"/>
                    <a:pt x="421253" y="1471668"/>
                  </a:cubicBezTo>
                  <a:cubicBezTo>
                    <a:pt x="394917" y="1450150"/>
                    <a:pt x="362360" y="1434195"/>
                    <a:pt x="327893" y="1429783"/>
                  </a:cubicBezTo>
                  <a:cubicBezTo>
                    <a:pt x="290112" y="1424780"/>
                    <a:pt x="253956" y="1434008"/>
                    <a:pt x="223790" y="1444378"/>
                  </a:cubicBezTo>
                  <a:cubicBezTo>
                    <a:pt x="193252" y="1454374"/>
                    <a:pt x="165215" y="1464601"/>
                    <a:pt x="140163" y="1455516"/>
                  </a:cubicBezTo>
                  <a:cubicBezTo>
                    <a:pt x="114442" y="1447406"/>
                    <a:pt x="95941" y="1420522"/>
                    <a:pt x="84705" y="1392036"/>
                  </a:cubicBezTo>
                  <a:cubicBezTo>
                    <a:pt x="83336" y="1388387"/>
                    <a:pt x="79269" y="1386539"/>
                    <a:pt x="75620" y="1387907"/>
                  </a:cubicBezTo>
                  <a:cubicBezTo>
                    <a:pt x="72188" y="1389195"/>
                    <a:pt x="70314" y="1392896"/>
                    <a:pt x="71307" y="1396425"/>
                  </a:cubicBezTo>
                  <a:cubicBezTo>
                    <a:pt x="75531" y="1412347"/>
                    <a:pt x="81259" y="1428247"/>
                    <a:pt x="90477" y="1443061"/>
                  </a:cubicBezTo>
                  <a:cubicBezTo>
                    <a:pt x="99694" y="1457875"/>
                    <a:pt x="112610" y="1471668"/>
                    <a:pt x="129673" y="1479635"/>
                  </a:cubicBezTo>
                  <a:cubicBezTo>
                    <a:pt x="146429" y="1488293"/>
                    <a:pt x="166181" y="1490531"/>
                    <a:pt x="183738" y="1489291"/>
                  </a:cubicBezTo>
                  <a:cubicBezTo>
                    <a:pt x="201493" y="1488194"/>
                    <a:pt x="217843" y="1484584"/>
                    <a:pt x="233414" y="1481610"/>
                  </a:cubicBezTo>
                  <a:cubicBezTo>
                    <a:pt x="264512" y="1475125"/>
                    <a:pt x="292965" y="1472711"/>
                    <a:pt x="318489" y="1479547"/>
                  </a:cubicBezTo>
                  <a:cubicBezTo>
                    <a:pt x="341456" y="1485714"/>
                    <a:pt x="361482" y="1498980"/>
                    <a:pt x="378260" y="1516329"/>
                  </a:cubicBezTo>
                  <a:cubicBezTo>
                    <a:pt x="361390" y="1537086"/>
                    <a:pt x="346649" y="1559485"/>
                    <a:pt x="334258" y="1583189"/>
                  </a:cubicBezTo>
                  <a:cubicBezTo>
                    <a:pt x="323614" y="1604038"/>
                    <a:pt x="314418" y="1625315"/>
                    <a:pt x="307812" y="1648348"/>
                  </a:cubicBezTo>
                  <a:cubicBezTo>
                    <a:pt x="300901" y="1671257"/>
                    <a:pt x="296825" y="1694927"/>
                    <a:pt x="295676" y="1718829"/>
                  </a:cubicBezTo>
                  <a:cubicBezTo>
                    <a:pt x="295281" y="1727102"/>
                    <a:pt x="295325" y="1735168"/>
                    <a:pt x="295511" y="1743123"/>
                  </a:cubicBezTo>
                  <a:cubicBezTo>
                    <a:pt x="266564" y="1731140"/>
                    <a:pt x="233633" y="1724754"/>
                    <a:pt x="201339" y="1729385"/>
                  </a:cubicBezTo>
                  <a:cubicBezTo>
                    <a:pt x="166313" y="1734224"/>
                    <a:pt x="135500" y="1752023"/>
                    <a:pt x="111743" y="1771292"/>
                  </a:cubicBezTo>
                  <a:cubicBezTo>
                    <a:pt x="87766" y="1789946"/>
                    <a:pt x="66116" y="1811991"/>
                    <a:pt x="49569" y="1802203"/>
                  </a:cubicBezTo>
                  <a:cubicBezTo>
                    <a:pt x="40516" y="1797539"/>
                    <a:pt x="32549" y="1785743"/>
                    <a:pt x="26876" y="1773277"/>
                  </a:cubicBezTo>
                  <a:cubicBezTo>
                    <a:pt x="21097" y="1760146"/>
                    <a:pt x="16549" y="1746506"/>
                    <a:pt x="13291" y="1732534"/>
                  </a:cubicBezTo>
                  <a:cubicBezTo>
                    <a:pt x="12361" y="1728744"/>
                    <a:pt x="8534" y="1726425"/>
                    <a:pt x="4744" y="1727355"/>
                  </a:cubicBezTo>
                  <a:cubicBezTo>
                    <a:pt x="1279" y="1728205"/>
                    <a:pt x="-1008" y="1731505"/>
                    <a:pt x="-590" y="1735047"/>
                  </a:cubicBezTo>
                  <a:cubicBezTo>
                    <a:pt x="1083" y="1750383"/>
                    <a:pt x="4184" y="1765530"/>
                    <a:pt x="8672" y="1780289"/>
                  </a:cubicBezTo>
                  <a:cubicBezTo>
                    <a:pt x="13675" y="1795070"/>
                    <a:pt x="20106" y="1811223"/>
                    <a:pt x="36105" y="1823206"/>
                  </a:cubicBezTo>
                  <a:cubicBezTo>
                    <a:pt x="44590" y="1829180"/>
                    <a:pt x="54829" y="1832147"/>
                    <a:pt x="65195" y="1831633"/>
                  </a:cubicBezTo>
                  <a:cubicBezTo>
                    <a:pt x="74590" y="1831030"/>
                    <a:pt x="83761" y="1828498"/>
                    <a:pt x="92134" y="1824193"/>
                  </a:cubicBezTo>
                  <a:cubicBezTo>
                    <a:pt x="107496" y="1816742"/>
                    <a:pt x="119720" y="1808019"/>
                    <a:pt x="132087" y="1800667"/>
                  </a:cubicBezTo>
                  <a:cubicBezTo>
                    <a:pt x="156426" y="1785491"/>
                    <a:pt x="180764" y="1776207"/>
                    <a:pt x="205344" y="1775790"/>
                  </a:cubicBezTo>
                  <a:cubicBezTo>
                    <a:pt x="229924" y="1775374"/>
                    <a:pt x="253988" y="1783625"/>
                    <a:pt x="276001" y="1797024"/>
                  </a:cubicBezTo>
                  <a:cubicBezTo>
                    <a:pt x="276993" y="1797623"/>
                    <a:pt x="278019" y="1798165"/>
                    <a:pt x="279073" y="1798648"/>
                  </a:cubicBezTo>
                  <a:cubicBezTo>
                    <a:pt x="285138" y="1801378"/>
                    <a:pt x="291967" y="1801898"/>
                    <a:pt x="298375" y="1800118"/>
                  </a:cubicBezTo>
                  <a:cubicBezTo>
                    <a:pt x="299001" y="1816172"/>
                    <a:pt x="298715" y="1831271"/>
                    <a:pt x="295643" y="1845218"/>
                  </a:cubicBezTo>
                  <a:cubicBezTo>
                    <a:pt x="288236" y="1881144"/>
                    <a:pt x="265006" y="1914722"/>
                    <a:pt x="234511" y="1940476"/>
                  </a:cubicBezTo>
                  <a:cubicBezTo>
                    <a:pt x="219149" y="1953809"/>
                    <a:pt x="201591" y="1965715"/>
                    <a:pt x="183563" y="1980232"/>
                  </a:cubicBezTo>
                  <a:cubicBezTo>
                    <a:pt x="176838" y="1985787"/>
                    <a:pt x="170406" y="1991688"/>
                    <a:pt x="164294" y="1997910"/>
                  </a:cubicBezTo>
                  <a:cubicBezTo>
                    <a:pt x="162176" y="1997910"/>
                    <a:pt x="160058" y="1998119"/>
                    <a:pt x="157951" y="1998141"/>
                  </a:cubicBezTo>
                  <a:cubicBezTo>
                    <a:pt x="148363" y="1998724"/>
                    <a:pt x="138915" y="2000724"/>
                    <a:pt x="129914" y="2004077"/>
                  </a:cubicBezTo>
                  <a:cubicBezTo>
                    <a:pt x="113125" y="2010518"/>
                    <a:pt x="95898" y="2019527"/>
                    <a:pt x="83498" y="2038357"/>
                  </a:cubicBezTo>
                  <a:cubicBezTo>
                    <a:pt x="77496" y="2047498"/>
                    <a:pt x="74215" y="2060062"/>
                    <a:pt x="75718" y="2071277"/>
                  </a:cubicBezTo>
                  <a:cubicBezTo>
                    <a:pt x="77221" y="2082250"/>
                    <a:pt x="81588" y="2090304"/>
                    <a:pt x="82400" y="2093761"/>
                  </a:cubicBezTo>
                  <a:cubicBezTo>
                    <a:pt x="82861" y="2095451"/>
                    <a:pt x="83421" y="2095868"/>
                    <a:pt x="83048" y="2097668"/>
                  </a:cubicBezTo>
                  <a:cubicBezTo>
                    <a:pt x="82399" y="2099796"/>
                    <a:pt x="81126" y="2101681"/>
                    <a:pt x="79394" y="2103077"/>
                  </a:cubicBezTo>
                  <a:cubicBezTo>
                    <a:pt x="75290" y="2106940"/>
                    <a:pt x="68421" y="2109815"/>
                    <a:pt x="61354" y="2112317"/>
                  </a:cubicBezTo>
                  <a:lnTo>
                    <a:pt x="61156" y="2112393"/>
                  </a:lnTo>
                  <a:cubicBezTo>
                    <a:pt x="58466" y="2113348"/>
                    <a:pt x="57060" y="2116303"/>
                    <a:pt x="58015" y="2118993"/>
                  </a:cubicBezTo>
                  <a:cubicBezTo>
                    <a:pt x="58656" y="2120800"/>
                    <a:pt x="60246" y="2122104"/>
                    <a:pt x="62144" y="2122379"/>
                  </a:cubicBezTo>
                  <a:cubicBezTo>
                    <a:pt x="70374" y="2123564"/>
                    <a:pt x="79098" y="2123817"/>
                    <a:pt x="88699" y="2120426"/>
                  </a:cubicBezTo>
                  <a:cubicBezTo>
                    <a:pt x="94023" y="2118485"/>
                    <a:pt x="98745" y="2115182"/>
                    <a:pt x="102394" y="2110846"/>
                  </a:cubicBezTo>
                  <a:cubicBezTo>
                    <a:pt x="106601" y="2105783"/>
                    <a:pt x="109003" y="2099463"/>
                    <a:pt x="109219" y="2092883"/>
                  </a:cubicBezTo>
                  <a:cubicBezTo>
                    <a:pt x="109164" y="2080867"/>
                    <a:pt x="107112" y="2074294"/>
                    <a:pt x="108122" y="2069839"/>
                  </a:cubicBezTo>
                  <a:cubicBezTo>
                    <a:pt x="108736" y="2065648"/>
                    <a:pt x="110448" y="2062652"/>
                    <a:pt x="113477" y="2059316"/>
                  </a:cubicBezTo>
                  <a:cubicBezTo>
                    <a:pt x="117635" y="2054642"/>
                    <a:pt x="124845" y="2050362"/>
                    <a:pt x="132976" y="2046960"/>
                  </a:cubicBezTo>
                  <a:cubicBezTo>
                    <a:pt x="125676" y="2067240"/>
                    <a:pt x="123021" y="2088899"/>
                    <a:pt x="125207" y="2110342"/>
                  </a:cubicBezTo>
                  <a:cubicBezTo>
                    <a:pt x="127577" y="2134713"/>
                    <a:pt x="135237" y="2157680"/>
                    <a:pt x="145420" y="2178551"/>
                  </a:cubicBezTo>
                  <a:cubicBezTo>
                    <a:pt x="149483" y="2187087"/>
                    <a:pt x="159697" y="2190713"/>
                    <a:pt x="168234" y="2186650"/>
                  </a:cubicBezTo>
                  <a:cubicBezTo>
                    <a:pt x="176689" y="2182625"/>
                    <a:pt x="180341" y="2172553"/>
                    <a:pt x="176430" y="2164044"/>
                  </a:cubicBezTo>
                  <a:cubicBezTo>
                    <a:pt x="168211" y="2145609"/>
                    <a:pt x="162746" y="2126395"/>
                    <a:pt x="161583" y="2107379"/>
                  </a:cubicBezTo>
                  <a:cubicBezTo>
                    <a:pt x="160193" y="2088886"/>
                    <a:pt x="163657" y="2070352"/>
                    <a:pt x="171635" y="2053610"/>
                  </a:cubicBezTo>
                  <a:cubicBezTo>
                    <a:pt x="186756" y="2021535"/>
                    <a:pt x="225842" y="2002848"/>
                    <a:pt x="262109" y="1973890"/>
                  </a:cubicBezTo>
                  <a:cubicBezTo>
                    <a:pt x="298551" y="1945008"/>
                    <a:pt x="330208" y="1905055"/>
                    <a:pt x="342312" y="1855752"/>
                  </a:cubicBezTo>
                  <a:cubicBezTo>
                    <a:pt x="348270" y="1831304"/>
                    <a:pt x="348424" y="1806669"/>
                    <a:pt x="347798" y="1784547"/>
                  </a:cubicBezTo>
                  <a:cubicBezTo>
                    <a:pt x="347173" y="1762425"/>
                    <a:pt x="346207" y="1741828"/>
                    <a:pt x="347908" y="1722121"/>
                  </a:cubicBezTo>
                  <a:cubicBezTo>
                    <a:pt x="347908" y="1721627"/>
                    <a:pt x="348029" y="1721155"/>
                    <a:pt x="348073" y="1720661"/>
                  </a:cubicBezTo>
                  <a:cubicBezTo>
                    <a:pt x="353483" y="1727508"/>
                    <a:pt x="359046" y="1734180"/>
                    <a:pt x="363797" y="1741510"/>
                  </a:cubicBezTo>
                  <a:cubicBezTo>
                    <a:pt x="377779" y="1761860"/>
                    <a:pt x="388763" y="1784115"/>
                    <a:pt x="396410" y="1807591"/>
                  </a:cubicBezTo>
                  <a:cubicBezTo>
                    <a:pt x="412178" y="1855138"/>
                    <a:pt x="420397" y="1907623"/>
                    <a:pt x="405616" y="1950341"/>
                  </a:cubicBezTo>
                  <a:cubicBezTo>
                    <a:pt x="398187" y="1971498"/>
                    <a:pt x="385129" y="1989505"/>
                    <a:pt x="365871" y="2001915"/>
                  </a:cubicBezTo>
                  <a:cubicBezTo>
                    <a:pt x="356226" y="2008280"/>
                    <a:pt x="345121" y="2013821"/>
                    <a:pt x="332765" y="2019297"/>
                  </a:cubicBezTo>
                  <a:cubicBezTo>
                    <a:pt x="320409" y="2024773"/>
                    <a:pt x="306824" y="2030424"/>
                    <a:pt x="293108" y="2039586"/>
                  </a:cubicBezTo>
                  <a:cubicBezTo>
                    <a:pt x="279293" y="2048365"/>
                    <a:pt x="266652" y="2063376"/>
                    <a:pt x="261286" y="2079639"/>
                  </a:cubicBezTo>
                  <a:cubicBezTo>
                    <a:pt x="256041" y="2095189"/>
                    <a:pt x="255052" y="2111859"/>
                    <a:pt x="258422" y="2127921"/>
                  </a:cubicBezTo>
                  <a:cubicBezTo>
                    <a:pt x="264698" y="2158437"/>
                    <a:pt x="280544" y="2182940"/>
                    <a:pt x="297508" y="2205106"/>
                  </a:cubicBezTo>
                  <a:cubicBezTo>
                    <a:pt x="299858" y="2208222"/>
                    <a:pt x="304289" y="2208843"/>
                    <a:pt x="307405" y="2206494"/>
                  </a:cubicBezTo>
                  <a:cubicBezTo>
                    <a:pt x="310157" y="2204418"/>
                    <a:pt x="311011" y="2200661"/>
                    <a:pt x="309425" y="2197600"/>
                  </a:cubicBezTo>
                  <a:lnTo>
                    <a:pt x="309425" y="2197480"/>
                  </a:lnTo>
                  <a:cubicBezTo>
                    <a:pt x="297355" y="2173657"/>
                    <a:pt x="287007" y="2148364"/>
                    <a:pt x="285767" y="2124332"/>
                  </a:cubicBezTo>
                  <a:cubicBezTo>
                    <a:pt x="285010" y="2112372"/>
                    <a:pt x="287040" y="2101289"/>
                    <a:pt x="291627" y="2091994"/>
                  </a:cubicBezTo>
                  <a:cubicBezTo>
                    <a:pt x="296213" y="2082700"/>
                    <a:pt x="303302" y="2076632"/>
                    <a:pt x="312958" y="2071387"/>
                  </a:cubicBezTo>
                  <a:cubicBezTo>
                    <a:pt x="332381" y="2060929"/>
                    <a:pt x="361427" y="2056024"/>
                    <a:pt x="389211" y="2040662"/>
                  </a:cubicBezTo>
                  <a:cubicBezTo>
                    <a:pt x="417445" y="2025497"/>
                    <a:pt x="440698" y="1998623"/>
                    <a:pt x="453130" y="1968908"/>
                  </a:cubicBezTo>
                  <a:cubicBezTo>
                    <a:pt x="465596" y="1938929"/>
                    <a:pt x="468855" y="1907030"/>
                    <a:pt x="467297" y="1877051"/>
                  </a:cubicBezTo>
                  <a:cubicBezTo>
                    <a:pt x="465818" y="1847325"/>
                    <a:pt x="460398" y="1817927"/>
                    <a:pt x="451177" y="1789628"/>
                  </a:cubicBezTo>
                  <a:cubicBezTo>
                    <a:pt x="442194" y="1760852"/>
                    <a:pt x="429143" y="1733508"/>
                    <a:pt x="412420" y="1708426"/>
                  </a:cubicBezTo>
                  <a:cubicBezTo>
                    <a:pt x="403773" y="1696136"/>
                    <a:pt x="395378" y="1683418"/>
                    <a:pt x="383988" y="1673443"/>
                  </a:cubicBezTo>
                  <a:cubicBezTo>
                    <a:pt x="377279" y="1667883"/>
                    <a:pt x="369537" y="1663703"/>
                    <a:pt x="361208" y="1661142"/>
                  </a:cubicBezTo>
                  <a:cubicBezTo>
                    <a:pt x="367444" y="1643480"/>
                    <a:pt x="375202" y="1626393"/>
                    <a:pt x="384394" y="1610073"/>
                  </a:cubicBezTo>
                  <a:cubicBezTo>
                    <a:pt x="404201" y="1575102"/>
                    <a:pt x="429560" y="1543411"/>
                    <a:pt x="460186" y="1519116"/>
                  </a:cubicBezTo>
                  <a:cubicBezTo>
                    <a:pt x="463741" y="1516241"/>
                    <a:pt x="467366" y="1513469"/>
                    <a:pt x="471060" y="1510798"/>
                  </a:cubicBezTo>
                  <a:cubicBezTo>
                    <a:pt x="471579" y="1522721"/>
                    <a:pt x="474133" y="1534467"/>
                    <a:pt x="478610" y="1545529"/>
                  </a:cubicBezTo>
                  <a:cubicBezTo>
                    <a:pt x="491778" y="1576342"/>
                    <a:pt x="513614" y="1595632"/>
                    <a:pt x="533158" y="1612388"/>
                  </a:cubicBezTo>
                  <a:cubicBezTo>
                    <a:pt x="552910" y="1629134"/>
                    <a:pt x="573462" y="1642554"/>
                    <a:pt x="589461" y="1656929"/>
                  </a:cubicBezTo>
                  <a:cubicBezTo>
                    <a:pt x="597483" y="1663985"/>
                    <a:pt x="604100" y="1671293"/>
                    <a:pt x="607578" y="1677580"/>
                  </a:cubicBezTo>
                  <a:cubicBezTo>
                    <a:pt x="609257" y="1680708"/>
                    <a:pt x="610497" y="1683451"/>
                    <a:pt x="610760" y="1685964"/>
                  </a:cubicBezTo>
                  <a:cubicBezTo>
                    <a:pt x="611376" y="1688832"/>
                    <a:pt x="611286" y="1691807"/>
                    <a:pt x="610497" y="1694633"/>
                  </a:cubicBezTo>
                  <a:cubicBezTo>
                    <a:pt x="608006" y="1710214"/>
                    <a:pt x="594366" y="1725895"/>
                    <a:pt x="576974" y="1743364"/>
                  </a:cubicBezTo>
                  <a:cubicBezTo>
                    <a:pt x="568502" y="1752242"/>
                    <a:pt x="559417" y="1761931"/>
                    <a:pt x="551110" y="1773508"/>
                  </a:cubicBezTo>
                  <a:cubicBezTo>
                    <a:pt x="542803" y="1785085"/>
                    <a:pt x="535682" y="1798966"/>
                    <a:pt x="532851" y="1814109"/>
                  </a:cubicBezTo>
                  <a:cubicBezTo>
                    <a:pt x="530134" y="1828790"/>
                    <a:pt x="530859" y="1843901"/>
                    <a:pt x="534968" y="1858254"/>
                  </a:cubicBezTo>
                  <a:cubicBezTo>
                    <a:pt x="538904" y="1871564"/>
                    <a:pt x="545031" y="1884125"/>
                    <a:pt x="553096" y="1895421"/>
                  </a:cubicBezTo>
                  <a:cubicBezTo>
                    <a:pt x="568579" y="1917268"/>
                    <a:pt x="588068" y="1933969"/>
                    <a:pt x="608445" y="1948388"/>
                  </a:cubicBezTo>
                  <a:cubicBezTo>
                    <a:pt x="611634" y="1950658"/>
                    <a:pt x="616060" y="1949913"/>
                    <a:pt x="618331" y="1946723"/>
                  </a:cubicBezTo>
                  <a:cubicBezTo>
                    <a:pt x="620287" y="1943975"/>
                    <a:pt x="620035" y="1940228"/>
                    <a:pt x="617728" y="1937766"/>
                  </a:cubicBezTo>
                  <a:lnTo>
                    <a:pt x="617728" y="1937766"/>
                  </a:lnTo>
                  <a:cubicBezTo>
                    <a:pt x="601367" y="1920209"/>
                    <a:pt x="586367" y="1901445"/>
                    <a:pt x="576480" y="1881451"/>
                  </a:cubicBezTo>
                  <a:cubicBezTo>
                    <a:pt x="566286" y="1861612"/>
                    <a:pt x="562939" y="1840434"/>
                    <a:pt x="568887" y="1822855"/>
                  </a:cubicBezTo>
                  <a:cubicBezTo>
                    <a:pt x="574209" y="1805396"/>
                    <a:pt x="589450" y="1791504"/>
                    <a:pt x="607896" y="1775670"/>
                  </a:cubicBezTo>
                  <a:cubicBezTo>
                    <a:pt x="616960" y="1767593"/>
                    <a:pt x="626880" y="1759001"/>
                    <a:pt x="636350" y="1748127"/>
                  </a:cubicBezTo>
                  <a:cubicBezTo>
                    <a:pt x="645820" y="1737253"/>
                    <a:pt x="654565" y="1723393"/>
                    <a:pt x="659108" y="1707526"/>
                  </a:cubicBezTo>
                  <a:cubicBezTo>
                    <a:pt x="661956" y="1698657"/>
                    <a:pt x="662946" y="1689296"/>
                    <a:pt x="662016" y="1680027"/>
                  </a:cubicBezTo>
                  <a:cubicBezTo>
                    <a:pt x="661060" y="1670847"/>
                    <a:pt x="658426" y="1661921"/>
                    <a:pt x="654247" y="1653692"/>
                  </a:cubicBezTo>
                  <a:cubicBezTo>
                    <a:pt x="646467" y="1638219"/>
                    <a:pt x="636350" y="1627235"/>
                    <a:pt x="626628" y="1617623"/>
                  </a:cubicBezTo>
                  <a:cubicBezTo>
                    <a:pt x="606876" y="1598628"/>
                    <a:pt x="587300" y="1583946"/>
                    <a:pt x="569896" y="1569066"/>
                  </a:cubicBezTo>
                  <a:cubicBezTo>
                    <a:pt x="552690" y="1554351"/>
                    <a:pt x="537975" y="1538681"/>
                    <a:pt x="532368" y="1523890"/>
                  </a:cubicBezTo>
                  <a:cubicBezTo>
                    <a:pt x="529306" y="1516406"/>
                    <a:pt x="529284" y="1509811"/>
                    <a:pt x="528933" y="1501724"/>
                  </a:cubicBezTo>
                  <a:cubicBezTo>
                    <a:pt x="528297" y="1496094"/>
                    <a:pt x="526739" y="1489917"/>
                    <a:pt x="523348" y="1481259"/>
                  </a:cubicBezTo>
                  <a:cubicBezTo>
                    <a:pt x="528055" y="1479152"/>
                    <a:pt x="532916" y="1477034"/>
                    <a:pt x="537613" y="1474982"/>
                  </a:cubicBezTo>
                  <a:lnTo>
                    <a:pt x="567065" y="1462374"/>
                  </a:lnTo>
                  <a:cubicBezTo>
                    <a:pt x="586663" y="1454232"/>
                    <a:pt x="606316" y="1446517"/>
                    <a:pt x="625640" y="1440065"/>
                  </a:cubicBezTo>
                  <a:cubicBezTo>
                    <a:pt x="635253" y="1436938"/>
                    <a:pt x="644788" y="1434107"/>
                    <a:pt x="653830" y="1432000"/>
                  </a:cubicBezTo>
                  <a:cubicBezTo>
                    <a:pt x="656968" y="1431265"/>
                    <a:pt x="660118" y="1430716"/>
                    <a:pt x="663103" y="1430277"/>
                  </a:cubicBezTo>
                  <a:lnTo>
                    <a:pt x="701103" y="1430815"/>
                  </a:lnTo>
                  <a:lnTo>
                    <a:pt x="757472" y="1431594"/>
                  </a:lnTo>
                  <a:lnTo>
                    <a:pt x="764550" y="1431682"/>
                  </a:lnTo>
                  <a:lnTo>
                    <a:pt x="772648" y="1431364"/>
                  </a:lnTo>
                  <a:lnTo>
                    <a:pt x="788855" y="1430639"/>
                  </a:lnTo>
                  <a:cubicBezTo>
                    <a:pt x="799609" y="1429641"/>
                    <a:pt x="810363" y="1427951"/>
                    <a:pt x="821018" y="1426063"/>
                  </a:cubicBezTo>
                  <a:cubicBezTo>
                    <a:pt x="907960" y="1408163"/>
                    <a:pt x="980660" y="1348891"/>
                    <a:pt x="1015704" y="1267336"/>
                  </a:cubicBezTo>
                  <a:cubicBezTo>
                    <a:pt x="1023759" y="1247069"/>
                    <a:pt x="1030584" y="1226143"/>
                    <a:pt x="1033723" y="1204504"/>
                  </a:cubicBezTo>
                  <a:lnTo>
                    <a:pt x="1036159" y="1188307"/>
                  </a:lnTo>
                  <a:lnTo>
                    <a:pt x="1037058" y="1171979"/>
                  </a:lnTo>
                  <a:cubicBezTo>
                    <a:pt x="1037815" y="1160413"/>
                    <a:pt x="1037585" y="1151755"/>
                    <a:pt x="1037651" y="1142351"/>
                  </a:cubicBezTo>
                  <a:cubicBezTo>
                    <a:pt x="1038002" y="1067690"/>
                    <a:pt x="1037322" y="993039"/>
                    <a:pt x="1037102" y="918377"/>
                  </a:cubicBezTo>
                  <a:close/>
                </a:path>
              </a:pathLst>
            </a:custGeom>
            <a:solidFill>
              <a:srgbClr val="01567D"/>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9455358" y="2719383"/>
              <a:ext cx="1100994" cy="2046358"/>
            </a:xfrm>
            <a:custGeom>
              <a:avLst/>
              <a:gdLst>
                <a:gd name="connsiteX0" fmla="*/ 16828 w 988976"/>
                <a:gd name="connsiteY0" fmla="*/ 17801 h 1838157"/>
                <a:gd name="connsiteX1" fmla="*/ 2695 w 988976"/>
                <a:gd name="connsiteY1" fmla="*/ 222682 h 1838157"/>
                <a:gd name="connsiteX2" fmla="*/ 52151 w 988976"/>
                <a:gd name="connsiteY2" fmla="*/ 703100 h 1838157"/>
                <a:gd name="connsiteX3" fmla="*/ 59218 w 988976"/>
                <a:gd name="connsiteY3" fmla="*/ 1148184 h 1838157"/>
                <a:gd name="connsiteX4" fmla="*/ 172242 w 988976"/>
                <a:gd name="connsiteY4" fmla="*/ 1423721 h 1838157"/>
                <a:gd name="connsiteX5" fmla="*/ 822206 w 988976"/>
                <a:gd name="connsiteY5" fmla="*/ 1819360 h 1838157"/>
                <a:gd name="connsiteX6" fmla="*/ 984709 w 988976"/>
                <a:gd name="connsiteY6" fmla="*/ 1183517 h 1838157"/>
                <a:gd name="connsiteX7" fmla="*/ 815140 w 988976"/>
                <a:gd name="connsiteY7" fmla="*/ 568865 h 1838157"/>
                <a:gd name="connsiteX8" fmla="*/ 16828 w 988976"/>
                <a:gd name="connsiteY8" fmla="*/ 17801 h 18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76" h="1838157">
                  <a:moveTo>
                    <a:pt x="16828" y="17801"/>
                  </a:moveTo>
                  <a:cubicBezTo>
                    <a:pt x="4373" y="28335"/>
                    <a:pt x="-6281" y="46112"/>
                    <a:pt x="2695" y="222682"/>
                  </a:cubicBezTo>
                  <a:cubicBezTo>
                    <a:pt x="15555" y="475439"/>
                    <a:pt x="42198" y="533223"/>
                    <a:pt x="52151" y="703100"/>
                  </a:cubicBezTo>
                  <a:cubicBezTo>
                    <a:pt x="66526" y="948175"/>
                    <a:pt x="19780" y="976673"/>
                    <a:pt x="59218" y="1148184"/>
                  </a:cubicBezTo>
                  <a:cubicBezTo>
                    <a:pt x="68951" y="1190508"/>
                    <a:pt x="98721" y="1305814"/>
                    <a:pt x="172242" y="1423721"/>
                  </a:cubicBezTo>
                  <a:cubicBezTo>
                    <a:pt x="314092" y="1651108"/>
                    <a:pt x="631788" y="1908901"/>
                    <a:pt x="822206" y="1819360"/>
                  </a:cubicBezTo>
                  <a:cubicBezTo>
                    <a:pt x="1007072" y="1732419"/>
                    <a:pt x="991731" y="1355863"/>
                    <a:pt x="984709" y="1183517"/>
                  </a:cubicBezTo>
                  <a:cubicBezTo>
                    <a:pt x="980012" y="1068299"/>
                    <a:pt x="967151" y="824474"/>
                    <a:pt x="815140" y="568865"/>
                  </a:cubicBezTo>
                  <a:cubicBezTo>
                    <a:pt x="582069" y="176989"/>
                    <a:pt x="123115" y="-72135"/>
                    <a:pt x="16828" y="17801"/>
                  </a:cubicBezTo>
                  <a:close/>
                </a:path>
              </a:pathLst>
            </a:custGeom>
            <a:solidFill>
              <a:srgbClr val="00A2A4"/>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9271287" y="2026920"/>
              <a:ext cx="1155950" cy="2458741"/>
            </a:xfrm>
            <a:custGeom>
              <a:avLst/>
              <a:gdLst>
                <a:gd name="connsiteX0" fmla="*/ 38 w 1038341"/>
                <a:gd name="connsiteY0" fmla="*/ 918465 h 2208583"/>
                <a:gd name="connsiteX1" fmla="*/ 1267 w 1038341"/>
                <a:gd name="connsiteY1" fmla="*/ 694513 h 2208583"/>
                <a:gd name="connsiteX2" fmla="*/ 3988 w 1038341"/>
                <a:gd name="connsiteY2" fmla="*/ 41102 h 2208583"/>
                <a:gd name="connsiteX3" fmla="*/ 4076 w 1038341"/>
                <a:gd name="connsiteY3" fmla="*/ 33783 h 2208583"/>
                <a:gd name="connsiteX4" fmla="*/ 39567 w 1038341"/>
                <a:gd name="connsiteY4" fmla="*/ -573 h 2208583"/>
                <a:gd name="connsiteX5" fmla="*/ 73778 w 1038341"/>
                <a:gd name="connsiteY5" fmla="*/ 31128 h 2208583"/>
                <a:gd name="connsiteX6" fmla="*/ 74491 w 1038341"/>
                <a:gd name="connsiteY6" fmla="*/ 42474 h 2208583"/>
                <a:gd name="connsiteX7" fmla="*/ 74722 w 1038341"/>
                <a:gd name="connsiteY7" fmla="*/ 49639 h 2208583"/>
                <a:gd name="connsiteX8" fmla="*/ 75128 w 1038341"/>
                <a:gd name="connsiteY8" fmla="*/ 63904 h 2208583"/>
                <a:gd name="connsiteX9" fmla="*/ 75830 w 1038341"/>
                <a:gd name="connsiteY9" fmla="*/ 526414 h 2208583"/>
                <a:gd name="connsiteX10" fmla="*/ 76741 w 1038341"/>
                <a:gd name="connsiteY10" fmla="*/ 582498 h 2208583"/>
                <a:gd name="connsiteX11" fmla="*/ 78167 w 1038341"/>
                <a:gd name="connsiteY11" fmla="*/ 694557 h 2208583"/>
                <a:gd name="connsiteX12" fmla="*/ 79177 w 1038341"/>
                <a:gd name="connsiteY12" fmla="*/ 918597 h 2208583"/>
                <a:gd name="connsiteX13" fmla="*/ 79177 w 1038341"/>
                <a:gd name="connsiteY13" fmla="*/ 1142614 h 2208583"/>
                <a:gd name="connsiteX14" fmla="*/ 79495 w 1038341"/>
                <a:gd name="connsiteY14" fmla="*/ 1168950 h 2208583"/>
                <a:gd name="connsiteX15" fmla="*/ 79967 w 1038341"/>
                <a:gd name="connsiteY15" fmla="*/ 1180593 h 2208583"/>
                <a:gd name="connsiteX16" fmla="*/ 81701 w 1038341"/>
                <a:gd name="connsiteY16" fmla="*/ 1192071 h 2208583"/>
                <a:gd name="connsiteX17" fmla="*/ 94078 w 1038341"/>
                <a:gd name="connsiteY17" fmla="*/ 1236721 h 2208583"/>
                <a:gd name="connsiteX18" fmla="*/ 148758 w 1038341"/>
                <a:gd name="connsiteY18" fmla="*/ 1311273 h 2208583"/>
                <a:gd name="connsiteX19" fmla="*/ 231880 w 1038341"/>
                <a:gd name="connsiteY19" fmla="*/ 1352433 h 2208583"/>
                <a:gd name="connsiteX20" fmla="*/ 255066 w 1038341"/>
                <a:gd name="connsiteY20" fmla="*/ 1356120 h 2208583"/>
                <a:gd name="connsiteX21" fmla="*/ 266829 w 1038341"/>
                <a:gd name="connsiteY21" fmla="*/ 1356811 h 2208583"/>
                <a:gd name="connsiteX22" fmla="*/ 272711 w 1038341"/>
                <a:gd name="connsiteY22" fmla="*/ 1357195 h 2208583"/>
                <a:gd name="connsiteX23" fmla="*/ 279624 w 1038341"/>
                <a:gd name="connsiteY23" fmla="*/ 1357305 h 2208583"/>
                <a:gd name="connsiteX24" fmla="*/ 335258 w 1038341"/>
                <a:gd name="connsiteY24" fmla="*/ 1358095 h 2208583"/>
                <a:gd name="connsiteX25" fmla="*/ 390904 w 1038341"/>
                <a:gd name="connsiteY25" fmla="*/ 1358874 h 2208583"/>
                <a:gd name="connsiteX26" fmla="*/ 397861 w 1038341"/>
                <a:gd name="connsiteY26" fmla="*/ 1358973 h 2208583"/>
                <a:gd name="connsiteX27" fmla="*/ 399989 w 1038341"/>
                <a:gd name="connsiteY27" fmla="*/ 1358973 h 2208583"/>
                <a:gd name="connsiteX28" fmla="*/ 402009 w 1038341"/>
                <a:gd name="connsiteY28" fmla="*/ 1358809 h 2208583"/>
                <a:gd name="connsiteX29" fmla="*/ 412905 w 1038341"/>
                <a:gd name="connsiteY29" fmla="*/ 1357327 h 2208583"/>
                <a:gd name="connsiteX30" fmla="*/ 434719 w 1038341"/>
                <a:gd name="connsiteY30" fmla="*/ 1351841 h 2208583"/>
                <a:gd name="connsiteX31" fmla="*/ 470097 w 1038341"/>
                <a:gd name="connsiteY31" fmla="*/ 1331869 h 2208583"/>
                <a:gd name="connsiteX32" fmla="*/ 488445 w 1038341"/>
                <a:gd name="connsiteY32" fmla="*/ 1300277 h 2208583"/>
                <a:gd name="connsiteX33" fmla="*/ 489871 w 1038341"/>
                <a:gd name="connsiteY33" fmla="*/ 1295614 h 2208583"/>
                <a:gd name="connsiteX34" fmla="*/ 490255 w 1038341"/>
                <a:gd name="connsiteY34" fmla="*/ 1290380 h 2208583"/>
                <a:gd name="connsiteX35" fmla="*/ 491352 w 1038341"/>
                <a:gd name="connsiteY35" fmla="*/ 1279900 h 2208583"/>
                <a:gd name="connsiteX36" fmla="*/ 489838 w 1038341"/>
                <a:gd name="connsiteY36" fmla="*/ 1257175 h 2208583"/>
                <a:gd name="connsiteX37" fmla="*/ 484944 w 1038341"/>
                <a:gd name="connsiteY37" fmla="*/ 1233363 h 2208583"/>
                <a:gd name="connsiteX38" fmla="*/ 477372 w 1038341"/>
                <a:gd name="connsiteY38" fmla="*/ 1207455 h 2208583"/>
                <a:gd name="connsiteX39" fmla="*/ 440009 w 1038341"/>
                <a:gd name="connsiteY39" fmla="*/ 1104439 h 2208583"/>
                <a:gd name="connsiteX40" fmla="*/ 401328 w 1038341"/>
                <a:gd name="connsiteY40" fmla="*/ 996331 h 2208583"/>
                <a:gd name="connsiteX41" fmla="*/ 393823 w 1038341"/>
                <a:gd name="connsiteY41" fmla="*/ 934815 h 2208583"/>
                <a:gd name="connsiteX42" fmla="*/ 413256 w 1038341"/>
                <a:gd name="connsiteY42" fmla="*/ 873431 h 2208583"/>
                <a:gd name="connsiteX43" fmla="*/ 435863 w 1038341"/>
                <a:gd name="connsiteY43" fmla="*/ 868650 h 2208583"/>
                <a:gd name="connsiteX44" fmla="*/ 441786 w 1038341"/>
                <a:gd name="connsiteY44" fmla="*/ 889188 h 2208583"/>
                <a:gd name="connsiteX45" fmla="*/ 441501 w 1038341"/>
                <a:gd name="connsiteY45" fmla="*/ 889781 h 2208583"/>
                <a:gd name="connsiteX46" fmla="*/ 442785 w 1038341"/>
                <a:gd name="connsiteY46" fmla="*/ 983898 h 2208583"/>
                <a:gd name="connsiteX47" fmla="*/ 487841 w 1038341"/>
                <a:gd name="connsiteY47" fmla="*/ 1083403 h 2208583"/>
                <a:gd name="connsiteX48" fmla="*/ 507406 w 1038341"/>
                <a:gd name="connsiteY48" fmla="*/ 1125365 h 2208583"/>
                <a:gd name="connsiteX49" fmla="*/ 517995 w 1038341"/>
                <a:gd name="connsiteY49" fmla="*/ 1121711 h 2208583"/>
                <a:gd name="connsiteX50" fmla="*/ 518741 w 1038341"/>
                <a:gd name="connsiteY50" fmla="*/ 1121590 h 2208583"/>
                <a:gd name="connsiteX51" fmla="*/ 619695 w 1038341"/>
                <a:gd name="connsiteY51" fmla="*/ 1129776 h 2208583"/>
                <a:gd name="connsiteX52" fmla="*/ 700545 w 1038341"/>
                <a:gd name="connsiteY52" fmla="*/ 1185190 h 2208583"/>
                <a:gd name="connsiteX53" fmla="*/ 762445 w 1038341"/>
                <a:gd name="connsiteY53" fmla="*/ 1233319 h 2208583"/>
                <a:gd name="connsiteX54" fmla="*/ 837941 w 1038341"/>
                <a:gd name="connsiteY54" fmla="*/ 1215367 h 2208583"/>
                <a:gd name="connsiteX55" fmla="*/ 847707 w 1038341"/>
                <a:gd name="connsiteY55" fmla="*/ 1217489 h 2208583"/>
                <a:gd name="connsiteX56" fmla="*/ 846357 w 1038341"/>
                <a:gd name="connsiteY56" fmla="*/ 1226680 h 2208583"/>
                <a:gd name="connsiteX57" fmla="*/ 807062 w 1038341"/>
                <a:gd name="connsiteY57" fmla="*/ 1251820 h 2208583"/>
                <a:gd name="connsiteX58" fmla="*/ 758221 w 1038341"/>
                <a:gd name="connsiteY58" fmla="*/ 1259688 h 2208583"/>
                <a:gd name="connsiteX59" fmla="*/ 710685 w 1038341"/>
                <a:gd name="connsiteY59" fmla="*/ 1241977 h 2208583"/>
                <a:gd name="connsiteX60" fmla="*/ 674188 w 1038341"/>
                <a:gd name="connsiteY60" fmla="*/ 1214324 h 2208583"/>
                <a:gd name="connsiteX61" fmla="*/ 605518 w 1038341"/>
                <a:gd name="connsiteY61" fmla="*/ 1179682 h 2208583"/>
                <a:gd name="connsiteX62" fmla="*/ 531997 w 1038341"/>
                <a:gd name="connsiteY62" fmla="*/ 1184675 h 2208583"/>
                <a:gd name="connsiteX63" fmla="*/ 531997 w 1038341"/>
                <a:gd name="connsiteY63" fmla="*/ 1184675 h 2208583"/>
                <a:gd name="connsiteX64" fmla="*/ 533424 w 1038341"/>
                <a:gd name="connsiteY64" fmla="*/ 1188340 h 2208583"/>
                <a:gd name="connsiteX65" fmla="*/ 543091 w 1038341"/>
                <a:gd name="connsiteY65" fmla="*/ 1215773 h 2208583"/>
                <a:gd name="connsiteX66" fmla="*/ 551189 w 1038341"/>
                <a:gd name="connsiteY66" fmla="*/ 1246432 h 2208583"/>
                <a:gd name="connsiteX67" fmla="*/ 555139 w 1038341"/>
                <a:gd name="connsiteY67" fmla="*/ 1279351 h 2208583"/>
                <a:gd name="connsiteX68" fmla="*/ 554360 w 1038341"/>
                <a:gd name="connsiteY68" fmla="*/ 1296810 h 2208583"/>
                <a:gd name="connsiteX69" fmla="*/ 553823 w 1038341"/>
                <a:gd name="connsiteY69" fmla="*/ 1305588 h 2208583"/>
                <a:gd name="connsiteX70" fmla="*/ 551880 w 1038341"/>
                <a:gd name="connsiteY70" fmla="*/ 1314510 h 2208583"/>
                <a:gd name="connsiteX71" fmla="*/ 517556 w 1038341"/>
                <a:gd name="connsiteY71" fmla="*/ 1379680 h 2208583"/>
                <a:gd name="connsiteX72" fmla="*/ 492208 w 1038341"/>
                <a:gd name="connsiteY72" fmla="*/ 1400210 h 2208583"/>
                <a:gd name="connsiteX73" fmla="*/ 496532 w 1038341"/>
                <a:gd name="connsiteY73" fmla="*/ 1402120 h 2208583"/>
                <a:gd name="connsiteX74" fmla="*/ 526543 w 1038341"/>
                <a:gd name="connsiteY74" fmla="*/ 1416231 h 2208583"/>
                <a:gd name="connsiteX75" fmla="*/ 556972 w 1038341"/>
                <a:gd name="connsiteY75" fmla="*/ 1431473 h 2208583"/>
                <a:gd name="connsiteX76" fmla="*/ 615811 w 1038341"/>
                <a:gd name="connsiteY76" fmla="*/ 1471811 h 2208583"/>
                <a:gd name="connsiteX77" fmla="*/ 709170 w 1038341"/>
                <a:gd name="connsiteY77" fmla="*/ 1429926 h 2208583"/>
                <a:gd name="connsiteX78" fmla="*/ 813273 w 1038341"/>
                <a:gd name="connsiteY78" fmla="*/ 1444520 h 2208583"/>
                <a:gd name="connsiteX79" fmla="*/ 896900 w 1038341"/>
                <a:gd name="connsiteY79" fmla="*/ 1455658 h 2208583"/>
                <a:gd name="connsiteX80" fmla="*/ 952359 w 1038341"/>
                <a:gd name="connsiteY80" fmla="*/ 1392178 h 2208583"/>
                <a:gd name="connsiteX81" fmla="*/ 961443 w 1038341"/>
                <a:gd name="connsiteY81" fmla="*/ 1388050 h 2208583"/>
                <a:gd name="connsiteX82" fmla="*/ 965757 w 1038341"/>
                <a:gd name="connsiteY82" fmla="*/ 1396567 h 2208583"/>
                <a:gd name="connsiteX83" fmla="*/ 946576 w 1038341"/>
                <a:gd name="connsiteY83" fmla="*/ 1443203 h 2208583"/>
                <a:gd name="connsiteX84" fmla="*/ 907390 w 1038341"/>
                <a:gd name="connsiteY84" fmla="*/ 1479777 h 2208583"/>
                <a:gd name="connsiteX85" fmla="*/ 853326 w 1038341"/>
                <a:gd name="connsiteY85" fmla="*/ 1489434 h 2208583"/>
                <a:gd name="connsiteX86" fmla="*/ 803650 w 1038341"/>
                <a:gd name="connsiteY86" fmla="*/ 1481752 h 2208583"/>
                <a:gd name="connsiteX87" fmla="*/ 718575 w 1038341"/>
                <a:gd name="connsiteY87" fmla="*/ 1479689 h 2208583"/>
                <a:gd name="connsiteX88" fmla="*/ 658804 w 1038341"/>
                <a:gd name="connsiteY88" fmla="*/ 1516472 h 2208583"/>
                <a:gd name="connsiteX89" fmla="*/ 702806 w 1038341"/>
                <a:gd name="connsiteY89" fmla="*/ 1583331 h 2208583"/>
                <a:gd name="connsiteX90" fmla="*/ 729240 w 1038341"/>
                <a:gd name="connsiteY90" fmla="*/ 1648490 h 2208583"/>
                <a:gd name="connsiteX91" fmla="*/ 741377 w 1038341"/>
                <a:gd name="connsiteY91" fmla="*/ 1718971 h 2208583"/>
                <a:gd name="connsiteX92" fmla="*/ 741541 w 1038341"/>
                <a:gd name="connsiteY92" fmla="*/ 1743266 h 2208583"/>
                <a:gd name="connsiteX93" fmla="*/ 835724 w 1038341"/>
                <a:gd name="connsiteY93" fmla="*/ 1729527 h 2208583"/>
                <a:gd name="connsiteX94" fmla="*/ 925321 w 1038341"/>
                <a:gd name="connsiteY94" fmla="*/ 1771434 h 2208583"/>
                <a:gd name="connsiteX95" fmla="*/ 987495 w 1038341"/>
                <a:gd name="connsiteY95" fmla="*/ 1802346 h 2208583"/>
                <a:gd name="connsiteX96" fmla="*/ 1010187 w 1038341"/>
                <a:gd name="connsiteY96" fmla="*/ 1773420 h 2208583"/>
                <a:gd name="connsiteX97" fmla="*/ 1023772 w 1038341"/>
                <a:gd name="connsiteY97" fmla="*/ 1732677 h 2208583"/>
                <a:gd name="connsiteX98" fmla="*/ 1032319 w 1038341"/>
                <a:gd name="connsiteY98" fmla="*/ 1727498 h 2208583"/>
                <a:gd name="connsiteX99" fmla="*/ 1037653 w 1038341"/>
                <a:gd name="connsiteY99" fmla="*/ 1735190 h 2208583"/>
                <a:gd name="connsiteX100" fmla="*/ 1028392 w 1038341"/>
                <a:gd name="connsiteY100" fmla="*/ 1780432 h 2208583"/>
                <a:gd name="connsiteX101" fmla="*/ 1000959 w 1038341"/>
                <a:gd name="connsiteY101" fmla="*/ 1823348 h 2208583"/>
                <a:gd name="connsiteX102" fmla="*/ 971880 w 1038341"/>
                <a:gd name="connsiteY102" fmla="*/ 1831775 h 2208583"/>
                <a:gd name="connsiteX103" fmla="*/ 944941 w 1038341"/>
                <a:gd name="connsiteY103" fmla="*/ 1824336 h 2208583"/>
                <a:gd name="connsiteX104" fmla="*/ 904987 w 1038341"/>
                <a:gd name="connsiteY104" fmla="*/ 1800809 h 2208583"/>
                <a:gd name="connsiteX105" fmla="*/ 831730 w 1038341"/>
                <a:gd name="connsiteY105" fmla="*/ 1775933 h 2208583"/>
                <a:gd name="connsiteX106" fmla="*/ 761063 w 1038341"/>
                <a:gd name="connsiteY106" fmla="*/ 1797166 h 2208583"/>
                <a:gd name="connsiteX107" fmla="*/ 758001 w 1038341"/>
                <a:gd name="connsiteY107" fmla="*/ 1798724 h 2208583"/>
                <a:gd name="connsiteX108" fmla="*/ 738699 w 1038341"/>
                <a:gd name="connsiteY108" fmla="*/ 1800195 h 2208583"/>
                <a:gd name="connsiteX109" fmla="*/ 741432 w 1038341"/>
                <a:gd name="connsiteY109" fmla="*/ 1845295 h 2208583"/>
                <a:gd name="connsiteX110" fmla="*/ 802563 w 1038341"/>
                <a:gd name="connsiteY110" fmla="*/ 1940553 h 2208583"/>
                <a:gd name="connsiteX111" fmla="*/ 853512 w 1038341"/>
                <a:gd name="connsiteY111" fmla="*/ 1980309 h 2208583"/>
                <a:gd name="connsiteX112" fmla="*/ 872770 w 1038341"/>
                <a:gd name="connsiteY112" fmla="*/ 1997987 h 2208583"/>
                <a:gd name="connsiteX113" fmla="*/ 879123 w 1038341"/>
                <a:gd name="connsiteY113" fmla="*/ 1998217 h 2208583"/>
                <a:gd name="connsiteX114" fmla="*/ 907160 w 1038341"/>
                <a:gd name="connsiteY114" fmla="*/ 2004154 h 2208583"/>
                <a:gd name="connsiteX115" fmla="*/ 953577 w 1038341"/>
                <a:gd name="connsiteY115" fmla="*/ 2038434 h 2208583"/>
                <a:gd name="connsiteX116" fmla="*/ 961346 w 1038341"/>
                <a:gd name="connsiteY116" fmla="*/ 2071354 h 2208583"/>
                <a:gd name="connsiteX117" fmla="*/ 954674 w 1038341"/>
                <a:gd name="connsiteY117" fmla="*/ 2093838 h 2208583"/>
                <a:gd name="connsiteX118" fmla="*/ 954026 w 1038341"/>
                <a:gd name="connsiteY118" fmla="*/ 2097744 h 2208583"/>
                <a:gd name="connsiteX119" fmla="*/ 957681 w 1038341"/>
                <a:gd name="connsiteY119" fmla="*/ 2103154 h 2208583"/>
                <a:gd name="connsiteX120" fmla="*/ 975720 w 1038341"/>
                <a:gd name="connsiteY120" fmla="*/ 2112394 h 2208583"/>
                <a:gd name="connsiteX121" fmla="*/ 975918 w 1038341"/>
                <a:gd name="connsiteY121" fmla="*/ 2112470 h 2208583"/>
                <a:gd name="connsiteX122" fmla="*/ 979060 w 1038341"/>
                <a:gd name="connsiteY122" fmla="*/ 2119070 h 2208583"/>
                <a:gd name="connsiteX123" fmla="*/ 974931 w 1038341"/>
                <a:gd name="connsiteY123" fmla="*/ 2122456 h 2208583"/>
                <a:gd name="connsiteX124" fmla="*/ 948375 w 1038341"/>
                <a:gd name="connsiteY124" fmla="*/ 2120503 h 2208583"/>
                <a:gd name="connsiteX125" fmla="*/ 934681 w 1038341"/>
                <a:gd name="connsiteY125" fmla="*/ 2110923 h 2208583"/>
                <a:gd name="connsiteX126" fmla="*/ 927844 w 1038341"/>
                <a:gd name="connsiteY126" fmla="*/ 2092960 h 2208583"/>
                <a:gd name="connsiteX127" fmla="*/ 928942 w 1038341"/>
                <a:gd name="connsiteY127" fmla="*/ 2069916 h 2208583"/>
                <a:gd name="connsiteX128" fmla="*/ 923587 w 1038341"/>
                <a:gd name="connsiteY128" fmla="*/ 2059393 h 2208583"/>
                <a:gd name="connsiteX129" fmla="*/ 904087 w 1038341"/>
                <a:gd name="connsiteY129" fmla="*/ 2047037 h 2208583"/>
                <a:gd name="connsiteX130" fmla="*/ 911856 w 1038341"/>
                <a:gd name="connsiteY130" fmla="*/ 2110418 h 2208583"/>
                <a:gd name="connsiteX131" fmla="*/ 891644 w 1038341"/>
                <a:gd name="connsiteY131" fmla="*/ 2178628 h 2208583"/>
                <a:gd name="connsiteX132" fmla="*/ 868874 w 1038341"/>
                <a:gd name="connsiteY132" fmla="*/ 2186901 h 2208583"/>
                <a:gd name="connsiteX133" fmla="*/ 860601 w 1038341"/>
                <a:gd name="connsiteY133" fmla="*/ 2164132 h 2208583"/>
                <a:gd name="connsiteX134" fmla="*/ 875458 w 1038341"/>
                <a:gd name="connsiteY134" fmla="*/ 2107467 h 2208583"/>
                <a:gd name="connsiteX135" fmla="*/ 865407 w 1038341"/>
                <a:gd name="connsiteY135" fmla="*/ 2053698 h 2208583"/>
                <a:gd name="connsiteX136" fmla="*/ 774933 w 1038341"/>
                <a:gd name="connsiteY136" fmla="*/ 1973977 h 2208583"/>
                <a:gd name="connsiteX137" fmla="*/ 694730 w 1038341"/>
                <a:gd name="connsiteY137" fmla="*/ 1855840 h 2208583"/>
                <a:gd name="connsiteX138" fmla="*/ 689243 w 1038341"/>
                <a:gd name="connsiteY138" fmla="*/ 1784635 h 2208583"/>
                <a:gd name="connsiteX139" fmla="*/ 689133 w 1038341"/>
                <a:gd name="connsiteY139" fmla="*/ 1722208 h 2208583"/>
                <a:gd name="connsiteX140" fmla="*/ 688969 w 1038341"/>
                <a:gd name="connsiteY140" fmla="*/ 1720749 h 2208583"/>
                <a:gd name="connsiteX141" fmla="*/ 673244 w 1038341"/>
                <a:gd name="connsiteY141" fmla="*/ 1741598 h 2208583"/>
                <a:gd name="connsiteX142" fmla="*/ 640632 w 1038341"/>
                <a:gd name="connsiteY142" fmla="*/ 1807678 h 2208583"/>
                <a:gd name="connsiteX143" fmla="*/ 631425 w 1038341"/>
                <a:gd name="connsiteY143" fmla="*/ 1950429 h 2208583"/>
                <a:gd name="connsiteX144" fmla="*/ 671170 w 1038341"/>
                <a:gd name="connsiteY144" fmla="*/ 2002003 h 2208583"/>
                <a:gd name="connsiteX145" fmla="*/ 704265 w 1038341"/>
                <a:gd name="connsiteY145" fmla="*/ 2019385 h 2208583"/>
                <a:gd name="connsiteX146" fmla="*/ 743933 w 1038341"/>
                <a:gd name="connsiteY146" fmla="*/ 2039674 h 2208583"/>
                <a:gd name="connsiteX147" fmla="*/ 775756 w 1038341"/>
                <a:gd name="connsiteY147" fmla="*/ 2079726 h 2208583"/>
                <a:gd name="connsiteX148" fmla="*/ 778620 w 1038341"/>
                <a:gd name="connsiteY148" fmla="*/ 2128008 h 2208583"/>
                <a:gd name="connsiteX149" fmla="*/ 739533 w 1038341"/>
                <a:gd name="connsiteY149" fmla="*/ 2205194 h 2208583"/>
                <a:gd name="connsiteX150" fmla="*/ 729636 w 1038341"/>
                <a:gd name="connsiteY150" fmla="*/ 2206581 h 2208583"/>
                <a:gd name="connsiteX151" fmla="*/ 727616 w 1038341"/>
                <a:gd name="connsiteY151" fmla="*/ 2197688 h 2208583"/>
                <a:gd name="connsiteX152" fmla="*/ 727616 w 1038341"/>
                <a:gd name="connsiteY152" fmla="*/ 2197567 h 2208583"/>
                <a:gd name="connsiteX153" fmla="*/ 751275 w 1038341"/>
                <a:gd name="connsiteY153" fmla="*/ 2124420 h 2208583"/>
                <a:gd name="connsiteX154" fmla="*/ 745415 w 1038341"/>
                <a:gd name="connsiteY154" fmla="*/ 2092082 h 2208583"/>
                <a:gd name="connsiteX155" fmla="*/ 724083 w 1038341"/>
                <a:gd name="connsiteY155" fmla="*/ 2071474 h 2208583"/>
                <a:gd name="connsiteX156" fmla="*/ 647830 w 1038341"/>
                <a:gd name="connsiteY156" fmla="*/ 2040749 h 2208583"/>
                <a:gd name="connsiteX157" fmla="*/ 583900 w 1038341"/>
                <a:gd name="connsiteY157" fmla="*/ 1968995 h 2208583"/>
                <a:gd name="connsiteX158" fmla="*/ 569745 w 1038341"/>
                <a:gd name="connsiteY158" fmla="*/ 1877139 h 2208583"/>
                <a:gd name="connsiteX159" fmla="*/ 585853 w 1038341"/>
                <a:gd name="connsiteY159" fmla="*/ 1789715 h 2208583"/>
                <a:gd name="connsiteX160" fmla="*/ 624611 w 1038341"/>
                <a:gd name="connsiteY160" fmla="*/ 1708514 h 2208583"/>
                <a:gd name="connsiteX161" fmla="*/ 653054 w 1038341"/>
                <a:gd name="connsiteY161" fmla="*/ 1673531 h 2208583"/>
                <a:gd name="connsiteX162" fmla="*/ 675834 w 1038341"/>
                <a:gd name="connsiteY162" fmla="*/ 1661230 h 2208583"/>
                <a:gd name="connsiteX163" fmla="*/ 652648 w 1038341"/>
                <a:gd name="connsiteY163" fmla="*/ 1610161 h 2208583"/>
                <a:gd name="connsiteX164" fmla="*/ 576855 w 1038341"/>
                <a:gd name="connsiteY164" fmla="*/ 1519204 h 2208583"/>
                <a:gd name="connsiteX165" fmla="*/ 565981 w 1038341"/>
                <a:gd name="connsiteY165" fmla="*/ 1510886 h 2208583"/>
                <a:gd name="connsiteX166" fmla="*/ 558432 w 1038341"/>
                <a:gd name="connsiteY166" fmla="*/ 1545616 h 2208583"/>
                <a:gd name="connsiteX167" fmla="*/ 503873 w 1038341"/>
                <a:gd name="connsiteY167" fmla="*/ 1612476 h 2208583"/>
                <a:gd name="connsiteX168" fmla="*/ 447580 w 1038341"/>
                <a:gd name="connsiteY168" fmla="*/ 1657016 h 2208583"/>
                <a:gd name="connsiteX169" fmla="*/ 429464 w 1038341"/>
                <a:gd name="connsiteY169" fmla="*/ 1677668 h 2208583"/>
                <a:gd name="connsiteX170" fmla="*/ 426281 w 1038341"/>
                <a:gd name="connsiteY170" fmla="*/ 1686052 h 2208583"/>
                <a:gd name="connsiteX171" fmla="*/ 426545 w 1038341"/>
                <a:gd name="connsiteY171" fmla="*/ 1694720 h 2208583"/>
                <a:gd name="connsiteX172" fmla="*/ 460057 w 1038341"/>
                <a:gd name="connsiteY172" fmla="*/ 1743452 h 2208583"/>
                <a:gd name="connsiteX173" fmla="*/ 485921 w 1038341"/>
                <a:gd name="connsiteY173" fmla="*/ 1773596 h 2208583"/>
                <a:gd name="connsiteX174" fmla="*/ 504191 w 1038341"/>
                <a:gd name="connsiteY174" fmla="*/ 1814197 h 2208583"/>
                <a:gd name="connsiteX175" fmla="*/ 502062 w 1038341"/>
                <a:gd name="connsiteY175" fmla="*/ 1858342 h 2208583"/>
                <a:gd name="connsiteX176" fmla="*/ 483945 w 1038341"/>
                <a:gd name="connsiteY176" fmla="*/ 1895508 h 2208583"/>
                <a:gd name="connsiteX177" fmla="*/ 428586 w 1038341"/>
                <a:gd name="connsiteY177" fmla="*/ 1948476 h 2208583"/>
                <a:gd name="connsiteX178" fmla="*/ 418709 w 1038341"/>
                <a:gd name="connsiteY178" fmla="*/ 1946756 h 2208583"/>
                <a:gd name="connsiteX179" fmla="*/ 419313 w 1038341"/>
                <a:gd name="connsiteY179" fmla="*/ 1937854 h 2208583"/>
                <a:gd name="connsiteX180" fmla="*/ 419368 w 1038341"/>
                <a:gd name="connsiteY180" fmla="*/ 1937854 h 2208583"/>
                <a:gd name="connsiteX181" fmla="*/ 460616 w 1038341"/>
                <a:gd name="connsiteY181" fmla="*/ 1881539 h 2208583"/>
                <a:gd name="connsiteX182" fmla="*/ 468210 w 1038341"/>
                <a:gd name="connsiteY182" fmla="*/ 1822942 h 2208583"/>
                <a:gd name="connsiteX183" fmla="*/ 429200 w 1038341"/>
                <a:gd name="connsiteY183" fmla="*/ 1775757 h 2208583"/>
                <a:gd name="connsiteX184" fmla="*/ 400736 w 1038341"/>
                <a:gd name="connsiteY184" fmla="*/ 1748215 h 2208583"/>
                <a:gd name="connsiteX185" fmla="*/ 377988 w 1038341"/>
                <a:gd name="connsiteY185" fmla="*/ 1707614 h 2208583"/>
                <a:gd name="connsiteX186" fmla="*/ 375080 w 1038341"/>
                <a:gd name="connsiteY186" fmla="*/ 1680115 h 2208583"/>
                <a:gd name="connsiteX187" fmla="*/ 382838 w 1038341"/>
                <a:gd name="connsiteY187" fmla="*/ 1653779 h 2208583"/>
                <a:gd name="connsiteX188" fmla="*/ 410469 w 1038341"/>
                <a:gd name="connsiteY188" fmla="*/ 1617710 h 2208583"/>
                <a:gd name="connsiteX189" fmla="*/ 467189 w 1038341"/>
                <a:gd name="connsiteY189" fmla="*/ 1569154 h 2208583"/>
                <a:gd name="connsiteX190" fmla="*/ 504729 w 1038341"/>
                <a:gd name="connsiteY190" fmla="*/ 1523977 h 2208583"/>
                <a:gd name="connsiteX191" fmla="*/ 508163 w 1038341"/>
                <a:gd name="connsiteY191" fmla="*/ 1501811 h 2208583"/>
                <a:gd name="connsiteX192" fmla="*/ 513738 w 1038341"/>
                <a:gd name="connsiteY192" fmla="*/ 1481346 h 2208583"/>
                <a:gd name="connsiteX193" fmla="*/ 499472 w 1038341"/>
                <a:gd name="connsiteY193" fmla="*/ 1475070 h 2208583"/>
                <a:gd name="connsiteX194" fmla="*/ 470020 w 1038341"/>
                <a:gd name="connsiteY194" fmla="*/ 1462461 h 2208583"/>
                <a:gd name="connsiteX195" fmla="*/ 411445 w 1038341"/>
                <a:gd name="connsiteY195" fmla="*/ 1440153 h 2208583"/>
                <a:gd name="connsiteX196" fmla="*/ 383255 w 1038341"/>
                <a:gd name="connsiteY196" fmla="*/ 1432088 h 2208583"/>
                <a:gd name="connsiteX197" fmla="*/ 373983 w 1038341"/>
                <a:gd name="connsiteY197" fmla="*/ 1430365 h 2208583"/>
                <a:gd name="connsiteX198" fmla="*/ 335983 w 1038341"/>
                <a:gd name="connsiteY198" fmla="*/ 1430903 h 2208583"/>
                <a:gd name="connsiteX199" fmla="*/ 279613 w 1038341"/>
                <a:gd name="connsiteY199" fmla="*/ 1431682 h 2208583"/>
                <a:gd name="connsiteX200" fmla="*/ 272536 w 1038341"/>
                <a:gd name="connsiteY200" fmla="*/ 1431769 h 2208583"/>
                <a:gd name="connsiteX201" fmla="*/ 264437 w 1038341"/>
                <a:gd name="connsiteY201" fmla="*/ 1431451 h 2208583"/>
                <a:gd name="connsiteX202" fmla="*/ 248230 w 1038341"/>
                <a:gd name="connsiteY202" fmla="*/ 1430727 h 2208583"/>
                <a:gd name="connsiteX203" fmla="*/ 216068 w 1038341"/>
                <a:gd name="connsiteY203" fmla="*/ 1426151 h 2208583"/>
                <a:gd name="connsiteX204" fmla="*/ 21381 w 1038341"/>
                <a:gd name="connsiteY204" fmla="*/ 1267424 h 2208583"/>
                <a:gd name="connsiteX205" fmla="*/ 3363 w 1038341"/>
                <a:gd name="connsiteY205" fmla="*/ 1204591 h 2208583"/>
                <a:gd name="connsiteX206" fmla="*/ 927 w 1038341"/>
                <a:gd name="connsiteY206" fmla="*/ 1188395 h 2208583"/>
                <a:gd name="connsiteX207" fmla="*/ 27 w 1038341"/>
                <a:gd name="connsiteY207" fmla="*/ 1172067 h 2208583"/>
                <a:gd name="connsiteX208" fmla="*/ -565 w 1038341"/>
                <a:gd name="connsiteY208" fmla="*/ 1142439 h 2208583"/>
                <a:gd name="connsiteX209" fmla="*/ 38 w 1038341"/>
                <a:gd name="connsiteY209" fmla="*/ 918465 h 220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038341" h="2208583">
                  <a:moveTo>
                    <a:pt x="38" y="918465"/>
                  </a:moveTo>
                  <a:cubicBezTo>
                    <a:pt x="532" y="843847"/>
                    <a:pt x="225" y="769152"/>
                    <a:pt x="1267" y="694513"/>
                  </a:cubicBezTo>
                  <a:lnTo>
                    <a:pt x="3988" y="41102"/>
                  </a:lnTo>
                  <a:lnTo>
                    <a:pt x="4076" y="33783"/>
                  </a:lnTo>
                  <a:cubicBezTo>
                    <a:pt x="4390" y="14496"/>
                    <a:pt x="20279" y="-886"/>
                    <a:pt x="39567" y="-573"/>
                  </a:cubicBezTo>
                  <a:cubicBezTo>
                    <a:pt x="57388" y="-283"/>
                    <a:pt x="72133" y="13379"/>
                    <a:pt x="73778" y="31128"/>
                  </a:cubicBezTo>
                  <a:cubicBezTo>
                    <a:pt x="74129" y="34836"/>
                    <a:pt x="74414" y="39544"/>
                    <a:pt x="74491" y="42474"/>
                  </a:cubicBezTo>
                  <a:lnTo>
                    <a:pt x="74722" y="49639"/>
                  </a:lnTo>
                  <a:lnTo>
                    <a:pt x="75128" y="63904"/>
                  </a:lnTo>
                  <a:lnTo>
                    <a:pt x="75830" y="526414"/>
                  </a:lnTo>
                  <a:lnTo>
                    <a:pt x="76741" y="582498"/>
                  </a:lnTo>
                  <a:lnTo>
                    <a:pt x="78167" y="694557"/>
                  </a:lnTo>
                  <a:cubicBezTo>
                    <a:pt x="79265" y="769240"/>
                    <a:pt x="78826" y="843924"/>
                    <a:pt x="79177" y="918597"/>
                  </a:cubicBezTo>
                  <a:cubicBezTo>
                    <a:pt x="79265" y="993214"/>
                    <a:pt x="79747" y="1067942"/>
                    <a:pt x="79177" y="1142614"/>
                  </a:cubicBezTo>
                  <a:cubicBezTo>
                    <a:pt x="79177" y="1151854"/>
                    <a:pt x="78935" y="1161872"/>
                    <a:pt x="79495" y="1168950"/>
                  </a:cubicBezTo>
                  <a:lnTo>
                    <a:pt x="79967" y="1180593"/>
                  </a:lnTo>
                  <a:lnTo>
                    <a:pt x="81701" y="1192071"/>
                  </a:lnTo>
                  <a:cubicBezTo>
                    <a:pt x="83709" y="1207433"/>
                    <a:pt x="88625" y="1222247"/>
                    <a:pt x="94078" y="1236721"/>
                  </a:cubicBezTo>
                  <a:cubicBezTo>
                    <a:pt x="106460" y="1265371"/>
                    <a:pt x="125152" y="1290855"/>
                    <a:pt x="148758" y="1311273"/>
                  </a:cubicBezTo>
                  <a:cubicBezTo>
                    <a:pt x="172911" y="1331233"/>
                    <a:pt x="201363" y="1345322"/>
                    <a:pt x="231880" y="1352433"/>
                  </a:cubicBezTo>
                  <a:cubicBezTo>
                    <a:pt x="239561" y="1353838"/>
                    <a:pt x="247242" y="1355231"/>
                    <a:pt x="255066" y="1356120"/>
                  </a:cubicBezTo>
                  <a:lnTo>
                    <a:pt x="266829" y="1356811"/>
                  </a:lnTo>
                  <a:lnTo>
                    <a:pt x="272711" y="1357195"/>
                  </a:lnTo>
                  <a:lnTo>
                    <a:pt x="279624" y="1357305"/>
                  </a:lnTo>
                  <a:lnTo>
                    <a:pt x="335258" y="1358095"/>
                  </a:lnTo>
                  <a:lnTo>
                    <a:pt x="390904" y="1358874"/>
                  </a:lnTo>
                  <a:lnTo>
                    <a:pt x="397861" y="1358973"/>
                  </a:lnTo>
                  <a:lnTo>
                    <a:pt x="399989" y="1358973"/>
                  </a:lnTo>
                  <a:lnTo>
                    <a:pt x="402009" y="1358809"/>
                  </a:lnTo>
                  <a:cubicBezTo>
                    <a:pt x="405410" y="1358457"/>
                    <a:pt x="409229" y="1358062"/>
                    <a:pt x="412905" y="1357327"/>
                  </a:cubicBezTo>
                  <a:cubicBezTo>
                    <a:pt x="420303" y="1356044"/>
                    <a:pt x="427595" y="1354210"/>
                    <a:pt x="434719" y="1351841"/>
                  </a:cubicBezTo>
                  <a:cubicBezTo>
                    <a:pt x="448754" y="1347232"/>
                    <a:pt x="461055" y="1340428"/>
                    <a:pt x="470097" y="1331869"/>
                  </a:cubicBezTo>
                  <a:cubicBezTo>
                    <a:pt x="479139" y="1323310"/>
                    <a:pt x="485910" y="1313368"/>
                    <a:pt x="488445" y="1300277"/>
                  </a:cubicBezTo>
                  <a:lnTo>
                    <a:pt x="489871" y="1295614"/>
                  </a:lnTo>
                  <a:lnTo>
                    <a:pt x="490255" y="1290380"/>
                  </a:lnTo>
                  <a:lnTo>
                    <a:pt x="491352" y="1279900"/>
                  </a:lnTo>
                  <a:cubicBezTo>
                    <a:pt x="490924" y="1272449"/>
                    <a:pt x="490595" y="1264878"/>
                    <a:pt x="489838" y="1257175"/>
                  </a:cubicBezTo>
                  <a:lnTo>
                    <a:pt x="484944" y="1233363"/>
                  </a:lnTo>
                  <a:lnTo>
                    <a:pt x="477372" y="1207455"/>
                  </a:lnTo>
                  <a:cubicBezTo>
                    <a:pt x="466608" y="1173032"/>
                    <a:pt x="453802" y="1138905"/>
                    <a:pt x="440009" y="1104439"/>
                  </a:cubicBezTo>
                  <a:cubicBezTo>
                    <a:pt x="426215" y="1069972"/>
                    <a:pt x="411621" y="1034912"/>
                    <a:pt x="401328" y="996331"/>
                  </a:cubicBezTo>
                  <a:cubicBezTo>
                    <a:pt x="396643" y="976908"/>
                    <a:pt x="392385" y="956575"/>
                    <a:pt x="393823" y="934815"/>
                  </a:cubicBezTo>
                  <a:cubicBezTo>
                    <a:pt x="395066" y="913050"/>
                    <a:pt x="401748" y="891946"/>
                    <a:pt x="413256" y="873431"/>
                  </a:cubicBezTo>
                  <a:cubicBezTo>
                    <a:pt x="418179" y="865868"/>
                    <a:pt x="428300" y="863728"/>
                    <a:pt x="435863" y="868650"/>
                  </a:cubicBezTo>
                  <a:cubicBezTo>
                    <a:pt x="442663" y="873076"/>
                    <a:pt x="445185" y="881821"/>
                    <a:pt x="441786" y="889188"/>
                  </a:cubicBezTo>
                  <a:lnTo>
                    <a:pt x="441501" y="889781"/>
                  </a:lnTo>
                  <a:cubicBezTo>
                    <a:pt x="427433" y="918827"/>
                    <a:pt x="430769" y="950989"/>
                    <a:pt x="442785" y="983898"/>
                  </a:cubicBezTo>
                  <a:cubicBezTo>
                    <a:pt x="454504" y="1016752"/>
                    <a:pt x="471798" y="1049452"/>
                    <a:pt x="487841" y="1083403"/>
                  </a:cubicBezTo>
                  <a:cubicBezTo>
                    <a:pt x="494476" y="1097200"/>
                    <a:pt x="500998" y="1111187"/>
                    <a:pt x="507406" y="1125365"/>
                  </a:cubicBezTo>
                  <a:cubicBezTo>
                    <a:pt x="510693" y="1123532"/>
                    <a:pt x="514278" y="1122295"/>
                    <a:pt x="517995" y="1121711"/>
                  </a:cubicBezTo>
                  <a:lnTo>
                    <a:pt x="518741" y="1121590"/>
                  </a:lnTo>
                  <a:cubicBezTo>
                    <a:pt x="551804" y="1116663"/>
                    <a:pt x="587258" y="1118298"/>
                    <a:pt x="619695" y="1129776"/>
                  </a:cubicBezTo>
                  <a:cubicBezTo>
                    <a:pt x="652461" y="1140837"/>
                    <a:pt x="680048" y="1163156"/>
                    <a:pt x="700545" y="1185190"/>
                  </a:cubicBezTo>
                  <a:cubicBezTo>
                    <a:pt x="721559" y="1207137"/>
                    <a:pt x="738480" y="1227986"/>
                    <a:pt x="762445" y="1233319"/>
                  </a:cubicBezTo>
                  <a:cubicBezTo>
                    <a:pt x="786422" y="1239903"/>
                    <a:pt x="814228" y="1230620"/>
                    <a:pt x="837941" y="1215367"/>
                  </a:cubicBezTo>
                  <a:cubicBezTo>
                    <a:pt x="841224" y="1213256"/>
                    <a:pt x="845596" y="1214206"/>
                    <a:pt x="847707" y="1217489"/>
                  </a:cubicBezTo>
                  <a:cubicBezTo>
                    <a:pt x="849617" y="1220459"/>
                    <a:pt x="849041" y="1224384"/>
                    <a:pt x="846357" y="1226680"/>
                  </a:cubicBezTo>
                  <a:cubicBezTo>
                    <a:pt x="834737" y="1236501"/>
                    <a:pt x="821898" y="1245510"/>
                    <a:pt x="807062" y="1251820"/>
                  </a:cubicBezTo>
                  <a:cubicBezTo>
                    <a:pt x="792227" y="1258129"/>
                    <a:pt x="775328" y="1261696"/>
                    <a:pt x="758221" y="1259688"/>
                  </a:cubicBezTo>
                  <a:cubicBezTo>
                    <a:pt x="741037" y="1258206"/>
                    <a:pt x="724204" y="1250986"/>
                    <a:pt x="710685" y="1241977"/>
                  </a:cubicBezTo>
                  <a:cubicBezTo>
                    <a:pt x="697012" y="1233001"/>
                    <a:pt x="685446" y="1223048"/>
                    <a:pt x="674188" y="1214324"/>
                  </a:cubicBezTo>
                  <a:cubicBezTo>
                    <a:pt x="651846" y="1196515"/>
                    <a:pt x="629845" y="1184214"/>
                    <a:pt x="605518" y="1179682"/>
                  </a:cubicBezTo>
                  <a:cubicBezTo>
                    <a:pt x="581190" y="1175150"/>
                    <a:pt x="556303" y="1177389"/>
                    <a:pt x="531997" y="1184675"/>
                  </a:cubicBezTo>
                  <a:lnTo>
                    <a:pt x="531997" y="1184675"/>
                  </a:lnTo>
                  <a:cubicBezTo>
                    <a:pt x="532458" y="1185904"/>
                    <a:pt x="532974" y="1187111"/>
                    <a:pt x="533424" y="1188340"/>
                  </a:cubicBezTo>
                  <a:lnTo>
                    <a:pt x="543091" y="1215773"/>
                  </a:lnTo>
                  <a:lnTo>
                    <a:pt x="551189" y="1246432"/>
                  </a:lnTo>
                  <a:cubicBezTo>
                    <a:pt x="552978" y="1257153"/>
                    <a:pt x="554218" y="1268269"/>
                    <a:pt x="555139" y="1279351"/>
                  </a:cubicBezTo>
                  <a:lnTo>
                    <a:pt x="554360" y="1296810"/>
                  </a:lnTo>
                  <a:lnTo>
                    <a:pt x="553823" y="1305588"/>
                  </a:lnTo>
                  <a:lnTo>
                    <a:pt x="551880" y="1314510"/>
                  </a:lnTo>
                  <a:cubicBezTo>
                    <a:pt x="548029" y="1338365"/>
                    <a:pt x="534762" y="1362122"/>
                    <a:pt x="517556" y="1379680"/>
                  </a:cubicBezTo>
                  <a:cubicBezTo>
                    <a:pt x="509898" y="1387446"/>
                    <a:pt x="501396" y="1394333"/>
                    <a:pt x="492208" y="1400210"/>
                  </a:cubicBezTo>
                  <a:cubicBezTo>
                    <a:pt x="493646" y="1400858"/>
                    <a:pt x="495105" y="1401472"/>
                    <a:pt x="496532" y="1402120"/>
                  </a:cubicBezTo>
                  <a:lnTo>
                    <a:pt x="526543" y="1416231"/>
                  </a:lnTo>
                  <a:cubicBezTo>
                    <a:pt x="536595" y="1421092"/>
                    <a:pt x="545955" y="1425394"/>
                    <a:pt x="556972" y="1431473"/>
                  </a:cubicBezTo>
                  <a:cubicBezTo>
                    <a:pt x="578090" y="1442580"/>
                    <a:pt x="597837" y="1456118"/>
                    <a:pt x="615811" y="1471811"/>
                  </a:cubicBezTo>
                  <a:cubicBezTo>
                    <a:pt x="642146" y="1450292"/>
                    <a:pt x="674704" y="1434337"/>
                    <a:pt x="709170" y="1429926"/>
                  </a:cubicBezTo>
                  <a:cubicBezTo>
                    <a:pt x="746940" y="1424922"/>
                    <a:pt x="783097" y="1434151"/>
                    <a:pt x="813273" y="1444520"/>
                  </a:cubicBezTo>
                  <a:cubicBezTo>
                    <a:pt x="843812" y="1454517"/>
                    <a:pt x="871837" y="1464744"/>
                    <a:pt x="896900" y="1455658"/>
                  </a:cubicBezTo>
                  <a:cubicBezTo>
                    <a:pt x="922621" y="1447549"/>
                    <a:pt x="941122" y="1420664"/>
                    <a:pt x="952359" y="1392178"/>
                  </a:cubicBezTo>
                  <a:cubicBezTo>
                    <a:pt x="953727" y="1388530"/>
                    <a:pt x="957794" y="1386681"/>
                    <a:pt x="961443" y="1388050"/>
                  </a:cubicBezTo>
                  <a:cubicBezTo>
                    <a:pt x="964875" y="1389337"/>
                    <a:pt x="966750" y="1393039"/>
                    <a:pt x="965757" y="1396567"/>
                  </a:cubicBezTo>
                  <a:cubicBezTo>
                    <a:pt x="961532" y="1412489"/>
                    <a:pt x="955804" y="1428390"/>
                    <a:pt x="946576" y="1443203"/>
                  </a:cubicBezTo>
                  <a:cubicBezTo>
                    <a:pt x="937347" y="1458017"/>
                    <a:pt x="924454" y="1471811"/>
                    <a:pt x="907390" y="1479777"/>
                  </a:cubicBezTo>
                  <a:cubicBezTo>
                    <a:pt x="890634" y="1488435"/>
                    <a:pt x="870883" y="1490674"/>
                    <a:pt x="853326" y="1489434"/>
                  </a:cubicBezTo>
                  <a:cubicBezTo>
                    <a:pt x="835571" y="1488336"/>
                    <a:pt x="819221" y="1484726"/>
                    <a:pt x="803650" y="1481752"/>
                  </a:cubicBezTo>
                  <a:cubicBezTo>
                    <a:pt x="772552" y="1475267"/>
                    <a:pt x="744098" y="1472853"/>
                    <a:pt x="718575" y="1479689"/>
                  </a:cubicBezTo>
                  <a:cubicBezTo>
                    <a:pt x="695607" y="1485856"/>
                    <a:pt x="675570" y="1499123"/>
                    <a:pt x="658804" y="1516472"/>
                  </a:cubicBezTo>
                  <a:cubicBezTo>
                    <a:pt x="675670" y="1537231"/>
                    <a:pt x="690411" y="1559630"/>
                    <a:pt x="702806" y="1583331"/>
                  </a:cubicBezTo>
                  <a:cubicBezTo>
                    <a:pt x="713450" y="1604180"/>
                    <a:pt x="722635" y="1625458"/>
                    <a:pt x="729240" y="1648490"/>
                  </a:cubicBezTo>
                  <a:cubicBezTo>
                    <a:pt x="736162" y="1671397"/>
                    <a:pt x="740238" y="1695069"/>
                    <a:pt x="741377" y="1718971"/>
                  </a:cubicBezTo>
                  <a:cubicBezTo>
                    <a:pt x="741783" y="1727245"/>
                    <a:pt x="741739" y="1735310"/>
                    <a:pt x="741541" y="1743266"/>
                  </a:cubicBezTo>
                  <a:cubicBezTo>
                    <a:pt x="770500" y="1731283"/>
                    <a:pt x="803430" y="1724897"/>
                    <a:pt x="835724" y="1729527"/>
                  </a:cubicBezTo>
                  <a:cubicBezTo>
                    <a:pt x="870751" y="1734367"/>
                    <a:pt x="901564" y="1752165"/>
                    <a:pt x="925321" y="1771434"/>
                  </a:cubicBezTo>
                  <a:cubicBezTo>
                    <a:pt x="949297" y="1790088"/>
                    <a:pt x="970947" y="1812134"/>
                    <a:pt x="987495" y="1802346"/>
                  </a:cubicBezTo>
                  <a:cubicBezTo>
                    <a:pt x="996548" y="1797682"/>
                    <a:pt x="1004514" y="1785886"/>
                    <a:pt x="1010187" y="1773420"/>
                  </a:cubicBezTo>
                  <a:cubicBezTo>
                    <a:pt x="1015967" y="1760289"/>
                    <a:pt x="1020515" y="1746649"/>
                    <a:pt x="1023772" y="1732677"/>
                  </a:cubicBezTo>
                  <a:cubicBezTo>
                    <a:pt x="1024702" y="1728886"/>
                    <a:pt x="1028529" y="1726567"/>
                    <a:pt x="1032319" y="1727498"/>
                  </a:cubicBezTo>
                  <a:cubicBezTo>
                    <a:pt x="1035784" y="1728348"/>
                    <a:pt x="1038072" y="1731647"/>
                    <a:pt x="1037653" y="1735190"/>
                  </a:cubicBezTo>
                  <a:cubicBezTo>
                    <a:pt x="1035980" y="1750526"/>
                    <a:pt x="1032880" y="1765672"/>
                    <a:pt x="1028392" y="1780432"/>
                  </a:cubicBezTo>
                  <a:cubicBezTo>
                    <a:pt x="1023377" y="1795213"/>
                    <a:pt x="1016958" y="1811365"/>
                    <a:pt x="1000959" y="1823348"/>
                  </a:cubicBezTo>
                  <a:cubicBezTo>
                    <a:pt x="992478" y="1829323"/>
                    <a:pt x="982242" y="1832289"/>
                    <a:pt x="971880" y="1831775"/>
                  </a:cubicBezTo>
                  <a:cubicBezTo>
                    <a:pt x="962484" y="1831173"/>
                    <a:pt x="953314" y="1828640"/>
                    <a:pt x="944941" y="1824336"/>
                  </a:cubicBezTo>
                  <a:cubicBezTo>
                    <a:pt x="929578" y="1816885"/>
                    <a:pt x="917343" y="1808161"/>
                    <a:pt x="904987" y="1800809"/>
                  </a:cubicBezTo>
                  <a:cubicBezTo>
                    <a:pt x="880649" y="1785633"/>
                    <a:pt x="856310" y="1776350"/>
                    <a:pt x="831730" y="1775933"/>
                  </a:cubicBezTo>
                  <a:cubicBezTo>
                    <a:pt x="807150" y="1775516"/>
                    <a:pt x="783075" y="1783768"/>
                    <a:pt x="761063" y="1797166"/>
                  </a:cubicBezTo>
                  <a:cubicBezTo>
                    <a:pt x="760074" y="1797746"/>
                    <a:pt x="759052" y="1798266"/>
                    <a:pt x="758001" y="1798724"/>
                  </a:cubicBezTo>
                  <a:cubicBezTo>
                    <a:pt x="751936" y="1801454"/>
                    <a:pt x="745107" y="1801974"/>
                    <a:pt x="738699" y="1800195"/>
                  </a:cubicBezTo>
                  <a:cubicBezTo>
                    <a:pt x="738074" y="1816248"/>
                    <a:pt x="738359" y="1831348"/>
                    <a:pt x="741432" y="1845295"/>
                  </a:cubicBezTo>
                  <a:cubicBezTo>
                    <a:pt x="748827" y="1881221"/>
                    <a:pt x="772069" y="1914799"/>
                    <a:pt x="802563" y="1940553"/>
                  </a:cubicBezTo>
                  <a:cubicBezTo>
                    <a:pt x="817926" y="1953885"/>
                    <a:pt x="835483" y="1965791"/>
                    <a:pt x="853512" y="1980309"/>
                  </a:cubicBezTo>
                  <a:cubicBezTo>
                    <a:pt x="860235" y="1985861"/>
                    <a:pt x="866664" y="1991762"/>
                    <a:pt x="872770" y="1997987"/>
                  </a:cubicBezTo>
                  <a:cubicBezTo>
                    <a:pt x="874899" y="1997987"/>
                    <a:pt x="877017" y="1998195"/>
                    <a:pt x="879123" y="1998217"/>
                  </a:cubicBezTo>
                  <a:cubicBezTo>
                    <a:pt x="888711" y="1998800"/>
                    <a:pt x="898159" y="2000801"/>
                    <a:pt x="907160" y="2004154"/>
                  </a:cubicBezTo>
                  <a:cubicBezTo>
                    <a:pt x="923949" y="2010595"/>
                    <a:pt x="941177" y="2019604"/>
                    <a:pt x="953577" y="2038434"/>
                  </a:cubicBezTo>
                  <a:cubicBezTo>
                    <a:pt x="959568" y="2047575"/>
                    <a:pt x="962849" y="2060139"/>
                    <a:pt x="961346" y="2071354"/>
                  </a:cubicBezTo>
                  <a:cubicBezTo>
                    <a:pt x="959853" y="2082327"/>
                    <a:pt x="955475" y="2090381"/>
                    <a:pt x="954674" y="2093838"/>
                  </a:cubicBezTo>
                  <a:cubicBezTo>
                    <a:pt x="954213" y="2095528"/>
                    <a:pt x="953653" y="2095945"/>
                    <a:pt x="954026" y="2097744"/>
                  </a:cubicBezTo>
                  <a:cubicBezTo>
                    <a:pt x="954675" y="2099873"/>
                    <a:pt x="955948" y="2101758"/>
                    <a:pt x="957681" y="2103154"/>
                  </a:cubicBezTo>
                  <a:cubicBezTo>
                    <a:pt x="961785" y="2107016"/>
                    <a:pt x="968654" y="2109892"/>
                    <a:pt x="975720" y="2112394"/>
                  </a:cubicBezTo>
                  <a:lnTo>
                    <a:pt x="975918" y="2112470"/>
                  </a:lnTo>
                  <a:cubicBezTo>
                    <a:pt x="978608" y="2113425"/>
                    <a:pt x="980015" y="2116380"/>
                    <a:pt x="979060" y="2119070"/>
                  </a:cubicBezTo>
                  <a:cubicBezTo>
                    <a:pt x="978418" y="2120877"/>
                    <a:pt x="976829" y="2122181"/>
                    <a:pt x="974931" y="2122456"/>
                  </a:cubicBezTo>
                  <a:cubicBezTo>
                    <a:pt x="966700" y="2123641"/>
                    <a:pt x="957977" y="2123893"/>
                    <a:pt x="948375" y="2120503"/>
                  </a:cubicBezTo>
                  <a:cubicBezTo>
                    <a:pt x="943050" y="2118565"/>
                    <a:pt x="938327" y="2115261"/>
                    <a:pt x="934681" y="2110923"/>
                  </a:cubicBezTo>
                  <a:cubicBezTo>
                    <a:pt x="930469" y="2105861"/>
                    <a:pt x="928064" y="2099541"/>
                    <a:pt x="927844" y="2092960"/>
                  </a:cubicBezTo>
                  <a:cubicBezTo>
                    <a:pt x="927899" y="2080944"/>
                    <a:pt x="929962" y="2074371"/>
                    <a:pt x="928942" y="2069916"/>
                  </a:cubicBezTo>
                  <a:cubicBezTo>
                    <a:pt x="928327" y="2065724"/>
                    <a:pt x="926604" y="2062729"/>
                    <a:pt x="923587" y="2059393"/>
                  </a:cubicBezTo>
                  <a:cubicBezTo>
                    <a:pt x="919428" y="2054718"/>
                    <a:pt x="912219" y="2050439"/>
                    <a:pt x="904087" y="2047037"/>
                  </a:cubicBezTo>
                  <a:cubicBezTo>
                    <a:pt x="911387" y="2067317"/>
                    <a:pt x="914042" y="2088976"/>
                    <a:pt x="911856" y="2110418"/>
                  </a:cubicBezTo>
                  <a:cubicBezTo>
                    <a:pt x="909486" y="2134790"/>
                    <a:pt x="901827" y="2157757"/>
                    <a:pt x="891644" y="2178628"/>
                  </a:cubicBezTo>
                  <a:cubicBezTo>
                    <a:pt x="887641" y="2187200"/>
                    <a:pt x="877447" y="2190904"/>
                    <a:pt x="868874" y="2186901"/>
                  </a:cubicBezTo>
                  <a:cubicBezTo>
                    <a:pt x="860302" y="2182898"/>
                    <a:pt x="856598" y="2172704"/>
                    <a:pt x="860601" y="2164132"/>
                  </a:cubicBezTo>
                  <a:cubicBezTo>
                    <a:pt x="868831" y="2145697"/>
                    <a:pt x="874295" y="2126483"/>
                    <a:pt x="875458" y="2107467"/>
                  </a:cubicBezTo>
                  <a:cubicBezTo>
                    <a:pt x="876849" y="2088974"/>
                    <a:pt x="873384" y="2070439"/>
                    <a:pt x="865407" y="2053698"/>
                  </a:cubicBezTo>
                  <a:cubicBezTo>
                    <a:pt x="850275" y="2021623"/>
                    <a:pt x="811199" y="2002936"/>
                    <a:pt x="774933" y="1973977"/>
                  </a:cubicBezTo>
                  <a:cubicBezTo>
                    <a:pt x="738491" y="1945096"/>
                    <a:pt x="706833" y="1905142"/>
                    <a:pt x="694730" y="1855840"/>
                  </a:cubicBezTo>
                  <a:cubicBezTo>
                    <a:pt x="688771" y="1831392"/>
                    <a:pt x="688618" y="1806757"/>
                    <a:pt x="689243" y="1784635"/>
                  </a:cubicBezTo>
                  <a:cubicBezTo>
                    <a:pt x="689868" y="1762513"/>
                    <a:pt x="690823" y="1741916"/>
                    <a:pt x="689133" y="1722208"/>
                  </a:cubicBezTo>
                  <a:cubicBezTo>
                    <a:pt x="689133" y="1721714"/>
                    <a:pt x="689013" y="1721242"/>
                    <a:pt x="688969" y="1720749"/>
                  </a:cubicBezTo>
                  <a:cubicBezTo>
                    <a:pt x="683559" y="1727596"/>
                    <a:pt x="677996" y="1734268"/>
                    <a:pt x="673244" y="1741598"/>
                  </a:cubicBezTo>
                  <a:cubicBezTo>
                    <a:pt x="659262" y="1761948"/>
                    <a:pt x="648279" y="1784202"/>
                    <a:pt x="640632" y="1807678"/>
                  </a:cubicBezTo>
                  <a:cubicBezTo>
                    <a:pt x="624863" y="1855225"/>
                    <a:pt x="616644" y="1907710"/>
                    <a:pt x="631425" y="1950429"/>
                  </a:cubicBezTo>
                  <a:cubicBezTo>
                    <a:pt x="638854" y="1971585"/>
                    <a:pt x="651912" y="1989592"/>
                    <a:pt x="671170" y="2002003"/>
                  </a:cubicBezTo>
                  <a:cubicBezTo>
                    <a:pt x="680816" y="2008367"/>
                    <a:pt x="691921" y="2013909"/>
                    <a:pt x="704265" y="2019385"/>
                  </a:cubicBezTo>
                  <a:cubicBezTo>
                    <a:pt x="716610" y="2024860"/>
                    <a:pt x="730217" y="2030511"/>
                    <a:pt x="743933" y="2039674"/>
                  </a:cubicBezTo>
                  <a:cubicBezTo>
                    <a:pt x="757749" y="2048453"/>
                    <a:pt x="770390" y="2063464"/>
                    <a:pt x="775756" y="2079726"/>
                  </a:cubicBezTo>
                  <a:cubicBezTo>
                    <a:pt x="781001" y="2095276"/>
                    <a:pt x="781990" y="2111947"/>
                    <a:pt x="778620" y="2128008"/>
                  </a:cubicBezTo>
                  <a:cubicBezTo>
                    <a:pt x="772343" y="2158525"/>
                    <a:pt x="756498" y="2183028"/>
                    <a:pt x="739533" y="2205194"/>
                  </a:cubicBezTo>
                  <a:cubicBezTo>
                    <a:pt x="737183" y="2208310"/>
                    <a:pt x="732752" y="2208931"/>
                    <a:pt x="729636" y="2206581"/>
                  </a:cubicBezTo>
                  <a:cubicBezTo>
                    <a:pt x="726884" y="2204506"/>
                    <a:pt x="726031" y="2200748"/>
                    <a:pt x="727616" y="2197688"/>
                  </a:cubicBezTo>
                  <a:lnTo>
                    <a:pt x="727616" y="2197567"/>
                  </a:lnTo>
                  <a:cubicBezTo>
                    <a:pt x="739687" y="2173745"/>
                    <a:pt x="750024" y="2148451"/>
                    <a:pt x="751275" y="2124420"/>
                  </a:cubicBezTo>
                  <a:cubicBezTo>
                    <a:pt x="752032" y="2112459"/>
                    <a:pt x="750002" y="2101376"/>
                    <a:pt x="745415" y="2092082"/>
                  </a:cubicBezTo>
                  <a:cubicBezTo>
                    <a:pt x="740828" y="2082788"/>
                    <a:pt x="733739" y="2076720"/>
                    <a:pt x="724083" y="2071474"/>
                  </a:cubicBezTo>
                  <a:cubicBezTo>
                    <a:pt x="704660" y="2061017"/>
                    <a:pt x="675614" y="2056112"/>
                    <a:pt x="647830" y="2040749"/>
                  </a:cubicBezTo>
                  <a:cubicBezTo>
                    <a:pt x="619596" y="2025584"/>
                    <a:pt x="596344" y="1998711"/>
                    <a:pt x="583900" y="1968995"/>
                  </a:cubicBezTo>
                  <a:cubicBezTo>
                    <a:pt x="571446" y="1939017"/>
                    <a:pt x="568176" y="1907118"/>
                    <a:pt x="569745" y="1877139"/>
                  </a:cubicBezTo>
                  <a:cubicBezTo>
                    <a:pt x="571225" y="1847414"/>
                    <a:pt x="576642" y="1818016"/>
                    <a:pt x="585853" y="1789715"/>
                  </a:cubicBezTo>
                  <a:cubicBezTo>
                    <a:pt x="594846" y="1760943"/>
                    <a:pt x="607897" y="1733600"/>
                    <a:pt x="624611" y="1708514"/>
                  </a:cubicBezTo>
                  <a:cubicBezTo>
                    <a:pt x="633258" y="1696224"/>
                    <a:pt x="641663" y="1683506"/>
                    <a:pt x="653054" y="1673531"/>
                  </a:cubicBezTo>
                  <a:cubicBezTo>
                    <a:pt x="659763" y="1667971"/>
                    <a:pt x="667505" y="1663790"/>
                    <a:pt x="675834" y="1661230"/>
                  </a:cubicBezTo>
                  <a:cubicBezTo>
                    <a:pt x="669598" y="1643568"/>
                    <a:pt x="661840" y="1626481"/>
                    <a:pt x="652648" y="1610161"/>
                  </a:cubicBezTo>
                  <a:cubicBezTo>
                    <a:pt x="632841" y="1575189"/>
                    <a:pt x="607482" y="1543499"/>
                    <a:pt x="576855" y="1519204"/>
                  </a:cubicBezTo>
                  <a:cubicBezTo>
                    <a:pt x="573300" y="1516329"/>
                    <a:pt x="569657" y="1513564"/>
                    <a:pt x="565981" y="1510886"/>
                  </a:cubicBezTo>
                  <a:cubicBezTo>
                    <a:pt x="565457" y="1522808"/>
                    <a:pt x="562904" y="1534553"/>
                    <a:pt x="558432" y="1545616"/>
                  </a:cubicBezTo>
                  <a:cubicBezTo>
                    <a:pt x="545264" y="1576429"/>
                    <a:pt x="523427" y="1595720"/>
                    <a:pt x="503873" y="1612476"/>
                  </a:cubicBezTo>
                  <a:cubicBezTo>
                    <a:pt x="484121" y="1629221"/>
                    <a:pt x="463568" y="1642641"/>
                    <a:pt x="447580" y="1657016"/>
                  </a:cubicBezTo>
                  <a:cubicBezTo>
                    <a:pt x="439559" y="1664072"/>
                    <a:pt x="432942" y="1671380"/>
                    <a:pt x="429464" y="1677668"/>
                  </a:cubicBezTo>
                  <a:cubicBezTo>
                    <a:pt x="427785" y="1680795"/>
                    <a:pt x="426545" y="1683539"/>
                    <a:pt x="426281" y="1686052"/>
                  </a:cubicBezTo>
                  <a:cubicBezTo>
                    <a:pt x="425665" y="1688920"/>
                    <a:pt x="425756" y="1691895"/>
                    <a:pt x="426545" y="1694720"/>
                  </a:cubicBezTo>
                  <a:cubicBezTo>
                    <a:pt x="429035" y="1710302"/>
                    <a:pt x="442675" y="1725983"/>
                    <a:pt x="460057" y="1743452"/>
                  </a:cubicBezTo>
                  <a:cubicBezTo>
                    <a:pt x="468539" y="1752330"/>
                    <a:pt x="477614" y="1762019"/>
                    <a:pt x="485921" y="1773596"/>
                  </a:cubicBezTo>
                  <a:cubicBezTo>
                    <a:pt x="494227" y="1785172"/>
                    <a:pt x="501349" y="1799054"/>
                    <a:pt x="504191" y="1814197"/>
                  </a:cubicBezTo>
                  <a:cubicBezTo>
                    <a:pt x="506908" y="1828878"/>
                    <a:pt x="506179" y="1843990"/>
                    <a:pt x="502062" y="1858342"/>
                  </a:cubicBezTo>
                  <a:cubicBezTo>
                    <a:pt x="498130" y="1871651"/>
                    <a:pt x="492007" y="1884212"/>
                    <a:pt x="483945" y="1895508"/>
                  </a:cubicBezTo>
                  <a:cubicBezTo>
                    <a:pt x="468462" y="1917356"/>
                    <a:pt x="448963" y="1934057"/>
                    <a:pt x="428586" y="1948476"/>
                  </a:cubicBezTo>
                  <a:cubicBezTo>
                    <a:pt x="425383" y="1950728"/>
                    <a:pt x="420962" y="1949958"/>
                    <a:pt x="418709" y="1946756"/>
                  </a:cubicBezTo>
                  <a:cubicBezTo>
                    <a:pt x="416783" y="1944018"/>
                    <a:pt x="417035" y="1940306"/>
                    <a:pt x="419313" y="1937854"/>
                  </a:cubicBezTo>
                  <a:lnTo>
                    <a:pt x="419368" y="1937854"/>
                  </a:lnTo>
                  <a:cubicBezTo>
                    <a:pt x="435729" y="1920296"/>
                    <a:pt x="450729" y="1901532"/>
                    <a:pt x="460616" y="1881539"/>
                  </a:cubicBezTo>
                  <a:cubicBezTo>
                    <a:pt x="470800" y="1861699"/>
                    <a:pt x="474157" y="1840521"/>
                    <a:pt x="468210" y="1822942"/>
                  </a:cubicBezTo>
                  <a:cubicBezTo>
                    <a:pt x="462888" y="1805484"/>
                    <a:pt x="447635" y="1791592"/>
                    <a:pt x="429200" y="1775757"/>
                  </a:cubicBezTo>
                  <a:cubicBezTo>
                    <a:pt x="420125" y="1767681"/>
                    <a:pt x="410217" y="1759089"/>
                    <a:pt x="400736" y="1748215"/>
                  </a:cubicBezTo>
                  <a:cubicBezTo>
                    <a:pt x="391255" y="1737340"/>
                    <a:pt x="382531" y="1723481"/>
                    <a:pt x="377988" y="1707614"/>
                  </a:cubicBezTo>
                  <a:cubicBezTo>
                    <a:pt x="375135" y="1698746"/>
                    <a:pt x="374145" y="1689384"/>
                    <a:pt x="375080" y="1680115"/>
                  </a:cubicBezTo>
                  <a:cubicBezTo>
                    <a:pt x="375903" y="1670415"/>
                    <a:pt x="379107" y="1661548"/>
                    <a:pt x="382838" y="1653779"/>
                  </a:cubicBezTo>
                  <a:cubicBezTo>
                    <a:pt x="390629" y="1638307"/>
                    <a:pt x="400747" y="1627323"/>
                    <a:pt x="410469" y="1617710"/>
                  </a:cubicBezTo>
                  <a:cubicBezTo>
                    <a:pt x="430221" y="1598716"/>
                    <a:pt x="449797" y="1584034"/>
                    <a:pt x="467189" y="1569154"/>
                  </a:cubicBezTo>
                  <a:cubicBezTo>
                    <a:pt x="484406" y="1554439"/>
                    <a:pt x="499121" y="1538769"/>
                    <a:pt x="504729" y="1523977"/>
                  </a:cubicBezTo>
                  <a:cubicBezTo>
                    <a:pt x="507779" y="1516494"/>
                    <a:pt x="507812" y="1509899"/>
                    <a:pt x="508163" y="1501811"/>
                  </a:cubicBezTo>
                  <a:cubicBezTo>
                    <a:pt x="508800" y="1496182"/>
                    <a:pt x="510358" y="1490004"/>
                    <a:pt x="513738" y="1481346"/>
                  </a:cubicBezTo>
                  <a:cubicBezTo>
                    <a:pt x="509041" y="1479239"/>
                    <a:pt x="504180" y="1477122"/>
                    <a:pt x="499472" y="1475070"/>
                  </a:cubicBezTo>
                  <a:lnTo>
                    <a:pt x="470020" y="1462461"/>
                  </a:lnTo>
                  <a:cubicBezTo>
                    <a:pt x="450411" y="1454319"/>
                    <a:pt x="430769" y="1446605"/>
                    <a:pt x="411445" y="1440153"/>
                  </a:cubicBezTo>
                  <a:cubicBezTo>
                    <a:pt x="401833" y="1437026"/>
                    <a:pt x="392286" y="1434195"/>
                    <a:pt x="383255" y="1432088"/>
                  </a:cubicBezTo>
                  <a:cubicBezTo>
                    <a:pt x="380117" y="1431352"/>
                    <a:pt x="376968" y="1430804"/>
                    <a:pt x="373983" y="1430365"/>
                  </a:cubicBezTo>
                  <a:lnTo>
                    <a:pt x="335983" y="1430903"/>
                  </a:lnTo>
                  <a:lnTo>
                    <a:pt x="279613" y="1431682"/>
                  </a:lnTo>
                  <a:lnTo>
                    <a:pt x="272536" y="1431769"/>
                  </a:lnTo>
                  <a:lnTo>
                    <a:pt x="264437" y="1431451"/>
                  </a:lnTo>
                  <a:lnTo>
                    <a:pt x="248230" y="1430727"/>
                  </a:lnTo>
                  <a:cubicBezTo>
                    <a:pt x="237476" y="1429728"/>
                    <a:pt x="226722" y="1428038"/>
                    <a:pt x="216068" y="1426151"/>
                  </a:cubicBezTo>
                  <a:cubicBezTo>
                    <a:pt x="129126" y="1408251"/>
                    <a:pt x="56426" y="1348979"/>
                    <a:pt x="21381" y="1267424"/>
                  </a:cubicBezTo>
                  <a:cubicBezTo>
                    <a:pt x="13327" y="1247156"/>
                    <a:pt x="6501" y="1226230"/>
                    <a:pt x="3363" y="1204591"/>
                  </a:cubicBezTo>
                  <a:lnTo>
                    <a:pt x="927" y="1188395"/>
                  </a:lnTo>
                  <a:lnTo>
                    <a:pt x="27" y="1172067"/>
                  </a:lnTo>
                  <a:cubicBezTo>
                    <a:pt x="-730" y="1160501"/>
                    <a:pt x="-511" y="1151843"/>
                    <a:pt x="-565" y="1142439"/>
                  </a:cubicBezTo>
                  <a:cubicBezTo>
                    <a:pt x="-862" y="1067777"/>
                    <a:pt x="-181" y="993126"/>
                    <a:pt x="38" y="918465"/>
                  </a:cubicBezTo>
                  <a:close/>
                </a:path>
              </a:pathLst>
            </a:custGeom>
            <a:solidFill>
              <a:srgbClr val="01567D"/>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8239377" y="5109924"/>
              <a:ext cx="19814" cy="43171"/>
            </a:xfrm>
            <a:custGeom>
              <a:avLst/>
              <a:gdLst>
                <a:gd name="connsiteX0" fmla="*/ -639 w 17798"/>
                <a:gd name="connsiteY0" fmla="*/ -577 h 38779"/>
                <a:gd name="connsiteX1" fmla="*/ 17160 w 17798"/>
                <a:gd name="connsiteY1" fmla="*/ 38202 h 38779"/>
                <a:gd name="connsiteX2" fmla="*/ -639 w 17798"/>
                <a:gd name="connsiteY2" fmla="*/ -577 h 38779"/>
              </a:gdLst>
              <a:ahLst/>
              <a:cxnLst>
                <a:cxn ang="0">
                  <a:pos x="connsiteX0" y="connsiteY0"/>
                </a:cxn>
                <a:cxn ang="0">
                  <a:pos x="connsiteX1" y="connsiteY1"/>
                </a:cxn>
                <a:cxn ang="0">
                  <a:pos x="connsiteX2" y="connsiteY2"/>
                </a:cxn>
              </a:cxnLst>
              <a:rect l="l" t="t" r="r" b="b"/>
              <a:pathLst>
                <a:path w="17798" h="38779">
                  <a:moveTo>
                    <a:pt x="-639" y="-577"/>
                  </a:moveTo>
                  <a:lnTo>
                    <a:pt x="17160" y="38202"/>
                  </a:lnTo>
                  <a:cubicBezTo>
                    <a:pt x="16095" y="36435"/>
                    <a:pt x="8030" y="22796"/>
                    <a:pt x="-639" y="-577"/>
                  </a:cubicBezTo>
                  <a:close/>
                </a:path>
              </a:pathLst>
            </a:custGeom>
            <a:solidFill>
              <a:srgbClr val="FFFFFF"/>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7978978" y="3287796"/>
              <a:ext cx="1007363" cy="747811"/>
            </a:xfrm>
            <a:custGeom>
              <a:avLst/>
              <a:gdLst>
                <a:gd name="connsiteX0" fmla="*/ 604467 w 904872"/>
                <a:gd name="connsiteY0" fmla="*/ 609368 h 671727"/>
                <a:gd name="connsiteX1" fmla="*/ 904233 w 904872"/>
                <a:gd name="connsiteY1" fmla="*/ -577 h 671727"/>
                <a:gd name="connsiteX2" fmla="*/ -639 w 904872"/>
                <a:gd name="connsiteY2" fmla="*/ 111009 h 671727"/>
                <a:gd name="connsiteX3" fmla="*/ 481688 w 904872"/>
                <a:gd name="connsiteY3" fmla="*/ 631139 h 671727"/>
                <a:gd name="connsiteX4" fmla="*/ 565315 w 904872"/>
                <a:gd name="connsiteY4" fmla="*/ 665387 h 671727"/>
                <a:gd name="connsiteX5" fmla="*/ 604467 w 904872"/>
                <a:gd name="connsiteY5" fmla="*/ 60936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72" h="671727">
                  <a:moveTo>
                    <a:pt x="604467" y="609368"/>
                  </a:moveTo>
                  <a:lnTo>
                    <a:pt x="904233" y="-577"/>
                  </a:lnTo>
                  <a:lnTo>
                    <a:pt x="-639" y="111009"/>
                  </a:lnTo>
                  <a:lnTo>
                    <a:pt x="481688" y="631139"/>
                  </a:lnTo>
                  <a:cubicBezTo>
                    <a:pt x="507574" y="668788"/>
                    <a:pt x="532768" y="679026"/>
                    <a:pt x="565315" y="665387"/>
                  </a:cubicBezTo>
                  <a:cubicBezTo>
                    <a:pt x="588874" y="655500"/>
                    <a:pt x="595217" y="632028"/>
                    <a:pt x="604467" y="609368"/>
                  </a:cubicBezTo>
                  <a:close/>
                </a:path>
              </a:pathLst>
            </a:custGeom>
            <a:solidFill>
              <a:srgbClr val="FFFFFF">
                <a:alpha val="52000"/>
              </a:srgbClr>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rot="20029800">
              <a:off x="8531784" y="3913695"/>
              <a:ext cx="99585" cy="99585"/>
            </a:xfrm>
            <a:custGeom>
              <a:avLst/>
              <a:gdLst>
                <a:gd name="connsiteX0" fmla="*/ 88815 w 89453"/>
                <a:gd name="connsiteY0" fmla="*/ 44150 h 89453"/>
                <a:gd name="connsiteX1" fmla="*/ 44088 w 89453"/>
                <a:gd name="connsiteY1" fmla="*/ 88876 h 89453"/>
                <a:gd name="connsiteX2" fmla="*/ -639 w 89453"/>
                <a:gd name="connsiteY2" fmla="*/ 44150 h 89453"/>
                <a:gd name="connsiteX3" fmla="*/ 44088 w 89453"/>
                <a:gd name="connsiteY3" fmla="*/ -577 h 89453"/>
                <a:gd name="connsiteX4" fmla="*/ 88815 w 89453"/>
                <a:gd name="connsiteY4" fmla="*/ 44150 h 89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53" h="89453">
                  <a:moveTo>
                    <a:pt x="88815" y="44150"/>
                  </a:moveTo>
                  <a:cubicBezTo>
                    <a:pt x="88815" y="68852"/>
                    <a:pt x="68790" y="88876"/>
                    <a:pt x="44088" y="88876"/>
                  </a:cubicBezTo>
                  <a:cubicBezTo>
                    <a:pt x="19386" y="88876"/>
                    <a:pt x="-639" y="68852"/>
                    <a:pt x="-639" y="44150"/>
                  </a:cubicBezTo>
                  <a:cubicBezTo>
                    <a:pt x="-639" y="19447"/>
                    <a:pt x="19386" y="-577"/>
                    <a:pt x="44088" y="-577"/>
                  </a:cubicBezTo>
                  <a:cubicBezTo>
                    <a:pt x="68790" y="-577"/>
                    <a:pt x="88815" y="19447"/>
                    <a:pt x="88815" y="44150"/>
                  </a:cubicBezTo>
                  <a:close/>
                </a:path>
              </a:pathLst>
            </a:custGeom>
            <a:solidFill>
              <a:srgbClr val="FFFFFF">
                <a:alpha val="76000"/>
              </a:srgbClr>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7811895" y="2294357"/>
              <a:ext cx="1246265" cy="1324744"/>
            </a:xfrm>
            <a:custGeom>
              <a:avLst/>
              <a:gdLst>
                <a:gd name="connsiteX0" fmla="*/ 1118829 w 1119467"/>
                <a:gd name="connsiteY0" fmla="*/ 591045 h 1189962"/>
                <a:gd name="connsiteX1" fmla="*/ 588746 w 1119467"/>
                <a:gd name="connsiteY1" fmla="*/ 1188339 h 1189962"/>
                <a:gd name="connsiteX2" fmla="*/ -636 w 1119467"/>
                <a:gd name="connsiteY2" fmla="*/ 595654 h 1189962"/>
                <a:gd name="connsiteX3" fmla="*/ 590622 w 1119467"/>
                <a:gd name="connsiteY3" fmla="*/ 204 h 1189962"/>
                <a:gd name="connsiteX4" fmla="*/ 1118829 w 1119467"/>
                <a:gd name="connsiteY4" fmla="*/ 591045 h 118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467" h="1189962">
                  <a:moveTo>
                    <a:pt x="1118829" y="591045"/>
                  </a:moveTo>
                  <a:cubicBezTo>
                    <a:pt x="1118829" y="902421"/>
                    <a:pt x="888457" y="1169640"/>
                    <a:pt x="588746" y="1188339"/>
                  </a:cubicBezTo>
                  <a:cubicBezTo>
                    <a:pt x="270337" y="1208200"/>
                    <a:pt x="-1733" y="943066"/>
                    <a:pt x="-636" y="595654"/>
                  </a:cubicBezTo>
                  <a:cubicBezTo>
                    <a:pt x="527" y="248956"/>
                    <a:pt x="273442" y="-16903"/>
                    <a:pt x="590622" y="204"/>
                  </a:cubicBezTo>
                  <a:cubicBezTo>
                    <a:pt x="889291" y="16324"/>
                    <a:pt x="1118840" y="280240"/>
                    <a:pt x="1118829" y="591045"/>
                  </a:cubicBezTo>
                  <a:close/>
                </a:path>
              </a:pathLst>
            </a:custGeom>
            <a:solidFill>
              <a:srgbClr val="00E8CA"/>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7883641" y="2363007"/>
              <a:ext cx="1116236" cy="1186905"/>
            </a:xfrm>
            <a:custGeom>
              <a:avLst/>
              <a:gdLst>
                <a:gd name="connsiteX0" fmla="*/ 1002029 w 1002668"/>
                <a:gd name="connsiteY0" fmla="*/ 529598 h 1066147"/>
                <a:gd name="connsiteX1" fmla="*/ 524399 w 1002668"/>
                <a:gd name="connsiteY1" fmla="*/ 1064805 h 1066147"/>
                <a:gd name="connsiteX2" fmla="*/ -636 w 1002668"/>
                <a:gd name="connsiteY2" fmla="*/ 533702 h 1066147"/>
                <a:gd name="connsiteX3" fmla="*/ 526078 w 1002668"/>
                <a:gd name="connsiteY3" fmla="*/ -24 h 1066147"/>
                <a:gd name="connsiteX4" fmla="*/ 1002029 w 1002668"/>
                <a:gd name="connsiteY4" fmla="*/ 529598 h 106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68" h="1066147">
                  <a:moveTo>
                    <a:pt x="1002029" y="529598"/>
                  </a:moveTo>
                  <a:cubicBezTo>
                    <a:pt x="1002029" y="810139"/>
                    <a:pt x="793769" y="1049629"/>
                    <a:pt x="524399" y="1064805"/>
                  </a:cubicBezTo>
                  <a:cubicBezTo>
                    <a:pt x="240017" y="1080826"/>
                    <a:pt x="-1613" y="843147"/>
                    <a:pt x="-636" y="533702"/>
                  </a:cubicBezTo>
                  <a:cubicBezTo>
                    <a:pt x="341" y="224806"/>
                    <a:pt x="242695" y="-13619"/>
                    <a:pt x="526078" y="-24"/>
                  </a:cubicBezTo>
                  <a:cubicBezTo>
                    <a:pt x="794603" y="12859"/>
                    <a:pt x="1002084" y="249518"/>
                    <a:pt x="1002029" y="529598"/>
                  </a:cubicBezTo>
                  <a:close/>
                </a:path>
              </a:pathLst>
            </a:custGeom>
            <a:solidFill>
              <a:schemeClr val="bg1">
                <a:alpha val="74000"/>
              </a:schemeClr>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8024311" y="2531664"/>
              <a:ext cx="781147" cy="795982"/>
            </a:xfrm>
            <a:custGeom>
              <a:avLst/>
              <a:gdLst>
                <a:gd name="connsiteX0" fmla="*/ 701033 w 701671"/>
                <a:gd name="connsiteY0" fmla="*/ 355430 h 714997"/>
                <a:gd name="connsiteX1" fmla="*/ 360688 w 701671"/>
                <a:gd name="connsiteY1" fmla="*/ 714199 h 714997"/>
                <a:gd name="connsiteX2" fmla="*/ -638 w 701671"/>
                <a:gd name="connsiteY2" fmla="*/ 357691 h 714997"/>
                <a:gd name="connsiteX3" fmla="*/ 361840 w 701671"/>
                <a:gd name="connsiteY3" fmla="*/ -431 h 714997"/>
                <a:gd name="connsiteX4" fmla="*/ 701033 w 701671"/>
                <a:gd name="connsiteY4" fmla="*/ 355430 h 71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71" h="714997">
                  <a:moveTo>
                    <a:pt x="701033" y="355430"/>
                  </a:moveTo>
                  <a:cubicBezTo>
                    <a:pt x="700912" y="546847"/>
                    <a:pt x="551139" y="707462"/>
                    <a:pt x="360688" y="714199"/>
                  </a:cubicBezTo>
                  <a:cubicBezTo>
                    <a:pt x="163467" y="721189"/>
                    <a:pt x="-1175" y="561573"/>
                    <a:pt x="-638" y="357691"/>
                  </a:cubicBezTo>
                  <a:cubicBezTo>
                    <a:pt x="-100" y="154039"/>
                    <a:pt x="165058" y="-6115"/>
                    <a:pt x="361840" y="-431"/>
                  </a:cubicBezTo>
                  <a:cubicBezTo>
                    <a:pt x="551896" y="5067"/>
                    <a:pt x="701154" y="164233"/>
                    <a:pt x="701033" y="355430"/>
                  </a:cubicBezTo>
                  <a:close/>
                </a:path>
              </a:pathLst>
            </a:custGeom>
            <a:solidFill>
              <a:srgbClr val="01567D"/>
            </a:solid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6" name="组合 185"/>
            <p:cNvGrpSpPr/>
            <p:nvPr/>
          </p:nvGrpSpPr>
          <p:grpSpPr>
            <a:xfrm>
              <a:off x="8010042" y="2511578"/>
              <a:ext cx="814623" cy="828832"/>
              <a:chOff x="12561882" y="-1732641"/>
              <a:chExt cx="731741" cy="744505"/>
            </a:xfrm>
            <a:solidFill>
              <a:srgbClr val="00E8CA"/>
            </a:solidFill>
          </p:grpSpPr>
          <p:sp>
            <p:nvSpPr>
              <p:cNvPr id="171" name="任意多边形: 形状 170"/>
              <p:cNvSpPr/>
              <p:nvPr/>
            </p:nvSpPr>
            <p:spPr>
              <a:xfrm>
                <a:off x="12650799" y="-1182230"/>
                <a:ext cx="128934" cy="123865"/>
              </a:xfrm>
              <a:custGeom>
                <a:avLst/>
                <a:gdLst>
                  <a:gd name="connsiteX0" fmla="*/ 119518 w 128934"/>
                  <a:gd name="connsiteY0" fmla="*/ 56100 h 123865"/>
                  <a:gd name="connsiteX1" fmla="*/ 119518 w 128934"/>
                  <a:gd name="connsiteY1" fmla="*/ 56100 h 123865"/>
                  <a:gd name="connsiteX2" fmla="*/ 110915 w 128934"/>
                  <a:gd name="connsiteY2" fmla="*/ 33539 h 123865"/>
                  <a:gd name="connsiteX3" fmla="*/ 110915 w 128934"/>
                  <a:gd name="connsiteY3" fmla="*/ 33539 h 123865"/>
                  <a:gd name="connsiteX4" fmla="*/ 72289 w 128934"/>
                  <a:gd name="connsiteY4" fmla="*/ 4768 h 123865"/>
                  <a:gd name="connsiteX5" fmla="*/ 72289 w 128934"/>
                  <a:gd name="connsiteY5" fmla="*/ 4768 h 123865"/>
                  <a:gd name="connsiteX6" fmla="*/ 48357 w 128934"/>
                  <a:gd name="connsiteY6" fmla="*/ 3220 h 123865"/>
                  <a:gd name="connsiteX7" fmla="*/ 48357 w 128934"/>
                  <a:gd name="connsiteY7" fmla="*/ 3220 h 123865"/>
                  <a:gd name="connsiteX8" fmla="*/ 12397 w 128934"/>
                  <a:gd name="connsiteY8" fmla="*/ 27361 h 123865"/>
                  <a:gd name="connsiteX9" fmla="*/ 12397 w 128934"/>
                  <a:gd name="connsiteY9" fmla="*/ 27361 h 123865"/>
                  <a:gd name="connsiteX10" fmla="*/ 6242 w 128934"/>
                  <a:gd name="connsiteY10" fmla="*/ 49220 h 123865"/>
                  <a:gd name="connsiteX11" fmla="*/ 6242 w 128934"/>
                  <a:gd name="connsiteY11" fmla="*/ 49220 h 123865"/>
                  <a:gd name="connsiteX12" fmla="*/ 23107 w 128934"/>
                  <a:gd name="connsiteY12" fmla="*/ 93113 h 123865"/>
                  <a:gd name="connsiteX13" fmla="*/ 23107 w 128934"/>
                  <a:gd name="connsiteY13" fmla="*/ 93113 h 123865"/>
                  <a:gd name="connsiteX14" fmla="*/ 43364 w 128934"/>
                  <a:gd name="connsiteY14" fmla="*/ 107971 h 123865"/>
                  <a:gd name="connsiteX15" fmla="*/ 43364 w 128934"/>
                  <a:gd name="connsiteY15" fmla="*/ 107971 h 123865"/>
                  <a:gd name="connsiteX16" fmla="*/ 89451 w 128934"/>
                  <a:gd name="connsiteY16" fmla="*/ 110549 h 123865"/>
                  <a:gd name="connsiteX17" fmla="*/ 89451 w 128934"/>
                  <a:gd name="connsiteY17" fmla="*/ 110549 h 123865"/>
                  <a:gd name="connsiteX18" fmla="*/ 107897 w 128934"/>
                  <a:gd name="connsiteY18" fmla="*/ 97941 h 123865"/>
                  <a:gd name="connsiteX19" fmla="*/ 107897 w 128934"/>
                  <a:gd name="connsiteY19" fmla="*/ 97941 h 123865"/>
                  <a:gd name="connsiteX20" fmla="*/ 119518 w 128934"/>
                  <a:gd name="connsiteY20" fmla="*/ 56100 h 12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934" h="123865">
                    <a:moveTo>
                      <a:pt x="119518" y="56100"/>
                    </a:moveTo>
                    <a:lnTo>
                      <a:pt x="119518" y="56100"/>
                    </a:lnTo>
                    <a:cubicBezTo>
                      <a:pt x="113186" y="49999"/>
                      <a:pt x="109971" y="41550"/>
                      <a:pt x="110915" y="33539"/>
                    </a:cubicBezTo>
                    <a:lnTo>
                      <a:pt x="110915" y="33539"/>
                    </a:lnTo>
                    <a:cubicBezTo>
                      <a:pt x="113307" y="13349"/>
                      <a:pt x="90516" y="-3660"/>
                      <a:pt x="72289" y="4768"/>
                    </a:cubicBezTo>
                    <a:lnTo>
                      <a:pt x="72289" y="4768"/>
                    </a:lnTo>
                    <a:cubicBezTo>
                      <a:pt x="65036" y="8125"/>
                      <a:pt x="56082" y="7555"/>
                      <a:pt x="48357" y="3220"/>
                    </a:cubicBezTo>
                    <a:lnTo>
                      <a:pt x="48357" y="3220"/>
                    </a:lnTo>
                    <a:cubicBezTo>
                      <a:pt x="28868" y="-7753"/>
                      <a:pt x="7569" y="6512"/>
                      <a:pt x="12397" y="27361"/>
                    </a:cubicBezTo>
                    <a:lnTo>
                      <a:pt x="12397" y="27361"/>
                    </a:lnTo>
                    <a:cubicBezTo>
                      <a:pt x="14318" y="35635"/>
                      <a:pt x="12013" y="43821"/>
                      <a:pt x="6242" y="49220"/>
                    </a:cubicBezTo>
                    <a:lnTo>
                      <a:pt x="6242" y="49220"/>
                    </a:lnTo>
                    <a:cubicBezTo>
                      <a:pt x="-8342" y="62904"/>
                      <a:pt x="1655" y="88844"/>
                      <a:pt x="23107" y="93113"/>
                    </a:cubicBezTo>
                    <a:lnTo>
                      <a:pt x="23107" y="93113"/>
                    </a:lnTo>
                    <a:cubicBezTo>
                      <a:pt x="31708" y="94864"/>
                      <a:pt x="39110" y="100293"/>
                      <a:pt x="43364" y="107971"/>
                    </a:cubicBezTo>
                    <a:lnTo>
                      <a:pt x="43364" y="107971"/>
                    </a:lnTo>
                    <a:cubicBezTo>
                      <a:pt x="53898" y="127174"/>
                      <a:pt x="81123" y="128644"/>
                      <a:pt x="89451" y="110549"/>
                    </a:cubicBezTo>
                    <a:lnTo>
                      <a:pt x="89451" y="110549"/>
                    </a:lnTo>
                    <a:cubicBezTo>
                      <a:pt x="92840" y="103297"/>
                      <a:pt x="99909" y="98465"/>
                      <a:pt x="107897" y="97941"/>
                    </a:cubicBezTo>
                    <a:lnTo>
                      <a:pt x="107897" y="97941"/>
                    </a:lnTo>
                    <a:cubicBezTo>
                      <a:pt x="128593" y="96108"/>
                      <a:pt x="135440" y="71441"/>
                      <a:pt x="119518" y="56100"/>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5" name="组合 184"/>
              <p:cNvGrpSpPr/>
              <p:nvPr/>
            </p:nvGrpSpPr>
            <p:grpSpPr>
              <a:xfrm>
                <a:off x="12561882" y="-1732641"/>
                <a:ext cx="731741" cy="744505"/>
                <a:chOff x="12561882" y="-1732641"/>
                <a:chExt cx="731741" cy="744505"/>
              </a:xfrm>
              <a:grpFill/>
            </p:grpSpPr>
            <p:sp>
              <p:nvSpPr>
                <p:cNvPr id="163" name="任意多边形: 形状 162"/>
                <p:cNvSpPr/>
                <p:nvPr/>
              </p:nvSpPr>
              <p:spPr>
                <a:xfrm>
                  <a:off x="12972942" y="-1086686"/>
                  <a:ext cx="113767" cy="94453"/>
                </a:xfrm>
                <a:custGeom>
                  <a:avLst/>
                  <a:gdLst>
                    <a:gd name="connsiteX0" fmla="*/ 97844 w 113767"/>
                    <a:gd name="connsiteY0" fmla="*/ 60302 h 94453"/>
                    <a:gd name="connsiteX1" fmla="*/ 97844 w 113767"/>
                    <a:gd name="connsiteY1" fmla="*/ 60302 h 94453"/>
                    <a:gd name="connsiteX2" fmla="*/ 105415 w 113767"/>
                    <a:gd name="connsiteY2" fmla="*/ 42888 h 94453"/>
                    <a:gd name="connsiteX3" fmla="*/ 105415 w 113767"/>
                    <a:gd name="connsiteY3" fmla="*/ 42888 h 94453"/>
                    <a:gd name="connsiteX4" fmla="*/ 95056 w 113767"/>
                    <a:gd name="connsiteY4" fmla="*/ 13732 h 94453"/>
                    <a:gd name="connsiteX5" fmla="*/ 95056 w 113767"/>
                    <a:gd name="connsiteY5" fmla="*/ 13732 h 94453"/>
                    <a:gd name="connsiteX6" fmla="*/ 78761 w 113767"/>
                    <a:gd name="connsiteY6" fmla="*/ 6610 h 94453"/>
                    <a:gd name="connsiteX7" fmla="*/ 78761 w 113767"/>
                    <a:gd name="connsiteY7" fmla="*/ 6610 h 94453"/>
                    <a:gd name="connsiteX8" fmla="*/ 38106 w 113767"/>
                    <a:gd name="connsiteY8" fmla="*/ 13633 h 94453"/>
                    <a:gd name="connsiteX9" fmla="*/ 38106 w 113767"/>
                    <a:gd name="connsiteY9" fmla="*/ 13633 h 94453"/>
                    <a:gd name="connsiteX10" fmla="*/ 20263 w 113767"/>
                    <a:gd name="connsiteY10" fmla="*/ 26724 h 94453"/>
                    <a:gd name="connsiteX11" fmla="*/ 20263 w 113767"/>
                    <a:gd name="connsiteY11" fmla="*/ 26724 h 94453"/>
                    <a:gd name="connsiteX12" fmla="*/ 5438 w 113767"/>
                    <a:gd name="connsiteY12" fmla="*/ 60532 h 94453"/>
                    <a:gd name="connsiteX13" fmla="*/ 5438 w 113767"/>
                    <a:gd name="connsiteY13" fmla="*/ 60532 h 94453"/>
                    <a:gd name="connsiteX14" fmla="*/ 10925 w 113767"/>
                    <a:gd name="connsiteY14" fmla="*/ 75774 h 94453"/>
                    <a:gd name="connsiteX15" fmla="*/ 10925 w 113767"/>
                    <a:gd name="connsiteY15" fmla="*/ 75774 h 94453"/>
                    <a:gd name="connsiteX16" fmla="*/ 42681 w 113767"/>
                    <a:gd name="connsiteY16" fmla="*/ 89370 h 94453"/>
                    <a:gd name="connsiteX17" fmla="*/ 42681 w 113767"/>
                    <a:gd name="connsiteY17" fmla="*/ 89370 h 94453"/>
                    <a:gd name="connsiteX18" fmla="*/ 63794 w 113767"/>
                    <a:gd name="connsiteY18" fmla="*/ 85573 h 94453"/>
                    <a:gd name="connsiteX19" fmla="*/ 63794 w 113767"/>
                    <a:gd name="connsiteY19" fmla="*/ 85573 h 94453"/>
                    <a:gd name="connsiteX20" fmla="*/ 97844 w 113767"/>
                    <a:gd name="connsiteY20" fmla="*/ 60302 h 9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67" h="94453">
                      <a:moveTo>
                        <a:pt x="97844" y="60302"/>
                      </a:moveTo>
                      <a:lnTo>
                        <a:pt x="97844" y="60302"/>
                      </a:lnTo>
                      <a:cubicBezTo>
                        <a:pt x="96999" y="54563"/>
                        <a:pt x="99830" y="48045"/>
                        <a:pt x="105415" y="42888"/>
                      </a:cubicBezTo>
                      <a:lnTo>
                        <a:pt x="105415" y="42888"/>
                      </a:lnTo>
                      <a:cubicBezTo>
                        <a:pt x="119450" y="29928"/>
                        <a:pt x="113349" y="12722"/>
                        <a:pt x="95056" y="13732"/>
                      </a:cubicBezTo>
                      <a:lnTo>
                        <a:pt x="95056" y="13732"/>
                      </a:lnTo>
                      <a:cubicBezTo>
                        <a:pt x="87781" y="14138"/>
                        <a:pt x="81680" y="11471"/>
                        <a:pt x="78761" y="6610"/>
                      </a:cubicBezTo>
                      <a:lnTo>
                        <a:pt x="78761" y="6610"/>
                      </a:lnTo>
                      <a:cubicBezTo>
                        <a:pt x="71398" y="-5647"/>
                        <a:pt x="47378" y="-1521"/>
                        <a:pt x="38106" y="13633"/>
                      </a:cubicBezTo>
                      <a:lnTo>
                        <a:pt x="38106" y="13633"/>
                      </a:lnTo>
                      <a:cubicBezTo>
                        <a:pt x="33938" y="20011"/>
                        <a:pt x="27598" y="24662"/>
                        <a:pt x="20263" y="26724"/>
                      </a:cubicBezTo>
                      <a:lnTo>
                        <a:pt x="20263" y="26724"/>
                      </a:lnTo>
                      <a:cubicBezTo>
                        <a:pt x="1356" y="32211"/>
                        <a:pt x="-7422" y="52193"/>
                        <a:pt x="5438" y="60532"/>
                      </a:cubicBezTo>
                      <a:lnTo>
                        <a:pt x="5438" y="60532"/>
                      </a:lnTo>
                      <a:cubicBezTo>
                        <a:pt x="10541" y="63824"/>
                        <a:pt x="12582" y="69541"/>
                        <a:pt x="10925" y="75774"/>
                      </a:cubicBezTo>
                      <a:lnTo>
                        <a:pt x="10925" y="75774"/>
                      </a:lnTo>
                      <a:cubicBezTo>
                        <a:pt x="6689" y="91488"/>
                        <a:pt x="25486" y="99509"/>
                        <a:pt x="42681" y="89370"/>
                      </a:cubicBezTo>
                      <a:lnTo>
                        <a:pt x="42681" y="89370"/>
                      </a:lnTo>
                      <a:cubicBezTo>
                        <a:pt x="49496" y="85354"/>
                        <a:pt x="57386" y="83883"/>
                        <a:pt x="63794" y="85573"/>
                      </a:cubicBezTo>
                      <a:lnTo>
                        <a:pt x="63794" y="85573"/>
                      </a:lnTo>
                      <a:cubicBezTo>
                        <a:pt x="79891" y="89754"/>
                        <a:pt x="99983" y="74754"/>
                        <a:pt x="97844" y="60302"/>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任意多边形: 形状 166"/>
                <p:cNvSpPr/>
                <p:nvPr/>
              </p:nvSpPr>
              <p:spPr>
                <a:xfrm>
                  <a:off x="12806943" y="-1101365"/>
                  <a:ext cx="129137" cy="113229"/>
                </a:xfrm>
                <a:custGeom>
                  <a:avLst/>
                  <a:gdLst>
                    <a:gd name="connsiteX0" fmla="*/ 111677 w 129137"/>
                    <a:gd name="connsiteY0" fmla="*/ 35071 h 113229"/>
                    <a:gd name="connsiteX1" fmla="*/ 111677 w 129137"/>
                    <a:gd name="connsiteY1" fmla="*/ 35071 h 113229"/>
                    <a:gd name="connsiteX2" fmla="*/ 95579 w 129137"/>
                    <a:gd name="connsiteY2" fmla="*/ 18359 h 113229"/>
                    <a:gd name="connsiteX3" fmla="*/ 95579 w 129137"/>
                    <a:gd name="connsiteY3" fmla="*/ 18359 h 113229"/>
                    <a:gd name="connsiteX4" fmla="*/ 49876 w 129137"/>
                    <a:gd name="connsiteY4" fmla="*/ 6574 h 113229"/>
                    <a:gd name="connsiteX5" fmla="*/ 49876 w 129137"/>
                    <a:gd name="connsiteY5" fmla="*/ 6574 h 113229"/>
                    <a:gd name="connsiteX6" fmla="*/ 27556 w 129137"/>
                    <a:gd name="connsiteY6" fmla="*/ 13465 h 113229"/>
                    <a:gd name="connsiteX7" fmla="*/ 27556 w 129137"/>
                    <a:gd name="connsiteY7" fmla="*/ 13465 h 113229"/>
                    <a:gd name="connsiteX8" fmla="*/ 3821 w 129137"/>
                    <a:gd name="connsiteY8" fmla="*/ 46900 h 113229"/>
                    <a:gd name="connsiteX9" fmla="*/ 3821 w 129137"/>
                    <a:gd name="connsiteY9" fmla="*/ 46900 h 113229"/>
                    <a:gd name="connsiteX10" fmla="*/ 6323 w 129137"/>
                    <a:gd name="connsiteY10" fmla="*/ 68046 h 113229"/>
                    <a:gd name="connsiteX11" fmla="*/ 6323 w 129137"/>
                    <a:gd name="connsiteY11" fmla="*/ 68046 h 113229"/>
                    <a:gd name="connsiteX12" fmla="*/ 37794 w 129137"/>
                    <a:gd name="connsiteY12" fmla="*/ 100329 h 113229"/>
                    <a:gd name="connsiteX13" fmla="*/ 37794 w 129137"/>
                    <a:gd name="connsiteY13" fmla="*/ 100329 h 113229"/>
                    <a:gd name="connsiteX14" fmla="*/ 61617 w 129137"/>
                    <a:gd name="connsiteY14" fmla="*/ 106265 h 113229"/>
                    <a:gd name="connsiteX15" fmla="*/ 61617 w 129137"/>
                    <a:gd name="connsiteY15" fmla="*/ 106265 h 113229"/>
                    <a:gd name="connsiteX16" fmla="*/ 104303 w 129137"/>
                    <a:gd name="connsiteY16" fmla="*/ 92692 h 113229"/>
                    <a:gd name="connsiteX17" fmla="*/ 104303 w 129137"/>
                    <a:gd name="connsiteY17" fmla="*/ 92692 h 113229"/>
                    <a:gd name="connsiteX18" fmla="*/ 116373 w 129137"/>
                    <a:gd name="connsiteY18" fmla="*/ 75420 h 113229"/>
                    <a:gd name="connsiteX19" fmla="*/ 116373 w 129137"/>
                    <a:gd name="connsiteY19" fmla="*/ 75420 h 113229"/>
                    <a:gd name="connsiteX20" fmla="*/ 111677 w 129137"/>
                    <a:gd name="connsiteY20" fmla="*/ 35071 h 11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137" h="113229">
                      <a:moveTo>
                        <a:pt x="111677" y="35071"/>
                      </a:moveTo>
                      <a:lnTo>
                        <a:pt x="111677" y="35071"/>
                      </a:lnTo>
                      <a:cubicBezTo>
                        <a:pt x="103677" y="31933"/>
                        <a:pt x="97664" y="25678"/>
                        <a:pt x="95579" y="18359"/>
                      </a:cubicBezTo>
                      <a:lnTo>
                        <a:pt x="95579" y="18359"/>
                      </a:lnTo>
                      <a:cubicBezTo>
                        <a:pt x="90323" y="-87"/>
                        <a:pt x="63340" y="-7088"/>
                        <a:pt x="49876" y="6574"/>
                      </a:cubicBezTo>
                      <a:lnTo>
                        <a:pt x="49876" y="6574"/>
                      </a:lnTo>
                      <a:cubicBezTo>
                        <a:pt x="44521" y="12060"/>
                        <a:pt x="36170" y="14584"/>
                        <a:pt x="27556" y="13465"/>
                      </a:cubicBezTo>
                      <a:lnTo>
                        <a:pt x="27556" y="13465"/>
                      </a:lnTo>
                      <a:cubicBezTo>
                        <a:pt x="5785" y="10634"/>
                        <a:pt x="-8282" y="30408"/>
                        <a:pt x="3821" y="46900"/>
                      </a:cubicBezTo>
                      <a:lnTo>
                        <a:pt x="3821" y="46900"/>
                      </a:lnTo>
                      <a:cubicBezTo>
                        <a:pt x="8627" y="53484"/>
                        <a:pt x="9560" y="61341"/>
                        <a:pt x="6323" y="68046"/>
                      </a:cubicBezTo>
                      <a:lnTo>
                        <a:pt x="6323" y="68046"/>
                      </a:lnTo>
                      <a:cubicBezTo>
                        <a:pt x="-1841" y="84933"/>
                        <a:pt x="16813" y="104027"/>
                        <a:pt x="37794" y="100329"/>
                      </a:cubicBezTo>
                      <a:lnTo>
                        <a:pt x="37794" y="100329"/>
                      </a:lnTo>
                      <a:cubicBezTo>
                        <a:pt x="46216" y="98891"/>
                        <a:pt x="54855" y="101043"/>
                        <a:pt x="61617" y="106265"/>
                      </a:cubicBezTo>
                      <a:lnTo>
                        <a:pt x="61617" y="106265"/>
                      </a:lnTo>
                      <a:cubicBezTo>
                        <a:pt x="78197" y="119280"/>
                        <a:pt x="103392" y="111236"/>
                        <a:pt x="104303" y="92692"/>
                      </a:cubicBezTo>
                      <a:lnTo>
                        <a:pt x="104303" y="92692"/>
                      </a:lnTo>
                      <a:cubicBezTo>
                        <a:pt x="104665" y="85328"/>
                        <a:pt x="109186" y="78865"/>
                        <a:pt x="116373" y="75420"/>
                      </a:cubicBezTo>
                      <a:lnTo>
                        <a:pt x="116373" y="75420"/>
                      </a:lnTo>
                      <a:cubicBezTo>
                        <a:pt x="134534" y="66762"/>
                        <a:pt x="131747" y="42983"/>
                        <a:pt x="111677" y="35071"/>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7" name="任意多边形: 形状 176"/>
                <p:cNvSpPr/>
                <p:nvPr/>
              </p:nvSpPr>
              <p:spPr>
                <a:xfrm>
                  <a:off x="13096707" y="-1133462"/>
                  <a:ext cx="88005" cy="88250"/>
                </a:xfrm>
                <a:custGeom>
                  <a:avLst/>
                  <a:gdLst>
                    <a:gd name="connsiteX0" fmla="*/ 82823 w 88005"/>
                    <a:gd name="connsiteY0" fmla="*/ 40131 h 88250"/>
                    <a:gd name="connsiteX1" fmla="*/ 82823 w 88005"/>
                    <a:gd name="connsiteY1" fmla="*/ 40131 h 88250"/>
                    <a:gd name="connsiteX2" fmla="*/ 84425 w 88005"/>
                    <a:gd name="connsiteY2" fmla="*/ 24011 h 88250"/>
                    <a:gd name="connsiteX3" fmla="*/ 84425 w 88005"/>
                    <a:gd name="connsiteY3" fmla="*/ 24011 h 88250"/>
                    <a:gd name="connsiteX4" fmla="*/ 68371 w 88005"/>
                    <a:gd name="connsiteY4" fmla="*/ 3381 h 88250"/>
                    <a:gd name="connsiteX5" fmla="*/ 68371 w 88005"/>
                    <a:gd name="connsiteY5" fmla="*/ 3381 h 88250"/>
                    <a:gd name="connsiteX6" fmla="*/ 53239 w 88005"/>
                    <a:gd name="connsiteY6" fmla="*/ 2163 h 88250"/>
                    <a:gd name="connsiteX7" fmla="*/ 53239 w 88005"/>
                    <a:gd name="connsiteY7" fmla="*/ 2163 h 88250"/>
                    <a:gd name="connsiteX8" fmla="*/ 22020 w 88005"/>
                    <a:gd name="connsiteY8" fmla="*/ 19084 h 88250"/>
                    <a:gd name="connsiteX9" fmla="*/ 22020 w 88005"/>
                    <a:gd name="connsiteY9" fmla="*/ 19084 h 88250"/>
                    <a:gd name="connsiteX10" fmla="*/ 10970 w 88005"/>
                    <a:gd name="connsiteY10" fmla="*/ 34556 h 88250"/>
                    <a:gd name="connsiteX11" fmla="*/ 10970 w 88005"/>
                    <a:gd name="connsiteY11" fmla="*/ 34556 h 88250"/>
                    <a:gd name="connsiteX12" fmla="*/ 7821 w 88005"/>
                    <a:gd name="connsiteY12" fmla="*/ 65830 h 88250"/>
                    <a:gd name="connsiteX13" fmla="*/ 7821 w 88005"/>
                    <a:gd name="connsiteY13" fmla="*/ 65830 h 88250"/>
                    <a:gd name="connsiteX14" fmla="*/ 16259 w 88005"/>
                    <a:gd name="connsiteY14" fmla="*/ 76551 h 88250"/>
                    <a:gd name="connsiteX15" fmla="*/ 16259 w 88005"/>
                    <a:gd name="connsiteY15" fmla="*/ 76551 h 88250"/>
                    <a:gd name="connsiteX16" fmla="*/ 45580 w 88005"/>
                    <a:gd name="connsiteY16" fmla="*/ 78745 h 88250"/>
                    <a:gd name="connsiteX17" fmla="*/ 45580 w 88005"/>
                    <a:gd name="connsiteY17" fmla="*/ 78745 h 88250"/>
                    <a:gd name="connsiteX18" fmla="*/ 61732 w 88005"/>
                    <a:gd name="connsiteY18" fmla="*/ 69879 h 88250"/>
                    <a:gd name="connsiteX19" fmla="*/ 61732 w 88005"/>
                    <a:gd name="connsiteY19" fmla="*/ 69879 h 88250"/>
                    <a:gd name="connsiteX20" fmla="*/ 82823 w 88005"/>
                    <a:gd name="connsiteY20" fmla="*/ 40131 h 8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005" h="88250">
                      <a:moveTo>
                        <a:pt x="82823" y="40131"/>
                      </a:moveTo>
                      <a:lnTo>
                        <a:pt x="82823" y="40131"/>
                      </a:lnTo>
                      <a:cubicBezTo>
                        <a:pt x="80628" y="35741"/>
                        <a:pt x="81231" y="29717"/>
                        <a:pt x="84425" y="24011"/>
                      </a:cubicBezTo>
                      <a:lnTo>
                        <a:pt x="84425" y="24011"/>
                      </a:lnTo>
                      <a:cubicBezTo>
                        <a:pt x="92468" y="9680"/>
                        <a:pt x="82998" y="-2511"/>
                        <a:pt x="68371" y="3381"/>
                      </a:cubicBezTo>
                      <a:lnTo>
                        <a:pt x="68371" y="3381"/>
                      </a:lnTo>
                      <a:cubicBezTo>
                        <a:pt x="62555" y="5730"/>
                        <a:pt x="56893" y="5269"/>
                        <a:pt x="53239" y="2163"/>
                      </a:cubicBezTo>
                      <a:lnTo>
                        <a:pt x="53239" y="2163"/>
                      </a:lnTo>
                      <a:cubicBezTo>
                        <a:pt x="44032" y="-5682"/>
                        <a:pt x="25575" y="4358"/>
                        <a:pt x="22020" y="19084"/>
                      </a:cubicBezTo>
                      <a:lnTo>
                        <a:pt x="22020" y="19084"/>
                      </a:lnTo>
                      <a:cubicBezTo>
                        <a:pt x="20306" y="25397"/>
                        <a:pt x="16385" y="30887"/>
                        <a:pt x="10970" y="34556"/>
                      </a:cubicBezTo>
                      <a:lnTo>
                        <a:pt x="10970" y="34556"/>
                      </a:lnTo>
                      <a:cubicBezTo>
                        <a:pt x="-2933" y="44180"/>
                        <a:pt x="-4798" y="62681"/>
                        <a:pt x="7821" y="65830"/>
                      </a:cubicBezTo>
                      <a:lnTo>
                        <a:pt x="7821" y="65830"/>
                      </a:lnTo>
                      <a:cubicBezTo>
                        <a:pt x="12836" y="67070"/>
                        <a:pt x="15985" y="71086"/>
                        <a:pt x="16259" y="76551"/>
                      </a:cubicBezTo>
                      <a:lnTo>
                        <a:pt x="16259" y="76551"/>
                      </a:lnTo>
                      <a:cubicBezTo>
                        <a:pt x="16939" y="90333"/>
                        <a:pt x="34288" y="91584"/>
                        <a:pt x="45580" y="78745"/>
                      </a:cubicBezTo>
                      <a:lnTo>
                        <a:pt x="45580" y="78745"/>
                      </a:lnTo>
                      <a:cubicBezTo>
                        <a:pt x="50057" y="73643"/>
                        <a:pt x="56092" y="70329"/>
                        <a:pt x="61732" y="69879"/>
                      </a:cubicBezTo>
                      <a:lnTo>
                        <a:pt x="61732" y="69879"/>
                      </a:lnTo>
                      <a:cubicBezTo>
                        <a:pt x="75898" y="68716"/>
                        <a:pt x="88331" y="51159"/>
                        <a:pt x="82823" y="40131"/>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4" name="组合 183"/>
                <p:cNvGrpSpPr/>
                <p:nvPr/>
              </p:nvGrpSpPr>
              <p:grpSpPr>
                <a:xfrm>
                  <a:off x="12561882" y="-1732641"/>
                  <a:ext cx="731741" cy="653615"/>
                  <a:chOff x="12561882" y="-1732641"/>
                  <a:chExt cx="731741" cy="653615"/>
                </a:xfrm>
                <a:grpFill/>
              </p:grpSpPr>
              <p:sp>
                <p:nvSpPr>
                  <p:cNvPr id="159" name="任意多边形: 形状 158"/>
                  <p:cNvSpPr/>
                  <p:nvPr/>
                </p:nvSpPr>
                <p:spPr>
                  <a:xfrm>
                    <a:off x="13096621" y="-1280767"/>
                    <a:ext cx="105986" cy="127638"/>
                  </a:xfrm>
                  <a:custGeom>
                    <a:avLst/>
                    <a:gdLst>
                      <a:gd name="connsiteX0" fmla="*/ 100225 w 105986"/>
                      <a:gd name="connsiteY0" fmla="*/ 45014 h 127638"/>
                      <a:gd name="connsiteX1" fmla="*/ 100225 w 105986"/>
                      <a:gd name="connsiteY1" fmla="*/ 45014 h 127638"/>
                      <a:gd name="connsiteX2" fmla="*/ 95836 w 105986"/>
                      <a:gd name="connsiteY2" fmla="*/ 24319 h 127638"/>
                      <a:gd name="connsiteX3" fmla="*/ 95836 w 105986"/>
                      <a:gd name="connsiteY3" fmla="*/ 24319 h 127638"/>
                      <a:gd name="connsiteX4" fmla="*/ 67306 w 105986"/>
                      <a:gd name="connsiteY4" fmla="*/ 5094 h 127638"/>
                      <a:gd name="connsiteX5" fmla="*/ 67306 w 105986"/>
                      <a:gd name="connsiteY5" fmla="*/ 5094 h 127638"/>
                      <a:gd name="connsiteX6" fmla="*/ 47674 w 105986"/>
                      <a:gd name="connsiteY6" fmla="*/ 9669 h 127638"/>
                      <a:gd name="connsiteX7" fmla="*/ 47674 w 105986"/>
                      <a:gd name="connsiteY7" fmla="*/ 9669 h 127638"/>
                      <a:gd name="connsiteX8" fmla="*/ 14985 w 105986"/>
                      <a:gd name="connsiteY8" fmla="*/ 43357 h 127638"/>
                      <a:gd name="connsiteX9" fmla="*/ 14985 w 105986"/>
                      <a:gd name="connsiteY9" fmla="*/ 43357 h 127638"/>
                      <a:gd name="connsiteX10" fmla="*/ 7227 w 105986"/>
                      <a:gd name="connsiteY10" fmla="*/ 67103 h 127638"/>
                      <a:gd name="connsiteX11" fmla="*/ 7227 w 105986"/>
                      <a:gd name="connsiteY11" fmla="*/ 67103 h 127638"/>
                      <a:gd name="connsiteX12" fmla="*/ 15841 w 105986"/>
                      <a:gd name="connsiteY12" fmla="*/ 107254 h 127638"/>
                      <a:gd name="connsiteX13" fmla="*/ 15841 w 105986"/>
                      <a:gd name="connsiteY13" fmla="*/ 107254 h 127638"/>
                      <a:gd name="connsiteX14" fmla="*/ 30798 w 105986"/>
                      <a:gd name="connsiteY14" fmla="*/ 117130 h 127638"/>
                      <a:gd name="connsiteX15" fmla="*/ 30798 w 105986"/>
                      <a:gd name="connsiteY15" fmla="*/ 117130 h 127638"/>
                      <a:gd name="connsiteX16" fmla="*/ 68677 w 105986"/>
                      <a:gd name="connsiteY16" fmla="*/ 107934 h 127638"/>
                      <a:gd name="connsiteX17" fmla="*/ 68677 w 105986"/>
                      <a:gd name="connsiteY17" fmla="*/ 107934 h 127638"/>
                      <a:gd name="connsiteX18" fmla="*/ 85499 w 105986"/>
                      <a:gd name="connsiteY18" fmla="*/ 90377 h 127638"/>
                      <a:gd name="connsiteX19" fmla="*/ 85499 w 105986"/>
                      <a:gd name="connsiteY19" fmla="*/ 90377 h 127638"/>
                      <a:gd name="connsiteX20" fmla="*/ 100225 w 105986"/>
                      <a:gd name="connsiteY20" fmla="*/ 45014 h 12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986" h="127638">
                        <a:moveTo>
                          <a:pt x="100225" y="45014"/>
                        </a:moveTo>
                        <a:lnTo>
                          <a:pt x="100225" y="45014"/>
                        </a:lnTo>
                        <a:cubicBezTo>
                          <a:pt x="95715" y="40438"/>
                          <a:pt x="94069" y="32702"/>
                          <a:pt x="95836" y="24319"/>
                        </a:cubicBezTo>
                        <a:lnTo>
                          <a:pt x="95836" y="24319"/>
                        </a:lnTo>
                        <a:cubicBezTo>
                          <a:pt x="100225" y="3228"/>
                          <a:pt x="83436" y="-8140"/>
                          <a:pt x="67306" y="5094"/>
                        </a:cubicBezTo>
                        <a:lnTo>
                          <a:pt x="67306" y="5094"/>
                        </a:lnTo>
                        <a:cubicBezTo>
                          <a:pt x="60886" y="10361"/>
                          <a:pt x="53545" y="12072"/>
                          <a:pt x="47674" y="9669"/>
                        </a:cubicBezTo>
                        <a:lnTo>
                          <a:pt x="47674" y="9669"/>
                        </a:lnTo>
                        <a:cubicBezTo>
                          <a:pt x="32872" y="3590"/>
                          <a:pt x="13526" y="23496"/>
                          <a:pt x="14985" y="43357"/>
                        </a:cubicBezTo>
                        <a:lnTo>
                          <a:pt x="14985" y="43357"/>
                        </a:lnTo>
                        <a:cubicBezTo>
                          <a:pt x="15567" y="51247"/>
                          <a:pt x="12670" y="60124"/>
                          <a:pt x="7227" y="67103"/>
                        </a:cubicBezTo>
                        <a:lnTo>
                          <a:pt x="7227" y="67103"/>
                        </a:lnTo>
                        <a:cubicBezTo>
                          <a:pt x="-6500" y="84660"/>
                          <a:pt x="-1398" y="108461"/>
                          <a:pt x="15841" y="107254"/>
                        </a:cubicBezTo>
                        <a:lnTo>
                          <a:pt x="15841" y="107254"/>
                        </a:lnTo>
                        <a:cubicBezTo>
                          <a:pt x="22666" y="106771"/>
                          <a:pt x="28263" y="110480"/>
                          <a:pt x="30798" y="117130"/>
                        </a:cubicBezTo>
                        <a:lnTo>
                          <a:pt x="30798" y="117130"/>
                        </a:lnTo>
                        <a:cubicBezTo>
                          <a:pt x="37195" y="133930"/>
                          <a:pt x="59591" y="128454"/>
                          <a:pt x="68677" y="107934"/>
                        </a:cubicBezTo>
                        <a:lnTo>
                          <a:pt x="68677" y="107934"/>
                        </a:lnTo>
                        <a:cubicBezTo>
                          <a:pt x="72287" y="99792"/>
                          <a:pt x="78553" y="93241"/>
                          <a:pt x="85499" y="90377"/>
                        </a:cubicBezTo>
                        <a:lnTo>
                          <a:pt x="85499" y="90377"/>
                        </a:lnTo>
                        <a:cubicBezTo>
                          <a:pt x="102903" y="83311"/>
                          <a:pt x="111582" y="56503"/>
                          <a:pt x="100225" y="45014"/>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13193819" y="-1359860"/>
                    <a:ext cx="99804" cy="132223"/>
                  </a:xfrm>
                  <a:custGeom>
                    <a:avLst/>
                    <a:gdLst>
                      <a:gd name="connsiteX0" fmla="*/ 82001 w 99804"/>
                      <a:gd name="connsiteY0" fmla="*/ 27939 h 132223"/>
                      <a:gd name="connsiteX1" fmla="*/ 82001 w 99804"/>
                      <a:gd name="connsiteY1" fmla="*/ 27939 h 132223"/>
                      <a:gd name="connsiteX2" fmla="*/ 66956 w 99804"/>
                      <a:gd name="connsiteY2" fmla="*/ 13794 h 132223"/>
                      <a:gd name="connsiteX3" fmla="*/ 66956 w 99804"/>
                      <a:gd name="connsiteY3" fmla="*/ 13794 h 132223"/>
                      <a:gd name="connsiteX4" fmla="*/ 31272 w 99804"/>
                      <a:gd name="connsiteY4" fmla="*/ 15144 h 132223"/>
                      <a:gd name="connsiteX5" fmla="*/ 31272 w 99804"/>
                      <a:gd name="connsiteY5" fmla="*/ 15144 h 132223"/>
                      <a:gd name="connsiteX6" fmla="*/ 16337 w 99804"/>
                      <a:gd name="connsiteY6" fmla="*/ 30507 h 132223"/>
                      <a:gd name="connsiteX7" fmla="*/ 16337 w 99804"/>
                      <a:gd name="connsiteY7" fmla="*/ 30507 h 132223"/>
                      <a:gd name="connsiteX8" fmla="*/ 5627 w 99804"/>
                      <a:gd name="connsiteY8" fmla="*/ 77153 h 132223"/>
                      <a:gd name="connsiteX9" fmla="*/ 5627 w 99804"/>
                      <a:gd name="connsiteY9" fmla="*/ 77153 h 132223"/>
                      <a:gd name="connsiteX10" fmla="*/ 11597 w 99804"/>
                      <a:gd name="connsiteY10" fmla="*/ 100867 h 132223"/>
                      <a:gd name="connsiteX11" fmla="*/ 11597 w 99804"/>
                      <a:gd name="connsiteY11" fmla="*/ 100867 h 132223"/>
                      <a:gd name="connsiteX12" fmla="*/ 40840 w 99804"/>
                      <a:gd name="connsiteY12" fmla="*/ 128014 h 132223"/>
                      <a:gd name="connsiteX13" fmla="*/ 40840 w 99804"/>
                      <a:gd name="connsiteY13" fmla="*/ 128014 h 132223"/>
                      <a:gd name="connsiteX14" fmla="*/ 59363 w 99804"/>
                      <a:gd name="connsiteY14" fmla="*/ 127115 h 132223"/>
                      <a:gd name="connsiteX15" fmla="*/ 59363 w 99804"/>
                      <a:gd name="connsiteY15" fmla="*/ 127115 h 132223"/>
                      <a:gd name="connsiteX16" fmla="*/ 87893 w 99804"/>
                      <a:gd name="connsiteY16" fmla="*/ 97366 h 132223"/>
                      <a:gd name="connsiteX17" fmla="*/ 87893 w 99804"/>
                      <a:gd name="connsiteY17" fmla="*/ 97366 h 132223"/>
                      <a:gd name="connsiteX18" fmla="*/ 93380 w 99804"/>
                      <a:gd name="connsiteY18" fmla="*/ 73324 h 132223"/>
                      <a:gd name="connsiteX19" fmla="*/ 93380 w 99804"/>
                      <a:gd name="connsiteY19" fmla="*/ 73324 h 132223"/>
                      <a:gd name="connsiteX20" fmla="*/ 82001 w 99804"/>
                      <a:gd name="connsiteY20" fmla="*/ 27939 h 13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804" h="132223">
                        <a:moveTo>
                          <a:pt x="82001" y="27939"/>
                        </a:moveTo>
                        <a:lnTo>
                          <a:pt x="82001" y="27939"/>
                        </a:lnTo>
                        <a:cubicBezTo>
                          <a:pt x="75538" y="26918"/>
                          <a:pt x="69930" y="21629"/>
                          <a:pt x="66956" y="13794"/>
                        </a:cubicBezTo>
                        <a:lnTo>
                          <a:pt x="66956" y="13794"/>
                        </a:lnTo>
                        <a:cubicBezTo>
                          <a:pt x="59506" y="-5958"/>
                          <a:pt x="38426" y="-5200"/>
                          <a:pt x="31272" y="15144"/>
                        </a:cubicBezTo>
                        <a:lnTo>
                          <a:pt x="31272" y="15144"/>
                        </a:lnTo>
                        <a:cubicBezTo>
                          <a:pt x="28430" y="23231"/>
                          <a:pt x="22844" y="28992"/>
                          <a:pt x="16337" y="30507"/>
                        </a:cubicBezTo>
                        <a:lnTo>
                          <a:pt x="16337" y="30507"/>
                        </a:lnTo>
                        <a:cubicBezTo>
                          <a:pt x="-123" y="34380"/>
                          <a:pt x="-6432" y="61978"/>
                          <a:pt x="5627" y="77153"/>
                        </a:cubicBezTo>
                        <a:lnTo>
                          <a:pt x="5627" y="77153"/>
                        </a:lnTo>
                        <a:cubicBezTo>
                          <a:pt x="10412" y="83167"/>
                          <a:pt x="12639" y="92033"/>
                          <a:pt x="11597" y="100867"/>
                        </a:cubicBezTo>
                        <a:lnTo>
                          <a:pt x="11597" y="100867"/>
                        </a:lnTo>
                        <a:cubicBezTo>
                          <a:pt x="8974" y="123131"/>
                          <a:pt x="26290" y="139152"/>
                          <a:pt x="40840" y="128014"/>
                        </a:cubicBezTo>
                        <a:lnTo>
                          <a:pt x="40840" y="128014"/>
                        </a:lnTo>
                        <a:cubicBezTo>
                          <a:pt x="46612" y="123625"/>
                          <a:pt x="53536" y="123263"/>
                          <a:pt x="59363" y="127115"/>
                        </a:cubicBezTo>
                        <a:lnTo>
                          <a:pt x="59363" y="127115"/>
                        </a:lnTo>
                        <a:cubicBezTo>
                          <a:pt x="74012" y="136793"/>
                          <a:pt x="90823" y="119203"/>
                          <a:pt x="87893" y="97366"/>
                        </a:cubicBezTo>
                        <a:lnTo>
                          <a:pt x="87893" y="97366"/>
                        </a:lnTo>
                        <a:cubicBezTo>
                          <a:pt x="86719" y="88697"/>
                          <a:pt x="88760" y="79699"/>
                          <a:pt x="93380" y="73324"/>
                        </a:cubicBezTo>
                        <a:lnTo>
                          <a:pt x="93380" y="73324"/>
                        </a:lnTo>
                        <a:cubicBezTo>
                          <a:pt x="104913" y="57303"/>
                          <a:pt x="98219" y="30496"/>
                          <a:pt x="82001" y="27939"/>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13167015" y="-1541772"/>
                    <a:ext cx="106761" cy="131955"/>
                  </a:xfrm>
                  <a:custGeom>
                    <a:avLst/>
                    <a:gdLst>
                      <a:gd name="connsiteX0" fmla="*/ 83632 w 106761"/>
                      <a:gd name="connsiteY0" fmla="*/ 23986 h 131955"/>
                      <a:gd name="connsiteX1" fmla="*/ 83632 w 106761"/>
                      <a:gd name="connsiteY1" fmla="*/ 23986 h 131955"/>
                      <a:gd name="connsiteX2" fmla="*/ 65527 w 106761"/>
                      <a:gd name="connsiteY2" fmla="*/ 11729 h 131955"/>
                      <a:gd name="connsiteX3" fmla="*/ 65527 w 106761"/>
                      <a:gd name="connsiteY3" fmla="*/ 11729 h 131955"/>
                      <a:gd name="connsiteX4" fmla="*/ 27592 w 106761"/>
                      <a:gd name="connsiteY4" fmla="*/ 16963 h 131955"/>
                      <a:gd name="connsiteX5" fmla="*/ 27592 w 106761"/>
                      <a:gd name="connsiteY5" fmla="*/ 16963 h 131955"/>
                      <a:gd name="connsiteX6" fmla="*/ 13876 w 106761"/>
                      <a:gd name="connsiteY6" fmla="*/ 33697 h 131955"/>
                      <a:gd name="connsiteX7" fmla="*/ 13876 w 106761"/>
                      <a:gd name="connsiteY7" fmla="*/ 33697 h 131955"/>
                      <a:gd name="connsiteX8" fmla="*/ 9223 w 106761"/>
                      <a:gd name="connsiteY8" fmla="*/ 80652 h 131955"/>
                      <a:gd name="connsiteX9" fmla="*/ 9223 w 106761"/>
                      <a:gd name="connsiteY9" fmla="*/ 80652 h 131955"/>
                      <a:gd name="connsiteX10" fmla="*/ 19099 w 106761"/>
                      <a:gd name="connsiteY10" fmla="*/ 103245 h 131955"/>
                      <a:gd name="connsiteX11" fmla="*/ 19099 w 106761"/>
                      <a:gd name="connsiteY11" fmla="*/ 103245 h 131955"/>
                      <a:gd name="connsiteX12" fmla="*/ 54213 w 106761"/>
                      <a:gd name="connsiteY12" fmla="*/ 126640 h 131955"/>
                      <a:gd name="connsiteX13" fmla="*/ 54213 w 106761"/>
                      <a:gd name="connsiteY13" fmla="*/ 126640 h 131955"/>
                      <a:gd name="connsiteX14" fmla="*/ 73844 w 106761"/>
                      <a:gd name="connsiteY14" fmla="*/ 123721 h 131955"/>
                      <a:gd name="connsiteX15" fmla="*/ 73844 w 106761"/>
                      <a:gd name="connsiteY15" fmla="*/ 123721 h 131955"/>
                      <a:gd name="connsiteX16" fmla="*/ 99950 w 106761"/>
                      <a:gd name="connsiteY16" fmla="*/ 91460 h 131955"/>
                      <a:gd name="connsiteX17" fmla="*/ 99950 w 106761"/>
                      <a:gd name="connsiteY17" fmla="*/ 91460 h 131955"/>
                      <a:gd name="connsiteX18" fmla="*/ 102320 w 106761"/>
                      <a:gd name="connsiteY18" fmla="*/ 67319 h 131955"/>
                      <a:gd name="connsiteX19" fmla="*/ 102320 w 106761"/>
                      <a:gd name="connsiteY19" fmla="*/ 67319 h 131955"/>
                      <a:gd name="connsiteX20" fmla="*/ 83632 w 106761"/>
                      <a:gd name="connsiteY20" fmla="*/ 23986 h 13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761" h="131955">
                        <a:moveTo>
                          <a:pt x="83632" y="23986"/>
                        </a:moveTo>
                        <a:lnTo>
                          <a:pt x="83632" y="23986"/>
                        </a:lnTo>
                        <a:cubicBezTo>
                          <a:pt x="76588" y="23690"/>
                          <a:pt x="69817" y="19103"/>
                          <a:pt x="65527" y="11729"/>
                        </a:cubicBezTo>
                        <a:lnTo>
                          <a:pt x="65527" y="11729"/>
                        </a:lnTo>
                        <a:cubicBezTo>
                          <a:pt x="54696" y="-6860"/>
                          <a:pt x="32267" y="-3809"/>
                          <a:pt x="27592" y="16963"/>
                        </a:cubicBezTo>
                        <a:lnTo>
                          <a:pt x="27592" y="16963"/>
                        </a:lnTo>
                        <a:cubicBezTo>
                          <a:pt x="25738" y="25215"/>
                          <a:pt x="20602" y="31470"/>
                          <a:pt x="13876" y="33697"/>
                        </a:cubicBezTo>
                        <a:lnTo>
                          <a:pt x="13876" y="33697"/>
                        </a:lnTo>
                        <a:cubicBezTo>
                          <a:pt x="-3100" y="39294"/>
                          <a:pt x="-5876" y="67089"/>
                          <a:pt x="9223" y="80652"/>
                        </a:cubicBezTo>
                        <a:lnTo>
                          <a:pt x="9223" y="80652"/>
                        </a:lnTo>
                        <a:cubicBezTo>
                          <a:pt x="15204" y="86028"/>
                          <a:pt x="18880" y="94478"/>
                          <a:pt x="19099" y="103245"/>
                        </a:cubicBezTo>
                        <a:lnTo>
                          <a:pt x="19099" y="103245"/>
                        </a:lnTo>
                        <a:cubicBezTo>
                          <a:pt x="19538" y="125345"/>
                          <a:pt x="40343" y="139150"/>
                          <a:pt x="54213" y="126640"/>
                        </a:cubicBezTo>
                        <a:lnTo>
                          <a:pt x="54213" y="126640"/>
                        </a:lnTo>
                        <a:cubicBezTo>
                          <a:pt x="59527" y="121707"/>
                          <a:pt x="67326" y="120548"/>
                          <a:pt x="73844" y="123721"/>
                        </a:cubicBezTo>
                        <a:lnTo>
                          <a:pt x="73844" y="123721"/>
                        </a:lnTo>
                        <a:cubicBezTo>
                          <a:pt x="90864" y="131600"/>
                          <a:pt x="106259" y="112529"/>
                          <a:pt x="99950" y="91460"/>
                        </a:cubicBezTo>
                        <a:lnTo>
                          <a:pt x="99950" y="91460"/>
                        </a:lnTo>
                        <a:cubicBezTo>
                          <a:pt x="97448" y="83088"/>
                          <a:pt x="98326" y="74046"/>
                          <a:pt x="102320" y="67319"/>
                        </a:cubicBezTo>
                        <a:lnTo>
                          <a:pt x="102320" y="67319"/>
                        </a:lnTo>
                        <a:cubicBezTo>
                          <a:pt x="112338" y="50300"/>
                          <a:pt x="101332" y="24710"/>
                          <a:pt x="83632" y="23986"/>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13088203" y="-1659643"/>
                    <a:ext cx="105880" cy="111468"/>
                  </a:xfrm>
                  <a:custGeom>
                    <a:avLst/>
                    <a:gdLst>
                      <a:gd name="connsiteX0" fmla="*/ 45119 w 105880"/>
                      <a:gd name="connsiteY0" fmla="*/ 2969 h 111468"/>
                      <a:gd name="connsiteX1" fmla="*/ 45119 w 105880"/>
                      <a:gd name="connsiteY1" fmla="*/ 2969 h 111468"/>
                      <a:gd name="connsiteX2" fmla="*/ 25773 w 105880"/>
                      <a:gd name="connsiteY2" fmla="*/ 2398 h 111468"/>
                      <a:gd name="connsiteX3" fmla="*/ 25773 w 105880"/>
                      <a:gd name="connsiteY3" fmla="*/ 2398 h 111468"/>
                      <a:gd name="connsiteX4" fmla="*/ 2334 w 105880"/>
                      <a:gd name="connsiteY4" fmla="*/ 25650 h 111468"/>
                      <a:gd name="connsiteX5" fmla="*/ 2334 w 105880"/>
                      <a:gd name="connsiteY5" fmla="*/ 25650 h 111468"/>
                      <a:gd name="connsiteX6" fmla="*/ 2060 w 105880"/>
                      <a:gd name="connsiteY6" fmla="*/ 45753 h 111468"/>
                      <a:gd name="connsiteX7" fmla="*/ 2060 w 105880"/>
                      <a:gd name="connsiteY7" fmla="*/ 45753 h 111468"/>
                      <a:gd name="connsiteX8" fmla="*/ 24698 w 105880"/>
                      <a:gd name="connsiteY8" fmla="*/ 85016 h 111468"/>
                      <a:gd name="connsiteX9" fmla="*/ 24698 w 105880"/>
                      <a:gd name="connsiteY9" fmla="*/ 85016 h 111468"/>
                      <a:gd name="connsiteX10" fmla="*/ 43890 w 105880"/>
                      <a:gd name="connsiteY10" fmla="*/ 97832 h 111468"/>
                      <a:gd name="connsiteX11" fmla="*/ 43890 w 105880"/>
                      <a:gd name="connsiteY11" fmla="*/ 97832 h 111468"/>
                      <a:gd name="connsiteX12" fmla="*/ 81001 w 105880"/>
                      <a:gd name="connsiteY12" fmla="*/ 98611 h 111468"/>
                      <a:gd name="connsiteX13" fmla="*/ 81001 w 105880"/>
                      <a:gd name="connsiteY13" fmla="*/ 98611 h 111468"/>
                      <a:gd name="connsiteX14" fmla="*/ 93006 w 105880"/>
                      <a:gd name="connsiteY14" fmla="*/ 86541 h 111468"/>
                      <a:gd name="connsiteX15" fmla="*/ 93006 w 105880"/>
                      <a:gd name="connsiteY15" fmla="*/ 86541 h 111468"/>
                      <a:gd name="connsiteX16" fmla="*/ 93500 w 105880"/>
                      <a:gd name="connsiteY16" fmla="*/ 48135 h 111468"/>
                      <a:gd name="connsiteX17" fmla="*/ 93500 w 105880"/>
                      <a:gd name="connsiteY17" fmla="*/ 48135 h 111468"/>
                      <a:gd name="connsiteX18" fmla="*/ 81912 w 105880"/>
                      <a:gd name="connsiteY18" fmla="*/ 27867 h 111468"/>
                      <a:gd name="connsiteX19" fmla="*/ 81912 w 105880"/>
                      <a:gd name="connsiteY19" fmla="*/ 27867 h 111468"/>
                      <a:gd name="connsiteX20" fmla="*/ 45119 w 105880"/>
                      <a:gd name="connsiteY20" fmla="*/ 2969 h 1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880" h="111468">
                        <a:moveTo>
                          <a:pt x="45119" y="2969"/>
                        </a:moveTo>
                        <a:lnTo>
                          <a:pt x="45119" y="2969"/>
                        </a:lnTo>
                        <a:cubicBezTo>
                          <a:pt x="40060" y="6261"/>
                          <a:pt x="32829" y="6074"/>
                          <a:pt x="25773" y="2398"/>
                        </a:cubicBezTo>
                        <a:lnTo>
                          <a:pt x="25773" y="2398"/>
                        </a:lnTo>
                        <a:cubicBezTo>
                          <a:pt x="7974" y="-6885"/>
                          <a:pt x="-5918" y="6853"/>
                          <a:pt x="2334" y="25650"/>
                        </a:cubicBezTo>
                        <a:lnTo>
                          <a:pt x="2334" y="25650"/>
                        </a:lnTo>
                        <a:cubicBezTo>
                          <a:pt x="5626" y="33112"/>
                          <a:pt x="5505" y="40629"/>
                          <a:pt x="2060" y="45753"/>
                        </a:cubicBezTo>
                        <a:lnTo>
                          <a:pt x="2060" y="45753"/>
                        </a:lnTo>
                        <a:cubicBezTo>
                          <a:pt x="-6598" y="58691"/>
                          <a:pt x="6811" y="81965"/>
                          <a:pt x="24698" y="85016"/>
                        </a:cubicBezTo>
                        <a:lnTo>
                          <a:pt x="24698" y="85016"/>
                        </a:lnTo>
                        <a:cubicBezTo>
                          <a:pt x="31786" y="86245"/>
                          <a:pt x="38963" y="91040"/>
                          <a:pt x="43890" y="97832"/>
                        </a:cubicBezTo>
                        <a:lnTo>
                          <a:pt x="43890" y="97832"/>
                        </a:lnTo>
                        <a:cubicBezTo>
                          <a:pt x="56289" y="114896"/>
                          <a:pt x="78203" y="115323"/>
                          <a:pt x="81001" y="98611"/>
                        </a:cubicBezTo>
                        <a:lnTo>
                          <a:pt x="81001" y="98611"/>
                        </a:lnTo>
                        <a:cubicBezTo>
                          <a:pt x="82098" y="92027"/>
                          <a:pt x="86597" y="87452"/>
                          <a:pt x="93006" y="86541"/>
                        </a:cubicBezTo>
                        <a:lnTo>
                          <a:pt x="93006" y="86541"/>
                        </a:lnTo>
                        <a:cubicBezTo>
                          <a:pt x="109093" y="84214"/>
                          <a:pt x="109378" y="61533"/>
                          <a:pt x="93500" y="48135"/>
                        </a:cubicBezTo>
                        <a:lnTo>
                          <a:pt x="93500" y="48135"/>
                        </a:lnTo>
                        <a:cubicBezTo>
                          <a:pt x="87179" y="42791"/>
                          <a:pt x="82845" y="35219"/>
                          <a:pt x="81912" y="27867"/>
                        </a:cubicBezTo>
                        <a:lnTo>
                          <a:pt x="81912" y="27867"/>
                        </a:lnTo>
                        <a:cubicBezTo>
                          <a:pt x="79564" y="9344"/>
                          <a:pt x="57848" y="-5371"/>
                          <a:pt x="45119" y="2969"/>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13078847" y="-1429667"/>
                    <a:ext cx="123873" cy="143048"/>
                  </a:xfrm>
                  <a:custGeom>
                    <a:avLst/>
                    <a:gdLst>
                      <a:gd name="connsiteX0" fmla="*/ 110230 w 123873"/>
                      <a:gd name="connsiteY0" fmla="*/ 43263 h 143048"/>
                      <a:gd name="connsiteX1" fmla="*/ 110230 w 123873"/>
                      <a:gd name="connsiteY1" fmla="*/ 43263 h 143048"/>
                      <a:gd name="connsiteX2" fmla="*/ 97325 w 123873"/>
                      <a:gd name="connsiteY2" fmla="*/ 22590 h 143048"/>
                      <a:gd name="connsiteX3" fmla="*/ 97325 w 123873"/>
                      <a:gd name="connsiteY3" fmla="*/ 22590 h 143048"/>
                      <a:gd name="connsiteX4" fmla="*/ 54969 w 123873"/>
                      <a:gd name="connsiteY4" fmla="*/ 8983 h 143048"/>
                      <a:gd name="connsiteX5" fmla="*/ 54969 w 123873"/>
                      <a:gd name="connsiteY5" fmla="*/ 8983 h 143048"/>
                      <a:gd name="connsiteX6" fmla="*/ 32254 w 123873"/>
                      <a:gd name="connsiteY6" fmla="*/ 18332 h 143048"/>
                      <a:gd name="connsiteX7" fmla="*/ 32254 w 123873"/>
                      <a:gd name="connsiteY7" fmla="*/ 18332 h 143048"/>
                      <a:gd name="connsiteX8" fmla="*/ 3878 w 123873"/>
                      <a:gd name="connsiteY8" fmla="*/ 61314 h 143048"/>
                      <a:gd name="connsiteX9" fmla="*/ 3878 w 123873"/>
                      <a:gd name="connsiteY9" fmla="*/ 61314 h 143048"/>
                      <a:gd name="connsiteX10" fmla="*/ 2868 w 123873"/>
                      <a:gd name="connsiteY10" fmla="*/ 88012 h 143048"/>
                      <a:gd name="connsiteX11" fmla="*/ 2868 w 123873"/>
                      <a:gd name="connsiteY11" fmla="*/ 88012 h 143048"/>
                      <a:gd name="connsiteX12" fmla="*/ 28106 w 123873"/>
                      <a:gd name="connsiteY12" fmla="*/ 128031 h 143048"/>
                      <a:gd name="connsiteX13" fmla="*/ 28106 w 123873"/>
                      <a:gd name="connsiteY13" fmla="*/ 128031 h 143048"/>
                      <a:gd name="connsiteX14" fmla="*/ 50239 w 123873"/>
                      <a:gd name="connsiteY14" fmla="*/ 134879 h 143048"/>
                      <a:gd name="connsiteX15" fmla="*/ 50239 w 123873"/>
                      <a:gd name="connsiteY15" fmla="*/ 134879 h 143048"/>
                      <a:gd name="connsiteX16" fmla="*/ 93814 w 123873"/>
                      <a:gd name="connsiteY16" fmla="*/ 116455 h 143048"/>
                      <a:gd name="connsiteX17" fmla="*/ 93814 w 123873"/>
                      <a:gd name="connsiteY17" fmla="*/ 116455 h 143048"/>
                      <a:gd name="connsiteX18" fmla="*/ 108310 w 123873"/>
                      <a:gd name="connsiteY18" fmla="*/ 94223 h 143048"/>
                      <a:gd name="connsiteX19" fmla="*/ 108310 w 123873"/>
                      <a:gd name="connsiteY19" fmla="*/ 94223 h 143048"/>
                      <a:gd name="connsiteX20" fmla="*/ 110230 w 123873"/>
                      <a:gd name="connsiteY20" fmla="*/ 43263 h 1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873" h="143048">
                        <a:moveTo>
                          <a:pt x="110230" y="43263"/>
                        </a:moveTo>
                        <a:lnTo>
                          <a:pt x="110230" y="43263"/>
                        </a:lnTo>
                        <a:cubicBezTo>
                          <a:pt x="102999" y="39522"/>
                          <a:pt x="98159" y="31785"/>
                          <a:pt x="97325" y="22590"/>
                        </a:cubicBezTo>
                        <a:lnTo>
                          <a:pt x="97325" y="22590"/>
                        </a:lnTo>
                        <a:cubicBezTo>
                          <a:pt x="95197" y="-586"/>
                          <a:pt x="70200" y="-8662"/>
                          <a:pt x="54969" y="8983"/>
                        </a:cubicBezTo>
                        <a:lnTo>
                          <a:pt x="54969" y="8983"/>
                        </a:lnTo>
                        <a:cubicBezTo>
                          <a:pt x="48912" y="16006"/>
                          <a:pt x="40418" y="19506"/>
                          <a:pt x="32254" y="18332"/>
                        </a:cubicBezTo>
                        <a:lnTo>
                          <a:pt x="32254" y="18332"/>
                        </a:lnTo>
                        <a:cubicBezTo>
                          <a:pt x="11636" y="15369"/>
                          <a:pt x="-5186" y="40783"/>
                          <a:pt x="3878" y="61314"/>
                        </a:cubicBezTo>
                        <a:lnTo>
                          <a:pt x="3878" y="61314"/>
                        </a:lnTo>
                        <a:cubicBezTo>
                          <a:pt x="7452" y="69935"/>
                          <a:pt x="7083" y="79686"/>
                          <a:pt x="2868" y="88012"/>
                        </a:cubicBezTo>
                        <a:lnTo>
                          <a:pt x="2868" y="88012"/>
                        </a:lnTo>
                        <a:cubicBezTo>
                          <a:pt x="-7765" y="109651"/>
                          <a:pt x="7257" y="133320"/>
                          <a:pt x="28106" y="128031"/>
                        </a:cubicBezTo>
                        <a:lnTo>
                          <a:pt x="28106" y="128031"/>
                        </a:lnTo>
                        <a:cubicBezTo>
                          <a:pt x="36187" y="125873"/>
                          <a:pt x="44790" y="128534"/>
                          <a:pt x="50239" y="134879"/>
                        </a:cubicBezTo>
                        <a:lnTo>
                          <a:pt x="50239" y="134879"/>
                        </a:lnTo>
                        <a:cubicBezTo>
                          <a:pt x="64230" y="150932"/>
                          <a:pt x="89951" y="139992"/>
                          <a:pt x="93814" y="116455"/>
                        </a:cubicBezTo>
                        <a:lnTo>
                          <a:pt x="93814" y="116455"/>
                        </a:lnTo>
                        <a:cubicBezTo>
                          <a:pt x="95220" y="107303"/>
                          <a:pt x="100503" y="99201"/>
                          <a:pt x="108310" y="94223"/>
                        </a:cubicBezTo>
                        <a:lnTo>
                          <a:pt x="108310" y="94223"/>
                        </a:lnTo>
                        <a:cubicBezTo>
                          <a:pt x="127304" y="82745"/>
                          <a:pt x="128413" y="52678"/>
                          <a:pt x="110230" y="43263"/>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12973616" y="-1593689"/>
                    <a:ext cx="167665" cy="183604"/>
                  </a:xfrm>
                  <a:custGeom>
                    <a:avLst/>
                    <a:gdLst>
                      <a:gd name="connsiteX0" fmla="*/ 146790 w 167665"/>
                      <a:gd name="connsiteY0" fmla="*/ 56305 h 183604"/>
                      <a:gd name="connsiteX1" fmla="*/ 146790 w 167665"/>
                      <a:gd name="connsiteY1" fmla="*/ 56305 h 183604"/>
                      <a:gd name="connsiteX2" fmla="*/ 127038 w 167665"/>
                      <a:gd name="connsiteY2" fmla="*/ 29563 h 183604"/>
                      <a:gd name="connsiteX3" fmla="*/ 127038 w 167665"/>
                      <a:gd name="connsiteY3" fmla="*/ 29563 h 183604"/>
                      <a:gd name="connsiteX4" fmla="*/ 68101 w 167665"/>
                      <a:gd name="connsiteY4" fmla="*/ 11414 h 183604"/>
                      <a:gd name="connsiteX5" fmla="*/ 68101 w 167665"/>
                      <a:gd name="connsiteY5" fmla="*/ 11414 h 183604"/>
                      <a:gd name="connsiteX6" fmla="*/ 38221 w 167665"/>
                      <a:gd name="connsiteY6" fmla="*/ 23089 h 183604"/>
                      <a:gd name="connsiteX7" fmla="*/ 38221 w 167665"/>
                      <a:gd name="connsiteY7" fmla="*/ 23089 h 183604"/>
                      <a:gd name="connsiteX8" fmla="*/ 4204 w 167665"/>
                      <a:gd name="connsiteY8" fmla="*/ 77955 h 183604"/>
                      <a:gd name="connsiteX9" fmla="*/ 4204 w 167665"/>
                      <a:gd name="connsiteY9" fmla="*/ 77955 h 183604"/>
                      <a:gd name="connsiteX10" fmla="*/ 5751 w 167665"/>
                      <a:gd name="connsiteY10" fmla="*/ 112312 h 183604"/>
                      <a:gd name="connsiteX11" fmla="*/ 5751 w 167665"/>
                      <a:gd name="connsiteY11" fmla="*/ 112312 h 183604"/>
                      <a:gd name="connsiteX12" fmla="*/ 44498 w 167665"/>
                      <a:gd name="connsiteY12" fmla="*/ 164073 h 183604"/>
                      <a:gd name="connsiteX13" fmla="*/ 44498 w 167665"/>
                      <a:gd name="connsiteY13" fmla="*/ 164073 h 183604"/>
                      <a:gd name="connsiteX14" fmla="*/ 75300 w 167665"/>
                      <a:gd name="connsiteY14" fmla="*/ 173115 h 183604"/>
                      <a:gd name="connsiteX15" fmla="*/ 75300 w 167665"/>
                      <a:gd name="connsiteY15" fmla="*/ 173115 h 183604"/>
                      <a:gd name="connsiteX16" fmla="*/ 132360 w 167665"/>
                      <a:gd name="connsiteY16" fmla="*/ 149950 h 183604"/>
                      <a:gd name="connsiteX17" fmla="*/ 132360 w 167665"/>
                      <a:gd name="connsiteY17" fmla="*/ 149950 h 183604"/>
                      <a:gd name="connsiteX18" fmla="*/ 149599 w 167665"/>
                      <a:gd name="connsiteY18" fmla="*/ 121618 h 183604"/>
                      <a:gd name="connsiteX19" fmla="*/ 149599 w 167665"/>
                      <a:gd name="connsiteY19" fmla="*/ 121618 h 183604"/>
                      <a:gd name="connsiteX20" fmla="*/ 146790 w 167665"/>
                      <a:gd name="connsiteY20" fmla="*/ 56305 h 18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665" h="183604">
                        <a:moveTo>
                          <a:pt x="146790" y="56305"/>
                        </a:moveTo>
                        <a:lnTo>
                          <a:pt x="146790" y="56305"/>
                        </a:lnTo>
                        <a:cubicBezTo>
                          <a:pt x="136313" y="51057"/>
                          <a:pt x="128973" y="41120"/>
                          <a:pt x="127038" y="29563"/>
                        </a:cubicBezTo>
                        <a:lnTo>
                          <a:pt x="127038" y="29563"/>
                        </a:lnTo>
                        <a:cubicBezTo>
                          <a:pt x="121661" y="-251"/>
                          <a:pt x="86876" y="-11038"/>
                          <a:pt x="68101" y="11414"/>
                        </a:cubicBezTo>
                        <a:lnTo>
                          <a:pt x="68101" y="11414"/>
                        </a:lnTo>
                        <a:cubicBezTo>
                          <a:pt x="60866" y="20259"/>
                          <a:pt x="49537" y="24686"/>
                          <a:pt x="38221" y="23089"/>
                        </a:cubicBezTo>
                        <a:lnTo>
                          <a:pt x="38221" y="23089"/>
                        </a:lnTo>
                        <a:cubicBezTo>
                          <a:pt x="9822" y="18952"/>
                          <a:pt x="-10324" y="51444"/>
                          <a:pt x="4204" y="77955"/>
                        </a:cubicBezTo>
                        <a:lnTo>
                          <a:pt x="4204" y="77955"/>
                        </a:lnTo>
                        <a:cubicBezTo>
                          <a:pt x="9992" y="88556"/>
                          <a:pt x="10562" y="101234"/>
                          <a:pt x="5751" y="112312"/>
                        </a:cubicBezTo>
                        <a:lnTo>
                          <a:pt x="5751" y="112312"/>
                        </a:lnTo>
                        <a:cubicBezTo>
                          <a:pt x="-6396" y="140031"/>
                          <a:pt x="16582" y="170646"/>
                          <a:pt x="44498" y="164073"/>
                        </a:cubicBezTo>
                        <a:lnTo>
                          <a:pt x="44498" y="164073"/>
                        </a:lnTo>
                        <a:cubicBezTo>
                          <a:pt x="55639" y="161506"/>
                          <a:pt x="67313" y="164933"/>
                          <a:pt x="75300" y="173115"/>
                        </a:cubicBezTo>
                        <a:lnTo>
                          <a:pt x="75300" y="173115"/>
                        </a:lnTo>
                        <a:cubicBezTo>
                          <a:pt x="96006" y="193854"/>
                          <a:pt x="129683" y="180094"/>
                          <a:pt x="132360" y="149950"/>
                        </a:cubicBezTo>
                        <a:lnTo>
                          <a:pt x="132360" y="149950"/>
                        </a:lnTo>
                        <a:cubicBezTo>
                          <a:pt x="133458" y="137990"/>
                          <a:pt x="139888" y="127389"/>
                          <a:pt x="149599" y="121618"/>
                        </a:cubicBezTo>
                        <a:lnTo>
                          <a:pt x="149599" y="121618"/>
                        </a:lnTo>
                        <a:cubicBezTo>
                          <a:pt x="174113" y="107177"/>
                          <a:pt x="172391" y="68639"/>
                          <a:pt x="146790" y="56305"/>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任意多边形: 形状 165"/>
                  <p:cNvSpPr/>
                  <p:nvPr/>
                </p:nvSpPr>
                <p:spPr>
                  <a:xfrm>
                    <a:off x="12935103" y="-1732641"/>
                    <a:ext cx="140035" cy="130864"/>
                  </a:xfrm>
                  <a:custGeom>
                    <a:avLst/>
                    <a:gdLst>
                      <a:gd name="connsiteX0" fmla="*/ 48534 w 140035"/>
                      <a:gd name="connsiteY0" fmla="*/ 8712 h 130864"/>
                      <a:gd name="connsiteX1" fmla="*/ 48534 w 140035"/>
                      <a:gd name="connsiteY1" fmla="*/ 8712 h 130864"/>
                      <a:gd name="connsiteX2" fmla="*/ 26071 w 140035"/>
                      <a:gd name="connsiteY2" fmla="*/ 17875 h 130864"/>
                      <a:gd name="connsiteX3" fmla="*/ 26071 w 140035"/>
                      <a:gd name="connsiteY3" fmla="*/ 17875 h 130864"/>
                      <a:gd name="connsiteX4" fmla="*/ 6265 w 140035"/>
                      <a:gd name="connsiteY4" fmla="*/ 57949 h 130864"/>
                      <a:gd name="connsiteX5" fmla="*/ 6265 w 140035"/>
                      <a:gd name="connsiteY5" fmla="*/ 57949 h 130864"/>
                      <a:gd name="connsiteX6" fmla="*/ 12201 w 140035"/>
                      <a:gd name="connsiteY6" fmla="*/ 82364 h 130864"/>
                      <a:gd name="connsiteX7" fmla="*/ 12201 w 140035"/>
                      <a:gd name="connsiteY7" fmla="*/ 82364 h 130864"/>
                      <a:gd name="connsiteX8" fmla="*/ 50377 w 140035"/>
                      <a:gd name="connsiteY8" fmla="*/ 118159 h 130864"/>
                      <a:gd name="connsiteX9" fmla="*/ 50377 w 140035"/>
                      <a:gd name="connsiteY9" fmla="*/ 118159 h 130864"/>
                      <a:gd name="connsiteX10" fmla="*/ 76373 w 140035"/>
                      <a:gd name="connsiteY10" fmla="*/ 123799 h 130864"/>
                      <a:gd name="connsiteX11" fmla="*/ 76373 w 140035"/>
                      <a:gd name="connsiteY11" fmla="*/ 123799 h 130864"/>
                      <a:gd name="connsiteX12" fmla="*/ 119168 w 140035"/>
                      <a:gd name="connsiteY12" fmla="*/ 105814 h 130864"/>
                      <a:gd name="connsiteX13" fmla="*/ 119168 w 140035"/>
                      <a:gd name="connsiteY13" fmla="*/ 105814 h 130864"/>
                      <a:gd name="connsiteX14" fmla="*/ 129241 w 140035"/>
                      <a:gd name="connsiteY14" fmla="*/ 85163 h 130864"/>
                      <a:gd name="connsiteX15" fmla="*/ 129241 w 140035"/>
                      <a:gd name="connsiteY15" fmla="*/ 85163 h 130864"/>
                      <a:gd name="connsiteX16" fmla="*/ 118027 w 140035"/>
                      <a:gd name="connsiteY16" fmla="*/ 38592 h 130864"/>
                      <a:gd name="connsiteX17" fmla="*/ 118027 w 140035"/>
                      <a:gd name="connsiteY17" fmla="*/ 38592 h 130864"/>
                      <a:gd name="connsiteX18" fmla="*/ 98494 w 140035"/>
                      <a:gd name="connsiteY18" fmla="*/ 20026 h 130864"/>
                      <a:gd name="connsiteX19" fmla="*/ 98495 w 140035"/>
                      <a:gd name="connsiteY19" fmla="*/ 20026 h 130864"/>
                      <a:gd name="connsiteX20" fmla="*/ 48534 w 140035"/>
                      <a:gd name="connsiteY20" fmla="*/ 8712 h 1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35" h="130864">
                        <a:moveTo>
                          <a:pt x="48534" y="8712"/>
                        </a:moveTo>
                        <a:lnTo>
                          <a:pt x="48534" y="8712"/>
                        </a:lnTo>
                        <a:cubicBezTo>
                          <a:pt x="43727" y="15296"/>
                          <a:pt x="35366" y="18731"/>
                          <a:pt x="26071" y="17875"/>
                        </a:cubicBezTo>
                        <a:lnTo>
                          <a:pt x="26071" y="17875"/>
                        </a:lnTo>
                        <a:cubicBezTo>
                          <a:pt x="2665" y="15680"/>
                          <a:pt x="-9043" y="39426"/>
                          <a:pt x="6265" y="57949"/>
                        </a:cubicBezTo>
                        <a:lnTo>
                          <a:pt x="6265" y="57949"/>
                        </a:lnTo>
                        <a:cubicBezTo>
                          <a:pt x="12344" y="65290"/>
                          <a:pt x="14561" y="74409"/>
                          <a:pt x="12201" y="82364"/>
                        </a:cubicBezTo>
                        <a:lnTo>
                          <a:pt x="12201" y="82364"/>
                        </a:lnTo>
                        <a:cubicBezTo>
                          <a:pt x="6243" y="102401"/>
                          <a:pt x="28859" y="123558"/>
                          <a:pt x="50377" y="118159"/>
                        </a:cubicBezTo>
                        <a:lnTo>
                          <a:pt x="50377" y="118159"/>
                        </a:lnTo>
                        <a:cubicBezTo>
                          <a:pt x="58903" y="116030"/>
                          <a:pt x="68615" y="118159"/>
                          <a:pt x="76373" y="123799"/>
                        </a:cubicBezTo>
                        <a:lnTo>
                          <a:pt x="76373" y="123799"/>
                        </a:lnTo>
                        <a:cubicBezTo>
                          <a:pt x="95839" y="138064"/>
                          <a:pt x="121099" y="127354"/>
                          <a:pt x="119168" y="105814"/>
                        </a:cubicBezTo>
                        <a:lnTo>
                          <a:pt x="119168" y="105814"/>
                        </a:lnTo>
                        <a:cubicBezTo>
                          <a:pt x="118262" y="97564"/>
                          <a:pt x="122182" y="89527"/>
                          <a:pt x="129241" y="85163"/>
                        </a:cubicBezTo>
                        <a:lnTo>
                          <a:pt x="129241" y="85163"/>
                        </a:lnTo>
                        <a:cubicBezTo>
                          <a:pt x="146974" y="74189"/>
                          <a:pt x="140379" y="46701"/>
                          <a:pt x="118027" y="38592"/>
                        </a:cubicBezTo>
                        <a:lnTo>
                          <a:pt x="118027" y="38592"/>
                        </a:lnTo>
                        <a:cubicBezTo>
                          <a:pt x="109192" y="35429"/>
                          <a:pt x="102101" y="28688"/>
                          <a:pt x="98494" y="20026"/>
                        </a:cubicBezTo>
                        <a:lnTo>
                          <a:pt x="98495" y="20026"/>
                        </a:lnTo>
                        <a:cubicBezTo>
                          <a:pt x="90089" y="-1131"/>
                          <a:pt x="60593" y="-7868"/>
                          <a:pt x="48534" y="8712"/>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任意多边形: 形状 167"/>
                  <p:cNvSpPr/>
                  <p:nvPr/>
                </p:nvSpPr>
                <p:spPr>
                  <a:xfrm>
                    <a:off x="12887717" y="-1424984"/>
                    <a:ext cx="170150" cy="185687"/>
                  </a:xfrm>
                  <a:custGeom>
                    <a:avLst/>
                    <a:gdLst>
                      <a:gd name="connsiteX0" fmla="*/ 130891 w 170150"/>
                      <a:gd name="connsiteY0" fmla="*/ 23898 h 185687"/>
                      <a:gd name="connsiteX1" fmla="*/ 130891 w 170150"/>
                      <a:gd name="connsiteY1" fmla="*/ 23898 h 185687"/>
                      <a:gd name="connsiteX2" fmla="*/ 100825 w 170150"/>
                      <a:gd name="connsiteY2" fmla="*/ 11828 h 185687"/>
                      <a:gd name="connsiteX3" fmla="*/ 100825 w 170150"/>
                      <a:gd name="connsiteY3" fmla="*/ 11828 h 185687"/>
                      <a:gd name="connsiteX4" fmla="*/ 40703 w 170150"/>
                      <a:gd name="connsiteY4" fmla="*/ 29594 h 185687"/>
                      <a:gd name="connsiteX5" fmla="*/ 40703 w 170150"/>
                      <a:gd name="connsiteY5" fmla="*/ 29594 h 185687"/>
                      <a:gd name="connsiteX6" fmla="*/ 20391 w 170150"/>
                      <a:gd name="connsiteY6" fmla="*/ 56719 h 185687"/>
                      <a:gd name="connsiteX7" fmla="*/ 20391 w 170150"/>
                      <a:gd name="connsiteY7" fmla="*/ 56719 h 185687"/>
                      <a:gd name="connsiteX8" fmla="*/ 17593 w 170150"/>
                      <a:gd name="connsiteY8" fmla="*/ 123437 h 185687"/>
                      <a:gd name="connsiteX9" fmla="*/ 17593 w 170150"/>
                      <a:gd name="connsiteY9" fmla="*/ 123437 h 185687"/>
                      <a:gd name="connsiteX10" fmla="*/ 35589 w 170150"/>
                      <a:gd name="connsiteY10" fmla="*/ 152120 h 185687"/>
                      <a:gd name="connsiteX11" fmla="*/ 35589 w 170150"/>
                      <a:gd name="connsiteY11" fmla="*/ 152120 h 185687"/>
                      <a:gd name="connsiteX12" fmla="*/ 94087 w 170150"/>
                      <a:gd name="connsiteY12" fmla="*/ 174648 h 185687"/>
                      <a:gd name="connsiteX13" fmla="*/ 94087 w 170150"/>
                      <a:gd name="connsiteY13" fmla="*/ 174648 h 185687"/>
                      <a:gd name="connsiteX14" fmla="*/ 125075 w 170150"/>
                      <a:gd name="connsiteY14" fmla="*/ 165036 h 185687"/>
                      <a:gd name="connsiteX15" fmla="*/ 125075 w 170150"/>
                      <a:gd name="connsiteY15" fmla="*/ 165036 h 185687"/>
                      <a:gd name="connsiteX16" fmla="*/ 163416 w 170150"/>
                      <a:gd name="connsiteY16" fmla="*/ 112946 h 185687"/>
                      <a:gd name="connsiteX17" fmla="*/ 163416 w 170150"/>
                      <a:gd name="connsiteY17" fmla="*/ 112946 h 185687"/>
                      <a:gd name="connsiteX18" fmla="*/ 164820 w 170150"/>
                      <a:gd name="connsiteY18" fmla="*/ 78775 h 185687"/>
                      <a:gd name="connsiteX19" fmla="*/ 164820 w 170150"/>
                      <a:gd name="connsiteY19" fmla="*/ 78775 h 185687"/>
                      <a:gd name="connsiteX20" fmla="*/ 130891 w 170150"/>
                      <a:gd name="connsiteY20" fmla="*/ 23898 h 18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150" h="185687">
                        <a:moveTo>
                          <a:pt x="130891" y="23898"/>
                        </a:moveTo>
                        <a:lnTo>
                          <a:pt x="130891" y="23898"/>
                        </a:lnTo>
                        <a:cubicBezTo>
                          <a:pt x="119454" y="25358"/>
                          <a:pt x="108077" y="20791"/>
                          <a:pt x="100825" y="11828"/>
                        </a:cubicBezTo>
                        <a:lnTo>
                          <a:pt x="100825" y="11828"/>
                        </a:lnTo>
                        <a:cubicBezTo>
                          <a:pt x="81698" y="-11051"/>
                          <a:pt x="46134" y="-638"/>
                          <a:pt x="40703" y="29594"/>
                        </a:cubicBezTo>
                        <a:lnTo>
                          <a:pt x="40703" y="29594"/>
                        </a:lnTo>
                        <a:cubicBezTo>
                          <a:pt x="38717" y="41388"/>
                          <a:pt x="31150" y="51494"/>
                          <a:pt x="20391" y="56719"/>
                        </a:cubicBezTo>
                        <a:lnTo>
                          <a:pt x="20391" y="56719"/>
                        </a:lnTo>
                        <a:cubicBezTo>
                          <a:pt x="-6307" y="69273"/>
                          <a:pt x="-7964" y="108787"/>
                          <a:pt x="17593" y="123437"/>
                        </a:cubicBezTo>
                        <a:lnTo>
                          <a:pt x="17593" y="123437"/>
                        </a:lnTo>
                        <a:cubicBezTo>
                          <a:pt x="27890" y="129512"/>
                          <a:pt x="34599" y="140206"/>
                          <a:pt x="35589" y="152120"/>
                        </a:cubicBezTo>
                        <a:lnTo>
                          <a:pt x="35589" y="152120"/>
                        </a:lnTo>
                        <a:cubicBezTo>
                          <a:pt x="38486" y="182747"/>
                          <a:pt x="73117" y="196013"/>
                          <a:pt x="94087" y="174648"/>
                        </a:cubicBezTo>
                        <a:lnTo>
                          <a:pt x="94087" y="174648"/>
                        </a:lnTo>
                        <a:cubicBezTo>
                          <a:pt x="102061" y="166304"/>
                          <a:pt x="113779" y="162669"/>
                          <a:pt x="125075" y="165036"/>
                        </a:cubicBezTo>
                        <a:lnTo>
                          <a:pt x="125075" y="165036"/>
                        </a:lnTo>
                        <a:cubicBezTo>
                          <a:pt x="152904" y="171137"/>
                          <a:pt x="175486" y="140368"/>
                          <a:pt x="163416" y="112946"/>
                        </a:cubicBezTo>
                        <a:lnTo>
                          <a:pt x="163416" y="112946"/>
                        </a:lnTo>
                        <a:cubicBezTo>
                          <a:pt x="158625" y="101942"/>
                          <a:pt x="159143" y="89349"/>
                          <a:pt x="164820" y="78775"/>
                        </a:cubicBezTo>
                        <a:lnTo>
                          <a:pt x="164820" y="78775"/>
                        </a:lnTo>
                        <a:cubicBezTo>
                          <a:pt x="179020" y="52473"/>
                          <a:pt x="159049" y="20058"/>
                          <a:pt x="130891" y="23898"/>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任意多边形: 形状 168"/>
                  <p:cNvSpPr/>
                  <p:nvPr/>
                </p:nvSpPr>
                <p:spPr>
                  <a:xfrm>
                    <a:off x="12785821" y="-1597065"/>
                    <a:ext cx="173262" cy="186786"/>
                  </a:xfrm>
                  <a:custGeom>
                    <a:avLst/>
                    <a:gdLst>
                      <a:gd name="connsiteX0" fmla="*/ 151706 w 173262"/>
                      <a:gd name="connsiteY0" fmla="*/ 57278 h 186786"/>
                      <a:gd name="connsiteX1" fmla="*/ 151706 w 173262"/>
                      <a:gd name="connsiteY1" fmla="*/ 57278 h 186786"/>
                      <a:gd name="connsiteX2" fmla="*/ 131351 w 173262"/>
                      <a:gd name="connsiteY2" fmla="*/ 30075 h 186786"/>
                      <a:gd name="connsiteX3" fmla="*/ 131351 w 173262"/>
                      <a:gd name="connsiteY3" fmla="*/ 30075 h 186786"/>
                      <a:gd name="connsiteX4" fmla="*/ 70428 w 173262"/>
                      <a:gd name="connsiteY4" fmla="*/ 11607 h 186786"/>
                      <a:gd name="connsiteX5" fmla="*/ 70428 w 173262"/>
                      <a:gd name="connsiteY5" fmla="*/ 11607 h 186786"/>
                      <a:gd name="connsiteX6" fmla="*/ 39527 w 173262"/>
                      <a:gd name="connsiteY6" fmla="*/ 23470 h 186786"/>
                      <a:gd name="connsiteX7" fmla="*/ 39527 w 173262"/>
                      <a:gd name="connsiteY7" fmla="*/ 23469 h 186786"/>
                      <a:gd name="connsiteX8" fmla="*/ 4413 w 173262"/>
                      <a:gd name="connsiteY8" fmla="*/ 79312 h 186786"/>
                      <a:gd name="connsiteX9" fmla="*/ 4413 w 173262"/>
                      <a:gd name="connsiteY9" fmla="*/ 79312 h 186786"/>
                      <a:gd name="connsiteX10" fmla="*/ 5982 w 173262"/>
                      <a:gd name="connsiteY10" fmla="*/ 114262 h 186786"/>
                      <a:gd name="connsiteX11" fmla="*/ 5982 w 173262"/>
                      <a:gd name="connsiteY11" fmla="*/ 114262 h 186786"/>
                      <a:gd name="connsiteX12" fmla="*/ 46034 w 173262"/>
                      <a:gd name="connsiteY12" fmla="*/ 166933 h 186786"/>
                      <a:gd name="connsiteX13" fmla="*/ 46034 w 173262"/>
                      <a:gd name="connsiteY13" fmla="*/ 166933 h 186786"/>
                      <a:gd name="connsiteX14" fmla="*/ 77856 w 173262"/>
                      <a:gd name="connsiteY14" fmla="*/ 176129 h 186786"/>
                      <a:gd name="connsiteX15" fmla="*/ 77856 w 173262"/>
                      <a:gd name="connsiteY15" fmla="*/ 176129 h 186786"/>
                      <a:gd name="connsiteX16" fmla="*/ 136870 w 173262"/>
                      <a:gd name="connsiteY16" fmla="*/ 152580 h 186786"/>
                      <a:gd name="connsiteX17" fmla="*/ 136870 w 173262"/>
                      <a:gd name="connsiteY17" fmla="*/ 152580 h 186786"/>
                      <a:gd name="connsiteX18" fmla="*/ 154713 w 173262"/>
                      <a:gd name="connsiteY18" fmla="*/ 123764 h 186786"/>
                      <a:gd name="connsiteX19" fmla="*/ 154713 w 173262"/>
                      <a:gd name="connsiteY19" fmla="*/ 123764 h 186786"/>
                      <a:gd name="connsiteX20" fmla="*/ 151706 w 173262"/>
                      <a:gd name="connsiteY20" fmla="*/ 57278 h 18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262" h="186786">
                        <a:moveTo>
                          <a:pt x="151706" y="57278"/>
                        </a:moveTo>
                        <a:lnTo>
                          <a:pt x="151706" y="57278"/>
                        </a:lnTo>
                        <a:cubicBezTo>
                          <a:pt x="140946" y="52005"/>
                          <a:pt x="133374" y="41885"/>
                          <a:pt x="131351" y="30075"/>
                        </a:cubicBezTo>
                        <a:lnTo>
                          <a:pt x="131351" y="30075"/>
                        </a:lnTo>
                        <a:cubicBezTo>
                          <a:pt x="125864" y="-233"/>
                          <a:pt x="89850" y="-11217"/>
                          <a:pt x="70428" y="11607"/>
                        </a:cubicBezTo>
                        <a:lnTo>
                          <a:pt x="70428" y="11607"/>
                        </a:lnTo>
                        <a:cubicBezTo>
                          <a:pt x="62866" y="20631"/>
                          <a:pt x="51184" y="25116"/>
                          <a:pt x="39527" y="23470"/>
                        </a:cubicBezTo>
                        <a:lnTo>
                          <a:pt x="39527" y="23469"/>
                        </a:lnTo>
                        <a:cubicBezTo>
                          <a:pt x="10163" y="19267"/>
                          <a:pt x="-10697" y="52296"/>
                          <a:pt x="4413" y="79312"/>
                        </a:cubicBezTo>
                        <a:lnTo>
                          <a:pt x="4413" y="79312"/>
                        </a:lnTo>
                        <a:cubicBezTo>
                          <a:pt x="10387" y="90071"/>
                          <a:pt x="10968" y="103010"/>
                          <a:pt x="5982" y="114262"/>
                        </a:cubicBezTo>
                        <a:lnTo>
                          <a:pt x="5982" y="114262"/>
                        </a:lnTo>
                        <a:cubicBezTo>
                          <a:pt x="-6582" y="142452"/>
                          <a:pt x="17164" y="173583"/>
                          <a:pt x="46034" y="166933"/>
                        </a:cubicBezTo>
                        <a:lnTo>
                          <a:pt x="46034" y="166933"/>
                        </a:lnTo>
                        <a:cubicBezTo>
                          <a:pt x="57517" y="164323"/>
                          <a:pt x="69535" y="167796"/>
                          <a:pt x="77856" y="176129"/>
                        </a:cubicBezTo>
                        <a:lnTo>
                          <a:pt x="77856" y="176129"/>
                        </a:lnTo>
                        <a:cubicBezTo>
                          <a:pt x="99254" y="197219"/>
                          <a:pt x="134072" y="183228"/>
                          <a:pt x="136870" y="152580"/>
                        </a:cubicBezTo>
                        <a:lnTo>
                          <a:pt x="136870" y="152580"/>
                        </a:lnTo>
                        <a:cubicBezTo>
                          <a:pt x="137832" y="140663"/>
                          <a:pt x="144473" y="129937"/>
                          <a:pt x="154713" y="123764"/>
                        </a:cubicBezTo>
                        <a:lnTo>
                          <a:pt x="154713" y="123764"/>
                        </a:lnTo>
                        <a:cubicBezTo>
                          <a:pt x="179918" y="109006"/>
                          <a:pt x="178162" y="69820"/>
                          <a:pt x="151706" y="57278"/>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12778741" y="-1724375"/>
                    <a:ext cx="129236" cy="132562"/>
                  </a:xfrm>
                  <a:custGeom>
                    <a:avLst/>
                    <a:gdLst>
                      <a:gd name="connsiteX0" fmla="*/ 106762 w 129236"/>
                      <a:gd name="connsiteY0" fmla="*/ 30579 h 132562"/>
                      <a:gd name="connsiteX1" fmla="*/ 106762 w 129236"/>
                      <a:gd name="connsiteY1" fmla="*/ 30579 h 132562"/>
                      <a:gd name="connsiteX2" fmla="*/ 87504 w 129236"/>
                      <a:gd name="connsiteY2" fmla="*/ 15217 h 132562"/>
                      <a:gd name="connsiteX3" fmla="*/ 87504 w 129236"/>
                      <a:gd name="connsiteY3" fmla="*/ 15217 h 132562"/>
                      <a:gd name="connsiteX4" fmla="*/ 41274 w 129236"/>
                      <a:gd name="connsiteY4" fmla="*/ 13911 h 132562"/>
                      <a:gd name="connsiteX5" fmla="*/ 41274 w 129236"/>
                      <a:gd name="connsiteY5" fmla="*/ 13911 h 132562"/>
                      <a:gd name="connsiteX6" fmla="*/ 21731 w 129236"/>
                      <a:gd name="connsiteY6" fmla="*/ 28264 h 132562"/>
                      <a:gd name="connsiteX7" fmla="*/ 21731 w 129236"/>
                      <a:gd name="connsiteY7" fmla="*/ 28264 h 132562"/>
                      <a:gd name="connsiteX8" fmla="*/ 7224 w 129236"/>
                      <a:gd name="connsiteY8" fmla="*/ 74417 h 132562"/>
                      <a:gd name="connsiteX9" fmla="*/ 7224 w 129236"/>
                      <a:gd name="connsiteY9" fmla="*/ 74417 h 132562"/>
                      <a:gd name="connsiteX10" fmla="*/ 14664 w 129236"/>
                      <a:gd name="connsiteY10" fmla="*/ 98723 h 132562"/>
                      <a:gd name="connsiteX11" fmla="*/ 14664 w 129236"/>
                      <a:gd name="connsiteY11" fmla="*/ 98723 h 132562"/>
                      <a:gd name="connsiteX12" fmla="*/ 52214 w 129236"/>
                      <a:gd name="connsiteY12" fmla="*/ 128164 h 132562"/>
                      <a:gd name="connsiteX13" fmla="*/ 52214 w 129236"/>
                      <a:gd name="connsiteY13" fmla="*/ 128164 h 132562"/>
                      <a:gd name="connsiteX14" fmla="*/ 76212 w 129236"/>
                      <a:gd name="connsiteY14" fmla="*/ 128592 h 132562"/>
                      <a:gd name="connsiteX15" fmla="*/ 76212 w 129236"/>
                      <a:gd name="connsiteY15" fmla="*/ 128592 h 132562"/>
                      <a:gd name="connsiteX16" fmla="*/ 113456 w 129236"/>
                      <a:gd name="connsiteY16" fmla="*/ 100764 h 132562"/>
                      <a:gd name="connsiteX17" fmla="*/ 113456 w 129236"/>
                      <a:gd name="connsiteY17" fmla="*/ 100764 h 132562"/>
                      <a:gd name="connsiteX18" fmla="*/ 120841 w 129236"/>
                      <a:gd name="connsiteY18" fmla="*/ 76996 h 132562"/>
                      <a:gd name="connsiteX19" fmla="*/ 120841 w 129236"/>
                      <a:gd name="connsiteY19" fmla="*/ 76996 h 132562"/>
                      <a:gd name="connsiteX20" fmla="*/ 106762 w 129236"/>
                      <a:gd name="connsiteY20" fmla="*/ 30579 h 13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236" h="132562">
                        <a:moveTo>
                          <a:pt x="106762" y="30579"/>
                        </a:moveTo>
                        <a:lnTo>
                          <a:pt x="106762" y="30579"/>
                        </a:lnTo>
                        <a:cubicBezTo>
                          <a:pt x="98221" y="28907"/>
                          <a:pt x="91033" y="23172"/>
                          <a:pt x="87504" y="15217"/>
                        </a:cubicBezTo>
                        <a:lnTo>
                          <a:pt x="87504" y="15217"/>
                        </a:lnTo>
                        <a:cubicBezTo>
                          <a:pt x="78111" y="-5204"/>
                          <a:pt x="50798" y="-6016"/>
                          <a:pt x="41274" y="13911"/>
                        </a:cubicBezTo>
                        <a:lnTo>
                          <a:pt x="41274" y="13911"/>
                        </a:lnTo>
                        <a:cubicBezTo>
                          <a:pt x="37635" y="21716"/>
                          <a:pt x="30267" y="27127"/>
                          <a:pt x="21731" y="28264"/>
                        </a:cubicBezTo>
                        <a:lnTo>
                          <a:pt x="21731" y="28264"/>
                        </a:lnTo>
                        <a:cubicBezTo>
                          <a:pt x="377" y="30941"/>
                          <a:pt x="-8215" y="58254"/>
                          <a:pt x="7224" y="74417"/>
                        </a:cubicBezTo>
                        <a:lnTo>
                          <a:pt x="7224" y="74417"/>
                        </a:lnTo>
                        <a:cubicBezTo>
                          <a:pt x="13375" y="80906"/>
                          <a:pt x="16129" y="89903"/>
                          <a:pt x="14664" y="98723"/>
                        </a:cubicBezTo>
                        <a:lnTo>
                          <a:pt x="14664" y="98723"/>
                        </a:lnTo>
                        <a:cubicBezTo>
                          <a:pt x="10966" y="120944"/>
                          <a:pt x="33209" y="138325"/>
                          <a:pt x="52214" y="128164"/>
                        </a:cubicBezTo>
                        <a:lnTo>
                          <a:pt x="52214" y="128164"/>
                        </a:lnTo>
                        <a:cubicBezTo>
                          <a:pt x="59747" y="124138"/>
                          <a:pt x="68828" y="124300"/>
                          <a:pt x="76212" y="128592"/>
                        </a:cubicBezTo>
                        <a:lnTo>
                          <a:pt x="76212" y="128592"/>
                        </a:lnTo>
                        <a:cubicBezTo>
                          <a:pt x="95032" y="139378"/>
                          <a:pt x="117000" y="122919"/>
                          <a:pt x="113456" y="100764"/>
                        </a:cubicBezTo>
                        <a:lnTo>
                          <a:pt x="113456" y="100764"/>
                        </a:lnTo>
                        <a:cubicBezTo>
                          <a:pt x="112004" y="92118"/>
                          <a:pt x="114745" y="83297"/>
                          <a:pt x="120841" y="76996"/>
                        </a:cubicBezTo>
                        <a:lnTo>
                          <a:pt x="120841" y="76996"/>
                        </a:lnTo>
                        <a:cubicBezTo>
                          <a:pt x="135994" y="61765"/>
                          <a:pt x="127699" y="34365"/>
                          <a:pt x="106762" y="30579"/>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12561882" y="-1352770"/>
                    <a:ext cx="130739" cy="161007"/>
                  </a:xfrm>
                  <a:custGeom>
                    <a:avLst/>
                    <a:gdLst>
                      <a:gd name="connsiteX0" fmla="*/ 98593 w 130739"/>
                      <a:gd name="connsiteY0" fmla="*/ 22439 h 161007"/>
                      <a:gd name="connsiteX1" fmla="*/ 98593 w 130739"/>
                      <a:gd name="connsiteY1" fmla="*/ 22439 h 161007"/>
                      <a:gd name="connsiteX2" fmla="*/ 74902 w 130739"/>
                      <a:gd name="connsiteY2" fmla="*/ 11027 h 161007"/>
                      <a:gd name="connsiteX3" fmla="*/ 74902 w 130739"/>
                      <a:gd name="connsiteY3" fmla="*/ 11027 h 161007"/>
                      <a:gd name="connsiteX4" fmla="*/ 29089 w 130739"/>
                      <a:gd name="connsiteY4" fmla="*/ 24535 h 161007"/>
                      <a:gd name="connsiteX5" fmla="*/ 29089 w 130739"/>
                      <a:gd name="connsiteY5" fmla="*/ 24535 h 161007"/>
                      <a:gd name="connsiteX6" fmla="*/ 14385 w 130739"/>
                      <a:gd name="connsiteY6" fmla="*/ 47415 h 161007"/>
                      <a:gd name="connsiteX7" fmla="*/ 14385 w 130739"/>
                      <a:gd name="connsiteY7" fmla="*/ 47415 h 161007"/>
                      <a:gd name="connsiteX8" fmla="*/ 14582 w 130739"/>
                      <a:gd name="connsiteY8" fmla="*/ 105145 h 161007"/>
                      <a:gd name="connsiteX9" fmla="*/ 14582 w 130739"/>
                      <a:gd name="connsiteY9" fmla="*/ 105145 h 161007"/>
                      <a:gd name="connsiteX10" fmla="*/ 29462 w 130739"/>
                      <a:gd name="connsiteY10" fmla="*/ 130624 h 161007"/>
                      <a:gd name="connsiteX11" fmla="*/ 29462 w 130739"/>
                      <a:gd name="connsiteY11" fmla="*/ 130624 h 161007"/>
                      <a:gd name="connsiteX12" fmla="*/ 75418 w 130739"/>
                      <a:gd name="connsiteY12" fmla="*/ 152187 h 161007"/>
                      <a:gd name="connsiteX13" fmla="*/ 75418 w 130739"/>
                      <a:gd name="connsiteY13" fmla="*/ 152187 h 161007"/>
                      <a:gd name="connsiteX14" fmla="*/ 99054 w 130739"/>
                      <a:gd name="connsiteY14" fmla="*/ 144922 h 161007"/>
                      <a:gd name="connsiteX15" fmla="*/ 99054 w 130739"/>
                      <a:gd name="connsiteY15" fmla="*/ 144922 h 161007"/>
                      <a:gd name="connsiteX16" fmla="*/ 126937 w 130739"/>
                      <a:gd name="connsiteY16" fmla="*/ 101030 h 161007"/>
                      <a:gd name="connsiteX17" fmla="*/ 126937 w 130739"/>
                      <a:gd name="connsiteY17" fmla="*/ 101030 h 161007"/>
                      <a:gd name="connsiteX18" fmla="*/ 126827 w 130739"/>
                      <a:gd name="connsiteY18" fmla="*/ 71402 h 161007"/>
                      <a:gd name="connsiteX19" fmla="*/ 126827 w 130739"/>
                      <a:gd name="connsiteY19" fmla="*/ 71402 h 161007"/>
                      <a:gd name="connsiteX20" fmla="*/ 98593 w 130739"/>
                      <a:gd name="connsiteY20" fmla="*/ 22439 h 16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739" h="161007">
                        <a:moveTo>
                          <a:pt x="98593" y="22439"/>
                        </a:moveTo>
                        <a:lnTo>
                          <a:pt x="98593" y="22439"/>
                        </a:lnTo>
                        <a:cubicBezTo>
                          <a:pt x="89946" y="23416"/>
                          <a:pt x="81036" y="19148"/>
                          <a:pt x="74902" y="11027"/>
                        </a:cubicBezTo>
                        <a:lnTo>
                          <a:pt x="74902" y="11027"/>
                        </a:lnTo>
                        <a:cubicBezTo>
                          <a:pt x="59309" y="-9449"/>
                          <a:pt x="32216" y="-1515"/>
                          <a:pt x="29089" y="24535"/>
                        </a:cubicBezTo>
                        <a:lnTo>
                          <a:pt x="29089" y="24535"/>
                        </a:lnTo>
                        <a:cubicBezTo>
                          <a:pt x="27849" y="34894"/>
                          <a:pt x="22351" y="43442"/>
                          <a:pt x="14385" y="47415"/>
                        </a:cubicBezTo>
                        <a:lnTo>
                          <a:pt x="14385" y="47415"/>
                        </a:lnTo>
                        <a:cubicBezTo>
                          <a:pt x="-5740" y="57422"/>
                          <a:pt x="-5619" y="91604"/>
                          <a:pt x="14582" y="105145"/>
                        </a:cubicBezTo>
                        <a:lnTo>
                          <a:pt x="14582" y="105145"/>
                        </a:lnTo>
                        <a:cubicBezTo>
                          <a:pt x="22593" y="110510"/>
                          <a:pt x="28145" y="120035"/>
                          <a:pt x="29462" y="130624"/>
                        </a:cubicBezTo>
                        <a:lnTo>
                          <a:pt x="29462" y="130624"/>
                        </a:lnTo>
                        <a:cubicBezTo>
                          <a:pt x="32754" y="157256"/>
                          <a:pt x="59968" y="169963"/>
                          <a:pt x="75418" y="152187"/>
                        </a:cubicBezTo>
                        <a:lnTo>
                          <a:pt x="75418" y="152187"/>
                        </a:lnTo>
                        <a:cubicBezTo>
                          <a:pt x="81143" y="145269"/>
                          <a:pt x="90432" y="142414"/>
                          <a:pt x="99054" y="144922"/>
                        </a:cubicBezTo>
                        <a:lnTo>
                          <a:pt x="99054" y="144922"/>
                        </a:lnTo>
                        <a:cubicBezTo>
                          <a:pt x="120825" y="151188"/>
                          <a:pt x="137263" y="125171"/>
                          <a:pt x="126937" y="101030"/>
                        </a:cubicBezTo>
                        <a:lnTo>
                          <a:pt x="126937" y="101030"/>
                        </a:lnTo>
                        <a:cubicBezTo>
                          <a:pt x="122833" y="91384"/>
                          <a:pt x="122789" y="80279"/>
                          <a:pt x="126827" y="71402"/>
                        </a:cubicBezTo>
                        <a:lnTo>
                          <a:pt x="126827" y="71402"/>
                        </a:lnTo>
                        <a:cubicBezTo>
                          <a:pt x="136967" y="48852"/>
                          <a:pt x="120331" y="20058"/>
                          <a:pt x="98593" y="22439"/>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任意多边形: 形状 172"/>
                  <p:cNvSpPr/>
                  <p:nvPr/>
                </p:nvSpPr>
                <p:spPr>
                  <a:xfrm>
                    <a:off x="12566599" y="-1532847"/>
                    <a:ext cx="115876" cy="149312"/>
                  </a:xfrm>
                  <a:custGeom>
                    <a:avLst/>
                    <a:gdLst>
                      <a:gd name="connsiteX0" fmla="*/ 102589 w 115876"/>
                      <a:gd name="connsiteY0" fmla="*/ 43131 h 149312"/>
                      <a:gd name="connsiteX1" fmla="*/ 102589 w 115876"/>
                      <a:gd name="connsiteY1" fmla="*/ 43131 h 149312"/>
                      <a:gd name="connsiteX2" fmla="*/ 90079 w 115876"/>
                      <a:gd name="connsiteY2" fmla="*/ 22281 h 149312"/>
                      <a:gd name="connsiteX3" fmla="*/ 90079 w 115876"/>
                      <a:gd name="connsiteY3" fmla="*/ 22281 h 149312"/>
                      <a:gd name="connsiteX4" fmla="*/ 50005 w 115876"/>
                      <a:gd name="connsiteY4" fmla="*/ 10485 h 149312"/>
                      <a:gd name="connsiteX5" fmla="*/ 50005 w 115876"/>
                      <a:gd name="connsiteY5" fmla="*/ 10485 h 149312"/>
                      <a:gd name="connsiteX6" fmla="*/ 28805 w 115876"/>
                      <a:gd name="connsiteY6" fmla="*/ 21458 h 149312"/>
                      <a:gd name="connsiteX7" fmla="*/ 28805 w 115876"/>
                      <a:gd name="connsiteY7" fmla="*/ 21458 h 149312"/>
                      <a:gd name="connsiteX8" fmla="*/ 2886 w 115876"/>
                      <a:gd name="connsiteY8" fmla="*/ 67732 h 149312"/>
                      <a:gd name="connsiteX9" fmla="*/ 2886 w 115876"/>
                      <a:gd name="connsiteY9" fmla="*/ 67732 h 149312"/>
                      <a:gd name="connsiteX10" fmla="*/ 2415 w 115876"/>
                      <a:gd name="connsiteY10" fmla="*/ 95549 h 149312"/>
                      <a:gd name="connsiteX11" fmla="*/ 2415 w 115876"/>
                      <a:gd name="connsiteY11" fmla="*/ 95549 h 149312"/>
                      <a:gd name="connsiteX12" fmla="*/ 26863 w 115876"/>
                      <a:gd name="connsiteY12" fmla="*/ 135777 h 149312"/>
                      <a:gd name="connsiteX13" fmla="*/ 26863 w 115876"/>
                      <a:gd name="connsiteY13" fmla="*/ 135777 h 149312"/>
                      <a:gd name="connsiteX14" fmla="*/ 47789 w 115876"/>
                      <a:gd name="connsiteY14" fmla="*/ 141692 h 149312"/>
                      <a:gd name="connsiteX15" fmla="*/ 47789 w 115876"/>
                      <a:gd name="connsiteY15" fmla="*/ 141692 h 149312"/>
                      <a:gd name="connsiteX16" fmla="*/ 88390 w 115876"/>
                      <a:gd name="connsiteY16" fmla="*/ 120140 h 149312"/>
                      <a:gd name="connsiteX17" fmla="*/ 88390 w 115876"/>
                      <a:gd name="connsiteY17" fmla="*/ 120140 h 149312"/>
                      <a:gd name="connsiteX18" fmla="*/ 101645 w 115876"/>
                      <a:gd name="connsiteY18" fmla="*/ 96219 h 149312"/>
                      <a:gd name="connsiteX19" fmla="*/ 101645 w 115876"/>
                      <a:gd name="connsiteY19" fmla="*/ 96219 h 149312"/>
                      <a:gd name="connsiteX20" fmla="*/ 102589 w 115876"/>
                      <a:gd name="connsiteY20" fmla="*/ 43131 h 1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876" h="149312">
                        <a:moveTo>
                          <a:pt x="102589" y="43131"/>
                        </a:moveTo>
                        <a:lnTo>
                          <a:pt x="102589" y="43131"/>
                        </a:lnTo>
                        <a:cubicBezTo>
                          <a:pt x="95709" y="39641"/>
                          <a:pt x="91034" y="31861"/>
                          <a:pt x="90079" y="22281"/>
                        </a:cubicBezTo>
                        <a:lnTo>
                          <a:pt x="90079" y="22281"/>
                        </a:lnTo>
                        <a:cubicBezTo>
                          <a:pt x="87676" y="-1717"/>
                          <a:pt x="64018" y="-8729"/>
                          <a:pt x="50005" y="10485"/>
                        </a:cubicBezTo>
                        <a:lnTo>
                          <a:pt x="50005" y="10485"/>
                        </a:lnTo>
                        <a:cubicBezTo>
                          <a:pt x="44420" y="18166"/>
                          <a:pt x="36497" y="22237"/>
                          <a:pt x="28805" y="21458"/>
                        </a:cubicBezTo>
                        <a:lnTo>
                          <a:pt x="28805" y="21458"/>
                        </a:lnTo>
                        <a:cubicBezTo>
                          <a:pt x="9372" y="19527"/>
                          <a:pt x="-5980" y="46883"/>
                          <a:pt x="2886" y="67732"/>
                        </a:cubicBezTo>
                        <a:lnTo>
                          <a:pt x="2886" y="67732"/>
                        </a:lnTo>
                        <a:cubicBezTo>
                          <a:pt x="6409" y="75995"/>
                          <a:pt x="6178" y="86387"/>
                          <a:pt x="2415" y="95549"/>
                        </a:cubicBezTo>
                        <a:lnTo>
                          <a:pt x="2415" y="95549"/>
                        </a:lnTo>
                        <a:cubicBezTo>
                          <a:pt x="-7209" y="118593"/>
                          <a:pt x="7276" y="142416"/>
                          <a:pt x="26863" y="135777"/>
                        </a:cubicBezTo>
                        <a:lnTo>
                          <a:pt x="26863" y="135777"/>
                        </a:lnTo>
                        <a:cubicBezTo>
                          <a:pt x="34386" y="133080"/>
                          <a:pt x="42791" y="135456"/>
                          <a:pt x="47789" y="141692"/>
                        </a:cubicBezTo>
                        <a:lnTo>
                          <a:pt x="47789" y="141692"/>
                        </a:lnTo>
                        <a:cubicBezTo>
                          <a:pt x="61220" y="157625"/>
                          <a:pt x="85218" y="144852"/>
                          <a:pt x="88390" y="120140"/>
                        </a:cubicBezTo>
                        <a:lnTo>
                          <a:pt x="88390" y="120140"/>
                        </a:lnTo>
                        <a:cubicBezTo>
                          <a:pt x="89662" y="110341"/>
                          <a:pt x="94622" y="101387"/>
                          <a:pt x="101645" y="96219"/>
                        </a:cubicBezTo>
                        <a:lnTo>
                          <a:pt x="101645" y="96219"/>
                        </a:lnTo>
                        <a:cubicBezTo>
                          <a:pt x="119345" y="83281"/>
                          <a:pt x="119861" y="51920"/>
                          <a:pt x="102589" y="43131"/>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任意多边形: 形状 173"/>
                  <p:cNvSpPr/>
                  <p:nvPr/>
                </p:nvSpPr>
                <p:spPr>
                  <a:xfrm>
                    <a:off x="12653119" y="-1654998"/>
                    <a:ext cx="116402" cy="117926"/>
                  </a:xfrm>
                  <a:custGeom>
                    <a:avLst/>
                    <a:gdLst>
                      <a:gd name="connsiteX0" fmla="*/ 96064 w 116402"/>
                      <a:gd name="connsiteY0" fmla="*/ 26898 h 117926"/>
                      <a:gd name="connsiteX1" fmla="*/ 96064 w 116402"/>
                      <a:gd name="connsiteY1" fmla="*/ 26898 h 117926"/>
                      <a:gd name="connsiteX2" fmla="*/ 78704 w 116402"/>
                      <a:gd name="connsiteY2" fmla="*/ 13335 h 117926"/>
                      <a:gd name="connsiteX3" fmla="*/ 78704 w 116402"/>
                      <a:gd name="connsiteY3" fmla="*/ 13335 h 117926"/>
                      <a:gd name="connsiteX4" fmla="*/ 37061 w 116402"/>
                      <a:gd name="connsiteY4" fmla="*/ 12424 h 117926"/>
                      <a:gd name="connsiteX5" fmla="*/ 37061 w 116402"/>
                      <a:gd name="connsiteY5" fmla="*/ 12424 h 117926"/>
                      <a:gd name="connsiteX6" fmla="*/ 19504 w 116402"/>
                      <a:gd name="connsiteY6" fmla="*/ 25307 h 117926"/>
                      <a:gd name="connsiteX7" fmla="*/ 19504 w 116402"/>
                      <a:gd name="connsiteY7" fmla="*/ 25307 h 117926"/>
                      <a:gd name="connsiteX8" fmla="*/ 6423 w 116402"/>
                      <a:gd name="connsiteY8" fmla="*/ 66468 h 117926"/>
                      <a:gd name="connsiteX9" fmla="*/ 6423 w 116402"/>
                      <a:gd name="connsiteY9" fmla="*/ 66468 h 117926"/>
                      <a:gd name="connsiteX10" fmla="*/ 13117 w 116402"/>
                      <a:gd name="connsiteY10" fmla="*/ 88063 h 117926"/>
                      <a:gd name="connsiteX11" fmla="*/ 13117 w 116402"/>
                      <a:gd name="connsiteY11" fmla="*/ 88063 h 117926"/>
                      <a:gd name="connsiteX12" fmla="*/ 46915 w 116402"/>
                      <a:gd name="connsiteY12" fmla="*/ 114102 h 117926"/>
                      <a:gd name="connsiteX13" fmla="*/ 46915 w 116402"/>
                      <a:gd name="connsiteY13" fmla="*/ 114102 h 117926"/>
                      <a:gd name="connsiteX14" fmla="*/ 68532 w 116402"/>
                      <a:gd name="connsiteY14" fmla="*/ 114377 h 117926"/>
                      <a:gd name="connsiteX15" fmla="*/ 68532 w 116402"/>
                      <a:gd name="connsiteY15" fmla="*/ 114377 h 117926"/>
                      <a:gd name="connsiteX16" fmla="*/ 102121 w 116402"/>
                      <a:gd name="connsiteY16" fmla="*/ 89424 h 117926"/>
                      <a:gd name="connsiteX17" fmla="*/ 102121 w 116402"/>
                      <a:gd name="connsiteY17" fmla="*/ 89424 h 117926"/>
                      <a:gd name="connsiteX18" fmla="*/ 108792 w 116402"/>
                      <a:gd name="connsiteY18" fmla="*/ 68212 h 117926"/>
                      <a:gd name="connsiteX19" fmla="*/ 108792 w 116402"/>
                      <a:gd name="connsiteY19" fmla="*/ 68212 h 117926"/>
                      <a:gd name="connsiteX20" fmla="*/ 96064 w 116402"/>
                      <a:gd name="connsiteY20" fmla="*/ 26898 h 11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402" h="117926">
                        <a:moveTo>
                          <a:pt x="96064" y="26898"/>
                        </a:moveTo>
                        <a:lnTo>
                          <a:pt x="96064" y="26898"/>
                        </a:lnTo>
                        <a:cubicBezTo>
                          <a:pt x="88410" y="25481"/>
                          <a:pt x="81930" y="20419"/>
                          <a:pt x="78704" y="13335"/>
                        </a:cubicBezTo>
                        <a:lnTo>
                          <a:pt x="78704" y="13335"/>
                        </a:lnTo>
                        <a:cubicBezTo>
                          <a:pt x="70255" y="-4792"/>
                          <a:pt x="45642" y="-5319"/>
                          <a:pt x="37061" y="12424"/>
                        </a:cubicBezTo>
                        <a:lnTo>
                          <a:pt x="37061" y="12424"/>
                        </a:lnTo>
                        <a:cubicBezTo>
                          <a:pt x="33763" y="19411"/>
                          <a:pt x="27158" y="24258"/>
                          <a:pt x="19504" y="25307"/>
                        </a:cubicBezTo>
                        <a:lnTo>
                          <a:pt x="19504" y="25307"/>
                        </a:lnTo>
                        <a:cubicBezTo>
                          <a:pt x="289" y="27809"/>
                          <a:pt x="-7458" y="52158"/>
                          <a:pt x="6423" y="66468"/>
                        </a:cubicBezTo>
                        <a:lnTo>
                          <a:pt x="6423" y="66468"/>
                        </a:lnTo>
                        <a:cubicBezTo>
                          <a:pt x="11951" y="72198"/>
                          <a:pt x="14435" y="80210"/>
                          <a:pt x="13117" y="88063"/>
                        </a:cubicBezTo>
                        <a:lnTo>
                          <a:pt x="13117" y="88063"/>
                        </a:lnTo>
                        <a:cubicBezTo>
                          <a:pt x="9825" y="107815"/>
                          <a:pt x="29796" y="123177"/>
                          <a:pt x="46915" y="114102"/>
                        </a:cubicBezTo>
                        <a:lnTo>
                          <a:pt x="46915" y="114102"/>
                        </a:lnTo>
                        <a:cubicBezTo>
                          <a:pt x="53691" y="110484"/>
                          <a:pt x="61849" y="110587"/>
                          <a:pt x="68532" y="114377"/>
                        </a:cubicBezTo>
                        <a:lnTo>
                          <a:pt x="68532" y="114377"/>
                        </a:lnTo>
                        <a:cubicBezTo>
                          <a:pt x="85496" y="123912"/>
                          <a:pt x="105314" y="109142"/>
                          <a:pt x="102121" y="89424"/>
                        </a:cubicBezTo>
                        <a:lnTo>
                          <a:pt x="102121" y="89424"/>
                        </a:lnTo>
                        <a:cubicBezTo>
                          <a:pt x="100824" y="81693"/>
                          <a:pt x="103304" y="73809"/>
                          <a:pt x="108792" y="68212"/>
                        </a:cubicBezTo>
                        <a:lnTo>
                          <a:pt x="108792" y="68212"/>
                        </a:lnTo>
                        <a:cubicBezTo>
                          <a:pt x="122421" y="54540"/>
                          <a:pt x="114948" y="30157"/>
                          <a:pt x="96064" y="26898"/>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5" name="任意多边形: 形状 174"/>
                  <p:cNvSpPr/>
                  <p:nvPr/>
                </p:nvSpPr>
                <p:spPr>
                  <a:xfrm>
                    <a:off x="12754838" y="-1321298"/>
                    <a:ext cx="160838" cy="186864"/>
                  </a:xfrm>
                  <a:custGeom>
                    <a:avLst/>
                    <a:gdLst>
                      <a:gd name="connsiteX0" fmla="*/ 122709 w 160838"/>
                      <a:gd name="connsiteY0" fmla="*/ 24732 h 186864"/>
                      <a:gd name="connsiteX1" fmla="*/ 122709 w 160838"/>
                      <a:gd name="connsiteY1" fmla="*/ 24732 h 186864"/>
                      <a:gd name="connsiteX2" fmla="*/ 93926 w 160838"/>
                      <a:gd name="connsiteY2" fmla="*/ 12245 h 186864"/>
                      <a:gd name="connsiteX3" fmla="*/ 93926 w 160838"/>
                      <a:gd name="connsiteY3" fmla="*/ 12245 h 186864"/>
                      <a:gd name="connsiteX4" fmla="*/ 37261 w 160838"/>
                      <a:gd name="connsiteY4" fmla="*/ 29374 h 186864"/>
                      <a:gd name="connsiteX5" fmla="*/ 37261 w 160838"/>
                      <a:gd name="connsiteY5" fmla="*/ 29374 h 186864"/>
                      <a:gd name="connsiteX6" fmla="*/ 18606 w 160838"/>
                      <a:gd name="connsiteY6" fmla="*/ 56412 h 186864"/>
                      <a:gd name="connsiteX7" fmla="*/ 18606 w 160838"/>
                      <a:gd name="connsiteY7" fmla="*/ 56412 h 186864"/>
                      <a:gd name="connsiteX8" fmla="*/ 17322 w 160838"/>
                      <a:gd name="connsiteY8" fmla="*/ 123524 h 186864"/>
                      <a:gd name="connsiteX9" fmla="*/ 17322 w 160838"/>
                      <a:gd name="connsiteY9" fmla="*/ 123524 h 186864"/>
                      <a:gd name="connsiteX10" fmla="*/ 34967 w 160838"/>
                      <a:gd name="connsiteY10" fmla="*/ 152636 h 186864"/>
                      <a:gd name="connsiteX11" fmla="*/ 34967 w 160838"/>
                      <a:gd name="connsiteY11" fmla="*/ 152636 h 186864"/>
                      <a:gd name="connsiteX12" fmla="*/ 90931 w 160838"/>
                      <a:gd name="connsiteY12" fmla="*/ 176097 h 186864"/>
                      <a:gd name="connsiteX13" fmla="*/ 90931 w 160838"/>
                      <a:gd name="connsiteY13" fmla="*/ 176097 h 186864"/>
                      <a:gd name="connsiteX14" fmla="*/ 120141 w 160838"/>
                      <a:gd name="connsiteY14" fmla="*/ 166846 h 186864"/>
                      <a:gd name="connsiteX15" fmla="*/ 120141 w 160838"/>
                      <a:gd name="connsiteY15" fmla="*/ 166846 h 186864"/>
                      <a:gd name="connsiteX16" fmla="*/ 155486 w 160838"/>
                      <a:gd name="connsiteY16" fmla="*/ 114899 h 186864"/>
                      <a:gd name="connsiteX17" fmla="*/ 155486 w 160838"/>
                      <a:gd name="connsiteY17" fmla="*/ 114899 h 186864"/>
                      <a:gd name="connsiteX18" fmla="*/ 156122 w 160838"/>
                      <a:gd name="connsiteY18" fmla="*/ 80498 h 186864"/>
                      <a:gd name="connsiteX19" fmla="*/ 156123 w 160838"/>
                      <a:gd name="connsiteY19" fmla="*/ 80498 h 186864"/>
                      <a:gd name="connsiteX20" fmla="*/ 122709 w 160838"/>
                      <a:gd name="connsiteY20" fmla="*/ 24732 h 18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838" h="186864">
                        <a:moveTo>
                          <a:pt x="122709" y="24732"/>
                        </a:moveTo>
                        <a:lnTo>
                          <a:pt x="122709" y="24732"/>
                        </a:lnTo>
                        <a:cubicBezTo>
                          <a:pt x="112065" y="26137"/>
                          <a:pt x="101300" y="21440"/>
                          <a:pt x="93926" y="12245"/>
                        </a:cubicBezTo>
                        <a:lnTo>
                          <a:pt x="93926" y="12245"/>
                        </a:lnTo>
                        <a:cubicBezTo>
                          <a:pt x="75272" y="-11040"/>
                          <a:pt x="41793" y="-1000"/>
                          <a:pt x="37261" y="29374"/>
                        </a:cubicBezTo>
                        <a:lnTo>
                          <a:pt x="37261" y="29374"/>
                        </a:lnTo>
                        <a:cubicBezTo>
                          <a:pt x="35461" y="41444"/>
                          <a:pt x="28482" y="51551"/>
                          <a:pt x="18606" y="56412"/>
                        </a:cubicBezTo>
                        <a:lnTo>
                          <a:pt x="18606" y="56412"/>
                        </a:lnTo>
                        <a:cubicBezTo>
                          <a:pt x="-6445" y="68702"/>
                          <a:pt x="-7214" y="108447"/>
                          <a:pt x="17322" y="123524"/>
                        </a:cubicBezTo>
                        <a:lnTo>
                          <a:pt x="17322" y="123524"/>
                        </a:lnTo>
                        <a:cubicBezTo>
                          <a:pt x="27034" y="129493"/>
                          <a:pt x="33629" y="140379"/>
                          <a:pt x="34967" y="152636"/>
                        </a:cubicBezTo>
                        <a:lnTo>
                          <a:pt x="34967" y="152636"/>
                        </a:lnTo>
                        <a:cubicBezTo>
                          <a:pt x="38336" y="183482"/>
                          <a:pt x="71442" y="197286"/>
                          <a:pt x="90931" y="176097"/>
                        </a:cubicBezTo>
                        <a:lnTo>
                          <a:pt x="90931" y="176097"/>
                        </a:lnTo>
                        <a:cubicBezTo>
                          <a:pt x="98612" y="167702"/>
                          <a:pt x="109585" y="164246"/>
                          <a:pt x="120141" y="166846"/>
                        </a:cubicBezTo>
                        <a:lnTo>
                          <a:pt x="120141" y="166846"/>
                        </a:lnTo>
                        <a:cubicBezTo>
                          <a:pt x="146686" y="173353"/>
                          <a:pt x="167491" y="142705"/>
                          <a:pt x="155486" y="114899"/>
                        </a:cubicBezTo>
                        <a:lnTo>
                          <a:pt x="155486" y="114899"/>
                        </a:lnTo>
                        <a:cubicBezTo>
                          <a:pt x="150702" y="103882"/>
                          <a:pt x="150934" y="91331"/>
                          <a:pt x="156122" y="80498"/>
                        </a:cubicBezTo>
                        <a:lnTo>
                          <a:pt x="156123" y="80498"/>
                        </a:lnTo>
                        <a:cubicBezTo>
                          <a:pt x="169049" y="54129"/>
                          <a:pt x="149429" y="21221"/>
                          <a:pt x="122709" y="24732"/>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任意多边形: 形状 175"/>
                  <p:cNvSpPr/>
                  <p:nvPr/>
                </p:nvSpPr>
                <p:spPr>
                  <a:xfrm>
                    <a:off x="12926062" y="-1229033"/>
                    <a:ext cx="162026" cy="150007"/>
                  </a:xfrm>
                  <a:custGeom>
                    <a:avLst/>
                    <a:gdLst>
                      <a:gd name="connsiteX0" fmla="*/ 113516 w 162026"/>
                      <a:gd name="connsiteY0" fmla="*/ 3244 h 150007"/>
                      <a:gd name="connsiteX1" fmla="*/ 113516 w 162026"/>
                      <a:gd name="connsiteY1" fmla="*/ 3244 h 150007"/>
                      <a:gd name="connsiteX2" fmla="*/ 83812 w 162026"/>
                      <a:gd name="connsiteY2" fmla="*/ 3749 h 150007"/>
                      <a:gd name="connsiteX3" fmla="*/ 83812 w 162026"/>
                      <a:gd name="connsiteY3" fmla="*/ 3749 h 150007"/>
                      <a:gd name="connsiteX4" fmla="*/ 30043 w 162026"/>
                      <a:gd name="connsiteY4" fmla="*/ 37020 h 150007"/>
                      <a:gd name="connsiteX5" fmla="*/ 30043 w 162026"/>
                      <a:gd name="connsiteY5" fmla="*/ 37020 h 150007"/>
                      <a:gd name="connsiteX6" fmla="*/ 14746 w 162026"/>
                      <a:gd name="connsiteY6" fmla="*/ 64541 h 150007"/>
                      <a:gd name="connsiteX7" fmla="*/ 14746 w 162026"/>
                      <a:gd name="connsiteY7" fmla="*/ 64541 h 150007"/>
                      <a:gd name="connsiteX8" fmla="*/ 21144 w 162026"/>
                      <a:gd name="connsiteY8" fmla="*/ 116828 h 150007"/>
                      <a:gd name="connsiteX9" fmla="*/ 21144 w 162026"/>
                      <a:gd name="connsiteY9" fmla="*/ 116828 h 150007"/>
                      <a:gd name="connsiteX10" fmla="*/ 41795 w 162026"/>
                      <a:gd name="connsiteY10" fmla="*/ 133057 h 150007"/>
                      <a:gd name="connsiteX11" fmla="*/ 41795 w 162026"/>
                      <a:gd name="connsiteY11" fmla="*/ 133057 h 150007"/>
                      <a:gd name="connsiteX12" fmla="*/ 99361 w 162026"/>
                      <a:gd name="connsiteY12" fmla="*/ 131422 h 150007"/>
                      <a:gd name="connsiteX13" fmla="*/ 99361 w 162026"/>
                      <a:gd name="connsiteY13" fmla="*/ 131422 h 150007"/>
                      <a:gd name="connsiteX14" fmla="*/ 126980 w 162026"/>
                      <a:gd name="connsiteY14" fmla="*/ 113975 h 150007"/>
                      <a:gd name="connsiteX15" fmla="*/ 126980 w 162026"/>
                      <a:gd name="connsiteY15" fmla="*/ 113975 h 150007"/>
                      <a:gd name="connsiteX16" fmla="*/ 155829 w 162026"/>
                      <a:gd name="connsiteY16" fmla="*/ 61413 h 150007"/>
                      <a:gd name="connsiteX17" fmla="*/ 155829 w 162026"/>
                      <a:gd name="connsiteY17" fmla="*/ 61413 h 150007"/>
                      <a:gd name="connsiteX18" fmla="*/ 152537 w 162026"/>
                      <a:gd name="connsiteY18" fmla="*/ 34606 h 150007"/>
                      <a:gd name="connsiteX19" fmla="*/ 152537 w 162026"/>
                      <a:gd name="connsiteY19" fmla="*/ 34606 h 150007"/>
                      <a:gd name="connsiteX20" fmla="*/ 113516 w 162026"/>
                      <a:gd name="connsiteY20" fmla="*/ 3244 h 1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026" h="150007">
                        <a:moveTo>
                          <a:pt x="113516" y="3244"/>
                        </a:moveTo>
                        <a:lnTo>
                          <a:pt x="113516" y="3244"/>
                        </a:lnTo>
                        <a:cubicBezTo>
                          <a:pt x="103212" y="8094"/>
                          <a:pt x="92107" y="8281"/>
                          <a:pt x="83812" y="3749"/>
                        </a:cubicBezTo>
                        <a:lnTo>
                          <a:pt x="83812" y="3749"/>
                        </a:lnTo>
                        <a:cubicBezTo>
                          <a:pt x="62864" y="-7707"/>
                          <a:pt x="31031" y="11924"/>
                          <a:pt x="30043" y="37020"/>
                        </a:cubicBezTo>
                        <a:lnTo>
                          <a:pt x="30043" y="37020"/>
                        </a:lnTo>
                        <a:cubicBezTo>
                          <a:pt x="29648" y="46983"/>
                          <a:pt x="23931" y="57276"/>
                          <a:pt x="14746" y="64541"/>
                        </a:cubicBezTo>
                        <a:lnTo>
                          <a:pt x="14746" y="64541"/>
                        </a:lnTo>
                        <a:cubicBezTo>
                          <a:pt x="-8473" y="82877"/>
                          <a:pt x="-4665" y="113843"/>
                          <a:pt x="21144" y="116828"/>
                        </a:cubicBezTo>
                        <a:lnTo>
                          <a:pt x="21144" y="116828"/>
                        </a:lnTo>
                        <a:cubicBezTo>
                          <a:pt x="31371" y="118002"/>
                          <a:pt x="39085" y="124070"/>
                          <a:pt x="41795" y="133057"/>
                        </a:cubicBezTo>
                        <a:lnTo>
                          <a:pt x="41795" y="133057"/>
                        </a:lnTo>
                        <a:cubicBezTo>
                          <a:pt x="48610" y="155662"/>
                          <a:pt x="82670" y="154620"/>
                          <a:pt x="99361" y="131422"/>
                        </a:cubicBezTo>
                        <a:lnTo>
                          <a:pt x="99361" y="131422"/>
                        </a:lnTo>
                        <a:cubicBezTo>
                          <a:pt x="105956" y="122245"/>
                          <a:pt x="115859" y="115989"/>
                          <a:pt x="126980" y="113975"/>
                        </a:cubicBezTo>
                        <a:lnTo>
                          <a:pt x="126980" y="113975"/>
                        </a:lnTo>
                        <a:cubicBezTo>
                          <a:pt x="153766" y="109640"/>
                          <a:pt x="170752" y="78619"/>
                          <a:pt x="155829" y="61413"/>
                        </a:cubicBezTo>
                        <a:lnTo>
                          <a:pt x="155829" y="61413"/>
                        </a:lnTo>
                        <a:cubicBezTo>
                          <a:pt x="149892" y="54566"/>
                          <a:pt x="148674" y="44536"/>
                          <a:pt x="152537" y="34606"/>
                        </a:cubicBezTo>
                        <a:lnTo>
                          <a:pt x="152537" y="34606"/>
                        </a:lnTo>
                        <a:cubicBezTo>
                          <a:pt x="162391" y="9631"/>
                          <a:pt x="139380" y="-8903"/>
                          <a:pt x="113516" y="3244"/>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任意多边形: 形状 177"/>
                  <p:cNvSpPr/>
                  <p:nvPr/>
                </p:nvSpPr>
                <p:spPr>
                  <a:xfrm>
                    <a:off x="12673744" y="-1458198"/>
                    <a:ext cx="152747" cy="158508"/>
                  </a:xfrm>
                  <a:custGeom>
                    <a:avLst/>
                    <a:gdLst>
                      <a:gd name="connsiteX0" fmla="*/ 67637 w 152747"/>
                      <a:gd name="connsiteY0" fmla="*/ 7272 h 158508"/>
                      <a:gd name="connsiteX1" fmla="*/ 67637 w 152747"/>
                      <a:gd name="connsiteY1" fmla="*/ 7272 h 158508"/>
                      <a:gd name="connsiteX2" fmla="*/ 39622 w 152747"/>
                      <a:gd name="connsiteY2" fmla="*/ 14119 h 158508"/>
                      <a:gd name="connsiteX3" fmla="*/ 39622 w 152747"/>
                      <a:gd name="connsiteY3" fmla="*/ 14119 h 158508"/>
                      <a:gd name="connsiteX4" fmla="*/ 4738 w 152747"/>
                      <a:gd name="connsiteY4" fmla="*/ 57551 h 158508"/>
                      <a:gd name="connsiteX5" fmla="*/ 4738 w 152747"/>
                      <a:gd name="connsiteY5" fmla="*/ 57551 h 158508"/>
                      <a:gd name="connsiteX6" fmla="*/ 3641 w 152747"/>
                      <a:gd name="connsiteY6" fmla="*/ 87178 h 158508"/>
                      <a:gd name="connsiteX7" fmla="*/ 3641 w 152747"/>
                      <a:gd name="connsiteY7" fmla="*/ 87178 h 158508"/>
                      <a:gd name="connsiteX8" fmla="*/ 35079 w 152747"/>
                      <a:gd name="connsiteY8" fmla="*/ 135680 h 158508"/>
                      <a:gd name="connsiteX9" fmla="*/ 35079 w 152747"/>
                      <a:gd name="connsiteY9" fmla="*/ 135680 h 158508"/>
                      <a:gd name="connsiteX10" fmla="*/ 62446 w 152747"/>
                      <a:gd name="connsiteY10" fmla="*/ 146741 h 158508"/>
                      <a:gd name="connsiteX11" fmla="*/ 62446 w 152747"/>
                      <a:gd name="connsiteY11" fmla="*/ 146741 h 158508"/>
                      <a:gd name="connsiteX12" fmla="*/ 116116 w 152747"/>
                      <a:gd name="connsiteY12" fmla="*/ 132970 h 158508"/>
                      <a:gd name="connsiteX13" fmla="*/ 116116 w 152747"/>
                      <a:gd name="connsiteY13" fmla="*/ 132970 h 158508"/>
                      <a:gd name="connsiteX14" fmla="*/ 133893 w 152747"/>
                      <a:gd name="connsiteY14" fmla="*/ 110496 h 158508"/>
                      <a:gd name="connsiteX15" fmla="*/ 133893 w 152747"/>
                      <a:gd name="connsiteY15" fmla="*/ 110496 h 158508"/>
                      <a:gd name="connsiteX16" fmla="*/ 135978 w 152747"/>
                      <a:gd name="connsiteY16" fmla="*/ 54105 h 158508"/>
                      <a:gd name="connsiteX17" fmla="*/ 135978 w 152747"/>
                      <a:gd name="connsiteY17" fmla="*/ 54105 h 158508"/>
                      <a:gd name="connsiteX18" fmla="*/ 119968 w 152747"/>
                      <a:gd name="connsiteY18" fmla="*/ 29086 h 158508"/>
                      <a:gd name="connsiteX19" fmla="*/ 119968 w 152747"/>
                      <a:gd name="connsiteY19" fmla="*/ 29086 h 158508"/>
                      <a:gd name="connsiteX20" fmla="*/ 67637 w 152747"/>
                      <a:gd name="connsiteY20" fmla="*/ 7272 h 1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747" h="158508">
                        <a:moveTo>
                          <a:pt x="67637" y="7272"/>
                        </a:moveTo>
                        <a:lnTo>
                          <a:pt x="67637" y="7272"/>
                        </a:lnTo>
                        <a:cubicBezTo>
                          <a:pt x="60073" y="14174"/>
                          <a:pt x="49517" y="16754"/>
                          <a:pt x="39622" y="14119"/>
                        </a:cubicBezTo>
                        <a:lnTo>
                          <a:pt x="39622" y="14119"/>
                        </a:lnTo>
                        <a:cubicBezTo>
                          <a:pt x="14120" y="7535"/>
                          <a:pt x="-6553" y="33256"/>
                          <a:pt x="4738" y="57551"/>
                        </a:cubicBezTo>
                        <a:lnTo>
                          <a:pt x="4738" y="57551"/>
                        </a:lnTo>
                        <a:cubicBezTo>
                          <a:pt x="9242" y="67011"/>
                          <a:pt x="8832" y="78077"/>
                          <a:pt x="3641" y="87178"/>
                        </a:cubicBezTo>
                        <a:lnTo>
                          <a:pt x="3641" y="87178"/>
                        </a:lnTo>
                        <a:cubicBezTo>
                          <a:pt x="-9417" y="109630"/>
                          <a:pt x="9215" y="138324"/>
                          <a:pt x="35079" y="135680"/>
                        </a:cubicBezTo>
                        <a:lnTo>
                          <a:pt x="35079" y="135680"/>
                        </a:lnTo>
                        <a:cubicBezTo>
                          <a:pt x="45458" y="134693"/>
                          <a:pt x="55668" y="138820"/>
                          <a:pt x="62446" y="146741"/>
                        </a:cubicBezTo>
                        <a:lnTo>
                          <a:pt x="62446" y="146741"/>
                        </a:lnTo>
                        <a:cubicBezTo>
                          <a:pt x="79795" y="166756"/>
                          <a:pt x="111475" y="158559"/>
                          <a:pt x="116116" y="132970"/>
                        </a:cubicBezTo>
                        <a:lnTo>
                          <a:pt x="116116" y="132970"/>
                        </a:lnTo>
                        <a:cubicBezTo>
                          <a:pt x="117864" y="122956"/>
                          <a:pt x="124550" y="114502"/>
                          <a:pt x="133893" y="110496"/>
                        </a:cubicBezTo>
                        <a:lnTo>
                          <a:pt x="133893" y="110496"/>
                        </a:lnTo>
                        <a:cubicBezTo>
                          <a:pt x="157189" y="100621"/>
                          <a:pt x="158418" y="67405"/>
                          <a:pt x="135978" y="54105"/>
                        </a:cubicBezTo>
                        <a:lnTo>
                          <a:pt x="135978" y="54105"/>
                        </a:lnTo>
                        <a:cubicBezTo>
                          <a:pt x="127002" y="48749"/>
                          <a:pt x="121071" y="39480"/>
                          <a:pt x="119968" y="29086"/>
                        </a:cubicBezTo>
                        <a:lnTo>
                          <a:pt x="119968" y="29086"/>
                        </a:lnTo>
                        <a:cubicBezTo>
                          <a:pt x="117224" y="2948"/>
                          <a:pt x="86357" y="-9978"/>
                          <a:pt x="67637" y="7272"/>
                        </a:cubicBezTo>
                        <a:close/>
                      </a:path>
                    </a:pathLst>
                  </a:custGeom>
                  <a:grpFill/>
                  <a:ln w="109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pic>
        <p:nvPicPr>
          <p:cNvPr id="116" name="图片 115"/>
          <p:cNvPicPr>
            <a:picLocks noChangeAspect="1"/>
          </p:cNvPicPr>
          <p:nvPr/>
        </p:nvPicPr>
        <p:blipFill>
          <a:blip r:embed="rId1"/>
          <a:srcRect t="79991"/>
          <a:stretch>
            <a:fillRect/>
          </a:stretch>
        </p:blipFill>
        <p:spPr>
          <a:xfrm>
            <a:off x="8169031" y="1"/>
            <a:ext cx="2487384" cy="497711"/>
          </a:xfrm>
          <a:custGeom>
            <a:avLst/>
            <a:gdLst>
              <a:gd name="connsiteX0" fmla="*/ 0 w 2487384"/>
              <a:gd name="connsiteY0" fmla="*/ 0 h 497711"/>
              <a:gd name="connsiteX1" fmla="*/ 2487384 w 2487384"/>
              <a:gd name="connsiteY1" fmla="*/ 0 h 497711"/>
              <a:gd name="connsiteX2" fmla="*/ 2487384 w 2487384"/>
              <a:gd name="connsiteY2" fmla="*/ 497711 h 497711"/>
              <a:gd name="connsiteX3" fmla="*/ 0 w 2487384"/>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87384" h="497711">
                <a:moveTo>
                  <a:pt x="0" y="0"/>
                </a:moveTo>
                <a:lnTo>
                  <a:pt x="2487384" y="0"/>
                </a:lnTo>
                <a:lnTo>
                  <a:pt x="2487384" y="497711"/>
                </a:lnTo>
                <a:lnTo>
                  <a:pt x="0" y="497711"/>
                </a:lnTo>
                <a:close/>
              </a:path>
            </a:pathLst>
          </a:custGeom>
        </p:spPr>
      </p:pic>
      <p:pic>
        <p:nvPicPr>
          <p:cNvPr id="118" name="图片 117"/>
          <p:cNvPicPr>
            <a:picLocks noChangeAspect="1"/>
          </p:cNvPicPr>
          <p:nvPr/>
        </p:nvPicPr>
        <p:blipFill>
          <a:blip r:embed="rId2"/>
          <a:srcRect l="49743" b="74129"/>
          <a:stretch>
            <a:fillRect/>
          </a:stretch>
        </p:blipFill>
        <p:spPr>
          <a:xfrm>
            <a:off x="0" y="6214490"/>
            <a:ext cx="1247030" cy="643511"/>
          </a:xfrm>
          <a:custGeom>
            <a:avLst/>
            <a:gdLst>
              <a:gd name="connsiteX0" fmla="*/ 0 w 1247030"/>
              <a:gd name="connsiteY0" fmla="*/ 0 h 643511"/>
              <a:gd name="connsiteX1" fmla="*/ 1247030 w 1247030"/>
              <a:gd name="connsiteY1" fmla="*/ 0 h 643511"/>
              <a:gd name="connsiteX2" fmla="*/ 1247030 w 1247030"/>
              <a:gd name="connsiteY2" fmla="*/ 643511 h 643511"/>
              <a:gd name="connsiteX3" fmla="*/ 0 w 1247030"/>
              <a:gd name="connsiteY3" fmla="*/ 643511 h 643511"/>
            </a:gdLst>
            <a:ahLst/>
            <a:cxnLst>
              <a:cxn ang="0">
                <a:pos x="connsiteX0" y="connsiteY0"/>
              </a:cxn>
              <a:cxn ang="0">
                <a:pos x="connsiteX1" y="connsiteY1"/>
              </a:cxn>
              <a:cxn ang="0">
                <a:pos x="connsiteX2" y="connsiteY2"/>
              </a:cxn>
              <a:cxn ang="0">
                <a:pos x="connsiteX3" y="connsiteY3"/>
              </a:cxn>
            </a:cxnLst>
            <a:rect l="l" t="t" r="r" b="b"/>
            <a:pathLst>
              <a:path w="1247030" h="643511">
                <a:moveTo>
                  <a:pt x="0" y="0"/>
                </a:moveTo>
                <a:lnTo>
                  <a:pt x="1247030" y="0"/>
                </a:lnTo>
                <a:lnTo>
                  <a:pt x="1247030" y="643511"/>
                </a:lnTo>
                <a:lnTo>
                  <a:pt x="0" y="643511"/>
                </a:lnTo>
                <a:close/>
              </a:path>
            </a:pathLst>
          </a:custGeom>
        </p:spPr>
      </p:pic>
      <p:pic>
        <p:nvPicPr>
          <p:cNvPr id="2" name="图片 1" descr="（蔡甸区）1.2更新71dd364f6c235fd58bff86a0cefcb027"/>
          <p:cNvPicPr>
            <a:picLocks noChangeAspect="1"/>
          </p:cNvPicPr>
          <p:nvPr/>
        </p:nvPicPr>
        <p:blipFill>
          <a:blip r:embed="rId3"/>
          <a:stretch>
            <a:fillRect/>
          </a:stretch>
        </p:blipFill>
        <p:spPr>
          <a:xfrm>
            <a:off x="3990340" y="4847590"/>
            <a:ext cx="1587500" cy="1838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圆角 51"/>
          <p:cNvSpPr/>
          <p:nvPr/>
        </p:nvSpPr>
        <p:spPr>
          <a:xfrm flipH="1">
            <a:off x="1092835" y="1685290"/>
            <a:ext cx="8168640" cy="4145280"/>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208677" y="106701"/>
            <a:ext cx="3098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TextBox 41"/>
          <p:cNvSpPr txBox="1"/>
          <p:nvPr/>
        </p:nvSpPr>
        <p:spPr>
          <a:xfrm>
            <a:off x="1259394" y="183706"/>
            <a:ext cx="3230880" cy="46037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肺结核的主要传播途径</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p:nvPr/>
        </p:nvCxnSpPr>
        <p:spPr>
          <a:xfrm>
            <a:off x="4489837" y="413904"/>
            <a:ext cx="3960119"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 name="TextBox 41"/>
          <p:cNvSpPr txBox="1"/>
          <p:nvPr/>
        </p:nvSpPr>
        <p:spPr>
          <a:xfrm>
            <a:off x="3270245" y="2310477"/>
            <a:ext cx="2236510" cy="584775"/>
          </a:xfrm>
          <a:prstGeom prst="rect">
            <a:avLst/>
          </a:prstGeom>
          <a:noFill/>
        </p:spPr>
        <p:txBody>
          <a:bodyPr wrap="none" rtlCol="0">
            <a:spAutoFit/>
          </a:bodyPr>
          <a:lstStyle/>
          <a:p>
            <a:pPr lvl="0">
              <a:defRPr/>
            </a:pPr>
            <a:r>
              <a:rPr lang="zh-CN" altLang="en-US" sz="3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呼吸道传播</a:t>
            </a:r>
            <a:endParaRPr lang="zh-CN" altLang="en-US" sz="32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文本框 54"/>
          <p:cNvSpPr txBox="1"/>
          <p:nvPr/>
        </p:nvSpPr>
        <p:spPr>
          <a:xfrm>
            <a:off x="3279973" y="2829189"/>
            <a:ext cx="3657519" cy="261610"/>
          </a:xfrm>
          <a:prstGeom prst="rect">
            <a:avLst/>
          </a:prstGeom>
          <a:noFill/>
        </p:spPr>
        <p:txBody>
          <a:bodyPr wrap="square">
            <a:spAutoFit/>
          </a:bodyPr>
          <a:lstStyle/>
          <a:p>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RESPIRATORY TRANSMISSION</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1412829" y="2372746"/>
            <a:ext cx="1779270" cy="792480"/>
            <a:chOff x="2693670" y="3070860"/>
            <a:chExt cx="1779270" cy="792480"/>
          </a:xfrm>
        </p:grpSpPr>
        <p:sp>
          <p:nvSpPr>
            <p:cNvPr id="16" name="矩形: 圆角 15"/>
            <p:cNvSpPr/>
            <p:nvPr/>
          </p:nvSpPr>
          <p:spPr>
            <a:xfrm>
              <a:off x="2783205" y="3070860"/>
              <a:ext cx="1600200" cy="678180"/>
            </a:xfrm>
            <a:prstGeom prst="roundRect">
              <a:avLst>
                <a:gd name="adj" fmla="val 50000"/>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59"/>
            <p:cNvSpPr txBox="1"/>
            <p:nvPr/>
          </p:nvSpPr>
          <p:spPr>
            <a:xfrm>
              <a:off x="2693670" y="3179118"/>
              <a:ext cx="1779270" cy="461665"/>
            </a:xfrm>
            <a:prstGeom prst="rect">
              <a:avLst/>
            </a:prstGeom>
            <a:noFill/>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传播途径</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等腰三角形 16"/>
            <p:cNvSpPr/>
            <p:nvPr/>
          </p:nvSpPr>
          <p:spPr>
            <a:xfrm flipV="1">
              <a:off x="3345180" y="3688080"/>
              <a:ext cx="502920" cy="175260"/>
            </a:xfrm>
            <a:prstGeom prst="triangl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3" name="文本框 72"/>
          <p:cNvSpPr txBox="1"/>
          <p:nvPr/>
        </p:nvSpPr>
        <p:spPr>
          <a:xfrm>
            <a:off x="1604645" y="3309620"/>
            <a:ext cx="4478655" cy="1821180"/>
          </a:xfrm>
          <a:prstGeom prst="rect">
            <a:avLst/>
          </a:prstGeom>
          <a:noFill/>
        </p:spPr>
        <p:txBody>
          <a:bodyPr wrap="square">
            <a:noAutofit/>
          </a:bodyPr>
          <a:lstStyle/>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肺结核的主要传播途径为</a:t>
            </a:r>
            <a:r>
              <a:rPr lang="zh-CN" altLang="en-US"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经呼吸道</a:t>
            </a:r>
            <a:r>
              <a:rPr lang="zh-CN" altLang="en-US" sz="14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飞沫传播</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当患者咳嗽、打喷嚏、大笑、谈话或者唱歌时</a:t>
            </a:r>
            <a:r>
              <a:rPr lang="zh-CN" altLang="en-US" sz="2000" dirty="0">
                <a:solidFill>
                  <a:schemeClr val="tx1"/>
                </a:solidFill>
                <a:latin typeface="思源黑体 CN Regular" panose="020B0500000000000000" pitchFamily="34" charset="-122"/>
                <a:ea typeface="思源黑体 CN Regular" panose="020B0500000000000000" pitchFamily="34" charset="-122"/>
                <a:sym typeface="+mn-ea"/>
              </a:rPr>
              <a:t>可把含有结核分枝杆菌的微沫从呼吸道播散至空气中，并可停留数小时，若被他人吸入则可引起感染。</a:t>
            </a:r>
            <a:endParaRPr lang="zh-CN" altLang="en-US" sz="2000" dirty="0">
              <a:solidFill>
                <a:schemeClr val="tx1"/>
              </a:solidFill>
              <a:latin typeface="思源黑体 CN Regular" panose="020B0500000000000000" pitchFamily="34" charset="-122"/>
              <a:ea typeface="思源黑体 CN Regular" panose="020B0500000000000000" pitchFamily="34" charset="-122"/>
              <a:sym typeface="+mn-ea"/>
            </a:endParaRPr>
          </a:p>
        </p:txBody>
      </p:sp>
      <p:grpSp>
        <p:nvGrpSpPr>
          <p:cNvPr id="4343" name="组合 4342"/>
          <p:cNvGrpSpPr/>
          <p:nvPr/>
        </p:nvGrpSpPr>
        <p:grpSpPr>
          <a:xfrm>
            <a:off x="6675354" y="1412700"/>
            <a:ext cx="4633112" cy="4802716"/>
            <a:chOff x="13790312" y="-3001361"/>
            <a:chExt cx="10563207" cy="10949893"/>
          </a:xfrm>
        </p:grpSpPr>
        <p:cxnSp>
          <p:nvCxnSpPr>
            <p:cNvPr id="8" name="直接连接符 7"/>
            <p:cNvCxnSpPr/>
            <p:nvPr/>
          </p:nvCxnSpPr>
          <p:spPr>
            <a:xfrm>
              <a:off x="18055009" y="212141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1668" name="任意多边形: 形状 1667"/>
            <p:cNvSpPr/>
            <p:nvPr/>
          </p:nvSpPr>
          <p:spPr>
            <a:xfrm>
              <a:off x="13790312" y="-2730842"/>
              <a:ext cx="10563207" cy="9963252"/>
            </a:xfrm>
            <a:custGeom>
              <a:avLst/>
              <a:gdLst>
                <a:gd name="connsiteX0" fmla="*/ 678095 w 2914994"/>
                <a:gd name="connsiteY0" fmla="*/ 2639008 h 2749432"/>
                <a:gd name="connsiteX1" fmla="*/ 248250 w 2914994"/>
                <a:gd name="connsiteY1" fmla="*/ 2517271 h 2749432"/>
                <a:gd name="connsiteX2" fmla="*/ 314 w 2914994"/>
                <a:gd name="connsiteY2" fmla="*/ 2161599 h 2749432"/>
                <a:gd name="connsiteX3" fmla="*/ 248508 w 2914994"/>
                <a:gd name="connsiteY3" fmla="*/ 1837000 h 2749432"/>
                <a:gd name="connsiteX4" fmla="*/ 516038 w 2914994"/>
                <a:gd name="connsiteY4" fmla="*/ 1540855 h 2749432"/>
                <a:gd name="connsiteX5" fmla="*/ 183550 w 2914994"/>
                <a:gd name="connsiteY5" fmla="*/ 1242543 h 2749432"/>
                <a:gd name="connsiteX6" fmla="*/ 95796 w 2914994"/>
                <a:gd name="connsiteY6" fmla="*/ 844191 h 2749432"/>
                <a:gd name="connsiteX7" fmla="*/ 857580 w 2914994"/>
                <a:gd name="connsiteY7" fmla="*/ 689312 h 2749432"/>
                <a:gd name="connsiteX8" fmla="*/ 881022 w 2914994"/>
                <a:gd name="connsiteY8" fmla="*/ 254907 h 2749432"/>
                <a:gd name="connsiteX9" fmla="*/ 1306082 w 2914994"/>
                <a:gd name="connsiteY9" fmla="*/ 13632 h 2749432"/>
                <a:gd name="connsiteX10" fmla="*/ 1940827 w 2914994"/>
                <a:gd name="connsiteY10" fmla="*/ 242749 h 2749432"/>
                <a:gd name="connsiteX11" fmla="*/ 1737803 w 2914994"/>
                <a:gd name="connsiteY11" fmla="*/ 605502 h 2749432"/>
                <a:gd name="connsiteX12" fmla="*/ 1709156 w 2914994"/>
                <a:gd name="connsiteY12" fmla="*/ 805455 h 2749432"/>
                <a:gd name="connsiteX13" fmla="*/ 1899925 w 2914994"/>
                <a:gd name="connsiteY13" fmla="*/ 824855 h 2749432"/>
                <a:gd name="connsiteX14" fmla="*/ 2443812 w 2914994"/>
                <a:gd name="connsiteY14" fmla="*/ 748741 h 2749432"/>
                <a:gd name="connsiteX15" fmla="*/ 2911844 w 2914994"/>
                <a:gd name="connsiteY15" fmla="*/ 1054231 h 2749432"/>
                <a:gd name="connsiteX16" fmla="*/ 2598950 w 2914994"/>
                <a:gd name="connsiteY16" fmla="*/ 1429303 h 2749432"/>
                <a:gd name="connsiteX17" fmla="*/ 2386807 w 2914994"/>
                <a:gd name="connsiteY17" fmla="*/ 1772462 h 2749432"/>
                <a:gd name="connsiteX18" fmla="*/ 2720880 w 2914994"/>
                <a:gd name="connsiteY18" fmla="*/ 2123284 h 2749432"/>
                <a:gd name="connsiteX19" fmla="*/ 1947650 w 2914994"/>
                <a:gd name="connsiteY19" fmla="*/ 2741958 h 2749432"/>
                <a:gd name="connsiteX20" fmla="*/ 1642160 w 2914994"/>
                <a:gd name="connsiteY20" fmla="*/ 2705907 h 274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4994" h="2749432">
                  <a:moveTo>
                    <a:pt x="678095" y="2639008"/>
                  </a:moveTo>
                  <a:cubicBezTo>
                    <a:pt x="561499" y="2695915"/>
                    <a:pt x="345510" y="2585916"/>
                    <a:pt x="248250" y="2517271"/>
                  </a:cubicBezTo>
                  <a:cubicBezTo>
                    <a:pt x="134790" y="2437180"/>
                    <a:pt x="6845" y="2305872"/>
                    <a:pt x="314" y="2161599"/>
                  </a:cubicBezTo>
                  <a:cubicBezTo>
                    <a:pt x="-6896" y="2003163"/>
                    <a:pt x="111122" y="1885404"/>
                    <a:pt x="248508" y="1837000"/>
                  </a:cubicBezTo>
                  <a:cubicBezTo>
                    <a:pt x="370277" y="1794126"/>
                    <a:pt x="542293" y="1711706"/>
                    <a:pt x="516038" y="1540855"/>
                  </a:cubicBezTo>
                  <a:cubicBezTo>
                    <a:pt x="494536" y="1400979"/>
                    <a:pt x="276089" y="1328357"/>
                    <a:pt x="183550" y="1242543"/>
                  </a:cubicBezTo>
                  <a:cubicBezTo>
                    <a:pt x="63074" y="1130797"/>
                    <a:pt x="30772" y="990339"/>
                    <a:pt x="95796" y="844191"/>
                  </a:cubicBezTo>
                  <a:cubicBezTo>
                    <a:pt x="269946" y="452661"/>
                    <a:pt x="681038" y="1003790"/>
                    <a:pt x="857580" y="689312"/>
                  </a:cubicBezTo>
                  <a:cubicBezTo>
                    <a:pt x="935505" y="550567"/>
                    <a:pt x="800188" y="390482"/>
                    <a:pt x="881022" y="254907"/>
                  </a:cubicBezTo>
                  <a:cubicBezTo>
                    <a:pt x="959593" y="123114"/>
                    <a:pt x="1164493" y="50945"/>
                    <a:pt x="1306082" y="13632"/>
                  </a:cubicBezTo>
                  <a:cubicBezTo>
                    <a:pt x="1491226" y="-35160"/>
                    <a:pt x="1846833" y="48359"/>
                    <a:pt x="1940827" y="242749"/>
                  </a:cubicBezTo>
                  <a:cubicBezTo>
                    <a:pt x="2003296" y="372085"/>
                    <a:pt x="1790637" y="498962"/>
                    <a:pt x="1737803" y="605502"/>
                  </a:cubicBezTo>
                  <a:cubicBezTo>
                    <a:pt x="1711936" y="657916"/>
                    <a:pt x="1676369" y="748385"/>
                    <a:pt x="1709156" y="805455"/>
                  </a:cubicBezTo>
                  <a:cubicBezTo>
                    <a:pt x="1756945" y="889070"/>
                    <a:pt x="1823908" y="843576"/>
                    <a:pt x="1899925" y="824855"/>
                  </a:cubicBezTo>
                  <a:cubicBezTo>
                    <a:pt x="2075595" y="781592"/>
                    <a:pt x="2260673" y="758603"/>
                    <a:pt x="2443812" y="748741"/>
                  </a:cubicBezTo>
                  <a:cubicBezTo>
                    <a:pt x="2623944" y="739041"/>
                    <a:pt x="2950515" y="816901"/>
                    <a:pt x="2911844" y="1054231"/>
                  </a:cubicBezTo>
                  <a:cubicBezTo>
                    <a:pt x="2889534" y="1191262"/>
                    <a:pt x="2712021" y="1362534"/>
                    <a:pt x="2598950" y="1429303"/>
                  </a:cubicBezTo>
                  <a:cubicBezTo>
                    <a:pt x="2493638" y="1491319"/>
                    <a:pt x="2205253" y="1652212"/>
                    <a:pt x="2386807" y="1772462"/>
                  </a:cubicBezTo>
                  <a:cubicBezTo>
                    <a:pt x="2540070" y="1873990"/>
                    <a:pt x="2699055" y="1903704"/>
                    <a:pt x="2720880" y="2123284"/>
                  </a:cubicBezTo>
                  <a:cubicBezTo>
                    <a:pt x="2759487" y="2511289"/>
                    <a:pt x="2261999" y="2714507"/>
                    <a:pt x="1947650" y="2741958"/>
                  </a:cubicBezTo>
                  <a:cubicBezTo>
                    <a:pt x="1872797" y="2748425"/>
                    <a:pt x="1690111" y="2766080"/>
                    <a:pt x="1642160" y="2705907"/>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9" name="任意多边形: 形状 1668"/>
            <p:cNvSpPr/>
            <p:nvPr/>
          </p:nvSpPr>
          <p:spPr>
            <a:xfrm>
              <a:off x="15675187" y="7232276"/>
              <a:ext cx="6534428" cy="716256"/>
            </a:xfrm>
            <a:custGeom>
              <a:avLst/>
              <a:gdLst>
                <a:gd name="connsiteX0" fmla="*/ 1803224 w 1803223"/>
                <a:gd name="connsiteY0" fmla="*/ 98812 h 197656"/>
                <a:gd name="connsiteX1" fmla="*/ 901596 w 1803223"/>
                <a:gd name="connsiteY1" fmla="*/ 197657 h 197656"/>
                <a:gd name="connsiteX2" fmla="*/ 0 w 1803223"/>
                <a:gd name="connsiteY2" fmla="*/ 98812 h 197656"/>
                <a:gd name="connsiteX3" fmla="*/ 901596 w 1803223"/>
                <a:gd name="connsiteY3" fmla="*/ 0 h 197656"/>
                <a:gd name="connsiteX4" fmla="*/ 1803224 w 1803223"/>
                <a:gd name="connsiteY4" fmla="*/ 98812 h 19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223" h="197656">
                  <a:moveTo>
                    <a:pt x="1803224" y="98812"/>
                  </a:moveTo>
                  <a:cubicBezTo>
                    <a:pt x="1803224" y="153392"/>
                    <a:pt x="1399536" y="197657"/>
                    <a:pt x="901596" y="197657"/>
                  </a:cubicBezTo>
                  <a:cubicBezTo>
                    <a:pt x="403655" y="197657"/>
                    <a:pt x="0" y="153392"/>
                    <a:pt x="0" y="98812"/>
                  </a:cubicBezTo>
                  <a:cubicBezTo>
                    <a:pt x="0" y="44233"/>
                    <a:pt x="403655" y="0"/>
                    <a:pt x="901596" y="0"/>
                  </a:cubicBezTo>
                  <a:cubicBezTo>
                    <a:pt x="1399536" y="0"/>
                    <a:pt x="1803224" y="44233"/>
                    <a:pt x="1803224" y="98812"/>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4" name="任意多边形: 形状 2653"/>
            <p:cNvSpPr/>
            <p:nvPr/>
          </p:nvSpPr>
          <p:spPr>
            <a:xfrm>
              <a:off x="20542458" y="3875720"/>
              <a:ext cx="1148913" cy="3645144"/>
            </a:xfrm>
            <a:custGeom>
              <a:avLst/>
              <a:gdLst>
                <a:gd name="connsiteX0" fmla="*/ 317052 w 317051"/>
                <a:gd name="connsiteY0" fmla="*/ 1005905 h 1005904"/>
                <a:gd name="connsiteX1" fmla="*/ 62035 w 317051"/>
                <a:gd name="connsiteY1" fmla="*/ 1005905 h 1005904"/>
                <a:gd name="connsiteX2" fmla="*/ 28408 w 317051"/>
                <a:gd name="connsiteY2" fmla="*/ 516371 h 1005904"/>
                <a:gd name="connsiteX3" fmla="*/ 10333 w 317051"/>
                <a:gd name="connsiteY3" fmla="*/ 0 h 1005904"/>
                <a:gd name="connsiteX4" fmla="*/ 209542 w 317051"/>
                <a:gd name="connsiteY4" fmla="*/ 221648 h 1005904"/>
                <a:gd name="connsiteX5" fmla="*/ 317052 w 317051"/>
                <a:gd name="connsiteY5" fmla="*/ 1005905 h 10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051" h="1005904">
                  <a:moveTo>
                    <a:pt x="317052" y="1005905"/>
                  </a:moveTo>
                  <a:lnTo>
                    <a:pt x="62035" y="1005905"/>
                  </a:lnTo>
                  <a:lnTo>
                    <a:pt x="28408" y="516371"/>
                  </a:lnTo>
                  <a:cubicBezTo>
                    <a:pt x="10042" y="278459"/>
                    <a:pt x="-14079" y="96484"/>
                    <a:pt x="10333" y="0"/>
                  </a:cubicBezTo>
                  <a:cubicBezTo>
                    <a:pt x="95210" y="35147"/>
                    <a:pt x="166473" y="97680"/>
                    <a:pt x="209542" y="221648"/>
                  </a:cubicBezTo>
                  <a:cubicBezTo>
                    <a:pt x="264315" y="379179"/>
                    <a:pt x="317052" y="1005905"/>
                    <a:pt x="317052" y="1005905"/>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5" name="任意多边形: 形状 2654"/>
            <p:cNvSpPr/>
            <p:nvPr/>
          </p:nvSpPr>
          <p:spPr>
            <a:xfrm>
              <a:off x="17338876" y="3622098"/>
              <a:ext cx="3500205" cy="3898763"/>
            </a:xfrm>
            <a:custGeom>
              <a:avLst/>
              <a:gdLst>
                <a:gd name="connsiteX0" fmla="*/ 0 w 965907"/>
                <a:gd name="connsiteY0" fmla="*/ 1075893 h 1075892"/>
                <a:gd name="connsiteX1" fmla="*/ 965908 w 965907"/>
                <a:gd name="connsiteY1" fmla="*/ 1075893 h 1075892"/>
                <a:gd name="connsiteX2" fmla="*/ 894353 w 965907"/>
                <a:gd name="connsiteY2" fmla="*/ 69988 h 1075892"/>
                <a:gd name="connsiteX3" fmla="*/ 702549 w 965907"/>
                <a:gd name="connsiteY3" fmla="*/ 21487 h 1075892"/>
                <a:gd name="connsiteX4" fmla="*/ 346651 w 965907"/>
                <a:gd name="connsiteY4" fmla="*/ 2087 h 1075892"/>
                <a:gd name="connsiteX5" fmla="*/ 253335 w 965907"/>
                <a:gd name="connsiteY5" fmla="*/ 15409 h 1075892"/>
                <a:gd name="connsiteX6" fmla="*/ 69679 w 965907"/>
                <a:gd name="connsiteY6" fmla="*/ 70053 h 107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907" h="1075892">
                  <a:moveTo>
                    <a:pt x="0" y="1075893"/>
                  </a:moveTo>
                  <a:lnTo>
                    <a:pt x="965908" y="1075893"/>
                  </a:lnTo>
                  <a:lnTo>
                    <a:pt x="894353" y="69988"/>
                  </a:lnTo>
                  <a:cubicBezTo>
                    <a:pt x="894353" y="69988"/>
                    <a:pt x="732684" y="31737"/>
                    <a:pt x="702549" y="21487"/>
                  </a:cubicBezTo>
                  <a:cubicBezTo>
                    <a:pt x="637720" y="-694"/>
                    <a:pt x="415004" y="-2601"/>
                    <a:pt x="346651" y="2087"/>
                  </a:cubicBezTo>
                  <a:cubicBezTo>
                    <a:pt x="315178" y="3391"/>
                    <a:pt x="283916" y="7854"/>
                    <a:pt x="253335" y="15409"/>
                  </a:cubicBezTo>
                  <a:cubicBezTo>
                    <a:pt x="178224" y="32966"/>
                    <a:pt x="69679" y="70053"/>
                    <a:pt x="69679" y="70053"/>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6" name="任意多边形: 形状 2655"/>
            <p:cNvSpPr/>
            <p:nvPr/>
          </p:nvSpPr>
          <p:spPr>
            <a:xfrm>
              <a:off x="18257018" y="2785280"/>
              <a:ext cx="1627835" cy="1317276"/>
            </a:xfrm>
            <a:custGeom>
              <a:avLst/>
              <a:gdLst>
                <a:gd name="connsiteX0" fmla="*/ 339505 w 449213"/>
                <a:gd name="connsiteY0" fmla="*/ 76550 h 363512"/>
                <a:gd name="connsiteX1" fmla="*/ 100526 w 449213"/>
                <a:gd name="connsiteY1" fmla="*/ 55824 h 363512"/>
                <a:gd name="connsiteX2" fmla="*/ 100041 w 449213"/>
                <a:gd name="connsiteY2" fmla="*/ 207049 h 363512"/>
                <a:gd name="connsiteX3" fmla="*/ 0 w 449213"/>
                <a:gd name="connsiteY3" fmla="*/ 246270 h 363512"/>
                <a:gd name="connsiteX4" fmla="*/ 227662 w 449213"/>
                <a:gd name="connsiteY4" fmla="*/ 363512 h 363512"/>
                <a:gd name="connsiteX5" fmla="*/ 449214 w 449213"/>
                <a:gd name="connsiteY5" fmla="*/ 252381 h 363512"/>
                <a:gd name="connsiteX6" fmla="*/ 338697 w 449213"/>
                <a:gd name="connsiteY6" fmla="*/ 210347 h 363512"/>
                <a:gd name="connsiteX7" fmla="*/ 339505 w 449213"/>
                <a:gd name="connsiteY7" fmla="*/ 76550 h 36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3" h="363512">
                  <a:moveTo>
                    <a:pt x="339505" y="76550"/>
                  </a:moveTo>
                  <a:cubicBezTo>
                    <a:pt x="339505" y="-15989"/>
                    <a:pt x="89629" y="-26725"/>
                    <a:pt x="100526" y="55824"/>
                  </a:cubicBezTo>
                  <a:cubicBezTo>
                    <a:pt x="108060" y="112731"/>
                    <a:pt x="108351" y="171449"/>
                    <a:pt x="100041" y="207049"/>
                  </a:cubicBezTo>
                  <a:cubicBezTo>
                    <a:pt x="96290" y="223216"/>
                    <a:pt x="0" y="246270"/>
                    <a:pt x="0" y="246270"/>
                  </a:cubicBezTo>
                  <a:cubicBezTo>
                    <a:pt x="0" y="246270"/>
                    <a:pt x="97745" y="363318"/>
                    <a:pt x="227662" y="363512"/>
                  </a:cubicBezTo>
                  <a:cubicBezTo>
                    <a:pt x="357579" y="363706"/>
                    <a:pt x="449214" y="252381"/>
                    <a:pt x="449214" y="252381"/>
                  </a:cubicBezTo>
                  <a:lnTo>
                    <a:pt x="338697" y="210347"/>
                  </a:lnTo>
                  <a:cubicBezTo>
                    <a:pt x="338697" y="210347"/>
                    <a:pt x="339505" y="122852"/>
                    <a:pt x="339505" y="76550"/>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7" name="任意多边形: 形状 2656"/>
            <p:cNvSpPr/>
            <p:nvPr/>
          </p:nvSpPr>
          <p:spPr>
            <a:xfrm>
              <a:off x="18620041" y="2785280"/>
              <a:ext cx="867254" cy="615697"/>
            </a:xfrm>
            <a:custGeom>
              <a:avLst/>
              <a:gdLst>
                <a:gd name="connsiteX0" fmla="*/ 6005 w 239325"/>
                <a:gd name="connsiteY0" fmla="*/ 144483 h 169906"/>
                <a:gd name="connsiteX1" fmla="*/ 239034 w 239325"/>
                <a:gd name="connsiteY1" fmla="*/ 143643 h 169906"/>
                <a:gd name="connsiteX2" fmla="*/ 239325 w 239325"/>
                <a:gd name="connsiteY2" fmla="*/ 76550 h 169906"/>
                <a:gd name="connsiteX3" fmla="*/ 346 w 239325"/>
                <a:gd name="connsiteY3" fmla="*/ 55824 h 169906"/>
                <a:gd name="connsiteX4" fmla="*/ 6005 w 239325"/>
                <a:gd name="connsiteY4" fmla="*/ 144483 h 16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25" h="169906">
                  <a:moveTo>
                    <a:pt x="6005" y="144483"/>
                  </a:moveTo>
                  <a:cubicBezTo>
                    <a:pt x="79338" y="183898"/>
                    <a:pt x="162630" y="172613"/>
                    <a:pt x="239034" y="143643"/>
                  </a:cubicBezTo>
                  <a:cubicBezTo>
                    <a:pt x="239196" y="120168"/>
                    <a:pt x="239325" y="95142"/>
                    <a:pt x="239325" y="76550"/>
                  </a:cubicBezTo>
                  <a:cubicBezTo>
                    <a:pt x="239325" y="-15989"/>
                    <a:pt x="-10550" y="-26725"/>
                    <a:pt x="346" y="55824"/>
                  </a:cubicBezTo>
                  <a:cubicBezTo>
                    <a:pt x="4287" y="85210"/>
                    <a:pt x="6177" y="114835"/>
                    <a:pt x="6005" y="144483"/>
                  </a:cubicBezTo>
                  <a:close/>
                </a:path>
              </a:pathLst>
            </a:custGeom>
            <a:solidFill>
              <a:srgbClr val="EBA582"/>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8" name="任意多边形: 形状 2657"/>
            <p:cNvSpPr/>
            <p:nvPr/>
          </p:nvSpPr>
          <p:spPr>
            <a:xfrm>
              <a:off x="17267535" y="-1529199"/>
              <a:ext cx="3535565" cy="4479277"/>
            </a:xfrm>
            <a:custGeom>
              <a:avLst/>
              <a:gdLst>
                <a:gd name="connsiteX0" fmla="*/ 946568 w 975665"/>
                <a:gd name="connsiteY0" fmla="*/ 779633 h 1236089"/>
                <a:gd name="connsiteX1" fmla="*/ 442840 w 975665"/>
                <a:gd name="connsiteY1" fmla="*/ 1236089 h 1236089"/>
                <a:gd name="connsiteX2" fmla="*/ 23923 w 975665"/>
                <a:gd name="connsiteY2" fmla="*/ 770806 h 1236089"/>
                <a:gd name="connsiteX3" fmla="*/ 509997 w 975665"/>
                <a:gd name="connsiteY3" fmla="*/ 0 h 1236089"/>
                <a:gd name="connsiteX4" fmla="*/ 946568 w 975665"/>
                <a:gd name="connsiteY4" fmla="*/ 779633 h 123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665" h="1236089">
                  <a:moveTo>
                    <a:pt x="946568" y="779633"/>
                  </a:moveTo>
                  <a:cubicBezTo>
                    <a:pt x="762782" y="889568"/>
                    <a:pt x="442840" y="1236089"/>
                    <a:pt x="442840" y="1236089"/>
                  </a:cubicBezTo>
                  <a:cubicBezTo>
                    <a:pt x="442840" y="1236089"/>
                    <a:pt x="59749" y="932992"/>
                    <a:pt x="23923" y="770806"/>
                  </a:cubicBezTo>
                  <a:cubicBezTo>
                    <a:pt x="-15945" y="590319"/>
                    <a:pt x="-77832" y="0"/>
                    <a:pt x="509997" y="0"/>
                  </a:cubicBezTo>
                  <a:cubicBezTo>
                    <a:pt x="817847" y="65"/>
                    <a:pt x="1061838" y="203832"/>
                    <a:pt x="946568" y="779633"/>
                  </a:cubicBezTo>
                  <a:close/>
                </a:path>
              </a:pathLst>
            </a:custGeom>
            <a:solidFill>
              <a:srgbClr val="2B2D3C"/>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9" name="任意多边形: 形状 2658"/>
            <p:cNvSpPr/>
            <p:nvPr/>
          </p:nvSpPr>
          <p:spPr>
            <a:xfrm>
              <a:off x="17591494" y="-1007206"/>
              <a:ext cx="2887642" cy="4308794"/>
            </a:xfrm>
            <a:custGeom>
              <a:avLst/>
              <a:gdLst>
                <a:gd name="connsiteX0" fmla="*/ 796867 w 796866"/>
                <a:gd name="connsiteY0" fmla="*/ 554945 h 1189043"/>
                <a:gd name="connsiteX1" fmla="*/ 398450 w 796866"/>
                <a:gd name="connsiteY1" fmla="*/ 1189043 h 1189043"/>
                <a:gd name="connsiteX2" fmla="*/ 0 w 796866"/>
                <a:gd name="connsiteY2" fmla="*/ 554945 h 1189043"/>
                <a:gd name="connsiteX3" fmla="*/ 398450 w 796866"/>
                <a:gd name="connsiteY3" fmla="*/ 0 h 1189043"/>
                <a:gd name="connsiteX4" fmla="*/ 796867 w 796866"/>
                <a:gd name="connsiteY4" fmla="*/ 554945 h 11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66" h="1189043">
                  <a:moveTo>
                    <a:pt x="796867" y="554945"/>
                  </a:moveTo>
                  <a:cubicBezTo>
                    <a:pt x="796867" y="1005387"/>
                    <a:pt x="575412" y="1189043"/>
                    <a:pt x="398450" y="1189043"/>
                  </a:cubicBezTo>
                  <a:cubicBezTo>
                    <a:pt x="196137" y="1189043"/>
                    <a:pt x="0" y="920673"/>
                    <a:pt x="0" y="554945"/>
                  </a:cubicBezTo>
                  <a:cubicBezTo>
                    <a:pt x="0" y="104600"/>
                    <a:pt x="178353" y="0"/>
                    <a:pt x="398450" y="0"/>
                  </a:cubicBezTo>
                  <a:cubicBezTo>
                    <a:pt x="618546" y="0"/>
                    <a:pt x="796867" y="104600"/>
                    <a:pt x="796867" y="554945"/>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0" name="任意多边形: 形状 2659"/>
            <p:cNvSpPr/>
            <p:nvPr/>
          </p:nvSpPr>
          <p:spPr>
            <a:xfrm>
              <a:off x="17570169" y="-1385898"/>
              <a:ext cx="2910972" cy="1796430"/>
            </a:xfrm>
            <a:custGeom>
              <a:avLst/>
              <a:gdLst>
                <a:gd name="connsiteX0" fmla="*/ 418658 w 803304"/>
                <a:gd name="connsiteY0" fmla="*/ 0 h 495738"/>
                <a:gd name="connsiteX1" fmla="*/ 0 w 803304"/>
                <a:gd name="connsiteY1" fmla="*/ 265429 h 495738"/>
                <a:gd name="connsiteX2" fmla="*/ 113977 w 803304"/>
                <a:gd name="connsiteY2" fmla="*/ 489599 h 495738"/>
                <a:gd name="connsiteX3" fmla="*/ 604157 w 803304"/>
                <a:gd name="connsiteY3" fmla="*/ 329546 h 495738"/>
                <a:gd name="connsiteX4" fmla="*/ 802751 w 803304"/>
                <a:gd name="connsiteY4" fmla="*/ 190252 h 495738"/>
                <a:gd name="connsiteX5" fmla="*/ 418658 w 803304"/>
                <a:gd name="connsiteY5" fmla="*/ 0 h 4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304" h="495738">
                  <a:moveTo>
                    <a:pt x="418658" y="0"/>
                  </a:moveTo>
                  <a:cubicBezTo>
                    <a:pt x="234355" y="0"/>
                    <a:pt x="20952" y="25221"/>
                    <a:pt x="0" y="265429"/>
                  </a:cubicBezTo>
                  <a:cubicBezTo>
                    <a:pt x="0" y="373455"/>
                    <a:pt x="15973" y="458687"/>
                    <a:pt x="113977" y="489599"/>
                  </a:cubicBezTo>
                  <a:cubicBezTo>
                    <a:pt x="252559" y="533282"/>
                    <a:pt x="604157" y="329546"/>
                    <a:pt x="604157" y="329546"/>
                  </a:cubicBezTo>
                  <a:cubicBezTo>
                    <a:pt x="604157" y="329546"/>
                    <a:pt x="815491" y="264426"/>
                    <a:pt x="802751" y="190252"/>
                  </a:cubicBezTo>
                  <a:cubicBezTo>
                    <a:pt x="781605" y="66996"/>
                    <a:pt x="598822" y="0"/>
                    <a:pt x="418658" y="0"/>
                  </a:cubicBezTo>
                  <a:close/>
                </a:path>
              </a:pathLst>
            </a:custGeom>
            <a:solidFill>
              <a:srgbClr val="2B2D3C"/>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1" name="任意多边形: 形状 2660"/>
            <p:cNvSpPr/>
            <p:nvPr/>
          </p:nvSpPr>
          <p:spPr>
            <a:xfrm>
              <a:off x="20135714" y="970575"/>
              <a:ext cx="711483" cy="966360"/>
            </a:xfrm>
            <a:custGeom>
              <a:avLst/>
              <a:gdLst>
                <a:gd name="connsiteX0" fmla="*/ 158371 w 196339"/>
                <a:gd name="connsiteY0" fmla="*/ 6608 h 266674"/>
                <a:gd name="connsiteX1" fmla="*/ 67060 w 196339"/>
                <a:gd name="connsiteY1" fmla="*/ 262045 h 266674"/>
                <a:gd name="connsiteX2" fmla="*/ 0 w 196339"/>
                <a:gd name="connsiteY2" fmla="*/ 155343 h 266674"/>
                <a:gd name="connsiteX3" fmla="*/ 75079 w 196339"/>
                <a:gd name="connsiteY3" fmla="*/ 80975 h 266674"/>
                <a:gd name="connsiteX4" fmla="*/ 158371 w 196339"/>
                <a:gd name="connsiteY4" fmla="*/ 6608 h 266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39" h="266674">
                  <a:moveTo>
                    <a:pt x="158371" y="6608"/>
                  </a:moveTo>
                  <a:cubicBezTo>
                    <a:pt x="248744" y="54235"/>
                    <a:pt x="161411" y="303497"/>
                    <a:pt x="67060" y="262045"/>
                  </a:cubicBezTo>
                  <a:cubicBezTo>
                    <a:pt x="28680" y="245231"/>
                    <a:pt x="0" y="227189"/>
                    <a:pt x="0" y="155343"/>
                  </a:cubicBezTo>
                  <a:cubicBezTo>
                    <a:pt x="0" y="83498"/>
                    <a:pt x="75079" y="80975"/>
                    <a:pt x="75079" y="80975"/>
                  </a:cubicBezTo>
                  <a:cubicBezTo>
                    <a:pt x="75079" y="80975"/>
                    <a:pt x="93994" y="-27408"/>
                    <a:pt x="158371" y="6608"/>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 name="任意多边形: 形状 2661"/>
            <p:cNvSpPr/>
            <p:nvPr/>
          </p:nvSpPr>
          <p:spPr>
            <a:xfrm>
              <a:off x="19715193" y="-719404"/>
              <a:ext cx="1006210" cy="2172039"/>
            </a:xfrm>
            <a:custGeom>
              <a:avLst/>
              <a:gdLst>
                <a:gd name="connsiteX0" fmla="*/ 178224 w 277671"/>
                <a:gd name="connsiteY0" fmla="*/ 405326 h 599390"/>
                <a:gd name="connsiteX1" fmla="*/ 0 w 277671"/>
                <a:gd name="connsiteY1" fmla="*/ 152509 h 599390"/>
                <a:gd name="connsiteX2" fmla="*/ 203703 w 277671"/>
                <a:gd name="connsiteY2" fmla="*/ 25663 h 599390"/>
                <a:gd name="connsiteX3" fmla="*/ 244605 w 277671"/>
                <a:gd name="connsiteY3" fmla="*/ 466890 h 599390"/>
                <a:gd name="connsiteX4" fmla="*/ 156043 w 277671"/>
                <a:gd name="connsiteY4" fmla="*/ 598909 h 599390"/>
                <a:gd name="connsiteX5" fmla="*/ 178224 w 277671"/>
                <a:gd name="connsiteY5" fmla="*/ 405326 h 5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671" h="599390">
                  <a:moveTo>
                    <a:pt x="178224" y="405326"/>
                  </a:moveTo>
                  <a:cubicBezTo>
                    <a:pt x="191739" y="121501"/>
                    <a:pt x="0" y="152509"/>
                    <a:pt x="0" y="152509"/>
                  </a:cubicBezTo>
                  <a:cubicBezTo>
                    <a:pt x="0" y="152509"/>
                    <a:pt x="158436" y="-74895"/>
                    <a:pt x="203703" y="25663"/>
                  </a:cubicBezTo>
                  <a:cubicBezTo>
                    <a:pt x="220646" y="63429"/>
                    <a:pt x="331906" y="357731"/>
                    <a:pt x="244605" y="466890"/>
                  </a:cubicBezTo>
                  <a:cubicBezTo>
                    <a:pt x="232868" y="544782"/>
                    <a:pt x="174570" y="605440"/>
                    <a:pt x="156043" y="598909"/>
                  </a:cubicBezTo>
                  <a:cubicBezTo>
                    <a:pt x="137516" y="592378"/>
                    <a:pt x="174247" y="489491"/>
                    <a:pt x="178224" y="405326"/>
                  </a:cubicBezTo>
                  <a:close/>
                </a:path>
              </a:pathLst>
            </a:custGeom>
            <a:solidFill>
              <a:srgbClr val="2B2D3C"/>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 name="任意多边形: 形状 2662"/>
            <p:cNvSpPr/>
            <p:nvPr/>
          </p:nvSpPr>
          <p:spPr>
            <a:xfrm>
              <a:off x="17271786" y="984320"/>
              <a:ext cx="711407" cy="966323"/>
            </a:xfrm>
            <a:custGeom>
              <a:avLst/>
              <a:gdLst>
                <a:gd name="connsiteX0" fmla="*/ 37947 w 196318"/>
                <a:gd name="connsiteY0" fmla="*/ 6598 h 266664"/>
                <a:gd name="connsiteX1" fmla="*/ 129290 w 196318"/>
                <a:gd name="connsiteY1" fmla="*/ 262035 h 266664"/>
                <a:gd name="connsiteX2" fmla="*/ 196318 w 196318"/>
                <a:gd name="connsiteY2" fmla="*/ 155333 h 266664"/>
                <a:gd name="connsiteX3" fmla="*/ 121239 w 196318"/>
                <a:gd name="connsiteY3" fmla="*/ 80771 h 266664"/>
                <a:gd name="connsiteX4" fmla="*/ 37947 w 196318"/>
                <a:gd name="connsiteY4" fmla="*/ 6598 h 26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8" h="266664">
                  <a:moveTo>
                    <a:pt x="37947" y="6598"/>
                  </a:moveTo>
                  <a:cubicBezTo>
                    <a:pt x="-52394" y="54225"/>
                    <a:pt x="34940" y="303487"/>
                    <a:pt x="129290" y="262035"/>
                  </a:cubicBezTo>
                  <a:cubicBezTo>
                    <a:pt x="167638" y="245221"/>
                    <a:pt x="196318" y="227179"/>
                    <a:pt x="196318" y="155333"/>
                  </a:cubicBezTo>
                  <a:cubicBezTo>
                    <a:pt x="196318" y="83487"/>
                    <a:pt x="121239" y="80771"/>
                    <a:pt x="121239" y="80771"/>
                  </a:cubicBezTo>
                  <a:cubicBezTo>
                    <a:pt x="121239" y="80771"/>
                    <a:pt x="102356" y="-27353"/>
                    <a:pt x="37947" y="6598"/>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 name="任意多边形: 形状 2663"/>
            <p:cNvSpPr/>
            <p:nvPr/>
          </p:nvSpPr>
          <p:spPr>
            <a:xfrm>
              <a:off x="17397852" y="-690098"/>
              <a:ext cx="720082" cy="2156682"/>
            </a:xfrm>
            <a:custGeom>
              <a:avLst/>
              <a:gdLst>
                <a:gd name="connsiteX0" fmla="*/ 99350 w 198712"/>
                <a:gd name="connsiteY0" fmla="*/ 401056 h 595152"/>
                <a:gd name="connsiteX1" fmla="*/ 198712 w 198712"/>
                <a:gd name="connsiteY1" fmla="*/ 207441 h 595152"/>
                <a:gd name="connsiteX2" fmla="*/ 73968 w 198712"/>
                <a:gd name="connsiteY2" fmla="*/ 21392 h 595152"/>
                <a:gd name="connsiteX3" fmla="*/ 33066 w 198712"/>
                <a:gd name="connsiteY3" fmla="*/ 462652 h 595152"/>
                <a:gd name="connsiteX4" fmla="*/ 121628 w 198712"/>
                <a:gd name="connsiteY4" fmla="*/ 594671 h 595152"/>
                <a:gd name="connsiteX5" fmla="*/ 99350 w 198712"/>
                <a:gd name="connsiteY5" fmla="*/ 401056 h 59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12" h="595152">
                  <a:moveTo>
                    <a:pt x="99350" y="401056"/>
                  </a:moveTo>
                  <a:cubicBezTo>
                    <a:pt x="75456" y="205662"/>
                    <a:pt x="198712" y="207441"/>
                    <a:pt x="198712" y="207441"/>
                  </a:cubicBezTo>
                  <a:cubicBezTo>
                    <a:pt x="198712" y="207441"/>
                    <a:pt x="119074" y="-79166"/>
                    <a:pt x="73968" y="21392"/>
                  </a:cubicBezTo>
                  <a:cubicBezTo>
                    <a:pt x="57026" y="59190"/>
                    <a:pt x="-54235" y="353493"/>
                    <a:pt x="33066" y="462652"/>
                  </a:cubicBezTo>
                  <a:cubicBezTo>
                    <a:pt x="44803" y="540511"/>
                    <a:pt x="103101" y="601202"/>
                    <a:pt x="121628" y="594671"/>
                  </a:cubicBezTo>
                  <a:cubicBezTo>
                    <a:pt x="140156" y="588139"/>
                    <a:pt x="109568" y="484736"/>
                    <a:pt x="99350" y="401056"/>
                  </a:cubicBezTo>
                  <a:close/>
                </a:path>
              </a:pathLst>
            </a:custGeom>
            <a:solidFill>
              <a:srgbClr val="2B2D3C"/>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5" name="任意多边形: 形状 2664"/>
            <p:cNvSpPr/>
            <p:nvPr/>
          </p:nvSpPr>
          <p:spPr>
            <a:xfrm>
              <a:off x="16439389" y="3875720"/>
              <a:ext cx="1220421" cy="3645144"/>
            </a:xfrm>
            <a:custGeom>
              <a:avLst/>
              <a:gdLst>
                <a:gd name="connsiteX0" fmla="*/ 26 w 336784"/>
                <a:gd name="connsiteY0" fmla="*/ 1005905 h 1005904"/>
                <a:gd name="connsiteX1" fmla="*/ 264484 w 336784"/>
                <a:gd name="connsiteY1" fmla="*/ 1005905 h 1005904"/>
                <a:gd name="connsiteX2" fmla="*/ 330995 w 336784"/>
                <a:gd name="connsiteY2" fmla="*/ 526233 h 1005904"/>
                <a:gd name="connsiteX3" fmla="*/ 318061 w 336784"/>
                <a:gd name="connsiteY3" fmla="*/ 0 h 1005904"/>
                <a:gd name="connsiteX4" fmla="*/ 104658 w 336784"/>
                <a:gd name="connsiteY4" fmla="*/ 249164 h 1005904"/>
                <a:gd name="connsiteX5" fmla="*/ 26 w 336784"/>
                <a:gd name="connsiteY5" fmla="*/ 1005905 h 10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84" h="1005904">
                  <a:moveTo>
                    <a:pt x="26" y="1005905"/>
                  </a:moveTo>
                  <a:lnTo>
                    <a:pt x="264484" y="1005905"/>
                  </a:lnTo>
                  <a:lnTo>
                    <a:pt x="330995" y="526233"/>
                  </a:lnTo>
                  <a:cubicBezTo>
                    <a:pt x="349393" y="288385"/>
                    <a:pt x="318061" y="186728"/>
                    <a:pt x="318061" y="0"/>
                  </a:cubicBezTo>
                  <a:cubicBezTo>
                    <a:pt x="214237" y="56261"/>
                    <a:pt x="172559" y="112554"/>
                    <a:pt x="104658" y="249164"/>
                  </a:cubicBezTo>
                  <a:cubicBezTo>
                    <a:pt x="-4468" y="468840"/>
                    <a:pt x="26" y="1005905"/>
                    <a:pt x="26" y="1005905"/>
                  </a:cubicBezTo>
                  <a:close/>
                </a:path>
              </a:pathLst>
            </a:custGeom>
            <a:solidFill>
              <a:srgbClr val="F8B89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6" name="任意多边形: 形状 2665"/>
            <p:cNvSpPr/>
            <p:nvPr/>
          </p:nvSpPr>
          <p:spPr>
            <a:xfrm>
              <a:off x="20934928" y="5120765"/>
              <a:ext cx="364045" cy="2399984"/>
            </a:xfrm>
            <a:custGeom>
              <a:avLst/>
              <a:gdLst>
                <a:gd name="connsiteX0" fmla="*/ 100461 w 100461"/>
                <a:gd name="connsiteY0" fmla="*/ 662293 h 662293"/>
                <a:gd name="connsiteX1" fmla="*/ 33595 w 100461"/>
                <a:gd name="connsiteY1" fmla="*/ 662293 h 662293"/>
                <a:gd name="connsiteX2" fmla="*/ 0 w 100461"/>
                <a:gd name="connsiteY2" fmla="*/ 0 h 662293"/>
                <a:gd name="connsiteX3" fmla="*/ 100461 w 100461"/>
                <a:gd name="connsiteY3" fmla="*/ 662293 h 662293"/>
              </a:gdLst>
              <a:ahLst/>
              <a:cxnLst>
                <a:cxn ang="0">
                  <a:pos x="connsiteX0" y="connsiteY0"/>
                </a:cxn>
                <a:cxn ang="0">
                  <a:pos x="connsiteX1" y="connsiteY1"/>
                </a:cxn>
                <a:cxn ang="0">
                  <a:pos x="connsiteX2" y="connsiteY2"/>
                </a:cxn>
                <a:cxn ang="0">
                  <a:pos x="connsiteX3" y="connsiteY3"/>
                </a:cxn>
              </a:cxnLst>
              <a:rect l="l" t="t" r="r" b="b"/>
              <a:pathLst>
                <a:path w="100461" h="662293">
                  <a:moveTo>
                    <a:pt x="100461" y="662293"/>
                  </a:moveTo>
                  <a:lnTo>
                    <a:pt x="33595" y="662293"/>
                  </a:lnTo>
                  <a:lnTo>
                    <a:pt x="0" y="0"/>
                  </a:lnTo>
                  <a:lnTo>
                    <a:pt x="100461" y="662293"/>
                  </a:lnTo>
                  <a:close/>
                </a:path>
              </a:pathLst>
            </a:custGeom>
            <a:solidFill>
              <a:srgbClr val="EBA582"/>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7" name="任意多边形: 形状 2666"/>
            <p:cNvSpPr/>
            <p:nvPr/>
          </p:nvSpPr>
          <p:spPr>
            <a:xfrm>
              <a:off x="16974830" y="5120765"/>
              <a:ext cx="364045" cy="2399984"/>
            </a:xfrm>
            <a:custGeom>
              <a:avLst/>
              <a:gdLst>
                <a:gd name="connsiteX0" fmla="*/ 0 w 100461"/>
                <a:gd name="connsiteY0" fmla="*/ 662293 h 662293"/>
                <a:gd name="connsiteX1" fmla="*/ 66866 w 100461"/>
                <a:gd name="connsiteY1" fmla="*/ 662293 h 662293"/>
                <a:gd name="connsiteX2" fmla="*/ 100461 w 100461"/>
                <a:gd name="connsiteY2" fmla="*/ 0 h 662293"/>
                <a:gd name="connsiteX3" fmla="*/ 0 w 100461"/>
                <a:gd name="connsiteY3" fmla="*/ 662293 h 662293"/>
              </a:gdLst>
              <a:ahLst/>
              <a:cxnLst>
                <a:cxn ang="0">
                  <a:pos x="connsiteX0" y="connsiteY0"/>
                </a:cxn>
                <a:cxn ang="0">
                  <a:pos x="connsiteX1" y="connsiteY1"/>
                </a:cxn>
                <a:cxn ang="0">
                  <a:pos x="connsiteX2" y="connsiteY2"/>
                </a:cxn>
                <a:cxn ang="0">
                  <a:pos x="connsiteX3" y="connsiteY3"/>
                </a:cxn>
              </a:cxnLst>
              <a:rect l="l" t="t" r="r" b="b"/>
              <a:pathLst>
                <a:path w="100461" h="662293">
                  <a:moveTo>
                    <a:pt x="0" y="662293"/>
                  </a:moveTo>
                  <a:lnTo>
                    <a:pt x="66866" y="662293"/>
                  </a:lnTo>
                  <a:lnTo>
                    <a:pt x="100461" y="0"/>
                  </a:lnTo>
                  <a:lnTo>
                    <a:pt x="0" y="662293"/>
                  </a:lnTo>
                  <a:close/>
                </a:path>
              </a:pathLst>
            </a:custGeom>
            <a:solidFill>
              <a:srgbClr val="EBA582"/>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8" name="任意多边形: 形状 2667"/>
            <p:cNvSpPr/>
            <p:nvPr/>
          </p:nvSpPr>
          <p:spPr>
            <a:xfrm>
              <a:off x="17983193" y="5564953"/>
              <a:ext cx="182079" cy="182079"/>
            </a:xfrm>
            <a:custGeom>
              <a:avLst/>
              <a:gdLst>
                <a:gd name="connsiteX0" fmla="*/ 50247 w 50246"/>
                <a:gd name="connsiteY0" fmla="*/ 25123 h 50246"/>
                <a:gd name="connsiteX1" fmla="*/ 25123 w 50246"/>
                <a:gd name="connsiteY1" fmla="*/ 50247 h 50246"/>
                <a:gd name="connsiteX2" fmla="*/ 0 w 50246"/>
                <a:gd name="connsiteY2" fmla="*/ 25123 h 50246"/>
                <a:gd name="connsiteX3" fmla="*/ 25123 w 50246"/>
                <a:gd name="connsiteY3" fmla="*/ 0 h 50246"/>
                <a:gd name="connsiteX4" fmla="*/ 50247 w 50246"/>
                <a:gd name="connsiteY4" fmla="*/ 25059 h 50246"/>
                <a:gd name="connsiteX5" fmla="*/ 50247 w 50246"/>
                <a:gd name="connsiteY5" fmla="*/ 25123 h 5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46" h="50246">
                  <a:moveTo>
                    <a:pt x="50247" y="25123"/>
                  </a:moveTo>
                  <a:cubicBezTo>
                    <a:pt x="50247" y="38999"/>
                    <a:pt x="38999" y="50247"/>
                    <a:pt x="25123" y="50247"/>
                  </a:cubicBezTo>
                  <a:cubicBezTo>
                    <a:pt x="11248" y="50247"/>
                    <a:pt x="0" y="38999"/>
                    <a:pt x="0" y="25123"/>
                  </a:cubicBezTo>
                  <a:cubicBezTo>
                    <a:pt x="0" y="11248"/>
                    <a:pt x="11248" y="0"/>
                    <a:pt x="25123" y="0"/>
                  </a:cubicBezTo>
                  <a:cubicBezTo>
                    <a:pt x="38981" y="-18"/>
                    <a:pt x="50229" y="11201"/>
                    <a:pt x="50247" y="25059"/>
                  </a:cubicBezTo>
                  <a:cubicBezTo>
                    <a:pt x="50247" y="25080"/>
                    <a:pt x="50247" y="25102"/>
                    <a:pt x="50247" y="25123"/>
                  </a:cubicBezTo>
                  <a:close/>
                </a:path>
              </a:pathLst>
            </a:custGeom>
            <a:solidFill>
              <a:srgbClr val="EBA582"/>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0" name="任意多边形: 形状 2669"/>
            <p:cNvSpPr/>
            <p:nvPr/>
          </p:nvSpPr>
          <p:spPr>
            <a:xfrm>
              <a:off x="17357560" y="4383433"/>
              <a:ext cx="1520489" cy="2843165"/>
            </a:xfrm>
            <a:custGeom>
              <a:avLst/>
              <a:gdLst>
                <a:gd name="connsiteX0" fmla="*/ 349223 w 419590"/>
                <a:gd name="connsiteY0" fmla="*/ 3745 h 784592"/>
                <a:gd name="connsiteX1" fmla="*/ 33677 w 419590"/>
                <a:gd name="connsiteY1" fmla="*/ 391751 h 784592"/>
                <a:gd name="connsiteX2" fmla="*/ 43798 w 419590"/>
                <a:gd name="connsiteY2" fmla="*/ 777041 h 784592"/>
                <a:gd name="connsiteX3" fmla="*/ 197771 w 419590"/>
                <a:gd name="connsiteY3" fmla="*/ 714313 h 784592"/>
                <a:gd name="connsiteX4" fmla="*/ 396753 w 419590"/>
                <a:gd name="connsiteY4" fmla="*/ 583232 h 784592"/>
                <a:gd name="connsiteX5" fmla="*/ 349223 w 419590"/>
                <a:gd name="connsiteY5" fmla="*/ 3745 h 78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90" h="784592">
                  <a:moveTo>
                    <a:pt x="349223" y="3745"/>
                  </a:moveTo>
                  <a:cubicBezTo>
                    <a:pt x="258688" y="-31466"/>
                    <a:pt x="88548" y="188048"/>
                    <a:pt x="33677" y="391751"/>
                  </a:cubicBezTo>
                  <a:cubicBezTo>
                    <a:pt x="-9456" y="551803"/>
                    <a:pt x="-16343" y="757123"/>
                    <a:pt x="43798" y="777041"/>
                  </a:cubicBezTo>
                  <a:cubicBezTo>
                    <a:pt x="146166" y="810991"/>
                    <a:pt x="120946" y="719777"/>
                    <a:pt x="197771" y="714313"/>
                  </a:cubicBezTo>
                  <a:cubicBezTo>
                    <a:pt x="274596" y="708848"/>
                    <a:pt x="351357" y="712729"/>
                    <a:pt x="396753" y="583232"/>
                  </a:cubicBezTo>
                  <a:cubicBezTo>
                    <a:pt x="434390" y="476142"/>
                    <a:pt x="430057" y="35174"/>
                    <a:pt x="349223" y="3745"/>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1" name="任意多边形: 形状 2670"/>
            <p:cNvSpPr/>
            <p:nvPr/>
          </p:nvSpPr>
          <p:spPr>
            <a:xfrm>
              <a:off x="19372687" y="4383433"/>
              <a:ext cx="1520239" cy="2843165"/>
            </a:xfrm>
            <a:custGeom>
              <a:avLst/>
              <a:gdLst>
                <a:gd name="connsiteX0" fmla="*/ 70299 w 419521"/>
                <a:gd name="connsiteY0" fmla="*/ 3745 h 784592"/>
                <a:gd name="connsiteX1" fmla="*/ 385845 w 419521"/>
                <a:gd name="connsiteY1" fmla="*/ 391751 h 784592"/>
                <a:gd name="connsiteX2" fmla="*/ 375724 w 419521"/>
                <a:gd name="connsiteY2" fmla="*/ 777041 h 784592"/>
                <a:gd name="connsiteX3" fmla="*/ 221751 w 419521"/>
                <a:gd name="connsiteY3" fmla="*/ 714313 h 784592"/>
                <a:gd name="connsiteX4" fmla="*/ 22768 w 419521"/>
                <a:gd name="connsiteY4" fmla="*/ 583232 h 784592"/>
                <a:gd name="connsiteX5" fmla="*/ 70299 w 419521"/>
                <a:gd name="connsiteY5" fmla="*/ 3745 h 78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21" h="784592">
                  <a:moveTo>
                    <a:pt x="70299" y="3745"/>
                  </a:moveTo>
                  <a:cubicBezTo>
                    <a:pt x="160834" y="-31466"/>
                    <a:pt x="330974" y="188048"/>
                    <a:pt x="385845" y="391751"/>
                  </a:cubicBezTo>
                  <a:cubicBezTo>
                    <a:pt x="428978" y="551803"/>
                    <a:pt x="435865" y="757123"/>
                    <a:pt x="375724" y="777041"/>
                  </a:cubicBezTo>
                  <a:cubicBezTo>
                    <a:pt x="273356" y="810991"/>
                    <a:pt x="298576" y="719777"/>
                    <a:pt x="221751" y="714313"/>
                  </a:cubicBezTo>
                  <a:cubicBezTo>
                    <a:pt x="144926" y="708848"/>
                    <a:pt x="68165" y="712729"/>
                    <a:pt x="22768" y="583232"/>
                  </a:cubicBezTo>
                  <a:cubicBezTo>
                    <a:pt x="-14771" y="476142"/>
                    <a:pt x="-10438" y="35174"/>
                    <a:pt x="70299" y="3745"/>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2" name="任意多边形: 形状 2671"/>
            <p:cNvSpPr/>
            <p:nvPr/>
          </p:nvSpPr>
          <p:spPr>
            <a:xfrm>
              <a:off x="17918342" y="3295026"/>
              <a:ext cx="2345033" cy="3120186"/>
            </a:xfrm>
            <a:custGeom>
              <a:avLst/>
              <a:gdLst>
                <a:gd name="connsiteX0" fmla="*/ 645915 w 647129"/>
                <a:gd name="connsiteY0" fmla="*/ 624204 h 861038"/>
                <a:gd name="connsiteX1" fmla="*/ 546586 w 647129"/>
                <a:gd name="connsiteY1" fmla="*/ 556303 h 861038"/>
                <a:gd name="connsiteX2" fmla="*/ 461774 w 647129"/>
                <a:gd name="connsiteY2" fmla="*/ 476245 h 861038"/>
                <a:gd name="connsiteX3" fmla="*/ 487641 w 647129"/>
                <a:gd name="connsiteY3" fmla="*/ 473011 h 861038"/>
                <a:gd name="connsiteX4" fmla="*/ 503388 w 647129"/>
                <a:gd name="connsiteY4" fmla="*/ 469778 h 861038"/>
                <a:gd name="connsiteX5" fmla="*/ 537662 w 647129"/>
                <a:gd name="connsiteY5" fmla="*/ 488726 h 861038"/>
                <a:gd name="connsiteX6" fmla="*/ 549302 w 647129"/>
                <a:gd name="connsiteY6" fmla="*/ 503664 h 861038"/>
                <a:gd name="connsiteX7" fmla="*/ 562494 w 647129"/>
                <a:gd name="connsiteY7" fmla="*/ 544986 h 861038"/>
                <a:gd name="connsiteX8" fmla="*/ 565016 w 647129"/>
                <a:gd name="connsiteY8" fmla="*/ 544631 h 861038"/>
                <a:gd name="connsiteX9" fmla="*/ 558000 w 647129"/>
                <a:gd name="connsiteY9" fmla="*/ 514140 h 861038"/>
                <a:gd name="connsiteX10" fmla="*/ 560748 w 647129"/>
                <a:gd name="connsiteY10" fmla="*/ 518117 h 861038"/>
                <a:gd name="connsiteX11" fmla="*/ 580439 w 647129"/>
                <a:gd name="connsiteY11" fmla="*/ 553684 h 861038"/>
                <a:gd name="connsiteX12" fmla="*/ 582284 w 647129"/>
                <a:gd name="connsiteY12" fmla="*/ 554021 h 861038"/>
                <a:gd name="connsiteX13" fmla="*/ 582832 w 647129"/>
                <a:gd name="connsiteY13" fmla="*/ 552682 h 861038"/>
                <a:gd name="connsiteX14" fmla="*/ 563238 w 647129"/>
                <a:gd name="connsiteY14" fmla="*/ 511585 h 861038"/>
                <a:gd name="connsiteX15" fmla="*/ 552891 w 647129"/>
                <a:gd name="connsiteY15" fmla="*/ 497003 h 861038"/>
                <a:gd name="connsiteX16" fmla="*/ 560716 w 647129"/>
                <a:gd name="connsiteY16" fmla="*/ 501789 h 861038"/>
                <a:gd name="connsiteX17" fmla="*/ 620436 w 647129"/>
                <a:gd name="connsiteY17" fmla="*/ 547056 h 861038"/>
                <a:gd name="connsiteX18" fmla="*/ 622297 w 647129"/>
                <a:gd name="connsiteY18" fmla="*/ 546831 h 861038"/>
                <a:gd name="connsiteX19" fmla="*/ 622311 w 647129"/>
                <a:gd name="connsiteY19" fmla="*/ 545213 h 861038"/>
                <a:gd name="connsiteX20" fmla="*/ 607470 w 647129"/>
                <a:gd name="connsiteY20" fmla="*/ 530113 h 861038"/>
                <a:gd name="connsiteX21" fmla="*/ 614616 w 647129"/>
                <a:gd name="connsiteY21" fmla="*/ 530921 h 861038"/>
                <a:gd name="connsiteX22" fmla="*/ 632335 w 647129"/>
                <a:gd name="connsiteY22" fmla="*/ 532635 h 861038"/>
                <a:gd name="connsiteX23" fmla="*/ 634162 w 647129"/>
                <a:gd name="connsiteY23" fmla="*/ 531228 h 861038"/>
                <a:gd name="connsiteX24" fmla="*/ 632755 w 647129"/>
                <a:gd name="connsiteY24" fmla="*/ 529401 h 861038"/>
                <a:gd name="connsiteX25" fmla="*/ 613355 w 647129"/>
                <a:gd name="connsiteY25" fmla="*/ 526168 h 861038"/>
                <a:gd name="connsiteX26" fmla="*/ 601036 w 647129"/>
                <a:gd name="connsiteY26" fmla="*/ 523969 h 861038"/>
                <a:gd name="connsiteX27" fmla="*/ 564240 w 647129"/>
                <a:gd name="connsiteY27" fmla="*/ 495774 h 861038"/>
                <a:gd name="connsiteX28" fmla="*/ 514737 w 647129"/>
                <a:gd name="connsiteY28" fmla="*/ 467838 h 861038"/>
                <a:gd name="connsiteX29" fmla="*/ 594925 w 647129"/>
                <a:gd name="connsiteY29" fmla="*/ 470813 h 861038"/>
                <a:gd name="connsiteX30" fmla="*/ 596186 w 647129"/>
                <a:gd name="connsiteY30" fmla="*/ 467773 h 861038"/>
                <a:gd name="connsiteX31" fmla="*/ 560425 w 647129"/>
                <a:gd name="connsiteY31" fmla="*/ 457168 h 861038"/>
                <a:gd name="connsiteX32" fmla="*/ 597156 w 647129"/>
                <a:gd name="connsiteY32" fmla="*/ 440613 h 861038"/>
                <a:gd name="connsiteX33" fmla="*/ 598336 w 647129"/>
                <a:gd name="connsiteY33" fmla="*/ 438560 h 861038"/>
                <a:gd name="connsiteX34" fmla="*/ 596283 w 647129"/>
                <a:gd name="connsiteY34" fmla="*/ 437379 h 861038"/>
                <a:gd name="connsiteX35" fmla="*/ 565921 w 647129"/>
                <a:gd name="connsiteY35" fmla="*/ 447080 h 861038"/>
                <a:gd name="connsiteX36" fmla="*/ 542382 w 647129"/>
                <a:gd name="connsiteY36" fmla="*/ 455971 h 861038"/>
                <a:gd name="connsiteX37" fmla="*/ 519490 w 647129"/>
                <a:gd name="connsiteY37" fmla="*/ 458364 h 861038"/>
                <a:gd name="connsiteX38" fmla="*/ 467433 w 647129"/>
                <a:gd name="connsiteY38" fmla="*/ 467773 h 861038"/>
                <a:gd name="connsiteX39" fmla="*/ 447159 w 647129"/>
                <a:gd name="connsiteY39" fmla="*/ 466351 h 861038"/>
                <a:gd name="connsiteX40" fmla="*/ 431995 w 647129"/>
                <a:gd name="connsiteY40" fmla="*/ 456650 h 861038"/>
                <a:gd name="connsiteX41" fmla="*/ 449002 w 647129"/>
                <a:gd name="connsiteY41" fmla="*/ 444945 h 861038"/>
                <a:gd name="connsiteX42" fmla="*/ 505490 w 647129"/>
                <a:gd name="connsiteY42" fmla="*/ 411545 h 861038"/>
                <a:gd name="connsiteX43" fmla="*/ 506003 w 647129"/>
                <a:gd name="connsiteY43" fmla="*/ 409694 h 861038"/>
                <a:gd name="connsiteX44" fmla="*/ 504455 w 647129"/>
                <a:gd name="connsiteY44" fmla="*/ 409055 h 861038"/>
                <a:gd name="connsiteX45" fmla="*/ 480980 w 647129"/>
                <a:gd name="connsiteY45" fmla="*/ 416783 h 861038"/>
                <a:gd name="connsiteX46" fmla="*/ 492103 w 647129"/>
                <a:gd name="connsiteY46" fmla="*/ 404108 h 861038"/>
                <a:gd name="connsiteX47" fmla="*/ 490260 w 647129"/>
                <a:gd name="connsiteY47" fmla="*/ 402685 h 861038"/>
                <a:gd name="connsiteX48" fmla="*/ 476001 w 647129"/>
                <a:gd name="connsiteY48" fmla="*/ 415619 h 861038"/>
                <a:gd name="connsiteX49" fmla="*/ 466980 w 647129"/>
                <a:gd name="connsiteY49" fmla="*/ 423023 h 861038"/>
                <a:gd name="connsiteX50" fmla="*/ 455922 w 647129"/>
                <a:gd name="connsiteY50" fmla="*/ 430201 h 861038"/>
                <a:gd name="connsiteX51" fmla="*/ 423814 w 647129"/>
                <a:gd name="connsiteY51" fmla="*/ 451251 h 861038"/>
                <a:gd name="connsiteX52" fmla="*/ 359373 w 647129"/>
                <a:gd name="connsiteY52" fmla="*/ 378597 h 861038"/>
                <a:gd name="connsiteX53" fmla="*/ 359373 w 647129"/>
                <a:gd name="connsiteY53" fmla="*/ 0 h 861038"/>
                <a:gd name="connsiteX54" fmla="*/ 289209 w 647129"/>
                <a:gd name="connsiteY54" fmla="*/ 0 h 861038"/>
                <a:gd name="connsiteX55" fmla="*/ 289209 w 647129"/>
                <a:gd name="connsiteY55" fmla="*/ 378597 h 861038"/>
                <a:gd name="connsiteX56" fmla="*/ 223442 w 647129"/>
                <a:gd name="connsiteY56" fmla="*/ 451251 h 861038"/>
                <a:gd name="connsiteX57" fmla="*/ 191302 w 647129"/>
                <a:gd name="connsiteY57" fmla="*/ 430201 h 861038"/>
                <a:gd name="connsiteX58" fmla="*/ 180244 w 647129"/>
                <a:gd name="connsiteY58" fmla="*/ 423023 h 861038"/>
                <a:gd name="connsiteX59" fmla="*/ 171223 w 647129"/>
                <a:gd name="connsiteY59" fmla="*/ 415619 h 861038"/>
                <a:gd name="connsiteX60" fmla="*/ 156963 w 647129"/>
                <a:gd name="connsiteY60" fmla="*/ 402685 h 861038"/>
                <a:gd name="connsiteX61" fmla="*/ 155120 w 647129"/>
                <a:gd name="connsiteY61" fmla="*/ 404108 h 861038"/>
                <a:gd name="connsiteX62" fmla="*/ 166243 w 647129"/>
                <a:gd name="connsiteY62" fmla="*/ 416783 h 861038"/>
                <a:gd name="connsiteX63" fmla="*/ 142769 w 647129"/>
                <a:gd name="connsiteY63" fmla="*/ 409055 h 861038"/>
                <a:gd name="connsiteX64" fmla="*/ 141095 w 647129"/>
                <a:gd name="connsiteY64" fmla="*/ 409997 h 861038"/>
                <a:gd name="connsiteX65" fmla="*/ 141734 w 647129"/>
                <a:gd name="connsiteY65" fmla="*/ 411545 h 861038"/>
                <a:gd name="connsiteX66" fmla="*/ 198254 w 647129"/>
                <a:gd name="connsiteY66" fmla="*/ 444945 h 861038"/>
                <a:gd name="connsiteX67" fmla="*/ 215229 w 647129"/>
                <a:gd name="connsiteY67" fmla="*/ 456650 h 861038"/>
                <a:gd name="connsiteX68" fmla="*/ 200064 w 647129"/>
                <a:gd name="connsiteY68" fmla="*/ 466350 h 861038"/>
                <a:gd name="connsiteX69" fmla="*/ 179823 w 647129"/>
                <a:gd name="connsiteY69" fmla="*/ 467773 h 861038"/>
                <a:gd name="connsiteX70" fmla="*/ 127734 w 647129"/>
                <a:gd name="connsiteY70" fmla="*/ 458364 h 861038"/>
                <a:gd name="connsiteX71" fmla="*/ 104874 w 647129"/>
                <a:gd name="connsiteY71" fmla="*/ 455971 h 861038"/>
                <a:gd name="connsiteX72" fmla="*/ 81302 w 647129"/>
                <a:gd name="connsiteY72" fmla="*/ 447080 h 861038"/>
                <a:gd name="connsiteX73" fmla="*/ 50941 w 647129"/>
                <a:gd name="connsiteY73" fmla="*/ 437379 h 861038"/>
                <a:gd name="connsiteX74" fmla="*/ 48888 w 647129"/>
                <a:gd name="connsiteY74" fmla="*/ 438560 h 861038"/>
                <a:gd name="connsiteX75" fmla="*/ 50068 w 647129"/>
                <a:gd name="connsiteY75" fmla="*/ 440613 h 861038"/>
                <a:gd name="connsiteX76" fmla="*/ 86799 w 647129"/>
                <a:gd name="connsiteY76" fmla="*/ 457168 h 861038"/>
                <a:gd name="connsiteX77" fmla="*/ 51038 w 647129"/>
                <a:gd name="connsiteY77" fmla="*/ 467773 h 861038"/>
                <a:gd name="connsiteX78" fmla="*/ 52299 w 647129"/>
                <a:gd name="connsiteY78" fmla="*/ 470813 h 861038"/>
                <a:gd name="connsiteX79" fmla="*/ 132487 w 647129"/>
                <a:gd name="connsiteY79" fmla="*/ 467838 h 861038"/>
                <a:gd name="connsiteX80" fmla="*/ 82984 w 647129"/>
                <a:gd name="connsiteY80" fmla="*/ 495774 h 861038"/>
                <a:gd name="connsiteX81" fmla="*/ 46188 w 647129"/>
                <a:gd name="connsiteY81" fmla="*/ 523969 h 861038"/>
                <a:gd name="connsiteX82" fmla="*/ 33869 w 647129"/>
                <a:gd name="connsiteY82" fmla="*/ 526168 h 861038"/>
                <a:gd name="connsiteX83" fmla="*/ 14468 w 647129"/>
                <a:gd name="connsiteY83" fmla="*/ 529401 h 861038"/>
                <a:gd name="connsiteX84" fmla="*/ 13062 w 647129"/>
                <a:gd name="connsiteY84" fmla="*/ 531228 h 861038"/>
                <a:gd name="connsiteX85" fmla="*/ 14889 w 647129"/>
                <a:gd name="connsiteY85" fmla="*/ 532635 h 861038"/>
                <a:gd name="connsiteX86" fmla="*/ 32608 w 647129"/>
                <a:gd name="connsiteY86" fmla="*/ 530921 h 861038"/>
                <a:gd name="connsiteX87" fmla="*/ 39753 w 647129"/>
                <a:gd name="connsiteY87" fmla="*/ 530113 h 861038"/>
                <a:gd name="connsiteX88" fmla="*/ 24945 w 647129"/>
                <a:gd name="connsiteY88" fmla="*/ 545213 h 861038"/>
                <a:gd name="connsiteX89" fmla="*/ 24945 w 647129"/>
                <a:gd name="connsiteY89" fmla="*/ 547055 h 861038"/>
                <a:gd name="connsiteX90" fmla="*/ 26788 w 647129"/>
                <a:gd name="connsiteY90" fmla="*/ 547055 h 861038"/>
                <a:gd name="connsiteX91" fmla="*/ 86508 w 647129"/>
                <a:gd name="connsiteY91" fmla="*/ 501789 h 861038"/>
                <a:gd name="connsiteX92" fmla="*/ 94333 w 647129"/>
                <a:gd name="connsiteY92" fmla="*/ 497003 h 861038"/>
                <a:gd name="connsiteX93" fmla="*/ 84018 w 647129"/>
                <a:gd name="connsiteY93" fmla="*/ 511586 h 861038"/>
                <a:gd name="connsiteX94" fmla="*/ 64392 w 647129"/>
                <a:gd name="connsiteY94" fmla="*/ 552682 h 861038"/>
                <a:gd name="connsiteX95" fmla="*/ 65445 w 647129"/>
                <a:gd name="connsiteY95" fmla="*/ 554233 h 861038"/>
                <a:gd name="connsiteX96" fmla="*/ 66784 w 647129"/>
                <a:gd name="connsiteY96" fmla="*/ 553684 h 861038"/>
                <a:gd name="connsiteX97" fmla="*/ 86476 w 647129"/>
                <a:gd name="connsiteY97" fmla="*/ 518117 h 861038"/>
                <a:gd name="connsiteX98" fmla="*/ 89224 w 647129"/>
                <a:gd name="connsiteY98" fmla="*/ 514140 h 861038"/>
                <a:gd name="connsiteX99" fmla="*/ 82208 w 647129"/>
                <a:gd name="connsiteY99" fmla="*/ 544631 h 861038"/>
                <a:gd name="connsiteX100" fmla="*/ 84730 w 647129"/>
                <a:gd name="connsiteY100" fmla="*/ 544986 h 861038"/>
                <a:gd name="connsiteX101" fmla="*/ 97922 w 647129"/>
                <a:gd name="connsiteY101" fmla="*/ 503664 h 861038"/>
                <a:gd name="connsiteX102" fmla="*/ 109562 w 647129"/>
                <a:gd name="connsiteY102" fmla="*/ 488726 h 861038"/>
                <a:gd name="connsiteX103" fmla="*/ 143836 w 647129"/>
                <a:gd name="connsiteY103" fmla="*/ 469778 h 861038"/>
                <a:gd name="connsiteX104" fmla="*/ 159615 w 647129"/>
                <a:gd name="connsiteY104" fmla="*/ 473011 h 861038"/>
                <a:gd name="connsiteX105" fmla="*/ 185320 w 647129"/>
                <a:gd name="connsiteY105" fmla="*/ 476245 h 861038"/>
                <a:gd name="connsiteX106" fmla="*/ 100509 w 647129"/>
                <a:gd name="connsiteY106" fmla="*/ 556303 h 861038"/>
                <a:gd name="connsiteX107" fmla="*/ 1179 w 647129"/>
                <a:gd name="connsiteY107" fmla="*/ 624204 h 861038"/>
                <a:gd name="connsiteX108" fmla="*/ 16 w 647129"/>
                <a:gd name="connsiteY108" fmla="*/ 625790 h 861038"/>
                <a:gd name="connsiteX109" fmla="*/ 1179 w 647129"/>
                <a:gd name="connsiteY109" fmla="*/ 626953 h 861038"/>
                <a:gd name="connsiteX110" fmla="*/ 29342 w 647129"/>
                <a:gd name="connsiteY110" fmla="*/ 624333 h 861038"/>
                <a:gd name="connsiteX111" fmla="*/ 11397 w 647129"/>
                <a:gd name="connsiteY111" fmla="*/ 638011 h 861038"/>
                <a:gd name="connsiteX112" fmla="*/ 12884 w 647129"/>
                <a:gd name="connsiteY112" fmla="*/ 640565 h 861038"/>
                <a:gd name="connsiteX113" fmla="*/ 81690 w 647129"/>
                <a:gd name="connsiteY113" fmla="*/ 593358 h 861038"/>
                <a:gd name="connsiteX114" fmla="*/ 71667 w 647129"/>
                <a:gd name="connsiteY114" fmla="*/ 637364 h 861038"/>
                <a:gd name="connsiteX115" fmla="*/ 48516 w 647129"/>
                <a:gd name="connsiteY115" fmla="*/ 660871 h 861038"/>
                <a:gd name="connsiteX116" fmla="*/ 13822 w 647129"/>
                <a:gd name="connsiteY116" fmla="*/ 698604 h 861038"/>
                <a:gd name="connsiteX117" fmla="*/ 14076 w 647129"/>
                <a:gd name="connsiteY117" fmla="*/ 700739 h 861038"/>
                <a:gd name="connsiteX118" fmla="*/ 15956 w 647129"/>
                <a:gd name="connsiteY118" fmla="*/ 700739 h 861038"/>
                <a:gd name="connsiteX119" fmla="*/ 43860 w 647129"/>
                <a:gd name="connsiteY119" fmla="*/ 674872 h 861038"/>
                <a:gd name="connsiteX120" fmla="*/ 25947 w 647129"/>
                <a:gd name="connsiteY120" fmla="*/ 718360 h 861038"/>
                <a:gd name="connsiteX121" fmla="*/ 28404 w 647129"/>
                <a:gd name="connsiteY121" fmla="*/ 719395 h 861038"/>
                <a:gd name="connsiteX122" fmla="*/ 70632 w 647129"/>
                <a:gd name="connsiteY122" fmla="*/ 653014 h 861038"/>
                <a:gd name="connsiteX123" fmla="*/ 71052 w 647129"/>
                <a:gd name="connsiteY123" fmla="*/ 673125 h 861038"/>
                <a:gd name="connsiteX124" fmla="*/ 65911 w 647129"/>
                <a:gd name="connsiteY124" fmla="*/ 730550 h 861038"/>
                <a:gd name="connsiteX125" fmla="*/ 64262 w 647129"/>
                <a:gd name="connsiteY125" fmla="*/ 744324 h 861038"/>
                <a:gd name="connsiteX126" fmla="*/ 13822 w 647129"/>
                <a:gd name="connsiteY126" fmla="*/ 836993 h 861038"/>
                <a:gd name="connsiteX127" fmla="*/ 15632 w 647129"/>
                <a:gd name="connsiteY127" fmla="*/ 839354 h 861038"/>
                <a:gd name="connsiteX128" fmla="*/ 55209 w 647129"/>
                <a:gd name="connsiteY128" fmla="*/ 794409 h 861038"/>
                <a:gd name="connsiteX129" fmla="*/ 31799 w 647129"/>
                <a:gd name="connsiteY129" fmla="*/ 859497 h 861038"/>
                <a:gd name="connsiteX130" fmla="*/ 32281 w 647129"/>
                <a:gd name="connsiteY130" fmla="*/ 860927 h 861038"/>
                <a:gd name="connsiteX131" fmla="*/ 33642 w 647129"/>
                <a:gd name="connsiteY131" fmla="*/ 860564 h 861038"/>
                <a:gd name="connsiteX132" fmla="*/ 71893 w 647129"/>
                <a:gd name="connsiteY132" fmla="*/ 750306 h 861038"/>
                <a:gd name="connsiteX133" fmla="*/ 77002 w 647129"/>
                <a:gd name="connsiteY133" fmla="*/ 713058 h 861038"/>
                <a:gd name="connsiteX134" fmla="*/ 97211 w 647129"/>
                <a:gd name="connsiteY134" fmla="*/ 770838 h 861038"/>
                <a:gd name="connsiteX135" fmla="*/ 98536 w 647129"/>
                <a:gd name="connsiteY135" fmla="*/ 709113 h 861038"/>
                <a:gd name="connsiteX136" fmla="*/ 133424 w 647129"/>
                <a:gd name="connsiteY136" fmla="*/ 787522 h 861038"/>
                <a:gd name="connsiteX137" fmla="*/ 135073 w 647129"/>
                <a:gd name="connsiteY137" fmla="*/ 787070 h 861038"/>
                <a:gd name="connsiteX138" fmla="*/ 104744 w 647129"/>
                <a:gd name="connsiteY138" fmla="*/ 704392 h 861038"/>
                <a:gd name="connsiteX139" fmla="*/ 101511 w 647129"/>
                <a:gd name="connsiteY139" fmla="*/ 684410 h 861038"/>
                <a:gd name="connsiteX140" fmla="*/ 113280 w 647129"/>
                <a:gd name="connsiteY140" fmla="*/ 633031 h 861038"/>
                <a:gd name="connsiteX141" fmla="*/ 153633 w 647129"/>
                <a:gd name="connsiteY141" fmla="*/ 758487 h 861038"/>
                <a:gd name="connsiteX142" fmla="*/ 154840 w 647129"/>
                <a:gd name="connsiteY142" fmla="*/ 759537 h 861038"/>
                <a:gd name="connsiteX143" fmla="*/ 155832 w 647129"/>
                <a:gd name="connsiteY143" fmla="*/ 758778 h 861038"/>
                <a:gd name="connsiteX144" fmla="*/ 159065 w 647129"/>
                <a:gd name="connsiteY144" fmla="*/ 716744 h 861038"/>
                <a:gd name="connsiteX145" fmla="*/ 169929 w 647129"/>
                <a:gd name="connsiteY145" fmla="*/ 769706 h 861038"/>
                <a:gd name="connsiteX146" fmla="*/ 172710 w 647129"/>
                <a:gd name="connsiteY146" fmla="*/ 769351 h 861038"/>
                <a:gd name="connsiteX147" fmla="*/ 158224 w 647129"/>
                <a:gd name="connsiteY147" fmla="*/ 684992 h 861038"/>
                <a:gd name="connsiteX148" fmla="*/ 203492 w 647129"/>
                <a:gd name="connsiteY148" fmla="*/ 787167 h 861038"/>
                <a:gd name="connsiteX149" fmla="*/ 205076 w 647129"/>
                <a:gd name="connsiteY149" fmla="*/ 787393 h 861038"/>
                <a:gd name="connsiteX150" fmla="*/ 186517 w 647129"/>
                <a:gd name="connsiteY150" fmla="*/ 710180 h 861038"/>
                <a:gd name="connsiteX151" fmla="*/ 224121 w 647129"/>
                <a:gd name="connsiteY151" fmla="*/ 749498 h 861038"/>
                <a:gd name="connsiteX152" fmla="*/ 225576 w 647129"/>
                <a:gd name="connsiteY152" fmla="*/ 749692 h 861038"/>
                <a:gd name="connsiteX153" fmla="*/ 225770 w 647129"/>
                <a:gd name="connsiteY153" fmla="*/ 748237 h 861038"/>
                <a:gd name="connsiteX154" fmla="*/ 161264 w 647129"/>
                <a:gd name="connsiteY154" fmla="*/ 663328 h 861038"/>
                <a:gd name="connsiteX155" fmla="*/ 137013 w 647129"/>
                <a:gd name="connsiteY155" fmla="*/ 612467 h 861038"/>
                <a:gd name="connsiteX156" fmla="*/ 129771 w 647129"/>
                <a:gd name="connsiteY156" fmla="*/ 593325 h 861038"/>
                <a:gd name="connsiteX157" fmla="*/ 141152 w 647129"/>
                <a:gd name="connsiteY157" fmla="*/ 574507 h 861038"/>
                <a:gd name="connsiteX158" fmla="*/ 323644 w 647129"/>
                <a:gd name="connsiteY158" fmla="*/ 477700 h 861038"/>
                <a:gd name="connsiteX159" fmla="*/ 506104 w 647129"/>
                <a:gd name="connsiteY159" fmla="*/ 574507 h 861038"/>
                <a:gd name="connsiteX160" fmla="*/ 517518 w 647129"/>
                <a:gd name="connsiteY160" fmla="*/ 593325 h 861038"/>
                <a:gd name="connsiteX161" fmla="*/ 510307 w 647129"/>
                <a:gd name="connsiteY161" fmla="*/ 612467 h 861038"/>
                <a:gd name="connsiteX162" fmla="*/ 486025 w 647129"/>
                <a:gd name="connsiteY162" fmla="*/ 663328 h 861038"/>
                <a:gd name="connsiteX163" fmla="*/ 421357 w 647129"/>
                <a:gd name="connsiteY163" fmla="*/ 748237 h 861038"/>
                <a:gd name="connsiteX164" fmla="*/ 421551 w 647129"/>
                <a:gd name="connsiteY164" fmla="*/ 749692 h 861038"/>
                <a:gd name="connsiteX165" fmla="*/ 423006 w 647129"/>
                <a:gd name="connsiteY165" fmla="*/ 749497 h 861038"/>
                <a:gd name="connsiteX166" fmla="*/ 460610 w 647129"/>
                <a:gd name="connsiteY166" fmla="*/ 710180 h 861038"/>
                <a:gd name="connsiteX167" fmla="*/ 442083 w 647129"/>
                <a:gd name="connsiteY167" fmla="*/ 787393 h 861038"/>
                <a:gd name="connsiteX168" fmla="*/ 443635 w 647129"/>
                <a:gd name="connsiteY168" fmla="*/ 787167 h 861038"/>
                <a:gd name="connsiteX169" fmla="*/ 488902 w 647129"/>
                <a:gd name="connsiteY169" fmla="*/ 684992 h 861038"/>
                <a:gd name="connsiteX170" fmla="*/ 474417 w 647129"/>
                <a:gd name="connsiteY170" fmla="*/ 769350 h 861038"/>
                <a:gd name="connsiteX171" fmla="*/ 477197 w 647129"/>
                <a:gd name="connsiteY171" fmla="*/ 769706 h 861038"/>
                <a:gd name="connsiteX172" fmla="*/ 488062 w 647129"/>
                <a:gd name="connsiteY172" fmla="*/ 716744 h 861038"/>
                <a:gd name="connsiteX173" fmla="*/ 491295 w 647129"/>
                <a:gd name="connsiteY173" fmla="*/ 758778 h 861038"/>
                <a:gd name="connsiteX174" fmla="*/ 493526 w 647129"/>
                <a:gd name="connsiteY174" fmla="*/ 758487 h 861038"/>
                <a:gd name="connsiteX175" fmla="*/ 533879 w 647129"/>
                <a:gd name="connsiteY175" fmla="*/ 633031 h 861038"/>
                <a:gd name="connsiteX176" fmla="*/ 545648 w 647129"/>
                <a:gd name="connsiteY176" fmla="*/ 684410 h 861038"/>
                <a:gd name="connsiteX177" fmla="*/ 542415 w 647129"/>
                <a:gd name="connsiteY177" fmla="*/ 704392 h 861038"/>
                <a:gd name="connsiteX178" fmla="*/ 512086 w 647129"/>
                <a:gd name="connsiteY178" fmla="*/ 787070 h 861038"/>
                <a:gd name="connsiteX179" fmla="*/ 513735 w 647129"/>
                <a:gd name="connsiteY179" fmla="*/ 787522 h 861038"/>
                <a:gd name="connsiteX180" fmla="*/ 548623 w 647129"/>
                <a:gd name="connsiteY180" fmla="*/ 709113 h 861038"/>
                <a:gd name="connsiteX181" fmla="*/ 549949 w 647129"/>
                <a:gd name="connsiteY181" fmla="*/ 770838 h 861038"/>
                <a:gd name="connsiteX182" fmla="*/ 570157 w 647129"/>
                <a:gd name="connsiteY182" fmla="*/ 713058 h 861038"/>
                <a:gd name="connsiteX183" fmla="*/ 575266 w 647129"/>
                <a:gd name="connsiteY183" fmla="*/ 750306 h 861038"/>
                <a:gd name="connsiteX184" fmla="*/ 613517 w 647129"/>
                <a:gd name="connsiteY184" fmla="*/ 860564 h 861038"/>
                <a:gd name="connsiteX185" fmla="*/ 614997 w 647129"/>
                <a:gd name="connsiteY185" fmla="*/ 860859 h 861038"/>
                <a:gd name="connsiteX186" fmla="*/ 615360 w 647129"/>
                <a:gd name="connsiteY186" fmla="*/ 859497 h 861038"/>
                <a:gd name="connsiteX187" fmla="*/ 591950 w 647129"/>
                <a:gd name="connsiteY187" fmla="*/ 794409 h 861038"/>
                <a:gd name="connsiteX188" fmla="*/ 631527 w 647129"/>
                <a:gd name="connsiteY188" fmla="*/ 839354 h 861038"/>
                <a:gd name="connsiteX189" fmla="*/ 633337 w 647129"/>
                <a:gd name="connsiteY189" fmla="*/ 836993 h 861038"/>
                <a:gd name="connsiteX190" fmla="*/ 582897 w 647129"/>
                <a:gd name="connsiteY190" fmla="*/ 744324 h 861038"/>
                <a:gd name="connsiteX191" fmla="*/ 581280 w 647129"/>
                <a:gd name="connsiteY191" fmla="*/ 730550 h 861038"/>
                <a:gd name="connsiteX192" fmla="*/ 576107 w 647129"/>
                <a:gd name="connsiteY192" fmla="*/ 673125 h 861038"/>
                <a:gd name="connsiteX193" fmla="*/ 576527 w 647129"/>
                <a:gd name="connsiteY193" fmla="*/ 653014 h 861038"/>
                <a:gd name="connsiteX194" fmla="*/ 618755 w 647129"/>
                <a:gd name="connsiteY194" fmla="*/ 719395 h 861038"/>
                <a:gd name="connsiteX195" fmla="*/ 621245 w 647129"/>
                <a:gd name="connsiteY195" fmla="*/ 718360 h 861038"/>
                <a:gd name="connsiteX196" fmla="*/ 603299 w 647129"/>
                <a:gd name="connsiteY196" fmla="*/ 674872 h 861038"/>
                <a:gd name="connsiteX197" fmla="*/ 631203 w 647129"/>
                <a:gd name="connsiteY197" fmla="*/ 700739 h 861038"/>
                <a:gd name="connsiteX198" fmla="*/ 633337 w 647129"/>
                <a:gd name="connsiteY198" fmla="*/ 700484 h 861038"/>
                <a:gd name="connsiteX199" fmla="*/ 633337 w 647129"/>
                <a:gd name="connsiteY199" fmla="*/ 698604 h 861038"/>
                <a:gd name="connsiteX200" fmla="*/ 598643 w 647129"/>
                <a:gd name="connsiteY200" fmla="*/ 660871 h 861038"/>
                <a:gd name="connsiteX201" fmla="*/ 575492 w 647129"/>
                <a:gd name="connsiteY201" fmla="*/ 637364 h 861038"/>
                <a:gd name="connsiteX202" fmla="*/ 565469 w 647129"/>
                <a:gd name="connsiteY202" fmla="*/ 593358 h 861038"/>
                <a:gd name="connsiteX203" fmla="*/ 634275 w 647129"/>
                <a:gd name="connsiteY203" fmla="*/ 640565 h 861038"/>
                <a:gd name="connsiteX204" fmla="*/ 635762 w 647129"/>
                <a:gd name="connsiteY204" fmla="*/ 638011 h 861038"/>
                <a:gd name="connsiteX205" fmla="*/ 617817 w 647129"/>
                <a:gd name="connsiteY205" fmla="*/ 624334 h 861038"/>
                <a:gd name="connsiteX206" fmla="*/ 645980 w 647129"/>
                <a:gd name="connsiteY206" fmla="*/ 626953 h 861038"/>
                <a:gd name="connsiteX207" fmla="*/ 647108 w 647129"/>
                <a:gd name="connsiteY207" fmla="*/ 625343 h 861038"/>
                <a:gd name="connsiteX208" fmla="*/ 645915 w 647129"/>
                <a:gd name="connsiteY208" fmla="*/ 624205 h 8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647129" h="861038">
                  <a:moveTo>
                    <a:pt x="645915" y="624204"/>
                  </a:moveTo>
                  <a:cubicBezTo>
                    <a:pt x="602556" y="620227"/>
                    <a:pt x="574134" y="586859"/>
                    <a:pt x="546586" y="556303"/>
                  </a:cubicBezTo>
                  <a:cubicBezTo>
                    <a:pt x="524340" y="522773"/>
                    <a:pt x="492976" y="497553"/>
                    <a:pt x="461774" y="476245"/>
                  </a:cubicBezTo>
                  <a:cubicBezTo>
                    <a:pt x="470477" y="475955"/>
                    <a:pt x="479135" y="474873"/>
                    <a:pt x="487641" y="473011"/>
                  </a:cubicBezTo>
                  <a:cubicBezTo>
                    <a:pt x="492976" y="471912"/>
                    <a:pt x="498214" y="470877"/>
                    <a:pt x="503388" y="469778"/>
                  </a:cubicBezTo>
                  <a:cubicBezTo>
                    <a:pt x="514331" y="476929"/>
                    <a:pt x="525786" y="483262"/>
                    <a:pt x="537662" y="488726"/>
                  </a:cubicBezTo>
                  <a:cubicBezTo>
                    <a:pt x="541115" y="494023"/>
                    <a:pt x="545009" y="499020"/>
                    <a:pt x="549302" y="503664"/>
                  </a:cubicBezTo>
                  <a:cubicBezTo>
                    <a:pt x="552794" y="517503"/>
                    <a:pt x="557967" y="531438"/>
                    <a:pt x="562494" y="544986"/>
                  </a:cubicBezTo>
                  <a:cubicBezTo>
                    <a:pt x="562947" y="546280"/>
                    <a:pt x="565113" y="546150"/>
                    <a:pt x="565016" y="544631"/>
                  </a:cubicBezTo>
                  <a:cubicBezTo>
                    <a:pt x="564248" y="534169"/>
                    <a:pt x="561881" y="523886"/>
                    <a:pt x="558000" y="514140"/>
                  </a:cubicBezTo>
                  <a:cubicBezTo>
                    <a:pt x="558970" y="515433"/>
                    <a:pt x="559875" y="516759"/>
                    <a:pt x="560748" y="518117"/>
                  </a:cubicBezTo>
                  <a:cubicBezTo>
                    <a:pt x="567919" y="529626"/>
                    <a:pt x="574491" y="541498"/>
                    <a:pt x="580439" y="553684"/>
                  </a:cubicBezTo>
                  <a:cubicBezTo>
                    <a:pt x="580856" y="554286"/>
                    <a:pt x="581682" y="554437"/>
                    <a:pt x="582284" y="554021"/>
                  </a:cubicBezTo>
                  <a:cubicBezTo>
                    <a:pt x="582715" y="553722"/>
                    <a:pt x="582930" y="553197"/>
                    <a:pt x="582832" y="552682"/>
                  </a:cubicBezTo>
                  <a:cubicBezTo>
                    <a:pt x="578421" y="538069"/>
                    <a:pt x="571814" y="524212"/>
                    <a:pt x="563238" y="511585"/>
                  </a:cubicBezTo>
                  <a:cubicBezTo>
                    <a:pt x="560004" y="506994"/>
                    <a:pt x="556771" y="501886"/>
                    <a:pt x="552891" y="497003"/>
                  </a:cubicBezTo>
                  <a:cubicBezTo>
                    <a:pt x="555575" y="498523"/>
                    <a:pt x="558194" y="500237"/>
                    <a:pt x="560716" y="501789"/>
                  </a:cubicBezTo>
                  <a:cubicBezTo>
                    <a:pt x="581636" y="515692"/>
                    <a:pt x="601036" y="531212"/>
                    <a:pt x="620436" y="547056"/>
                  </a:cubicBezTo>
                  <a:cubicBezTo>
                    <a:pt x="621012" y="547508"/>
                    <a:pt x="621845" y="547407"/>
                    <a:pt x="622297" y="546831"/>
                  </a:cubicBezTo>
                  <a:cubicBezTo>
                    <a:pt x="622669" y="546358"/>
                    <a:pt x="622675" y="545693"/>
                    <a:pt x="622311" y="545213"/>
                  </a:cubicBezTo>
                  <a:cubicBezTo>
                    <a:pt x="617548" y="539996"/>
                    <a:pt x="612601" y="534963"/>
                    <a:pt x="607470" y="530113"/>
                  </a:cubicBezTo>
                  <a:cubicBezTo>
                    <a:pt x="609928" y="530436"/>
                    <a:pt x="612353" y="530598"/>
                    <a:pt x="614616" y="530921"/>
                  </a:cubicBezTo>
                  <a:cubicBezTo>
                    <a:pt x="620501" y="531762"/>
                    <a:pt x="626386" y="532344"/>
                    <a:pt x="632335" y="532635"/>
                  </a:cubicBezTo>
                  <a:cubicBezTo>
                    <a:pt x="633228" y="532751"/>
                    <a:pt x="634046" y="532121"/>
                    <a:pt x="634162" y="531228"/>
                  </a:cubicBezTo>
                  <a:cubicBezTo>
                    <a:pt x="634278" y="530335"/>
                    <a:pt x="633648" y="529517"/>
                    <a:pt x="632755" y="529401"/>
                  </a:cubicBezTo>
                  <a:cubicBezTo>
                    <a:pt x="626289" y="528108"/>
                    <a:pt x="619822" y="527300"/>
                    <a:pt x="613355" y="526168"/>
                  </a:cubicBezTo>
                  <a:cubicBezTo>
                    <a:pt x="609312" y="525115"/>
                    <a:pt x="605193" y="524379"/>
                    <a:pt x="601036" y="523969"/>
                  </a:cubicBezTo>
                  <a:cubicBezTo>
                    <a:pt x="589535" y="513613"/>
                    <a:pt x="577231" y="504185"/>
                    <a:pt x="564240" y="495774"/>
                  </a:cubicBezTo>
                  <a:cubicBezTo>
                    <a:pt x="549302" y="486074"/>
                    <a:pt x="532294" y="474111"/>
                    <a:pt x="514737" y="467838"/>
                  </a:cubicBezTo>
                  <a:cubicBezTo>
                    <a:pt x="541412" y="463602"/>
                    <a:pt x="566471" y="462697"/>
                    <a:pt x="594925" y="470813"/>
                  </a:cubicBezTo>
                  <a:cubicBezTo>
                    <a:pt x="596703" y="471330"/>
                    <a:pt x="597964" y="468549"/>
                    <a:pt x="596186" y="467773"/>
                  </a:cubicBezTo>
                  <a:cubicBezTo>
                    <a:pt x="584831" y="462555"/>
                    <a:pt x="572789" y="458984"/>
                    <a:pt x="560425" y="457168"/>
                  </a:cubicBezTo>
                  <a:cubicBezTo>
                    <a:pt x="573067" y="452285"/>
                    <a:pt x="585613" y="444978"/>
                    <a:pt x="597156" y="440613"/>
                  </a:cubicBezTo>
                  <a:cubicBezTo>
                    <a:pt x="598049" y="440372"/>
                    <a:pt x="598577" y="439452"/>
                    <a:pt x="598336" y="438560"/>
                  </a:cubicBezTo>
                  <a:cubicBezTo>
                    <a:pt x="598095" y="437667"/>
                    <a:pt x="597176" y="437138"/>
                    <a:pt x="596283" y="437379"/>
                  </a:cubicBezTo>
                  <a:cubicBezTo>
                    <a:pt x="585935" y="439851"/>
                    <a:pt x="575786" y="443094"/>
                    <a:pt x="565921" y="447080"/>
                  </a:cubicBezTo>
                  <a:cubicBezTo>
                    <a:pt x="558194" y="450054"/>
                    <a:pt x="549755" y="452318"/>
                    <a:pt x="542382" y="455971"/>
                  </a:cubicBezTo>
                  <a:cubicBezTo>
                    <a:pt x="534690" y="455994"/>
                    <a:pt x="527020" y="456796"/>
                    <a:pt x="519490" y="458364"/>
                  </a:cubicBezTo>
                  <a:cubicBezTo>
                    <a:pt x="502644" y="462018"/>
                    <a:pt x="484667" y="466836"/>
                    <a:pt x="467433" y="467773"/>
                  </a:cubicBezTo>
                  <a:cubicBezTo>
                    <a:pt x="460642" y="468098"/>
                    <a:pt x="453838" y="467621"/>
                    <a:pt x="447159" y="466351"/>
                  </a:cubicBezTo>
                  <a:cubicBezTo>
                    <a:pt x="442051" y="463117"/>
                    <a:pt x="436974" y="459884"/>
                    <a:pt x="431995" y="456650"/>
                  </a:cubicBezTo>
                  <a:cubicBezTo>
                    <a:pt x="438288" y="453744"/>
                    <a:pt x="444040" y="449786"/>
                    <a:pt x="449002" y="444945"/>
                  </a:cubicBezTo>
                  <a:cubicBezTo>
                    <a:pt x="466366" y="429555"/>
                    <a:pt x="484990" y="421730"/>
                    <a:pt x="505490" y="411545"/>
                  </a:cubicBezTo>
                  <a:cubicBezTo>
                    <a:pt x="506142" y="411175"/>
                    <a:pt x="506372" y="410347"/>
                    <a:pt x="506003" y="409694"/>
                  </a:cubicBezTo>
                  <a:cubicBezTo>
                    <a:pt x="505695" y="409151"/>
                    <a:pt x="505056" y="408887"/>
                    <a:pt x="504455" y="409055"/>
                  </a:cubicBezTo>
                  <a:cubicBezTo>
                    <a:pt x="496695" y="411319"/>
                    <a:pt x="488708" y="413744"/>
                    <a:pt x="480980" y="416783"/>
                  </a:cubicBezTo>
                  <a:cubicBezTo>
                    <a:pt x="485264" y="413100"/>
                    <a:pt x="489008" y="408834"/>
                    <a:pt x="492103" y="404108"/>
                  </a:cubicBezTo>
                  <a:cubicBezTo>
                    <a:pt x="492782" y="403009"/>
                    <a:pt x="491101" y="401651"/>
                    <a:pt x="490260" y="402685"/>
                  </a:cubicBezTo>
                  <a:cubicBezTo>
                    <a:pt x="486000" y="407511"/>
                    <a:pt x="481218" y="411848"/>
                    <a:pt x="476001" y="415619"/>
                  </a:cubicBezTo>
                  <a:cubicBezTo>
                    <a:pt x="472730" y="417747"/>
                    <a:pt x="469705" y="420230"/>
                    <a:pt x="466980" y="423023"/>
                  </a:cubicBezTo>
                  <a:cubicBezTo>
                    <a:pt x="463112" y="425123"/>
                    <a:pt x="459414" y="427523"/>
                    <a:pt x="455922" y="430201"/>
                  </a:cubicBezTo>
                  <a:cubicBezTo>
                    <a:pt x="445187" y="438511"/>
                    <a:pt x="435810" y="445948"/>
                    <a:pt x="423814" y="451251"/>
                  </a:cubicBezTo>
                  <a:cubicBezTo>
                    <a:pt x="385369" y="426645"/>
                    <a:pt x="363059" y="405660"/>
                    <a:pt x="359373" y="378597"/>
                  </a:cubicBezTo>
                  <a:cubicBezTo>
                    <a:pt x="351548" y="320945"/>
                    <a:pt x="359373" y="0"/>
                    <a:pt x="359373" y="0"/>
                  </a:cubicBezTo>
                  <a:lnTo>
                    <a:pt x="289209" y="0"/>
                  </a:lnTo>
                  <a:cubicBezTo>
                    <a:pt x="289209" y="0"/>
                    <a:pt x="297066" y="320945"/>
                    <a:pt x="289209" y="378597"/>
                  </a:cubicBezTo>
                  <a:cubicBezTo>
                    <a:pt x="285523" y="405660"/>
                    <a:pt x="261887" y="426645"/>
                    <a:pt x="223442" y="451251"/>
                  </a:cubicBezTo>
                  <a:cubicBezTo>
                    <a:pt x="211414" y="445948"/>
                    <a:pt x="202069" y="438511"/>
                    <a:pt x="191302" y="430201"/>
                  </a:cubicBezTo>
                  <a:cubicBezTo>
                    <a:pt x="187809" y="427523"/>
                    <a:pt x="184112" y="425123"/>
                    <a:pt x="180244" y="423023"/>
                  </a:cubicBezTo>
                  <a:cubicBezTo>
                    <a:pt x="177519" y="420230"/>
                    <a:pt x="174493" y="417747"/>
                    <a:pt x="171223" y="415619"/>
                  </a:cubicBezTo>
                  <a:cubicBezTo>
                    <a:pt x="166013" y="411840"/>
                    <a:pt x="161231" y="407503"/>
                    <a:pt x="156963" y="402685"/>
                  </a:cubicBezTo>
                  <a:cubicBezTo>
                    <a:pt x="156123" y="401651"/>
                    <a:pt x="154474" y="403009"/>
                    <a:pt x="155120" y="404108"/>
                  </a:cubicBezTo>
                  <a:cubicBezTo>
                    <a:pt x="158215" y="408834"/>
                    <a:pt x="161960" y="413100"/>
                    <a:pt x="166243" y="416783"/>
                  </a:cubicBezTo>
                  <a:cubicBezTo>
                    <a:pt x="158515" y="413744"/>
                    <a:pt x="150529" y="411319"/>
                    <a:pt x="142769" y="409055"/>
                  </a:cubicBezTo>
                  <a:cubicBezTo>
                    <a:pt x="142047" y="408853"/>
                    <a:pt x="141297" y="409275"/>
                    <a:pt x="141095" y="409997"/>
                  </a:cubicBezTo>
                  <a:cubicBezTo>
                    <a:pt x="140927" y="410599"/>
                    <a:pt x="141191" y="411237"/>
                    <a:pt x="141734" y="411545"/>
                  </a:cubicBezTo>
                  <a:cubicBezTo>
                    <a:pt x="162234" y="421730"/>
                    <a:pt x="180890" y="429555"/>
                    <a:pt x="198254" y="444945"/>
                  </a:cubicBezTo>
                  <a:cubicBezTo>
                    <a:pt x="203199" y="449792"/>
                    <a:pt x="208941" y="453752"/>
                    <a:pt x="215229" y="456650"/>
                  </a:cubicBezTo>
                  <a:cubicBezTo>
                    <a:pt x="210250" y="459884"/>
                    <a:pt x="205173" y="463117"/>
                    <a:pt x="200064" y="466350"/>
                  </a:cubicBezTo>
                  <a:cubicBezTo>
                    <a:pt x="193397" y="467621"/>
                    <a:pt x="186603" y="468098"/>
                    <a:pt x="179823" y="467773"/>
                  </a:cubicBezTo>
                  <a:cubicBezTo>
                    <a:pt x="162557" y="466836"/>
                    <a:pt x="144580" y="462018"/>
                    <a:pt x="127734" y="458364"/>
                  </a:cubicBezTo>
                  <a:cubicBezTo>
                    <a:pt x="120214" y="456798"/>
                    <a:pt x="112555" y="455996"/>
                    <a:pt x="104874" y="455971"/>
                  </a:cubicBezTo>
                  <a:cubicBezTo>
                    <a:pt x="97405" y="452318"/>
                    <a:pt x="89030" y="450054"/>
                    <a:pt x="81302" y="447080"/>
                  </a:cubicBezTo>
                  <a:cubicBezTo>
                    <a:pt x="71439" y="443089"/>
                    <a:pt x="61290" y="439847"/>
                    <a:pt x="50941" y="437379"/>
                  </a:cubicBezTo>
                  <a:cubicBezTo>
                    <a:pt x="50048" y="437138"/>
                    <a:pt x="49129" y="437667"/>
                    <a:pt x="48888" y="438560"/>
                  </a:cubicBezTo>
                  <a:cubicBezTo>
                    <a:pt x="48647" y="439452"/>
                    <a:pt x="49175" y="440372"/>
                    <a:pt x="50068" y="440613"/>
                  </a:cubicBezTo>
                  <a:cubicBezTo>
                    <a:pt x="61611" y="444978"/>
                    <a:pt x="74157" y="452285"/>
                    <a:pt x="86799" y="457168"/>
                  </a:cubicBezTo>
                  <a:cubicBezTo>
                    <a:pt x="74435" y="458984"/>
                    <a:pt x="62393" y="462555"/>
                    <a:pt x="51038" y="467773"/>
                  </a:cubicBezTo>
                  <a:cubicBezTo>
                    <a:pt x="49259" y="468549"/>
                    <a:pt x="50521" y="471330"/>
                    <a:pt x="52299" y="470813"/>
                  </a:cubicBezTo>
                  <a:cubicBezTo>
                    <a:pt x="80817" y="462697"/>
                    <a:pt x="105811" y="463602"/>
                    <a:pt x="132487" y="467838"/>
                  </a:cubicBezTo>
                  <a:cubicBezTo>
                    <a:pt x="114929" y="474111"/>
                    <a:pt x="97922" y="486074"/>
                    <a:pt x="82984" y="495774"/>
                  </a:cubicBezTo>
                  <a:cubicBezTo>
                    <a:pt x="69998" y="504193"/>
                    <a:pt x="57695" y="513621"/>
                    <a:pt x="46188" y="523969"/>
                  </a:cubicBezTo>
                  <a:cubicBezTo>
                    <a:pt x="42031" y="524383"/>
                    <a:pt x="37912" y="525118"/>
                    <a:pt x="33869" y="526168"/>
                  </a:cubicBezTo>
                  <a:cubicBezTo>
                    <a:pt x="27402" y="527300"/>
                    <a:pt x="20935" y="528108"/>
                    <a:pt x="14468" y="529401"/>
                  </a:cubicBezTo>
                  <a:cubicBezTo>
                    <a:pt x="13575" y="529517"/>
                    <a:pt x="12946" y="530335"/>
                    <a:pt x="13062" y="531228"/>
                  </a:cubicBezTo>
                  <a:cubicBezTo>
                    <a:pt x="13178" y="532121"/>
                    <a:pt x="13996" y="532751"/>
                    <a:pt x="14889" y="532635"/>
                  </a:cubicBezTo>
                  <a:cubicBezTo>
                    <a:pt x="20838" y="532344"/>
                    <a:pt x="26723" y="531762"/>
                    <a:pt x="32608" y="530921"/>
                  </a:cubicBezTo>
                  <a:cubicBezTo>
                    <a:pt x="34839" y="530598"/>
                    <a:pt x="37328" y="530436"/>
                    <a:pt x="39753" y="530113"/>
                  </a:cubicBezTo>
                  <a:cubicBezTo>
                    <a:pt x="34645" y="534963"/>
                    <a:pt x="29665" y="540007"/>
                    <a:pt x="24945" y="545213"/>
                  </a:cubicBezTo>
                  <a:cubicBezTo>
                    <a:pt x="24436" y="545721"/>
                    <a:pt x="24436" y="546547"/>
                    <a:pt x="24945" y="547055"/>
                  </a:cubicBezTo>
                  <a:cubicBezTo>
                    <a:pt x="25453" y="547564"/>
                    <a:pt x="26279" y="547564"/>
                    <a:pt x="26788" y="547055"/>
                  </a:cubicBezTo>
                  <a:cubicBezTo>
                    <a:pt x="46188" y="531180"/>
                    <a:pt x="65588" y="515659"/>
                    <a:pt x="86508" y="501789"/>
                  </a:cubicBezTo>
                  <a:cubicBezTo>
                    <a:pt x="89062" y="500107"/>
                    <a:pt x="91681" y="498555"/>
                    <a:pt x="94333" y="497003"/>
                  </a:cubicBezTo>
                  <a:cubicBezTo>
                    <a:pt x="90517" y="501756"/>
                    <a:pt x="87155" y="506994"/>
                    <a:pt x="84018" y="511586"/>
                  </a:cubicBezTo>
                  <a:cubicBezTo>
                    <a:pt x="75419" y="524204"/>
                    <a:pt x="68801" y="538063"/>
                    <a:pt x="64392" y="552682"/>
                  </a:cubicBezTo>
                  <a:cubicBezTo>
                    <a:pt x="64254" y="553401"/>
                    <a:pt x="64726" y="554095"/>
                    <a:pt x="65445" y="554233"/>
                  </a:cubicBezTo>
                  <a:cubicBezTo>
                    <a:pt x="65961" y="554331"/>
                    <a:pt x="66486" y="554116"/>
                    <a:pt x="66784" y="553684"/>
                  </a:cubicBezTo>
                  <a:cubicBezTo>
                    <a:pt x="72745" y="541505"/>
                    <a:pt x="79317" y="529634"/>
                    <a:pt x="86476" y="518117"/>
                  </a:cubicBezTo>
                  <a:cubicBezTo>
                    <a:pt x="87349" y="516759"/>
                    <a:pt x="88254" y="515433"/>
                    <a:pt x="89224" y="514140"/>
                  </a:cubicBezTo>
                  <a:cubicBezTo>
                    <a:pt x="85342" y="523885"/>
                    <a:pt x="82976" y="534169"/>
                    <a:pt x="82208" y="544631"/>
                  </a:cubicBezTo>
                  <a:cubicBezTo>
                    <a:pt x="82208" y="546150"/>
                    <a:pt x="84277" y="546280"/>
                    <a:pt x="84730" y="544986"/>
                  </a:cubicBezTo>
                  <a:cubicBezTo>
                    <a:pt x="89256" y="531438"/>
                    <a:pt x="94430" y="517503"/>
                    <a:pt x="97922" y="503664"/>
                  </a:cubicBezTo>
                  <a:cubicBezTo>
                    <a:pt x="102234" y="499037"/>
                    <a:pt x="106129" y="494038"/>
                    <a:pt x="109562" y="488726"/>
                  </a:cubicBezTo>
                  <a:cubicBezTo>
                    <a:pt x="121437" y="483262"/>
                    <a:pt x="132893" y="476929"/>
                    <a:pt x="143836" y="469778"/>
                  </a:cubicBezTo>
                  <a:cubicBezTo>
                    <a:pt x="149009" y="470748"/>
                    <a:pt x="154247" y="471783"/>
                    <a:pt x="159615" y="473011"/>
                  </a:cubicBezTo>
                  <a:cubicBezTo>
                    <a:pt x="168068" y="474865"/>
                    <a:pt x="176672" y="475947"/>
                    <a:pt x="185320" y="476245"/>
                  </a:cubicBezTo>
                  <a:cubicBezTo>
                    <a:pt x="154118" y="497553"/>
                    <a:pt x="122754" y="522773"/>
                    <a:pt x="100509" y="556303"/>
                  </a:cubicBezTo>
                  <a:cubicBezTo>
                    <a:pt x="72992" y="586956"/>
                    <a:pt x="44539" y="620324"/>
                    <a:pt x="1179" y="624204"/>
                  </a:cubicBezTo>
                  <a:cubicBezTo>
                    <a:pt x="420" y="624321"/>
                    <a:pt x="-100" y="625031"/>
                    <a:pt x="16" y="625790"/>
                  </a:cubicBezTo>
                  <a:cubicBezTo>
                    <a:pt x="109" y="626390"/>
                    <a:pt x="579" y="626860"/>
                    <a:pt x="1179" y="626953"/>
                  </a:cubicBezTo>
                  <a:cubicBezTo>
                    <a:pt x="10647" y="627990"/>
                    <a:pt x="20228" y="627099"/>
                    <a:pt x="29342" y="624333"/>
                  </a:cubicBezTo>
                  <a:lnTo>
                    <a:pt x="11397" y="638011"/>
                  </a:lnTo>
                  <a:cubicBezTo>
                    <a:pt x="9942" y="639142"/>
                    <a:pt x="11203" y="641535"/>
                    <a:pt x="12884" y="640565"/>
                  </a:cubicBezTo>
                  <a:cubicBezTo>
                    <a:pt x="36003" y="627373"/>
                    <a:pt x="63131" y="613437"/>
                    <a:pt x="81690" y="593358"/>
                  </a:cubicBezTo>
                  <a:cubicBezTo>
                    <a:pt x="76533" y="607553"/>
                    <a:pt x="73166" y="622336"/>
                    <a:pt x="71667" y="637364"/>
                  </a:cubicBezTo>
                  <a:cubicBezTo>
                    <a:pt x="63648" y="644866"/>
                    <a:pt x="56211" y="653111"/>
                    <a:pt x="48516" y="660871"/>
                  </a:cubicBezTo>
                  <a:cubicBezTo>
                    <a:pt x="36245" y="672780"/>
                    <a:pt x="24661" y="685378"/>
                    <a:pt x="13822" y="698604"/>
                  </a:cubicBezTo>
                  <a:cubicBezTo>
                    <a:pt x="13303" y="699264"/>
                    <a:pt x="13417" y="700220"/>
                    <a:pt x="14076" y="700739"/>
                  </a:cubicBezTo>
                  <a:cubicBezTo>
                    <a:pt x="14628" y="701172"/>
                    <a:pt x="15404" y="701172"/>
                    <a:pt x="15956" y="700739"/>
                  </a:cubicBezTo>
                  <a:cubicBezTo>
                    <a:pt x="25462" y="692364"/>
                    <a:pt x="34677" y="683731"/>
                    <a:pt x="43860" y="674872"/>
                  </a:cubicBezTo>
                  <a:cubicBezTo>
                    <a:pt x="35594" y="688313"/>
                    <a:pt x="29545" y="702997"/>
                    <a:pt x="25947" y="718360"/>
                  </a:cubicBezTo>
                  <a:cubicBezTo>
                    <a:pt x="25623" y="719783"/>
                    <a:pt x="27725" y="720850"/>
                    <a:pt x="28404" y="719395"/>
                  </a:cubicBezTo>
                  <a:cubicBezTo>
                    <a:pt x="39624" y="695112"/>
                    <a:pt x="55274" y="674127"/>
                    <a:pt x="70632" y="653014"/>
                  </a:cubicBezTo>
                  <a:cubicBezTo>
                    <a:pt x="70470" y="659869"/>
                    <a:pt x="70632" y="666594"/>
                    <a:pt x="71052" y="673125"/>
                  </a:cubicBezTo>
                  <a:cubicBezTo>
                    <a:pt x="68822" y="692526"/>
                    <a:pt x="67819" y="711926"/>
                    <a:pt x="65911" y="730550"/>
                  </a:cubicBezTo>
                  <a:cubicBezTo>
                    <a:pt x="65394" y="735174"/>
                    <a:pt x="64844" y="739733"/>
                    <a:pt x="64262" y="744324"/>
                  </a:cubicBezTo>
                  <a:cubicBezTo>
                    <a:pt x="52816" y="777984"/>
                    <a:pt x="42469" y="813810"/>
                    <a:pt x="13822" y="836993"/>
                  </a:cubicBezTo>
                  <a:cubicBezTo>
                    <a:pt x="12399" y="838125"/>
                    <a:pt x="14210" y="840226"/>
                    <a:pt x="15632" y="839354"/>
                  </a:cubicBezTo>
                  <a:cubicBezTo>
                    <a:pt x="32672" y="831108"/>
                    <a:pt x="46026" y="813939"/>
                    <a:pt x="55209" y="794409"/>
                  </a:cubicBezTo>
                  <a:cubicBezTo>
                    <a:pt x="49895" y="816922"/>
                    <a:pt x="42041" y="838758"/>
                    <a:pt x="31799" y="859497"/>
                  </a:cubicBezTo>
                  <a:cubicBezTo>
                    <a:pt x="31537" y="860026"/>
                    <a:pt x="31753" y="860666"/>
                    <a:pt x="32281" y="860927"/>
                  </a:cubicBezTo>
                  <a:cubicBezTo>
                    <a:pt x="32762" y="861166"/>
                    <a:pt x="33344" y="861010"/>
                    <a:pt x="33642" y="860564"/>
                  </a:cubicBezTo>
                  <a:cubicBezTo>
                    <a:pt x="55209" y="826840"/>
                    <a:pt x="66655" y="789850"/>
                    <a:pt x="71893" y="750306"/>
                  </a:cubicBezTo>
                  <a:cubicBezTo>
                    <a:pt x="73542" y="737987"/>
                    <a:pt x="75288" y="725538"/>
                    <a:pt x="77002" y="713058"/>
                  </a:cubicBezTo>
                  <a:cubicBezTo>
                    <a:pt x="81438" y="733047"/>
                    <a:pt x="88221" y="752441"/>
                    <a:pt x="97211" y="770838"/>
                  </a:cubicBezTo>
                  <a:cubicBezTo>
                    <a:pt x="96114" y="750259"/>
                    <a:pt x="96557" y="729626"/>
                    <a:pt x="98536" y="709113"/>
                  </a:cubicBezTo>
                  <a:cubicBezTo>
                    <a:pt x="106717" y="736629"/>
                    <a:pt x="122431" y="760847"/>
                    <a:pt x="133424" y="787522"/>
                  </a:cubicBezTo>
                  <a:cubicBezTo>
                    <a:pt x="133812" y="788525"/>
                    <a:pt x="135397" y="788169"/>
                    <a:pt x="135073" y="787070"/>
                  </a:cubicBezTo>
                  <a:cubicBezTo>
                    <a:pt x="127055" y="758583"/>
                    <a:pt x="111114" y="733622"/>
                    <a:pt x="104744" y="704392"/>
                  </a:cubicBezTo>
                  <a:cubicBezTo>
                    <a:pt x="103322" y="697731"/>
                    <a:pt x="102319" y="691070"/>
                    <a:pt x="101511" y="684410"/>
                  </a:cubicBezTo>
                  <a:cubicBezTo>
                    <a:pt x="104099" y="667005"/>
                    <a:pt x="108034" y="649827"/>
                    <a:pt x="113280" y="633031"/>
                  </a:cubicBezTo>
                  <a:cubicBezTo>
                    <a:pt x="147102" y="663037"/>
                    <a:pt x="157351" y="713672"/>
                    <a:pt x="153633" y="758487"/>
                  </a:cubicBezTo>
                  <a:cubicBezTo>
                    <a:pt x="153676" y="759110"/>
                    <a:pt x="154217" y="759581"/>
                    <a:pt x="154840" y="759537"/>
                  </a:cubicBezTo>
                  <a:cubicBezTo>
                    <a:pt x="155293" y="759506"/>
                    <a:pt x="155684" y="759207"/>
                    <a:pt x="155832" y="758778"/>
                  </a:cubicBezTo>
                  <a:cubicBezTo>
                    <a:pt x="159301" y="745053"/>
                    <a:pt x="160395" y="730837"/>
                    <a:pt x="159065" y="716744"/>
                  </a:cubicBezTo>
                  <a:cubicBezTo>
                    <a:pt x="163463" y="734172"/>
                    <a:pt x="166631" y="751923"/>
                    <a:pt x="169929" y="769706"/>
                  </a:cubicBezTo>
                  <a:cubicBezTo>
                    <a:pt x="170220" y="771291"/>
                    <a:pt x="172742" y="770903"/>
                    <a:pt x="172710" y="769351"/>
                  </a:cubicBezTo>
                  <a:cubicBezTo>
                    <a:pt x="171835" y="740694"/>
                    <a:pt x="166959" y="712299"/>
                    <a:pt x="158224" y="684992"/>
                  </a:cubicBezTo>
                  <a:cubicBezTo>
                    <a:pt x="181084" y="715289"/>
                    <a:pt x="200517" y="747590"/>
                    <a:pt x="203492" y="787167"/>
                  </a:cubicBezTo>
                  <a:cubicBezTo>
                    <a:pt x="203492" y="788040"/>
                    <a:pt x="204914" y="788331"/>
                    <a:pt x="205076" y="787393"/>
                  </a:cubicBezTo>
                  <a:cubicBezTo>
                    <a:pt x="209182" y="761235"/>
                    <a:pt x="199903" y="734172"/>
                    <a:pt x="186517" y="710180"/>
                  </a:cubicBezTo>
                  <a:cubicBezTo>
                    <a:pt x="198706" y="723857"/>
                    <a:pt x="211737" y="736888"/>
                    <a:pt x="224121" y="749498"/>
                  </a:cubicBezTo>
                  <a:cubicBezTo>
                    <a:pt x="224469" y="749953"/>
                    <a:pt x="225120" y="750040"/>
                    <a:pt x="225576" y="749692"/>
                  </a:cubicBezTo>
                  <a:cubicBezTo>
                    <a:pt x="226031" y="749344"/>
                    <a:pt x="226118" y="748692"/>
                    <a:pt x="225770" y="748237"/>
                  </a:cubicBezTo>
                  <a:cubicBezTo>
                    <a:pt x="208115" y="717261"/>
                    <a:pt x="180050" y="693657"/>
                    <a:pt x="161264" y="663328"/>
                  </a:cubicBezTo>
                  <a:cubicBezTo>
                    <a:pt x="151300" y="647337"/>
                    <a:pt x="143165" y="630276"/>
                    <a:pt x="137013" y="612467"/>
                  </a:cubicBezTo>
                  <a:cubicBezTo>
                    <a:pt x="135145" y="605893"/>
                    <a:pt x="132722" y="599490"/>
                    <a:pt x="129771" y="593325"/>
                  </a:cubicBezTo>
                  <a:cubicBezTo>
                    <a:pt x="133201" y="586840"/>
                    <a:pt x="137001" y="580556"/>
                    <a:pt x="141152" y="574507"/>
                  </a:cubicBezTo>
                  <a:cubicBezTo>
                    <a:pt x="189200" y="505475"/>
                    <a:pt x="283421" y="481483"/>
                    <a:pt x="323644" y="477700"/>
                  </a:cubicBezTo>
                  <a:cubicBezTo>
                    <a:pt x="363835" y="481483"/>
                    <a:pt x="458120" y="505475"/>
                    <a:pt x="506104" y="574507"/>
                  </a:cubicBezTo>
                  <a:cubicBezTo>
                    <a:pt x="510289" y="580541"/>
                    <a:pt x="514101" y="586826"/>
                    <a:pt x="517518" y="593325"/>
                  </a:cubicBezTo>
                  <a:cubicBezTo>
                    <a:pt x="514577" y="599490"/>
                    <a:pt x="512165" y="605894"/>
                    <a:pt x="510307" y="612467"/>
                  </a:cubicBezTo>
                  <a:cubicBezTo>
                    <a:pt x="504131" y="630272"/>
                    <a:pt x="495986" y="647331"/>
                    <a:pt x="486025" y="663328"/>
                  </a:cubicBezTo>
                  <a:cubicBezTo>
                    <a:pt x="467239" y="693657"/>
                    <a:pt x="439173" y="717261"/>
                    <a:pt x="421357" y="748237"/>
                  </a:cubicBezTo>
                  <a:cubicBezTo>
                    <a:pt x="421009" y="748692"/>
                    <a:pt x="421096" y="749343"/>
                    <a:pt x="421551" y="749692"/>
                  </a:cubicBezTo>
                  <a:cubicBezTo>
                    <a:pt x="422006" y="750040"/>
                    <a:pt x="422658" y="749953"/>
                    <a:pt x="423006" y="749497"/>
                  </a:cubicBezTo>
                  <a:cubicBezTo>
                    <a:pt x="435390" y="736888"/>
                    <a:pt x="448420" y="723857"/>
                    <a:pt x="460610" y="710180"/>
                  </a:cubicBezTo>
                  <a:cubicBezTo>
                    <a:pt x="447224" y="734172"/>
                    <a:pt x="437977" y="761235"/>
                    <a:pt x="442083" y="787393"/>
                  </a:cubicBezTo>
                  <a:cubicBezTo>
                    <a:pt x="442083" y="788331"/>
                    <a:pt x="443603" y="788040"/>
                    <a:pt x="443635" y="787167"/>
                  </a:cubicBezTo>
                  <a:cubicBezTo>
                    <a:pt x="446577" y="747590"/>
                    <a:pt x="465978" y="715289"/>
                    <a:pt x="488902" y="684992"/>
                  </a:cubicBezTo>
                  <a:cubicBezTo>
                    <a:pt x="480167" y="712299"/>
                    <a:pt x="475292" y="740693"/>
                    <a:pt x="474417" y="769350"/>
                  </a:cubicBezTo>
                  <a:cubicBezTo>
                    <a:pt x="474417" y="770903"/>
                    <a:pt x="476906" y="771291"/>
                    <a:pt x="477197" y="769706"/>
                  </a:cubicBezTo>
                  <a:cubicBezTo>
                    <a:pt x="480431" y="751923"/>
                    <a:pt x="483664" y="734139"/>
                    <a:pt x="488062" y="716744"/>
                  </a:cubicBezTo>
                  <a:cubicBezTo>
                    <a:pt x="486747" y="730837"/>
                    <a:pt x="487841" y="745051"/>
                    <a:pt x="491295" y="758778"/>
                  </a:cubicBezTo>
                  <a:cubicBezTo>
                    <a:pt x="491618" y="760006"/>
                    <a:pt x="493623" y="759780"/>
                    <a:pt x="493526" y="758487"/>
                  </a:cubicBezTo>
                  <a:cubicBezTo>
                    <a:pt x="489840" y="713672"/>
                    <a:pt x="499993" y="663037"/>
                    <a:pt x="533879" y="633031"/>
                  </a:cubicBezTo>
                  <a:cubicBezTo>
                    <a:pt x="539140" y="649823"/>
                    <a:pt x="543075" y="667002"/>
                    <a:pt x="545648" y="684410"/>
                  </a:cubicBezTo>
                  <a:cubicBezTo>
                    <a:pt x="544918" y="691122"/>
                    <a:pt x="543839" y="697792"/>
                    <a:pt x="542415" y="704392"/>
                  </a:cubicBezTo>
                  <a:cubicBezTo>
                    <a:pt x="535948" y="733492"/>
                    <a:pt x="520104" y="758583"/>
                    <a:pt x="512086" y="787070"/>
                  </a:cubicBezTo>
                  <a:cubicBezTo>
                    <a:pt x="511762" y="788169"/>
                    <a:pt x="513347" y="788525"/>
                    <a:pt x="513735" y="787522"/>
                  </a:cubicBezTo>
                  <a:cubicBezTo>
                    <a:pt x="524728" y="760879"/>
                    <a:pt x="540475" y="736629"/>
                    <a:pt x="548623" y="709113"/>
                  </a:cubicBezTo>
                  <a:cubicBezTo>
                    <a:pt x="550603" y="729626"/>
                    <a:pt x="551046" y="750259"/>
                    <a:pt x="549949" y="770838"/>
                  </a:cubicBezTo>
                  <a:cubicBezTo>
                    <a:pt x="558938" y="752441"/>
                    <a:pt x="565721" y="733047"/>
                    <a:pt x="570157" y="713058"/>
                  </a:cubicBezTo>
                  <a:cubicBezTo>
                    <a:pt x="571871" y="725538"/>
                    <a:pt x="573617" y="737987"/>
                    <a:pt x="575266" y="750306"/>
                  </a:cubicBezTo>
                  <a:cubicBezTo>
                    <a:pt x="580504" y="789850"/>
                    <a:pt x="591950" y="826840"/>
                    <a:pt x="613517" y="860564"/>
                  </a:cubicBezTo>
                  <a:cubicBezTo>
                    <a:pt x="613844" y="861054"/>
                    <a:pt x="614507" y="861186"/>
                    <a:pt x="614997" y="860859"/>
                  </a:cubicBezTo>
                  <a:cubicBezTo>
                    <a:pt x="615443" y="860561"/>
                    <a:pt x="615598" y="859978"/>
                    <a:pt x="615360" y="859497"/>
                  </a:cubicBezTo>
                  <a:cubicBezTo>
                    <a:pt x="605118" y="838758"/>
                    <a:pt x="597264" y="816922"/>
                    <a:pt x="591950" y="794409"/>
                  </a:cubicBezTo>
                  <a:cubicBezTo>
                    <a:pt x="601133" y="813810"/>
                    <a:pt x="614584" y="831108"/>
                    <a:pt x="631527" y="839354"/>
                  </a:cubicBezTo>
                  <a:cubicBezTo>
                    <a:pt x="632949" y="840065"/>
                    <a:pt x="634760" y="838125"/>
                    <a:pt x="633337" y="836993"/>
                  </a:cubicBezTo>
                  <a:cubicBezTo>
                    <a:pt x="604690" y="813810"/>
                    <a:pt x="594375" y="777984"/>
                    <a:pt x="582897" y="744324"/>
                  </a:cubicBezTo>
                  <a:cubicBezTo>
                    <a:pt x="582315" y="739733"/>
                    <a:pt x="581765" y="735174"/>
                    <a:pt x="581280" y="730550"/>
                  </a:cubicBezTo>
                  <a:cubicBezTo>
                    <a:pt x="579308" y="711958"/>
                    <a:pt x="578337" y="692396"/>
                    <a:pt x="576107" y="673125"/>
                  </a:cubicBezTo>
                  <a:cubicBezTo>
                    <a:pt x="576527" y="666659"/>
                    <a:pt x="576689" y="659869"/>
                    <a:pt x="576527" y="653014"/>
                  </a:cubicBezTo>
                  <a:cubicBezTo>
                    <a:pt x="591885" y="674225"/>
                    <a:pt x="607535" y="695048"/>
                    <a:pt x="618755" y="719395"/>
                  </a:cubicBezTo>
                  <a:cubicBezTo>
                    <a:pt x="619434" y="720850"/>
                    <a:pt x="621536" y="719783"/>
                    <a:pt x="621245" y="718360"/>
                  </a:cubicBezTo>
                  <a:cubicBezTo>
                    <a:pt x="617620" y="703000"/>
                    <a:pt x="611562" y="688318"/>
                    <a:pt x="603299" y="674872"/>
                  </a:cubicBezTo>
                  <a:cubicBezTo>
                    <a:pt x="612482" y="683569"/>
                    <a:pt x="621697" y="692202"/>
                    <a:pt x="631203" y="700739"/>
                  </a:cubicBezTo>
                  <a:cubicBezTo>
                    <a:pt x="631863" y="701258"/>
                    <a:pt x="632818" y="701144"/>
                    <a:pt x="633337" y="700484"/>
                  </a:cubicBezTo>
                  <a:cubicBezTo>
                    <a:pt x="633771" y="699933"/>
                    <a:pt x="633771" y="699156"/>
                    <a:pt x="633337" y="698604"/>
                  </a:cubicBezTo>
                  <a:cubicBezTo>
                    <a:pt x="622498" y="685379"/>
                    <a:pt x="610914" y="672780"/>
                    <a:pt x="598643" y="660871"/>
                  </a:cubicBezTo>
                  <a:cubicBezTo>
                    <a:pt x="590948" y="653111"/>
                    <a:pt x="583511" y="644704"/>
                    <a:pt x="575492" y="637364"/>
                  </a:cubicBezTo>
                  <a:cubicBezTo>
                    <a:pt x="573993" y="622336"/>
                    <a:pt x="570626" y="607553"/>
                    <a:pt x="565469" y="593358"/>
                  </a:cubicBezTo>
                  <a:cubicBezTo>
                    <a:pt x="584061" y="613437"/>
                    <a:pt x="611189" y="627373"/>
                    <a:pt x="634275" y="640565"/>
                  </a:cubicBezTo>
                  <a:cubicBezTo>
                    <a:pt x="635989" y="641535"/>
                    <a:pt x="637250" y="639142"/>
                    <a:pt x="635762" y="638011"/>
                  </a:cubicBezTo>
                  <a:lnTo>
                    <a:pt x="617817" y="624334"/>
                  </a:lnTo>
                  <a:cubicBezTo>
                    <a:pt x="626932" y="627100"/>
                    <a:pt x="636512" y="627991"/>
                    <a:pt x="645980" y="626953"/>
                  </a:cubicBezTo>
                  <a:cubicBezTo>
                    <a:pt x="646736" y="626820"/>
                    <a:pt x="647241" y="626099"/>
                    <a:pt x="647108" y="625343"/>
                  </a:cubicBezTo>
                  <a:cubicBezTo>
                    <a:pt x="647002" y="624743"/>
                    <a:pt x="646519" y="624282"/>
                    <a:pt x="645915" y="624205"/>
                  </a:cubicBezTo>
                  <a:close/>
                </a:path>
              </a:pathLst>
            </a:custGeom>
            <a:solidFill>
              <a:srgbClr val="01567D"/>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3" name="任意多边形: 形状 2672"/>
            <p:cNvSpPr/>
            <p:nvPr/>
          </p:nvSpPr>
          <p:spPr>
            <a:xfrm>
              <a:off x="19011794" y="3404169"/>
              <a:ext cx="147508" cy="23649"/>
            </a:xfrm>
            <a:custGeom>
              <a:avLst/>
              <a:gdLst>
                <a:gd name="connsiteX0" fmla="*/ 39909 w 40706"/>
                <a:gd name="connsiteY0" fmla="*/ 242 h 6526"/>
                <a:gd name="connsiteX1" fmla="*/ 24032 w 40706"/>
                <a:gd name="connsiteY1" fmla="*/ 2279 h 6526"/>
                <a:gd name="connsiteX2" fmla="*/ 1399 w 40706"/>
                <a:gd name="connsiteY2" fmla="*/ 339 h 6526"/>
                <a:gd name="connsiteX3" fmla="*/ 558 w 40706"/>
                <a:gd name="connsiteY3" fmla="*/ 2344 h 6526"/>
                <a:gd name="connsiteX4" fmla="*/ 21510 w 40706"/>
                <a:gd name="connsiteY4" fmla="*/ 6483 h 6526"/>
                <a:gd name="connsiteX5" fmla="*/ 40361 w 40706"/>
                <a:gd name="connsiteY5" fmla="*/ 2247 h 6526"/>
                <a:gd name="connsiteX6" fmla="*/ 40332 w 40706"/>
                <a:gd name="connsiteY6" fmla="*/ 509 h 6526"/>
                <a:gd name="connsiteX7" fmla="*/ 39908 w 40706"/>
                <a:gd name="connsiteY7" fmla="*/ 242 h 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06" h="6526">
                  <a:moveTo>
                    <a:pt x="39909" y="242"/>
                  </a:moveTo>
                  <a:cubicBezTo>
                    <a:pt x="34832" y="-792"/>
                    <a:pt x="29141" y="1794"/>
                    <a:pt x="24032" y="2279"/>
                  </a:cubicBezTo>
                  <a:cubicBezTo>
                    <a:pt x="16436" y="2597"/>
                    <a:pt x="8830" y="1945"/>
                    <a:pt x="1399" y="339"/>
                  </a:cubicBezTo>
                  <a:cubicBezTo>
                    <a:pt x="235" y="145"/>
                    <a:pt x="-606" y="1697"/>
                    <a:pt x="558" y="2344"/>
                  </a:cubicBezTo>
                  <a:cubicBezTo>
                    <a:pt x="7109" y="5383"/>
                    <a:pt x="14295" y="6803"/>
                    <a:pt x="21510" y="6483"/>
                  </a:cubicBezTo>
                  <a:cubicBezTo>
                    <a:pt x="27072" y="6483"/>
                    <a:pt x="36449" y="6806"/>
                    <a:pt x="40361" y="2247"/>
                  </a:cubicBezTo>
                  <a:cubicBezTo>
                    <a:pt x="40833" y="1759"/>
                    <a:pt x="40819" y="981"/>
                    <a:pt x="40332" y="509"/>
                  </a:cubicBezTo>
                  <a:cubicBezTo>
                    <a:pt x="40210" y="392"/>
                    <a:pt x="40066" y="301"/>
                    <a:pt x="39908" y="242"/>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4" name="任意多边形: 形状 2673"/>
            <p:cNvSpPr/>
            <p:nvPr/>
          </p:nvSpPr>
          <p:spPr>
            <a:xfrm>
              <a:off x="19036432" y="3511487"/>
              <a:ext cx="109408" cy="26722"/>
            </a:xfrm>
            <a:custGeom>
              <a:avLst/>
              <a:gdLst>
                <a:gd name="connsiteX0" fmla="*/ 29132 w 30192"/>
                <a:gd name="connsiteY0" fmla="*/ 406 h 7374"/>
                <a:gd name="connsiteX1" fmla="*/ 17654 w 30192"/>
                <a:gd name="connsiteY1" fmla="*/ 1732 h 7374"/>
                <a:gd name="connsiteX2" fmla="*/ 1487 w 30192"/>
                <a:gd name="connsiteY2" fmla="*/ 698 h 7374"/>
                <a:gd name="connsiteX3" fmla="*/ 10 w 30192"/>
                <a:gd name="connsiteY3" fmla="*/ 1852 h 7374"/>
                <a:gd name="connsiteX4" fmla="*/ 776 w 30192"/>
                <a:gd name="connsiteY4" fmla="*/ 3220 h 7374"/>
                <a:gd name="connsiteX5" fmla="*/ 17525 w 30192"/>
                <a:gd name="connsiteY5" fmla="*/ 7326 h 7374"/>
                <a:gd name="connsiteX6" fmla="*/ 29973 w 30192"/>
                <a:gd name="connsiteY6" fmla="*/ 2767 h 7374"/>
                <a:gd name="connsiteX7" fmla="*/ 29363 w 30192"/>
                <a:gd name="connsiteY7" fmla="*/ 516 h 7374"/>
                <a:gd name="connsiteX8" fmla="*/ 29132 w 30192"/>
                <a:gd name="connsiteY8" fmla="*/ 407 h 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2" h="7374">
                  <a:moveTo>
                    <a:pt x="29132" y="406"/>
                  </a:moveTo>
                  <a:cubicBezTo>
                    <a:pt x="25317" y="-887"/>
                    <a:pt x="21534" y="1279"/>
                    <a:pt x="17654" y="1732"/>
                  </a:cubicBezTo>
                  <a:cubicBezTo>
                    <a:pt x="12244" y="2196"/>
                    <a:pt x="6794" y="1847"/>
                    <a:pt x="1487" y="698"/>
                  </a:cubicBezTo>
                  <a:cubicBezTo>
                    <a:pt x="760" y="608"/>
                    <a:pt x="99" y="1126"/>
                    <a:pt x="10" y="1852"/>
                  </a:cubicBezTo>
                  <a:cubicBezTo>
                    <a:pt x="-61" y="2426"/>
                    <a:pt x="250" y="2980"/>
                    <a:pt x="776" y="3220"/>
                  </a:cubicBezTo>
                  <a:cubicBezTo>
                    <a:pt x="6117" y="5434"/>
                    <a:pt x="11765" y="6819"/>
                    <a:pt x="17525" y="7326"/>
                  </a:cubicBezTo>
                  <a:cubicBezTo>
                    <a:pt x="21890" y="7585"/>
                    <a:pt x="27742" y="6905"/>
                    <a:pt x="29973" y="2767"/>
                  </a:cubicBezTo>
                  <a:cubicBezTo>
                    <a:pt x="30426" y="1977"/>
                    <a:pt x="30153" y="969"/>
                    <a:pt x="29363" y="516"/>
                  </a:cubicBezTo>
                  <a:cubicBezTo>
                    <a:pt x="29289" y="474"/>
                    <a:pt x="29212" y="437"/>
                    <a:pt x="29132" y="407"/>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5" name="任意多边形: 形状 2674"/>
            <p:cNvSpPr/>
            <p:nvPr/>
          </p:nvSpPr>
          <p:spPr>
            <a:xfrm>
              <a:off x="19040139" y="3686463"/>
              <a:ext cx="111231" cy="30092"/>
            </a:xfrm>
            <a:custGeom>
              <a:avLst/>
              <a:gdLst>
                <a:gd name="connsiteX0" fmla="*/ 29047 w 30695"/>
                <a:gd name="connsiteY0" fmla="*/ 8 h 8304"/>
                <a:gd name="connsiteX1" fmla="*/ 16566 w 30695"/>
                <a:gd name="connsiteY1" fmla="*/ 2465 h 8304"/>
                <a:gd name="connsiteX2" fmla="*/ 2048 w 30695"/>
                <a:gd name="connsiteY2" fmla="*/ 105 h 8304"/>
                <a:gd name="connsiteX3" fmla="*/ 787 w 30695"/>
                <a:gd name="connsiteY3" fmla="*/ 3112 h 8304"/>
                <a:gd name="connsiteX4" fmla="*/ 30470 w 30695"/>
                <a:gd name="connsiteY4" fmla="*/ 2530 h 8304"/>
                <a:gd name="connsiteX5" fmla="*/ 29855 w 30695"/>
                <a:gd name="connsiteY5" fmla="*/ 233 h 8304"/>
                <a:gd name="connsiteX6" fmla="*/ 29047 w 30695"/>
                <a:gd name="connsiteY6" fmla="*/ 8 h 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95" h="8304">
                  <a:moveTo>
                    <a:pt x="29047" y="8"/>
                  </a:moveTo>
                  <a:cubicBezTo>
                    <a:pt x="24779" y="8"/>
                    <a:pt x="20834" y="2045"/>
                    <a:pt x="16566" y="2465"/>
                  </a:cubicBezTo>
                  <a:cubicBezTo>
                    <a:pt x="11607" y="2857"/>
                    <a:pt x="6627" y="2047"/>
                    <a:pt x="2048" y="105"/>
                  </a:cubicBezTo>
                  <a:cubicBezTo>
                    <a:pt x="270" y="-575"/>
                    <a:pt x="-829" y="2239"/>
                    <a:pt x="787" y="3112"/>
                  </a:cubicBezTo>
                  <a:cubicBezTo>
                    <a:pt x="8741" y="7574"/>
                    <a:pt x="24326" y="12391"/>
                    <a:pt x="30470" y="2530"/>
                  </a:cubicBezTo>
                  <a:cubicBezTo>
                    <a:pt x="30934" y="1726"/>
                    <a:pt x="30659" y="697"/>
                    <a:pt x="29855" y="233"/>
                  </a:cubicBezTo>
                  <a:cubicBezTo>
                    <a:pt x="29609" y="91"/>
                    <a:pt x="29331" y="14"/>
                    <a:pt x="29047" y="8"/>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6" name="任意多边形: 形状 2675"/>
            <p:cNvSpPr/>
            <p:nvPr/>
          </p:nvSpPr>
          <p:spPr>
            <a:xfrm>
              <a:off x="19029572" y="3850641"/>
              <a:ext cx="109285" cy="34741"/>
            </a:xfrm>
            <a:custGeom>
              <a:avLst/>
              <a:gdLst>
                <a:gd name="connsiteX0" fmla="*/ 29441 w 30158"/>
                <a:gd name="connsiteY0" fmla="*/ 4204 h 9587"/>
                <a:gd name="connsiteX1" fmla="*/ 19256 w 30158"/>
                <a:gd name="connsiteY1" fmla="*/ 1844 h 9587"/>
                <a:gd name="connsiteX2" fmla="*/ 2216 w 30158"/>
                <a:gd name="connsiteY2" fmla="*/ 33 h 9587"/>
                <a:gd name="connsiteX3" fmla="*/ 922 w 30158"/>
                <a:gd name="connsiteY3" fmla="*/ 3267 h 9587"/>
                <a:gd name="connsiteX4" fmla="*/ 16572 w 30158"/>
                <a:gd name="connsiteY4" fmla="*/ 8602 h 9587"/>
                <a:gd name="connsiteX5" fmla="*/ 29505 w 30158"/>
                <a:gd name="connsiteY5" fmla="*/ 7502 h 9587"/>
                <a:gd name="connsiteX6" fmla="*/ 29447 w 30158"/>
                <a:gd name="connsiteY6" fmla="*/ 4210 h 9587"/>
                <a:gd name="connsiteX7" fmla="*/ 29441 w 30158"/>
                <a:gd name="connsiteY7" fmla="*/ 4204 h 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58" h="9587">
                  <a:moveTo>
                    <a:pt x="29441" y="4204"/>
                  </a:moveTo>
                  <a:cubicBezTo>
                    <a:pt x="27016" y="1197"/>
                    <a:pt x="22747" y="2135"/>
                    <a:pt x="19256" y="1844"/>
                  </a:cubicBezTo>
                  <a:cubicBezTo>
                    <a:pt x="13547" y="1548"/>
                    <a:pt x="7859" y="943"/>
                    <a:pt x="2216" y="33"/>
                  </a:cubicBezTo>
                  <a:cubicBezTo>
                    <a:pt x="437" y="-322"/>
                    <a:pt x="-1018" y="2296"/>
                    <a:pt x="922" y="3267"/>
                  </a:cubicBezTo>
                  <a:cubicBezTo>
                    <a:pt x="5886" y="5715"/>
                    <a:pt x="11146" y="7508"/>
                    <a:pt x="16572" y="8602"/>
                  </a:cubicBezTo>
                  <a:cubicBezTo>
                    <a:pt x="20484" y="9248"/>
                    <a:pt x="26531" y="10930"/>
                    <a:pt x="29505" y="7502"/>
                  </a:cubicBezTo>
                  <a:cubicBezTo>
                    <a:pt x="30398" y="6577"/>
                    <a:pt x="30372" y="5103"/>
                    <a:pt x="29447" y="4210"/>
                  </a:cubicBezTo>
                  <a:cubicBezTo>
                    <a:pt x="29445" y="4208"/>
                    <a:pt x="29443" y="4206"/>
                    <a:pt x="29441" y="4204"/>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7" name="任意多边形: 形状 2676"/>
            <p:cNvSpPr/>
            <p:nvPr/>
          </p:nvSpPr>
          <p:spPr>
            <a:xfrm>
              <a:off x="19029315" y="4003929"/>
              <a:ext cx="117399" cy="39169"/>
            </a:xfrm>
            <a:custGeom>
              <a:avLst/>
              <a:gdLst>
                <a:gd name="connsiteX0" fmla="*/ 32292 w 32397"/>
                <a:gd name="connsiteY0" fmla="*/ 2191 h 10809"/>
                <a:gd name="connsiteX1" fmla="*/ 25825 w 32397"/>
                <a:gd name="connsiteY1" fmla="*/ 1059 h 10809"/>
                <a:gd name="connsiteX2" fmla="*/ 2642 w 32397"/>
                <a:gd name="connsiteY2" fmla="*/ 1803 h 10809"/>
                <a:gd name="connsiteX3" fmla="*/ 573 w 32397"/>
                <a:gd name="connsiteY3" fmla="*/ 4454 h 10809"/>
                <a:gd name="connsiteX4" fmla="*/ 31419 w 32397"/>
                <a:gd name="connsiteY4" fmla="*/ 5327 h 10809"/>
                <a:gd name="connsiteX5" fmla="*/ 32292 w 32397"/>
                <a:gd name="connsiteY5" fmla="*/ 2191 h 1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97" h="10809">
                  <a:moveTo>
                    <a:pt x="32292" y="2191"/>
                  </a:moveTo>
                  <a:cubicBezTo>
                    <a:pt x="31548" y="-1042"/>
                    <a:pt x="28089" y="-40"/>
                    <a:pt x="25825" y="1059"/>
                  </a:cubicBezTo>
                  <a:cubicBezTo>
                    <a:pt x="18065" y="4875"/>
                    <a:pt x="10596" y="6136"/>
                    <a:pt x="2642" y="1803"/>
                  </a:cubicBezTo>
                  <a:cubicBezTo>
                    <a:pt x="1025" y="898"/>
                    <a:pt x="-1012" y="3226"/>
                    <a:pt x="573" y="4454"/>
                  </a:cubicBezTo>
                  <a:cubicBezTo>
                    <a:pt x="9788" y="11697"/>
                    <a:pt x="22042" y="13734"/>
                    <a:pt x="31419" y="5327"/>
                  </a:cubicBezTo>
                  <a:cubicBezTo>
                    <a:pt x="32254" y="4515"/>
                    <a:pt x="32587" y="3318"/>
                    <a:pt x="32292" y="2191"/>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8" name="任意多边形: 形状 2677"/>
            <p:cNvSpPr/>
            <p:nvPr/>
          </p:nvSpPr>
          <p:spPr>
            <a:xfrm>
              <a:off x="19049282" y="4165360"/>
              <a:ext cx="105600" cy="31784"/>
            </a:xfrm>
            <a:custGeom>
              <a:avLst/>
              <a:gdLst>
                <a:gd name="connsiteX0" fmla="*/ 27882 w 29141"/>
                <a:gd name="connsiteY0" fmla="*/ 0 h 8771"/>
                <a:gd name="connsiteX1" fmla="*/ 17276 w 29141"/>
                <a:gd name="connsiteY1" fmla="*/ 1908 h 8771"/>
                <a:gd name="connsiteX2" fmla="*/ 2338 w 29141"/>
                <a:gd name="connsiteY2" fmla="*/ 776 h 8771"/>
                <a:gd name="connsiteX3" fmla="*/ 851 w 29141"/>
                <a:gd name="connsiteY3" fmla="*/ 4268 h 8771"/>
                <a:gd name="connsiteX4" fmla="*/ 28981 w 29141"/>
                <a:gd name="connsiteY4" fmla="*/ 1876 h 8771"/>
                <a:gd name="connsiteX5" fmla="*/ 28494 w 29141"/>
                <a:gd name="connsiteY5" fmla="*/ 160 h 8771"/>
                <a:gd name="connsiteX6" fmla="*/ 27882 w 29141"/>
                <a:gd name="connsiteY6" fmla="*/ 0 h 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1" h="8771">
                  <a:moveTo>
                    <a:pt x="27882" y="0"/>
                  </a:moveTo>
                  <a:cubicBezTo>
                    <a:pt x="24277" y="155"/>
                    <a:pt x="20709" y="797"/>
                    <a:pt x="17276" y="1908"/>
                  </a:cubicBezTo>
                  <a:cubicBezTo>
                    <a:pt x="12291" y="2962"/>
                    <a:pt x="7108" y="2569"/>
                    <a:pt x="2338" y="776"/>
                  </a:cubicBezTo>
                  <a:cubicBezTo>
                    <a:pt x="269" y="65"/>
                    <a:pt x="-896" y="3201"/>
                    <a:pt x="851" y="4268"/>
                  </a:cubicBezTo>
                  <a:cubicBezTo>
                    <a:pt x="8546" y="8730"/>
                    <a:pt x="24293" y="12578"/>
                    <a:pt x="28981" y="1876"/>
                  </a:cubicBezTo>
                  <a:cubicBezTo>
                    <a:pt x="29320" y="1267"/>
                    <a:pt x="29102" y="499"/>
                    <a:pt x="28494" y="160"/>
                  </a:cubicBezTo>
                  <a:cubicBezTo>
                    <a:pt x="28307" y="55"/>
                    <a:pt x="28096" y="0"/>
                    <a:pt x="27882" y="0"/>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9" name="任意多边形: 形状 2678"/>
            <p:cNvSpPr/>
            <p:nvPr/>
          </p:nvSpPr>
          <p:spPr>
            <a:xfrm>
              <a:off x="19035109" y="4342959"/>
              <a:ext cx="102958" cy="37589"/>
            </a:xfrm>
            <a:custGeom>
              <a:avLst/>
              <a:gdLst>
                <a:gd name="connsiteX0" fmla="*/ 27977 w 28412"/>
                <a:gd name="connsiteY0" fmla="*/ 2207 h 10373"/>
                <a:gd name="connsiteX1" fmla="*/ 27492 w 28412"/>
                <a:gd name="connsiteY1" fmla="*/ 1560 h 10373"/>
                <a:gd name="connsiteX2" fmla="*/ 24420 w 28412"/>
                <a:gd name="connsiteY2" fmla="*/ 752 h 10373"/>
                <a:gd name="connsiteX3" fmla="*/ 2854 w 28412"/>
                <a:gd name="connsiteY3" fmla="*/ 396 h 10373"/>
                <a:gd name="connsiteX4" fmla="*/ 396 w 28412"/>
                <a:gd name="connsiteY4" fmla="*/ 638 h 10373"/>
                <a:gd name="connsiteX5" fmla="*/ 396 w 28412"/>
                <a:gd name="connsiteY5" fmla="*/ 2854 h 10373"/>
                <a:gd name="connsiteX6" fmla="*/ 27492 w 28412"/>
                <a:gd name="connsiteY6" fmla="*/ 6087 h 10373"/>
                <a:gd name="connsiteX7" fmla="*/ 27977 w 28412"/>
                <a:gd name="connsiteY7" fmla="*/ 2207 h 1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2" h="10373">
                  <a:moveTo>
                    <a:pt x="27977" y="2207"/>
                  </a:moveTo>
                  <a:cubicBezTo>
                    <a:pt x="27831" y="1980"/>
                    <a:pt x="27669" y="1764"/>
                    <a:pt x="27492" y="1560"/>
                  </a:cubicBezTo>
                  <a:cubicBezTo>
                    <a:pt x="26680" y="772"/>
                    <a:pt x="25515" y="465"/>
                    <a:pt x="24420" y="752"/>
                  </a:cubicBezTo>
                  <a:cubicBezTo>
                    <a:pt x="16984" y="3209"/>
                    <a:pt x="9870" y="5893"/>
                    <a:pt x="2854" y="396"/>
                  </a:cubicBezTo>
                  <a:cubicBezTo>
                    <a:pt x="2108" y="-215"/>
                    <a:pt x="1008" y="-107"/>
                    <a:pt x="396" y="638"/>
                  </a:cubicBezTo>
                  <a:cubicBezTo>
                    <a:pt x="-132" y="1282"/>
                    <a:pt x="-132" y="2210"/>
                    <a:pt x="396" y="2854"/>
                  </a:cubicBezTo>
                  <a:cubicBezTo>
                    <a:pt x="6863" y="9935"/>
                    <a:pt x="19797" y="13912"/>
                    <a:pt x="27492" y="6087"/>
                  </a:cubicBezTo>
                  <a:cubicBezTo>
                    <a:pt x="28506" y="5049"/>
                    <a:pt x="28704" y="3463"/>
                    <a:pt x="27977" y="2207"/>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80" name="任意多边形: 形状 2679"/>
            <p:cNvSpPr/>
            <p:nvPr/>
          </p:nvSpPr>
          <p:spPr>
            <a:xfrm>
              <a:off x="19038856" y="4490979"/>
              <a:ext cx="103574" cy="34730"/>
            </a:xfrm>
            <a:custGeom>
              <a:avLst/>
              <a:gdLst>
                <a:gd name="connsiteX0" fmla="*/ 22772 w 28582"/>
                <a:gd name="connsiteY0" fmla="*/ 1293 h 9584"/>
                <a:gd name="connsiteX1" fmla="*/ 2919 w 28582"/>
                <a:gd name="connsiteY1" fmla="*/ 258 h 9584"/>
                <a:gd name="connsiteX2" fmla="*/ 591 w 28582"/>
                <a:gd name="connsiteY2" fmla="*/ 3297 h 9584"/>
                <a:gd name="connsiteX3" fmla="*/ 13040 w 28582"/>
                <a:gd name="connsiteY3" fmla="*/ 9408 h 9584"/>
                <a:gd name="connsiteX4" fmla="*/ 27946 w 28582"/>
                <a:gd name="connsiteY4" fmla="*/ 5593 h 9584"/>
                <a:gd name="connsiteX5" fmla="*/ 22772 w 28582"/>
                <a:gd name="connsiteY5" fmla="*/ 1293 h 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82" h="9584">
                  <a:moveTo>
                    <a:pt x="22772" y="1293"/>
                  </a:moveTo>
                  <a:cubicBezTo>
                    <a:pt x="15820" y="2812"/>
                    <a:pt x="9451" y="4235"/>
                    <a:pt x="2919" y="258"/>
                  </a:cubicBezTo>
                  <a:cubicBezTo>
                    <a:pt x="1076" y="-842"/>
                    <a:pt x="-1058" y="1842"/>
                    <a:pt x="591" y="3297"/>
                  </a:cubicBezTo>
                  <a:cubicBezTo>
                    <a:pt x="4022" y="6553"/>
                    <a:pt x="8365" y="8685"/>
                    <a:pt x="13040" y="9408"/>
                  </a:cubicBezTo>
                  <a:cubicBezTo>
                    <a:pt x="16984" y="9893"/>
                    <a:pt x="25585" y="9602"/>
                    <a:pt x="27946" y="5593"/>
                  </a:cubicBezTo>
                  <a:cubicBezTo>
                    <a:pt x="30306" y="1584"/>
                    <a:pt x="25553" y="678"/>
                    <a:pt x="22772" y="1293"/>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81" name="任意多边形: 形状 2680"/>
            <p:cNvSpPr/>
            <p:nvPr/>
          </p:nvSpPr>
          <p:spPr>
            <a:xfrm>
              <a:off x="19028883" y="4673500"/>
              <a:ext cx="102512" cy="38347"/>
            </a:xfrm>
            <a:custGeom>
              <a:avLst/>
              <a:gdLst>
                <a:gd name="connsiteX0" fmla="*/ 26203 w 28289"/>
                <a:gd name="connsiteY0" fmla="*/ 718 h 10582"/>
                <a:gd name="connsiteX1" fmla="*/ 15663 w 28289"/>
                <a:gd name="connsiteY1" fmla="*/ 3952 h 10582"/>
                <a:gd name="connsiteX2" fmla="*/ 3020 w 28289"/>
                <a:gd name="connsiteY2" fmla="*/ 395 h 10582"/>
                <a:gd name="connsiteX3" fmla="*/ 498 w 28289"/>
                <a:gd name="connsiteY3" fmla="*/ 3629 h 10582"/>
                <a:gd name="connsiteX4" fmla="*/ 15663 w 28289"/>
                <a:gd name="connsiteY4" fmla="*/ 10580 h 10582"/>
                <a:gd name="connsiteX5" fmla="*/ 28273 w 28289"/>
                <a:gd name="connsiteY5" fmla="*/ 2626 h 10582"/>
                <a:gd name="connsiteX6" fmla="*/ 26810 w 28289"/>
                <a:gd name="connsiteY6" fmla="*/ 694 h 10582"/>
                <a:gd name="connsiteX7" fmla="*/ 26203 w 28289"/>
                <a:gd name="connsiteY7" fmla="*/ 718 h 1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9" h="10582">
                  <a:moveTo>
                    <a:pt x="26203" y="718"/>
                  </a:moveTo>
                  <a:cubicBezTo>
                    <a:pt x="22550" y="1430"/>
                    <a:pt x="19413" y="3661"/>
                    <a:pt x="15663" y="3952"/>
                  </a:cubicBezTo>
                  <a:cubicBezTo>
                    <a:pt x="11142" y="4503"/>
                    <a:pt x="6590" y="3222"/>
                    <a:pt x="3020" y="395"/>
                  </a:cubicBezTo>
                  <a:cubicBezTo>
                    <a:pt x="1048" y="-1092"/>
                    <a:pt x="-957" y="1980"/>
                    <a:pt x="498" y="3629"/>
                  </a:cubicBezTo>
                  <a:cubicBezTo>
                    <a:pt x="4248" y="8112"/>
                    <a:pt x="9819" y="10666"/>
                    <a:pt x="15663" y="10580"/>
                  </a:cubicBezTo>
                  <a:cubicBezTo>
                    <a:pt x="20771" y="10580"/>
                    <a:pt x="26818" y="7929"/>
                    <a:pt x="28273" y="2626"/>
                  </a:cubicBezTo>
                  <a:cubicBezTo>
                    <a:pt x="28402" y="1689"/>
                    <a:pt x="27748" y="824"/>
                    <a:pt x="26810" y="694"/>
                  </a:cubicBezTo>
                  <a:cubicBezTo>
                    <a:pt x="26608" y="666"/>
                    <a:pt x="26403" y="674"/>
                    <a:pt x="26203" y="718"/>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82" name="任意多边形: 形状 2681"/>
            <p:cNvSpPr/>
            <p:nvPr/>
          </p:nvSpPr>
          <p:spPr>
            <a:xfrm>
              <a:off x="19010602" y="4932717"/>
              <a:ext cx="129737" cy="43057"/>
            </a:xfrm>
            <a:custGeom>
              <a:avLst/>
              <a:gdLst>
                <a:gd name="connsiteX0" fmla="*/ 35323 w 35802"/>
                <a:gd name="connsiteY0" fmla="*/ 6108 h 11882"/>
                <a:gd name="connsiteX1" fmla="*/ 14985 w 35802"/>
                <a:gd name="connsiteY1" fmla="*/ 255 h 11882"/>
                <a:gd name="connsiteX2" fmla="*/ 46 w 35802"/>
                <a:gd name="connsiteY2" fmla="*/ 9955 h 11882"/>
                <a:gd name="connsiteX3" fmla="*/ 1177 w 35802"/>
                <a:gd name="connsiteY3" fmla="*/ 11837 h 11882"/>
                <a:gd name="connsiteX4" fmla="*/ 2601 w 35802"/>
                <a:gd name="connsiteY4" fmla="*/ 11475 h 11882"/>
                <a:gd name="connsiteX5" fmla="*/ 16504 w 35802"/>
                <a:gd name="connsiteY5" fmla="*/ 6883 h 11882"/>
                <a:gd name="connsiteX6" fmla="*/ 31022 w 35802"/>
                <a:gd name="connsiteY6" fmla="*/ 11702 h 11882"/>
                <a:gd name="connsiteX7" fmla="*/ 35688 w 35802"/>
                <a:gd name="connsiteY7" fmla="*/ 8901 h 11882"/>
                <a:gd name="connsiteX8" fmla="*/ 35323 w 35802"/>
                <a:gd name="connsiteY8" fmla="*/ 6108 h 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02" h="11882">
                  <a:moveTo>
                    <a:pt x="35323" y="6108"/>
                  </a:moveTo>
                  <a:cubicBezTo>
                    <a:pt x="32089" y="-359"/>
                    <a:pt x="21290" y="-359"/>
                    <a:pt x="14985" y="255"/>
                  </a:cubicBezTo>
                  <a:cubicBezTo>
                    <a:pt x="8679" y="870"/>
                    <a:pt x="1857" y="3489"/>
                    <a:pt x="46" y="9955"/>
                  </a:cubicBezTo>
                  <a:cubicBezTo>
                    <a:pt x="-161" y="10787"/>
                    <a:pt x="345" y="11629"/>
                    <a:pt x="1177" y="11837"/>
                  </a:cubicBezTo>
                  <a:cubicBezTo>
                    <a:pt x="1682" y="11962"/>
                    <a:pt x="2217" y="11827"/>
                    <a:pt x="2601" y="11475"/>
                  </a:cubicBezTo>
                  <a:cubicBezTo>
                    <a:pt x="6438" y="8153"/>
                    <a:pt x="11443" y="6500"/>
                    <a:pt x="16504" y="6883"/>
                  </a:cubicBezTo>
                  <a:cubicBezTo>
                    <a:pt x="22227" y="6884"/>
                    <a:pt x="25849" y="10699"/>
                    <a:pt x="31022" y="11702"/>
                  </a:cubicBezTo>
                  <a:cubicBezTo>
                    <a:pt x="33084" y="12217"/>
                    <a:pt x="35173" y="10963"/>
                    <a:pt x="35688" y="8901"/>
                  </a:cubicBezTo>
                  <a:cubicBezTo>
                    <a:pt x="35923" y="7957"/>
                    <a:pt x="35793" y="6959"/>
                    <a:pt x="35323" y="6108"/>
                  </a:cubicBezTo>
                  <a:close/>
                </a:path>
              </a:pathLst>
            </a:custGeom>
            <a:solidFill>
              <a:srgbClr val="A3FFF4"/>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67" name="任意多边形: 形状 3666"/>
            <p:cNvSpPr/>
            <p:nvPr/>
          </p:nvSpPr>
          <p:spPr>
            <a:xfrm>
              <a:off x="18516315" y="6291522"/>
              <a:ext cx="170128" cy="170128"/>
            </a:xfrm>
            <a:custGeom>
              <a:avLst/>
              <a:gdLst>
                <a:gd name="connsiteX0" fmla="*/ 46949 w 46948"/>
                <a:gd name="connsiteY0" fmla="*/ 23474 h 46948"/>
                <a:gd name="connsiteX1" fmla="*/ 23474 w 46948"/>
                <a:gd name="connsiteY1" fmla="*/ 46949 h 46948"/>
                <a:gd name="connsiteX2" fmla="*/ 0 w 46948"/>
                <a:gd name="connsiteY2" fmla="*/ 23474 h 46948"/>
                <a:gd name="connsiteX3" fmla="*/ 23474 w 46948"/>
                <a:gd name="connsiteY3" fmla="*/ 0 h 46948"/>
                <a:gd name="connsiteX4" fmla="*/ 46949 w 46948"/>
                <a:gd name="connsiteY4" fmla="*/ 23474 h 46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8" h="46948">
                  <a:moveTo>
                    <a:pt x="46949" y="23474"/>
                  </a:moveTo>
                  <a:cubicBezTo>
                    <a:pt x="46949" y="36439"/>
                    <a:pt x="36439" y="46949"/>
                    <a:pt x="23474" y="46949"/>
                  </a:cubicBezTo>
                  <a:cubicBezTo>
                    <a:pt x="10510" y="46949"/>
                    <a:pt x="0" y="36439"/>
                    <a:pt x="0" y="23474"/>
                  </a:cubicBezTo>
                  <a:cubicBezTo>
                    <a:pt x="0" y="10510"/>
                    <a:pt x="10510" y="0"/>
                    <a:pt x="23474" y="0"/>
                  </a:cubicBezTo>
                  <a:cubicBezTo>
                    <a:pt x="36439" y="0"/>
                    <a:pt x="46949" y="10510"/>
                    <a:pt x="46949" y="23474"/>
                  </a:cubicBezTo>
                  <a:close/>
                </a:path>
              </a:pathLst>
            </a:custGeom>
            <a:solidFill>
              <a:srgbClr val="A82B2B"/>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68" name="任意多边形: 形状 3667"/>
            <p:cNvSpPr/>
            <p:nvPr/>
          </p:nvSpPr>
          <p:spPr>
            <a:xfrm>
              <a:off x="18524983" y="6300190"/>
              <a:ext cx="152788" cy="152788"/>
            </a:xfrm>
            <a:custGeom>
              <a:avLst/>
              <a:gdLst>
                <a:gd name="connsiteX0" fmla="*/ 42163 w 42163"/>
                <a:gd name="connsiteY0" fmla="*/ 21082 h 42163"/>
                <a:gd name="connsiteX1" fmla="*/ 21082 w 42163"/>
                <a:gd name="connsiteY1" fmla="*/ 42163 h 42163"/>
                <a:gd name="connsiteX2" fmla="*/ 0 w 42163"/>
                <a:gd name="connsiteY2" fmla="*/ 21082 h 42163"/>
                <a:gd name="connsiteX3" fmla="*/ 21082 w 42163"/>
                <a:gd name="connsiteY3" fmla="*/ 0 h 42163"/>
                <a:gd name="connsiteX4" fmla="*/ 42163 w 42163"/>
                <a:gd name="connsiteY4" fmla="*/ 21082 h 42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63" h="42163">
                  <a:moveTo>
                    <a:pt x="42163" y="21082"/>
                  </a:moveTo>
                  <a:cubicBezTo>
                    <a:pt x="42163" y="32725"/>
                    <a:pt x="32725" y="42163"/>
                    <a:pt x="21082" y="42163"/>
                  </a:cubicBezTo>
                  <a:cubicBezTo>
                    <a:pt x="9439" y="42163"/>
                    <a:pt x="0" y="32725"/>
                    <a:pt x="0" y="21082"/>
                  </a:cubicBezTo>
                  <a:cubicBezTo>
                    <a:pt x="0" y="9438"/>
                    <a:pt x="9439" y="0"/>
                    <a:pt x="21082" y="0"/>
                  </a:cubicBezTo>
                  <a:cubicBezTo>
                    <a:pt x="32717" y="18"/>
                    <a:pt x="42145" y="9446"/>
                    <a:pt x="42163" y="21082"/>
                  </a:cubicBezTo>
                  <a:close/>
                </a:path>
              </a:pathLst>
            </a:custGeom>
            <a:solidFill>
              <a:srgbClr val="CF5F5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69" name="任意多边形: 形状 3668"/>
            <p:cNvSpPr/>
            <p:nvPr/>
          </p:nvSpPr>
          <p:spPr>
            <a:xfrm>
              <a:off x="18589192" y="6248033"/>
              <a:ext cx="20387" cy="49750"/>
            </a:xfrm>
            <a:custGeom>
              <a:avLst/>
              <a:gdLst>
                <a:gd name="connsiteX0" fmla="*/ 5562 w 5626"/>
                <a:gd name="connsiteY0" fmla="*/ 3336 h 13729"/>
                <a:gd name="connsiteX1" fmla="*/ 4333 w 5626"/>
                <a:gd name="connsiteY1" fmla="*/ 12357 h 13729"/>
                <a:gd name="connsiteX2" fmla="*/ 1100 w 5626"/>
                <a:gd name="connsiteY2" fmla="*/ 12357 h 13729"/>
                <a:gd name="connsiteX3" fmla="*/ 33 w 5626"/>
                <a:gd name="connsiteY3" fmla="*/ 3239 h 13729"/>
                <a:gd name="connsiteX4" fmla="*/ 2388 w 5626"/>
                <a:gd name="connsiteY4" fmla="*/ 33 h 13729"/>
                <a:gd name="connsiteX5" fmla="*/ 5594 w 5626"/>
                <a:gd name="connsiteY5" fmla="*/ 2388 h 13729"/>
                <a:gd name="connsiteX6" fmla="*/ 5594 w 5626"/>
                <a:gd name="connsiteY6" fmla="*/ 3239 h 1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 h="13729">
                  <a:moveTo>
                    <a:pt x="5562" y="3336"/>
                  </a:moveTo>
                  <a:cubicBezTo>
                    <a:pt x="5562" y="5955"/>
                    <a:pt x="2781" y="7571"/>
                    <a:pt x="4333" y="12357"/>
                  </a:cubicBezTo>
                  <a:cubicBezTo>
                    <a:pt x="4753" y="14330"/>
                    <a:pt x="582" y="14038"/>
                    <a:pt x="1100" y="12357"/>
                  </a:cubicBezTo>
                  <a:cubicBezTo>
                    <a:pt x="2813" y="6440"/>
                    <a:pt x="33" y="6246"/>
                    <a:pt x="33" y="3239"/>
                  </a:cubicBezTo>
                  <a:cubicBezTo>
                    <a:pt x="-202" y="1703"/>
                    <a:pt x="852" y="268"/>
                    <a:pt x="2388" y="33"/>
                  </a:cubicBezTo>
                  <a:cubicBezTo>
                    <a:pt x="3924" y="-202"/>
                    <a:pt x="5359" y="853"/>
                    <a:pt x="5594" y="2388"/>
                  </a:cubicBezTo>
                  <a:cubicBezTo>
                    <a:pt x="5637" y="2670"/>
                    <a:pt x="5637" y="2957"/>
                    <a:pt x="5594" y="3239"/>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70" name="任意多边形: 形状 3669"/>
            <p:cNvSpPr/>
            <p:nvPr/>
          </p:nvSpPr>
          <p:spPr>
            <a:xfrm>
              <a:off x="18598099" y="6250874"/>
              <a:ext cx="7838" cy="13991"/>
            </a:xfrm>
            <a:custGeom>
              <a:avLst/>
              <a:gdLst>
                <a:gd name="connsiteX0" fmla="*/ 1940 w 2163"/>
                <a:gd name="connsiteY0" fmla="*/ 1258 h 3861"/>
                <a:gd name="connsiteX1" fmla="*/ 0 w 2163"/>
                <a:gd name="connsiteY1" fmla="*/ 159 h 3861"/>
                <a:gd name="connsiteX2" fmla="*/ 0 w 2163"/>
                <a:gd name="connsiteY2" fmla="*/ 159 h 3861"/>
                <a:gd name="connsiteX3" fmla="*/ 873 w 2163"/>
                <a:gd name="connsiteY3" fmla="*/ 547 h 3861"/>
                <a:gd name="connsiteX4" fmla="*/ 1390 w 2163"/>
                <a:gd name="connsiteY4" fmla="*/ 1485 h 3861"/>
                <a:gd name="connsiteX5" fmla="*/ 1390 w 2163"/>
                <a:gd name="connsiteY5" fmla="*/ 3619 h 3861"/>
                <a:gd name="connsiteX6" fmla="*/ 1940 w 2163"/>
                <a:gd name="connsiteY6" fmla="*/ 3618 h 3861"/>
                <a:gd name="connsiteX7" fmla="*/ 1940 w 2163"/>
                <a:gd name="connsiteY7" fmla="*/ 1258 h 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3" h="3861">
                  <a:moveTo>
                    <a:pt x="1940" y="1258"/>
                  </a:moveTo>
                  <a:cubicBezTo>
                    <a:pt x="1649" y="612"/>
                    <a:pt x="808" y="-391"/>
                    <a:pt x="0" y="159"/>
                  </a:cubicBezTo>
                  <a:lnTo>
                    <a:pt x="0" y="159"/>
                  </a:lnTo>
                  <a:cubicBezTo>
                    <a:pt x="310" y="241"/>
                    <a:pt x="605" y="372"/>
                    <a:pt x="873" y="547"/>
                  </a:cubicBezTo>
                  <a:cubicBezTo>
                    <a:pt x="1136" y="800"/>
                    <a:pt x="1316" y="1127"/>
                    <a:pt x="1390" y="1485"/>
                  </a:cubicBezTo>
                  <a:cubicBezTo>
                    <a:pt x="1536" y="2188"/>
                    <a:pt x="1536" y="2915"/>
                    <a:pt x="1390" y="3619"/>
                  </a:cubicBezTo>
                  <a:cubicBezTo>
                    <a:pt x="1390" y="3909"/>
                    <a:pt x="1778" y="3974"/>
                    <a:pt x="1940" y="3618"/>
                  </a:cubicBezTo>
                  <a:cubicBezTo>
                    <a:pt x="2237" y="2860"/>
                    <a:pt x="2237" y="2017"/>
                    <a:pt x="1940" y="1258"/>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71" name="任意多边形: 形状 3670"/>
            <p:cNvSpPr/>
            <p:nvPr/>
          </p:nvSpPr>
          <p:spPr>
            <a:xfrm>
              <a:off x="18602785" y="6267149"/>
              <a:ext cx="2105" cy="2105"/>
            </a:xfrm>
            <a:custGeom>
              <a:avLst/>
              <a:gdLst>
                <a:gd name="connsiteX0" fmla="*/ 291 w 581"/>
                <a:gd name="connsiteY0" fmla="*/ 0 h 581"/>
                <a:gd name="connsiteX1" fmla="*/ 0 w 581"/>
                <a:gd name="connsiteY1" fmla="*/ 291 h 581"/>
                <a:gd name="connsiteX2" fmla="*/ 291 w 581"/>
                <a:gd name="connsiteY2" fmla="*/ 582 h 581"/>
                <a:gd name="connsiteX3" fmla="*/ 582 w 581"/>
                <a:gd name="connsiteY3" fmla="*/ 291 h 581"/>
                <a:gd name="connsiteX4" fmla="*/ 291 w 581"/>
                <a:gd name="connsiteY4" fmla="*/ 0 h 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 h="581">
                  <a:moveTo>
                    <a:pt x="291" y="0"/>
                  </a:moveTo>
                  <a:cubicBezTo>
                    <a:pt x="130" y="0"/>
                    <a:pt x="0" y="130"/>
                    <a:pt x="0" y="291"/>
                  </a:cubicBezTo>
                  <a:cubicBezTo>
                    <a:pt x="0" y="452"/>
                    <a:pt x="130" y="582"/>
                    <a:pt x="291" y="582"/>
                  </a:cubicBezTo>
                  <a:cubicBezTo>
                    <a:pt x="452" y="582"/>
                    <a:pt x="582" y="452"/>
                    <a:pt x="582" y="291"/>
                  </a:cubicBezTo>
                  <a:cubicBezTo>
                    <a:pt x="582" y="130"/>
                    <a:pt x="452" y="0"/>
                    <a:pt x="291" y="0"/>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78" name="任意多边形: 形状 3677"/>
            <p:cNvSpPr/>
            <p:nvPr/>
          </p:nvSpPr>
          <p:spPr>
            <a:xfrm>
              <a:off x="18644429" y="6273309"/>
              <a:ext cx="32164" cy="38042"/>
            </a:xfrm>
            <a:custGeom>
              <a:avLst/>
              <a:gdLst>
                <a:gd name="connsiteX0" fmla="*/ 8361 w 8876"/>
                <a:gd name="connsiteY0" fmla="*/ 4315 h 10498"/>
                <a:gd name="connsiteX1" fmla="*/ 2993 w 8876"/>
                <a:gd name="connsiteY1" fmla="*/ 9973 h 10498"/>
                <a:gd name="connsiteX2" fmla="*/ 245 w 8876"/>
                <a:gd name="connsiteY2" fmla="*/ 8195 h 10498"/>
                <a:gd name="connsiteX3" fmla="*/ 3802 w 8876"/>
                <a:gd name="connsiteY3" fmla="*/ 1178 h 10498"/>
                <a:gd name="connsiteX4" fmla="*/ 7698 w 8876"/>
                <a:gd name="connsiteY4" fmla="*/ 516 h 10498"/>
                <a:gd name="connsiteX5" fmla="*/ 8361 w 8876"/>
                <a:gd name="connsiteY5" fmla="*/ 4412 h 1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6" h="10498">
                  <a:moveTo>
                    <a:pt x="8361" y="4315"/>
                  </a:moveTo>
                  <a:cubicBezTo>
                    <a:pt x="7100" y="6158"/>
                    <a:pt x="4028" y="5737"/>
                    <a:pt x="2993" y="9973"/>
                  </a:cubicBezTo>
                  <a:cubicBezTo>
                    <a:pt x="2411" y="11590"/>
                    <a:pt x="-919" y="9035"/>
                    <a:pt x="245" y="8195"/>
                  </a:cubicBezTo>
                  <a:cubicBezTo>
                    <a:pt x="4545" y="4961"/>
                    <a:pt x="2347" y="3312"/>
                    <a:pt x="3802" y="1178"/>
                  </a:cubicBezTo>
                  <a:cubicBezTo>
                    <a:pt x="4695" y="-81"/>
                    <a:pt x="6439" y="-378"/>
                    <a:pt x="7698" y="516"/>
                  </a:cubicBezTo>
                  <a:cubicBezTo>
                    <a:pt x="8957" y="1408"/>
                    <a:pt x="9254" y="3153"/>
                    <a:pt x="8361" y="4412"/>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79" name="任意多边形: 形状 3678"/>
            <p:cNvSpPr/>
            <p:nvPr/>
          </p:nvSpPr>
          <p:spPr>
            <a:xfrm>
              <a:off x="18667422" y="6276643"/>
              <a:ext cx="5899" cy="13158"/>
            </a:xfrm>
            <a:custGeom>
              <a:avLst/>
              <a:gdLst>
                <a:gd name="connsiteX0" fmla="*/ 1628 w 1628"/>
                <a:gd name="connsiteY0" fmla="*/ 1875 h 3631"/>
                <a:gd name="connsiteX1" fmla="*/ 593 w 1628"/>
                <a:gd name="connsiteY1" fmla="*/ 0 h 3631"/>
                <a:gd name="connsiteX2" fmla="*/ 593 w 1628"/>
                <a:gd name="connsiteY2" fmla="*/ 0 h 3631"/>
                <a:gd name="connsiteX3" fmla="*/ 1111 w 1628"/>
                <a:gd name="connsiteY3" fmla="*/ 776 h 3631"/>
                <a:gd name="connsiteX4" fmla="*/ 1111 w 1628"/>
                <a:gd name="connsiteY4" fmla="*/ 1746 h 3631"/>
                <a:gd name="connsiteX5" fmla="*/ 76 w 1628"/>
                <a:gd name="connsiteY5" fmla="*/ 3233 h 3631"/>
                <a:gd name="connsiteX6" fmla="*/ 464 w 1628"/>
                <a:gd name="connsiteY6" fmla="*/ 3621 h 3631"/>
                <a:gd name="connsiteX7" fmla="*/ 1628 w 1628"/>
                <a:gd name="connsiteY7" fmla="*/ 1875 h 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8" h="3631">
                  <a:moveTo>
                    <a:pt x="1628" y="1875"/>
                  </a:moveTo>
                  <a:cubicBezTo>
                    <a:pt x="1628" y="1228"/>
                    <a:pt x="1628" y="64"/>
                    <a:pt x="593" y="0"/>
                  </a:cubicBezTo>
                  <a:cubicBezTo>
                    <a:pt x="593" y="0"/>
                    <a:pt x="593" y="0"/>
                    <a:pt x="593" y="0"/>
                  </a:cubicBezTo>
                  <a:cubicBezTo>
                    <a:pt x="806" y="230"/>
                    <a:pt x="981" y="491"/>
                    <a:pt x="1111" y="776"/>
                  </a:cubicBezTo>
                  <a:cubicBezTo>
                    <a:pt x="1208" y="1092"/>
                    <a:pt x="1208" y="1430"/>
                    <a:pt x="1111" y="1746"/>
                  </a:cubicBezTo>
                  <a:cubicBezTo>
                    <a:pt x="873" y="2308"/>
                    <a:pt x="521" y="2815"/>
                    <a:pt x="76" y="3233"/>
                  </a:cubicBezTo>
                  <a:cubicBezTo>
                    <a:pt x="-118" y="3427"/>
                    <a:pt x="76" y="3686"/>
                    <a:pt x="464" y="3621"/>
                  </a:cubicBezTo>
                  <a:cubicBezTo>
                    <a:pt x="1111" y="3524"/>
                    <a:pt x="1531" y="2554"/>
                    <a:pt x="1628" y="1875"/>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0" name="任意多边形: 形状 3679"/>
            <p:cNvSpPr/>
            <p:nvPr/>
          </p:nvSpPr>
          <p:spPr>
            <a:xfrm>
              <a:off x="18665563" y="6290442"/>
              <a:ext cx="1826" cy="1739"/>
            </a:xfrm>
            <a:custGeom>
              <a:avLst/>
              <a:gdLst>
                <a:gd name="connsiteX0" fmla="*/ 363 w 504"/>
                <a:gd name="connsiteY0" fmla="*/ 39 h 480"/>
                <a:gd name="connsiteX1" fmla="*/ 39 w 504"/>
                <a:gd name="connsiteY1" fmla="*/ 104 h 480"/>
                <a:gd name="connsiteX2" fmla="*/ 104 w 504"/>
                <a:gd name="connsiteY2" fmla="*/ 427 h 480"/>
                <a:gd name="connsiteX3" fmla="*/ 363 w 504"/>
                <a:gd name="connsiteY3" fmla="*/ 39 h 480"/>
              </a:gdLst>
              <a:ahLst/>
              <a:cxnLst>
                <a:cxn ang="0">
                  <a:pos x="connsiteX0" y="connsiteY0"/>
                </a:cxn>
                <a:cxn ang="0">
                  <a:pos x="connsiteX1" y="connsiteY1"/>
                </a:cxn>
                <a:cxn ang="0">
                  <a:pos x="connsiteX2" y="connsiteY2"/>
                </a:cxn>
                <a:cxn ang="0">
                  <a:pos x="connsiteX3" y="connsiteY3"/>
                </a:cxn>
              </a:cxnLst>
              <a:rect l="l" t="t" r="r" b="b"/>
              <a:pathLst>
                <a:path w="504" h="480">
                  <a:moveTo>
                    <a:pt x="363" y="39"/>
                  </a:moveTo>
                  <a:cubicBezTo>
                    <a:pt x="255" y="-32"/>
                    <a:pt x="111" y="-3"/>
                    <a:pt x="39" y="104"/>
                  </a:cubicBezTo>
                  <a:cubicBezTo>
                    <a:pt x="-32" y="211"/>
                    <a:pt x="-3" y="356"/>
                    <a:pt x="104" y="427"/>
                  </a:cubicBezTo>
                  <a:cubicBezTo>
                    <a:pt x="395" y="621"/>
                    <a:pt x="686" y="233"/>
                    <a:pt x="363" y="39"/>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4" name="任意多边形: 形状 3683"/>
            <p:cNvSpPr/>
            <p:nvPr/>
          </p:nvSpPr>
          <p:spPr>
            <a:xfrm>
              <a:off x="18540446" y="6266569"/>
              <a:ext cx="27689" cy="39466"/>
            </a:xfrm>
            <a:custGeom>
              <a:avLst/>
              <a:gdLst>
                <a:gd name="connsiteX0" fmla="*/ 163 w 7641"/>
                <a:gd name="connsiteY0" fmla="*/ 3749 h 10891"/>
                <a:gd name="connsiteX1" fmla="*/ 4463 w 7641"/>
                <a:gd name="connsiteY1" fmla="*/ 10216 h 10891"/>
                <a:gd name="connsiteX2" fmla="*/ 7470 w 7641"/>
                <a:gd name="connsiteY2" fmla="*/ 8955 h 10891"/>
                <a:gd name="connsiteX3" fmla="*/ 5207 w 7641"/>
                <a:gd name="connsiteY3" fmla="*/ 1422 h 10891"/>
                <a:gd name="connsiteX4" fmla="*/ 1422 w 7641"/>
                <a:gd name="connsiteY4" fmla="*/ 355 h 10891"/>
                <a:gd name="connsiteX5" fmla="*/ 163 w 7641"/>
                <a:gd name="connsiteY5" fmla="*/ 3717 h 1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1" h="10891">
                  <a:moveTo>
                    <a:pt x="163" y="3749"/>
                  </a:moveTo>
                  <a:cubicBezTo>
                    <a:pt x="1068" y="5787"/>
                    <a:pt x="4172" y="5884"/>
                    <a:pt x="4463" y="10216"/>
                  </a:cubicBezTo>
                  <a:cubicBezTo>
                    <a:pt x="4754" y="11930"/>
                    <a:pt x="8473" y="9958"/>
                    <a:pt x="7470" y="8955"/>
                  </a:cubicBezTo>
                  <a:cubicBezTo>
                    <a:pt x="3784" y="5043"/>
                    <a:pt x="6241" y="3749"/>
                    <a:pt x="5207" y="1422"/>
                  </a:cubicBezTo>
                  <a:cubicBezTo>
                    <a:pt x="4456" y="82"/>
                    <a:pt x="2761" y="-395"/>
                    <a:pt x="1422" y="355"/>
                  </a:cubicBezTo>
                  <a:cubicBezTo>
                    <a:pt x="238" y="1019"/>
                    <a:pt x="-294" y="2439"/>
                    <a:pt x="163" y="3717"/>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5" name="任意多边形: 形状 3684"/>
            <p:cNvSpPr/>
            <p:nvPr/>
          </p:nvSpPr>
          <p:spPr>
            <a:xfrm>
              <a:off x="18542794" y="6268899"/>
              <a:ext cx="5526" cy="13107"/>
            </a:xfrm>
            <a:custGeom>
              <a:avLst/>
              <a:gdLst>
                <a:gd name="connsiteX0" fmla="*/ 0 w 1525"/>
                <a:gd name="connsiteY0" fmla="*/ 1684 h 3617"/>
                <a:gd name="connsiteX1" fmla="*/ 1390 w 1525"/>
                <a:gd name="connsiteY1" fmla="*/ 3 h 3617"/>
                <a:gd name="connsiteX2" fmla="*/ 1390 w 1525"/>
                <a:gd name="connsiteY2" fmla="*/ 3 h 3617"/>
                <a:gd name="connsiteX3" fmla="*/ 744 w 1525"/>
                <a:gd name="connsiteY3" fmla="*/ 682 h 3617"/>
                <a:gd name="connsiteX4" fmla="*/ 744 w 1525"/>
                <a:gd name="connsiteY4" fmla="*/ 1619 h 3617"/>
                <a:gd name="connsiteX5" fmla="*/ 1487 w 1525"/>
                <a:gd name="connsiteY5" fmla="*/ 3268 h 3617"/>
                <a:gd name="connsiteX6" fmla="*/ 1035 w 1525"/>
                <a:gd name="connsiteY6" fmla="*/ 3592 h 3617"/>
                <a:gd name="connsiteX7" fmla="*/ 0 w 1525"/>
                <a:gd name="connsiteY7" fmla="*/ 1684 h 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5" h="3617">
                  <a:moveTo>
                    <a:pt x="0" y="1684"/>
                  </a:moveTo>
                  <a:cubicBezTo>
                    <a:pt x="0" y="1037"/>
                    <a:pt x="453" y="-62"/>
                    <a:pt x="1390" y="3"/>
                  </a:cubicBezTo>
                  <a:lnTo>
                    <a:pt x="1390" y="3"/>
                  </a:lnTo>
                  <a:cubicBezTo>
                    <a:pt x="1143" y="197"/>
                    <a:pt x="925" y="425"/>
                    <a:pt x="744" y="682"/>
                  </a:cubicBezTo>
                  <a:cubicBezTo>
                    <a:pt x="647" y="987"/>
                    <a:pt x="647" y="1314"/>
                    <a:pt x="744" y="1619"/>
                  </a:cubicBezTo>
                  <a:cubicBezTo>
                    <a:pt x="863" y="2219"/>
                    <a:pt x="1117" y="2783"/>
                    <a:pt x="1487" y="3268"/>
                  </a:cubicBezTo>
                  <a:cubicBezTo>
                    <a:pt x="1649" y="3495"/>
                    <a:pt x="1261" y="3689"/>
                    <a:pt x="1035" y="3592"/>
                  </a:cubicBezTo>
                  <a:cubicBezTo>
                    <a:pt x="396" y="3165"/>
                    <a:pt x="9" y="2451"/>
                    <a:pt x="0" y="1684"/>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6" name="任意多边形: 形状 3685"/>
            <p:cNvSpPr/>
            <p:nvPr/>
          </p:nvSpPr>
          <p:spPr>
            <a:xfrm>
              <a:off x="18547099" y="6283086"/>
              <a:ext cx="2153" cy="1870"/>
            </a:xfrm>
            <a:custGeom>
              <a:avLst/>
              <a:gdLst>
                <a:gd name="connsiteX0" fmla="*/ 234 w 594"/>
                <a:gd name="connsiteY0" fmla="*/ 0 h 516"/>
                <a:gd name="connsiteX1" fmla="*/ 428 w 594"/>
                <a:gd name="connsiteY1" fmla="*/ 453 h 516"/>
                <a:gd name="connsiteX2" fmla="*/ 64 w 594"/>
                <a:gd name="connsiteY2" fmla="*/ 427 h 516"/>
                <a:gd name="connsiteX3" fmla="*/ 89 w 594"/>
                <a:gd name="connsiteY3" fmla="*/ 62 h 516"/>
                <a:gd name="connsiteX4" fmla="*/ 235 w 594"/>
                <a:gd name="connsiteY4" fmla="*/ 0 h 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 h="516">
                  <a:moveTo>
                    <a:pt x="234" y="0"/>
                  </a:moveTo>
                  <a:cubicBezTo>
                    <a:pt x="558" y="0"/>
                    <a:pt x="752" y="291"/>
                    <a:pt x="428" y="453"/>
                  </a:cubicBezTo>
                  <a:cubicBezTo>
                    <a:pt x="321" y="547"/>
                    <a:pt x="157" y="535"/>
                    <a:pt x="64" y="427"/>
                  </a:cubicBezTo>
                  <a:cubicBezTo>
                    <a:pt x="-30" y="320"/>
                    <a:pt x="-19" y="156"/>
                    <a:pt x="89" y="62"/>
                  </a:cubicBezTo>
                  <a:cubicBezTo>
                    <a:pt x="130" y="27"/>
                    <a:pt x="181" y="5"/>
                    <a:pt x="235" y="0"/>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05" name="任意多边形: 形状 3704"/>
            <p:cNvSpPr/>
            <p:nvPr/>
          </p:nvSpPr>
          <p:spPr>
            <a:xfrm>
              <a:off x="18622792" y="6273019"/>
              <a:ext cx="17767" cy="29621"/>
            </a:xfrm>
            <a:custGeom>
              <a:avLst/>
              <a:gdLst>
                <a:gd name="connsiteX0" fmla="*/ 72 w 4903"/>
                <a:gd name="connsiteY0" fmla="*/ 1970 h 8174"/>
                <a:gd name="connsiteX1" fmla="*/ 299 w 4903"/>
                <a:gd name="connsiteY1" fmla="*/ 6787 h 8174"/>
                <a:gd name="connsiteX2" fmla="*/ 3112 w 4903"/>
                <a:gd name="connsiteY2" fmla="*/ 7402 h 8174"/>
                <a:gd name="connsiteX3" fmla="*/ 4858 w 4903"/>
                <a:gd name="connsiteY3" fmla="*/ 2908 h 8174"/>
                <a:gd name="connsiteX4" fmla="*/ 2934 w 4903"/>
                <a:gd name="connsiteY4" fmla="*/ 46 h 8174"/>
                <a:gd name="connsiteX5" fmla="*/ 72 w 4903"/>
                <a:gd name="connsiteY5" fmla="*/ 1970 h 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 h="8174">
                  <a:moveTo>
                    <a:pt x="72" y="1970"/>
                  </a:moveTo>
                  <a:cubicBezTo>
                    <a:pt x="-283" y="3910"/>
                    <a:pt x="816" y="5203"/>
                    <a:pt x="299" y="6787"/>
                  </a:cubicBezTo>
                  <a:cubicBezTo>
                    <a:pt x="-219" y="8372"/>
                    <a:pt x="3306" y="8631"/>
                    <a:pt x="3112" y="7402"/>
                  </a:cubicBezTo>
                  <a:cubicBezTo>
                    <a:pt x="3112" y="5009"/>
                    <a:pt x="4437" y="5106"/>
                    <a:pt x="4858" y="2908"/>
                  </a:cubicBezTo>
                  <a:cubicBezTo>
                    <a:pt x="5117" y="1586"/>
                    <a:pt x="4255" y="305"/>
                    <a:pt x="2934" y="46"/>
                  </a:cubicBezTo>
                  <a:cubicBezTo>
                    <a:pt x="1612" y="-213"/>
                    <a:pt x="331" y="648"/>
                    <a:pt x="72" y="1970"/>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06" name="任意多边形: 形状 3705"/>
            <p:cNvSpPr/>
            <p:nvPr/>
          </p:nvSpPr>
          <p:spPr>
            <a:xfrm>
              <a:off x="18625372" y="6275085"/>
              <a:ext cx="8110" cy="9157"/>
            </a:xfrm>
            <a:custGeom>
              <a:avLst/>
              <a:gdLst>
                <a:gd name="connsiteX0" fmla="*/ 428 w 2238"/>
                <a:gd name="connsiteY0" fmla="*/ 720 h 2527"/>
                <a:gd name="connsiteX1" fmla="*/ 2239 w 2238"/>
                <a:gd name="connsiteY1" fmla="*/ 203 h 2527"/>
                <a:gd name="connsiteX2" fmla="*/ 2239 w 2238"/>
                <a:gd name="connsiteY2" fmla="*/ 203 h 2527"/>
                <a:gd name="connsiteX3" fmla="*/ 1430 w 2238"/>
                <a:gd name="connsiteY3" fmla="*/ 203 h 2527"/>
                <a:gd name="connsiteX4" fmla="*/ 816 w 2238"/>
                <a:gd name="connsiteY4" fmla="*/ 785 h 2527"/>
                <a:gd name="connsiteX5" fmla="*/ 557 w 2238"/>
                <a:gd name="connsiteY5" fmla="*/ 2370 h 2527"/>
                <a:gd name="connsiteX6" fmla="*/ 40 w 2238"/>
                <a:gd name="connsiteY6" fmla="*/ 2370 h 2527"/>
                <a:gd name="connsiteX7" fmla="*/ 428 w 2238"/>
                <a:gd name="connsiteY7" fmla="*/ 720 h 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8" h="2527">
                  <a:moveTo>
                    <a:pt x="428" y="720"/>
                  </a:moveTo>
                  <a:cubicBezTo>
                    <a:pt x="751" y="268"/>
                    <a:pt x="1624" y="-314"/>
                    <a:pt x="2239" y="203"/>
                  </a:cubicBezTo>
                  <a:cubicBezTo>
                    <a:pt x="2239" y="203"/>
                    <a:pt x="2239" y="203"/>
                    <a:pt x="2239" y="203"/>
                  </a:cubicBezTo>
                  <a:cubicBezTo>
                    <a:pt x="1970" y="166"/>
                    <a:pt x="1698" y="166"/>
                    <a:pt x="1430" y="203"/>
                  </a:cubicBezTo>
                  <a:cubicBezTo>
                    <a:pt x="1174" y="335"/>
                    <a:pt x="961" y="537"/>
                    <a:pt x="816" y="785"/>
                  </a:cubicBezTo>
                  <a:cubicBezTo>
                    <a:pt x="618" y="1289"/>
                    <a:pt x="530" y="1829"/>
                    <a:pt x="557" y="2370"/>
                  </a:cubicBezTo>
                  <a:cubicBezTo>
                    <a:pt x="557" y="2596"/>
                    <a:pt x="169" y="2563"/>
                    <a:pt x="40" y="2370"/>
                  </a:cubicBezTo>
                  <a:cubicBezTo>
                    <a:pt x="-77" y="1790"/>
                    <a:pt x="65" y="1188"/>
                    <a:pt x="428" y="720"/>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07" name="任意多边形: 形状 3706"/>
            <p:cNvSpPr/>
            <p:nvPr/>
          </p:nvSpPr>
          <p:spPr>
            <a:xfrm>
              <a:off x="18625328" y="6286072"/>
              <a:ext cx="2247" cy="1638"/>
            </a:xfrm>
            <a:custGeom>
              <a:avLst/>
              <a:gdLst>
                <a:gd name="connsiteX0" fmla="*/ 310 w 620"/>
                <a:gd name="connsiteY0" fmla="*/ 16 h 452"/>
                <a:gd name="connsiteX1" fmla="*/ 605 w 620"/>
                <a:gd name="connsiteY1" fmla="*/ 143 h 452"/>
                <a:gd name="connsiteX2" fmla="*/ 478 w 620"/>
                <a:gd name="connsiteY2" fmla="*/ 437 h 452"/>
                <a:gd name="connsiteX3" fmla="*/ 310 w 620"/>
                <a:gd name="connsiteY3" fmla="*/ 437 h 452"/>
                <a:gd name="connsiteX4" fmla="*/ 16 w 620"/>
                <a:gd name="connsiteY4" fmla="*/ 310 h 452"/>
                <a:gd name="connsiteX5" fmla="*/ 142 w 620"/>
                <a:gd name="connsiteY5" fmla="*/ 16 h 452"/>
                <a:gd name="connsiteX6" fmla="*/ 310 w 620"/>
                <a:gd name="connsiteY6" fmla="*/ 16 h 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 h="452">
                  <a:moveTo>
                    <a:pt x="310" y="16"/>
                  </a:moveTo>
                  <a:cubicBezTo>
                    <a:pt x="427" y="-30"/>
                    <a:pt x="558" y="27"/>
                    <a:pt x="605" y="143"/>
                  </a:cubicBezTo>
                  <a:cubicBezTo>
                    <a:pt x="651" y="259"/>
                    <a:pt x="595" y="390"/>
                    <a:pt x="478" y="437"/>
                  </a:cubicBezTo>
                  <a:cubicBezTo>
                    <a:pt x="424" y="458"/>
                    <a:pt x="364" y="458"/>
                    <a:pt x="310" y="437"/>
                  </a:cubicBezTo>
                  <a:cubicBezTo>
                    <a:pt x="194" y="483"/>
                    <a:pt x="63" y="426"/>
                    <a:pt x="16" y="310"/>
                  </a:cubicBezTo>
                  <a:cubicBezTo>
                    <a:pt x="-30" y="194"/>
                    <a:pt x="26" y="62"/>
                    <a:pt x="142" y="16"/>
                  </a:cubicBezTo>
                  <a:cubicBezTo>
                    <a:pt x="196" y="-5"/>
                    <a:pt x="256" y="-5"/>
                    <a:pt x="310" y="16"/>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08" name="任意多边形: 形状 3707"/>
            <p:cNvSpPr/>
            <p:nvPr/>
          </p:nvSpPr>
          <p:spPr>
            <a:xfrm>
              <a:off x="18570059" y="6275668"/>
              <a:ext cx="19684" cy="29081"/>
            </a:xfrm>
            <a:custGeom>
              <a:avLst/>
              <a:gdLst>
                <a:gd name="connsiteX0" fmla="*/ 107 w 5432"/>
                <a:gd name="connsiteY0" fmla="*/ 3146 h 8025"/>
                <a:gd name="connsiteX1" fmla="*/ 2564 w 5432"/>
                <a:gd name="connsiteY1" fmla="*/ 7285 h 8025"/>
                <a:gd name="connsiteX2" fmla="*/ 5313 w 5432"/>
                <a:gd name="connsiteY2" fmla="*/ 6509 h 8025"/>
                <a:gd name="connsiteX3" fmla="*/ 4763 w 5432"/>
                <a:gd name="connsiteY3" fmla="*/ 1724 h 8025"/>
                <a:gd name="connsiteX4" fmla="*/ 1724 w 5432"/>
                <a:gd name="connsiteY4" fmla="*/ 107 h 8025"/>
                <a:gd name="connsiteX5" fmla="*/ 107 w 5432"/>
                <a:gd name="connsiteY5" fmla="*/ 3146 h 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2" h="8025">
                  <a:moveTo>
                    <a:pt x="107" y="3146"/>
                  </a:moveTo>
                  <a:cubicBezTo>
                    <a:pt x="689" y="5054"/>
                    <a:pt x="2273" y="5668"/>
                    <a:pt x="2564" y="7285"/>
                  </a:cubicBezTo>
                  <a:cubicBezTo>
                    <a:pt x="2855" y="8902"/>
                    <a:pt x="6089" y="7511"/>
                    <a:pt x="5313" y="6509"/>
                  </a:cubicBezTo>
                  <a:cubicBezTo>
                    <a:pt x="4181" y="4407"/>
                    <a:pt x="5313" y="3890"/>
                    <a:pt x="4763" y="1724"/>
                  </a:cubicBezTo>
                  <a:cubicBezTo>
                    <a:pt x="4370" y="438"/>
                    <a:pt x="3009" y="-286"/>
                    <a:pt x="1724" y="107"/>
                  </a:cubicBezTo>
                  <a:cubicBezTo>
                    <a:pt x="438" y="500"/>
                    <a:pt x="-286" y="1861"/>
                    <a:pt x="107" y="3146"/>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09" name="任意多边形: 形状 3708"/>
            <p:cNvSpPr/>
            <p:nvPr/>
          </p:nvSpPr>
          <p:spPr>
            <a:xfrm>
              <a:off x="18572911" y="6278096"/>
              <a:ext cx="5149" cy="11317"/>
            </a:xfrm>
            <a:custGeom>
              <a:avLst/>
              <a:gdLst>
                <a:gd name="connsiteX0" fmla="*/ 31 w 1421"/>
                <a:gd name="connsiteY0" fmla="*/ 1312 h 3123"/>
                <a:gd name="connsiteX1" fmla="*/ 1421 w 1421"/>
                <a:gd name="connsiteY1" fmla="*/ 19 h 3123"/>
                <a:gd name="connsiteX2" fmla="*/ 1421 w 1421"/>
                <a:gd name="connsiteY2" fmla="*/ 19 h 3123"/>
                <a:gd name="connsiteX3" fmla="*/ 775 w 1421"/>
                <a:gd name="connsiteY3" fmla="*/ 536 h 3123"/>
                <a:gd name="connsiteX4" fmla="*/ 548 w 1421"/>
                <a:gd name="connsiteY4" fmla="*/ 1345 h 3123"/>
                <a:gd name="connsiteX5" fmla="*/ 1033 w 1421"/>
                <a:gd name="connsiteY5" fmla="*/ 2832 h 3123"/>
                <a:gd name="connsiteX6" fmla="*/ 581 w 1421"/>
                <a:gd name="connsiteY6" fmla="*/ 3091 h 3123"/>
                <a:gd name="connsiteX7" fmla="*/ 31 w 1421"/>
                <a:gd name="connsiteY7" fmla="*/ 1312 h 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1" h="3123">
                  <a:moveTo>
                    <a:pt x="31" y="1312"/>
                  </a:moveTo>
                  <a:cubicBezTo>
                    <a:pt x="31" y="763"/>
                    <a:pt x="613" y="-142"/>
                    <a:pt x="1421" y="19"/>
                  </a:cubicBezTo>
                  <a:cubicBezTo>
                    <a:pt x="1421" y="19"/>
                    <a:pt x="1421" y="19"/>
                    <a:pt x="1421" y="19"/>
                  </a:cubicBezTo>
                  <a:cubicBezTo>
                    <a:pt x="1179" y="155"/>
                    <a:pt x="960" y="330"/>
                    <a:pt x="775" y="536"/>
                  </a:cubicBezTo>
                  <a:cubicBezTo>
                    <a:pt x="604" y="770"/>
                    <a:pt x="524" y="1057"/>
                    <a:pt x="548" y="1345"/>
                  </a:cubicBezTo>
                  <a:cubicBezTo>
                    <a:pt x="576" y="1875"/>
                    <a:pt x="743" y="2388"/>
                    <a:pt x="1033" y="2832"/>
                  </a:cubicBezTo>
                  <a:cubicBezTo>
                    <a:pt x="1033" y="3059"/>
                    <a:pt x="775" y="3188"/>
                    <a:pt x="581" y="3091"/>
                  </a:cubicBezTo>
                  <a:cubicBezTo>
                    <a:pt x="122" y="2621"/>
                    <a:pt x="-83" y="1959"/>
                    <a:pt x="31" y="1312"/>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10" name="任意多边形: 形状 3709"/>
            <p:cNvSpPr/>
            <p:nvPr/>
          </p:nvSpPr>
          <p:spPr>
            <a:xfrm>
              <a:off x="18575484" y="6290583"/>
              <a:ext cx="1765" cy="1406"/>
            </a:xfrm>
            <a:custGeom>
              <a:avLst/>
              <a:gdLst>
                <a:gd name="connsiteX0" fmla="*/ 194 w 487"/>
                <a:gd name="connsiteY0" fmla="*/ 0 h 388"/>
                <a:gd name="connsiteX1" fmla="*/ 194 w 487"/>
                <a:gd name="connsiteY1" fmla="*/ 388 h 388"/>
                <a:gd name="connsiteX2" fmla="*/ 0 w 487"/>
                <a:gd name="connsiteY2" fmla="*/ 194 h 388"/>
                <a:gd name="connsiteX3" fmla="*/ 194 w 487"/>
                <a:gd name="connsiteY3" fmla="*/ 0 h 388"/>
              </a:gdLst>
              <a:ahLst/>
              <a:cxnLst>
                <a:cxn ang="0">
                  <a:pos x="connsiteX0" y="connsiteY0"/>
                </a:cxn>
                <a:cxn ang="0">
                  <a:pos x="connsiteX1" y="connsiteY1"/>
                </a:cxn>
                <a:cxn ang="0">
                  <a:pos x="connsiteX2" y="connsiteY2"/>
                </a:cxn>
                <a:cxn ang="0">
                  <a:pos x="connsiteX3" y="connsiteY3"/>
                </a:cxn>
              </a:cxnLst>
              <a:rect l="l" t="t" r="r" b="b"/>
              <a:pathLst>
                <a:path w="487" h="388">
                  <a:moveTo>
                    <a:pt x="194" y="0"/>
                  </a:moveTo>
                  <a:cubicBezTo>
                    <a:pt x="517" y="0"/>
                    <a:pt x="647" y="291"/>
                    <a:pt x="194" y="388"/>
                  </a:cubicBezTo>
                  <a:cubicBezTo>
                    <a:pt x="87" y="388"/>
                    <a:pt x="0" y="302"/>
                    <a:pt x="0" y="194"/>
                  </a:cubicBezTo>
                  <a:cubicBezTo>
                    <a:pt x="0" y="87"/>
                    <a:pt x="87" y="0"/>
                    <a:pt x="194" y="0"/>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11" name="任意多边形: 形状 3710"/>
            <p:cNvSpPr/>
            <p:nvPr/>
          </p:nvSpPr>
          <p:spPr>
            <a:xfrm>
              <a:off x="18529676" y="6296813"/>
              <a:ext cx="26279" cy="25348"/>
            </a:xfrm>
            <a:custGeom>
              <a:avLst/>
              <a:gdLst>
                <a:gd name="connsiteX0" fmla="*/ 742 w 7252"/>
                <a:gd name="connsiteY0" fmla="*/ 4198 h 6995"/>
                <a:gd name="connsiteX1" fmla="*/ 4881 w 7252"/>
                <a:gd name="connsiteY1" fmla="*/ 6656 h 6995"/>
                <a:gd name="connsiteX2" fmla="*/ 6918 w 7252"/>
                <a:gd name="connsiteY2" fmla="*/ 4651 h 6995"/>
                <a:gd name="connsiteX3" fmla="*/ 4137 w 7252"/>
                <a:gd name="connsiteY3" fmla="*/ 706 h 6995"/>
                <a:gd name="connsiteX4" fmla="*/ 753 w 7252"/>
                <a:gd name="connsiteY4" fmla="*/ 695 h 6995"/>
                <a:gd name="connsiteX5" fmla="*/ 742 w 7252"/>
                <a:gd name="connsiteY5" fmla="*/ 706 h 6995"/>
                <a:gd name="connsiteX6" fmla="*/ 679 w 7252"/>
                <a:gd name="connsiteY6" fmla="*/ 4135 h 6995"/>
                <a:gd name="connsiteX7" fmla="*/ 742 w 7252"/>
                <a:gd name="connsiteY7" fmla="*/ 4198 h 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2" h="6995">
                  <a:moveTo>
                    <a:pt x="742" y="4198"/>
                  </a:moveTo>
                  <a:cubicBezTo>
                    <a:pt x="2132" y="5556"/>
                    <a:pt x="3976" y="5362"/>
                    <a:pt x="4881" y="6656"/>
                  </a:cubicBezTo>
                  <a:cubicBezTo>
                    <a:pt x="5786" y="7949"/>
                    <a:pt x="8114" y="5169"/>
                    <a:pt x="6918" y="4651"/>
                  </a:cubicBezTo>
                  <a:cubicBezTo>
                    <a:pt x="4913" y="3326"/>
                    <a:pt x="5754" y="2291"/>
                    <a:pt x="4137" y="706"/>
                  </a:cubicBezTo>
                  <a:cubicBezTo>
                    <a:pt x="3206" y="-231"/>
                    <a:pt x="1691" y="-236"/>
                    <a:pt x="753" y="695"/>
                  </a:cubicBezTo>
                  <a:cubicBezTo>
                    <a:pt x="750" y="699"/>
                    <a:pt x="746" y="702"/>
                    <a:pt x="742" y="706"/>
                  </a:cubicBezTo>
                  <a:cubicBezTo>
                    <a:pt x="-222" y="1636"/>
                    <a:pt x="-250" y="3171"/>
                    <a:pt x="679" y="4135"/>
                  </a:cubicBezTo>
                  <a:cubicBezTo>
                    <a:pt x="700" y="4156"/>
                    <a:pt x="721" y="4178"/>
                    <a:pt x="742" y="4198"/>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12" name="任意多边形: 形状 3711"/>
            <p:cNvSpPr/>
            <p:nvPr/>
          </p:nvSpPr>
          <p:spPr>
            <a:xfrm>
              <a:off x="18532528" y="6300541"/>
              <a:ext cx="6215" cy="11248"/>
            </a:xfrm>
            <a:custGeom>
              <a:avLst/>
              <a:gdLst>
                <a:gd name="connsiteX0" fmla="*/ 20 w 1715"/>
                <a:gd name="connsiteY0" fmla="*/ 1779 h 3104"/>
                <a:gd name="connsiteX1" fmla="*/ 635 w 1715"/>
                <a:gd name="connsiteY1" fmla="*/ 0 h 3104"/>
                <a:gd name="connsiteX2" fmla="*/ 635 w 1715"/>
                <a:gd name="connsiteY2" fmla="*/ 0 h 3104"/>
                <a:gd name="connsiteX3" fmla="*/ 311 w 1715"/>
                <a:gd name="connsiteY3" fmla="*/ 744 h 3104"/>
                <a:gd name="connsiteX4" fmla="*/ 505 w 1715"/>
                <a:gd name="connsiteY4" fmla="*/ 1552 h 3104"/>
                <a:gd name="connsiteX5" fmla="*/ 1637 w 1715"/>
                <a:gd name="connsiteY5" fmla="*/ 2651 h 3104"/>
                <a:gd name="connsiteX6" fmla="*/ 1378 w 1715"/>
                <a:gd name="connsiteY6" fmla="*/ 3104 h 3104"/>
                <a:gd name="connsiteX7" fmla="*/ 20 w 1715"/>
                <a:gd name="connsiteY7" fmla="*/ 1779 h 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5" h="3104">
                  <a:moveTo>
                    <a:pt x="20" y="1779"/>
                  </a:moveTo>
                  <a:cubicBezTo>
                    <a:pt x="20" y="1261"/>
                    <a:pt x="-174" y="227"/>
                    <a:pt x="635" y="0"/>
                  </a:cubicBezTo>
                  <a:cubicBezTo>
                    <a:pt x="635" y="0"/>
                    <a:pt x="635" y="0"/>
                    <a:pt x="635" y="0"/>
                  </a:cubicBezTo>
                  <a:cubicBezTo>
                    <a:pt x="494" y="232"/>
                    <a:pt x="386" y="482"/>
                    <a:pt x="311" y="744"/>
                  </a:cubicBezTo>
                  <a:cubicBezTo>
                    <a:pt x="288" y="1027"/>
                    <a:pt x="356" y="1310"/>
                    <a:pt x="505" y="1552"/>
                  </a:cubicBezTo>
                  <a:cubicBezTo>
                    <a:pt x="786" y="2006"/>
                    <a:pt x="1175" y="2384"/>
                    <a:pt x="1637" y="2651"/>
                  </a:cubicBezTo>
                  <a:cubicBezTo>
                    <a:pt x="1831" y="2652"/>
                    <a:pt x="1637" y="3104"/>
                    <a:pt x="1378" y="3104"/>
                  </a:cubicBezTo>
                  <a:cubicBezTo>
                    <a:pt x="1120" y="3104"/>
                    <a:pt x="214" y="2360"/>
                    <a:pt x="20" y="1779"/>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35" name="任意多边形: 形状 3734"/>
            <p:cNvSpPr/>
            <p:nvPr/>
          </p:nvSpPr>
          <p:spPr>
            <a:xfrm>
              <a:off x="18492268" y="6296639"/>
              <a:ext cx="43876" cy="37274"/>
            </a:xfrm>
            <a:custGeom>
              <a:avLst/>
              <a:gdLst>
                <a:gd name="connsiteX0" fmla="*/ 5019 w 12108"/>
                <a:gd name="connsiteY0" fmla="*/ 851 h 10286"/>
                <a:gd name="connsiteX1" fmla="*/ 11486 w 12108"/>
                <a:gd name="connsiteY1" fmla="*/ 7318 h 10286"/>
                <a:gd name="connsiteX2" fmla="*/ 9643 w 12108"/>
                <a:gd name="connsiteY2" fmla="*/ 9969 h 10286"/>
                <a:gd name="connsiteX3" fmla="*/ 1657 w 12108"/>
                <a:gd name="connsiteY3" fmla="*/ 5378 h 10286"/>
                <a:gd name="connsiteX4" fmla="*/ 250 w 12108"/>
                <a:gd name="connsiteY4" fmla="*/ 1656 h 10286"/>
                <a:gd name="connsiteX5" fmla="*/ 3971 w 12108"/>
                <a:gd name="connsiteY5" fmla="*/ 250 h 10286"/>
                <a:gd name="connsiteX6" fmla="*/ 4890 w 12108"/>
                <a:gd name="connsiteY6" fmla="*/ 916 h 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8" h="10286">
                  <a:moveTo>
                    <a:pt x="5019" y="851"/>
                  </a:moveTo>
                  <a:cubicBezTo>
                    <a:pt x="7121" y="2403"/>
                    <a:pt x="6765" y="5604"/>
                    <a:pt x="11486" y="7318"/>
                  </a:cubicBezTo>
                  <a:cubicBezTo>
                    <a:pt x="13329" y="8094"/>
                    <a:pt x="10581" y="11295"/>
                    <a:pt x="9643" y="9969"/>
                  </a:cubicBezTo>
                  <a:cubicBezTo>
                    <a:pt x="5892" y="5054"/>
                    <a:pt x="4082" y="7156"/>
                    <a:pt x="1657" y="5378"/>
                  </a:cubicBezTo>
                  <a:cubicBezTo>
                    <a:pt x="240" y="4739"/>
                    <a:pt x="-389" y="3073"/>
                    <a:pt x="250" y="1656"/>
                  </a:cubicBezTo>
                  <a:cubicBezTo>
                    <a:pt x="889" y="240"/>
                    <a:pt x="2555" y="-389"/>
                    <a:pt x="3971" y="250"/>
                  </a:cubicBezTo>
                  <a:cubicBezTo>
                    <a:pt x="4319" y="407"/>
                    <a:pt x="4632" y="633"/>
                    <a:pt x="4890" y="916"/>
                  </a:cubicBezTo>
                  <a:close/>
                </a:path>
              </a:pathLst>
            </a:custGeom>
            <a:solidFill>
              <a:srgbClr val="BE4C48"/>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36" name="任意多边形: 形状 3735"/>
            <p:cNvSpPr/>
            <p:nvPr/>
          </p:nvSpPr>
          <p:spPr>
            <a:xfrm>
              <a:off x="18496979" y="6300295"/>
              <a:ext cx="14676" cy="6737"/>
            </a:xfrm>
            <a:custGeom>
              <a:avLst/>
              <a:gdLst>
                <a:gd name="connsiteX0" fmla="*/ 2037 w 4050"/>
                <a:gd name="connsiteY0" fmla="*/ 69 h 1859"/>
                <a:gd name="connsiteX1" fmla="*/ 0 w 4050"/>
                <a:gd name="connsiteY1" fmla="*/ 942 h 1859"/>
                <a:gd name="connsiteX2" fmla="*/ 0 w 4050"/>
                <a:gd name="connsiteY2" fmla="*/ 942 h 1859"/>
                <a:gd name="connsiteX3" fmla="*/ 841 w 4050"/>
                <a:gd name="connsiteY3" fmla="*/ 489 h 1859"/>
                <a:gd name="connsiteX4" fmla="*/ 1908 w 4050"/>
                <a:gd name="connsiteY4" fmla="*/ 489 h 1859"/>
                <a:gd name="connsiteX5" fmla="*/ 3589 w 4050"/>
                <a:gd name="connsiteY5" fmla="*/ 1782 h 1859"/>
                <a:gd name="connsiteX6" fmla="*/ 4042 w 4050"/>
                <a:gd name="connsiteY6" fmla="*/ 1427 h 1859"/>
                <a:gd name="connsiteX7" fmla="*/ 2037 w 4050"/>
                <a:gd name="connsiteY7" fmla="*/ 69 h 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0" h="1859">
                  <a:moveTo>
                    <a:pt x="2037" y="69"/>
                  </a:moveTo>
                  <a:cubicBezTo>
                    <a:pt x="1326" y="-125"/>
                    <a:pt x="65" y="69"/>
                    <a:pt x="0" y="942"/>
                  </a:cubicBezTo>
                  <a:cubicBezTo>
                    <a:pt x="0" y="942"/>
                    <a:pt x="0" y="942"/>
                    <a:pt x="0" y="942"/>
                  </a:cubicBezTo>
                  <a:cubicBezTo>
                    <a:pt x="255" y="748"/>
                    <a:pt x="538" y="595"/>
                    <a:pt x="841" y="489"/>
                  </a:cubicBezTo>
                  <a:cubicBezTo>
                    <a:pt x="1188" y="378"/>
                    <a:pt x="1561" y="378"/>
                    <a:pt x="1908" y="489"/>
                  </a:cubicBezTo>
                  <a:cubicBezTo>
                    <a:pt x="2554" y="795"/>
                    <a:pt x="3127" y="1236"/>
                    <a:pt x="3589" y="1782"/>
                  </a:cubicBezTo>
                  <a:cubicBezTo>
                    <a:pt x="3815" y="1976"/>
                    <a:pt x="4106" y="1782"/>
                    <a:pt x="4042" y="1427"/>
                  </a:cubicBezTo>
                  <a:cubicBezTo>
                    <a:pt x="3593" y="713"/>
                    <a:pt x="2866" y="221"/>
                    <a:pt x="2037" y="69"/>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37" name="任意多边形: 形状 3736"/>
            <p:cNvSpPr/>
            <p:nvPr/>
          </p:nvSpPr>
          <p:spPr>
            <a:xfrm>
              <a:off x="18512340" y="6307872"/>
              <a:ext cx="2000" cy="1917"/>
            </a:xfrm>
            <a:custGeom>
              <a:avLst/>
              <a:gdLst>
                <a:gd name="connsiteX0" fmla="*/ 62 w 552"/>
                <a:gd name="connsiteY0" fmla="*/ 80 h 529"/>
                <a:gd name="connsiteX1" fmla="*/ 514 w 552"/>
                <a:gd name="connsiteY1" fmla="*/ 435 h 529"/>
                <a:gd name="connsiteX2" fmla="*/ 406 w 552"/>
                <a:gd name="connsiteY2" fmla="*/ 38 h 529"/>
                <a:gd name="connsiteX3" fmla="*/ 62 w 552"/>
                <a:gd name="connsiteY3" fmla="*/ 80 h 529"/>
              </a:gdLst>
              <a:ahLst/>
              <a:cxnLst>
                <a:cxn ang="0">
                  <a:pos x="connsiteX0" y="connsiteY0"/>
                </a:cxn>
                <a:cxn ang="0">
                  <a:pos x="connsiteX1" y="connsiteY1"/>
                </a:cxn>
                <a:cxn ang="0">
                  <a:pos x="connsiteX2" y="connsiteY2"/>
                </a:cxn>
                <a:cxn ang="0">
                  <a:pos x="connsiteX3" y="connsiteY3"/>
                </a:cxn>
              </a:cxnLst>
              <a:rect l="l" t="t" r="r" b="b"/>
              <a:pathLst>
                <a:path w="552" h="529">
                  <a:moveTo>
                    <a:pt x="62" y="80"/>
                  </a:moveTo>
                  <a:cubicBezTo>
                    <a:pt x="-165" y="371"/>
                    <a:pt x="288" y="694"/>
                    <a:pt x="514" y="435"/>
                  </a:cubicBezTo>
                  <a:cubicBezTo>
                    <a:pt x="594" y="296"/>
                    <a:pt x="545" y="118"/>
                    <a:pt x="406" y="38"/>
                  </a:cubicBezTo>
                  <a:cubicBezTo>
                    <a:pt x="294" y="-25"/>
                    <a:pt x="155" y="-8"/>
                    <a:pt x="62" y="80"/>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41" name="任意多边形: 形状 3740"/>
            <p:cNvSpPr/>
            <p:nvPr/>
          </p:nvSpPr>
          <p:spPr>
            <a:xfrm>
              <a:off x="18610083" y="6305198"/>
              <a:ext cx="31798" cy="46638"/>
            </a:xfrm>
            <a:custGeom>
              <a:avLst/>
              <a:gdLst>
                <a:gd name="connsiteX0" fmla="*/ 8235 w 8775"/>
                <a:gd name="connsiteY0" fmla="*/ 4471 h 12870"/>
                <a:gd name="connsiteX1" fmla="*/ 3159 w 8775"/>
                <a:gd name="connsiteY1" fmla="*/ 12037 h 12870"/>
                <a:gd name="connsiteX2" fmla="*/ 216 w 8775"/>
                <a:gd name="connsiteY2" fmla="*/ 10711 h 12870"/>
                <a:gd name="connsiteX3" fmla="*/ 3256 w 8775"/>
                <a:gd name="connsiteY3" fmla="*/ 2046 h 12870"/>
                <a:gd name="connsiteX4" fmla="*/ 6730 w 8775"/>
                <a:gd name="connsiteY4" fmla="*/ 108 h 12870"/>
                <a:gd name="connsiteX5" fmla="*/ 8668 w 8775"/>
                <a:gd name="connsiteY5" fmla="*/ 3582 h 12870"/>
                <a:gd name="connsiteX6" fmla="*/ 8235 w 8775"/>
                <a:gd name="connsiteY6" fmla="*/ 4471 h 1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5" h="12870">
                  <a:moveTo>
                    <a:pt x="8235" y="4471"/>
                  </a:moveTo>
                  <a:cubicBezTo>
                    <a:pt x="7104" y="6831"/>
                    <a:pt x="3903" y="7090"/>
                    <a:pt x="3159" y="12037"/>
                  </a:cubicBezTo>
                  <a:cubicBezTo>
                    <a:pt x="2738" y="14009"/>
                    <a:pt x="-915" y="12037"/>
                    <a:pt x="216" y="10711"/>
                  </a:cubicBezTo>
                  <a:cubicBezTo>
                    <a:pt x="4355" y="6152"/>
                    <a:pt x="1930" y="4762"/>
                    <a:pt x="3256" y="2046"/>
                  </a:cubicBezTo>
                  <a:cubicBezTo>
                    <a:pt x="3680" y="551"/>
                    <a:pt x="5235" y="-317"/>
                    <a:pt x="6730" y="108"/>
                  </a:cubicBezTo>
                  <a:cubicBezTo>
                    <a:pt x="8225" y="532"/>
                    <a:pt x="9092" y="2087"/>
                    <a:pt x="8668" y="3582"/>
                  </a:cubicBezTo>
                  <a:cubicBezTo>
                    <a:pt x="8577" y="3902"/>
                    <a:pt x="8431" y="4202"/>
                    <a:pt x="8235" y="4471"/>
                  </a:cubicBezTo>
                  <a:close/>
                </a:path>
              </a:pathLst>
            </a:custGeom>
            <a:solidFill>
              <a:srgbClr val="A82B2B"/>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42" name="任意多边形: 形状 3741"/>
            <p:cNvSpPr/>
            <p:nvPr/>
          </p:nvSpPr>
          <p:spPr>
            <a:xfrm>
              <a:off x="18632119" y="6308829"/>
              <a:ext cx="5928" cy="14930"/>
            </a:xfrm>
            <a:custGeom>
              <a:avLst/>
              <a:gdLst>
                <a:gd name="connsiteX0" fmla="*/ 1637 w 1636"/>
                <a:gd name="connsiteY0" fmla="*/ 1852 h 4120"/>
                <a:gd name="connsiteX1" fmla="*/ 376 w 1636"/>
                <a:gd name="connsiteY1" fmla="*/ 9 h 4120"/>
                <a:gd name="connsiteX2" fmla="*/ 376 w 1636"/>
                <a:gd name="connsiteY2" fmla="*/ 9 h 4120"/>
                <a:gd name="connsiteX3" fmla="*/ 990 w 1636"/>
                <a:gd name="connsiteY3" fmla="*/ 753 h 4120"/>
                <a:gd name="connsiteX4" fmla="*/ 990 w 1636"/>
                <a:gd name="connsiteY4" fmla="*/ 1820 h 4120"/>
                <a:gd name="connsiteX5" fmla="*/ 53 w 1636"/>
                <a:gd name="connsiteY5" fmla="*/ 3695 h 4120"/>
                <a:gd name="connsiteX6" fmla="*/ 473 w 1636"/>
                <a:gd name="connsiteY6" fmla="*/ 4083 h 4120"/>
                <a:gd name="connsiteX7" fmla="*/ 1637 w 1636"/>
                <a:gd name="connsiteY7" fmla="*/ 1852 h 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 h="4120">
                  <a:moveTo>
                    <a:pt x="1637" y="1852"/>
                  </a:moveTo>
                  <a:cubicBezTo>
                    <a:pt x="1637" y="1141"/>
                    <a:pt x="1346" y="-120"/>
                    <a:pt x="376" y="9"/>
                  </a:cubicBezTo>
                  <a:cubicBezTo>
                    <a:pt x="376" y="9"/>
                    <a:pt x="376" y="9"/>
                    <a:pt x="376" y="9"/>
                  </a:cubicBezTo>
                  <a:cubicBezTo>
                    <a:pt x="624" y="218"/>
                    <a:pt x="832" y="470"/>
                    <a:pt x="990" y="753"/>
                  </a:cubicBezTo>
                  <a:cubicBezTo>
                    <a:pt x="1088" y="1102"/>
                    <a:pt x="1088" y="1471"/>
                    <a:pt x="990" y="1820"/>
                  </a:cubicBezTo>
                  <a:cubicBezTo>
                    <a:pt x="811" y="2503"/>
                    <a:pt x="492" y="3142"/>
                    <a:pt x="53" y="3695"/>
                  </a:cubicBezTo>
                  <a:cubicBezTo>
                    <a:pt x="-141" y="3986"/>
                    <a:pt x="247" y="4212"/>
                    <a:pt x="473" y="4083"/>
                  </a:cubicBezTo>
                  <a:cubicBezTo>
                    <a:pt x="1146" y="3527"/>
                    <a:pt x="1566" y="2722"/>
                    <a:pt x="1637" y="1852"/>
                  </a:cubicBezTo>
                  <a:close/>
                </a:path>
              </a:pathLst>
            </a:custGeom>
            <a:solidFill>
              <a:srgbClr val="F18A77"/>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44" name="图形 30"/>
            <p:cNvGrpSpPr/>
            <p:nvPr/>
          </p:nvGrpSpPr>
          <p:grpSpPr>
            <a:xfrm>
              <a:off x="18534532" y="6308978"/>
              <a:ext cx="127342" cy="131578"/>
              <a:chOff x="-6617485" y="7343685"/>
              <a:chExt cx="35141" cy="36310"/>
            </a:xfrm>
            <a:solidFill>
              <a:srgbClr val="E9867A"/>
            </a:solidFill>
          </p:grpSpPr>
          <p:sp>
            <p:nvSpPr>
              <p:cNvPr id="3745" name="任意多边形: 形状 3744"/>
              <p:cNvSpPr/>
              <p:nvPr/>
            </p:nvSpPr>
            <p:spPr>
              <a:xfrm>
                <a:off x="-6594156" y="7362148"/>
                <a:ext cx="363" cy="388"/>
              </a:xfrm>
              <a:custGeom>
                <a:avLst/>
                <a:gdLst>
                  <a:gd name="connsiteX0" fmla="*/ 194 w 363"/>
                  <a:gd name="connsiteY0" fmla="*/ 0 h 388"/>
                  <a:gd name="connsiteX1" fmla="*/ 0 w 363"/>
                  <a:gd name="connsiteY1" fmla="*/ 194 h 388"/>
                  <a:gd name="connsiteX2" fmla="*/ 194 w 363"/>
                  <a:gd name="connsiteY2" fmla="*/ 388 h 388"/>
                  <a:gd name="connsiteX3" fmla="*/ 194 w 363"/>
                  <a:gd name="connsiteY3" fmla="*/ 0 h 388"/>
                </a:gdLst>
                <a:ahLst/>
                <a:cxnLst>
                  <a:cxn ang="0">
                    <a:pos x="connsiteX0" y="connsiteY0"/>
                  </a:cxn>
                  <a:cxn ang="0">
                    <a:pos x="connsiteX1" y="connsiteY1"/>
                  </a:cxn>
                  <a:cxn ang="0">
                    <a:pos x="connsiteX2" y="connsiteY2"/>
                  </a:cxn>
                  <a:cxn ang="0">
                    <a:pos x="connsiteX3" y="connsiteY3"/>
                  </a:cxn>
                </a:cxnLst>
                <a:rect l="l" t="t" r="r" b="b"/>
                <a:pathLst>
                  <a:path w="363" h="388">
                    <a:moveTo>
                      <a:pt x="194" y="0"/>
                    </a:moveTo>
                    <a:cubicBezTo>
                      <a:pt x="87" y="0"/>
                      <a:pt x="0" y="87"/>
                      <a:pt x="0" y="194"/>
                    </a:cubicBezTo>
                    <a:cubicBezTo>
                      <a:pt x="0" y="301"/>
                      <a:pt x="87" y="388"/>
                      <a:pt x="194" y="388"/>
                    </a:cubicBezTo>
                    <a:cubicBezTo>
                      <a:pt x="420" y="388"/>
                      <a:pt x="420" y="0"/>
                      <a:pt x="19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46" name="任意多边形: 形状 3745"/>
              <p:cNvSpPr/>
              <p:nvPr/>
            </p:nvSpPr>
            <p:spPr>
              <a:xfrm>
                <a:off x="-6594479" y="7364476"/>
                <a:ext cx="581" cy="581"/>
              </a:xfrm>
              <a:custGeom>
                <a:avLst/>
                <a:gdLst>
                  <a:gd name="connsiteX0" fmla="*/ 291 w 581"/>
                  <a:gd name="connsiteY0" fmla="*/ 0 h 581"/>
                  <a:gd name="connsiteX1" fmla="*/ 0 w 581"/>
                  <a:gd name="connsiteY1" fmla="*/ 291 h 581"/>
                  <a:gd name="connsiteX2" fmla="*/ 291 w 581"/>
                  <a:gd name="connsiteY2" fmla="*/ 582 h 581"/>
                  <a:gd name="connsiteX3" fmla="*/ 582 w 581"/>
                  <a:gd name="connsiteY3" fmla="*/ 291 h 581"/>
                  <a:gd name="connsiteX4" fmla="*/ 291 w 581"/>
                  <a:gd name="connsiteY4" fmla="*/ 0 h 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 h="581">
                    <a:moveTo>
                      <a:pt x="291" y="0"/>
                    </a:moveTo>
                    <a:cubicBezTo>
                      <a:pt x="130" y="0"/>
                      <a:pt x="0" y="130"/>
                      <a:pt x="0" y="291"/>
                    </a:cubicBezTo>
                    <a:cubicBezTo>
                      <a:pt x="0" y="452"/>
                      <a:pt x="130" y="582"/>
                      <a:pt x="291" y="582"/>
                    </a:cubicBezTo>
                    <a:cubicBezTo>
                      <a:pt x="452" y="582"/>
                      <a:pt x="582" y="452"/>
                      <a:pt x="582" y="291"/>
                    </a:cubicBezTo>
                    <a:cubicBezTo>
                      <a:pt x="582" y="130"/>
                      <a:pt x="452" y="0"/>
                      <a:pt x="291"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47" name="任意多边形: 形状 3746"/>
              <p:cNvSpPr/>
              <p:nvPr/>
            </p:nvSpPr>
            <p:spPr>
              <a:xfrm>
                <a:off x="-6592776" y="7366077"/>
                <a:ext cx="1422" cy="1422"/>
              </a:xfrm>
              <a:custGeom>
                <a:avLst/>
                <a:gdLst>
                  <a:gd name="connsiteX0" fmla="*/ 561 w 1422"/>
                  <a:gd name="connsiteY0" fmla="*/ 16 h 1422"/>
                  <a:gd name="connsiteX1" fmla="*/ 16 w 1422"/>
                  <a:gd name="connsiteY1" fmla="*/ 862 h 1422"/>
                  <a:gd name="connsiteX2" fmla="*/ 561 w 1422"/>
                  <a:gd name="connsiteY2" fmla="*/ 1406 h 1422"/>
                  <a:gd name="connsiteX3" fmla="*/ 1407 w 1422"/>
                  <a:gd name="connsiteY3" fmla="*/ 862 h 1422"/>
                  <a:gd name="connsiteX4" fmla="*/ 862 w 1422"/>
                  <a:gd name="connsiteY4" fmla="*/ 16 h 1422"/>
                  <a:gd name="connsiteX5" fmla="*/ 561 w 1422"/>
                  <a:gd name="connsiteY5" fmla="*/ 16 h 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 h="1422">
                    <a:moveTo>
                      <a:pt x="561" y="16"/>
                    </a:moveTo>
                    <a:cubicBezTo>
                      <a:pt x="177" y="100"/>
                      <a:pt x="-67" y="478"/>
                      <a:pt x="16" y="862"/>
                    </a:cubicBezTo>
                    <a:cubicBezTo>
                      <a:pt x="75" y="1134"/>
                      <a:pt x="288" y="1347"/>
                      <a:pt x="561" y="1406"/>
                    </a:cubicBezTo>
                    <a:cubicBezTo>
                      <a:pt x="945" y="1490"/>
                      <a:pt x="1323" y="1246"/>
                      <a:pt x="1407" y="862"/>
                    </a:cubicBezTo>
                    <a:cubicBezTo>
                      <a:pt x="1490" y="478"/>
                      <a:pt x="1246" y="100"/>
                      <a:pt x="862" y="16"/>
                    </a:cubicBezTo>
                    <a:cubicBezTo>
                      <a:pt x="763" y="-5"/>
                      <a:pt x="660" y="-5"/>
                      <a:pt x="561" y="16"/>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48" name="任意多边形: 形状 3747"/>
              <p:cNvSpPr/>
              <p:nvPr/>
            </p:nvSpPr>
            <p:spPr>
              <a:xfrm>
                <a:off x="-6590502" y="7363183"/>
                <a:ext cx="775" cy="775"/>
              </a:xfrm>
              <a:custGeom>
                <a:avLst/>
                <a:gdLst>
                  <a:gd name="connsiteX0" fmla="*/ 388 w 775"/>
                  <a:gd name="connsiteY0" fmla="*/ 0 h 775"/>
                  <a:gd name="connsiteX1" fmla="*/ 0 w 775"/>
                  <a:gd name="connsiteY1" fmla="*/ 388 h 775"/>
                  <a:gd name="connsiteX2" fmla="*/ 388 w 775"/>
                  <a:gd name="connsiteY2" fmla="*/ 776 h 775"/>
                  <a:gd name="connsiteX3" fmla="*/ 776 w 775"/>
                  <a:gd name="connsiteY3" fmla="*/ 388 h 775"/>
                  <a:gd name="connsiteX4" fmla="*/ 388 w 775"/>
                  <a:gd name="connsiteY4" fmla="*/ 0 h 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 h="775">
                    <a:moveTo>
                      <a:pt x="388" y="0"/>
                    </a:moveTo>
                    <a:cubicBezTo>
                      <a:pt x="174" y="0"/>
                      <a:pt x="0" y="174"/>
                      <a:pt x="0" y="388"/>
                    </a:cubicBezTo>
                    <a:cubicBezTo>
                      <a:pt x="0" y="602"/>
                      <a:pt x="174" y="776"/>
                      <a:pt x="388" y="776"/>
                    </a:cubicBezTo>
                    <a:cubicBezTo>
                      <a:pt x="602" y="776"/>
                      <a:pt x="776" y="602"/>
                      <a:pt x="776" y="388"/>
                    </a:cubicBezTo>
                    <a:cubicBezTo>
                      <a:pt x="776" y="174"/>
                      <a:pt x="602" y="0"/>
                      <a:pt x="388"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49" name="任意多边形: 形状 3748"/>
              <p:cNvSpPr/>
              <p:nvPr/>
            </p:nvSpPr>
            <p:spPr>
              <a:xfrm>
                <a:off x="-6590405" y="7359723"/>
                <a:ext cx="387" cy="388"/>
              </a:xfrm>
              <a:custGeom>
                <a:avLst/>
                <a:gdLst>
                  <a:gd name="connsiteX0" fmla="*/ 194 w 387"/>
                  <a:gd name="connsiteY0" fmla="*/ 0 h 388"/>
                  <a:gd name="connsiteX1" fmla="*/ 0 w 387"/>
                  <a:gd name="connsiteY1" fmla="*/ 194 h 388"/>
                  <a:gd name="connsiteX2" fmla="*/ 194 w 387"/>
                  <a:gd name="connsiteY2" fmla="*/ 388 h 388"/>
                  <a:gd name="connsiteX3" fmla="*/ 388 w 387"/>
                  <a:gd name="connsiteY3" fmla="*/ 194 h 388"/>
                  <a:gd name="connsiteX4" fmla="*/ 194 w 387"/>
                  <a:gd name="connsiteY4" fmla="*/ 0 h 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 h="388">
                    <a:moveTo>
                      <a:pt x="194" y="0"/>
                    </a:moveTo>
                    <a:cubicBezTo>
                      <a:pt x="87" y="0"/>
                      <a:pt x="0" y="87"/>
                      <a:pt x="0" y="194"/>
                    </a:cubicBezTo>
                    <a:cubicBezTo>
                      <a:pt x="0" y="301"/>
                      <a:pt x="87" y="388"/>
                      <a:pt x="194" y="388"/>
                    </a:cubicBezTo>
                    <a:cubicBezTo>
                      <a:pt x="301" y="388"/>
                      <a:pt x="388" y="302"/>
                      <a:pt x="388" y="194"/>
                    </a:cubicBezTo>
                    <a:cubicBezTo>
                      <a:pt x="388" y="87"/>
                      <a:pt x="301" y="0"/>
                      <a:pt x="19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0" name="任意多边形: 形状 3749"/>
              <p:cNvSpPr/>
              <p:nvPr/>
            </p:nvSpPr>
            <p:spPr>
              <a:xfrm>
                <a:off x="-6589020" y="7363442"/>
                <a:ext cx="721" cy="937"/>
              </a:xfrm>
              <a:custGeom>
                <a:avLst/>
                <a:gdLst>
                  <a:gd name="connsiteX0" fmla="*/ 361 w 721"/>
                  <a:gd name="connsiteY0" fmla="*/ 0 h 937"/>
                  <a:gd name="connsiteX1" fmla="*/ 16 w 721"/>
                  <a:gd name="connsiteY1" fmla="*/ 593 h 937"/>
                  <a:gd name="connsiteX2" fmla="*/ 361 w 721"/>
                  <a:gd name="connsiteY2" fmla="*/ 937 h 937"/>
                  <a:gd name="connsiteX3" fmla="*/ 706 w 721"/>
                  <a:gd name="connsiteY3" fmla="*/ 345 h 937"/>
                  <a:gd name="connsiteX4" fmla="*/ 361 w 721"/>
                  <a:gd name="connsiteY4" fmla="*/ 0 h 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 h="937">
                    <a:moveTo>
                      <a:pt x="361" y="0"/>
                    </a:moveTo>
                    <a:cubicBezTo>
                      <a:pt x="102" y="69"/>
                      <a:pt x="-52" y="334"/>
                      <a:pt x="16" y="593"/>
                    </a:cubicBezTo>
                    <a:cubicBezTo>
                      <a:pt x="61" y="761"/>
                      <a:pt x="193" y="893"/>
                      <a:pt x="361" y="937"/>
                    </a:cubicBezTo>
                    <a:cubicBezTo>
                      <a:pt x="620" y="869"/>
                      <a:pt x="774" y="603"/>
                      <a:pt x="706" y="345"/>
                    </a:cubicBezTo>
                    <a:cubicBezTo>
                      <a:pt x="661" y="176"/>
                      <a:pt x="529" y="45"/>
                      <a:pt x="361"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1" name="任意多边形: 形状 3750"/>
              <p:cNvSpPr/>
              <p:nvPr/>
            </p:nvSpPr>
            <p:spPr>
              <a:xfrm>
                <a:off x="-6588584" y="7367515"/>
                <a:ext cx="948" cy="1196"/>
              </a:xfrm>
              <a:custGeom>
                <a:avLst/>
                <a:gdLst>
                  <a:gd name="connsiteX0" fmla="*/ 474 w 948"/>
                  <a:gd name="connsiteY0" fmla="*/ 0 h 1196"/>
                  <a:gd name="connsiteX1" fmla="*/ 16 w 948"/>
                  <a:gd name="connsiteY1" fmla="*/ 738 h 1196"/>
                  <a:gd name="connsiteX2" fmla="*/ 474 w 948"/>
                  <a:gd name="connsiteY2" fmla="*/ 1196 h 1196"/>
                  <a:gd name="connsiteX3" fmla="*/ 933 w 948"/>
                  <a:gd name="connsiteY3" fmla="*/ 458 h 1196"/>
                  <a:gd name="connsiteX4" fmla="*/ 474 w 948"/>
                  <a:gd name="connsiteY4" fmla="*/ 0 h 1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 h="1196">
                    <a:moveTo>
                      <a:pt x="474" y="0"/>
                    </a:moveTo>
                    <a:cubicBezTo>
                      <a:pt x="144" y="77"/>
                      <a:pt x="-61" y="408"/>
                      <a:pt x="16" y="738"/>
                    </a:cubicBezTo>
                    <a:cubicBezTo>
                      <a:pt x="70" y="965"/>
                      <a:pt x="247" y="1143"/>
                      <a:pt x="474" y="1196"/>
                    </a:cubicBezTo>
                    <a:cubicBezTo>
                      <a:pt x="805" y="1119"/>
                      <a:pt x="1010" y="789"/>
                      <a:pt x="933" y="458"/>
                    </a:cubicBezTo>
                    <a:cubicBezTo>
                      <a:pt x="879" y="231"/>
                      <a:pt x="702" y="53"/>
                      <a:pt x="47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2" name="任意多边形: 形状 3751"/>
              <p:cNvSpPr/>
              <p:nvPr/>
            </p:nvSpPr>
            <p:spPr>
              <a:xfrm>
                <a:off x="-6586040" y="7363636"/>
                <a:ext cx="517" cy="517"/>
              </a:xfrm>
              <a:custGeom>
                <a:avLst/>
                <a:gdLst>
                  <a:gd name="connsiteX0" fmla="*/ 259 w 517"/>
                  <a:gd name="connsiteY0" fmla="*/ 0 h 517"/>
                  <a:gd name="connsiteX1" fmla="*/ 0 w 517"/>
                  <a:gd name="connsiteY1" fmla="*/ 259 h 517"/>
                  <a:gd name="connsiteX2" fmla="*/ 259 w 517"/>
                  <a:gd name="connsiteY2" fmla="*/ 517 h 517"/>
                  <a:gd name="connsiteX3" fmla="*/ 517 w 517"/>
                  <a:gd name="connsiteY3" fmla="*/ 259 h 517"/>
                  <a:gd name="connsiteX4" fmla="*/ 259 w 517"/>
                  <a:gd name="connsiteY4" fmla="*/ 0 h 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 h="517">
                    <a:moveTo>
                      <a:pt x="259" y="0"/>
                    </a:moveTo>
                    <a:cubicBezTo>
                      <a:pt x="116" y="0"/>
                      <a:pt x="0" y="116"/>
                      <a:pt x="0" y="259"/>
                    </a:cubicBezTo>
                    <a:cubicBezTo>
                      <a:pt x="0" y="401"/>
                      <a:pt x="116" y="517"/>
                      <a:pt x="259" y="517"/>
                    </a:cubicBezTo>
                    <a:cubicBezTo>
                      <a:pt x="402" y="517"/>
                      <a:pt x="517" y="401"/>
                      <a:pt x="517" y="259"/>
                    </a:cubicBezTo>
                    <a:cubicBezTo>
                      <a:pt x="517" y="116"/>
                      <a:pt x="401" y="0"/>
                      <a:pt x="259"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3" name="任意多边形: 形状 3752"/>
              <p:cNvSpPr/>
              <p:nvPr/>
            </p:nvSpPr>
            <p:spPr>
              <a:xfrm>
                <a:off x="-6587087" y="7361243"/>
                <a:ext cx="449" cy="408"/>
              </a:xfrm>
              <a:custGeom>
                <a:avLst/>
                <a:gdLst>
                  <a:gd name="connsiteX0" fmla="*/ 304 w 449"/>
                  <a:gd name="connsiteY0" fmla="*/ 0 h 408"/>
                  <a:gd name="connsiteX1" fmla="*/ 110 w 449"/>
                  <a:gd name="connsiteY1" fmla="*/ 0 h 408"/>
                  <a:gd name="connsiteX2" fmla="*/ 32 w 449"/>
                  <a:gd name="connsiteY2" fmla="*/ 311 h 408"/>
                  <a:gd name="connsiteX3" fmla="*/ 110 w 449"/>
                  <a:gd name="connsiteY3" fmla="*/ 388 h 408"/>
                  <a:gd name="connsiteX4" fmla="*/ 304 w 449"/>
                  <a:gd name="connsiteY4" fmla="*/ 388 h 408"/>
                  <a:gd name="connsiteX5" fmla="*/ 304 w 449"/>
                  <a:gd name="connsiteY5" fmla="*/ 0 h 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 h="408">
                    <a:moveTo>
                      <a:pt x="304" y="0"/>
                    </a:moveTo>
                    <a:lnTo>
                      <a:pt x="110" y="0"/>
                    </a:lnTo>
                    <a:cubicBezTo>
                      <a:pt x="3" y="64"/>
                      <a:pt x="-32" y="203"/>
                      <a:pt x="32" y="311"/>
                    </a:cubicBezTo>
                    <a:cubicBezTo>
                      <a:pt x="51" y="342"/>
                      <a:pt x="78" y="369"/>
                      <a:pt x="110" y="388"/>
                    </a:cubicBezTo>
                    <a:lnTo>
                      <a:pt x="304" y="388"/>
                    </a:lnTo>
                    <a:cubicBezTo>
                      <a:pt x="498" y="517"/>
                      <a:pt x="498" y="0"/>
                      <a:pt x="30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4" name="任意多边形: 形状 3753"/>
              <p:cNvSpPr/>
              <p:nvPr/>
            </p:nvSpPr>
            <p:spPr>
              <a:xfrm>
                <a:off x="-6586829" y="7357629"/>
                <a:ext cx="836" cy="868"/>
              </a:xfrm>
              <a:custGeom>
                <a:avLst/>
                <a:gdLst>
                  <a:gd name="connsiteX0" fmla="*/ 498 w 836"/>
                  <a:gd name="connsiteY0" fmla="*/ 25 h 868"/>
                  <a:gd name="connsiteX1" fmla="*/ 498 w 836"/>
                  <a:gd name="connsiteY1" fmla="*/ 25 h 868"/>
                  <a:gd name="connsiteX2" fmla="*/ 175 w 836"/>
                  <a:gd name="connsiteY2" fmla="*/ 768 h 868"/>
                  <a:gd name="connsiteX3" fmla="*/ 595 w 836"/>
                  <a:gd name="connsiteY3" fmla="*/ 768 h 868"/>
                  <a:gd name="connsiteX4" fmla="*/ 807 w 836"/>
                  <a:gd name="connsiteY4" fmla="*/ 262 h 868"/>
                  <a:gd name="connsiteX5" fmla="*/ 498 w 836"/>
                  <a:gd name="connsiteY5" fmla="*/ 25 h 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 h="868">
                    <a:moveTo>
                      <a:pt x="498" y="25"/>
                    </a:moveTo>
                    <a:lnTo>
                      <a:pt x="498" y="25"/>
                    </a:lnTo>
                    <a:cubicBezTo>
                      <a:pt x="46" y="-137"/>
                      <a:pt x="-181" y="542"/>
                      <a:pt x="175" y="768"/>
                    </a:cubicBezTo>
                    <a:cubicBezTo>
                      <a:pt x="531" y="994"/>
                      <a:pt x="434" y="768"/>
                      <a:pt x="595" y="768"/>
                    </a:cubicBezTo>
                    <a:cubicBezTo>
                      <a:pt x="793" y="687"/>
                      <a:pt x="888" y="460"/>
                      <a:pt x="807" y="262"/>
                    </a:cubicBezTo>
                    <a:cubicBezTo>
                      <a:pt x="754" y="133"/>
                      <a:pt x="636" y="42"/>
                      <a:pt x="498" y="25"/>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5" name="任意多边形: 形状 3754"/>
              <p:cNvSpPr/>
              <p:nvPr/>
            </p:nvSpPr>
            <p:spPr>
              <a:xfrm>
                <a:off x="-6584651" y="7360758"/>
                <a:ext cx="390" cy="549"/>
              </a:xfrm>
              <a:custGeom>
                <a:avLst/>
                <a:gdLst>
                  <a:gd name="connsiteX0" fmla="*/ 195 w 390"/>
                  <a:gd name="connsiteY0" fmla="*/ 0 h 549"/>
                  <a:gd name="connsiteX1" fmla="*/ 16 w 390"/>
                  <a:gd name="connsiteY1" fmla="*/ 371 h 549"/>
                  <a:gd name="connsiteX2" fmla="*/ 195 w 390"/>
                  <a:gd name="connsiteY2" fmla="*/ 550 h 549"/>
                  <a:gd name="connsiteX3" fmla="*/ 375 w 390"/>
                  <a:gd name="connsiteY3" fmla="*/ 179 h 549"/>
                  <a:gd name="connsiteX4" fmla="*/ 195 w 390"/>
                  <a:gd name="connsiteY4" fmla="*/ 0 h 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 h="549">
                    <a:moveTo>
                      <a:pt x="195" y="0"/>
                    </a:moveTo>
                    <a:cubicBezTo>
                      <a:pt x="44" y="53"/>
                      <a:pt x="-37" y="219"/>
                      <a:pt x="16" y="371"/>
                    </a:cubicBezTo>
                    <a:cubicBezTo>
                      <a:pt x="45" y="455"/>
                      <a:pt x="111" y="521"/>
                      <a:pt x="195" y="550"/>
                    </a:cubicBezTo>
                    <a:cubicBezTo>
                      <a:pt x="347" y="497"/>
                      <a:pt x="427" y="331"/>
                      <a:pt x="375" y="179"/>
                    </a:cubicBezTo>
                    <a:cubicBezTo>
                      <a:pt x="345" y="95"/>
                      <a:pt x="279" y="29"/>
                      <a:pt x="195"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6" name="任意多边形: 形状 3755"/>
              <p:cNvSpPr/>
              <p:nvPr/>
            </p:nvSpPr>
            <p:spPr>
              <a:xfrm>
                <a:off x="-6583647" y="7364832"/>
                <a:ext cx="581" cy="581"/>
              </a:xfrm>
              <a:custGeom>
                <a:avLst/>
                <a:gdLst>
                  <a:gd name="connsiteX0" fmla="*/ 291 w 581"/>
                  <a:gd name="connsiteY0" fmla="*/ 0 h 581"/>
                  <a:gd name="connsiteX1" fmla="*/ 0 w 581"/>
                  <a:gd name="connsiteY1" fmla="*/ 291 h 581"/>
                  <a:gd name="connsiteX2" fmla="*/ 291 w 581"/>
                  <a:gd name="connsiteY2" fmla="*/ 582 h 581"/>
                  <a:gd name="connsiteX3" fmla="*/ 582 w 581"/>
                  <a:gd name="connsiteY3" fmla="*/ 291 h 581"/>
                  <a:gd name="connsiteX4" fmla="*/ 291 w 581"/>
                  <a:gd name="connsiteY4" fmla="*/ 0 h 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 h="581">
                    <a:moveTo>
                      <a:pt x="291" y="0"/>
                    </a:moveTo>
                    <a:cubicBezTo>
                      <a:pt x="130" y="0"/>
                      <a:pt x="0" y="130"/>
                      <a:pt x="0" y="291"/>
                    </a:cubicBezTo>
                    <a:cubicBezTo>
                      <a:pt x="0" y="452"/>
                      <a:pt x="130" y="582"/>
                      <a:pt x="291" y="582"/>
                    </a:cubicBezTo>
                    <a:cubicBezTo>
                      <a:pt x="452" y="582"/>
                      <a:pt x="582" y="452"/>
                      <a:pt x="582" y="291"/>
                    </a:cubicBezTo>
                    <a:cubicBezTo>
                      <a:pt x="582" y="130"/>
                      <a:pt x="452" y="0"/>
                      <a:pt x="291"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7" name="任意多边形: 形状 3756"/>
              <p:cNvSpPr/>
              <p:nvPr/>
            </p:nvSpPr>
            <p:spPr>
              <a:xfrm>
                <a:off x="-6587159" y="7370264"/>
                <a:ext cx="690" cy="764"/>
              </a:xfrm>
              <a:custGeom>
                <a:avLst/>
                <a:gdLst>
                  <a:gd name="connsiteX0" fmla="*/ 375 w 690"/>
                  <a:gd name="connsiteY0" fmla="*/ 0 h 764"/>
                  <a:gd name="connsiteX1" fmla="*/ 0 w 690"/>
                  <a:gd name="connsiteY1" fmla="*/ 400 h 764"/>
                  <a:gd name="connsiteX2" fmla="*/ 52 w 690"/>
                  <a:gd name="connsiteY2" fmla="*/ 582 h 764"/>
                  <a:gd name="connsiteX3" fmla="*/ 52 w 690"/>
                  <a:gd name="connsiteY3" fmla="*/ 582 h 764"/>
                  <a:gd name="connsiteX4" fmla="*/ 484 w 690"/>
                  <a:gd name="connsiteY4" fmla="*/ 732 h 764"/>
                  <a:gd name="connsiteX5" fmla="*/ 634 w 690"/>
                  <a:gd name="connsiteY5" fmla="*/ 582 h 764"/>
                  <a:gd name="connsiteX6" fmla="*/ 634 w 690"/>
                  <a:gd name="connsiteY6" fmla="*/ 582 h 764"/>
                  <a:gd name="connsiteX7" fmla="*/ 503 w 690"/>
                  <a:gd name="connsiteY7" fmla="*/ 49 h 764"/>
                  <a:gd name="connsiteX8" fmla="*/ 375 w 690"/>
                  <a:gd name="connsiteY8" fmla="*/ 0 h 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 h="764">
                    <a:moveTo>
                      <a:pt x="375" y="0"/>
                    </a:moveTo>
                    <a:cubicBezTo>
                      <a:pt x="161" y="7"/>
                      <a:pt x="-7" y="186"/>
                      <a:pt x="0" y="400"/>
                    </a:cubicBezTo>
                    <a:cubicBezTo>
                      <a:pt x="2" y="464"/>
                      <a:pt x="20" y="527"/>
                      <a:pt x="52" y="582"/>
                    </a:cubicBezTo>
                    <a:lnTo>
                      <a:pt x="52" y="582"/>
                    </a:lnTo>
                    <a:cubicBezTo>
                      <a:pt x="130" y="742"/>
                      <a:pt x="323" y="810"/>
                      <a:pt x="484" y="732"/>
                    </a:cubicBezTo>
                    <a:cubicBezTo>
                      <a:pt x="550" y="700"/>
                      <a:pt x="602" y="647"/>
                      <a:pt x="634" y="582"/>
                    </a:cubicBezTo>
                    <a:lnTo>
                      <a:pt x="634" y="582"/>
                    </a:lnTo>
                    <a:cubicBezTo>
                      <a:pt x="745" y="399"/>
                      <a:pt x="686" y="160"/>
                      <a:pt x="503" y="49"/>
                    </a:cubicBezTo>
                    <a:cubicBezTo>
                      <a:pt x="464" y="25"/>
                      <a:pt x="421" y="9"/>
                      <a:pt x="375"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8" name="任意多边形: 形状 3757"/>
              <p:cNvSpPr/>
              <p:nvPr/>
            </p:nvSpPr>
            <p:spPr>
              <a:xfrm>
                <a:off x="-6583010" y="7367710"/>
                <a:ext cx="665" cy="873"/>
              </a:xfrm>
              <a:custGeom>
                <a:avLst/>
                <a:gdLst>
                  <a:gd name="connsiteX0" fmla="*/ 333 w 665"/>
                  <a:gd name="connsiteY0" fmla="*/ 0 h 873"/>
                  <a:gd name="connsiteX1" fmla="*/ 16 w 665"/>
                  <a:gd name="connsiteY1" fmla="*/ 557 h 873"/>
                  <a:gd name="connsiteX2" fmla="*/ 333 w 665"/>
                  <a:gd name="connsiteY2" fmla="*/ 873 h 873"/>
                  <a:gd name="connsiteX3" fmla="*/ 650 w 665"/>
                  <a:gd name="connsiteY3" fmla="*/ 317 h 873"/>
                  <a:gd name="connsiteX4" fmla="*/ 333 w 665"/>
                  <a:gd name="connsiteY4" fmla="*/ 0 h 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 h="873">
                    <a:moveTo>
                      <a:pt x="333" y="0"/>
                    </a:moveTo>
                    <a:cubicBezTo>
                      <a:pt x="92" y="66"/>
                      <a:pt x="-50" y="315"/>
                      <a:pt x="16" y="557"/>
                    </a:cubicBezTo>
                    <a:cubicBezTo>
                      <a:pt x="59" y="710"/>
                      <a:pt x="179" y="831"/>
                      <a:pt x="333" y="873"/>
                    </a:cubicBezTo>
                    <a:cubicBezTo>
                      <a:pt x="574" y="807"/>
                      <a:pt x="716" y="558"/>
                      <a:pt x="650" y="317"/>
                    </a:cubicBezTo>
                    <a:cubicBezTo>
                      <a:pt x="607" y="163"/>
                      <a:pt x="487" y="42"/>
                      <a:pt x="333"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59" name="任意多边形: 形状 3758"/>
              <p:cNvSpPr/>
              <p:nvPr/>
            </p:nvSpPr>
            <p:spPr>
              <a:xfrm>
                <a:off x="-6612927" y="7351542"/>
                <a:ext cx="973" cy="975"/>
              </a:xfrm>
              <a:custGeom>
                <a:avLst/>
                <a:gdLst>
                  <a:gd name="connsiteX0" fmla="*/ 470 w 973"/>
                  <a:gd name="connsiteY0" fmla="*/ 1 h 975"/>
                  <a:gd name="connsiteX1" fmla="*/ 0 w 973"/>
                  <a:gd name="connsiteY1" fmla="*/ 500 h 975"/>
                  <a:gd name="connsiteX2" fmla="*/ 18 w 973"/>
                  <a:gd name="connsiteY2" fmla="*/ 615 h 975"/>
                  <a:gd name="connsiteX3" fmla="*/ 18 w 973"/>
                  <a:gd name="connsiteY3" fmla="*/ 615 h 975"/>
                  <a:gd name="connsiteX4" fmla="*/ 611 w 973"/>
                  <a:gd name="connsiteY4" fmla="*/ 959 h 975"/>
                  <a:gd name="connsiteX5" fmla="*/ 955 w 973"/>
                  <a:gd name="connsiteY5" fmla="*/ 615 h 975"/>
                  <a:gd name="connsiteX6" fmla="*/ 955 w 973"/>
                  <a:gd name="connsiteY6" fmla="*/ 615 h 975"/>
                  <a:gd name="connsiteX7" fmla="*/ 618 w 973"/>
                  <a:gd name="connsiteY7" fmla="*/ 18 h 975"/>
                  <a:gd name="connsiteX8" fmla="*/ 470 w 973"/>
                  <a:gd name="connsiteY8" fmla="*/ 0 h 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 h="975">
                    <a:moveTo>
                      <a:pt x="470" y="1"/>
                    </a:moveTo>
                    <a:cubicBezTo>
                      <a:pt x="203" y="9"/>
                      <a:pt x="-8" y="232"/>
                      <a:pt x="0" y="500"/>
                    </a:cubicBezTo>
                    <a:cubicBezTo>
                      <a:pt x="1" y="539"/>
                      <a:pt x="7" y="578"/>
                      <a:pt x="18" y="615"/>
                    </a:cubicBezTo>
                    <a:lnTo>
                      <a:pt x="18" y="615"/>
                    </a:lnTo>
                    <a:cubicBezTo>
                      <a:pt x="86" y="874"/>
                      <a:pt x="352" y="1028"/>
                      <a:pt x="611" y="959"/>
                    </a:cubicBezTo>
                    <a:cubicBezTo>
                      <a:pt x="779" y="915"/>
                      <a:pt x="911" y="783"/>
                      <a:pt x="955" y="615"/>
                    </a:cubicBezTo>
                    <a:lnTo>
                      <a:pt x="955" y="615"/>
                    </a:lnTo>
                    <a:cubicBezTo>
                      <a:pt x="1027" y="357"/>
                      <a:pt x="876" y="89"/>
                      <a:pt x="618" y="18"/>
                    </a:cubicBezTo>
                    <a:cubicBezTo>
                      <a:pt x="570" y="4"/>
                      <a:pt x="520" y="-1"/>
                      <a:pt x="470"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0" name="任意多边形: 形状 3759"/>
              <p:cNvSpPr/>
              <p:nvPr/>
            </p:nvSpPr>
            <p:spPr>
              <a:xfrm>
                <a:off x="-6611917" y="7353612"/>
                <a:ext cx="665" cy="873"/>
              </a:xfrm>
              <a:custGeom>
                <a:avLst/>
                <a:gdLst>
                  <a:gd name="connsiteX0" fmla="*/ 333 w 665"/>
                  <a:gd name="connsiteY0" fmla="*/ 0 h 873"/>
                  <a:gd name="connsiteX1" fmla="*/ 16 w 665"/>
                  <a:gd name="connsiteY1" fmla="*/ 557 h 873"/>
                  <a:gd name="connsiteX2" fmla="*/ 333 w 665"/>
                  <a:gd name="connsiteY2" fmla="*/ 873 h 873"/>
                  <a:gd name="connsiteX3" fmla="*/ 650 w 665"/>
                  <a:gd name="connsiteY3" fmla="*/ 317 h 873"/>
                  <a:gd name="connsiteX4" fmla="*/ 333 w 665"/>
                  <a:gd name="connsiteY4" fmla="*/ 0 h 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 h="873">
                    <a:moveTo>
                      <a:pt x="333" y="0"/>
                    </a:moveTo>
                    <a:cubicBezTo>
                      <a:pt x="92" y="66"/>
                      <a:pt x="-50" y="315"/>
                      <a:pt x="16" y="557"/>
                    </a:cubicBezTo>
                    <a:cubicBezTo>
                      <a:pt x="59" y="710"/>
                      <a:pt x="179" y="831"/>
                      <a:pt x="333" y="873"/>
                    </a:cubicBezTo>
                    <a:cubicBezTo>
                      <a:pt x="574" y="807"/>
                      <a:pt x="716" y="558"/>
                      <a:pt x="650" y="317"/>
                    </a:cubicBezTo>
                    <a:cubicBezTo>
                      <a:pt x="607" y="163"/>
                      <a:pt x="487" y="42"/>
                      <a:pt x="333"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1" name="任意多边形: 形状 3760"/>
              <p:cNvSpPr/>
              <p:nvPr/>
            </p:nvSpPr>
            <p:spPr>
              <a:xfrm>
                <a:off x="-6607154" y="7351705"/>
                <a:ext cx="452" cy="452"/>
              </a:xfrm>
              <a:custGeom>
                <a:avLst/>
                <a:gdLst>
                  <a:gd name="connsiteX0" fmla="*/ 226 w 452"/>
                  <a:gd name="connsiteY0" fmla="*/ 0 h 452"/>
                  <a:gd name="connsiteX1" fmla="*/ 0 w 452"/>
                  <a:gd name="connsiteY1" fmla="*/ 226 h 452"/>
                  <a:gd name="connsiteX2" fmla="*/ 226 w 452"/>
                  <a:gd name="connsiteY2" fmla="*/ 452 h 452"/>
                  <a:gd name="connsiteX3" fmla="*/ 453 w 452"/>
                  <a:gd name="connsiteY3" fmla="*/ 226 h 452"/>
                  <a:gd name="connsiteX4" fmla="*/ 226 w 452"/>
                  <a:gd name="connsiteY4" fmla="*/ 0 h 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 h="452">
                    <a:moveTo>
                      <a:pt x="226" y="0"/>
                    </a:moveTo>
                    <a:cubicBezTo>
                      <a:pt x="101" y="0"/>
                      <a:pt x="0" y="101"/>
                      <a:pt x="0" y="226"/>
                    </a:cubicBezTo>
                    <a:cubicBezTo>
                      <a:pt x="0" y="351"/>
                      <a:pt x="101" y="452"/>
                      <a:pt x="226" y="452"/>
                    </a:cubicBezTo>
                    <a:cubicBezTo>
                      <a:pt x="351" y="452"/>
                      <a:pt x="453" y="351"/>
                      <a:pt x="453" y="226"/>
                    </a:cubicBezTo>
                    <a:cubicBezTo>
                      <a:pt x="453" y="101"/>
                      <a:pt x="351" y="0"/>
                      <a:pt x="226"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2" name="任意多边形: 形状 3761"/>
              <p:cNvSpPr/>
              <p:nvPr/>
            </p:nvSpPr>
            <p:spPr>
              <a:xfrm>
                <a:off x="-6608447" y="7355746"/>
                <a:ext cx="387" cy="388"/>
              </a:xfrm>
              <a:custGeom>
                <a:avLst/>
                <a:gdLst>
                  <a:gd name="connsiteX0" fmla="*/ 194 w 387"/>
                  <a:gd name="connsiteY0" fmla="*/ 0 h 388"/>
                  <a:gd name="connsiteX1" fmla="*/ 0 w 387"/>
                  <a:gd name="connsiteY1" fmla="*/ 194 h 388"/>
                  <a:gd name="connsiteX2" fmla="*/ 194 w 387"/>
                  <a:gd name="connsiteY2" fmla="*/ 388 h 388"/>
                  <a:gd name="connsiteX3" fmla="*/ 388 w 387"/>
                  <a:gd name="connsiteY3" fmla="*/ 194 h 388"/>
                  <a:gd name="connsiteX4" fmla="*/ 194 w 387"/>
                  <a:gd name="connsiteY4" fmla="*/ 0 h 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 h="388">
                    <a:moveTo>
                      <a:pt x="194" y="0"/>
                    </a:moveTo>
                    <a:cubicBezTo>
                      <a:pt x="87" y="0"/>
                      <a:pt x="0" y="87"/>
                      <a:pt x="0" y="194"/>
                    </a:cubicBezTo>
                    <a:cubicBezTo>
                      <a:pt x="0" y="301"/>
                      <a:pt x="87" y="388"/>
                      <a:pt x="194" y="388"/>
                    </a:cubicBezTo>
                    <a:cubicBezTo>
                      <a:pt x="301" y="388"/>
                      <a:pt x="388" y="302"/>
                      <a:pt x="388" y="194"/>
                    </a:cubicBezTo>
                    <a:cubicBezTo>
                      <a:pt x="388" y="87"/>
                      <a:pt x="301" y="0"/>
                      <a:pt x="19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3" name="任意多边形: 形状 3762"/>
              <p:cNvSpPr/>
              <p:nvPr/>
            </p:nvSpPr>
            <p:spPr>
              <a:xfrm>
                <a:off x="-6610404" y="7359076"/>
                <a:ext cx="576" cy="582"/>
              </a:xfrm>
              <a:custGeom>
                <a:avLst/>
                <a:gdLst>
                  <a:gd name="connsiteX0" fmla="*/ 534 w 576"/>
                  <a:gd name="connsiteY0" fmla="*/ 130 h 582"/>
                  <a:gd name="connsiteX1" fmla="*/ 534 w 576"/>
                  <a:gd name="connsiteY1" fmla="*/ 130 h 582"/>
                  <a:gd name="connsiteX2" fmla="*/ 131 w 576"/>
                  <a:gd name="connsiteY2" fmla="*/ 48 h 582"/>
                  <a:gd name="connsiteX3" fmla="*/ 49 w 576"/>
                  <a:gd name="connsiteY3" fmla="*/ 130 h 582"/>
                  <a:gd name="connsiteX4" fmla="*/ 49 w 576"/>
                  <a:gd name="connsiteY4" fmla="*/ 130 h 582"/>
                  <a:gd name="connsiteX5" fmla="*/ 129 w 576"/>
                  <a:gd name="connsiteY5" fmla="*/ 534 h 582"/>
                  <a:gd name="connsiteX6" fmla="*/ 276 w 576"/>
                  <a:gd name="connsiteY6" fmla="*/ 583 h 582"/>
                  <a:gd name="connsiteX7" fmla="*/ 534 w 576"/>
                  <a:gd name="connsiteY7" fmla="*/ 130 h 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 h="582">
                    <a:moveTo>
                      <a:pt x="534" y="130"/>
                    </a:moveTo>
                    <a:lnTo>
                      <a:pt x="534" y="130"/>
                    </a:lnTo>
                    <a:cubicBezTo>
                      <a:pt x="446" y="-4"/>
                      <a:pt x="265" y="-40"/>
                      <a:pt x="131" y="48"/>
                    </a:cubicBezTo>
                    <a:cubicBezTo>
                      <a:pt x="99" y="70"/>
                      <a:pt x="71" y="98"/>
                      <a:pt x="49" y="130"/>
                    </a:cubicBezTo>
                    <a:lnTo>
                      <a:pt x="49" y="130"/>
                    </a:lnTo>
                    <a:cubicBezTo>
                      <a:pt x="-40" y="264"/>
                      <a:pt x="-5" y="444"/>
                      <a:pt x="129" y="534"/>
                    </a:cubicBezTo>
                    <a:cubicBezTo>
                      <a:pt x="173" y="563"/>
                      <a:pt x="223" y="580"/>
                      <a:pt x="276" y="583"/>
                    </a:cubicBezTo>
                    <a:cubicBezTo>
                      <a:pt x="470" y="583"/>
                      <a:pt x="664" y="324"/>
                      <a:pt x="534" y="13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4" name="任意多边形: 形状 3763"/>
              <p:cNvSpPr/>
              <p:nvPr/>
            </p:nvSpPr>
            <p:spPr>
              <a:xfrm>
                <a:off x="-6609838" y="7351320"/>
                <a:ext cx="680" cy="561"/>
              </a:xfrm>
              <a:custGeom>
                <a:avLst/>
                <a:gdLst>
                  <a:gd name="connsiteX0" fmla="*/ 614 w 680"/>
                  <a:gd name="connsiteY0" fmla="*/ 222 h 561"/>
                  <a:gd name="connsiteX1" fmla="*/ 206 w 680"/>
                  <a:gd name="connsiteY1" fmla="*/ 16 h 561"/>
                  <a:gd name="connsiteX2" fmla="*/ 0 w 680"/>
                  <a:gd name="connsiteY2" fmla="*/ 222 h 561"/>
                  <a:gd name="connsiteX3" fmla="*/ 679 w 680"/>
                  <a:gd name="connsiteY3" fmla="*/ 222 h 561"/>
                  <a:gd name="connsiteX4" fmla="*/ 614 w 680"/>
                  <a:gd name="connsiteY4" fmla="*/ 222 h 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 h="561">
                    <a:moveTo>
                      <a:pt x="614" y="222"/>
                    </a:moveTo>
                    <a:cubicBezTo>
                      <a:pt x="559" y="53"/>
                      <a:pt x="376" y="-40"/>
                      <a:pt x="206" y="16"/>
                    </a:cubicBezTo>
                    <a:cubicBezTo>
                      <a:pt x="109" y="48"/>
                      <a:pt x="32" y="125"/>
                      <a:pt x="0" y="222"/>
                    </a:cubicBezTo>
                    <a:cubicBezTo>
                      <a:pt x="0" y="675"/>
                      <a:pt x="711" y="675"/>
                      <a:pt x="679" y="222"/>
                    </a:cubicBezTo>
                    <a:cubicBezTo>
                      <a:pt x="657" y="224"/>
                      <a:pt x="636" y="224"/>
                      <a:pt x="614" y="222"/>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5" name="任意多边形: 形状 3764"/>
              <p:cNvSpPr/>
              <p:nvPr/>
            </p:nvSpPr>
            <p:spPr>
              <a:xfrm>
                <a:off x="-6608313" y="7346886"/>
                <a:ext cx="379" cy="646"/>
              </a:xfrm>
              <a:custGeom>
                <a:avLst/>
                <a:gdLst>
                  <a:gd name="connsiteX0" fmla="*/ 287 w 379"/>
                  <a:gd name="connsiteY0" fmla="*/ 0 h 646"/>
                  <a:gd name="connsiteX1" fmla="*/ 2 w 379"/>
                  <a:gd name="connsiteY1" fmla="*/ 358 h 646"/>
                  <a:gd name="connsiteX2" fmla="*/ 28 w 379"/>
                  <a:gd name="connsiteY2" fmla="*/ 453 h 646"/>
                  <a:gd name="connsiteX3" fmla="*/ 28 w 379"/>
                  <a:gd name="connsiteY3" fmla="*/ 647 h 646"/>
                  <a:gd name="connsiteX4" fmla="*/ 254 w 379"/>
                  <a:gd name="connsiteY4" fmla="*/ 647 h 646"/>
                  <a:gd name="connsiteX5" fmla="*/ 254 w 379"/>
                  <a:gd name="connsiteY5" fmla="*/ 453 h 646"/>
                  <a:gd name="connsiteX6" fmla="*/ 328 w 379"/>
                  <a:gd name="connsiteY6" fmla="*/ 48 h 646"/>
                  <a:gd name="connsiteX7" fmla="*/ 287 w 379"/>
                  <a:gd name="connsiteY7" fmla="*/ 0 h 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 h="646">
                    <a:moveTo>
                      <a:pt x="287" y="0"/>
                    </a:moveTo>
                    <a:cubicBezTo>
                      <a:pt x="109" y="21"/>
                      <a:pt x="-18" y="181"/>
                      <a:pt x="2" y="358"/>
                    </a:cubicBezTo>
                    <a:cubicBezTo>
                      <a:pt x="6" y="391"/>
                      <a:pt x="15" y="423"/>
                      <a:pt x="28" y="453"/>
                    </a:cubicBezTo>
                    <a:lnTo>
                      <a:pt x="28" y="647"/>
                    </a:lnTo>
                    <a:lnTo>
                      <a:pt x="254" y="647"/>
                    </a:lnTo>
                    <a:lnTo>
                      <a:pt x="254" y="453"/>
                    </a:lnTo>
                    <a:cubicBezTo>
                      <a:pt x="386" y="361"/>
                      <a:pt x="419" y="180"/>
                      <a:pt x="328" y="48"/>
                    </a:cubicBezTo>
                    <a:cubicBezTo>
                      <a:pt x="316" y="30"/>
                      <a:pt x="302" y="14"/>
                      <a:pt x="287"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6" name="任意多边形: 形状 3765"/>
              <p:cNvSpPr/>
              <p:nvPr/>
            </p:nvSpPr>
            <p:spPr>
              <a:xfrm>
                <a:off x="-6603609" y="7350788"/>
                <a:ext cx="584" cy="534"/>
              </a:xfrm>
              <a:custGeom>
                <a:avLst/>
                <a:gdLst>
                  <a:gd name="connsiteX0" fmla="*/ 497 w 584"/>
                  <a:gd name="connsiteY0" fmla="*/ 12 h 534"/>
                  <a:gd name="connsiteX1" fmla="*/ 335 w 584"/>
                  <a:gd name="connsiteY1" fmla="*/ 12 h 534"/>
                  <a:gd name="connsiteX2" fmla="*/ 11 w 584"/>
                  <a:gd name="connsiteY2" fmla="*/ 182 h 534"/>
                  <a:gd name="connsiteX3" fmla="*/ 11 w 584"/>
                  <a:gd name="connsiteY3" fmla="*/ 335 h 534"/>
                  <a:gd name="connsiteX4" fmla="*/ 11 w 584"/>
                  <a:gd name="connsiteY4" fmla="*/ 497 h 534"/>
                  <a:gd name="connsiteX5" fmla="*/ 497 w 584"/>
                  <a:gd name="connsiteY5" fmla="*/ 12 h 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 h="534">
                    <a:moveTo>
                      <a:pt x="497" y="12"/>
                    </a:moveTo>
                    <a:lnTo>
                      <a:pt x="335" y="12"/>
                    </a:lnTo>
                    <a:cubicBezTo>
                      <a:pt x="198" y="-31"/>
                      <a:pt x="54" y="46"/>
                      <a:pt x="11" y="182"/>
                    </a:cubicBezTo>
                    <a:cubicBezTo>
                      <a:pt x="-4" y="232"/>
                      <a:pt x="-4" y="285"/>
                      <a:pt x="11" y="335"/>
                    </a:cubicBezTo>
                    <a:cubicBezTo>
                      <a:pt x="11" y="335"/>
                      <a:pt x="11" y="335"/>
                      <a:pt x="11" y="497"/>
                    </a:cubicBezTo>
                    <a:cubicBezTo>
                      <a:pt x="11" y="658"/>
                      <a:pt x="852" y="270"/>
                      <a:pt x="497" y="12"/>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7" name="任意多边形: 形状 3766"/>
              <p:cNvSpPr/>
              <p:nvPr/>
            </p:nvSpPr>
            <p:spPr>
              <a:xfrm>
                <a:off x="-6605419" y="7360740"/>
                <a:ext cx="777" cy="794"/>
              </a:xfrm>
              <a:custGeom>
                <a:avLst/>
                <a:gdLst>
                  <a:gd name="connsiteX0" fmla="*/ 755 w 777"/>
                  <a:gd name="connsiteY0" fmla="*/ 277 h 794"/>
                  <a:gd name="connsiteX1" fmla="*/ 755 w 777"/>
                  <a:gd name="connsiteY1" fmla="*/ 277 h 794"/>
                  <a:gd name="connsiteX2" fmla="*/ 273 w 777"/>
                  <a:gd name="connsiteY2" fmla="*/ 16 h 794"/>
                  <a:gd name="connsiteX3" fmla="*/ 12 w 777"/>
                  <a:gd name="connsiteY3" fmla="*/ 277 h 794"/>
                  <a:gd name="connsiteX4" fmla="*/ 12 w 777"/>
                  <a:gd name="connsiteY4" fmla="*/ 277 h 794"/>
                  <a:gd name="connsiteX5" fmla="*/ 323 w 777"/>
                  <a:gd name="connsiteY5" fmla="*/ 784 h 794"/>
                  <a:gd name="connsiteX6" fmla="*/ 400 w 777"/>
                  <a:gd name="connsiteY6" fmla="*/ 795 h 794"/>
                  <a:gd name="connsiteX7" fmla="*/ 777 w 777"/>
                  <a:gd name="connsiteY7" fmla="*/ 397 h 794"/>
                  <a:gd name="connsiteX8" fmla="*/ 755 w 777"/>
                  <a:gd name="connsiteY8" fmla="*/ 278 h 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 h="794">
                    <a:moveTo>
                      <a:pt x="755" y="277"/>
                    </a:moveTo>
                    <a:lnTo>
                      <a:pt x="755" y="277"/>
                    </a:lnTo>
                    <a:cubicBezTo>
                      <a:pt x="694" y="72"/>
                      <a:pt x="478" y="-45"/>
                      <a:pt x="273" y="16"/>
                    </a:cubicBezTo>
                    <a:cubicBezTo>
                      <a:pt x="147" y="54"/>
                      <a:pt x="49" y="152"/>
                      <a:pt x="12" y="277"/>
                    </a:cubicBezTo>
                    <a:lnTo>
                      <a:pt x="12" y="277"/>
                    </a:lnTo>
                    <a:cubicBezTo>
                      <a:pt x="-42" y="503"/>
                      <a:pt x="97" y="730"/>
                      <a:pt x="323" y="784"/>
                    </a:cubicBezTo>
                    <a:cubicBezTo>
                      <a:pt x="348" y="789"/>
                      <a:pt x="374" y="793"/>
                      <a:pt x="400" y="795"/>
                    </a:cubicBezTo>
                    <a:cubicBezTo>
                      <a:pt x="614" y="789"/>
                      <a:pt x="783" y="611"/>
                      <a:pt x="777" y="397"/>
                    </a:cubicBezTo>
                    <a:cubicBezTo>
                      <a:pt x="776" y="356"/>
                      <a:pt x="769" y="316"/>
                      <a:pt x="755" y="278"/>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8" name="任意多边形: 形状 3767"/>
              <p:cNvSpPr/>
              <p:nvPr/>
            </p:nvSpPr>
            <p:spPr>
              <a:xfrm>
                <a:off x="-6600205" y="7347214"/>
                <a:ext cx="682" cy="586"/>
              </a:xfrm>
              <a:custGeom>
                <a:avLst/>
                <a:gdLst>
                  <a:gd name="connsiteX0" fmla="*/ 682 w 682"/>
                  <a:gd name="connsiteY0" fmla="*/ 222 h 586"/>
                  <a:gd name="connsiteX1" fmla="*/ 682 w 682"/>
                  <a:gd name="connsiteY1" fmla="*/ 222 h 586"/>
                  <a:gd name="connsiteX2" fmla="*/ 274 w 682"/>
                  <a:gd name="connsiteY2" fmla="*/ 16 h 586"/>
                  <a:gd name="connsiteX3" fmla="*/ 68 w 682"/>
                  <a:gd name="connsiteY3" fmla="*/ 222 h 586"/>
                  <a:gd name="connsiteX4" fmla="*/ 68 w 682"/>
                  <a:gd name="connsiteY4" fmla="*/ 222 h 586"/>
                  <a:gd name="connsiteX5" fmla="*/ 682 w 682"/>
                  <a:gd name="connsiteY5" fmla="*/ 222 h 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 h="586">
                    <a:moveTo>
                      <a:pt x="682" y="222"/>
                    </a:moveTo>
                    <a:lnTo>
                      <a:pt x="682" y="222"/>
                    </a:lnTo>
                    <a:cubicBezTo>
                      <a:pt x="626" y="53"/>
                      <a:pt x="444" y="-40"/>
                      <a:pt x="274" y="16"/>
                    </a:cubicBezTo>
                    <a:cubicBezTo>
                      <a:pt x="176" y="48"/>
                      <a:pt x="100" y="125"/>
                      <a:pt x="68" y="222"/>
                    </a:cubicBezTo>
                    <a:lnTo>
                      <a:pt x="68" y="222"/>
                    </a:lnTo>
                    <a:cubicBezTo>
                      <a:pt x="-256" y="708"/>
                      <a:pt x="682" y="708"/>
                      <a:pt x="682" y="222"/>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69" name="任意多边形: 形状 3768"/>
              <p:cNvSpPr/>
              <p:nvPr/>
            </p:nvSpPr>
            <p:spPr>
              <a:xfrm>
                <a:off x="-6601409" y="7354130"/>
                <a:ext cx="1121" cy="1390"/>
              </a:xfrm>
              <a:custGeom>
                <a:avLst/>
                <a:gdLst>
                  <a:gd name="connsiteX0" fmla="*/ 561 w 1121"/>
                  <a:gd name="connsiteY0" fmla="*/ 0 h 1390"/>
                  <a:gd name="connsiteX1" fmla="*/ 16 w 1121"/>
                  <a:gd name="connsiteY1" fmla="*/ 846 h 1390"/>
                  <a:gd name="connsiteX2" fmla="*/ 561 w 1121"/>
                  <a:gd name="connsiteY2" fmla="*/ 1390 h 1390"/>
                  <a:gd name="connsiteX3" fmla="*/ 1105 w 1121"/>
                  <a:gd name="connsiteY3" fmla="*/ 544 h 1390"/>
                  <a:gd name="connsiteX4" fmla="*/ 561 w 1121"/>
                  <a:gd name="connsiteY4" fmla="*/ 0 h 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 h="1390">
                    <a:moveTo>
                      <a:pt x="561" y="0"/>
                    </a:moveTo>
                    <a:cubicBezTo>
                      <a:pt x="177" y="83"/>
                      <a:pt x="-67" y="462"/>
                      <a:pt x="16" y="846"/>
                    </a:cubicBezTo>
                    <a:cubicBezTo>
                      <a:pt x="75" y="1118"/>
                      <a:pt x="288" y="1331"/>
                      <a:pt x="561" y="1390"/>
                    </a:cubicBezTo>
                    <a:cubicBezTo>
                      <a:pt x="945" y="1307"/>
                      <a:pt x="1188" y="928"/>
                      <a:pt x="1105" y="544"/>
                    </a:cubicBezTo>
                    <a:cubicBezTo>
                      <a:pt x="1046" y="272"/>
                      <a:pt x="833" y="59"/>
                      <a:pt x="561"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0" name="任意多边形: 形状 3769"/>
              <p:cNvSpPr/>
              <p:nvPr/>
            </p:nvSpPr>
            <p:spPr>
              <a:xfrm>
                <a:off x="-6594883" y="7346446"/>
                <a:ext cx="517" cy="719"/>
              </a:xfrm>
              <a:custGeom>
                <a:avLst/>
                <a:gdLst>
                  <a:gd name="connsiteX0" fmla="*/ 113 w 517"/>
                  <a:gd name="connsiteY0" fmla="*/ 472 h 719"/>
                  <a:gd name="connsiteX1" fmla="*/ 113 w 517"/>
                  <a:gd name="connsiteY1" fmla="*/ 667 h 719"/>
                  <a:gd name="connsiteX2" fmla="*/ 404 w 517"/>
                  <a:gd name="connsiteY2" fmla="*/ 667 h 719"/>
                  <a:gd name="connsiteX3" fmla="*/ 404 w 517"/>
                  <a:gd name="connsiteY3" fmla="*/ 472 h 719"/>
                  <a:gd name="connsiteX4" fmla="*/ 473 w 517"/>
                  <a:gd name="connsiteY4" fmla="*/ 113 h 719"/>
                  <a:gd name="connsiteX5" fmla="*/ 113 w 517"/>
                  <a:gd name="connsiteY5" fmla="*/ 45 h 719"/>
                  <a:gd name="connsiteX6" fmla="*/ 45 w 517"/>
                  <a:gd name="connsiteY6" fmla="*/ 404 h 719"/>
                  <a:gd name="connsiteX7" fmla="*/ 113 w 517"/>
                  <a:gd name="connsiteY7" fmla="*/ 472 h 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 h="719">
                    <a:moveTo>
                      <a:pt x="113" y="472"/>
                    </a:moveTo>
                    <a:cubicBezTo>
                      <a:pt x="113" y="472"/>
                      <a:pt x="113" y="472"/>
                      <a:pt x="113" y="667"/>
                    </a:cubicBezTo>
                    <a:cubicBezTo>
                      <a:pt x="197" y="737"/>
                      <a:pt x="320" y="737"/>
                      <a:pt x="404" y="667"/>
                    </a:cubicBezTo>
                    <a:lnTo>
                      <a:pt x="404" y="472"/>
                    </a:lnTo>
                    <a:cubicBezTo>
                      <a:pt x="522" y="392"/>
                      <a:pt x="553" y="231"/>
                      <a:pt x="473" y="113"/>
                    </a:cubicBezTo>
                    <a:cubicBezTo>
                      <a:pt x="392" y="-5"/>
                      <a:pt x="231" y="-36"/>
                      <a:pt x="113" y="45"/>
                    </a:cubicBezTo>
                    <a:cubicBezTo>
                      <a:pt x="-5" y="125"/>
                      <a:pt x="-36" y="286"/>
                      <a:pt x="45" y="404"/>
                    </a:cubicBezTo>
                    <a:cubicBezTo>
                      <a:pt x="63" y="431"/>
                      <a:pt x="86" y="454"/>
                      <a:pt x="113" y="472"/>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1" name="任意多边形: 形状 3770"/>
              <p:cNvSpPr/>
              <p:nvPr/>
            </p:nvSpPr>
            <p:spPr>
              <a:xfrm>
                <a:off x="-6595934" y="7350767"/>
                <a:ext cx="581" cy="581"/>
              </a:xfrm>
              <a:custGeom>
                <a:avLst/>
                <a:gdLst>
                  <a:gd name="connsiteX0" fmla="*/ 291 w 581"/>
                  <a:gd name="connsiteY0" fmla="*/ 0 h 581"/>
                  <a:gd name="connsiteX1" fmla="*/ 0 w 581"/>
                  <a:gd name="connsiteY1" fmla="*/ 291 h 581"/>
                  <a:gd name="connsiteX2" fmla="*/ 291 w 581"/>
                  <a:gd name="connsiteY2" fmla="*/ 582 h 581"/>
                  <a:gd name="connsiteX3" fmla="*/ 582 w 581"/>
                  <a:gd name="connsiteY3" fmla="*/ 291 h 581"/>
                  <a:gd name="connsiteX4" fmla="*/ 291 w 581"/>
                  <a:gd name="connsiteY4" fmla="*/ 0 h 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 h="581">
                    <a:moveTo>
                      <a:pt x="291" y="0"/>
                    </a:moveTo>
                    <a:cubicBezTo>
                      <a:pt x="130" y="0"/>
                      <a:pt x="0" y="130"/>
                      <a:pt x="0" y="291"/>
                    </a:cubicBezTo>
                    <a:cubicBezTo>
                      <a:pt x="0" y="452"/>
                      <a:pt x="130" y="582"/>
                      <a:pt x="291" y="582"/>
                    </a:cubicBezTo>
                    <a:cubicBezTo>
                      <a:pt x="452" y="582"/>
                      <a:pt x="582" y="452"/>
                      <a:pt x="582" y="291"/>
                    </a:cubicBezTo>
                    <a:cubicBezTo>
                      <a:pt x="582" y="130"/>
                      <a:pt x="452" y="0"/>
                      <a:pt x="291"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2" name="任意多边形: 形状 3771"/>
              <p:cNvSpPr/>
              <p:nvPr/>
            </p:nvSpPr>
            <p:spPr>
              <a:xfrm>
                <a:off x="-6597390" y="7343685"/>
                <a:ext cx="390" cy="549"/>
              </a:xfrm>
              <a:custGeom>
                <a:avLst/>
                <a:gdLst>
                  <a:gd name="connsiteX0" fmla="*/ 195 w 390"/>
                  <a:gd name="connsiteY0" fmla="*/ 0 h 549"/>
                  <a:gd name="connsiteX1" fmla="*/ 16 w 390"/>
                  <a:gd name="connsiteY1" fmla="*/ 371 h 549"/>
                  <a:gd name="connsiteX2" fmla="*/ 195 w 390"/>
                  <a:gd name="connsiteY2" fmla="*/ 550 h 549"/>
                  <a:gd name="connsiteX3" fmla="*/ 375 w 390"/>
                  <a:gd name="connsiteY3" fmla="*/ 179 h 549"/>
                  <a:gd name="connsiteX4" fmla="*/ 195 w 390"/>
                  <a:gd name="connsiteY4" fmla="*/ 0 h 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 h="549">
                    <a:moveTo>
                      <a:pt x="195" y="0"/>
                    </a:moveTo>
                    <a:cubicBezTo>
                      <a:pt x="44" y="53"/>
                      <a:pt x="-37" y="219"/>
                      <a:pt x="16" y="371"/>
                    </a:cubicBezTo>
                    <a:cubicBezTo>
                      <a:pt x="45" y="455"/>
                      <a:pt x="111" y="521"/>
                      <a:pt x="195" y="550"/>
                    </a:cubicBezTo>
                    <a:cubicBezTo>
                      <a:pt x="347" y="497"/>
                      <a:pt x="427" y="331"/>
                      <a:pt x="375" y="179"/>
                    </a:cubicBezTo>
                    <a:cubicBezTo>
                      <a:pt x="345" y="95"/>
                      <a:pt x="279" y="29"/>
                      <a:pt x="195"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3" name="任意多边形: 形状 3772"/>
              <p:cNvSpPr/>
              <p:nvPr/>
            </p:nvSpPr>
            <p:spPr>
              <a:xfrm>
                <a:off x="-6604402" y="7344332"/>
                <a:ext cx="444" cy="614"/>
              </a:xfrm>
              <a:custGeom>
                <a:avLst/>
                <a:gdLst>
                  <a:gd name="connsiteX0" fmla="*/ 222 w 444"/>
                  <a:gd name="connsiteY0" fmla="*/ 0 h 614"/>
                  <a:gd name="connsiteX1" fmla="*/ 16 w 444"/>
                  <a:gd name="connsiteY1" fmla="*/ 408 h 614"/>
                  <a:gd name="connsiteX2" fmla="*/ 222 w 444"/>
                  <a:gd name="connsiteY2" fmla="*/ 614 h 614"/>
                  <a:gd name="connsiteX3" fmla="*/ 429 w 444"/>
                  <a:gd name="connsiteY3" fmla="*/ 206 h 614"/>
                  <a:gd name="connsiteX4" fmla="*/ 222 w 444"/>
                  <a:gd name="connsiteY4" fmla="*/ 0 h 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 h="614">
                    <a:moveTo>
                      <a:pt x="222" y="0"/>
                    </a:moveTo>
                    <a:cubicBezTo>
                      <a:pt x="53" y="56"/>
                      <a:pt x="-40" y="238"/>
                      <a:pt x="16" y="408"/>
                    </a:cubicBezTo>
                    <a:cubicBezTo>
                      <a:pt x="48" y="506"/>
                      <a:pt x="125" y="582"/>
                      <a:pt x="222" y="614"/>
                    </a:cubicBezTo>
                    <a:cubicBezTo>
                      <a:pt x="392" y="559"/>
                      <a:pt x="484" y="376"/>
                      <a:pt x="429" y="206"/>
                    </a:cubicBezTo>
                    <a:cubicBezTo>
                      <a:pt x="397" y="109"/>
                      <a:pt x="320" y="32"/>
                      <a:pt x="222"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4" name="任意多边形: 形状 3773"/>
              <p:cNvSpPr/>
              <p:nvPr/>
            </p:nvSpPr>
            <p:spPr>
              <a:xfrm>
                <a:off x="-6617307" y="7367436"/>
                <a:ext cx="969" cy="806"/>
              </a:xfrm>
              <a:custGeom>
                <a:avLst/>
                <a:gdLst>
                  <a:gd name="connsiteX0" fmla="*/ 614 w 969"/>
                  <a:gd name="connsiteY0" fmla="*/ 48 h 806"/>
                  <a:gd name="connsiteX1" fmla="*/ 614 w 969"/>
                  <a:gd name="connsiteY1" fmla="*/ 48 h 806"/>
                  <a:gd name="connsiteX2" fmla="*/ 47 w 969"/>
                  <a:gd name="connsiteY2" fmla="*/ 226 h 806"/>
                  <a:gd name="connsiteX3" fmla="*/ 0 w 969"/>
                  <a:gd name="connsiteY3" fmla="*/ 403 h 806"/>
                  <a:gd name="connsiteX4" fmla="*/ 437 w 969"/>
                  <a:gd name="connsiteY4" fmla="*/ 806 h 806"/>
                  <a:gd name="connsiteX5" fmla="*/ 614 w 969"/>
                  <a:gd name="connsiteY5" fmla="*/ 759 h 806"/>
                  <a:gd name="connsiteX6" fmla="*/ 614 w 969"/>
                  <a:gd name="connsiteY6" fmla="*/ 759 h 806"/>
                  <a:gd name="connsiteX7" fmla="*/ 970 w 969"/>
                  <a:gd name="connsiteY7" fmla="*/ 403 h 806"/>
                  <a:gd name="connsiteX8" fmla="*/ 614 w 969"/>
                  <a:gd name="connsiteY8" fmla="*/ 48 h 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 h="806">
                    <a:moveTo>
                      <a:pt x="614" y="48"/>
                    </a:moveTo>
                    <a:lnTo>
                      <a:pt x="614" y="48"/>
                    </a:lnTo>
                    <a:cubicBezTo>
                      <a:pt x="409" y="-60"/>
                      <a:pt x="155" y="20"/>
                      <a:pt x="47" y="226"/>
                    </a:cubicBezTo>
                    <a:cubicBezTo>
                      <a:pt x="19" y="281"/>
                      <a:pt x="2" y="341"/>
                      <a:pt x="0" y="403"/>
                    </a:cubicBezTo>
                    <a:cubicBezTo>
                      <a:pt x="9" y="635"/>
                      <a:pt x="205" y="816"/>
                      <a:pt x="437" y="806"/>
                    </a:cubicBezTo>
                    <a:cubicBezTo>
                      <a:pt x="499" y="804"/>
                      <a:pt x="559" y="788"/>
                      <a:pt x="614" y="759"/>
                    </a:cubicBezTo>
                    <a:lnTo>
                      <a:pt x="614" y="759"/>
                    </a:lnTo>
                    <a:cubicBezTo>
                      <a:pt x="811" y="759"/>
                      <a:pt x="970" y="600"/>
                      <a:pt x="970" y="403"/>
                    </a:cubicBezTo>
                    <a:cubicBezTo>
                      <a:pt x="970" y="207"/>
                      <a:pt x="811" y="48"/>
                      <a:pt x="614" y="48"/>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5" name="任意多边形: 形状 3774"/>
              <p:cNvSpPr/>
              <p:nvPr/>
            </p:nvSpPr>
            <p:spPr>
              <a:xfrm>
                <a:off x="-6617485" y="7361243"/>
                <a:ext cx="420" cy="518"/>
              </a:xfrm>
              <a:custGeom>
                <a:avLst/>
                <a:gdLst>
                  <a:gd name="connsiteX0" fmla="*/ 276 w 420"/>
                  <a:gd name="connsiteY0" fmla="*/ 0 h 518"/>
                  <a:gd name="connsiteX1" fmla="*/ 0 w 420"/>
                  <a:gd name="connsiteY1" fmla="*/ 306 h 518"/>
                  <a:gd name="connsiteX2" fmla="*/ 49 w 420"/>
                  <a:gd name="connsiteY2" fmla="*/ 453 h 518"/>
                  <a:gd name="connsiteX3" fmla="*/ 49 w 420"/>
                  <a:gd name="connsiteY3" fmla="*/ 453 h 518"/>
                  <a:gd name="connsiteX4" fmla="*/ 323 w 420"/>
                  <a:gd name="connsiteY4" fmla="*/ 470 h 518"/>
                  <a:gd name="connsiteX5" fmla="*/ 340 w 420"/>
                  <a:gd name="connsiteY5" fmla="*/ 453 h 518"/>
                  <a:gd name="connsiteX6" fmla="*/ 340 w 420"/>
                  <a:gd name="connsiteY6" fmla="*/ 453 h 518"/>
                  <a:gd name="connsiteX7" fmla="*/ 331 w 420"/>
                  <a:gd name="connsiteY7" fmla="*/ 41 h 518"/>
                  <a:gd name="connsiteX8" fmla="*/ 276 w 420"/>
                  <a:gd name="connsiteY8" fmla="*/ 0 h 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 h="518">
                    <a:moveTo>
                      <a:pt x="276" y="0"/>
                    </a:moveTo>
                    <a:cubicBezTo>
                      <a:pt x="115" y="8"/>
                      <a:pt x="-8" y="146"/>
                      <a:pt x="0" y="306"/>
                    </a:cubicBezTo>
                    <a:cubicBezTo>
                      <a:pt x="3" y="358"/>
                      <a:pt x="20" y="409"/>
                      <a:pt x="49" y="453"/>
                    </a:cubicBezTo>
                    <a:lnTo>
                      <a:pt x="49" y="453"/>
                    </a:lnTo>
                    <a:cubicBezTo>
                      <a:pt x="120" y="533"/>
                      <a:pt x="243" y="541"/>
                      <a:pt x="323" y="470"/>
                    </a:cubicBezTo>
                    <a:cubicBezTo>
                      <a:pt x="329" y="465"/>
                      <a:pt x="335" y="459"/>
                      <a:pt x="340" y="453"/>
                    </a:cubicBezTo>
                    <a:lnTo>
                      <a:pt x="340" y="453"/>
                    </a:lnTo>
                    <a:cubicBezTo>
                      <a:pt x="451" y="336"/>
                      <a:pt x="447" y="152"/>
                      <a:pt x="331" y="41"/>
                    </a:cubicBezTo>
                    <a:cubicBezTo>
                      <a:pt x="314" y="26"/>
                      <a:pt x="295" y="12"/>
                      <a:pt x="276"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6" name="任意多边形: 形状 3775"/>
              <p:cNvSpPr/>
              <p:nvPr/>
            </p:nvSpPr>
            <p:spPr>
              <a:xfrm>
                <a:off x="-6614631" y="7365252"/>
                <a:ext cx="489" cy="614"/>
              </a:xfrm>
              <a:custGeom>
                <a:avLst/>
                <a:gdLst>
                  <a:gd name="connsiteX0" fmla="*/ 267 w 489"/>
                  <a:gd name="connsiteY0" fmla="*/ 0 h 614"/>
                  <a:gd name="connsiteX1" fmla="*/ 267 w 489"/>
                  <a:gd name="connsiteY1" fmla="*/ 615 h 614"/>
                  <a:gd name="connsiteX2" fmla="*/ 473 w 489"/>
                  <a:gd name="connsiteY2" fmla="*/ 206 h 614"/>
                  <a:gd name="connsiteX3" fmla="*/ 267 w 489"/>
                  <a:gd name="connsiteY3" fmla="*/ 0 h 614"/>
                </a:gdLst>
                <a:ahLst/>
                <a:cxnLst>
                  <a:cxn ang="0">
                    <a:pos x="connsiteX0" y="connsiteY0"/>
                  </a:cxn>
                  <a:cxn ang="0">
                    <a:pos x="connsiteX1" y="connsiteY1"/>
                  </a:cxn>
                  <a:cxn ang="0">
                    <a:pos x="connsiteX2" y="connsiteY2"/>
                  </a:cxn>
                  <a:cxn ang="0">
                    <a:pos x="connsiteX3" y="connsiteY3"/>
                  </a:cxn>
                </a:cxnLst>
                <a:rect l="l" t="t" r="r" b="b"/>
                <a:pathLst>
                  <a:path w="489" h="614">
                    <a:moveTo>
                      <a:pt x="267" y="0"/>
                    </a:moveTo>
                    <a:cubicBezTo>
                      <a:pt x="-89" y="0"/>
                      <a:pt x="-89" y="615"/>
                      <a:pt x="267" y="615"/>
                    </a:cubicBezTo>
                    <a:cubicBezTo>
                      <a:pt x="436" y="559"/>
                      <a:pt x="529" y="376"/>
                      <a:pt x="473" y="206"/>
                    </a:cubicBezTo>
                    <a:cubicBezTo>
                      <a:pt x="441" y="109"/>
                      <a:pt x="364" y="32"/>
                      <a:pt x="267"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7" name="任意多边形: 形状 3776"/>
              <p:cNvSpPr/>
              <p:nvPr/>
            </p:nvSpPr>
            <p:spPr>
              <a:xfrm>
                <a:off x="-6612716" y="7368500"/>
                <a:ext cx="1190" cy="973"/>
              </a:xfrm>
              <a:custGeom>
                <a:avLst/>
                <a:gdLst>
                  <a:gd name="connsiteX0" fmla="*/ 809 w 1190"/>
                  <a:gd name="connsiteY0" fmla="*/ 18 h 973"/>
                  <a:gd name="connsiteX1" fmla="*/ 809 w 1190"/>
                  <a:gd name="connsiteY1" fmla="*/ 18 h 973"/>
                  <a:gd name="connsiteX2" fmla="*/ 615 w 1190"/>
                  <a:gd name="connsiteY2" fmla="*/ 18 h 973"/>
                  <a:gd name="connsiteX3" fmla="*/ 18 w 1190"/>
                  <a:gd name="connsiteY3" fmla="*/ 356 h 973"/>
                  <a:gd name="connsiteX4" fmla="*/ 0 w 1190"/>
                  <a:gd name="connsiteY4" fmla="*/ 470 h 973"/>
                  <a:gd name="connsiteX5" fmla="*/ 467 w 1190"/>
                  <a:gd name="connsiteY5" fmla="*/ 973 h 973"/>
                  <a:gd name="connsiteX6" fmla="*/ 615 w 1190"/>
                  <a:gd name="connsiteY6" fmla="*/ 956 h 973"/>
                  <a:gd name="connsiteX7" fmla="*/ 615 w 1190"/>
                  <a:gd name="connsiteY7" fmla="*/ 956 h 973"/>
                  <a:gd name="connsiteX8" fmla="*/ 615 w 1190"/>
                  <a:gd name="connsiteY8" fmla="*/ 956 h 973"/>
                  <a:gd name="connsiteX9" fmla="*/ 615 w 1190"/>
                  <a:gd name="connsiteY9" fmla="*/ 956 h 973"/>
                  <a:gd name="connsiteX10" fmla="*/ 1180 w 1190"/>
                  <a:gd name="connsiteY10" fmla="*/ 584 h 973"/>
                  <a:gd name="connsiteX11" fmla="*/ 809 w 1190"/>
                  <a:gd name="connsiteY11" fmla="*/ 18 h 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 h="973">
                    <a:moveTo>
                      <a:pt x="809" y="18"/>
                    </a:moveTo>
                    <a:cubicBezTo>
                      <a:pt x="809" y="18"/>
                      <a:pt x="809" y="18"/>
                      <a:pt x="809" y="18"/>
                    </a:cubicBezTo>
                    <a:lnTo>
                      <a:pt x="615" y="18"/>
                    </a:lnTo>
                    <a:cubicBezTo>
                      <a:pt x="357" y="-54"/>
                      <a:pt x="89" y="97"/>
                      <a:pt x="18" y="356"/>
                    </a:cubicBezTo>
                    <a:cubicBezTo>
                      <a:pt x="7" y="393"/>
                      <a:pt x="2" y="432"/>
                      <a:pt x="0" y="470"/>
                    </a:cubicBezTo>
                    <a:cubicBezTo>
                      <a:pt x="-9" y="738"/>
                      <a:pt x="200" y="963"/>
                      <a:pt x="467" y="973"/>
                    </a:cubicBezTo>
                    <a:cubicBezTo>
                      <a:pt x="517" y="975"/>
                      <a:pt x="567" y="969"/>
                      <a:pt x="615" y="956"/>
                    </a:cubicBezTo>
                    <a:lnTo>
                      <a:pt x="615" y="956"/>
                    </a:lnTo>
                    <a:lnTo>
                      <a:pt x="615" y="956"/>
                    </a:lnTo>
                    <a:cubicBezTo>
                      <a:pt x="615" y="956"/>
                      <a:pt x="615" y="956"/>
                      <a:pt x="615" y="956"/>
                    </a:cubicBezTo>
                    <a:cubicBezTo>
                      <a:pt x="874" y="1009"/>
                      <a:pt x="1127" y="843"/>
                      <a:pt x="1180" y="584"/>
                    </a:cubicBezTo>
                    <a:cubicBezTo>
                      <a:pt x="1234" y="325"/>
                      <a:pt x="1068" y="71"/>
                      <a:pt x="809" y="18"/>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8" name="任意多边形: 形状 3777"/>
              <p:cNvSpPr/>
              <p:nvPr/>
            </p:nvSpPr>
            <p:spPr>
              <a:xfrm>
                <a:off x="-6609249" y="7365996"/>
                <a:ext cx="891" cy="1131"/>
              </a:xfrm>
              <a:custGeom>
                <a:avLst/>
                <a:gdLst>
                  <a:gd name="connsiteX0" fmla="*/ 446 w 891"/>
                  <a:gd name="connsiteY0" fmla="*/ 0 h 1131"/>
                  <a:gd name="connsiteX1" fmla="*/ 16 w 891"/>
                  <a:gd name="connsiteY1" fmla="*/ 702 h 1131"/>
                  <a:gd name="connsiteX2" fmla="*/ 446 w 891"/>
                  <a:gd name="connsiteY2" fmla="*/ 1132 h 1131"/>
                  <a:gd name="connsiteX3" fmla="*/ 876 w 891"/>
                  <a:gd name="connsiteY3" fmla="*/ 429 h 1131"/>
                  <a:gd name="connsiteX4" fmla="*/ 446 w 891"/>
                  <a:gd name="connsiteY4" fmla="*/ 0 h 1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 h="1131">
                    <a:moveTo>
                      <a:pt x="446" y="0"/>
                    </a:moveTo>
                    <a:cubicBezTo>
                      <a:pt x="133" y="75"/>
                      <a:pt x="-59" y="390"/>
                      <a:pt x="16" y="702"/>
                    </a:cubicBezTo>
                    <a:cubicBezTo>
                      <a:pt x="67" y="915"/>
                      <a:pt x="233" y="1081"/>
                      <a:pt x="446" y="1132"/>
                    </a:cubicBezTo>
                    <a:cubicBezTo>
                      <a:pt x="758" y="1056"/>
                      <a:pt x="951" y="742"/>
                      <a:pt x="876" y="429"/>
                    </a:cubicBezTo>
                    <a:cubicBezTo>
                      <a:pt x="824" y="217"/>
                      <a:pt x="658" y="51"/>
                      <a:pt x="446"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79" name="任意多边形: 形状 3778"/>
              <p:cNvSpPr/>
              <p:nvPr/>
            </p:nvSpPr>
            <p:spPr>
              <a:xfrm>
                <a:off x="-6609047" y="7373930"/>
                <a:ext cx="640" cy="588"/>
              </a:xfrm>
              <a:custGeom>
                <a:avLst/>
                <a:gdLst>
                  <a:gd name="connsiteX0" fmla="*/ 503 w 640"/>
                  <a:gd name="connsiteY0" fmla="*/ 20 h 588"/>
                  <a:gd name="connsiteX1" fmla="*/ 244 w 640"/>
                  <a:gd name="connsiteY1" fmla="*/ 20 h 588"/>
                  <a:gd name="connsiteX2" fmla="*/ 18 w 640"/>
                  <a:gd name="connsiteY2" fmla="*/ 247 h 588"/>
                  <a:gd name="connsiteX3" fmla="*/ 18 w 640"/>
                  <a:gd name="connsiteY3" fmla="*/ 505 h 588"/>
                  <a:gd name="connsiteX4" fmla="*/ 503 w 640"/>
                  <a:gd name="connsiteY4" fmla="*/ 20 h 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 h="588">
                    <a:moveTo>
                      <a:pt x="503" y="20"/>
                    </a:moveTo>
                    <a:cubicBezTo>
                      <a:pt x="418" y="-7"/>
                      <a:pt x="328" y="-7"/>
                      <a:pt x="244" y="20"/>
                    </a:cubicBezTo>
                    <a:cubicBezTo>
                      <a:pt x="119" y="20"/>
                      <a:pt x="18" y="122"/>
                      <a:pt x="18" y="247"/>
                    </a:cubicBezTo>
                    <a:cubicBezTo>
                      <a:pt x="-6" y="331"/>
                      <a:pt x="-6" y="421"/>
                      <a:pt x="18" y="505"/>
                    </a:cubicBezTo>
                    <a:cubicBezTo>
                      <a:pt x="373" y="796"/>
                      <a:pt x="891" y="247"/>
                      <a:pt x="503" y="2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0" name="任意多边形: 形状 3779"/>
              <p:cNvSpPr/>
              <p:nvPr/>
            </p:nvSpPr>
            <p:spPr>
              <a:xfrm>
                <a:off x="-6612481" y="7374867"/>
                <a:ext cx="751" cy="535"/>
              </a:xfrm>
              <a:custGeom>
                <a:avLst/>
                <a:gdLst>
                  <a:gd name="connsiteX0" fmla="*/ 509 w 751"/>
                  <a:gd name="connsiteY0" fmla="*/ 21 h 535"/>
                  <a:gd name="connsiteX1" fmla="*/ 315 w 751"/>
                  <a:gd name="connsiteY1" fmla="*/ 21 h 535"/>
                  <a:gd name="connsiteX2" fmla="*/ 315 w 751"/>
                  <a:gd name="connsiteY2" fmla="*/ 506 h 535"/>
                  <a:gd name="connsiteX3" fmla="*/ 509 w 751"/>
                  <a:gd name="connsiteY3" fmla="*/ 506 h 535"/>
                  <a:gd name="connsiteX4" fmla="*/ 752 w 751"/>
                  <a:gd name="connsiteY4" fmla="*/ 263 h 535"/>
                  <a:gd name="connsiteX5" fmla="*/ 509 w 751"/>
                  <a:gd name="connsiteY5" fmla="*/ 21 h 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 h="535">
                    <a:moveTo>
                      <a:pt x="509" y="21"/>
                    </a:moveTo>
                    <a:cubicBezTo>
                      <a:pt x="446" y="6"/>
                      <a:pt x="379" y="6"/>
                      <a:pt x="315" y="21"/>
                    </a:cubicBezTo>
                    <a:cubicBezTo>
                      <a:pt x="-105" y="-141"/>
                      <a:pt x="-105" y="700"/>
                      <a:pt x="315" y="506"/>
                    </a:cubicBezTo>
                    <a:cubicBezTo>
                      <a:pt x="736" y="312"/>
                      <a:pt x="315" y="506"/>
                      <a:pt x="509" y="506"/>
                    </a:cubicBezTo>
                    <a:cubicBezTo>
                      <a:pt x="643" y="506"/>
                      <a:pt x="752" y="397"/>
                      <a:pt x="752" y="263"/>
                    </a:cubicBezTo>
                    <a:cubicBezTo>
                      <a:pt x="752" y="130"/>
                      <a:pt x="643" y="21"/>
                      <a:pt x="509" y="21"/>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1" name="任意多边形: 形状 3780"/>
              <p:cNvSpPr/>
              <p:nvPr/>
            </p:nvSpPr>
            <p:spPr>
              <a:xfrm>
                <a:off x="-6609191" y="7370943"/>
                <a:ext cx="517" cy="517"/>
              </a:xfrm>
              <a:custGeom>
                <a:avLst/>
                <a:gdLst>
                  <a:gd name="connsiteX0" fmla="*/ 259 w 517"/>
                  <a:gd name="connsiteY0" fmla="*/ 0 h 517"/>
                  <a:gd name="connsiteX1" fmla="*/ 0 w 517"/>
                  <a:gd name="connsiteY1" fmla="*/ 259 h 517"/>
                  <a:gd name="connsiteX2" fmla="*/ 259 w 517"/>
                  <a:gd name="connsiteY2" fmla="*/ 517 h 517"/>
                  <a:gd name="connsiteX3" fmla="*/ 517 w 517"/>
                  <a:gd name="connsiteY3" fmla="*/ 259 h 517"/>
                  <a:gd name="connsiteX4" fmla="*/ 259 w 517"/>
                  <a:gd name="connsiteY4" fmla="*/ 0 h 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 h="517">
                    <a:moveTo>
                      <a:pt x="259" y="0"/>
                    </a:moveTo>
                    <a:cubicBezTo>
                      <a:pt x="116" y="0"/>
                      <a:pt x="0" y="116"/>
                      <a:pt x="0" y="259"/>
                    </a:cubicBezTo>
                    <a:cubicBezTo>
                      <a:pt x="0" y="401"/>
                      <a:pt x="116" y="517"/>
                      <a:pt x="259" y="517"/>
                    </a:cubicBezTo>
                    <a:cubicBezTo>
                      <a:pt x="402" y="517"/>
                      <a:pt x="517" y="401"/>
                      <a:pt x="517" y="259"/>
                    </a:cubicBezTo>
                    <a:cubicBezTo>
                      <a:pt x="517" y="116"/>
                      <a:pt x="401" y="0"/>
                      <a:pt x="259"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2" name="任意多边形: 形状 3781"/>
              <p:cNvSpPr/>
              <p:nvPr/>
            </p:nvSpPr>
            <p:spPr>
              <a:xfrm>
                <a:off x="-6606087" y="7377252"/>
                <a:ext cx="551" cy="424"/>
              </a:xfrm>
              <a:custGeom>
                <a:avLst/>
                <a:gdLst>
                  <a:gd name="connsiteX0" fmla="*/ 517 w 551"/>
                  <a:gd name="connsiteY0" fmla="*/ 158 h 424"/>
                  <a:gd name="connsiteX1" fmla="*/ 125 w 551"/>
                  <a:gd name="connsiteY1" fmla="*/ 32 h 424"/>
                  <a:gd name="connsiteX2" fmla="*/ 0 w 551"/>
                  <a:gd name="connsiteY2" fmla="*/ 158 h 424"/>
                  <a:gd name="connsiteX3" fmla="*/ 0 w 551"/>
                  <a:gd name="connsiteY3" fmla="*/ 158 h 424"/>
                  <a:gd name="connsiteX4" fmla="*/ 550 w 551"/>
                  <a:gd name="connsiteY4" fmla="*/ 158 h 424"/>
                  <a:gd name="connsiteX5" fmla="*/ 517 w 551"/>
                  <a:gd name="connsiteY5" fmla="*/ 158 h 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 h="424">
                    <a:moveTo>
                      <a:pt x="517" y="158"/>
                    </a:moveTo>
                    <a:cubicBezTo>
                      <a:pt x="444" y="15"/>
                      <a:pt x="268" y="-41"/>
                      <a:pt x="125" y="32"/>
                    </a:cubicBezTo>
                    <a:cubicBezTo>
                      <a:pt x="72" y="60"/>
                      <a:pt x="28" y="104"/>
                      <a:pt x="0" y="158"/>
                    </a:cubicBezTo>
                    <a:lnTo>
                      <a:pt x="0" y="158"/>
                    </a:lnTo>
                    <a:cubicBezTo>
                      <a:pt x="0" y="513"/>
                      <a:pt x="582" y="513"/>
                      <a:pt x="550" y="158"/>
                    </a:cubicBezTo>
                    <a:cubicBezTo>
                      <a:pt x="539" y="157"/>
                      <a:pt x="528" y="157"/>
                      <a:pt x="517" y="158"/>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3" name="任意多边形: 形状 3782"/>
              <p:cNvSpPr/>
              <p:nvPr/>
            </p:nvSpPr>
            <p:spPr>
              <a:xfrm>
                <a:off x="-6604422" y="7367710"/>
                <a:ext cx="485" cy="484"/>
              </a:xfrm>
              <a:custGeom>
                <a:avLst/>
                <a:gdLst>
                  <a:gd name="connsiteX0" fmla="*/ 243 w 485"/>
                  <a:gd name="connsiteY0" fmla="*/ 0 h 484"/>
                  <a:gd name="connsiteX1" fmla="*/ 0 w 485"/>
                  <a:gd name="connsiteY1" fmla="*/ 242 h 484"/>
                  <a:gd name="connsiteX2" fmla="*/ 243 w 485"/>
                  <a:gd name="connsiteY2" fmla="*/ 485 h 484"/>
                  <a:gd name="connsiteX3" fmla="*/ 485 w 485"/>
                  <a:gd name="connsiteY3" fmla="*/ 242 h 484"/>
                  <a:gd name="connsiteX4" fmla="*/ 243 w 485"/>
                  <a:gd name="connsiteY4" fmla="*/ 0 h 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 h="484">
                    <a:moveTo>
                      <a:pt x="243" y="0"/>
                    </a:moveTo>
                    <a:cubicBezTo>
                      <a:pt x="109" y="0"/>
                      <a:pt x="0" y="109"/>
                      <a:pt x="0" y="242"/>
                    </a:cubicBezTo>
                    <a:cubicBezTo>
                      <a:pt x="0" y="376"/>
                      <a:pt x="109" y="485"/>
                      <a:pt x="243" y="485"/>
                    </a:cubicBezTo>
                    <a:cubicBezTo>
                      <a:pt x="376" y="485"/>
                      <a:pt x="485" y="376"/>
                      <a:pt x="485" y="242"/>
                    </a:cubicBezTo>
                    <a:cubicBezTo>
                      <a:pt x="485" y="109"/>
                      <a:pt x="377" y="0"/>
                      <a:pt x="243"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4" name="任意多边形: 形状 3783"/>
              <p:cNvSpPr/>
              <p:nvPr/>
            </p:nvSpPr>
            <p:spPr>
              <a:xfrm>
                <a:off x="-6599733" y="7362148"/>
                <a:ext cx="646" cy="779"/>
              </a:xfrm>
              <a:custGeom>
                <a:avLst/>
                <a:gdLst>
                  <a:gd name="connsiteX0" fmla="*/ 437 w 646"/>
                  <a:gd name="connsiteY0" fmla="*/ 0 h 779"/>
                  <a:gd name="connsiteX1" fmla="*/ 210 w 646"/>
                  <a:gd name="connsiteY1" fmla="*/ 0 h 779"/>
                  <a:gd name="connsiteX2" fmla="*/ 16 w 646"/>
                  <a:gd name="connsiteY2" fmla="*/ 356 h 779"/>
                  <a:gd name="connsiteX3" fmla="*/ 222 w 646"/>
                  <a:gd name="connsiteY3" fmla="*/ 764 h 779"/>
                  <a:gd name="connsiteX4" fmla="*/ 631 w 646"/>
                  <a:gd name="connsiteY4" fmla="*/ 558 h 779"/>
                  <a:gd name="connsiteX5" fmla="*/ 631 w 646"/>
                  <a:gd name="connsiteY5" fmla="*/ 356 h 779"/>
                  <a:gd name="connsiteX6" fmla="*/ 437 w 646"/>
                  <a:gd name="connsiteY6" fmla="*/ 0 h 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 h="779">
                    <a:moveTo>
                      <a:pt x="437" y="0"/>
                    </a:moveTo>
                    <a:lnTo>
                      <a:pt x="210" y="0"/>
                    </a:lnTo>
                    <a:cubicBezTo>
                      <a:pt x="97" y="84"/>
                      <a:pt x="26" y="214"/>
                      <a:pt x="16" y="356"/>
                    </a:cubicBezTo>
                    <a:cubicBezTo>
                      <a:pt x="-40" y="525"/>
                      <a:pt x="53" y="708"/>
                      <a:pt x="222" y="764"/>
                    </a:cubicBezTo>
                    <a:cubicBezTo>
                      <a:pt x="392" y="819"/>
                      <a:pt x="575" y="727"/>
                      <a:pt x="631" y="558"/>
                    </a:cubicBezTo>
                    <a:cubicBezTo>
                      <a:pt x="652" y="492"/>
                      <a:pt x="652" y="422"/>
                      <a:pt x="631" y="356"/>
                    </a:cubicBezTo>
                    <a:cubicBezTo>
                      <a:pt x="621" y="214"/>
                      <a:pt x="550" y="84"/>
                      <a:pt x="437"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5" name="任意多边形: 形状 3784"/>
              <p:cNvSpPr/>
              <p:nvPr/>
            </p:nvSpPr>
            <p:spPr>
              <a:xfrm>
                <a:off x="-6596788" y="7361615"/>
                <a:ext cx="387" cy="388"/>
              </a:xfrm>
              <a:custGeom>
                <a:avLst/>
                <a:gdLst>
                  <a:gd name="connsiteX0" fmla="*/ 272 w 387"/>
                  <a:gd name="connsiteY0" fmla="*/ 16 h 388"/>
                  <a:gd name="connsiteX1" fmla="*/ 16 w 387"/>
                  <a:gd name="connsiteY1" fmla="*/ 116 h 388"/>
                  <a:gd name="connsiteX2" fmla="*/ 116 w 387"/>
                  <a:gd name="connsiteY2" fmla="*/ 372 h 388"/>
                  <a:gd name="connsiteX3" fmla="*/ 271 w 387"/>
                  <a:gd name="connsiteY3" fmla="*/ 372 h 388"/>
                  <a:gd name="connsiteX4" fmla="*/ 372 w 387"/>
                  <a:gd name="connsiteY4" fmla="*/ 116 h 388"/>
                  <a:gd name="connsiteX5" fmla="*/ 271 w 387"/>
                  <a:gd name="connsiteY5" fmla="*/ 16 h 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 h="388">
                    <a:moveTo>
                      <a:pt x="272" y="16"/>
                    </a:moveTo>
                    <a:cubicBezTo>
                      <a:pt x="173" y="-26"/>
                      <a:pt x="59" y="18"/>
                      <a:pt x="16" y="116"/>
                    </a:cubicBezTo>
                    <a:cubicBezTo>
                      <a:pt x="-27" y="215"/>
                      <a:pt x="18" y="329"/>
                      <a:pt x="116" y="372"/>
                    </a:cubicBezTo>
                    <a:cubicBezTo>
                      <a:pt x="166" y="393"/>
                      <a:pt x="222" y="393"/>
                      <a:pt x="271" y="372"/>
                    </a:cubicBezTo>
                    <a:cubicBezTo>
                      <a:pt x="370" y="329"/>
                      <a:pt x="415" y="215"/>
                      <a:pt x="372" y="116"/>
                    </a:cubicBezTo>
                    <a:cubicBezTo>
                      <a:pt x="352" y="71"/>
                      <a:pt x="316" y="35"/>
                      <a:pt x="271" y="16"/>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6" name="任意多边形: 形状 3785"/>
              <p:cNvSpPr/>
              <p:nvPr/>
            </p:nvSpPr>
            <p:spPr>
              <a:xfrm>
                <a:off x="-6599216" y="7369262"/>
                <a:ext cx="533" cy="582"/>
              </a:xfrm>
              <a:custGeom>
                <a:avLst/>
                <a:gdLst>
                  <a:gd name="connsiteX0" fmla="*/ 243 w 533"/>
                  <a:gd name="connsiteY0" fmla="*/ 0 h 582"/>
                  <a:gd name="connsiteX1" fmla="*/ 243 w 533"/>
                  <a:gd name="connsiteY1" fmla="*/ 582 h 582"/>
                  <a:gd name="connsiteX2" fmla="*/ 534 w 533"/>
                  <a:gd name="connsiteY2" fmla="*/ 291 h 582"/>
                  <a:gd name="connsiteX3" fmla="*/ 243 w 533"/>
                  <a:gd name="connsiteY3" fmla="*/ 0 h 582"/>
                </a:gdLst>
                <a:ahLst/>
                <a:cxnLst>
                  <a:cxn ang="0">
                    <a:pos x="connsiteX0" y="connsiteY0"/>
                  </a:cxn>
                  <a:cxn ang="0">
                    <a:pos x="connsiteX1" y="connsiteY1"/>
                  </a:cxn>
                  <a:cxn ang="0">
                    <a:pos x="connsiteX2" y="connsiteY2"/>
                  </a:cxn>
                  <a:cxn ang="0">
                    <a:pos x="connsiteX3" y="connsiteY3"/>
                  </a:cxn>
                </a:cxnLst>
                <a:rect l="l" t="t" r="r" b="b"/>
                <a:pathLst>
                  <a:path w="533" h="582">
                    <a:moveTo>
                      <a:pt x="243" y="0"/>
                    </a:moveTo>
                    <a:cubicBezTo>
                      <a:pt x="-81" y="0"/>
                      <a:pt x="-81" y="582"/>
                      <a:pt x="243" y="582"/>
                    </a:cubicBezTo>
                    <a:cubicBezTo>
                      <a:pt x="403" y="582"/>
                      <a:pt x="534" y="452"/>
                      <a:pt x="534" y="291"/>
                    </a:cubicBezTo>
                    <a:cubicBezTo>
                      <a:pt x="534" y="131"/>
                      <a:pt x="403" y="0"/>
                      <a:pt x="243"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7" name="任意多边形: 形状 3786"/>
              <p:cNvSpPr/>
              <p:nvPr/>
            </p:nvSpPr>
            <p:spPr>
              <a:xfrm>
                <a:off x="-6599293" y="7378865"/>
                <a:ext cx="444" cy="614"/>
              </a:xfrm>
              <a:custGeom>
                <a:avLst/>
                <a:gdLst>
                  <a:gd name="connsiteX0" fmla="*/ 222 w 444"/>
                  <a:gd name="connsiteY0" fmla="*/ 0 h 614"/>
                  <a:gd name="connsiteX1" fmla="*/ 16 w 444"/>
                  <a:gd name="connsiteY1" fmla="*/ 408 h 614"/>
                  <a:gd name="connsiteX2" fmla="*/ 222 w 444"/>
                  <a:gd name="connsiteY2" fmla="*/ 614 h 614"/>
                  <a:gd name="connsiteX3" fmla="*/ 429 w 444"/>
                  <a:gd name="connsiteY3" fmla="*/ 206 h 614"/>
                  <a:gd name="connsiteX4" fmla="*/ 222 w 444"/>
                  <a:gd name="connsiteY4" fmla="*/ 0 h 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 h="614">
                    <a:moveTo>
                      <a:pt x="222" y="0"/>
                    </a:moveTo>
                    <a:cubicBezTo>
                      <a:pt x="53" y="56"/>
                      <a:pt x="-40" y="238"/>
                      <a:pt x="16" y="408"/>
                    </a:cubicBezTo>
                    <a:cubicBezTo>
                      <a:pt x="48" y="506"/>
                      <a:pt x="125" y="582"/>
                      <a:pt x="222" y="614"/>
                    </a:cubicBezTo>
                    <a:cubicBezTo>
                      <a:pt x="392" y="559"/>
                      <a:pt x="484" y="376"/>
                      <a:pt x="429" y="206"/>
                    </a:cubicBezTo>
                    <a:cubicBezTo>
                      <a:pt x="397" y="109"/>
                      <a:pt x="320" y="32"/>
                      <a:pt x="222"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8" name="任意多边形: 形状 3787"/>
              <p:cNvSpPr/>
              <p:nvPr/>
            </p:nvSpPr>
            <p:spPr>
              <a:xfrm>
                <a:off x="-6591763" y="7376181"/>
                <a:ext cx="452" cy="452"/>
              </a:xfrm>
              <a:custGeom>
                <a:avLst/>
                <a:gdLst>
                  <a:gd name="connsiteX0" fmla="*/ 226 w 452"/>
                  <a:gd name="connsiteY0" fmla="*/ 0 h 452"/>
                  <a:gd name="connsiteX1" fmla="*/ 0 w 452"/>
                  <a:gd name="connsiteY1" fmla="*/ 226 h 452"/>
                  <a:gd name="connsiteX2" fmla="*/ 226 w 452"/>
                  <a:gd name="connsiteY2" fmla="*/ 452 h 452"/>
                  <a:gd name="connsiteX3" fmla="*/ 453 w 452"/>
                  <a:gd name="connsiteY3" fmla="*/ 226 h 452"/>
                  <a:gd name="connsiteX4" fmla="*/ 226 w 452"/>
                  <a:gd name="connsiteY4" fmla="*/ 0 h 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 h="452">
                    <a:moveTo>
                      <a:pt x="226" y="0"/>
                    </a:moveTo>
                    <a:cubicBezTo>
                      <a:pt x="101" y="0"/>
                      <a:pt x="0" y="101"/>
                      <a:pt x="0" y="226"/>
                    </a:cubicBezTo>
                    <a:cubicBezTo>
                      <a:pt x="0" y="351"/>
                      <a:pt x="101" y="452"/>
                      <a:pt x="226" y="452"/>
                    </a:cubicBezTo>
                    <a:cubicBezTo>
                      <a:pt x="351" y="452"/>
                      <a:pt x="453" y="351"/>
                      <a:pt x="453" y="226"/>
                    </a:cubicBezTo>
                    <a:cubicBezTo>
                      <a:pt x="453" y="101"/>
                      <a:pt x="351" y="0"/>
                      <a:pt x="226"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 name="任意多边形: 形状 3788"/>
              <p:cNvSpPr/>
              <p:nvPr/>
            </p:nvSpPr>
            <p:spPr>
              <a:xfrm>
                <a:off x="-6595343" y="7370409"/>
                <a:ext cx="711" cy="711"/>
              </a:xfrm>
              <a:custGeom>
                <a:avLst/>
                <a:gdLst>
                  <a:gd name="connsiteX0" fmla="*/ 250 w 711"/>
                  <a:gd name="connsiteY0" fmla="*/ 16 h 711"/>
                  <a:gd name="connsiteX1" fmla="*/ 16 w 711"/>
                  <a:gd name="connsiteY1" fmla="*/ 462 h 711"/>
                  <a:gd name="connsiteX2" fmla="*/ 250 w 711"/>
                  <a:gd name="connsiteY2" fmla="*/ 696 h 711"/>
                  <a:gd name="connsiteX3" fmla="*/ 695 w 711"/>
                  <a:gd name="connsiteY3" fmla="*/ 462 h 711"/>
                  <a:gd name="connsiteX4" fmla="*/ 462 w 711"/>
                  <a:gd name="connsiteY4" fmla="*/ 16 h 711"/>
                  <a:gd name="connsiteX5" fmla="*/ 250 w 711"/>
                  <a:gd name="connsiteY5" fmla="*/ 16 h 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 h="711">
                    <a:moveTo>
                      <a:pt x="250" y="16"/>
                    </a:moveTo>
                    <a:cubicBezTo>
                      <a:pt x="62" y="75"/>
                      <a:pt x="-42" y="274"/>
                      <a:pt x="16" y="462"/>
                    </a:cubicBezTo>
                    <a:cubicBezTo>
                      <a:pt x="51" y="573"/>
                      <a:pt x="138" y="660"/>
                      <a:pt x="250" y="696"/>
                    </a:cubicBezTo>
                    <a:cubicBezTo>
                      <a:pt x="437" y="754"/>
                      <a:pt x="637" y="649"/>
                      <a:pt x="695" y="462"/>
                    </a:cubicBezTo>
                    <a:cubicBezTo>
                      <a:pt x="754" y="274"/>
                      <a:pt x="649" y="75"/>
                      <a:pt x="462" y="16"/>
                    </a:cubicBezTo>
                    <a:cubicBezTo>
                      <a:pt x="393" y="-5"/>
                      <a:pt x="319" y="-5"/>
                      <a:pt x="250" y="16"/>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 name="任意多边形: 形状 3789"/>
              <p:cNvSpPr/>
              <p:nvPr/>
            </p:nvSpPr>
            <p:spPr>
              <a:xfrm>
                <a:off x="-6597001" y="7374823"/>
                <a:ext cx="1422" cy="1422"/>
              </a:xfrm>
              <a:custGeom>
                <a:avLst/>
                <a:gdLst>
                  <a:gd name="connsiteX0" fmla="*/ 711 w 1422"/>
                  <a:gd name="connsiteY0" fmla="*/ 0 h 1422"/>
                  <a:gd name="connsiteX1" fmla="*/ 0 w 1422"/>
                  <a:gd name="connsiteY1" fmla="*/ 711 h 1422"/>
                  <a:gd name="connsiteX2" fmla="*/ 711 w 1422"/>
                  <a:gd name="connsiteY2" fmla="*/ 1422 h 1422"/>
                  <a:gd name="connsiteX3" fmla="*/ 1423 w 1422"/>
                  <a:gd name="connsiteY3" fmla="*/ 711 h 1422"/>
                  <a:gd name="connsiteX4" fmla="*/ 711 w 1422"/>
                  <a:gd name="connsiteY4" fmla="*/ 0 h 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 h="1422">
                    <a:moveTo>
                      <a:pt x="711" y="0"/>
                    </a:moveTo>
                    <a:cubicBezTo>
                      <a:pt x="319" y="0"/>
                      <a:pt x="0" y="319"/>
                      <a:pt x="0" y="711"/>
                    </a:cubicBezTo>
                    <a:cubicBezTo>
                      <a:pt x="0" y="1104"/>
                      <a:pt x="319" y="1422"/>
                      <a:pt x="711" y="1422"/>
                    </a:cubicBezTo>
                    <a:cubicBezTo>
                      <a:pt x="1104" y="1422"/>
                      <a:pt x="1423" y="1104"/>
                      <a:pt x="1423" y="711"/>
                    </a:cubicBezTo>
                    <a:cubicBezTo>
                      <a:pt x="1423" y="319"/>
                      <a:pt x="1104" y="0"/>
                      <a:pt x="711"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1" name="任意多边形: 形状 3790"/>
              <p:cNvSpPr/>
              <p:nvPr/>
            </p:nvSpPr>
            <p:spPr>
              <a:xfrm>
                <a:off x="-6594981" y="7378348"/>
                <a:ext cx="479" cy="517"/>
              </a:xfrm>
              <a:custGeom>
                <a:avLst/>
                <a:gdLst>
                  <a:gd name="connsiteX0" fmla="*/ 49 w 479"/>
                  <a:gd name="connsiteY0" fmla="*/ 194 h 517"/>
                  <a:gd name="connsiteX1" fmla="*/ 49 w 479"/>
                  <a:gd name="connsiteY1" fmla="*/ 194 h 517"/>
                  <a:gd name="connsiteX2" fmla="*/ 49 w 479"/>
                  <a:gd name="connsiteY2" fmla="*/ 452 h 517"/>
                  <a:gd name="connsiteX3" fmla="*/ 49 w 479"/>
                  <a:gd name="connsiteY3" fmla="*/ 453 h 517"/>
                  <a:gd name="connsiteX4" fmla="*/ 415 w 479"/>
                  <a:gd name="connsiteY4" fmla="*/ 430 h 517"/>
                  <a:gd name="connsiteX5" fmla="*/ 392 w 479"/>
                  <a:gd name="connsiteY5" fmla="*/ 65 h 517"/>
                  <a:gd name="connsiteX6" fmla="*/ 49 w 479"/>
                  <a:gd name="connsiteY6" fmla="*/ 65 h 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 h="517">
                    <a:moveTo>
                      <a:pt x="49" y="194"/>
                    </a:moveTo>
                    <a:lnTo>
                      <a:pt x="49" y="194"/>
                    </a:lnTo>
                    <a:cubicBezTo>
                      <a:pt x="-16" y="267"/>
                      <a:pt x="-16" y="379"/>
                      <a:pt x="49" y="452"/>
                    </a:cubicBezTo>
                    <a:lnTo>
                      <a:pt x="49" y="453"/>
                    </a:lnTo>
                    <a:cubicBezTo>
                      <a:pt x="157" y="547"/>
                      <a:pt x="320" y="537"/>
                      <a:pt x="415" y="430"/>
                    </a:cubicBezTo>
                    <a:cubicBezTo>
                      <a:pt x="509" y="323"/>
                      <a:pt x="499" y="159"/>
                      <a:pt x="392" y="65"/>
                    </a:cubicBezTo>
                    <a:cubicBezTo>
                      <a:pt x="294" y="-22"/>
                      <a:pt x="147" y="-22"/>
                      <a:pt x="49" y="65"/>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2" name="任意多边形: 形状 3791"/>
              <p:cNvSpPr/>
              <p:nvPr/>
            </p:nvSpPr>
            <p:spPr>
              <a:xfrm>
                <a:off x="-6592474" y="7379479"/>
                <a:ext cx="517" cy="517"/>
              </a:xfrm>
              <a:custGeom>
                <a:avLst/>
                <a:gdLst>
                  <a:gd name="connsiteX0" fmla="*/ 259 w 517"/>
                  <a:gd name="connsiteY0" fmla="*/ 0 h 517"/>
                  <a:gd name="connsiteX1" fmla="*/ 0 w 517"/>
                  <a:gd name="connsiteY1" fmla="*/ 259 h 517"/>
                  <a:gd name="connsiteX2" fmla="*/ 259 w 517"/>
                  <a:gd name="connsiteY2" fmla="*/ 517 h 517"/>
                  <a:gd name="connsiteX3" fmla="*/ 517 w 517"/>
                  <a:gd name="connsiteY3" fmla="*/ 259 h 517"/>
                  <a:gd name="connsiteX4" fmla="*/ 259 w 517"/>
                  <a:gd name="connsiteY4" fmla="*/ 0 h 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 h="517">
                    <a:moveTo>
                      <a:pt x="259" y="0"/>
                    </a:moveTo>
                    <a:cubicBezTo>
                      <a:pt x="116" y="0"/>
                      <a:pt x="0" y="116"/>
                      <a:pt x="0" y="259"/>
                    </a:cubicBezTo>
                    <a:cubicBezTo>
                      <a:pt x="0" y="401"/>
                      <a:pt x="116" y="517"/>
                      <a:pt x="259" y="517"/>
                    </a:cubicBezTo>
                    <a:cubicBezTo>
                      <a:pt x="402" y="517"/>
                      <a:pt x="517" y="401"/>
                      <a:pt x="517" y="259"/>
                    </a:cubicBezTo>
                    <a:cubicBezTo>
                      <a:pt x="517" y="116"/>
                      <a:pt x="401" y="0"/>
                      <a:pt x="259"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3" name="任意多边形: 形状 3792"/>
              <p:cNvSpPr/>
              <p:nvPr/>
            </p:nvSpPr>
            <p:spPr>
              <a:xfrm>
                <a:off x="-6587851" y="7376666"/>
                <a:ext cx="387" cy="388"/>
              </a:xfrm>
              <a:custGeom>
                <a:avLst/>
                <a:gdLst>
                  <a:gd name="connsiteX0" fmla="*/ 194 w 387"/>
                  <a:gd name="connsiteY0" fmla="*/ 0 h 388"/>
                  <a:gd name="connsiteX1" fmla="*/ 0 w 387"/>
                  <a:gd name="connsiteY1" fmla="*/ 194 h 388"/>
                  <a:gd name="connsiteX2" fmla="*/ 194 w 387"/>
                  <a:gd name="connsiteY2" fmla="*/ 388 h 388"/>
                  <a:gd name="connsiteX3" fmla="*/ 388 w 387"/>
                  <a:gd name="connsiteY3" fmla="*/ 194 h 388"/>
                  <a:gd name="connsiteX4" fmla="*/ 194 w 387"/>
                  <a:gd name="connsiteY4" fmla="*/ 0 h 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 h="388">
                    <a:moveTo>
                      <a:pt x="194" y="0"/>
                    </a:moveTo>
                    <a:cubicBezTo>
                      <a:pt x="87" y="0"/>
                      <a:pt x="0" y="87"/>
                      <a:pt x="0" y="194"/>
                    </a:cubicBezTo>
                    <a:cubicBezTo>
                      <a:pt x="0" y="301"/>
                      <a:pt x="87" y="388"/>
                      <a:pt x="194" y="388"/>
                    </a:cubicBezTo>
                    <a:cubicBezTo>
                      <a:pt x="301" y="388"/>
                      <a:pt x="388" y="302"/>
                      <a:pt x="388" y="194"/>
                    </a:cubicBezTo>
                    <a:cubicBezTo>
                      <a:pt x="388" y="87"/>
                      <a:pt x="301" y="0"/>
                      <a:pt x="19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4" name="任意多边形: 形状 3793"/>
              <p:cNvSpPr/>
              <p:nvPr/>
            </p:nvSpPr>
            <p:spPr>
              <a:xfrm>
                <a:off x="-6590380" y="7372624"/>
                <a:ext cx="337" cy="484"/>
              </a:xfrm>
              <a:custGeom>
                <a:avLst/>
                <a:gdLst>
                  <a:gd name="connsiteX0" fmla="*/ 169 w 337"/>
                  <a:gd name="connsiteY0" fmla="*/ 0 h 484"/>
                  <a:gd name="connsiteX1" fmla="*/ 16 w 337"/>
                  <a:gd name="connsiteY1" fmla="*/ 332 h 484"/>
                  <a:gd name="connsiteX2" fmla="*/ 169 w 337"/>
                  <a:gd name="connsiteY2" fmla="*/ 485 h 484"/>
                  <a:gd name="connsiteX3" fmla="*/ 321 w 337"/>
                  <a:gd name="connsiteY3" fmla="*/ 152 h 484"/>
                  <a:gd name="connsiteX4" fmla="*/ 169 w 337"/>
                  <a:gd name="connsiteY4" fmla="*/ 0 h 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 h="484">
                    <a:moveTo>
                      <a:pt x="169" y="0"/>
                    </a:moveTo>
                    <a:cubicBezTo>
                      <a:pt x="35" y="50"/>
                      <a:pt x="-33" y="199"/>
                      <a:pt x="16" y="332"/>
                    </a:cubicBezTo>
                    <a:cubicBezTo>
                      <a:pt x="42" y="403"/>
                      <a:pt x="98" y="459"/>
                      <a:pt x="169" y="485"/>
                    </a:cubicBezTo>
                    <a:cubicBezTo>
                      <a:pt x="303" y="435"/>
                      <a:pt x="371" y="286"/>
                      <a:pt x="321" y="152"/>
                    </a:cubicBezTo>
                    <a:cubicBezTo>
                      <a:pt x="295" y="82"/>
                      <a:pt x="239" y="26"/>
                      <a:pt x="169"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5" name="任意多边形: 形状 3794"/>
              <p:cNvSpPr/>
              <p:nvPr/>
            </p:nvSpPr>
            <p:spPr>
              <a:xfrm>
                <a:off x="-6586105" y="7352383"/>
                <a:ext cx="420" cy="452"/>
              </a:xfrm>
              <a:custGeom>
                <a:avLst/>
                <a:gdLst>
                  <a:gd name="connsiteX0" fmla="*/ 194 w 420"/>
                  <a:gd name="connsiteY0" fmla="*/ 0 h 452"/>
                  <a:gd name="connsiteX1" fmla="*/ 194 w 420"/>
                  <a:gd name="connsiteY1" fmla="*/ 453 h 452"/>
                  <a:gd name="connsiteX2" fmla="*/ 420 w 420"/>
                  <a:gd name="connsiteY2" fmla="*/ 227 h 452"/>
                  <a:gd name="connsiteX3" fmla="*/ 194 w 420"/>
                  <a:gd name="connsiteY3" fmla="*/ 0 h 452"/>
                </a:gdLst>
                <a:ahLst/>
                <a:cxnLst>
                  <a:cxn ang="0">
                    <a:pos x="connsiteX0" y="connsiteY0"/>
                  </a:cxn>
                  <a:cxn ang="0">
                    <a:pos x="connsiteX1" y="connsiteY1"/>
                  </a:cxn>
                  <a:cxn ang="0">
                    <a:pos x="connsiteX2" y="connsiteY2"/>
                  </a:cxn>
                  <a:cxn ang="0">
                    <a:pos x="connsiteX3" y="connsiteY3"/>
                  </a:cxn>
                </a:cxnLst>
                <a:rect l="l" t="t" r="r" b="b"/>
                <a:pathLst>
                  <a:path w="420" h="452">
                    <a:moveTo>
                      <a:pt x="194" y="0"/>
                    </a:moveTo>
                    <a:cubicBezTo>
                      <a:pt x="-65" y="0"/>
                      <a:pt x="-65" y="453"/>
                      <a:pt x="194" y="453"/>
                    </a:cubicBezTo>
                    <a:cubicBezTo>
                      <a:pt x="319" y="453"/>
                      <a:pt x="420" y="351"/>
                      <a:pt x="420" y="227"/>
                    </a:cubicBezTo>
                    <a:cubicBezTo>
                      <a:pt x="420" y="101"/>
                      <a:pt x="319" y="0"/>
                      <a:pt x="194"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6" name="任意多边形: 形状 3795"/>
              <p:cNvSpPr/>
              <p:nvPr/>
            </p:nvSpPr>
            <p:spPr>
              <a:xfrm>
                <a:off x="-6594091" y="7358526"/>
                <a:ext cx="290" cy="131"/>
              </a:xfrm>
              <a:custGeom>
                <a:avLst/>
                <a:gdLst>
                  <a:gd name="connsiteX0" fmla="*/ 291 w 290"/>
                  <a:gd name="connsiteY0" fmla="*/ 66 h 131"/>
                  <a:gd name="connsiteX1" fmla="*/ 291 w 290"/>
                  <a:gd name="connsiteY1" fmla="*/ 66 h 131"/>
                  <a:gd name="connsiteX2" fmla="*/ 17 w 290"/>
                  <a:gd name="connsiteY2" fmla="*/ 48 h 131"/>
                  <a:gd name="connsiteX3" fmla="*/ 0 w 290"/>
                  <a:gd name="connsiteY3" fmla="*/ 66 h 131"/>
                  <a:gd name="connsiteX4" fmla="*/ 274 w 290"/>
                  <a:gd name="connsiteY4" fmla="*/ 83 h 131"/>
                  <a:gd name="connsiteX5" fmla="*/ 291 w 290"/>
                  <a:gd name="connsiteY5" fmla="*/ 66 h 131"/>
                  <a:gd name="connsiteX6" fmla="*/ 291 w 290"/>
                  <a:gd name="connsiteY6" fmla="*/ 66 h 131"/>
                  <a:gd name="connsiteX7" fmla="*/ 291 w 290"/>
                  <a:gd name="connsiteY7" fmla="*/ 66 h 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 h="131">
                    <a:moveTo>
                      <a:pt x="291" y="66"/>
                    </a:moveTo>
                    <a:lnTo>
                      <a:pt x="291" y="66"/>
                    </a:lnTo>
                    <a:cubicBezTo>
                      <a:pt x="220" y="-15"/>
                      <a:pt x="97" y="-22"/>
                      <a:pt x="17" y="48"/>
                    </a:cubicBezTo>
                    <a:cubicBezTo>
                      <a:pt x="11" y="54"/>
                      <a:pt x="5" y="59"/>
                      <a:pt x="0" y="66"/>
                    </a:cubicBezTo>
                    <a:cubicBezTo>
                      <a:pt x="71" y="146"/>
                      <a:pt x="194" y="154"/>
                      <a:pt x="274" y="83"/>
                    </a:cubicBezTo>
                    <a:cubicBezTo>
                      <a:pt x="280" y="78"/>
                      <a:pt x="286" y="72"/>
                      <a:pt x="291" y="66"/>
                    </a:cubicBezTo>
                    <a:lnTo>
                      <a:pt x="291" y="66"/>
                    </a:lnTo>
                    <a:lnTo>
                      <a:pt x="291" y="66"/>
                    </a:ln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7" name="任意多边形: 形状 3796"/>
              <p:cNvSpPr/>
              <p:nvPr/>
            </p:nvSpPr>
            <p:spPr>
              <a:xfrm>
                <a:off x="-6596548" y="7355779"/>
                <a:ext cx="517" cy="517"/>
              </a:xfrm>
              <a:custGeom>
                <a:avLst/>
                <a:gdLst>
                  <a:gd name="connsiteX0" fmla="*/ 259 w 517"/>
                  <a:gd name="connsiteY0" fmla="*/ 0 h 517"/>
                  <a:gd name="connsiteX1" fmla="*/ 0 w 517"/>
                  <a:gd name="connsiteY1" fmla="*/ 259 h 517"/>
                  <a:gd name="connsiteX2" fmla="*/ 259 w 517"/>
                  <a:gd name="connsiteY2" fmla="*/ 517 h 517"/>
                  <a:gd name="connsiteX3" fmla="*/ 517 w 517"/>
                  <a:gd name="connsiteY3" fmla="*/ 259 h 517"/>
                  <a:gd name="connsiteX4" fmla="*/ 259 w 517"/>
                  <a:gd name="connsiteY4" fmla="*/ 0 h 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 h="517">
                    <a:moveTo>
                      <a:pt x="259" y="0"/>
                    </a:moveTo>
                    <a:cubicBezTo>
                      <a:pt x="116" y="0"/>
                      <a:pt x="0" y="116"/>
                      <a:pt x="0" y="259"/>
                    </a:cubicBezTo>
                    <a:cubicBezTo>
                      <a:pt x="0" y="401"/>
                      <a:pt x="116" y="517"/>
                      <a:pt x="259" y="517"/>
                    </a:cubicBezTo>
                    <a:cubicBezTo>
                      <a:pt x="402" y="517"/>
                      <a:pt x="517" y="401"/>
                      <a:pt x="517" y="259"/>
                    </a:cubicBezTo>
                    <a:cubicBezTo>
                      <a:pt x="517" y="116"/>
                      <a:pt x="401" y="0"/>
                      <a:pt x="259" y="0"/>
                    </a:cubicBezTo>
                    <a:close/>
                  </a:path>
                </a:pathLst>
              </a:custGeom>
              <a:solidFill>
                <a:srgbClr val="E9867A"/>
              </a:solidFill>
              <a:ln w="3233"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4325" name="图片 4324"/>
            <p:cNvPicPr>
              <a:picLocks noChangeAspect="1"/>
            </p:cNvPicPr>
            <p:nvPr/>
          </p:nvPicPr>
          <p:blipFill>
            <a:blip r:embed="rId1"/>
            <a:stretch>
              <a:fillRect/>
            </a:stretch>
          </p:blipFill>
          <p:spPr>
            <a:xfrm>
              <a:off x="14774207" y="-2177028"/>
              <a:ext cx="2030144" cy="2115495"/>
            </a:xfrm>
            <a:prstGeom prst="rect">
              <a:avLst/>
            </a:prstGeom>
          </p:spPr>
        </p:pic>
        <p:pic>
          <p:nvPicPr>
            <p:cNvPr id="4326" name="图片 4325"/>
            <p:cNvPicPr>
              <a:picLocks noChangeAspect="1"/>
            </p:cNvPicPr>
            <p:nvPr/>
          </p:nvPicPr>
          <p:blipFill>
            <a:blip r:embed="rId1"/>
            <a:stretch>
              <a:fillRect/>
            </a:stretch>
          </p:blipFill>
          <p:spPr>
            <a:xfrm>
              <a:off x="21441707" y="-2053203"/>
              <a:ext cx="2030144" cy="2115495"/>
            </a:xfrm>
            <a:prstGeom prst="rect">
              <a:avLst/>
            </a:prstGeom>
          </p:spPr>
        </p:pic>
        <p:pic>
          <p:nvPicPr>
            <p:cNvPr id="4327" name="图片 4326"/>
            <p:cNvPicPr>
              <a:picLocks noChangeAspect="1"/>
            </p:cNvPicPr>
            <p:nvPr/>
          </p:nvPicPr>
          <p:blipFill>
            <a:blip r:embed="rId1"/>
            <a:stretch>
              <a:fillRect/>
            </a:stretch>
          </p:blipFill>
          <p:spPr>
            <a:xfrm>
              <a:off x="21851282" y="727147"/>
              <a:ext cx="1290658" cy="1344920"/>
            </a:xfrm>
            <a:prstGeom prst="rect">
              <a:avLst/>
            </a:prstGeom>
          </p:spPr>
        </p:pic>
        <p:pic>
          <p:nvPicPr>
            <p:cNvPr id="4328" name="图片 4327"/>
            <p:cNvPicPr>
              <a:picLocks noChangeAspect="1"/>
            </p:cNvPicPr>
            <p:nvPr/>
          </p:nvPicPr>
          <p:blipFill>
            <a:blip r:embed="rId1"/>
            <a:stretch>
              <a:fillRect/>
            </a:stretch>
          </p:blipFill>
          <p:spPr>
            <a:xfrm>
              <a:off x="14459882" y="1503964"/>
              <a:ext cx="938233" cy="977678"/>
            </a:xfrm>
            <a:prstGeom prst="rect">
              <a:avLst/>
            </a:prstGeom>
          </p:spPr>
        </p:pic>
        <p:pic>
          <p:nvPicPr>
            <p:cNvPr id="4329" name="图片 4328"/>
            <p:cNvPicPr>
              <a:picLocks noChangeAspect="1"/>
            </p:cNvPicPr>
            <p:nvPr/>
          </p:nvPicPr>
          <p:blipFill>
            <a:blip r:embed="rId1"/>
            <a:stretch>
              <a:fillRect/>
            </a:stretch>
          </p:blipFill>
          <p:spPr>
            <a:xfrm>
              <a:off x="18050807" y="-3001361"/>
              <a:ext cx="938233" cy="977678"/>
            </a:xfrm>
            <a:prstGeom prst="rect">
              <a:avLst/>
            </a:prstGeom>
          </p:spPr>
        </p:pic>
        <p:pic>
          <p:nvPicPr>
            <p:cNvPr id="4330" name="图片 4329"/>
            <p:cNvPicPr>
              <a:picLocks noChangeAspect="1"/>
            </p:cNvPicPr>
            <p:nvPr/>
          </p:nvPicPr>
          <p:blipFill>
            <a:blip r:embed="rId1"/>
            <a:stretch>
              <a:fillRect/>
            </a:stretch>
          </p:blipFill>
          <p:spPr>
            <a:xfrm>
              <a:off x="22289432" y="3380389"/>
              <a:ext cx="938233" cy="977678"/>
            </a:xfrm>
            <a:prstGeom prst="rect">
              <a:avLst/>
            </a:prstGeom>
          </p:spPr>
        </p:pic>
        <p:grpSp>
          <p:nvGrpSpPr>
            <p:cNvPr id="4342" name="组合 4341"/>
            <p:cNvGrpSpPr/>
            <p:nvPr/>
          </p:nvGrpSpPr>
          <p:grpSpPr>
            <a:xfrm>
              <a:off x="17442963" y="5557520"/>
              <a:ext cx="1298138" cy="1442720"/>
              <a:chOff x="10645923" y="3850640"/>
              <a:chExt cx="1298138" cy="1442720"/>
            </a:xfrm>
          </p:grpSpPr>
          <p:pic>
            <p:nvPicPr>
              <p:cNvPr id="4331" name="图片 4330"/>
              <p:cNvPicPr>
                <a:picLocks noChangeAspect="1"/>
              </p:cNvPicPr>
              <p:nvPr/>
            </p:nvPicPr>
            <p:blipFill>
              <a:blip r:embed="rId1"/>
              <a:stretch>
                <a:fillRect/>
              </a:stretch>
            </p:blipFill>
            <p:spPr>
              <a:xfrm>
                <a:off x="10645923" y="4694092"/>
                <a:ext cx="575090" cy="599268"/>
              </a:xfrm>
              <a:prstGeom prst="rect">
                <a:avLst/>
              </a:prstGeom>
            </p:spPr>
          </p:pic>
          <p:pic>
            <p:nvPicPr>
              <p:cNvPr id="4332" name="图片 4331"/>
              <p:cNvPicPr>
                <a:picLocks noChangeAspect="1"/>
              </p:cNvPicPr>
              <p:nvPr/>
            </p:nvPicPr>
            <p:blipFill>
              <a:blip r:embed="rId1"/>
              <a:stretch>
                <a:fillRect/>
              </a:stretch>
            </p:blipFill>
            <p:spPr>
              <a:xfrm>
                <a:off x="11335495" y="4693920"/>
                <a:ext cx="331503" cy="345440"/>
              </a:xfrm>
              <a:prstGeom prst="rect">
                <a:avLst/>
              </a:prstGeom>
            </p:spPr>
          </p:pic>
          <p:pic>
            <p:nvPicPr>
              <p:cNvPr id="4333" name="图片 4332"/>
              <p:cNvPicPr>
                <a:picLocks noChangeAspect="1"/>
              </p:cNvPicPr>
              <p:nvPr/>
            </p:nvPicPr>
            <p:blipFill>
              <a:blip r:embed="rId1"/>
              <a:stretch>
                <a:fillRect/>
              </a:stretch>
            </p:blipFill>
            <p:spPr>
              <a:xfrm>
                <a:off x="11680809" y="4541520"/>
                <a:ext cx="263252" cy="274320"/>
              </a:xfrm>
              <a:prstGeom prst="rect">
                <a:avLst/>
              </a:prstGeom>
            </p:spPr>
          </p:pic>
          <p:pic>
            <p:nvPicPr>
              <p:cNvPr id="4334" name="图片 4333"/>
              <p:cNvPicPr>
                <a:picLocks noChangeAspect="1"/>
              </p:cNvPicPr>
              <p:nvPr/>
            </p:nvPicPr>
            <p:blipFill>
              <a:blip r:embed="rId1"/>
              <a:stretch>
                <a:fillRect/>
              </a:stretch>
            </p:blipFill>
            <p:spPr>
              <a:xfrm>
                <a:off x="10776569" y="3850640"/>
                <a:ext cx="263252" cy="274320"/>
              </a:xfrm>
              <a:prstGeom prst="rect">
                <a:avLst/>
              </a:prstGeom>
            </p:spPr>
          </p:pic>
          <p:pic>
            <p:nvPicPr>
              <p:cNvPr id="4335" name="图片 4334"/>
              <p:cNvPicPr>
                <a:picLocks noChangeAspect="1"/>
              </p:cNvPicPr>
              <p:nvPr/>
            </p:nvPicPr>
            <p:blipFill>
              <a:blip r:embed="rId1"/>
              <a:stretch>
                <a:fillRect/>
              </a:stretch>
            </p:blipFill>
            <p:spPr>
              <a:xfrm>
                <a:off x="10827495" y="4257040"/>
                <a:ext cx="331503" cy="345440"/>
              </a:xfrm>
              <a:prstGeom prst="rect">
                <a:avLst/>
              </a:prstGeom>
            </p:spPr>
          </p:pic>
        </p:grpSp>
        <p:grpSp>
          <p:nvGrpSpPr>
            <p:cNvPr id="4341" name="组合 4340"/>
            <p:cNvGrpSpPr/>
            <p:nvPr/>
          </p:nvGrpSpPr>
          <p:grpSpPr>
            <a:xfrm>
              <a:off x="19687015" y="5476240"/>
              <a:ext cx="1196158" cy="1595120"/>
              <a:chOff x="12889975" y="3769360"/>
              <a:chExt cx="1196158" cy="1595120"/>
            </a:xfrm>
          </p:grpSpPr>
          <p:pic>
            <p:nvPicPr>
              <p:cNvPr id="4336" name="图片 4335"/>
              <p:cNvPicPr>
                <a:picLocks noChangeAspect="1"/>
              </p:cNvPicPr>
              <p:nvPr/>
            </p:nvPicPr>
            <p:blipFill>
              <a:blip r:embed="rId1"/>
              <a:stretch>
                <a:fillRect/>
              </a:stretch>
            </p:blipFill>
            <p:spPr>
              <a:xfrm>
                <a:off x="12889975" y="4653280"/>
                <a:ext cx="331503" cy="345440"/>
              </a:xfrm>
              <a:prstGeom prst="rect">
                <a:avLst/>
              </a:prstGeom>
            </p:spPr>
          </p:pic>
          <p:pic>
            <p:nvPicPr>
              <p:cNvPr id="4337" name="图片 4336"/>
              <p:cNvPicPr>
                <a:picLocks noChangeAspect="1"/>
              </p:cNvPicPr>
              <p:nvPr/>
            </p:nvPicPr>
            <p:blipFill>
              <a:blip r:embed="rId1"/>
              <a:stretch>
                <a:fillRect/>
              </a:stretch>
            </p:blipFill>
            <p:spPr>
              <a:xfrm>
                <a:off x="13692615" y="4368800"/>
                <a:ext cx="331503" cy="345440"/>
              </a:xfrm>
              <a:prstGeom prst="rect">
                <a:avLst/>
              </a:prstGeom>
            </p:spPr>
          </p:pic>
          <p:pic>
            <p:nvPicPr>
              <p:cNvPr id="4338" name="图片 4337"/>
              <p:cNvPicPr>
                <a:picLocks noChangeAspect="1"/>
              </p:cNvPicPr>
              <p:nvPr/>
            </p:nvPicPr>
            <p:blipFill>
              <a:blip r:embed="rId1"/>
              <a:stretch>
                <a:fillRect/>
              </a:stretch>
            </p:blipFill>
            <p:spPr>
              <a:xfrm>
                <a:off x="13511043" y="4765212"/>
                <a:ext cx="575090" cy="599268"/>
              </a:xfrm>
              <a:prstGeom prst="rect">
                <a:avLst/>
              </a:prstGeom>
            </p:spPr>
          </p:pic>
          <p:pic>
            <p:nvPicPr>
              <p:cNvPr id="4339" name="图片 4338"/>
              <p:cNvPicPr>
                <a:picLocks noChangeAspect="1"/>
              </p:cNvPicPr>
              <p:nvPr/>
            </p:nvPicPr>
            <p:blipFill>
              <a:blip r:embed="rId1"/>
              <a:stretch>
                <a:fillRect/>
              </a:stretch>
            </p:blipFill>
            <p:spPr>
              <a:xfrm>
                <a:off x="13336889" y="4236720"/>
                <a:ext cx="263252" cy="274320"/>
              </a:xfrm>
              <a:prstGeom prst="rect">
                <a:avLst/>
              </a:prstGeom>
            </p:spPr>
          </p:pic>
          <p:pic>
            <p:nvPicPr>
              <p:cNvPr id="4340" name="图片 4339"/>
              <p:cNvPicPr>
                <a:picLocks noChangeAspect="1"/>
              </p:cNvPicPr>
              <p:nvPr/>
            </p:nvPicPr>
            <p:blipFill>
              <a:blip r:embed="rId1"/>
              <a:stretch>
                <a:fillRect/>
              </a:stretch>
            </p:blipFill>
            <p:spPr>
              <a:xfrm>
                <a:off x="13590889" y="3769360"/>
                <a:ext cx="263252" cy="274320"/>
              </a:xfrm>
              <a:prstGeom prst="rect">
                <a:avLst/>
              </a:prstGeom>
            </p:spPr>
          </p:pic>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208677" y="106701"/>
            <a:ext cx="3098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TextBox 41"/>
          <p:cNvSpPr txBox="1"/>
          <p:nvPr/>
        </p:nvSpPr>
        <p:spPr>
          <a:xfrm>
            <a:off x="1259394" y="183706"/>
            <a:ext cx="2339102"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肺结核的传染源</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3598496" y="414539"/>
            <a:ext cx="4267895"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574" name="组合 573"/>
          <p:cNvGrpSpPr/>
          <p:nvPr/>
        </p:nvGrpSpPr>
        <p:grpSpPr>
          <a:xfrm>
            <a:off x="1153749" y="1679360"/>
            <a:ext cx="4657647" cy="3572305"/>
            <a:chOff x="6977047" y="1909822"/>
            <a:chExt cx="4401119" cy="3375554"/>
          </a:xfrm>
        </p:grpSpPr>
        <p:sp>
          <p:nvSpPr>
            <p:cNvPr id="252" name="任意多边形: 形状 251"/>
            <p:cNvSpPr/>
            <p:nvPr/>
          </p:nvSpPr>
          <p:spPr>
            <a:xfrm>
              <a:off x="7046704" y="2483714"/>
              <a:ext cx="4063217" cy="2751968"/>
            </a:xfrm>
            <a:custGeom>
              <a:avLst/>
              <a:gdLst>
                <a:gd name="connsiteX0" fmla="*/ 2008955 w 2016238"/>
                <a:gd name="connsiteY0" fmla="*/ 542890 h 1365574"/>
                <a:gd name="connsiteX1" fmla="*/ 1901704 w 2016238"/>
                <a:gd name="connsiteY1" fmla="*/ 232946 h 1365574"/>
                <a:gd name="connsiteX2" fmla="*/ 1669199 w 2016238"/>
                <a:gd name="connsiteY2" fmla="*/ 35398 h 1365574"/>
                <a:gd name="connsiteX3" fmla="*/ 1373924 w 2016238"/>
                <a:gd name="connsiteY3" fmla="*/ 16824 h 1365574"/>
                <a:gd name="connsiteX4" fmla="*/ 1097699 w 2016238"/>
                <a:gd name="connsiteY4" fmla="*/ 133981 h 1365574"/>
                <a:gd name="connsiteX5" fmla="*/ 958062 w 2016238"/>
                <a:gd name="connsiteY5" fmla="*/ 183416 h 1365574"/>
                <a:gd name="connsiteX6" fmla="*/ 801090 w 2016238"/>
                <a:gd name="connsiteY6" fmla="*/ 192941 h 1365574"/>
                <a:gd name="connsiteX7" fmla="*/ 620115 w 2016238"/>
                <a:gd name="connsiteY7" fmla="*/ 160270 h 1365574"/>
                <a:gd name="connsiteX8" fmla="*/ 457428 w 2016238"/>
                <a:gd name="connsiteY8" fmla="*/ 157794 h 1365574"/>
                <a:gd name="connsiteX9" fmla="*/ 329698 w 2016238"/>
                <a:gd name="connsiteY9" fmla="*/ 196656 h 1365574"/>
                <a:gd name="connsiteX10" fmla="*/ 43091 w 2016238"/>
                <a:gd name="connsiteY10" fmla="*/ 480977 h 1365574"/>
                <a:gd name="connsiteX11" fmla="*/ 3657 w 2016238"/>
                <a:gd name="connsiteY11" fmla="*/ 814352 h 1365574"/>
                <a:gd name="connsiteX12" fmla="*/ 74809 w 2016238"/>
                <a:gd name="connsiteY12" fmla="*/ 1116104 h 1365574"/>
                <a:gd name="connsiteX13" fmla="*/ 251498 w 2016238"/>
                <a:gd name="connsiteY13" fmla="*/ 1327750 h 1365574"/>
                <a:gd name="connsiteX14" fmla="*/ 566966 w 2016238"/>
                <a:gd name="connsiteY14" fmla="*/ 1337275 h 1365574"/>
                <a:gd name="connsiteX15" fmla="*/ 865193 w 2016238"/>
                <a:gd name="connsiteY15" fmla="*/ 1180112 h 1365574"/>
                <a:gd name="connsiteX16" fmla="*/ 1173994 w 2016238"/>
                <a:gd name="connsiteY16" fmla="*/ 1076480 h 1365574"/>
                <a:gd name="connsiteX17" fmla="*/ 1798453 w 2016238"/>
                <a:gd name="connsiteY17" fmla="*/ 1118104 h 1365574"/>
                <a:gd name="connsiteX18" fmla="*/ 2008955 w 2016238"/>
                <a:gd name="connsiteY18" fmla="*/ 542890 h 136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38" h="1365574">
                  <a:moveTo>
                    <a:pt x="2008955" y="542890"/>
                  </a:moveTo>
                  <a:cubicBezTo>
                    <a:pt x="1995239" y="433733"/>
                    <a:pt x="1962283" y="325624"/>
                    <a:pt x="1901704" y="232946"/>
                  </a:cubicBezTo>
                  <a:cubicBezTo>
                    <a:pt x="1845267" y="145707"/>
                    <a:pt x="1764407" y="77004"/>
                    <a:pt x="1669199" y="35398"/>
                  </a:cubicBezTo>
                  <a:cubicBezTo>
                    <a:pt x="1575783" y="-4334"/>
                    <a:pt x="1471582" y="-10888"/>
                    <a:pt x="1373924" y="16824"/>
                  </a:cubicBezTo>
                  <a:cubicBezTo>
                    <a:pt x="1276959" y="43398"/>
                    <a:pt x="1188758" y="93024"/>
                    <a:pt x="1097699" y="133981"/>
                  </a:cubicBezTo>
                  <a:cubicBezTo>
                    <a:pt x="1052702" y="154545"/>
                    <a:pt x="1005974" y="171087"/>
                    <a:pt x="958062" y="183416"/>
                  </a:cubicBezTo>
                  <a:cubicBezTo>
                    <a:pt x="906763" y="196180"/>
                    <a:pt x="853556" y="199408"/>
                    <a:pt x="801090" y="192941"/>
                  </a:cubicBezTo>
                  <a:cubicBezTo>
                    <a:pt x="740130" y="185702"/>
                    <a:pt x="680694" y="169510"/>
                    <a:pt x="620115" y="160270"/>
                  </a:cubicBezTo>
                  <a:cubicBezTo>
                    <a:pt x="566355" y="150878"/>
                    <a:pt x="511449" y="150042"/>
                    <a:pt x="457428" y="157794"/>
                  </a:cubicBezTo>
                  <a:cubicBezTo>
                    <a:pt x="413333" y="165098"/>
                    <a:pt x="370389" y="178163"/>
                    <a:pt x="329698" y="196656"/>
                  </a:cubicBezTo>
                  <a:cubicBezTo>
                    <a:pt x="199777" y="240566"/>
                    <a:pt x="93192" y="352009"/>
                    <a:pt x="43091" y="480977"/>
                  </a:cubicBezTo>
                  <a:cubicBezTo>
                    <a:pt x="2228" y="586323"/>
                    <a:pt x="-6154" y="702243"/>
                    <a:pt x="3657" y="814352"/>
                  </a:cubicBezTo>
                  <a:cubicBezTo>
                    <a:pt x="11352" y="918053"/>
                    <a:pt x="35365" y="1019889"/>
                    <a:pt x="74809" y="1116104"/>
                  </a:cubicBezTo>
                  <a:cubicBezTo>
                    <a:pt x="111385" y="1201829"/>
                    <a:pt x="168154" y="1282696"/>
                    <a:pt x="251498" y="1327750"/>
                  </a:cubicBezTo>
                  <a:cubicBezTo>
                    <a:pt x="349700" y="1380899"/>
                    <a:pt x="464286" y="1372136"/>
                    <a:pt x="566966" y="1337275"/>
                  </a:cubicBezTo>
                  <a:cubicBezTo>
                    <a:pt x="674408" y="1300413"/>
                    <a:pt x="767848" y="1236881"/>
                    <a:pt x="865193" y="1180112"/>
                  </a:cubicBezTo>
                  <a:cubicBezTo>
                    <a:pt x="959777" y="1124962"/>
                    <a:pt x="1062075" y="1075337"/>
                    <a:pt x="1173994" y="1076480"/>
                  </a:cubicBezTo>
                  <a:cubicBezTo>
                    <a:pt x="1382687" y="1077719"/>
                    <a:pt x="1595475" y="1232786"/>
                    <a:pt x="1798453" y="1118104"/>
                  </a:cubicBezTo>
                  <a:cubicBezTo>
                    <a:pt x="1996859" y="1005519"/>
                    <a:pt x="2034863" y="749487"/>
                    <a:pt x="2008955" y="542890"/>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3" name="任意多边形: 形状 252"/>
            <p:cNvSpPr/>
            <p:nvPr/>
          </p:nvSpPr>
          <p:spPr>
            <a:xfrm>
              <a:off x="7709605" y="2191338"/>
              <a:ext cx="508092" cy="475634"/>
            </a:xfrm>
            <a:custGeom>
              <a:avLst/>
              <a:gdLst>
                <a:gd name="connsiteX0" fmla="*/ 223260 w 252124"/>
                <a:gd name="connsiteY0" fmla="*/ 43510 h 236018"/>
                <a:gd name="connsiteX1" fmla="*/ 207544 w 252124"/>
                <a:gd name="connsiteY1" fmla="*/ 32652 h 236018"/>
                <a:gd name="connsiteX2" fmla="*/ 205067 w 252124"/>
                <a:gd name="connsiteY2" fmla="*/ 29985 h 236018"/>
                <a:gd name="connsiteX3" fmla="*/ 89053 w 252124"/>
                <a:gd name="connsiteY3" fmla="*/ 6554 h 236018"/>
                <a:gd name="connsiteX4" fmla="*/ 7233 w 252124"/>
                <a:gd name="connsiteY4" fmla="*/ 92279 h 236018"/>
                <a:gd name="connsiteX5" fmla="*/ 28569 w 252124"/>
                <a:gd name="connsiteY5" fmla="*/ 208102 h 236018"/>
                <a:gd name="connsiteX6" fmla="*/ 150108 w 252124"/>
                <a:gd name="connsiteY6" fmla="*/ 231058 h 236018"/>
                <a:gd name="connsiteX7" fmla="*/ 209353 w 252124"/>
                <a:gd name="connsiteY7" fmla="*/ 202483 h 236018"/>
                <a:gd name="connsiteX8" fmla="*/ 244215 w 252124"/>
                <a:gd name="connsiteY8" fmla="*/ 152762 h 236018"/>
                <a:gd name="connsiteX9" fmla="*/ 223260 w 252124"/>
                <a:gd name="connsiteY9" fmla="*/ 43510 h 2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4" h="236018">
                  <a:moveTo>
                    <a:pt x="223260" y="43510"/>
                  </a:moveTo>
                  <a:cubicBezTo>
                    <a:pt x="218529" y="39205"/>
                    <a:pt x="213244" y="35553"/>
                    <a:pt x="207544" y="32652"/>
                  </a:cubicBezTo>
                  <a:cubicBezTo>
                    <a:pt x="206686" y="31795"/>
                    <a:pt x="206020" y="30842"/>
                    <a:pt x="205067" y="29985"/>
                  </a:cubicBezTo>
                  <a:cubicBezTo>
                    <a:pt x="173675" y="1379"/>
                    <a:pt x="129086" y="-7627"/>
                    <a:pt x="89053" y="6554"/>
                  </a:cubicBezTo>
                  <a:cubicBezTo>
                    <a:pt x="50197" y="21253"/>
                    <a:pt x="20106" y="52781"/>
                    <a:pt x="7233" y="92279"/>
                  </a:cubicBezTo>
                  <a:cubicBezTo>
                    <a:pt x="-5245" y="130379"/>
                    <a:pt x="-3911" y="180385"/>
                    <a:pt x="28569" y="208102"/>
                  </a:cubicBezTo>
                  <a:cubicBezTo>
                    <a:pt x="61049" y="235820"/>
                    <a:pt x="110484" y="241535"/>
                    <a:pt x="150108" y="231058"/>
                  </a:cubicBezTo>
                  <a:cubicBezTo>
                    <a:pt x="171810" y="226270"/>
                    <a:pt x="192096" y="216486"/>
                    <a:pt x="209353" y="202483"/>
                  </a:cubicBezTo>
                  <a:cubicBezTo>
                    <a:pt x="224658" y="188825"/>
                    <a:pt x="236591" y="171806"/>
                    <a:pt x="244215" y="152762"/>
                  </a:cubicBezTo>
                  <a:cubicBezTo>
                    <a:pt x="258788" y="114758"/>
                    <a:pt x="253740" y="71324"/>
                    <a:pt x="223260" y="43510"/>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4" name="任意多边形: 形状 253"/>
            <p:cNvSpPr/>
            <p:nvPr/>
          </p:nvSpPr>
          <p:spPr>
            <a:xfrm>
              <a:off x="9082847" y="4713542"/>
              <a:ext cx="651102" cy="571834"/>
            </a:xfrm>
            <a:custGeom>
              <a:avLst/>
              <a:gdLst>
                <a:gd name="connsiteX0" fmla="*/ 209631 w 323088"/>
                <a:gd name="connsiteY0" fmla="*/ 2482 h 283754"/>
                <a:gd name="connsiteX1" fmla="*/ 133431 w 323088"/>
                <a:gd name="connsiteY1" fmla="*/ 5244 h 283754"/>
                <a:gd name="connsiteX2" fmla="*/ 1320 w 323088"/>
                <a:gd name="connsiteY2" fmla="*/ 123068 h 283754"/>
                <a:gd name="connsiteX3" fmla="*/ 42563 w 323088"/>
                <a:gd name="connsiteY3" fmla="*/ 242988 h 283754"/>
                <a:gd name="connsiteX4" fmla="*/ 169817 w 323088"/>
                <a:gd name="connsiteY4" fmla="*/ 281755 h 283754"/>
                <a:gd name="connsiteX5" fmla="*/ 284117 w 323088"/>
                <a:gd name="connsiteY5" fmla="*/ 212317 h 283754"/>
                <a:gd name="connsiteX6" fmla="*/ 317359 w 323088"/>
                <a:gd name="connsiteY6" fmla="*/ 77824 h 283754"/>
                <a:gd name="connsiteX7" fmla="*/ 209631 w 323088"/>
                <a:gd name="connsiteY7" fmla="*/ 2482 h 28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 h="283754">
                  <a:moveTo>
                    <a:pt x="209631" y="2482"/>
                  </a:moveTo>
                  <a:cubicBezTo>
                    <a:pt x="184300" y="-1664"/>
                    <a:pt x="158396" y="-725"/>
                    <a:pt x="133431" y="5244"/>
                  </a:cubicBezTo>
                  <a:cubicBezTo>
                    <a:pt x="70185" y="14769"/>
                    <a:pt x="12369" y="54869"/>
                    <a:pt x="1320" y="123068"/>
                  </a:cubicBezTo>
                  <a:cubicBezTo>
                    <a:pt x="-4971" y="167344"/>
                    <a:pt x="10369" y="211948"/>
                    <a:pt x="42563" y="242988"/>
                  </a:cubicBezTo>
                  <a:cubicBezTo>
                    <a:pt x="76694" y="274909"/>
                    <a:pt x="123685" y="289224"/>
                    <a:pt x="169817" y="281755"/>
                  </a:cubicBezTo>
                  <a:cubicBezTo>
                    <a:pt x="215550" y="274499"/>
                    <a:pt x="256601" y="249561"/>
                    <a:pt x="284117" y="212317"/>
                  </a:cubicBezTo>
                  <a:cubicBezTo>
                    <a:pt x="312692" y="176218"/>
                    <a:pt x="333552" y="123545"/>
                    <a:pt x="317359" y="77824"/>
                  </a:cubicBezTo>
                  <a:cubicBezTo>
                    <a:pt x="301167" y="32104"/>
                    <a:pt x="254304" y="9721"/>
                    <a:pt x="209631" y="248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5" name="任意多边形: 形状 254"/>
            <p:cNvSpPr/>
            <p:nvPr/>
          </p:nvSpPr>
          <p:spPr>
            <a:xfrm>
              <a:off x="10942943" y="4646569"/>
              <a:ext cx="307720" cy="312244"/>
            </a:xfrm>
            <a:custGeom>
              <a:avLst/>
              <a:gdLst>
                <a:gd name="connsiteX0" fmla="*/ 148155 w 152696"/>
                <a:gd name="connsiteY0" fmla="*/ 46953 h 154941"/>
                <a:gd name="connsiteX1" fmla="*/ 101959 w 152696"/>
                <a:gd name="connsiteY1" fmla="*/ 2948 h 154941"/>
                <a:gd name="connsiteX2" fmla="*/ 41475 w 152696"/>
                <a:gd name="connsiteY2" fmla="*/ 11330 h 154941"/>
                <a:gd name="connsiteX3" fmla="*/ 17663 w 152696"/>
                <a:gd name="connsiteY3" fmla="*/ 35524 h 154941"/>
                <a:gd name="connsiteX4" fmla="*/ 6804 w 152696"/>
                <a:gd name="connsiteY4" fmla="*/ 52478 h 154941"/>
                <a:gd name="connsiteX5" fmla="*/ 3661 w 152696"/>
                <a:gd name="connsiteY5" fmla="*/ 106961 h 154941"/>
                <a:gd name="connsiteX6" fmla="*/ 100911 w 152696"/>
                <a:gd name="connsiteY6" fmla="*/ 150109 h 154941"/>
                <a:gd name="connsiteX7" fmla="*/ 144536 w 152696"/>
                <a:gd name="connsiteY7" fmla="*/ 109533 h 154941"/>
                <a:gd name="connsiteX8" fmla="*/ 148155 w 152696"/>
                <a:gd name="connsiteY8" fmla="*/ 46953 h 15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696" h="154941">
                  <a:moveTo>
                    <a:pt x="148155" y="46953"/>
                  </a:moveTo>
                  <a:cubicBezTo>
                    <a:pt x="140338" y="25965"/>
                    <a:pt x="123302" y="9737"/>
                    <a:pt x="101959" y="2948"/>
                  </a:cubicBezTo>
                  <a:cubicBezTo>
                    <a:pt x="81527" y="-3043"/>
                    <a:pt x="59508" y="9"/>
                    <a:pt x="41475" y="11330"/>
                  </a:cubicBezTo>
                  <a:cubicBezTo>
                    <a:pt x="31858" y="17549"/>
                    <a:pt x="23728" y="25809"/>
                    <a:pt x="17663" y="35524"/>
                  </a:cubicBezTo>
                  <a:cubicBezTo>
                    <a:pt x="13265" y="40637"/>
                    <a:pt x="9610" y="46345"/>
                    <a:pt x="6804" y="52478"/>
                  </a:cubicBezTo>
                  <a:cubicBezTo>
                    <a:pt x="-1108" y="69585"/>
                    <a:pt x="-2231" y="89058"/>
                    <a:pt x="3661" y="106961"/>
                  </a:cubicBezTo>
                  <a:cubicBezTo>
                    <a:pt x="19010" y="145340"/>
                    <a:pt x="62157" y="164483"/>
                    <a:pt x="100911" y="150109"/>
                  </a:cubicBezTo>
                  <a:cubicBezTo>
                    <a:pt x="120177" y="142773"/>
                    <a:pt x="135825" y="128218"/>
                    <a:pt x="144536" y="109533"/>
                  </a:cubicBezTo>
                  <a:cubicBezTo>
                    <a:pt x="153889" y="89952"/>
                    <a:pt x="155189" y="67482"/>
                    <a:pt x="148155" y="46953"/>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 name="任意多边形: 形状 255"/>
            <p:cNvSpPr/>
            <p:nvPr/>
          </p:nvSpPr>
          <p:spPr>
            <a:xfrm>
              <a:off x="11253166" y="4309398"/>
              <a:ext cx="74496" cy="74324"/>
            </a:xfrm>
            <a:custGeom>
              <a:avLst/>
              <a:gdLst>
                <a:gd name="connsiteX0" fmla="*/ 36318 w 36966"/>
                <a:gd name="connsiteY0" fmla="*/ 13477 h 36881"/>
                <a:gd name="connsiteX1" fmla="*/ 31555 w 36966"/>
                <a:gd name="connsiteY1" fmla="*/ 5380 h 36881"/>
                <a:gd name="connsiteX2" fmla="*/ 27841 w 36966"/>
                <a:gd name="connsiteY2" fmla="*/ 2523 h 36881"/>
                <a:gd name="connsiteX3" fmla="*/ 18316 w 36966"/>
                <a:gd name="connsiteY3" fmla="*/ -49 h 36881"/>
                <a:gd name="connsiteX4" fmla="*/ 11267 w 36966"/>
                <a:gd name="connsiteY4" fmla="*/ 1571 h 36881"/>
                <a:gd name="connsiteX5" fmla="*/ 5362 w 36966"/>
                <a:gd name="connsiteY5" fmla="*/ 5381 h 36881"/>
                <a:gd name="connsiteX6" fmla="*/ -68 w 36966"/>
                <a:gd name="connsiteY6" fmla="*/ 18430 h 36881"/>
                <a:gd name="connsiteX7" fmla="*/ 599 w 36966"/>
                <a:gd name="connsiteY7" fmla="*/ 23288 h 36881"/>
                <a:gd name="connsiteX8" fmla="*/ 5362 w 36966"/>
                <a:gd name="connsiteY8" fmla="*/ 31384 h 36881"/>
                <a:gd name="connsiteX9" fmla="*/ 9077 w 36966"/>
                <a:gd name="connsiteY9" fmla="*/ 34241 h 36881"/>
                <a:gd name="connsiteX10" fmla="*/ 18602 w 36966"/>
                <a:gd name="connsiteY10" fmla="*/ 36813 h 36881"/>
                <a:gd name="connsiteX11" fmla="*/ 25745 w 36966"/>
                <a:gd name="connsiteY11" fmla="*/ 35194 h 36881"/>
                <a:gd name="connsiteX12" fmla="*/ 35270 w 36966"/>
                <a:gd name="connsiteY12" fmla="*/ 25669 h 36881"/>
                <a:gd name="connsiteX13" fmla="*/ 36890 w 36966"/>
                <a:gd name="connsiteY13" fmla="*/ 18620 h 3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66" h="36881">
                  <a:moveTo>
                    <a:pt x="36318" y="13477"/>
                  </a:moveTo>
                  <a:cubicBezTo>
                    <a:pt x="35454" y="10413"/>
                    <a:pt x="33814" y="7624"/>
                    <a:pt x="31555" y="5380"/>
                  </a:cubicBezTo>
                  <a:lnTo>
                    <a:pt x="27841" y="2523"/>
                  </a:lnTo>
                  <a:cubicBezTo>
                    <a:pt x="24947" y="844"/>
                    <a:pt x="21661" y="-43"/>
                    <a:pt x="18316" y="-49"/>
                  </a:cubicBezTo>
                  <a:cubicBezTo>
                    <a:pt x="15865" y="-135"/>
                    <a:pt x="13434" y="423"/>
                    <a:pt x="11267" y="1571"/>
                  </a:cubicBezTo>
                  <a:cubicBezTo>
                    <a:pt x="8997" y="2298"/>
                    <a:pt x="6960" y="3613"/>
                    <a:pt x="5362" y="5381"/>
                  </a:cubicBezTo>
                  <a:cubicBezTo>
                    <a:pt x="2068" y="8953"/>
                    <a:pt x="145" y="13576"/>
                    <a:pt x="-68" y="18430"/>
                  </a:cubicBezTo>
                  <a:cubicBezTo>
                    <a:pt x="-68" y="20049"/>
                    <a:pt x="409" y="21668"/>
                    <a:pt x="599" y="23288"/>
                  </a:cubicBezTo>
                  <a:cubicBezTo>
                    <a:pt x="1442" y="26360"/>
                    <a:pt x="3086" y="29154"/>
                    <a:pt x="5362" y="31384"/>
                  </a:cubicBezTo>
                  <a:lnTo>
                    <a:pt x="9077" y="34241"/>
                  </a:lnTo>
                  <a:cubicBezTo>
                    <a:pt x="11946" y="35979"/>
                    <a:pt x="15248" y="36870"/>
                    <a:pt x="18602" y="36813"/>
                  </a:cubicBezTo>
                  <a:cubicBezTo>
                    <a:pt x="21084" y="36912"/>
                    <a:pt x="23548" y="36354"/>
                    <a:pt x="25745" y="35194"/>
                  </a:cubicBezTo>
                  <a:cubicBezTo>
                    <a:pt x="30119" y="33500"/>
                    <a:pt x="33577" y="30042"/>
                    <a:pt x="35270" y="25669"/>
                  </a:cubicBezTo>
                  <a:cubicBezTo>
                    <a:pt x="36418" y="23502"/>
                    <a:pt x="36976" y="21071"/>
                    <a:pt x="36890" y="18620"/>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7" name="任意多边形: 形状 256"/>
            <p:cNvSpPr/>
            <p:nvPr/>
          </p:nvSpPr>
          <p:spPr>
            <a:xfrm>
              <a:off x="11271386" y="3907042"/>
              <a:ext cx="58218" cy="58218"/>
            </a:xfrm>
            <a:custGeom>
              <a:avLst/>
              <a:gdLst>
                <a:gd name="connsiteX0" fmla="*/ 28324 w 28889"/>
                <a:gd name="connsiteY0" fmla="*/ 10536 h 28889"/>
                <a:gd name="connsiteX1" fmla="*/ 24609 w 28889"/>
                <a:gd name="connsiteY1" fmla="*/ 4155 h 28889"/>
                <a:gd name="connsiteX2" fmla="*/ 21657 w 28889"/>
                <a:gd name="connsiteY2" fmla="*/ 1964 h 28889"/>
                <a:gd name="connsiteX3" fmla="*/ 14418 w 28889"/>
                <a:gd name="connsiteY3" fmla="*/ -36 h 28889"/>
                <a:gd name="connsiteX4" fmla="*/ 8798 w 28889"/>
                <a:gd name="connsiteY4" fmla="*/ 1202 h 28889"/>
                <a:gd name="connsiteX5" fmla="*/ 4226 w 28889"/>
                <a:gd name="connsiteY5" fmla="*/ 4155 h 28889"/>
                <a:gd name="connsiteX6" fmla="*/ 1178 w 28889"/>
                <a:gd name="connsiteY6" fmla="*/ 8822 h 28889"/>
                <a:gd name="connsiteX7" fmla="*/ -60 w 28889"/>
                <a:gd name="connsiteY7" fmla="*/ 14346 h 28889"/>
                <a:gd name="connsiteX8" fmla="*/ 511 w 28889"/>
                <a:gd name="connsiteY8" fmla="*/ 18252 h 28889"/>
                <a:gd name="connsiteX9" fmla="*/ 4226 w 28889"/>
                <a:gd name="connsiteY9" fmla="*/ 24538 h 28889"/>
                <a:gd name="connsiteX10" fmla="*/ 7084 w 28889"/>
                <a:gd name="connsiteY10" fmla="*/ 26824 h 28889"/>
                <a:gd name="connsiteX11" fmla="*/ 14418 w 28889"/>
                <a:gd name="connsiteY11" fmla="*/ 28824 h 28889"/>
                <a:gd name="connsiteX12" fmla="*/ 19942 w 28889"/>
                <a:gd name="connsiteY12" fmla="*/ 27586 h 28889"/>
                <a:gd name="connsiteX13" fmla="*/ 24609 w 28889"/>
                <a:gd name="connsiteY13" fmla="*/ 24538 h 28889"/>
                <a:gd name="connsiteX14" fmla="*/ 27562 w 28889"/>
                <a:gd name="connsiteY14" fmla="*/ 19966 h 28889"/>
                <a:gd name="connsiteX15" fmla="*/ 28800 w 28889"/>
                <a:gd name="connsiteY15" fmla="*/ 14346 h 2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9" h="28889">
                  <a:moveTo>
                    <a:pt x="28324" y="10536"/>
                  </a:moveTo>
                  <a:cubicBezTo>
                    <a:pt x="27604" y="8147"/>
                    <a:pt x="26331" y="5961"/>
                    <a:pt x="24609" y="4155"/>
                  </a:cubicBezTo>
                  <a:lnTo>
                    <a:pt x="21657" y="1964"/>
                  </a:lnTo>
                  <a:cubicBezTo>
                    <a:pt x="19469" y="655"/>
                    <a:pt x="16967" y="-36"/>
                    <a:pt x="14418" y="-36"/>
                  </a:cubicBezTo>
                  <a:cubicBezTo>
                    <a:pt x="12465" y="-161"/>
                    <a:pt x="10517" y="268"/>
                    <a:pt x="8798" y="1202"/>
                  </a:cubicBezTo>
                  <a:cubicBezTo>
                    <a:pt x="7020" y="1721"/>
                    <a:pt x="5431" y="2747"/>
                    <a:pt x="4226" y="4155"/>
                  </a:cubicBezTo>
                  <a:cubicBezTo>
                    <a:pt x="2818" y="5416"/>
                    <a:pt x="1767" y="7026"/>
                    <a:pt x="1178" y="8822"/>
                  </a:cubicBezTo>
                  <a:cubicBezTo>
                    <a:pt x="297" y="10526"/>
                    <a:pt x="-130" y="12429"/>
                    <a:pt x="-60" y="14346"/>
                  </a:cubicBezTo>
                  <a:lnTo>
                    <a:pt x="511" y="18252"/>
                  </a:lnTo>
                  <a:cubicBezTo>
                    <a:pt x="1159" y="20644"/>
                    <a:pt x="2443" y="22817"/>
                    <a:pt x="4226" y="24538"/>
                  </a:cubicBezTo>
                  <a:lnTo>
                    <a:pt x="7084" y="26824"/>
                  </a:lnTo>
                  <a:cubicBezTo>
                    <a:pt x="9301" y="28146"/>
                    <a:pt x="11837" y="28837"/>
                    <a:pt x="14418" y="28824"/>
                  </a:cubicBezTo>
                  <a:cubicBezTo>
                    <a:pt x="16335" y="28894"/>
                    <a:pt x="18238" y="28467"/>
                    <a:pt x="19942" y="27586"/>
                  </a:cubicBezTo>
                  <a:cubicBezTo>
                    <a:pt x="21739" y="26997"/>
                    <a:pt x="23348" y="25946"/>
                    <a:pt x="24609" y="24538"/>
                  </a:cubicBezTo>
                  <a:cubicBezTo>
                    <a:pt x="25956" y="23281"/>
                    <a:pt x="26971" y="21710"/>
                    <a:pt x="27562" y="19966"/>
                  </a:cubicBezTo>
                  <a:cubicBezTo>
                    <a:pt x="28496" y="18247"/>
                    <a:pt x="28925" y="16299"/>
                    <a:pt x="28800" y="1434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8" name="任意多边形: 形状 257"/>
            <p:cNvSpPr/>
            <p:nvPr/>
          </p:nvSpPr>
          <p:spPr>
            <a:xfrm>
              <a:off x="9290052" y="2319209"/>
              <a:ext cx="75840" cy="75866"/>
            </a:xfrm>
            <a:custGeom>
              <a:avLst/>
              <a:gdLst>
                <a:gd name="connsiteX0" fmla="*/ 36994 w 37633"/>
                <a:gd name="connsiteY0" fmla="*/ 13777 h 37646"/>
                <a:gd name="connsiteX1" fmla="*/ 32136 w 37633"/>
                <a:gd name="connsiteY1" fmla="*/ 5490 h 37646"/>
                <a:gd name="connsiteX2" fmla="*/ 28326 w 37633"/>
                <a:gd name="connsiteY2" fmla="*/ 2538 h 37646"/>
                <a:gd name="connsiteX3" fmla="*/ 18801 w 37633"/>
                <a:gd name="connsiteY3" fmla="*/ -34 h 37646"/>
                <a:gd name="connsiteX4" fmla="*/ 11467 w 37633"/>
                <a:gd name="connsiteY4" fmla="*/ 1585 h 37646"/>
                <a:gd name="connsiteX5" fmla="*/ 5466 w 37633"/>
                <a:gd name="connsiteY5" fmla="*/ 5491 h 37646"/>
                <a:gd name="connsiteX6" fmla="*/ 1561 w 37633"/>
                <a:gd name="connsiteY6" fmla="*/ 11491 h 37646"/>
                <a:gd name="connsiteX7" fmla="*/ -58 w 37633"/>
                <a:gd name="connsiteY7" fmla="*/ 18731 h 37646"/>
                <a:gd name="connsiteX8" fmla="*/ 608 w 37633"/>
                <a:gd name="connsiteY8" fmla="*/ 23778 h 37646"/>
                <a:gd name="connsiteX9" fmla="*/ 5466 w 37633"/>
                <a:gd name="connsiteY9" fmla="*/ 32065 h 37646"/>
                <a:gd name="connsiteX10" fmla="*/ 9276 w 37633"/>
                <a:gd name="connsiteY10" fmla="*/ 35018 h 37646"/>
                <a:gd name="connsiteX11" fmla="*/ 18801 w 37633"/>
                <a:gd name="connsiteY11" fmla="*/ 37590 h 37646"/>
                <a:gd name="connsiteX12" fmla="*/ 32041 w 37633"/>
                <a:gd name="connsiteY12" fmla="*/ 32065 h 37646"/>
                <a:gd name="connsiteX13" fmla="*/ 37565 w 37633"/>
                <a:gd name="connsiteY13" fmla="*/ 18730 h 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33" h="37646">
                  <a:moveTo>
                    <a:pt x="36994" y="13777"/>
                  </a:moveTo>
                  <a:cubicBezTo>
                    <a:pt x="36183" y="10614"/>
                    <a:pt x="34500" y="7743"/>
                    <a:pt x="32136" y="5490"/>
                  </a:cubicBezTo>
                  <a:lnTo>
                    <a:pt x="28326" y="2538"/>
                  </a:lnTo>
                  <a:cubicBezTo>
                    <a:pt x="25443" y="833"/>
                    <a:pt x="22151" y="-56"/>
                    <a:pt x="18801" y="-34"/>
                  </a:cubicBezTo>
                  <a:cubicBezTo>
                    <a:pt x="16254" y="-182"/>
                    <a:pt x="13715" y="378"/>
                    <a:pt x="11467" y="1585"/>
                  </a:cubicBezTo>
                  <a:cubicBezTo>
                    <a:pt x="9156" y="2333"/>
                    <a:pt x="7085" y="3681"/>
                    <a:pt x="5466" y="5491"/>
                  </a:cubicBezTo>
                  <a:cubicBezTo>
                    <a:pt x="3666" y="7119"/>
                    <a:pt x="2321" y="9187"/>
                    <a:pt x="1561" y="11491"/>
                  </a:cubicBezTo>
                  <a:cubicBezTo>
                    <a:pt x="410" y="13726"/>
                    <a:pt x="-148" y="16218"/>
                    <a:pt x="-58" y="18731"/>
                  </a:cubicBezTo>
                  <a:cubicBezTo>
                    <a:pt x="-58" y="20445"/>
                    <a:pt x="418" y="22064"/>
                    <a:pt x="608" y="23778"/>
                  </a:cubicBezTo>
                  <a:cubicBezTo>
                    <a:pt x="1493" y="26910"/>
                    <a:pt x="3166" y="29763"/>
                    <a:pt x="5466" y="32065"/>
                  </a:cubicBezTo>
                  <a:lnTo>
                    <a:pt x="9276" y="35018"/>
                  </a:lnTo>
                  <a:cubicBezTo>
                    <a:pt x="12197" y="36631"/>
                    <a:pt x="15465" y="37514"/>
                    <a:pt x="18801" y="37590"/>
                  </a:cubicBezTo>
                  <a:cubicBezTo>
                    <a:pt x="23734" y="37396"/>
                    <a:pt x="28433" y="35435"/>
                    <a:pt x="32041" y="32065"/>
                  </a:cubicBezTo>
                  <a:cubicBezTo>
                    <a:pt x="35396" y="28410"/>
                    <a:pt x="37353" y="23687"/>
                    <a:pt x="37565" y="18730"/>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9" name="任意多边形: 形状 258"/>
            <p:cNvSpPr/>
            <p:nvPr/>
          </p:nvSpPr>
          <p:spPr>
            <a:xfrm>
              <a:off x="9544965" y="2218824"/>
              <a:ext cx="58029" cy="58029"/>
            </a:xfrm>
            <a:custGeom>
              <a:avLst/>
              <a:gdLst>
                <a:gd name="connsiteX0" fmla="*/ 28231 w 28795"/>
                <a:gd name="connsiteY0" fmla="*/ 10536 h 28795"/>
                <a:gd name="connsiteX1" fmla="*/ 24516 w 28795"/>
                <a:gd name="connsiteY1" fmla="*/ 4154 h 28795"/>
                <a:gd name="connsiteX2" fmla="*/ 21563 w 28795"/>
                <a:gd name="connsiteY2" fmla="*/ 1963 h 28795"/>
                <a:gd name="connsiteX3" fmla="*/ 14324 w 28795"/>
                <a:gd name="connsiteY3" fmla="*/ -37 h 28795"/>
                <a:gd name="connsiteX4" fmla="*/ 8800 w 28795"/>
                <a:gd name="connsiteY4" fmla="*/ 1201 h 28795"/>
                <a:gd name="connsiteX5" fmla="*/ 4133 w 28795"/>
                <a:gd name="connsiteY5" fmla="*/ 4154 h 28795"/>
                <a:gd name="connsiteX6" fmla="*/ 1180 w 28795"/>
                <a:gd name="connsiteY6" fmla="*/ 8821 h 28795"/>
                <a:gd name="connsiteX7" fmla="*/ -58 w 28795"/>
                <a:gd name="connsiteY7" fmla="*/ 14346 h 28795"/>
                <a:gd name="connsiteX8" fmla="*/ 513 w 28795"/>
                <a:gd name="connsiteY8" fmla="*/ 18156 h 28795"/>
                <a:gd name="connsiteX9" fmla="*/ 4133 w 28795"/>
                <a:gd name="connsiteY9" fmla="*/ 24538 h 28795"/>
                <a:gd name="connsiteX10" fmla="*/ 7085 w 28795"/>
                <a:gd name="connsiteY10" fmla="*/ 26728 h 28795"/>
                <a:gd name="connsiteX11" fmla="*/ 14324 w 28795"/>
                <a:gd name="connsiteY11" fmla="*/ 28729 h 28795"/>
                <a:gd name="connsiteX12" fmla="*/ 19849 w 28795"/>
                <a:gd name="connsiteY12" fmla="*/ 27490 h 28795"/>
                <a:gd name="connsiteX13" fmla="*/ 24516 w 28795"/>
                <a:gd name="connsiteY13" fmla="*/ 24538 h 28795"/>
                <a:gd name="connsiteX14" fmla="*/ 27469 w 28795"/>
                <a:gd name="connsiteY14" fmla="*/ 19870 h 28795"/>
                <a:gd name="connsiteX15" fmla="*/ 28707 w 28795"/>
                <a:gd name="connsiteY15" fmla="*/ 14346 h 2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95" h="28795">
                  <a:moveTo>
                    <a:pt x="28231" y="10536"/>
                  </a:moveTo>
                  <a:cubicBezTo>
                    <a:pt x="27586" y="8114"/>
                    <a:pt x="26303" y="5910"/>
                    <a:pt x="24516" y="4154"/>
                  </a:cubicBezTo>
                  <a:lnTo>
                    <a:pt x="21563" y="1963"/>
                  </a:lnTo>
                  <a:cubicBezTo>
                    <a:pt x="19381" y="641"/>
                    <a:pt x="16876" y="-52"/>
                    <a:pt x="14324" y="-37"/>
                  </a:cubicBezTo>
                  <a:cubicBezTo>
                    <a:pt x="12402" y="-160"/>
                    <a:pt x="10486" y="270"/>
                    <a:pt x="8800" y="1201"/>
                  </a:cubicBezTo>
                  <a:cubicBezTo>
                    <a:pt x="7010" y="1755"/>
                    <a:pt x="5399" y="2774"/>
                    <a:pt x="4133" y="4154"/>
                  </a:cubicBezTo>
                  <a:cubicBezTo>
                    <a:pt x="2785" y="5448"/>
                    <a:pt x="1771" y="7049"/>
                    <a:pt x="1180" y="8821"/>
                  </a:cubicBezTo>
                  <a:cubicBezTo>
                    <a:pt x="290" y="10522"/>
                    <a:pt x="-137" y="12427"/>
                    <a:pt x="-58" y="14346"/>
                  </a:cubicBezTo>
                  <a:lnTo>
                    <a:pt x="513" y="18156"/>
                  </a:lnTo>
                  <a:cubicBezTo>
                    <a:pt x="1159" y="20555"/>
                    <a:pt x="2405" y="22751"/>
                    <a:pt x="4133" y="24538"/>
                  </a:cubicBezTo>
                  <a:lnTo>
                    <a:pt x="7085" y="26728"/>
                  </a:lnTo>
                  <a:cubicBezTo>
                    <a:pt x="9267" y="28051"/>
                    <a:pt x="11773" y="28743"/>
                    <a:pt x="14324" y="28729"/>
                  </a:cubicBezTo>
                  <a:cubicBezTo>
                    <a:pt x="16242" y="28807"/>
                    <a:pt x="18148" y="28380"/>
                    <a:pt x="19849" y="27490"/>
                  </a:cubicBezTo>
                  <a:cubicBezTo>
                    <a:pt x="21621" y="26899"/>
                    <a:pt x="23223" y="25885"/>
                    <a:pt x="24516" y="24538"/>
                  </a:cubicBezTo>
                  <a:cubicBezTo>
                    <a:pt x="25896" y="23271"/>
                    <a:pt x="26915" y="21660"/>
                    <a:pt x="27469" y="19870"/>
                  </a:cubicBezTo>
                  <a:cubicBezTo>
                    <a:pt x="28400" y="18185"/>
                    <a:pt x="28830" y="16268"/>
                    <a:pt x="28707" y="1434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0" name="任意多边形: 形状 259"/>
            <p:cNvSpPr/>
            <p:nvPr/>
          </p:nvSpPr>
          <p:spPr>
            <a:xfrm>
              <a:off x="8951275" y="3680004"/>
              <a:ext cx="69103" cy="69101"/>
            </a:xfrm>
            <a:custGeom>
              <a:avLst/>
              <a:gdLst>
                <a:gd name="connsiteX0" fmla="*/ 17077 w 34290"/>
                <a:gd name="connsiteY0" fmla="*/ -57 h 34289"/>
                <a:gd name="connsiteX1" fmla="*/ -68 w 34290"/>
                <a:gd name="connsiteY1" fmla="*/ 17088 h 34289"/>
                <a:gd name="connsiteX2" fmla="*/ 17077 w 34290"/>
                <a:gd name="connsiteY2" fmla="*/ 34232 h 34289"/>
                <a:gd name="connsiteX3" fmla="*/ 34222 w 34290"/>
                <a:gd name="connsiteY3" fmla="*/ 17088 h 34289"/>
                <a:gd name="connsiteX4" fmla="*/ 17077 w 34290"/>
                <a:gd name="connsiteY4" fmla="*/ -57 h 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4289">
                  <a:moveTo>
                    <a:pt x="17077" y="-57"/>
                  </a:moveTo>
                  <a:cubicBezTo>
                    <a:pt x="7608" y="-57"/>
                    <a:pt x="-68" y="7619"/>
                    <a:pt x="-68" y="17088"/>
                  </a:cubicBezTo>
                  <a:cubicBezTo>
                    <a:pt x="-68" y="26556"/>
                    <a:pt x="7608" y="34232"/>
                    <a:pt x="17077" y="34232"/>
                  </a:cubicBezTo>
                  <a:cubicBezTo>
                    <a:pt x="26546" y="34232"/>
                    <a:pt x="34222" y="26556"/>
                    <a:pt x="34222" y="17088"/>
                  </a:cubicBezTo>
                  <a:cubicBezTo>
                    <a:pt x="34222" y="7619"/>
                    <a:pt x="26546" y="-57"/>
                    <a:pt x="17077" y="-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1" name="任意多边形: 形状 260"/>
            <p:cNvSpPr/>
            <p:nvPr/>
          </p:nvSpPr>
          <p:spPr>
            <a:xfrm>
              <a:off x="8781950" y="5122334"/>
              <a:ext cx="76636" cy="76803"/>
            </a:xfrm>
            <a:custGeom>
              <a:avLst/>
              <a:gdLst>
                <a:gd name="connsiteX0" fmla="*/ 37282 w 38028"/>
                <a:gd name="connsiteY0" fmla="*/ 13944 h 38111"/>
                <a:gd name="connsiteX1" fmla="*/ 32329 w 38028"/>
                <a:gd name="connsiteY1" fmla="*/ 5562 h 38111"/>
                <a:gd name="connsiteX2" fmla="*/ 28519 w 38028"/>
                <a:gd name="connsiteY2" fmla="*/ 2610 h 38111"/>
                <a:gd name="connsiteX3" fmla="*/ 18994 w 38028"/>
                <a:gd name="connsiteY3" fmla="*/ -57 h 38111"/>
                <a:gd name="connsiteX4" fmla="*/ 5564 w 38028"/>
                <a:gd name="connsiteY4" fmla="*/ 5562 h 38111"/>
                <a:gd name="connsiteX5" fmla="*/ 1659 w 38028"/>
                <a:gd name="connsiteY5" fmla="*/ 11658 h 38111"/>
                <a:gd name="connsiteX6" fmla="*/ -56 w 38028"/>
                <a:gd name="connsiteY6" fmla="*/ 18993 h 38111"/>
                <a:gd name="connsiteX7" fmla="*/ 706 w 38028"/>
                <a:gd name="connsiteY7" fmla="*/ 24041 h 38111"/>
                <a:gd name="connsiteX8" fmla="*/ 5564 w 38028"/>
                <a:gd name="connsiteY8" fmla="*/ 32423 h 38111"/>
                <a:gd name="connsiteX9" fmla="*/ 9374 w 38028"/>
                <a:gd name="connsiteY9" fmla="*/ 35471 h 38111"/>
                <a:gd name="connsiteX10" fmla="*/ 18899 w 38028"/>
                <a:gd name="connsiteY10" fmla="*/ 38042 h 38111"/>
                <a:gd name="connsiteX11" fmla="*/ 26233 w 38028"/>
                <a:gd name="connsiteY11" fmla="*/ 36423 h 38111"/>
                <a:gd name="connsiteX12" fmla="*/ 36330 w 38028"/>
                <a:gd name="connsiteY12" fmla="*/ 26326 h 38111"/>
                <a:gd name="connsiteX13" fmla="*/ 37949 w 38028"/>
                <a:gd name="connsiteY13" fmla="*/ 18992 h 3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28" h="38111">
                  <a:moveTo>
                    <a:pt x="37282" y="13944"/>
                  </a:moveTo>
                  <a:cubicBezTo>
                    <a:pt x="36385" y="10768"/>
                    <a:pt x="34678" y="7880"/>
                    <a:pt x="32329" y="5562"/>
                  </a:cubicBezTo>
                  <a:lnTo>
                    <a:pt x="28519" y="2610"/>
                  </a:lnTo>
                  <a:cubicBezTo>
                    <a:pt x="25634" y="898"/>
                    <a:pt x="22349" y="-22"/>
                    <a:pt x="18994" y="-57"/>
                  </a:cubicBezTo>
                  <a:cubicBezTo>
                    <a:pt x="14006" y="223"/>
                    <a:pt x="9265" y="2206"/>
                    <a:pt x="5564" y="5562"/>
                  </a:cubicBezTo>
                  <a:cubicBezTo>
                    <a:pt x="3760" y="7225"/>
                    <a:pt x="2415" y="9325"/>
                    <a:pt x="1659" y="11658"/>
                  </a:cubicBezTo>
                  <a:cubicBezTo>
                    <a:pt x="432" y="13903"/>
                    <a:pt x="-160" y="16438"/>
                    <a:pt x="-56" y="18993"/>
                  </a:cubicBezTo>
                  <a:lnTo>
                    <a:pt x="706" y="24041"/>
                  </a:lnTo>
                  <a:cubicBezTo>
                    <a:pt x="1538" y="27223"/>
                    <a:pt x="3217" y="30119"/>
                    <a:pt x="5564" y="32423"/>
                  </a:cubicBezTo>
                  <a:lnTo>
                    <a:pt x="9374" y="35471"/>
                  </a:lnTo>
                  <a:cubicBezTo>
                    <a:pt x="12268" y="37149"/>
                    <a:pt x="15553" y="38037"/>
                    <a:pt x="18899" y="38042"/>
                  </a:cubicBezTo>
                  <a:cubicBezTo>
                    <a:pt x="21442" y="38144"/>
                    <a:pt x="23969" y="37586"/>
                    <a:pt x="26233" y="36423"/>
                  </a:cubicBezTo>
                  <a:cubicBezTo>
                    <a:pt x="30853" y="34603"/>
                    <a:pt x="34509" y="30946"/>
                    <a:pt x="36330" y="26326"/>
                  </a:cubicBezTo>
                  <a:cubicBezTo>
                    <a:pt x="37493" y="24062"/>
                    <a:pt x="38050" y="21536"/>
                    <a:pt x="37949" y="1899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2" name="任意多边形: 形状 261"/>
            <p:cNvSpPr/>
            <p:nvPr/>
          </p:nvSpPr>
          <p:spPr>
            <a:xfrm>
              <a:off x="8884861" y="4835748"/>
              <a:ext cx="64494" cy="64494"/>
            </a:xfrm>
            <a:custGeom>
              <a:avLst/>
              <a:gdLst>
                <a:gd name="connsiteX0" fmla="*/ 15934 w 32003"/>
                <a:gd name="connsiteY0" fmla="*/ -57 h 32003"/>
                <a:gd name="connsiteX1" fmla="*/ -68 w 32003"/>
                <a:gd name="connsiteY1" fmla="*/ 15945 h 32003"/>
                <a:gd name="connsiteX2" fmla="*/ 15934 w 32003"/>
                <a:gd name="connsiteY2" fmla="*/ 31947 h 32003"/>
                <a:gd name="connsiteX3" fmla="*/ 31936 w 32003"/>
                <a:gd name="connsiteY3" fmla="*/ 15945 h 32003"/>
                <a:gd name="connsiteX4" fmla="*/ 15934 w 32003"/>
                <a:gd name="connsiteY4" fmla="*/ -57 h 3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3" h="32003">
                  <a:moveTo>
                    <a:pt x="15934" y="-57"/>
                  </a:moveTo>
                  <a:cubicBezTo>
                    <a:pt x="7097" y="-57"/>
                    <a:pt x="-68" y="7107"/>
                    <a:pt x="-68" y="15945"/>
                  </a:cubicBezTo>
                  <a:cubicBezTo>
                    <a:pt x="-68" y="24782"/>
                    <a:pt x="7097" y="31947"/>
                    <a:pt x="15934" y="31947"/>
                  </a:cubicBezTo>
                  <a:cubicBezTo>
                    <a:pt x="24772" y="31947"/>
                    <a:pt x="31936" y="24782"/>
                    <a:pt x="31936" y="15945"/>
                  </a:cubicBezTo>
                  <a:cubicBezTo>
                    <a:pt x="31936" y="7107"/>
                    <a:pt x="24772" y="-57"/>
                    <a:pt x="15934" y="-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3" name="任意多边形: 形状 262"/>
            <p:cNvSpPr/>
            <p:nvPr/>
          </p:nvSpPr>
          <p:spPr>
            <a:xfrm>
              <a:off x="6977047" y="4615945"/>
              <a:ext cx="75370" cy="76245"/>
            </a:xfrm>
            <a:custGeom>
              <a:avLst/>
              <a:gdLst>
                <a:gd name="connsiteX0" fmla="*/ 36985 w 37400"/>
                <a:gd name="connsiteY0" fmla="*/ 13858 h 37834"/>
                <a:gd name="connsiteX1" fmla="*/ 32127 w 37400"/>
                <a:gd name="connsiteY1" fmla="*/ 5476 h 37834"/>
                <a:gd name="connsiteX2" fmla="*/ 28317 w 37400"/>
                <a:gd name="connsiteY2" fmla="*/ 2524 h 37834"/>
                <a:gd name="connsiteX3" fmla="*/ 18792 w 37400"/>
                <a:gd name="connsiteY3" fmla="*/ -48 h 37834"/>
                <a:gd name="connsiteX4" fmla="*/ 11553 w 37400"/>
                <a:gd name="connsiteY4" fmla="*/ 1571 h 37834"/>
                <a:gd name="connsiteX5" fmla="*/ 5457 w 37400"/>
                <a:gd name="connsiteY5" fmla="*/ 5477 h 37834"/>
                <a:gd name="connsiteX6" fmla="*/ -68 w 37400"/>
                <a:gd name="connsiteY6" fmla="*/ 18907 h 37834"/>
                <a:gd name="connsiteX7" fmla="*/ 599 w 37400"/>
                <a:gd name="connsiteY7" fmla="*/ 23859 h 37834"/>
                <a:gd name="connsiteX8" fmla="*/ 5457 w 37400"/>
                <a:gd name="connsiteY8" fmla="*/ 32241 h 37834"/>
                <a:gd name="connsiteX9" fmla="*/ 9267 w 37400"/>
                <a:gd name="connsiteY9" fmla="*/ 35194 h 37834"/>
                <a:gd name="connsiteX10" fmla="*/ 18792 w 37400"/>
                <a:gd name="connsiteY10" fmla="*/ 37766 h 37834"/>
                <a:gd name="connsiteX11" fmla="*/ 26126 w 37400"/>
                <a:gd name="connsiteY11" fmla="*/ 36146 h 37834"/>
                <a:gd name="connsiteX12" fmla="*/ 35651 w 37400"/>
                <a:gd name="connsiteY12" fmla="*/ 26145 h 37834"/>
                <a:gd name="connsiteX13" fmla="*/ 37270 w 37400"/>
                <a:gd name="connsiteY13" fmla="*/ 18906 h 37834"/>
                <a:gd name="connsiteX14" fmla="*/ 36985 w 37400"/>
                <a:gd name="connsiteY14" fmla="*/ 13858 h 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00" h="37834">
                  <a:moveTo>
                    <a:pt x="36985" y="13858"/>
                  </a:moveTo>
                  <a:cubicBezTo>
                    <a:pt x="36073" y="10710"/>
                    <a:pt x="34405" y="7833"/>
                    <a:pt x="32127" y="5476"/>
                  </a:cubicBezTo>
                  <a:lnTo>
                    <a:pt x="28317" y="2524"/>
                  </a:lnTo>
                  <a:cubicBezTo>
                    <a:pt x="25423" y="845"/>
                    <a:pt x="22138" y="-42"/>
                    <a:pt x="18792" y="-48"/>
                  </a:cubicBezTo>
                  <a:cubicBezTo>
                    <a:pt x="16280" y="-137"/>
                    <a:pt x="13787" y="420"/>
                    <a:pt x="11553" y="1571"/>
                  </a:cubicBezTo>
                  <a:cubicBezTo>
                    <a:pt x="9219" y="2328"/>
                    <a:pt x="7120" y="3673"/>
                    <a:pt x="5457" y="5477"/>
                  </a:cubicBezTo>
                  <a:cubicBezTo>
                    <a:pt x="2081" y="9156"/>
                    <a:pt x="122" y="13916"/>
                    <a:pt x="-68" y="18907"/>
                  </a:cubicBezTo>
                  <a:cubicBezTo>
                    <a:pt x="-68" y="20526"/>
                    <a:pt x="-68" y="22240"/>
                    <a:pt x="599" y="23859"/>
                  </a:cubicBezTo>
                  <a:cubicBezTo>
                    <a:pt x="1511" y="27008"/>
                    <a:pt x="3178" y="29885"/>
                    <a:pt x="5457" y="32241"/>
                  </a:cubicBezTo>
                  <a:lnTo>
                    <a:pt x="9267" y="35194"/>
                  </a:lnTo>
                  <a:cubicBezTo>
                    <a:pt x="12161" y="36873"/>
                    <a:pt x="15446" y="37760"/>
                    <a:pt x="18792" y="37766"/>
                  </a:cubicBezTo>
                  <a:cubicBezTo>
                    <a:pt x="21335" y="37867"/>
                    <a:pt x="23862" y="37309"/>
                    <a:pt x="26126" y="36146"/>
                  </a:cubicBezTo>
                  <a:cubicBezTo>
                    <a:pt x="30577" y="34315"/>
                    <a:pt x="34039" y="30680"/>
                    <a:pt x="35651" y="26145"/>
                  </a:cubicBezTo>
                  <a:cubicBezTo>
                    <a:pt x="36802" y="23911"/>
                    <a:pt x="37360" y="21418"/>
                    <a:pt x="37270" y="18906"/>
                  </a:cubicBezTo>
                  <a:cubicBezTo>
                    <a:pt x="37461" y="17192"/>
                    <a:pt x="37175" y="15478"/>
                    <a:pt x="36985" y="13858"/>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4" name="任意多边形: 形状 263"/>
            <p:cNvSpPr/>
            <p:nvPr/>
          </p:nvSpPr>
          <p:spPr>
            <a:xfrm>
              <a:off x="7096202" y="3732215"/>
              <a:ext cx="75697" cy="75481"/>
            </a:xfrm>
            <a:custGeom>
              <a:avLst/>
              <a:gdLst>
                <a:gd name="connsiteX0" fmla="*/ 36055 w 37562"/>
                <a:gd name="connsiteY0" fmla="*/ 11563 h 37455"/>
                <a:gd name="connsiteX1" fmla="*/ 32150 w 37562"/>
                <a:gd name="connsiteY1" fmla="*/ 5467 h 37455"/>
                <a:gd name="connsiteX2" fmla="*/ 28340 w 37562"/>
                <a:gd name="connsiteY2" fmla="*/ 2514 h 37455"/>
                <a:gd name="connsiteX3" fmla="*/ 18815 w 37562"/>
                <a:gd name="connsiteY3" fmla="*/ -57 h 37455"/>
                <a:gd name="connsiteX4" fmla="*/ 13767 w 37562"/>
                <a:gd name="connsiteY4" fmla="*/ 609 h 37455"/>
                <a:gd name="connsiteX5" fmla="*/ 5385 w 37562"/>
                <a:gd name="connsiteY5" fmla="*/ 5467 h 37455"/>
                <a:gd name="connsiteX6" fmla="*/ 2432 w 37562"/>
                <a:gd name="connsiteY6" fmla="*/ 9277 h 37455"/>
                <a:gd name="connsiteX7" fmla="*/ 146 w 37562"/>
                <a:gd name="connsiteY7" fmla="*/ 16421 h 37455"/>
                <a:gd name="connsiteX8" fmla="*/ 146 w 37562"/>
                <a:gd name="connsiteY8" fmla="*/ 20802 h 37455"/>
                <a:gd name="connsiteX9" fmla="*/ 146 w 37562"/>
                <a:gd name="connsiteY9" fmla="*/ 25565 h 37455"/>
                <a:gd name="connsiteX10" fmla="*/ 4432 w 37562"/>
                <a:gd name="connsiteY10" fmla="*/ 32899 h 37455"/>
                <a:gd name="connsiteX11" fmla="*/ 11766 w 37562"/>
                <a:gd name="connsiteY11" fmla="*/ 37185 h 37455"/>
                <a:gd name="connsiteX12" fmla="*/ 17100 w 37562"/>
                <a:gd name="connsiteY12" fmla="*/ 37185 h 37455"/>
                <a:gd name="connsiteX13" fmla="*/ 18529 w 37562"/>
                <a:gd name="connsiteY13" fmla="*/ 37185 h 37455"/>
                <a:gd name="connsiteX14" fmla="*/ 31864 w 37562"/>
                <a:gd name="connsiteY14" fmla="*/ 31661 h 37455"/>
                <a:gd name="connsiteX15" fmla="*/ 35770 w 37562"/>
                <a:gd name="connsiteY15" fmla="*/ 10897 h 3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37455">
                  <a:moveTo>
                    <a:pt x="36055" y="11563"/>
                  </a:moveTo>
                  <a:cubicBezTo>
                    <a:pt x="35310" y="9224"/>
                    <a:pt x="33964" y="7122"/>
                    <a:pt x="32150" y="5467"/>
                  </a:cubicBezTo>
                  <a:lnTo>
                    <a:pt x="28340" y="2514"/>
                  </a:lnTo>
                  <a:cubicBezTo>
                    <a:pt x="25446" y="836"/>
                    <a:pt x="22161" y="-52"/>
                    <a:pt x="18815" y="-57"/>
                  </a:cubicBezTo>
                  <a:lnTo>
                    <a:pt x="13767" y="609"/>
                  </a:lnTo>
                  <a:cubicBezTo>
                    <a:pt x="10601" y="1479"/>
                    <a:pt x="7714" y="3153"/>
                    <a:pt x="5385" y="5467"/>
                  </a:cubicBezTo>
                  <a:lnTo>
                    <a:pt x="2432" y="9277"/>
                  </a:lnTo>
                  <a:cubicBezTo>
                    <a:pt x="1026" y="11402"/>
                    <a:pt x="234" y="13874"/>
                    <a:pt x="146" y="16421"/>
                  </a:cubicBezTo>
                  <a:cubicBezTo>
                    <a:pt x="-139" y="17868"/>
                    <a:pt x="-139" y="19356"/>
                    <a:pt x="146" y="20802"/>
                  </a:cubicBezTo>
                  <a:cubicBezTo>
                    <a:pt x="-93" y="22381"/>
                    <a:pt x="-93" y="23987"/>
                    <a:pt x="146" y="25565"/>
                  </a:cubicBezTo>
                  <a:cubicBezTo>
                    <a:pt x="941" y="28329"/>
                    <a:pt x="2414" y="30850"/>
                    <a:pt x="4432" y="32899"/>
                  </a:cubicBezTo>
                  <a:cubicBezTo>
                    <a:pt x="6460" y="34944"/>
                    <a:pt x="8989" y="36422"/>
                    <a:pt x="11766" y="37185"/>
                  </a:cubicBezTo>
                  <a:cubicBezTo>
                    <a:pt x="13533" y="37469"/>
                    <a:pt x="15334" y="37469"/>
                    <a:pt x="17100" y="37185"/>
                  </a:cubicBezTo>
                  <a:lnTo>
                    <a:pt x="18529" y="37185"/>
                  </a:lnTo>
                  <a:cubicBezTo>
                    <a:pt x="23486" y="36973"/>
                    <a:pt x="28209" y="35016"/>
                    <a:pt x="31864" y="31661"/>
                  </a:cubicBezTo>
                  <a:cubicBezTo>
                    <a:pt x="37518" y="26312"/>
                    <a:pt x="39094" y="17935"/>
                    <a:pt x="35770" y="1089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 name="任意多边形: 形状 264"/>
            <p:cNvSpPr/>
            <p:nvPr/>
          </p:nvSpPr>
          <p:spPr>
            <a:xfrm>
              <a:off x="7014208" y="3887313"/>
              <a:ext cx="47372" cy="51635"/>
            </a:xfrm>
            <a:custGeom>
              <a:avLst/>
              <a:gdLst>
                <a:gd name="connsiteX0" fmla="*/ 11686 w 23507"/>
                <a:gd name="connsiteY0" fmla="*/ -57 h 25622"/>
                <a:gd name="connsiteX1" fmla="*/ -19 w 23507"/>
                <a:gd name="connsiteY1" fmla="*/ 13860 h 25622"/>
                <a:gd name="connsiteX2" fmla="*/ 11686 w 23507"/>
                <a:gd name="connsiteY2" fmla="*/ 25565 h 25622"/>
                <a:gd name="connsiteX3" fmla="*/ 23392 w 23507"/>
                <a:gd name="connsiteY3" fmla="*/ 11648 h 25622"/>
                <a:gd name="connsiteX4" fmla="*/ 11686 w 23507"/>
                <a:gd name="connsiteY4" fmla="*/ -57 h 2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7" h="25622">
                  <a:moveTo>
                    <a:pt x="11686" y="-57"/>
                  </a:moveTo>
                  <a:cubicBezTo>
                    <a:pt x="4611" y="553"/>
                    <a:pt x="-630" y="6784"/>
                    <a:pt x="-19" y="13860"/>
                  </a:cubicBezTo>
                  <a:cubicBezTo>
                    <a:pt x="518" y="20088"/>
                    <a:pt x="5458" y="25027"/>
                    <a:pt x="11686" y="25565"/>
                  </a:cubicBezTo>
                  <a:cubicBezTo>
                    <a:pt x="18762" y="24954"/>
                    <a:pt x="24002" y="18723"/>
                    <a:pt x="23392" y="11648"/>
                  </a:cubicBezTo>
                  <a:cubicBezTo>
                    <a:pt x="22854" y="5420"/>
                    <a:pt x="17915" y="480"/>
                    <a:pt x="11686" y="-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 name="任意多边形: 形状 265"/>
            <p:cNvSpPr/>
            <p:nvPr/>
          </p:nvSpPr>
          <p:spPr>
            <a:xfrm>
              <a:off x="7187810" y="2570521"/>
              <a:ext cx="72557" cy="72557"/>
            </a:xfrm>
            <a:custGeom>
              <a:avLst/>
              <a:gdLst>
                <a:gd name="connsiteX0" fmla="*/ 17935 w 36004"/>
                <a:gd name="connsiteY0" fmla="*/ -57 h 36004"/>
                <a:gd name="connsiteX1" fmla="*/ -68 w 36004"/>
                <a:gd name="connsiteY1" fmla="*/ 17945 h 36004"/>
                <a:gd name="connsiteX2" fmla="*/ 17935 w 36004"/>
                <a:gd name="connsiteY2" fmla="*/ 35947 h 36004"/>
                <a:gd name="connsiteX3" fmla="*/ 35937 w 36004"/>
                <a:gd name="connsiteY3" fmla="*/ 17945 h 36004"/>
                <a:gd name="connsiteX4" fmla="*/ 17935 w 36004"/>
                <a:gd name="connsiteY4" fmla="*/ -57 h 3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 h="36004">
                  <a:moveTo>
                    <a:pt x="17935" y="-57"/>
                  </a:moveTo>
                  <a:cubicBezTo>
                    <a:pt x="7992" y="-57"/>
                    <a:pt x="-68" y="8003"/>
                    <a:pt x="-68" y="17945"/>
                  </a:cubicBezTo>
                  <a:cubicBezTo>
                    <a:pt x="-68" y="27887"/>
                    <a:pt x="7992" y="35947"/>
                    <a:pt x="17935" y="35947"/>
                  </a:cubicBezTo>
                  <a:cubicBezTo>
                    <a:pt x="27877" y="35947"/>
                    <a:pt x="35937" y="27887"/>
                    <a:pt x="35937" y="17945"/>
                  </a:cubicBezTo>
                  <a:cubicBezTo>
                    <a:pt x="35937" y="8003"/>
                    <a:pt x="27877" y="-57"/>
                    <a:pt x="17935" y="-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7" name="任意多边形: 形状 266"/>
            <p:cNvSpPr/>
            <p:nvPr/>
          </p:nvSpPr>
          <p:spPr>
            <a:xfrm>
              <a:off x="9808309" y="5178733"/>
              <a:ext cx="66088" cy="66098"/>
            </a:xfrm>
            <a:custGeom>
              <a:avLst/>
              <a:gdLst>
                <a:gd name="connsiteX0" fmla="*/ 32143 w 32794"/>
                <a:gd name="connsiteY0" fmla="*/ 11961 h 32799"/>
                <a:gd name="connsiteX1" fmla="*/ 27952 w 32794"/>
                <a:gd name="connsiteY1" fmla="*/ 4722 h 32799"/>
                <a:gd name="connsiteX2" fmla="*/ 24619 w 32794"/>
                <a:gd name="connsiteY2" fmla="*/ 2150 h 32799"/>
                <a:gd name="connsiteX3" fmla="*/ 16332 w 32794"/>
                <a:gd name="connsiteY3" fmla="*/ -41 h 32799"/>
                <a:gd name="connsiteX4" fmla="*/ 10045 w 32794"/>
                <a:gd name="connsiteY4" fmla="*/ 1388 h 32799"/>
                <a:gd name="connsiteX5" fmla="*/ 4711 w 32794"/>
                <a:gd name="connsiteY5" fmla="*/ 4722 h 32799"/>
                <a:gd name="connsiteX6" fmla="*/ 1378 w 32794"/>
                <a:gd name="connsiteY6" fmla="*/ 10056 h 32799"/>
                <a:gd name="connsiteX7" fmla="*/ -51 w 32794"/>
                <a:gd name="connsiteY7" fmla="*/ 16342 h 32799"/>
                <a:gd name="connsiteX8" fmla="*/ 520 w 32794"/>
                <a:gd name="connsiteY8" fmla="*/ 20629 h 32799"/>
                <a:gd name="connsiteX9" fmla="*/ 4711 w 32794"/>
                <a:gd name="connsiteY9" fmla="*/ 27868 h 32799"/>
                <a:gd name="connsiteX10" fmla="*/ 8045 w 32794"/>
                <a:gd name="connsiteY10" fmla="*/ 30439 h 32799"/>
                <a:gd name="connsiteX11" fmla="*/ 16332 w 32794"/>
                <a:gd name="connsiteY11" fmla="*/ 32725 h 32799"/>
                <a:gd name="connsiteX12" fmla="*/ 22618 w 32794"/>
                <a:gd name="connsiteY12" fmla="*/ 31297 h 32799"/>
                <a:gd name="connsiteX13" fmla="*/ 27952 w 32794"/>
                <a:gd name="connsiteY13" fmla="*/ 27868 h 32799"/>
                <a:gd name="connsiteX14" fmla="*/ 31286 w 32794"/>
                <a:gd name="connsiteY14" fmla="*/ 22629 h 32799"/>
                <a:gd name="connsiteX15" fmla="*/ 32715 w 32794"/>
                <a:gd name="connsiteY15" fmla="*/ 16343 h 3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94" h="32799">
                  <a:moveTo>
                    <a:pt x="32143" y="11961"/>
                  </a:moveTo>
                  <a:cubicBezTo>
                    <a:pt x="31377" y="9234"/>
                    <a:pt x="29935" y="6745"/>
                    <a:pt x="27952" y="4722"/>
                  </a:cubicBezTo>
                  <a:lnTo>
                    <a:pt x="24619" y="2150"/>
                  </a:lnTo>
                  <a:cubicBezTo>
                    <a:pt x="22091" y="718"/>
                    <a:pt x="19237" y="-36"/>
                    <a:pt x="16332" y="-41"/>
                  </a:cubicBezTo>
                  <a:cubicBezTo>
                    <a:pt x="14144" y="-157"/>
                    <a:pt x="11968" y="338"/>
                    <a:pt x="10045" y="1388"/>
                  </a:cubicBezTo>
                  <a:cubicBezTo>
                    <a:pt x="8005" y="2009"/>
                    <a:pt x="6164" y="3160"/>
                    <a:pt x="4711" y="4722"/>
                  </a:cubicBezTo>
                  <a:cubicBezTo>
                    <a:pt x="3179" y="6199"/>
                    <a:pt x="2034" y="8031"/>
                    <a:pt x="1378" y="10056"/>
                  </a:cubicBezTo>
                  <a:cubicBezTo>
                    <a:pt x="328" y="11978"/>
                    <a:pt x="-167" y="14155"/>
                    <a:pt x="-51" y="16342"/>
                  </a:cubicBezTo>
                  <a:lnTo>
                    <a:pt x="520" y="20629"/>
                  </a:lnTo>
                  <a:cubicBezTo>
                    <a:pt x="1242" y="23374"/>
                    <a:pt x="2690" y="25874"/>
                    <a:pt x="4711" y="27868"/>
                  </a:cubicBezTo>
                  <a:lnTo>
                    <a:pt x="8045" y="30439"/>
                  </a:lnTo>
                  <a:cubicBezTo>
                    <a:pt x="10547" y="31943"/>
                    <a:pt x="13413" y="32733"/>
                    <a:pt x="16332" y="32725"/>
                  </a:cubicBezTo>
                  <a:cubicBezTo>
                    <a:pt x="18519" y="32841"/>
                    <a:pt x="20696" y="32346"/>
                    <a:pt x="22618" y="31297"/>
                  </a:cubicBezTo>
                  <a:cubicBezTo>
                    <a:pt x="24666" y="30640"/>
                    <a:pt x="26505" y="29457"/>
                    <a:pt x="27952" y="27868"/>
                  </a:cubicBezTo>
                  <a:cubicBezTo>
                    <a:pt x="29481" y="26425"/>
                    <a:pt x="30627" y="24625"/>
                    <a:pt x="31286" y="22629"/>
                  </a:cubicBezTo>
                  <a:cubicBezTo>
                    <a:pt x="32318" y="20700"/>
                    <a:pt x="32811" y="18528"/>
                    <a:pt x="32715" y="16343"/>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8" name="任意多边形: 形状 267"/>
            <p:cNvSpPr/>
            <p:nvPr/>
          </p:nvSpPr>
          <p:spPr>
            <a:xfrm>
              <a:off x="8934960" y="4168907"/>
              <a:ext cx="41315" cy="41123"/>
            </a:xfrm>
            <a:custGeom>
              <a:avLst/>
              <a:gdLst>
                <a:gd name="connsiteX0" fmla="*/ 19554 w 20501"/>
                <a:gd name="connsiteY0" fmla="*/ 5943 h 20406"/>
                <a:gd name="connsiteX1" fmla="*/ 15363 w 20501"/>
                <a:gd name="connsiteY1" fmla="*/ -57 h 20406"/>
                <a:gd name="connsiteX2" fmla="*/ 13934 w 20501"/>
                <a:gd name="connsiteY2" fmla="*/ -57 h 20406"/>
                <a:gd name="connsiteX3" fmla="*/ 12791 w 20501"/>
                <a:gd name="connsiteY3" fmla="*/ -57 h 20406"/>
                <a:gd name="connsiteX4" fmla="*/ 10029 w 20501"/>
                <a:gd name="connsiteY4" fmla="*/ -57 h 20406"/>
                <a:gd name="connsiteX5" fmla="*/ 7266 w 20501"/>
                <a:gd name="connsiteY5" fmla="*/ -57 h 20406"/>
                <a:gd name="connsiteX6" fmla="*/ 4790 w 20501"/>
                <a:gd name="connsiteY6" fmla="*/ 991 h 20406"/>
                <a:gd name="connsiteX7" fmla="*/ 2599 w 20501"/>
                <a:gd name="connsiteY7" fmla="*/ 2610 h 20406"/>
                <a:gd name="connsiteX8" fmla="*/ 980 w 20501"/>
                <a:gd name="connsiteY8" fmla="*/ 4705 h 20406"/>
                <a:gd name="connsiteX9" fmla="*/ -68 w 20501"/>
                <a:gd name="connsiteY9" fmla="*/ 7182 h 20406"/>
                <a:gd name="connsiteX10" fmla="*/ -68 w 20501"/>
                <a:gd name="connsiteY10" fmla="*/ 9944 h 20406"/>
                <a:gd name="connsiteX11" fmla="*/ -68 w 20501"/>
                <a:gd name="connsiteY11" fmla="*/ 12706 h 20406"/>
                <a:gd name="connsiteX12" fmla="*/ 980 w 20501"/>
                <a:gd name="connsiteY12" fmla="*/ 15183 h 20406"/>
                <a:gd name="connsiteX13" fmla="*/ 3647 w 20501"/>
                <a:gd name="connsiteY13" fmla="*/ 18135 h 20406"/>
                <a:gd name="connsiteX14" fmla="*/ 6028 w 20501"/>
                <a:gd name="connsiteY14" fmla="*/ 19469 h 20406"/>
                <a:gd name="connsiteX15" fmla="*/ 8600 w 20501"/>
                <a:gd name="connsiteY15" fmla="*/ 20136 h 20406"/>
                <a:gd name="connsiteX16" fmla="*/ 11362 w 20501"/>
                <a:gd name="connsiteY16" fmla="*/ 20136 h 20406"/>
                <a:gd name="connsiteX17" fmla="*/ 14029 w 20501"/>
                <a:gd name="connsiteY17" fmla="*/ 19469 h 20406"/>
                <a:gd name="connsiteX18" fmla="*/ 16315 w 20501"/>
                <a:gd name="connsiteY18" fmla="*/ 18135 h 20406"/>
                <a:gd name="connsiteX19" fmla="*/ 18125 w 20501"/>
                <a:gd name="connsiteY19" fmla="*/ 16230 h 20406"/>
                <a:gd name="connsiteX20" fmla="*/ 19554 w 20501"/>
                <a:gd name="connsiteY20" fmla="*/ 13944 h 20406"/>
                <a:gd name="connsiteX21" fmla="*/ 20221 w 20501"/>
                <a:gd name="connsiteY21" fmla="*/ 11373 h 20406"/>
                <a:gd name="connsiteX22" fmla="*/ 20221 w 20501"/>
                <a:gd name="connsiteY22" fmla="*/ 8610 h 20406"/>
                <a:gd name="connsiteX23" fmla="*/ 19554 w 20501"/>
                <a:gd name="connsiteY23" fmla="*/ 5943 h 2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501" h="20406">
                  <a:moveTo>
                    <a:pt x="19554" y="5943"/>
                  </a:moveTo>
                  <a:cubicBezTo>
                    <a:pt x="19872" y="3172"/>
                    <a:pt x="18075" y="598"/>
                    <a:pt x="15363" y="-57"/>
                  </a:cubicBezTo>
                  <a:lnTo>
                    <a:pt x="13934" y="-57"/>
                  </a:lnTo>
                  <a:lnTo>
                    <a:pt x="12791" y="-57"/>
                  </a:lnTo>
                  <a:lnTo>
                    <a:pt x="10029" y="-57"/>
                  </a:lnTo>
                  <a:lnTo>
                    <a:pt x="7266" y="-57"/>
                  </a:lnTo>
                  <a:lnTo>
                    <a:pt x="4790" y="991"/>
                  </a:lnTo>
                  <a:lnTo>
                    <a:pt x="2599" y="2610"/>
                  </a:lnTo>
                  <a:lnTo>
                    <a:pt x="980" y="4705"/>
                  </a:lnTo>
                  <a:lnTo>
                    <a:pt x="-68" y="7182"/>
                  </a:lnTo>
                  <a:lnTo>
                    <a:pt x="-68" y="9944"/>
                  </a:lnTo>
                  <a:lnTo>
                    <a:pt x="-68" y="12706"/>
                  </a:lnTo>
                  <a:lnTo>
                    <a:pt x="980" y="15183"/>
                  </a:lnTo>
                  <a:cubicBezTo>
                    <a:pt x="1634" y="16356"/>
                    <a:pt x="2546" y="17366"/>
                    <a:pt x="3647" y="18135"/>
                  </a:cubicBezTo>
                  <a:cubicBezTo>
                    <a:pt x="4312" y="18779"/>
                    <a:pt x="5132" y="19239"/>
                    <a:pt x="6028" y="19469"/>
                  </a:cubicBezTo>
                  <a:cubicBezTo>
                    <a:pt x="6805" y="19931"/>
                    <a:pt x="7697" y="20162"/>
                    <a:pt x="8600" y="20136"/>
                  </a:cubicBezTo>
                  <a:cubicBezTo>
                    <a:pt x="9499" y="20421"/>
                    <a:pt x="10464" y="20421"/>
                    <a:pt x="11362" y="20136"/>
                  </a:cubicBezTo>
                  <a:cubicBezTo>
                    <a:pt x="12295" y="20155"/>
                    <a:pt x="13216" y="19925"/>
                    <a:pt x="14029" y="19469"/>
                  </a:cubicBezTo>
                  <a:cubicBezTo>
                    <a:pt x="14888" y="19216"/>
                    <a:pt x="15673" y="18759"/>
                    <a:pt x="16315" y="18135"/>
                  </a:cubicBezTo>
                  <a:cubicBezTo>
                    <a:pt x="17079" y="17675"/>
                    <a:pt x="17704" y="17017"/>
                    <a:pt x="18125" y="16230"/>
                  </a:cubicBezTo>
                  <a:cubicBezTo>
                    <a:pt x="18774" y="15591"/>
                    <a:pt x="19263" y="14808"/>
                    <a:pt x="19554" y="13944"/>
                  </a:cubicBezTo>
                  <a:cubicBezTo>
                    <a:pt x="19963" y="13146"/>
                    <a:pt x="20190" y="12269"/>
                    <a:pt x="20221" y="11373"/>
                  </a:cubicBezTo>
                  <a:cubicBezTo>
                    <a:pt x="20506" y="10474"/>
                    <a:pt x="20506" y="9509"/>
                    <a:pt x="20221" y="8610"/>
                  </a:cubicBezTo>
                  <a:cubicBezTo>
                    <a:pt x="20129" y="7694"/>
                    <a:pt x="19904" y="6795"/>
                    <a:pt x="19554" y="5943"/>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9" name="任意多边形: 形状 268"/>
            <p:cNvSpPr/>
            <p:nvPr/>
          </p:nvSpPr>
          <p:spPr>
            <a:xfrm>
              <a:off x="8521667" y="2355703"/>
              <a:ext cx="74604" cy="75673"/>
            </a:xfrm>
            <a:custGeom>
              <a:avLst/>
              <a:gdLst>
                <a:gd name="connsiteX0" fmla="*/ 36803 w 37020"/>
                <a:gd name="connsiteY0" fmla="*/ 13765 h 37550"/>
                <a:gd name="connsiteX1" fmla="*/ 32041 w 37020"/>
                <a:gd name="connsiteY1" fmla="*/ 5478 h 37550"/>
                <a:gd name="connsiteX2" fmla="*/ 28231 w 37020"/>
                <a:gd name="connsiteY2" fmla="*/ 2525 h 37550"/>
                <a:gd name="connsiteX3" fmla="*/ 18706 w 37020"/>
                <a:gd name="connsiteY3" fmla="*/ -46 h 37550"/>
                <a:gd name="connsiteX4" fmla="*/ 11467 w 37020"/>
                <a:gd name="connsiteY4" fmla="*/ 1573 h 37550"/>
                <a:gd name="connsiteX5" fmla="*/ 5466 w 37020"/>
                <a:gd name="connsiteY5" fmla="*/ 5478 h 37550"/>
                <a:gd name="connsiteX6" fmla="*/ 1561 w 37020"/>
                <a:gd name="connsiteY6" fmla="*/ 11479 h 37550"/>
                <a:gd name="connsiteX7" fmla="*/ -58 w 37020"/>
                <a:gd name="connsiteY7" fmla="*/ 18718 h 37550"/>
                <a:gd name="connsiteX8" fmla="*/ 608 w 37020"/>
                <a:gd name="connsiteY8" fmla="*/ 23671 h 37550"/>
                <a:gd name="connsiteX9" fmla="*/ 5466 w 37020"/>
                <a:gd name="connsiteY9" fmla="*/ 31957 h 37550"/>
                <a:gd name="connsiteX10" fmla="*/ 9181 w 37020"/>
                <a:gd name="connsiteY10" fmla="*/ 34910 h 37550"/>
                <a:gd name="connsiteX11" fmla="*/ 18706 w 37020"/>
                <a:gd name="connsiteY11" fmla="*/ 37482 h 37550"/>
                <a:gd name="connsiteX12" fmla="*/ 25850 w 37020"/>
                <a:gd name="connsiteY12" fmla="*/ 35862 h 37550"/>
                <a:gd name="connsiteX13" fmla="*/ 31946 w 37020"/>
                <a:gd name="connsiteY13" fmla="*/ 31957 h 37550"/>
                <a:gd name="connsiteX14" fmla="*/ 35756 w 37020"/>
                <a:gd name="connsiteY14" fmla="*/ 25956 h 37550"/>
                <a:gd name="connsiteX15" fmla="*/ 36803 w 37020"/>
                <a:gd name="connsiteY15" fmla="*/ 18337 h 37550"/>
                <a:gd name="connsiteX16" fmla="*/ 36803 w 37020"/>
                <a:gd name="connsiteY16" fmla="*/ 13765 h 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20" h="37550">
                  <a:moveTo>
                    <a:pt x="36803" y="13765"/>
                  </a:moveTo>
                  <a:cubicBezTo>
                    <a:pt x="35987" y="10626"/>
                    <a:pt x="34342" y="7764"/>
                    <a:pt x="32041" y="5478"/>
                  </a:cubicBezTo>
                  <a:lnTo>
                    <a:pt x="28231" y="2525"/>
                  </a:lnTo>
                  <a:cubicBezTo>
                    <a:pt x="25348" y="821"/>
                    <a:pt x="22055" y="-68"/>
                    <a:pt x="18706" y="-46"/>
                  </a:cubicBezTo>
                  <a:cubicBezTo>
                    <a:pt x="16193" y="-144"/>
                    <a:pt x="13698" y="414"/>
                    <a:pt x="11467" y="1573"/>
                  </a:cubicBezTo>
                  <a:cubicBezTo>
                    <a:pt x="9150" y="2308"/>
                    <a:pt x="7076" y="3657"/>
                    <a:pt x="5466" y="5478"/>
                  </a:cubicBezTo>
                  <a:cubicBezTo>
                    <a:pt x="3656" y="7098"/>
                    <a:pt x="2308" y="9168"/>
                    <a:pt x="1561" y="11479"/>
                  </a:cubicBezTo>
                  <a:cubicBezTo>
                    <a:pt x="410" y="13714"/>
                    <a:pt x="-148" y="16206"/>
                    <a:pt x="-58" y="18718"/>
                  </a:cubicBezTo>
                  <a:lnTo>
                    <a:pt x="608" y="23671"/>
                  </a:lnTo>
                  <a:cubicBezTo>
                    <a:pt x="1419" y="26833"/>
                    <a:pt x="3103" y="29705"/>
                    <a:pt x="5466" y="31957"/>
                  </a:cubicBezTo>
                  <a:lnTo>
                    <a:pt x="9181" y="34910"/>
                  </a:lnTo>
                  <a:cubicBezTo>
                    <a:pt x="12075" y="36589"/>
                    <a:pt x="15360" y="37476"/>
                    <a:pt x="18706" y="37482"/>
                  </a:cubicBezTo>
                  <a:cubicBezTo>
                    <a:pt x="21188" y="37581"/>
                    <a:pt x="23653" y="37022"/>
                    <a:pt x="25850" y="35862"/>
                  </a:cubicBezTo>
                  <a:cubicBezTo>
                    <a:pt x="28183" y="35106"/>
                    <a:pt x="30283" y="33761"/>
                    <a:pt x="31946" y="31957"/>
                  </a:cubicBezTo>
                  <a:cubicBezTo>
                    <a:pt x="33728" y="30332"/>
                    <a:pt x="35043" y="28261"/>
                    <a:pt x="35756" y="25956"/>
                  </a:cubicBezTo>
                  <a:cubicBezTo>
                    <a:pt x="36824" y="23568"/>
                    <a:pt x="37188" y="20924"/>
                    <a:pt x="36803" y="18337"/>
                  </a:cubicBezTo>
                  <a:cubicBezTo>
                    <a:pt x="36803" y="17099"/>
                    <a:pt x="36803" y="15384"/>
                    <a:pt x="36803" y="13765"/>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 name="任意多边形: 形状 269"/>
            <p:cNvSpPr/>
            <p:nvPr/>
          </p:nvSpPr>
          <p:spPr>
            <a:xfrm>
              <a:off x="7898134" y="5178383"/>
              <a:ext cx="69419" cy="66991"/>
            </a:xfrm>
            <a:custGeom>
              <a:avLst/>
              <a:gdLst>
                <a:gd name="connsiteX0" fmla="*/ 32935 w 34447"/>
                <a:gd name="connsiteY0" fmla="*/ 11373 h 33242"/>
                <a:gd name="connsiteX1" fmla="*/ 32363 w 34447"/>
                <a:gd name="connsiteY1" fmla="*/ 10516 h 33242"/>
                <a:gd name="connsiteX2" fmla="*/ 31316 w 34447"/>
                <a:gd name="connsiteY2" fmla="*/ 9182 h 33242"/>
                <a:gd name="connsiteX3" fmla="*/ 31316 w 34447"/>
                <a:gd name="connsiteY3" fmla="*/ 9182 h 33242"/>
                <a:gd name="connsiteX4" fmla="*/ 28363 w 34447"/>
                <a:gd name="connsiteY4" fmla="*/ 4896 h 33242"/>
                <a:gd name="connsiteX5" fmla="*/ 23029 w 34447"/>
                <a:gd name="connsiteY5" fmla="*/ 1372 h 33242"/>
                <a:gd name="connsiteX6" fmla="*/ 16647 w 34447"/>
                <a:gd name="connsiteY6" fmla="*/ -57 h 33242"/>
                <a:gd name="connsiteX7" fmla="*/ 12266 w 34447"/>
                <a:gd name="connsiteY7" fmla="*/ 610 h 33242"/>
                <a:gd name="connsiteX8" fmla="*/ 6551 w 34447"/>
                <a:gd name="connsiteY8" fmla="*/ 3562 h 33242"/>
                <a:gd name="connsiteX9" fmla="*/ 2360 w 34447"/>
                <a:gd name="connsiteY9" fmla="*/ 8230 h 33242"/>
                <a:gd name="connsiteX10" fmla="*/ 359 w 34447"/>
                <a:gd name="connsiteY10" fmla="*/ 14421 h 33242"/>
                <a:gd name="connsiteX11" fmla="*/ 359 w 34447"/>
                <a:gd name="connsiteY11" fmla="*/ 20993 h 33242"/>
                <a:gd name="connsiteX12" fmla="*/ 2074 w 34447"/>
                <a:gd name="connsiteY12" fmla="*/ 24994 h 33242"/>
                <a:gd name="connsiteX13" fmla="*/ 6265 w 34447"/>
                <a:gd name="connsiteY13" fmla="*/ 29661 h 33242"/>
                <a:gd name="connsiteX14" fmla="*/ 11980 w 34447"/>
                <a:gd name="connsiteY14" fmla="*/ 32614 h 33242"/>
                <a:gd name="connsiteX15" fmla="*/ 16361 w 34447"/>
                <a:gd name="connsiteY15" fmla="*/ 33185 h 33242"/>
                <a:gd name="connsiteX16" fmla="*/ 24743 w 34447"/>
                <a:gd name="connsiteY16" fmla="*/ 30899 h 33242"/>
                <a:gd name="connsiteX17" fmla="*/ 28077 w 34447"/>
                <a:gd name="connsiteY17" fmla="*/ 28328 h 33242"/>
                <a:gd name="connsiteX18" fmla="*/ 31125 w 34447"/>
                <a:gd name="connsiteY18" fmla="*/ 23946 h 33242"/>
                <a:gd name="connsiteX19" fmla="*/ 32173 w 34447"/>
                <a:gd name="connsiteY19" fmla="*/ 22517 h 33242"/>
                <a:gd name="connsiteX20" fmla="*/ 32744 w 34447"/>
                <a:gd name="connsiteY20" fmla="*/ 21755 h 33242"/>
                <a:gd name="connsiteX21" fmla="*/ 32935 w 34447"/>
                <a:gd name="connsiteY21" fmla="*/ 11373 h 3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47" h="33242">
                  <a:moveTo>
                    <a:pt x="32935" y="11373"/>
                  </a:moveTo>
                  <a:lnTo>
                    <a:pt x="32363" y="10516"/>
                  </a:lnTo>
                  <a:cubicBezTo>
                    <a:pt x="32075" y="10027"/>
                    <a:pt x="31723" y="9578"/>
                    <a:pt x="31316" y="9182"/>
                  </a:cubicBezTo>
                  <a:lnTo>
                    <a:pt x="31316" y="9182"/>
                  </a:lnTo>
                  <a:cubicBezTo>
                    <a:pt x="30683" y="7540"/>
                    <a:pt x="29672" y="6072"/>
                    <a:pt x="28363" y="4896"/>
                  </a:cubicBezTo>
                  <a:cubicBezTo>
                    <a:pt x="26921" y="3278"/>
                    <a:pt x="25083" y="2063"/>
                    <a:pt x="23029" y="1372"/>
                  </a:cubicBezTo>
                  <a:cubicBezTo>
                    <a:pt x="21037" y="418"/>
                    <a:pt x="18855" y="-70"/>
                    <a:pt x="16647" y="-57"/>
                  </a:cubicBezTo>
                  <a:lnTo>
                    <a:pt x="12266" y="610"/>
                  </a:lnTo>
                  <a:cubicBezTo>
                    <a:pt x="10124" y="1046"/>
                    <a:pt x="8146" y="2068"/>
                    <a:pt x="6551" y="3562"/>
                  </a:cubicBezTo>
                  <a:cubicBezTo>
                    <a:pt x="4732" y="4681"/>
                    <a:pt x="3276" y="6302"/>
                    <a:pt x="2360" y="8230"/>
                  </a:cubicBezTo>
                  <a:cubicBezTo>
                    <a:pt x="1131" y="10068"/>
                    <a:pt x="438" y="12211"/>
                    <a:pt x="359" y="14421"/>
                  </a:cubicBezTo>
                  <a:cubicBezTo>
                    <a:pt x="-210" y="16574"/>
                    <a:pt x="-210" y="18839"/>
                    <a:pt x="359" y="20993"/>
                  </a:cubicBezTo>
                  <a:lnTo>
                    <a:pt x="2074" y="24994"/>
                  </a:lnTo>
                  <a:cubicBezTo>
                    <a:pt x="3043" y="26886"/>
                    <a:pt x="4488" y="28494"/>
                    <a:pt x="6265" y="29661"/>
                  </a:cubicBezTo>
                  <a:cubicBezTo>
                    <a:pt x="7907" y="31087"/>
                    <a:pt x="9866" y="32100"/>
                    <a:pt x="11980" y="32614"/>
                  </a:cubicBezTo>
                  <a:lnTo>
                    <a:pt x="16361" y="33185"/>
                  </a:lnTo>
                  <a:cubicBezTo>
                    <a:pt x="19311" y="33196"/>
                    <a:pt x="22208" y="32406"/>
                    <a:pt x="24743" y="30899"/>
                  </a:cubicBezTo>
                  <a:lnTo>
                    <a:pt x="28077" y="28328"/>
                  </a:lnTo>
                  <a:cubicBezTo>
                    <a:pt x="29344" y="27059"/>
                    <a:pt x="30376" y="25575"/>
                    <a:pt x="31125" y="23946"/>
                  </a:cubicBezTo>
                  <a:lnTo>
                    <a:pt x="32173" y="22517"/>
                  </a:lnTo>
                  <a:lnTo>
                    <a:pt x="32744" y="21755"/>
                  </a:lnTo>
                  <a:cubicBezTo>
                    <a:pt x="34854" y="18637"/>
                    <a:pt x="34929" y="14567"/>
                    <a:pt x="32935" y="11373"/>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1" name="任意多边形: 形状 270"/>
            <p:cNvSpPr/>
            <p:nvPr/>
          </p:nvSpPr>
          <p:spPr>
            <a:xfrm>
              <a:off x="11304382" y="3048660"/>
              <a:ext cx="73784" cy="72978"/>
            </a:xfrm>
            <a:custGeom>
              <a:avLst/>
              <a:gdLst>
                <a:gd name="connsiteX0" fmla="*/ 35859 w 36613"/>
                <a:gd name="connsiteY0" fmla="*/ 13285 h 36213"/>
                <a:gd name="connsiteX1" fmla="*/ 31192 w 36613"/>
                <a:gd name="connsiteY1" fmla="*/ 5284 h 36213"/>
                <a:gd name="connsiteX2" fmla="*/ 27477 w 36613"/>
                <a:gd name="connsiteY2" fmla="*/ 2426 h 36213"/>
                <a:gd name="connsiteX3" fmla="*/ 17952 w 36613"/>
                <a:gd name="connsiteY3" fmla="*/ -50 h 36213"/>
                <a:gd name="connsiteX4" fmla="*/ 10999 w 36613"/>
                <a:gd name="connsiteY4" fmla="*/ 1474 h 36213"/>
                <a:gd name="connsiteX5" fmla="*/ 1474 w 36613"/>
                <a:gd name="connsiteY5" fmla="*/ 10999 h 36213"/>
                <a:gd name="connsiteX6" fmla="*/ -50 w 36613"/>
                <a:gd name="connsiteY6" fmla="*/ 17952 h 36213"/>
                <a:gd name="connsiteX7" fmla="*/ 617 w 36613"/>
                <a:gd name="connsiteY7" fmla="*/ 22810 h 36213"/>
                <a:gd name="connsiteX8" fmla="*/ 5284 w 36613"/>
                <a:gd name="connsiteY8" fmla="*/ 30811 h 36213"/>
                <a:gd name="connsiteX9" fmla="*/ 8903 w 36613"/>
                <a:gd name="connsiteY9" fmla="*/ 33668 h 36213"/>
                <a:gd name="connsiteX10" fmla="*/ 18428 w 36613"/>
                <a:gd name="connsiteY10" fmla="*/ 36145 h 36213"/>
                <a:gd name="connsiteX11" fmla="*/ 25382 w 36613"/>
                <a:gd name="connsiteY11" fmla="*/ 34525 h 36213"/>
                <a:gd name="connsiteX12" fmla="*/ 31287 w 36613"/>
                <a:gd name="connsiteY12" fmla="*/ 30811 h 36213"/>
                <a:gd name="connsiteX13" fmla="*/ 35002 w 36613"/>
                <a:gd name="connsiteY13" fmla="*/ 25000 h 36213"/>
                <a:gd name="connsiteX14" fmla="*/ 36526 w 36613"/>
                <a:gd name="connsiteY14" fmla="*/ 17952 h 3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 h="36213">
                  <a:moveTo>
                    <a:pt x="35859" y="13285"/>
                  </a:moveTo>
                  <a:cubicBezTo>
                    <a:pt x="34985" y="10275"/>
                    <a:pt x="33382" y="7526"/>
                    <a:pt x="31192" y="5284"/>
                  </a:cubicBezTo>
                  <a:lnTo>
                    <a:pt x="27477" y="2426"/>
                  </a:lnTo>
                  <a:cubicBezTo>
                    <a:pt x="24597" y="723"/>
                    <a:pt x="21297" y="-136"/>
                    <a:pt x="17952" y="-50"/>
                  </a:cubicBezTo>
                  <a:cubicBezTo>
                    <a:pt x="15544" y="-125"/>
                    <a:pt x="13155" y="399"/>
                    <a:pt x="10999" y="1474"/>
                  </a:cubicBezTo>
                  <a:cubicBezTo>
                    <a:pt x="6651" y="3207"/>
                    <a:pt x="3207" y="6651"/>
                    <a:pt x="1474" y="10999"/>
                  </a:cubicBezTo>
                  <a:cubicBezTo>
                    <a:pt x="354" y="13139"/>
                    <a:pt x="-172" y="15540"/>
                    <a:pt x="-50" y="17952"/>
                  </a:cubicBezTo>
                  <a:lnTo>
                    <a:pt x="617" y="22810"/>
                  </a:lnTo>
                  <a:cubicBezTo>
                    <a:pt x="1448" y="25838"/>
                    <a:pt x="3057" y="28597"/>
                    <a:pt x="5284" y="30811"/>
                  </a:cubicBezTo>
                  <a:lnTo>
                    <a:pt x="8903" y="33668"/>
                  </a:lnTo>
                  <a:cubicBezTo>
                    <a:pt x="11807" y="35314"/>
                    <a:pt x="15091" y="36168"/>
                    <a:pt x="18428" y="36145"/>
                  </a:cubicBezTo>
                  <a:cubicBezTo>
                    <a:pt x="20850" y="36242"/>
                    <a:pt x="23253" y="35683"/>
                    <a:pt x="25382" y="34525"/>
                  </a:cubicBezTo>
                  <a:cubicBezTo>
                    <a:pt x="27636" y="33813"/>
                    <a:pt x="29669" y="32534"/>
                    <a:pt x="31287" y="30811"/>
                  </a:cubicBezTo>
                  <a:cubicBezTo>
                    <a:pt x="32975" y="29201"/>
                    <a:pt x="34250" y="27208"/>
                    <a:pt x="35002" y="25000"/>
                  </a:cubicBezTo>
                  <a:cubicBezTo>
                    <a:pt x="36130" y="22829"/>
                    <a:pt x="36656" y="20395"/>
                    <a:pt x="36526" y="1795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2" name="图形 14"/>
            <p:cNvGrpSpPr/>
            <p:nvPr/>
          </p:nvGrpSpPr>
          <p:grpSpPr>
            <a:xfrm>
              <a:off x="7203989" y="1909822"/>
              <a:ext cx="3635518" cy="3227790"/>
              <a:chOff x="-4016102" y="4110750"/>
              <a:chExt cx="1804007" cy="1601685"/>
            </a:xfrm>
          </p:grpSpPr>
          <p:sp>
            <p:nvSpPr>
              <p:cNvPr id="307" name="任意多边形: 形状 306"/>
              <p:cNvSpPr/>
              <p:nvPr/>
            </p:nvSpPr>
            <p:spPr>
              <a:xfrm>
                <a:off x="-3006453" y="4458487"/>
                <a:ext cx="794358" cy="1250828"/>
              </a:xfrm>
              <a:custGeom>
                <a:avLst/>
                <a:gdLst>
                  <a:gd name="connsiteX0" fmla="*/ 793366 w 794358"/>
                  <a:gd name="connsiteY0" fmla="*/ 909529 h 1250828"/>
                  <a:gd name="connsiteX1" fmla="*/ 793366 w 794358"/>
                  <a:gd name="connsiteY1" fmla="*/ 908766 h 1250828"/>
                  <a:gd name="connsiteX2" fmla="*/ 793366 w 794358"/>
                  <a:gd name="connsiteY2" fmla="*/ 908766 h 1250828"/>
                  <a:gd name="connsiteX3" fmla="*/ 790413 w 794358"/>
                  <a:gd name="connsiteY3" fmla="*/ 874286 h 1250828"/>
                  <a:gd name="connsiteX4" fmla="*/ 790413 w 794358"/>
                  <a:gd name="connsiteY4" fmla="*/ 874286 h 1250828"/>
                  <a:gd name="connsiteX5" fmla="*/ 790413 w 794358"/>
                  <a:gd name="connsiteY5" fmla="*/ 874286 h 1250828"/>
                  <a:gd name="connsiteX6" fmla="*/ 788222 w 794358"/>
                  <a:gd name="connsiteY6" fmla="*/ 857331 h 1250828"/>
                  <a:gd name="connsiteX7" fmla="*/ 788222 w 794358"/>
                  <a:gd name="connsiteY7" fmla="*/ 857331 h 1250828"/>
                  <a:gd name="connsiteX8" fmla="*/ 787746 w 794358"/>
                  <a:gd name="connsiteY8" fmla="*/ 853617 h 1250828"/>
                  <a:gd name="connsiteX9" fmla="*/ 787746 w 794358"/>
                  <a:gd name="connsiteY9" fmla="*/ 853617 h 1250828"/>
                  <a:gd name="connsiteX10" fmla="*/ 784889 w 794358"/>
                  <a:gd name="connsiteY10" fmla="*/ 836662 h 1250828"/>
                  <a:gd name="connsiteX11" fmla="*/ 784889 w 794358"/>
                  <a:gd name="connsiteY11" fmla="*/ 835329 h 1250828"/>
                  <a:gd name="connsiteX12" fmla="*/ 784889 w 794358"/>
                  <a:gd name="connsiteY12" fmla="*/ 835329 h 1250828"/>
                  <a:gd name="connsiteX13" fmla="*/ 781555 w 794358"/>
                  <a:gd name="connsiteY13" fmla="*/ 818755 h 1250828"/>
                  <a:gd name="connsiteX14" fmla="*/ 781555 w 794358"/>
                  <a:gd name="connsiteY14" fmla="*/ 817136 h 1250828"/>
                  <a:gd name="connsiteX15" fmla="*/ 781555 w 794358"/>
                  <a:gd name="connsiteY15" fmla="*/ 817136 h 1250828"/>
                  <a:gd name="connsiteX16" fmla="*/ 778412 w 794358"/>
                  <a:gd name="connsiteY16" fmla="*/ 804658 h 1250828"/>
                  <a:gd name="connsiteX17" fmla="*/ 786317 w 794358"/>
                  <a:gd name="connsiteY17" fmla="*/ 705217 h 1250828"/>
                  <a:gd name="connsiteX18" fmla="*/ 675161 w 794358"/>
                  <a:gd name="connsiteY18" fmla="*/ 419944 h 1250828"/>
                  <a:gd name="connsiteX19" fmla="*/ 275110 w 794358"/>
                  <a:gd name="connsiteY19" fmla="*/ 19894 h 1250828"/>
                  <a:gd name="connsiteX20" fmla="*/ 126330 w 794358"/>
                  <a:gd name="connsiteY20" fmla="*/ 4082 h 1250828"/>
                  <a:gd name="connsiteX21" fmla="*/ 23936 w 794358"/>
                  <a:gd name="connsiteY21" fmla="*/ 75805 h 1250828"/>
                  <a:gd name="connsiteX22" fmla="*/ -67 w 794358"/>
                  <a:gd name="connsiteY22" fmla="*/ 210298 h 1250828"/>
                  <a:gd name="connsiteX23" fmla="*/ 11744 w 794358"/>
                  <a:gd name="connsiteY23" fmla="*/ 374319 h 1250828"/>
                  <a:gd name="connsiteX24" fmla="*/ 40319 w 794358"/>
                  <a:gd name="connsiteY24" fmla="*/ 533481 h 1250828"/>
                  <a:gd name="connsiteX25" fmla="*/ 41748 w 794358"/>
                  <a:gd name="connsiteY25" fmla="*/ 567105 h 1250828"/>
                  <a:gd name="connsiteX26" fmla="*/ 41748 w 794358"/>
                  <a:gd name="connsiteY26" fmla="*/ 570629 h 1250828"/>
                  <a:gd name="connsiteX27" fmla="*/ 43367 w 794358"/>
                  <a:gd name="connsiteY27" fmla="*/ 659878 h 1250828"/>
                  <a:gd name="connsiteX28" fmla="*/ 43367 w 794358"/>
                  <a:gd name="connsiteY28" fmla="*/ 674452 h 1250828"/>
                  <a:gd name="connsiteX29" fmla="*/ 43367 w 794358"/>
                  <a:gd name="connsiteY29" fmla="*/ 693502 h 1250828"/>
                  <a:gd name="connsiteX30" fmla="*/ 43367 w 794358"/>
                  <a:gd name="connsiteY30" fmla="*/ 711789 h 1250828"/>
                  <a:gd name="connsiteX31" fmla="*/ 42891 w 794358"/>
                  <a:gd name="connsiteY31" fmla="*/ 729315 h 1250828"/>
                  <a:gd name="connsiteX32" fmla="*/ 42034 w 794358"/>
                  <a:gd name="connsiteY32" fmla="*/ 749699 h 1250828"/>
                  <a:gd name="connsiteX33" fmla="*/ 41272 w 794358"/>
                  <a:gd name="connsiteY33" fmla="*/ 765606 h 1250828"/>
                  <a:gd name="connsiteX34" fmla="*/ 39843 w 794358"/>
                  <a:gd name="connsiteY34" fmla="*/ 789228 h 1250828"/>
                  <a:gd name="connsiteX35" fmla="*/ 38890 w 794358"/>
                  <a:gd name="connsiteY35" fmla="*/ 802087 h 1250828"/>
                  <a:gd name="connsiteX36" fmla="*/ 35652 w 794358"/>
                  <a:gd name="connsiteY36" fmla="*/ 838853 h 1250828"/>
                  <a:gd name="connsiteX37" fmla="*/ 39938 w 794358"/>
                  <a:gd name="connsiteY37" fmla="*/ 982776 h 1250828"/>
                  <a:gd name="connsiteX38" fmla="*/ 45177 w 794358"/>
                  <a:gd name="connsiteY38" fmla="*/ 996682 h 1250828"/>
                  <a:gd name="connsiteX39" fmla="*/ 47463 w 794358"/>
                  <a:gd name="connsiteY39" fmla="*/ 1001635 h 1250828"/>
                  <a:gd name="connsiteX40" fmla="*/ 51464 w 794358"/>
                  <a:gd name="connsiteY40" fmla="*/ 1010017 h 1250828"/>
                  <a:gd name="connsiteX41" fmla="*/ 54702 w 794358"/>
                  <a:gd name="connsiteY41" fmla="*/ 1016018 h 1250828"/>
                  <a:gd name="connsiteX42" fmla="*/ 58607 w 794358"/>
                  <a:gd name="connsiteY42" fmla="*/ 1022781 h 1250828"/>
                  <a:gd name="connsiteX43" fmla="*/ 62798 w 794358"/>
                  <a:gd name="connsiteY43" fmla="*/ 1029258 h 1250828"/>
                  <a:gd name="connsiteX44" fmla="*/ 66608 w 794358"/>
                  <a:gd name="connsiteY44" fmla="*/ 1034878 h 1250828"/>
                  <a:gd name="connsiteX45" fmla="*/ 71656 w 794358"/>
                  <a:gd name="connsiteY45" fmla="*/ 1041736 h 1250828"/>
                  <a:gd name="connsiteX46" fmla="*/ 75276 w 794358"/>
                  <a:gd name="connsiteY46" fmla="*/ 1046307 h 1250828"/>
                  <a:gd name="connsiteX47" fmla="*/ 81181 w 794358"/>
                  <a:gd name="connsiteY47" fmla="*/ 1053451 h 1250828"/>
                  <a:gd name="connsiteX48" fmla="*/ 84325 w 794358"/>
                  <a:gd name="connsiteY48" fmla="*/ 1056976 h 1250828"/>
                  <a:gd name="connsiteX49" fmla="*/ 91373 w 794358"/>
                  <a:gd name="connsiteY49" fmla="*/ 1064500 h 1250828"/>
                  <a:gd name="connsiteX50" fmla="*/ 93659 w 794358"/>
                  <a:gd name="connsiteY50" fmla="*/ 1066691 h 1250828"/>
                  <a:gd name="connsiteX51" fmla="*/ 102041 w 794358"/>
                  <a:gd name="connsiteY51" fmla="*/ 1074787 h 1250828"/>
                  <a:gd name="connsiteX52" fmla="*/ 102041 w 794358"/>
                  <a:gd name="connsiteY52" fmla="*/ 1074787 h 1250828"/>
                  <a:gd name="connsiteX53" fmla="*/ 111566 w 794358"/>
                  <a:gd name="connsiteY53" fmla="*/ 1083265 h 1250828"/>
                  <a:gd name="connsiteX54" fmla="*/ 233010 w 794358"/>
                  <a:gd name="connsiteY54" fmla="*/ 1151940 h 1250828"/>
                  <a:gd name="connsiteX55" fmla="*/ 370551 w 794358"/>
                  <a:gd name="connsiteY55" fmla="*/ 1204041 h 1250828"/>
                  <a:gd name="connsiteX56" fmla="*/ 655634 w 794358"/>
                  <a:gd name="connsiteY56" fmla="*/ 1249762 h 1250828"/>
                  <a:gd name="connsiteX57" fmla="*/ 754790 w 794358"/>
                  <a:gd name="connsiteY57" fmla="*/ 1210899 h 1250828"/>
                  <a:gd name="connsiteX58" fmla="*/ 787079 w 794358"/>
                  <a:gd name="connsiteY58" fmla="*/ 1088789 h 1250828"/>
                  <a:gd name="connsiteX59" fmla="*/ 793366 w 794358"/>
                  <a:gd name="connsiteY59" fmla="*/ 909529 h 125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94358" h="1250828">
                    <a:moveTo>
                      <a:pt x="793366" y="909529"/>
                    </a:moveTo>
                    <a:lnTo>
                      <a:pt x="793366" y="908766"/>
                    </a:lnTo>
                    <a:lnTo>
                      <a:pt x="793366" y="908766"/>
                    </a:lnTo>
                    <a:cubicBezTo>
                      <a:pt x="792699" y="897241"/>
                      <a:pt x="791747" y="885716"/>
                      <a:pt x="790413" y="874286"/>
                    </a:cubicBezTo>
                    <a:lnTo>
                      <a:pt x="790413" y="874286"/>
                    </a:lnTo>
                    <a:lnTo>
                      <a:pt x="790413" y="874286"/>
                    </a:lnTo>
                    <a:cubicBezTo>
                      <a:pt x="789746" y="868571"/>
                      <a:pt x="788984" y="862951"/>
                      <a:pt x="788222" y="857331"/>
                    </a:cubicBezTo>
                    <a:lnTo>
                      <a:pt x="788222" y="857331"/>
                    </a:lnTo>
                    <a:cubicBezTo>
                      <a:pt x="788222" y="856093"/>
                      <a:pt x="788222" y="854855"/>
                      <a:pt x="787746" y="853617"/>
                    </a:cubicBezTo>
                    <a:lnTo>
                      <a:pt x="787746" y="853617"/>
                    </a:lnTo>
                    <a:cubicBezTo>
                      <a:pt x="786889" y="847997"/>
                      <a:pt x="785936" y="842377"/>
                      <a:pt x="784889" y="836662"/>
                    </a:cubicBezTo>
                    <a:lnTo>
                      <a:pt x="784889" y="835329"/>
                    </a:lnTo>
                    <a:lnTo>
                      <a:pt x="784889" y="835329"/>
                    </a:lnTo>
                    <a:cubicBezTo>
                      <a:pt x="783841" y="829804"/>
                      <a:pt x="782698" y="824280"/>
                      <a:pt x="781555" y="818755"/>
                    </a:cubicBezTo>
                    <a:cubicBezTo>
                      <a:pt x="781501" y="818217"/>
                      <a:pt x="781501" y="817675"/>
                      <a:pt x="781555" y="817136"/>
                    </a:cubicBezTo>
                    <a:lnTo>
                      <a:pt x="781555" y="817136"/>
                    </a:lnTo>
                    <a:cubicBezTo>
                      <a:pt x="780602" y="812945"/>
                      <a:pt x="779555" y="808849"/>
                      <a:pt x="778412" y="804658"/>
                    </a:cubicBezTo>
                    <a:cubicBezTo>
                      <a:pt x="789647" y="772762"/>
                      <a:pt x="792372" y="738488"/>
                      <a:pt x="786317" y="705217"/>
                    </a:cubicBezTo>
                    <a:cubicBezTo>
                      <a:pt x="771839" y="602919"/>
                      <a:pt x="724309" y="509383"/>
                      <a:pt x="675161" y="419944"/>
                    </a:cubicBezTo>
                    <a:cubicBezTo>
                      <a:pt x="583340" y="252875"/>
                      <a:pt x="463229" y="83616"/>
                      <a:pt x="275110" y="19894"/>
                    </a:cubicBezTo>
                    <a:cubicBezTo>
                      <a:pt x="227485" y="3796"/>
                      <a:pt x="176051" y="-6110"/>
                      <a:pt x="126330" y="4082"/>
                    </a:cubicBezTo>
                    <a:cubicBezTo>
                      <a:pt x="83389" y="11952"/>
                      <a:pt x="46006" y="38138"/>
                      <a:pt x="23936" y="75805"/>
                    </a:cubicBezTo>
                    <a:cubicBezTo>
                      <a:pt x="1457" y="117144"/>
                      <a:pt x="314" y="164483"/>
                      <a:pt x="-67" y="210298"/>
                    </a:cubicBezTo>
                    <a:cubicBezTo>
                      <a:pt x="-135" y="265187"/>
                      <a:pt x="3812" y="320006"/>
                      <a:pt x="11744" y="374319"/>
                    </a:cubicBezTo>
                    <a:cubicBezTo>
                      <a:pt x="19174" y="427754"/>
                      <a:pt x="29365" y="480713"/>
                      <a:pt x="40319" y="533481"/>
                    </a:cubicBezTo>
                    <a:cubicBezTo>
                      <a:pt x="40891" y="544721"/>
                      <a:pt x="41367" y="555961"/>
                      <a:pt x="41748" y="567105"/>
                    </a:cubicBezTo>
                    <a:cubicBezTo>
                      <a:pt x="41748" y="568248"/>
                      <a:pt x="41748" y="569486"/>
                      <a:pt x="41748" y="570629"/>
                    </a:cubicBezTo>
                    <a:cubicBezTo>
                      <a:pt x="42796" y="600347"/>
                      <a:pt x="43367" y="630160"/>
                      <a:pt x="43367" y="659878"/>
                    </a:cubicBezTo>
                    <a:lnTo>
                      <a:pt x="43367" y="674452"/>
                    </a:lnTo>
                    <a:lnTo>
                      <a:pt x="43367" y="693502"/>
                    </a:lnTo>
                    <a:cubicBezTo>
                      <a:pt x="43367" y="699597"/>
                      <a:pt x="43367" y="705694"/>
                      <a:pt x="43367" y="711789"/>
                    </a:cubicBezTo>
                    <a:cubicBezTo>
                      <a:pt x="43367" y="717886"/>
                      <a:pt x="43367" y="723505"/>
                      <a:pt x="42891" y="729315"/>
                    </a:cubicBezTo>
                    <a:lnTo>
                      <a:pt x="42034" y="749699"/>
                    </a:lnTo>
                    <a:cubicBezTo>
                      <a:pt x="42034" y="755033"/>
                      <a:pt x="42034" y="760272"/>
                      <a:pt x="41272" y="765606"/>
                    </a:cubicBezTo>
                    <a:cubicBezTo>
                      <a:pt x="41272" y="773416"/>
                      <a:pt x="40319" y="781322"/>
                      <a:pt x="39843" y="789228"/>
                    </a:cubicBezTo>
                    <a:cubicBezTo>
                      <a:pt x="39843" y="793514"/>
                      <a:pt x="39272" y="797800"/>
                      <a:pt x="38890" y="802087"/>
                    </a:cubicBezTo>
                    <a:cubicBezTo>
                      <a:pt x="37938" y="814374"/>
                      <a:pt x="36890" y="826566"/>
                      <a:pt x="35652" y="838853"/>
                    </a:cubicBezTo>
                    <a:cubicBezTo>
                      <a:pt x="30889" y="886478"/>
                      <a:pt x="24603" y="936484"/>
                      <a:pt x="39938" y="982776"/>
                    </a:cubicBezTo>
                    <a:cubicBezTo>
                      <a:pt x="41462" y="987443"/>
                      <a:pt x="43272" y="992301"/>
                      <a:pt x="45177" y="996682"/>
                    </a:cubicBezTo>
                    <a:cubicBezTo>
                      <a:pt x="45844" y="998397"/>
                      <a:pt x="46701" y="999921"/>
                      <a:pt x="47463" y="1001635"/>
                    </a:cubicBezTo>
                    <a:cubicBezTo>
                      <a:pt x="48225" y="1003350"/>
                      <a:pt x="50035" y="1007255"/>
                      <a:pt x="51464" y="1010017"/>
                    </a:cubicBezTo>
                    <a:lnTo>
                      <a:pt x="54702" y="1016018"/>
                    </a:lnTo>
                    <a:cubicBezTo>
                      <a:pt x="56035" y="1018304"/>
                      <a:pt x="57274" y="1020590"/>
                      <a:pt x="58607" y="1022781"/>
                    </a:cubicBezTo>
                    <a:cubicBezTo>
                      <a:pt x="59941" y="1024972"/>
                      <a:pt x="61369" y="1027067"/>
                      <a:pt x="62798" y="1029258"/>
                    </a:cubicBezTo>
                    <a:cubicBezTo>
                      <a:pt x="64227" y="1031448"/>
                      <a:pt x="65275" y="1033068"/>
                      <a:pt x="66608" y="1034878"/>
                    </a:cubicBezTo>
                    <a:lnTo>
                      <a:pt x="71656" y="1041736"/>
                    </a:lnTo>
                    <a:lnTo>
                      <a:pt x="75276" y="1046307"/>
                    </a:lnTo>
                    <a:lnTo>
                      <a:pt x="81181" y="1053451"/>
                    </a:lnTo>
                    <a:lnTo>
                      <a:pt x="84325" y="1056976"/>
                    </a:lnTo>
                    <a:cubicBezTo>
                      <a:pt x="86611" y="1059547"/>
                      <a:pt x="88992" y="1062024"/>
                      <a:pt x="91373" y="1064500"/>
                    </a:cubicBezTo>
                    <a:lnTo>
                      <a:pt x="93659" y="1066691"/>
                    </a:lnTo>
                    <a:cubicBezTo>
                      <a:pt x="96326" y="1069453"/>
                      <a:pt x="99184" y="1072215"/>
                      <a:pt x="102041" y="1074787"/>
                    </a:cubicBezTo>
                    <a:lnTo>
                      <a:pt x="102041" y="1074787"/>
                    </a:lnTo>
                    <a:cubicBezTo>
                      <a:pt x="105185" y="1077645"/>
                      <a:pt x="108423" y="1080598"/>
                      <a:pt x="111566" y="1083265"/>
                    </a:cubicBezTo>
                    <a:cubicBezTo>
                      <a:pt x="148532" y="1111880"/>
                      <a:pt x="189435" y="1135011"/>
                      <a:pt x="233010" y="1151940"/>
                    </a:cubicBezTo>
                    <a:cubicBezTo>
                      <a:pt x="278063" y="1170990"/>
                      <a:pt x="323878" y="1188897"/>
                      <a:pt x="370551" y="1204041"/>
                    </a:cubicBezTo>
                    <a:cubicBezTo>
                      <a:pt x="461039" y="1233569"/>
                      <a:pt x="559718" y="1255857"/>
                      <a:pt x="655634" y="1249762"/>
                    </a:cubicBezTo>
                    <a:cubicBezTo>
                      <a:pt x="691163" y="1247476"/>
                      <a:pt x="730310" y="1238903"/>
                      <a:pt x="754790" y="1210899"/>
                    </a:cubicBezTo>
                    <a:cubicBezTo>
                      <a:pt x="783365" y="1178038"/>
                      <a:pt x="783365" y="1129842"/>
                      <a:pt x="787079" y="1088789"/>
                    </a:cubicBezTo>
                    <a:cubicBezTo>
                      <a:pt x="793604" y="1029273"/>
                      <a:pt x="795705" y="969355"/>
                      <a:pt x="793366" y="909529"/>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 name="任意多边形: 形状 307"/>
              <p:cNvSpPr/>
              <p:nvPr/>
            </p:nvSpPr>
            <p:spPr>
              <a:xfrm>
                <a:off x="-2986554" y="5246606"/>
                <a:ext cx="765286" cy="465734"/>
              </a:xfrm>
              <a:custGeom>
                <a:avLst/>
                <a:gdLst>
                  <a:gd name="connsiteX0" fmla="*/ 757724 w 765286"/>
                  <a:gd name="connsiteY0" fmla="*/ 303885 h 465734"/>
                  <a:gd name="connsiteX1" fmla="*/ 764392 w 765286"/>
                  <a:gd name="connsiteY1" fmla="*/ 124625 h 465734"/>
                  <a:gd name="connsiteX2" fmla="*/ 764391 w 765286"/>
                  <a:gd name="connsiteY2" fmla="*/ 123863 h 465734"/>
                  <a:gd name="connsiteX3" fmla="*/ 764391 w 765286"/>
                  <a:gd name="connsiteY3" fmla="*/ 123863 h 465734"/>
                  <a:gd name="connsiteX4" fmla="*/ 761439 w 765286"/>
                  <a:gd name="connsiteY4" fmla="*/ 89382 h 465734"/>
                  <a:gd name="connsiteX5" fmla="*/ 761439 w 765286"/>
                  <a:gd name="connsiteY5" fmla="*/ 89382 h 465734"/>
                  <a:gd name="connsiteX6" fmla="*/ 761439 w 765286"/>
                  <a:gd name="connsiteY6" fmla="*/ 89382 h 465734"/>
                  <a:gd name="connsiteX7" fmla="*/ 759248 w 765286"/>
                  <a:gd name="connsiteY7" fmla="*/ 72428 h 465734"/>
                  <a:gd name="connsiteX8" fmla="*/ 759248 w 765286"/>
                  <a:gd name="connsiteY8" fmla="*/ 72428 h 465734"/>
                  <a:gd name="connsiteX9" fmla="*/ 758772 w 765286"/>
                  <a:gd name="connsiteY9" fmla="*/ 68713 h 465734"/>
                  <a:gd name="connsiteX10" fmla="*/ 758772 w 765286"/>
                  <a:gd name="connsiteY10" fmla="*/ 68713 h 465734"/>
                  <a:gd name="connsiteX11" fmla="*/ 755914 w 765286"/>
                  <a:gd name="connsiteY11" fmla="*/ 51758 h 465734"/>
                  <a:gd name="connsiteX12" fmla="*/ 755914 w 765286"/>
                  <a:gd name="connsiteY12" fmla="*/ 50425 h 465734"/>
                  <a:gd name="connsiteX13" fmla="*/ 755914 w 765286"/>
                  <a:gd name="connsiteY13" fmla="*/ 50425 h 465734"/>
                  <a:gd name="connsiteX14" fmla="*/ 752580 w 765286"/>
                  <a:gd name="connsiteY14" fmla="*/ 33851 h 465734"/>
                  <a:gd name="connsiteX15" fmla="*/ 752580 w 765286"/>
                  <a:gd name="connsiteY15" fmla="*/ 32232 h 465734"/>
                  <a:gd name="connsiteX16" fmla="*/ 752580 w 765286"/>
                  <a:gd name="connsiteY16" fmla="*/ 32232 h 465734"/>
                  <a:gd name="connsiteX17" fmla="*/ 749437 w 765286"/>
                  <a:gd name="connsiteY17" fmla="*/ 19755 h 465734"/>
                  <a:gd name="connsiteX18" fmla="*/ 753628 w 765286"/>
                  <a:gd name="connsiteY18" fmla="*/ 7658 h 465734"/>
                  <a:gd name="connsiteX19" fmla="*/ 558937 w 765286"/>
                  <a:gd name="connsiteY19" fmla="*/ 113385 h 465734"/>
                  <a:gd name="connsiteX20" fmla="*/ 265567 w 765286"/>
                  <a:gd name="connsiteY20" fmla="*/ 129102 h 465734"/>
                  <a:gd name="connsiteX21" fmla="*/ 9535 w 765286"/>
                  <a:gd name="connsiteY21" fmla="*/ -57 h 465734"/>
                  <a:gd name="connsiteX22" fmla="*/ 9535 w 765286"/>
                  <a:gd name="connsiteY22" fmla="*/ 2990 h 465734"/>
                  <a:gd name="connsiteX23" fmla="*/ 8583 w 765286"/>
                  <a:gd name="connsiteY23" fmla="*/ 15849 h 465734"/>
                  <a:gd name="connsiteX24" fmla="*/ 5344 w 765286"/>
                  <a:gd name="connsiteY24" fmla="*/ 52616 h 465734"/>
                  <a:gd name="connsiteX25" fmla="*/ 9630 w 765286"/>
                  <a:gd name="connsiteY25" fmla="*/ 196538 h 465734"/>
                  <a:gd name="connsiteX26" fmla="*/ 14869 w 765286"/>
                  <a:gd name="connsiteY26" fmla="*/ 210445 h 465734"/>
                  <a:gd name="connsiteX27" fmla="*/ 17155 w 765286"/>
                  <a:gd name="connsiteY27" fmla="*/ 215398 h 465734"/>
                  <a:gd name="connsiteX28" fmla="*/ 21156 w 765286"/>
                  <a:gd name="connsiteY28" fmla="*/ 223780 h 465734"/>
                  <a:gd name="connsiteX29" fmla="*/ 24394 w 765286"/>
                  <a:gd name="connsiteY29" fmla="*/ 229781 h 465734"/>
                  <a:gd name="connsiteX30" fmla="*/ 28300 w 765286"/>
                  <a:gd name="connsiteY30" fmla="*/ 236543 h 465734"/>
                  <a:gd name="connsiteX31" fmla="*/ 32491 w 765286"/>
                  <a:gd name="connsiteY31" fmla="*/ 243020 h 465734"/>
                  <a:gd name="connsiteX32" fmla="*/ 36300 w 765286"/>
                  <a:gd name="connsiteY32" fmla="*/ 248640 h 465734"/>
                  <a:gd name="connsiteX33" fmla="*/ 41349 w 765286"/>
                  <a:gd name="connsiteY33" fmla="*/ 255498 h 465734"/>
                  <a:gd name="connsiteX34" fmla="*/ 44968 w 765286"/>
                  <a:gd name="connsiteY34" fmla="*/ 260070 h 465734"/>
                  <a:gd name="connsiteX35" fmla="*/ 50874 w 765286"/>
                  <a:gd name="connsiteY35" fmla="*/ 267214 h 465734"/>
                  <a:gd name="connsiteX36" fmla="*/ 54017 w 765286"/>
                  <a:gd name="connsiteY36" fmla="*/ 270738 h 465734"/>
                  <a:gd name="connsiteX37" fmla="*/ 61066 w 765286"/>
                  <a:gd name="connsiteY37" fmla="*/ 278263 h 465734"/>
                  <a:gd name="connsiteX38" fmla="*/ 63351 w 765286"/>
                  <a:gd name="connsiteY38" fmla="*/ 280454 h 465734"/>
                  <a:gd name="connsiteX39" fmla="*/ 71733 w 765286"/>
                  <a:gd name="connsiteY39" fmla="*/ 288550 h 465734"/>
                  <a:gd name="connsiteX40" fmla="*/ 71733 w 765286"/>
                  <a:gd name="connsiteY40" fmla="*/ 288550 h 465734"/>
                  <a:gd name="connsiteX41" fmla="*/ 81258 w 765286"/>
                  <a:gd name="connsiteY41" fmla="*/ 297027 h 465734"/>
                  <a:gd name="connsiteX42" fmla="*/ 204036 w 765286"/>
                  <a:gd name="connsiteY42" fmla="*/ 366845 h 465734"/>
                  <a:gd name="connsiteX43" fmla="*/ 341577 w 765286"/>
                  <a:gd name="connsiteY43" fmla="*/ 418947 h 465734"/>
                  <a:gd name="connsiteX44" fmla="*/ 626660 w 765286"/>
                  <a:gd name="connsiteY44" fmla="*/ 464667 h 465734"/>
                  <a:gd name="connsiteX45" fmla="*/ 725815 w 765286"/>
                  <a:gd name="connsiteY45" fmla="*/ 425805 h 465734"/>
                  <a:gd name="connsiteX46" fmla="*/ 757724 w 765286"/>
                  <a:gd name="connsiteY46" fmla="*/ 303885 h 46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5286" h="465734">
                    <a:moveTo>
                      <a:pt x="757724" y="303885"/>
                    </a:moveTo>
                    <a:cubicBezTo>
                      <a:pt x="764375" y="244379"/>
                      <a:pt x="766604" y="184461"/>
                      <a:pt x="764392" y="124625"/>
                    </a:cubicBezTo>
                    <a:lnTo>
                      <a:pt x="764391" y="123863"/>
                    </a:lnTo>
                    <a:lnTo>
                      <a:pt x="764391" y="123863"/>
                    </a:lnTo>
                    <a:cubicBezTo>
                      <a:pt x="763725" y="112338"/>
                      <a:pt x="762772" y="100812"/>
                      <a:pt x="761439" y="89382"/>
                    </a:cubicBezTo>
                    <a:lnTo>
                      <a:pt x="761439" y="89382"/>
                    </a:lnTo>
                    <a:lnTo>
                      <a:pt x="761439" y="89382"/>
                    </a:lnTo>
                    <a:cubicBezTo>
                      <a:pt x="760772" y="83667"/>
                      <a:pt x="760010" y="78047"/>
                      <a:pt x="759248" y="72428"/>
                    </a:cubicBezTo>
                    <a:lnTo>
                      <a:pt x="759248" y="72428"/>
                    </a:lnTo>
                    <a:cubicBezTo>
                      <a:pt x="759248" y="71189"/>
                      <a:pt x="759248" y="69951"/>
                      <a:pt x="758772" y="68713"/>
                    </a:cubicBezTo>
                    <a:lnTo>
                      <a:pt x="758772" y="68713"/>
                    </a:lnTo>
                    <a:cubicBezTo>
                      <a:pt x="757914" y="63093"/>
                      <a:pt x="756962" y="57473"/>
                      <a:pt x="755914" y="51758"/>
                    </a:cubicBezTo>
                    <a:lnTo>
                      <a:pt x="755914" y="50425"/>
                    </a:lnTo>
                    <a:lnTo>
                      <a:pt x="755914" y="50425"/>
                    </a:lnTo>
                    <a:cubicBezTo>
                      <a:pt x="754866" y="44900"/>
                      <a:pt x="753723" y="39376"/>
                      <a:pt x="752580" y="33851"/>
                    </a:cubicBezTo>
                    <a:cubicBezTo>
                      <a:pt x="752526" y="33313"/>
                      <a:pt x="752526" y="32771"/>
                      <a:pt x="752580" y="32232"/>
                    </a:cubicBezTo>
                    <a:lnTo>
                      <a:pt x="752580" y="32232"/>
                    </a:lnTo>
                    <a:cubicBezTo>
                      <a:pt x="751628" y="28041"/>
                      <a:pt x="750580" y="23945"/>
                      <a:pt x="749437" y="19755"/>
                    </a:cubicBezTo>
                    <a:cubicBezTo>
                      <a:pt x="751061" y="15804"/>
                      <a:pt x="752460" y="11765"/>
                      <a:pt x="753628" y="7658"/>
                    </a:cubicBezTo>
                    <a:cubicBezTo>
                      <a:pt x="695616" y="54320"/>
                      <a:pt x="629663" y="90135"/>
                      <a:pt x="558937" y="113385"/>
                    </a:cubicBezTo>
                    <a:cubicBezTo>
                      <a:pt x="464349" y="144960"/>
                      <a:pt x="362987" y="150390"/>
                      <a:pt x="265567" y="129102"/>
                    </a:cubicBezTo>
                    <a:cubicBezTo>
                      <a:pt x="170685" y="108362"/>
                      <a:pt x="82602" y="63927"/>
                      <a:pt x="9535" y="-57"/>
                    </a:cubicBezTo>
                    <a:cubicBezTo>
                      <a:pt x="9535" y="990"/>
                      <a:pt x="9535" y="1943"/>
                      <a:pt x="9535" y="2990"/>
                    </a:cubicBezTo>
                    <a:cubicBezTo>
                      <a:pt x="9535" y="7276"/>
                      <a:pt x="8964" y="11563"/>
                      <a:pt x="8583" y="15849"/>
                    </a:cubicBezTo>
                    <a:cubicBezTo>
                      <a:pt x="7630" y="28136"/>
                      <a:pt x="6583" y="40328"/>
                      <a:pt x="5344" y="52616"/>
                    </a:cubicBezTo>
                    <a:cubicBezTo>
                      <a:pt x="582" y="100241"/>
                      <a:pt x="-5705" y="150247"/>
                      <a:pt x="9630" y="196538"/>
                    </a:cubicBezTo>
                    <a:cubicBezTo>
                      <a:pt x="11154" y="201206"/>
                      <a:pt x="12964" y="206063"/>
                      <a:pt x="14869" y="210445"/>
                    </a:cubicBezTo>
                    <a:cubicBezTo>
                      <a:pt x="15536" y="212159"/>
                      <a:pt x="16393" y="213683"/>
                      <a:pt x="17155" y="215398"/>
                    </a:cubicBezTo>
                    <a:cubicBezTo>
                      <a:pt x="17917" y="217113"/>
                      <a:pt x="19727" y="221018"/>
                      <a:pt x="21156" y="223780"/>
                    </a:cubicBezTo>
                    <a:lnTo>
                      <a:pt x="24394" y="229781"/>
                    </a:lnTo>
                    <a:cubicBezTo>
                      <a:pt x="25728" y="232067"/>
                      <a:pt x="26966" y="234353"/>
                      <a:pt x="28300" y="236543"/>
                    </a:cubicBezTo>
                    <a:cubicBezTo>
                      <a:pt x="29633" y="238734"/>
                      <a:pt x="31062" y="240830"/>
                      <a:pt x="32491" y="243020"/>
                    </a:cubicBezTo>
                    <a:cubicBezTo>
                      <a:pt x="33919" y="245211"/>
                      <a:pt x="34967" y="246830"/>
                      <a:pt x="36300" y="248640"/>
                    </a:cubicBezTo>
                    <a:lnTo>
                      <a:pt x="41349" y="255498"/>
                    </a:lnTo>
                    <a:lnTo>
                      <a:pt x="44968" y="260070"/>
                    </a:lnTo>
                    <a:lnTo>
                      <a:pt x="50874" y="267214"/>
                    </a:lnTo>
                    <a:lnTo>
                      <a:pt x="54017" y="270738"/>
                    </a:lnTo>
                    <a:cubicBezTo>
                      <a:pt x="56303" y="273310"/>
                      <a:pt x="58684" y="275786"/>
                      <a:pt x="61066" y="278263"/>
                    </a:cubicBezTo>
                    <a:lnTo>
                      <a:pt x="63351" y="280454"/>
                    </a:lnTo>
                    <a:cubicBezTo>
                      <a:pt x="66018" y="283216"/>
                      <a:pt x="68876" y="285978"/>
                      <a:pt x="71733" y="288550"/>
                    </a:cubicBezTo>
                    <a:lnTo>
                      <a:pt x="71733" y="288550"/>
                    </a:lnTo>
                    <a:cubicBezTo>
                      <a:pt x="74877" y="291407"/>
                      <a:pt x="78115" y="294360"/>
                      <a:pt x="81258" y="297027"/>
                    </a:cubicBezTo>
                    <a:cubicBezTo>
                      <a:pt x="118564" y="326157"/>
                      <a:pt x="159927" y="349678"/>
                      <a:pt x="204036" y="366845"/>
                    </a:cubicBezTo>
                    <a:cubicBezTo>
                      <a:pt x="249089" y="385895"/>
                      <a:pt x="294904" y="403802"/>
                      <a:pt x="341577" y="418947"/>
                    </a:cubicBezTo>
                    <a:cubicBezTo>
                      <a:pt x="432064" y="448475"/>
                      <a:pt x="530743" y="470763"/>
                      <a:pt x="626660" y="464667"/>
                    </a:cubicBezTo>
                    <a:cubicBezTo>
                      <a:pt x="662188" y="462381"/>
                      <a:pt x="701336" y="453809"/>
                      <a:pt x="725815" y="425805"/>
                    </a:cubicBezTo>
                    <a:cubicBezTo>
                      <a:pt x="754105" y="392944"/>
                      <a:pt x="753914" y="344747"/>
                      <a:pt x="757724" y="303885"/>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 name="任意多边形: 形状 308"/>
              <p:cNvSpPr/>
              <p:nvPr/>
            </p:nvSpPr>
            <p:spPr>
              <a:xfrm>
                <a:off x="-3266325" y="4110750"/>
                <a:ext cx="933171" cy="1465147"/>
              </a:xfrm>
              <a:custGeom>
                <a:avLst/>
                <a:gdLst>
                  <a:gd name="connsiteX0" fmla="*/ 929958 w 933171"/>
                  <a:gd name="connsiteY0" fmla="*/ 1044264 h 1465147"/>
                  <a:gd name="connsiteX1" fmla="*/ 873951 w 933171"/>
                  <a:gd name="connsiteY1" fmla="*/ 1057694 h 1465147"/>
                  <a:gd name="connsiteX2" fmla="*/ 820801 w 933171"/>
                  <a:gd name="connsiteY2" fmla="*/ 1021308 h 1465147"/>
                  <a:gd name="connsiteX3" fmla="*/ 778320 w 933171"/>
                  <a:gd name="connsiteY3" fmla="*/ 976255 h 1465147"/>
                  <a:gd name="connsiteX4" fmla="*/ 726789 w 933171"/>
                  <a:gd name="connsiteY4" fmla="*/ 943775 h 1465147"/>
                  <a:gd name="connsiteX5" fmla="*/ 631539 w 933171"/>
                  <a:gd name="connsiteY5" fmla="*/ 882339 h 1465147"/>
                  <a:gd name="connsiteX6" fmla="*/ 626396 w 933171"/>
                  <a:gd name="connsiteY6" fmla="*/ 844239 h 1465147"/>
                  <a:gd name="connsiteX7" fmla="*/ 648303 w 933171"/>
                  <a:gd name="connsiteY7" fmla="*/ 864336 h 1465147"/>
                  <a:gd name="connsiteX8" fmla="*/ 748125 w 933171"/>
                  <a:gd name="connsiteY8" fmla="*/ 906341 h 1465147"/>
                  <a:gd name="connsiteX9" fmla="*/ 844518 w 933171"/>
                  <a:gd name="connsiteY9" fmla="*/ 889863 h 1465147"/>
                  <a:gd name="connsiteX10" fmla="*/ 858520 w 933171"/>
                  <a:gd name="connsiteY10" fmla="*/ 883577 h 1465147"/>
                  <a:gd name="connsiteX11" fmla="*/ 857472 w 933171"/>
                  <a:gd name="connsiteY11" fmla="*/ 881195 h 1465147"/>
                  <a:gd name="connsiteX12" fmla="*/ 855948 w 933171"/>
                  <a:gd name="connsiteY12" fmla="*/ 881195 h 1465147"/>
                  <a:gd name="connsiteX13" fmla="*/ 854307 w 933171"/>
                  <a:gd name="connsiteY13" fmla="*/ 879232 h 1465147"/>
                  <a:gd name="connsiteX14" fmla="*/ 853662 w 933171"/>
                  <a:gd name="connsiteY14" fmla="*/ 879290 h 1465147"/>
                  <a:gd name="connsiteX15" fmla="*/ 824421 w 933171"/>
                  <a:gd name="connsiteY15" fmla="*/ 886815 h 1465147"/>
                  <a:gd name="connsiteX16" fmla="*/ 739553 w 933171"/>
                  <a:gd name="connsiteY16" fmla="*/ 874052 h 1465147"/>
                  <a:gd name="connsiteX17" fmla="*/ 650304 w 933171"/>
                  <a:gd name="connsiteY17" fmla="*/ 803662 h 1465147"/>
                  <a:gd name="connsiteX18" fmla="*/ 590677 w 933171"/>
                  <a:gd name="connsiteY18" fmla="*/ 709174 h 1465147"/>
                  <a:gd name="connsiteX19" fmla="*/ 548481 w 933171"/>
                  <a:gd name="connsiteY19" fmla="*/ 688600 h 1465147"/>
                  <a:gd name="connsiteX20" fmla="*/ 519906 w 933171"/>
                  <a:gd name="connsiteY20" fmla="*/ 685076 h 1465147"/>
                  <a:gd name="connsiteX21" fmla="*/ 511715 w 933171"/>
                  <a:gd name="connsiteY21" fmla="*/ 681551 h 1465147"/>
                  <a:gd name="connsiteX22" fmla="*/ 520002 w 933171"/>
                  <a:gd name="connsiteY22" fmla="*/ 650405 h 1465147"/>
                  <a:gd name="connsiteX23" fmla="*/ 582009 w 933171"/>
                  <a:gd name="connsiteY23" fmla="*/ 600017 h 1465147"/>
                  <a:gd name="connsiteX24" fmla="*/ 623348 w 933171"/>
                  <a:gd name="connsiteY24" fmla="*/ 600875 h 1465147"/>
                  <a:gd name="connsiteX25" fmla="*/ 664591 w 933171"/>
                  <a:gd name="connsiteY25" fmla="*/ 618115 h 1465147"/>
                  <a:gd name="connsiteX26" fmla="*/ 729933 w 933171"/>
                  <a:gd name="connsiteY26" fmla="*/ 611733 h 1465147"/>
                  <a:gd name="connsiteX27" fmla="*/ 731457 w 933171"/>
                  <a:gd name="connsiteY27" fmla="*/ 611066 h 1465147"/>
                  <a:gd name="connsiteX28" fmla="*/ 729647 w 933171"/>
                  <a:gd name="connsiteY28" fmla="*/ 608018 h 1465147"/>
                  <a:gd name="connsiteX29" fmla="*/ 729647 w 933171"/>
                  <a:gd name="connsiteY29" fmla="*/ 608018 h 1465147"/>
                  <a:gd name="connsiteX30" fmla="*/ 727837 w 933171"/>
                  <a:gd name="connsiteY30" fmla="*/ 608018 h 1465147"/>
                  <a:gd name="connsiteX31" fmla="*/ 727837 w 933171"/>
                  <a:gd name="connsiteY31" fmla="*/ 608018 h 1465147"/>
                  <a:gd name="connsiteX32" fmla="*/ 665353 w 933171"/>
                  <a:gd name="connsiteY32" fmla="*/ 590111 h 1465147"/>
                  <a:gd name="connsiteX33" fmla="*/ 613156 w 933171"/>
                  <a:gd name="connsiteY33" fmla="*/ 570490 h 1465147"/>
                  <a:gd name="connsiteX34" fmla="*/ 558197 w 933171"/>
                  <a:gd name="connsiteY34" fmla="*/ 580872 h 1465147"/>
                  <a:gd name="connsiteX35" fmla="*/ 507619 w 933171"/>
                  <a:gd name="connsiteY35" fmla="*/ 618020 h 1465147"/>
                  <a:gd name="connsiteX36" fmla="*/ 387223 w 933171"/>
                  <a:gd name="connsiteY36" fmla="*/ 645928 h 1465147"/>
                  <a:gd name="connsiteX37" fmla="*/ 328549 w 933171"/>
                  <a:gd name="connsiteY37" fmla="*/ 626878 h 1465147"/>
                  <a:gd name="connsiteX38" fmla="*/ 289592 w 933171"/>
                  <a:gd name="connsiteY38" fmla="*/ 601637 h 1465147"/>
                  <a:gd name="connsiteX39" fmla="*/ 240633 w 933171"/>
                  <a:gd name="connsiteY39" fmla="*/ 542296 h 1465147"/>
                  <a:gd name="connsiteX40" fmla="*/ 199581 w 933171"/>
                  <a:gd name="connsiteY40" fmla="*/ 435425 h 1465147"/>
                  <a:gd name="connsiteX41" fmla="*/ 195961 w 933171"/>
                  <a:gd name="connsiteY41" fmla="*/ 163582 h 1465147"/>
                  <a:gd name="connsiteX42" fmla="*/ 199962 w 933171"/>
                  <a:gd name="connsiteY42" fmla="*/ 5181 h 1465147"/>
                  <a:gd name="connsiteX43" fmla="*/ 194818 w 933171"/>
                  <a:gd name="connsiteY43" fmla="*/ -57 h 1465147"/>
                  <a:gd name="connsiteX44" fmla="*/ 90043 w 933171"/>
                  <a:gd name="connsiteY44" fmla="*/ 11658 h 1465147"/>
                  <a:gd name="connsiteX45" fmla="*/ 88139 w 933171"/>
                  <a:gd name="connsiteY45" fmla="*/ 14914 h 1465147"/>
                  <a:gd name="connsiteX46" fmla="*/ 89186 w 933171"/>
                  <a:gd name="connsiteY46" fmla="*/ 16421 h 1465147"/>
                  <a:gd name="connsiteX47" fmla="*/ 88233 w 933171"/>
                  <a:gd name="connsiteY47" fmla="*/ 18326 h 1465147"/>
                  <a:gd name="connsiteX48" fmla="*/ 94425 w 933171"/>
                  <a:gd name="connsiteY48" fmla="*/ 148056 h 1465147"/>
                  <a:gd name="connsiteX49" fmla="*/ 99092 w 933171"/>
                  <a:gd name="connsiteY49" fmla="*/ 277977 h 1465147"/>
                  <a:gd name="connsiteX50" fmla="*/ 96520 w 933171"/>
                  <a:gd name="connsiteY50" fmla="*/ 407803 h 1465147"/>
                  <a:gd name="connsiteX51" fmla="*/ 79185 w 933171"/>
                  <a:gd name="connsiteY51" fmla="*/ 532485 h 1465147"/>
                  <a:gd name="connsiteX52" fmla="*/ 1937 w 933171"/>
                  <a:gd name="connsiteY52" fmla="*/ 624878 h 1465147"/>
                  <a:gd name="connsiteX53" fmla="*/ 699 w 933171"/>
                  <a:gd name="connsiteY53" fmla="*/ 627640 h 1465147"/>
                  <a:gd name="connsiteX54" fmla="*/ -63 w 933171"/>
                  <a:gd name="connsiteY54" fmla="*/ 630212 h 1465147"/>
                  <a:gd name="connsiteX55" fmla="*/ 2985 w 933171"/>
                  <a:gd name="connsiteY55" fmla="*/ 684028 h 1465147"/>
                  <a:gd name="connsiteX56" fmla="*/ 12986 w 933171"/>
                  <a:gd name="connsiteY56" fmla="*/ 715841 h 1465147"/>
                  <a:gd name="connsiteX57" fmla="*/ 47943 w 933171"/>
                  <a:gd name="connsiteY57" fmla="*/ 707936 h 1465147"/>
                  <a:gd name="connsiteX58" fmla="*/ 82614 w 933171"/>
                  <a:gd name="connsiteY58" fmla="*/ 688886 h 1465147"/>
                  <a:gd name="connsiteX59" fmla="*/ 160338 w 933171"/>
                  <a:gd name="connsiteY59" fmla="*/ 610209 h 1465147"/>
                  <a:gd name="connsiteX60" fmla="*/ 214440 w 933171"/>
                  <a:gd name="connsiteY60" fmla="*/ 662978 h 1465147"/>
                  <a:gd name="connsiteX61" fmla="*/ 280543 w 933171"/>
                  <a:gd name="connsiteY61" fmla="*/ 700030 h 1465147"/>
                  <a:gd name="connsiteX62" fmla="*/ 299593 w 933171"/>
                  <a:gd name="connsiteY62" fmla="*/ 707555 h 1465147"/>
                  <a:gd name="connsiteX63" fmla="*/ 352266 w 933171"/>
                  <a:gd name="connsiteY63" fmla="*/ 718223 h 1465147"/>
                  <a:gd name="connsiteX64" fmla="*/ 405606 w 933171"/>
                  <a:gd name="connsiteY64" fmla="*/ 734606 h 1465147"/>
                  <a:gd name="connsiteX65" fmla="*/ 434181 w 933171"/>
                  <a:gd name="connsiteY65" fmla="*/ 772706 h 1465147"/>
                  <a:gd name="connsiteX66" fmla="*/ 414369 w 933171"/>
                  <a:gd name="connsiteY66" fmla="*/ 824045 h 1465147"/>
                  <a:gd name="connsiteX67" fmla="*/ 384747 w 933171"/>
                  <a:gd name="connsiteY67" fmla="*/ 870908 h 1465147"/>
                  <a:gd name="connsiteX68" fmla="*/ 353028 w 933171"/>
                  <a:gd name="connsiteY68" fmla="*/ 975112 h 1465147"/>
                  <a:gd name="connsiteX69" fmla="*/ 353048 w 933171"/>
                  <a:gd name="connsiteY69" fmla="*/ 978210 h 1465147"/>
                  <a:gd name="connsiteX70" fmla="*/ 355696 w 933171"/>
                  <a:gd name="connsiteY70" fmla="*/ 978541 h 1465147"/>
                  <a:gd name="connsiteX71" fmla="*/ 393795 w 933171"/>
                  <a:gd name="connsiteY71" fmla="*/ 916438 h 1465147"/>
                  <a:gd name="connsiteX72" fmla="*/ 410369 w 933171"/>
                  <a:gd name="connsiteY72" fmla="*/ 958253 h 1465147"/>
                  <a:gd name="connsiteX73" fmla="*/ 385509 w 933171"/>
                  <a:gd name="connsiteY73" fmla="*/ 1043216 h 1465147"/>
                  <a:gd name="connsiteX74" fmla="*/ 385133 w 933171"/>
                  <a:gd name="connsiteY74" fmla="*/ 1046020 h 1465147"/>
                  <a:gd name="connsiteX75" fmla="*/ 387509 w 933171"/>
                  <a:gd name="connsiteY75" fmla="*/ 1046645 h 1465147"/>
                  <a:gd name="connsiteX76" fmla="*/ 430943 w 933171"/>
                  <a:gd name="connsiteY76" fmla="*/ 984447 h 1465147"/>
                  <a:gd name="connsiteX77" fmla="*/ 425037 w 933171"/>
                  <a:gd name="connsiteY77" fmla="*/ 938631 h 1465147"/>
                  <a:gd name="connsiteX78" fmla="*/ 412083 w 933171"/>
                  <a:gd name="connsiteY78" fmla="*/ 890244 h 1465147"/>
                  <a:gd name="connsiteX79" fmla="*/ 460185 w 933171"/>
                  <a:gd name="connsiteY79" fmla="*/ 805757 h 1465147"/>
                  <a:gd name="connsiteX80" fmla="*/ 467233 w 933171"/>
                  <a:gd name="connsiteY80" fmla="*/ 797375 h 1465147"/>
                  <a:gd name="connsiteX81" fmla="*/ 467900 w 933171"/>
                  <a:gd name="connsiteY81" fmla="*/ 813949 h 1465147"/>
                  <a:gd name="connsiteX82" fmla="*/ 499047 w 933171"/>
                  <a:gd name="connsiteY82" fmla="*/ 911199 h 1465147"/>
                  <a:gd name="connsiteX83" fmla="*/ 510191 w 933171"/>
                  <a:gd name="connsiteY83" fmla="*/ 962348 h 1465147"/>
                  <a:gd name="connsiteX84" fmla="*/ 498285 w 933171"/>
                  <a:gd name="connsiteY84" fmla="*/ 1015022 h 1465147"/>
                  <a:gd name="connsiteX85" fmla="*/ 494570 w 933171"/>
                  <a:gd name="connsiteY85" fmla="*/ 1022165 h 1465147"/>
                  <a:gd name="connsiteX86" fmla="*/ 442468 w 933171"/>
                  <a:gd name="connsiteY86" fmla="*/ 1081887 h 1465147"/>
                  <a:gd name="connsiteX87" fmla="*/ 411226 w 933171"/>
                  <a:gd name="connsiteY87" fmla="*/ 1195235 h 1465147"/>
                  <a:gd name="connsiteX88" fmla="*/ 463042 w 933171"/>
                  <a:gd name="connsiteY88" fmla="*/ 1308487 h 1465147"/>
                  <a:gd name="connsiteX89" fmla="*/ 465519 w 933171"/>
                  <a:gd name="connsiteY89" fmla="*/ 1306010 h 1465147"/>
                  <a:gd name="connsiteX90" fmla="*/ 446469 w 933171"/>
                  <a:gd name="connsiteY90" fmla="*/ 1112272 h 1465147"/>
                  <a:gd name="connsiteX91" fmla="*/ 463137 w 933171"/>
                  <a:gd name="connsiteY91" fmla="*/ 1152086 h 1465147"/>
                  <a:gd name="connsiteX92" fmla="*/ 518097 w 933171"/>
                  <a:gd name="connsiteY92" fmla="*/ 1239431 h 1465147"/>
                  <a:gd name="connsiteX93" fmla="*/ 519621 w 933171"/>
                  <a:gd name="connsiteY93" fmla="*/ 1240955 h 1465147"/>
                  <a:gd name="connsiteX94" fmla="*/ 521145 w 933171"/>
                  <a:gd name="connsiteY94" fmla="*/ 1239431 h 1465147"/>
                  <a:gd name="connsiteX95" fmla="*/ 485521 w 933171"/>
                  <a:gd name="connsiteY95" fmla="*/ 1159802 h 1465147"/>
                  <a:gd name="connsiteX96" fmla="*/ 461328 w 933171"/>
                  <a:gd name="connsiteY96" fmla="*/ 1118177 h 1465147"/>
                  <a:gd name="connsiteX97" fmla="*/ 461328 w 933171"/>
                  <a:gd name="connsiteY97" fmla="*/ 1089602 h 1465147"/>
                  <a:gd name="connsiteX98" fmla="*/ 465423 w 933171"/>
                  <a:gd name="connsiteY98" fmla="*/ 1084173 h 1465147"/>
                  <a:gd name="connsiteX99" fmla="*/ 527336 w 933171"/>
                  <a:gd name="connsiteY99" fmla="*/ 1017498 h 1465147"/>
                  <a:gd name="connsiteX100" fmla="*/ 527336 w 933171"/>
                  <a:gd name="connsiteY100" fmla="*/ 1025975 h 1465147"/>
                  <a:gd name="connsiteX101" fmla="*/ 526669 w 933171"/>
                  <a:gd name="connsiteY101" fmla="*/ 1043120 h 1465147"/>
                  <a:gd name="connsiteX102" fmla="*/ 532194 w 933171"/>
                  <a:gd name="connsiteY102" fmla="*/ 1090745 h 1465147"/>
                  <a:gd name="connsiteX103" fmla="*/ 547434 w 933171"/>
                  <a:gd name="connsiteY103" fmla="*/ 1128845 h 1465147"/>
                  <a:gd name="connsiteX104" fmla="*/ 569246 w 933171"/>
                  <a:gd name="connsiteY104" fmla="*/ 1175423 h 1465147"/>
                  <a:gd name="connsiteX105" fmla="*/ 633825 w 933171"/>
                  <a:gd name="connsiteY105" fmla="*/ 1289723 h 1465147"/>
                  <a:gd name="connsiteX106" fmla="*/ 648589 w 933171"/>
                  <a:gd name="connsiteY106" fmla="*/ 1350683 h 1465147"/>
                  <a:gd name="connsiteX107" fmla="*/ 649161 w 933171"/>
                  <a:gd name="connsiteY107" fmla="*/ 1382401 h 1465147"/>
                  <a:gd name="connsiteX108" fmla="*/ 643922 w 933171"/>
                  <a:gd name="connsiteY108" fmla="*/ 1412500 h 1465147"/>
                  <a:gd name="connsiteX109" fmla="*/ 645149 w 933171"/>
                  <a:gd name="connsiteY109" fmla="*/ 1413553 h 1465147"/>
                  <a:gd name="connsiteX110" fmla="*/ 645827 w 933171"/>
                  <a:gd name="connsiteY110" fmla="*/ 1413262 h 1465147"/>
                  <a:gd name="connsiteX111" fmla="*/ 664877 w 933171"/>
                  <a:gd name="connsiteY111" fmla="*/ 1362684 h 1465147"/>
                  <a:gd name="connsiteX112" fmla="*/ 657257 w 933171"/>
                  <a:gd name="connsiteY112" fmla="*/ 1300296 h 1465147"/>
                  <a:gd name="connsiteX113" fmla="*/ 630873 w 933171"/>
                  <a:gd name="connsiteY113" fmla="*/ 1241050 h 1465147"/>
                  <a:gd name="connsiteX114" fmla="*/ 598869 w 933171"/>
                  <a:gd name="connsiteY114" fmla="*/ 1189520 h 1465147"/>
                  <a:gd name="connsiteX115" fmla="*/ 677640 w 933171"/>
                  <a:gd name="connsiteY115" fmla="*/ 1243717 h 1465147"/>
                  <a:gd name="connsiteX116" fmla="*/ 744315 w 933171"/>
                  <a:gd name="connsiteY116" fmla="*/ 1326584 h 1465147"/>
                  <a:gd name="connsiteX117" fmla="*/ 726980 w 933171"/>
                  <a:gd name="connsiteY117" fmla="*/ 1462887 h 1465147"/>
                  <a:gd name="connsiteX118" fmla="*/ 729348 w 933171"/>
                  <a:gd name="connsiteY118" fmla="*/ 1465088 h 1465147"/>
                  <a:gd name="connsiteX119" fmla="*/ 730790 w 933171"/>
                  <a:gd name="connsiteY119" fmla="*/ 1464507 h 1465147"/>
                  <a:gd name="connsiteX120" fmla="*/ 770128 w 933171"/>
                  <a:gd name="connsiteY120" fmla="*/ 1355826 h 1465147"/>
                  <a:gd name="connsiteX121" fmla="*/ 731457 w 933171"/>
                  <a:gd name="connsiteY121" fmla="*/ 1258766 h 1465147"/>
                  <a:gd name="connsiteX122" fmla="*/ 565912 w 933171"/>
                  <a:gd name="connsiteY122" fmla="*/ 1114177 h 1465147"/>
                  <a:gd name="connsiteX123" fmla="*/ 592773 w 933171"/>
                  <a:gd name="connsiteY123" fmla="*/ 1133227 h 1465147"/>
                  <a:gd name="connsiteX124" fmla="*/ 747078 w 933171"/>
                  <a:gd name="connsiteY124" fmla="*/ 1143323 h 1465147"/>
                  <a:gd name="connsiteX125" fmla="*/ 746220 w 933171"/>
                  <a:gd name="connsiteY125" fmla="*/ 1137132 h 1465147"/>
                  <a:gd name="connsiteX126" fmla="*/ 617252 w 933171"/>
                  <a:gd name="connsiteY126" fmla="*/ 1120654 h 1465147"/>
                  <a:gd name="connsiteX127" fmla="*/ 549053 w 933171"/>
                  <a:gd name="connsiteY127" fmla="*/ 1047883 h 1465147"/>
                  <a:gd name="connsiteX128" fmla="*/ 554863 w 933171"/>
                  <a:gd name="connsiteY128" fmla="*/ 985113 h 1465147"/>
                  <a:gd name="connsiteX129" fmla="*/ 552863 w 933171"/>
                  <a:gd name="connsiteY129" fmla="*/ 925772 h 1465147"/>
                  <a:gd name="connsiteX130" fmla="*/ 528098 w 933171"/>
                  <a:gd name="connsiteY130" fmla="*/ 872813 h 1465147"/>
                  <a:gd name="connsiteX131" fmla="*/ 496761 w 933171"/>
                  <a:gd name="connsiteY131" fmla="*/ 821759 h 1465147"/>
                  <a:gd name="connsiteX132" fmla="*/ 502666 w 933171"/>
                  <a:gd name="connsiteY132" fmla="*/ 769753 h 1465147"/>
                  <a:gd name="connsiteX133" fmla="*/ 521716 w 933171"/>
                  <a:gd name="connsiteY133" fmla="*/ 744702 h 1465147"/>
                  <a:gd name="connsiteX134" fmla="*/ 560578 w 933171"/>
                  <a:gd name="connsiteY134" fmla="*/ 769848 h 1465147"/>
                  <a:gd name="connsiteX135" fmla="*/ 591344 w 933171"/>
                  <a:gd name="connsiteY135" fmla="*/ 803281 h 1465147"/>
                  <a:gd name="connsiteX136" fmla="*/ 592106 w 933171"/>
                  <a:gd name="connsiteY136" fmla="*/ 807758 h 1465147"/>
                  <a:gd name="connsiteX137" fmla="*/ 594487 w 933171"/>
                  <a:gd name="connsiteY137" fmla="*/ 834332 h 1465147"/>
                  <a:gd name="connsiteX138" fmla="*/ 596583 w 933171"/>
                  <a:gd name="connsiteY138" fmla="*/ 862907 h 1465147"/>
                  <a:gd name="connsiteX139" fmla="*/ 598678 w 933171"/>
                  <a:gd name="connsiteY139" fmla="*/ 911866 h 1465147"/>
                  <a:gd name="connsiteX140" fmla="*/ 638683 w 933171"/>
                  <a:gd name="connsiteY140" fmla="*/ 993495 h 1465147"/>
                  <a:gd name="connsiteX141" fmla="*/ 667258 w 933171"/>
                  <a:gd name="connsiteY141" fmla="*/ 1080077 h 1465147"/>
                  <a:gd name="connsiteX142" fmla="*/ 667972 w 933171"/>
                  <a:gd name="connsiteY142" fmla="*/ 1081676 h 1465147"/>
                  <a:gd name="connsiteX143" fmla="*/ 669163 w 933171"/>
                  <a:gd name="connsiteY143" fmla="*/ 1081506 h 1465147"/>
                  <a:gd name="connsiteX144" fmla="*/ 670687 w 933171"/>
                  <a:gd name="connsiteY144" fmla="*/ 1002830 h 1465147"/>
                  <a:gd name="connsiteX145" fmla="*/ 638778 w 933171"/>
                  <a:gd name="connsiteY145" fmla="*/ 959110 h 1465147"/>
                  <a:gd name="connsiteX146" fmla="*/ 627920 w 933171"/>
                  <a:gd name="connsiteY146" fmla="*/ 931773 h 1465147"/>
                  <a:gd name="connsiteX147" fmla="*/ 708978 w 933171"/>
                  <a:gd name="connsiteY147" fmla="*/ 976160 h 1465147"/>
                  <a:gd name="connsiteX148" fmla="*/ 740505 w 933171"/>
                  <a:gd name="connsiteY148" fmla="*/ 1006735 h 1465147"/>
                  <a:gd name="connsiteX149" fmla="*/ 755269 w 933171"/>
                  <a:gd name="connsiteY149" fmla="*/ 1050264 h 1465147"/>
                  <a:gd name="connsiteX150" fmla="*/ 792893 w 933171"/>
                  <a:gd name="connsiteY150" fmla="*/ 1129036 h 1465147"/>
                  <a:gd name="connsiteX151" fmla="*/ 837565 w 933171"/>
                  <a:gd name="connsiteY151" fmla="*/ 1151801 h 1465147"/>
                  <a:gd name="connsiteX152" fmla="*/ 885190 w 933171"/>
                  <a:gd name="connsiteY152" fmla="*/ 1151801 h 1465147"/>
                  <a:gd name="connsiteX153" fmla="*/ 885190 w 933171"/>
                  <a:gd name="connsiteY153" fmla="*/ 1149515 h 1465147"/>
                  <a:gd name="connsiteX154" fmla="*/ 864140 w 933171"/>
                  <a:gd name="connsiteY154" fmla="*/ 1142276 h 1465147"/>
                  <a:gd name="connsiteX155" fmla="*/ 836327 w 933171"/>
                  <a:gd name="connsiteY155" fmla="*/ 1134084 h 1465147"/>
                  <a:gd name="connsiteX156" fmla="*/ 792321 w 933171"/>
                  <a:gd name="connsiteY156" fmla="*/ 1101032 h 1465147"/>
                  <a:gd name="connsiteX157" fmla="*/ 762413 w 933171"/>
                  <a:gd name="connsiteY157" fmla="*/ 997686 h 1465147"/>
                  <a:gd name="connsiteX158" fmla="*/ 758984 w 933171"/>
                  <a:gd name="connsiteY158" fmla="*/ 991495 h 1465147"/>
                  <a:gd name="connsiteX159" fmla="*/ 777177 w 933171"/>
                  <a:gd name="connsiteY159" fmla="*/ 1008545 h 1465147"/>
                  <a:gd name="connsiteX160" fmla="*/ 826135 w 933171"/>
                  <a:gd name="connsiteY160" fmla="*/ 1049979 h 1465147"/>
                  <a:gd name="connsiteX161" fmla="*/ 932910 w 933171"/>
                  <a:gd name="connsiteY161" fmla="*/ 1047883 h 1465147"/>
                  <a:gd name="connsiteX162" fmla="*/ 931432 w 933171"/>
                  <a:gd name="connsiteY162" fmla="*/ 1044413 h 1465147"/>
                  <a:gd name="connsiteX163" fmla="*/ 929958 w 933171"/>
                  <a:gd name="connsiteY163" fmla="*/ 1044263 h 146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933171" h="1465147">
                    <a:moveTo>
                      <a:pt x="929958" y="1044264"/>
                    </a:moveTo>
                    <a:cubicBezTo>
                      <a:pt x="914763" y="1057928"/>
                      <a:pt x="893689" y="1062982"/>
                      <a:pt x="873951" y="1057694"/>
                    </a:cubicBezTo>
                    <a:cubicBezTo>
                      <a:pt x="852519" y="1052836"/>
                      <a:pt x="835374" y="1036929"/>
                      <a:pt x="820801" y="1021308"/>
                    </a:cubicBezTo>
                    <a:cubicBezTo>
                      <a:pt x="806228" y="1005687"/>
                      <a:pt x="793464" y="990352"/>
                      <a:pt x="778320" y="976255"/>
                    </a:cubicBezTo>
                    <a:cubicBezTo>
                      <a:pt x="763436" y="962157"/>
                      <a:pt x="745928" y="951122"/>
                      <a:pt x="726789" y="943775"/>
                    </a:cubicBezTo>
                    <a:cubicBezTo>
                      <a:pt x="690690" y="929773"/>
                      <a:pt x="645827" y="924058"/>
                      <a:pt x="631539" y="882339"/>
                    </a:cubicBezTo>
                    <a:cubicBezTo>
                      <a:pt x="627833" y="869988"/>
                      <a:pt x="626097" y="857130"/>
                      <a:pt x="626396" y="844239"/>
                    </a:cubicBezTo>
                    <a:cubicBezTo>
                      <a:pt x="633188" y="851474"/>
                      <a:pt x="640511" y="858192"/>
                      <a:pt x="648303" y="864336"/>
                    </a:cubicBezTo>
                    <a:cubicBezTo>
                      <a:pt x="676880" y="887588"/>
                      <a:pt x="711521" y="902165"/>
                      <a:pt x="748125" y="906341"/>
                    </a:cubicBezTo>
                    <a:cubicBezTo>
                      <a:pt x="781169" y="910106"/>
                      <a:pt x="814602" y="904390"/>
                      <a:pt x="844518" y="889863"/>
                    </a:cubicBezTo>
                    <a:cubicBezTo>
                      <a:pt x="849288" y="888003"/>
                      <a:pt x="853961" y="885905"/>
                      <a:pt x="858520" y="883577"/>
                    </a:cubicBezTo>
                    <a:cubicBezTo>
                      <a:pt x="859854" y="882910"/>
                      <a:pt x="858520" y="880814"/>
                      <a:pt x="857472" y="881195"/>
                    </a:cubicBezTo>
                    <a:lnTo>
                      <a:pt x="855948" y="881195"/>
                    </a:lnTo>
                    <a:cubicBezTo>
                      <a:pt x="856037" y="880200"/>
                      <a:pt x="855302" y="879321"/>
                      <a:pt x="854307" y="879232"/>
                    </a:cubicBezTo>
                    <a:cubicBezTo>
                      <a:pt x="854090" y="879212"/>
                      <a:pt x="853872" y="879232"/>
                      <a:pt x="853662" y="879290"/>
                    </a:cubicBezTo>
                    <a:cubicBezTo>
                      <a:pt x="844137" y="881862"/>
                      <a:pt x="834136" y="884529"/>
                      <a:pt x="824421" y="886815"/>
                    </a:cubicBezTo>
                    <a:cubicBezTo>
                      <a:pt x="795521" y="889316"/>
                      <a:pt x="766439" y="884943"/>
                      <a:pt x="739553" y="874052"/>
                    </a:cubicBezTo>
                    <a:cubicBezTo>
                      <a:pt x="704419" y="858365"/>
                      <a:pt x="673746" y="834173"/>
                      <a:pt x="650304" y="803662"/>
                    </a:cubicBezTo>
                    <a:cubicBezTo>
                      <a:pt x="626682" y="775087"/>
                      <a:pt x="618490" y="734510"/>
                      <a:pt x="590677" y="709174"/>
                    </a:cubicBezTo>
                    <a:cubicBezTo>
                      <a:pt x="579105" y="698078"/>
                      <a:pt x="564350" y="690884"/>
                      <a:pt x="548481" y="688600"/>
                    </a:cubicBezTo>
                    <a:cubicBezTo>
                      <a:pt x="538887" y="688081"/>
                      <a:pt x="529339" y="686904"/>
                      <a:pt x="519906" y="685076"/>
                    </a:cubicBezTo>
                    <a:cubicBezTo>
                      <a:pt x="517072" y="684160"/>
                      <a:pt x="514329" y="682980"/>
                      <a:pt x="511715" y="681551"/>
                    </a:cubicBezTo>
                    <a:cubicBezTo>
                      <a:pt x="512635" y="670765"/>
                      <a:pt x="515440" y="660222"/>
                      <a:pt x="520002" y="650405"/>
                    </a:cubicBezTo>
                    <a:cubicBezTo>
                      <a:pt x="531874" y="625007"/>
                      <a:pt x="554720" y="606443"/>
                      <a:pt x="582009" y="600017"/>
                    </a:cubicBezTo>
                    <a:cubicBezTo>
                      <a:pt x="595647" y="596871"/>
                      <a:pt x="609853" y="597166"/>
                      <a:pt x="623348" y="600875"/>
                    </a:cubicBezTo>
                    <a:cubicBezTo>
                      <a:pt x="637392" y="605884"/>
                      <a:pt x="651160" y="611638"/>
                      <a:pt x="664591" y="618115"/>
                    </a:cubicBezTo>
                    <a:cubicBezTo>
                      <a:pt x="685832" y="626116"/>
                      <a:pt x="713169" y="630402"/>
                      <a:pt x="729933" y="611733"/>
                    </a:cubicBezTo>
                    <a:lnTo>
                      <a:pt x="731457" y="611066"/>
                    </a:lnTo>
                    <a:cubicBezTo>
                      <a:pt x="732981" y="609828"/>
                      <a:pt x="731457" y="607542"/>
                      <a:pt x="729647" y="608018"/>
                    </a:cubicBezTo>
                    <a:lnTo>
                      <a:pt x="729647" y="608018"/>
                    </a:lnTo>
                    <a:cubicBezTo>
                      <a:pt x="729100" y="607650"/>
                      <a:pt x="728384" y="607650"/>
                      <a:pt x="727837" y="608018"/>
                    </a:cubicBezTo>
                    <a:lnTo>
                      <a:pt x="727837" y="608018"/>
                    </a:lnTo>
                    <a:cubicBezTo>
                      <a:pt x="703834" y="612686"/>
                      <a:pt x="685641" y="602684"/>
                      <a:pt x="665353" y="590111"/>
                    </a:cubicBezTo>
                    <a:cubicBezTo>
                      <a:pt x="649725" y="579585"/>
                      <a:pt x="631848" y="572866"/>
                      <a:pt x="613156" y="570490"/>
                    </a:cubicBezTo>
                    <a:cubicBezTo>
                      <a:pt x="594217" y="568534"/>
                      <a:pt x="575118" y="572141"/>
                      <a:pt x="558197" y="580872"/>
                    </a:cubicBezTo>
                    <a:cubicBezTo>
                      <a:pt x="539147" y="590397"/>
                      <a:pt x="524574" y="605637"/>
                      <a:pt x="507619" y="618020"/>
                    </a:cubicBezTo>
                    <a:cubicBezTo>
                      <a:pt x="472674" y="642693"/>
                      <a:pt x="429460" y="652710"/>
                      <a:pt x="387223" y="645928"/>
                    </a:cubicBezTo>
                    <a:cubicBezTo>
                      <a:pt x="366770" y="642767"/>
                      <a:pt x="346958" y="636335"/>
                      <a:pt x="328549" y="626878"/>
                    </a:cubicBezTo>
                    <a:cubicBezTo>
                      <a:pt x="315059" y="619270"/>
                      <a:pt x="302049" y="610840"/>
                      <a:pt x="289592" y="601637"/>
                    </a:cubicBezTo>
                    <a:cubicBezTo>
                      <a:pt x="270597" y="584225"/>
                      <a:pt x="254119" y="564253"/>
                      <a:pt x="240633" y="542296"/>
                    </a:cubicBezTo>
                    <a:cubicBezTo>
                      <a:pt x="221253" y="509130"/>
                      <a:pt x="207388" y="473037"/>
                      <a:pt x="199581" y="435425"/>
                    </a:cubicBezTo>
                    <a:cubicBezTo>
                      <a:pt x="180531" y="346081"/>
                      <a:pt x="189579" y="253879"/>
                      <a:pt x="195961" y="163582"/>
                    </a:cubicBezTo>
                    <a:cubicBezTo>
                      <a:pt x="199676" y="110623"/>
                      <a:pt x="199390" y="58235"/>
                      <a:pt x="199962" y="5181"/>
                    </a:cubicBezTo>
                    <a:cubicBezTo>
                      <a:pt x="199962" y="2325"/>
                      <a:pt x="197674" y="-6"/>
                      <a:pt x="194818" y="-57"/>
                    </a:cubicBezTo>
                    <a:cubicBezTo>
                      <a:pt x="159570" y="5"/>
                      <a:pt x="124435" y="3934"/>
                      <a:pt x="90043" y="11658"/>
                    </a:cubicBezTo>
                    <a:cubicBezTo>
                      <a:pt x="88618" y="12032"/>
                      <a:pt x="87766" y="13489"/>
                      <a:pt x="88139" y="14914"/>
                    </a:cubicBezTo>
                    <a:cubicBezTo>
                      <a:pt x="88299" y="15525"/>
                      <a:pt x="88670" y="16059"/>
                      <a:pt x="89186" y="16421"/>
                    </a:cubicBezTo>
                    <a:cubicBezTo>
                      <a:pt x="88586" y="16871"/>
                      <a:pt x="88233" y="17576"/>
                      <a:pt x="88233" y="18326"/>
                    </a:cubicBezTo>
                    <a:cubicBezTo>
                      <a:pt x="88233" y="61569"/>
                      <a:pt x="92329" y="104813"/>
                      <a:pt x="94425" y="148056"/>
                    </a:cubicBezTo>
                    <a:cubicBezTo>
                      <a:pt x="96520" y="191300"/>
                      <a:pt x="98616" y="234734"/>
                      <a:pt x="99092" y="277977"/>
                    </a:cubicBezTo>
                    <a:cubicBezTo>
                      <a:pt x="99568" y="321221"/>
                      <a:pt x="99092" y="364464"/>
                      <a:pt x="96520" y="407803"/>
                    </a:cubicBezTo>
                    <a:cubicBezTo>
                      <a:pt x="94139" y="449522"/>
                      <a:pt x="92234" y="492480"/>
                      <a:pt x="79185" y="532485"/>
                    </a:cubicBezTo>
                    <a:cubicBezTo>
                      <a:pt x="67212" y="572582"/>
                      <a:pt x="39279" y="605992"/>
                      <a:pt x="1937" y="624878"/>
                    </a:cubicBezTo>
                    <a:cubicBezTo>
                      <a:pt x="917" y="625384"/>
                      <a:pt x="398" y="626542"/>
                      <a:pt x="699" y="627640"/>
                    </a:cubicBezTo>
                    <a:cubicBezTo>
                      <a:pt x="163" y="628387"/>
                      <a:pt x="-105" y="629294"/>
                      <a:pt x="-63" y="630212"/>
                    </a:cubicBezTo>
                    <a:cubicBezTo>
                      <a:pt x="889" y="648119"/>
                      <a:pt x="1937" y="666121"/>
                      <a:pt x="2985" y="684028"/>
                    </a:cubicBezTo>
                    <a:cubicBezTo>
                      <a:pt x="3556" y="694315"/>
                      <a:pt x="1461" y="710603"/>
                      <a:pt x="12986" y="715841"/>
                    </a:cubicBezTo>
                    <a:cubicBezTo>
                      <a:pt x="24511" y="721080"/>
                      <a:pt x="38037" y="712603"/>
                      <a:pt x="47943" y="707936"/>
                    </a:cubicBezTo>
                    <a:cubicBezTo>
                      <a:pt x="59962" y="702467"/>
                      <a:pt x="71552" y="696098"/>
                      <a:pt x="82614" y="688886"/>
                    </a:cubicBezTo>
                    <a:cubicBezTo>
                      <a:pt x="113725" y="668368"/>
                      <a:pt x="140200" y="641569"/>
                      <a:pt x="160338" y="610209"/>
                    </a:cubicBezTo>
                    <a:cubicBezTo>
                      <a:pt x="175662" y="630378"/>
                      <a:pt x="193895" y="648161"/>
                      <a:pt x="214440" y="662978"/>
                    </a:cubicBezTo>
                    <a:cubicBezTo>
                      <a:pt x="234598" y="678412"/>
                      <a:pt x="256857" y="690889"/>
                      <a:pt x="280543" y="700030"/>
                    </a:cubicBezTo>
                    <a:cubicBezTo>
                      <a:pt x="286632" y="703155"/>
                      <a:pt x="293013" y="705675"/>
                      <a:pt x="299593" y="707555"/>
                    </a:cubicBezTo>
                    <a:cubicBezTo>
                      <a:pt x="316888" y="712306"/>
                      <a:pt x="334486" y="715870"/>
                      <a:pt x="352266" y="718223"/>
                    </a:cubicBezTo>
                    <a:cubicBezTo>
                      <a:pt x="371073" y="719494"/>
                      <a:pt x="389329" y="725101"/>
                      <a:pt x="405606" y="734606"/>
                    </a:cubicBezTo>
                    <a:cubicBezTo>
                      <a:pt x="418846" y="744131"/>
                      <a:pt x="432753" y="755942"/>
                      <a:pt x="434181" y="772706"/>
                    </a:cubicBezTo>
                    <a:cubicBezTo>
                      <a:pt x="435991" y="791756"/>
                      <a:pt x="425609" y="809567"/>
                      <a:pt x="414369" y="824045"/>
                    </a:cubicBezTo>
                    <a:cubicBezTo>
                      <a:pt x="402184" y="838080"/>
                      <a:pt x="392196" y="853880"/>
                      <a:pt x="384747" y="870908"/>
                    </a:cubicBezTo>
                    <a:cubicBezTo>
                      <a:pt x="372269" y="904627"/>
                      <a:pt x="378365" y="947108"/>
                      <a:pt x="353028" y="975112"/>
                    </a:cubicBezTo>
                    <a:cubicBezTo>
                      <a:pt x="352178" y="975973"/>
                      <a:pt x="352187" y="977360"/>
                      <a:pt x="353048" y="978210"/>
                    </a:cubicBezTo>
                    <a:cubicBezTo>
                      <a:pt x="353754" y="978907"/>
                      <a:pt x="354840" y="979043"/>
                      <a:pt x="355696" y="978541"/>
                    </a:cubicBezTo>
                    <a:cubicBezTo>
                      <a:pt x="381127" y="965968"/>
                      <a:pt x="388652" y="941679"/>
                      <a:pt x="393795" y="916438"/>
                    </a:cubicBezTo>
                    <a:cubicBezTo>
                      <a:pt x="398251" y="930776"/>
                      <a:pt x="403792" y="944755"/>
                      <a:pt x="410369" y="958253"/>
                    </a:cubicBezTo>
                    <a:cubicBezTo>
                      <a:pt x="422854" y="988909"/>
                      <a:pt x="412550" y="1024125"/>
                      <a:pt x="385509" y="1043216"/>
                    </a:cubicBezTo>
                    <a:cubicBezTo>
                      <a:pt x="384631" y="1043886"/>
                      <a:pt x="384462" y="1045142"/>
                      <a:pt x="385133" y="1046020"/>
                    </a:cubicBezTo>
                    <a:cubicBezTo>
                      <a:pt x="385688" y="1046747"/>
                      <a:pt x="386667" y="1047005"/>
                      <a:pt x="387509" y="1046645"/>
                    </a:cubicBezTo>
                    <a:cubicBezTo>
                      <a:pt x="411497" y="1034503"/>
                      <a:pt x="427806" y="1011149"/>
                      <a:pt x="430943" y="984447"/>
                    </a:cubicBezTo>
                    <a:cubicBezTo>
                      <a:pt x="432576" y="968923"/>
                      <a:pt x="430554" y="953233"/>
                      <a:pt x="425037" y="938631"/>
                    </a:cubicBezTo>
                    <a:cubicBezTo>
                      <a:pt x="419703" y="923677"/>
                      <a:pt x="411607" y="906341"/>
                      <a:pt x="412083" y="890244"/>
                    </a:cubicBezTo>
                    <a:cubicBezTo>
                      <a:pt x="413131" y="857764"/>
                      <a:pt x="440658" y="829094"/>
                      <a:pt x="460185" y="805757"/>
                    </a:cubicBezTo>
                    <a:lnTo>
                      <a:pt x="467233" y="797375"/>
                    </a:lnTo>
                    <a:cubicBezTo>
                      <a:pt x="467003" y="802909"/>
                      <a:pt x="467226" y="808452"/>
                      <a:pt x="467900" y="813949"/>
                    </a:cubicBezTo>
                    <a:cubicBezTo>
                      <a:pt x="471900" y="848525"/>
                      <a:pt x="488283" y="878528"/>
                      <a:pt x="499047" y="911199"/>
                    </a:cubicBezTo>
                    <a:cubicBezTo>
                      <a:pt x="505294" y="927597"/>
                      <a:pt x="509051" y="944838"/>
                      <a:pt x="510191" y="962348"/>
                    </a:cubicBezTo>
                    <a:cubicBezTo>
                      <a:pt x="510275" y="980583"/>
                      <a:pt x="506203" y="998597"/>
                      <a:pt x="498285" y="1015022"/>
                    </a:cubicBezTo>
                    <a:cubicBezTo>
                      <a:pt x="497142" y="1017498"/>
                      <a:pt x="495808" y="1019784"/>
                      <a:pt x="494570" y="1022165"/>
                    </a:cubicBezTo>
                    <a:cubicBezTo>
                      <a:pt x="477425" y="1042263"/>
                      <a:pt x="457041" y="1060265"/>
                      <a:pt x="442468" y="1081887"/>
                    </a:cubicBezTo>
                    <a:cubicBezTo>
                      <a:pt x="419862" y="1115201"/>
                      <a:pt x="408880" y="1155043"/>
                      <a:pt x="411226" y="1195235"/>
                    </a:cubicBezTo>
                    <a:cubicBezTo>
                      <a:pt x="414248" y="1238006"/>
                      <a:pt x="432655" y="1278236"/>
                      <a:pt x="463042" y="1308487"/>
                    </a:cubicBezTo>
                    <a:cubicBezTo>
                      <a:pt x="464661" y="1310106"/>
                      <a:pt x="466852" y="1307725"/>
                      <a:pt x="465519" y="1306010"/>
                    </a:cubicBezTo>
                    <a:cubicBezTo>
                      <a:pt x="422132" y="1250591"/>
                      <a:pt x="414707" y="1175081"/>
                      <a:pt x="446469" y="1112272"/>
                    </a:cubicBezTo>
                    <a:cubicBezTo>
                      <a:pt x="449351" y="1126511"/>
                      <a:pt x="455016" y="1140041"/>
                      <a:pt x="463137" y="1152086"/>
                    </a:cubicBezTo>
                    <a:cubicBezTo>
                      <a:pt x="482187" y="1180661"/>
                      <a:pt x="515144" y="1202950"/>
                      <a:pt x="518097" y="1239431"/>
                    </a:cubicBezTo>
                    <a:cubicBezTo>
                      <a:pt x="518097" y="1240273"/>
                      <a:pt x="518779" y="1240955"/>
                      <a:pt x="519621" y="1240955"/>
                    </a:cubicBezTo>
                    <a:cubicBezTo>
                      <a:pt x="520462" y="1240955"/>
                      <a:pt x="521145" y="1240273"/>
                      <a:pt x="521145" y="1239431"/>
                    </a:cubicBezTo>
                    <a:cubicBezTo>
                      <a:pt x="523335" y="1208474"/>
                      <a:pt x="503904" y="1182281"/>
                      <a:pt x="485521" y="1159802"/>
                    </a:cubicBezTo>
                    <a:cubicBezTo>
                      <a:pt x="474593" y="1147802"/>
                      <a:pt x="466345" y="1133612"/>
                      <a:pt x="461328" y="1118177"/>
                    </a:cubicBezTo>
                    <a:cubicBezTo>
                      <a:pt x="459042" y="1108790"/>
                      <a:pt x="459042" y="1098990"/>
                      <a:pt x="461328" y="1089602"/>
                    </a:cubicBezTo>
                    <a:cubicBezTo>
                      <a:pt x="462661" y="1087793"/>
                      <a:pt x="463995" y="1085888"/>
                      <a:pt x="465423" y="1084173"/>
                    </a:cubicBezTo>
                    <a:cubicBezTo>
                      <a:pt x="484473" y="1061123"/>
                      <a:pt x="510286" y="1042358"/>
                      <a:pt x="527336" y="1017498"/>
                    </a:cubicBezTo>
                    <a:cubicBezTo>
                      <a:pt x="527336" y="1020356"/>
                      <a:pt x="527336" y="1023118"/>
                      <a:pt x="527336" y="1025975"/>
                    </a:cubicBezTo>
                    <a:cubicBezTo>
                      <a:pt x="526730" y="1031669"/>
                      <a:pt x="526507" y="1037397"/>
                      <a:pt x="526669" y="1043120"/>
                    </a:cubicBezTo>
                    <a:cubicBezTo>
                      <a:pt x="525893" y="1059191"/>
                      <a:pt x="527759" y="1075279"/>
                      <a:pt x="532194" y="1090745"/>
                    </a:cubicBezTo>
                    <a:cubicBezTo>
                      <a:pt x="535975" y="1103927"/>
                      <a:pt x="541081" y="1116692"/>
                      <a:pt x="547434" y="1128845"/>
                    </a:cubicBezTo>
                    <a:cubicBezTo>
                      <a:pt x="553728" y="1144810"/>
                      <a:pt x="561013" y="1160366"/>
                      <a:pt x="569246" y="1175423"/>
                    </a:cubicBezTo>
                    <a:cubicBezTo>
                      <a:pt x="589915" y="1213523"/>
                      <a:pt x="617442" y="1249051"/>
                      <a:pt x="633825" y="1289723"/>
                    </a:cubicBezTo>
                    <a:cubicBezTo>
                      <a:pt x="641485" y="1309280"/>
                      <a:pt x="646452" y="1329788"/>
                      <a:pt x="648589" y="1350683"/>
                    </a:cubicBezTo>
                    <a:cubicBezTo>
                      <a:pt x="649969" y="1361200"/>
                      <a:pt x="650161" y="1371840"/>
                      <a:pt x="649161" y="1382401"/>
                    </a:cubicBezTo>
                    <a:cubicBezTo>
                      <a:pt x="648113" y="1392498"/>
                      <a:pt x="644017" y="1402308"/>
                      <a:pt x="643922" y="1412500"/>
                    </a:cubicBezTo>
                    <a:cubicBezTo>
                      <a:pt x="643970" y="1413129"/>
                      <a:pt x="644519" y="1413601"/>
                      <a:pt x="645149" y="1413553"/>
                    </a:cubicBezTo>
                    <a:cubicBezTo>
                      <a:pt x="645401" y="1413534"/>
                      <a:pt x="645639" y="1413431"/>
                      <a:pt x="645827" y="1413262"/>
                    </a:cubicBezTo>
                    <a:cubicBezTo>
                      <a:pt x="659448" y="1402213"/>
                      <a:pt x="662877" y="1379067"/>
                      <a:pt x="664877" y="1362684"/>
                    </a:cubicBezTo>
                    <a:cubicBezTo>
                      <a:pt x="666999" y="1341580"/>
                      <a:pt x="664396" y="1320268"/>
                      <a:pt x="657257" y="1300296"/>
                    </a:cubicBezTo>
                    <a:cubicBezTo>
                      <a:pt x="650111" y="1279853"/>
                      <a:pt x="641287" y="1260037"/>
                      <a:pt x="630873" y="1241050"/>
                    </a:cubicBezTo>
                    <a:cubicBezTo>
                      <a:pt x="621348" y="1223333"/>
                      <a:pt x="609346" y="1206760"/>
                      <a:pt x="598869" y="1189520"/>
                    </a:cubicBezTo>
                    <a:cubicBezTo>
                      <a:pt x="623824" y="1209522"/>
                      <a:pt x="651542" y="1225239"/>
                      <a:pt x="677640" y="1243717"/>
                    </a:cubicBezTo>
                    <a:cubicBezTo>
                      <a:pt x="707168" y="1264767"/>
                      <a:pt x="734790" y="1290390"/>
                      <a:pt x="744315" y="1326584"/>
                    </a:cubicBezTo>
                    <a:cubicBezTo>
                      <a:pt x="757079" y="1373352"/>
                      <a:pt x="730790" y="1417072"/>
                      <a:pt x="726980" y="1462887"/>
                    </a:cubicBezTo>
                    <a:cubicBezTo>
                      <a:pt x="727026" y="1464149"/>
                      <a:pt x="728086" y="1465134"/>
                      <a:pt x="729348" y="1465088"/>
                    </a:cubicBezTo>
                    <a:cubicBezTo>
                      <a:pt x="729882" y="1465069"/>
                      <a:pt x="730392" y="1464863"/>
                      <a:pt x="730790" y="1464507"/>
                    </a:cubicBezTo>
                    <a:cubicBezTo>
                      <a:pt x="756185" y="1433981"/>
                      <a:pt x="770101" y="1395534"/>
                      <a:pt x="770128" y="1355826"/>
                    </a:cubicBezTo>
                    <a:cubicBezTo>
                      <a:pt x="770976" y="1319560"/>
                      <a:pt x="757013" y="1284513"/>
                      <a:pt x="731457" y="1258766"/>
                    </a:cubicBezTo>
                    <a:cubicBezTo>
                      <a:pt x="680784" y="1204569"/>
                      <a:pt x="601345" y="1182566"/>
                      <a:pt x="565912" y="1114177"/>
                    </a:cubicBezTo>
                    <a:cubicBezTo>
                      <a:pt x="574282" y="1121312"/>
                      <a:pt x="583271" y="1127687"/>
                      <a:pt x="592773" y="1133227"/>
                    </a:cubicBezTo>
                    <a:cubicBezTo>
                      <a:pt x="638493" y="1159421"/>
                      <a:pt x="697548" y="1154087"/>
                      <a:pt x="747078" y="1143323"/>
                    </a:cubicBezTo>
                    <a:cubicBezTo>
                      <a:pt x="750697" y="1142561"/>
                      <a:pt x="749554" y="1137418"/>
                      <a:pt x="746220" y="1137132"/>
                    </a:cubicBezTo>
                    <a:cubicBezTo>
                      <a:pt x="703453" y="1133989"/>
                      <a:pt x="657733" y="1137132"/>
                      <a:pt x="617252" y="1120654"/>
                    </a:cubicBezTo>
                    <a:cubicBezTo>
                      <a:pt x="584772" y="1107700"/>
                      <a:pt x="555720" y="1083888"/>
                      <a:pt x="549053" y="1047883"/>
                    </a:cubicBezTo>
                    <a:cubicBezTo>
                      <a:pt x="545243" y="1026833"/>
                      <a:pt x="552291" y="1005973"/>
                      <a:pt x="554863" y="985113"/>
                    </a:cubicBezTo>
                    <a:cubicBezTo>
                      <a:pt x="557860" y="965379"/>
                      <a:pt x="557182" y="945260"/>
                      <a:pt x="552863" y="925772"/>
                    </a:cubicBezTo>
                    <a:cubicBezTo>
                      <a:pt x="547218" y="907012"/>
                      <a:pt x="538876" y="889173"/>
                      <a:pt x="528098" y="872813"/>
                    </a:cubicBezTo>
                    <a:cubicBezTo>
                      <a:pt x="517620" y="855764"/>
                      <a:pt x="503619" y="841095"/>
                      <a:pt x="496761" y="821759"/>
                    </a:cubicBezTo>
                    <a:cubicBezTo>
                      <a:pt x="491901" y="804315"/>
                      <a:pt x="494019" y="785664"/>
                      <a:pt x="502666" y="769753"/>
                    </a:cubicBezTo>
                    <a:cubicBezTo>
                      <a:pt x="507454" y="760323"/>
                      <a:pt x="513908" y="751836"/>
                      <a:pt x="521716" y="744702"/>
                    </a:cubicBezTo>
                    <a:cubicBezTo>
                      <a:pt x="535965" y="750890"/>
                      <a:pt x="549095" y="759386"/>
                      <a:pt x="560578" y="769848"/>
                    </a:cubicBezTo>
                    <a:cubicBezTo>
                      <a:pt x="571638" y="780225"/>
                      <a:pt x="581921" y="791399"/>
                      <a:pt x="591344" y="803281"/>
                    </a:cubicBezTo>
                    <a:cubicBezTo>
                      <a:pt x="591344" y="804805"/>
                      <a:pt x="591915" y="806234"/>
                      <a:pt x="592106" y="807758"/>
                    </a:cubicBezTo>
                    <a:cubicBezTo>
                      <a:pt x="593058" y="816521"/>
                      <a:pt x="594011" y="825569"/>
                      <a:pt x="594487" y="834332"/>
                    </a:cubicBezTo>
                    <a:cubicBezTo>
                      <a:pt x="594963" y="843095"/>
                      <a:pt x="596392" y="853382"/>
                      <a:pt x="596583" y="862907"/>
                    </a:cubicBezTo>
                    <a:cubicBezTo>
                      <a:pt x="596425" y="879252"/>
                      <a:pt x="597124" y="895594"/>
                      <a:pt x="598678" y="911866"/>
                    </a:cubicBezTo>
                    <a:cubicBezTo>
                      <a:pt x="603177" y="942581"/>
                      <a:pt x="617164" y="971122"/>
                      <a:pt x="638683" y="993495"/>
                    </a:cubicBezTo>
                    <a:cubicBezTo>
                      <a:pt x="659638" y="1017213"/>
                      <a:pt x="684117" y="1047311"/>
                      <a:pt x="667258" y="1080077"/>
                    </a:cubicBezTo>
                    <a:cubicBezTo>
                      <a:pt x="667014" y="1080716"/>
                      <a:pt x="667334" y="1081432"/>
                      <a:pt x="667972" y="1081676"/>
                    </a:cubicBezTo>
                    <a:cubicBezTo>
                      <a:pt x="668372" y="1081829"/>
                      <a:pt x="668822" y="1081764"/>
                      <a:pt x="669163" y="1081506"/>
                    </a:cubicBezTo>
                    <a:cubicBezTo>
                      <a:pt x="693452" y="1062456"/>
                      <a:pt x="684022" y="1025404"/>
                      <a:pt x="670687" y="1002830"/>
                    </a:cubicBezTo>
                    <a:cubicBezTo>
                      <a:pt x="661638" y="987304"/>
                      <a:pt x="647827" y="974826"/>
                      <a:pt x="638778" y="959110"/>
                    </a:cubicBezTo>
                    <a:cubicBezTo>
                      <a:pt x="633917" y="950541"/>
                      <a:pt x="630263" y="941342"/>
                      <a:pt x="627920" y="931773"/>
                    </a:cubicBezTo>
                    <a:cubicBezTo>
                      <a:pt x="649256" y="955776"/>
                      <a:pt x="681355" y="962253"/>
                      <a:pt x="708978" y="976160"/>
                    </a:cubicBezTo>
                    <a:cubicBezTo>
                      <a:pt x="722691" y="982421"/>
                      <a:pt x="733826" y="993220"/>
                      <a:pt x="740505" y="1006735"/>
                    </a:cubicBezTo>
                    <a:cubicBezTo>
                      <a:pt x="746827" y="1020731"/>
                      <a:pt x="751771" y="1035310"/>
                      <a:pt x="755269" y="1050264"/>
                    </a:cubicBezTo>
                    <a:cubicBezTo>
                      <a:pt x="762032" y="1078839"/>
                      <a:pt x="770414" y="1108938"/>
                      <a:pt x="792893" y="1129036"/>
                    </a:cubicBezTo>
                    <a:cubicBezTo>
                      <a:pt x="805835" y="1139959"/>
                      <a:pt x="821122" y="1147749"/>
                      <a:pt x="837565" y="1151801"/>
                    </a:cubicBezTo>
                    <a:cubicBezTo>
                      <a:pt x="850329" y="1155230"/>
                      <a:pt x="873760" y="1159040"/>
                      <a:pt x="885190" y="1151801"/>
                    </a:cubicBezTo>
                    <a:cubicBezTo>
                      <a:pt x="885857" y="1151801"/>
                      <a:pt x="886238" y="1150086"/>
                      <a:pt x="885190" y="1149515"/>
                    </a:cubicBezTo>
                    <a:cubicBezTo>
                      <a:pt x="878736" y="1145701"/>
                      <a:pt x="871575" y="1143238"/>
                      <a:pt x="864140" y="1142276"/>
                    </a:cubicBezTo>
                    <a:cubicBezTo>
                      <a:pt x="854615" y="1139799"/>
                      <a:pt x="845090" y="1137227"/>
                      <a:pt x="836327" y="1134084"/>
                    </a:cubicBezTo>
                    <a:cubicBezTo>
                      <a:pt x="818300" y="1128444"/>
                      <a:pt x="802762" y="1116773"/>
                      <a:pt x="792321" y="1101032"/>
                    </a:cubicBezTo>
                    <a:cubicBezTo>
                      <a:pt x="773271" y="1069790"/>
                      <a:pt x="778224" y="1030071"/>
                      <a:pt x="762413" y="997686"/>
                    </a:cubicBezTo>
                    <a:cubicBezTo>
                      <a:pt x="761365" y="995495"/>
                      <a:pt x="760127" y="993495"/>
                      <a:pt x="758984" y="991495"/>
                    </a:cubicBezTo>
                    <a:cubicBezTo>
                      <a:pt x="765080" y="997019"/>
                      <a:pt x="771081" y="1002925"/>
                      <a:pt x="777177" y="1008545"/>
                    </a:cubicBezTo>
                    <a:cubicBezTo>
                      <a:pt x="792102" y="1023924"/>
                      <a:pt x="808500" y="1037802"/>
                      <a:pt x="826135" y="1049979"/>
                    </a:cubicBezTo>
                    <a:cubicBezTo>
                      <a:pt x="857949" y="1069790"/>
                      <a:pt x="904907" y="1079030"/>
                      <a:pt x="932910" y="1047883"/>
                    </a:cubicBezTo>
                    <a:cubicBezTo>
                      <a:pt x="933460" y="1046516"/>
                      <a:pt x="932798" y="1044963"/>
                      <a:pt x="931432" y="1044413"/>
                    </a:cubicBezTo>
                    <a:cubicBezTo>
                      <a:pt x="930965" y="1044225"/>
                      <a:pt x="930453" y="1044173"/>
                      <a:pt x="929958" y="1044263"/>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0" name="任意多边形: 形状 309"/>
              <p:cNvSpPr/>
              <p:nvPr/>
            </p:nvSpPr>
            <p:spPr>
              <a:xfrm>
                <a:off x="-3183453" y="4156386"/>
                <a:ext cx="138684" cy="473952"/>
              </a:xfrm>
              <a:custGeom>
                <a:avLst/>
                <a:gdLst>
                  <a:gd name="connsiteX0" fmla="*/ 66703 w 138684"/>
                  <a:gd name="connsiteY0" fmla="*/ 14218 h 473952"/>
                  <a:gd name="connsiteX1" fmla="*/ 100707 w 138684"/>
                  <a:gd name="connsiteY1" fmla="*/ 16885 h 473952"/>
                  <a:gd name="connsiteX2" fmla="*/ 116137 w 138684"/>
                  <a:gd name="connsiteY2" fmla="*/ 19648 h 473952"/>
                  <a:gd name="connsiteX3" fmla="*/ 116137 w 138684"/>
                  <a:gd name="connsiteY3" fmla="*/ 2788 h 473952"/>
                  <a:gd name="connsiteX4" fmla="*/ 102707 w 138684"/>
                  <a:gd name="connsiteY4" fmla="*/ 978 h 473952"/>
                  <a:gd name="connsiteX5" fmla="*/ 65274 w 138684"/>
                  <a:gd name="connsiteY5" fmla="*/ 978 h 473952"/>
                  <a:gd name="connsiteX6" fmla="*/ 6219 w 138684"/>
                  <a:gd name="connsiteY6" fmla="*/ 16028 h 473952"/>
                  <a:gd name="connsiteX7" fmla="*/ 6219 w 138684"/>
                  <a:gd name="connsiteY7" fmla="*/ 23458 h 473952"/>
                  <a:gd name="connsiteX8" fmla="*/ 66703 w 138684"/>
                  <a:gd name="connsiteY8" fmla="*/ 14218 h 473952"/>
                  <a:gd name="connsiteX9" fmla="*/ 134235 w 138684"/>
                  <a:gd name="connsiteY9" fmla="*/ 449225 h 473952"/>
                  <a:gd name="connsiteX10" fmla="*/ 128329 w 138684"/>
                  <a:gd name="connsiteY10" fmla="*/ 449225 h 473952"/>
                  <a:gd name="connsiteX11" fmla="*/ 108517 w 138684"/>
                  <a:gd name="connsiteY11" fmla="*/ 448368 h 473952"/>
                  <a:gd name="connsiteX12" fmla="*/ 67560 w 138684"/>
                  <a:gd name="connsiteY12" fmla="*/ 451035 h 473952"/>
                  <a:gd name="connsiteX13" fmla="*/ 25840 w 138684"/>
                  <a:gd name="connsiteY13" fmla="*/ 459417 h 473952"/>
                  <a:gd name="connsiteX14" fmla="*/ 1552 w 138684"/>
                  <a:gd name="connsiteY14" fmla="*/ 467418 h 473952"/>
                  <a:gd name="connsiteX15" fmla="*/ -68 w 138684"/>
                  <a:gd name="connsiteY15" fmla="*/ 473895 h 473952"/>
                  <a:gd name="connsiteX16" fmla="*/ 27936 w 138684"/>
                  <a:gd name="connsiteY16" fmla="*/ 466846 h 473952"/>
                  <a:gd name="connsiteX17" fmla="*/ 68798 w 138684"/>
                  <a:gd name="connsiteY17" fmla="*/ 460464 h 473952"/>
                  <a:gd name="connsiteX18" fmla="*/ 108517 w 138684"/>
                  <a:gd name="connsiteY18" fmla="*/ 458940 h 473952"/>
                  <a:gd name="connsiteX19" fmla="*/ 128329 w 138684"/>
                  <a:gd name="connsiteY19" fmla="*/ 459702 h 473952"/>
                  <a:gd name="connsiteX20" fmla="*/ 138616 w 138684"/>
                  <a:gd name="connsiteY20" fmla="*/ 460179 h 473952"/>
                  <a:gd name="connsiteX21" fmla="*/ 134235 w 138684"/>
                  <a:gd name="connsiteY21" fmla="*/ 449225 h 473952"/>
                  <a:gd name="connsiteX22" fmla="*/ 51463 w 138684"/>
                  <a:gd name="connsiteY22" fmla="*/ 215767 h 473952"/>
                  <a:gd name="connsiteX23" fmla="*/ 19935 w 138684"/>
                  <a:gd name="connsiteY23" fmla="*/ 222530 h 473952"/>
                  <a:gd name="connsiteX24" fmla="*/ 16030 w 138684"/>
                  <a:gd name="connsiteY24" fmla="*/ 224149 h 473952"/>
                  <a:gd name="connsiteX25" fmla="*/ 16030 w 138684"/>
                  <a:gd name="connsiteY25" fmla="*/ 231865 h 473952"/>
                  <a:gd name="connsiteX26" fmla="*/ 16030 w 138684"/>
                  <a:gd name="connsiteY26" fmla="*/ 234246 h 473952"/>
                  <a:gd name="connsiteX27" fmla="*/ 22602 w 138684"/>
                  <a:gd name="connsiteY27" fmla="*/ 232626 h 473952"/>
                  <a:gd name="connsiteX28" fmla="*/ 52320 w 138684"/>
                  <a:gd name="connsiteY28" fmla="*/ 228150 h 473952"/>
                  <a:gd name="connsiteX29" fmla="*/ 105660 w 138684"/>
                  <a:gd name="connsiteY29" fmla="*/ 232055 h 473952"/>
                  <a:gd name="connsiteX30" fmla="*/ 106231 w 138684"/>
                  <a:gd name="connsiteY30" fmla="*/ 217386 h 473952"/>
                  <a:gd name="connsiteX31" fmla="*/ 51558 w 138684"/>
                  <a:gd name="connsiteY31" fmla="*/ 215767 h 473952"/>
                  <a:gd name="connsiteX32" fmla="*/ 86610 w 138684"/>
                  <a:gd name="connsiteY32" fmla="*/ 284252 h 473952"/>
                  <a:gd name="connsiteX33" fmla="*/ 54606 w 138684"/>
                  <a:gd name="connsiteY33" fmla="*/ 287776 h 473952"/>
                  <a:gd name="connsiteX34" fmla="*/ 23650 w 138684"/>
                  <a:gd name="connsiteY34" fmla="*/ 298254 h 473952"/>
                  <a:gd name="connsiteX35" fmla="*/ 15744 w 138684"/>
                  <a:gd name="connsiteY35" fmla="*/ 301683 h 473952"/>
                  <a:gd name="connsiteX36" fmla="*/ 15744 w 138684"/>
                  <a:gd name="connsiteY36" fmla="*/ 311208 h 473952"/>
                  <a:gd name="connsiteX37" fmla="*/ 23459 w 138684"/>
                  <a:gd name="connsiteY37" fmla="*/ 308541 h 473952"/>
                  <a:gd name="connsiteX38" fmla="*/ 53939 w 138684"/>
                  <a:gd name="connsiteY38" fmla="*/ 300826 h 473952"/>
                  <a:gd name="connsiteX39" fmla="*/ 84705 w 138684"/>
                  <a:gd name="connsiteY39" fmla="*/ 298159 h 473952"/>
                  <a:gd name="connsiteX40" fmla="*/ 100040 w 138684"/>
                  <a:gd name="connsiteY40" fmla="*/ 299778 h 473952"/>
                  <a:gd name="connsiteX41" fmla="*/ 105660 w 138684"/>
                  <a:gd name="connsiteY41" fmla="*/ 301302 h 473952"/>
                  <a:gd name="connsiteX42" fmla="*/ 105088 w 138684"/>
                  <a:gd name="connsiteY42" fmla="*/ 285681 h 473952"/>
                  <a:gd name="connsiteX43" fmla="*/ 86610 w 138684"/>
                  <a:gd name="connsiteY43" fmla="*/ 284252 h 473952"/>
                  <a:gd name="connsiteX44" fmla="*/ 109660 w 138684"/>
                  <a:gd name="connsiteY44" fmla="*/ 157569 h 473952"/>
                  <a:gd name="connsiteX45" fmla="*/ 110803 w 138684"/>
                  <a:gd name="connsiteY45" fmla="*/ 142044 h 473952"/>
                  <a:gd name="connsiteX46" fmla="*/ 108708 w 138684"/>
                  <a:gd name="connsiteY46" fmla="*/ 142044 h 473952"/>
                  <a:gd name="connsiteX47" fmla="*/ 90229 w 138684"/>
                  <a:gd name="connsiteY47" fmla="*/ 141091 h 473952"/>
                  <a:gd name="connsiteX48" fmla="*/ 54606 w 138684"/>
                  <a:gd name="connsiteY48" fmla="*/ 143472 h 473952"/>
                  <a:gd name="connsiteX49" fmla="*/ 20125 w 138684"/>
                  <a:gd name="connsiteY49" fmla="*/ 151950 h 473952"/>
                  <a:gd name="connsiteX50" fmla="*/ 13744 w 138684"/>
                  <a:gd name="connsiteY50" fmla="*/ 154331 h 473952"/>
                  <a:gd name="connsiteX51" fmla="*/ 13744 w 138684"/>
                  <a:gd name="connsiteY51" fmla="*/ 163284 h 473952"/>
                  <a:gd name="connsiteX52" fmla="*/ 22316 w 138684"/>
                  <a:gd name="connsiteY52" fmla="*/ 161094 h 473952"/>
                  <a:gd name="connsiteX53" fmla="*/ 56225 w 138684"/>
                  <a:gd name="connsiteY53" fmla="*/ 156426 h 473952"/>
                  <a:gd name="connsiteX54" fmla="*/ 89848 w 138684"/>
                  <a:gd name="connsiteY54" fmla="*/ 156426 h 473952"/>
                  <a:gd name="connsiteX55" fmla="*/ 105946 w 138684"/>
                  <a:gd name="connsiteY55" fmla="*/ 157951 h 473952"/>
                  <a:gd name="connsiteX56" fmla="*/ 11458 w 138684"/>
                  <a:gd name="connsiteY56" fmla="*/ 395218 h 473952"/>
                  <a:gd name="connsiteX57" fmla="*/ 24126 w 138684"/>
                  <a:gd name="connsiteY57" fmla="*/ 389503 h 473952"/>
                  <a:gd name="connsiteX58" fmla="*/ 54225 w 138684"/>
                  <a:gd name="connsiteY58" fmla="*/ 381883 h 473952"/>
                  <a:gd name="connsiteX59" fmla="*/ 88610 w 138684"/>
                  <a:gd name="connsiteY59" fmla="*/ 379312 h 473952"/>
                  <a:gd name="connsiteX60" fmla="*/ 114232 w 138684"/>
                  <a:gd name="connsiteY60" fmla="*/ 379311 h 473952"/>
                  <a:gd name="connsiteX61" fmla="*/ 111851 w 138684"/>
                  <a:gd name="connsiteY61" fmla="*/ 365500 h 473952"/>
                  <a:gd name="connsiteX62" fmla="*/ 87372 w 138684"/>
                  <a:gd name="connsiteY62" fmla="*/ 365500 h 473952"/>
                  <a:gd name="connsiteX63" fmla="*/ 51177 w 138684"/>
                  <a:gd name="connsiteY63" fmla="*/ 370072 h 473952"/>
                  <a:gd name="connsiteX64" fmla="*/ 20602 w 138684"/>
                  <a:gd name="connsiteY64" fmla="*/ 380550 h 473952"/>
                  <a:gd name="connsiteX65" fmla="*/ 12124 w 138684"/>
                  <a:gd name="connsiteY65" fmla="*/ 385122 h 473952"/>
                  <a:gd name="connsiteX66" fmla="*/ 11553 w 138684"/>
                  <a:gd name="connsiteY66" fmla="*/ 395218 h 473952"/>
                  <a:gd name="connsiteX67" fmla="*/ 115185 w 138684"/>
                  <a:gd name="connsiteY67" fmla="*/ 70130 h 473952"/>
                  <a:gd name="connsiteX68" fmla="*/ 101469 w 138684"/>
                  <a:gd name="connsiteY68" fmla="*/ 67749 h 473952"/>
                  <a:gd name="connsiteX69" fmla="*/ 62035 w 138684"/>
                  <a:gd name="connsiteY69" fmla="*/ 67749 h 473952"/>
                  <a:gd name="connsiteX70" fmla="*/ 24697 w 138684"/>
                  <a:gd name="connsiteY70" fmla="*/ 75559 h 473952"/>
                  <a:gd name="connsiteX71" fmla="*/ 10315 w 138684"/>
                  <a:gd name="connsiteY71" fmla="*/ 80608 h 473952"/>
                  <a:gd name="connsiteX72" fmla="*/ 10791 w 138684"/>
                  <a:gd name="connsiteY72" fmla="*/ 88513 h 473952"/>
                  <a:gd name="connsiteX73" fmla="*/ 25936 w 138684"/>
                  <a:gd name="connsiteY73" fmla="*/ 84418 h 473952"/>
                  <a:gd name="connsiteX74" fmla="*/ 62797 w 138684"/>
                  <a:gd name="connsiteY74" fmla="*/ 79750 h 473952"/>
                  <a:gd name="connsiteX75" fmla="*/ 99088 w 138684"/>
                  <a:gd name="connsiteY75" fmla="*/ 81369 h 473952"/>
                  <a:gd name="connsiteX76" fmla="*/ 114613 w 138684"/>
                  <a:gd name="connsiteY76" fmla="*/ 83465 h 47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38684" h="473952">
                    <a:moveTo>
                      <a:pt x="66703" y="14218"/>
                    </a:moveTo>
                    <a:cubicBezTo>
                      <a:pt x="78082" y="14389"/>
                      <a:pt x="89440" y="15280"/>
                      <a:pt x="100707" y="16885"/>
                    </a:cubicBezTo>
                    <a:cubicBezTo>
                      <a:pt x="105850" y="17647"/>
                      <a:pt x="110994" y="18409"/>
                      <a:pt x="116137" y="19648"/>
                    </a:cubicBezTo>
                    <a:cubicBezTo>
                      <a:pt x="116137" y="14028"/>
                      <a:pt x="116137" y="8408"/>
                      <a:pt x="116137" y="2788"/>
                    </a:cubicBezTo>
                    <a:lnTo>
                      <a:pt x="102707" y="978"/>
                    </a:lnTo>
                    <a:cubicBezTo>
                      <a:pt x="90268" y="-403"/>
                      <a:pt x="77714" y="-403"/>
                      <a:pt x="65274" y="978"/>
                    </a:cubicBezTo>
                    <a:cubicBezTo>
                      <a:pt x="44867" y="2544"/>
                      <a:pt x="24886" y="7636"/>
                      <a:pt x="6219" y="16028"/>
                    </a:cubicBezTo>
                    <a:cubicBezTo>
                      <a:pt x="6219" y="18504"/>
                      <a:pt x="6219" y="20981"/>
                      <a:pt x="6219" y="23458"/>
                    </a:cubicBezTo>
                    <a:cubicBezTo>
                      <a:pt x="25934" y="17952"/>
                      <a:pt x="46243" y="14850"/>
                      <a:pt x="66703" y="14218"/>
                    </a:cubicBezTo>
                    <a:close/>
                    <a:moveTo>
                      <a:pt x="134235" y="449225"/>
                    </a:moveTo>
                    <a:lnTo>
                      <a:pt x="128329" y="449225"/>
                    </a:lnTo>
                    <a:cubicBezTo>
                      <a:pt x="121757" y="448653"/>
                      <a:pt x="115090" y="448368"/>
                      <a:pt x="108517" y="448368"/>
                    </a:cubicBezTo>
                    <a:cubicBezTo>
                      <a:pt x="94818" y="448256"/>
                      <a:pt x="81129" y="449148"/>
                      <a:pt x="67560" y="451035"/>
                    </a:cubicBezTo>
                    <a:cubicBezTo>
                      <a:pt x="53486" y="452919"/>
                      <a:pt x="39550" y="455719"/>
                      <a:pt x="25840" y="459417"/>
                    </a:cubicBezTo>
                    <a:cubicBezTo>
                      <a:pt x="17600" y="461623"/>
                      <a:pt x="9490" y="464294"/>
                      <a:pt x="1552" y="467418"/>
                    </a:cubicBezTo>
                    <a:cubicBezTo>
                      <a:pt x="980" y="469609"/>
                      <a:pt x="504" y="471799"/>
                      <a:pt x="-68" y="473895"/>
                    </a:cubicBezTo>
                    <a:cubicBezTo>
                      <a:pt x="9457" y="471704"/>
                      <a:pt x="18982" y="468846"/>
                      <a:pt x="27936" y="466846"/>
                    </a:cubicBezTo>
                    <a:cubicBezTo>
                      <a:pt x="41410" y="463870"/>
                      <a:pt x="55058" y="461738"/>
                      <a:pt x="68798" y="460464"/>
                    </a:cubicBezTo>
                    <a:cubicBezTo>
                      <a:pt x="82004" y="459291"/>
                      <a:pt x="95260" y="458782"/>
                      <a:pt x="108517" y="458940"/>
                    </a:cubicBezTo>
                    <a:cubicBezTo>
                      <a:pt x="115090" y="458941"/>
                      <a:pt x="121757" y="458941"/>
                      <a:pt x="128329" y="459702"/>
                    </a:cubicBezTo>
                    <a:cubicBezTo>
                      <a:pt x="131740" y="460142"/>
                      <a:pt x="135180" y="460301"/>
                      <a:pt x="138616" y="460179"/>
                    </a:cubicBezTo>
                    <a:cubicBezTo>
                      <a:pt x="137188" y="456369"/>
                      <a:pt x="135759" y="452749"/>
                      <a:pt x="134235" y="449225"/>
                    </a:cubicBezTo>
                    <a:close/>
                    <a:moveTo>
                      <a:pt x="51463" y="215767"/>
                    </a:moveTo>
                    <a:cubicBezTo>
                      <a:pt x="40757" y="216982"/>
                      <a:pt x="30197" y="219247"/>
                      <a:pt x="19935" y="222530"/>
                    </a:cubicBezTo>
                    <a:cubicBezTo>
                      <a:pt x="18601" y="222988"/>
                      <a:pt x="17296" y="223529"/>
                      <a:pt x="16030" y="224149"/>
                    </a:cubicBezTo>
                    <a:cubicBezTo>
                      <a:pt x="16030" y="226721"/>
                      <a:pt x="16030" y="229293"/>
                      <a:pt x="16030" y="231865"/>
                    </a:cubicBezTo>
                    <a:lnTo>
                      <a:pt x="16030" y="234246"/>
                    </a:lnTo>
                    <a:lnTo>
                      <a:pt x="22602" y="232626"/>
                    </a:lnTo>
                    <a:cubicBezTo>
                      <a:pt x="32386" y="230417"/>
                      <a:pt x="42319" y="228921"/>
                      <a:pt x="52320" y="228150"/>
                    </a:cubicBezTo>
                    <a:cubicBezTo>
                      <a:pt x="70195" y="227037"/>
                      <a:pt x="88138" y="228351"/>
                      <a:pt x="105660" y="232055"/>
                    </a:cubicBezTo>
                    <a:cubicBezTo>
                      <a:pt x="105660" y="227197"/>
                      <a:pt x="105660" y="222530"/>
                      <a:pt x="106231" y="217386"/>
                    </a:cubicBezTo>
                    <a:cubicBezTo>
                      <a:pt x="88211" y="213924"/>
                      <a:pt x="69752" y="213378"/>
                      <a:pt x="51558" y="215767"/>
                    </a:cubicBezTo>
                    <a:close/>
                    <a:moveTo>
                      <a:pt x="86610" y="284252"/>
                    </a:moveTo>
                    <a:cubicBezTo>
                      <a:pt x="75844" y="284231"/>
                      <a:pt x="65109" y="285413"/>
                      <a:pt x="54606" y="287776"/>
                    </a:cubicBezTo>
                    <a:cubicBezTo>
                      <a:pt x="43973" y="290262"/>
                      <a:pt x="33606" y="293771"/>
                      <a:pt x="23650" y="298254"/>
                    </a:cubicBezTo>
                    <a:lnTo>
                      <a:pt x="15744" y="301683"/>
                    </a:lnTo>
                    <a:lnTo>
                      <a:pt x="15744" y="311208"/>
                    </a:lnTo>
                    <a:lnTo>
                      <a:pt x="23459" y="308541"/>
                    </a:lnTo>
                    <a:cubicBezTo>
                      <a:pt x="33460" y="305398"/>
                      <a:pt x="43652" y="303016"/>
                      <a:pt x="53939" y="300826"/>
                    </a:cubicBezTo>
                    <a:cubicBezTo>
                      <a:pt x="64050" y="298703"/>
                      <a:pt x="74380" y="297807"/>
                      <a:pt x="84705" y="298159"/>
                    </a:cubicBezTo>
                    <a:cubicBezTo>
                      <a:pt x="89850" y="298321"/>
                      <a:pt x="94975" y="298862"/>
                      <a:pt x="100040" y="299778"/>
                    </a:cubicBezTo>
                    <a:cubicBezTo>
                      <a:pt x="101945" y="299778"/>
                      <a:pt x="103755" y="300826"/>
                      <a:pt x="105660" y="301302"/>
                    </a:cubicBezTo>
                    <a:lnTo>
                      <a:pt x="105088" y="285681"/>
                    </a:lnTo>
                    <a:cubicBezTo>
                      <a:pt x="98986" y="284636"/>
                      <a:pt x="92800" y="284158"/>
                      <a:pt x="86610" y="284252"/>
                    </a:cubicBezTo>
                    <a:close/>
                    <a:moveTo>
                      <a:pt x="109660" y="157569"/>
                    </a:moveTo>
                    <a:lnTo>
                      <a:pt x="110803" y="142044"/>
                    </a:lnTo>
                    <a:lnTo>
                      <a:pt x="108708" y="142044"/>
                    </a:lnTo>
                    <a:cubicBezTo>
                      <a:pt x="102574" y="141347"/>
                      <a:pt x="96403" y="141028"/>
                      <a:pt x="90229" y="141091"/>
                    </a:cubicBezTo>
                    <a:cubicBezTo>
                      <a:pt x="78318" y="141170"/>
                      <a:pt x="66422" y="141965"/>
                      <a:pt x="54606" y="143472"/>
                    </a:cubicBezTo>
                    <a:cubicBezTo>
                      <a:pt x="42853" y="145112"/>
                      <a:pt x="31299" y="147953"/>
                      <a:pt x="20125" y="151950"/>
                    </a:cubicBezTo>
                    <a:lnTo>
                      <a:pt x="13744" y="154331"/>
                    </a:lnTo>
                    <a:cubicBezTo>
                      <a:pt x="13744" y="157284"/>
                      <a:pt x="13744" y="160332"/>
                      <a:pt x="13744" y="163284"/>
                    </a:cubicBezTo>
                    <a:lnTo>
                      <a:pt x="22316" y="161094"/>
                    </a:lnTo>
                    <a:cubicBezTo>
                      <a:pt x="33533" y="158965"/>
                      <a:pt x="44851" y="157408"/>
                      <a:pt x="56225" y="156426"/>
                    </a:cubicBezTo>
                    <a:cubicBezTo>
                      <a:pt x="67411" y="155427"/>
                      <a:pt x="78663" y="155427"/>
                      <a:pt x="89848" y="156426"/>
                    </a:cubicBezTo>
                    <a:cubicBezTo>
                      <a:pt x="95182" y="156426"/>
                      <a:pt x="100612" y="157379"/>
                      <a:pt x="105946" y="157951"/>
                    </a:cubicBezTo>
                    <a:close/>
                    <a:moveTo>
                      <a:pt x="11458" y="395218"/>
                    </a:moveTo>
                    <a:cubicBezTo>
                      <a:pt x="15553" y="393042"/>
                      <a:pt x="19784" y="391133"/>
                      <a:pt x="24126" y="389503"/>
                    </a:cubicBezTo>
                    <a:cubicBezTo>
                      <a:pt x="33899" y="386028"/>
                      <a:pt x="43976" y="383477"/>
                      <a:pt x="54225" y="381883"/>
                    </a:cubicBezTo>
                    <a:cubicBezTo>
                      <a:pt x="65617" y="380266"/>
                      <a:pt x="77104" y="379406"/>
                      <a:pt x="88610" y="379312"/>
                    </a:cubicBezTo>
                    <a:cubicBezTo>
                      <a:pt x="96992" y="379311"/>
                      <a:pt x="105755" y="379311"/>
                      <a:pt x="114232" y="379311"/>
                    </a:cubicBezTo>
                    <a:cubicBezTo>
                      <a:pt x="113375" y="374740"/>
                      <a:pt x="112518" y="369786"/>
                      <a:pt x="111851" y="365500"/>
                    </a:cubicBezTo>
                    <a:cubicBezTo>
                      <a:pt x="103660" y="365500"/>
                      <a:pt x="95278" y="365500"/>
                      <a:pt x="87372" y="365500"/>
                    </a:cubicBezTo>
                    <a:cubicBezTo>
                      <a:pt x="75197" y="365973"/>
                      <a:pt x="63087" y="367502"/>
                      <a:pt x="51177" y="370072"/>
                    </a:cubicBezTo>
                    <a:cubicBezTo>
                      <a:pt x="40590" y="372283"/>
                      <a:pt x="30319" y="375803"/>
                      <a:pt x="20602" y="380550"/>
                    </a:cubicBezTo>
                    <a:cubicBezTo>
                      <a:pt x="17935" y="381883"/>
                      <a:pt x="14982" y="383407"/>
                      <a:pt x="12124" y="385122"/>
                    </a:cubicBezTo>
                    <a:cubicBezTo>
                      <a:pt x="12029" y="388932"/>
                      <a:pt x="11743" y="392075"/>
                      <a:pt x="11553" y="395218"/>
                    </a:cubicBezTo>
                    <a:close/>
                    <a:moveTo>
                      <a:pt x="115185" y="70130"/>
                    </a:moveTo>
                    <a:cubicBezTo>
                      <a:pt x="110613" y="69273"/>
                      <a:pt x="105660" y="68320"/>
                      <a:pt x="101469" y="67749"/>
                    </a:cubicBezTo>
                    <a:cubicBezTo>
                      <a:pt x="88383" y="65987"/>
                      <a:pt x="75121" y="65987"/>
                      <a:pt x="62035" y="67749"/>
                    </a:cubicBezTo>
                    <a:cubicBezTo>
                      <a:pt x="49424" y="69489"/>
                      <a:pt x="36949" y="72098"/>
                      <a:pt x="24697" y="75559"/>
                    </a:cubicBezTo>
                    <a:cubicBezTo>
                      <a:pt x="19840" y="76988"/>
                      <a:pt x="15172" y="78702"/>
                      <a:pt x="10315" y="80608"/>
                    </a:cubicBezTo>
                    <a:cubicBezTo>
                      <a:pt x="10315" y="83275"/>
                      <a:pt x="10315" y="85846"/>
                      <a:pt x="10791" y="88513"/>
                    </a:cubicBezTo>
                    <a:cubicBezTo>
                      <a:pt x="15839" y="86989"/>
                      <a:pt x="20887" y="85656"/>
                      <a:pt x="25936" y="84418"/>
                    </a:cubicBezTo>
                    <a:cubicBezTo>
                      <a:pt x="38009" y="81483"/>
                      <a:pt x="50374" y="79918"/>
                      <a:pt x="62797" y="79750"/>
                    </a:cubicBezTo>
                    <a:cubicBezTo>
                      <a:pt x="74989" y="79750"/>
                      <a:pt x="86991" y="80322"/>
                      <a:pt x="99088" y="81369"/>
                    </a:cubicBezTo>
                    <a:cubicBezTo>
                      <a:pt x="104231" y="81846"/>
                      <a:pt x="109470" y="82512"/>
                      <a:pt x="114613" y="83465"/>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1" name="任意多边形: 形状 310"/>
              <p:cNvSpPr/>
              <p:nvPr/>
            </p:nvSpPr>
            <p:spPr>
              <a:xfrm>
                <a:off x="-4016102" y="4857703"/>
                <a:ext cx="765755" cy="854732"/>
              </a:xfrm>
              <a:custGeom>
                <a:avLst/>
                <a:gdLst>
                  <a:gd name="connsiteX0" fmla="*/ 760191 w 765755"/>
                  <a:gd name="connsiteY0" fmla="*/ 441899 h 854732"/>
                  <a:gd name="connsiteX1" fmla="*/ 755429 w 765755"/>
                  <a:gd name="connsiteY1" fmla="*/ 126241 h 854732"/>
                  <a:gd name="connsiteX2" fmla="*/ 756857 w 765755"/>
                  <a:gd name="connsiteY2" fmla="*/ 101476 h 854732"/>
                  <a:gd name="connsiteX3" fmla="*/ 751904 w 765755"/>
                  <a:gd name="connsiteY3" fmla="*/ 25276 h 854732"/>
                  <a:gd name="connsiteX4" fmla="*/ 644653 w 765755"/>
                  <a:gd name="connsiteY4" fmla="*/ 2416 h 854732"/>
                  <a:gd name="connsiteX5" fmla="*/ 362999 w 765755"/>
                  <a:gd name="connsiteY5" fmla="*/ 59566 h 854732"/>
                  <a:gd name="connsiteX6" fmla="*/ 17908 w 765755"/>
                  <a:gd name="connsiteY6" fmla="*/ 402466 h 854732"/>
                  <a:gd name="connsiteX7" fmla="*/ 7621 w 765755"/>
                  <a:gd name="connsiteY7" fmla="*/ 692693 h 854732"/>
                  <a:gd name="connsiteX8" fmla="*/ 40006 w 765755"/>
                  <a:gd name="connsiteY8" fmla="*/ 814803 h 854732"/>
                  <a:gd name="connsiteX9" fmla="*/ 139161 w 765755"/>
                  <a:gd name="connsiteY9" fmla="*/ 853665 h 854732"/>
                  <a:gd name="connsiteX10" fmla="*/ 424244 w 765755"/>
                  <a:gd name="connsiteY10" fmla="*/ 807945 h 854732"/>
                  <a:gd name="connsiteX11" fmla="*/ 561785 w 765755"/>
                  <a:gd name="connsiteY11" fmla="*/ 755843 h 854732"/>
                  <a:gd name="connsiteX12" fmla="*/ 684182 w 765755"/>
                  <a:gd name="connsiteY12" fmla="*/ 686406 h 854732"/>
                  <a:gd name="connsiteX13" fmla="*/ 756000 w 765755"/>
                  <a:gd name="connsiteY13" fmla="*/ 585917 h 854732"/>
                  <a:gd name="connsiteX14" fmla="*/ 760191 w 765755"/>
                  <a:gd name="connsiteY14" fmla="*/ 441899 h 85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55" h="854732">
                    <a:moveTo>
                      <a:pt x="760191" y="441899"/>
                    </a:moveTo>
                    <a:cubicBezTo>
                      <a:pt x="750748" y="336945"/>
                      <a:pt x="749156" y="231432"/>
                      <a:pt x="755429" y="126241"/>
                    </a:cubicBezTo>
                    <a:cubicBezTo>
                      <a:pt x="755429" y="117954"/>
                      <a:pt x="756381" y="109763"/>
                      <a:pt x="756857" y="101476"/>
                    </a:cubicBezTo>
                    <a:cubicBezTo>
                      <a:pt x="766382" y="76044"/>
                      <a:pt x="769335" y="47850"/>
                      <a:pt x="751904" y="25276"/>
                    </a:cubicBezTo>
                    <a:cubicBezTo>
                      <a:pt x="726854" y="-6728"/>
                      <a:pt x="680086" y="-442"/>
                      <a:pt x="644653" y="2416"/>
                    </a:cubicBezTo>
                    <a:cubicBezTo>
                      <a:pt x="548616" y="8645"/>
                      <a:pt x="453868" y="27871"/>
                      <a:pt x="362999" y="59566"/>
                    </a:cubicBezTo>
                    <a:cubicBezTo>
                      <a:pt x="205836" y="117478"/>
                      <a:pt x="62866" y="235207"/>
                      <a:pt x="17908" y="402466"/>
                    </a:cubicBezTo>
                    <a:cubicBezTo>
                      <a:pt x="-7429" y="496954"/>
                      <a:pt x="-1142" y="596395"/>
                      <a:pt x="7621" y="692693"/>
                    </a:cubicBezTo>
                    <a:cubicBezTo>
                      <a:pt x="11526" y="733745"/>
                      <a:pt x="11336" y="781942"/>
                      <a:pt x="40006" y="814803"/>
                    </a:cubicBezTo>
                    <a:cubicBezTo>
                      <a:pt x="64485" y="842807"/>
                      <a:pt x="103633" y="851379"/>
                      <a:pt x="139161" y="853665"/>
                    </a:cubicBezTo>
                    <a:cubicBezTo>
                      <a:pt x="234983" y="859761"/>
                      <a:pt x="333662" y="837473"/>
                      <a:pt x="424244" y="807945"/>
                    </a:cubicBezTo>
                    <a:cubicBezTo>
                      <a:pt x="470822" y="792800"/>
                      <a:pt x="516637" y="774989"/>
                      <a:pt x="561785" y="755843"/>
                    </a:cubicBezTo>
                    <a:cubicBezTo>
                      <a:pt x="605738" y="738761"/>
                      <a:pt x="646970" y="715370"/>
                      <a:pt x="684182" y="686406"/>
                    </a:cubicBezTo>
                    <a:cubicBezTo>
                      <a:pt x="717027" y="660266"/>
                      <a:pt x="741904" y="625458"/>
                      <a:pt x="756000" y="585917"/>
                    </a:cubicBezTo>
                    <a:cubicBezTo>
                      <a:pt x="771335" y="539531"/>
                      <a:pt x="765049" y="489334"/>
                      <a:pt x="760191" y="441899"/>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2" name="任意多边形: 形状 311"/>
              <p:cNvSpPr/>
              <p:nvPr/>
            </p:nvSpPr>
            <p:spPr>
              <a:xfrm>
                <a:off x="-4014795" y="4920664"/>
                <a:ext cx="765591" cy="614930"/>
              </a:xfrm>
              <a:custGeom>
                <a:avLst/>
                <a:gdLst>
                  <a:gd name="connsiteX0" fmla="*/ 11267 w 765591"/>
                  <a:gd name="connsiteY0" fmla="*/ 361794 h 614930"/>
                  <a:gd name="connsiteX1" fmla="*/ 8410 w 765591"/>
                  <a:gd name="connsiteY1" fmla="*/ 375605 h 614930"/>
                  <a:gd name="connsiteX2" fmla="*/ 7648 w 765591"/>
                  <a:gd name="connsiteY2" fmla="*/ 380082 h 614930"/>
                  <a:gd name="connsiteX3" fmla="*/ 5362 w 765591"/>
                  <a:gd name="connsiteY3" fmla="*/ 393893 h 614930"/>
                  <a:gd name="connsiteX4" fmla="*/ 5362 w 765591"/>
                  <a:gd name="connsiteY4" fmla="*/ 397608 h 614930"/>
                  <a:gd name="connsiteX5" fmla="*/ 3361 w 765591"/>
                  <a:gd name="connsiteY5" fmla="*/ 412372 h 614930"/>
                  <a:gd name="connsiteX6" fmla="*/ 3361 w 765591"/>
                  <a:gd name="connsiteY6" fmla="*/ 415039 h 614930"/>
                  <a:gd name="connsiteX7" fmla="*/ 1837 w 765591"/>
                  <a:gd name="connsiteY7" fmla="*/ 430945 h 614930"/>
                  <a:gd name="connsiteX8" fmla="*/ 1837 w 765591"/>
                  <a:gd name="connsiteY8" fmla="*/ 432755 h 614930"/>
                  <a:gd name="connsiteX9" fmla="*/ 694 w 765591"/>
                  <a:gd name="connsiteY9" fmla="*/ 449614 h 614930"/>
                  <a:gd name="connsiteX10" fmla="*/ 694 w 765591"/>
                  <a:gd name="connsiteY10" fmla="*/ 450567 h 614930"/>
                  <a:gd name="connsiteX11" fmla="*/ -68 w 765591"/>
                  <a:gd name="connsiteY11" fmla="*/ 468283 h 614930"/>
                  <a:gd name="connsiteX12" fmla="*/ -68 w 765591"/>
                  <a:gd name="connsiteY12" fmla="*/ 468283 h 614930"/>
                  <a:gd name="connsiteX13" fmla="*/ -68 w 765591"/>
                  <a:gd name="connsiteY13" fmla="*/ 486762 h 614930"/>
                  <a:gd name="connsiteX14" fmla="*/ 19840 w 765591"/>
                  <a:gd name="connsiteY14" fmla="*/ 499716 h 614930"/>
                  <a:gd name="connsiteX15" fmla="*/ 245106 w 765591"/>
                  <a:gd name="connsiteY15" fmla="*/ 527243 h 614930"/>
                  <a:gd name="connsiteX16" fmla="*/ 485326 w 765591"/>
                  <a:gd name="connsiteY16" fmla="*/ 467998 h 614930"/>
                  <a:gd name="connsiteX17" fmla="*/ 661348 w 765591"/>
                  <a:gd name="connsiteY17" fmla="*/ 382273 h 614930"/>
                  <a:gd name="connsiteX18" fmla="*/ 718498 w 765591"/>
                  <a:gd name="connsiteY18" fmla="*/ 417039 h 614930"/>
                  <a:gd name="connsiteX19" fmla="*/ 726976 w 765591"/>
                  <a:gd name="connsiteY19" fmla="*/ 524386 h 614930"/>
                  <a:gd name="connsiteX20" fmla="*/ 693733 w 765591"/>
                  <a:gd name="connsiteY20" fmla="*/ 614873 h 614930"/>
                  <a:gd name="connsiteX21" fmla="*/ 755836 w 765591"/>
                  <a:gd name="connsiteY21" fmla="*/ 522862 h 614930"/>
                  <a:gd name="connsiteX22" fmla="*/ 760027 w 765591"/>
                  <a:gd name="connsiteY22" fmla="*/ 378939 h 614930"/>
                  <a:gd name="connsiteX23" fmla="*/ 753360 w 765591"/>
                  <a:gd name="connsiteY23" fmla="*/ 110524 h 614930"/>
                  <a:gd name="connsiteX24" fmla="*/ 753360 w 765591"/>
                  <a:gd name="connsiteY24" fmla="*/ 107000 h 614930"/>
                  <a:gd name="connsiteX25" fmla="*/ 755170 w 765591"/>
                  <a:gd name="connsiteY25" fmla="*/ 63280 h 614930"/>
                  <a:gd name="connsiteX26" fmla="*/ 756598 w 765591"/>
                  <a:gd name="connsiteY26" fmla="*/ 38515 h 614930"/>
                  <a:gd name="connsiteX27" fmla="*/ 759932 w 765591"/>
                  <a:gd name="connsiteY27" fmla="*/ 28228 h 614930"/>
                  <a:gd name="connsiteX28" fmla="*/ 759932 w 765591"/>
                  <a:gd name="connsiteY28" fmla="*/ 28228 h 614930"/>
                  <a:gd name="connsiteX29" fmla="*/ 720118 w 765591"/>
                  <a:gd name="connsiteY29" fmla="*/ 7559 h 614930"/>
                  <a:gd name="connsiteX30" fmla="*/ 603532 w 765591"/>
                  <a:gd name="connsiteY30" fmla="*/ 5273 h 614930"/>
                  <a:gd name="connsiteX31" fmla="*/ 494089 w 765591"/>
                  <a:gd name="connsiteY31" fmla="*/ 23847 h 614930"/>
                  <a:gd name="connsiteX32" fmla="*/ 100231 w 765591"/>
                  <a:gd name="connsiteY32" fmla="*/ 179104 h 614930"/>
                  <a:gd name="connsiteX33" fmla="*/ 73942 w 765591"/>
                  <a:gd name="connsiteY33" fmla="*/ 215204 h 614930"/>
                  <a:gd name="connsiteX34" fmla="*/ 73942 w 765591"/>
                  <a:gd name="connsiteY34" fmla="*/ 215871 h 614930"/>
                  <a:gd name="connsiteX35" fmla="*/ 51748 w 765591"/>
                  <a:gd name="connsiteY35" fmla="*/ 253971 h 614930"/>
                  <a:gd name="connsiteX36" fmla="*/ 50796 w 765591"/>
                  <a:gd name="connsiteY36" fmla="*/ 255685 h 614930"/>
                  <a:gd name="connsiteX37" fmla="*/ 42414 w 765591"/>
                  <a:gd name="connsiteY37" fmla="*/ 272926 h 614930"/>
                  <a:gd name="connsiteX38" fmla="*/ 40985 w 765591"/>
                  <a:gd name="connsiteY38" fmla="*/ 276069 h 614930"/>
                  <a:gd name="connsiteX39" fmla="*/ 32794 w 765591"/>
                  <a:gd name="connsiteY39" fmla="*/ 295119 h 614930"/>
                  <a:gd name="connsiteX40" fmla="*/ 31936 w 765591"/>
                  <a:gd name="connsiteY40" fmla="*/ 297405 h 614930"/>
                  <a:gd name="connsiteX41" fmla="*/ 25745 w 765591"/>
                  <a:gd name="connsiteY41" fmla="*/ 314550 h 614930"/>
                  <a:gd name="connsiteX42" fmla="*/ 24126 w 765591"/>
                  <a:gd name="connsiteY42" fmla="*/ 319598 h 614930"/>
                  <a:gd name="connsiteX43" fmla="*/ 18125 w 765591"/>
                  <a:gd name="connsiteY43" fmla="*/ 339410 h 614930"/>
                  <a:gd name="connsiteX44" fmla="*/ 13744 w 765591"/>
                  <a:gd name="connsiteY44" fmla="*/ 357412 h 614930"/>
                  <a:gd name="connsiteX45" fmla="*/ 11267 w 765591"/>
                  <a:gd name="connsiteY45" fmla="*/ 361794 h 6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65591" h="614930">
                    <a:moveTo>
                      <a:pt x="11267" y="361794"/>
                    </a:moveTo>
                    <a:cubicBezTo>
                      <a:pt x="10315" y="366366"/>
                      <a:pt x="9267" y="371319"/>
                      <a:pt x="8410" y="375605"/>
                    </a:cubicBezTo>
                    <a:cubicBezTo>
                      <a:pt x="8410" y="377129"/>
                      <a:pt x="7933" y="378558"/>
                      <a:pt x="7648" y="380082"/>
                    </a:cubicBezTo>
                    <a:cubicBezTo>
                      <a:pt x="6886" y="384654"/>
                      <a:pt x="6028" y="389607"/>
                      <a:pt x="5362" y="393893"/>
                    </a:cubicBezTo>
                    <a:cubicBezTo>
                      <a:pt x="5362" y="395131"/>
                      <a:pt x="5362" y="396370"/>
                      <a:pt x="5362" y="397608"/>
                    </a:cubicBezTo>
                    <a:cubicBezTo>
                      <a:pt x="4600" y="402561"/>
                      <a:pt x="3933" y="407133"/>
                      <a:pt x="3361" y="412372"/>
                    </a:cubicBezTo>
                    <a:lnTo>
                      <a:pt x="3361" y="415039"/>
                    </a:lnTo>
                    <a:cubicBezTo>
                      <a:pt x="2790" y="420373"/>
                      <a:pt x="2218" y="425611"/>
                      <a:pt x="1837" y="430945"/>
                    </a:cubicBezTo>
                    <a:cubicBezTo>
                      <a:pt x="1837" y="431517"/>
                      <a:pt x="1837" y="432088"/>
                      <a:pt x="1837" y="432755"/>
                    </a:cubicBezTo>
                    <a:cubicBezTo>
                      <a:pt x="1837" y="438375"/>
                      <a:pt x="980" y="443995"/>
                      <a:pt x="694" y="449614"/>
                    </a:cubicBezTo>
                    <a:cubicBezTo>
                      <a:pt x="736" y="449930"/>
                      <a:pt x="736" y="450251"/>
                      <a:pt x="694" y="450567"/>
                    </a:cubicBezTo>
                    <a:cubicBezTo>
                      <a:pt x="694" y="456472"/>
                      <a:pt x="123" y="462378"/>
                      <a:pt x="-68" y="468283"/>
                    </a:cubicBezTo>
                    <a:lnTo>
                      <a:pt x="-68" y="468283"/>
                    </a:lnTo>
                    <a:cubicBezTo>
                      <a:pt x="-68" y="474475"/>
                      <a:pt x="-68" y="480666"/>
                      <a:pt x="-68" y="486762"/>
                    </a:cubicBezTo>
                    <a:cubicBezTo>
                      <a:pt x="6272" y="491519"/>
                      <a:pt x="12923" y="495846"/>
                      <a:pt x="19840" y="499716"/>
                    </a:cubicBezTo>
                    <a:cubicBezTo>
                      <a:pt x="86515" y="536197"/>
                      <a:pt x="172240" y="534958"/>
                      <a:pt x="245106" y="527243"/>
                    </a:cubicBezTo>
                    <a:cubicBezTo>
                      <a:pt x="327783" y="518480"/>
                      <a:pt x="407031" y="495144"/>
                      <a:pt x="485326" y="467998"/>
                    </a:cubicBezTo>
                    <a:cubicBezTo>
                      <a:pt x="546096" y="446947"/>
                      <a:pt x="611152" y="423897"/>
                      <a:pt x="661348" y="382273"/>
                    </a:cubicBezTo>
                    <a:cubicBezTo>
                      <a:pt x="684018" y="379510"/>
                      <a:pt x="708402" y="396274"/>
                      <a:pt x="718498" y="417039"/>
                    </a:cubicBezTo>
                    <a:cubicBezTo>
                      <a:pt x="734405" y="449329"/>
                      <a:pt x="731738" y="489810"/>
                      <a:pt x="726976" y="524386"/>
                    </a:cubicBezTo>
                    <a:cubicBezTo>
                      <a:pt x="721502" y="556322"/>
                      <a:pt x="710236" y="586988"/>
                      <a:pt x="693733" y="614873"/>
                    </a:cubicBezTo>
                    <a:cubicBezTo>
                      <a:pt x="721955" y="590012"/>
                      <a:pt x="743336" y="558334"/>
                      <a:pt x="755836" y="522862"/>
                    </a:cubicBezTo>
                    <a:cubicBezTo>
                      <a:pt x="771172" y="476570"/>
                      <a:pt x="764885" y="426374"/>
                      <a:pt x="760027" y="378939"/>
                    </a:cubicBezTo>
                    <a:cubicBezTo>
                      <a:pt x="751714" y="289723"/>
                      <a:pt x="749486" y="200043"/>
                      <a:pt x="753360" y="110524"/>
                    </a:cubicBezTo>
                    <a:cubicBezTo>
                      <a:pt x="753360" y="109381"/>
                      <a:pt x="753360" y="108143"/>
                      <a:pt x="753360" y="107000"/>
                    </a:cubicBezTo>
                    <a:cubicBezTo>
                      <a:pt x="753360" y="92427"/>
                      <a:pt x="754408" y="77853"/>
                      <a:pt x="755170" y="63280"/>
                    </a:cubicBezTo>
                    <a:cubicBezTo>
                      <a:pt x="755170" y="54994"/>
                      <a:pt x="756122" y="46802"/>
                      <a:pt x="756598" y="38515"/>
                    </a:cubicBezTo>
                    <a:cubicBezTo>
                      <a:pt x="757837" y="35086"/>
                      <a:pt x="758980" y="31657"/>
                      <a:pt x="759932" y="28228"/>
                    </a:cubicBezTo>
                    <a:lnTo>
                      <a:pt x="759932" y="28228"/>
                    </a:lnTo>
                    <a:cubicBezTo>
                      <a:pt x="748085" y="18886"/>
                      <a:pt x="734575" y="11872"/>
                      <a:pt x="720118" y="7559"/>
                    </a:cubicBezTo>
                    <a:cubicBezTo>
                      <a:pt x="681541" y="-3966"/>
                      <a:pt x="642775" y="-442"/>
                      <a:pt x="603532" y="5273"/>
                    </a:cubicBezTo>
                    <a:cubicBezTo>
                      <a:pt x="566956" y="10607"/>
                      <a:pt x="530284" y="16132"/>
                      <a:pt x="494089" y="23847"/>
                    </a:cubicBezTo>
                    <a:cubicBezTo>
                      <a:pt x="355977" y="53565"/>
                      <a:pt x="219103" y="101666"/>
                      <a:pt x="100231" y="179104"/>
                    </a:cubicBezTo>
                    <a:cubicBezTo>
                      <a:pt x="90896" y="190725"/>
                      <a:pt x="82133" y="202758"/>
                      <a:pt x="73942" y="215204"/>
                    </a:cubicBezTo>
                    <a:lnTo>
                      <a:pt x="73942" y="215871"/>
                    </a:lnTo>
                    <a:cubicBezTo>
                      <a:pt x="65941" y="228158"/>
                      <a:pt x="58511" y="240731"/>
                      <a:pt x="51748" y="253971"/>
                    </a:cubicBezTo>
                    <a:cubicBezTo>
                      <a:pt x="51395" y="254522"/>
                      <a:pt x="51077" y="255094"/>
                      <a:pt x="50796" y="255685"/>
                    </a:cubicBezTo>
                    <a:cubicBezTo>
                      <a:pt x="47843" y="261400"/>
                      <a:pt x="45081" y="267116"/>
                      <a:pt x="42414" y="272926"/>
                    </a:cubicBezTo>
                    <a:lnTo>
                      <a:pt x="40985" y="276069"/>
                    </a:lnTo>
                    <a:cubicBezTo>
                      <a:pt x="38128" y="282451"/>
                      <a:pt x="35365" y="288832"/>
                      <a:pt x="32794" y="295119"/>
                    </a:cubicBezTo>
                    <a:lnTo>
                      <a:pt x="31936" y="297405"/>
                    </a:lnTo>
                    <a:cubicBezTo>
                      <a:pt x="29746" y="303025"/>
                      <a:pt x="27745" y="308740"/>
                      <a:pt x="25745" y="314550"/>
                    </a:cubicBezTo>
                    <a:cubicBezTo>
                      <a:pt x="25174" y="316169"/>
                      <a:pt x="24602" y="317884"/>
                      <a:pt x="24126" y="319598"/>
                    </a:cubicBezTo>
                    <a:cubicBezTo>
                      <a:pt x="22030" y="326170"/>
                      <a:pt x="19935" y="332743"/>
                      <a:pt x="18125" y="339410"/>
                    </a:cubicBezTo>
                    <a:cubicBezTo>
                      <a:pt x="16315" y="346078"/>
                      <a:pt x="15077" y="351412"/>
                      <a:pt x="13744" y="357412"/>
                    </a:cubicBezTo>
                    <a:cubicBezTo>
                      <a:pt x="11839" y="358841"/>
                      <a:pt x="11648" y="360365"/>
                      <a:pt x="11267" y="36179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3" name="任意多边形: 形状 312"/>
              <p:cNvSpPr/>
              <p:nvPr/>
            </p:nvSpPr>
            <p:spPr>
              <a:xfrm>
                <a:off x="-4009808" y="4460607"/>
                <a:ext cx="789214" cy="911729"/>
              </a:xfrm>
              <a:custGeom>
                <a:avLst/>
                <a:gdLst>
                  <a:gd name="connsiteX0" fmla="*/ 765328 w 789214"/>
                  <a:gd name="connsiteY0" fmla="*/ 75757 h 911729"/>
                  <a:gd name="connsiteX1" fmla="*/ 662934 w 789214"/>
                  <a:gd name="connsiteY1" fmla="*/ 4034 h 911729"/>
                  <a:gd name="connsiteX2" fmla="*/ 514058 w 789214"/>
                  <a:gd name="connsiteY2" fmla="*/ 19845 h 911729"/>
                  <a:gd name="connsiteX3" fmla="*/ 114008 w 789214"/>
                  <a:gd name="connsiteY3" fmla="*/ 419895 h 911729"/>
                  <a:gd name="connsiteX4" fmla="*/ 2851 w 789214"/>
                  <a:gd name="connsiteY4" fmla="*/ 705169 h 911729"/>
                  <a:gd name="connsiteX5" fmla="*/ 24092 w 789214"/>
                  <a:gd name="connsiteY5" fmla="*/ 828994 h 911729"/>
                  <a:gd name="connsiteX6" fmla="*/ 82290 w 789214"/>
                  <a:gd name="connsiteY6" fmla="*/ 881286 h 911729"/>
                  <a:gd name="connsiteX7" fmla="*/ 224498 w 789214"/>
                  <a:gd name="connsiteY7" fmla="*/ 911100 h 911729"/>
                  <a:gd name="connsiteX8" fmla="*/ 524345 w 789214"/>
                  <a:gd name="connsiteY8" fmla="*/ 862618 h 911729"/>
                  <a:gd name="connsiteX9" fmla="*/ 639121 w 789214"/>
                  <a:gd name="connsiteY9" fmla="*/ 805468 h 911729"/>
                  <a:gd name="connsiteX10" fmla="*/ 711416 w 789214"/>
                  <a:gd name="connsiteY10" fmla="*/ 693644 h 911729"/>
                  <a:gd name="connsiteX11" fmla="*/ 747897 w 789214"/>
                  <a:gd name="connsiteY11" fmla="*/ 538291 h 911729"/>
                  <a:gd name="connsiteX12" fmla="*/ 777805 w 789214"/>
                  <a:gd name="connsiteY12" fmla="*/ 373509 h 911729"/>
                  <a:gd name="connsiteX13" fmla="*/ 789140 w 789214"/>
                  <a:gd name="connsiteY13" fmla="*/ 210250 h 911729"/>
                  <a:gd name="connsiteX14" fmla="*/ 765328 w 789214"/>
                  <a:gd name="connsiteY14" fmla="*/ 75757 h 9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9214" h="911729">
                    <a:moveTo>
                      <a:pt x="765328" y="75757"/>
                    </a:moveTo>
                    <a:cubicBezTo>
                      <a:pt x="743230" y="38116"/>
                      <a:pt x="705860" y="11940"/>
                      <a:pt x="662934" y="4034"/>
                    </a:cubicBezTo>
                    <a:cubicBezTo>
                      <a:pt x="613213" y="-6158"/>
                      <a:pt x="561493" y="4034"/>
                      <a:pt x="514058" y="19845"/>
                    </a:cubicBezTo>
                    <a:cubicBezTo>
                      <a:pt x="325558" y="83949"/>
                      <a:pt x="205448" y="253208"/>
                      <a:pt x="114008" y="419895"/>
                    </a:cubicBezTo>
                    <a:cubicBezTo>
                      <a:pt x="64764" y="509335"/>
                      <a:pt x="17329" y="602871"/>
                      <a:pt x="2851" y="705169"/>
                    </a:cubicBezTo>
                    <a:cubicBezTo>
                      <a:pt x="-3149" y="747270"/>
                      <a:pt x="-1625" y="793466"/>
                      <a:pt x="24092" y="828994"/>
                    </a:cubicBezTo>
                    <a:cubicBezTo>
                      <a:pt x="34284" y="853093"/>
                      <a:pt x="58096" y="870523"/>
                      <a:pt x="82290" y="881286"/>
                    </a:cubicBezTo>
                    <a:cubicBezTo>
                      <a:pt x="127446" y="899915"/>
                      <a:pt x="175662" y="910023"/>
                      <a:pt x="224498" y="911100"/>
                    </a:cubicBezTo>
                    <a:cubicBezTo>
                      <a:pt x="324987" y="915576"/>
                      <a:pt x="429190" y="893288"/>
                      <a:pt x="524345" y="862618"/>
                    </a:cubicBezTo>
                    <a:cubicBezTo>
                      <a:pt x="565781" y="850758"/>
                      <a:pt x="604686" y="831386"/>
                      <a:pt x="639121" y="805468"/>
                    </a:cubicBezTo>
                    <a:cubicBezTo>
                      <a:pt x="673866" y="776267"/>
                      <a:pt x="699050" y="737313"/>
                      <a:pt x="711416" y="693644"/>
                    </a:cubicBezTo>
                    <a:cubicBezTo>
                      <a:pt x="727418" y="643161"/>
                      <a:pt x="736943" y="590107"/>
                      <a:pt x="747897" y="538291"/>
                    </a:cubicBezTo>
                    <a:cubicBezTo>
                      <a:pt x="759517" y="483713"/>
                      <a:pt x="770185" y="428849"/>
                      <a:pt x="777805" y="373509"/>
                    </a:cubicBezTo>
                    <a:cubicBezTo>
                      <a:pt x="785541" y="319436"/>
                      <a:pt x="789329" y="264873"/>
                      <a:pt x="789140" y="210250"/>
                    </a:cubicBezTo>
                    <a:cubicBezTo>
                      <a:pt x="789140" y="164435"/>
                      <a:pt x="787807" y="117096"/>
                      <a:pt x="765328" y="75757"/>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4" name="任意多边形: 形状 313"/>
              <p:cNvSpPr/>
              <p:nvPr/>
            </p:nvSpPr>
            <p:spPr>
              <a:xfrm>
                <a:off x="-3943466" y="4699785"/>
                <a:ext cx="387988" cy="621136"/>
              </a:xfrm>
              <a:custGeom>
                <a:avLst/>
                <a:gdLst>
                  <a:gd name="connsiteX0" fmla="*/ 386661 w 387988"/>
                  <a:gd name="connsiteY0" fmla="*/ 42700 h 621136"/>
                  <a:gd name="connsiteX1" fmla="*/ 359514 w 387988"/>
                  <a:gd name="connsiteY1" fmla="*/ 4600 h 621136"/>
                  <a:gd name="connsiteX2" fmla="*/ 309794 w 387988"/>
                  <a:gd name="connsiteY2" fmla="*/ 7363 h 621136"/>
                  <a:gd name="connsiteX3" fmla="*/ 224069 w 387988"/>
                  <a:gd name="connsiteY3" fmla="*/ 79086 h 621136"/>
                  <a:gd name="connsiteX4" fmla="*/ 141868 w 387988"/>
                  <a:gd name="connsiteY4" fmla="*/ 195291 h 621136"/>
                  <a:gd name="connsiteX5" fmla="*/ 86147 w 387988"/>
                  <a:gd name="connsiteY5" fmla="*/ 283207 h 621136"/>
                  <a:gd name="connsiteX6" fmla="*/ 28044 w 387988"/>
                  <a:gd name="connsiteY6" fmla="*/ 392458 h 621136"/>
                  <a:gd name="connsiteX7" fmla="*/ 1184 w 387988"/>
                  <a:gd name="connsiteY7" fmla="*/ 506282 h 621136"/>
                  <a:gd name="connsiteX8" fmla="*/ 55572 w 387988"/>
                  <a:gd name="connsiteY8" fmla="*/ 586863 h 621136"/>
                  <a:gd name="connsiteX9" fmla="*/ 164633 w 387988"/>
                  <a:gd name="connsiteY9" fmla="*/ 618582 h 621136"/>
                  <a:gd name="connsiteX10" fmla="*/ 273313 w 387988"/>
                  <a:gd name="connsiteY10" fmla="*/ 611438 h 621136"/>
                  <a:gd name="connsiteX11" fmla="*/ 333130 w 387988"/>
                  <a:gd name="connsiteY11" fmla="*/ 539429 h 621136"/>
                  <a:gd name="connsiteX12" fmla="*/ 337035 w 387988"/>
                  <a:gd name="connsiteY12" fmla="*/ 432749 h 621136"/>
                  <a:gd name="connsiteX13" fmla="*/ 365610 w 387988"/>
                  <a:gd name="connsiteY13" fmla="*/ 166906 h 621136"/>
                  <a:gd name="connsiteX14" fmla="*/ 380946 w 387988"/>
                  <a:gd name="connsiteY14" fmla="*/ 103375 h 621136"/>
                  <a:gd name="connsiteX15" fmla="*/ 386661 w 387988"/>
                  <a:gd name="connsiteY15" fmla="*/ 42700 h 62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7988" h="621136">
                    <a:moveTo>
                      <a:pt x="386661" y="42700"/>
                    </a:moveTo>
                    <a:cubicBezTo>
                      <a:pt x="383544" y="26674"/>
                      <a:pt x="373644" y="12780"/>
                      <a:pt x="359514" y="4600"/>
                    </a:cubicBezTo>
                    <a:cubicBezTo>
                      <a:pt x="343451" y="-2471"/>
                      <a:pt x="324976" y="-1444"/>
                      <a:pt x="309794" y="7363"/>
                    </a:cubicBezTo>
                    <a:cubicBezTo>
                      <a:pt x="276425" y="24874"/>
                      <a:pt x="247194" y="49331"/>
                      <a:pt x="224069" y="79086"/>
                    </a:cubicBezTo>
                    <a:cubicBezTo>
                      <a:pt x="193956" y="115829"/>
                      <a:pt x="166487" y="154662"/>
                      <a:pt x="141868" y="195291"/>
                    </a:cubicBezTo>
                    <a:cubicBezTo>
                      <a:pt x="122818" y="223866"/>
                      <a:pt x="103768" y="253298"/>
                      <a:pt x="86147" y="283207"/>
                    </a:cubicBezTo>
                    <a:cubicBezTo>
                      <a:pt x="65287" y="318830"/>
                      <a:pt x="45761" y="355216"/>
                      <a:pt x="28044" y="392458"/>
                    </a:cubicBezTo>
                    <a:cubicBezTo>
                      <a:pt x="11280" y="427701"/>
                      <a:pt x="-4722" y="466468"/>
                      <a:pt x="1184" y="506282"/>
                    </a:cubicBezTo>
                    <a:cubicBezTo>
                      <a:pt x="7247" y="539566"/>
                      <a:pt x="26972" y="568790"/>
                      <a:pt x="55572" y="586863"/>
                    </a:cubicBezTo>
                    <a:cubicBezTo>
                      <a:pt x="87766" y="608676"/>
                      <a:pt x="126533" y="615438"/>
                      <a:pt x="164633" y="618582"/>
                    </a:cubicBezTo>
                    <a:cubicBezTo>
                      <a:pt x="200066" y="621439"/>
                      <a:pt x="239404" y="624487"/>
                      <a:pt x="273313" y="611438"/>
                    </a:cubicBezTo>
                    <a:cubicBezTo>
                      <a:pt x="304329" y="599348"/>
                      <a:pt x="326933" y="572137"/>
                      <a:pt x="333130" y="539429"/>
                    </a:cubicBezTo>
                    <a:cubicBezTo>
                      <a:pt x="340845" y="504472"/>
                      <a:pt x="336940" y="468182"/>
                      <a:pt x="337035" y="432749"/>
                    </a:cubicBezTo>
                    <a:cubicBezTo>
                      <a:pt x="337182" y="343376"/>
                      <a:pt x="346760" y="254269"/>
                      <a:pt x="365610" y="166906"/>
                    </a:cubicBezTo>
                    <a:cubicBezTo>
                      <a:pt x="370182" y="145570"/>
                      <a:pt x="375294" y="124393"/>
                      <a:pt x="380946" y="103375"/>
                    </a:cubicBezTo>
                    <a:cubicBezTo>
                      <a:pt x="387536" y="83868"/>
                      <a:pt x="389493" y="63095"/>
                      <a:pt x="386661" y="42700"/>
                    </a:cubicBezTo>
                    <a:close/>
                  </a:path>
                </a:pathLst>
              </a:custGeom>
              <a:solidFill>
                <a:srgbClr val="00C8B0">
                  <a:alpha val="35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5" name="任意多边形: 形状 314"/>
              <p:cNvSpPr/>
              <p:nvPr/>
            </p:nvSpPr>
            <p:spPr>
              <a:xfrm>
                <a:off x="-3577136" y="4556872"/>
                <a:ext cx="101546" cy="103930"/>
              </a:xfrm>
              <a:custGeom>
                <a:avLst/>
                <a:gdLst>
                  <a:gd name="connsiteX0" fmla="*/ 97960 w 101546"/>
                  <a:gd name="connsiteY0" fmla="*/ 25498 h 103930"/>
                  <a:gd name="connsiteX1" fmla="*/ 70813 w 101546"/>
                  <a:gd name="connsiteY1" fmla="*/ 1019 h 103930"/>
                  <a:gd name="connsiteX2" fmla="*/ 35095 w 101546"/>
                  <a:gd name="connsiteY2" fmla="*/ 7591 h 103930"/>
                  <a:gd name="connsiteX3" fmla="*/ 13759 w 101546"/>
                  <a:gd name="connsiteY3" fmla="*/ 32165 h 103930"/>
                  <a:gd name="connsiteX4" fmla="*/ 5472 w 101546"/>
                  <a:gd name="connsiteY4" fmla="*/ 42262 h 103930"/>
                  <a:gd name="connsiteX5" fmla="*/ 3186 w 101546"/>
                  <a:gd name="connsiteY5" fmla="*/ 78647 h 103930"/>
                  <a:gd name="connsiteX6" fmla="*/ 15568 w 101546"/>
                  <a:gd name="connsiteY6" fmla="*/ 94459 h 103930"/>
                  <a:gd name="connsiteX7" fmla="*/ 18902 w 101546"/>
                  <a:gd name="connsiteY7" fmla="*/ 95983 h 103930"/>
                  <a:gd name="connsiteX8" fmla="*/ 19569 w 101546"/>
                  <a:gd name="connsiteY8" fmla="*/ 95983 h 103930"/>
                  <a:gd name="connsiteX9" fmla="*/ 23284 w 101546"/>
                  <a:gd name="connsiteY9" fmla="*/ 98555 h 103930"/>
                  <a:gd name="connsiteX10" fmla="*/ 33380 w 101546"/>
                  <a:gd name="connsiteY10" fmla="*/ 102746 h 103930"/>
                  <a:gd name="connsiteX11" fmla="*/ 72814 w 101546"/>
                  <a:gd name="connsiteY11" fmla="*/ 95602 h 103930"/>
                  <a:gd name="connsiteX12" fmla="*/ 88244 w 101546"/>
                  <a:gd name="connsiteY12" fmla="*/ 82553 h 103930"/>
                  <a:gd name="connsiteX13" fmla="*/ 94531 w 101546"/>
                  <a:gd name="connsiteY13" fmla="*/ 73028 h 103930"/>
                  <a:gd name="connsiteX14" fmla="*/ 98055 w 101546"/>
                  <a:gd name="connsiteY14" fmla="*/ 63503 h 103930"/>
                  <a:gd name="connsiteX15" fmla="*/ 101389 w 101546"/>
                  <a:gd name="connsiteY15" fmla="*/ 44453 h 103930"/>
                  <a:gd name="connsiteX16" fmla="*/ 97960 w 101546"/>
                  <a:gd name="connsiteY16" fmla="*/ 25498 h 10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546" h="103930">
                    <a:moveTo>
                      <a:pt x="97960" y="25498"/>
                    </a:moveTo>
                    <a:cubicBezTo>
                      <a:pt x="92996" y="13711"/>
                      <a:pt x="83049" y="4741"/>
                      <a:pt x="70813" y="1019"/>
                    </a:cubicBezTo>
                    <a:cubicBezTo>
                      <a:pt x="58507" y="-1659"/>
                      <a:pt x="45641" y="708"/>
                      <a:pt x="35095" y="7591"/>
                    </a:cubicBezTo>
                    <a:cubicBezTo>
                      <a:pt x="25575" y="13335"/>
                      <a:pt x="18109" y="21934"/>
                      <a:pt x="13759" y="32165"/>
                    </a:cubicBezTo>
                    <a:cubicBezTo>
                      <a:pt x="10393" y="34987"/>
                      <a:pt x="7583" y="38411"/>
                      <a:pt x="5472" y="42262"/>
                    </a:cubicBezTo>
                    <a:cubicBezTo>
                      <a:pt x="-1003" y="53346"/>
                      <a:pt x="-1850" y="66840"/>
                      <a:pt x="3186" y="78647"/>
                    </a:cubicBezTo>
                    <a:cubicBezTo>
                      <a:pt x="5653" y="85030"/>
                      <a:pt x="9963" y="90534"/>
                      <a:pt x="15568" y="94459"/>
                    </a:cubicBezTo>
                    <a:cubicBezTo>
                      <a:pt x="16616" y="95126"/>
                      <a:pt x="17854" y="95412"/>
                      <a:pt x="18902" y="95983"/>
                    </a:cubicBezTo>
                    <a:cubicBezTo>
                      <a:pt x="22045" y="97602"/>
                      <a:pt x="19569" y="95983"/>
                      <a:pt x="19569" y="95983"/>
                    </a:cubicBezTo>
                    <a:lnTo>
                      <a:pt x="23284" y="98555"/>
                    </a:lnTo>
                    <a:cubicBezTo>
                      <a:pt x="26387" y="100514"/>
                      <a:pt x="29801" y="101931"/>
                      <a:pt x="33380" y="102746"/>
                    </a:cubicBezTo>
                    <a:cubicBezTo>
                      <a:pt x="46954" y="105581"/>
                      <a:pt x="61097" y="103019"/>
                      <a:pt x="72814" y="95602"/>
                    </a:cubicBezTo>
                    <a:cubicBezTo>
                      <a:pt x="78642" y="92134"/>
                      <a:pt x="83856" y="87724"/>
                      <a:pt x="88244" y="82553"/>
                    </a:cubicBezTo>
                    <a:cubicBezTo>
                      <a:pt x="90830" y="79730"/>
                      <a:pt x="92952" y="76516"/>
                      <a:pt x="94531" y="73028"/>
                    </a:cubicBezTo>
                    <a:cubicBezTo>
                      <a:pt x="95864" y="69980"/>
                      <a:pt x="96912" y="67027"/>
                      <a:pt x="98055" y="63503"/>
                    </a:cubicBezTo>
                    <a:cubicBezTo>
                      <a:pt x="100009" y="57330"/>
                      <a:pt x="101130" y="50923"/>
                      <a:pt x="101389" y="44453"/>
                    </a:cubicBezTo>
                    <a:cubicBezTo>
                      <a:pt x="101830" y="37948"/>
                      <a:pt x="100652" y="31436"/>
                      <a:pt x="97960" y="25498"/>
                    </a:cubicBezTo>
                    <a:close/>
                  </a:path>
                </a:pathLst>
              </a:custGeom>
              <a:solidFill>
                <a:srgbClr val="00C8B0">
                  <a:alpha val="35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6" name="任意多边形: 形状 315"/>
              <p:cNvSpPr/>
              <p:nvPr/>
            </p:nvSpPr>
            <p:spPr>
              <a:xfrm>
                <a:off x="-3941219" y="5484660"/>
                <a:ext cx="359057" cy="196121"/>
              </a:xfrm>
              <a:custGeom>
                <a:avLst/>
                <a:gdLst>
                  <a:gd name="connsiteX0" fmla="*/ 309261 w 359057"/>
                  <a:gd name="connsiteY0" fmla="*/ 299 h 196121"/>
                  <a:gd name="connsiteX1" fmla="*/ 252111 w 359057"/>
                  <a:gd name="connsiteY1" fmla="*/ 5061 h 196121"/>
                  <a:gd name="connsiteX2" fmla="*/ 185436 w 359057"/>
                  <a:gd name="connsiteY2" fmla="*/ 15920 h 196121"/>
                  <a:gd name="connsiteX3" fmla="*/ 55610 w 359057"/>
                  <a:gd name="connsiteY3" fmla="*/ 38113 h 196121"/>
                  <a:gd name="connsiteX4" fmla="*/ 937 w 359057"/>
                  <a:gd name="connsiteY4" fmla="*/ 112313 h 196121"/>
                  <a:gd name="connsiteX5" fmla="*/ 937 w 359057"/>
                  <a:gd name="connsiteY5" fmla="*/ 113646 h 196121"/>
                  <a:gd name="connsiteX6" fmla="*/ 2365 w 359057"/>
                  <a:gd name="connsiteY6" fmla="*/ 129934 h 196121"/>
                  <a:gd name="connsiteX7" fmla="*/ 70088 w 359057"/>
                  <a:gd name="connsiteY7" fmla="*/ 191751 h 196121"/>
                  <a:gd name="connsiteX8" fmla="*/ 187246 w 359057"/>
                  <a:gd name="connsiteY8" fmla="*/ 184607 h 196121"/>
                  <a:gd name="connsiteX9" fmla="*/ 298021 w 359057"/>
                  <a:gd name="connsiteY9" fmla="*/ 140507 h 196121"/>
                  <a:gd name="connsiteX10" fmla="*/ 358600 w 359057"/>
                  <a:gd name="connsiteY10" fmla="*/ 62592 h 196121"/>
                  <a:gd name="connsiteX11" fmla="*/ 309437 w 359057"/>
                  <a:gd name="connsiteY11" fmla="*/ 319 h 196121"/>
                  <a:gd name="connsiteX12" fmla="*/ 309261 w 359057"/>
                  <a:gd name="connsiteY12" fmla="*/ 299 h 19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057" h="196121">
                    <a:moveTo>
                      <a:pt x="309261" y="299"/>
                    </a:moveTo>
                    <a:cubicBezTo>
                      <a:pt x="290081" y="-842"/>
                      <a:pt x="270837" y="762"/>
                      <a:pt x="252111" y="5061"/>
                    </a:cubicBezTo>
                    <a:cubicBezTo>
                      <a:pt x="229727" y="8776"/>
                      <a:pt x="207248" y="11729"/>
                      <a:pt x="185436" y="15920"/>
                    </a:cubicBezTo>
                    <a:cubicBezTo>
                      <a:pt x="142478" y="23825"/>
                      <a:pt x="97996" y="27159"/>
                      <a:pt x="55610" y="38113"/>
                    </a:cubicBezTo>
                    <a:cubicBezTo>
                      <a:pt x="20082" y="47638"/>
                      <a:pt x="-5540" y="73736"/>
                      <a:pt x="937" y="112313"/>
                    </a:cubicBezTo>
                    <a:lnTo>
                      <a:pt x="937" y="113646"/>
                    </a:lnTo>
                    <a:cubicBezTo>
                      <a:pt x="720" y="119114"/>
                      <a:pt x="1200" y="124587"/>
                      <a:pt x="2365" y="129934"/>
                    </a:cubicBezTo>
                    <a:cubicBezTo>
                      <a:pt x="9509" y="161843"/>
                      <a:pt x="40465" y="183846"/>
                      <a:pt x="70088" y="191751"/>
                    </a:cubicBezTo>
                    <a:cubicBezTo>
                      <a:pt x="108188" y="201276"/>
                      <a:pt x="150003" y="193275"/>
                      <a:pt x="187246" y="184607"/>
                    </a:cubicBezTo>
                    <a:cubicBezTo>
                      <a:pt x="226284" y="175901"/>
                      <a:pt x="263681" y="161013"/>
                      <a:pt x="298021" y="140507"/>
                    </a:cubicBezTo>
                    <a:cubicBezTo>
                      <a:pt x="326025" y="123457"/>
                      <a:pt x="355171" y="97454"/>
                      <a:pt x="358600" y="62592"/>
                    </a:cubicBezTo>
                    <a:cubicBezTo>
                      <a:pt x="362221" y="31820"/>
                      <a:pt x="340210" y="3939"/>
                      <a:pt x="309437" y="319"/>
                    </a:cubicBezTo>
                    <a:cubicBezTo>
                      <a:pt x="309379" y="312"/>
                      <a:pt x="309320" y="306"/>
                      <a:pt x="309261" y="299"/>
                    </a:cubicBezTo>
                    <a:close/>
                  </a:path>
                </a:pathLst>
              </a:custGeom>
              <a:solidFill>
                <a:srgbClr val="00C8B0">
                  <a:alpha val="35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 name="任意多边形: 形状 316"/>
              <p:cNvSpPr/>
              <p:nvPr/>
            </p:nvSpPr>
            <p:spPr>
              <a:xfrm>
                <a:off x="-3665614" y="4777769"/>
                <a:ext cx="32499" cy="32413"/>
              </a:xfrm>
              <a:custGeom>
                <a:avLst/>
                <a:gdLst>
                  <a:gd name="connsiteX0" fmla="*/ 31846 w 32499"/>
                  <a:gd name="connsiteY0" fmla="*/ 11865 h 32413"/>
                  <a:gd name="connsiteX1" fmla="*/ 27655 w 32499"/>
                  <a:gd name="connsiteY1" fmla="*/ 4722 h 32413"/>
                  <a:gd name="connsiteX2" fmla="*/ 24417 w 32499"/>
                  <a:gd name="connsiteY2" fmla="*/ 2150 h 32413"/>
                  <a:gd name="connsiteX3" fmla="*/ 16225 w 32499"/>
                  <a:gd name="connsiteY3" fmla="*/ -41 h 32413"/>
                  <a:gd name="connsiteX4" fmla="*/ 9939 w 32499"/>
                  <a:gd name="connsiteY4" fmla="*/ 1388 h 32413"/>
                  <a:gd name="connsiteX5" fmla="*/ 4700 w 32499"/>
                  <a:gd name="connsiteY5" fmla="*/ 4722 h 32413"/>
                  <a:gd name="connsiteX6" fmla="*/ 1366 w 32499"/>
                  <a:gd name="connsiteY6" fmla="*/ 9960 h 32413"/>
                  <a:gd name="connsiteX7" fmla="*/ -62 w 32499"/>
                  <a:gd name="connsiteY7" fmla="*/ 16152 h 32413"/>
                  <a:gd name="connsiteX8" fmla="*/ 604 w 32499"/>
                  <a:gd name="connsiteY8" fmla="*/ 20438 h 32413"/>
                  <a:gd name="connsiteX9" fmla="*/ 4700 w 32499"/>
                  <a:gd name="connsiteY9" fmla="*/ 27677 h 32413"/>
                  <a:gd name="connsiteX10" fmla="*/ 8034 w 32499"/>
                  <a:gd name="connsiteY10" fmla="*/ 30154 h 32413"/>
                  <a:gd name="connsiteX11" fmla="*/ 16225 w 32499"/>
                  <a:gd name="connsiteY11" fmla="*/ 32344 h 32413"/>
                  <a:gd name="connsiteX12" fmla="*/ 22417 w 32499"/>
                  <a:gd name="connsiteY12" fmla="*/ 31011 h 32413"/>
                  <a:gd name="connsiteX13" fmla="*/ 27655 w 32499"/>
                  <a:gd name="connsiteY13" fmla="*/ 27677 h 32413"/>
                  <a:gd name="connsiteX14" fmla="*/ 30989 w 32499"/>
                  <a:gd name="connsiteY14" fmla="*/ 22438 h 32413"/>
                  <a:gd name="connsiteX15" fmla="*/ 32418 w 32499"/>
                  <a:gd name="connsiteY15" fmla="*/ 16152 h 3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499" h="32413">
                    <a:moveTo>
                      <a:pt x="31846" y="11865"/>
                    </a:moveTo>
                    <a:cubicBezTo>
                      <a:pt x="31100" y="9158"/>
                      <a:pt x="29655" y="6694"/>
                      <a:pt x="27655" y="4722"/>
                    </a:cubicBezTo>
                    <a:lnTo>
                      <a:pt x="24417" y="2150"/>
                    </a:lnTo>
                    <a:cubicBezTo>
                      <a:pt x="21919" y="730"/>
                      <a:pt x="19098" y="-25"/>
                      <a:pt x="16225" y="-41"/>
                    </a:cubicBezTo>
                    <a:cubicBezTo>
                      <a:pt x="14038" y="-157"/>
                      <a:pt x="11861" y="338"/>
                      <a:pt x="9939" y="1388"/>
                    </a:cubicBezTo>
                    <a:cubicBezTo>
                      <a:pt x="7920" y="1999"/>
                      <a:pt x="6108" y="3152"/>
                      <a:pt x="4700" y="4722"/>
                    </a:cubicBezTo>
                    <a:cubicBezTo>
                      <a:pt x="3152" y="6148"/>
                      <a:pt x="2003" y="7954"/>
                      <a:pt x="1366" y="9960"/>
                    </a:cubicBezTo>
                    <a:cubicBezTo>
                      <a:pt x="368" y="11868"/>
                      <a:pt x="-124" y="14000"/>
                      <a:pt x="-62" y="16152"/>
                    </a:cubicBezTo>
                    <a:cubicBezTo>
                      <a:pt x="-62" y="17581"/>
                      <a:pt x="-62" y="19009"/>
                      <a:pt x="604" y="20438"/>
                    </a:cubicBezTo>
                    <a:cubicBezTo>
                      <a:pt x="1336" y="23158"/>
                      <a:pt x="2745" y="25649"/>
                      <a:pt x="4700" y="27677"/>
                    </a:cubicBezTo>
                    <a:lnTo>
                      <a:pt x="8034" y="30154"/>
                    </a:lnTo>
                    <a:cubicBezTo>
                      <a:pt x="10504" y="31639"/>
                      <a:pt x="13343" y="32399"/>
                      <a:pt x="16225" y="32344"/>
                    </a:cubicBezTo>
                    <a:cubicBezTo>
                      <a:pt x="18369" y="32435"/>
                      <a:pt x="20500" y="31976"/>
                      <a:pt x="22417" y="31011"/>
                    </a:cubicBezTo>
                    <a:cubicBezTo>
                      <a:pt x="24412" y="30351"/>
                      <a:pt x="26213" y="29206"/>
                      <a:pt x="27655" y="27677"/>
                    </a:cubicBezTo>
                    <a:cubicBezTo>
                      <a:pt x="29197" y="26245"/>
                      <a:pt x="30345" y="24441"/>
                      <a:pt x="30989" y="22438"/>
                    </a:cubicBezTo>
                    <a:cubicBezTo>
                      <a:pt x="32030" y="20512"/>
                      <a:pt x="32524" y="18338"/>
                      <a:pt x="32418" y="16152"/>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8" name="任意多边形: 形状 317"/>
              <p:cNvSpPr/>
              <p:nvPr/>
            </p:nvSpPr>
            <p:spPr>
              <a:xfrm>
                <a:off x="-3692091" y="4832935"/>
                <a:ext cx="15243" cy="15433"/>
              </a:xfrm>
              <a:custGeom>
                <a:avLst/>
                <a:gdLst>
                  <a:gd name="connsiteX0" fmla="*/ 15175 w 15243"/>
                  <a:gd name="connsiteY0" fmla="*/ 5562 h 15433"/>
                  <a:gd name="connsiteX1" fmla="*/ 13175 w 15243"/>
                  <a:gd name="connsiteY1" fmla="*/ 2229 h 15433"/>
                  <a:gd name="connsiteX2" fmla="*/ 11555 w 15243"/>
                  <a:gd name="connsiteY2" fmla="*/ 990 h 15433"/>
                  <a:gd name="connsiteX3" fmla="*/ 7650 w 15243"/>
                  <a:gd name="connsiteY3" fmla="*/ -57 h 15433"/>
                  <a:gd name="connsiteX4" fmla="*/ 2221 w 15243"/>
                  <a:gd name="connsiteY4" fmla="*/ 2229 h 15433"/>
                  <a:gd name="connsiteX5" fmla="*/ 602 w 15243"/>
                  <a:gd name="connsiteY5" fmla="*/ 4705 h 15433"/>
                  <a:gd name="connsiteX6" fmla="*/ -65 w 15243"/>
                  <a:gd name="connsiteY6" fmla="*/ 7658 h 15433"/>
                  <a:gd name="connsiteX7" fmla="*/ -65 w 15243"/>
                  <a:gd name="connsiteY7" fmla="*/ 9658 h 15433"/>
                  <a:gd name="connsiteX8" fmla="*/ 1935 w 15243"/>
                  <a:gd name="connsiteY8" fmla="*/ 13087 h 15433"/>
                  <a:gd name="connsiteX9" fmla="*/ 3459 w 15243"/>
                  <a:gd name="connsiteY9" fmla="*/ 14326 h 15433"/>
                  <a:gd name="connsiteX10" fmla="*/ 7364 w 15243"/>
                  <a:gd name="connsiteY10" fmla="*/ 15373 h 15433"/>
                  <a:gd name="connsiteX11" fmla="*/ 10412 w 15243"/>
                  <a:gd name="connsiteY11" fmla="*/ 14706 h 15433"/>
                  <a:gd name="connsiteX12" fmla="*/ 12889 w 15243"/>
                  <a:gd name="connsiteY12" fmla="*/ 13087 h 15433"/>
                  <a:gd name="connsiteX13" fmla="*/ 14508 w 15243"/>
                  <a:gd name="connsiteY13" fmla="*/ 10610 h 15433"/>
                  <a:gd name="connsiteX14" fmla="*/ 15175 w 15243"/>
                  <a:gd name="connsiteY14" fmla="*/ 7658 h 1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3" h="15433">
                    <a:moveTo>
                      <a:pt x="15175" y="5562"/>
                    </a:moveTo>
                    <a:cubicBezTo>
                      <a:pt x="14792" y="4303"/>
                      <a:pt x="14105" y="3158"/>
                      <a:pt x="13175" y="2229"/>
                    </a:cubicBezTo>
                    <a:lnTo>
                      <a:pt x="11555" y="990"/>
                    </a:lnTo>
                    <a:cubicBezTo>
                      <a:pt x="10370" y="300"/>
                      <a:pt x="9022" y="-62"/>
                      <a:pt x="7650" y="-57"/>
                    </a:cubicBezTo>
                    <a:cubicBezTo>
                      <a:pt x="5623" y="23"/>
                      <a:pt x="3694" y="835"/>
                      <a:pt x="2221" y="2229"/>
                    </a:cubicBezTo>
                    <a:cubicBezTo>
                      <a:pt x="1489" y="2911"/>
                      <a:pt x="933" y="3761"/>
                      <a:pt x="602" y="4705"/>
                    </a:cubicBezTo>
                    <a:cubicBezTo>
                      <a:pt x="135" y="5618"/>
                      <a:pt x="-95" y="6633"/>
                      <a:pt x="-65" y="7658"/>
                    </a:cubicBezTo>
                    <a:lnTo>
                      <a:pt x="-65" y="9658"/>
                    </a:lnTo>
                    <a:cubicBezTo>
                      <a:pt x="295" y="10954"/>
                      <a:pt x="984" y="12136"/>
                      <a:pt x="1935" y="13087"/>
                    </a:cubicBezTo>
                    <a:lnTo>
                      <a:pt x="3459" y="14326"/>
                    </a:lnTo>
                    <a:cubicBezTo>
                      <a:pt x="4654" y="14992"/>
                      <a:pt x="5996" y="15352"/>
                      <a:pt x="7364" y="15373"/>
                    </a:cubicBezTo>
                    <a:cubicBezTo>
                      <a:pt x="8420" y="15402"/>
                      <a:pt x="9466" y="15174"/>
                      <a:pt x="10412" y="14706"/>
                    </a:cubicBezTo>
                    <a:cubicBezTo>
                      <a:pt x="11362" y="14385"/>
                      <a:pt x="12214" y="13828"/>
                      <a:pt x="12889" y="13087"/>
                    </a:cubicBezTo>
                    <a:cubicBezTo>
                      <a:pt x="13621" y="12404"/>
                      <a:pt x="14177" y="11555"/>
                      <a:pt x="14508" y="10610"/>
                    </a:cubicBezTo>
                    <a:cubicBezTo>
                      <a:pt x="14964" y="9694"/>
                      <a:pt x="15193" y="8681"/>
                      <a:pt x="15175" y="7658"/>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9" name="任意多边形: 形状 318"/>
              <p:cNvSpPr/>
              <p:nvPr/>
            </p:nvSpPr>
            <p:spPr>
              <a:xfrm>
                <a:off x="-3543534" y="4591857"/>
                <a:ext cx="15883" cy="17621"/>
              </a:xfrm>
              <a:custGeom>
                <a:avLst/>
                <a:gdLst>
                  <a:gd name="connsiteX0" fmla="*/ 7874 w 15883"/>
                  <a:gd name="connsiteY0" fmla="*/ -57 h 17621"/>
                  <a:gd name="connsiteX1" fmla="*/ -19 w 15883"/>
                  <a:gd name="connsiteY1" fmla="*/ 9671 h 17621"/>
                  <a:gd name="connsiteX2" fmla="*/ 7874 w 15883"/>
                  <a:gd name="connsiteY2" fmla="*/ 17564 h 17621"/>
                  <a:gd name="connsiteX3" fmla="*/ 15767 w 15883"/>
                  <a:gd name="connsiteY3" fmla="*/ 7836 h 17621"/>
                  <a:gd name="connsiteX4" fmla="*/ 7874 w 15883"/>
                  <a:gd name="connsiteY4" fmla="*/ -57 h 17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3" h="17621">
                    <a:moveTo>
                      <a:pt x="7874" y="-57"/>
                    </a:moveTo>
                    <a:cubicBezTo>
                      <a:pt x="3008" y="449"/>
                      <a:pt x="-526" y="4805"/>
                      <a:pt x="-19" y="9671"/>
                    </a:cubicBezTo>
                    <a:cubicBezTo>
                      <a:pt x="415" y="13837"/>
                      <a:pt x="3707" y="17130"/>
                      <a:pt x="7874" y="17564"/>
                    </a:cubicBezTo>
                    <a:cubicBezTo>
                      <a:pt x="12740" y="17057"/>
                      <a:pt x="16274" y="12702"/>
                      <a:pt x="15767" y="7836"/>
                    </a:cubicBezTo>
                    <a:cubicBezTo>
                      <a:pt x="15333" y="3669"/>
                      <a:pt x="12040" y="377"/>
                      <a:pt x="7874" y="-5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0" name="任意多边形: 形状 319"/>
              <p:cNvSpPr/>
              <p:nvPr/>
            </p:nvSpPr>
            <p:spPr>
              <a:xfrm>
                <a:off x="-3868135" y="5578264"/>
                <a:ext cx="27745" cy="28221"/>
              </a:xfrm>
              <a:custGeom>
                <a:avLst/>
                <a:gdLst>
                  <a:gd name="connsiteX0" fmla="*/ 27580 w 27745"/>
                  <a:gd name="connsiteY0" fmla="*/ 10328 h 28221"/>
                  <a:gd name="connsiteX1" fmla="*/ 23960 w 27745"/>
                  <a:gd name="connsiteY1" fmla="*/ 4136 h 28221"/>
                  <a:gd name="connsiteX2" fmla="*/ 21103 w 27745"/>
                  <a:gd name="connsiteY2" fmla="*/ 1946 h 28221"/>
                  <a:gd name="connsiteX3" fmla="*/ 14054 w 27745"/>
                  <a:gd name="connsiteY3" fmla="*/ -55 h 28221"/>
                  <a:gd name="connsiteX4" fmla="*/ 8625 w 27745"/>
                  <a:gd name="connsiteY4" fmla="*/ 1184 h 28221"/>
                  <a:gd name="connsiteX5" fmla="*/ 4053 w 27745"/>
                  <a:gd name="connsiteY5" fmla="*/ 4136 h 28221"/>
                  <a:gd name="connsiteX6" fmla="*/ 1196 w 27745"/>
                  <a:gd name="connsiteY6" fmla="*/ 8613 h 28221"/>
                  <a:gd name="connsiteX7" fmla="*/ -43 w 27745"/>
                  <a:gd name="connsiteY7" fmla="*/ 14042 h 28221"/>
                  <a:gd name="connsiteX8" fmla="*/ -43 w 27745"/>
                  <a:gd name="connsiteY8" fmla="*/ 17757 h 28221"/>
                  <a:gd name="connsiteX9" fmla="*/ 3577 w 27745"/>
                  <a:gd name="connsiteY9" fmla="*/ 24044 h 28221"/>
                  <a:gd name="connsiteX10" fmla="*/ 6434 w 27745"/>
                  <a:gd name="connsiteY10" fmla="*/ 26234 h 28221"/>
                  <a:gd name="connsiteX11" fmla="*/ 13578 w 27745"/>
                  <a:gd name="connsiteY11" fmla="*/ 28140 h 28221"/>
                  <a:gd name="connsiteX12" fmla="*/ 19007 w 27745"/>
                  <a:gd name="connsiteY12" fmla="*/ 26901 h 28221"/>
                  <a:gd name="connsiteX13" fmla="*/ 23484 w 27745"/>
                  <a:gd name="connsiteY13" fmla="*/ 24044 h 28221"/>
                  <a:gd name="connsiteX14" fmla="*/ 26437 w 27745"/>
                  <a:gd name="connsiteY14" fmla="*/ 19472 h 28221"/>
                  <a:gd name="connsiteX15" fmla="*/ 27675 w 27745"/>
                  <a:gd name="connsiteY15" fmla="*/ 14042 h 2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45" h="28221">
                    <a:moveTo>
                      <a:pt x="27580" y="10328"/>
                    </a:moveTo>
                    <a:cubicBezTo>
                      <a:pt x="26966" y="7970"/>
                      <a:pt x="25713" y="5828"/>
                      <a:pt x="23960" y="4136"/>
                    </a:cubicBezTo>
                    <a:lnTo>
                      <a:pt x="21103" y="1946"/>
                    </a:lnTo>
                    <a:cubicBezTo>
                      <a:pt x="18965" y="681"/>
                      <a:pt x="16537" y="-8"/>
                      <a:pt x="14054" y="-55"/>
                    </a:cubicBezTo>
                    <a:cubicBezTo>
                      <a:pt x="12170" y="-96"/>
                      <a:pt x="10305" y="330"/>
                      <a:pt x="8625" y="1184"/>
                    </a:cubicBezTo>
                    <a:cubicBezTo>
                      <a:pt x="6864" y="1740"/>
                      <a:pt x="5284" y="2759"/>
                      <a:pt x="4053" y="4136"/>
                    </a:cubicBezTo>
                    <a:cubicBezTo>
                      <a:pt x="2738" y="5364"/>
                      <a:pt x="1755" y="6904"/>
                      <a:pt x="1196" y="8613"/>
                    </a:cubicBezTo>
                    <a:cubicBezTo>
                      <a:pt x="251" y="10259"/>
                      <a:pt x="-180" y="12150"/>
                      <a:pt x="-43" y="14042"/>
                    </a:cubicBezTo>
                    <a:lnTo>
                      <a:pt x="-43" y="17757"/>
                    </a:lnTo>
                    <a:cubicBezTo>
                      <a:pt x="607" y="20127"/>
                      <a:pt x="1853" y="22292"/>
                      <a:pt x="3577" y="24044"/>
                    </a:cubicBezTo>
                    <a:lnTo>
                      <a:pt x="6434" y="26234"/>
                    </a:lnTo>
                    <a:cubicBezTo>
                      <a:pt x="8607" y="27485"/>
                      <a:pt x="11071" y="28142"/>
                      <a:pt x="13578" y="28140"/>
                    </a:cubicBezTo>
                    <a:cubicBezTo>
                      <a:pt x="15471" y="28277"/>
                      <a:pt x="17361" y="27846"/>
                      <a:pt x="19007" y="26901"/>
                    </a:cubicBezTo>
                    <a:cubicBezTo>
                      <a:pt x="20717" y="26341"/>
                      <a:pt x="22257" y="25358"/>
                      <a:pt x="23484" y="24044"/>
                    </a:cubicBezTo>
                    <a:cubicBezTo>
                      <a:pt x="24840" y="22795"/>
                      <a:pt x="25857" y="21222"/>
                      <a:pt x="26437" y="19472"/>
                    </a:cubicBezTo>
                    <a:cubicBezTo>
                      <a:pt x="27291" y="17792"/>
                      <a:pt x="27716" y="15927"/>
                      <a:pt x="27675" y="14042"/>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3" name="任意多边形: 形状 272"/>
            <p:cNvSpPr/>
            <p:nvPr/>
          </p:nvSpPr>
          <p:spPr>
            <a:xfrm>
              <a:off x="9589461" y="2578918"/>
              <a:ext cx="1569375" cy="1572727"/>
            </a:xfrm>
            <a:custGeom>
              <a:avLst/>
              <a:gdLst>
                <a:gd name="connsiteX0" fmla="*/ 771389 w 778751"/>
                <a:gd name="connsiteY0" fmla="*/ 309910 h 780414"/>
                <a:gd name="connsiteX1" fmla="*/ 371910 w 778751"/>
                <a:gd name="connsiteY1" fmla="*/ 729 h 780414"/>
                <a:gd name="connsiteX2" fmla="*/ 117117 w 778751"/>
                <a:gd name="connsiteY2" fmla="*/ 110362 h 780414"/>
                <a:gd name="connsiteX3" fmla="*/ 82827 w 778751"/>
                <a:gd name="connsiteY3" fmla="*/ 632237 h 780414"/>
                <a:gd name="connsiteX4" fmla="*/ 313998 w 778751"/>
                <a:gd name="connsiteY4" fmla="*/ 771683 h 780414"/>
                <a:gd name="connsiteX5" fmla="*/ 500784 w 778751"/>
                <a:gd name="connsiteY5" fmla="*/ 765015 h 780414"/>
                <a:gd name="connsiteX6" fmla="*/ 728431 w 778751"/>
                <a:gd name="connsiteY6" fmla="*/ 582230 h 780414"/>
                <a:gd name="connsiteX7" fmla="*/ 771389 w 778751"/>
                <a:gd name="connsiteY7" fmla="*/ 309911 h 7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751" h="780414">
                  <a:moveTo>
                    <a:pt x="771389" y="309910"/>
                  </a:moveTo>
                  <a:cubicBezTo>
                    <a:pt x="733765" y="127888"/>
                    <a:pt x="559077" y="-11844"/>
                    <a:pt x="371910" y="729"/>
                  </a:cubicBezTo>
                  <a:cubicBezTo>
                    <a:pt x="276802" y="6479"/>
                    <a:pt x="186685" y="45254"/>
                    <a:pt x="117117" y="110362"/>
                  </a:cubicBezTo>
                  <a:cubicBezTo>
                    <a:pt x="-24913" y="250495"/>
                    <a:pt x="-39646" y="474725"/>
                    <a:pt x="82827" y="632237"/>
                  </a:cubicBezTo>
                  <a:cubicBezTo>
                    <a:pt x="141398" y="704101"/>
                    <a:pt x="223111" y="753392"/>
                    <a:pt x="313998" y="771683"/>
                  </a:cubicBezTo>
                  <a:cubicBezTo>
                    <a:pt x="375832" y="785186"/>
                    <a:pt x="440070" y="782893"/>
                    <a:pt x="500784" y="765015"/>
                  </a:cubicBezTo>
                  <a:cubicBezTo>
                    <a:pt x="597822" y="736532"/>
                    <a:pt x="679657" y="670825"/>
                    <a:pt x="728431" y="582230"/>
                  </a:cubicBezTo>
                  <a:cubicBezTo>
                    <a:pt x="774063" y="499242"/>
                    <a:pt x="789258" y="402916"/>
                    <a:pt x="771389" y="30991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4" name="任意多边形: 形状 273"/>
            <p:cNvSpPr/>
            <p:nvPr/>
          </p:nvSpPr>
          <p:spPr>
            <a:xfrm>
              <a:off x="9549876" y="2540143"/>
              <a:ext cx="1569990" cy="1572690"/>
            </a:xfrm>
            <a:custGeom>
              <a:avLst/>
              <a:gdLst>
                <a:gd name="connsiteX0" fmla="*/ 771792 w 779056"/>
                <a:gd name="connsiteY0" fmla="*/ 309911 h 780396"/>
                <a:gd name="connsiteX1" fmla="*/ 372313 w 779056"/>
                <a:gd name="connsiteY1" fmla="*/ 729 h 780396"/>
                <a:gd name="connsiteX2" fmla="*/ 117139 w 779056"/>
                <a:gd name="connsiteY2" fmla="*/ 110362 h 780396"/>
                <a:gd name="connsiteX3" fmla="*/ 82753 w 779056"/>
                <a:gd name="connsiteY3" fmla="*/ 632237 h 780396"/>
                <a:gd name="connsiteX4" fmla="*/ 314020 w 779056"/>
                <a:gd name="connsiteY4" fmla="*/ 771588 h 780396"/>
                <a:gd name="connsiteX5" fmla="*/ 500710 w 779056"/>
                <a:gd name="connsiteY5" fmla="*/ 765016 h 780396"/>
                <a:gd name="connsiteX6" fmla="*/ 728453 w 779056"/>
                <a:gd name="connsiteY6" fmla="*/ 582231 h 780396"/>
                <a:gd name="connsiteX7" fmla="*/ 771792 w 779056"/>
                <a:gd name="connsiteY7" fmla="*/ 309911 h 78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056" h="780396">
                  <a:moveTo>
                    <a:pt x="771792" y="309911"/>
                  </a:moveTo>
                  <a:cubicBezTo>
                    <a:pt x="733692" y="127793"/>
                    <a:pt x="559480" y="-11844"/>
                    <a:pt x="372313" y="729"/>
                  </a:cubicBezTo>
                  <a:cubicBezTo>
                    <a:pt x="277060" y="6345"/>
                    <a:pt x="186779" y="45133"/>
                    <a:pt x="117139" y="110362"/>
                  </a:cubicBezTo>
                  <a:cubicBezTo>
                    <a:pt x="-24879" y="250489"/>
                    <a:pt x="-39651" y="474688"/>
                    <a:pt x="82753" y="632237"/>
                  </a:cubicBezTo>
                  <a:cubicBezTo>
                    <a:pt x="141364" y="704085"/>
                    <a:pt x="223112" y="753342"/>
                    <a:pt x="314020" y="771588"/>
                  </a:cubicBezTo>
                  <a:cubicBezTo>
                    <a:pt x="375809" y="785172"/>
                    <a:pt x="440030" y="782911"/>
                    <a:pt x="500710" y="765016"/>
                  </a:cubicBezTo>
                  <a:cubicBezTo>
                    <a:pt x="597775" y="736536"/>
                    <a:pt x="679641" y="670831"/>
                    <a:pt x="728453" y="582231"/>
                  </a:cubicBezTo>
                  <a:cubicBezTo>
                    <a:pt x="774215" y="499289"/>
                    <a:pt x="789545" y="402961"/>
                    <a:pt x="771792" y="309911"/>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5" name="任意多边形: 形状 274"/>
            <p:cNvSpPr/>
            <p:nvPr/>
          </p:nvSpPr>
          <p:spPr>
            <a:xfrm>
              <a:off x="9847078" y="3565071"/>
              <a:ext cx="393670" cy="312668"/>
            </a:xfrm>
            <a:custGeom>
              <a:avLst/>
              <a:gdLst>
                <a:gd name="connsiteX0" fmla="*/ 193595 w 195346"/>
                <a:gd name="connsiteY0" fmla="*/ 60594 h 155151"/>
                <a:gd name="connsiteX1" fmla="*/ 182831 w 195346"/>
                <a:gd name="connsiteY1" fmla="*/ 53069 h 155151"/>
                <a:gd name="connsiteX2" fmla="*/ 171211 w 195346"/>
                <a:gd name="connsiteY2" fmla="*/ 45259 h 155151"/>
                <a:gd name="connsiteX3" fmla="*/ 148923 w 195346"/>
                <a:gd name="connsiteY3" fmla="*/ 29828 h 155151"/>
                <a:gd name="connsiteX4" fmla="*/ 127682 w 195346"/>
                <a:gd name="connsiteY4" fmla="*/ 14302 h 155151"/>
                <a:gd name="connsiteX5" fmla="*/ 116347 w 195346"/>
                <a:gd name="connsiteY5" fmla="*/ 6397 h 155151"/>
                <a:gd name="connsiteX6" fmla="*/ 107965 w 195346"/>
                <a:gd name="connsiteY6" fmla="*/ 1920 h 155151"/>
                <a:gd name="connsiteX7" fmla="*/ 107965 w 195346"/>
                <a:gd name="connsiteY7" fmla="*/ 1920 h 155151"/>
                <a:gd name="connsiteX8" fmla="*/ 104868 w 195346"/>
                <a:gd name="connsiteY8" fmla="*/ 13 h 155151"/>
                <a:gd name="connsiteX9" fmla="*/ 104155 w 195346"/>
                <a:gd name="connsiteY9" fmla="*/ 301 h 155151"/>
                <a:gd name="connsiteX10" fmla="*/ 93296 w 195346"/>
                <a:gd name="connsiteY10" fmla="*/ 12493 h 155151"/>
                <a:gd name="connsiteX11" fmla="*/ 82248 w 195346"/>
                <a:gd name="connsiteY11" fmla="*/ 26590 h 155151"/>
                <a:gd name="connsiteX12" fmla="*/ 71675 w 195346"/>
                <a:gd name="connsiteY12" fmla="*/ 39258 h 155151"/>
                <a:gd name="connsiteX13" fmla="*/ 59292 w 195346"/>
                <a:gd name="connsiteY13" fmla="*/ 52022 h 155151"/>
                <a:gd name="connsiteX14" fmla="*/ 31860 w 195346"/>
                <a:gd name="connsiteY14" fmla="*/ 72881 h 155151"/>
                <a:gd name="connsiteX15" fmla="*/ 1285 w 195346"/>
                <a:gd name="connsiteY15" fmla="*/ 90407 h 155151"/>
                <a:gd name="connsiteX16" fmla="*/ 361 w 195346"/>
                <a:gd name="connsiteY16" fmla="*/ 94341 h 155151"/>
                <a:gd name="connsiteX17" fmla="*/ 1285 w 195346"/>
                <a:gd name="connsiteY17" fmla="*/ 95265 h 155151"/>
                <a:gd name="connsiteX18" fmla="*/ 11858 w 195346"/>
                <a:gd name="connsiteY18" fmla="*/ 114315 h 155151"/>
                <a:gd name="connsiteX19" fmla="*/ 27955 w 195346"/>
                <a:gd name="connsiteY19" fmla="*/ 131365 h 155151"/>
                <a:gd name="connsiteX20" fmla="*/ 46529 w 195346"/>
                <a:gd name="connsiteY20" fmla="*/ 144985 h 155151"/>
                <a:gd name="connsiteX21" fmla="*/ 56530 w 195346"/>
                <a:gd name="connsiteY21" fmla="*/ 150319 h 155151"/>
                <a:gd name="connsiteX22" fmla="*/ 68436 w 195346"/>
                <a:gd name="connsiteY22" fmla="*/ 154986 h 155151"/>
                <a:gd name="connsiteX23" fmla="*/ 73389 w 195346"/>
                <a:gd name="connsiteY23" fmla="*/ 153462 h 155151"/>
                <a:gd name="connsiteX24" fmla="*/ 84438 w 195346"/>
                <a:gd name="connsiteY24" fmla="*/ 150700 h 155151"/>
                <a:gd name="connsiteX25" fmla="*/ 103488 w 195346"/>
                <a:gd name="connsiteY25" fmla="*/ 143557 h 155151"/>
                <a:gd name="connsiteX26" fmla="*/ 139588 w 195346"/>
                <a:gd name="connsiteY26" fmla="*/ 123935 h 155151"/>
                <a:gd name="connsiteX27" fmla="*/ 170735 w 195346"/>
                <a:gd name="connsiteY27" fmla="*/ 98694 h 155151"/>
                <a:gd name="connsiteX28" fmla="*/ 193214 w 195346"/>
                <a:gd name="connsiteY28" fmla="*/ 68785 h 155151"/>
                <a:gd name="connsiteX29" fmla="*/ 194110 w 195346"/>
                <a:gd name="connsiteY29" fmla="*/ 61160 h 155151"/>
                <a:gd name="connsiteX30" fmla="*/ 193595 w 195346"/>
                <a:gd name="connsiteY30" fmla="*/ 60594 h 15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346" h="155151">
                  <a:moveTo>
                    <a:pt x="193595" y="60594"/>
                  </a:moveTo>
                  <a:cubicBezTo>
                    <a:pt x="190331" y="57651"/>
                    <a:pt x="186716" y="55124"/>
                    <a:pt x="182831" y="53069"/>
                  </a:cubicBezTo>
                  <a:lnTo>
                    <a:pt x="171211" y="45259"/>
                  </a:lnTo>
                  <a:cubicBezTo>
                    <a:pt x="163781" y="40115"/>
                    <a:pt x="156161" y="35257"/>
                    <a:pt x="148923" y="29828"/>
                  </a:cubicBezTo>
                  <a:cubicBezTo>
                    <a:pt x="141683" y="24399"/>
                    <a:pt x="134540" y="19732"/>
                    <a:pt x="127682" y="14302"/>
                  </a:cubicBezTo>
                  <a:cubicBezTo>
                    <a:pt x="123967" y="11350"/>
                    <a:pt x="120252" y="8968"/>
                    <a:pt x="116347" y="6397"/>
                  </a:cubicBezTo>
                  <a:cubicBezTo>
                    <a:pt x="113777" y="4518"/>
                    <a:pt x="110955" y="3011"/>
                    <a:pt x="107965" y="1920"/>
                  </a:cubicBezTo>
                  <a:cubicBezTo>
                    <a:pt x="107965" y="1920"/>
                    <a:pt x="107965" y="1920"/>
                    <a:pt x="107965" y="1920"/>
                  </a:cubicBezTo>
                  <a:cubicBezTo>
                    <a:pt x="107636" y="538"/>
                    <a:pt x="106250" y="-316"/>
                    <a:pt x="104868" y="13"/>
                  </a:cubicBezTo>
                  <a:cubicBezTo>
                    <a:pt x="104617" y="73"/>
                    <a:pt x="104377" y="170"/>
                    <a:pt x="104155" y="301"/>
                  </a:cubicBezTo>
                  <a:cubicBezTo>
                    <a:pt x="99676" y="3509"/>
                    <a:pt x="95967" y="7674"/>
                    <a:pt x="93296" y="12493"/>
                  </a:cubicBezTo>
                  <a:cubicBezTo>
                    <a:pt x="89772" y="17255"/>
                    <a:pt x="85581" y="22018"/>
                    <a:pt x="82248" y="26590"/>
                  </a:cubicBezTo>
                  <a:cubicBezTo>
                    <a:pt x="79119" y="31128"/>
                    <a:pt x="75580" y="35368"/>
                    <a:pt x="71675" y="39258"/>
                  </a:cubicBezTo>
                  <a:cubicBezTo>
                    <a:pt x="67484" y="43544"/>
                    <a:pt x="63769" y="48116"/>
                    <a:pt x="59292" y="52022"/>
                  </a:cubicBezTo>
                  <a:cubicBezTo>
                    <a:pt x="50698" y="59669"/>
                    <a:pt x="41527" y="66643"/>
                    <a:pt x="31860" y="72881"/>
                  </a:cubicBezTo>
                  <a:cubicBezTo>
                    <a:pt x="22335" y="79168"/>
                    <a:pt x="11477" y="84597"/>
                    <a:pt x="1285" y="90407"/>
                  </a:cubicBezTo>
                  <a:cubicBezTo>
                    <a:pt x="-56" y="91239"/>
                    <a:pt x="-470" y="93000"/>
                    <a:pt x="361" y="94341"/>
                  </a:cubicBezTo>
                  <a:cubicBezTo>
                    <a:pt x="594" y="94716"/>
                    <a:pt x="910" y="95033"/>
                    <a:pt x="1285" y="95265"/>
                  </a:cubicBezTo>
                  <a:cubicBezTo>
                    <a:pt x="3395" y="102303"/>
                    <a:pt x="7001" y="108801"/>
                    <a:pt x="11858" y="114315"/>
                  </a:cubicBezTo>
                  <a:cubicBezTo>
                    <a:pt x="16672" y="120494"/>
                    <a:pt x="22062" y="126203"/>
                    <a:pt x="27955" y="131365"/>
                  </a:cubicBezTo>
                  <a:cubicBezTo>
                    <a:pt x="33752" y="136419"/>
                    <a:pt x="39966" y="140975"/>
                    <a:pt x="46529" y="144985"/>
                  </a:cubicBezTo>
                  <a:cubicBezTo>
                    <a:pt x="49748" y="146969"/>
                    <a:pt x="53089" y="148751"/>
                    <a:pt x="56530" y="150319"/>
                  </a:cubicBezTo>
                  <a:cubicBezTo>
                    <a:pt x="60252" y="152443"/>
                    <a:pt x="64263" y="154015"/>
                    <a:pt x="68436" y="154986"/>
                  </a:cubicBezTo>
                  <a:cubicBezTo>
                    <a:pt x="70239" y="155350"/>
                    <a:pt x="72103" y="154777"/>
                    <a:pt x="73389" y="153462"/>
                  </a:cubicBezTo>
                  <a:cubicBezTo>
                    <a:pt x="77179" y="153039"/>
                    <a:pt x="80895" y="152110"/>
                    <a:pt x="84438" y="150700"/>
                  </a:cubicBezTo>
                  <a:cubicBezTo>
                    <a:pt x="90915" y="148700"/>
                    <a:pt x="97011" y="145938"/>
                    <a:pt x="103488" y="143557"/>
                  </a:cubicBezTo>
                  <a:cubicBezTo>
                    <a:pt x="116207" y="138365"/>
                    <a:pt x="128314" y="131785"/>
                    <a:pt x="139588" y="123935"/>
                  </a:cubicBezTo>
                  <a:cubicBezTo>
                    <a:pt x="150734" y="116511"/>
                    <a:pt x="161162" y="108060"/>
                    <a:pt x="170735" y="98694"/>
                  </a:cubicBezTo>
                  <a:cubicBezTo>
                    <a:pt x="180246" y="90415"/>
                    <a:pt x="187906" y="80224"/>
                    <a:pt x="193214" y="68785"/>
                  </a:cubicBezTo>
                  <a:cubicBezTo>
                    <a:pt x="195567" y="66927"/>
                    <a:pt x="195968" y="63513"/>
                    <a:pt x="194110" y="61160"/>
                  </a:cubicBezTo>
                  <a:cubicBezTo>
                    <a:pt x="193952" y="60959"/>
                    <a:pt x="193780" y="60770"/>
                    <a:pt x="193595" y="6059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 name="任意多边形: 形状 275"/>
            <p:cNvSpPr/>
            <p:nvPr/>
          </p:nvSpPr>
          <p:spPr>
            <a:xfrm>
              <a:off x="9913725" y="3565071"/>
              <a:ext cx="327600" cy="312476"/>
            </a:xfrm>
            <a:custGeom>
              <a:avLst/>
              <a:gdLst>
                <a:gd name="connsiteX0" fmla="*/ 149761 w 162561"/>
                <a:gd name="connsiteY0" fmla="*/ 53069 h 155056"/>
                <a:gd name="connsiteX1" fmla="*/ 138140 w 162561"/>
                <a:gd name="connsiteY1" fmla="*/ 45259 h 155056"/>
                <a:gd name="connsiteX2" fmla="*/ 115852 w 162561"/>
                <a:gd name="connsiteY2" fmla="*/ 29828 h 155056"/>
                <a:gd name="connsiteX3" fmla="*/ 94611 w 162561"/>
                <a:gd name="connsiteY3" fmla="*/ 14302 h 155056"/>
                <a:gd name="connsiteX4" fmla="*/ 83276 w 162561"/>
                <a:gd name="connsiteY4" fmla="*/ 6397 h 155056"/>
                <a:gd name="connsiteX5" fmla="*/ 74894 w 162561"/>
                <a:gd name="connsiteY5" fmla="*/ 1920 h 155056"/>
                <a:gd name="connsiteX6" fmla="*/ 74894 w 162561"/>
                <a:gd name="connsiteY6" fmla="*/ 1920 h 155056"/>
                <a:gd name="connsiteX7" fmla="*/ 71797 w 162561"/>
                <a:gd name="connsiteY7" fmla="*/ 13 h 155056"/>
                <a:gd name="connsiteX8" fmla="*/ 71084 w 162561"/>
                <a:gd name="connsiteY8" fmla="*/ 301 h 155056"/>
                <a:gd name="connsiteX9" fmla="*/ 60225 w 162561"/>
                <a:gd name="connsiteY9" fmla="*/ 12493 h 155056"/>
                <a:gd name="connsiteX10" fmla="*/ 49177 w 162561"/>
                <a:gd name="connsiteY10" fmla="*/ 26590 h 155056"/>
                <a:gd name="connsiteX11" fmla="*/ 38604 w 162561"/>
                <a:gd name="connsiteY11" fmla="*/ 39258 h 155056"/>
                <a:gd name="connsiteX12" fmla="*/ 28126 w 162561"/>
                <a:gd name="connsiteY12" fmla="*/ 50212 h 155056"/>
                <a:gd name="connsiteX13" fmla="*/ 38890 w 162561"/>
                <a:gd name="connsiteY13" fmla="*/ 68309 h 155056"/>
                <a:gd name="connsiteX14" fmla="*/ 67465 w 162561"/>
                <a:gd name="connsiteY14" fmla="*/ 94979 h 155056"/>
                <a:gd name="connsiteX15" fmla="*/ 35461 w 162561"/>
                <a:gd name="connsiteY15" fmla="*/ 117268 h 155056"/>
                <a:gd name="connsiteX16" fmla="*/ -68 w 162561"/>
                <a:gd name="connsiteY16" fmla="*/ 135365 h 155056"/>
                <a:gd name="connsiteX17" fmla="*/ 13744 w 162561"/>
                <a:gd name="connsiteY17" fmla="*/ 144890 h 155056"/>
                <a:gd name="connsiteX18" fmla="*/ 23745 w 162561"/>
                <a:gd name="connsiteY18" fmla="*/ 150224 h 155056"/>
                <a:gd name="connsiteX19" fmla="*/ 35651 w 162561"/>
                <a:gd name="connsiteY19" fmla="*/ 154891 h 155056"/>
                <a:gd name="connsiteX20" fmla="*/ 40604 w 162561"/>
                <a:gd name="connsiteY20" fmla="*/ 153367 h 155056"/>
                <a:gd name="connsiteX21" fmla="*/ 51653 w 162561"/>
                <a:gd name="connsiteY21" fmla="*/ 150605 h 155056"/>
                <a:gd name="connsiteX22" fmla="*/ 70703 w 162561"/>
                <a:gd name="connsiteY22" fmla="*/ 143462 h 155056"/>
                <a:gd name="connsiteX23" fmla="*/ 106803 w 162561"/>
                <a:gd name="connsiteY23" fmla="*/ 123840 h 155056"/>
                <a:gd name="connsiteX24" fmla="*/ 137950 w 162561"/>
                <a:gd name="connsiteY24" fmla="*/ 98599 h 155056"/>
                <a:gd name="connsiteX25" fmla="*/ 160429 w 162561"/>
                <a:gd name="connsiteY25" fmla="*/ 68690 h 155056"/>
                <a:gd name="connsiteX26" fmla="*/ 161325 w 162561"/>
                <a:gd name="connsiteY26" fmla="*/ 61065 h 155056"/>
                <a:gd name="connsiteX27" fmla="*/ 161000 w 162561"/>
                <a:gd name="connsiteY27" fmla="*/ 60689 h 155056"/>
                <a:gd name="connsiteX28" fmla="*/ 149761 w 162561"/>
                <a:gd name="connsiteY28" fmla="*/ 53069 h 15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2561" h="155056">
                  <a:moveTo>
                    <a:pt x="149761" y="53069"/>
                  </a:moveTo>
                  <a:lnTo>
                    <a:pt x="138140" y="45259"/>
                  </a:lnTo>
                  <a:cubicBezTo>
                    <a:pt x="130711" y="40115"/>
                    <a:pt x="123091" y="35257"/>
                    <a:pt x="115852" y="29828"/>
                  </a:cubicBezTo>
                  <a:cubicBezTo>
                    <a:pt x="108612" y="24399"/>
                    <a:pt x="101469" y="19732"/>
                    <a:pt x="94611" y="14302"/>
                  </a:cubicBezTo>
                  <a:cubicBezTo>
                    <a:pt x="90896" y="11350"/>
                    <a:pt x="87181" y="8968"/>
                    <a:pt x="83276" y="6397"/>
                  </a:cubicBezTo>
                  <a:cubicBezTo>
                    <a:pt x="80706" y="4518"/>
                    <a:pt x="77884" y="3011"/>
                    <a:pt x="74894" y="1920"/>
                  </a:cubicBezTo>
                  <a:cubicBezTo>
                    <a:pt x="74894" y="1920"/>
                    <a:pt x="74894" y="1920"/>
                    <a:pt x="74894" y="1920"/>
                  </a:cubicBezTo>
                  <a:cubicBezTo>
                    <a:pt x="74565" y="538"/>
                    <a:pt x="73179" y="-316"/>
                    <a:pt x="71797" y="13"/>
                  </a:cubicBezTo>
                  <a:cubicBezTo>
                    <a:pt x="71546" y="73"/>
                    <a:pt x="71306" y="170"/>
                    <a:pt x="71084" y="301"/>
                  </a:cubicBezTo>
                  <a:cubicBezTo>
                    <a:pt x="66605" y="3509"/>
                    <a:pt x="62896" y="7674"/>
                    <a:pt x="60225" y="12493"/>
                  </a:cubicBezTo>
                  <a:cubicBezTo>
                    <a:pt x="56701" y="17255"/>
                    <a:pt x="52510" y="22018"/>
                    <a:pt x="49177" y="26590"/>
                  </a:cubicBezTo>
                  <a:cubicBezTo>
                    <a:pt x="46048" y="31128"/>
                    <a:pt x="42509" y="35368"/>
                    <a:pt x="38604" y="39258"/>
                  </a:cubicBezTo>
                  <a:cubicBezTo>
                    <a:pt x="35079" y="42877"/>
                    <a:pt x="31746" y="46688"/>
                    <a:pt x="28126" y="50212"/>
                  </a:cubicBezTo>
                  <a:cubicBezTo>
                    <a:pt x="30992" y="56645"/>
                    <a:pt x="34605" y="62720"/>
                    <a:pt x="38890" y="68309"/>
                  </a:cubicBezTo>
                  <a:cubicBezTo>
                    <a:pt x="46986" y="78616"/>
                    <a:pt x="56625" y="87611"/>
                    <a:pt x="67465" y="94979"/>
                  </a:cubicBezTo>
                  <a:cubicBezTo>
                    <a:pt x="56796" y="102504"/>
                    <a:pt x="46605" y="110505"/>
                    <a:pt x="35461" y="117268"/>
                  </a:cubicBezTo>
                  <a:cubicBezTo>
                    <a:pt x="24099" y="124202"/>
                    <a:pt x="12221" y="130252"/>
                    <a:pt x="-68" y="135365"/>
                  </a:cubicBezTo>
                  <a:cubicBezTo>
                    <a:pt x="4409" y="138889"/>
                    <a:pt x="8886" y="142033"/>
                    <a:pt x="13744" y="144890"/>
                  </a:cubicBezTo>
                  <a:cubicBezTo>
                    <a:pt x="16963" y="146874"/>
                    <a:pt x="20303" y="148656"/>
                    <a:pt x="23745" y="150224"/>
                  </a:cubicBezTo>
                  <a:cubicBezTo>
                    <a:pt x="27467" y="152348"/>
                    <a:pt x="31478" y="153920"/>
                    <a:pt x="35651" y="154891"/>
                  </a:cubicBezTo>
                  <a:cubicBezTo>
                    <a:pt x="37454" y="155255"/>
                    <a:pt x="39318" y="154682"/>
                    <a:pt x="40604" y="153367"/>
                  </a:cubicBezTo>
                  <a:cubicBezTo>
                    <a:pt x="44394" y="152944"/>
                    <a:pt x="48110" y="152015"/>
                    <a:pt x="51653" y="150605"/>
                  </a:cubicBezTo>
                  <a:cubicBezTo>
                    <a:pt x="58130" y="148605"/>
                    <a:pt x="64226" y="145843"/>
                    <a:pt x="70703" y="143462"/>
                  </a:cubicBezTo>
                  <a:cubicBezTo>
                    <a:pt x="83422" y="138270"/>
                    <a:pt x="95529" y="131690"/>
                    <a:pt x="106803" y="123840"/>
                  </a:cubicBezTo>
                  <a:cubicBezTo>
                    <a:pt x="117949" y="116416"/>
                    <a:pt x="128377" y="107965"/>
                    <a:pt x="137950" y="98599"/>
                  </a:cubicBezTo>
                  <a:cubicBezTo>
                    <a:pt x="147461" y="90320"/>
                    <a:pt x="155120" y="80129"/>
                    <a:pt x="160429" y="68690"/>
                  </a:cubicBezTo>
                  <a:cubicBezTo>
                    <a:pt x="162782" y="66832"/>
                    <a:pt x="163183" y="63418"/>
                    <a:pt x="161325" y="61065"/>
                  </a:cubicBezTo>
                  <a:cubicBezTo>
                    <a:pt x="161223" y="60935"/>
                    <a:pt x="161114" y="60809"/>
                    <a:pt x="161000" y="60689"/>
                  </a:cubicBezTo>
                  <a:cubicBezTo>
                    <a:pt x="157594" y="57680"/>
                    <a:pt x="153817" y="55119"/>
                    <a:pt x="149761" y="53069"/>
                  </a:cubicBezTo>
                  <a:close/>
                </a:path>
              </a:pathLst>
            </a:custGeom>
            <a:solidFill>
              <a:srgbClr val="00A2A4">
                <a:alpha val="45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7" name="任意多边形: 形状 276"/>
            <p:cNvSpPr/>
            <p:nvPr/>
          </p:nvSpPr>
          <p:spPr>
            <a:xfrm>
              <a:off x="9847461" y="2696369"/>
              <a:ext cx="1087715" cy="1101274"/>
            </a:xfrm>
            <a:custGeom>
              <a:avLst/>
              <a:gdLst>
                <a:gd name="connsiteX0" fmla="*/ 535543 w 539743"/>
                <a:gd name="connsiteY0" fmla="*/ 274203 h 546471"/>
                <a:gd name="connsiteX1" fmla="*/ 518017 w 539743"/>
                <a:gd name="connsiteY1" fmla="*/ 238294 h 546471"/>
                <a:gd name="connsiteX2" fmla="*/ 489442 w 539743"/>
                <a:gd name="connsiteY2" fmla="*/ 213910 h 546471"/>
                <a:gd name="connsiteX3" fmla="*/ 451342 w 539743"/>
                <a:gd name="connsiteY3" fmla="*/ 200861 h 546471"/>
                <a:gd name="connsiteX4" fmla="*/ 446103 w 539743"/>
                <a:gd name="connsiteY4" fmla="*/ 177239 h 546471"/>
                <a:gd name="connsiteX5" fmla="*/ 409717 w 539743"/>
                <a:gd name="connsiteY5" fmla="*/ 131424 h 546471"/>
                <a:gd name="connsiteX6" fmla="*/ 395430 w 539743"/>
                <a:gd name="connsiteY6" fmla="*/ 124280 h 546471"/>
                <a:gd name="connsiteX7" fmla="*/ 393334 w 539743"/>
                <a:gd name="connsiteY7" fmla="*/ 115993 h 546471"/>
                <a:gd name="connsiteX8" fmla="*/ 383809 w 539743"/>
                <a:gd name="connsiteY8" fmla="*/ 94181 h 546471"/>
                <a:gd name="connsiteX9" fmla="*/ 374284 w 539743"/>
                <a:gd name="connsiteY9" fmla="*/ 85704 h 546471"/>
                <a:gd name="connsiteX10" fmla="*/ 364759 w 539743"/>
                <a:gd name="connsiteY10" fmla="*/ 78560 h 546471"/>
                <a:gd name="connsiteX11" fmla="*/ 340090 w 539743"/>
                <a:gd name="connsiteY11" fmla="*/ 73702 h 546471"/>
                <a:gd name="connsiteX12" fmla="*/ 315515 w 539743"/>
                <a:gd name="connsiteY12" fmla="*/ 78274 h 546471"/>
                <a:gd name="connsiteX13" fmla="*/ 307800 w 539743"/>
                <a:gd name="connsiteY13" fmla="*/ 81417 h 546471"/>
                <a:gd name="connsiteX14" fmla="*/ 306943 w 539743"/>
                <a:gd name="connsiteY14" fmla="*/ 79036 h 546471"/>
                <a:gd name="connsiteX15" fmla="*/ 243506 w 539743"/>
                <a:gd name="connsiteY15" fmla="*/ 10932 h 546471"/>
                <a:gd name="connsiteX16" fmla="*/ 144160 w 539743"/>
                <a:gd name="connsiteY16" fmla="*/ 8456 h 546471"/>
                <a:gd name="connsiteX17" fmla="*/ 67960 w 539743"/>
                <a:gd name="connsiteY17" fmla="*/ 71892 h 546471"/>
                <a:gd name="connsiteX18" fmla="*/ 61579 w 539743"/>
                <a:gd name="connsiteY18" fmla="*/ 128185 h 546471"/>
                <a:gd name="connsiteX19" fmla="*/ 70532 w 539743"/>
                <a:gd name="connsiteY19" fmla="*/ 147235 h 546471"/>
                <a:gd name="connsiteX20" fmla="*/ 33385 w 539743"/>
                <a:gd name="connsiteY20" fmla="*/ 194860 h 546471"/>
                <a:gd name="connsiteX21" fmla="*/ 29765 w 539743"/>
                <a:gd name="connsiteY21" fmla="*/ 218958 h 546471"/>
                <a:gd name="connsiteX22" fmla="*/ 35194 w 539743"/>
                <a:gd name="connsiteY22" fmla="*/ 242485 h 546471"/>
                <a:gd name="connsiteX23" fmla="*/ 41290 w 539743"/>
                <a:gd name="connsiteY23" fmla="*/ 255153 h 546471"/>
                <a:gd name="connsiteX24" fmla="*/ 25860 w 539743"/>
                <a:gd name="connsiteY24" fmla="*/ 271441 h 546471"/>
                <a:gd name="connsiteX25" fmla="*/ 7667 w 539743"/>
                <a:gd name="connsiteY25" fmla="*/ 385741 h 546471"/>
                <a:gd name="connsiteX26" fmla="*/ 51101 w 539743"/>
                <a:gd name="connsiteY26" fmla="*/ 430223 h 546471"/>
                <a:gd name="connsiteX27" fmla="*/ 83962 w 539743"/>
                <a:gd name="connsiteY27" fmla="*/ 436319 h 546471"/>
                <a:gd name="connsiteX28" fmla="*/ 84439 w 539743"/>
                <a:gd name="connsiteY28" fmla="*/ 438510 h 546471"/>
                <a:gd name="connsiteX29" fmla="*/ 101012 w 539743"/>
                <a:gd name="connsiteY29" fmla="*/ 473085 h 546471"/>
                <a:gd name="connsiteX30" fmla="*/ 127397 w 539743"/>
                <a:gd name="connsiteY30" fmla="*/ 499279 h 546471"/>
                <a:gd name="connsiteX31" fmla="*/ 160925 w 539743"/>
                <a:gd name="connsiteY31" fmla="*/ 518329 h 546471"/>
                <a:gd name="connsiteX32" fmla="*/ 236172 w 539743"/>
                <a:gd name="connsiteY32" fmla="*/ 516996 h 546471"/>
                <a:gd name="connsiteX33" fmla="*/ 237791 w 539743"/>
                <a:gd name="connsiteY33" fmla="*/ 516234 h 546471"/>
                <a:gd name="connsiteX34" fmla="*/ 283702 w 539743"/>
                <a:gd name="connsiteY34" fmla="*/ 538427 h 546471"/>
                <a:gd name="connsiteX35" fmla="*/ 389239 w 539743"/>
                <a:gd name="connsiteY35" fmla="*/ 532712 h 546471"/>
                <a:gd name="connsiteX36" fmla="*/ 455914 w 539743"/>
                <a:gd name="connsiteY36" fmla="*/ 457464 h 546471"/>
                <a:gd name="connsiteX37" fmla="*/ 460390 w 539743"/>
                <a:gd name="connsiteY37" fmla="*/ 416507 h 546471"/>
                <a:gd name="connsiteX38" fmla="*/ 471154 w 539743"/>
                <a:gd name="connsiteY38" fmla="*/ 412411 h 546471"/>
                <a:gd name="connsiteX39" fmla="*/ 527732 w 539743"/>
                <a:gd name="connsiteY39" fmla="*/ 354214 h 546471"/>
                <a:gd name="connsiteX40" fmla="*/ 535543 w 539743"/>
                <a:gd name="connsiteY40" fmla="*/ 274204 h 54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9743" h="546471">
                  <a:moveTo>
                    <a:pt x="535543" y="274203"/>
                  </a:moveTo>
                  <a:cubicBezTo>
                    <a:pt x="532193" y="261170"/>
                    <a:pt x="526230" y="248953"/>
                    <a:pt x="518017" y="238294"/>
                  </a:cubicBezTo>
                  <a:cubicBezTo>
                    <a:pt x="509961" y="228587"/>
                    <a:pt x="500295" y="220338"/>
                    <a:pt x="489442" y="213910"/>
                  </a:cubicBezTo>
                  <a:cubicBezTo>
                    <a:pt x="477670" y="207214"/>
                    <a:pt x="464746" y="202788"/>
                    <a:pt x="451342" y="200861"/>
                  </a:cubicBezTo>
                  <a:cubicBezTo>
                    <a:pt x="450621" y="192794"/>
                    <a:pt x="448860" y="184854"/>
                    <a:pt x="446103" y="177239"/>
                  </a:cubicBezTo>
                  <a:cubicBezTo>
                    <a:pt x="439493" y="158298"/>
                    <a:pt x="426670" y="142151"/>
                    <a:pt x="409717" y="131424"/>
                  </a:cubicBezTo>
                  <a:cubicBezTo>
                    <a:pt x="405163" y="128647"/>
                    <a:pt x="400384" y="126257"/>
                    <a:pt x="395430" y="124280"/>
                  </a:cubicBezTo>
                  <a:cubicBezTo>
                    <a:pt x="394763" y="121518"/>
                    <a:pt x="394096" y="118756"/>
                    <a:pt x="393334" y="115993"/>
                  </a:cubicBezTo>
                  <a:cubicBezTo>
                    <a:pt x="391476" y="108216"/>
                    <a:pt x="388251" y="100830"/>
                    <a:pt x="383809" y="94181"/>
                  </a:cubicBezTo>
                  <a:cubicBezTo>
                    <a:pt x="381047" y="90923"/>
                    <a:pt x="377841" y="88070"/>
                    <a:pt x="374284" y="85704"/>
                  </a:cubicBezTo>
                  <a:cubicBezTo>
                    <a:pt x="371302" y="83076"/>
                    <a:pt x="368117" y="80687"/>
                    <a:pt x="364759" y="78560"/>
                  </a:cubicBezTo>
                  <a:cubicBezTo>
                    <a:pt x="357092" y="74841"/>
                    <a:pt x="348594" y="73168"/>
                    <a:pt x="340090" y="73702"/>
                  </a:cubicBezTo>
                  <a:cubicBezTo>
                    <a:pt x="331720" y="74024"/>
                    <a:pt x="323441" y="75564"/>
                    <a:pt x="315515" y="78274"/>
                  </a:cubicBezTo>
                  <a:cubicBezTo>
                    <a:pt x="312882" y="79165"/>
                    <a:pt x="310306" y="80215"/>
                    <a:pt x="307800" y="81417"/>
                  </a:cubicBezTo>
                  <a:lnTo>
                    <a:pt x="306943" y="79036"/>
                  </a:lnTo>
                  <a:cubicBezTo>
                    <a:pt x="295254" y="49077"/>
                    <a:pt x="272561" y="24715"/>
                    <a:pt x="243506" y="10932"/>
                  </a:cubicBezTo>
                  <a:cubicBezTo>
                    <a:pt x="212645" y="-4403"/>
                    <a:pt x="176355" y="-2212"/>
                    <a:pt x="144160" y="8456"/>
                  </a:cubicBezTo>
                  <a:cubicBezTo>
                    <a:pt x="110989" y="17981"/>
                    <a:pt x="83341" y="40998"/>
                    <a:pt x="67960" y="71892"/>
                  </a:cubicBezTo>
                  <a:cubicBezTo>
                    <a:pt x="58591" y="89112"/>
                    <a:pt x="56301" y="109305"/>
                    <a:pt x="61579" y="128185"/>
                  </a:cubicBezTo>
                  <a:cubicBezTo>
                    <a:pt x="63585" y="134951"/>
                    <a:pt x="66603" y="141373"/>
                    <a:pt x="70532" y="147235"/>
                  </a:cubicBezTo>
                  <a:cubicBezTo>
                    <a:pt x="52568" y="157835"/>
                    <a:pt x="39292" y="174855"/>
                    <a:pt x="33385" y="194860"/>
                  </a:cubicBezTo>
                  <a:cubicBezTo>
                    <a:pt x="30708" y="202602"/>
                    <a:pt x="29481" y="210771"/>
                    <a:pt x="29765" y="218958"/>
                  </a:cubicBezTo>
                  <a:cubicBezTo>
                    <a:pt x="30429" y="227022"/>
                    <a:pt x="32257" y="234946"/>
                    <a:pt x="35194" y="242485"/>
                  </a:cubicBezTo>
                  <a:cubicBezTo>
                    <a:pt x="36857" y="246876"/>
                    <a:pt x="38897" y="251114"/>
                    <a:pt x="41290" y="255153"/>
                  </a:cubicBezTo>
                  <a:cubicBezTo>
                    <a:pt x="35506" y="259937"/>
                    <a:pt x="30324" y="265407"/>
                    <a:pt x="25860" y="271441"/>
                  </a:cubicBezTo>
                  <a:cubicBezTo>
                    <a:pt x="2809" y="303541"/>
                    <a:pt x="-8811" y="348117"/>
                    <a:pt x="7667" y="385741"/>
                  </a:cubicBezTo>
                  <a:cubicBezTo>
                    <a:pt x="16069" y="405481"/>
                    <a:pt x="31567" y="421353"/>
                    <a:pt x="51101" y="430223"/>
                  </a:cubicBezTo>
                  <a:cubicBezTo>
                    <a:pt x="61566" y="434331"/>
                    <a:pt x="72720" y="436400"/>
                    <a:pt x="83962" y="436319"/>
                  </a:cubicBezTo>
                  <a:cubicBezTo>
                    <a:pt x="83962" y="436986"/>
                    <a:pt x="83962" y="437748"/>
                    <a:pt x="84439" y="438510"/>
                  </a:cubicBezTo>
                  <a:cubicBezTo>
                    <a:pt x="87843" y="450936"/>
                    <a:pt x="93457" y="462648"/>
                    <a:pt x="101012" y="473085"/>
                  </a:cubicBezTo>
                  <a:cubicBezTo>
                    <a:pt x="108247" y="483259"/>
                    <a:pt x="117171" y="492118"/>
                    <a:pt x="127397" y="499279"/>
                  </a:cubicBezTo>
                  <a:cubicBezTo>
                    <a:pt x="137235" y="507738"/>
                    <a:pt x="148622" y="514208"/>
                    <a:pt x="160925" y="518329"/>
                  </a:cubicBezTo>
                  <a:cubicBezTo>
                    <a:pt x="185543" y="525665"/>
                    <a:pt x="211829" y="525199"/>
                    <a:pt x="236172" y="516996"/>
                  </a:cubicBezTo>
                  <a:lnTo>
                    <a:pt x="237791" y="516234"/>
                  </a:lnTo>
                  <a:cubicBezTo>
                    <a:pt x="251903" y="525879"/>
                    <a:pt x="267377" y="533359"/>
                    <a:pt x="283702" y="538427"/>
                  </a:cubicBezTo>
                  <a:cubicBezTo>
                    <a:pt x="318217" y="550794"/>
                    <a:pt x="356260" y="548734"/>
                    <a:pt x="389239" y="532712"/>
                  </a:cubicBezTo>
                  <a:cubicBezTo>
                    <a:pt x="421104" y="518186"/>
                    <a:pt x="445329" y="490847"/>
                    <a:pt x="455914" y="457464"/>
                  </a:cubicBezTo>
                  <a:cubicBezTo>
                    <a:pt x="459974" y="444216"/>
                    <a:pt x="461493" y="430319"/>
                    <a:pt x="460390" y="416507"/>
                  </a:cubicBezTo>
                  <a:cubicBezTo>
                    <a:pt x="464010" y="415269"/>
                    <a:pt x="467629" y="413935"/>
                    <a:pt x="471154" y="412411"/>
                  </a:cubicBezTo>
                  <a:cubicBezTo>
                    <a:pt x="496400" y="400450"/>
                    <a:pt x="516488" y="379788"/>
                    <a:pt x="527732" y="354214"/>
                  </a:cubicBezTo>
                  <a:cubicBezTo>
                    <a:pt x="540263" y="329462"/>
                    <a:pt x="543050" y="300911"/>
                    <a:pt x="535543" y="27420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9" name="任意多边形: 形状 278"/>
            <p:cNvSpPr/>
            <p:nvPr/>
          </p:nvSpPr>
          <p:spPr>
            <a:xfrm>
              <a:off x="9907788" y="2779508"/>
              <a:ext cx="943440" cy="928964"/>
            </a:xfrm>
            <a:custGeom>
              <a:avLst/>
              <a:gdLst>
                <a:gd name="connsiteX0" fmla="*/ 422835 w 468151"/>
                <a:gd name="connsiteY0" fmla="*/ 189705 h 460968"/>
                <a:gd name="connsiteX1" fmla="*/ 382735 w 468151"/>
                <a:gd name="connsiteY1" fmla="*/ 178942 h 460968"/>
                <a:gd name="connsiteX2" fmla="*/ 363685 w 468151"/>
                <a:gd name="connsiteY2" fmla="*/ 128078 h 460968"/>
                <a:gd name="connsiteX3" fmla="*/ 339492 w 468151"/>
                <a:gd name="connsiteY3" fmla="*/ 117125 h 460968"/>
                <a:gd name="connsiteX4" fmla="*/ 334062 w 468151"/>
                <a:gd name="connsiteY4" fmla="*/ 105409 h 460968"/>
                <a:gd name="connsiteX5" fmla="*/ 304059 w 468151"/>
                <a:gd name="connsiteY5" fmla="*/ 81977 h 460968"/>
                <a:gd name="connsiteX6" fmla="*/ 268530 w 468151"/>
                <a:gd name="connsiteY6" fmla="*/ 82739 h 460968"/>
                <a:gd name="connsiteX7" fmla="*/ 264530 w 468151"/>
                <a:gd name="connsiteY7" fmla="*/ 84454 h 460968"/>
                <a:gd name="connsiteX8" fmla="*/ 232716 w 468151"/>
                <a:gd name="connsiteY8" fmla="*/ 18446 h 460968"/>
                <a:gd name="connsiteX9" fmla="*/ 196331 w 468151"/>
                <a:gd name="connsiteY9" fmla="*/ 2539 h 460968"/>
                <a:gd name="connsiteX10" fmla="*/ 71744 w 468151"/>
                <a:gd name="connsiteY10" fmla="*/ 69214 h 460968"/>
                <a:gd name="connsiteX11" fmla="*/ 78221 w 468151"/>
                <a:gd name="connsiteY11" fmla="*/ 118744 h 460968"/>
                <a:gd name="connsiteX12" fmla="*/ 60504 w 468151"/>
                <a:gd name="connsiteY12" fmla="*/ 131889 h 460968"/>
                <a:gd name="connsiteX13" fmla="*/ 41454 w 468151"/>
                <a:gd name="connsiteY13" fmla="*/ 169036 h 460968"/>
                <a:gd name="connsiteX14" fmla="*/ 50979 w 468151"/>
                <a:gd name="connsiteY14" fmla="*/ 210279 h 460968"/>
                <a:gd name="connsiteX15" fmla="*/ 56980 w 468151"/>
                <a:gd name="connsiteY15" fmla="*/ 217899 h 460968"/>
                <a:gd name="connsiteX16" fmla="*/ 32596 w 468151"/>
                <a:gd name="connsiteY16" fmla="*/ 233044 h 460968"/>
                <a:gd name="connsiteX17" fmla="*/ 2497 w 468151"/>
                <a:gd name="connsiteY17" fmla="*/ 277811 h 460968"/>
                <a:gd name="connsiteX18" fmla="*/ 52814 w 468151"/>
                <a:gd name="connsiteY18" fmla="*/ 366039 h 460968"/>
                <a:gd name="connsiteX19" fmla="*/ 80031 w 468151"/>
                <a:gd name="connsiteY19" fmla="*/ 368109 h 460968"/>
                <a:gd name="connsiteX20" fmla="*/ 85650 w 468151"/>
                <a:gd name="connsiteY20" fmla="*/ 367251 h 460968"/>
                <a:gd name="connsiteX21" fmla="*/ 85174 w 468151"/>
                <a:gd name="connsiteY21" fmla="*/ 376205 h 460968"/>
                <a:gd name="connsiteX22" fmla="*/ 92127 w 468151"/>
                <a:gd name="connsiteY22" fmla="*/ 400493 h 460968"/>
                <a:gd name="connsiteX23" fmla="*/ 128513 w 468151"/>
                <a:gd name="connsiteY23" fmla="*/ 437546 h 460968"/>
                <a:gd name="connsiteX24" fmla="*/ 152897 w 468151"/>
                <a:gd name="connsiteY24" fmla="*/ 446118 h 460968"/>
                <a:gd name="connsiteX25" fmla="*/ 179948 w 468151"/>
                <a:gd name="connsiteY25" fmla="*/ 448499 h 460968"/>
                <a:gd name="connsiteX26" fmla="*/ 221000 w 468151"/>
                <a:gd name="connsiteY26" fmla="*/ 436212 h 460968"/>
                <a:gd name="connsiteX27" fmla="*/ 238145 w 468151"/>
                <a:gd name="connsiteY27" fmla="*/ 448404 h 460968"/>
                <a:gd name="connsiteX28" fmla="*/ 274150 w 468151"/>
                <a:gd name="connsiteY28" fmla="*/ 459072 h 460968"/>
                <a:gd name="connsiteX29" fmla="*/ 349588 w 468151"/>
                <a:gd name="connsiteY29" fmla="*/ 449547 h 460968"/>
                <a:gd name="connsiteX30" fmla="*/ 387688 w 468151"/>
                <a:gd name="connsiteY30" fmla="*/ 394588 h 460968"/>
                <a:gd name="connsiteX31" fmla="*/ 390450 w 468151"/>
                <a:gd name="connsiteY31" fmla="*/ 354202 h 460968"/>
                <a:gd name="connsiteX32" fmla="*/ 389783 w 468151"/>
                <a:gd name="connsiteY32" fmla="*/ 348868 h 460968"/>
                <a:gd name="connsiteX33" fmla="*/ 409500 w 468151"/>
                <a:gd name="connsiteY33" fmla="*/ 345439 h 460968"/>
                <a:gd name="connsiteX34" fmla="*/ 439599 w 468151"/>
                <a:gd name="connsiteY34" fmla="*/ 330580 h 460968"/>
                <a:gd name="connsiteX35" fmla="*/ 459221 w 468151"/>
                <a:gd name="connsiteY35" fmla="*/ 305625 h 460968"/>
                <a:gd name="connsiteX36" fmla="*/ 422835 w 468151"/>
                <a:gd name="connsiteY36" fmla="*/ 189705 h 46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8151" h="460968">
                  <a:moveTo>
                    <a:pt x="422835" y="189705"/>
                  </a:moveTo>
                  <a:cubicBezTo>
                    <a:pt x="410423" y="183212"/>
                    <a:pt x="396730" y="179537"/>
                    <a:pt x="382735" y="178942"/>
                  </a:cubicBezTo>
                  <a:cubicBezTo>
                    <a:pt x="384783" y="159929"/>
                    <a:pt x="377718" y="141068"/>
                    <a:pt x="363685" y="128078"/>
                  </a:cubicBezTo>
                  <a:cubicBezTo>
                    <a:pt x="356730" y="122353"/>
                    <a:pt x="348382" y="118574"/>
                    <a:pt x="339492" y="117125"/>
                  </a:cubicBezTo>
                  <a:cubicBezTo>
                    <a:pt x="338272" y="112972"/>
                    <a:pt x="336442" y="109024"/>
                    <a:pt x="334062" y="105409"/>
                  </a:cubicBezTo>
                  <a:cubicBezTo>
                    <a:pt x="326696" y="94711"/>
                    <a:pt x="316223" y="86532"/>
                    <a:pt x="304059" y="81977"/>
                  </a:cubicBezTo>
                  <a:cubicBezTo>
                    <a:pt x="292468" y="78224"/>
                    <a:pt x="279949" y="78493"/>
                    <a:pt x="268530" y="82739"/>
                  </a:cubicBezTo>
                  <a:cubicBezTo>
                    <a:pt x="267157" y="83212"/>
                    <a:pt x="265820" y="83785"/>
                    <a:pt x="264530" y="84454"/>
                  </a:cubicBezTo>
                  <a:cubicBezTo>
                    <a:pt x="263465" y="59009"/>
                    <a:pt x="251956" y="35130"/>
                    <a:pt x="232716" y="18446"/>
                  </a:cubicBezTo>
                  <a:cubicBezTo>
                    <a:pt x="222207" y="10021"/>
                    <a:pt x="209652" y="4532"/>
                    <a:pt x="196331" y="2539"/>
                  </a:cubicBezTo>
                  <a:cubicBezTo>
                    <a:pt x="146801" y="-8034"/>
                    <a:pt x="82031" y="13588"/>
                    <a:pt x="71744" y="69214"/>
                  </a:cubicBezTo>
                  <a:cubicBezTo>
                    <a:pt x="68500" y="85990"/>
                    <a:pt x="70772" y="103366"/>
                    <a:pt x="78221" y="118744"/>
                  </a:cubicBezTo>
                  <a:cubicBezTo>
                    <a:pt x="71808" y="122398"/>
                    <a:pt x="65860" y="126811"/>
                    <a:pt x="60504" y="131889"/>
                  </a:cubicBezTo>
                  <a:cubicBezTo>
                    <a:pt x="50341" y="141913"/>
                    <a:pt x="43664" y="154934"/>
                    <a:pt x="41454" y="169036"/>
                  </a:cubicBezTo>
                  <a:cubicBezTo>
                    <a:pt x="39652" y="183478"/>
                    <a:pt x="43027" y="198091"/>
                    <a:pt x="50979" y="210279"/>
                  </a:cubicBezTo>
                  <a:cubicBezTo>
                    <a:pt x="52742" y="212998"/>
                    <a:pt x="54751" y="215548"/>
                    <a:pt x="56980" y="217899"/>
                  </a:cubicBezTo>
                  <a:cubicBezTo>
                    <a:pt x="48219" y="221849"/>
                    <a:pt x="40020" y="226942"/>
                    <a:pt x="32596" y="233044"/>
                  </a:cubicBezTo>
                  <a:cubicBezTo>
                    <a:pt x="17625" y="243976"/>
                    <a:pt x="6971" y="259822"/>
                    <a:pt x="2497" y="277811"/>
                  </a:cubicBezTo>
                  <a:cubicBezTo>
                    <a:pt x="-7972" y="316069"/>
                    <a:pt x="14556" y="355570"/>
                    <a:pt x="52814" y="366039"/>
                  </a:cubicBezTo>
                  <a:cubicBezTo>
                    <a:pt x="61670" y="368462"/>
                    <a:pt x="70909" y="369165"/>
                    <a:pt x="80031" y="368109"/>
                  </a:cubicBezTo>
                  <a:lnTo>
                    <a:pt x="85650" y="367251"/>
                  </a:lnTo>
                  <a:cubicBezTo>
                    <a:pt x="85199" y="370213"/>
                    <a:pt x="85040" y="373212"/>
                    <a:pt x="85174" y="376205"/>
                  </a:cubicBezTo>
                  <a:cubicBezTo>
                    <a:pt x="85963" y="384663"/>
                    <a:pt x="88321" y="392899"/>
                    <a:pt x="92127" y="400493"/>
                  </a:cubicBezTo>
                  <a:cubicBezTo>
                    <a:pt x="99978" y="416420"/>
                    <a:pt x="112732" y="429407"/>
                    <a:pt x="128513" y="437546"/>
                  </a:cubicBezTo>
                  <a:cubicBezTo>
                    <a:pt x="136183" y="441567"/>
                    <a:pt x="144397" y="444455"/>
                    <a:pt x="152897" y="446118"/>
                  </a:cubicBezTo>
                  <a:cubicBezTo>
                    <a:pt x="161717" y="448422"/>
                    <a:pt x="170861" y="449227"/>
                    <a:pt x="179948" y="448499"/>
                  </a:cubicBezTo>
                  <a:cubicBezTo>
                    <a:pt x="194307" y="447141"/>
                    <a:pt x="208257" y="442966"/>
                    <a:pt x="221000" y="436212"/>
                  </a:cubicBezTo>
                  <a:cubicBezTo>
                    <a:pt x="225919" y="441294"/>
                    <a:pt x="231731" y="445427"/>
                    <a:pt x="238145" y="448404"/>
                  </a:cubicBezTo>
                  <a:cubicBezTo>
                    <a:pt x="249544" y="453746"/>
                    <a:pt x="261681" y="457343"/>
                    <a:pt x="274150" y="459072"/>
                  </a:cubicBezTo>
                  <a:cubicBezTo>
                    <a:pt x="298248" y="461930"/>
                    <a:pt x="328157" y="463168"/>
                    <a:pt x="349588" y="449547"/>
                  </a:cubicBezTo>
                  <a:cubicBezTo>
                    <a:pt x="369338" y="437281"/>
                    <a:pt x="383130" y="417386"/>
                    <a:pt x="387688" y="394588"/>
                  </a:cubicBezTo>
                  <a:cubicBezTo>
                    <a:pt x="390126" y="381273"/>
                    <a:pt x="391052" y="367725"/>
                    <a:pt x="390450" y="354202"/>
                  </a:cubicBezTo>
                  <a:cubicBezTo>
                    <a:pt x="390450" y="352392"/>
                    <a:pt x="390450" y="350582"/>
                    <a:pt x="389783" y="348868"/>
                  </a:cubicBezTo>
                  <a:cubicBezTo>
                    <a:pt x="396478" y="348597"/>
                    <a:pt x="403107" y="347444"/>
                    <a:pt x="409500" y="345439"/>
                  </a:cubicBezTo>
                  <a:cubicBezTo>
                    <a:pt x="420308" y="342241"/>
                    <a:pt x="430488" y="337216"/>
                    <a:pt x="439599" y="330580"/>
                  </a:cubicBezTo>
                  <a:cubicBezTo>
                    <a:pt x="447730" y="323645"/>
                    <a:pt x="454400" y="315162"/>
                    <a:pt x="459221" y="305625"/>
                  </a:cubicBezTo>
                  <a:cubicBezTo>
                    <a:pt x="479625" y="263441"/>
                    <a:pt x="463686" y="212663"/>
                    <a:pt x="422835" y="189705"/>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0" name="任意多边形: 形状 279"/>
            <p:cNvSpPr/>
            <p:nvPr/>
          </p:nvSpPr>
          <p:spPr>
            <a:xfrm>
              <a:off x="9909140" y="2778546"/>
              <a:ext cx="945576" cy="929541"/>
            </a:xfrm>
            <a:custGeom>
              <a:avLst/>
              <a:gdLst>
                <a:gd name="connsiteX0" fmla="*/ 145749 w 469211"/>
                <a:gd name="connsiteY0" fmla="*/ 126935 h 461254"/>
                <a:gd name="connsiteX1" fmla="*/ 165942 w 469211"/>
                <a:gd name="connsiteY1" fmla="*/ 131698 h 461254"/>
                <a:gd name="connsiteX2" fmla="*/ 200136 w 469211"/>
                <a:gd name="connsiteY2" fmla="*/ 128936 h 461254"/>
                <a:gd name="connsiteX3" fmla="*/ 227283 w 469211"/>
                <a:gd name="connsiteY3" fmla="*/ 119982 h 461254"/>
                <a:gd name="connsiteX4" fmla="*/ 249667 w 469211"/>
                <a:gd name="connsiteY4" fmla="*/ 102932 h 461254"/>
                <a:gd name="connsiteX5" fmla="*/ 263764 w 469211"/>
                <a:gd name="connsiteY5" fmla="*/ 83882 h 461254"/>
                <a:gd name="connsiteX6" fmla="*/ 232045 w 469211"/>
                <a:gd name="connsiteY6" fmla="*/ 18445 h 461254"/>
                <a:gd name="connsiteX7" fmla="*/ 195660 w 469211"/>
                <a:gd name="connsiteY7" fmla="*/ 2539 h 461254"/>
                <a:gd name="connsiteX8" fmla="*/ 71073 w 469211"/>
                <a:gd name="connsiteY8" fmla="*/ 69214 h 461254"/>
                <a:gd name="connsiteX9" fmla="*/ 69644 w 469211"/>
                <a:gd name="connsiteY9" fmla="*/ 83311 h 461254"/>
                <a:gd name="connsiteX10" fmla="*/ 145749 w 469211"/>
                <a:gd name="connsiteY10" fmla="*/ 126935 h 461254"/>
                <a:gd name="connsiteX11" fmla="*/ 265478 w 469211"/>
                <a:gd name="connsiteY11" fmla="*/ 119030 h 461254"/>
                <a:gd name="connsiteX12" fmla="*/ 281194 w 469211"/>
                <a:gd name="connsiteY12" fmla="*/ 135984 h 461254"/>
                <a:gd name="connsiteX13" fmla="*/ 292719 w 469211"/>
                <a:gd name="connsiteY13" fmla="*/ 139604 h 461254"/>
                <a:gd name="connsiteX14" fmla="*/ 297768 w 469211"/>
                <a:gd name="connsiteY14" fmla="*/ 139604 h 461254"/>
                <a:gd name="connsiteX15" fmla="*/ 303673 w 469211"/>
                <a:gd name="connsiteY15" fmla="*/ 139604 h 461254"/>
                <a:gd name="connsiteX16" fmla="*/ 310150 w 469211"/>
                <a:gd name="connsiteY16" fmla="*/ 138270 h 461254"/>
                <a:gd name="connsiteX17" fmla="*/ 315103 w 469211"/>
                <a:gd name="connsiteY17" fmla="*/ 136080 h 461254"/>
                <a:gd name="connsiteX18" fmla="*/ 325581 w 469211"/>
                <a:gd name="connsiteY18" fmla="*/ 129507 h 461254"/>
                <a:gd name="connsiteX19" fmla="*/ 335868 w 469211"/>
                <a:gd name="connsiteY19" fmla="*/ 112172 h 461254"/>
                <a:gd name="connsiteX20" fmla="*/ 334915 w 469211"/>
                <a:gd name="connsiteY20" fmla="*/ 112172 h 461254"/>
                <a:gd name="connsiteX21" fmla="*/ 330153 w 469211"/>
                <a:gd name="connsiteY21" fmla="*/ 101599 h 461254"/>
                <a:gd name="connsiteX22" fmla="*/ 303388 w 469211"/>
                <a:gd name="connsiteY22" fmla="*/ 82549 h 461254"/>
                <a:gd name="connsiteX23" fmla="*/ 267859 w 469211"/>
                <a:gd name="connsiteY23" fmla="*/ 83311 h 461254"/>
                <a:gd name="connsiteX24" fmla="*/ 266811 w 469211"/>
                <a:gd name="connsiteY24" fmla="*/ 83311 h 461254"/>
                <a:gd name="connsiteX25" fmla="*/ 266811 w 469211"/>
                <a:gd name="connsiteY25" fmla="*/ 83311 h 461254"/>
                <a:gd name="connsiteX26" fmla="*/ 262144 w 469211"/>
                <a:gd name="connsiteY26" fmla="*/ 94265 h 461254"/>
                <a:gd name="connsiteX27" fmla="*/ 265478 w 469211"/>
                <a:gd name="connsiteY27" fmla="*/ 119030 h 461254"/>
                <a:gd name="connsiteX28" fmla="*/ 389303 w 469211"/>
                <a:gd name="connsiteY28" fmla="*/ 352868 h 461254"/>
                <a:gd name="connsiteX29" fmla="*/ 370825 w 469211"/>
                <a:gd name="connsiteY29" fmla="*/ 339248 h 461254"/>
                <a:gd name="connsiteX30" fmla="*/ 343488 w 469211"/>
                <a:gd name="connsiteY30" fmla="*/ 332961 h 461254"/>
                <a:gd name="connsiteX31" fmla="*/ 309674 w 469211"/>
                <a:gd name="connsiteY31" fmla="*/ 334485 h 461254"/>
                <a:gd name="connsiteX32" fmla="*/ 279289 w 469211"/>
                <a:gd name="connsiteY32" fmla="*/ 340772 h 461254"/>
                <a:gd name="connsiteX33" fmla="*/ 251667 w 469211"/>
                <a:gd name="connsiteY33" fmla="*/ 353059 h 461254"/>
                <a:gd name="connsiteX34" fmla="*/ 233569 w 469211"/>
                <a:gd name="connsiteY34" fmla="*/ 371633 h 461254"/>
                <a:gd name="connsiteX35" fmla="*/ 220139 w 469211"/>
                <a:gd name="connsiteY35" fmla="*/ 396112 h 461254"/>
                <a:gd name="connsiteX36" fmla="*/ 222330 w 469211"/>
                <a:gd name="connsiteY36" fmla="*/ 438213 h 461254"/>
                <a:gd name="connsiteX37" fmla="*/ 227378 w 469211"/>
                <a:gd name="connsiteY37" fmla="*/ 442499 h 461254"/>
                <a:gd name="connsiteX38" fmla="*/ 227378 w 469211"/>
                <a:gd name="connsiteY38" fmla="*/ 442499 h 461254"/>
                <a:gd name="connsiteX39" fmla="*/ 228426 w 469211"/>
                <a:gd name="connsiteY39" fmla="*/ 443547 h 461254"/>
                <a:gd name="connsiteX40" fmla="*/ 237379 w 469211"/>
                <a:gd name="connsiteY40" fmla="*/ 448690 h 461254"/>
                <a:gd name="connsiteX41" fmla="*/ 273384 w 469211"/>
                <a:gd name="connsiteY41" fmla="*/ 459358 h 461254"/>
                <a:gd name="connsiteX42" fmla="*/ 348822 w 469211"/>
                <a:gd name="connsiteY42" fmla="*/ 449833 h 461254"/>
                <a:gd name="connsiteX43" fmla="*/ 386922 w 469211"/>
                <a:gd name="connsiteY43" fmla="*/ 394874 h 461254"/>
                <a:gd name="connsiteX44" fmla="*/ 389684 w 469211"/>
                <a:gd name="connsiteY44" fmla="*/ 354488 h 461254"/>
                <a:gd name="connsiteX45" fmla="*/ 176991 w 469211"/>
                <a:gd name="connsiteY45" fmla="*/ 173608 h 461254"/>
                <a:gd name="connsiteX46" fmla="*/ 176991 w 469211"/>
                <a:gd name="connsiteY46" fmla="*/ 203040 h 461254"/>
                <a:gd name="connsiteX47" fmla="*/ 181468 w 469211"/>
                <a:gd name="connsiteY47" fmla="*/ 217042 h 461254"/>
                <a:gd name="connsiteX48" fmla="*/ 194326 w 469211"/>
                <a:gd name="connsiteY48" fmla="*/ 226567 h 461254"/>
                <a:gd name="connsiteX49" fmla="*/ 221473 w 469211"/>
                <a:gd name="connsiteY49" fmla="*/ 229329 h 461254"/>
                <a:gd name="connsiteX50" fmla="*/ 246523 w 469211"/>
                <a:gd name="connsiteY50" fmla="*/ 213994 h 461254"/>
                <a:gd name="connsiteX51" fmla="*/ 258906 w 469211"/>
                <a:gd name="connsiteY51" fmla="*/ 186181 h 461254"/>
                <a:gd name="connsiteX52" fmla="*/ 251095 w 469211"/>
                <a:gd name="connsiteY52" fmla="*/ 158654 h 461254"/>
                <a:gd name="connsiteX53" fmla="*/ 225378 w 469211"/>
                <a:gd name="connsiteY53" fmla="*/ 145605 h 461254"/>
                <a:gd name="connsiteX54" fmla="*/ 176991 w 469211"/>
                <a:gd name="connsiteY54" fmla="*/ 173608 h 461254"/>
                <a:gd name="connsiteX55" fmla="*/ 129366 w 469211"/>
                <a:gd name="connsiteY55" fmla="*/ 345820 h 461254"/>
                <a:gd name="connsiteX56" fmla="*/ 159084 w 469211"/>
                <a:gd name="connsiteY56" fmla="*/ 299624 h 461254"/>
                <a:gd name="connsiteX57" fmla="*/ 140034 w 469211"/>
                <a:gd name="connsiteY57" fmla="*/ 251427 h 461254"/>
                <a:gd name="connsiteX58" fmla="*/ 115364 w 469211"/>
                <a:gd name="connsiteY58" fmla="*/ 242474 h 461254"/>
                <a:gd name="connsiteX59" fmla="*/ 83551 w 469211"/>
                <a:gd name="connsiteY59" fmla="*/ 237330 h 461254"/>
                <a:gd name="connsiteX60" fmla="*/ 21924 w 469211"/>
                <a:gd name="connsiteY60" fmla="*/ 246855 h 461254"/>
                <a:gd name="connsiteX61" fmla="*/ 14018 w 469211"/>
                <a:gd name="connsiteY61" fmla="*/ 251713 h 461254"/>
                <a:gd name="connsiteX62" fmla="*/ 2017 w 469211"/>
                <a:gd name="connsiteY62" fmla="*/ 277907 h 461254"/>
                <a:gd name="connsiteX63" fmla="*/ 49070 w 469211"/>
                <a:gd name="connsiteY63" fmla="*/ 365156 h 461254"/>
                <a:gd name="connsiteX64" fmla="*/ 55547 w 469211"/>
                <a:gd name="connsiteY64" fmla="*/ 366870 h 461254"/>
                <a:gd name="connsiteX65" fmla="*/ 68311 w 469211"/>
                <a:gd name="connsiteY65" fmla="*/ 366870 h 461254"/>
                <a:gd name="connsiteX66" fmla="*/ 73644 w 469211"/>
                <a:gd name="connsiteY66" fmla="*/ 366013 h 461254"/>
                <a:gd name="connsiteX67" fmla="*/ 73644 w 469211"/>
                <a:gd name="connsiteY67" fmla="*/ 368775 h 461254"/>
                <a:gd name="connsiteX68" fmla="*/ 79645 w 469211"/>
                <a:gd name="connsiteY68" fmla="*/ 368775 h 461254"/>
                <a:gd name="connsiteX69" fmla="*/ 85265 w 469211"/>
                <a:gd name="connsiteY69" fmla="*/ 367918 h 461254"/>
                <a:gd name="connsiteX70" fmla="*/ 85265 w 469211"/>
                <a:gd name="connsiteY70" fmla="*/ 370871 h 461254"/>
                <a:gd name="connsiteX71" fmla="*/ 129366 w 469211"/>
                <a:gd name="connsiteY71" fmla="*/ 345820 h 461254"/>
                <a:gd name="connsiteX72" fmla="*/ 255667 w 469211"/>
                <a:gd name="connsiteY72" fmla="*/ 326770 h 461254"/>
                <a:gd name="connsiteX73" fmla="*/ 287671 w 469211"/>
                <a:gd name="connsiteY73" fmla="*/ 306958 h 461254"/>
                <a:gd name="connsiteX74" fmla="*/ 296053 w 469211"/>
                <a:gd name="connsiteY74" fmla="*/ 290765 h 461254"/>
                <a:gd name="connsiteX75" fmla="*/ 294529 w 469211"/>
                <a:gd name="connsiteY75" fmla="*/ 273621 h 461254"/>
                <a:gd name="connsiteX76" fmla="*/ 272812 w 469211"/>
                <a:gd name="connsiteY76" fmla="*/ 248665 h 461254"/>
                <a:gd name="connsiteX77" fmla="*/ 237284 w 469211"/>
                <a:gd name="connsiteY77" fmla="*/ 243141 h 461254"/>
                <a:gd name="connsiteX78" fmla="*/ 183849 w 469211"/>
                <a:gd name="connsiteY78" fmla="*/ 286765 h 461254"/>
                <a:gd name="connsiteX79" fmla="*/ 192517 w 469211"/>
                <a:gd name="connsiteY79" fmla="*/ 315340 h 461254"/>
                <a:gd name="connsiteX80" fmla="*/ 195660 w 469211"/>
                <a:gd name="connsiteY80" fmla="*/ 320579 h 461254"/>
                <a:gd name="connsiteX81" fmla="*/ 211757 w 469211"/>
                <a:gd name="connsiteY81" fmla="*/ 330104 h 461254"/>
                <a:gd name="connsiteX82" fmla="*/ 234617 w 469211"/>
                <a:gd name="connsiteY82" fmla="*/ 331723 h 461254"/>
                <a:gd name="connsiteX83" fmla="*/ 255667 w 469211"/>
                <a:gd name="connsiteY83" fmla="*/ 326770 h 461254"/>
                <a:gd name="connsiteX84" fmla="*/ 173181 w 469211"/>
                <a:gd name="connsiteY84" fmla="*/ 359060 h 461254"/>
                <a:gd name="connsiteX85" fmla="*/ 152131 w 469211"/>
                <a:gd name="connsiteY85" fmla="*/ 358393 h 461254"/>
                <a:gd name="connsiteX86" fmla="*/ 117555 w 469211"/>
                <a:gd name="connsiteY86" fmla="*/ 372109 h 461254"/>
                <a:gd name="connsiteX87" fmla="*/ 103458 w 469211"/>
                <a:gd name="connsiteY87" fmla="*/ 384968 h 461254"/>
                <a:gd name="connsiteX88" fmla="*/ 94981 w 469211"/>
                <a:gd name="connsiteY88" fmla="*/ 399922 h 461254"/>
                <a:gd name="connsiteX89" fmla="*/ 93933 w 469211"/>
                <a:gd name="connsiteY89" fmla="*/ 405065 h 461254"/>
                <a:gd name="connsiteX90" fmla="*/ 93933 w 469211"/>
                <a:gd name="connsiteY90" fmla="*/ 405065 h 461254"/>
                <a:gd name="connsiteX91" fmla="*/ 100410 w 469211"/>
                <a:gd name="connsiteY91" fmla="*/ 414590 h 461254"/>
                <a:gd name="connsiteX92" fmla="*/ 100410 w 469211"/>
                <a:gd name="connsiteY92" fmla="*/ 415067 h 461254"/>
                <a:gd name="connsiteX93" fmla="*/ 108030 w 469211"/>
                <a:gd name="connsiteY93" fmla="*/ 423449 h 461254"/>
                <a:gd name="connsiteX94" fmla="*/ 108792 w 469211"/>
                <a:gd name="connsiteY94" fmla="*/ 424211 h 461254"/>
                <a:gd name="connsiteX95" fmla="*/ 117269 w 469211"/>
                <a:gd name="connsiteY95" fmla="*/ 431259 h 461254"/>
                <a:gd name="connsiteX96" fmla="*/ 118222 w 469211"/>
                <a:gd name="connsiteY96" fmla="*/ 431926 h 461254"/>
                <a:gd name="connsiteX97" fmla="*/ 127747 w 469211"/>
                <a:gd name="connsiteY97" fmla="*/ 437641 h 461254"/>
                <a:gd name="connsiteX98" fmla="*/ 152131 w 469211"/>
                <a:gd name="connsiteY98" fmla="*/ 446214 h 461254"/>
                <a:gd name="connsiteX99" fmla="*/ 160608 w 469211"/>
                <a:gd name="connsiteY99" fmla="*/ 447737 h 461254"/>
                <a:gd name="connsiteX100" fmla="*/ 162703 w 469211"/>
                <a:gd name="connsiteY100" fmla="*/ 447737 h 461254"/>
                <a:gd name="connsiteX101" fmla="*/ 172228 w 469211"/>
                <a:gd name="connsiteY101" fmla="*/ 448595 h 461254"/>
                <a:gd name="connsiteX102" fmla="*/ 190231 w 469211"/>
                <a:gd name="connsiteY102" fmla="*/ 431640 h 461254"/>
                <a:gd name="connsiteX103" fmla="*/ 199756 w 469211"/>
                <a:gd name="connsiteY103" fmla="*/ 399445 h 461254"/>
                <a:gd name="connsiteX104" fmla="*/ 187944 w 469211"/>
                <a:gd name="connsiteY104" fmla="*/ 368585 h 461254"/>
                <a:gd name="connsiteX105" fmla="*/ 173181 w 469211"/>
                <a:gd name="connsiteY105" fmla="*/ 359060 h 461254"/>
                <a:gd name="connsiteX106" fmla="*/ 295863 w 469211"/>
                <a:gd name="connsiteY106" fmla="*/ 169893 h 461254"/>
                <a:gd name="connsiteX107" fmla="*/ 287766 w 469211"/>
                <a:gd name="connsiteY107" fmla="*/ 191515 h 461254"/>
                <a:gd name="connsiteX108" fmla="*/ 284718 w 469211"/>
                <a:gd name="connsiteY108" fmla="*/ 213518 h 461254"/>
                <a:gd name="connsiteX109" fmla="*/ 284718 w 469211"/>
                <a:gd name="connsiteY109" fmla="*/ 213994 h 461254"/>
                <a:gd name="connsiteX110" fmla="*/ 298244 w 469211"/>
                <a:gd name="connsiteY110" fmla="*/ 235901 h 461254"/>
                <a:gd name="connsiteX111" fmla="*/ 306150 w 469211"/>
                <a:gd name="connsiteY111" fmla="*/ 237902 h 461254"/>
                <a:gd name="connsiteX112" fmla="*/ 321961 w 469211"/>
                <a:gd name="connsiteY112" fmla="*/ 237330 h 461254"/>
                <a:gd name="connsiteX113" fmla="*/ 342059 w 469211"/>
                <a:gd name="connsiteY113" fmla="*/ 227043 h 461254"/>
                <a:gd name="connsiteX114" fmla="*/ 382826 w 469211"/>
                <a:gd name="connsiteY114" fmla="*/ 179418 h 461254"/>
                <a:gd name="connsiteX115" fmla="*/ 381969 w 469211"/>
                <a:gd name="connsiteY115" fmla="*/ 179418 h 461254"/>
                <a:gd name="connsiteX116" fmla="*/ 381207 w 469211"/>
                <a:gd name="connsiteY116" fmla="*/ 161321 h 461254"/>
                <a:gd name="connsiteX117" fmla="*/ 381207 w 469211"/>
                <a:gd name="connsiteY117" fmla="*/ 161321 h 461254"/>
                <a:gd name="connsiteX118" fmla="*/ 381207 w 469211"/>
                <a:gd name="connsiteY118" fmla="*/ 159416 h 461254"/>
                <a:gd name="connsiteX119" fmla="*/ 379492 w 469211"/>
                <a:gd name="connsiteY119" fmla="*/ 153510 h 461254"/>
                <a:gd name="connsiteX120" fmla="*/ 363300 w 469211"/>
                <a:gd name="connsiteY120" fmla="*/ 128555 h 461254"/>
                <a:gd name="connsiteX121" fmla="*/ 347679 w 469211"/>
                <a:gd name="connsiteY121" fmla="*/ 119887 h 461254"/>
                <a:gd name="connsiteX122" fmla="*/ 320818 w 469211"/>
                <a:gd name="connsiteY122" fmla="*/ 136556 h 461254"/>
                <a:gd name="connsiteX123" fmla="*/ 295863 w 469211"/>
                <a:gd name="connsiteY123" fmla="*/ 169893 h 461254"/>
                <a:gd name="connsiteX124" fmla="*/ 467313 w 469211"/>
                <a:gd name="connsiteY124" fmla="*/ 261714 h 461254"/>
                <a:gd name="connsiteX125" fmla="*/ 467313 w 469211"/>
                <a:gd name="connsiteY125" fmla="*/ 258666 h 461254"/>
                <a:gd name="connsiteX126" fmla="*/ 466456 w 469211"/>
                <a:gd name="connsiteY126" fmla="*/ 253142 h 461254"/>
                <a:gd name="connsiteX127" fmla="*/ 466456 w 469211"/>
                <a:gd name="connsiteY127" fmla="*/ 250665 h 461254"/>
                <a:gd name="connsiteX128" fmla="*/ 465027 w 469211"/>
                <a:gd name="connsiteY128" fmla="*/ 244760 h 461254"/>
                <a:gd name="connsiteX129" fmla="*/ 464455 w 469211"/>
                <a:gd name="connsiteY129" fmla="*/ 242855 h 461254"/>
                <a:gd name="connsiteX130" fmla="*/ 462455 w 469211"/>
                <a:gd name="connsiteY130" fmla="*/ 236664 h 461254"/>
                <a:gd name="connsiteX131" fmla="*/ 461884 w 469211"/>
                <a:gd name="connsiteY131" fmla="*/ 235235 h 461254"/>
                <a:gd name="connsiteX132" fmla="*/ 459121 w 469211"/>
                <a:gd name="connsiteY132" fmla="*/ 228853 h 461254"/>
                <a:gd name="connsiteX133" fmla="*/ 459121 w 469211"/>
                <a:gd name="connsiteY133" fmla="*/ 227900 h 461254"/>
                <a:gd name="connsiteX134" fmla="*/ 455597 w 469211"/>
                <a:gd name="connsiteY134" fmla="*/ 221424 h 461254"/>
                <a:gd name="connsiteX135" fmla="*/ 455597 w 469211"/>
                <a:gd name="connsiteY135" fmla="*/ 220947 h 461254"/>
                <a:gd name="connsiteX136" fmla="*/ 451311 w 469211"/>
                <a:gd name="connsiteY136" fmla="*/ 214470 h 461254"/>
                <a:gd name="connsiteX137" fmla="*/ 451311 w 469211"/>
                <a:gd name="connsiteY137" fmla="*/ 214470 h 461254"/>
                <a:gd name="connsiteX138" fmla="*/ 446358 w 469211"/>
                <a:gd name="connsiteY138" fmla="*/ 208279 h 461254"/>
                <a:gd name="connsiteX139" fmla="*/ 446358 w 469211"/>
                <a:gd name="connsiteY139" fmla="*/ 208279 h 461254"/>
                <a:gd name="connsiteX140" fmla="*/ 427879 w 469211"/>
                <a:gd name="connsiteY140" fmla="*/ 192849 h 461254"/>
                <a:gd name="connsiteX141" fmla="*/ 427879 w 469211"/>
                <a:gd name="connsiteY141" fmla="*/ 192849 h 461254"/>
                <a:gd name="connsiteX142" fmla="*/ 383588 w 469211"/>
                <a:gd name="connsiteY142" fmla="*/ 209422 h 461254"/>
                <a:gd name="connsiteX143" fmla="*/ 361300 w 469211"/>
                <a:gd name="connsiteY143" fmla="*/ 228472 h 461254"/>
                <a:gd name="connsiteX144" fmla="*/ 341011 w 469211"/>
                <a:gd name="connsiteY144" fmla="*/ 249427 h 461254"/>
                <a:gd name="connsiteX145" fmla="*/ 332820 w 469211"/>
                <a:gd name="connsiteY145" fmla="*/ 299243 h 461254"/>
                <a:gd name="connsiteX146" fmla="*/ 355394 w 469211"/>
                <a:gd name="connsiteY146" fmla="*/ 314864 h 461254"/>
                <a:gd name="connsiteX147" fmla="*/ 390923 w 469211"/>
                <a:gd name="connsiteY147" fmla="*/ 325913 h 461254"/>
                <a:gd name="connsiteX148" fmla="*/ 430928 w 469211"/>
                <a:gd name="connsiteY148" fmla="*/ 335438 h 461254"/>
                <a:gd name="connsiteX149" fmla="*/ 434928 w 469211"/>
                <a:gd name="connsiteY149" fmla="*/ 335438 h 461254"/>
                <a:gd name="connsiteX150" fmla="*/ 440452 w 469211"/>
                <a:gd name="connsiteY150" fmla="*/ 331628 h 461254"/>
                <a:gd name="connsiteX151" fmla="*/ 460074 w 469211"/>
                <a:gd name="connsiteY151" fmla="*/ 306672 h 461254"/>
                <a:gd name="connsiteX152" fmla="*/ 463598 w 469211"/>
                <a:gd name="connsiteY152" fmla="*/ 299148 h 461254"/>
                <a:gd name="connsiteX153" fmla="*/ 464455 w 469211"/>
                <a:gd name="connsiteY153" fmla="*/ 296481 h 461254"/>
                <a:gd name="connsiteX154" fmla="*/ 466170 w 469211"/>
                <a:gd name="connsiteY154" fmla="*/ 291432 h 461254"/>
                <a:gd name="connsiteX155" fmla="*/ 466932 w 469211"/>
                <a:gd name="connsiteY155" fmla="*/ 287908 h 461254"/>
                <a:gd name="connsiteX156" fmla="*/ 467884 w 469211"/>
                <a:gd name="connsiteY156" fmla="*/ 283526 h 461254"/>
                <a:gd name="connsiteX157" fmla="*/ 468456 w 469211"/>
                <a:gd name="connsiteY157" fmla="*/ 279431 h 461254"/>
                <a:gd name="connsiteX158" fmla="*/ 468932 w 469211"/>
                <a:gd name="connsiteY158" fmla="*/ 275430 h 461254"/>
                <a:gd name="connsiteX159" fmla="*/ 468932 w 469211"/>
                <a:gd name="connsiteY159" fmla="*/ 270858 h 461254"/>
                <a:gd name="connsiteX160" fmla="*/ 468932 w 469211"/>
                <a:gd name="connsiteY160" fmla="*/ 267334 h 461254"/>
                <a:gd name="connsiteX161" fmla="*/ 467218 w 469211"/>
                <a:gd name="connsiteY161" fmla="*/ 261714 h 461254"/>
                <a:gd name="connsiteX162" fmla="*/ 56500 w 469211"/>
                <a:gd name="connsiteY162" fmla="*/ 218090 h 461254"/>
                <a:gd name="connsiteX163" fmla="*/ 56500 w 469211"/>
                <a:gd name="connsiteY163" fmla="*/ 218090 h 461254"/>
                <a:gd name="connsiteX164" fmla="*/ 120984 w 469211"/>
                <a:gd name="connsiteY164" fmla="*/ 228853 h 461254"/>
                <a:gd name="connsiteX165" fmla="*/ 151749 w 469211"/>
                <a:gd name="connsiteY165" fmla="*/ 204088 h 461254"/>
                <a:gd name="connsiteX166" fmla="*/ 149463 w 469211"/>
                <a:gd name="connsiteY166" fmla="*/ 161797 h 461254"/>
                <a:gd name="connsiteX167" fmla="*/ 86217 w 469211"/>
                <a:gd name="connsiteY167" fmla="*/ 120268 h 461254"/>
                <a:gd name="connsiteX168" fmla="*/ 71930 w 469211"/>
                <a:gd name="connsiteY168" fmla="*/ 122459 h 461254"/>
                <a:gd name="connsiteX169" fmla="*/ 71930 w 469211"/>
                <a:gd name="connsiteY169" fmla="*/ 122459 h 461254"/>
                <a:gd name="connsiteX170" fmla="*/ 65644 w 469211"/>
                <a:gd name="connsiteY170" fmla="*/ 127126 h 461254"/>
                <a:gd name="connsiteX171" fmla="*/ 64691 w 469211"/>
                <a:gd name="connsiteY171" fmla="*/ 127888 h 461254"/>
                <a:gd name="connsiteX172" fmla="*/ 59929 w 469211"/>
                <a:gd name="connsiteY172" fmla="*/ 131984 h 461254"/>
                <a:gd name="connsiteX173" fmla="*/ 40879 w 469211"/>
                <a:gd name="connsiteY173" fmla="*/ 169131 h 461254"/>
                <a:gd name="connsiteX174" fmla="*/ 50404 w 469211"/>
                <a:gd name="connsiteY174" fmla="*/ 210374 h 461254"/>
                <a:gd name="connsiteX175" fmla="*/ 56500 w 469211"/>
                <a:gd name="connsiteY175" fmla="*/ 218089 h 4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469211" h="461254">
                  <a:moveTo>
                    <a:pt x="145749" y="126935"/>
                  </a:moveTo>
                  <a:cubicBezTo>
                    <a:pt x="152084" y="129886"/>
                    <a:pt x="158956" y="131507"/>
                    <a:pt x="165942" y="131698"/>
                  </a:cubicBezTo>
                  <a:cubicBezTo>
                    <a:pt x="177411" y="133022"/>
                    <a:pt x="189028" y="132083"/>
                    <a:pt x="200136" y="128936"/>
                  </a:cubicBezTo>
                  <a:cubicBezTo>
                    <a:pt x="209431" y="126757"/>
                    <a:pt x="218516" y="123761"/>
                    <a:pt x="227283" y="119982"/>
                  </a:cubicBezTo>
                  <a:cubicBezTo>
                    <a:pt x="235587" y="115501"/>
                    <a:pt x="243140" y="109748"/>
                    <a:pt x="249667" y="102932"/>
                  </a:cubicBezTo>
                  <a:cubicBezTo>
                    <a:pt x="255481" y="97489"/>
                    <a:pt x="260258" y="91034"/>
                    <a:pt x="263764" y="83882"/>
                  </a:cubicBezTo>
                  <a:cubicBezTo>
                    <a:pt x="262624" y="58640"/>
                    <a:pt x="251155" y="34977"/>
                    <a:pt x="232045" y="18445"/>
                  </a:cubicBezTo>
                  <a:cubicBezTo>
                    <a:pt x="221536" y="10021"/>
                    <a:pt x="208981" y="4532"/>
                    <a:pt x="195660" y="2539"/>
                  </a:cubicBezTo>
                  <a:cubicBezTo>
                    <a:pt x="146130" y="-8034"/>
                    <a:pt x="81360" y="13588"/>
                    <a:pt x="71073" y="69214"/>
                  </a:cubicBezTo>
                  <a:cubicBezTo>
                    <a:pt x="70225" y="73868"/>
                    <a:pt x="69747" y="78582"/>
                    <a:pt x="69644" y="83311"/>
                  </a:cubicBezTo>
                  <a:cubicBezTo>
                    <a:pt x="83551" y="109790"/>
                    <a:pt x="115745" y="124649"/>
                    <a:pt x="145749" y="126935"/>
                  </a:cubicBezTo>
                  <a:close/>
                  <a:moveTo>
                    <a:pt x="265478" y="119030"/>
                  </a:moveTo>
                  <a:cubicBezTo>
                    <a:pt x="269006" y="126055"/>
                    <a:pt x="274456" y="131934"/>
                    <a:pt x="281194" y="135984"/>
                  </a:cubicBezTo>
                  <a:cubicBezTo>
                    <a:pt x="284770" y="137913"/>
                    <a:pt x="288682" y="139142"/>
                    <a:pt x="292719" y="139604"/>
                  </a:cubicBezTo>
                  <a:cubicBezTo>
                    <a:pt x="294400" y="139733"/>
                    <a:pt x="296087" y="139733"/>
                    <a:pt x="297768" y="139604"/>
                  </a:cubicBezTo>
                  <a:cubicBezTo>
                    <a:pt x="299735" y="139709"/>
                    <a:pt x="301706" y="139709"/>
                    <a:pt x="303673" y="139604"/>
                  </a:cubicBezTo>
                  <a:cubicBezTo>
                    <a:pt x="305881" y="139445"/>
                    <a:pt x="308059" y="138997"/>
                    <a:pt x="310150" y="138270"/>
                  </a:cubicBezTo>
                  <a:cubicBezTo>
                    <a:pt x="311674" y="137699"/>
                    <a:pt x="314151" y="136556"/>
                    <a:pt x="315103" y="136080"/>
                  </a:cubicBezTo>
                  <a:cubicBezTo>
                    <a:pt x="318925" y="134464"/>
                    <a:pt x="322463" y="132245"/>
                    <a:pt x="325581" y="129507"/>
                  </a:cubicBezTo>
                  <a:cubicBezTo>
                    <a:pt x="330591" y="124826"/>
                    <a:pt x="334159" y="118812"/>
                    <a:pt x="335868" y="112172"/>
                  </a:cubicBezTo>
                  <a:lnTo>
                    <a:pt x="334915" y="112172"/>
                  </a:lnTo>
                  <a:cubicBezTo>
                    <a:pt x="333821" y="108446"/>
                    <a:pt x="332218" y="104888"/>
                    <a:pt x="330153" y="101599"/>
                  </a:cubicBezTo>
                  <a:cubicBezTo>
                    <a:pt x="323037" y="93032"/>
                    <a:pt x="313813" y="86466"/>
                    <a:pt x="303388" y="82549"/>
                  </a:cubicBezTo>
                  <a:cubicBezTo>
                    <a:pt x="291797" y="78796"/>
                    <a:pt x="279278" y="79064"/>
                    <a:pt x="267859" y="83311"/>
                  </a:cubicBezTo>
                  <a:lnTo>
                    <a:pt x="266811" y="83311"/>
                  </a:lnTo>
                  <a:lnTo>
                    <a:pt x="266811" y="83311"/>
                  </a:lnTo>
                  <a:cubicBezTo>
                    <a:pt x="264674" y="86686"/>
                    <a:pt x="263098" y="90385"/>
                    <a:pt x="262144" y="94265"/>
                  </a:cubicBezTo>
                  <a:cubicBezTo>
                    <a:pt x="260101" y="102645"/>
                    <a:pt x="261291" y="111488"/>
                    <a:pt x="265478" y="119030"/>
                  </a:cubicBezTo>
                  <a:close/>
                  <a:moveTo>
                    <a:pt x="389303" y="352868"/>
                  </a:moveTo>
                  <a:cubicBezTo>
                    <a:pt x="384363" y="346872"/>
                    <a:pt x="378014" y="342193"/>
                    <a:pt x="370825" y="339248"/>
                  </a:cubicBezTo>
                  <a:cubicBezTo>
                    <a:pt x="362261" y="335237"/>
                    <a:pt x="352943" y="333095"/>
                    <a:pt x="343488" y="332961"/>
                  </a:cubicBezTo>
                  <a:cubicBezTo>
                    <a:pt x="332195" y="332706"/>
                    <a:pt x="320898" y="333215"/>
                    <a:pt x="309674" y="334485"/>
                  </a:cubicBezTo>
                  <a:cubicBezTo>
                    <a:pt x="299348" y="335477"/>
                    <a:pt x="289161" y="337584"/>
                    <a:pt x="279289" y="340772"/>
                  </a:cubicBezTo>
                  <a:cubicBezTo>
                    <a:pt x="269660" y="343844"/>
                    <a:pt x="260397" y="347964"/>
                    <a:pt x="251667" y="353059"/>
                  </a:cubicBezTo>
                  <a:cubicBezTo>
                    <a:pt x="244684" y="358248"/>
                    <a:pt x="238575" y="364518"/>
                    <a:pt x="233569" y="371633"/>
                  </a:cubicBezTo>
                  <a:cubicBezTo>
                    <a:pt x="227415" y="378753"/>
                    <a:pt x="222838" y="387096"/>
                    <a:pt x="220139" y="396112"/>
                  </a:cubicBezTo>
                  <a:cubicBezTo>
                    <a:pt x="215881" y="409965"/>
                    <a:pt x="216657" y="424877"/>
                    <a:pt x="222330" y="438213"/>
                  </a:cubicBezTo>
                  <a:cubicBezTo>
                    <a:pt x="223903" y="439766"/>
                    <a:pt x="225591" y="441198"/>
                    <a:pt x="227378" y="442499"/>
                  </a:cubicBezTo>
                  <a:lnTo>
                    <a:pt x="227378" y="442499"/>
                  </a:lnTo>
                  <a:lnTo>
                    <a:pt x="228426" y="443547"/>
                  </a:lnTo>
                  <a:cubicBezTo>
                    <a:pt x="231242" y="445539"/>
                    <a:pt x="234239" y="447261"/>
                    <a:pt x="237379" y="448690"/>
                  </a:cubicBezTo>
                  <a:cubicBezTo>
                    <a:pt x="248778" y="454033"/>
                    <a:pt x="260915" y="457629"/>
                    <a:pt x="273384" y="459358"/>
                  </a:cubicBezTo>
                  <a:cubicBezTo>
                    <a:pt x="297482" y="462215"/>
                    <a:pt x="327390" y="463454"/>
                    <a:pt x="348822" y="449833"/>
                  </a:cubicBezTo>
                  <a:cubicBezTo>
                    <a:pt x="368572" y="437566"/>
                    <a:pt x="382364" y="417672"/>
                    <a:pt x="386922" y="394874"/>
                  </a:cubicBezTo>
                  <a:cubicBezTo>
                    <a:pt x="389360" y="381559"/>
                    <a:pt x="390286" y="368011"/>
                    <a:pt x="389684" y="354488"/>
                  </a:cubicBezTo>
                  <a:close/>
                  <a:moveTo>
                    <a:pt x="176991" y="173608"/>
                  </a:moveTo>
                  <a:cubicBezTo>
                    <a:pt x="174951" y="183312"/>
                    <a:pt x="174951" y="193335"/>
                    <a:pt x="176991" y="203040"/>
                  </a:cubicBezTo>
                  <a:cubicBezTo>
                    <a:pt x="176671" y="208104"/>
                    <a:pt x="178269" y="213103"/>
                    <a:pt x="181468" y="217042"/>
                  </a:cubicBezTo>
                  <a:cubicBezTo>
                    <a:pt x="193564" y="227329"/>
                    <a:pt x="190135" y="225138"/>
                    <a:pt x="194326" y="226567"/>
                  </a:cubicBezTo>
                  <a:cubicBezTo>
                    <a:pt x="202808" y="230512"/>
                    <a:pt x="212370" y="231485"/>
                    <a:pt x="221473" y="229329"/>
                  </a:cubicBezTo>
                  <a:cubicBezTo>
                    <a:pt x="231271" y="227086"/>
                    <a:pt x="240068" y="221701"/>
                    <a:pt x="246523" y="213994"/>
                  </a:cubicBezTo>
                  <a:cubicBezTo>
                    <a:pt x="253542" y="206301"/>
                    <a:pt x="257885" y="196545"/>
                    <a:pt x="258906" y="186181"/>
                  </a:cubicBezTo>
                  <a:cubicBezTo>
                    <a:pt x="259794" y="176355"/>
                    <a:pt x="257012" y="166549"/>
                    <a:pt x="251095" y="158654"/>
                  </a:cubicBezTo>
                  <a:cubicBezTo>
                    <a:pt x="244564" y="151103"/>
                    <a:pt x="235329" y="146416"/>
                    <a:pt x="225378" y="145605"/>
                  </a:cubicBezTo>
                  <a:cubicBezTo>
                    <a:pt x="204735" y="142736"/>
                    <a:pt x="184788" y="154281"/>
                    <a:pt x="176991" y="173608"/>
                  </a:cubicBezTo>
                  <a:close/>
                  <a:moveTo>
                    <a:pt x="129366" y="345820"/>
                  </a:moveTo>
                  <a:cubicBezTo>
                    <a:pt x="144071" y="334098"/>
                    <a:pt x="154513" y="317865"/>
                    <a:pt x="159084" y="299624"/>
                  </a:cubicBezTo>
                  <a:cubicBezTo>
                    <a:pt x="163624" y="281142"/>
                    <a:pt x="155983" y="261811"/>
                    <a:pt x="140034" y="251427"/>
                  </a:cubicBezTo>
                  <a:cubicBezTo>
                    <a:pt x="132380" y="247061"/>
                    <a:pt x="124037" y="244033"/>
                    <a:pt x="115364" y="242474"/>
                  </a:cubicBezTo>
                  <a:cubicBezTo>
                    <a:pt x="104888" y="240043"/>
                    <a:pt x="94259" y="238324"/>
                    <a:pt x="83551" y="237330"/>
                  </a:cubicBezTo>
                  <a:cubicBezTo>
                    <a:pt x="62518" y="234177"/>
                    <a:pt x="41023" y="237499"/>
                    <a:pt x="21924" y="246855"/>
                  </a:cubicBezTo>
                  <a:cubicBezTo>
                    <a:pt x="19156" y="248248"/>
                    <a:pt x="16511" y="249873"/>
                    <a:pt x="14018" y="251713"/>
                  </a:cubicBezTo>
                  <a:cubicBezTo>
                    <a:pt x="8325" y="259565"/>
                    <a:pt x="4246" y="268468"/>
                    <a:pt x="2017" y="277907"/>
                  </a:cubicBezTo>
                  <a:cubicBezTo>
                    <a:pt x="-6876" y="314738"/>
                    <a:pt x="13410" y="352352"/>
                    <a:pt x="49070" y="365156"/>
                  </a:cubicBezTo>
                  <a:cubicBezTo>
                    <a:pt x="51165" y="365823"/>
                    <a:pt x="53356" y="366394"/>
                    <a:pt x="55547" y="366870"/>
                  </a:cubicBezTo>
                  <a:cubicBezTo>
                    <a:pt x="59793" y="367252"/>
                    <a:pt x="64065" y="367252"/>
                    <a:pt x="68311" y="366870"/>
                  </a:cubicBezTo>
                  <a:lnTo>
                    <a:pt x="73644" y="366013"/>
                  </a:lnTo>
                  <a:cubicBezTo>
                    <a:pt x="73595" y="366933"/>
                    <a:pt x="73595" y="367855"/>
                    <a:pt x="73644" y="368775"/>
                  </a:cubicBezTo>
                  <a:cubicBezTo>
                    <a:pt x="75642" y="368917"/>
                    <a:pt x="77647" y="368917"/>
                    <a:pt x="79645" y="368775"/>
                  </a:cubicBezTo>
                  <a:lnTo>
                    <a:pt x="85265" y="367918"/>
                  </a:lnTo>
                  <a:lnTo>
                    <a:pt x="85265" y="370871"/>
                  </a:lnTo>
                  <a:cubicBezTo>
                    <a:pt x="101554" y="365694"/>
                    <a:pt x="116577" y="357160"/>
                    <a:pt x="129366" y="345820"/>
                  </a:cubicBezTo>
                  <a:close/>
                  <a:moveTo>
                    <a:pt x="255667" y="326770"/>
                  </a:moveTo>
                  <a:cubicBezTo>
                    <a:pt x="268166" y="323726"/>
                    <a:pt x="279373" y="316788"/>
                    <a:pt x="287671" y="306958"/>
                  </a:cubicBezTo>
                  <a:cubicBezTo>
                    <a:pt x="291620" y="302241"/>
                    <a:pt x="294481" y="296713"/>
                    <a:pt x="296053" y="290765"/>
                  </a:cubicBezTo>
                  <a:cubicBezTo>
                    <a:pt x="297082" y="285017"/>
                    <a:pt x="296556" y="279098"/>
                    <a:pt x="294529" y="273621"/>
                  </a:cubicBezTo>
                  <a:cubicBezTo>
                    <a:pt x="291287" y="262527"/>
                    <a:pt x="283351" y="253409"/>
                    <a:pt x="272812" y="248665"/>
                  </a:cubicBezTo>
                  <a:cubicBezTo>
                    <a:pt x="261615" y="243893"/>
                    <a:pt x="249402" y="241994"/>
                    <a:pt x="237284" y="243141"/>
                  </a:cubicBezTo>
                  <a:cubicBezTo>
                    <a:pt x="211567" y="245426"/>
                    <a:pt x="187659" y="265429"/>
                    <a:pt x="183849" y="286765"/>
                  </a:cubicBezTo>
                  <a:cubicBezTo>
                    <a:pt x="181704" y="297144"/>
                    <a:pt x="184968" y="307901"/>
                    <a:pt x="192517" y="315340"/>
                  </a:cubicBezTo>
                  <a:cubicBezTo>
                    <a:pt x="193263" y="317250"/>
                    <a:pt x="194326" y="319021"/>
                    <a:pt x="195660" y="320579"/>
                  </a:cubicBezTo>
                  <a:cubicBezTo>
                    <a:pt x="199869" y="325393"/>
                    <a:pt x="205511" y="328731"/>
                    <a:pt x="211757" y="330104"/>
                  </a:cubicBezTo>
                  <a:cubicBezTo>
                    <a:pt x="219273" y="331646"/>
                    <a:pt x="226959" y="332191"/>
                    <a:pt x="234617" y="331723"/>
                  </a:cubicBezTo>
                  <a:cubicBezTo>
                    <a:pt x="241795" y="330850"/>
                    <a:pt x="248854" y="329189"/>
                    <a:pt x="255667" y="326770"/>
                  </a:cubicBezTo>
                  <a:close/>
                  <a:moveTo>
                    <a:pt x="173181" y="359060"/>
                  </a:moveTo>
                  <a:cubicBezTo>
                    <a:pt x="166339" y="357028"/>
                    <a:pt x="159088" y="356798"/>
                    <a:pt x="152131" y="358393"/>
                  </a:cubicBezTo>
                  <a:cubicBezTo>
                    <a:pt x="139788" y="360550"/>
                    <a:pt x="128020" y="365219"/>
                    <a:pt x="117555" y="372109"/>
                  </a:cubicBezTo>
                  <a:cubicBezTo>
                    <a:pt x="112121" y="375513"/>
                    <a:pt x="107346" y="379869"/>
                    <a:pt x="103458" y="384968"/>
                  </a:cubicBezTo>
                  <a:cubicBezTo>
                    <a:pt x="99678" y="389348"/>
                    <a:pt x="96798" y="394429"/>
                    <a:pt x="94981" y="399922"/>
                  </a:cubicBezTo>
                  <a:cubicBezTo>
                    <a:pt x="94981" y="401636"/>
                    <a:pt x="94219" y="403351"/>
                    <a:pt x="93933" y="405065"/>
                  </a:cubicBezTo>
                  <a:lnTo>
                    <a:pt x="93933" y="405065"/>
                  </a:lnTo>
                  <a:cubicBezTo>
                    <a:pt x="95863" y="408390"/>
                    <a:pt x="98027" y="411573"/>
                    <a:pt x="100410" y="414590"/>
                  </a:cubicBezTo>
                  <a:lnTo>
                    <a:pt x="100410" y="415067"/>
                  </a:lnTo>
                  <a:cubicBezTo>
                    <a:pt x="102721" y="418061"/>
                    <a:pt x="105269" y="420864"/>
                    <a:pt x="108030" y="423449"/>
                  </a:cubicBezTo>
                  <a:cubicBezTo>
                    <a:pt x="108233" y="423749"/>
                    <a:pt x="108492" y="424007"/>
                    <a:pt x="108792" y="424211"/>
                  </a:cubicBezTo>
                  <a:cubicBezTo>
                    <a:pt x="111438" y="426768"/>
                    <a:pt x="114272" y="429124"/>
                    <a:pt x="117269" y="431259"/>
                  </a:cubicBezTo>
                  <a:lnTo>
                    <a:pt x="118222" y="431926"/>
                  </a:lnTo>
                  <a:cubicBezTo>
                    <a:pt x="121261" y="434049"/>
                    <a:pt x="124443" y="435958"/>
                    <a:pt x="127747" y="437641"/>
                  </a:cubicBezTo>
                  <a:cubicBezTo>
                    <a:pt x="135417" y="441663"/>
                    <a:pt x="143631" y="444551"/>
                    <a:pt x="152131" y="446214"/>
                  </a:cubicBezTo>
                  <a:lnTo>
                    <a:pt x="160608" y="447737"/>
                  </a:lnTo>
                  <a:lnTo>
                    <a:pt x="162703" y="447737"/>
                  </a:lnTo>
                  <a:cubicBezTo>
                    <a:pt x="165852" y="448264"/>
                    <a:pt x="169036" y="448551"/>
                    <a:pt x="172228" y="448595"/>
                  </a:cubicBezTo>
                  <a:cubicBezTo>
                    <a:pt x="179376" y="444300"/>
                    <a:pt x="185516" y="438518"/>
                    <a:pt x="190231" y="431640"/>
                  </a:cubicBezTo>
                  <a:cubicBezTo>
                    <a:pt x="196306" y="421989"/>
                    <a:pt x="199601" y="410849"/>
                    <a:pt x="199756" y="399445"/>
                  </a:cubicBezTo>
                  <a:cubicBezTo>
                    <a:pt x="199997" y="388011"/>
                    <a:pt x="195758" y="376936"/>
                    <a:pt x="187944" y="368585"/>
                  </a:cubicBezTo>
                  <a:cubicBezTo>
                    <a:pt x="183976" y="364132"/>
                    <a:pt x="178873" y="360840"/>
                    <a:pt x="173181" y="359060"/>
                  </a:cubicBezTo>
                  <a:close/>
                  <a:moveTo>
                    <a:pt x="295863" y="169893"/>
                  </a:moveTo>
                  <a:cubicBezTo>
                    <a:pt x="292800" y="176959"/>
                    <a:pt x="290098" y="184175"/>
                    <a:pt x="287766" y="191515"/>
                  </a:cubicBezTo>
                  <a:cubicBezTo>
                    <a:pt x="285240" y="198559"/>
                    <a:pt x="284202" y="206051"/>
                    <a:pt x="284718" y="213518"/>
                  </a:cubicBezTo>
                  <a:cubicBezTo>
                    <a:pt x="284728" y="213676"/>
                    <a:pt x="284728" y="213835"/>
                    <a:pt x="284718" y="213994"/>
                  </a:cubicBezTo>
                  <a:cubicBezTo>
                    <a:pt x="280242" y="223043"/>
                    <a:pt x="289386" y="232091"/>
                    <a:pt x="298244" y="235901"/>
                  </a:cubicBezTo>
                  <a:cubicBezTo>
                    <a:pt x="300149" y="237044"/>
                    <a:pt x="305864" y="238664"/>
                    <a:pt x="306150" y="237902"/>
                  </a:cubicBezTo>
                  <a:cubicBezTo>
                    <a:pt x="311388" y="239002"/>
                    <a:pt x="316816" y="238806"/>
                    <a:pt x="321961" y="237330"/>
                  </a:cubicBezTo>
                  <a:cubicBezTo>
                    <a:pt x="329187" y="235045"/>
                    <a:pt x="335980" y="231568"/>
                    <a:pt x="342059" y="227043"/>
                  </a:cubicBezTo>
                  <a:cubicBezTo>
                    <a:pt x="358765" y="214127"/>
                    <a:pt x="372641" y="197917"/>
                    <a:pt x="382826" y="179418"/>
                  </a:cubicBezTo>
                  <a:lnTo>
                    <a:pt x="381969" y="179418"/>
                  </a:lnTo>
                  <a:cubicBezTo>
                    <a:pt x="382760" y="173387"/>
                    <a:pt x="382502" y="167264"/>
                    <a:pt x="381207" y="161321"/>
                  </a:cubicBezTo>
                  <a:lnTo>
                    <a:pt x="381207" y="161321"/>
                  </a:lnTo>
                  <a:cubicBezTo>
                    <a:pt x="381207" y="160749"/>
                    <a:pt x="381207" y="160082"/>
                    <a:pt x="381207" y="159416"/>
                  </a:cubicBezTo>
                  <a:cubicBezTo>
                    <a:pt x="380736" y="157419"/>
                    <a:pt x="380164" y="155448"/>
                    <a:pt x="379492" y="153510"/>
                  </a:cubicBezTo>
                  <a:cubicBezTo>
                    <a:pt x="376443" y="143884"/>
                    <a:pt x="370848" y="135261"/>
                    <a:pt x="363300" y="128555"/>
                  </a:cubicBezTo>
                  <a:cubicBezTo>
                    <a:pt x="358670" y="124730"/>
                    <a:pt x="353374" y="121792"/>
                    <a:pt x="347679" y="119887"/>
                  </a:cubicBezTo>
                  <a:cubicBezTo>
                    <a:pt x="337824" y="123840"/>
                    <a:pt x="328735" y="129481"/>
                    <a:pt x="320818" y="136556"/>
                  </a:cubicBezTo>
                  <a:cubicBezTo>
                    <a:pt x="310432" y="145959"/>
                    <a:pt x="301958" y="157279"/>
                    <a:pt x="295863" y="169893"/>
                  </a:cubicBezTo>
                  <a:close/>
                  <a:moveTo>
                    <a:pt x="467313" y="261714"/>
                  </a:moveTo>
                  <a:cubicBezTo>
                    <a:pt x="467313" y="260666"/>
                    <a:pt x="467313" y="259714"/>
                    <a:pt x="467313" y="258666"/>
                  </a:cubicBezTo>
                  <a:cubicBezTo>
                    <a:pt x="467313" y="257618"/>
                    <a:pt x="466741" y="254951"/>
                    <a:pt x="466456" y="253142"/>
                  </a:cubicBezTo>
                  <a:cubicBezTo>
                    <a:pt x="466170" y="251332"/>
                    <a:pt x="466456" y="251523"/>
                    <a:pt x="466456" y="250665"/>
                  </a:cubicBezTo>
                  <a:lnTo>
                    <a:pt x="465027" y="244760"/>
                  </a:lnTo>
                  <a:lnTo>
                    <a:pt x="464455" y="242855"/>
                  </a:lnTo>
                  <a:cubicBezTo>
                    <a:pt x="463884" y="240759"/>
                    <a:pt x="463217" y="238664"/>
                    <a:pt x="462455" y="236664"/>
                  </a:cubicBezTo>
                  <a:lnTo>
                    <a:pt x="461884" y="235235"/>
                  </a:lnTo>
                  <a:cubicBezTo>
                    <a:pt x="461026" y="233044"/>
                    <a:pt x="460169" y="230949"/>
                    <a:pt x="459121" y="228853"/>
                  </a:cubicBezTo>
                  <a:cubicBezTo>
                    <a:pt x="459137" y="228536"/>
                    <a:pt x="459137" y="228218"/>
                    <a:pt x="459121" y="227900"/>
                  </a:cubicBezTo>
                  <a:cubicBezTo>
                    <a:pt x="457978" y="225710"/>
                    <a:pt x="456835" y="223519"/>
                    <a:pt x="455597" y="221424"/>
                  </a:cubicBezTo>
                  <a:lnTo>
                    <a:pt x="455597" y="220947"/>
                  </a:lnTo>
                  <a:cubicBezTo>
                    <a:pt x="454279" y="218717"/>
                    <a:pt x="452849" y="216555"/>
                    <a:pt x="451311" y="214470"/>
                  </a:cubicBezTo>
                  <a:lnTo>
                    <a:pt x="451311" y="214470"/>
                  </a:lnTo>
                  <a:cubicBezTo>
                    <a:pt x="449765" y="212324"/>
                    <a:pt x="448112" y="210258"/>
                    <a:pt x="446358" y="208279"/>
                  </a:cubicBezTo>
                  <a:lnTo>
                    <a:pt x="446358" y="208279"/>
                  </a:lnTo>
                  <a:cubicBezTo>
                    <a:pt x="441063" y="202181"/>
                    <a:pt x="434824" y="196971"/>
                    <a:pt x="427879" y="192849"/>
                  </a:cubicBezTo>
                  <a:lnTo>
                    <a:pt x="427879" y="192849"/>
                  </a:lnTo>
                  <a:cubicBezTo>
                    <a:pt x="411933" y="194459"/>
                    <a:pt x="396674" y="200168"/>
                    <a:pt x="383588" y="209422"/>
                  </a:cubicBezTo>
                  <a:cubicBezTo>
                    <a:pt x="375564" y="215041"/>
                    <a:pt x="368099" y="221420"/>
                    <a:pt x="361300" y="228472"/>
                  </a:cubicBezTo>
                  <a:cubicBezTo>
                    <a:pt x="354131" y="235052"/>
                    <a:pt x="347357" y="242049"/>
                    <a:pt x="341011" y="249427"/>
                  </a:cubicBezTo>
                  <a:cubicBezTo>
                    <a:pt x="329677" y="262857"/>
                    <a:pt x="319961" y="283431"/>
                    <a:pt x="332820" y="299243"/>
                  </a:cubicBezTo>
                  <a:cubicBezTo>
                    <a:pt x="338964" y="306206"/>
                    <a:pt x="346712" y="311568"/>
                    <a:pt x="355394" y="314864"/>
                  </a:cubicBezTo>
                  <a:cubicBezTo>
                    <a:pt x="366804" y="319816"/>
                    <a:pt x="378716" y="323521"/>
                    <a:pt x="390923" y="325913"/>
                  </a:cubicBezTo>
                  <a:cubicBezTo>
                    <a:pt x="403955" y="330245"/>
                    <a:pt x="417341" y="333432"/>
                    <a:pt x="430928" y="335438"/>
                  </a:cubicBezTo>
                  <a:lnTo>
                    <a:pt x="434928" y="335438"/>
                  </a:lnTo>
                  <a:cubicBezTo>
                    <a:pt x="436833" y="334199"/>
                    <a:pt x="438738" y="332961"/>
                    <a:pt x="440452" y="331628"/>
                  </a:cubicBezTo>
                  <a:cubicBezTo>
                    <a:pt x="448583" y="324693"/>
                    <a:pt x="455253" y="316210"/>
                    <a:pt x="460074" y="306672"/>
                  </a:cubicBezTo>
                  <a:cubicBezTo>
                    <a:pt x="461383" y="304230"/>
                    <a:pt x="462560" y="301717"/>
                    <a:pt x="463598" y="299148"/>
                  </a:cubicBezTo>
                  <a:lnTo>
                    <a:pt x="464455" y="296481"/>
                  </a:lnTo>
                  <a:cubicBezTo>
                    <a:pt x="465112" y="294828"/>
                    <a:pt x="465684" y="293143"/>
                    <a:pt x="466170" y="291432"/>
                  </a:cubicBezTo>
                  <a:cubicBezTo>
                    <a:pt x="466170" y="290289"/>
                    <a:pt x="466646" y="289146"/>
                    <a:pt x="466932" y="287908"/>
                  </a:cubicBezTo>
                  <a:cubicBezTo>
                    <a:pt x="467340" y="286469"/>
                    <a:pt x="467658" y="285005"/>
                    <a:pt x="467884" y="283526"/>
                  </a:cubicBezTo>
                  <a:cubicBezTo>
                    <a:pt x="467884" y="282193"/>
                    <a:pt x="467884" y="280764"/>
                    <a:pt x="468456" y="279431"/>
                  </a:cubicBezTo>
                  <a:cubicBezTo>
                    <a:pt x="469027" y="278097"/>
                    <a:pt x="468456" y="276764"/>
                    <a:pt x="468932" y="275430"/>
                  </a:cubicBezTo>
                  <a:cubicBezTo>
                    <a:pt x="469408" y="274097"/>
                    <a:pt x="468932" y="272382"/>
                    <a:pt x="468932" y="270858"/>
                  </a:cubicBezTo>
                  <a:cubicBezTo>
                    <a:pt x="468932" y="269334"/>
                    <a:pt x="468932" y="268477"/>
                    <a:pt x="468932" y="267334"/>
                  </a:cubicBezTo>
                  <a:cubicBezTo>
                    <a:pt x="468932" y="266191"/>
                    <a:pt x="467408" y="263333"/>
                    <a:pt x="467218" y="261714"/>
                  </a:cubicBezTo>
                  <a:close/>
                  <a:moveTo>
                    <a:pt x="56500" y="218090"/>
                  </a:moveTo>
                  <a:lnTo>
                    <a:pt x="56500" y="218090"/>
                  </a:lnTo>
                  <a:cubicBezTo>
                    <a:pt x="59643" y="219233"/>
                    <a:pt x="104125" y="233711"/>
                    <a:pt x="120984" y="228853"/>
                  </a:cubicBezTo>
                  <a:cubicBezTo>
                    <a:pt x="134340" y="225440"/>
                    <a:pt x="145562" y="216407"/>
                    <a:pt x="151749" y="204088"/>
                  </a:cubicBezTo>
                  <a:cubicBezTo>
                    <a:pt x="157071" y="190313"/>
                    <a:pt x="156239" y="174918"/>
                    <a:pt x="149463" y="161797"/>
                  </a:cubicBezTo>
                  <a:cubicBezTo>
                    <a:pt x="138929" y="136264"/>
                    <a:pt x="113834" y="119786"/>
                    <a:pt x="86217" y="120268"/>
                  </a:cubicBezTo>
                  <a:cubicBezTo>
                    <a:pt x="81393" y="120509"/>
                    <a:pt x="76605" y="121244"/>
                    <a:pt x="71930" y="122459"/>
                  </a:cubicBezTo>
                  <a:lnTo>
                    <a:pt x="71930" y="122459"/>
                  </a:lnTo>
                  <a:cubicBezTo>
                    <a:pt x="69739" y="123983"/>
                    <a:pt x="67644" y="125602"/>
                    <a:pt x="65644" y="127126"/>
                  </a:cubicBezTo>
                  <a:lnTo>
                    <a:pt x="64691" y="127888"/>
                  </a:lnTo>
                  <a:cubicBezTo>
                    <a:pt x="62881" y="129317"/>
                    <a:pt x="61262" y="130745"/>
                    <a:pt x="59929" y="131984"/>
                  </a:cubicBezTo>
                  <a:cubicBezTo>
                    <a:pt x="49766" y="142008"/>
                    <a:pt x="43088" y="155029"/>
                    <a:pt x="40879" y="169131"/>
                  </a:cubicBezTo>
                  <a:cubicBezTo>
                    <a:pt x="39076" y="183573"/>
                    <a:pt x="42451" y="198186"/>
                    <a:pt x="50404" y="210374"/>
                  </a:cubicBezTo>
                  <a:cubicBezTo>
                    <a:pt x="52191" y="213130"/>
                    <a:pt x="54232" y="215713"/>
                    <a:pt x="56500" y="218089"/>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1" name="任意多边形: 形状 280"/>
            <p:cNvSpPr/>
            <p:nvPr/>
          </p:nvSpPr>
          <p:spPr>
            <a:xfrm>
              <a:off x="9938649" y="3354808"/>
              <a:ext cx="67624" cy="67624"/>
            </a:xfrm>
            <a:custGeom>
              <a:avLst/>
              <a:gdLst>
                <a:gd name="connsiteX0" fmla="*/ 32903 w 33556"/>
                <a:gd name="connsiteY0" fmla="*/ 12244 h 33556"/>
                <a:gd name="connsiteX1" fmla="*/ 28617 w 33556"/>
                <a:gd name="connsiteY1" fmla="*/ 4815 h 33556"/>
                <a:gd name="connsiteX2" fmla="*/ 25188 w 33556"/>
                <a:gd name="connsiteY2" fmla="*/ 2243 h 33556"/>
                <a:gd name="connsiteX3" fmla="*/ 16711 w 33556"/>
                <a:gd name="connsiteY3" fmla="*/ -43 h 33556"/>
                <a:gd name="connsiteX4" fmla="*/ 10234 w 33556"/>
                <a:gd name="connsiteY4" fmla="*/ 1386 h 33556"/>
                <a:gd name="connsiteX5" fmla="*/ 4900 w 33556"/>
                <a:gd name="connsiteY5" fmla="*/ 4815 h 33556"/>
                <a:gd name="connsiteX6" fmla="*/ 1376 w 33556"/>
                <a:gd name="connsiteY6" fmla="*/ 10244 h 33556"/>
                <a:gd name="connsiteX7" fmla="*/ -53 w 33556"/>
                <a:gd name="connsiteY7" fmla="*/ 16721 h 33556"/>
                <a:gd name="connsiteX8" fmla="*/ 613 w 33556"/>
                <a:gd name="connsiteY8" fmla="*/ 21198 h 33556"/>
                <a:gd name="connsiteX9" fmla="*/ 4900 w 33556"/>
                <a:gd name="connsiteY9" fmla="*/ 28532 h 33556"/>
                <a:gd name="connsiteX10" fmla="*/ 8233 w 33556"/>
                <a:gd name="connsiteY10" fmla="*/ 31199 h 33556"/>
                <a:gd name="connsiteX11" fmla="*/ 16711 w 33556"/>
                <a:gd name="connsiteY11" fmla="*/ 33485 h 33556"/>
                <a:gd name="connsiteX12" fmla="*/ 23188 w 33556"/>
                <a:gd name="connsiteY12" fmla="*/ 32056 h 33556"/>
                <a:gd name="connsiteX13" fmla="*/ 28617 w 33556"/>
                <a:gd name="connsiteY13" fmla="*/ 28532 h 33556"/>
                <a:gd name="connsiteX14" fmla="*/ 32046 w 33556"/>
                <a:gd name="connsiteY14" fmla="*/ 23198 h 33556"/>
                <a:gd name="connsiteX15" fmla="*/ 33475 w 33556"/>
                <a:gd name="connsiteY15" fmla="*/ 16721 h 3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56" h="33556">
                  <a:moveTo>
                    <a:pt x="32903" y="12244"/>
                  </a:moveTo>
                  <a:cubicBezTo>
                    <a:pt x="32087" y="9462"/>
                    <a:pt x="30617" y="6915"/>
                    <a:pt x="28617" y="4815"/>
                  </a:cubicBezTo>
                  <a:lnTo>
                    <a:pt x="25188" y="2243"/>
                  </a:lnTo>
                  <a:cubicBezTo>
                    <a:pt x="22623" y="724"/>
                    <a:pt x="19692" y="-66"/>
                    <a:pt x="16711" y="-43"/>
                  </a:cubicBezTo>
                  <a:cubicBezTo>
                    <a:pt x="14463" y="-150"/>
                    <a:pt x="12227" y="343"/>
                    <a:pt x="10234" y="1386"/>
                  </a:cubicBezTo>
                  <a:cubicBezTo>
                    <a:pt x="8197" y="2066"/>
                    <a:pt x="6364" y="3244"/>
                    <a:pt x="4900" y="4815"/>
                  </a:cubicBezTo>
                  <a:cubicBezTo>
                    <a:pt x="3309" y="6317"/>
                    <a:pt x="2100" y="8179"/>
                    <a:pt x="1376" y="10244"/>
                  </a:cubicBezTo>
                  <a:cubicBezTo>
                    <a:pt x="333" y="12238"/>
                    <a:pt x="-161" y="14473"/>
                    <a:pt x="-53" y="16721"/>
                  </a:cubicBezTo>
                  <a:lnTo>
                    <a:pt x="613" y="21198"/>
                  </a:lnTo>
                  <a:cubicBezTo>
                    <a:pt x="1377" y="23975"/>
                    <a:pt x="2854" y="26504"/>
                    <a:pt x="4900" y="28532"/>
                  </a:cubicBezTo>
                  <a:lnTo>
                    <a:pt x="8233" y="31199"/>
                  </a:lnTo>
                  <a:cubicBezTo>
                    <a:pt x="10804" y="32705"/>
                    <a:pt x="13731" y="33494"/>
                    <a:pt x="16711" y="33485"/>
                  </a:cubicBezTo>
                  <a:cubicBezTo>
                    <a:pt x="18958" y="33593"/>
                    <a:pt x="21194" y="33099"/>
                    <a:pt x="23188" y="32056"/>
                  </a:cubicBezTo>
                  <a:cubicBezTo>
                    <a:pt x="25253" y="31332"/>
                    <a:pt x="27114" y="30123"/>
                    <a:pt x="28617" y="28532"/>
                  </a:cubicBezTo>
                  <a:cubicBezTo>
                    <a:pt x="30187" y="27068"/>
                    <a:pt x="31366" y="25234"/>
                    <a:pt x="32046" y="23198"/>
                  </a:cubicBezTo>
                  <a:cubicBezTo>
                    <a:pt x="33089" y="21204"/>
                    <a:pt x="33582" y="18969"/>
                    <a:pt x="33475" y="16721"/>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2" name="任意多边形: 形状 281"/>
            <p:cNvSpPr/>
            <p:nvPr/>
          </p:nvSpPr>
          <p:spPr>
            <a:xfrm>
              <a:off x="10022425" y="3317834"/>
              <a:ext cx="13337" cy="13540"/>
            </a:xfrm>
            <a:custGeom>
              <a:avLst/>
              <a:gdLst>
                <a:gd name="connsiteX0" fmla="*/ 6477 w 6618"/>
                <a:gd name="connsiteY0" fmla="*/ 2588 h 6719"/>
                <a:gd name="connsiteX1" fmla="*/ 5619 w 6618"/>
                <a:gd name="connsiteY1" fmla="*/ 1064 h 6719"/>
                <a:gd name="connsiteX2" fmla="*/ 4857 w 6618"/>
                <a:gd name="connsiteY2" fmla="*/ 493 h 6719"/>
                <a:gd name="connsiteX3" fmla="*/ 3143 w 6618"/>
                <a:gd name="connsiteY3" fmla="*/ 17 h 6719"/>
                <a:gd name="connsiteX4" fmla="*/ 1809 w 6618"/>
                <a:gd name="connsiteY4" fmla="*/ 17 h 6719"/>
                <a:gd name="connsiteX5" fmla="*/ 667 w 6618"/>
                <a:gd name="connsiteY5" fmla="*/ 778 h 6719"/>
                <a:gd name="connsiteX6" fmla="*/ 0 w 6618"/>
                <a:gd name="connsiteY6" fmla="*/ 1826 h 6719"/>
                <a:gd name="connsiteX7" fmla="*/ 0 w 6618"/>
                <a:gd name="connsiteY7" fmla="*/ 3160 h 6719"/>
                <a:gd name="connsiteX8" fmla="*/ 0 w 6618"/>
                <a:gd name="connsiteY8" fmla="*/ 4112 h 6719"/>
                <a:gd name="connsiteX9" fmla="*/ 857 w 6618"/>
                <a:gd name="connsiteY9" fmla="*/ 5636 h 6719"/>
                <a:gd name="connsiteX10" fmla="*/ 1619 w 6618"/>
                <a:gd name="connsiteY10" fmla="*/ 6112 h 6719"/>
                <a:gd name="connsiteX11" fmla="*/ 3333 w 6618"/>
                <a:gd name="connsiteY11" fmla="*/ 6589 h 6719"/>
                <a:gd name="connsiteX12" fmla="*/ 4667 w 6618"/>
                <a:gd name="connsiteY12" fmla="*/ 6589 h 6719"/>
                <a:gd name="connsiteX13" fmla="*/ 5810 w 6618"/>
                <a:gd name="connsiteY13" fmla="*/ 5922 h 6719"/>
                <a:gd name="connsiteX14" fmla="*/ 6477 w 6618"/>
                <a:gd name="connsiteY14" fmla="*/ 4779 h 6719"/>
                <a:gd name="connsiteX15" fmla="*/ 6477 w 6618"/>
                <a:gd name="connsiteY15" fmla="*/ 3445 h 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18" h="6719">
                  <a:moveTo>
                    <a:pt x="6477" y="2588"/>
                  </a:moveTo>
                  <a:cubicBezTo>
                    <a:pt x="6332" y="2013"/>
                    <a:pt x="6036" y="1487"/>
                    <a:pt x="5619" y="1064"/>
                  </a:cubicBezTo>
                  <a:lnTo>
                    <a:pt x="4857" y="493"/>
                  </a:lnTo>
                  <a:cubicBezTo>
                    <a:pt x="4340" y="182"/>
                    <a:pt x="3747" y="17"/>
                    <a:pt x="3143" y="17"/>
                  </a:cubicBezTo>
                  <a:cubicBezTo>
                    <a:pt x="2704" y="-82"/>
                    <a:pt x="2249" y="-82"/>
                    <a:pt x="1809" y="17"/>
                  </a:cubicBezTo>
                  <a:cubicBezTo>
                    <a:pt x="1387" y="203"/>
                    <a:pt x="1001" y="460"/>
                    <a:pt x="667" y="778"/>
                  </a:cubicBezTo>
                  <a:cubicBezTo>
                    <a:pt x="359" y="1065"/>
                    <a:pt x="130" y="1426"/>
                    <a:pt x="0" y="1826"/>
                  </a:cubicBezTo>
                  <a:cubicBezTo>
                    <a:pt x="-90" y="2266"/>
                    <a:pt x="-90" y="2720"/>
                    <a:pt x="0" y="3160"/>
                  </a:cubicBezTo>
                  <a:lnTo>
                    <a:pt x="0" y="4112"/>
                  </a:lnTo>
                  <a:cubicBezTo>
                    <a:pt x="191" y="4668"/>
                    <a:pt x="481" y="5184"/>
                    <a:pt x="857" y="5636"/>
                  </a:cubicBezTo>
                  <a:lnTo>
                    <a:pt x="1619" y="6112"/>
                  </a:lnTo>
                  <a:cubicBezTo>
                    <a:pt x="2116" y="6470"/>
                    <a:pt x="2724" y="6639"/>
                    <a:pt x="3333" y="6589"/>
                  </a:cubicBezTo>
                  <a:cubicBezTo>
                    <a:pt x="3772" y="6687"/>
                    <a:pt x="4228" y="6687"/>
                    <a:pt x="4667" y="6589"/>
                  </a:cubicBezTo>
                  <a:cubicBezTo>
                    <a:pt x="5087" y="6441"/>
                    <a:pt x="5474" y="6214"/>
                    <a:pt x="5810" y="5922"/>
                  </a:cubicBezTo>
                  <a:cubicBezTo>
                    <a:pt x="6121" y="5600"/>
                    <a:pt x="6350" y="5208"/>
                    <a:pt x="6477" y="4779"/>
                  </a:cubicBezTo>
                  <a:cubicBezTo>
                    <a:pt x="6575" y="4340"/>
                    <a:pt x="6575" y="3884"/>
                    <a:pt x="6477" y="3445"/>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3" name="任意多边形: 形状 282"/>
            <p:cNvSpPr/>
            <p:nvPr/>
          </p:nvSpPr>
          <p:spPr>
            <a:xfrm>
              <a:off x="10100103" y="3109520"/>
              <a:ext cx="41276" cy="42040"/>
            </a:xfrm>
            <a:custGeom>
              <a:avLst/>
              <a:gdLst>
                <a:gd name="connsiteX0" fmla="*/ 20414 w 20482"/>
                <a:gd name="connsiteY0" fmla="*/ 7564 h 20861"/>
                <a:gd name="connsiteX1" fmla="*/ 17747 w 20482"/>
                <a:gd name="connsiteY1" fmla="*/ 2992 h 20861"/>
                <a:gd name="connsiteX2" fmla="*/ 15651 w 20482"/>
                <a:gd name="connsiteY2" fmla="*/ 1373 h 20861"/>
                <a:gd name="connsiteX3" fmla="*/ 10413 w 20482"/>
                <a:gd name="connsiteY3" fmla="*/ -56 h 20861"/>
                <a:gd name="connsiteX4" fmla="*/ 6412 w 20482"/>
                <a:gd name="connsiteY4" fmla="*/ 896 h 20861"/>
                <a:gd name="connsiteX5" fmla="*/ 2983 w 20482"/>
                <a:gd name="connsiteY5" fmla="*/ 2992 h 20861"/>
                <a:gd name="connsiteX6" fmla="*/ 888 w 20482"/>
                <a:gd name="connsiteY6" fmla="*/ 6326 h 20861"/>
                <a:gd name="connsiteX7" fmla="*/ -65 w 20482"/>
                <a:gd name="connsiteY7" fmla="*/ 10421 h 20861"/>
                <a:gd name="connsiteX8" fmla="*/ -65 w 20482"/>
                <a:gd name="connsiteY8" fmla="*/ 13184 h 20861"/>
                <a:gd name="connsiteX9" fmla="*/ 2602 w 20482"/>
                <a:gd name="connsiteY9" fmla="*/ 17756 h 20861"/>
                <a:gd name="connsiteX10" fmla="*/ 4793 w 20482"/>
                <a:gd name="connsiteY10" fmla="*/ 19375 h 20861"/>
                <a:gd name="connsiteX11" fmla="*/ 10032 w 20482"/>
                <a:gd name="connsiteY11" fmla="*/ 20804 h 20861"/>
                <a:gd name="connsiteX12" fmla="*/ 17366 w 20482"/>
                <a:gd name="connsiteY12" fmla="*/ 17756 h 20861"/>
                <a:gd name="connsiteX13" fmla="*/ 19461 w 20482"/>
                <a:gd name="connsiteY13" fmla="*/ 14422 h 20861"/>
                <a:gd name="connsiteX14" fmla="*/ 20414 w 20482"/>
                <a:gd name="connsiteY14" fmla="*/ 10421 h 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82" h="20861">
                  <a:moveTo>
                    <a:pt x="20414" y="7564"/>
                  </a:moveTo>
                  <a:cubicBezTo>
                    <a:pt x="19905" y="5848"/>
                    <a:pt x="18990" y="4280"/>
                    <a:pt x="17747" y="2992"/>
                  </a:cubicBezTo>
                  <a:lnTo>
                    <a:pt x="15651" y="1373"/>
                  </a:lnTo>
                  <a:cubicBezTo>
                    <a:pt x="14064" y="436"/>
                    <a:pt x="12255" y="-58"/>
                    <a:pt x="10413" y="-56"/>
                  </a:cubicBezTo>
                  <a:cubicBezTo>
                    <a:pt x="9020" y="-80"/>
                    <a:pt x="7644" y="248"/>
                    <a:pt x="6412" y="896"/>
                  </a:cubicBezTo>
                  <a:cubicBezTo>
                    <a:pt x="5109" y="1292"/>
                    <a:pt x="3929" y="2013"/>
                    <a:pt x="2983" y="2992"/>
                  </a:cubicBezTo>
                  <a:cubicBezTo>
                    <a:pt x="2027" y="3919"/>
                    <a:pt x="1308" y="5062"/>
                    <a:pt x="888" y="6326"/>
                  </a:cubicBezTo>
                  <a:cubicBezTo>
                    <a:pt x="227" y="7588"/>
                    <a:pt x="-101" y="8997"/>
                    <a:pt x="-65" y="10421"/>
                  </a:cubicBezTo>
                  <a:lnTo>
                    <a:pt x="-65" y="13184"/>
                  </a:lnTo>
                  <a:cubicBezTo>
                    <a:pt x="481" y="14883"/>
                    <a:pt x="1392" y="16444"/>
                    <a:pt x="2602" y="17756"/>
                  </a:cubicBezTo>
                  <a:lnTo>
                    <a:pt x="4793" y="19375"/>
                  </a:lnTo>
                  <a:cubicBezTo>
                    <a:pt x="6376" y="20320"/>
                    <a:pt x="8188" y="20815"/>
                    <a:pt x="10032" y="20804"/>
                  </a:cubicBezTo>
                  <a:cubicBezTo>
                    <a:pt x="12745" y="20620"/>
                    <a:pt x="15322" y="19549"/>
                    <a:pt x="17366" y="17756"/>
                  </a:cubicBezTo>
                  <a:cubicBezTo>
                    <a:pt x="18355" y="16856"/>
                    <a:pt x="19080" y="15703"/>
                    <a:pt x="19461" y="14422"/>
                  </a:cubicBezTo>
                  <a:cubicBezTo>
                    <a:pt x="20110" y="13190"/>
                    <a:pt x="20438" y="11813"/>
                    <a:pt x="20414" y="10421"/>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4" name="任意多边形: 形状 283"/>
            <p:cNvSpPr/>
            <p:nvPr/>
          </p:nvSpPr>
          <p:spPr>
            <a:xfrm>
              <a:off x="10081875" y="3098965"/>
              <a:ext cx="19195" cy="19195"/>
            </a:xfrm>
            <a:custGeom>
              <a:avLst/>
              <a:gdLst>
                <a:gd name="connsiteX0" fmla="*/ -68 w 9525"/>
                <a:gd name="connsiteY0" fmla="*/ -57 h 9525"/>
                <a:gd name="connsiteX1" fmla="*/ -68 w 9525"/>
                <a:gd name="connsiteY1" fmla="*/ -57 h 9525"/>
              </a:gdLst>
              <a:ahLst/>
              <a:cxnLst>
                <a:cxn ang="0">
                  <a:pos x="connsiteX0" y="connsiteY0"/>
                </a:cxn>
                <a:cxn ang="0">
                  <a:pos x="connsiteX1" y="connsiteY1"/>
                </a:cxn>
              </a:cxnLst>
              <a:rect l="l" t="t" r="r" b="b"/>
              <a:pathLst>
                <a:path w="9525" h="9525">
                  <a:moveTo>
                    <a:pt x="-68" y="-57"/>
                  </a:moveTo>
                  <a:lnTo>
                    <a:pt x="-68" y="-57"/>
                  </a:ln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5" name="任意多边形: 形状 284"/>
            <p:cNvSpPr/>
            <p:nvPr/>
          </p:nvSpPr>
          <p:spPr>
            <a:xfrm>
              <a:off x="10064786" y="3091478"/>
              <a:ext cx="17043" cy="22800"/>
            </a:xfrm>
            <a:custGeom>
              <a:avLst/>
              <a:gdLst>
                <a:gd name="connsiteX0" fmla="*/ 8317 w 8457"/>
                <a:gd name="connsiteY0" fmla="*/ 5086 h 11314"/>
                <a:gd name="connsiteX1" fmla="*/ 8317 w 8457"/>
                <a:gd name="connsiteY1" fmla="*/ 4515 h 11314"/>
                <a:gd name="connsiteX2" fmla="*/ 8317 w 8457"/>
                <a:gd name="connsiteY2" fmla="*/ 4039 h 11314"/>
                <a:gd name="connsiteX3" fmla="*/ 8317 w 8457"/>
                <a:gd name="connsiteY3" fmla="*/ 4038 h 11314"/>
                <a:gd name="connsiteX4" fmla="*/ 8317 w 8457"/>
                <a:gd name="connsiteY4" fmla="*/ 3372 h 11314"/>
                <a:gd name="connsiteX5" fmla="*/ 8317 w 8457"/>
                <a:gd name="connsiteY5" fmla="*/ 4038 h 11314"/>
                <a:gd name="connsiteX6" fmla="*/ 8317 w 8457"/>
                <a:gd name="connsiteY6" fmla="*/ 2991 h 11314"/>
                <a:gd name="connsiteX7" fmla="*/ 8317 w 8457"/>
                <a:gd name="connsiteY7" fmla="*/ 2419 h 11314"/>
                <a:gd name="connsiteX8" fmla="*/ 8317 w 8457"/>
                <a:gd name="connsiteY8" fmla="*/ 2419 h 11314"/>
                <a:gd name="connsiteX9" fmla="*/ 8317 w 8457"/>
                <a:gd name="connsiteY9" fmla="*/ 1181 h 11314"/>
                <a:gd name="connsiteX10" fmla="*/ 7745 w 8457"/>
                <a:gd name="connsiteY10" fmla="*/ 514 h 11314"/>
                <a:gd name="connsiteX11" fmla="*/ 6888 w 8457"/>
                <a:gd name="connsiteY11" fmla="*/ -57 h 11314"/>
                <a:gd name="connsiteX12" fmla="*/ 6888 w 8457"/>
                <a:gd name="connsiteY12" fmla="*/ -57 h 11314"/>
                <a:gd name="connsiteX13" fmla="*/ 6317 w 8457"/>
                <a:gd name="connsiteY13" fmla="*/ -57 h 11314"/>
                <a:gd name="connsiteX14" fmla="*/ 5364 w 8457"/>
                <a:gd name="connsiteY14" fmla="*/ -57 h 11314"/>
                <a:gd name="connsiteX15" fmla="*/ 5364 w 8457"/>
                <a:gd name="connsiteY15" fmla="*/ -57 h 11314"/>
                <a:gd name="connsiteX16" fmla="*/ 4697 w 8457"/>
                <a:gd name="connsiteY16" fmla="*/ -57 h 11314"/>
                <a:gd name="connsiteX17" fmla="*/ 1554 w 8457"/>
                <a:gd name="connsiteY17" fmla="*/ 1276 h 11314"/>
                <a:gd name="connsiteX18" fmla="*/ 697 w 8457"/>
                <a:gd name="connsiteY18" fmla="*/ 2324 h 11314"/>
                <a:gd name="connsiteX19" fmla="*/ 697 w 8457"/>
                <a:gd name="connsiteY19" fmla="*/ 2896 h 11314"/>
                <a:gd name="connsiteX20" fmla="*/ 125 w 8457"/>
                <a:gd name="connsiteY20" fmla="*/ 4229 h 11314"/>
                <a:gd name="connsiteX21" fmla="*/ 697 w 8457"/>
                <a:gd name="connsiteY21" fmla="*/ 7944 h 11314"/>
                <a:gd name="connsiteX22" fmla="*/ 1649 w 8457"/>
                <a:gd name="connsiteY22" fmla="*/ 9087 h 11314"/>
                <a:gd name="connsiteX23" fmla="*/ 1649 w 8457"/>
                <a:gd name="connsiteY23" fmla="*/ 9754 h 11314"/>
                <a:gd name="connsiteX24" fmla="*/ 4031 w 8457"/>
                <a:gd name="connsiteY24" fmla="*/ 11182 h 11314"/>
                <a:gd name="connsiteX25" fmla="*/ 4507 w 8457"/>
                <a:gd name="connsiteY25" fmla="*/ 11182 h 11314"/>
                <a:gd name="connsiteX26" fmla="*/ 6031 w 8457"/>
                <a:gd name="connsiteY26" fmla="*/ 11182 h 11314"/>
                <a:gd name="connsiteX27" fmla="*/ 6888 w 8457"/>
                <a:gd name="connsiteY27" fmla="*/ 10611 h 11314"/>
                <a:gd name="connsiteX28" fmla="*/ 7841 w 8457"/>
                <a:gd name="connsiteY28" fmla="*/ 9563 h 11314"/>
                <a:gd name="connsiteX29" fmla="*/ 7841 w 8457"/>
                <a:gd name="connsiteY29" fmla="*/ 8611 h 11314"/>
                <a:gd name="connsiteX30" fmla="*/ 7841 w 8457"/>
                <a:gd name="connsiteY30" fmla="*/ 7563 h 11314"/>
                <a:gd name="connsiteX31" fmla="*/ 8317 w 8457"/>
                <a:gd name="connsiteY31" fmla="*/ 5086 h 1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57" h="11314">
                  <a:moveTo>
                    <a:pt x="8317" y="5086"/>
                  </a:moveTo>
                  <a:cubicBezTo>
                    <a:pt x="8317" y="5086"/>
                    <a:pt x="8317" y="5086"/>
                    <a:pt x="8317" y="4515"/>
                  </a:cubicBezTo>
                  <a:cubicBezTo>
                    <a:pt x="8375" y="4361"/>
                    <a:pt x="8375" y="4192"/>
                    <a:pt x="8317" y="4039"/>
                  </a:cubicBezTo>
                  <a:lnTo>
                    <a:pt x="8317" y="4038"/>
                  </a:lnTo>
                  <a:cubicBezTo>
                    <a:pt x="8369" y="3819"/>
                    <a:pt x="8369" y="3591"/>
                    <a:pt x="8317" y="3372"/>
                  </a:cubicBezTo>
                  <a:lnTo>
                    <a:pt x="8317" y="4038"/>
                  </a:lnTo>
                  <a:cubicBezTo>
                    <a:pt x="8364" y="3691"/>
                    <a:pt x="8364" y="3339"/>
                    <a:pt x="8317" y="2991"/>
                  </a:cubicBezTo>
                  <a:cubicBezTo>
                    <a:pt x="8317" y="2991"/>
                    <a:pt x="8317" y="2991"/>
                    <a:pt x="8317" y="2419"/>
                  </a:cubicBezTo>
                  <a:lnTo>
                    <a:pt x="8317" y="2419"/>
                  </a:lnTo>
                  <a:cubicBezTo>
                    <a:pt x="8414" y="2012"/>
                    <a:pt x="8414" y="1588"/>
                    <a:pt x="8317" y="1181"/>
                  </a:cubicBezTo>
                  <a:lnTo>
                    <a:pt x="7745" y="514"/>
                  </a:lnTo>
                  <a:cubicBezTo>
                    <a:pt x="7483" y="291"/>
                    <a:pt x="7195" y="100"/>
                    <a:pt x="6888" y="-57"/>
                  </a:cubicBezTo>
                  <a:lnTo>
                    <a:pt x="6888" y="-57"/>
                  </a:lnTo>
                  <a:lnTo>
                    <a:pt x="6317" y="-57"/>
                  </a:lnTo>
                  <a:lnTo>
                    <a:pt x="5364" y="-57"/>
                  </a:lnTo>
                  <a:lnTo>
                    <a:pt x="5364" y="-57"/>
                  </a:lnTo>
                  <a:lnTo>
                    <a:pt x="4697" y="-57"/>
                  </a:lnTo>
                  <a:cubicBezTo>
                    <a:pt x="3510" y="-67"/>
                    <a:pt x="2372" y="416"/>
                    <a:pt x="1554" y="1276"/>
                  </a:cubicBezTo>
                  <a:lnTo>
                    <a:pt x="697" y="2324"/>
                  </a:lnTo>
                  <a:lnTo>
                    <a:pt x="697" y="2896"/>
                  </a:lnTo>
                  <a:lnTo>
                    <a:pt x="125" y="4229"/>
                  </a:lnTo>
                  <a:cubicBezTo>
                    <a:pt x="-266" y="5489"/>
                    <a:pt x="-55" y="6860"/>
                    <a:pt x="697" y="7944"/>
                  </a:cubicBezTo>
                  <a:cubicBezTo>
                    <a:pt x="932" y="8387"/>
                    <a:pt x="1256" y="8776"/>
                    <a:pt x="1649" y="9087"/>
                  </a:cubicBezTo>
                  <a:lnTo>
                    <a:pt x="1649" y="9754"/>
                  </a:lnTo>
                  <a:cubicBezTo>
                    <a:pt x="2348" y="10373"/>
                    <a:pt x="3155" y="10858"/>
                    <a:pt x="4031" y="11182"/>
                  </a:cubicBezTo>
                  <a:lnTo>
                    <a:pt x="4507" y="11182"/>
                  </a:lnTo>
                  <a:cubicBezTo>
                    <a:pt x="5010" y="11282"/>
                    <a:pt x="5528" y="11282"/>
                    <a:pt x="6031" y="11182"/>
                  </a:cubicBezTo>
                  <a:cubicBezTo>
                    <a:pt x="6357" y="11060"/>
                    <a:pt x="6650" y="10864"/>
                    <a:pt x="6888" y="10611"/>
                  </a:cubicBezTo>
                  <a:cubicBezTo>
                    <a:pt x="7318" y="10383"/>
                    <a:pt x="7654" y="10012"/>
                    <a:pt x="7841" y="9563"/>
                  </a:cubicBezTo>
                  <a:lnTo>
                    <a:pt x="7841" y="8611"/>
                  </a:lnTo>
                  <a:lnTo>
                    <a:pt x="7841" y="7563"/>
                  </a:lnTo>
                  <a:cubicBezTo>
                    <a:pt x="8318" y="6832"/>
                    <a:pt x="8489" y="5942"/>
                    <a:pt x="8317" y="5086"/>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 name="任意多边形: 形状 285"/>
            <p:cNvSpPr/>
            <p:nvPr/>
          </p:nvSpPr>
          <p:spPr>
            <a:xfrm>
              <a:off x="10081681" y="3099732"/>
              <a:ext cx="19195" cy="19195"/>
            </a:xfrm>
            <a:custGeom>
              <a:avLst/>
              <a:gdLst>
                <a:gd name="connsiteX0" fmla="*/ -68 w 9525"/>
                <a:gd name="connsiteY0" fmla="*/ -57 h 9525"/>
                <a:gd name="connsiteX1" fmla="*/ -68 w 9525"/>
                <a:gd name="connsiteY1" fmla="*/ -57 h 9525"/>
                <a:gd name="connsiteX2" fmla="*/ -68 w 9525"/>
                <a:gd name="connsiteY2" fmla="*/ -57 h 9525"/>
                <a:gd name="connsiteX3" fmla="*/ -68 w 9525"/>
                <a:gd name="connsiteY3" fmla="*/ -57 h 9525"/>
              </a:gdLst>
              <a:ahLst/>
              <a:cxnLst>
                <a:cxn ang="0">
                  <a:pos x="connsiteX0" y="connsiteY0"/>
                </a:cxn>
                <a:cxn ang="0">
                  <a:pos x="connsiteX1" y="connsiteY1"/>
                </a:cxn>
                <a:cxn ang="0">
                  <a:pos x="connsiteX2" y="connsiteY2"/>
                </a:cxn>
                <a:cxn ang="0">
                  <a:pos x="connsiteX3" y="connsiteY3"/>
                </a:cxn>
              </a:cxnLst>
              <a:rect l="l" t="t" r="r" b="b"/>
              <a:pathLst>
                <a:path w="9525" h="9525">
                  <a:moveTo>
                    <a:pt x="-68" y="-57"/>
                  </a:moveTo>
                  <a:lnTo>
                    <a:pt x="-68" y="-57"/>
                  </a:lnTo>
                  <a:lnTo>
                    <a:pt x="-68" y="-57"/>
                  </a:lnTo>
                  <a:lnTo>
                    <a:pt x="-68" y="-57"/>
                  </a:ln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 name="任意多边形: 形状 286"/>
            <p:cNvSpPr/>
            <p:nvPr/>
          </p:nvSpPr>
          <p:spPr>
            <a:xfrm>
              <a:off x="10234665" y="2919487"/>
              <a:ext cx="28798" cy="29199"/>
            </a:xfrm>
            <a:custGeom>
              <a:avLst/>
              <a:gdLst>
                <a:gd name="connsiteX0" fmla="*/ 14221 w 14290"/>
                <a:gd name="connsiteY0" fmla="*/ 5278 h 14489"/>
                <a:gd name="connsiteX1" fmla="*/ 12316 w 14290"/>
                <a:gd name="connsiteY1" fmla="*/ 2039 h 14489"/>
                <a:gd name="connsiteX2" fmla="*/ 10887 w 14290"/>
                <a:gd name="connsiteY2" fmla="*/ 896 h 14489"/>
                <a:gd name="connsiteX3" fmla="*/ 7172 w 14290"/>
                <a:gd name="connsiteY3" fmla="*/ -56 h 14489"/>
                <a:gd name="connsiteX4" fmla="*/ 4410 w 14290"/>
                <a:gd name="connsiteY4" fmla="*/ 611 h 14489"/>
                <a:gd name="connsiteX5" fmla="*/ 2124 w 14290"/>
                <a:gd name="connsiteY5" fmla="*/ 2039 h 14489"/>
                <a:gd name="connsiteX6" fmla="*/ 600 w 14290"/>
                <a:gd name="connsiteY6" fmla="*/ 4420 h 14489"/>
                <a:gd name="connsiteX7" fmla="*/ -67 w 14290"/>
                <a:gd name="connsiteY7" fmla="*/ 7183 h 14489"/>
                <a:gd name="connsiteX8" fmla="*/ -67 w 14290"/>
                <a:gd name="connsiteY8" fmla="*/ 9088 h 14489"/>
                <a:gd name="connsiteX9" fmla="*/ 1838 w 14290"/>
                <a:gd name="connsiteY9" fmla="*/ 12326 h 14489"/>
                <a:gd name="connsiteX10" fmla="*/ 3267 w 14290"/>
                <a:gd name="connsiteY10" fmla="*/ 13469 h 14489"/>
                <a:gd name="connsiteX11" fmla="*/ 6887 w 14290"/>
                <a:gd name="connsiteY11" fmla="*/ 14422 h 14489"/>
                <a:gd name="connsiteX12" fmla="*/ 9744 w 14290"/>
                <a:gd name="connsiteY12" fmla="*/ 13850 h 14489"/>
                <a:gd name="connsiteX13" fmla="*/ 12030 w 14290"/>
                <a:gd name="connsiteY13" fmla="*/ 12326 h 14489"/>
                <a:gd name="connsiteX14" fmla="*/ 13554 w 14290"/>
                <a:gd name="connsiteY14" fmla="*/ 9945 h 14489"/>
                <a:gd name="connsiteX15" fmla="*/ 14221 w 14290"/>
                <a:gd name="connsiteY15" fmla="*/ 7182 h 1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90" h="14489">
                  <a:moveTo>
                    <a:pt x="14221" y="5278"/>
                  </a:moveTo>
                  <a:cubicBezTo>
                    <a:pt x="13870" y="4054"/>
                    <a:pt x="13215" y="2940"/>
                    <a:pt x="12316" y="2039"/>
                  </a:cubicBezTo>
                  <a:lnTo>
                    <a:pt x="10887" y="896"/>
                  </a:lnTo>
                  <a:cubicBezTo>
                    <a:pt x="9757" y="251"/>
                    <a:pt x="8474" y="-78"/>
                    <a:pt x="7172" y="-56"/>
                  </a:cubicBezTo>
                  <a:cubicBezTo>
                    <a:pt x="6210" y="-74"/>
                    <a:pt x="5259" y="155"/>
                    <a:pt x="4410" y="611"/>
                  </a:cubicBezTo>
                  <a:cubicBezTo>
                    <a:pt x="3547" y="901"/>
                    <a:pt x="2764" y="1390"/>
                    <a:pt x="2124" y="2039"/>
                  </a:cubicBezTo>
                  <a:cubicBezTo>
                    <a:pt x="1391" y="2664"/>
                    <a:pt x="861" y="3493"/>
                    <a:pt x="600" y="4420"/>
                  </a:cubicBezTo>
                  <a:cubicBezTo>
                    <a:pt x="145" y="5269"/>
                    <a:pt x="-85" y="6220"/>
                    <a:pt x="-67" y="7183"/>
                  </a:cubicBezTo>
                  <a:lnTo>
                    <a:pt x="-67" y="9088"/>
                  </a:lnTo>
                  <a:cubicBezTo>
                    <a:pt x="284" y="10311"/>
                    <a:pt x="940" y="11425"/>
                    <a:pt x="1838" y="12326"/>
                  </a:cubicBezTo>
                  <a:lnTo>
                    <a:pt x="3267" y="13469"/>
                  </a:lnTo>
                  <a:cubicBezTo>
                    <a:pt x="4368" y="14102"/>
                    <a:pt x="5617" y="14431"/>
                    <a:pt x="6887" y="14422"/>
                  </a:cubicBezTo>
                  <a:cubicBezTo>
                    <a:pt x="7873" y="14481"/>
                    <a:pt x="8857" y="14284"/>
                    <a:pt x="9744" y="13850"/>
                  </a:cubicBezTo>
                  <a:cubicBezTo>
                    <a:pt x="10614" y="13526"/>
                    <a:pt x="11396" y="13004"/>
                    <a:pt x="12030" y="12326"/>
                  </a:cubicBezTo>
                  <a:cubicBezTo>
                    <a:pt x="12763" y="11701"/>
                    <a:pt x="13294" y="10872"/>
                    <a:pt x="13554" y="9945"/>
                  </a:cubicBezTo>
                  <a:cubicBezTo>
                    <a:pt x="14018" y="9100"/>
                    <a:pt x="14248" y="8146"/>
                    <a:pt x="14221" y="7182"/>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8" name="任意多边形: 形状 287"/>
            <p:cNvSpPr/>
            <p:nvPr/>
          </p:nvSpPr>
          <p:spPr>
            <a:xfrm>
              <a:off x="10291841" y="2852478"/>
              <a:ext cx="34195" cy="34765"/>
            </a:xfrm>
            <a:custGeom>
              <a:avLst/>
              <a:gdLst>
                <a:gd name="connsiteX0" fmla="*/ 16901 w 16968"/>
                <a:gd name="connsiteY0" fmla="*/ 6240 h 17251"/>
                <a:gd name="connsiteX1" fmla="*/ 14615 w 16968"/>
                <a:gd name="connsiteY1" fmla="*/ 2430 h 17251"/>
                <a:gd name="connsiteX2" fmla="*/ 12900 w 16968"/>
                <a:gd name="connsiteY2" fmla="*/ 1096 h 17251"/>
                <a:gd name="connsiteX3" fmla="*/ 8519 w 16968"/>
                <a:gd name="connsiteY3" fmla="*/ -47 h 17251"/>
                <a:gd name="connsiteX4" fmla="*/ 5185 w 16968"/>
                <a:gd name="connsiteY4" fmla="*/ 620 h 17251"/>
                <a:gd name="connsiteX5" fmla="*/ 2423 w 16968"/>
                <a:gd name="connsiteY5" fmla="*/ 2430 h 17251"/>
                <a:gd name="connsiteX6" fmla="*/ 708 w 16968"/>
                <a:gd name="connsiteY6" fmla="*/ 5192 h 17251"/>
                <a:gd name="connsiteX7" fmla="*/ -54 w 16968"/>
                <a:gd name="connsiteY7" fmla="*/ 8526 h 17251"/>
                <a:gd name="connsiteX8" fmla="*/ -54 w 16968"/>
                <a:gd name="connsiteY8" fmla="*/ 10812 h 17251"/>
                <a:gd name="connsiteX9" fmla="*/ 2137 w 16968"/>
                <a:gd name="connsiteY9" fmla="*/ 14622 h 17251"/>
                <a:gd name="connsiteX10" fmla="*/ 3947 w 16968"/>
                <a:gd name="connsiteY10" fmla="*/ 15955 h 17251"/>
                <a:gd name="connsiteX11" fmla="*/ 8233 w 16968"/>
                <a:gd name="connsiteY11" fmla="*/ 17194 h 17251"/>
                <a:gd name="connsiteX12" fmla="*/ 11567 w 16968"/>
                <a:gd name="connsiteY12" fmla="*/ 16432 h 17251"/>
                <a:gd name="connsiteX13" fmla="*/ 16901 w 16968"/>
                <a:gd name="connsiteY13" fmla="*/ 8526 h 1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68" h="17251">
                  <a:moveTo>
                    <a:pt x="16901" y="6240"/>
                  </a:moveTo>
                  <a:cubicBezTo>
                    <a:pt x="16483" y="4793"/>
                    <a:pt x="15695" y="3479"/>
                    <a:pt x="14615" y="2430"/>
                  </a:cubicBezTo>
                  <a:lnTo>
                    <a:pt x="12900" y="1096"/>
                  </a:lnTo>
                  <a:cubicBezTo>
                    <a:pt x="11569" y="330"/>
                    <a:pt x="10056" y="-65"/>
                    <a:pt x="8519" y="-47"/>
                  </a:cubicBezTo>
                  <a:cubicBezTo>
                    <a:pt x="7369" y="-112"/>
                    <a:pt x="6221" y="118"/>
                    <a:pt x="5185" y="620"/>
                  </a:cubicBezTo>
                  <a:cubicBezTo>
                    <a:pt x="4139" y="1006"/>
                    <a:pt x="3194" y="1625"/>
                    <a:pt x="2423" y="2430"/>
                  </a:cubicBezTo>
                  <a:cubicBezTo>
                    <a:pt x="1626" y="3190"/>
                    <a:pt x="1036" y="4141"/>
                    <a:pt x="708" y="5192"/>
                  </a:cubicBezTo>
                  <a:cubicBezTo>
                    <a:pt x="131" y="6204"/>
                    <a:pt x="-134" y="7364"/>
                    <a:pt x="-54" y="8526"/>
                  </a:cubicBezTo>
                  <a:lnTo>
                    <a:pt x="-54" y="10812"/>
                  </a:lnTo>
                  <a:cubicBezTo>
                    <a:pt x="333" y="12251"/>
                    <a:pt x="1088" y="13564"/>
                    <a:pt x="2137" y="14622"/>
                  </a:cubicBezTo>
                  <a:lnTo>
                    <a:pt x="3947" y="15955"/>
                  </a:lnTo>
                  <a:cubicBezTo>
                    <a:pt x="5241" y="16739"/>
                    <a:pt x="6720" y="17166"/>
                    <a:pt x="8233" y="17194"/>
                  </a:cubicBezTo>
                  <a:cubicBezTo>
                    <a:pt x="9387" y="17189"/>
                    <a:pt x="10526" y="16929"/>
                    <a:pt x="11567" y="16432"/>
                  </a:cubicBezTo>
                  <a:cubicBezTo>
                    <a:pt x="14717" y="15042"/>
                    <a:pt x="16791" y="11968"/>
                    <a:pt x="16901" y="8526"/>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9" name="任意多边形: 形状 288"/>
            <p:cNvSpPr/>
            <p:nvPr/>
          </p:nvSpPr>
          <p:spPr>
            <a:xfrm>
              <a:off x="10476720" y="2974773"/>
              <a:ext cx="15354" cy="15354"/>
            </a:xfrm>
            <a:custGeom>
              <a:avLst/>
              <a:gdLst>
                <a:gd name="connsiteX0" fmla="*/ 3742 w 7619"/>
                <a:gd name="connsiteY0" fmla="*/ -57 h 7619"/>
                <a:gd name="connsiteX1" fmla="*/ -68 w 7619"/>
                <a:gd name="connsiteY1" fmla="*/ 3753 h 7619"/>
                <a:gd name="connsiteX2" fmla="*/ 3742 w 7619"/>
                <a:gd name="connsiteY2" fmla="*/ 7563 h 7619"/>
                <a:gd name="connsiteX3" fmla="*/ 7552 w 7619"/>
                <a:gd name="connsiteY3" fmla="*/ 3753 h 7619"/>
                <a:gd name="connsiteX4" fmla="*/ 3742 w 7619"/>
                <a:gd name="connsiteY4" fmla="*/ -57 h 7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9" h="7619">
                  <a:moveTo>
                    <a:pt x="3742" y="-57"/>
                  </a:moveTo>
                  <a:cubicBezTo>
                    <a:pt x="1638" y="-57"/>
                    <a:pt x="-68" y="1648"/>
                    <a:pt x="-68" y="3753"/>
                  </a:cubicBezTo>
                  <a:cubicBezTo>
                    <a:pt x="-68" y="5857"/>
                    <a:pt x="1638" y="7563"/>
                    <a:pt x="3742" y="7563"/>
                  </a:cubicBezTo>
                  <a:cubicBezTo>
                    <a:pt x="5847" y="7563"/>
                    <a:pt x="7552" y="5857"/>
                    <a:pt x="7552" y="3753"/>
                  </a:cubicBezTo>
                  <a:cubicBezTo>
                    <a:pt x="7552" y="1648"/>
                    <a:pt x="5846" y="-57"/>
                    <a:pt x="3742" y="-57"/>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0" name="任意多边形: 形状 289"/>
            <p:cNvSpPr/>
            <p:nvPr/>
          </p:nvSpPr>
          <p:spPr>
            <a:xfrm>
              <a:off x="10548894" y="3147665"/>
              <a:ext cx="25529" cy="25563"/>
            </a:xfrm>
            <a:custGeom>
              <a:avLst/>
              <a:gdLst>
                <a:gd name="connsiteX0" fmla="*/ 12601 w 12668"/>
                <a:gd name="connsiteY0" fmla="*/ 4638 h 12685"/>
                <a:gd name="connsiteX1" fmla="*/ 10886 w 12668"/>
                <a:gd name="connsiteY1" fmla="*/ 1780 h 12685"/>
                <a:gd name="connsiteX2" fmla="*/ 9648 w 12668"/>
                <a:gd name="connsiteY2" fmla="*/ 828 h 12685"/>
                <a:gd name="connsiteX3" fmla="*/ 6409 w 12668"/>
                <a:gd name="connsiteY3" fmla="*/ -30 h 12685"/>
                <a:gd name="connsiteX4" fmla="*/ 3933 w 12668"/>
                <a:gd name="connsiteY4" fmla="*/ 542 h 12685"/>
                <a:gd name="connsiteX5" fmla="*/ 1837 w 12668"/>
                <a:gd name="connsiteY5" fmla="*/ 1780 h 12685"/>
                <a:gd name="connsiteX6" fmla="*/ -68 w 12668"/>
                <a:gd name="connsiteY6" fmla="*/ 6352 h 12685"/>
                <a:gd name="connsiteX7" fmla="*/ -68 w 12668"/>
                <a:gd name="connsiteY7" fmla="*/ 8066 h 12685"/>
                <a:gd name="connsiteX8" fmla="*/ 1552 w 12668"/>
                <a:gd name="connsiteY8" fmla="*/ 10924 h 12685"/>
                <a:gd name="connsiteX9" fmla="*/ 2885 w 12668"/>
                <a:gd name="connsiteY9" fmla="*/ 11876 h 12685"/>
                <a:gd name="connsiteX10" fmla="*/ 8600 w 12668"/>
                <a:gd name="connsiteY10" fmla="*/ 11876 h 12685"/>
                <a:gd name="connsiteX11" fmla="*/ 10600 w 12668"/>
                <a:gd name="connsiteY11" fmla="*/ 10543 h 12685"/>
                <a:gd name="connsiteX12" fmla="*/ 12505 w 12668"/>
                <a:gd name="connsiteY12" fmla="*/ 5971 h 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68" h="12685">
                  <a:moveTo>
                    <a:pt x="12601" y="4638"/>
                  </a:moveTo>
                  <a:cubicBezTo>
                    <a:pt x="12292" y="3550"/>
                    <a:pt x="11701" y="2564"/>
                    <a:pt x="10886" y="1780"/>
                  </a:cubicBezTo>
                  <a:lnTo>
                    <a:pt x="9648" y="828"/>
                  </a:lnTo>
                  <a:cubicBezTo>
                    <a:pt x="8660" y="267"/>
                    <a:pt x="7545" y="-28"/>
                    <a:pt x="6409" y="-30"/>
                  </a:cubicBezTo>
                  <a:cubicBezTo>
                    <a:pt x="5542" y="-136"/>
                    <a:pt x="4665" y="66"/>
                    <a:pt x="3933" y="542"/>
                  </a:cubicBezTo>
                  <a:cubicBezTo>
                    <a:pt x="3129" y="743"/>
                    <a:pt x="2402" y="1174"/>
                    <a:pt x="1837" y="1780"/>
                  </a:cubicBezTo>
                  <a:cubicBezTo>
                    <a:pt x="698" y="3041"/>
                    <a:pt x="26" y="4655"/>
                    <a:pt x="-68" y="6352"/>
                  </a:cubicBezTo>
                  <a:lnTo>
                    <a:pt x="-68" y="8066"/>
                  </a:lnTo>
                  <a:cubicBezTo>
                    <a:pt x="222" y="9141"/>
                    <a:pt x="779" y="10124"/>
                    <a:pt x="1552" y="10924"/>
                  </a:cubicBezTo>
                  <a:lnTo>
                    <a:pt x="2885" y="11876"/>
                  </a:lnTo>
                  <a:cubicBezTo>
                    <a:pt x="4658" y="12878"/>
                    <a:pt x="6827" y="12878"/>
                    <a:pt x="8600" y="11876"/>
                  </a:cubicBezTo>
                  <a:cubicBezTo>
                    <a:pt x="9354" y="11579"/>
                    <a:pt x="10036" y="11124"/>
                    <a:pt x="10600" y="10543"/>
                  </a:cubicBezTo>
                  <a:cubicBezTo>
                    <a:pt x="11740" y="9282"/>
                    <a:pt x="12412" y="7668"/>
                    <a:pt x="12505" y="5971"/>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1" name="任意多边形: 形状 290"/>
            <p:cNvSpPr/>
            <p:nvPr/>
          </p:nvSpPr>
          <p:spPr>
            <a:xfrm>
              <a:off x="10592061" y="3094529"/>
              <a:ext cx="16551" cy="16934"/>
            </a:xfrm>
            <a:custGeom>
              <a:avLst/>
              <a:gdLst>
                <a:gd name="connsiteX0" fmla="*/ 8040 w 8213"/>
                <a:gd name="connsiteY0" fmla="*/ 3192 h 8403"/>
                <a:gd name="connsiteX1" fmla="*/ 6992 w 8213"/>
                <a:gd name="connsiteY1" fmla="*/ 1287 h 8403"/>
                <a:gd name="connsiteX2" fmla="*/ 6135 w 8213"/>
                <a:gd name="connsiteY2" fmla="*/ 620 h 8403"/>
                <a:gd name="connsiteX3" fmla="*/ 3944 w 8213"/>
                <a:gd name="connsiteY3" fmla="*/ 49 h 8403"/>
                <a:gd name="connsiteX4" fmla="*/ 2324 w 8213"/>
                <a:gd name="connsiteY4" fmla="*/ 49 h 8403"/>
                <a:gd name="connsiteX5" fmla="*/ 38 w 8213"/>
                <a:gd name="connsiteY5" fmla="*/ 2334 h 8403"/>
                <a:gd name="connsiteX6" fmla="*/ 38 w 8213"/>
                <a:gd name="connsiteY6" fmla="*/ 3954 h 8403"/>
                <a:gd name="connsiteX7" fmla="*/ 39 w 8213"/>
                <a:gd name="connsiteY7" fmla="*/ 5097 h 8403"/>
                <a:gd name="connsiteX8" fmla="*/ 1086 w 8213"/>
                <a:gd name="connsiteY8" fmla="*/ 7002 h 8403"/>
                <a:gd name="connsiteX9" fmla="*/ 1944 w 8213"/>
                <a:gd name="connsiteY9" fmla="*/ 7668 h 8403"/>
                <a:gd name="connsiteX10" fmla="*/ 4135 w 8213"/>
                <a:gd name="connsiteY10" fmla="*/ 8240 h 8403"/>
                <a:gd name="connsiteX11" fmla="*/ 5754 w 8213"/>
                <a:gd name="connsiteY11" fmla="*/ 8240 h 8403"/>
                <a:gd name="connsiteX12" fmla="*/ 8040 w 8213"/>
                <a:gd name="connsiteY12" fmla="*/ 5954 h 8403"/>
                <a:gd name="connsiteX13" fmla="*/ 8040 w 8213"/>
                <a:gd name="connsiteY13" fmla="*/ 4335 h 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3" h="8403">
                  <a:moveTo>
                    <a:pt x="8040" y="3192"/>
                  </a:moveTo>
                  <a:cubicBezTo>
                    <a:pt x="7845" y="2483"/>
                    <a:pt x="7486" y="1830"/>
                    <a:pt x="6992" y="1287"/>
                  </a:cubicBezTo>
                  <a:lnTo>
                    <a:pt x="6135" y="620"/>
                  </a:lnTo>
                  <a:cubicBezTo>
                    <a:pt x="5467" y="241"/>
                    <a:pt x="4712" y="44"/>
                    <a:pt x="3944" y="49"/>
                  </a:cubicBezTo>
                  <a:cubicBezTo>
                    <a:pt x="3413" y="-93"/>
                    <a:pt x="2855" y="-93"/>
                    <a:pt x="2324" y="49"/>
                  </a:cubicBezTo>
                  <a:cubicBezTo>
                    <a:pt x="1229" y="381"/>
                    <a:pt x="371" y="1239"/>
                    <a:pt x="38" y="2334"/>
                  </a:cubicBezTo>
                  <a:cubicBezTo>
                    <a:pt x="-103" y="2865"/>
                    <a:pt x="-103" y="3423"/>
                    <a:pt x="38" y="3954"/>
                  </a:cubicBezTo>
                  <a:lnTo>
                    <a:pt x="39" y="5097"/>
                  </a:lnTo>
                  <a:cubicBezTo>
                    <a:pt x="233" y="5806"/>
                    <a:pt x="592" y="6458"/>
                    <a:pt x="1086" y="7002"/>
                  </a:cubicBezTo>
                  <a:lnTo>
                    <a:pt x="1944" y="7668"/>
                  </a:lnTo>
                  <a:cubicBezTo>
                    <a:pt x="2611" y="8048"/>
                    <a:pt x="3367" y="8245"/>
                    <a:pt x="4135" y="8240"/>
                  </a:cubicBezTo>
                  <a:cubicBezTo>
                    <a:pt x="4665" y="8381"/>
                    <a:pt x="5223" y="8381"/>
                    <a:pt x="5754" y="8240"/>
                  </a:cubicBezTo>
                  <a:cubicBezTo>
                    <a:pt x="6850" y="7907"/>
                    <a:pt x="7708" y="7050"/>
                    <a:pt x="8040" y="5954"/>
                  </a:cubicBezTo>
                  <a:cubicBezTo>
                    <a:pt x="8181" y="5424"/>
                    <a:pt x="8181" y="4865"/>
                    <a:pt x="8040" y="4335"/>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2" name="任意多边形: 形状 291"/>
            <p:cNvSpPr/>
            <p:nvPr/>
          </p:nvSpPr>
          <p:spPr>
            <a:xfrm>
              <a:off x="10721651" y="3241586"/>
              <a:ext cx="19195" cy="19195"/>
            </a:xfrm>
            <a:custGeom>
              <a:avLst/>
              <a:gdLst>
                <a:gd name="connsiteX0" fmla="*/ 4695 w 9525"/>
                <a:gd name="connsiteY0" fmla="*/ -57 h 9525"/>
                <a:gd name="connsiteX1" fmla="*/ -68 w 9525"/>
                <a:gd name="connsiteY1" fmla="*/ 4705 h 9525"/>
                <a:gd name="connsiteX2" fmla="*/ 4695 w 9525"/>
                <a:gd name="connsiteY2" fmla="*/ 9468 h 9525"/>
                <a:gd name="connsiteX3" fmla="*/ 9457 w 9525"/>
                <a:gd name="connsiteY3" fmla="*/ 4705 h 9525"/>
                <a:gd name="connsiteX4" fmla="*/ 4695 w 9525"/>
                <a:gd name="connsiteY4" fmla="*/ -5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4695" y="-57"/>
                  </a:moveTo>
                  <a:cubicBezTo>
                    <a:pt x="2064" y="-57"/>
                    <a:pt x="-68" y="2075"/>
                    <a:pt x="-68" y="4705"/>
                  </a:cubicBezTo>
                  <a:cubicBezTo>
                    <a:pt x="-68" y="7336"/>
                    <a:pt x="2064" y="9468"/>
                    <a:pt x="4695" y="9468"/>
                  </a:cubicBezTo>
                  <a:cubicBezTo>
                    <a:pt x="7325" y="9468"/>
                    <a:pt x="9457" y="7336"/>
                    <a:pt x="9457" y="4705"/>
                  </a:cubicBezTo>
                  <a:cubicBezTo>
                    <a:pt x="9457" y="2075"/>
                    <a:pt x="7325" y="-57"/>
                    <a:pt x="4695" y="-57"/>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3" name="任意多边形: 形状 292"/>
            <p:cNvSpPr/>
            <p:nvPr/>
          </p:nvSpPr>
          <p:spPr>
            <a:xfrm>
              <a:off x="10726056" y="3339434"/>
              <a:ext cx="39013" cy="39781"/>
            </a:xfrm>
            <a:custGeom>
              <a:avLst/>
              <a:gdLst>
                <a:gd name="connsiteX0" fmla="*/ 19272 w 19359"/>
                <a:gd name="connsiteY0" fmla="*/ 7205 h 19740"/>
                <a:gd name="connsiteX1" fmla="*/ 16796 w 19359"/>
                <a:gd name="connsiteY1" fmla="*/ 2824 h 19740"/>
                <a:gd name="connsiteX2" fmla="*/ 14796 w 19359"/>
                <a:gd name="connsiteY2" fmla="*/ 1300 h 19740"/>
                <a:gd name="connsiteX3" fmla="*/ 9843 w 19359"/>
                <a:gd name="connsiteY3" fmla="*/ -34 h 19740"/>
                <a:gd name="connsiteX4" fmla="*/ 6033 w 19359"/>
                <a:gd name="connsiteY4" fmla="*/ 823 h 19740"/>
                <a:gd name="connsiteX5" fmla="*/ 2794 w 19359"/>
                <a:gd name="connsiteY5" fmla="*/ 2823 h 19740"/>
                <a:gd name="connsiteX6" fmla="*/ 794 w 19359"/>
                <a:gd name="connsiteY6" fmla="*/ 5967 h 19740"/>
                <a:gd name="connsiteX7" fmla="*/ -63 w 19359"/>
                <a:gd name="connsiteY7" fmla="*/ 9776 h 19740"/>
                <a:gd name="connsiteX8" fmla="*/ -63 w 19359"/>
                <a:gd name="connsiteY8" fmla="*/ 12444 h 19740"/>
                <a:gd name="connsiteX9" fmla="*/ 2413 w 19359"/>
                <a:gd name="connsiteY9" fmla="*/ 16730 h 19740"/>
                <a:gd name="connsiteX10" fmla="*/ 4413 w 19359"/>
                <a:gd name="connsiteY10" fmla="*/ 18349 h 19740"/>
                <a:gd name="connsiteX11" fmla="*/ 9462 w 19359"/>
                <a:gd name="connsiteY11" fmla="*/ 19683 h 19740"/>
                <a:gd name="connsiteX12" fmla="*/ 13177 w 19359"/>
                <a:gd name="connsiteY12" fmla="*/ 18826 h 19740"/>
                <a:gd name="connsiteX13" fmla="*/ 16415 w 19359"/>
                <a:gd name="connsiteY13" fmla="*/ 16730 h 19740"/>
                <a:gd name="connsiteX14" fmla="*/ 18415 w 19359"/>
                <a:gd name="connsiteY14" fmla="*/ 13587 h 19740"/>
                <a:gd name="connsiteX15" fmla="*/ 19272 w 19359"/>
                <a:gd name="connsiteY15" fmla="*/ 9777 h 1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59" h="19740">
                  <a:moveTo>
                    <a:pt x="19272" y="7205"/>
                  </a:moveTo>
                  <a:cubicBezTo>
                    <a:pt x="18893" y="5534"/>
                    <a:pt x="18032" y="4011"/>
                    <a:pt x="16796" y="2824"/>
                  </a:cubicBezTo>
                  <a:lnTo>
                    <a:pt x="14796" y="1300"/>
                  </a:lnTo>
                  <a:cubicBezTo>
                    <a:pt x="13298" y="410"/>
                    <a:pt x="11584" y="-51"/>
                    <a:pt x="9843" y="-34"/>
                  </a:cubicBezTo>
                  <a:cubicBezTo>
                    <a:pt x="8515" y="-147"/>
                    <a:pt x="7184" y="152"/>
                    <a:pt x="6033" y="823"/>
                  </a:cubicBezTo>
                  <a:cubicBezTo>
                    <a:pt x="4803" y="1209"/>
                    <a:pt x="3690" y="1897"/>
                    <a:pt x="2794" y="2823"/>
                  </a:cubicBezTo>
                  <a:cubicBezTo>
                    <a:pt x="1850" y="3666"/>
                    <a:pt x="1158" y="4754"/>
                    <a:pt x="794" y="5967"/>
                  </a:cubicBezTo>
                  <a:cubicBezTo>
                    <a:pt x="186" y="7142"/>
                    <a:pt x="-109" y="8454"/>
                    <a:pt x="-63" y="9776"/>
                  </a:cubicBezTo>
                  <a:lnTo>
                    <a:pt x="-63" y="12444"/>
                  </a:lnTo>
                  <a:cubicBezTo>
                    <a:pt x="418" y="14046"/>
                    <a:pt x="1266" y="15513"/>
                    <a:pt x="2413" y="16730"/>
                  </a:cubicBezTo>
                  <a:lnTo>
                    <a:pt x="4413" y="18349"/>
                  </a:lnTo>
                  <a:cubicBezTo>
                    <a:pt x="5953" y="19221"/>
                    <a:pt x="7692" y="19680"/>
                    <a:pt x="9462" y="19683"/>
                  </a:cubicBezTo>
                  <a:cubicBezTo>
                    <a:pt x="10750" y="19694"/>
                    <a:pt x="12023" y="19400"/>
                    <a:pt x="13177" y="18826"/>
                  </a:cubicBezTo>
                  <a:cubicBezTo>
                    <a:pt x="14430" y="18442"/>
                    <a:pt x="15551" y="17716"/>
                    <a:pt x="16415" y="16730"/>
                  </a:cubicBezTo>
                  <a:cubicBezTo>
                    <a:pt x="17359" y="15887"/>
                    <a:pt x="18051" y="14799"/>
                    <a:pt x="18415" y="13587"/>
                  </a:cubicBezTo>
                  <a:cubicBezTo>
                    <a:pt x="19075" y="12431"/>
                    <a:pt x="19373" y="11104"/>
                    <a:pt x="19272" y="9777"/>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4" name="任意多边形: 形状 293"/>
            <p:cNvSpPr/>
            <p:nvPr/>
          </p:nvSpPr>
          <p:spPr>
            <a:xfrm>
              <a:off x="10472303" y="3555648"/>
              <a:ext cx="23996" cy="23615"/>
            </a:xfrm>
            <a:custGeom>
              <a:avLst/>
              <a:gdLst>
                <a:gd name="connsiteX0" fmla="*/ 11839 w 11907"/>
                <a:gd name="connsiteY0" fmla="*/ 4501 h 11718"/>
                <a:gd name="connsiteX1" fmla="*/ 10220 w 11907"/>
                <a:gd name="connsiteY1" fmla="*/ 1834 h 11718"/>
                <a:gd name="connsiteX2" fmla="*/ 9077 w 11907"/>
                <a:gd name="connsiteY2" fmla="*/ 881 h 11718"/>
                <a:gd name="connsiteX3" fmla="*/ 6029 w 11907"/>
                <a:gd name="connsiteY3" fmla="*/ 119 h 11718"/>
                <a:gd name="connsiteX4" fmla="*/ 3648 w 11907"/>
                <a:gd name="connsiteY4" fmla="*/ 119 h 11718"/>
                <a:gd name="connsiteX5" fmla="*/ 1743 w 11907"/>
                <a:gd name="connsiteY5" fmla="*/ 1358 h 11718"/>
                <a:gd name="connsiteX6" fmla="*/ 504 w 11907"/>
                <a:gd name="connsiteY6" fmla="*/ 3358 h 11718"/>
                <a:gd name="connsiteX7" fmla="*/ -67 w 11907"/>
                <a:gd name="connsiteY7" fmla="*/ 5644 h 11718"/>
                <a:gd name="connsiteX8" fmla="*/ -67 w 11907"/>
                <a:gd name="connsiteY8" fmla="*/ 7263 h 11718"/>
                <a:gd name="connsiteX9" fmla="*/ 1552 w 11907"/>
                <a:gd name="connsiteY9" fmla="*/ 9930 h 11718"/>
                <a:gd name="connsiteX10" fmla="*/ 2695 w 11907"/>
                <a:gd name="connsiteY10" fmla="*/ 10883 h 11718"/>
                <a:gd name="connsiteX11" fmla="*/ 5838 w 11907"/>
                <a:gd name="connsiteY11" fmla="*/ 11645 h 11718"/>
                <a:gd name="connsiteX12" fmla="*/ 8124 w 11907"/>
                <a:gd name="connsiteY12" fmla="*/ 11168 h 11718"/>
                <a:gd name="connsiteX13" fmla="*/ 10029 w 11907"/>
                <a:gd name="connsiteY13" fmla="*/ 9930 h 11718"/>
                <a:gd name="connsiteX14" fmla="*/ 11268 w 11907"/>
                <a:gd name="connsiteY14" fmla="*/ 7930 h 11718"/>
                <a:gd name="connsiteX15" fmla="*/ 11839 w 11907"/>
                <a:gd name="connsiteY15" fmla="*/ 5644 h 1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07" h="11718">
                  <a:moveTo>
                    <a:pt x="11839" y="4501"/>
                  </a:moveTo>
                  <a:cubicBezTo>
                    <a:pt x="11548" y="3483"/>
                    <a:pt x="10989" y="2562"/>
                    <a:pt x="10220" y="1834"/>
                  </a:cubicBezTo>
                  <a:lnTo>
                    <a:pt x="9077" y="881"/>
                  </a:lnTo>
                  <a:cubicBezTo>
                    <a:pt x="8150" y="352"/>
                    <a:pt x="7096" y="89"/>
                    <a:pt x="6029" y="119"/>
                  </a:cubicBezTo>
                  <a:cubicBezTo>
                    <a:pt x="5253" y="-116"/>
                    <a:pt x="4424" y="-116"/>
                    <a:pt x="3648" y="119"/>
                  </a:cubicBezTo>
                  <a:cubicBezTo>
                    <a:pt x="2915" y="358"/>
                    <a:pt x="2258" y="785"/>
                    <a:pt x="1743" y="1358"/>
                  </a:cubicBezTo>
                  <a:cubicBezTo>
                    <a:pt x="1124" y="1873"/>
                    <a:pt x="690" y="2575"/>
                    <a:pt x="504" y="3358"/>
                  </a:cubicBezTo>
                  <a:cubicBezTo>
                    <a:pt x="117" y="4057"/>
                    <a:pt x="-80" y="4845"/>
                    <a:pt x="-67" y="5644"/>
                  </a:cubicBezTo>
                  <a:lnTo>
                    <a:pt x="-67" y="7263"/>
                  </a:lnTo>
                  <a:cubicBezTo>
                    <a:pt x="224" y="8281"/>
                    <a:pt x="783" y="9202"/>
                    <a:pt x="1552" y="9930"/>
                  </a:cubicBezTo>
                  <a:lnTo>
                    <a:pt x="2695" y="10883"/>
                  </a:lnTo>
                  <a:cubicBezTo>
                    <a:pt x="3668" y="11380"/>
                    <a:pt x="4745" y="11641"/>
                    <a:pt x="5838" y="11645"/>
                  </a:cubicBezTo>
                  <a:cubicBezTo>
                    <a:pt x="6631" y="11717"/>
                    <a:pt x="7427" y="11551"/>
                    <a:pt x="8124" y="11168"/>
                  </a:cubicBezTo>
                  <a:cubicBezTo>
                    <a:pt x="8857" y="10930"/>
                    <a:pt x="9514" y="10503"/>
                    <a:pt x="10029" y="9930"/>
                  </a:cubicBezTo>
                  <a:cubicBezTo>
                    <a:pt x="10648" y="9415"/>
                    <a:pt x="11083" y="8713"/>
                    <a:pt x="11268" y="7930"/>
                  </a:cubicBezTo>
                  <a:cubicBezTo>
                    <a:pt x="11655" y="7231"/>
                    <a:pt x="11852" y="6443"/>
                    <a:pt x="11839" y="5644"/>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5" name="任意多边形: 形状 294"/>
            <p:cNvSpPr/>
            <p:nvPr/>
          </p:nvSpPr>
          <p:spPr>
            <a:xfrm>
              <a:off x="10584596" y="3546214"/>
              <a:ext cx="21882" cy="22275"/>
            </a:xfrm>
            <a:custGeom>
              <a:avLst/>
              <a:gdLst>
                <a:gd name="connsiteX0" fmla="*/ 10791 w 10858"/>
                <a:gd name="connsiteY0" fmla="*/ 4038 h 11053"/>
                <a:gd name="connsiteX1" fmla="*/ 9362 w 10858"/>
                <a:gd name="connsiteY1" fmla="*/ 1561 h 11053"/>
                <a:gd name="connsiteX2" fmla="*/ 8314 w 10858"/>
                <a:gd name="connsiteY2" fmla="*/ 705 h 11053"/>
                <a:gd name="connsiteX3" fmla="*/ 5457 w 10858"/>
                <a:gd name="connsiteY3" fmla="*/ -57 h 11053"/>
                <a:gd name="connsiteX4" fmla="*/ 3362 w 10858"/>
                <a:gd name="connsiteY4" fmla="*/ 419 h 11053"/>
                <a:gd name="connsiteX5" fmla="*/ 1552 w 10858"/>
                <a:gd name="connsiteY5" fmla="*/ 1562 h 11053"/>
                <a:gd name="connsiteX6" fmla="*/ 409 w 10858"/>
                <a:gd name="connsiteY6" fmla="*/ 3372 h 11053"/>
                <a:gd name="connsiteX7" fmla="*/ -68 w 10858"/>
                <a:gd name="connsiteY7" fmla="*/ 5467 h 11053"/>
                <a:gd name="connsiteX8" fmla="*/ -68 w 10858"/>
                <a:gd name="connsiteY8" fmla="*/ 6896 h 11053"/>
                <a:gd name="connsiteX9" fmla="*/ 1266 w 10858"/>
                <a:gd name="connsiteY9" fmla="*/ 9372 h 11053"/>
                <a:gd name="connsiteX10" fmla="*/ 2409 w 10858"/>
                <a:gd name="connsiteY10" fmla="*/ 10230 h 11053"/>
                <a:gd name="connsiteX11" fmla="*/ 5171 w 10858"/>
                <a:gd name="connsiteY11" fmla="*/ 10991 h 11053"/>
                <a:gd name="connsiteX12" fmla="*/ 7362 w 10858"/>
                <a:gd name="connsiteY12" fmla="*/ 10515 h 11053"/>
                <a:gd name="connsiteX13" fmla="*/ 9076 w 10858"/>
                <a:gd name="connsiteY13" fmla="*/ 9372 h 11053"/>
                <a:gd name="connsiteX14" fmla="*/ 10219 w 10858"/>
                <a:gd name="connsiteY14" fmla="*/ 7563 h 11053"/>
                <a:gd name="connsiteX15" fmla="*/ 10695 w 10858"/>
                <a:gd name="connsiteY15" fmla="*/ 5467 h 1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58" h="11053">
                  <a:moveTo>
                    <a:pt x="10791" y="4038"/>
                  </a:moveTo>
                  <a:cubicBezTo>
                    <a:pt x="10528" y="3106"/>
                    <a:pt x="10037" y="2255"/>
                    <a:pt x="9362" y="1561"/>
                  </a:cubicBezTo>
                  <a:lnTo>
                    <a:pt x="8314" y="705"/>
                  </a:lnTo>
                  <a:cubicBezTo>
                    <a:pt x="7439" y="220"/>
                    <a:pt x="6458" y="-42"/>
                    <a:pt x="5457" y="-57"/>
                  </a:cubicBezTo>
                  <a:cubicBezTo>
                    <a:pt x="4733" y="-48"/>
                    <a:pt x="4019" y="114"/>
                    <a:pt x="3362" y="419"/>
                  </a:cubicBezTo>
                  <a:cubicBezTo>
                    <a:pt x="2670" y="637"/>
                    <a:pt x="2046" y="1031"/>
                    <a:pt x="1552" y="1562"/>
                  </a:cubicBezTo>
                  <a:cubicBezTo>
                    <a:pt x="1064" y="2090"/>
                    <a:pt x="676" y="2704"/>
                    <a:pt x="409" y="3372"/>
                  </a:cubicBezTo>
                  <a:cubicBezTo>
                    <a:pt x="104" y="4029"/>
                    <a:pt x="-58" y="4743"/>
                    <a:pt x="-68" y="5467"/>
                  </a:cubicBezTo>
                  <a:lnTo>
                    <a:pt x="-68" y="6896"/>
                  </a:lnTo>
                  <a:cubicBezTo>
                    <a:pt x="123" y="7835"/>
                    <a:pt x="587" y="8696"/>
                    <a:pt x="1266" y="9372"/>
                  </a:cubicBezTo>
                  <a:lnTo>
                    <a:pt x="2409" y="10230"/>
                  </a:lnTo>
                  <a:cubicBezTo>
                    <a:pt x="3250" y="10714"/>
                    <a:pt x="4200" y="10976"/>
                    <a:pt x="5171" y="10991"/>
                  </a:cubicBezTo>
                  <a:cubicBezTo>
                    <a:pt x="5930" y="11025"/>
                    <a:pt x="6685" y="10861"/>
                    <a:pt x="7362" y="10515"/>
                  </a:cubicBezTo>
                  <a:cubicBezTo>
                    <a:pt x="8037" y="10319"/>
                    <a:pt x="8636" y="9920"/>
                    <a:pt x="9076" y="9372"/>
                  </a:cubicBezTo>
                  <a:cubicBezTo>
                    <a:pt x="9627" y="8894"/>
                    <a:pt x="10024" y="8265"/>
                    <a:pt x="10219" y="7563"/>
                  </a:cubicBezTo>
                  <a:cubicBezTo>
                    <a:pt x="10566" y="6920"/>
                    <a:pt x="10731" y="6196"/>
                    <a:pt x="10695" y="5467"/>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6" name="任意多边形: 形状 295"/>
            <p:cNvSpPr/>
            <p:nvPr/>
          </p:nvSpPr>
          <p:spPr>
            <a:xfrm>
              <a:off x="10418901" y="3342743"/>
              <a:ext cx="26146" cy="26492"/>
            </a:xfrm>
            <a:custGeom>
              <a:avLst/>
              <a:gdLst>
                <a:gd name="connsiteX0" fmla="*/ 12812 w 12974"/>
                <a:gd name="connsiteY0" fmla="*/ 4801 h 13146"/>
                <a:gd name="connsiteX1" fmla="*/ 11097 w 12974"/>
                <a:gd name="connsiteY1" fmla="*/ 1849 h 13146"/>
                <a:gd name="connsiteX2" fmla="*/ 9764 w 12974"/>
                <a:gd name="connsiteY2" fmla="*/ 896 h 13146"/>
                <a:gd name="connsiteX3" fmla="*/ 6525 w 12974"/>
                <a:gd name="connsiteY3" fmla="*/ -56 h 13146"/>
                <a:gd name="connsiteX4" fmla="*/ 3953 w 12974"/>
                <a:gd name="connsiteY4" fmla="*/ 515 h 13146"/>
                <a:gd name="connsiteX5" fmla="*/ 1858 w 12974"/>
                <a:gd name="connsiteY5" fmla="*/ 1849 h 13146"/>
                <a:gd name="connsiteX6" fmla="*/ 429 w 12974"/>
                <a:gd name="connsiteY6" fmla="*/ 4040 h 13146"/>
                <a:gd name="connsiteX7" fmla="*/ -47 w 12974"/>
                <a:gd name="connsiteY7" fmla="*/ 6516 h 13146"/>
                <a:gd name="connsiteX8" fmla="*/ -47 w 12974"/>
                <a:gd name="connsiteY8" fmla="*/ 8326 h 13146"/>
                <a:gd name="connsiteX9" fmla="*/ 1667 w 12974"/>
                <a:gd name="connsiteY9" fmla="*/ 11183 h 13146"/>
                <a:gd name="connsiteX10" fmla="*/ 3001 w 12974"/>
                <a:gd name="connsiteY10" fmla="*/ 12231 h 13146"/>
                <a:gd name="connsiteX11" fmla="*/ 6334 w 12974"/>
                <a:gd name="connsiteY11" fmla="*/ 13088 h 13146"/>
                <a:gd name="connsiteX12" fmla="*/ 10906 w 12974"/>
                <a:gd name="connsiteY12" fmla="*/ 11183 h 13146"/>
                <a:gd name="connsiteX13" fmla="*/ 12335 w 12974"/>
                <a:gd name="connsiteY13" fmla="*/ 9088 h 13146"/>
                <a:gd name="connsiteX14" fmla="*/ 12907 w 12974"/>
                <a:gd name="connsiteY14" fmla="*/ 651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4" h="13146">
                  <a:moveTo>
                    <a:pt x="12812" y="4801"/>
                  </a:moveTo>
                  <a:cubicBezTo>
                    <a:pt x="12528" y="3676"/>
                    <a:pt x="11934" y="2653"/>
                    <a:pt x="11097" y="1849"/>
                  </a:cubicBezTo>
                  <a:lnTo>
                    <a:pt x="9764" y="896"/>
                  </a:lnTo>
                  <a:cubicBezTo>
                    <a:pt x="8807" y="254"/>
                    <a:pt x="7677" y="-78"/>
                    <a:pt x="6525" y="-56"/>
                  </a:cubicBezTo>
                  <a:cubicBezTo>
                    <a:pt x="5635" y="-69"/>
                    <a:pt x="4754" y="127"/>
                    <a:pt x="3953" y="515"/>
                  </a:cubicBezTo>
                  <a:cubicBezTo>
                    <a:pt x="3158" y="785"/>
                    <a:pt x="2439" y="1243"/>
                    <a:pt x="1858" y="1849"/>
                  </a:cubicBezTo>
                  <a:cubicBezTo>
                    <a:pt x="1210" y="2452"/>
                    <a:pt x="720" y="3204"/>
                    <a:pt x="429" y="4040"/>
                  </a:cubicBezTo>
                  <a:cubicBezTo>
                    <a:pt x="36" y="4802"/>
                    <a:pt x="-129" y="5662"/>
                    <a:pt x="-47" y="6516"/>
                  </a:cubicBezTo>
                  <a:lnTo>
                    <a:pt x="-47" y="8326"/>
                  </a:lnTo>
                  <a:cubicBezTo>
                    <a:pt x="238" y="9423"/>
                    <a:pt x="833" y="10415"/>
                    <a:pt x="1667" y="11183"/>
                  </a:cubicBezTo>
                  <a:lnTo>
                    <a:pt x="3001" y="12231"/>
                  </a:lnTo>
                  <a:cubicBezTo>
                    <a:pt x="4014" y="12812"/>
                    <a:pt x="5166" y="13109"/>
                    <a:pt x="6334" y="13088"/>
                  </a:cubicBezTo>
                  <a:cubicBezTo>
                    <a:pt x="8031" y="12995"/>
                    <a:pt x="9645" y="12323"/>
                    <a:pt x="10906" y="11183"/>
                  </a:cubicBezTo>
                  <a:cubicBezTo>
                    <a:pt x="11550" y="10615"/>
                    <a:pt x="12041" y="9894"/>
                    <a:pt x="12335" y="9088"/>
                  </a:cubicBezTo>
                  <a:cubicBezTo>
                    <a:pt x="12723" y="8286"/>
                    <a:pt x="12919" y="7406"/>
                    <a:pt x="12907" y="6516"/>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 name="任意多边形: 形状 296"/>
            <p:cNvSpPr/>
            <p:nvPr/>
          </p:nvSpPr>
          <p:spPr>
            <a:xfrm>
              <a:off x="10222767" y="3586098"/>
              <a:ext cx="22266" cy="22851"/>
            </a:xfrm>
            <a:custGeom>
              <a:avLst/>
              <a:gdLst>
                <a:gd name="connsiteX0" fmla="*/ 10981 w 11049"/>
                <a:gd name="connsiteY0" fmla="*/ 4060 h 11339"/>
                <a:gd name="connsiteX1" fmla="*/ 9553 w 11049"/>
                <a:gd name="connsiteY1" fmla="*/ 1583 h 11339"/>
                <a:gd name="connsiteX2" fmla="*/ 8410 w 11049"/>
                <a:gd name="connsiteY2" fmla="*/ 726 h 11339"/>
                <a:gd name="connsiteX3" fmla="*/ 5552 w 11049"/>
                <a:gd name="connsiteY3" fmla="*/ -36 h 11339"/>
                <a:gd name="connsiteX4" fmla="*/ 3361 w 11049"/>
                <a:gd name="connsiteY4" fmla="*/ 440 h 11339"/>
                <a:gd name="connsiteX5" fmla="*/ 1552 w 11049"/>
                <a:gd name="connsiteY5" fmla="*/ 1583 h 11339"/>
                <a:gd name="connsiteX6" fmla="*/ 409 w 11049"/>
                <a:gd name="connsiteY6" fmla="*/ 3393 h 11339"/>
                <a:gd name="connsiteX7" fmla="*/ -68 w 11049"/>
                <a:gd name="connsiteY7" fmla="*/ 5584 h 11339"/>
                <a:gd name="connsiteX8" fmla="*/ -68 w 11049"/>
                <a:gd name="connsiteY8" fmla="*/ 7012 h 11339"/>
                <a:gd name="connsiteX9" fmla="*/ 1361 w 11049"/>
                <a:gd name="connsiteY9" fmla="*/ 9489 h 11339"/>
                <a:gd name="connsiteX10" fmla="*/ 2504 w 11049"/>
                <a:gd name="connsiteY10" fmla="*/ 10346 h 11339"/>
                <a:gd name="connsiteX11" fmla="*/ 5362 w 11049"/>
                <a:gd name="connsiteY11" fmla="*/ 11108 h 11339"/>
                <a:gd name="connsiteX12" fmla="*/ 7552 w 11049"/>
                <a:gd name="connsiteY12" fmla="*/ 11108 h 11339"/>
                <a:gd name="connsiteX13" fmla="*/ 9362 w 11049"/>
                <a:gd name="connsiteY13" fmla="*/ 9965 h 11339"/>
                <a:gd name="connsiteX14" fmla="*/ 10505 w 11049"/>
                <a:gd name="connsiteY14" fmla="*/ 8155 h 11339"/>
                <a:gd name="connsiteX15" fmla="*/ 10981 w 11049"/>
                <a:gd name="connsiteY15" fmla="*/ 6060 h 1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49" h="11339">
                  <a:moveTo>
                    <a:pt x="10981" y="4060"/>
                  </a:moveTo>
                  <a:cubicBezTo>
                    <a:pt x="10719" y="3128"/>
                    <a:pt x="10228" y="2276"/>
                    <a:pt x="9553" y="1583"/>
                  </a:cubicBezTo>
                  <a:lnTo>
                    <a:pt x="8410" y="726"/>
                  </a:lnTo>
                  <a:cubicBezTo>
                    <a:pt x="7557" y="186"/>
                    <a:pt x="6560" y="-79"/>
                    <a:pt x="5552" y="-36"/>
                  </a:cubicBezTo>
                  <a:cubicBezTo>
                    <a:pt x="4789" y="-120"/>
                    <a:pt x="4020" y="47"/>
                    <a:pt x="3361" y="440"/>
                  </a:cubicBezTo>
                  <a:cubicBezTo>
                    <a:pt x="2669" y="658"/>
                    <a:pt x="2046" y="1052"/>
                    <a:pt x="1552" y="1583"/>
                  </a:cubicBezTo>
                  <a:cubicBezTo>
                    <a:pt x="1064" y="2111"/>
                    <a:pt x="676" y="2725"/>
                    <a:pt x="409" y="3393"/>
                  </a:cubicBezTo>
                  <a:cubicBezTo>
                    <a:pt x="96" y="4081"/>
                    <a:pt x="-66" y="4828"/>
                    <a:pt x="-68" y="5584"/>
                  </a:cubicBezTo>
                  <a:lnTo>
                    <a:pt x="-68" y="7012"/>
                  </a:lnTo>
                  <a:cubicBezTo>
                    <a:pt x="195" y="7944"/>
                    <a:pt x="686" y="8795"/>
                    <a:pt x="1361" y="9489"/>
                  </a:cubicBezTo>
                  <a:lnTo>
                    <a:pt x="2504" y="10346"/>
                  </a:lnTo>
                  <a:cubicBezTo>
                    <a:pt x="3357" y="10885"/>
                    <a:pt x="4354" y="11151"/>
                    <a:pt x="5362" y="11108"/>
                  </a:cubicBezTo>
                  <a:cubicBezTo>
                    <a:pt x="6073" y="11341"/>
                    <a:pt x="6841" y="11341"/>
                    <a:pt x="7552" y="11108"/>
                  </a:cubicBezTo>
                  <a:cubicBezTo>
                    <a:pt x="8244" y="10890"/>
                    <a:pt x="8868" y="10496"/>
                    <a:pt x="9362" y="9965"/>
                  </a:cubicBezTo>
                  <a:cubicBezTo>
                    <a:pt x="9850" y="9437"/>
                    <a:pt x="10238" y="8823"/>
                    <a:pt x="10505" y="8155"/>
                  </a:cubicBezTo>
                  <a:cubicBezTo>
                    <a:pt x="10810" y="7498"/>
                    <a:pt x="10972" y="6784"/>
                    <a:pt x="10981" y="606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8" name="矩形: 圆角 97"/>
          <p:cNvSpPr/>
          <p:nvPr/>
        </p:nvSpPr>
        <p:spPr>
          <a:xfrm flipH="1">
            <a:off x="6466840" y="1828800"/>
            <a:ext cx="5613400" cy="1726043"/>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6204047" y="2424057"/>
            <a:ext cx="535528" cy="535528"/>
            <a:chOff x="6361527" y="2164080"/>
            <a:chExt cx="535528" cy="535528"/>
          </a:xfrm>
        </p:grpSpPr>
        <p:sp>
          <p:nvSpPr>
            <p:cNvPr id="96" name="椭圆 95"/>
            <p:cNvSpPr/>
            <p:nvPr/>
          </p:nvSpPr>
          <p:spPr>
            <a:xfrm>
              <a:off x="6361527" y="2164080"/>
              <a:ext cx="535528" cy="535528"/>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框 96"/>
            <p:cNvSpPr txBox="1"/>
            <p:nvPr/>
          </p:nvSpPr>
          <p:spPr>
            <a:xfrm>
              <a:off x="6374008" y="2247178"/>
              <a:ext cx="51056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2" name="矩形: 圆角 101"/>
          <p:cNvSpPr/>
          <p:nvPr/>
        </p:nvSpPr>
        <p:spPr>
          <a:xfrm flipH="1">
            <a:off x="6466840" y="3688080"/>
            <a:ext cx="5613400" cy="1726043"/>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3" name="组合 102"/>
          <p:cNvGrpSpPr/>
          <p:nvPr/>
        </p:nvGrpSpPr>
        <p:grpSpPr>
          <a:xfrm>
            <a:off x="6204047" y="4273177"/>
            <a:ext cx="535528" cy="535528"/>
            <a:chOff x="6361527" y="2164080"/>
            <a:chExt cx="535528" cy="535528"/>
          </a:xfrm>
        </p:grpSpPr>
        <p:sp>
          <p:nvSpPr>
            <p:cNvPr id="104" name="椭圆 103"/>
            <p:cNvSpPr/>
            <p:nvPr/>
          </p:nvSpPr>
          <p:spPr>
            <a:xfrm>
              <a:off x="6361527" y="2164080"/>
              <a:ext cx="535528" cy="535528"/>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文本框 104"/>
            <p:cNvSpPr txBox="1"/>
            <p:nvPr/>
          </p:nvSpPr>
          <p:spPr>
            <a:xfrm>
              <a:off x="6374008" y="2247178"/>
              <a:ext cx="51056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3" name="文本框 92"/>
          <p:cNvSpPr txBox="1"/>
          <p:nvPr/>
        </p:nvSpPr>
        <p:spPr>
          <a:xfrm>
            <a:off x="7012305" y="2219325"/>
            <a:ext cx="4854575" cy="1052830"/>
          </a:xfrm>
          <a:prstGeom prst="rect">
            <a:avLst/>
          </a:prstGeom>
          <a:noFill/>
        </p:spPr>
        <p:txBody>
          <a:bodyPr wrap="square">
            <a:noAutofit/>
          </a:bodyPr>
          <a:lstStyle/>
          <a:p>
            <a:pP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传染源为</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痰液中有结核菌的肺结核病人</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而肺外结核病（如骨结核、脑膜结核、淋巴结核等）通常</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不具有传染性</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框 93"/>
          <p:cNvSpPr txBox="1"/>
          <p:nvPr/>
        </p:nvSpPr>
        <p:spPr>
          <a:xfrm>
            <a:off x="7012355" y="4145416"/>
            <a:ext cx="4260165" cy="891540"/>
          </a:xfrm>
          <a:prstGeom prst="rect">
            <a:avLst/>
          </a:prstGeom>
          <a:noFill/>
        </p:spPr>
        <p:txBody>
          <a:bodyPr wrap="square">
            <a:spAutoFit/>
          </a:bodyPr>
          <a:lstStyle/>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一个传染性肺结核病人一年中能使</a:t>
            </a:r>
            <a:r>
              <a:rPr lang="en-US" altLang="zh-CN"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人感染结核菌。</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2" name="矩形 1411"/>
          <p:cNvSpPr/>
          <p:nvPr>
            <p:custDataLst>
              <p:tags r:id="rId1"/>
            </p:custDataLst>
          </p:nvPr>
        </p:nvSpPr>
        <p:spPr>
          <a:xfrm>
            <a:off x="455930" y="1662430"/>
            <a:ext cx="10801350" cy="3616960"/>
          </a:xfrm>
          <a:prstGeom prst="rect">
            <a:avLst/>
          </a:prstGeom>
          <a:gradFill>
            <a:gsLst>
              <a:gs pos="0">
                <a:schemeClr val="bg1">
                  <a:alpha val="50000"/>
                </a:schemeClr>
              </a:gs>
              <a:gs pos="85000">
                <a:schemeClr val="bg1"/>
              </a:gs>
            </a:gsLst>
            <a:lin ang="5400000" scaled="0"/>
          </a:gradFill>
          <a:ln w="3175">
            <a:gradFill>
              <a:gsLst>
                <a:gs pos="100000">
                  <a:schemeClr val="accent1"/>
                </a:gs>
                <a:gs pos="0">
                  <a:schemeClr val="accent1">
                    <a:alpha val="0"/>
                  </a:schemeClr>
                </a:gs>
              </a:gsLst>
              <a:lin ang="5400000" scaled="0"/>
            </a:gradFill>
          </a:ln>
          <a:effectLst>
            <a:outerShdw blurRad="1651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solidFill>
                <a:srgbClr val="FC5D00"/>
              </a:solidFill>
              <a:latin typeface="思源宋体 CN Heavy" panose="02020900000000000000" pitchFamily="18" charset="-122"/>
              <a:ea typeface="思源宋体 CN Heavy" panose="02020900000000000000" pitchFamily="18" charset="-122"/>
            </a:endParaRPr>
          </a:p>
        </p:txBody>
      </p:sp>
      <p:grpSp>
        <p:nvGrpSpPr>
          <p:cNvPr id="1851" name="组合 1850"/>
          <p:cNvGrpSpPr/>
          <p:nvPr/>
        </p:nvGrpSpPr>
        <p:grpSpPr>
          <a:xfrm>
            <a:off x="929544" y="2209439"/>
            <a:ext cx="5625932" cy="307777"/>
            <a:chOff x="974751" y="2622824"/>
            <a:chExt cx="5625932" cy="307777"/>
          </a:xfrm>
        </p:grpSpPr>
        <p:grpSp>
          <p:nvGrpSpPr>
            <p:cNvPr id="1413" name="组合 1412"/>
            <p:cNvGrpSpPr/>
            <p:nvPr/>
          </p:nvGrpSpPr>
          <p:grpSpPr>
            <a:xfrm>
              <a:off x="974751" y="2622824"/>
              <a:ext cx="1766438" cy="307777"/>
              <a:chOff x="974751" y="2616072"/>
              <a:chExt cx="1766438" cy="307777"/>
            </a:xfrm>
          </p:grpSpPr>
          <p:grpSp>
            <p:nvGrpSpPr>
              <p:cNvPr id="793" name="组合 792"/>
              <p:cNvGrpSpPr/>
              <p:nvPr/>
            </p:nvGrpSpPr>
            <p:grpSpPr>
              <a:xfrm>
                <a:off x="974751" y="2641600"/>
                <a:ext cx="243620" cy="243620"/>
                <a:chOff x="8183301" y="706056"/>
                <a:chExt cx="416688" cy="416688"/>
              </a:xfrm>
            </p:grpSpPr>
            <p:sp>
              <p:nvSpPr>
                <p:cNvPr id="795" name="矩形: 圆角 794"/>
                <p:cNvSpPr/>
                <p:nvPr>
                  <p:custDataLst>
                    <p:tags r:id="rId2"/>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796" name="freeform61"/>
                <p:cNvSpPr/>
                <p:nvPr>
                  <p:custDataLst>
                    <p:tags r:id="rId3"/>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794" name="文本框 793"/>
              <p:cNvSpPr txBox="1"/>
              <p:nvPr>
                <p:custDataLst>
                  <p:tags r:id="rId4"/>
                </p:custDataLst>
              </p:nvPr>
            </p:nvSpPr>
            <p:spPr>
              <a:xfrm>
                <a:off x="1229189" y="2616072"/>
                <a:ext cx="1512000" cy="307777"/>
              </a:xfrm>
              <a:prstGeom prst="rect">
                <a:avLst/>
              </a:prstGeom>
              <a:noFill/>
            </p:spPr>
            <p:txBody>
              <a:bodyPr wrap="square">
                <a:sp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营养状况不佳；</a:t>
                </a:r>
                <a:endPar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1414" name="组合 1413"/>
            <p:cNvGrpSpPr/>
            <p:nvPr/>
          </p:nvGrpSpPr>
          <p:grpSpPr>
            <a:xfrm>
              <a:off x="2904498" y="2622824"/>
              <a:ext cx="1766438" cy="307777"/>
              <a:chOff x="974751" y="2616072"/>
              <a:chExt cx="1766438" cy="307777"/>
            </a:xfrm>
          </p:grpSpPr>
          <p:grpSp>
            <p:nvGrpSpPr>
              <p:cNvPr id="1415" name="组合 1414"/>
              <p:cNvGrpSpPr/>
              <p:nvPr/>
            </p:nvGrpSpPr>
            <p:grpSpPr>
              <a:xfrm>
                <a:off x="974751" y="2641600"/>
                <a:ext cx="243620" cy="243620"/>
                <a:chOff x="8183301" y="706056"/>
                <a:chExt cx="416688" cy="416688"/>
              </a:xfrm>
            </p:grpSpPr>
            <p:sp>
              <p:nvSpPr>
                <p:cNvPr id="1417" name="矩形: 圆角 1416"/>
                <p:cNvSpPr/>
                <p:nvPr>
                  <p:custDataLst>
                    <p:tags r:id="rId5"/>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1418" name="freeform61"/>
                <p:cNvSpPr/>
                <p:nvPr>
                  <p:custDataLst>
                    <p:tags r:id="rId6"/>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1416" name="文本框 1415"/>
              <p:cNvSpPr txBox="1"/>
              <p:nvPr>
                <p:custDataLst>
                  <p:tags r:id="rId7"/>
                </p:custDataLst>
              </p:nvPr>
            </p:nvSpPr>
            <p:spPr>
              <a:xfrm>
                <a:off x="1229189" y="2616072"/>
                <a:ext cx="1512000" cy="307777"/>
              </a:xfrm>
              <a:prstGeom prst="rect">
                <a:avLst/>
              </a:prstGeom>
              <a:noFill/>
            </p:spPr>
            <p:txBody>
              <a:bodyPr wrap="square">
                <a:sp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居住环境拥挤；</a:t>
                </a:r>
                <a:endPar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1836" name="组合 1835"/>
            <p:cNvGrpSpPr/>
            <p:nvPr/>
          </p:nvGrpSpPr>
          <p:grpSpPr>
            <a:xfrm>
              <a:off x="4834245" y="2622824"/>
              <a:ext cx="1766438" cy="307777"/>
              <a:chOff x="974751" y="2616072"/>
              <a:chExt cx="1766438" cy="307777"/>
            </a:xfrm>
          </p:grpSpPr>
          <p:grpSp>
            <p:nvGrpSpPr>
              <p:cNvPr id="1837" name="组合 1836"/>
              <p:cNvGrpSpPr/>
              <p:nvPr/>
            </p:nvGrpSpPr>
            <p:grpSpPr>
              <a:xfrm>
                <a:off x="974751" y="2641600"/>
                <a:ext cx="243620" cy="243620"/>
                <a:chOff x="8183301" y="706056"/>
                <a:chExt cx="416688" cy="416688"/>
              </a:xfrm>
            </p:grpSpPr>
            <p:sp>
              <p:nvSpPr>
                <p:cNvPr id="1839" name="矩形: 圆角 1838"/>
                <p:cNvSpPr/>
                <p:nvPr>
                  <p:custDataLst>
                    <p:tags r:id="rId8"/>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1840" name="freeform61"/>
                <p:cNvSpPr/>
                <p:nvPr>
                  <p:custDataLst>
                    <p:tags r:id="rId9"/>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1838" name="文本框 1837"/>
              <p:cNvSpPr txBox="1"/>
              <p:nvPr>
                <p:custDataLst>
                  <p:tags r:id="rId10"/>
                </p:custDataLst>
              </p:nvPr>
            </p:nvSpPr>
            <p:spPr>
              <a:xfrm>
                <a:off x="1229189" y="2616072"/>
                <a:ext cx="1512000" cy="307777"/>
              </a:xfrm>
              <a:prstGeom prst="rect">
                <a:avLst/>
              </a:prstGeom>
              <a:noFill/>
            </p:spPr>
            <p:txBody>
              <a:bodyPr wrap="square">
                <a:sp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卫生条件差；</a:t>
                </a:r>
                <a:endPar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grpSp>
        <p:nvGrpSpPr>
          <p:cNvPr id="8" name="组合 7"/>
          <p:cNvGrpSpPr/>
          <p:nvPr/>
        </p:nvGrpSpPr>
        <p:grpSpPr>
          <a:xfrm>
            <a:off x="524511" y="1135211"/>
            <a:ext cx="4582042" cy="529315"/>
            <a:chOff x="1261639" y="2037144"/>
            <a:chExt cx="6412583" cy="740780"/>
          </a:xfrm>
        </p:grpSpPr>
        <p:sp>
          <p:nvSpPr>
            <p:cNvPr id="9" name="任意多边形: 形状 2"/>
            <p:cNvSpPr/>
            <p:nvPr>
              <p:custDataLst>
                <p:tags r:id="rId11"/>
              </p:custDataLst>
            </p:nvPr>
          </p:nvSpPr>
          <p:spPr>
            <a:xfrm>
              <a:off x="1261639" y="2187615"/>
              <a:ext cx="2048719" cy="590309"/>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238" name="矩形 237"/>
            <p:cNvSpPr/>
            <p:nvPr>
              <p:custDataLst>
                <p:tags r:id="rId12"/>
              </p:custDataLst>
            </p:nvPr>
          </p:nvSpPr>
          <p:spPr>
            <a:xfrm>
              <a:off x="1608881" y="2037144"/>
              <a:ext cx="5894708" cy="740780"/>
            </a:xfrm>
            <a:prstGeom prst="rect">
              <a:avLst/>
            </a:prstGeom>
            <a:solidFill>
              <a:srgbClr val="E5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240" name="文本框 239"/>
            <p:cNvSpPr txBox="1"/>
            <p:nvPr>
              <p:custDataLst>
                <p:tags r:id="rId13"/>
              </p:custDataLst>
            </p:nvPr>
          </p:nvSpPr>
          <p:spPr>
            <a:xfrm>
              <a:off x="1678750" y="2154277"/>
              <a:ext cx="5995472" cy="559956"/>
            </a:xfrm>
            <a:prstGeom prst="rect">
              <a:avLst/>
            </a:prstGeom>
            <a:noFill/>
          </p:spPr>
          <p:txBody>
            <a:bodyPr wrap="square" rtlCol="0">
              <a:spAutoFit/>
            </a:bodyPr>
            <a:p>
              <a:r>
                <a:rPr lang="zh-CN" altLang="en-US" sz="2000" dirty="0">
                  <a:solidFill>
                    <a:schemeClr val="accent1"/>
                  </a:solidFill>
                  <a:latin typeface="+mj-ea"/>
                  <a:ea typeface="+mj-ea"/>
                </a:rPr>
                <a:t>与肺结核相关的已知危险因素包括</a:t>
              </a:r>
              <a:r>
                <a:rPr lang="en-US" altLang="zh-CN" sz="2000" dirty="0">
                  <a:solidFill>
                    <a:schemeClr val="accent1"/>
                  </a:solidFill>
                  <a:latin typeface="+mj-ea"/>
                  <a:ea typeface="+mj-ea"/>
                </a:rPr>
                <a:t>:</a:t>
              </a:r>
              <a:endParaRPr lang="zh-CN" altLang="en-US" sz="2000" dirty="0">
                <a:solidFill>
                  <a:schemeClr val="accent1"/>
                </a:solidFill>
                <a:latin typeface="+mj-ea"/>
                <a:ea typeface="+mj-ea"/>
              </a:endParaRPr>
            </a:p>
          </p:txBody>
        </p:sp>
      </p:grpSp>
      <p:grpSp>
        <p:nvGrpSpPr>
          <p:cNvPr id="2093" name="组合 2092"/>
          <p:cNvGrpSpPr/>
          <p:nvPr/>
        </p:nvGrpSpPr>
        <p:grpSpPr>
          <a:xfrm>
            <a:off x="911075" y="2779683"/>
            <a:ext cx="5639321" cy="1322705"/>
            <a:chOff x="951715" y="3112544"/>
            <a:chExt cx="5639321" cy="1322705"/>
          </a:xfrm>
        </p:grpSpPr>
        <p:grpSp>
          <p:nvGrpSpPr>
            <p:cNvPr id="1985" name="组合 1984"/>
            <p:cNvGrpSpPr/>
            <p:nvPr/>
          </p:nvGrpSpPr>
          <p:grpSpPr>
            <a:xfrm>
              <a:off x="965104" y="3112544"/>
              <a:ext cx="3638438" cy="306705"/>
              <a:chOff x="974751" y="2616072"/>
              <a:chExt cx="3638438" cy="306705"/>
            </a:xfrm>
          </p:grpSpPr>
          <p:grpSp>
            <p:nvGrpSpPr>
              <p:cNvPr id="2006" name="组合 2005"/>
              <p:cNvGrpSpPr/>
              <p:nvPr/>
            </p:nvGrpSpPr>
            <p:grpSpPr>
              <a:xfrm>
                <a:off x="974751" y="2641600"/>
                <a:ext cx="243620" cy="243620"/>
                <a:chOff x="8183301" y="706056"/>
                <a:chExt cx="416688" cy="416688"/>
              </a:xfrm>
            </p:grpSpPr>
            <p:sp>
              <p:nvSpPr>
                <p:cNvPr id="2008" name="矩形: 圆角 2007"/>
                <p:cNvSpPr/>
                <p:nvPr>
                  <p:custDataLst>
                    <p:tags r:id="rId14"/>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2009" name="freeform61"/>
                <p:cNvSpPr/>
                <p:nvPr>
                  <p:custDataLst>
                    <p:tags r:id="rId15"/>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2007" name="文本框 2006"/>
              <p:cNvSpPr txBox="1"/>
              <p:nvPr>
                <p:custDataLst>
                  <p:tags r:id="rId16"/>
                </p:custDataLst>
              </p:nvPr>
            </p:nvSpPr>
            <p:spPr>
              <a:xfrm>
                <a:off x="1229189" y="2616072"/>
                <a:ext cx="3384000" cy="306705"/>
              </a:xfrm>
              <a:prstGeom prst="rect">
                <a:avLst/>
              </a:prstGeom>
              <a:noFill/>
            </p:spPr>
            <p:txBody>
              <a:bodyPr wrap="square">
                <a:sp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未接种疫苗者；</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sp>
          <p:nvSpPr>
            <p:cNvPr id="1999" name="文本框 1998"/>
            <p:cNvSpPr txBox="1"/>
            <p:nvPr>
              <p:custDataLst>
                <p:tags r:id="rId17"/>
              </p:custDataLst>
            </p:nvPr>
          </p:nvSpPr>
          <p:spPr>
            <a:xfrm>
              <a:off x="5079036" y="3112544"/>
              <a:ext cx="1512000" cy="304572"/>
            </a:xfrm>
            <a:prstGeom prst="rect">
              <a:avLst/>
            </a:prstGeom>
            <a:noFill/>
          </p:spPr>
          <p:txBody>
            <a:bodyPr wrap="square">
              <a:spAutoFit/>
            </a:bodyPr>
            <a:p>
              <a:endPar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1988" name="组合 1987"/>
            <p:cNvGrpSpPr/>
            <p:nvPr/>
          </p:nvGrpSpPr>
          <p:grpSpPr>
            <a:xfrm>
              <a:off x="951715" y="4063139"/>
              <a:ext cx="3437255" cy="372110"/>
              <a:chOff x="-4827879" y="3566667"/>
              <a:chExt cx="3437255" cy="372110"/>
            </a:xfrm>
          </p:grpSpPr>
          <p:grpSp>
            <p:nvGrpSpPr>
              <p:cNvPr id="1994" name="组合 1993"/>
              <p:cNvGrpSpPr/>
              <p:nvPr/>
            </p:nvGrpSpPr>
            <p:grpSpPr>
              <a:xfrm>
                <a:off x="-4827879" y="3594100"/>
                <a:ext cx="243620" cy="243620"/>
                <a:chOff x="-1741526" y="2335213"/>
                <a:chExt cx="416688" cy="416688"/>
              </a:xfrm>
            </p:grpSpPr>
            <p:sp>
              <p:nvSpPr>
                <p:cNvPr id="1996" name="矩形: 圆角 1995"/>
                <p:cNvSpPr/>
                <p:nvPr>
                  <p:custDataLst>
                    <p:tags r:id="rId18"/>
                  </p:custDataLst>
                </p:nvPr>
              </p:nvSpPr>
              <p:spPr>
                <a:xfrm>
                  <a:off x="-1741526" y="2335213"/>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1997" name="freeform61"/>
                <p:cNvSpPr/>
                <p:nvPr>
                  <p:custDataLst>
                    <p:tags r:id="rId19"/>
                  </p:custDataLst>
                </p:nvPr>
              </p:nvSpPr>
              <p:spPr>
                <a:xfrm>
                  <a:off x="-1657964" y="2445943"/>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1995" name="文本框 1994"/>
              <p:cNvSpPr txBox="1"/>
              <p:nvPr>
                <p:custDataLst>
                  <p:tags r:id="rId20"/>
                </p:custDataLst>
              </p:nvPr>
            </p:nvSpPr>
            <p:spPr>
              <a:xfrm>
                <a:off x="-4553559" y="3566667"/>
                <a:ext cx="3162935" cy="372110"/>
              </a:xfrm>
              <a:prstGeom prst="rect">
                <a:avLst/>
              </a:prstGeom>
              <a:noFill/>
            </p:spPr>
            <p:txBody>
              <a:bodyPr wrap="square">
                <a:no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与结核杆菌阳性感染者密切接触者；</a:t>
                </a:r>
                <a:endPar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grpSp>
        <p:nvGrpSpPr>
          <p:cNvPr id="2011" name="组合 2010"/>
          <p:cNvGrpSpPr/>
          <p:nvPr/>
        </p:nvGrpSpPr>
        <p:grpSpPr>
          <a:xfrm>
            <a:off x="911764" y="3275632"/>
            <a:ext cx="5315585" cy="344170"/>
            <a:chOff x="974751" y="2603372"/>
            <a:chExt cx="5315585" cy="344170"/>
          </a:xfrm>
        </p:grpSpPr>
        <p:grpSp>
          <p:nvGrpSpPr>
            <p:cNvPr id="2032" name="组合 2031"/>
            <p:cNvGrpSpPr/>
            <p:nvPr/>
          </p:nvGrpSpPr>
          <p:grpSpPr>
            <a:xfrm>
              <a:off x="974751" y="2641600"/>
              <a:ext cx="243620" cy="243620"/>
              <a:chOff x="8183301" y="706056"/>
              <a:chExt cx="416688" cy="416688"/>
            </a:xfrm>
          </p:grpSpPr>
          <p:sp>
            <p:nvSpPr>
              <p:cNvPr id="2034" name="矩形: 圆角 2033"/>
              <p:cNvSpPr/>
              <p:nvPr>
                <p:custDataLst>
                  <p:tags r:id="rId21"/>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2035" name="freeform61"/>
              <p:cNvSpPr/>
              <p:nvPr>
                <p:custDataLst>
                  <p:tags r:id="rId22"/>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2033" name="文本框 2032"/>
            <p:cNvSpPr txBox="1"/>
            <p:nvPr>
              <p:custDataLst>
                <p:tags r:id="rId23"/>
              </p:custDataLst>
            </p:nvPr>
          </p:nvSpPr>
          <p:spPr>
            <a:xfrm>
              <a:off x="1247166" y="2603372"/>
              <a:ext cx="5043170" cy="344170"/>
            </a:xfrm>
            <a:prstGeom prst="rect">
              <a:avLst/>
            </a:prstGeom>
            <a:noFill/>
          </p:spPr>
          <p:txBody>
            <a:bodyPr wrap="square">
              <a:no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免疫系统较弱者</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如老年人、艾滋病感染、糖尿病、化疗患者；</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sp>
        <p:nvSpPr>
          <p:cNvPr id="2085" name="文本框 2084"/>
          <p:cNvSpPr txBox="1"/>
          <p:nvPr>
            <p:custDataLst>
              <p:tags r:id="rId24"/>
            </p:custDataLst>
          </p:nvPr>
        </p:nvSpPr>
        <p:spPr>
          <a:xfrm>
            <a:off x="1166559" y="4212906"/>
            <a:ext cx="5328001" cy="307777"/>
          </a:xfrm>
          <a:prstGeom prst="rect">
            <a:avLst/>
          </a:prstGeom>
          <a:noFill/>
        </p:spPr>
        <p:txBody>
          <a:bodyPr wrap="square">
            <a:sp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使用某些抑制免疫系统的药物，如激素和英夫利昔单抗；</a:t>
            </a:r>
            <a:endPar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2084" name="组合 2083"/>
          <p:cNvGrpSpPr/>
          <p:nvPr/>
        </p:nvGrpSpPr>
        <p:grpSpPr>
          <a:xfrm rot="0">
            <a:off x="922655" y="4201795"/>
            <a:ext cx="257810" cy="243840"/>
            <a:chOff x="8183301" y="706056"/>
            <a:chExt cx="416688" cy="416688"/>
          </a:xfrm>
        </p:grpSpPr>
        <p:sp>
          <p:nvSpPr>
            <p:cNvPr id="2086" name="矩形: 圆角 2085"/>
            <p:cNvSpPr/>
            <p:nvPr>
              <p:custDataLst>
                <p:tags r:id="rId25"/>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2087" name="freeform61"/>
            <p:cNvSpPr/>
            <p:nvPr>
              <p:custDataLst>
                <p:tags r:id="rId26"/>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grpSp>
        <p:nvGrpSpPr>
          <p:cNvPr id="2088" name="组合 2087"/>
          <p:cNvGrpSpPr/>
          <p:nvPr/>
        </p:nvGrpSpPr>
        <p:grpSpPr>
          <a:xfrm>
            <a:off x="917479" y="4680293"/>
            <a:ext cx="7464425" cy="295183"/>
            <a:chOff x="986181" y="2416047"/>
            <a:chExt cx="7464425" cy="295183"/>
          </a:xfrm>
        </p:grpSpPr>
        <p:grpSp>
          <p:nvGrpSpPr>
            <p:cNvPr id="2089" name="组合 2088"/>
            <p:cNvGrpSpPr/>
            <p:nvPr/>
          </p:nvGrpSpPr>
          <p:grpSpPr>
            <a:xfrm>
              <a:off x="986181" y="2467610"/>
              <a:ext cx="243620" cy="243620"/>
              <a:chOff x="8202851" y="408463"/>
              <a:chExt cx="416688" cy="416688"/>
            </a:xfrm>
          </p:grpSpPr>
          <p:sp>
            <p:nvSpPr>
              <p:cNvPr id="2091" name="矩形: 圆角 2090"/>
              <p:cNvSpPr/>
              <p:nvPr>
                <p:custDataLst>
                  <p:tags r:id="rId27"/>
                </p:custDataLst>
              </p:nvPr>
            </p:nvSpPr>
            <p:spPr>
              <a:xfrm>
                <a:off x="8202851" y="408463"/>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2092" name="freeform61"/>
              <p:cNvSpPr/>
              <p:nvPr>
                <p:custDataLst>
                  <p:tags r:id="rId28"/>
                </p:custDataLst>
              </p:nvPr>
            </p:nvSpPr>
            <p:spPr>
              <a:xfrm>
                <a:off x="8248467" y="520332"/>
                <a:ext cx="322573" cy="24763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2090" name="文本框 2089"/>
            <p:cNvSpPr txBox="1"/>
            <p:nvPr>
              <p:custDataLst>
                <p:tags r:id="rId29"/>
              </p:custDataLst>
            </p:nvPr>
          </p:nvSpPr>
          <p:spPr>
            <a:xfrm>
              <a:off x="1247801" y="2416047"/>
              <a:ext cx="7202805" cy="269240"/>
            </a:xfrm>
            <a:prstGeom prst="rect">
              <a:avLst/>
            </a:prstGeom>
            <a:noFill/>
          </p:spPr>
          <p:txBody>
            <a:bodyPr wrap="square">
              <a:noAutofit/>
            </a:bodyPr>
            <a:p>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在医学领域工作</a:t>
              </a:r>
              <a:r>
                <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医生、护士、社会工作者均为肺结核高风险者。</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0" y="0"/>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7" name="图片占位符 8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4062" r="34062"/>
          <a:stretch>
            <a:fillRect/>
          </a:stretch>
        </p:blipFill>
        <p:spPr/>
      </p:pic>
      <p:sp>
        <p:nvSpPr>
          <p:cNvPr id="5" name="矩形 4"/>
          <p:cNvSpPr/>
          <p:nvPr/>
        </p:nvSpPr>
        <p:spPr>
          <a:xfrm flipH="1">
            <a:off x="8915400" y="0"/>
            <a:ext cx="3276600" cy="6858000"/>
          </a:xfrm>
          <a:prstGeom prst="rect">
            <a:avLst/>
          </a:prstGeom>
          <a:solidFill>
            <a:srgbClr val="01567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图形2"/>
          <p:cNvSpPr txBox="1"/>
          <p:nvPr/>
        </p:nvSpPr>
        <p:spPr>
          <a:xfrm>
            <a:off x="789955" y="2696947"/>
            <a:ext cx="7119605" cy="707886"/>
          </a:xfrm>
          <a:prstGeom prst="rect">
            <a:avLst/>
          </a:prstGeom>
          <a:noFill/>
        </p:spPr>
        <p:txBody>
          <a:bodyPr wrap="square" rtlCol="0">
            <a:spAutoFit/>
          </a:bodyPr>
          <a:lstStyle/>
          <a:p>
            <a:pPr marL="0" lvl="1">
              <a:defRPr/>
            </a:pPr>
            <a:r>
              <a:rPr lang="zh-CN" altLang="en-US" sz="4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怀疑得了肺结核该怎么办</a:t>
            </a:r>
            <a:endParaRPr lang="zh-CN" altLang="en-US" sz="40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a:xfrm>
            <a:off x="807385" y="3438208"/>
            <a:ext cx="4423648" cy="276999"/>
          </a:xfrm>
          <a:prstGeom prst="rect">
            <a:avLst/>
          </a:prstGeom>
        </p:spPr>
        <p:txBody>
          <a:bodyPr wrap="square">
            <a:spAutoFit/>
          </a:bodyPr>
          <a:lstStyle/>
          <a:p>
            <a:pPr lvl="0">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SUSPECTED TUBERCULOSIS HOW SHOULD DO</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椭圆 11"/>
          <p:cNvSpPr/>
          <p:nvPr/>
        </p:nvSpPr>
        <p:spPr>
          <a:xfrm>
            <a:off x="899809" y="1524247"/>
            <a:ext cx="943317" cy="943317"/>
          </a:xfrm>
          <a:prstGeom prst="ellipse">
            <a:avLst/>
          </a:prstGeom>
          <a:solidFill>
            <a:srgbClr val="01567D"/>
          </a:solidFill>
          <a:ln w="2540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808980"/>
            <a:endParaRPr lang="zh-CN" altLang="en-US" sz="114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008227" y="170351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865851" y="4486219"/>
            <a:ext cx="1412240" cy="538480"/>
            <a:chOff x="1026160" y="4439920"/>
            <a:chExt cx="1412240" cy="538480"/>
          </a:xfrm>
        </p:grpSpPr>
        <p:sp>
          <p:nvSpPr>
            <p:cNvPr id="16" name="矩形: 圆角 15"/>
            <p:cNvSpPr/>
            <p:nvPr/>
          </p:nvSpPr>
          <p:spPr>
            <a:xfrm>
              <a:off x="1026160" y="4439920"/>
              <a:ext cx="1412240" cy="538480"/>
            </a:xfrm>
            <a:prstGeom prst="roundRect">
              <a:avLst>
                <a:gd name="adj" fmla="val 50000"/>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1104540" y="4524494"/>
              <a:ext cx="1255480" cy="369332"/>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第三部分</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文本框 19"/>
          <p:cNvSpPr txBox="1"/>
          <p:nvPr/>
        </p:nvSpPr>
        <p:spPr>
          <a:xfrm>
            <a:off x="815822" y="3956251"/>
            <a:ext cx="6096000" cy="338554"/>
          </a:xfrm>
          <a:prstGeom prst="rect">
            <a:avLst/>
          </a:prstGeom>
          <a:noFill/>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注意卫生、加强锻炼可以有效预防肺结核病</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6745963" y="1373491"/>
            <a:ext cx="4320684" cy="4273062"/>
            <a:chOff x="6745963" y="1373491"/>
            <a:chExt cx="4320684" cy="4273062"/>
          </a:xfrm>
        </p:grpSpPr>
        <p:sp>
          <p:nvSpPr>
            <p:cNvPr id="254" name="椭圆 253"/>
            <p:cNvSpPr/>
            <p:nvPr/>
          </p:nvSpPr>
          <p:spPr>
            <a:xfrm>
              <a:off x="6745963" y="1373491"/>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9792066" y="1377923"/>
              <a:ext cx="1122862" cy="2343250"/>
              <a:chOff x="10116156" y="2496651"/>
              <a:chExt cx="925117" cy="1930585"/>
            </a:xfrm>
          </p:grpSpPr>
          <p:grpSp>
            <p:nvGrpSpPr>
              <p:cNvPr id="7" name="组合 6"/>
              <p:cNvGrpSpPr/>
              <p:nvPr/>
            </p:nvGrpSpPr>
            <p:grpSpPr>
              <a:xfrm>
                <a:off x="10116156" y="2496651"/>
                <a:ext cx="447384" cy="1266313"/>
                <a:chOff x="10116156" y="2496651"/>
                <a:chExt cx="447384" cy="1266313"/>
              </a:xfrm>
            </p:grpSpPr>
            <p:sp>
              <p:nvSpPr>
                <p:cNvPr id="25" name="任意多边形: 形状 24"/>
                <p:cNvSpPr/>
                <p:nvPr/>
              </p:nvSpPr>
              <p:spPr>
                <a:xfrm>
                  <a:off x="10226327" y="2694070"/>
                  <a:ext cx="189081" cy="1068894"/>
                </a:xfrm>
                <a:custGeom>
                  <a:avLst/>
                  <a:gdLst>
                    <a:gd name="connsiteX0" fmla="*/ 74336 w 131929"/>
                    <a:gd name="connsiteY0" fmla="*/ 745627 h 745807"/>
                    <a:gd name="connsiteX1" fmla="*/ 49190 w 131929"/>
                    <a:gd name="connsiteY1" fmla="*/ 736102 h 745807"/>
                    <a:gd name="connsiteX2" fmla="*/ -817 w 131929"/>
                    <a:gd name="connsiteY2" fmla="*/ 14012 h 745807"/>
                    <a:gd name="connsiteX3" fmla="*/ 21853 w 131929"/>
                    <a:gd name="connsiteY3" fmla="*/ -180 h 745807"/>
                    <a:gd name="connsiteX4" fmla="*/ 74336 w 131929"/>
                    <a:gd name="connsiteY4" fmla="*/ 745627 h 74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9" h="745807">
                      <a:moveTo>
                        <a:pt x="74336" y="745627"/>
                      </a:moveTo>
                      <a:lnTo>
                        <a:pt x="49190" y="736102"/>
                      </a:lnTo>
                      <a:cubicBezTo>
                        <a:pt x="197018" y="337576"/>
                        <a:pt x="1565" y="17250"/>
                        <a:pt x="-817" y="14012"/>
                      </a:cubicBezTo>
                      <a:lnTo>
                        <a:pt x="21853" y="-180"/>
                      </a:lnTo>
                      <a:cubicBezTo>
                        <a:pt x="23853" y="3344"/>
                        <a:pt x="226926" y="334242"/>
                        <a:pt x="74336" y="74562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p:cNvSpPr/>
                <p:nvPr/>
              </p:nvSpPr>
              <p:spPr>
                <a:xfrm>
                  <a:off x="10181673" y="2496651"/>
                  <a:ext cx="112905" cy="230472"/>
                </a:xfrm>
                <a:custGeom>
                  <a:avLst/>
                  <a:gdLst>
                    <a:gd name="connsiteX0" fmla="*/ 48914 w 78777"/>
                    <a:gd name="connsiteY0" fmla="*/ 160629 h 160809"/>
                    <a:gd name="connsiteX1" fmla="*/ 27578 w 78777"/>
                    <a:gd name="connsiteY1" fmla="*/ 3181 h 160809"/>
                    <a:gd name="connsiteX2" fmla="*/ 48914 w 78777"/>
                    <a:gd name="connsiteY2" fmla="*/ 160629 h 160809"/>
                  </a:gdLst>
                  <a:ahLst/>
                  <a:cxnLst>
                    <a:cxn ang="0">
                      <a:pos x="connsiteX0" y="connsiteY0"/>
                    </a:cxn>
                    <a:cxn ang="0">
                      <a:pos x="connsiteX1" y="connsiteY1"/>
                    </a:cxn>
                    <a:cxn ang="0">
                      <a:pos x="connsiteX2" y="connsiteY2"/>
                    </a:cxn>
                  </a:cxnLst>
                  <a:rect l="l" t="t" r="r" b="b"/>
                  <a:pathLst>
                    <a:path w="78777" h="160809">
                      <a:moveTo>
                        <a:pt x="48914" y="160629"/>
                      </a:moveTo>
                      <a:cubicBezTo>
                        <a:pt x="48914" y="160629"/>
                        <a:pt x="-47002" y="42900"/>
                        <a:pt x="27578" y="3181"/>
                      </a:cubicBezTo>
                      <a:cubicBezTo>
                        <a:pt x="59297" y="-14060"/>
                        <a:pt x="110827" y="34518"/>
                        <a:pt x="48914" y="160629"/>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形状 26"/>
                <p:cNvSpPr/>
                <p:nvPr/>
              </p:nvSpPr>
              <p:spPr>
                <a:xfrm>
                  <a:off x="10288305" y="2603816"/>
                  <a:ext cx="141614" cy="195796"/>
                </a:xfrm>
                <a:custGeom>
                  <a:avLst/>
                  <a:gdLst>
                    <a:gd name="connsiteX0" fmla="*/ -816 w 98809"/>
                    <a:gd name="connsiteY0" fmla="*/ 136434 h 136614"/>
                    <a:gd name="connsiteX1" fmla="*/ 76146 w 98809"/>
                    <a:gd name="connsiteY1" fmla="*/ 3084 h 136614"/>
                    <a:gd name="connsiteX2" fmla="*/ -816 w 98809"/>
                    <a:gd name="connsiteY2" fmla="*/ 136434 h 136614"/>
                  </a:gdLst>
                  <a:ahLst/>
                  <a:cxnLst>
                    <a:cxn ang="0">
                      <a:pos x="connsiteX0" y="connsiteY0"/>
                    </a:cxn>
                    <a:cxn ang="0">
                      <a:pos x="connsiteX1" y="connsiteY1"/>
                    </a:cxn>
                    <a:cxn ang="0">
                      <a:pos x="connsiteX2" y="connsiteY2"/>
                    </a:cxn>
                  </a:cxnLst>
                  <a:rect l="l" t="t" r="r" b="b"/>
                  <a:pathLst>
                    <a:path w="98809" h="136614">
                      <a:moveTo>
                        <a:pt x="-816" y="136434"/>
                      </a:moveTo>
                      <a:cubicBezTo>
                        <a:pt x="-816" y="136434"/>
                        <a:pt x="-1959" y="-24919"/>
                        <a:pt x="76146" y="3084"/>
                      </a:cubicBezTo>
                      <a:cubicBezTo>
                        <a:pt x="109483" y="14610"/>
                        <a:pt x="118818" y="90333"/>
                        <a:pt x="-816" y="13643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任意多边形: 形状 27"/>
                <p:cNvSpPr/>
                <p:nvPr/>
              </p:nvSpPr>
              <p:spPr>
                <a:xfrm>
                  <a:off x="10116156" y="2688932"/>
                  <a:ext cx="190990" cy="138261"/>
                </a:xfrm>
                <a:custGeom>
                  <a:avLst/>
                  <a:gdLst>
                    <a:gd name="connsiteX0" fmla="*/ 132443 w 133260"/>
                    <a:gd name="connsiteY0" fmla="*/ 88177 h 96470"/>
                    <a:gd name="connsiteX1" fmla="*/ 6903 w 133260"/>
                    <a:gd name="connsiteY1" fmla="*/ 19692 h 96470"/>
                    <a:gd name="connsiteX2" fmla="*/ 132443 w 133260"/>
                    <a:gd name="connsiteY2" fmla="*/ 88177 h 96470"/>
                  </a:gdLst>
                  <a:ahLst/>
                  <a:cxnLst>
                    <a:cxn ang="0">
                      <a:pos x="connsiteX0" y="connsiteY0"/>
                    </a:cxn>
                    <a:cxn ang="0">
                      <a:pos x="connsiteX1" y="connsiteY1"/>
                    </a:cxn>
                    <a:cxn ang="0">
                      <a:pos x="connsiteX2" y="connsiteY2"/>
                    </a:cxn>
                  </a:cxnLst>
                  <a:rect l="l" t="t" r="r" b="b"/>
                  <a:pathLst>
                    <a:path w="133260" h="96470">
                      <a:moveTo>
                        <a:pt x="132443" y="88177"/>
                      </a:moveTo>
                      <a:cubicBezTo>
                        <a:pt x="132443" y="88177"/>
                        <a:pt x="61481" y="-50602"/>
                        <a:pt x="6903" y="19692"/>
                      </a:cubicBezTo>
                      <a:cubicBezTo>
                        <a:pt x="-16337" y="49601"/>
                        <a:pt x="9380" y="120086"/>
                        <a:pt x="132443" y="8817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形状 28"/>
                <p:cNvSpPr/>
                <p:nvPr/>
              </p:nvSpPr>
              <p:spPr>
                <a:xfrm>
                  <a:off x="10170867" y="2858604"/>
                  <a:ext cx="188150" cy="141510"/>
                </a:xfrm>
                <a:custGeom>
                  <a:avLst/>
                  <a:gdLst>
                    <a:gd name="connsiteX0" fmla="*/ 130464 w 131280"/>
                    <a:gd name="connsiteY0" fmla="*/ 93343 h 98737"/>
                    <a:gd name="connsiteX1" fmla="*/ 7877 w 131280"/>
                    <a:gd name="connsiteY1" fmla="*/ 17905 h 98737"/>
                    <a:gd name="connsiteX2" fmla="*/ 130464 w 131280"/>
                    <a:gd name="connsiteY2" fmla="*/ 93343 h 98737"/>
                  </a:gdLst>
                  <a:ahLst/>
                  <a:cxnLst>
                    <a:cxn ang="0">
                      <a:pos x="connsiteX0" y="connsiteY0"/>
                    </a:cxn>
                    <a:cxn ang="0">
                      <a:pos x="connsiteX1" y="connsiteY1"/>
                    </a:cxn>
                    <a:cxn ang="0">
                      <a:pos x="connsiteX2" y="connsiteY2"/>
                    </a:cxn>
                  </a:cxnLst>
                  <a:rect l="l" t="t" r="r" b="b"/>
                  <a:pathLst>
                    <a:path w="131280" h="98737">
                      <a:moveTo>
                        <a:pt x="130464" y="93343"/>
                      </a:moveTo>
                      <a:cubicBezTo>
                        <a:pt x="130464" y="93343"/>
                        <a:pt x="65408" y="-49532"/>
                        <a:pt x="7877" y="17905"/>
                      </a:cubicBezTo>
                      <a:cubicBezTo>
                        <a:pt x="-16507" y="46575"/>
                        <a:pt x="6163" y="118394"/>
                        <a:pt x="130464" y="9334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任意多边形: 形状 29"/>
                <p:cNvSpPr/>
                <p:nvPr/>
              </p:nvSpPr>
              <p:spPr>
                <a:xfrm>
                  <a:off x="10202502" y="3011997"/>
                  <a:ext cx="188459" cy="141311"/>
                </a:xfrm>
                <a:custGeom>
                  <a:avLst/>
                  <a:gdLst>
                    <a:gd name="connsiteX0" fmla="*/ 130679 w 131495"/>
                    <a:gd name="connsiteY0" fmla="*/ 93091 h 98598"/>
                    <a:gd name="connsiteX1" fmla="*/ 7903 w 131495"/>
                    <a:gd name="connsiteY1" fmla="*/ 18129 h 98598"/>
                    <a:gd name="connsiteX2" fmla="*/ 130679 w 131495"/>
                    <a:gd name="connsiteY2" fmla="*/ 93091 h 98598"/>
                  </a:gdLst>
                  <a:ahLst/>
                  <a:cxnLst>
                    <a:cxn ang="0">
                      <a:pos x="connsiteX0" y="connsiteY0"/>
                    </a:cxn>
                    <a:cxn ang="0">
                      <a:pos x="connsiteX1" y="connsiteY1"/>
                    </a:cxn>
                    <a:cxn ang="0">
                      <a:pos x="connsiteX2" y="connsiteY2"/>
                    </a:cxn>
                  </a:cxnLst>
                  <a:rect l="l" t="t" r="r" b="b"/>
                  <a:pathLst>
                    <a:path w="131495" h="98598">
                      <a:moveTo>
                        <a:pt x="130679" y="93091"/>
                      </a:moveTo>
                      <a:cubicBezTo>
                        <a:pt x="130679" y="93091"/>
                        <a:pt x="65242" y="-49784"/>
                        <a:pt x="7903" y="18129"/>
                      </a:cubicBezTo>
                      <a:cubicBezTo>
                        <a:pt x="-16577" y="46704"/>
                        <a:pt x="6283" y="118428"/>
                        <a:pt x="130679" y="9309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任意多边形: 形状 30"/>
                <p:cNvSpPr/>
                <p:nvPr/>
              </p:nvSpPr>
              <p:spPr>
                <a:xfrm>
                  <a:off x="10224552" y="3179034"/>
                  <a:ext cx="174056" cy="158574"/>
                </a:xfrm>
                <a:custGeom>
                  <a:avLst/>
                  <a:gdLst>
                    <a:gd name="connsiteX0" fmla="*/ 120629 w 121445"/>
                    <a:gd name="connsiteY0" fmla="*/ 110463 h 110643"/>
                    <a:gd name="connsiteX1" fmla="*/ 12234 w 121445"/>
                    <a:gd name="connsiteY1" fmla="*/ 11689 h 110643"/>
                    <a:gd name="connsiteX2" fmla="*/ 120629 w 121445"/>
                    <a:gd name="connsiteY2" fmla="*/ 110463 h 110643"/>
                  </a:gdLst>
                  <a:ahLst/>
                  <a:cxnLst>
                    <a:cxn ang="0">
                      <a:pos x="connsiteX0" y="connsiteY0"/>
                    </a:cxn>
                    <a:cxn ang="0">
                      <a:pos x="connsiteX1" y="connsiteY1"/>
                    </a:cxn>
                    <a:cxn ang="0">
                      <a:pos x="connsiteX2" y="connsiteY2"/>
                    </a:cxn>
                  </a:cxnLst>
                  <a:rect l="l" t="t" r="r" b="b"/>
                  <a:pathLst>
                    <a:path w="121445" h="110643">
                      <a:moveTo>
                        <a:pt x="120629" y="110463"/>
                      </a:moveTo>
                      <a:cubicBezTo>
                        <a:pt x="120629" y="110463"/>
                        <a:pt x="78909" y="-43270"/>
                        <a:pt x="12234" y="11689"/>
                      </a:cubicBezTo>
                      <a:cubicBezTo>
                        <a:pt x="-16341" y="35025"/>
                        <a:pt x="-5387" y="109892"/>
                        <a:pt x="120629" y="11046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形状 33"/>
                <p:cNvSpPr/>
                <p:nvPr/>
              </p:nvSpPr>
              <p:spPr>
                <a:xfrm>
                  <a:off x="10346184" y="2749034"/>
                  <a:ext cx="141677" cy="195963"/>
                </a:xfrm>
                <a:custGeom>
                  <a:avLst/>
                  <a:gdLst>
                    <a:gd name="connsiteX0" fmla="*/ -816 w 98854"/>
                    <a:gd name="connsiteY0" fmla="*/ 136551 h 136731"/>
                    <a:gd name="connsiteX1" fmla="*/ 76336 w 98854"/>
                    <a:gd name="connsiteY1" fmla="*/ 3201 h 136731"/>
                    <a:gd name="connsiteX2" fmla="*/ -816 w 98854"/>
                    <a:gd name="connsiteY2" fmla="*/ 136551 h 136731"/>
                  </a:gdLst>
                  <a:ahLst/>
                  <a:cxnLst>
                    <a:cxn ang="0">
                      <a:pos x="connsiteX0" y="connsiteY0"/>
                    </a:cxn>
                    <a:cxn ang="0">
                      <a:pos x="connsiteX1" y="connsiteY1"/>
                    </a:cxn>
                    <a:cxn ang="0">
                      <a:pos x="connsiteX2" y="connsiteY2"/>
                    </a:cxn>
                  </a:cxnLst>
                  <a:rect l="l" t="t" r="r" b="b"/>
                  <a:pathLst>
                    <a:path w="98854" h="136731">
                      <a:moveTo>
                        <a:pt x="-816" y="136551"/>
                      </a:moveTo>
                      <a:cubicBezTo>
                        <a:pt x="-816" y="136551"/>
                        <a:pt x="-1864" y="-25374"/>
                        <a:pt x="76336" y="3201"/>
                      </a:cubicBezTo>
                      <a:cubicBezTo>
                        <a:pt x="109483" y="14726"/>
                        <a:pt x="118817" y="90355"/>
                        <a:pt x="-816" y="13655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任意多边形: 形状 34"/>
                <p:cNvSpPr/>
                <p:nvPr/>
              </p:nvSpPr>
              <p:spPr>
                <a:xfrm>
                  <a:off x="10380859" y="2906574"/>
                  <a:ext cx="141776" cy="195823"/>
                </a:xfrm>
                <a:custGeom>
                  <a:avLst/>
                  <a:gdLst>
                    <a:gd name="connsiteX0" fmla="*/ -816 w 98923"/>
                    <a:gd name="connsiteY0" fmla="*/ 136454 h 136633"/>
                    <a:gd name="connsiteX1" fmla="*/ 76337 w 98923"/>
                    <a:gd name="connsiteY1" fmla="*/ 3104 h 136633"/>
                    <a:gd name="connsiteX2" fmla="*/ -816 w 98923"/>
                    <a:gd name="connsiteY2" fmla="*/ 136454 h 136633"/>
                  </a:gdLst>
                  <a:ahLst/>
                  <a:cxnLst>
                    <a:cxn ang="0">
                      <a:pos x="connsiteX0" y="connsiteY0"/>
                    </a:cxn>
                    <a:cxn ang="0">
                      <a:pos x="connsiteX1" y="connsiteY1"/>
                    </a:cxn>
                    <a:cxn ang="0">
                      <a:pos x="connsiteX2" y="connsiteY2"/>
                    </a:cxn>
                  </a:cxnLst>
                  <a:rect l="l" t="t" r="r" b="b"/>
                  <a:pathLst>
                    <a:path w="98923" h="136633">
                      <a:moveTo>
                        <a:pt x="-816" y="136454"/>
                      </a:moveTo>
                      <a:cubicBezTo>
                        <a:pt x="-816" y="136454"/>
                        <a:pt x="-1768" y="-24995"/>
                        <a:pt x="76337" y="3104"/>
                      </a:cubicBezTo>
                      <a:cubicBezTo>
                        <a:pt x="109579" y="14248"/>
                        <a:pt x="118914" y="90448"/>
                        <a:pt x="-816" y="13645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任意多边形: 形状 35"/>
                <p:cNvSpPr/>
                <p:nvPr/>
              </p:nvSpPr>
              <p:spPr>
                <a:xfrm>
                  <a:off x="10392191" y="3089104"/>
                  <a:ext cx="167072" cy="170829"/>
                </a:xfrm>
                <a:custGeom>
                  <a:avLst/>
                  <a:gdLst>
                    <a:gd name="connsiteX0" fmla="*/ -817 w 116572"/>
                    <a:gd name="connsiteY0" fmla="*/ 119014 h 119194"/>
                    <a:gd name="connsiteX1" fmla="*/ 100719 w 116572"/>
                    <a:gd name="connsiteY1" fmla="*/ 8715 h 119194"/>
                    <a:gd name="connsiteX2" fmla="*/ -817 w 116572"/>
                    <a:gd name="connsiteY2" fmla="*/ 119014 h 119194"/>
                  </a:gdLst>
                  <a:ahLst/>
                  <a:cxnLst>
                    <a:cxn ang="0">
                      <a:pos x="connsiteX0" y="connsiteY0"/>
                    </a:cxn>
                    <a:cxn ang="0">
                      <a:pos x="connsiteX1" y="connsiteY1"/>
                    </a:cxn>
                    <a:cxn ang="0">
                      <a:pos x="connsiteX2" y="connsiteY2"/>
                    </a:cxn>
                  </a:cxnLst>
                  <a:rect l="l" t="t" r="r" b="b"/>
                  <a:pathLst>
                    <a:path w="116572" h="119194">
                      <a:moveTo>
                        <a:pt x="-817" y="119014"/>
                      </a:moveTo>
                      <a:cubicBezTo>
                        <a:pt x="-817" y="119014"/>
                        <a:pt x="30330" y="-38720"/>
                        <a:pt x="100719" y="8715"/>
                      </a:cubicBezTo>
                      <a:cubicBezTo>
                        <a:pt x="130723" y="28812"/>
                        <a:pt x="124722" y="105108"/>
                        <a:pt x="-817" y="11901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形状 36"/>
                <p:cNvSpPr/>
                <p:nvPr/>
              </p:nvSpPr>
              <p:spPr>
                <a:xfrm>
                  <a:off x="10386867" y="3278007"/>
                  <a:ext cx="176673" cy="157502"/>
                </a:xfrm>
                <a:custGeom>
                  <a:avLst/>
                  <a:gdLst>
                    <a:gd name="connsiteX0" fmla="*/ -817 w 123272"/>
                    <a:gd name="connsiteY0" fmla="*/ 109700 h 109895"/>
                    <a:gd name="connsiteX1" fmla="*/ 110245 w 123272"/>
                    <a:gd name="connsiteY1" fmla="*/ 11974 h 109895"/>
                    <a:gd name="connsiteX2" fmla="*/ -817 w 123272"/>
                    <a:gd name="connsiteY2" fmla="*/ 109700 h 109895"/>
                  </a:gdLst>
                  <a:ahLst/>
                  <a:cxnLst>
                    <a:cxn ang="0">
                      <a:pos x="connsiteX0" y="connsiteY0"/>
                    </a:cxn>
                    <a:cxn ang="0">
                      <a:pos x="connsiteX1" y="connsiteY1"/>
                    </a:cxn>
                    <a:cxn ang="0">
                      <a:pos x="connsiteX2" y="connsiteY2"/>
                    </a:cxn>
                  </a:cxnLst>
                  <a:rect l="l" t="t" r="r" b="b"/>
                  <a:pathLst>
                    <a:path w="123272" h="109895">
                      <a:moveTo>
                        <a:pt x="-817" y="109700"/>
                      </a:moveTo>
                      <a:cubicBezTo>
                        <a:pt x="-817" y="109700"/>
                        <a:pt x="44713" y="-43652"/>
                        <a:pt x="110245" y="11974"/>
                      </a:cubicBezTo>
                      <a:cubicBezTo>
                        <a:pt x="138057" y="35786"/>
                        <a:pt x="125199" y="110938"/>
                        <a:pt x="-817" y="109700"/>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10355606" y="3470098"/>
                  <a:ext cx="187690" cy="142918"/>
                </a:xfrm>
                <a:custGeom>
                  <a:avLst/>
                  <a:gdLst>
                    <a:gd name="connsiteX0" fmla="*/ -817 w 130958"/>
                    <a:gd name="connsiteY0" fmla="*/ 95402 h 99719"/>
                    <a:gd name="connsiteX1" fmla="*/ 121295 w 130958"/>
                    <a:gd name="connsiteY1" fmla="*/ 17106 h 99719"/>
                    <a:gd name="connsiteX2" fmla="*/ -817 w 130958"/>
                    <a:gd name="connsiteY2" fmla="*/ 95402 h 99719"/>
                  </a:gdLst>
                  <a:ahLst/>
                  <a:cxnLst>
                    <a:cxn ang="0">
                      <a:pos x="connsiteX0" y="connsiteY0"/>
                    </a:cxn>
                    <a:cxn ang="0">
                      <a:pos x="connsiteX1" y="connsiteY1"/>
                    </a:cxn>
                    <a:cxn ang="0">
                      <a:pos x="connsiteX2" y="connsiteY2"/>
                    </a:cxn>
                  </a:cxnLst>
                  <a:rect l="l" t="t" r="r" b="b"/>
                  <a:pathLst>
                    <a:path w="130958" h="99719">
                      <a:moveTo>
                        <a:pt x="-817" y="95402"/>
                      </a:moveTo>
                      <a:cubicBezTo>
                        <a:pt x="-817" y="95402"/>
                        <a:pt x="63477" y="-48902"/>
                        <a:pt x="121295" y="17106"/>
                      </a:cubicBezTo>
                      <a:cubicBezTo>
                        <a:pt x="145869" y="45205"/>
                        <a:pt x="123580" y="117500"/>
                        <a:pt x="-817" y="95402"/>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10497400" y="3017977"/>
                <a:ext cx="543873" cy="1409259"/>
                <a:chOff x="10497400" y="3017977"/>
                <a:chExt cx="543873" cy="1409259"/>
              </a:xfrm>
              <a:solidFill>
                <a:srgbClr val="00E8CA"/>
              </a:solidFill>
            </p:grpSpPr>
            <p:sp>
              <p:nvSpPr>
                <p:cNvPr id="56" name="任意多边形: 形状 55"/>
                <p:cNvSpPr/>
                <p:nvPr/>
              </p:nvSpPr>
              <p:spPr>
                <a:xfrm>
                  <a:off x="10497400" y="4009176"/>
                  <a:ext cx="130266" cy="130307"/>
                </a:xfrm>
                <a:custGeom>
                  <a:avLst/>
                  <a:gdLst>
                    <a:gd name="connsiteX0" fmla="*/ 2071 w 90892"/>
                    <a:gd name="connsiteY0" fmla="*/ 29388 h 90920"/>
                    <a:gd name="connsiteX1" fmla="*/ 28724 w 90892"/>
                    <a:gd name="connsiteY1" fmla="*/ 87853 h 90920"/>
                    <a:gd name="connsiteX2" fmla="*/ 87189 w 90892"/>
                    <a:gd name="connsiteY2" fmla="*/ 61200 h 90920"/>
                    <a:gd name="connsiteX3" fmla="*/ 60745 w 90892"/>
                    <a:gd name="connsiteY3" fmla="*/ 2814 h 90920"/>
                    <a:gd name="connsiteX4" fmla="*/ 2217 w 90892"/>
                    <a:gd name="connsiteY4" fmla="*/ 29000 h 90920"/>
                    <a:gd name="connsiteX5" fmla="*/ 2071 w 90892"/>
                    <a:gd name="connsiteY5" fmla="*/ 29388 h 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920">
                      <a:moveTo>
                        <a:pt x="2071" y="29388"/>
                      </a:moveTo>
                      <a:cubicBezTo>
                        <a:pt x="-6714" y="52893"/>
                        <a:pt x="5219" y="79069"/>
                        <a:pt x="28724" y="87853"/>
                      </a:cubicBezTo>
                      <a:cubicBezTo>
                        <a:pt x="52228" y="96638"/>
                        <a:pt x="78404" y="84705"/>
                        <a:pt x="87189" y="61200"/>
                      </a:cubicBezTo>
                      <a:cubicBezTo>
                        <a:pt x="95943" y="37777"/>
                        <a:pt x="84124" y="11683"/>
                        <a:pt x="60745" y="2814"/>
                      </a:cubicBezTo>
                      <a:cubicBezTo>
                        <a:pt x="37352" y="-6117"/>
                        <a:pt x="11148" y="5607"/>
                        <a:pt x="2217" y="29000"/>
                      </a:cubicBezTo>
                      <a:cubicBezTo>
                        <a:pt x="2168" y="29129"/>
                        <a:pt x="2120" y="29259"/>
                        <a:pt x="2071" y="293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0542346" y="3017977"/>
                  <a:ext cx="498927" cy="1409259"/>
                  <a:chOff x="10542346" y="3017977"/>
                  <a:chExt cx="498927" cy="1409259"/>
                </a:xfrm>
                <a:grpFill/>
              </p:grpSpPr>
              <p:sp>
                <p:nvSpPr>
                  <p:cNvPr id="40" name="任意多边形: 形状 39"/>
                  <p:cNvSpPr/>
                  <p:nvPr/>
                </p:nvSpPr>
                <p:spPr>
                  <a:xfrm>
                    <a:off x="10632181" y="3104292"/>
                    <a:ext cx="201903" cy="1322944"/>
                  </a:xfrm>
                  <a:custGeom>
                    <a:avLst/>
                    <a:gdLst>
                      <a:gd name="connsiteX0" fmla="*/ 16424 w 140875"/>
                      <a:gd name="connsiteY0" fmla="*/ 922887 h 923067"/>
                      <a:gd name="connsiteX1" fmla="*/ 89576 w 140875"/>
                      <a:gd name="connsiteY1" fmla="*/ -180 h 923067"/>
                      <a:gd name="connsiteX2" fmla="*/ 72050 w 140875"/>
                      <a:gd name="connsiteY2" fmla="*/ 6487 h 923067"/>
                      <a:gd name="connsiteX3" fmla="*/ -817 w 140875"/>
                      <a:gd name="connsiteY3" fmla="*/ 915268 h 923067"/>
                    </a:gdLst>
                    <a:ahLst/>
                    <a:cxnLst>
                      <a:cxn ang="0">
                        <a:pos x="connsiteX0" y="connsiteY0"/>
                      </a:cxn>
                      <a:cxn ang="0">
                        <a:pos x="connsiteX1" y="connsiteY1"/>
                      </a:cxn>
                      <a:cxn ang="0">
                        <a:pos x="connsiteX2" y="connsiteY2"/>
                      </a:cxn>
                      <a:cxn ang="0">
                        <a:pos x="connsiteX3" y="connsiteY3"/>
                      </a:cxn>
                    </a:cxnLst>
                    <a:rect l="l" t="t" r="r" b="b"/>
                    <a:pathLst>
                      <a:path w="140875" h="923067">
                        <a:moveTo>
                          <a:pt x="16424" y="922887"/>
                        </a:moveTo>
                        <a:cubicBezTo>
                          <a:pt x="241119" y="414443"/>
                          <a:pt x="91195" y="4011"/>
                          <a:pt x="89576" y="-180"/>
                        </a:cubicBezTo>
                        <a:lnTo>
                          <a:pt x="72050" y="6487"/>
                        </a:lnTo>
                        <a:cubicBezTo>
                          <a:pt x="73574" y="10488"/>
                          <a:pt x="220735" y="414157"/>
                          <a:pt x="-817" y="91526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形状 40"/>
                  <p:cNvSpPr/>
                  <p:nvPr/>
                </p:nvSpPr>
                <p:spPr>
                  <a:xfrm>
                    <a:off x="10695795" y="3290359"/>
                    <a:ext cx="129960" cy="168182"/>
                  </a:xfrm>
                  <a:custGeom>
                    <a:avLst/>
                    <a:gdLst>
                      <a:gd name="connsiteX0" fmla="*/ 75343 w 90677"/>
                      <a:gd name="connsiteY0" fmla="*/ 117348 h 117347"/>
                      <a:gd name="connsiteX1" fmla="*/ 90678 w 90677"/>
                      <a:gd name="connsiteY1" fmla="*/ 106585 h 117347"/>
                      <a:gd name="connsiteX2" fmla="*/ 15335 w 90677"/>
                      <a:gd name="connsiteY2" fmla="*/ 0 h 117347"/>
                      <a:gd name="connsiteX3" fmla="*/ 0 w 90677"/>
                      <a:gd name="connsiteY3" fmla="*/ 10763 h 117347"/>
                      <a:gd name="connsiteX4" fmla="*/ 75343 w 90677"/>
                      <a:gd name="connsiteY4" fmla="*/ 117348 h 1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117347">
                        <a:moveTo>
                          <a:pt x="75343" y="117348"/>
                        </a:moveTo>
                        <a:lnTo>
                          <a:pt x="90678" y="106585"/>
                        </a:lnTo>
                        <a:lnTo>
                          <a:pt x="15335" y="0"/>
                        </a:lnTo>
                        <a:lnTo>
                          <a:pt x="0" y="10763"/>
                        </a:lnTo>
                        <a:lnTo>
                          <a:pt x="75343" y="11734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形状 41"/>
                  <p:cNvSpPr/>
                  <p:nvPr/>
                </p:nvSpPr>
                <p:spPr>
                  <a:xfrm>
                    <a:off x="10675319" y="3494853"/>
                    <a:ext cx="155762" cy="146750"/>
                  </a:xfrm>
                  <a:custGeom>
                    <a:avLst/>
                    <a:gdLst>
                      <a:gd name="connsiteX0" fmla="*/ 95821 w 108680"/>
                      <a:gd name="connsiteY0" fmla="*/ 102394 h 102393"/>
                      <a:gd name="connsiteX1" fmla="*/ 108680 w 108680"/>
                      <a:gd name="connsiteY1" fmla="*/ 88487 h 102393"/>
                      <a:gd name="connsiteX2" fmla="*/ 12859 w 108680"/>
                      <a:gd name="connsiteY2" fmla="*/ 0 h 102393"/>
                      <a:gd name="connsiteX3" fmla="*/ 0 w 108680"/>
                      <a:gd name="connsiteY3" fmla="*/ 13621 h 102393"/>
                      <a:gd name="connsiteX4" fmla="*/ 95821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1" y="102394"/>
                        </a:moveTo>
                        <a:lnTo>
                          <a:pt x="108680" y="88487"/>
                        </a:lnTo>
                        <a:lnTo>
                          <a:pt x="12859" y="0"/>
                        </a:lnTo>
                        <a:lnTo>
                          <a:pt x="0" y="1362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形状 42"/>
                  <p:cNvSpPr/>
                  <p:nvPr/>
                </p:nvSpPr>
                <p:spPr>
                  <a:xfrm>
                    <a:off x="10663169" y="3702900"/>
                    <a:ext cx="155762" cy="146750"/>
                  </a:xfrm>
                  <a:custGeom>
                    <a:avLst/>
                    <a:gdLst>
                      <a:gd name="connsiteX0" fmla="*/ 95822 w 108680"/>
                      <a:gd name="connsiteY0" fmla="*/ 102394 h 102393"/>
                      <a:gd name="connsiteX1" fmla="*/ 108680 w 108680"/>
                      <a:gd name="connsiteY1" fmla="*/ 88678 h 102393"/>
                      <a:gd name="connsiteX2" fmla="*/ 12668 w 108680"/>
                      <a:gd name="connsiteY2" fmla="*/ 0 h 102393"/>
                      <a:gd name="connsiteX3" fmla="*/ 0 w 108680"/>
                      <a:gd name="connsiteY3" fmla="*/ 13716 h 102393"/>
                      <a:gd name="connsiteX4" fmla="*/ 95822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2" y="102394"/>
                        </a:moveTo>
                        <a:lnTo>
                          <a:pt x="108680" y="88678"/>
                        </a:lnTo>
                        <a:lnTo>
                          <a:pt x="12668" y="0"/>
                        </a:lnTo>
                        <a:lnTo>
                          <a:pt x="0" y="13716"/>
                        </a:lnTo>
                        <a:lnTo>
                          <a:pt x="95822"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10627539" y="3892516"/>
                    <a:ext cx="155486" cy="146750"/>
                  </a:xfrm>
                  <a:custGeom>
                    <a:avLst/>
                    <a:gdLst>
                      <a:gd name="connsiteX0" fmla="*/ 95821 w 108489"/>
                      <a:gd name="connsiteY0" fmla="*/ 102394 h 102393"/>
                      <a:gd name="connsiteX1" fmla="*/ 108490 w 108489"/>
                      <a:gd name="connsiteY1" fmla="*/ 88678 h 102393"/>
                      <a:gd name="connsiteX2" fmla="*/ 12668 w 108489"/>
                      <a:gd name="connsiteY2" fmla="*/ 0 h 102393"/>
                      <a:gd name="connsiteX3" fmla="*/ 0 w 108489"/>
                      <a:gd name="connsiteY3" fmla="*/ 13811 h 102393"/>
                      <a:gd name="connsiteX4" fmla="*/ 95821 w 108489"/>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9" h="102393">
                        <a:moveTo>
                          <a:pt x="95821" y="102394"/>
                        </a:moveTo>
                        <a:lnTo>
                          <a:pt x="108490" y="88678"/>
                        </a:lnTo>
                        <a:lnTo>
                          <a:pt x="12668" y="0"/>
                        </a:lnTo>
                        <a:lnTo>
                          <a:pt x="0" y="1381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rot="18755400">
                    <a:off x="10646804" y="4064767"/>
                    <a:ext cx="26893" cy="186886"/>
                  </a:xfrm>
                  <a:custGeom>
                    <a:avLst/>
                    <a:gdLst>
                      <a:gd name="connsiteX0" fmla="*/ -817 w 18764"/>
                      <a:gd name="connsiteY0" fmla="*/ -180 h 130397"/>
                      <a:gd name="connsiteX1" fmla="*/ 17947 w 18764"/>
                      <a:gd name="connsiteY1" fmla="*/ -180 h 130397"/>
                      <a:gd name="connsiteX2" fmla="*/ 17947 w 18764"/>
                      <a:gd name="connsiteY2" fmla="*/ 130217 h 130397"/>
                      <a:gd name="connsiteX3" fmla="*/ -817 w 18764"/>
                      <a:gd name="connsiteY3" fmla="*/ 130217 h 130397"/>
                    </a:gdLst>
                    <a:ahLst/>
                    <a:cxnLst>
                      <a:cxn ang="0">
                        <a:pos x="connsiteX0" y="connsiteY0"/>
                      </a:cxn>
                      <a:cxn ang="0">
                        <a:pos x="connsiteX1" y="connsiteY1"/>
                      </a:cxn>
                      <a:cxn ang="0">
                        <a:pos x="connsiteX2" y="connsiteY2"/>
                      </a:cxn>
                      <a:cxn ang="0">
                        <a:pos x="connsiteX3" y="connsiteY3"/>
                      </a:cxn>
                    </a:cxnLst>
                    <a:rect l="l" t="t" r="r" b="b"/>
                    <a:pathLst>
                      <a:path w="18764" h="130397">
                        <a:moveTo>
                          <a:pt x="-817" y="-180"/>
                        </a:moveTo>
                        <a:lnTo>
                          <a:pt x="17947" y="-180"/>
                        </a:lnTo>
                        <a:lnTo>
                          <a:pt x="17947" y="130217"/>
                        </a:lnTo>
                        <a:lnTo>
                          <a:pt x="-817" y="13021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10797497" y="3223467"/>
                    <a:ext cx="86138" cy="185656"/>
                  </a:xfrm>
                  <a:custGeom>
                    <a:avLst/>
                    <a:gdLst>
                      <a:gd name="connsiteX0" fmla="*/ 17716 w 60102"/>
                      <a:gd name="connsiteY0" fmla="*/ 129540 h 129539"/>
                      <a:gd name="connsiteX1" fmla="*/ 60103 w 60102"/>
                      <a:gd name="connsiteY1" fmla="*/ 6001 h 129539"/>
                      <a:gd name="connsiteX2" fmla="*/ 42386 w 60102"/>
                      <a:gd name="connsiteY2" fmla="*/ 0 h 129539"/>
                      <a:gd name="connsiteX3" fmla="*/ 0 w 60102"/>
                      <a:gd name="connsiteY3" fmla="*/ 123349 h 129539"/>
                      <a:gd name="connsiteX4" fmla="*/ 17716 w 60102"/>
                      <a:gd name="connsiteY4" fmla="*/ 129540 h 1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 h="129539">
                        <a:moveTo>
                          <a:pt x="17716" y="129540"/>
                        </a:moveTo>
                        <a:lnTo>
                          <a:pt x="60103" y="6001"/>
                        </a:lnTo>
                        <a:lnTo>
                          <a:pt x="42386" y="0"/>
                        </a:lnTo>
                        <a:lnTo>
                          <a:pt x="0" y="123349"/>
                        </a:lnTo>
                        <a:lnTo>
                          <a:pt x="17716" y="129540"/>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10812378" y="3428100"/>
                    <a:ext cx="116717" cy="175691"/>
                  </a:xfrm>
                  <a:custGeom>
                    <a:avLst/>
                    <a:gdLst>
                      <a:gd name="connsiteX0" fmla="*/ 16383 w 81438"/>
                      <a:gd name="connsiteY0" fmla="*/ 122587 h 122586"/>
                      <a:gd name="connsiteX1" fmla="*/ 81439 w 81438"/>
                      <a:gd name="connsiteY1" fmla="*/ 9430 h 122586"/>
                      <a:gd name="connsiteX2" fmla="*/ 65151 w 81438"/>
                      <a:gd name="connsiteY2" fmla="*/ 0 h 122586"/>
                      <a:gd name="connsiteX3" fmla="*/ 0 w 81438"/>
                      <a:gd name="connsiteY3" fmla="*/ 113252 h 122586"/>
                      <a:gd name="connsiteX4" fmla="*/ 16383 w 81438"/>
                      <a:gd name="connsiteY4" fmla="*/ 122587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 h="122586">
                        <a:moveTo>
                          <a:pt x="16383" y="122587"/>
                        </a:moveTo>
                        <a:lnTo>
                          <a:pt x="81439" y="9430"/>
                        </a:lnTo>
                        <a:lnTo>
                          <a:pt x="65151" y="0"/>
                        </a:lnTo>
                        <a:lnTo>
                          <a:pt x="0" y="113252"/>
                        </a:lnTo>
                        <a:lnTo>
                          <a:pt x="16383" y="12258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10799545" y="3681876"/>
                    <a:ext cx="150982" cy="151802"/>
                  </a:xfrm>
                  <a:custGeom>
                    <a:avLst/>
                    <a:gdLst>
                      <a:gd name="connsiteX0" fmla="*/ 13430 w 105346"/>
                      <a:gd name="connsiteY0" fmla="*/ 105918 h 105918"/>
                      <a:gd name="connsiteX1" fmla="*/ 105346 w 105346"/>
                      <a:gd name="connsiteY1" fmla="*/ 13145 h 105918"/>
                      <a:gd name="connsiteX2" fmla="*/ 92012 w 105346"/>
                      <a:gd name="connsiteY2" fmla="*/ 0 h 105918"/>
                      <a:gd name="connsiteX3" fmla="*/ 0 w 105346"/>
                      <a:gd name="connsiteY3" fmla="*/ 92583 h 105918"/>
                      <a:gd name="connsiteX4" fmla="*/ 13430 w 105346"/>
                      <a:gd name="connsiteY4" fmla="*/ 105918 h 10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46" h="105918">
                        <a:moveTo>
                          <a:pt x="13430" y="105918"/>
                        </a:moveTo>
                        <a:lnTo>
                          <a:pt x="105346" y="13145"/>
                        </a:lnTo>
                        <a:lnTo>
                          <a:pt x="92012" y="0"/>
                        </a:lnTo>
                        <a:lnTo>
                          <a:pt x="0" y="92583"/>
                        </a:lnTo>
                        <a:lnTo>
                          <a:pt x="13430" y="10591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10760638" y="3924461"/>
                    <a:ext cx="156444" cy="145796"/>
                  </a:xfrm>
                  <a:custGeom>
                    <a:avLst/>
                    <a:gdLst>
                      <a:gd name="connsiteX0" fmla="*/ 12573 w 109156"/>
                      <a:gd name="connsiteY0" fmla="*/ 101727 h 101727"/>
                      <a:gd name="connsiteX1" fmla="*/ 109156 w 109156"/>
                      <a:gd name="connsiteY1" fmla="*/ 13811 h 101727"/>
                      <a:gd name="connsiteX2" fmla="*/ 96584 w 109156"/>
                      <a:gd name="connsiteY2" fmla="*/ 0 h 101727"/>
                      <a:gd name="connsiteX3" fmla="*/ 0 w 109156"/>
                      <a:gd name="connsiteY3" fmla="*/ 87821 h 101727"/>
                      <a:gd name="connsiteX4" fmla="*/ 12573 w 109156"/>
                      <a:gd name="connsiteY4" fmla="*/ 101727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 h="101727">
                        <a:moveTo>
                          <a:pt x="12573" y="101727"/>
                        </a:moveTo>
                        <a:lnTo>
                          <a:pt x="109156" y="13811"/>
                        </a:lnTo>
                        <a:lnTo>
                          <a:pt x="96584" y="0"/>
                        </a:lnTo>
                        <a:lnTo>
                          <a:pt x="0" y="87821"/>
                        </a:lnTo>
                        <a:lnTo>
                          <a:pt x="12573" y="10172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10681597" y="4177692"/>
                    <a:ext cx="165451" cy="134327"/>
                  </a:xfrm>
                  <a:custGeom>
                    <a:avLst/>
                    <a:gdLst>
                      <a:gd name="connsiteX0" fmla="*/ 11240 w 115442"/>
                      <a:gd name="connsiteY0" fmla="*/ 93726 h 93725"/>
                      <a:gd name="connsiteX1" fmla="*/ 115443 w 115442"/>
                      <a:gd name="connsiteY1" fmla="*/ 15050 h 93725"/>
                      <a:gd name="connsiteX2" fmla="*/ 104013 w 115442"/>
                      <a:gd name="connsiteY2" fmla="*/ 0 h 93725"/>
                      <a:gd name="connsiteX3" fmla="*/ 0 w 115442"/>
                      <a:gd name="connsiteY3" fmla="*/ 78772 h 93725"/>
                      <a:gd name="connsiteX4" fmla="*/ 11240 w 115442"/>
                      <a:gd name="connsiteY4" fmla="*/ 93726 h 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93725">
                        <a:moveTo>
                          <a:pt x="11240" y="93726"/>
                        </a:moveTo>
                        <a:lnTo>
                          <a:pt x="115443" y="15050"/>
                        </a:lnTo>
                        <a:lnTo>
                          <a:pt x="104013" y="0"/>
                        </a:lnTo>
                        <a:lnTo>
                          <a:pt x="0" y="78772"/>
                        </a:lnTo>
                        <a:lnTo>
                          <a:pt x="11240" y="93726"/>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10686482" y="3017977"/>
                    <a:ext cx="130241" cy="130241"/>
                  </a:xfrm>
                  <a:custGeom>
                    <a:avLst/>
                    <a:gdLst>
                      <a:gd name="connsiteX0" fmla="*/ -604 w 90874"/>
                      <a:gd name="connsiteY0" fmla="*/ 40899 h 90874"/>
                      <a:gd name="connsiteX1" fmla="*/ 40262 w 90874"/>
                      <a:gd name="connsiteY1" fmla="*/ 90482 h 90874"/>
                      <a:gd name="connsiteX2" fmla="*/ 89845 w 90874"/>
                      <a:gd name="connsiteY2" fmla="*/ 49615 h 90874"/>
                      <a:gd name="connsiteX3" fmla="*/ 49021 w 90874"/>
                      <a:gd name="connsiteY3" fmla="*/ 36 h 90874"/>
                      <a:gd name="connsiteX4" fmla="*/ -600 w 90874"/>
                      <a:gd name="connsiteY4" fmla="*/ 40857 h 90874"/>
                      <a:gd name="connsiteX5" fmla="*/ -605 w 90874"/>
                      <a:gd name="connsiteY5" fmla="*/ 40899 h 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4" h="90874">
                        <a:moveTo>
                          <a:pt x="-604" y="40899"/>
                        </a:moveTo>
                        <a:cubicBezTo>
                          <a:pt x="-3011" y="65876"/>
                          <a:pt x="15286" y="88075"/>
                          <a:pt x="40262" y="90482"/>
                        </a:cubicBezTo>
                        <a:cubicBezTo>
                          <a:pt x="65239" y="92889"/>
                          <a:pt x="87438" y="74592"/>
                          <a:pt x="89845" y="49615"/>
                        </a:cubicBezTo>
                        <a:cubicBezTo>
                          <a:pt x="92251" y="24655"/>
                          <a:pt x="73979" y="2465"/>
                          <a:pt x="49021" y="36"/>
                        </a:cubicBezTo>
                        <a:cubicBezTo>
                          <a:pt x="24046" y="-2394"/>
                          <a:pt x="1830" y="15882"/>
                          <a:pt x="-600" y="40857"/>
                        </a:cubicBezTo>
                        <a:cubicBezTo>
                          <a:pt x="-602" y="40871"/>
                          <a:pt x="-603" y="40885"/>
                          <a:pt x="-605" y="408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10609624" y="3210063"/>
                    <a:ext cx="130506" cy="130499"/>
                  </a:xfrm>
                  <a:custGeom>
                    <a:avLst/>
                    <a:gdLst>
                      <a:gd name="connsiteX0" fmla="*/ -794 w 91059"/>
                      <a:gd name="connsiteY0" fmla="*/ 43938 h 91054"/>
                      <a:gd name="connsiteX1" fmla="*/ 43307 w 91059"/>
                      <a:gd name="connsiteY1" fmla="*/ 90852 h 91054"/>
                      <a:gd name="connsiteX2" fmla="*/ 90221 w 91059"/>
                      <a:gd name="connsiteY2" fmla="*/ 46749 h 91054"/>
                      <a:gd name="connsiteX3" fmla="*/ 46163 w 91059"/>
                      <a:gd name="connsiteY3" fmla="*/ -162 h 91054"/>
                      <a:gd name="connsiteX4" fmla="*/ -796 w 91059"/>
                      <a:gd name="connsiteY4" fmla="*/ 43938 h 9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4">
                        <a:moveTo>
                          <a:pt x="-794" y="43938"/>
                        </a:moveTo>
                        <a:cubicBezTo>
                          <a:pt x="-1571" y="69072"/>
                          <a:pt x="18174" y="90075"/>
                          <a:pt x="43307" y="90852"/>
                        </a:cubicBezTo>
                        <a:cubicBezTo>
                          <a:pt x="68441" y="91628"/>
                          <a:pt x="89444" y="71883"/>
                          <a:pt x="90221" y="46749"/>
                        </a:cubicBezTo>
                        <a:cubicBezTo>
                          <a:pt x="90996" y="21634"/>
                          <a:pt x="71279" y="638"/>
                          <a:pt x="46163" y="-162"/>
                        </a:cubicBezTo>
                        <a:cubicBezTo>
                          <a:pt x="21053" y="-858"/>
                          <a:pt x="85" y="18834"/>
                          <a:pt x="-796" y="4393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形状 52"/>
                  <p:cNvSpPr/>
                  <p:nvPr/>
                </p:nvSpPr>
                <p:spPr>
                  <a:xfrm>
                    <a:off x="10590360" y="3419094"/>
                    <a:ext cx="130268" cy="130346"/>
                  </a:xfrm>
                  <a:custGeom>
                    <a:avLst/>
                    <a:gdLst>
                      <a:gd name="connsiteX0" fmla="*/ 2169 w 90893"/>
                      <a:gd name="connsiteY0" fmla="*/ 29154 h 90947"/>
                      <a:gd name="connsiteX1" fmla="*/ 28463 w 90893"/>
                      <a:gd name="connsiteY1" fmla="*/ 87782 h 90947"/>
                      <a:gd name="connsiteX2" fmla="*/ 87091 w 90893"/>
                      <a:gd name="connsiteY2" fmla="*/ 61488 h 90947"/>
                      <a:gd name="connsiteX3" fmla="*/ 60797 w 90893"/>
                      <a:gd name="connsiteY3" fmla="*/ 2860 h 90947"/>
                      <a:gd name="connsiteX4" fmla="*/ 60557 w 90893"/>
                      <a:gd name="connsiteY4" fmla="*/ 2770 h 90947"/>
                      <a:gd name="connsiteX5" fmla="*/ 2213 w 90893"/>
                      <a:gd name="connsiteY5" fmla="*/ 29037 h 90947"/>
                      <a:gd name="connsiteX6" fmla="*/ 2169 w 90893"/>
                      <a:gd name="connsiteY6" fmla="*/ 29154 h 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3" h="90947">
                        <a:moveTo>
                          <a:pt x="2169" y="29154"/>
                        </a:moveTo>
                        <a:cubicBezTo>
                          <a:pt x="-6759" y="52605"/>
                          <a:pt x="5013" y="78853"/>
                          <a:pt x="28463" y="87782"/>
                        </a:cubicBezTo>
                        <a:cubicBezTo>
                          <a:pt x="51914" y="96710"/>
                          <a:pt x="78162" y="84938"/>
                          <a:pt x="87091" y="61488"/>
                        </a:cubicBezTo>
                        <a:cubicBezTo>
                          <a:pt x="96019" y="38037"/>
                          <a:pt x="84247" y="11789"/>
                          <a:pt x="60797" y="2860"/>
                        </a:cubicBezTo>
                        <a:cubicBezTo>
                          <a:pt x="60718" y="2830"/>
                          <a:pt x="60638" y="2800"/>
                          <a:pt x="60557" y="2770"/>
                        </a:cubicBezTo>
                        <a:cubicBezTo>
                          <a:pt x="37193" y="-6088"/>
                          <a:pt x="11071" y="5672"/>
                          <a:pt x="2213" y="29037"/>
                        </a:cubicBezTo>
                        <a:cubicBezTo>
                          <a:pt x="2198" y="29076"/>
                          <a:pt x="2184" y="29115"/>
                          <a:pt x="2169" y="291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任意多边形: 形状 53"/>
                  <p:cNvSpPr/>
                  <p:nvPr/>
                </p:nvSpPr>
                <p:spPr>
                  <a:xfrm>
                    <a:off x="10578169" y="3627139"/>
                    <a:ext cx="130268" cy="130228"/>
                  </a:xfrm>
                  <a:custGeom>
                    <a:avLst/>
                    <a:gdLst>
                      <a:gd name="connsiteX0" fmla="*/ 2102 w 90893"/>
                      <a:gd name="connsiteY0" fmla="*/ 29250 h 90865"/>
                      <a:gd name="connsiteX1" fmla="*/ 28641 w 90893"/>
                      <a:gd name="connsiteY1" fmla="*/ 87766 h 90865"/>
                      <a:gd name="connsiteX2" fmla="*/ 87159 w 90893"/>
                      <a:gd name="connsiteY2" fmla="*/ 61228 h 90865"/>
                      <a:gd name="connsiteX3" fmla="*/ 60777 w 90893"/>
                      <a:gd name="connsiteY3" fmla="*/ 2770 h 90865"/>
                      <a:gd name="connsiteX4" fmla="*/ 2102 w 90893"/>
                      <a:gd name="connsiteY4" fmla="*/ 29250 h 9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93" h="90865">
                        <a:moveTo>
                          <a:pt x="2102" y="29250"/>
                        </a:moveTo>
                        <a:cubicBezTo>
                          <a:pt x="-6729" y="52737"/>
                          <a:pt x="5153" y="78936"/>
                          <a:pt x="28641" y="87766"/>
                        </a:cubicBezTo>
                        <a:cubicBezTo>
                          <a:pt x="52128" y="96597"/>
                          <a:pt x="78328" y="84715"/>
                          <a:pt x="87159" y="61228"/>
                        </a:cubicBezTo>
                        <a:cubicBezTo>
                          <a:pt x="95966" y="37801"/>
                          <a:pt x="84170" y="11664"/>
                          <a:pt x="60777" y="2770"/>
                        </a:cubicBezTo>
                        <a:cubicBezTo>
                          <a:pt x="37262" y="-6113"/>
                          <a:pt x="10998" y="5740"/>
                          <a:pt x="2102" y="2925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10542346" y="3816715"/>
                    <a:ext cx="130542" cy="130581"/>
                  </a:xfrm>
                  <a:custGeom>
                    <a:avLst/>
                    <a:gdLst>
                      <a:gd name="connsiteX0" fmla="*/ 2142 w 91083"/>
                      <a:gd name="connsiteY0" fmla="*/ 29277 h 91111"/>
                      <a:gd name="connsiteX1" fmla="*/ 28613 w 91083"/>
                      <a:gd name="connsiteY1" fmla="*/ 87972 h 91111"/>
                      <a:gd name="connsiteX2" fmla="*/ 87309 w 91083"/>
                      <a:gd name="connsiteY2" fmla="*/ 61501 h 91111"/>
                      <a:gd name="connsiteX3" fmla="*/ 60837 w 91083"/>
                      <a:gd name="connsiteY3" fmla="*/ 2806 h 91111"/>
                      <a:gd name="connsiteX4" fmla="*/ 60816 w 91083"/>
                      <a:gd name="connsiteY4" fmla="*/ 2798 h 91111"/>
                      <a:gd name="connsiteX5" fmla="*/ 2201 w 91083"/>
                      <a:gd name="connsiteY5" fmla="*/ 29120 h 91111"/>
                      <a:gd name="connsiteX6" fmla="*/ 2142 w 91083"/>
                      <a:gd name="connsiteY6" fmla="*/ 29277 h 9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83" h="91111">
                        <a:moveTo>
                          <a:pt x="2142" y="29277"/>
                        </a:moveTo>
                        <a:cubicBezTo>
                          <a:pt x="-6757" y="52795"/>
                          <a:pt x="5095" y="79074"/>
                          <a:pt x="28613" y="87972"/>
                        </a:cubicBezTo>
                        <a:cubicBezTo>
                          <a:pt x="52132" y="96871"/>
                          <a:pt x="78410" y="85019"/>
                          <a:pt x="87309" y="61501"/>
                        </a:cubicBezTo>
                        <a:cubicBezTo>
                          <a:pt x="96207" y="37983"/>
                          <a:pt x="84355" y="11704"/>
                          <a:pt x="60837" y="2806"/>
                        </a:cubicBezTo>
                        <a:cubicBezTo>
                          <a:pt x="60830" y="2803"/>
                          <a:pt x="60823" y="2801"/>
                          <a:pt x="60816" y="2798"/>
                        </a:cubicBezTo>
                        <a:cubicBezTo>
                          <a:pt x="37362" y="-6120"/>
                          <a:pt x="11119" y="5665"/>
                          <a:pt x="2201" y="29120"/>
                        </a:cubicBezTo>
                        <a:cubicBezTo>
                          <a:pt x="2181" y="29172"/>
                          <a:pt x="2162" y="29225"/>
                          <a:pt x="2142" y="2927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形状 56"/>
                  <p:cNvSpPr/>
                  <p:nvPr/>
                </p:nvSpPr>
                <p:spPr>
                  <a:xfrm>
                    <a:off x="10830138" y="3131924"/>
                    <a:ext cx="130266" cy="130197"/>
                  </a:xfrm>
                  <a:custGeom>
                    <a:avLst/>
                    <a:gdLst>
                      <a:gd name="connsiteX0" fmla="*/ 87851 w 90892"/>
                      <a:gd name="connsiteY0" fmla="*/ 31212 h 90843"/>
                      <a:gd name="connsiteX1" fmla="*/ 58635 w 90892"/>
                      <a:gd name="connsiteY1" fmla="*/ 88439 h 90843"/>
                      <a:gd name="connsiteX2" fmla="*/ 1408 w 90892"/>
                      <a:gd name="connsiteY2" fmla="*/ 59222 h 90843"/>
                      <a:gd name="connsiteX3" fmla="*/ 30625 w 90892"/>
                      <a:gd name="connsiteY3" fmla="*/ 1995 h 90843"/>
                      <a:gd name="connsiteX4" fmla="*/ 30701 w 90892"/>
                      <a:gd name="connsiteY4" fmla="*/ 1970 h 90843"/>
                      <a:gd name="connsiteX5" fmla="*/ 87851 w 90892"/>
                      <a:gd name="connsiteY5" fmla="*/ 31212 h 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843">
                        <a:moveTo>
                          <a:pt x="87851" y="31212"/>
                        </a:moveTo>
                        <a:cubicBezTo>
                          <a:pt x="95586" y="55083"/>
                          <a:pt x="82505" y="80704"/>
                          <a:pt x="58635" y="88439"/>
                        </a:cubicBezTo>
                        <a:cubicBezTo>
                          <a:pt x="34764" y="96173"/>
                          <a:pt x="9142" y="83092"/>
                          <a:pt x="1408" y="59222"/>
                        </a:cubicBezTo>
                        <a:cubicBezTo>
                          <a:pt x="-6327" y="35351"/>
                          <a:pt x="6754" y="9730"/>
                          <a:pt x="30625" y="1995"/>
                        </a:cubicBezTo>
                        <a:cubicBezTo>
                          <a:pt x="30650" y="1987"/>
                          <a:pt x="30676" y="1979"/>
                          <a:pt x="30701" y="1970"/>
                        </a:cubicBezTo>
                        <a:cubicBezTo>
                          <a:pt x="54546" y="-5600"/>
                          <a:pt x="80040" y="7444"/>
                          <a:pt x="87851" y="3121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形状 57"/>
                  <p:cNvSpPr/>
                  <p:nvPr/>
                </p:nvSpPr>
                <p:spPr>
                  <a:xfrm>
                    <a:off x="10881817" y="3344054"/>
                    <a:ext cx="130521" cy="130535"/>
                  </a:xfrm>
                  <a:custGeom>
                    <a:avLst/>
                    <a:gdLst>
                      <a:gd name="connsiteX0" fmla="*/ 89894 w 91069"/>
                      <a:gd name="connsiteY0" fmla="*/ 39697 h 91079"/>
                      <a:gd name="connsiteX1" fmla="*/ 50386 w 91069"/>
                      <a:gd name="connsiteY1" fmla="*/ 90540 h 91079"/>
                      <a:gd name="connsiteX2" fmla="*/ -458 w 91069"/>
                      <a:gd name="connsiteY2" fmla="*/ 51032 h 91079"/>
                      <a:gd name="connsiteX3" fmla="*/ 39050 w 91069"/>
                      <a:gd name="connsiteY3" fmla="*/ 189 h 91079"/>
                      <a:gd name="connsiteX4" fmla="*/ 39220 w 91069"/>
                      <a:gd name="connsiteY4" fmla="*/ 168 h 91079"/>
                      <a:gd name="connsiteX5" fmla="*/ 89890 w 91069"/>
                      <a:gd name="connsiteY5" fmla="*/ 39678 h 91079"/>
                      <a:gd name="connsiteX6" fmla="*/ 89893 w 91069"/>
                      <a:gd name="connsiteY6" fmla="*/ 39697 h 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9" h="91079">
                        <a:moveTo>
                          <a:pt x="89894" y="39697"/>
                        </a:moveTo>
                        <a:cubicBezTo>
                          <a:pt x="93024" y="64647"/>
                          <a:pt x="75335" y="87410"/>
                          <a:pt x="50386" y="90540"/>
                        </a:cubicBezTo>
                        <a:cubicBezTo>
                          <a:pt x="25436" y="93670"/>
                          <a:pt x="2672" y="75982"/>
                          <a:pt x="-458" y="51032"/>
                        </a:cubicBezTo>
                        <a:cubicBezTo>
                          <a:pt x="-3588" y="26083"/>
                          <a:pt x="14101" y="3320"/>
                          <a:pt x="39050" y="189"/>
                        </a:cubicBezTo>
                        <a:cubicBezTo>
                          <a:pt x="39107" y="182"/>
                          <a:pt x="39163" y="175"/>
                          <a:pt x="39220" y="168"/>
                        </a:cubicBezTo>
                        <a:cubicBezTo>
                          <a:pt x="64123" y="-2914"/>
                          <a:pt x="86809" y="14776"/>
                          <a:pt x="89890" y="39678"/>
                        </a:cubicBezTo>
                        <a:cubicBezTo>
                          <a:pt x="89891" y="39685"/>
                          <a:pt x="89891" y="39691"/>
                          <a:pt x="89893" y="3969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任意多边形: 形状 58"/>
                  <p:cNvSpPr/>
                  <p:nvPr/>
                </p:nvSpPr>
                <p:spPr>
                  <a:xfrm>
                    <a:off x="10911299" y="3609720"/>
                    <a:ext cx="129974" cy="129976"/>
                  </a:xfrm>
                  <a:custGeom>
                    <a:avLst/>
                    <a:gdLst>
                      <a:gd name="connsiteX0" fmla="*/ 89422 w 90688"/>
                      <a:gd name="connsiteY0" fmla="*/ 51498 h 90689"/>
                      <a:gd name="connsiteX1" fmla="*/ 38193 w 90688"/>
                      <a:gd name="connsiteY1" fmla="*/ 90058 h 90689"/>
                      <a:gd name="connsiteX2" fmla="*/ -366 w 90688"/>
                      <a:gd name="connsiteY2" fmla="*/ 38830 h 90689"/>
                      <a:gd name="connsiteX3" fmla="*/ 50750 w 90688"/>
                      <a:gd name="connsiteY3" fmla="*/ 254 h 90689"/>
                      <a:gd name="connsiteX4" fmla="*/ 89438 w 90688"/>
                      <a:gd name="connsiteY4" fmla="*/ 51387 h 90689"/>
                      <a:gd name="connsiteX5" fmla="*/ 89422 w 90688"/>
                      <a:gd name="connsiteY5" fmla="*/ 51499 h 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8" h="90689">
                        <a:moveTo>
                          <a:pt x="89422" y="51498"/>
                        </a:moveTo>
                        <a:cubicBezTo>
                          <a:pt x="85924" y="76293"/>
                          <a:pt x="62988" y="93557"/>
                          <a:pt x="38193" y="90058"/>
                        </a:cubicBezTo>
                        <a:cubicBezTo>
                          <a:pt x="13398" y="86560"/>
                          <a:pt x="-3865" y="63624"/>
                          <a:pt x="-366" y="38830"/>
                        </a:cubicBezTo>
                        <a:cubicBezTo>
                          <a:pt x="3127" y="14079"/>
                          <a:pt x="25991" y="-3177"/>
                          <a:pt x="50750" y="254"/>
                        </a:cubicBezTo>
                        <a:cubicBezTo>
                          <a:pt x="75554" y="3691"/>
                          <a:pt x="92875" y="26584"/>
                          <a:pt x="89438" y="51387"/>
                        </a:cubicBezTo>
                        <a:cubicBezTo>
                          <a:pt x="89433" y="51424"/>
                          <a:pt x="89427" y="51461"/>
                          <a:pt x="89422" y="514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任意多边形: 形状 59"/>
                  <p:cNvSpPr/>
                  <p:nvPr/>
                </p:nvSpPr>
                <p:spPr>
                  <a:xfrm>
                    <a:off x="10878636" y="3853832"/>
                    <a:ext cx="130232" cy="130255"/>
                  </a:xfrm>
                  <a:custGeom>
                    <a:avLst/>
                    <a:gdLst>
                      <a:gd name="connsiteX0" fmla="*/ 89257 w 90868"/>
                      <a:gd name="connsiteY0" fmla="*/ 53767 h 90884"/>
                      <a:gd name="connsiteX1" fmla="*/ 36121 w 90868"/>
                      <a:gd name="connsiteY1" fmla="*/ 89893 h 90884"/>
                      <a:gd name="connsiteX2" fmla="*/ -5 w 90868"/>
                      <a:gd name="connsiteY2" fmla="*/ 36757 h 90884"/>
                      <a:gd name="connsiteX3" fmla="*/ 53061 w 90868"/>
                      <a:gd name="connsiteY3" fmla="*/ 618 h 90884"/>
                      <a:gd name="connsiteX4" fmla="*/ 89257 w 90868"/>
                      <a:gd name="connsiteY4" fmla="*/ 53767 h 9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8" h="90884">
                        <a:moveTo>
                          <a:pt x="89257" y="53767"/>
                        </a:moveTo>
                        <a:cubicBezTo>
                          <a:pt x="84559" y="78416"/>
                          <a:pt x="60769" y="94590"/>
                          <a:pt x="36121" y="89893"/>
                        </a:cubicBezTo>
                        <a:cubicBezTo>
                          <a:pt x="11472" y="85196"/>
                          <a:pt x="-4703" y="61406"/>
                          <a:pt x="-5" y="36757"/>
                        </a:cubicBezTo>
                        <a:cubicBezTo>
                          <a:pt x="4688" y="12135"/>
                          <a:pt x="28433" y="-4036"/>
                          <a:pt x="53061" y="618"/>
                        </a:cubicBezTo>
                        <a:cubicBezTo>
                          <a:pt x="77713" y="5330"/>
                          <a:pt x="93903" y="29103"/>
                          <a:pt x="89257" y="5376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形状 60"/>
                  <p:cNvSpPr/>
                  <p:nvPr/>
                </p:nvSpPr>
                <p:spPr>
                  <a:xfrm>
                    <a:off x="10811432" y="4111393"/>
                    <a:ext cx="130509" cy="130539"/>
                  </a:xfrm>
                  <a:custGeom>
                    <a:avLst/>
                    <a:gdLst>
                      <a:gd name="connsiteX0" fmla="*/ 88524 w 91060"/>
                      <a:gd name="connsiteY0" fmla="*/ 57795 h 91082"/>
                      <a:gd name="connsiteX1" fmla="*/ 32291 w 91060"/>
                      <a:gd name="connsiteY1" fmla="*/ 89160 h 91082"/>
                      <a:gd name="connsiteX2" fmla="*/ 926 w 91060"/>
                      <a:gd name="connsiteY2" fmla="*/ 32927 h 91082"/>
                      <a:gd name="connsiteX3" fmla="*/ 57158 w 91060"/>
                      <a:gd name="connsiteY3" fmla="*/ 1562 h 91082"/>
                      <a:gd name="connsiteX4" fmla="*/ 57282 w 91060"/>
                      <a:gd name="connsiteY4" fmla="*/ 1597 h 91082"/>
                      <a:gd name="connsiteX5" fmla="*/ 88524 w 91060"/>
                      <a:gd name="connsiteY5" fmla="*/ 57795 h 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0" h="91082">
                        <a:moveTo>
                          <a:pt x="88524" y="57795"/>
                        </a:moveTo>
                        <a:cubicBezTo>
                          <a:pt x="81657" y="81984"/>
                          <a:pt x="56480" y="96027"/>
                          <a:pt x="32291" y="89160"/>
                        </a:cubicBezTo>
                        <a:cubicBezTo>
                          <a:pt x="8102" y="82293"/>
                          <a:pt x="-5941" y="57116"/>
                          <a:pt x="926" y="32927"/>
                        </a:cubicBezTo>
                        <a:cubicBezTo>
                          <a:pt x="7793" y="8737"/>
                          <a:pt x="32969" y="-5305"/>
                          <a:pt x="57158" y="1562"/>
                        </a:cubicBezTo>
                        <a:cubicBezTo>
                          <a:pt x="57199" y="1574"/>
                          <a:pt x="57241" y="1585"/>
                          <a:pt x="57282" y="1597"/>
                        </a:cubicBezTo>
                        <a:cubicBezTo>
                          <a:pt x="81368" y="8562"/>
                          <a:pt x="95321" y="33660"/>
                          <a:pt x="88524" y="5779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21" name="组合 20"/>
            <p:cNvGrpSpPr/>
            <p:nvPr/>
          </p:nvGrpSpPr>
          <p:grpSpPr>
            <a:xfrm>
              <a:off x="7013494" y="1398241"/>
              <a:ext cx="1012476" cy="2367746"/>
              <a:chOff x="5913898" y="2835617"/>
              <a:chExt cx="834171" cy="1950767"/>
            </a:xfrm>
          </p:grpSpPr>
          <p:grpSp>
            <p:nvGrpSpPr>
              <p:cNvPr id="19" name="组合 18"/>
              <p:cNvGrpSpPr/>
              <p:nvPr/>
            </p:nvGrpSpPr>
            <p:grpSpPr>
              <a:xfrm>
                <a:off x="5913898" y="3699600"/>
                <a:ext cx="750626" cy="1086784"/>
                <a:chOff x="6388878" y="3511640"/>
                <a:chExt cx="750626" cy="1086784"/>
              </a:xfrm>
              <a:solidFill>
                <a:srgbClr val="00E8CA"/>
              </a:solidFill>
            </p:grpSpPr>
            <p:sp>
              <p:nvSpPr>
                <p:cNvPr id="62" name="任意多边形: 形状 61"/>
                <p:cNvSpPr/>
                <p:nvPr/>
              </p:nvSpPr>
              <p:spPr>
                <a:xfrm>
                  <a:off x="6556868" y="3683516"/>
                  <a:ext cx="582636" cy="914908"/>
                </a:xfrm>
                <a:custGeom>
                  <a:avLst/>
                  <a:gdLst>
                    <a:gd name="connsiteX0" fmla="*/ 390661 w 406526"/>
                    <a:gd name="connsiteY0" fmla="*/ 638185 h 638365"/>
                    <a:gd name="connsiteX1" fmla="*/ 405710 w 406526"/>
                    <a:gd name="connsiteY1" fmla="*/ 616087 h 638365"/>
                    <a:gd name="connsiteX2" fmla="*/ 25949 w 406526"/>
                    <a:gd name="connsiteY2" fmla="*/ -180 h 638365"/>
                    <a:gd name="connsiteX3" fmla="*/ -817 w 406526"/>
                    <a:gd name="connsiteY3" fmla="*/ 1534 h 638365"/>
                    <a:gd name="connsiteX4" fmla="*/ 390661 w 406526"/>
                    <a:gd name="connsiteY4" fmla="*/ 638185 h 63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6" h="638365">
                      <a:moveTo>
                        <a:pt x="390661" y="638185"/>
                      </a:moveTo>
                      <a:lnTo>
                        <a:pt x="405710" y="616087"/>
                      </a:lnTo>
                      <a:cubicBezTo>
                        <a:pt x="53285" y="377962"/>
                        <a:pt x="26234" y="3630"/>
                        <a:pt x="25949" y="-180"/>
                      </a:cubicBezTo>
                      <a:lnTo>
                        <a:pt x="-817" y="1534"/>
                      </a:lnTo>
                      <a:cubicBezTo>
                        <a:pt x="-436" y="5344"/>
                        <a:pt x="27187" y="392631"/>
                        <a:pt x="390661" y="6381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p:cNvSpPr/>
                <p:nvPr/>
              </p:nvSpPr>
              <p:spPr>
                <a:xfrm>
                  <a:off x="6442283" y="3511640"/>
                  <a:ext cx="142901" cy="202181"/>
                </a:xfrm>
                <a:custGeom>
                  <a:avLst/>
                  <a:gdLst>
                    <a:gd name="connsiteX0" fmla="*/ 98564 w 99707"/>
                    <a:gd name="connsiteY0" fmla="*/ 140889 h 141069"/>
                    <a:gd name="connsiteX1" fmla="*/ 24364 w 99707"/>
                    <a:gd name="connsiteY1" fmla="*/ 396 h 141069"/>
                    <a:gd name="connsiteX2" fmla="*/ 98564 w 99707"/>
                    <a:gd name="connsiteY2" fmla="*/ 140889 h 141069"/>
                  </a:gdLst>
                  <a:ahLst/>
                  <a:cxnLst>
                    <a:cxn ang="0">
                      <a:pos x="connsiteX0" y="connsiteY0"/>
                    </a:cxn>
                    <a:cxn ang="0">
                      <a:pos x="connsiteX1" y="connsiteY1"/>
                    </a:cxn>
                    <a:cxn ang="0">
                      <a:pos x="connsiteX2" y="connsiteY2"/>
                    </a:cxn>
                  </a:cxnLst>
                  <a:rect l="l" t="t" r="r" b="b"/>
                  <a:pathLst>
                    <a:path w="99707" h="141069">
                      <a:moveTo>
                        <a:pt x="98564" y="140889"/>
                      </a:moveTo>
                      <a:cubicBezTo>
                        <a:pt x="98564" y="140889"/>
                        <a:pt x="108089" y="-10653"/>
                        <a:pt x="24364" y="396"/>
                      </a:cubicBezTo>
                      <a:cubicBezTo>
                        <a:pt x="-11831" y="5634"/>
                        <a:pt x="-25261" y="74405"/>
                        <a:pt x="98564" y="14088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任意多边形: 形状 63"/>
                <p:cNvSpPr/>
                <p:nvPr/>
              </p:nvSpPr>
              <p:spPr>
                <a:xfrm>
                  <a:off x="6388878" y="3673604"/>
                  <a:ext cx="208669" cy="131767"/>
                </a:xfrm>
                <a:custGeom>
                  <a:avLst/>
                  <a:gdLst>
                    <a:gd name="connsiteX0" fmla="*/ 144781 w 145597"/>
                    <a:gd name="connsiteY0" fmla="*/ 83126 h 91939"/>
                    <a:gd name="connsiteX1" fmla="*/ 4383 w 145597"/>
                    <a:gd name="connsiteY1" fmla="*/ 19308 h 91939"/>
                    <a:gd name="connsiteX2" fmla="*/ 144781 w 145597"/>
                    <a:gd name="connsiteY2" fmla="*/ 83126 h 91939"/>
                  </a:gdLst>
                  <a:ahLst/>
                  <a:cxnLst>
                    <a:cxn ang="0">
                      <a:pos x="connsiteX0" y="connsiteY0"/>
                    </a:cxn>
                    <a:cxn ang="0">
                      <a:pos x="connsiteX1" y="connsiteY1"/>
                    </a:cxn>
                    <a:cxn ang="0">
                      <a:pos x="connsiteX2" y="connsiteY2"/>
                    </a:cxn>
                  </a:cxnLst>
                  <a:rect l="l" t="t" r="r" b="b"/>
                  <a:pathLst>
                    <a:path w="145597" h="91939">
                      <a:moveTo>
                        <a:pt x="144781" y="83126"/>
                      </a:moveTo>
                      <a:cubicBezTo>
                        <a:pt x="144781" y="83126"/>
                        <a:pt x="51722" y="-48700"/>
                        <a:pt x="4383" y="19308"/>
                      </a:cubicBezTo>
                      <a:cubicBezTo>
                        <a:pt x="-15715" y="48454"/>
                        <a:pt x="20670" y="115511"/>
                        <a:pt x="144781" y="8312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形状 64"/>
                <p:cNvSpPr/>
                <p:nvPr/>
              </p:nvSpPr>
              <p:spPr>
                <a:xfrm>
                  <a:off x="6584159" y="3624032"/>
                  <a:ext cx="133533" cy="188624"/>
                </a:xfrm>
                <a:custGeom>
                  <a:avLst/>
                  <a:gdLst>
                    <a:gd name="connsiteX0" fmla="*/ 2050 w 93171"/>
                    <a:gd name="connsiteY0" fmla="*/ 131430 h 131610"/>
                    <a:gd name="connsiteX1" fmla="*/ 64153 w 93171"/>
                    <a:gd name="connsiteY1" fmla="*/ 2652 h 131610"/>
                    <a:gd name="connsiteX2" fmla="*/ 2050 w 93171"/>
                    <a:gd name="connsiteY2" fmla="*/ 131430 h 131610"/>
                  </a:gdLst>
                  <a:ahLst/>
                  <a:cxnLst>
                    <a:cxn ang="0">
                      <a:pos x="connsiteX0" y="connsiteY0"/>
                    </a:cxn>
                    <a:cxn ang="0">
                      <a:pos x="connsiteX1" y="connsiteY1"/>
                    </a:cxn>
                    <a:cxn ang="0">
                      <a:pos x="connsiteX2" y="connsiteY2"/>
                    </a:cxn>
                  </a:cxnLst>
                  <a:rect l="l" t="t" r="r" b="b"/>
                  <a:pathLst>
                    <a:path w="93171" h="131610">
                      <a:moveTo>
                        <a:pt x="2050" y="131430"/>
                      </a:moveTo>
                      <a:cubicBezTo>
                        <a:pt x="2050" y="131430"/>
                        <a:pt x="-21096" y="-22780"/>
                        <a:pt x="64153" y="2652"/>
                      </a:cubicBezTo>
                      <a:cubicBezTo>
                        <a:pt x="100538" y="13415"/>
                        <a:pt x="120731" y="85710"/>
                        <a:pt x="2050" y="13143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形状 65"/>
                <p:cNvSpPr/>
                <p:nvPr/>
              </p:nvSpPr>
              <p:spPr>
                <a:xfrm>
                  <a:off x="6645551" y="3798306"/>
                  <a:ext cx="129729" cy="193045"/>
                </a:xfrm>
                <a:custGeom>
                  <a:avLst/>
                  <a:gdLst>
                    <a:gd name="connsiteX0" fmla="*/ 4363 w 90517"/>
                    <a:gd name="connsiteY0" fmla="*/ 134515 h 134695"/>
                    <a:gd name="connsiteX1" fmla="*/ 59989 w 90517"/>
                    <a:gd name="connsiteY1" fmla="*/ 1832 h 134695"/>
                    <a:gd name="connsiteX2" fmla="*/ 4363 w 90517"/>
                    <a:gd name="connsiteY2" fmla="*/ 134515 h 134695"/>
                  </a:gdLst>
                  <a:ahLst/>
                  <a:cxnLst>
                    <a:cxn ang="0">
                      <a:pos x="connsiteX0" y="connsiteY0"/>
                    </a:cxn>
                    <a:cxn ang="0">
                      <a:pos x="connsiteX1" y="connsiteY1"/>
                    </a:cxn>
                    <a:cxn ang="0">
                      <a:pos x="connsiteX2" y="connsiteY2"/>
                    </a:cxn>
                  </a:cxnLst>
                  <a:rect l="l" t="t" r="r" b="b"/>
                  <a:pathLst>
                    <a:path w="90517" h="134695">
                      <a:moveTo>
                        <a:pt x="4363" y="134515"/>
                      </a:moveTo>
                      <a:cubicBezTo>
                        <a:pt x="4363" y="134515"/>
                        <a:pt x="-25927" y="-19409"/>
                        <a:pt x="59989" y="1832"/>
                      </a:cubicBezTo>
                      <a:cubicBezTo>
                        <a:pt x="96279" y="10976"/>
                        <a:pt x="119710" y="82509"/>
                        <a:pt x="4363" y="1345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任意多边形: 形状 66"/>
                <p:cNvSpPr/>
                <p:nvPr/>
              </p:nvSpPr>
              <p:spPr>
                <a:xfrm>
                  <a:off x="6708365" y="3941681"/>
                  <a:ext cx="130329" cy="192600"/>
                </a:xfrm>
                <a:custGeom>
                  <a:avLst/>
                  <a:gdLst>
                    <a:gd name="connsiteX0" fmla="*/ 4159 w 90936"/>
                    <a:gd name="connsiteY0" fmla="*/ 134204 h 134384"/>
                    <a:gd name="connsiteX1" fmla="*/ 60261 w 90936"/>
                    <a:gd name="connsiteY1" fmla="*/ 1901 h 134384"/>
                    <a:gd name="connsiteX2" fmla="*/ 4159 w 90936"/>
                    <a:gd name="connsiteY2" fmla="*/ 134204 h 134384"/>
                  </a:gdLst>
                  <a:ahLst/>
                  <a:cxnLst>
                    <a:cxn ang="0">
                      <a:pos x="connsiteX0" y="connsiteY0"/>
                    </a:cxn>
                    <a:cxn ang="0">
                      <a:pos x="connsiteX1" y="connsiteY1"/>
                    </a:cxn>
                    <a:cxn ang="0">
                      <a:pos x="connsiteX2" y="connsiteY2"/>
                    </a:cxn>
                  </a:cxnLst>
                  <a:rect l="l" t="t" r="r" b="b"/>
                  <a:pathLst>
                    <a:path w="90936" h="134384">
                      <a:moveTo>
                        <a:pt x="4159" y="134204"/>
                      </a:moveTo>
                      <a:cubicBezTo>
                        <a:pt x="4159" y="134204"/>
                        <a:pt x="-25559" y="-19720"/>
                        <a:pt x="60261" y="1901"/>
                      </a:cubicBezTo>
                      <a:cubicBezTo>
                        <a:pt x="96932" y="10855"/>
                        <a:pt x="120078" y="82578"/>
                        <a:pt x="4159" y="13420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任意多边形: 形状 67"/>
                <p:cNvSpPr/>
                <p:nvPr/>
              </p:nvSpPr>
              <p:spPr>
                <a:xfrm>
                  <a:off x="6796116" y="4088858"/>
                  <a:ext cx="122030" cy="205962"/>
                </a:xfrm>
                <a:custGeom>
                  <a:avLst/>
                  <a:gdLst>
                    <a:gd name="connsiteX0" fmla="*/ 16656 w 85144"/>
                    <a:gd name="connsiteY0" fmla="*/ 143527 h 143707"/>
                    <a:gd name="connsiteX1" fmla="*/ 47612 w 85144"/>
                    <a:gd name="connsiteY1" fmla="*/ -15 h 143707"/>
                    <a:gd name="connsiteX2" fmla="*/ 16656 w 85144"/>
                    <a:gd name="connsiteY2" fmla="*/ 143527 h 143707"/>
                  </a:gdLst>
                  <a:ahLst/>
                  <a:cxnLst>
                    <a:cxn ang="0">
                      <a:pos x="connsiteX0" y="connsiteY0"/>
                    </a:cxn>
                    <a:cxn ang="0">
                      <a:pos x="connsiteX1" y="connsiteY1"/>
                    </a:cxn>
                    <a:cxn ang="0">
                      <a:pos x="connsiteX2" y="connsiteY2"/>
                    </a:cxn>
                  </a:cxnLst>
                  <a:rect l="l" t="t" r="r" b="b"/>
                  <a:pathLst>
                    <a:path w="85144" h="143707">
                      <a:moveTo>
                        <a:pt x="16656" y="143527"/>
                      </a:moveTo>
                      <a:cubicBezTo>
                        <a:pt x="16656" y="143527"/>
                        <a:pt x="-38684" y="-5826"/>
                        <a:pt x="47612" y="-15"/>
                      </a:cubicBezTo>
                      <a:cubicBezTo>
                        <a:pt x="84378" y="2366"/>
                        <a:pt x="119049" y="70089"/>
                        <a:pt x="16656" y="14352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任意多边形: 形状 68"/>
                <p:cNvSpPr/>
                <p:nvPr/>
              </p:nvSpPr>
              <p:spPr>
                <a:xfrm>
                  <a:off x="6901045" y="4208459"/>
                  <a:ext cx="122890" cy="204171"/>
                </a:xfrm>
                <a:custGeom>
                  <a:avLst/>
                  <a:gdLst>
                    <a:gd name="connsiteX0" fmla="*/ 14310 w 85745"/>
                    <a:gd name="connsiteY0" fmla="*/ 142278 h 142458"/>
                    <a:gd name="connsiteX1" fmla="*/ 49457 w 85745"/>
                    <a:gd name="connsiteY1" fmla="*/ 165 h 142458"/>
                    <a:gd name="connsiteX2" fmla="*/ 14310 w 85745"/>
                    <a:gd name="connsiteY2" fmla="*/ 142278 h 142458"/>
                  </a:gdLst>
                  <a:ahLst/>
                  <a:cxnLst>
                    <a:cxn ang="0">
                      <a:pos x="connsiteX0" y="connsiteY0"/>
                    </a:cxn>
                    <a:cxn ang="0">
                      <a:pos x="connsiteX1" y="connsiteY1"/>
                    </a:cxn>
                    <a:cxn ang="0">
                      <a:pos x="connsiteX2" y="connsiteY2"/>
                    </a:cxn>
                  </a:cxnLst>
                  <a:rect l="l" t="t" r="r" b="b"/>
                  <a:pathLst>
                    <a:path w="85745" h="142458">
                      <a:moveTo>
                        <a:pt x="14310" y="142278"/>
                      </a:moveTo>
                      <a:cubicBezTo>
                        <a:pt x="14310" y="142278"/>
                        <a:pt x="-37030" y="-8313"/>
                        <a:pt x="49457" y="165"/>
                      </a:cubicBezTo>
                      <a:cubicBezTo>
                        <a:pt x="86128" y="3689"/>
                        <a:pt x="119085" y="71888"/>
                        <a:pt x="14310" y="1422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任意多边形: 形状 69"/>
                <p:cNvSpPr/>
                <p:nvPr/>
              </p:nvSpPr>
              <p:spPr>
                <a:xfrm>
                  <a:off x="7016656" y="4325347"/>
                  <a:ext cx="118518" cy="218472"/>
                </a:xfrm>
                <a:custGeom>
                  <a:avLst/>
                  <a:gdLst>
                    <a:gd name="connsiteX0" fmla="*/ 40037 w 82695"/>
                    <a:gd name="connsiteY0" fmla="*/ 152256 h 152436"/>
                    <a:gd name="connsiteX1" fmla="*/ 34227 w 82695"/>
                    <a:gd name="connsiteY1" fmla="*/ 332 h 152436"/>
                    <a:gd name="connsiteX2" fmla="*/ 40037 w 82695"/>
                    <a:gd name="connsiteY2" fmla="*/ 152256 h 152436"/>
                  </a:gdLst>
                  <a:ahLst/>
                  <a:cxnLst>
                    <a:cxn ang="0">
                      <a:pos x="connsiteX0" y="connsiteY0"/>
                    </a:cxn>
                    <a:cxn ang="0">
                      <a:pos x="connsiteX1" y="connsiteY1"/>
                    </a:cxn>
                    <a:cxn ang="0">
                      <a:pos x="connsiteX2" y="connsiteY2"/>
                    </a:cxn>
                  </a:cxnLst>
                  <a:rect l="l" t="t" r="r" b="b"/>
                  <a:pathLst>
                    <a:path w="82695" h="152436">
                      <a:moveTo>
                        <a:pt x="40037" y="152256"/>
                      </a:moveTo>
                      <a:cubicBezTo>
                        <a:pt x="40037" y="152256"/>
                        <a:pt x="-47879" y="17001"/>
                        <a:pt x="34227" y="332"/>
                      </a:cubicBezTo>
                      <a:cubicBezTo>
                        <a:pt x="69279" y="-6335"/>
                        <a:pt x="118238" y="52434"/>
                        <a:pt x="40037" y="15225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形状 70"/>
                <p:cNvSpPr/>
                <p:nvPr/>
              </p:nvSpPr>
              <p:spPr>
                <a:xfrm>
                  <a:off x="6426418" y="3825830"/>
                  <a:ext cx="208807" cy="131590"/>
                </a:xfrm>
                <a:custGeom>
                  <a:avLst/>
                  <a:gdLst>
                    <a:gd name="connsiteX0" fmla="*/ 144876 w 145692"/>
                    <a:gd name="connsiteY0" fmla="*/ 83115 h 91815"/>
                    <a:gd name="connsiteX1" fmla="*/ 4382 w 145692"/>
                    <a:gd name="connsiteY1" fmla="*/ 19393 h 91815"/>
                    <a:gd name="connsiteX2" fmla="*/ 144876 w 145692"/>
                    <a:gd name="connsiteY2" fmla="*/ 83115 h 91815"/>
                  </a:gdLst>
                  <a:ahLst/>
                  <a:cxnLst>
                    <a:cxn ang="0">
                      <a:pos x="connsiteX0" y="connsiteY0"/>
                    </a:cxn>
                    <a:cxn ang="0">
                      <a:pos x="connsiteX1" y="connsiteY1"/>
                    </a:cxn>
                    <a:cxn ang="0">
                      <a:pos x="connsiteX2" y="connsiteY2"/>
                    </a:cxn>
                  </a:cxnLst>
                  <a:rect l="l" t="t" r="r" b="b"/>
                  <a:pathLst>
                    <a:path w="145692" h="91815">
                      <a:moveTo>
                        <a:pt x="144876" y="83115"/>
                      </a:moveTo>
                      <a:cubicBezTo>
                        <a:pt x="144876" y="83115"/>
                        <a:pt x="51721" y="-48807"/>
                        <a:pt x="4382" y="19393"/>
                      </a:cubicBezTo>
                      <a:cubicBezTo>
                        <a:pt x="-15715" y="48349"/>
                        <a:pt x="20670" y="115214"/>
                        <a:pt x="144876" y="831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任意多边形: 形状 71"/>
                <p:cNvSpPr/>
                <p:nvPr/>
              </p:nvSpPr>
              <p:spPr>
                <a:xfrm>
                  <a:off x="6489636" y="3974001"/>
                  <a:ext cx="209069" cy="131588"/>
                </a:xfrm>
                <a:custGeom>
                  <a:avLst/>
                  <a:gdLst>
                    <a:gd name="connsiteX0" fmla="*/ 145058 w 145875"/>
                    <a:gd name="connsiteY0" fmla="*/ 83078 h 91814"/>
                    <a:gd name="connsiteX1" fmla="*/ 4375 w 145875"/>
                    <a:gd name="connsiteY1" fmla="*/ 19355 h 91814"/>
                    <a:gd name="connsiteX2" fmla="*/ 145058 w 145875"/>
                    <a:gd name="connsiteY2" fmla="*/ 83078 h 91814"/>
                  </a:gdLst>
                  <a:ahLst/>
                  <a:cxnLst>
                    <a:cxn ang="0">
                      <a:pos x="connsiteX0" y="connsiteY0"/>
                    </a:cxn>
                    <a:cxn ang="0">
                      <a:pos x="connsiteX1" y="connsiteY1"/>
                    </a:cxn>
                    <a:cxn ang="0">
                      <a:pos x="connsiteX2" y="connsiteY2"/>
                    </a:cxn>
                  </a:cxnLst>
                  <a:rect l="l" t="t" r="r" b="b"/>
                  <a:pathLst>
                    <a:path w="145875" h="91814">
                      <a:moveTo>
                        <a:pt x="145058" y="83078"/>
                      </a:moveTo>
                      <a:cubicBezTo>
                        <a:pt x="145058" y="83078"/>
                        <a:pt x="51714" y="-48748"/>
                        <a:pt x="4375" y="19355"/>
                      </a:cubicBezTo>
                      <a:cubicBezTo>
                        <a:pt x="-15724" y="48312"/>
                        <a:pt x="20757" y="115272"/>
                        <a:pt x="145058" y="830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任意多边形: 形状 72"/>
                <p:cNvSpPr/>
                <p:nvPr/>
              </p:nvSpPr>
              <p:spPr>
                <a:xfrm>
                  <a:off x="6568008" y="4142890"/>
                  <a:ext cx="213150" cy="124038"/>
                </a:xfrm>
                <a:custGeom>
                  <a:avLst/>
                  <a:gdLst>
                    <a:gd name="connsiteX0" fmla="*/ 147906 w 148722"/>
                    <a:gd name="connsiteY0" fmla="*/ 59249 h 86546"/>
                    <a:gd name="connsiteX1" fmla="*/ 1126 w 148722"/>
                    <a:gd name="connsiteY1" fmla="*/ 28674 h 86546"/>
                    <a:gd name="connsiteX2" fmla="*/ 147906 w 148722"/>
                    <a:gd name="connsiteY2" fmla="*/ 59249 h 86546"/>
                  </a:gdLst>
                  <a:ahLst/>
                  <a:cxnLst>
                    <a:cxn ang="0">
                      <a:pos x="connsiteX0" y="connsiteY0"/>
                    </a:cxn>
                    <a:cxn ang="0">
                      <a:pos x="connsiteX1" y="connsiteY1"/>
                    </a:cxn>
                    <a:cxn ang="0">
                      <a:pos x="connsiteX2" y="connsiteY2"/>
                    </a:cxn>
                  </a:cxnLst>
                  <a:rect l="l" t="t" r="r" b="b"/>
                  <a:pathLst>
                    <a:path w="148722" h="86546">
                      <a:moveTo>
                        <a:pt x="147906" y="59249"/>
                      </a:moveTo>
                      <a:cubicBezTo>
                        <a:pt x="147906" y="59249"/>
                        <a:pt x="30654" y="-50859"/>
                        <a:pt x="1126" y="28674"/>
                      </a:cubicBezTo>
                      <a:cubicBezTo>
                        <a:pt x="-11542" y="62488"/>
                        <a:pt x="37797" y="121067"/>
                        <a:pt x="147906" y="5924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任意多边形: 形状 73"/>
                <p:cNvSpPr/>
                <p:nvPr/>
              </p:nvSpPr>
              <p:spPr>
                <a:xfrm>
                  <a:off x="6675409" y="4298389"/>
                  <a:ext cx="212230" cy="122867"/>
                </a:xfrm>
                <a:custGeom>
                  <a:avLst/>
                  <a:gdLst>
                    <a:gd name="connsiteX0" fmla="*/ 147265 w 148081"/>
                    <a:gd name="connsiteY0" fmla="*/ 48192 h 85729"/>
                    <a:gd name="connsiteX1" fmla="*/ 103 w 148081"/>
                    <a:gd name="connsiteY1" fmla="*/ 33428 h 85729"/>
                    <a:gd name="connsiteX2" fmla="*/ 147265 w 148081"/>
                    <a:gd name="connsiteY2" fmla="*/ 48192 h 85729"/>
                  </a:gdLst>
                  <a:ahLst/>
                  <a:cxnLst>
                    <a:cxn ang="0">
                      <a:pos x="connsiteX0" y="connsiteY0"/>
                    </a:cxn>
                    <a:cxn ang="0">
                      <a:pos x="connsiteX1" y="connsiteY1"/>
                    </a:cxn>
                    <a:cxn ang="0">
                      <a:pos x="connsiteX2" y="connsiteY2"/>
                    </a:cxn>
                  </a:cxnLst>
                  <a:rect l="l" t="t" r="r" b="b"/>
                  <a:pathLst>
                    <a:path w="148081" h="85729">
                      <a:moveTo>
                        <a:pt x="147265" y="48192"/>
                      </a:moveTo>
                      <a:cubicBezTo>
                        <a:pt x="147265" y="48192"/>
                        <a:pt x="21058" y="-50011"/>
                        <a:pt x="103" y="33428"/>
                      </a:cubicBezTo>
                      <a:cubicBezTo>
                        <a:pt x="-8660" y="68956"/>
                        <a:pt x="45538" y="122487"/>
                        <a:pt x="147265" y="4819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形状 74"/>
                <p:cNvSpPr/>
                <p:nvPr/>
              </p:nvSpPr>
              <p:spPr>
                <a:xfrm>
                  <a:off x="6805111" y="4441287"/>
                  <a:ext cx="207982" cy="123059"/>
                </a:xfrm>
                <a:custGeom>
                  <a:avLst/>
                  <a:gdLst>
                    <a:gd name="connsiteX0" fmla="*/ 144301 w 145117"/>
                    <a:gd name="connsiteY0" fmla="*/ 33260 h 85863"/>
                    <a:gd name="connsiteX1" fmla="*/ -670 w 145117"/>
                    <a:gd name="connsiteY1" fmla="*/ 40594 h 85863"/>
                    <a:gd name="connsiteX2" fmla="*/ 144301 w 145117"/>
                    <a:gd name="connsiteY2" fmla="*/ 33260 h 85863"/>
                  </a:gdLst>
                  <a:ahLst/>
                  <a:cxnLst>
                    <a:cxn ang="0">
                      <a:pos x="connsiteX0" y="connsiteY0"/>
                    </a:cxn>
                    <a:cxn ang="0">
                      <a:pos x="connsiteX1" y="connsiteY1"/>
                    </a:cxn>
                    <a:cxn ang="0">
                      <a:pos x="connsiteX2" y="connsiteY2"/>
                    </a:cxn>
                  </a:cxnLst>
                  <a:rect l="l" t="t" r="r" b="b"/>
                  <a:pathLst>
                    <a:path w="145117" h="85863">
                      <a:moveTo>
                        <a:pt x="144301" y="33260"/>
                      </a:moveTo>
                      <a:cubicBezTo>
                        <a:pt x="144301" y="33260"/>
                        <a:pt x="7998" y="-46655"/>
                        <a:pt x="-670" y="40594"/>
                      </a:cubicBezTo>
                      <a:cubicBezTo>
                        <a:pt x="-4194" y="77647"/>
                        <a:pt x="56004" y="123462"/>
                        <a:pt x="144301" y="3326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083931" y="2835617"/>
                <a:ext cx="664138" cy="1344511"/>
                <a:chOff x="6558911" y="2647657"/>
                <a:chExt cx="664138" cy="1344511"/>
              </a:xfrm>
              <a:solidFill>
                <a:srgbClr val="85FFF0"/>
              </a:solidFill>
            </p:grpSpPr>
            <p:sp>
              <p:nvSpPr>
                <p:cNvPr id="76" name="任意多边形: 形状 75"/>
                <p:cNvSpPr/>
                <p:nvPr/>
              </p:nvSpPr>
              <p:spPr>
                <a:xfrm>
                  <a:off x="6774985" y="2936789"/>
                  <a:ext cx="448064" cy="1055379"/>
                </a:xfrm>
                <a:custGeom>
                  <a:avLst/>
                  <a:gdLst>
                    <a:gd name="connsiteX0" fmla="*/ 311814 w 312631"/>
                    <a:gd name="connsiteY0" fmla="*/ 717147 h 736377"/>
                    <a:gd name="connsiteX1" fmla="*/ 297241 w 312631"/>
                    <a:gd name="connsiteY1" fmla="*/ 736197 h 736377"/>
                    <a:gd name="connsiteX2" fmla="*/ 114075 w 312631"/>
                    <a:gd name="connsiteY2" fmla="*/ 525600 h 736377"/>
                    <a:gd name="connsiteX3" fmla="*/ 22730 w 312631"/>
                    <a:gd name="connsiteY3" fmla="*/ -180 h 736377"/>
                    <a:gd name="connsiteX4" fmla="*/ 44638 w 312631"/>
                    <a:gd name="connsiteY4" fmla="*/ 5630 h 736377"/>
                    <a:gd name="connsiteX5" fmla="*/ 311814 w 312631"/>
                    <a:gd name="connsiteY5" fmla="*/ 717147 h 7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31" h="736377">
                      <a:moveTo>
                        <a:pt x="311814" y="717147"/>
                      </a:moveTo>
                      <a:lnTo>
                        <a:pt x="297241" y="736197"/>
                      </a:lnTo>
                      <a:cubicBezTo>
                        <a:pt x="226030" y="675520"/>
                        <a:pt x="164292" y="604536"/>
                        <a:pt x="114075" y="525600"/>
                      </a:cubicBezTo>
                      <a:cubicBezTo>
                        <a:pt x="3680" y="353102"/>
                        <a:pt x="-28038" y="171365"/>
                        <a:pt x="22730" y="-180"/>
                      </a:cubicBezTo>
                      <a:lnTo>
                        <a:pt x="44638" y="5630"/>
                      </a:lnTo>
                      <a:cubicBezTo>
                        <a:pt x="-73377" y="403965"/>
                        <a:pt x="307909" y="714004"/>
                        <a:pt x="311814" y="71714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形状 76"/>
                <p:cNvSpPr/>
                <p:nvPr/>
              </p:nvSpPr>
              <p:spPr>
                <a:xfrm>
                  <a:off x="6769946" y="2647657"/>
                  <a:ext cx="112624" cy="329541"/>
                </a:xfrm>
                <a:custGeom>
                  <a:avLst/>
                  <a:gdLst>
                    <a:gd name="connsiteX0" fmla="*/ 30820 w 78581"/>
                    <a:gd name="connsiteY0" fmla="*/ 229753 h 229933"/>
                    <a:gd name="connsiteX1" fmla="*/ 55871 w 78581"/>
                    <a:gd name="connsiteY1" fmla="*/ -180 h 229933"/>
                    <a:gd name="connsiteX2" fmla="*/ 30820 w 78581"/>
                    <a:gd name="connsiteY2" fmla="*/ 229753 h 229933"/>
                  </a:gdLst>
                  <a:ahLst/>
                  <a:cxnLst>
                    <a:cxn ang="0">
                      <a:pos x="connsiteX0" y="connsiteY0"/>
                    </a:cxn>
                    <a:cxn ang="0">
                      <a:pos x="connsiteX1" y="connsiteY1"/>
                    </a:cxn>
                    <a:cxn ang="0">
                      <a:pos x="connsiteX2" y="connsiteY2"/>
                    </a:cxn>
                  </a:cxnLst>
                  <a:rect l="l" t="t" r="r" b="b"/>
                  <a:pathLst>
                    <a:path w="78581" h="229933">
                      <a:moveTo>
                        <a:pt x="30820" y="229753"/>
                      </a:moveTo>
                      <a:cubicBezTo>
                        <a:pt x="30820" y="229753"/>
                        <a:pt x="-54905" y="117168"/>
                        <a:pt x="55871" y="-180"/>
                      </a:cubicBezTo>
                      <a:cubicBezTo>
                        <a:pt x="55871" y="-180"/>
                        <a:pt x="119021" y="128217"/>
                        <a:pt x="30820" y="229753"/>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形状 77"/>
                <p:cNvSpPr/>
                <p:nvPr/>
              </p:nvSpPr>
              <p:spPr>
                <a:xfrm>
                  <a:off x="6558911" y="2843688"/>
                  <a:ext cx="233713" cy="320394"/>
                </a:xfrm>
                <a:custGeom>
                  <a:avLst/>
                  <a:gdLst>
                    <a:gd name="connsiteX0" fmla="*/ 162253 w 163070"/>
                    <a:gd name="connsiteY0" fmla="*/ 223371 h 223551"/>
                    <a:gd name="connsiteX1" fmla="*/ 328 w 163070"/>
                    <a:gd name="connsiteY1" fmla="*/ -180 h 223551"/>
                    <a:gd name="connsiteX2" fmla="*/ 162253 w 163070"/>
                    <a:gd name="connsiteY2" fmla="*/ 223371 h 223551"/>
                  </a:gdLst>
                  <a:ahLst/>
                  <a:cxnLst>
                    <a:cxn ang="0">
                      <a:pos x="connsiteX0" y="connsiteY0"/>
                    </a:cxn>
                    <a:cxn ang="0">
                      <a:pos x="connsiteX1" y="connsiteY1"/>
                    </a:cxn>
                    <a:cxn ang="0">
                      <a:pos x="connsiteX2" y="connsiteY2"/>
                    </a:cxn>
                  </a:cxnLst>
                  <a:rect l="l" t="t" r="r" b="b"/>
                  <a:pathLst>
                    <a:path w="163070" h="223551">
                      <a:moveTo>
                        <a:pt x="162253" y="223371"/>
                      </a:moveTo>
                      <a:cubicBezTo>
                        <a:pt x="162253" y="223371"/>
                        <a:pt x="-16721" y="203845"/>
                        <a:pt x="328" y="-180"/>
                      </a:cubicBezTo>
                      <a:cubicBezTo>
                        <a:pt x="805" y="-180"/>
                        <a:pt x="97484" y="7440"/>
                        <a:pt x="162253" y="223371"/>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任意多边形: 形状 78"/>
                <p:cNvSpPr/>
                <p:nvPr/>
              </p:nvSpPr>
              <p:spPr>
                <a:xfrm>
                  <a:off x="6784570" y="2848876"/>
                  <a:ext cx="269066" cy="312750"/>
                </a:xfrm>
                <a:custGeom>
                  <a:avLst/>
                  <a:gdLst>
                    <a:gd name="connsiteX0" fmla="*/ -817 w 187737"/>
                    <a:gd name="connsiteY0" fmla="*/ 218037 h 218217"/>
                    <a:gd name="connsiteX1" fmla="*/ 186921 w 187737"/>
                    <a:gd name="connsiteY1" fmla="*/ -180 h 218217"/>
                    <a:gd name="connsiteX2" fmla="*/ -817 w 187737"/>
                    <a:gd name="connsiteY2" fmla="*/ 218037 h 218217"/>
                  </a:gdLst>
                  <a:ahLst/>
                  <a:cxnLst>
                    <a:cxn ang="0">
                      <a:pos x="connsiteX0" y="connsiteY0"/>
                    </a:cxn>
                    <a:cxn ang="0">
                      <a:pos x="connsiteX1" y="connsiteY1"/>
                    </a:cxn>
                    <a:cxn ang="0">
                      <a:pos x="connsiteX2" y="connsiteY2"/>
                    </a:cxn>
                  </a:cxnLst>
                  <a:rect l="l" t="t" r="r" b="b"/>
                  <a:pathLst>
                    <a:path w="187737" h="218217">
                      <a:moveTo>
                        <a:pt x="-817" y="218037"/>
                      </a:moveTo>
                      <a:cubicBezTo>
                        <a:pt x="-817" y="218037"/>
                        <a:pt x="180158" y="203940"/>
                        <a:pt x="186921" y="-180"/>
                      </a:cubicBezTo>
                      <a:cubicBezTo>
                        <a:pt x="186921" y="-180"/>
                        <a:pt x="89671" y="4487"/>
                        <a:pt x="-817" y="218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79"/>
                <p:cNvSpPr/>
                <p:nvPr/>
              </p:nvSpPr>
              <p:spPr>
                <a:xfrm>
                  <a:off x="6558916" y="3111250"/>
                  <a:ext cx="263469" cy="292685"/>
                </a:xfrm>
                <a:custGeom>
                  <a:avLst/>
                  <a:gdLst>
                    <a:gd name="connsiteX0" fmla="*/ 183016 w 183832"/>
                    <a:gd name="connsiteY0" fmla="*/ 204037 h 204217"/>
                    <a:gd name="connsiteX1" fmla="*/ -817 w 183832"/>
                    <a:gd name="connsiteY1" fmla="*/ -179 h 204217"/>
                    <a:gd name="connsiteX2" fmla="*/ 183016 w 183832"/>
                    <a:gd name="connsiteY2" fmla="*/ 204037 h 204217"/>
                  </a:gdLst>
                  <a:ahLst/>
                  <a:cxnLst>
                    <a:cxn ang="0">
                      <a:pos x="connsiteX0" y="connsiteY0"/>
                    </a:cxn>
                    <a:cxn ang="0">
                      <a:pos x="connsiteX1" y="connsiteY1"/>
                    </a:cxn>
                    <a:cxn ang="0">
                      <a:pos x="connsiteX2" y="connsiteY2"/>
                    </a:cxn>
                  </a:cxnLst>
                  <a:rect l="l" t="t" r="r" b="b"/>
                  <a:pathLst>
                    <a:path w="183832" h="204217">
                      <a:moveTo>
                        <a:pt x="183016" y="204037"/>
                      </a:moveTo>
                      <a:cubicBezTo>
                        <a:pt x="183016" y="204037"/>
                        <a:pt x="2041" y="204037"/>
                        <a:pt x="-817" y="-179"/>
                      </a:cubicBezTo>
                      <a:cubicBezTo>
                        <a:pt x="-817" y="-179"/>
                        <a:pt x="96434" y="-2846"/>
                        <a:pt x="183016" y="204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80"/>
                <p:cNvSpPr/>
                <p:nvPr/>
              </p:nvSpPr>
              <p:spPr>
                <a:xfrm>
                  <a:off x="6814058" y="3064021"/>
                  <a:ext cx="238712" cy="338142"/>
                </a:xfrm>
                <a:custGeom>
                  <a:avLst/>
                  <a:gdLst>
                    <a:gd name="connsiteX0" fmla="*/ -817 w 166558"/>
                    <a:gd name="connsiteY0" fmla="*/ 235754 h 235934"/>
                    <a:gd name="connsiteX1" fmla="*/ 165014 w 166558"/>
                    <a:gd name="connsiteY1" fmla="*/ -180 h 235934"/>
                    <a:gd name="connsiteX2" fmla="*/ -817 w 166558"/>
                    <a:gd name="connsiteY2" fmla="*/ 235754 h 235934"/>
                  </a:gdLst>
                  <a:ahLst/>
                  <a:cxnLst>
                    <a:cxn ang="0">
                      <a:pos x="connsiteX0" y="connsiteY0"/>
                    </a:cxn>
                    <a:cxn ang="0">
                      <a:pos x="connsiteX1" y="connsiteY1"/>
                    </a:cxn>
                    <a:cxn ang="0">
                      <a:pos x="connsiteX2" y="connsiteY2"/>
                    </a:cxn>
                  </a:cxnLst>
                  <a:rect l="l" t="t" r="r" b="b"/>
                  <a:pathLst>
                    <a:path w="166558" h="235934">
                      <a:moveTo>
                        <a:pt x="-817" y="235754"/>
                      </a:moveTo>
                      <a:cubicBezTo>
                        <a:pt x="-817" y="235754"/>
                        <a:pt x="178539" y="202702"/>
                        <a:pt x="165014" y="-180"/>
                      </a:cubicBezTo>
                      <a:cubicBezTo>
                        <a:pt x="165014" y="-180"/>
                        <a:pt x="67763" y="14774"/>
                        <a:pt x="-817" y="2357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81"/>
                <p:cNvSpPr/>
                <p:nvPr/>
              </p:nvSpPr>
              <p:spPr>
                <a:xfrm>
                  <a:off x="6621847" y="3410731"/>
                  <a:ext cx="310293" cy="242782"/>
                </a:xfrm>
                <a:custGeom>
                  <a:avLst/>
                  <a:gdLst>
                    <a:gd name="connsiteX0" fmla="*/ 215687 w 216503"/>
                    <a:gd name="connsiteY0" fmla="*/ 167385 h 169398"/>
                    <a:gd name="connsiteX1" fmla="*/ -817 w 216503"/>
                    <a:gd name="connsiteY1" fmla="*/ 412 h 169398"/>
                    <a:gd name="connsiteX2" fmla="*/ 215687 w 216503"/>
                    <a:gd name="connsiteY2" fmla="*/ 167385 h 169398"/>
                  </a:gdLst>
                  <a:ahLst/>
                  <a:cxnLst>
                    <a:cxn ang="0">
                      <a:pos x="connsiteX0" y="connsiteY0"/>
                    </a:cxn>
                    <a:cxn ang="0">
                      <a:pos x="connsiteX1" y="connsiteY1"/>
                    </a:cxn>
                    <a:cxn ang="0">
                      <a:pos x="connsiteX2" y="connsiteY2"/>
                    </a:cxn>
                  </a:cxnLst>
                  <a:rect l="l" t="t" r="r" b="b"/>
                  <a:pathLst>
                    <a:path w="216503" h="169398">
                      <a:moveTo>
                        <a:pt x="215687" y="167385"/>
                      </a:moveTo>
                      <a:cubicBezTo>
                        <a:pt x="215687" y="167385"/>
                        <a:pt x="35950" y="198913"/>
                        <a:pt x="-817" y="412"/>
                      </a:cubicBezTo>
                      <a:cubicBezTo>
                        <a:pt x="-817" y="412"/>
                        <a:pt x="95482" y="-19209"/>
                        <a:pt x="215687" y="1673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p:cNvSpPr/>
                <p:nvPr/>
              </p:nvSpPr>
              <p:spPr>
                <a:xfrm>
                  <a:off x="6923404" y="3278210"/>
                  <a:ext cx="191933" cy="372405"/>
                </a:xfrm>
                <a:custGeom>
                  <a:avLst/>
                  <a:gdLst>
                    <a:gd name="connsiteX0" fmla="*/ -817 w 133918"/>
                    <a:gd name="connsiteY0" fmla="*/ 259662 h 259841"/>
                    <a:gd name="connsiteX1" fmla="*/ 124818 w 133918"/>
                    <a:gd name="connsiteY1" fmla="*/ -180 h 259841"/>
                    <a:gd name="connsiteX2" fmla="*/ -817 w 133918"/>
                    <a:gd name="connsiteY2" fmla="*/ 259662 h 259841"/>
                  </a:gdLst>
                  <a:ahLst/>
                  <a:cxnLst>
                    <a:cxn ang="0">
                      <a:pos x="connsiteX0" y="connsiteY0"/>
                    </a:cxn>
                    <a:cxn ang="0">
                      <a:pos x="connsiteX1" y="connsiteY1"/>
                    </a:cxn>
                    <a:cxn ang="0">
                      <a:pos x="connsiteX2" y="connsiteY2"/>
                    </a:cxn>
                  </a:cxnLst>
                  <a:rect l="l" t="t" r="r" b="b"/>
                  <a:pathLst>
                    <a:path w="133918" h="259841">
                      <a:moveTo>
                        <a:pt x="-817" y="259662"/>
                      </a:moveTo>
                      <a:cubicBezTo>
                        <a:pt x="-817" y="259662"/>
                        <a:pt x="172443" y="195558"/>
                        <a:pt x="124818" y="-180"/>
                      </a:cubicBezTo>
                      <a:cubicBezTo>
                        <a:pt x="124818" y="-180"/>
                        <a:pt x="31092" y="31538"/>
                        <a:pt x="-817" y="25966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83"/>
                <p:cNvSpPr/>
                <p:nvPr/>
              </p:nvSpPr>
              <p:spPr>
                <a:xfrm>
                  <a:off x="6711129" y="3685833"/>
                  <a:ext cx="363805" cy="178600"/>
                </a:xfrm>
                <a:custGeom>
                  <a:avLst/>
                  <a:gdLst>
                    <a:gd name="connsiteX0" fmla="*/ 253024 w 253840"/>
                    <a:gd name="connsiteY0" fmla="*/ 107358 h 124616"/>
                    <a:gd name="connsiteX1" fmla="*/ -817 w 253840"/>
                    <a:gd name="connsiteY1" fmla="*/ 6298 h 124616"/>
                    <a:gd name="connsiteX2" fmla="*/ 253024 w 253840"/>
                    <a:gd name="connsiteY2" fmla="*/ 107358 h 124616"/>
                  </a:gdLst>
                  <a:ahLst/>
                  <a:cxnLst>
                    <a:cxn ang="0">
                      <a:pos x="connsiteX0" y="connsiteY0"/>
                    </a:cxn>
                    <a:cxn ang="0">
                      <a:pos x="connsiteX1" y="connsiteY1"/>
                    </a:cxn>
                    <a:cxn ang="0">
                      <a:pos x="connsiteX2" y="connsiteY2"/>
                    </a:cxn>
                  </a:cxnLst>
                  <a:rect l="l" t="t" r="r" b="b"/>
                  <a:pathLst>
                    <a:path w="253840" h="124616">
                      <a:moveTo>
                        <a:pt x="253024" y="107358"/>
                      </a:moveTo>
                      <a:cubicBezTo>
                        <a:pt x="253024" y="107358"/>
                        <a:pt x="85384" y="185844"/>
                        <a:pt x="-817" y="6298"/>
                      </a:cubicBezTo>
                      <a:cubicBezTo>
                        <a:pt x="-817" y="6298"/>
                        <a:pt x="88242" y="-38469"/>
                        <a:pt x="253024" y="10735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84"/>
                <p:cNvSpPr/>
                <p:nvPr/>
              </p:nvSpPr>
              <p:spPr>
                <a:xfrm>
                  <a:off x="7059139" y="3438748"/>
                  <a:ext cx="134261" cy="403258"/>
                </a:xfrm>
                <a:custGeom>
                  <a:avLst/>
                  <a:gdLst>
                    <a:gd name="connsiteX0" fmla="*/ 4394 w 93678"/>
                    <a:gd name="connsiteY0" fmla="*/ 281188 h 281368"/>
                    <a:gd name="connsiteX1" fmla="*/ 61544 w 93678"/>
                    <a:gd name="connsiteY1" fmla="*/ -180 h 281368"/>
                    <a:gd name="connsiteX2" fmla="*/ 4394 w 93678"/>
                    <a:gd name="connsiteY2" fmla="*/ 281188 h 281368"/>
                  </a:gdLst>
                  <a:ahLst/>
                  <a:cxnLst>
                    <a:cxn ang="0">
                      <a:pos x="connsiteX0" y="connsiteY0"/>
                    </a:cxn>
                    <a:cxn ang="0">
                      <a:pos x="connsiteX1" y="connsiteY1"/>
                    </a:cxn>
                    <a:cxn ang="0">
                      <a:pos x="connsiteX2" y="connsiteY2"/>
                    </a:cxn>
                  </a:cxnLst>
                  <a:rect l="l" t="t" r="r" b="b"/>
                  <a:pathLst>
                    <a:path w="93678" h="281368">
                      <a:moveTo>
                        <a:pt x="4394" y="281188"/>
                      </a:moveTo>
                      <a:cubicBezTo>
                        <a:pt x="4394" y="281188"/>
                        <a:pt x="156794" y="173746"/>
                        <a:pt x="61544" y="-180"/>
                      </a:cubicBezTo>
                      <a:cubicBezTo>
                        <a:pt x="61544" y="-180"/>
                        <a:pt x="-22181" y="55160"/>
                        <a:pt x="4394" y="2811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4" name="组合 13"/>
            <p:cNvGrpSpPr/>
            <p:nvPr/>
          </p:nvGrpSpPr>
          <p:grpSpPr>
            <a:xfrm>
              <a:off x="7256106" y="1870835"/>
              <a:ext cx="3453375" cy="2881259"/>
              <a:chOff x="7834553" y="2345964"/>
              <a:chExt cx="2905258" cy="2423948"/>
            </a:xfrm>
          </p:grpSpPr>
          <p:sp>
            <p:nvSpPr>
              <p:cNvPr id="32" name="任意多边形: 形状 31"/>
              <p:cNvSpPr/>
              <p:nvPr/>
            </p:nvSpPr>
            <p:spPr>
              <a:xfrm>
                <a:off x="10207676" y="3343240"/>
                <a:ext cx="177009" cy="155123"/>
              </a:xfrm>
              <a:custGeom>
                <a:avLst/>
                <a:gdLst>
                  <a:gd name="connsiteX0" fmla="*/ 122688 w 123505"/>
                  <a:gd name="connsiteY0" fmla="*/ 107893 h 108235"/>
                  <a:gd name="connsiteX1" fmla="*/ 11342 w 123505"/>
                  <a:gd name="connsiteY1" fmla="*/ 12643 h 108235"/>
                  <a:gd name="connsiteX2" fmla="*/ 122688 w 123505"/>
                  <a:gd name="connsiteY2" fmla="*/ 107893 h 108235"/>
                </a:gdLst>
                <a:ahLst/>
                <a:cxnLst>
                  <a:cxn ang="0">
                    <a:pos x="connsiteX0" y="connsiteY0"/>
                  </a:cxn>
                  <a:cxn ang="0">
                    <a:pos x="connsiteX1" y="connsiteY1"/>
                  </a:cxn>
                  <a:cxn ang="0">
                    <a:pos x="connsiteX2" y="connsiteY2"/>
                  </a:cxn>
                </a:cxnLst>
                <a:rect l="l" t="t" r="r" b="b"/>
                <a:pathLst>
                  <a:path w="123505" h="108235">
                    <a:moveTo>
                      <a:pt x="122688" y="107893"/>
                    </a:moveTo>
                    <a:cubicBezTo>
                      <a:pt x="122688" y="107893"/>
                      <a:pt x="76683" y="-44507"/>
                      <a:pt x="11342" y="12643"/>
                    </a:cubicBezTo>
                    <a:cubicBezTo>
                      <a:pt x="-16472" y="37408"/>
                      <a:pt x="-3327" y="111988"/>
                      <a:pt x="122688" y="107893"/>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形状 32"/>
              <p:cNvSpPr/>
              <p:nvPr/>
            </p:nvSpPr>
            <p:spPr>
              <a:xfrm>
                <a:off x="10188540" y="3505195"/>
                <a:ext cx="148636" cy="188694"/>
              </a:xfrm>
              <a:custGeom>
                <a:avLst/>
                <a:gdLst>
                  <a:gd name="connsiteX0" fmla="*/ 102893 w 103709"/>
                  <a:gd name="connsiteY0" fmla="*/ 131480 h 131659"/>
                  <a:gd name="connsiteX1" fmla="*/ 19168 w 103709"/>
                  <a:gd name="connsiteY1" fmla="*/ 4607 h 131659"/>
                  <a:gd name="connsiteX2" fmla="*/ 102893 w 103709"/>
                  <a:gd name="connsiteY2" fmla="*/ 131480 h 131659"/>
                </a:gdLst>
                <a:ahLst/>
                <a:cxnLst>
                  <a:cxn ang="0">
                    <a:pos x="connsiteX0" y="connsiteY0"/>
                  </a:cxn>
                  <a:cxn ang="0">
                    <a:pos x="connsiteX1" y="connsiteY1"/>
                  </a:cxn>
                  <a:cxn ang="0">
                    <a:pos x="connsiteX2" y="connsiteY2"/>
                  </a:cxn>
                </a:cxnLst>
                <a:rect l="l" t="t" r="r" b="b"/>
                <a:pathLst>
                  <a:path w="103709" h="131659">
                    <a:moveTo>
                      <a:pt x="102893" y="131480"/>
                    </a:moveTo>
                    <a:cubicBezTo>
                      <a:pt x="102893" y="131480"/>
                      <a:pt x="95654" y="-29683"/>
                      <a:pt x="19168" y="4607"/>
                    </a:cubicBezTo>
                    <a:cubicBezTo>
                      <a:pt x="-13407" y="19656"/>
                      <a:pt x="-18932" y="95856"/>
                      <a:pt x="102893" y="131480"/>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87"/>
              <p:cNvSpPr/>
              <p:nvPr/>
            </p:nvSpPr>
            <p:spPr>
              <a:xfrm>
                <a:off x="8055509" y="4399526"/>
                <a:ext cx="181014" cy="181015"/>
              </a:xfrm>
              <a:custGeom>
                <a:avLst/>
                <a:gdLst>
                  <a:gd name="connsiteX0" fmla="*/ 125482 w 126301"/>
                  <a:gd name="connsiteY0" fmla="*/ 62399 h 126301"/>
                  <a:gd name="connsiteX1" fmla="*/ 62905 w 126301"/>
                  <a:gd name="connsiteY1" fmla="*/ 126119 h 126301"/>
                  <a:gd name="connsiteX2" fmla="*/ -814 w 126301"/>
                  <a:gd name="connsiteY2" fmla="*/ 63542 h 126301"/>
                  <a:gd name="connsiteX3" fmla="*/ 61763 w 126301"/>
                  <a:gd name="connsiteY3" fmla="*/ -177 h 126301"/>
                  <a:gd name="connsiteX4" fmla="*/ 62427 w 126301"/>
                  <a:gd name="connsiteY4" fmla="*/ -180 h 126301"/>
                  <a:gd name="connsiteX5" fmla="*/ 125482 w 126301"/>
                  <a:gd name="connsiteY5" fmla="*/ 62399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01" h="126301">
                    <a:moveTo>
                      <a:pt x="125482" y="62399"/>
                    </a:moveTo>
                    <a:cubicBezTo>
                      <a:pt x="125798" y="97275"/>
                      <a:pt x="97781" y="125803"/>
                      <a:pt x="62905" y="126119"/>
                    </a:cubicBezTo>
                    <a:cubicBezTo>
                      <a:pt x="28030" y="126435"/>
                      <a:pt x="-499" y="98418"/>
                      <a:pt x="-814" y="63542"/>
                    </a:cubicBezTo>
                    <a:cubicBezTo>
                      <a:pt x="-1130" y="28666"/>
                      <a:pt x="26887" y="138"/>
                      <a:pt x="61763" y="-177"/>
                    </a:cubicBezTo>
                    <a:cubicBezTo>
                      <a:pt x="61984" y="-179"/>
                      <a:pt x="62206" y="-180"/>
                      <a:pt x="62427" y="-180"/>
                    </a:cubicBezTo>
                    <a:cubicBezTo>
                      <a:pt x="97109" y="-286"/>
                      <a:pt x="125325" y="27717"/>
                      <a:pt x="125482" y="62399"/>
                    </a:cubicBezTo>
                    <a:close/>
                  </a:path>
                </a:pathLst>
              </a:custGeom>
              <a:solidFill>
                <a:srgbClr val="DEE0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任意多边形: 形状 156"/>
              <p:cNvSpPr/>
              <p:nvPr/>
            </p:nvSpPr>
            <p:spPr>
              <a:xfrm>
                <a:off x="9434618" y="2785337"/>
                <a:ext cx="1305193" cy="1984547"/>
              </a:xfrm>
              <a:custGeom>
                <a:avLst/>
                <a:gdLst>
                  <a:gd name="connsiteX0" fmla="*/ 82197 w 910681"/>
                  <a:gd name="connsiteY0" fmla="*/ 57012 h 1384691"/>
                  <a:gd name="connsiteX1" fmla="*/ 342421 w 910681"/>
                  <a:gd name="connsiteY1" fmla="*/ 57012 h 1384691"/>
                  <a:gd name="connsiteX2" fmla="*/ 893633 w 910681"/>
                  <a:gd name="connsiteY2" fmla="*/ 1323266 h 1384691"/>
                  <a:gd name="connsiteX3" fmla="*/ 762949 w 910681"/>
                  <a:gd name="connsiteY3" fmla="*/ 1384511 h 1384691"/>
                  <a:gd name="connsiteX4" fmla="*/ 476342 w 910681"/>
                  <a:gd name="connsiteY4" fmla="*/ 1294595 h 1384691"/>
                  <a:gd name="connsiteX5" fmla="*/ 3425 w 910681"/>
                  <a:gd name="connsiteY5" fmla="*/ 914929 h 1384691"/>
                  <a:gd name="connsiteX6" fmla="*/ 82197 w 910681"/>
                  <a:gd name="connsiteY6" fmla="*/ 57012 h 13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81" h="1384691">
                    <a:moveTo>
                      <a:pt x="82197" y="57012"/>
                    </a:moveTo>
                    <a:cubicBezTo>
                      <a:pt x="82197" y="57012"/>
                      <a:pt x="170971" y="-71671"/>
                      <a:pt x="342421" y="57012"/>
                    </a:cubicBezTo>
                    <a:cubicBezTo>
                      <a:pt x="486153" y="164740"/>
                      <a:pt x="1007933" y="682138"/>
                      <a:pt x="893633" y="1323266"/>
                    </a:cubicBezTo>
                    <a:cubicBezTo>
                      <a:pt x="893633" y="1323266"/>
                      <a:pt x="885441" y="1384511"/>
                      <a:pt x="762949" y="1384511"/>
                    </a:cubicBezTo>
                    <a:cubicBezTo>
                      <a:pt x="640457" y="1384511"/>
                      <a:pt x="643029" y="1319170"/>
                      <a:pt x="476342" y="1294595"/>
                    </a:cubicBezTo>
                    <a:cubicBezTo>
                      <a:pt x="309654" y="1270021"/>
                      <a:pt x="9617" y="1249828"/>
                      <a:pt x="3425" y="914929"/>
                    </a:cubicBezTo>
                    <a:cubicBezTo>
                      <a:pt x="-2765" y="580030"/>
                      <a:pt x="-15815" y="167216"/>
                      <a:pt x="82197" y="5701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9154022" y="2353061"/>
                <a:ext cx="1375091" cy="2118405"/>
              </a:xfrm>
              <a:custGeom>
                <a:avLst/>
                <a:gdLst>
                  <a:gd name="connsiteX0" fmla="*/ -817 w 959452"/>
                  <a:gd name="connsiteY0" fmla="*/ -180 h 1478089"/>
                  <a:gd name="connsiteX1" fmla="*/ 170633 w 959452"/>
                  <a:gd name="connsiteY1" fmla="*/ -180 h 1478089"/>
                  <a:gd name="connsiteX2" fmla="*/ 170633 w 959452"/>
                  <a:gd name="connsiteY2" fmla="*/ 591894 h 1478089"/>
                  <a:gd name="connsiteX3" fmla="*/ 317699 w 959452"/>
                  <a:gd name="connsiteY3" fmla="*/ 787823 h 1478089"/>
                  <a:gd name="connsiteX4" fmla="*/ 730036 w 959452"/>
                  <a:gd name="connsiteY4" fmla="*/ 1065477 h 1478089"/>
                  <a:gd name="connsiteX5" fmla="*/ 958636 w 959452"/>
                  <a:gd name="connsiteY5" fmla="*/ 1477909 h 1478089"/>
                  <a:gd name="connsiteX6" fmla="*/ 676982 w 959452"/>
                  <a:gd name="connsiteY6" fmla="*/ 1043569 h 1478089"/>
                  <a:gd name="connsiteX7" fmla="*/ 317604 w 959452"/>
                  <a:gd name="connsiteY7" fmla="*/ 906219 h 1478089"/>
                  <a:gd name="connsiteX8" fmla="*/ 84812 w 959452"/>
                  <a:gd name="connsiteY8" fmla="*/ 722482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52" h="1478089">
                    <a:moveTo>
                      <a:pt x="-817" y="-180"/>
                    </a:moveTo>
                    <a:lnTo>
                      <a:pt x="170633" y="-180"/>
                    </a:lnTo>
                    <a:lnTo>
                      <a:pt x="170633" y="591894"/>
                    </a:lnTo>
                    <a:cubicBezTo>
                      <a:pt x="170633" y="591894"/>
                      <a:pt x="178824" y="742960"/>
                      <a:pt x="317699" y="787823"/>
                    </a:cubicBezTo>
                    <a:cubicBezTo>
                      <a:pt x="456573" y="832686"/>
                      <a:pt x="660599" y="832686"/>
                      <a:pt x="730036" y="1065477"/>
                    </a:cubicBezTo>
                    <a:cubicBezTo>
                      <a:pt x="799473" y="1298268"/>
                      <a:pt x="889295" y="1449239"/>
                      <a:pt x="958636" y="1477909"/>
                    </a:cubicBezTo>
                    <a:cubicBezTo>
                      <a:pt x="958636" y="1477909"/>
                      <a:pt x="787186" y="1419711"/>
                      <a:pt x="676982" y="1043569"/>
                    </a:cubicBezTo>
                    <a:cubicBezTo>
                      <a:pt x="652788" y="961083"/>
                      <a:pt x="572207" y="865357"/>
                      <a:pt x="317604" y="906219"/>
                    </a:cubicBezTo>
                    <a:cubicBezTo>
                      <a:pt x="244356" y="917934"/>
                      <a:pt x="125675" y="930698"/>
                      <a:pt x="84812" y="72248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任意多边形: 形状 158"/>
              <p:cNvSpPr/>
              <p:nvPr/>
            </p:nvSpPr>
            <p:spPr>
              <a:xfrm>
                <a:off x="9492299" y="2785321"/>
                <a:ext cx="1193257" cy="1232205"/>
              </a:xfrm>
              <a:custGeom>
                <a:avLst/>
                <a:gdLst>
                  <a:gd name="connsiteX0" fmla="*/ 287219 w 832580"/>
                  <a:gd name="connsiteY0" fmla="*/ 47021 h 859754"/>
                  <a:gd name="connsiteX1" fmla="*/ 48428 w 832580"/>
                  <a:gd name="connsiteY1" fmla="*/ 47021 h 859754"/>
                  <a:gd name="connsiteX2" fmla="*/ -817 w 832580"/>
                  <a:gd name="connsiteY2" fmla="*/ 143509 h 859754"/>
                  <a:gd name="connsiteX3" fmla="*/ 156632 w 832580"/>
                  <a:gd name="connsiteY3" fmla="*/ 343534 h 859754"/>
                  <a:gd name="connsiteX4" fmla="*/ 632882 w 832580"/>
                  <a:gd name="connsiteY4" fmla="*/ 531272 h 859754"/>
                  <a:gd name="connsiteX5" fmla="*/ 831764 w 832580"/>
                  <a:gd name="connsiteY5" fmla="*/ 854456 h 859754"/>
                  <a:gd name="connsiteX6" fmla="*/ 287219 w 832580"/>
                  <a:gd name="connsiteY6" fmla="*/ 47021 h 85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580" h="859754">
                    <a:moveTo>
                      <a:pt x="287219" y="47021"/>
                    </a:moveTo>
                    <a:cubicBezTo>
                      <a:pt x="142344" y="-59182"/>
                      <a:pt x="48428" y="47021"/>
                      <a:pt x="48428" y="47021"/>
                    </a:cubicBezTo>
                    <a:cubicBezTo>
                      <a:pt x="24956" y="75065"/>
                      <a:pt x="8122" y="108049"/>
                      <a:pt x="-817" y="143509"/>
                    </a:cubicBezTo>
                    <a:cubicBezTo>
                      <a:pt x="8708" y="239903"/>
                      <a:pt x="52809" y="331914"/>
                      <a:pt x="156632" y="343534"/>
                    </a:cubicBezTo>
                    <a:cubicBezTo>
                      <a:pt x="364848" y="367633"/>
                      <a:pt x="583923" y="390398"/>
                      <a:pt x="632882" y="531272"/>
                    </a:cubicBezTo>
                    <a:cubicBezTo>
                      <a:pt x="672220" y="644143"/>
                      <a:pt x="753373" y="898747"/>
                      <a:pt x="831764" y="854456"/>
                    </a:cubicBezTo>
                    <a:cubicBezTo>
                      <a:pt x="708415" y="402018"/>
                      <a:pt x="391994" y="123698"/>
                      <a:pt x="287219" y="4702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9438651" y="4016118"/>
                <a:ext cx="1175508" cy="753794"/>
              </a:xfrm>
              <a:custGeom>
                <a:avLst/>
                <a:gdLst>
                  <a:gd name="connsiteX0" fmla="*/ 473528 w 820196"/>
                  <a:gd name="connsiteY0" fmla="*/ 435834 h 525950"/>
                  <a:gd name="connsiteX1" fmla="*/ 760135 w 820196"/>
                  <a:gd name="connsiteY1" fmla="*/ 525750 h 525950"/>
                  <a:gd name="connsiteX2" fmla="*/ 819380 w 820196"/>
                  <a:gd name="connsiteY2" fmla="*/ 519559 h 525950"/>
                  <a:gd name="connsiteX3" fmla="*/ 253882 w 820196"/>
                  <a:gd name="connsiteY3" fmla="*/ 89410 h 525950"/>
                  <a:gd name="connsiteX4" fmla="*/ -817 w 820196"/>
                  <a:gd name="connsiteY4" fmla="*/ 637 h 525950"/>
                  <a:gd name="connsiteX5" fmla="*/ 611 w 820196"/>
                  <a:gd name="connsiteY5" fmla="*/ 56168 h 525950"/>
                  <a:gd name="connsiteX6" fmla="*/ 473528 w 820196"/>
                  <a:gd name="connsiteY6" fmla="*/ 435834 h 5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96" h="525950">
                    <a:moveTo>
                      <a:pt x="473528" y="435834"/>
                    </a:moveTo>
                    <a:cubicBezTo>
                      <a:pt x="640215" y="460409"/>
                      <a:pt x="637643" y="525750"/>
                      <a:pt x="760135" y="525750"/>
                    </a:cubicBezTo>
                    <a:cubicBezTo>
                      <a:pt x="780057" y="526001"/>
                      <a:pt x="799940" y="523923"/>
                      <a:pt x="819380" y="519559"/>
                    </a:cubicBezTo>
                    <a:cubicBezTo>
                      <a:pt x="365705" y="419927"/>
                      <a:pt x="365896" y="224951"/>
                      <a:pt x="253882" y="89410"/>
                    </a:cubicBezTo>
                    <a:cubicBezTo>
                      <a:pt x="186635" y="7971"/>
                      <a:pt x="78526" y="-3840"/>
                      <a:pt x="-817" y="637"/>
                    </a:cubicBezTo>
                    <a:cubicBezTo>
                      <a:pt x="-246" y="19687"/>
                      <a:pt x="326" y="37880"/>
                      <a:pt x="611" y="56168"/>
                    </a:cubicBezTo>
                    <a:cubicBezTo>
                      <a:pt x="7184" y="391067"/>
                      <a:pt x="306840" y="411355"/>
                      <a:pt x="473528" y="43583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9664088" y="2933241"/>
                <a:ext cx="218230" cy="649391"/>
              </a:xfrm>
              <a:custGeom>
                <a:avLst/>
                <a:gdLst>
                  <a:gd name="connsiteX0" fmla="*/ 115733 w 152267"/>
                  <a:gd name="connsiteY0" fmla="*/ 452924 h 453104"/>
                  <a:gd name="connsiteX1" fmla="*/ 9529 w 152267"/>
                  <a:gd name="connsiteY1" fmla="*/ 285570 h 453104"/>
                  <a:gd name="connsiteX2" fmla="*/ 47629 w 152267"/>
                  <a:gd name="connsiteY2" fmla="*/ -180 h 453104"/>
                  <a:gd name="connsiteX3" fmla="*/ 57154 w 152267"/>
                  <a:gd name="connsiteY3" fmla="*/ 233277 h 453104"/>
                  <a:gd name="connsiteX4" fmla="*/ 151451 w 152267"/>
                  <a:gd name="connsiteY4" fmla="*/ 434827 h 4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7" h="453104">
                    <a:moveTo>
                      <a:pt x="115733" y="452924"/>
                    </a:moveTo>
                    <a:cubicBezTo>
                      <a:pt x="115733" y="452924"/>
                      <a:pt x="-42002" y="388154"/>
                      <a:pt x="9529" y="285570"/>
                    </a:cubicBezTo>
                    <a:cubicBezTo>
                      <a:pt x="54893" y="197592"/>
                      <a:pt x="68357" y="96610"/>
                      <a:pt x="47629" y="-180"/>
                    </a:cubicBezTo>
                    <a:cubicBezTo>
                      <a:pt x="47629" y="-180"/>
                      <a:pt x="96110" y="147552"/>
                      <a:pt x="57154" y="233277"/>
                    </a:cubicBezTo>
                    <a:cubicBezTo>
                      <a:pt x="18195" y="319002"/>
                      <a:pt x="-11998" y="359579"/>
                      <a:pt x="151451" y="4348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9701028" y="3079855"/>
                <a:ext cx="153638" cy="262923"/>
              </a:xfrm>
              <a:custGeom>
                <a:avLst/>
                <a:gdLst>
                  <a:gd name="connsiteX0" fmla="*/ 13089 w 107198"/>
                  <a:gd name="connsiteY0" fmla="*/ 153934 h 183451"/>
                  <a:gd name="connsiteX1" fmla="*/ 96624 w 107198"/>
                  <a:gd name="connsiteY1" fmla="*/ 84973 h 183451"/>
                  <a:gd name="connsiteX2" fmla="*/ 105577 w 107198"/>
                  <a:gd name="connsiteY2" fmla="*/ -180 h 183451"/>
                  <a:gd name="connsiteX3" fmla="*/ 105577 w 107198"/>
                  <a:gd name="connsiteY3" fmla="*/ 89259 h 183451"/>
                  <a:gd name="connsiteX4" fmla="*/ -817 w 107198"/>
                  <a:gd name="connsiteY4" fmla="*/ 183271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8" h="183451">
                    <a:moveTo>
                      <a:pt x="13089" y="153934"/>
                    </a:moveTo>
                    <a:cubicBezTo>
                      <a:pt x="13089" y="153934"/>
                      <a:pt x="93575" y="137361"/>
                      <a:pt x="96624" y="84973"/>
                    </a:cubicBezTo>
                    <a:cubicBezTo>
                      <a:pt x="98065" y="56448"/>
                      <a:pt x="101054" y="28021"/>
                      <a:pt x="105577" y="-180"/>
                    </a:cubicBezTo>
                    <a:cubicBezTo>
                      <a:pt x="105577" y="-180"/>
                      <a:pt x="107387" y="49159"/>
                      <a:pt x="105577" y="89259"/>
                    </a:cubicBezTo>
                    <a:cubicBezTo>
                      <a:pt x="104054" y="120978"/>
                      <a:pt x="65477" y="180128"/>
                      <a:pt x="-817" y="18327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任意多边形: 形状 162"/>
              <p:cNvSpPr/>
              <p:nvPr/>
            </p:nvSpPr>
            <p:spPr>
              <a:xfrm>
                <a:off x="9654772" y="2950440"/>
                <a:ext cx="92671" cy="301556"/>
              </a:xfrm>
              <a:custGeom>
                <a:avLst/>
                <a:gdLst>
                  <a:gd name="connsiteX0" fmla="*/ 62509 w 64659"/>
                  <a:gd name="connsiteY0" fmla="*/ 178128 h 210407"/>
                  <a:gd name="connsiteX1" fmla="*/ 12788 w 64659"/>
                  <a:gd name="connsiteY1" fmla="*/ 76020 h 210407"/>
                  <a:gd name="connsiteX2" fmla="*/ 37934 w 64659"/>
                  <a:gd name="connsiteY2" fmla="*/ -180 h 210407"/>
                  <a:gd name="connsiteX3" fmla="*/ 2883 w 64659"/>
                  <a:gd name="connsiteY3" fmla="*/ 82020 h 210407"/>
                  <a:gd name="connsiteX4" fmla="*/ 63843 w 64659"/>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9" h="210407">
                    <a:moveTo>
                      <a:pt x="62509" y="178128"/>
                    </a:moveTo>
                    <a:cubicBezTo>
                      <a:pt x="62509" y="178128"/>
                      <a:pt x="-5024" y="125454"/>
                      <a:pt x="12788" y="76020"/>
                    </a:cubicBezTo>
                    <a:cubicBezTo>
                      <a:pt x="30600" y="26585"/>
                      <a:pt x="37934" y="-180"/>
                      <a:pt x="37934" y="-180"/>
                    </a:cubicBezTo>
                    <a:cubicBezTo>
                      <a:pt x="37934" y="-180"/>
                      <a:pt x="16884" y="44492"/>
                      <a:pt x="2883" y="82020"/>
                    </a:cubicBezTo>
                    <a:cubicBezTo>
                      <a:pt x="-8262" y="111738"/>
                      <a:pt x="4026" y="181366"/>
                      <a:pt x="63843"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9795490" y="3594782"/>
                <a:ext cx="198515" cy="403804"/>
              </a:xfrm>
              <a:custGeom>
                <a:avLst/>
                <a:gdLst>
                  <a:gd name="connsiteX0" fmla="*/ 66528 w 138512"/>
                  <a:gd name="connsiteY0" fmla="*/ 6773 h 281749"/>
                  <a:gd name="connsiteX1" fmla="*/ 113486 w 138512"/>
                  <a:gd name="connsiteY1" fmla="*/ 145933 h 281749"/>
                  <a:gd name="connsiteX2" fmla="*/ -814 w 138512"/>
                  <a:gd name="connsiteY2" fmla="*/ 281569 h 281749"/>
                  <a:gd name="connsiteX3" fmla="*/ 56336 w 138512"/>
                  <a:gd name="connsiteY3" fmla="*/ 151743 h 281749"/>
                  <a:gd name="connsiteX4" fmla="*/ 29381 w 138512"/>
                  <a:gd name="connsiteY4" fmla="*/ -180 h 28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1749">
                    <a:moveTo>
                      <a:pt x="66528" y="6773"/>
                    </a:moveTo>
                    <a:cubicBezTo>
                      <a:pt x="66528" y="6773"/>
                      <a:pt x="188067" y="114786"/>
                      <a:pt x="113486" y="145933"/>
                    </a:cubicBezTo>
                    <a:cubicBezTo>
                      <a:pt x="3568" y="191748"/>
                      <a:pt x="-814" y="281569"/>
                      <a:pt x="-814" y="281569"/>
                    </a:cubicBezTo>
                    <a:cubicBezTo>
                      <a:pt x="-814" y="281569"/>
                      <a:pt x="-2147" y="179842"/>
                      <a:pt x="56336" y="151743"/>
                    </a:cubicBezTo>
                    <a:cubicBezTo>
                      <a:pt x="114820" y="123645"/>
                      <a:pt x="152920" y="116120"/>
                      <a:pt x="29381"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9767919" y="3635357"/>
                <a:ext cx="173507" cy="249378"/>
              </a:xfrm>
              <a:custGeom>
                <a:avLst/>
                <a:gdLst>
                  <a:gd name="connsiteX0" fmla="*/ 103960 w 121063"/>
                  <a:gd name="connsiteY0" fmla="*/ 27897 h 174000"/>
                  <a:gd name="connsiteX1" fmla="*/ 14995 w 121063"/>
                  <a:gd name="connsiteY1" fmla="*/ 89715 h 174000"/>
                  <a:gd name="connsiteX2" fmla="*/ -817 w 121063"/>
                  <a:gd name="connsiteY2" fmla="*/ 173820 h 174000"/>
                  <a:gd name="connsiteX3" fmla="*/ 6518 w 121063"/>
                  <a:gd name="connsiteY3" fmla="*/ 84761 h 174000"/>
                  <a:gd name="connsiteX4" fmla="*/ 120247 w 121063"/>
                  <a:gd name="connsiteY4" fmla="*/ -106 h 1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3" h="174000">
                    <a:moveTo>
                      <a:pt x="103960" y="27897"/>
                    </a:moveTo>
                    <a:cubicBezTo>
                      <a:pt x="103960" y="27897"/>
                      <a:pt x="22330" y="37422"/>
                      <a:pt x="14995" y="89715"/>
                    </a:cubicBezTo>
                    <a:cubicBezTo>
                      <a:pt x="11224" y="118011"/>
                      <a:pt x="5946" y="146086"/>
                      <a:pt x="-817" y="173820"/>
                    </a:cubicBezTo>
                    <a:cubicBezTo>
                      <a:pt x="-815" y="173820"/>
                      <a:pt x="1375" y="124576"/>
                      <a:pt x="6518" y="84761"/>
                    </a:cubicBezTo>
                    <a:cubicBezTo>
                      <a:pt x="10614" y="53234"/>
                      <a:pt x="54143" y="-2488"/>
                      <a:pt x="120247" y="-10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任意多边形: 形状 165"/>
              <p:cNvSpPr/>
              <p:nvPr/>
            </p:nvSpPr>
            <p:spPr>
              <a:xfrm>
                <a:off x="9963406" y="3714503"/>
                <a:ext cx="82428" cy="303603"/>
              </a:xfrm>
              <a:custGeom>
                <a:avLst/>
                <a:gdLst>
                  <a:gd name="connsiteX0" fmla="*/ -817 w 57513"/>
                  <a:gd name="connsiteY0" fmla="*/ 32110 h 211835"/>
                  <a:gd name="connsiteX1" fmla="*/ 40331 w 57513"/>
                  <a:gd name="connsiteY1" fmla="*/ 138027 h 211835"/>
                  <a:gd name="connsiteX2" fmla="*/ 8994 w 57513"/>
                  <a:gd name="connsiteY2" fmla="*/ 211656 h 211835"/>
                  <a:gd name="connsiteX3" fmla="*/ 50714 w 57513"/>
                  <a:gd name="connsiteY3" fmla="*/ 132598 h 211835"/>
                  <a:gd name="connsiteX4" fmla="*/ 612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817" y="32110"/>
                    </a:moveTo>
                    <a:cubicBezTo>
                      <a:pt x="-817" y="32110"/>
                      <a:pt x="62143" y="90212"/>
                      <a:pt x="40331" y="138027"/>
                    </a:cubicBezTo>
                    <a:cubicBezTo>
                      <a:pt x="18519" y="185843"/>
                      <a:pt x="8994" y="211656"/>
                      <a:pt x="8994" y="211656"/>
                    </a:cubicBezTo>
                    <a:cubicBezTo>
                      <a:pt x="8994" y="211656"/>
                      <a:pt x="33568" y="168888"/>
                      <a:pt x="50714" y="132598"/>
                    </a:cubicBezTo>
                    <a:cubicBezTo>
                      <a:pt x="64239" y="104023"/>
                      <a:pt x="57762" y="33443"/>
                      <a:pt x="612"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任意多边形: 形状 166"/>
              <p:cNvSpPr/>
              <p:nvPr/>
            </p:nvSpPr>
            <p:spPr>
              <a:xfrm>
                <a:off x="10194563" y="3347419"/>
                <a:ext cx="81320" cy="159719"/>
              </a:xfrm>
              <a:custGeom>
                <a:avLst/>
                <a:gdLst>
                  <a:gd name="connsiteX0" fmla="*/ 18967 w 56740"/>
                  <a:gd name="connsiteY0" fmla="*/ 94879 h 111442"/>
                  <a:gd name="connsiteX1" fmla="*/ 22491 w 56740"/>
                  <a:gd name="connsiteY1" fmla="*/ 30585 h 111442"/>
                  <a:gd name="connsiteX2" fmla="*/ 55924 w 56740"/>
                  <a:gd name="connsiteY2" fmla="*/ -180 h 111442"/>
                  <a:gd name="connsiteX3" fmla="*/ 15824 w 56740"/>
                  <a:gd name="connsiteY3" fmla="*/ 30967 h 111442"/>
                  <a:gd name="connsiteX4" fmla="*/ 10680 w 56740"/>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0" h="111442">
                    <a:moveTo>
                      <a:pt x="18967" y="94879"/>
                    </a:moveTo>
                    <a:cubicBezTo>
                      <a:pt x="18967" y="94879"/>
                      <a:pt x="-83" y="50112"/>
                      <a:pt x="22491" y="30585"/>
                    </a:cubicBezTo>
                    <a:cubicBezTo>
                      <a:pt x="45065" y="11059"/>
                      <a:pt x="55924" y="-180"/>
                      <a:pt x="55924" y="-180"/>
                    </a:cubicBezTo>
                    <a:cubicBezTo>
                      <a:pt x="55924" y="-180"/>
                      <a:pt x="33159" y="16203"/>
                      <a:pt x="15824" y="30967"/>
                    </a:cubicBezTo>
                    <a:cubicBezTo>
                      <a:pt x="2107" y="42587"/>
                      <a:pt x="-10942" y="80496"/>
                      <a:pt x="10680"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任意多边形: 形状 167"/>
              <p:cNvSpPr/>
              <p:nvPr/>
            </p:nvSpPr>
            <p:spPr>
              <a:xfrm>
                <a:off x="10026472" y="3582118"/>
                <a:ext cx="502775" cy="284729"/>
              </a:xfrm>
              <a:custGeom>
                <a:avLst/>
                <a:gdLst>
                  <a:gd name="connsiteX0" fmla="*/ -817 w 350805"/>
                  <a:gd name="connsiteY0" fmla="*/ 36944 h 198666"/>
                  <a:gd name="connsiteX1" fmla="*/ 160156 w 350805"/>
                  <a:gd name="connsiteY1" fmla="*/ 18560 h 198666"/>
                  <a:gd name="connsiteX2" fmla="*/ 349989 w 350805"/>
                  <a:gd name="connsiteY2" fmla="*/ 198107 h 198666"/>
                  <a:gd name="connsiteX3" fmla="*/ 231592 w 350805"/>
                  <a:gd name="connsiteY3" fmla="*/ 149529 h 198666"/>
                  <a:gd name="connsiteX4" fmla="*/ 21281 w 350805"/>
                  <a:gd name="connsiteY4" fmla="*/ 56184 h 19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6">
                    <a:moveTo>
                      <a:pt x="-817" y="36944"/>
                    </a:moveTo>
                    <a:cubicBezTo>
                      <a:pt x="-817" y="36944"/>
                      <a:pt x="76431" y="-32493"/>
                      <a:pt x="160156" y="18560"/>
                    </a:cubicBezTo>
                    <a:cubicBezTo>
                      <a:pt x="243881" y="69615"/>
                      <a:pt x="249787" y="185629"/>
                      <a:pt x="349989" y="198107"/>
                    </a:cubicBezTo>
                    <a:cubicBezTo>
                      <a:pt x="305089" y="201376"/>
                      <a:pt x="261257" y="183392"/>
                      <a:pt x="231592" y="149529"/>
                    </a:cubicBezTo>
                    <a:cubicBezTo>
                      <a:pt x="180540" y="92379"/>
                      <a:pt x="147868" y="-20587"/>
                      <a:pt x="21281"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任意多边形: 形状 168"/>
              <p:cNvSpPr/>
              <p:nvPr/>
            </p:nvSpPr>
            <p:spPr>
              <a:xfrm>
                <a:off x="10140085" y="3371993"/>
                <a:ext cx="190264" cy="222789"/>
              </a:xfrm>
              <a:custGeom>
                <a:avLst/>
                <a:gdLst>
                  <a:gd name="connsiteX0" fmla="*/ 3351 w 132755"/>
                  <a:gd name="connsiteY0" fmla="*/ 155268 h 155448"/>
                  <a:gd name="connsiteX1" fmla="*/ 25735 w 132755"/>
                  <a:gd name="connsiteY1" fmla="*/ 85545 h 155448"/>
                  <a:gd name="connsiteX2" fmla="*/ 131939 w 132755"/>
                  <a:gd name="connsiteY2" fmla="*/ -180 h 155448"/>
                  <a:gd name="connsiteX3" fmla="*/ 65264 w 132755"/>
                  <a:gd name="connsiteY3" fmla="*/ 95832 h 155448"/>
                  <a:gd name="connsiteX4" fmla="*/ 23258 w 132755"/>
                  <a:gd name="connsiteY4" fmla="*/ 146790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55" h="155448">
                    <a:moveTo>
                      <a:pt x="3351" y="155268"/>
                    </a:moveTo>
                    <a:cubicBezTo>
                      <a:pt x="3351" y="155268"/>
                      <a:pt x="-15128" y="99832"/>
                      <a:pt x="25735" y="85545"/>
                    </a:cubicBezTo>
                    <a:cubicBezTo>
                      <a:pt x="66597" y="71257"/>
                      <a:pt x="95268" y="69352"/>
                      <a:pt x="131939" y="-180"/>
                    </a:cubicBezTo>
                    <a:cubicBezTo>
                      <a:pt x="131939" y="-180"/>
                      <a:pt x="109460" y="71257"/>
                      <a:pt x="65264" y="95832"/>
                    </a:cubicBezTo>
                    <a:cubicBezTo>
                      <a:pt x="21068" y="120406"/>
                      <a:pt x="21258" y="116310"/>
                      <a:pt x="23258" y="14679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10278140" y="3804875"/>
                <a:ext cx="43198" cy="140881"/>
              </a:xfrm>
              <a:custGeom>
                <a:avLst/>
                <a:gdLst>
                  <a:gd name="connsiteX0" fmla="*/ 28849 w 30141"/>
                  <a:gd name="connsiteY0" fmla="*/ 14964 h 98298"/>
                  <a:gd name="connsiteX1" fmla="*/ 5512 w 30141"/>
                  <a:gd name="connsiteY1" fmla="*/ 61637 h 98298"/>
                  <a:gd name="connsiteX2" fmla="*/ 17609 w 30141"/>
                  <a:gd name="connsiteY2" fmla="*/ 98118 h 98298"/>
                  <a:gd name="connsiteX3" fmla="*/ 750 w 30141"/>
                  <a:gd name="connsiteY3" fmla="*/ 58398 h 98298"/>
                  <a:gd name="connsiteX4" fmla="*/ 29325 w 3014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98298">
                    <a:moveTo>
                      <a:pt x="28849" y="14964"/>
                    </a:moveTo>
                    <a:cubicBezTo>
                      <a:pt x="28849" y="14964"/>
                      <a:pt x="-3155" y="37920"/>
                      <a:pt x="5512" y="61637"/>
                    </a:cubicBezTo>
                    <a:cubicBezTo>
                      <a:pt x="14180" y="85354"/>
                      <a:pt x="17609" y="98118"/>
                      <a:pt x="17609" y="98118"/>
                    </a:cubicBezTo>
                    <a:cubicBezTo>
                      <a:pt x="17609" y="98118"/>
                      <a:pt x="8084" y="76401"/>
                      <a:pt x="750" y="58398"/>
                    </a:cubicBezTo>
                    <a:cubicBezTo>
                      <a:pt x="-5336" y="34511"/>
                      <a:pt x="6753" y="9727"/>
                      <a:pt x="29325"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形状 170"/>
              <p:cNvSpPr/>
              <p:nvPr/>
            </p:nvSpPr>
            <p:spPr>
              <a:xfrm>
                <a:off x="10280240" y="3714503"/>
                <a:ext cx="79037" cy="238351"/>
              </a:xfrm>
              <a:custGeom>
                <a:avLst/>
                <a:gdLst>
                  <a:gd name="connsiteX0" fmla="*/ 19196 w 55146"/>
                  <a:gd name="connsiteY0" fmla="*/ -180 h 166306"/>
                  <a:gd name="connsiteX1" fmla="*/ 7574 w 55146"/>
                  <a:gd name="connsiteY1" fmla="*/ 58684 h 166306"/>
                  <a:gd name="connsiteX2" fmla="*/ 50914 w 55146"/>
                  <a:gd name="connsiteY2" fmla="*/ 166126 h 166306"/>
                  <a:gd name="connsiteX3" fmla="*/ 40912 w 55146"/>
                  <a:gd name="connsiteY3" fmla="*/ 69257 h 166306"/>
                  <a:gd name="connsiteX4" fmla="*/ 30721 w 55146"/>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 h="166306">
                    <a:moveTo>
                      <a:pt x="19196" y="-180"/>
                    </a:moveTo>
                    <a:cubicBezTo>
                      <a:pt x="19196" y="-180"/>
                      <a:pt x="-16618" y="30395"/>
                      <a:pt x="7574" y="58684"/>
                    </a:cubicBezTo>
                    <a:cubicBezTo>
                      <a:pt x="31768" y="86973"/>
                      <a:pt x="52057" y="101070"/>
                      <a:pt x="50914" y="166126"/>
                    </a:cubicBezTo>
                    <a:cubicBezTo>
                      <a:pt x="50914" y="166126"/>
                      <a:pt x="63295" y="106023"/>
                      <a:pt x="40912" y="69257"/>
                    </a:cubicBezTo>
                    <a:cubicBezTo>
                      <a:pt x="18528" y="32490"/>
                      <a:pt x="16909" y="35157"/>
                      <a:pt x="30721"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10069163" y="3950397"/>
                <a:ext cx="161992" cy="652393"/>
              </a:xfrm>
              <a:custGeom>
                <a:avLst/>
                <a:gdLst>
                  <a:gd name="connsiteX0" fmla="*/ 71792 w 113028"/>
                  <a:gd name="connsiteY0" fmla="*/ -180 h 455199"/>
                  <a:gd name="connsiteX1" fmla="*/ 18739 w 113028"/>
                  <a:gd name="connsiteY1" fmla="*/ 182700 h 455199"/>
                  <a:gd name="connsiteX2" fmla="*/ 111512 w 113028"/>
                  <a:gd name="connsiteY2" fmla="*/ 455019 h 455199"/>
                  <a:gd name="connsiteX3" fmla="*/ 69793 w 113028"/>
                  <a:gd name="connsiteY3" fmla="*/ 225086 h 455199"/>
                  <a:gd name="connsiteX4" fmla="*/ 105796 w 113028"/>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8" h="455199">
                    <a:moveTo>
                      <a:pt x="71792" y="-180"/>
                    </a:moveTo>
                    <a:cubicBezTo>
                      <a:pt x="71792" y="-180"/>
                      <a:pt x="-46318" y="91927"/>
                      <a:pt x="18739" y="182700"/>
                    </a:cubicBezTo>
                    <a:cubicBezTo>
                      <a:pt x="75992" y="262260"/>
                      <a:pt x="108286" y="357053"/>
                      <a:pt x="111512" y="455019"/>
                    </a:cubicBezTo>
                    <a:cubicBezTo>
                      <a:pt x="111512" y="455019"/>
                      <a:pt x="121037" y="301762"/>
                      <a:pt x="69793" y="225086"/>
                    </a:cubicBezTo>
                    <a:cubicBezTo>
                      <a:pt x="18548" y="148410"/>
                      <a:pt x="-14885" y="114405"/>
                      <a:pt x="105796"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任意多边形: 形状 172"/>
              <p:cNvSpPr/>
              <p:nvPr/>
            </p:nvSpPr>
            <p:spPr>
              <a:xfrm>
                <a:off x="10115618" y="4206988"/>
                <a:ext cx="183609" cy="230487"/>
              </a:xfrm>
              <a:custGeom>
                <a:avLst/>
                <a:gdLst>
                  <a:gd name="connsiteX0" fmla="*/ 17090 w 128110"/>
                  <a:gd name="connsiteY0" fmla="*/ 26908 h 160819"/>
                  <a:gd name="connsiteX1" fmla="*/ 101672 w 128110"/>
                  <a:gd name="connsiteY1" fmla="*/ 79105 h 160819"/>
                  <a:gd name="connsiteX2" fmla="*/ 127294 w 128110"/>
                  <a:gd name="connsiteY2" fmla="*/ 160639 h 160819"/>
                  <a:gd name="connsiteX3" fmla="*/ 108244 w 128110"/>
                  <a:gd name="connsiteY3" fmla="*/ 73295 h 160819"/>
                  <a:gd name="connsiteX4" fmla="*/ -817 w 128110"/>
                  <a:gd name="connsiteY4" fmla="*/ 905 h 160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0" h="160819">
                    <a:moveTo>
                      <a:pt x="17090" y="26908"/>
                    </a:moveTo>
                    <a:cubicBezTo>
                      <a:pt x="17090" y="26908"/>
                      <a:pt x="87956" y="28432"/>
                      <a:pt x="101672" y="79105"/>
                    </a:cubicBezTo>
                    <a:cubicBezTo>
                      <a:pt x="115388" y="129778"/>
                      <a:pt x="127294" y="160639"/>
                      <a:pt x="127294" y="160639"/>
                    </a:cubicBezTo>
                    <a:cubicBezTo>
                      <a:pt x="127294" y="160639"/>
                      <a:pt x="118246" y="112157"/>
                      <a:pt x="108244" y="73295"/>
                    </a:cubicBezTo>
                    <a:cubicBezTo>
                      <a:pt x="100243" y="42529"/>
                      <a:pt x="55381" y="-8239"/>
                      <a:pt x="-817" y="905"/>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任意多边形: 形状 173"/>
              <p:cNvSpPr/>
              <p:nvPr/>
            </p:nvSpPr>
            <p:spPr>
              <a:xfrm>
                <a:off x="10124051" y="4288677"/>
                <a:ext cx="83030" cy="301420"/>
              </a:xfrm>
              <a:custGeom>
                <a:avLst/>
                <a:gdLst>
                  <a:gd name="connsiteX0" fmla="*/ 39686 w 57933"/>
                  <a:gd name="connsiteY0" fmla="*/ 31728 h 210312"/>
                  <a:gd name="connsiteX1" fmla="*/ 19873 w 57933"/>
                  <a:gd name="connsiteY1" fmla="*/ 140504 h 210312"/>
                  <a:gd name="connsiteX2" fmla="*/ 57116 w 57933"/>
                  <a:gd name="connsiteY2" fmla="*/ 210132 h 210312"/>
                  <a:gd name="connsiteX3" fmla="*/ 10254 w 57933"/>
                  <a:gd name="connsiteY3" fmla="*/ 136218 h 210312"/>
                  <a:gd name="connsiteX4" fmla="*/ 33876 w 57933"/>
                  <a:gd name="connsiteY4" fmla="*/ -180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33" h="210312">
                    <a:moveTo>
                      <a:pt x="39686" y="31728"/>
                    </a:moveTo>
                    <a:cubicBezTo>
                      <a:pt x="39686" y="31728"/>
                      <a:pt x="-5462" y="95451"/>
                      <a:pt x="19873" y="140504"/>
                    </a:cubicBezTo>
                    <a:cubicBezTo>
                      <a:pt x="45210" y="185557"/>
                      <a:pt x="57116" y="210132"/>
                      <a:pt x="57116" y="210132"/>
                    </a:cubicBezTo>
                    <a:cubicBezTo>
                      <a:pt x="57116" y="210132"/>
                      <a:pt x="29970" y="170317"/>
                      <a:pt x="10254" y="136218"/>
                    </a:cubicBezTo>
                    <a:cubicBezTo>
                      <a:pt x="-5367" y="109167"/>
                      <a:pt x="-9939" y="38968"/>
                      <a:pt x="33876"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5" name="任意多边形: 形状 174"/>
              <p:cNvSpPr/>
              <p:nvPr/>
            </p:nvSpPr>
            <p:spPr>
              <a:xfrm>
                <a:off x="7834553" y="2778164"/>
                <a:ext cx="1305098" cy="1984487"/>
              </a:xfrm>
              <a:custGeom>
                <a:avLst/>
                <a:gdLst>
                  <a:gd name="connsiteX0" fmla="*/ 826860 w 910615"/>
                  <a:gd name="connsiteY0" fmla="*/ 56970 h 1384649"/>
                  <a:gd name="connsiteX1" fmla="*/ 566637 w 910615"/>
                  <a:gd name="connsiteY1" fmla="*/ 56970 h 1384649"/>
                  <a:gd name="connsiteX2" fmla="*/ 15426 w 910615"/>
                  <a:gd name="connsiteY2" fmla="*/ 1323223 h 1384649"/>
                  <a:gd name="connsiteX3" fmla="*/ 146108 w 910615"/>
                  <a:gd name="connsiteY3" fmla="*/ 1384469 h 1384649"/>
                  <a:gd name="connsiteX4" fmla="*/ 432621 w 910615"/>
                  <a:gd name="connsiteY4" fmla="*/ 1294648 h 1384649"/>
                  <a:gd name="connsiteX5" fmla="*/ 905537 w 910615"/>
                  <a:gd name="connsiteY5" fmla="*/ 914886 h 1384649"/>
                  <a:gd name="connsiteX6" fmla="*/ 826860 w 910615"/>
                  <a:gd name="connsiteY6" fmla="*/ 56970 h 13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15" h="1384649">
                    <a:moveTo>
                      <a:pt x="826860" y="56970"/>
                    </a:moveTo>
                    <a:cubicBezTo>
                      <a:pt x="826860" y="56970"/>
                      <a:pt x="738087" y="-71618"/>
                      <a:pt x="566637" y="56970"/>
                    </a:cubicBezTo>
                    <a:cubicBezTo>
                      <a:pt x="422524" y="164983"/>
                      <a:pt x="-98874" y="682191"/>
                      <a:pt x="15426" y="1323223"/>
                    </a:cubicBezTo>
                    <a:cubicBezTo>
                      <a:pt x="15426" y="1323223"/>
                      <a:pt x="23617" y="1384469"/>
                      <a:pt x="146108" y="1384469"/>
                    </a:cubicBezTo>
                    <a:cubicBezTo>
                      <a:pt x="268600" y="1384469"/>
                      <a:pt x="266028" y="1319128"/>
                      <a:pt x="432621" y="1294648"/>
                    </a:cubicBezTo>
                    <a:cubicBezTo>
                      <a:pt x="599213" y="1270169"/>
                      <a:pt x="899346" y="1249786"/>
                      <a:pt x="905537" y="914886"/>
                    </a:cubicBezTo>
                    <a:cubicBezTo>
                      <a:pt x="911728" y="579987"/>
                      <a:pt x="924873" y="167269"/>
                      <a:pt x="826860" y="5697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任意多边形: 形状 175"/>
              <p:cNvSpPr/>
              <p:nvPr/>
            </p:nvSpPr>
            <p:spPr>
              <a:xfrm>
                <a:off x="8045126" y="2345964"/>
                <a:ext cx="1375229" cy="2118405"/>
              </a:xfrm>
              <a:custGeom>
                <a:avLst/>
                <a:gdLst>
                  <a:gd name="connsiteX0" fmla="*/ 958732 w 959548"/>
                  <a:gd name="connsiteY0" fmla="*/ -180 h 1478089"/>
                  <a:gd name="connsiteX1" fmla="*/ 787282 w 959548"/>
                  <a:gd name="connsiteY1" fmla="*/ -180 h 1478089"/>
                  <a:gd name="connsiteX2" fmla="*/ 787282 w 959548"/>
                  <a:gd name="connsiteY2" fmla="*/ 591894 h 1478089"/>
                  <a:gd name="connsiteX3" fmla="*/ 640216 w 959548"/>
                  <a:gd name="connsiteY3" fmla="*/ 787823 h 1478089"/>
                  <a:gd name="connsiteX4" fmla="*/ 227783 w 959548"/>
                  <a:gd name="connsiteY4" fmla="*/ 1065477 h 1478089"/>
                  <a:gd name="connsiteX5" fmla="*/ -817 w 959548"/>
                  <a:gd name="connsiteY5" fmla="*/ 1477909 h 1478089"/>
                  <a:gd name="connsiteX6" fmla="*/ 280838 w 959548"/>
                  <a:gd name="connsiteY6" fmla="*/ 1043569 h 1478089"/>
                  <a:gd name="connsiteX7" fmla="*/ 640216 w 959548"/>
                  <a:gd name="connsiteY7" fmla="*/ 906219 h 1478089"/>
                  <a:gd name="connsiteX8" fmla="*/ 873007 w 959548"/>
                  <a:gd name="connsiteY8" fmla="*/ 722481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48" h="1478089">
                    <a:moveTo>
                      <a:pt x="958732" y="-180"/>
                    </a:moveTo>
                    <a:lnTo>
                      <a:pt x="787282" y="-180"/>
                    </a:lnTo>
                    <a:lnTo>
                      <a:pt x="787282" y="591894"/>
                    </a:lnTo>
                    <a:cubicBezTo>
                      <a:pt x="787282" y="591894"/>
                      <a:pt x="779090" y="742960"/>
                      <a:pt x="640216" y="787823"/>
                    </a:cubicBezTo>
                    <a:cubicBezTo>
                      <a:pt x="501342" y="832686"/>
                      <a:pt x="297316" y="832781"/>
                      <a:pt x="227783" y="1065477"/>
                    </a:cubicBezTo>
                    <a:cubicBezTo>
                      <a:pt x="158251" y="1298172"/>
                      <a:pt x="68621" y="1449334"/>
                      <a:pt x="-817" y="1477909"/>
                    </a:cubicBezTo>
                    <a:cubicBezTo>
                      <a:pt x="-817" y="1477909"/>
                      <a:pt x="170633" y="1419807"/>
                      <a:pt x="280838" y="1043569"/>
                    </a:cubicBezTo>
                    <a:cubicBezTo>
                      <a:pt x="305032" y="961083"/>
                      <a:pt x="385613" y="865356"/>
                      <a:pt x="640216" y="906219"/>
                    </a:cubicBezTo>
                    <a:cubicBezTo>
                      <a:pt x="713463" y="918030"/>
                      <a:pt x="832145" y="930698"/>
                      <a:pt x="873007" y="72248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7" name="任意多边形: 形状 176"/>
              <p:cNvSpPr/>
              <p:nvPr/>
            </p:nvSpPr>
            <p:spPr>
              <a:xfrm>
                <a:off x="7888954" y="2778148"/>
                <a:ext cx="1193121" cy="1232718"/>
              </a:xfrm>
              <a:custGeom>
                <a:avLst/>
                <a:gdLst>
                  <a:gd name="connsiteX0" fmla="*/ 543537 w 832485"/>
                  <a:gd name="connsiteY0" fmla="*/ 46979 h 860113"/>
                  <a:gd name="connsiteX1" fmla="*/ 782425 w 832485"/>
                  <a:gd name="connsiteY1" fmla="*/ 46979 h 860113"/>
                  <a:gd name="connsiteX2" fmla="*/ 831669 w 832485"/>
                  <a:gd name="connsiteY2" fmla="*/ 143467 h 860113"/>
                  <a:gd name="connsiteX3" fmla="*/ 674220 w 832485"/>
                  <a:gd name="connsiteY3" fmla="*/ 343969 h 860113"/>
                  <a:gd name="connsiteX4" fmla="*/ 197970 w 832485"/>
                  <a:gd name="connsiteY4" fmla="*/ 531611 h 860113"/>
                  <a:gd name="connsiteX5" fmla="*/ -817 w 832485"/>
                  <a:gd name="connsiteY5" fmla="*/ 854794 h 860113"/>
                  <a:gd name="connsiteX6" fmla="*/ 543537 w 832485"/>
                  <a:gd name="connsiteY6" fmla="*/ 46979 h 86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85" h="860113">
                    <a:moveTo>
                      <a:pt x="543537" y="46979"/>
                    </a:moveTo>
                    <a:cubicBezTo>
                      <a:pt x="688508" y="-59130"/>
                      <a:pt x="782425" y="46979"/>
                      <a:pt x="782425" y="46979"/>
                    </a:cubicBezTo>
                    <a:cubicBezTo>
                      <a:pt x="805896" y="75023"/>
                      <a:pt x="822730" y="108006"/>
                      <a:pt x="831669" y="143467"/>
                    </a:cubicBezTo>
                    <a:cubicBezTo>
                      <a:pt x="822144" y="239860"/>
                      <a:pt x="778043" y="331872"/>
                      <a:pt x="674220" y="343969"/>
                    </a:cubicBezTo>
                    <a:cubicBezTo>
                      <a:pt x="465908" y="368067"/>
                      <a:pt x="246833" y="390736"/>
                      <a:pt x="197970" y="531611"/>
                    </a:cubicBezTo>
                    <a:cubicBezTo>
                      <a:pt x="158727" y="644578"/>
                      <a:pt x="77479" y="899181"/>
                      <a:pt x="-817" y="854794"/>
                    </a:cubicBezTo>
                    <a:cubicBezTo>
                      <a:pt x="122437" y="401976"/>
                      <a:pt x="438762" y="123750"/>
                      <a:pt x="543537" y="4697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任意多边形: 形状 177"/>
              <p:cNvSpPr/>
              <p:nvPr/>
            </p:nvSpPr>
            <p:spPr>
              <a:xfrm>
                <a:off x="7960490" y="4008474"/>
                <a:ext cx="1175374" cy="753791"/>
              </a:xfrm>
              <a:custGeom>
                <a:avLst/>
                <a:gdLst>
                  <a:gd name="connsiteX0" fmla="*/ 344750 w 820102"/>
                  <a:gd name="connsiteY0" fmla="*/ 436215 h 525948"/>
                  <a:gd name="connsiteX1" fmla="*/ 58429 w 820102"/>
                  <a:gd name="connsiteY1" fmla="*/ 525750 h 525948"/>
                  <a:gd name="connsiteX2" fmla="*/ -817 w 820102"/>
                  <a:gd name="connsiteY2" fmla="*/ 519654 h 525948"/>
                  <a:gd name="connsiteX3" fmla="*/ 564683 w 820102"/>
                  <a:gd name="connsiteY3" fmla="*/ 89410 h 525948"/>
                  <a:gd name="connsiteX4" fmla="*/ 819286 w 820102"/>
                  <a:gd name="connsiteY4" fmla="*/ 637 h 525948"/>
                  <a:gd name="connsiteX5" fmla="*/ 817857 w 820102"/>
                  <a:gd name="connsiteY5" fmla="*/ 56168 h 525948"/>
                  <a:gd name="connsiteX6" fmla="*/ 344750 w 820102"/>
                  <a:gd name="connsiteY6" fmla="*/ 436215 h 5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02" h="525948">
                    <a:moveTo>
                      <a:pt x="344750" y="436215"/>
                    </a:moveTo>
                    <a:cubicBezTo>
                      <a:pt x="178158" y="460694"/>
                      <a:pt x="180730" y="525750"/>
                      <a:pt x="58429" y="525750"/>
                    </a:cubicBezTo>
                    <a:cubicBezTo>
                      <a:pt x="38512" y="525986"/>
                      <a:pt x="18634" y="523940"/>
                      <a:pt x="-817" y="519654"/>
                    </a:cubicBezTo>
                    <a:cubicBezTo>
                      <a:pt x="452764" y="419927"/>
                      <a:pt x="452668" y="224951"/>
                      <a:pt x="564683" y="89410"/>
                    </a:cubicBezTo>
                    <a:cubicBezTo>
                      <a:pt x="631929" y="7971"/>
                      <a:pt x="740038" y="-3840"/>
                      <a:pt x="819286" y="637"/>
                    </a:cubicBezTo>
                    <a:cubicBezTo>
                      <a:pt x="818714" y="19687"/>
                      <a:pt x="818238" y="37880"/>
                      <a:pt x="817857" y="56168"/>
                    </a:cubicBezTo>
                    <a:cubicBezTo>
                      <a:pt x="810904" y="391352"/>
                      <a:pt x="511438" y="411450"/>
                      <a:pt x="344750" y="436215"/>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任意多边形: 形状 178"/>
              <p:cNvSpPr/>
              <p:nvPr/>
            </p:nvSpPr>
            <p:spPr>
              <a:xfrm>
                <a:off x="8691924" y="2926006"/>
                <a:ext cx="218281" cy="649527"/>
              </a:xfrm>
              <a:custGeom>
                <a:avLst/>
                <a:gdLst>
                  <a:gd name="connsiteX0" fmla="*/ 34997 w 152302"/>
                  <a:gd name="connsiteY0" fmla="*/ 453019 h 453199"/>
                  <a:gd name="connsiteX1" fmla="*/ 141106 w 152302"/>
                  <a:gd name="connsiteY1" fmla="*/ 285570 h 453199"/>
                  <a:gd name="connsiteX2" fmla="*/ 103006 w 152302"/>
                  <a:gd name="connsiteY2" fmla="*/ -180 h 453199"/>
                  <a:gd name="connsiteX3" fmla="*/ 93481 w 152302"/>
                  <a:gd name="connsiteY3" fmla="*/ 233373 h 453199"/>
                  <a:gd name="connsiteX4" fmla="*/ -817 w 152302"/>
                  <a:gd name="connsiteY4" fmla="*/ 434922 h 45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 h="453199">
                    <a:moveTo>
                      <a:pt x="34997" y="453019"/>
                    </a:moveTo>
                    <a:cubicBezTo>
                      <a:pt x="34997" y="453019"/>
                      <a:pt x="192731" y="388154"/>
                      <a:pt x="141106" y="285570"/>
                    </a:cubicBezTo>
                    <a:cubicBezTo>
                      <a:pt x="95795" y="197575"/>
                      <a:pt x="82334" y="96612"/>
                      <a:pt x="103006" y="-180"/>
                    </a:cubicBezTo>
                    <a:cubicBezTo>
                      <a:pt x="103006" y="-180"/>
                      <a:pt x="54524" y="147648"/>
                      <a:pt x="93481" y="233373"/>
                    </a:cubicBezTo>
                    <a:cubicBezTo>
                      <a:pt x="132438" y="319098"/>
                      <a:pt x="162537" y="359579"/>
                      <a:pt x="-817" y="43492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任意多边形: 形状 179"/>
              <p:cNvSpPr/>
              <p:nvPr/>
            </p:nvSpPr>
            <p:spPr>
              <a:xfrm>
                <a:off x="8719713" y="3072757"/>
                <a:ext cx="153501" cy="262787"/>
              </a:xfrm>
              <a:custGeom>
                <a:avLst/>
                <a:gdLst>
                  <a:gd name="connsiteX0" fmla="*/ 92476 w 107103"/>
                  <a:gd name="connsiteY0" fmla="*/ 153934 h 183356"/>
                  <a:gd name="connsiteX1" fmla="*/ 8846 w 107103"/>
                  <a:gd name="connsiteY1" fmla="*/ 84973 h 183356"/>
                  <a:gd name="connsiteX2" fmla="*/ -12 w 107103"/>
                  <a:gd name="connsiteY2" fmla="*/ -180 h 183356"/>
                  <a:gd name="connsiteX3" fmla="*/ -12 w 107103"/>
                  <a:gd name="connsiteY3" fmla="*/ 89164 h 183356"/>
                  <a:gd name="connsiteX4" fmla="*/ 106287 w 107103"/>
                  <a:gd name="connsiteY4" fmla="*/ 18317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3" h="183356">
                    <a:moveTo>
                      <a:pt x="92476" y="153934"/>
                    </a:moveTo>
                    <a:cubicBezTo>
                      <a:pt x="92476" y="153934"/>
                      <a:pt x="11894" y="137361"/>
                      <a:pt x="8846" y="84973"/>
                    </a:cubicBezTo>
                    <a:cubicBezTo>
                      <a:pt x="7408" y="56451"/>
                      <a:pt x="4451" y="28027"/>
                      <a:pt x="-12" y="-180"/>
                    </a:cubicBezTo>
                    <a:cubicBezTo>
                      <a:pt x="-12" y="-180"/>
                      <a:pt x="-1822" y="49064"/>
                      <a:pt x="-12" y="89164"/>
                    </a:cubicBezTo>
                    <a:cubicBezTo>
                      <a:pt x="1417" y="120883"/>
                      <a:pt x="40088" y="180128"/>
                      <a:pt x="106287" y="18317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任意多边形: 形状 180"/>
              <p:cNvSpPr/>
              <p:nvPr/>
            </p:nvSpPr>
            <p:spPr>
              <a:xfrm>
                <a:off x="8826936" y="2942933"/>
                <a:ext cx="92603" cy="301556"/>
              </a:xfrm>
              <a:custGeom>
                <a:avLst/>
                <a:gdLst>
                  <a:gd name="connsiteX0" fmla="*/ 422 w 64613"/>
                  <a:gd name="connsiteY0" fmla="*/ 178032 h 210407"/>
                  <a:gd name="connsiteX1" fmla="*/ 50237 w 64613"/>
                  <a:gd name="connsiteY1" fmla="*/ 76020 h 210407"/>
                  <a:gd name="connsiteX2" fmla="*/ 24996 w 64613"/>
                  <a:gd name="connsiteY2" fmla="*/ -180 h 210407"/>
                  <a:gd name="connsiteX3" fmla="*/ 60048 w 64613"/>
                  <a:gd name="connsiteY3" fmla="*/ 82020 h 210407"/>
                  <a:gd name="connsiteX4" fmla="*/ -817 w 64613"/>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3" h="210407">
                    <a:moveTo>
                      <a:pt x="422" y="178032"/>
                    </a:moveTo>
                    <a:cubicBezTo>
                      <a:pt x="422" y="178032"/>
                      <a:pt x="67954" y="125359"/>
                      <a:pt x="50237" y="76020"/>
                    </a:cubicBezTo>
                    <a:cubicBezTo>
                      <a:pt x="32521" y="26680"/>
                      <a:pt x="24996" y="-180"/>
                      <a:pt x="24996" y="-180"/>
                    </a:cubicBezTo>
                    <a:cubicBezTo>
                      <a:pt x="24996" y="-180"/>
                      <a:pt x="46046" y="44492"/>
                      <a:pt x="60048" y="82020"/>
                    </a:cubicBezTo>
                    <a:cubicBezTo>
                      <a:pt x="71288" y="111834"/>
                      <a:pt x="59001" y="181366"/>
                      <a:pt x="-817"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任意多边形: 形状 181"/>
              <p:cNvSpPr/>
              <p:nvPr/>
            </p:nvSpPr>
            <p:spPr>
              <a:xfrm>
                <a:off x="8580371" y="3587001"/>
                <a:ext cx="198515" cy="404486"/>
              </a:xfrm>
              <a:custGeom>
                <a:avLst/>
                <a:gdLst>
                  <a:gd name="connsiteX0" fmla="*/ 70351 w 138512"/>
                  <a:gd name="connsiteY0" fmla="*/ 7154 h 282225"/>
                  <a:gd name="connsiteX1" fmla="*/ 23393 w 138512"/>
                  <a:gd name="connsiteY1" fmla="*/ 146314 h 282225"/>
                  <a:gd name="connsiteX2" fmla="*/ 137693 w 138512"/>
                  <a:gd name="connsiteY2" fmla="*/ 282045 h 282225"/>
                  <a:gd name="connsiteX3" fmla="*/ 80543 w 138512"/>
                  <a:gd name="connsiteY3" fmla="*/ 152220 h 282225"/>
                  <a:gd name="connsiteX4" fmla="*/ 107404 w 138512"/>
                  <a:gd name="connsiteY4" fmla="*/ -180 h 28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2225">
                    <a:moveTo>
                      <a:pt x="70351" y="7154"/>
                    </a:moveTo>
                    <a:cubicBezTo>
                      <a:pt x="70351" y="7154"/>
                      <a:pt x="-51187" y="114977"/>
                      <a:pt x="23393" y="146314"/>
                    </a:cubicBezTo>
                    <a:cubicBezTo>
                      <a:pt x="133217" y="192129"/>
                      <a:pt x="137693" y="282045"/>
                      <a:pt x="137693" y="282045"/>
                    </a:cubicBezTo>
                    <a:cubicBezTo>
                      <a:pt x="137693" y="282045"/>
                      <a:pt x="139122" y="180223"/>
                      <a:pt x="80543" y="152220"/>
                    </a:cubicBezTo>
                    <a:cubicBezTo>
                      <a:pt x="21965" y="124216"/>
                      <a:pt x="-16135" y="116501"/>
                      <a:pt x="10740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3" name="任意多边形: 形状 182"/>
              <p:cNvSpPr/>
              <p:nvPr/>
            </p:nvSpPr>
            <p:spPr>
              <a:xfrm>
                <a:off x="8632951" y="3628123"/>
                <a:ext cx="173507" cy="249514"/>
              </a:xfrm>
              <a:custGeom>
                <a:avLst/>
                <a:gdLst>
                  <a:gd name="connsiteX0" fmla="*/ 15376 w 121062"/>
                  <a:gd name="connsiteY0" fmla="*/ 27897 h 174095"/>
                  <a:gd name="connsiteX1" fmla="*/ 104340 w 121062"/>
                  <a:gd name="connsiteY1" fmla="*/ 89809 h 174095"/>
                  <a:gd name="connsiteX2" fmla="*/ 120246 w 121062"/>
                  <a:gd name="connsiteY2" fmla="*/ 173915 h 174095"/>
                  <a:gd name="connsiteX3" fmla="*/ 112912 w 121062"/>
                  <a:gd name="connsiteY3" fmla="*/ 84761 h 174095"/>
                  <a:gd name="connsiteX4" fmla="*/ -817 w 121062"/>
                  <a:gd name="connsiteY4" fmla="*/ -107 h 17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174095">
                    <a:moveTo>
                      <a:pt x="15376" y="27897"/>
                    </a:moveTo>
                    <a:cubicBezTo>
                      <a:pt x="15376" y="27897"/>
                      <a:pt x="97005" y="37422"/>
                      <a:pt x="104340" y="89809"/>
                    </a:cubicBezTo>
                    <a:cubicBezTo>
                      <a:pt x="108178" y="118102"/>
                      <a:pt x="113487" y="146175"/>
                      <a:pt x="120246" y="173915"/>
                    </a:cubicBezTo>
                    <a:cubicBezTo>
                      <a:pt x="120246" y="173915"/>
                      <a:pt x="117960" y="124576"/>
                      <a:pt x="112912" y="84761"/>
                    </a:cubicBezTo>
                    <a:cubicBezTo>
                      <a:pt x="108816" y="53329"/>
                      <a:pt x="65287" y="-2488"/>
                      <a:pt x="-817" y="-10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 name="任意多边形: 形状 183"/>
              <p:cNvSpPr/>
              <p:nvPr/>
            </p:nvSpPr>
            <p:spPr>
              <a:xfrm>
                <a:off x="8528542" y="3707268"/>
                <a:ext cx="82428" cy="303603"/>
              </a:xfrm>
              <a:custGeom>
                <a:avLst/>
                <a:gdLst>
                  <a:gd name="connsiteX0" fmla="*/ 56697 w 57513"/>
                  <a:gd name="connsiteY0" fmla="*/ 32205 h 211835"/>
                  <a:gd name="connsiteX1" fmla="*/ 15454 w 57513"/>
                  <a:gd name="connsiteY1" fmla="*/ 138027 h 211835"/>
                  <a:gd name="connsiteX2" fmla="*/ 46887 w 57513"/>
                  <a:gd name="connsiteY2" fmla="*/ 211656 h 211835"/>
                  <a:gd name="connsiteX3" fmla="*/ 5167 w 57513"/>
                  <a:gd name="connsiteY3" fmla="*/ 132598 h 211835"/>
                  <a:gd name="connsiteX4" fmla="*/ 55269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56697" y="32205"/>
                    </a:moveTo>
                    <a:cubicBezTo>
                      <a:pt x="56697" y="32205"/>
                      <a:pt x="-6263" y="90307"/>
                      <a:pt x="15454" y="138027"/>
                    </a:cubicBezTo>
                    <a:cubicBezTo>
                      <a:pt x="37171" y="185748"/>
                      <a:pt x="46887" y="211656"/>
                      <a:pt x="46887" y="211656"/>
                    </a:cubicBezTo>
                    <a:cubicBezTo>
                      <a:pt x="46887" y="211656"/>
                      <a:pt x="22217" y="168888"/>
                      <a:pt x="5167" y="132598"/>
                    </a:cubicBezTo>
                    <a:cubicBezTo>
                      <a:pt x="-8359" y="104023"/>
                      <a:pt x="-1881" y="33443"/>
                      <a:pt x="55269"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 name="任意多边形: 形状 184"/>
              <p:cNvSpPr/>
              <p:nvPr/>
            </p:nvSpPr>
            <p:spPr>
              <a:xfrm>
                <a:off x="8298495" y="3340322"/>
                <a:ext cx="81343" cy="159719"/>
              </a:xfrm>
              <a:custGeom>
                <a:avLst/>
                <a:gdLst>
                  <a:gd name="connsiteX0" fmla="*/ 36045 w 56755"/>
                  <a:gd name="connsiteY0" fmla="*/ 94784 h 111442"/>
                  <a:gd name="connsiteX1" fmla="*/ 32616 w 56755"/>
                  <a:gd name="connsiteY1" fmla="*/ 30490 h 111442"/>
                  <a:gd name="connsiteX2" fmla="*/ -817 w 56755"/>
                  <a:gd name="connsiteY2" fmla="*/ -180 h 111442"/>
                  <a:gd name="connsiteX3" fmla="*/ 39188 w 56755"/>
                  <a:gd name="connsiteY3" fmla="*/ 30871 h 111442"/>
                  <a:gd name="connsiteX4" fmla="*/ 44427 w 56755"/>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5" h="111442">
                    <a:moveTo>
                      <a:pt x="36045" y="94784"/>
                    </a:moveTo>
                    <a:cubicBezTo>
                      <a:pt x="36045" y="94784"/>
                      <a:pt x="55095" y="50112"/>
                      <a:pt x="32616" y="30490"/>
                    </a:cubicBezTo>
                    <a:cubicBezTo>
                      <a:pt x="10137" y="10869"/>
                      <a:pt x="-817" y="-180"/>
                      <a:pt x="-817" y="-180"/>
                    </a:cubicBezTo>
                    <a:cubicBezTo>
                      <a:pt x="-817" y="-180"/>
                      <a:pt x="21853" y="16107"/>
                      <a:pt x="39188" y="30871"/>
                    </a:cubicBezTo>
                    <a:cubicBezTo>
                      <a:pt x="59380" y="53205"/>
                      <a:pt x="61550" y="86497"/>
                      <a:pt x="44427"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任意多边形: 形状 185"/>
              <p:cNvSpPr/>
              <p:nvPr/>
            </p:nvSpPr>
            <p:spPr>
              <a:xfrm>
                <a:off x="8045127" y="3574885"/>
                <a:ext cx="502775" cy="284733"/>
              </a:xfrm>
              <a:custGeom>
                <a:avLst/>
                <a:gdLst>
                  <a:gd name="connsiteX0" fmla="*/ 349989 w 350805"/>
                  <a:gd name="connsiteY0" fmla="*/ 36944 h 198669"/>
                  <a:gd name="connsiteX1" fmla="*/ 189017 w 350805"/>
                  <a:gd name="connsiteY1" fmla="*/ 18560 h 198669"/>
                  <a:gd name="connsiteX2" fmla="*/ -817 w 350805"/>
                  <a:gd name="connsiteY2" fmla="*/ 198107 h 198669"/>
                  <a:gd name="connsiteX3" fmla="*/ 117579 w 350805"/>
                  <a:gd name="connsiteY3" fmla="*/ 149625 h 198669"/>
                  <a:gd name="connsiteX4" fmla="*/ 327796 w 350805"/>
                  <a:gd name="connsiteY4" fmla="*/ 56184 h 19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9">
                    <a:moveTo>
                      <a:pt x="349989" y="36944"/>
                    </a:moveTo>
                    <a:cubicBezTo>
                      <a:pt x="349989" y="36944"/>
                      <a:pt x="272742" y="-32493"/>
                      <a:pt x="189017" y="18560"/>
                    </a:cubicBezTo>
                    <a:cubicBezTo>
                      <a:pt x="105292" y="69615"/>
                      <a:pt x="99291" y="185724"/>
                      <a:pt x="-817" y="198107"/>
                    </a:cubicBezTo>
                    <a:cubicBezTo>
                      <a:pt x="44064" y="201385"/>
                      <a:pt x="87887" y="183439"/>
                      <a:pt x="117579" y="149625"/>
                    </a:cubicBezTo>
                    <a:cubicBezTo>
                      <a:pt x="168538" y="92475"/>
                      <a:pt x="201209" y="-20492"/>
                      <a:pt x="327796"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 name="任意多边形: 形状 186"/>
              <p:cNvSpPr/>
              <p:nvPr/>
            </p:nvSpPr>
            <p:spPr>
              <a:xfrm>
                <a:off x="8244027" y="3365441"/>
                <a:ext cx="190201" cy="222789"/>
              </a:xfrm>
              <a:custGeom>
                <a:avLst/>
                <a:gdLst>
                  <a:gd name="connsiteX0" fmla="*/ 127771 w 132711"/>
                  <a:gd name="connsiteY0" fmla="*/ 155268 h 155448"/>
                  <a:gd name="connsiteX1" fmla="*/ 105292 w 132711"/>
                  <a:gd name="connsiteY1" fmla="*/ 85545 h 155448"/>
                  <a:gd name="connsiteX2" fmla="*/ -817 w 132711"/>
                  <a:gd name="connsiteY2" fmla="*/ -180 h 155448"/>
                  <a:gd name="connsiteX3" fmla="*/ 65858 w 132711"/>
                  <a:gd name="connsiteY3" fmla="*/ 95832 h 155448"/>
                  <a:gd name="connsiteX4" fmla="*/ 107769 w 132711"/>
                  <a:gd name="connsiteY4" fmla="*/ 146886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11" h="155448">
                    <a:moveTo>
                      <a:pt x="127771" y="155268"/>
                    </a:moveTo>
                    <a:cubicBezTo>
                      <a:pt x="127771" y="155268"/>
                      <a:pt x="146154" y="99737"/>
                      <a:pt x="105292" y="85545"/>
                    </a:cubicBezTo>
                    <a:cubicBezTo>
                      <a:pt x="64430" y="71352"/>
                      <a:pt x="35760" y="69257"/>
                      <a:pt x="-817" y="-180"/>
                    </a:cubicBezTo>
                    <a:cubicBezTo>
                      <a:pt x="-817" y="-180"/>
                      <a:pt x="21662" y="71257"/>
                      <a:pt x="65858" y="95832"/>
                    </a:cubicBezTo>
                    <a:cubicBezTo>
                      <a:pt x="110054" y="120406"/>
                      <a:pt x="109864" y="116406"/>
                      <a:pt x="107769" y="14688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 name="任意多边形: 形状 187"/>
              <p:cNvSpPr/>
              <p:nvPr/>
            </p:nvSpPr>
            <p:spPr>
              <a:xfrm>
                <a:off x="8252900" y="3797641"/>
                <a:ext cx="43255" cy="140881"/>
              </a:xfrm>
              <a:custGeom>
                <a:avLst/>
                <a:gdLst>
                  <a:gd name="connsiteX0" fmla="*/ -245 w 30181"/>
                  <a:gd name="connsiteY0" fmla="*/ 15060 h 98298"/>
                  <a:gd name="connsiteX1" fmla="*/ 23091 w 30181"/>
                  <a:gd name="connsiteY1" fmla="*/ 61637 h 98298"/>
                  <a:gd name="connsiteX2" fmla="*/ 10899 w 30181"/>
                  <a:gd name="connsiteY2" fmla="*/ 98118 h 98298"/>
                  <a:gd name="connsiteX3" fmla="*/ 27758 w 30181"/>
                  <a:gd name="connsiteY3" fmla="*/ 58494 h 98298"/>
                  <a:gd name="connsiteX4" fmla="*/ -817 w 3018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1" h="98298">
                    <a:moveTo>
                      <a:pt x="-245" y="15060"/>
                    </a:moveTo>
                    <a:cubicBezTo>
                      <a:pt x="-245" y="15060"/>
                      <a:pt x="31663" y="37920"/>
                      <a:pt x="23091" y="61637"/>
                    </a:cubicBezTo>
                    <a:cubicBezTo>
                      <a:pt x="14518" y="85354"/>
                      <a:pt x="10899" y="98118"/>
                      <a:pt x="10899" y="98118"/>
                    </a:cubicBezTo>
                    <a:cubicBezTo>
                      <a:pt x="10899" y="98118"/>
                      <a:pt x="20995" y="76496"/>
                      <a:pt x="27758" y="58494"/>
                    </a:cubicBezTo>
                    <a:cubicBezTo>
                      <a:pt x="33939" y="34572"/>
                      <a:pt x="21828" y="9703"/>
                      <a:pt x="-8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9" name="任意多边形: 形状 188"/>
              <p:cNvSpPr/>
              <p:nvPr/>
            </p:nvSpPr>
            <p:spPr>
              <a:xfrm>
                <a:off x="8215017" y="3707268"/>
                <a:ext cx="79039" cy="238351"/>
              </a:xfrm>
              <a:custGeom>
                <a:avLst/>
                <a:gdLst>
                  <a:gd name="connsiteX0" fmla="*/ 34280 w 55149"/>
                  <a:gd name="connsiteY0" fmla="*/ -180 h 166306"/>
                  <a:gd name="connsiteX1" fmla="*/ 45901 w 55149"/>
                  <a:gd name="connsiteY1" fmla="*/ 58684 h 166306"/>
                  <a:gd name="connsiteX2" fmla="*/ 2562 w 55149"/>
                  <a:gd name="connsiteY2" fmla="*/ 166126 h 166306"/>
                  <a:gd name="connsiteX3" fmla="*/ 12563 w 55149"/>
                  <a:gd name="connsiteY3" fmla="*/ 69352 h 166306"/>
                  <a:gd name="connsiteX4" fmla="*/ 22850 w 55149"/>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 h="166306">
                    <a:moveTo>
                      <a:pt x="34280" y="-180"/>
                    </a:moveTo>
                    <a:cubicBezTo>
                      <a:pt x="34280" y="-180"/>
                      <a:pt x="70190" y="30490"/>
                      <a:pt x="45901" y="58684"/>
                    </a:cubicBezTo>
                    <a:cubicBezTo>
                      <a:pt x="21612" y="86878"/>
                      <a:pt x="1419" y="101070"/>
                      <a:pt x="2562" y="166126"/>
                    </a:cubicBezTo>
                    <a:cubicBezTo>
                      <a:pt x="2562" y="166126"/>
                      <a:pt x="-9725" y="106119"/>
                      <a:pt x="12563" y="69352"/>
                    </a:cubicBezTo>
                    <a:cubicBezTo>
                      <a:pt x="34852" y="32586"/>
                      <a:pt x="36566" y="35253"/>
                      <a:pt x="22850"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0" name="任意多边形: 形状 189"/>
              <p:cNvSpPr/>
              <p:nvPr/>
            </p:nvSpPr>
            <p:spPr>
              <a:xfrm>
                <a:off x="8343326" y="3943162"/>
                <a:ext cx="161805" cy="652393"/>
              </a:xfrm>
              <a:custGeom>
                <a:avLst/>
                <a:gdLst>
                  <a:gd name="connsiteX0" fmla="*/ 39434 w 112897"/>
                  <a:gd name="connsiteY0" fmla="*/ -180 h 455199"/>
                  <a:gd name="connsiteX1" fmla="*/ 92488 w 112897"/>
                  <a:gd name="connsiteY1" fmla="*/ 182795 h 455199"/>
                  <a:gd name="connsiteX2" fmla="*/ -190 w 112897"/>
                  <a:gd name="connsiteY2" fmla="*/ 455019 h 455199"/>
                  <a:gd name="connsiteX3" fmla="*/ 41434 w 112897"/>
                  <a:gd name="connsiteY3" fmla="*/ 225181 h 455199"/>
                  <a:gd name="connsiteX4" fmla="*/ 5525 w 112897"/>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97" h="455199">
                    <a:moveTo>
                      <a:pt x="39434" y="-180"/>
                    </a:moveTo>
                    <a:cubicBezTo>
                      <a:pt x="39434" y="-180"/>
                      <a:pt x="157639" y="91927"/>
                      <a:pt x="92488" y="182795"/>
                    </a:cubicBezTo>
                    <a:cubicBezTo>
                      <a:pt x="35281" y="262337"/>
                      <a:pt x="3021" y="357095"/>
                      <a:pt x="-190" y="455019"/>
                    </a:cubicBezTo>
                    <a:cubicBezTo>
                      <a:pt x="-190" y="455019"/>
                      <a:pt x="-9239" y="301857"/>
                      <a:pt x="41434" y="225181"/>
                    </a:cubicBezTo>
                    <a:cubicBezTo>
                      <a:pt x="92107" y="148505"/>
                      <a:pt x="126112" y="114501"/>
                      <a:pt x="5525"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1" name="任意多边形: 形状 190"/>
              <p:cNvSpPr/>
              <p:nvPr/>
            </p:nvSpPr>
            <p:spPr>
              <a:xfrm>
                <a:off x="8275146" y="4199783"/>
                <a:ext cx="183472" cy="230456"/>
              </a:xfrm>
              <a:custGeom>
                <a:avLst/>
                <a:gdLst>
                  <a:gd name="connsiteX0" fmla="*/ 109388 w 128016"/>
                  <a:gd name="connsiteY0" fmla="*/ 26982 h 160798"/>
                  <a:gd name="connsiteX1" fmla="*/ 24806 w 128016"/>
                  <a:gd name="connsiteY1" fmla="*/ 79084 h 160798"/>
                  <a:gd name="connsiteX2" fmla="*/ -817 w 128016"/>
                  <a:gd name="connsiteY2" fmla="*/ 160618 h 160798"/>
                  <a:gd name="connsiteX3" fmla="*/ 18233 w 128016"/>
                  <a:gd name="connsiteY3" fmla="*/ 73274 h 160798"/>
                  <a:gd name="connsiteX4" fmla="*/ 127199 w 128016"/>
                  <a:gd name="connsiteY4" fmla="*/ 884 h 1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160798">
                    <a:moveTo>
                      <a:pt x="109388" y="26982"/>
                    </a:moveTo>
                    <a:cubicBezTo>
                      <a:pt x="109388" y="26982"/>
                      <a:pt x="38522" y="28506"/>
                      <a:pt x="24806" y="79084"/>
                    </a:cubicBezTo>
                    <a:cubicBezTo>
                      <a:pt x="11090" y="129662"/>
                      <a:pt x="-817" y="160618"/>
                      <a:pt x="-817" y="160618"/>
                    </a:cubicBezTo>
                    <a:cubicBezTo>
                      <a:pt x="-817" y="160618"/>
                      <a:pt x="8137" y="112136"/>
                      <a:pt x="18233" y="73274"/>
                    </a:cubicBezTo>
                    <a:cubicBezTo>
                      <a:pt x="26139" y="42603"/>
                      <a:pt x="71097" y="-8165"/>
                      <a:pt x="127199" y="8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任意多边形: 形状 191"/>
              <p:cNvSpPr/>
              <p:nvPr/>
            </p:nvSpPr>
            <p:spPr>
              <a:xfrm>
                <a:off x="8367160" y="4281578"/>
                <a:ext cx="83157" cy="301283"/>
              </a:xfrm>
              <a:custGeom>
                <a:avLst/>
                <a:gdLst>
                  <a:gd name="connsiteX0" fmla="*/ 16614 w 58022"/>
                  <a:gd name="connsiteY0" fmla="*/ 31633 h 210216"/>
                  <a:gd name="connsiteX1" fmla="*/ 36521 w 58022"/>
                  <a:gd name="connsiteY1" fmla="*/ 140408 h 210216"/>
                  <a:gd name="connsiteX2" fmla="*/ -817 w 58022"/>
                  <a:gd name="connsiteY2" fmla="*/ 210036 h 210216"/>
                  <a:gd name="connsiteX3" fmla="*/ 46142 w 58022"/>
                  <a:gd name="connsiteY3" fmla="*/ 136122 h 210216"/>
                  <a:gd name="connsiteX4" fmla="*/ 22424 w 58022"/>
                  <a:gd name="connsiteY4" fmla="*/ -180 h 21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 h="210216">
                    <a:moveTo>
                      <a:pt x="16614" y="31633"/>
                    </a:moveTo>
                    <a:cubicBezTo>
                      <a:pt x="16614" y="31633"/>
                      <a:pt x="61858" y="95450"/>
                      <a:pt x="36521" y="140408"/>
                    </a:cubicBezTo>
                    <a:cubicBezTo>
                      <a:pt x="11185" y="185366"/>
                      <a:pt x="-817" y="210036"/>
                      <a:pt x="-817" y="210036"/>
                    </a:cubicBezTo>
                    <a:cubicBezTo>
                      <a:pt x="-817" y="210036"/>
                      <a:pt x="26329" y="170317"/>
                      <a:pt x="46142" y="136122"/>
                    </a:cubicBezTo>
                    <a:cubicBezTo>
                      <a:pt x="61763" y="109166"/>
                      <a:pt x="66334" y="38872"/>
                      <a:pt x="2242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任意多边形: 形状 192"/>
              <p:cNvSpPr/>
              <p:nvPr/>
            </p:nvSpPr>
            <p:spPr>
              <a:xfrm>
                <a:off x="9139821" y="2441521"/>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6 w 208502"/>
                  <a:gd name="connsiteY3" fmla="*/ 21346 h 42862"/>
                  <a:gd name="connsiteX4" fmla="*/ -816 w 208502"/>
                  <a:gd name="connsiteY4" fmla="*/ 21251 h 42862"/>
                  <a:gd name="connsiteX5" fmla="*/ -817 w 208502"/>
                  <a:gd name="connsiteY5" fmla="*/ 21251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74" y="42735"/>
                      <a:pt x="-764" y="33182"/>
                      <a:pt x="-816" y="21346"/>
                    </a:cubicBezTo>
                    <a:cubicBezTo>
                      <a:pt x="-816" y="21315"/>
                      <a:pt x="-816" y="21283"/>
                      <a:pt x="-816"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 name="任意多边形: 形状 193"/>
              <p:cNvSpPr/>
              <p:nvPr/>
            </p:nvSpPr>
            <p:spPr>
              <a:xfrm>
                <a:off x="9139821" y="2581992"/>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615 w 208502"/>
                  <a:gd name="connsiteY5" fmla="*/ -180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58" y="42682"/>
                      <a:pt x="-764" y="33103"/>
                      <a:pt x="-817" y="21251"/>
                    </a:cubicBezTo>
                    <a:lnTo>
                      <a:pt x="-817" y="21251"/>
                    </a:lnTo>
                    <a:cubicBezTo>
                      <a:pt x="-817" y="9415"/>
                      <a:pt x="8778" y="-180"/>
                      <a:pt x="20615" y="-180"/>
                    </a:cubicBezTo>
                    <a:cubicBezTo>
                      <a:pt x="20647" y="-180"/>
                      <a:pt x="20678" y="-180"/>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5" name="任意多边形: 形状 194"/>
              <p:cNvSpPr/>
              <p:nvPr/>
            </p:nvSpPr>
            <p:spPr>
              <a:xfrm>
                <a:off x="9139821" y="2793042"/>
                <a:ext cx="298826" cy="61566"/>
              </a:xfrm>
              <a:custGeom>
                <a:avLst/>
                <a:gdLst>
                  <a:gd name="connsiteX0" fmla="*/ 207686 w 208502"/>
                  <a:gd name="connsiteY0" fmla="*/ 21251 h 42957"/>
                  <a:gd name="connsiteX1" fmla="*/ 186255 w 208502"/>
                  <a:gd name="connsiteY1" fmla="*/ 42777 h 42957"/>
                  <a:gd name="connsiteX2" fmla="*/ 20710 w 208502"/>
                  <a:gd name="connsiteY2" fmla="*/ 42777 h 42957"/>
                  <a:gd name="connsiteX3" fmla="*/ -817 w 208502"/>
                  <a:gd name="connsiteY3" fmla="*/ 21251 h 42957"/>
                  <a:gd name="connsiteX4" fmla="*/ -817 w 208502"/>
                  <a:gd name="connsiteY4" fmla="*/ 21251 h 42957"/>
                  <a:gd name="connsiteX5" fmla="*/ 20710 w 208502"/>
                  <a:gd name="connsiteY5" fmla="*/ -180 h 42957"/>
                  <a:gd name="connsiteX6" fmla="*/ 186255 w 208502"/>
                  <a:gd name="connsiteY6" fmla="*/ -180 h 42957"/>
                  <a:gd name="connsiteX7" fmla="*/ 207686 w 208502"/>
                  <a:gd name="connsiteY7" fmla="*/ 21251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957">
                    <a:moveTo>
                      <a:pt x="207686" y="21251"/>
                    </a:moveTo>
                    <a:cubicBezTo>
                      <a:pt x="207686" y="33102"/>
                      <a:pt x="198107" y="42725"/>
                      <a:pt x="186255" y="42777"/>
                    </a:cubicBezTo>
                    <a:lnTo>
                      <a:pt x="20710" y="42777"/>
                    </a:lnTo>
                    <a:cubicBezTo>
                      <a:pt x="8821" y="42777"/>
                      <a:pt x="-817" y="33140"/>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6" name="任意多边形: 形状 195"/>
              <p:cNvSpPr/>
              <p:nvPr/>
            </p:nvSpPr>
            <p:spPr>
              <a:xfrm>
                <a:off x="9139821" y="2968189"/>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710 w 208502"/>
                  <a:gd name="connsiteY5" fmla="*/ -180 h 42862"/>
                  <a:gd name="connsiteX6" fmla="*/ 186255 w 208502"/>
                  <a:gd name="connsiteY6" fmla="*/ -180 h 42862"/>
                  <a:gd name="connsiteX7" fmla="*/ 207686 w 208502"/>
                  <a:gd name="connsiteY7"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862">
                    <a:moveTo>
                      <a:pt x="207686" y="21251"/>
                    </a:moveTo>
                    <a:cubicBezTo>
                      <a:pt x="207686" y="33087"/>
                      <a:pt x="198092" y="42682"/>
                      <a:pt x="186255" y="42682"/>
                    </a:cubicBezTo>
                    <a:lnTo>
                      <a:pt x="20710" y="42682"/>
                    </a:lnTo>
                    <a:cubicBezTo>
                      <a:pt x="8858" y="42682"/>
                      <a:pt x="-764" y="33102"/>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725166" y="3911566"/>
              <a:ext cx="1341481" cy="1598091"/>
              <a:chOff x="8747234" y="3150097"/>
              <a:chExt cx="1341481" cy="1598091"/>
            </a:xfrm>
          </p:grpSpPr>
          <p:sp>
            <p:nvSpPr>
              <p:cNvPr id="197" name="任意多边形: 形状 196"/>
              <p:cNvSpPr/>
              <p:nvPr/>
            </p:nvSpPr>
            <p:spPr>
              <a:xfrm>
                <a:off x="9824402" y="3538315"/>
                <a:ext cx="264313" cy="323129"/>
              </a:xfrm>
              <a:custGeom>
                <a:avLst/>
                <a:gdLst>
                  <a:gd name="connsiteX0" fmla="*/ 19306 w 184421"/>
                  <a:gd name="connsiteY0" fmla="*/ 53697 h 225459"/>
                  <a:gd name="connsiteX1" fmla="*/ 1684 w 184421"/>
                  <a:gd name="connsiteY1" fmla="*/ 16740 h 225459"/>
                  <a:gd name="connsiteX2" fmla="*/ 65216 w 184421"/>
                  <a:gd name="connsiteY2" fmla="*/ 6072 h 225459"/>
                  <a:gd name="connsiteX3" fmla="*/ 116747 w 184421"/>
                  <a:gd name="connsiteY3" fmla="*/ 37410 h 225459"/>
                  <a:gd name="connsiteX4" fmla="*/ 160848 w 184421"/>
                  <a:gd name="connsiteY4" fmla="*/ 86273 h 225459"/>
                  <a:gd name="connsiteX5" fmla="*/ 141798 w 184421"/>
                  <a:gd name="connsiteY5" fmla="*/ 136660 h 225459"/>
                  <a:gd name="connsiteX6" fmla="*/ 176183 w 184421"/>
                  <a:gd name="connsiteY6" fmla="*/ 201049 h 225459"/>
                  <a:gd name="connsiteX7" fmla="*/ 76932 w 184421"/>
                  <a:gd name="connsiteY7" fmla="*/ 205430 h 225459"/>
                  <a:gd name="connsiteX8" fmla="*/ 22926 w 184421"/>
                  <a:gd name="connsiteY8" fmla="*/ 92559 h 225459"/>
                  <a:gd name="connsiteX9" fmla="*/ 19306 w 184421"/>
                  <a:gd name="connsiteY9" fmla="*/ 53697 h 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1" h="225459">
                    <a:moveTo>
                      <a:pt x="19306" y="53697"/>
                    </a:moveTo>
                    <a:cubicBezTo>
                      <a:pt x="19306" y="53697"/>
                      <a:pt x="-9269" y="41696"/>
                      <a:pt x="1684" y="16740"/>
                    </a:cubicBezTo>
                    <a:cubicBezTo>
                      <a:pt x="11209" y="-5072"/>
                      <a:pt x="23878" y="32266"/>
                      <a:pt x="65216" y="6072"/>
                    </a:cubicBezTo>
                    <a:cubicBezTo>
                      <a:pt x="87886" y="-8215"/>
                      <a:pt x="137987" y="1881"/>
                      <a:pt x="116747" y="37410"/>
                    </a:cubicBezTo>
                    <a:cubicBezTo>
                      <a:pt x="94553" y="74652"/>
                      <a:pt x="153513" y="43410"/>
                      <a:pt x="160848" y="86273"/>
                    </a:cubicBezTo>
                    <a:cubicBezTo>
                      <a:pt x="165610" y="113990"/>
                      <a:pt x="109508" y="128373"/>
                      <a:pt x="141798" y="136660"/>
                    </a:cubicBezTo>
                    <a:cubicBezTo>
                      <a:pt x="174087" y="144947"/>
                      <a:pt x="195708" y="169712"/>
                      <a:pt x="176183" y="201049"/>
                    </a:cubicBezTo>
                    <a:cubicBezTo>
                      <a:pt x="156656" y="232386"/>
                      <a:pt x="99983" y="232767"/>
                      <a:pt x="76932" y="205430"/>
                    </a:cubicBezTo>
                    <a:cubicBezTo>
                      <a:pt x="53882" y="178094"/>
                      <a:pt x="-5555" y="136660"/>
                      <a:pt x="22926" y="92559"/>
                    </a:cubicBezTo>
                    <a:cubicBezTo>
                      <a:pt x="58072" y="38267"/>
                      <a:pt x="19306" y="53697"/>
                      <a:pt x="19306" y="53697"/>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8" name="任意多边形: 形状 197"/>
              <p:cNvSpPr/>
              <p:nvPr/>
            </p:nvSpPr>
            <p:spPr>
              <a:xfrm>
                <a:off x="9562163" y="3741718"/>
                <a:ext cx="319016" cy="275923"/>
              </a:xfrm>
              <a:custGeom>
                <a:avLst/>
                <a:gdLst>
                  <a:gd name="connsiteX0" fmla="*/ 205328 w 222589"/>
                  <a:gd name="connsiteY0" fmla="*/ 1215 h 192522"/>
                  <a:gd name="connsiteX1" fmla="*/ 175038 w 222589"/>
                  <a:gd name="connsiteY1" fmla="*/ 14740 h 192522"/>
                  <a:gd name="connsiteX2" fmla="*/ 125985 w 222589"/>
                  <a:gd name="connsiteY2" fmla="*/ 138565 h 192522"/>
                  <a:gd name="connsiteX3" fmla="*/ 43975 w 222589"/>
                  <a:gd name="connsiteY3" fmla="*/ 148090 h 192522"/>
                  <a:gd name="connsiteX4" fmla="*/ 6922 w 222589"/>
                  <a:gd name="connsiteY4" fmla="*/ 130469 h 192522"/>
                  <a:gd name="connsiteX5" fmla="*/ 23591 w 222589"/>
                  <a:gd name="connsiteY5" fmla="*/ 157330 h 192522"/>
                  <a:gd name="connsiteX6" fmla="*/ 150750 w 222589"/>
                  <a:gd name="connsiteY6" fmla="*/ 185905 h 192522"/>
                  <a:gd name="connsiteX7" fmla="*/ 205328 w 222589"/>
                  <a:gd name="connsiteY7" fmla="*/ 1215 h 19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9" h="192522">
                    <a:moveTo>
                      <a:pt x="205328" y="1215"/>
                    </a:moveTo>
                    <a:cubicBezTo>
                      <a:pt x="205328" y="1215"/>
                      <a:pt x="190468" y="-6595"/>
                      <a:pt x="175038" y="14740"/>
                    </a:cubicBezTo>
                    <a:cubicBezTo>
                      <a:pt x="157226" y="39601"/>
                      <a:pt x="160465" y="113324"/>
                      <a:pt x="125985" y="138565"/>
                    </a:cubicBezTo>
                    <a:cubicBezTo>
                      <a:pt x="91505" y="163807"/>
                      <a:pt x="63596" y="153234"/>
                      <a:pt x="43975" y="148090"/>
                    </a:cubicBezTo>
                    <a:cubicBezTo>
                      <a:pt x="24353" y="142947"/>
                      <a:pt x="18733" y="132184"/>
                      <a:pt x="6922" y="130469"/>
                    </a:cubicBezTo>
                    <a:cubicBezTo>
                      <a:pt x="-4888" y="128755"/>
                      <a:pt x="-5937" y="141995"/>
                      <a:pt x="23591" y="157330"/>
                    </a:cubicBezTo>
                    <a:cubicBezTo>
                      <a:pt x="37783" y="164664"/>
                      <a:pt x="103506" y="208574"/>
                      <a:pt x="150750" y="185905"/>
                    </a:cubicBezTo>
                    <a:cubicBezTo>
                      <a:pt x="212567" y="155615"/>
                      <a:pt x="242856" y="16550"/>
                      <a:pt x="205328" y="1215"/>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9" name="任意多边形: 形状 198"/>
              <p:cNvSpPr/>
              <p:nvPr/>
            </p:nvSpPr>
            <p:spPr>
              <a:xfrm>
                <a:off x="9708163" y="4195844"/>
                <a:ext cx="351512" cy="545566"/>
              </a:xfrm>
              <a:custGeom>
                <a:avLst/>
                <a:gdLst>
                  <a:gd name="connsiteX0" fmla="*/ -651 w 245263"/>
                  <a:gd name="connsiteY0" fmla="*/ 34589 h 380662"/>
                  <a:gd name="connsiteX1" fmla="*/ 41545 w 245263"/>
                  <a:gd name="connsiteY1" fmla="*/ 353295 h 380662"/>
                  <a:gd name="connsiteX2" fmla="*/ 24400 w 245263"/>
                  <a:gd name="connsiteY2" fmla="*/ 364440 h 380662"/>
                  <a:gd name="connsiteX3" fmla="*/ 52975 w 245263"/>
                  <a:gd name="connsiteY3" fmla="*/ 380442 h 380662"/>
                  <a:gd name="connsiteX4" fmla="*/ 100600 w 245263"/>
                  <a:gd name="connsiteY4" fmla="*/ 154223 h 380662"/>
                  <a:gd name="connsiteX5" fmla="*/ 104315 w 245263"/>
                  <a:gd name="connsiteY5" fmla="*/ 3156 h 380662"/>
                  <a:gd name="connsiteX6" fmla="*/ 110029 w 245263"/>
                  <a:gd name="connsiteY6" fmla="*/ 82500 h 380662"/>
                  <a:gd name="connsiteX7" fmla="*/ 218044 w 245263"/>
                  <a:gd name="connsiteY7" fmla="*/ 352057 h 380662"/>
                  <a:gd name="connsiteX8" fmla="*/ 201566 w 245263"/>
                  <a:gd name="connsiteY8" fmla="*/ 365392 h 380662"/>
                  <a:gd name="connsiteX9" fmla="*/ 229473 w 245263"/>
                  <a:gd name="connsiteY9" fmla="*/ 380442 h 380662"/>
                  <a:gd name="connsiteX10" fmla="*/ 225663 w 245263"/>
                  <a:gd name="connsiteY10" fmla="*/ 160890 h 380662"/>
                  <a:gd name="connsiteX11" fmla="*/ -651 w 245263"/>
                  <a:gd name="connsiteY11" fmla="*/ 34589 h 3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263" h="380662">
                    <a:moveTo>
                      <a:pt x="-651" y="34589"/>
                    </a:moveTo>
                    <a:cubicBezTo>
                      <a:pt x="5445" y="128410"/>
                      <a:pt x="37449" y="274333"/>
                      <a:pt x="41545" y="353295"/>
                    </a:cubicBezTo>
                    <a:cubicBezTo>
                      <a:pt x="41545" y="358725"/>
                      <a:pt x="42593" y="359772"/>
                      <a:pt x="24400" y="364440"/>
                    </a:cubicBezTo>
                    <a:cubicBezTo>
                      <a:pt x="3254" y="369774"/>
                      <a:pt x="19542" y="380727"/>
                      <a:pt x="52975" y="380442"/>
                    </a:cubicBezTo>
                    <a:cubicBezTo>
                      <a:pt x="84026" y="380442"/>
                      <a:pt x="97838" y="232423"/>
                      <a:pt x="100600" y="154223"/>
                    </a:cubicBezTo>
                    <a:cubicBezTo>
                      <a:pt x="101553" y="132220"/>
                      <a:pt x="93742" y="65831"/>
                      <a:pt x="104315" y="3156"/>
                    </a:cubicBezTo>
                    <a:cubicBezTo>
                      <a:pt x="105553" y="26588"/>
                      <a:pt x="107363" y="53258"/>
                      <a:pt x="110029" y="82500"/>
                    </a:cubicBezTo>
                    <a:cubicBezTo>
                      <a:pt x="117936" y="168225"/>
                      <a:pt x="210995" y="280143"/>
                      <a:pt x="218044" y="352057"/>
                    </a:cubicBezTo>
                    <a:cubicBezTo>
                      <a:pt x="218615" y="357677"/>
                      <a:pt x="218044" y="359772"/>
                      <a:pt x="201566" y="365392"/>
                    </a:cubicBezTo>
                    <a:cubicBezTo>
                      <a:pt x="185086" y="371012"/>
                      <a:pt x="201566" y="381203"/>
                      <a:pt x="229473" y="380442"/>
                    </a:cubicBezTo>
                    <a:cubicBezTo>
                      <a:pt x="257382" y="379680"/>
                      <a:pt x="240427" y="230709"/>
                      <a:pt x="225663" y="160890"/>
                    </a:cubicBezTo>
                    <a:cubicBezTo>
                      <a:pt x="212709" y="99740"/>
                      <a:pt x="-7700" y="-73615"/>
                      <a:pt x="-651" y="34589"/>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任意多边形: 形状 199"/>
              <p:cNvSpPr/>
              <p:nvPr/>
            </p:nvSpPr>
            <p:spPr>
              <a:xfrm>
                <a:off x="9698578" y="3996675"/>
                <a:ext cx="371851" cy="676037"/>
              </a:xfrm>
              <a:custGeom>
                <a:avLst/>
                <a:gdLst>
                  <a:gd name="connsiteX0" fmla="*/ 36325 w 259454"/>
                  <a:gd name="connsiteY0" fmla="*/ -180 h 471695"/>
                  <a:gd name="connsiteX1" fmla="*/ 196059 w 259454"/>
                  <a:gd name="connsiteY1" fmla="*/ 24013 h 471695"/>
                  <a:gd name="connsiteX2" fmla="*/ 258638 w 259454"/>
                  <a:gd name="connsiteY2" fmla="*/ 450828 h 471695"/>
                  <a:gd name="connsiteX3" fmla="*/ 218443 w 259454"/>
                  <a:gd name="connsiteY3" fmla="*/ 462925 h 471695"/>
                  <a:gd name="connsiteX4" fmla="*/ 111191 w 259454"/>
                  <a:gd name="connsiteY4" fmla="*/ 172984 h 471695"/>
                  <a:gd name="connsiteX5" fmla="*/ 95570 w 259454"/>
                  <a:gd name="connsiteY5" fmla="*/ 462925 h 471695"/>
                  <a:gd name="connsiteX6" fmla="*/ 41944 w 259454"/>
                  <a:gd name="connsiteY6" fmla="*/ 462925 h 471695"/>
                  <a:gd name="connsiteX7" fmla="*/ -60 w 259454"/>
                  <a:gd name="connsiteY7" fmla="*/ 173651 h 471695"/>
                  <a:gd name="connsiteX8" fmla="*/ 36325 w 259454"/>
                  <a:gd name="connsiteY8" fmla="*/ -180 h 4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54" h="471695">
                    <a:moveTo>
                      <a:pt x="36325" y="-180"/>
                    </a:moveTo>
                    <a:cubicBezTo>
                      <a:pt x="92713" y="45254"/>
                      <a:pt x="165294" y="31157"/>
                      <a:pt x="196059" y="24013"/>
                    </a:cubicBezTo>
                    <a:cubicBezTo>
                      <a:pt x="204346" y="105071"/>
                      <a:pt x="253209" y="409014"/>
                      <a:pt x="258638" y="450828"/>
                    </a:cubicBezTo>
                    <a:cubicBezTo>
                      <a:pt x="233778" y="460353"/>
                      <a:pt x="225587" y="462925"/>
                      <a:pt x="218443" y="462925"/>
                    </a:cubicBezTo>
                    <a:cubicBezTo>
                      <a:pt x="98714" y="276330"/>
                      <a:pt x="112430" y="196225"/>
                      <a:pt x="111191" y="172984"/>
                    </a:cubicBezTo>
                    <a:cubicBezTo>
                      <a:pt x="106715" y="199940"/>
                      <a:pt x="121478" y="332718"/>
                      <a:pt x="95570" y="462925"/>
                    </a:cubicBezTo>
                    <a:cubicBezTo>
                      <a:pt x="86997" y="469592"/>
                      <a:pt x="60709" y="478356"/>
                      <a:pt x="41944" y="462925"/>
                    </a:cubicBezTo>
                    <a:cubicBezTo>
                      <a:pt x="40992" y="454543"/>
                      <a:pt x="-7395" y="256137"/>
                      <a:pt x="-60" y="173651"/>
                    </a:cubicBezTo>
                    <a:cubicBezTo>
                      <a:pt x="7084" y="94212"/>
                      <a:pt x="23371" y="29918"/>
                      <a:pt x="36325"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1" name="任意多边形: 形状 200"/>
              <p:cNvSpPr/>
              <p:nvPr/>
            </p:nvSpPr>
            <p:spPr>
              <a:xfrm>
                <a:off x="9729380" y="4715962"/>
                <a:ext cx="80205" cy="28461"/>
              </a:xfrm>
              <a:custGeom>
                <a:avLst/>
                <a:gdLst>
                  <a:gd name="connsiteX0" fmla="*/ 55122 w 55962"/>
                  <a:gd name="connsiteY0" fmla="*/ -180 h 19858"/>
                  <a:gd name="connsiteX1" fmla="*/ 15308 w 55962"/>
                  <a:gd name="connsiteY1" fmla="*/ -180 h 19858"/>
                  <a:gd name="connsiteX2" fmla="*/ 4925 w 55962"/>
                  <a:gd name="connsiteY2" fmla="*/ 12488 h 19858"/>
                  <a:gd name="connsiteX3" fmla="*/ 55122 w 55962"/>
                  <a:gd name="connsiteY3" fmla="*/ -180 h 19858"/>
                </a:gdLst>
                <a:ahLst/>
                <a:cxnLst>
                  <a:cxn ang="0">
                    <a:pos x="connsiteX0" y="connsiteY0"/>
                  </a:cxn>
                  <a:cxn ang="0">
                    <a:pos x="connsiteX1" y="connsiteY1"/>
                  </a:cxn>
                  <a:cxn ang="0">
                    <a:pos x="connsiteX2" y="connsiteY2"/>
                  </a:cxn>
                  <a:cxn ang="0">
                    <a:pos x="connsiteX3" y="connsiteY3"/>
                  </a:cxn>
                </a:cxnLst>
                <a:rect l="l" t="t" r="r" b="b"/>
                <a:pathLst>
                  <a:path w="55962" h="19858">
                    <a:moveTo>
                      <a:pt x="55122" y="-180"/>
                    </a:moveTo>
                    <a:cubicBezTo>
                      <a:pt x="55122" y="-180"/>
                      <a:pt x="30453" y="11631"/>
                      <a:pt x="15308" y="-180"/>
                    </a:cubicBezTo>
                    <a:cubicBezTo>
                      <a:pt x="15308" y="-180"/>
                      <a:pt x="-12505" y="4296"/>
                      <a:pt x="4925" y="12488"/>
                    </a:cubicBezTo>
                    <a:cubicBezTo>
                      <a:pt x="22357" y="20679"/>
                      <a:pt x="56170" y="27442"/>
                      <a:pt x="55122"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2" name="任意多边形: 形状 201"/>
              <p:cNvSpPr/>
              <p:nvPr/>
            </p:nvSpPr>
            <p:spPr>
              <a:xfrm>
                <a:off x="9974950" y="4719783"/>
                <a:ext cx="80222" cy="28405"/>
              </a:xfrm>
              <a:custGeom>
                <a:avLst/>
                <a:gdLst>
                  <a:gd name="connsiteX0" fmla="*/ 55134 w 55974"/>
                  <a:gd name="connsiteY0" fmla="*/ -180 h 19819"/>
                  <a:gd name="connsiteX1" fmla="*/ 15224 w 55974"/>
                  <a:gd name="connsiteY1" fmla="*/ -180 h 19819"/>
                  <a:gd name="connsiteX2" fmla="*/ 5032 w 55974"/>
                  <a:gd name="connsiteY2" fmla="*/ 12488 h 19819"/>
                  <a:gd name="connsiteX3" fmla="*/ 55134 w 55974"/>
                  <a:gd name="connsiteY3" fmla="*/ -180 h 19819"/>
                </a:gdLst>
                <a:ahLst/>
                <a:cxnLst>
                  <a:cxn ang="0">
                    <a:pos x="connsiteX0" y="connsiteY0"/>
                  </a:cxn>
                  <a:cxn ang="0">
                    <a:pos x="connsiteX1" y="connsiteY1"/>
                  </a:cxn>
                  <a:cxn ang="0">
                    <a:pos x="connsiteX2" y="connsiteY2"/>
                  </a:cxn>
                  <a:cxn ang="0">
                    <a:pos x="connsiteX3" y="connsiteY3"/>
                  </a:cxn>
                </a:cxnLst>
                <a:rect l="l" t="t" r="r" b="b"/>
                <a:pathLst>
                  <a:path w="55974" h="19819">
                    <a:moveTo>
                      <a:pt x="55134" y="-180"/>
                    </a:moveTo>
                    <a:cubicBezTo>
                      <a:pt x="55134" y="-180"/>
                      <a:pt x="30464" y="11631"/>
                      <a:pt x="15224" y="-180"/>
                    </a:cubicBezTo>
                    <a:cubicBezTo>
                      <a:pt x="15224" y="-180"/>
                      <a:pt x="-12589" y="4391"/>
                      <a:pt x="5032" y="12488"/>
                    </a:cubicBezTo>
                    <a:cubicBezTo>
                      <a:pt x="22654" y="20584"/>
                      <a:pt x="56181" y="27442"/>
                      <a:pt x="55134"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3" name="任意多边形: 形状 202"/>
              <p:cNvSpPr/>
              <p:nvPr/>
            </p:nvSpPr>
            <p:spPr>
              <a:xfrm>
                <a:off x="9755493" y="3734915"/>
                <a:ext cx="205178" cy="291108"/>
              </a:xfrm>
              <a:custGeom>
                <a:avLst/>
                <a:gdLst>
                  <a:gd name="connsiteX0" fmla="*/ -817 w 143161"/>
                  <a:gd name="connsiteY0" fmla="*/ 192746 h 203117"/>
                  <a:gd name="connsiteX1" fmla="*/ 8708 w 143161"/>
                  <a:gd name="connsiteY1" fmla="*/ 114164 h 203117"/>
                  <a:gd name="connsiteX2" fmla="*/ 20043 w 143161"/>
                  <a:gd name="connsiteY2" fmla="*/ 40822 h 203117"/>
                  <a:gd name="connsiteX3" fmla="*/ 118341 w 143161"/>
                  <a:gd name="connsiteY3" fmla="*/ 11485 h 203117"/>
                  <a:gd name="connsiteX4" fmla="*/ 134724 w 143161"/>
                  <a:gd name="connsiteY4" fmla="*/ 113783 h 203117"/>
                  <a:gd name="connsiteX5" fmla="*/ 142344 w 143161"/>
                  <a:gd name="connsiteY5" fmla="*/ 202937 h 20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61" h="203117">
                    <a:moveTo>
                      <a:pt x="-817" y="192746"/>
                    </a:moveTo>
                    <a:cubicBezTo>
                      <a:pt x="-817" y="192746"/>
                      <a:pt x="16995" y="185221"/>
                      <a:pt x="8708" y="114164"/>
                    </a:cubicBezTo>
                    <a:cubicBezTo>
                      <a:pt x="4898" y="80255"/>
                      <a:pt x="-7960" y="77969"/>
                      <a:pt x="20043" y="40822"/>
                    </a:cubicBezTo>
                    <a:cubicBezTo>
                      <a:pt x="48047" y="3674"/>
                      <a:pt x="101672" y="-13280"/>
                      <a:pt x="118341" y="11485"/>
                    </a:cubicBezTo>
                    <a:cubicBezTo>
                      <a:pt x="149678" y="58157"/>
                      <a:pt x="137391" y="81303"/>
                      <a:pt x="134724" y="113783"/>
                    </a:cubicBezTo>
                    <a:cubicBezTo>
                      <a:pt x="133009" y="132833"/>
                      <a:pt x="116817" y="155122"/>
                      <a:pt x="142344" y="202937"/>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任意多边形: 形状 203"/>
              <p:cNvSpPr/>
              <p:nvPr/>
            </p:nvSpPr>
            <p:spPr>
              <a:xfrm>
                <a:off x="9739323" y="3745492"/>
                <a:ext cx="239093" cy="306272"/>
              </a:xfrm>
              <a:custGeom>
                <a:avLst/>
                <a:gdLst>
                  <a:gd name="connsiteX0" fmla="*/ 166009 w 166825"/>
                  <a:gd name="connsiteY0" fmla="*/ 203369 h 213697"/>
                  <a:gd name="connsiteX1" fmla="*/ 2750 w 166825"/>
                  <a:gd name="connsiteY1" fmla="*/ 187462 h 213697"/>
                  <a:gd name="connsiteX2" fmla="*/ 22848 w 166825"/>
                  <a:gd name="connsiteY2" fmla="*/ 45540 h 213697"/>
                  <a:gd name="connsiteX3" fmla="*/ 77141 w 166825"/>
                  <a:gd name="connsiteY3" fmla="*/ 29347 h 213697"/>
                  <a:gd name="connsiteX4" fmla="*/ 118575 w 166825"/>
                  <a:gd name="connsiteY4" fmla="*/ -180 h 213697"/>
                  <a:gd name="connsiteX5" fmla="*/ 138386 w 166825"/>
                  <a:gd name="connsiteY5" fmla="*/ 6678 h 213697"/>
                  <a:gd name="connsiteX6" fmla="*/ 154103 w 166825"/>
                  <a:gd name="connsiteY6" fmla="*/ 28014 h 2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5" h="213697">
                    <a:moveTo>
                      <a:pt x="166009" y="203369"/>
                    </a:moveTo>
                    <a:cubicBezTo>
                      <a:pt x="166009" y="203369"/>
                      <a:pt x="67902" y="234611"/>
                      <a:pt x="2750" y="187462"/>
                    </a:cubicBezTo>
                    <a:cubicBezTo>
                      <a:pt x="2750" y="187462"/>
                      <a:pt x="-13346" y="79830"/>
                      <a:pt x="22848" y="45540"/>
                    </a:cubicBezTo>
                    <a:cubicBezTo>
                      <a:pt x="22848" y="45540"/>
                      <a:pt x="52757" y="63637"/>
                      <a:pt x="77141" y="29347"/>
                    </a:cubicBezTo>
                    <a:cubicBezTo>
                      <a:pt x="96191" y="1629"/>
                      <a:pt x="118575" y="-180"/>
                      <a:pt x="118575" y="-180"/>
                    </a:cubicBezTo>
                    <a:cubicBezTo>
                      <a:pt x="125635" y="476"/>
                      <a:pt x="132432" y="2829"/>
                      <a:pt x="138386" y="6678"/>
                    </a:cubicBezTo>
                    <a:cubicBezTo>
                      <a:pt x="145449" y="12247"/>
                      <a:pt x="150877" y="19618"/>
                      <a:pt x="154103" y="28014"/>
                    </a:cubicBezTo>
                    <a:close/>
                  </a:path>
                </a:pathLst>
              </a:custGeom>
              <a:solidFill>
                <a:srgbClr val="9696E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 name="任意多边形: 形状 204"/>
              <p:cNvSpPr/>
              <p:nvPr/>
            </p:nvSpPr>
            <p:spPr>
              <a:xfrm>
                <a:off x="9799170" y="3763648"/>
                <a:ext cx="181581" cy="288991"/>
              </a:xfrm>
              <a:custGeom>
                <a:avLst/>
                <a:gdLst>
                  <a:gd name="connsiteX0" fmla="*/ 125871 w 126696"/>
                  <a:gd name="connsiteY0" fmla="*/ 186605 h 201640"/>
                  <a:gd name="connsiteX1" fmla="*/ 15285 w 126696"/>
                  <a:gd name="connsiteY1" fmla="*/ 194034 h 201640"/>
                  <a:gd name="connsiteX2" fmla="*/ 51861 w 126696"/>
                  <a:gd name="connsiteY2" fmla="*/ 158697 h 201640"/>
                  <a:gd name="connsiteX3" fmla="*/ 27382 w 126696"/>
                  <a:gd name="connsiteY3" fmla="*/ 130122 h 201640"/>
                  <a:gd name="connsiteX4" fmla="*/ 13761 w 126696"/>
                  <a:gd name="connsiteY4" fmla="*/ 113167 h 201640"/>
                  <a:gd name="connsiteX5" fmla="*/ 53055 w 126696"/>
                  <a:gd name="connsiteY5" fmla="*/ 83840 h 201640"/>
                  <a:gd name="connsiteX6" fmla="*/ 51861 w 126696"/>
                  <a:gd name="connsiteY6" fmla="*/ 68590 h 201640"/>
                  <a:gd name="connsiteX7" fmla="*/ 79102 w 126696"/>
                  <a:gd name="connsiteY7" fmla="*/ -180 h 201640"/>
                  <a:gd name="connsiteX8" fmla="*/ 111869 w 126696"/>
                  <a:gd name="connsiteY8" fmla="*/ 14393 h 201640"/>
                  <a:gd name="connsiteX9" fmla="*/ 111869 w 126696"/>
                  <a:gd name="connsiteY9" fmla="*/ 15631 h 20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96" h="201640">
                    <a:moveTo>
                      <a:pt x="125871" y="186605"/>
                    </a:moveTo>
                    <a:cubicBezTo>
                      <a:pt x="125871" y="186605"/>
                      <a:pt x="129109" y="214323"/>
                      <a:pt x="15285" y="194034"/>
                    </a:cubicBezTo>
                    <a:cubicBezTo>
                      <a:pt x="-2051" y="190986"/>
                      <a:pt x="31191" y="160030"/>
                      <a:pt x="51861" y="158697"/>
                    </a:cubicBezTo>
                    <a:cubicBezTo>
                      <a:pt x="75578" y="157077"/>
                      <a:pt x="55004" y="130598"/>
                      <a:pt x="27382" y="130122"/>
                    </a:cubicBezTo>
                    <a:cubicBezTo>
                      <a:pt x="-240" y="129645"/>
                      <a:pt x="-12623" y="109833"/>
                      <a:pt x="13761" y="113167"/>
                    </a:cubicBezTo>
                    <a:cubicBezTo>
                      <a:pt x="32710" y="115920"/>
                      <a:pt x="50303" y="102789"/>
                      <a:pt x="53055" y="83840"/>
                    </a:cubicBezTo>
                    <a:cubicBezTo>
                      <a:pt x="53797" y="78731"/>
                      <a:pt x="53389" y="73521"/>
                      <a:pt x="51861" y="68590"/>
                    </a:cubicBezTo>
                    <a:cubicBezTo>
                      <a:pt x="44908" y="44492"/>
                      <a:pt x="79102" y="-180"/>
                      <a:pt x="79102" y="-180"/>
                    </a:cubicBezTo>
                    <a:lnTo>
                      <a:pt x="111869" y="14393"/>
                    </a:lnTo>
                    <a:lnTo>
                      <a:pt x="111869" y="15631"/>
                    </a:lnTo>
                    <a:close/>
                  </a:path>
                </a:pathLst>
              </a:custGeom>
              <a:solidFill>
                <a:srgbClr val="7878D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任意多边形: 形状 205"/>
              <p:cNvSpPr/>
              <p:nvPr/>
            </p:nvSpPr>
            <p:spPr>
              <a:xfrm>
                <a:off x="9767062" y="3741046"/>
                <a:ext cx="292583" cy="726186"/>
              </a:xfrm>
              <a:custGeom>
                <a:avLst/>
                <a:gdLst>
                  <a:gd name="connsiteX0" fmla="*/ 23878 w 204146"/>
                  <a:gd name="connsiteY0" fmla="*/ 53405 h 506687"/>
                  <a:gd name="connsiteX1" fmla="*/ 21592 w 204146"/>
                  <a:gd name="connsiteY1" fmla="*/ 502318 h 506687"/>
                  <a:gd name="connsiteX2" fmla="*/ 203330 w 204146"/>
                  <a:gd name="connsiteY2" fmla="*/ 478220 h 506687"/>
                  <a:gd name="connsiteX3" fmla="*/ 119223 w 204146"/>
                  <a:gd name="connsiteY3" fmla="*/ 6160 h 506687"/>
                  <a:gd name="connsiteX4" fmla="*/ 63216 w 204146"/>
                  <a:gd name="connsiteY4" fmla="*/ 25210 h 506687"/>
                  <a:gd name="connsiteX5" fmla="*/ 23878 w 204146"/>
                  <a:gd name="connsiteY5" fmla="*/ 53405 h 5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6" h="506687">
                    <a:moveTo>
                      <a:pt x="23878" y="53405"/>
                    </a:moveTo>
                    <a:cubicBezTo>
                      <a:pt x="23878" y="53405"/>
                      <a:pt x="-30128" y="372016"/>
                      <a:pt x="21592" y="502318"/>
                    </a:cubicBezTo>
                    <a:cubicBezTo>
                      <a:pt x="21592" y="502318"/>
                      <a:pt x="152181" y="521368"/>
                      <a:pt x="203330" y="478220"/>
                    </a:cubicBezTo>
                    <a:cubicBezTo>
                      <a:pt x="203330" y="478220"/>
                      <a:pt x="173421" y="43689"/>
                      <a:pt x="119223" y="6160"/>
                    </a:cubicBezTo>
                    <a:cubicBezTo>
                      <a:pt x="110651" y="255"/>
                      <a:pt x="95792" y="-10794"/>
                      <a:pt x="63216" y="25210"/>
                    </a:cubicBezTo>
                    <a:cubicBezTo>
                      <a:pt x="55216" y="34355"/>
                      <a:pt x="40451" y="54071"/>
                      <a:pt x="23878" y="53405"/>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 name="任意多边形: 形状 206"/>
              <p:cNvSpPr/>
              <p:nvPr/>
            </p:nvSpPr>
            <p:spPr>
              <a:xfrm>
                <a:off x="9690924" y="3738964"/>
                <a:ext cx="168455" cy="686498"/>
              </a:xfrm>
              <a:custGeom>
                <a:avLst/>
                <a:gdLst>
                  <a:gd name="connsiteX0" fmla="*/ 51189 w 117538"/>
                  <a:gd name="connsiteY0" fmla="*/ 53334 h 478995"/>
                  <a:gd name="connsiteX1" fmla="*/ 71382 w 117538"/>
                  <a:gd name="connsiteY1" fmla="*/ 27140 h 478995"/>
                  <a:gd name="connsiteX2" fmla="*/ 116722 w 117538"/>
                  <a:gd name="connsiteY2" fmla="*/ 279 h 478995"/>
                  <a:gd name="connsiteX3" fmla="*/ 69097 w 117538"/>
                  <a:gd name="connsiteY3" fmla="*/ 54191 h 478995"/>
                  <a:gd name="connsiteX4" fmla="*/ 27758 w 117538"/>
                  <a:gd name="connsiteY4" fmla="*/ 478815 h 478995"/>
                  <a:gd name="connsiteX5" fmla="*/ -817 w 117538"/>
                  <a:gd name="connsiteY5" fmla="*/ 467576 h 478995"/>
                  <a:gd name="connsiteX6" fmla="*/ 51189 w 117538"/>
                  <a:gd name="connsiteY6" fmla="*/ 53334 h 47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38" h="478995">
                    <a:moveTo>
                      <a:pt x="51189" y="53334"/>
                    </a:moveTo>
                    <a:cubicBezTo>
                      <a:pt x="57025" y="43947"/>
                      <a:pt x="63790" y="35172"/>
                      <a:pt x="71382" y="27140"/>
                    </a:cubicBezTo>
                    <a:cubicBezTo>
                      <a:pt x="103672" y="-5912"/>
                      <a:pt x="116722" y="279"/>
                      <a:pt x="116722" y="279"/>
                    </a:cubicBezTo>
                    <a:cubicBezTo>
                      <a:pt x="91099" y="17805"/>
                      <a:pt x="73287" y="38379"/>
                      <a:pt x="69097" y="54191"/>
                    </a:cubicBezTo>
                    <a:cubicBezTo>
                      <a:pt x="40522" y="156871"/>
                      <a:pt x="27758" y="478815"/>
                      <a:pt x="27758" y="478815"/>
                    </a:cubicBezTo>
                    <a:lnTo>
                      <a:pt x="-817" y="467576"/>
                    </a:lnTo>
                    <a:cubicBezTo>
                      <a:pt x="-817" y="467576"/>
                      <a:pt x="4517" y="133725"/>
                      <a:pt x="51189" y="53334"/>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 name="任意多边形: 形状 207"/>
              <p:cNvSpPr/>
              <p:nvPr/>
            </p:nvSpPr>
            <p:spPr>
              <a:xfrm>
                <a:off x="9841225" y="3642834"/>
                <a:ext cx="85591" cy="121685"/>
              </a:xfrm>
              <a:custGeom>
                <a:avLst/>
                <a:gdLst>
                  <a:gd name="connsiteX0" fmla="*/ 58904 w 59720"/>
                  <a:gd name="connsiteY0" fmla="*/ -180 h 84904"/>
                  <a:gd name="connsiteX1" fmla="*/ 42141 w 59720"/>
                  <a:gd name="connsiteY1" fmla="*/ 64018 h 84904"/>
                  <a:gd name="connsiteX2" fmla="*/ 422 w 59720"/>
                  <a:gd name="connsiteY2" fmla="*/ 81925 h 84904"/>
                  <a:gd name="connsiteX3" fmla="*/ -817 w 59720"/>
                  <a:gd name="connsiteY3" fmla="*/ 35157 h 84904"/>
                </a:gdLst>
                <a:ahLst/>
                <a:cxnLst>
                  <a:cxn ang="0">
                    <a:pos x="connsiteX0" y="connsiteY0"/>
                  </a:cxn>
                  <a:cxn ang="0">
                    <a:pos x="connsiteX1" y="connsiteY1"/>
                  </a:cxn>
                  <a:cxn ang="0">
                    <a:pos x="connsiteX2" y="connsiteY2"/>
                  </a:cxn>
                  <a:cxn ang="0">
                    <a:pos x="connsiteX3" y="connsiteY3"/>
                  </a:cxn>
                </a:cxnLst>
                <a:rect l="l" t="t" r="r" b="b"/>
                <a:pathLst>
                  <a:path w="59720" h="84904">
                    <a:moveTo>
                      <a:pt x="58904" y="-180"/>
                    </a:moveTo>
                    <a:cubicBezTo>
                      <a:pt x="58904" y="-180"/>
                      <a:pt x="34044" y="46206"/>
                      <a:pt x="42141" y="64018"/>
                    </a:cubicBezTo>
                    <a:cubicBezTo>
                      <a:pt x="44712" y="69733"/>
                      <a:pt x="-5484" y="92593"/>
                      <a:pt x="422" y="81925"/>
                    </a:cubicBezTo>
                    <a:cubicBezTo>
                      <a:pt x="11279" y="61637"/>
                      <a:pt x="9947" y="52874"/>
                      <a:pt x="-817" y="35157"/>
                    </a:cubicBezTo>
                    <a:close/>
                  </a:path>
                </a:pathLst>
              </a:custGeom>
              <a:solidFill>
                <a:srgbClr val="E0623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任意多边形: 形状 208"/>
              <p:cNvSpPr/>
              <p:nvPr/>
            </p:nvSpPr>
            <p:spPr>
              <a:xfrm>
                <a:off x="9827696" y="3586352"/>
                <a:ext cx="108179" cy="151253"/>
              </a:xfrm>
              <a:custGeom>
                <a:avLst/>
                <a:gdLst>
                  <a:gd name="connsiteX0" fmla="*/ 26910 w 75481"/>
                  <a:gd name="connsiteY0" fmla="*/ 6560 h 105535"/>
                  <a:gd name="connsiteX1" fmla="*/ 4813 w 75481"/>
                  <a:gd name="connsiteY1" fmla="*/ 100667 h 105535"/>
                  <a:gd name="connsiteX2" fmla="*/ 61963 w 75481"/>
                  <a:gd name="connsiteY2" fmla="*/ 73902 h 105535"/>
                  <a:gd name="connsiteX3" fmla="*/ 70820 w 75481"/>
                  <a:gd name="connsiteY3" fmla="*/ 17894 h 105535"/>
                  <a:gd name="connsiteX4" fmla="*/ 26910 w 75481"/>
                  <a:gd name="connsiteY4" fmla="*/ 6560 h 10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1" h="105535">
                    <a:moveTo>
                      <a:pt x="26910" y="6560"/>
                    </a:moveTo>
                    <a:cubicBezTo>
                      <a:pt x="10337" y="20752"/>
                      <a:pt x="-11190" y="85331"/>
                      <a:pt x="4813" y="100667"/>
                    </a:cubicBezTo>
                    <a:cubicBezTo>
                      <a:pt x="11670" y="107334"/>
                      <a:pt x="42056" y="112668"/>
                      <a:pt x="61963" y="73902"/>
                    </a:cubicBezTo>
                    <a:cubicBezTo>
                      <a:pt x="68439" y="61328"/>
                      <a:pt x="81013" y="40850"/>
                      <a:pt x="70820" y="17894"/>
                    </a:cubicBezTo>
                    <a:cubicBezTo>
                      <a:pt x="66153" y="7512"/>
                      <a:pt x="46246" y="-9823"/>
                      <a:pt x="26910" y="656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任意多边形: 形状 209"/>
              <p:cNvSpPr/>
              <p:nvPr/>
            </p:nvSpPr>
            <p:spPr>
              <a:xfrm>
                <a:off x="9848818" y="3570968"/>
                <a:ext cx="105463" cy="120980"/>
              </a:xfrm>
              <a:custGeom>
                <a:avLst/>
                <a:gdLst>
                  <a:gd name="connsiteX0" fmla="*/ 170 w 73586"/>
                  <a:gd name="connsiteY0" fmla="*/ 19484 h 84412"/>
                  <a:gd name="connsiteX1" fmla="*/ 17697 w 73586"/>
                  <a:gd name="connsiteY1" fmla="*/ 32534 h 84412"/>
                  <a:gd name="connsiteX2" fmla="*/ 34461 w 73586"/>
                  <a:gd name="connsiteY2" fmla="*/ 54441 h 84412"/>
                  <a:gd name="connsiteX3" fmla="*/ 46081 w 73586"/>
                  <a:gd name="connsiteY3" fmla="*/ 76063 h 84412"/>
                  <a:gd name="connsiteX4" fmla="*/ 67131 w 73586"/>
                  <a:gd name="connsiteY4" fmla="*/ 69871 h 84412"/>
                  <a:gd name="connsiteX5" fmla="*/ 67131 w 73586"/>
                  <a:gd name="connsiteY5" fmla="*/ 23199 h 84412"/>
                  <a:gd name="connsiteX6" fmla="*/ 170 w 73586"/>
                  <a:gd name="connsiteY6" fmla="*/ 19484 h 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86" h="84412">
                    <a:moveTo>
                      <a:pt x="170" y="19484"/>
                    </a:moveTo>
                    <a:cubicBezTo>
                      <a:pt x="-1925" y="28247"/>
                      <a:pt x="-2496" y="33295"/>
                      <a:pt x="17697" y="32534"/>
                    </a:cubicBezTo>
                    <a:cubicBezTo>
                      <a:pt x="42557" y="31581"/>
                      <a:pt x="37318" y="48726"/>
                      <a:pt x="34461" y="54441"/>
                    </a:cubicBezTo>
                    <a:cubicBezTo>
                      <a:pt x="25984" y="71395"/>
                      <a:pt x="56273" y="55774"/>
                      <a:pt x="46081" y="76063"/>
                    </a:cubicBezTo>
                    <a:cubicBezTo>
                      <a:pt x="35889" y="96351"/>
                      <a:pt x="65131" y="72824"/>
                      <a:pt x="67131" y="69871"/>
                    </a:cubicBezTo>
                    <a:cubicBezTo>
                      <a:pt x="69131" y="66919"/>
                      <a:pt x="78752" y="53869"/>
                      <a:pt x="67131" y="23199"/>
                    </a:cubicBezTo>
                    <a:cubicBezTo>
                      <a:pt x="55511" y="-7472"/>
                      <a:pt x="6648" y="-7186"/>
                      <a:pt x="170" y="19484"/>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任意多边形: 形状 210"/>
              <p:cNvSpPr/>
              <p:nvPr/>
            </p:nvSpPr>
            <p:spPr>
              <a:xfrm>
                <a:off x="9536994" y="3802889"/>
                <a:ext cx="433953" cy="331333"/>
              </a:xfrm>
              <a:custGeom>
                <a:avLst/>
                <a:gdLst>
                  <a:gd name="connsiteX0" fmla="*/ 287083 w 302785"/>
                  <a:gd name="connsiteY0" fmla="*/ 167894 h 231183"/>
                  <a:gd name="connsiteX1" fmla="*/ 295809 w 302785"/>
                  <a:gd name="connsiteY1" fmla="*/ 216007 h 231183"/>
                  <a:gd name="connsiteX2" fmla="*/ 295751 w 302785"/>
                  <a:gd name="connsiteY2" fmla="*/ 216091 h 231183"/>
                  <a:gd name="connsiteX3" fmla="*/ 295751 w 302785"/>
                  <a:gd name="connsiteY3" fmla="*/ 216091 h 231183"/>
                  <a:gd name="connsiteX4" fmla="*/ 247554 w 302785"/>
                  <a:gd name="connsiteY4" fmla="*/ 224854 h 231183"/>
                  <a:gd name="connsiteX5" fmla="*/ 14096 w 302785"/>
                  <a:gd name="connsiteY5" fmla="*/ 62929 h 231183"/>
                  <a:gd name="connsiteX6" fmla="*/ 5333 w 302785"/>
                  <a:gd name="connsiteY6" fmla="*/ 14732 h 231183"/>
                  <a:gd name="connsiteX7" fmla="*/ 5334 w 302785"/>
                  <a:gd name="connsiteY7" fmla="*/ 14732 h 231183"/>
                  <a:gd name="connsiteX8" fmla="*/ 53531 w 302785"/>
                  <a:gd name="connsiteY8" fmla="*/ 5969 h 23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85" h="231183">
                    <a:moveTo>
                      <a:pt x="287083" y="167894"/>
                    </a:moveTo>
                    <a:cubicBezTo>
                      <a:pt x="302779" y="178770"/>
                      <a:pt x="306685" y="200311"/>
                      <a:pt x="295809" y="216007"/>
                    </a:cubicBezTo>
                    <a:cubicBezTo>
                      <a:pt x="295789" y="216034"/>
                      <a:pt x="295771" y="216063"/>
                      <a:pt x="295751" y="216091"/>
                    </a:cubicBezTo>
                    <a:lnTo>
                      <a:pt x="295751" y="216091"/>
                    </a:lnTo>
                    <a:cubicBezTo>
                      <a:pt x="284852" y="231803"/>
                      <a:pt x="263288" y="235724"/>
                      <a:pt x="247554" y="224854"/>
                    </a:cubicBezTo>
                    <a:lnTo>
                      <a:pt x="14096" y="62929"/>
                    </a:lnTo>
                    <a:cubicBezTo>
                      <a:pt x="-1617" y="52029"/>
                      <a:pt x="-5538" y="30465"/>
                      <a:pt x="5333" y="14732"/>
                    </a:cubicBezTo>
                    <a:lnTo>
                      <a:pt x="5334" y="14732"/>
                    </a:lnTo>
                    <a:cubicBezTo>
                      <a:pt x="16233" y="-981"/>
                      <a:pt x="37797" y="-4901"/>
                      <a:pt x="53531" y="596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任意多边形: 形状 211"/>
              <p:cNvSpPr/>
              <p:nvPr/>
            </p:nvSpPr>
            <p:spPr>
              <a:xfrm>
                <a:off x="9413765" y="3709275"/>
                <a:ext cx="263489" cy="230614"/>
              </a:xfrm>
              <a:custGeom>
                <a:avLst/>
                <a:gdLst>
                  <a:gd name="connsiteX0" fmla="*/ 159608 w 183846"/>
                  <a:gd name="connsiteY0" fmla="*/ 61382 h 160908"/>
                  <a:gd name="connsiteX1" fmla="*/ 173390 w 183846"/>
                  <a:gd name="connsiteY1" fmla="*/ 136917 h 160908"/>
                  <a:gd name="connsiteX2" fmla="*/ 173325 w 183846"/>
                  <a:gd name="connsiteY2" fmla="*/ 137011 h 160908"/>
                  <a:gd name="connsiteX3" fmla="*/ 173325 w 183846"/>
                  <a:gd name="connsiteY3" fmla="*/ 137011 h 160908"/>
                  <a:gd name="connsiteX4" fmla="*/ 97738 w 183846"/>
                  <a:gd name="connsiteY4" fmla="*/ 151247 h 160908"/>
                  <a:gd name="connsiteX5" fmla="*/ 97125 w 183846"/>
                  <a:gd name="connsiteY5" fmla="*/ 150822 h 160908"/>
                  <a:gd name="connsiteX6" fmla="*/ 22639 w 183846"/>
                  <a:gd name="connsiteY6" fmla="*/ 99196 h 160908"/>
                  <a:gd name="connsiteX7" fmla="*/ 8828 w 183846"/>
                  <a:gd name="connsiteY7" fmla="*/ 23473 h 160908"/>
                  <a:gd name="connsiteX8" fmla="*/ 8828 w 183846"/>
                  <a:gd name="connsiteY8" fmla="*/ 23473 h 160908"/>
                  <a:gd name="connsiteX9" fmla="*/ 84435 w 183846"/>
                  <a:gd name="connsiteY9" fmla="*/ 9345 h 160908"/>
                  <a:gd name="connsiteX10" fmla="*/ 85028 w 183846"/>
                  <a:gd name="connsiteY10" fmla="*/ 9757 h 1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6" h="160908">
                    <a:moveTo>
                      <a:pt x="159608" y="61382"/>
                    </a:moveTo>
                    <a:cubicBezTo>
                      <a:pt x="184272" y="78435"/>
                      <a:pt x="190442" y="112253"/>
                      <a:pt x="173390" y="136917"/>
                    </a:cubicBezTo>
                    <a:cubicBezTo>
                      <a:pt x="173368" y="136948"/>
                      <a:pt x="173347" y="136979"/>
                      <a:pt x="173325" y="137011"/>
                    </a:cubicBezTo>
                    <a:lnTo>
                      <a:pt x="173325" y="137011"/>
                    </a:lnTo>
                    <a:cubicBezTo>
                      <a:pt x="156383" y="161815"/>
                      <a:pt x="122542" y="168188"/>
                      <a:pt x="97738" y="151247"/>
                    </a:cubicBezTo>
                    <a:cubicBezTo>
                      <a:pt x="97532" y="151107"/>
                      <a:pt x="97328" y="150965"/>
                      <a:pt x="97125" y="150822"/>
                    </a:cubicBezTo>
                    <a:lnTo>
                      <a:pt x="22639" y="99196"/>
                    </a:lnTo>
                    <a:cubicBezTo>
                      <a:pt x="-2059" y="82082"/>
                      <a:pt x="-8237" y="48204"/>
                      <a:pt x="8828" y="23473"/>
                    </a:cubicBezTo>
                    <a:lnTo>
                      <a:pt x="8828" y="23473"/>
                    </a:lnTo>
                    <a:cubicBezTo>
                      <a:pt x="25805" y="-1307"/>
                      <a:pt x="59655" y="-7632"/>
                      <a:pt x="84435" y="9345"/>
                    </a:cubicBezTo>
                    <a:cubicBezTo>
                      <a:pt x="84634" y="9481"/>
                      <a:pt x="84831" y="9618"/>
                      <a:pt x="85028" y="97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3" name="任意多边形: 形状 212"/>
              <p:cNvSpPr/>
              <p:nvPr/>
            </p:nvSpPr>
            <p:spPr>
              <a:xfrm>
                <a:off x="8747234" y="3150097"/>
                <a:ext cx="815417" cy="815419"/>
              </a:xfrm>
              <a:custGeom>
                <a:avLst/>
                <a:gdLst>
                  <a:gd name="connsiteX0" fmla="*/ 342162 w 568947"/>
                  <a:gd name="connsiteY0" fmla="*/ 5960 h 568948"/>
                  <a:gd name="connsiteX1" fmla="*/ 5323 w 568947"/>
                  <a:gd name="connsiteY1" fmla="*/ 225789 h 568948"/>
                  <a:gd name="connsiteX2" fmla="*/ 225153 w 568947"/>
                  <a:gd name="connsiteY2" fmla="*/ 562628 h 568948"/>
                  <a:gd name="connsiteX3" fmla="*/ 561992 w 568947"/>
                  <a:gd name="connsiteY3" fmla="*/ 342798 h 568948"/>
                  <a:gd name="connsiteX4" fmla="*/ 561999 w 568947"/>
                  <a:gd name="connsiteY4" fmla="*/ 342763 h 568948"/>
                  <a:gd name="connsiteX5" fmla="*/ 342162 w 568947"/>
                  <a:gd name="connsiteY5" fmla="*/ 5960 h 568948"/>
                  <a:gd name="connsiteX6" fmla="*/ 239006 w 568947"/>
                  <a:gd name="connsiteY6" fmla="*/ 496878 h 568948"/>
                  <a:gd name="connsiteX7" fmla="*/ 71108 w 568947"/>
                  <a:gd name="connsiteY7" fmla="*/ 239709 h 568948"/>
                  <a:gd name="connsiteX8" fmla="*/ 328278 w 568947"/>
                  <a:gd name="connsiteY8" fmla="*/ 71811 h 568948"/>
                  <a:gd name="connsiteX9" fmla="*/ 496181 w 568947"/>
                  <a:gd name="connsiteY9" fmla="*/ 328952 h 568948"/>
                  <a:gd name="connsiteX10" fmla="*/ 239220 w 568947"/>
                  <a:gd name="connsiteY10" fmla="*/ 496923 h 568948"/>
                  <a:gd name="connsiteX11" fmla="*/ 239006 w 568947"/>
                  <a:gd name="connsiteY11" fmla="*/ 496878 h 5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7" h="568948">
                    <a:moveTo>
                      <a:pt x="342162" y="5960"/>
                    </a:moveTo>
                    <a:cubicBezTo>
                      <a:pt x="188442" y="-26352"/>
                      <a:pt x="37634" y="72070"/>
                      <a:pt x="5323" y="225789"/>
                    </a:cubicBezTo>
                    <a:cubicBezTo>
                      <a:pt x="-26988" y="379509"/>
                      <a:pt x="71433" y="530317"/>
                      <a:pt x="225153" y="562628"/>
                    </a:cubicBezTo>
                    <a:cubicBezTo>
                      <a:pt x="378873" y="594939"/>
                      <a:pt x="529681" y="496518"/>
                      <a:pt x="561992" y="342798"/>
                    </a:cubicBezTo>
                    <a:cubicBezTo>
                      <a:pt x="561994" y="342787"/>
                      <a:pt x="561996" y="342775"/>
                      <a:pt x="561999" y="342763"/>
                    </a:cubicBezTo>
                    <a:cubicBezTo>
                      <a:pt x="594287" y="189053"/>
                      <a:pt x="495868" y="38268"/>
                      <a:pt x="342162" y="5960"/>
                    </a:cubicBezTo>
                    <a:close/>
                    <a:moveTo>
                      <a:pt x="239006" y="496878"/>
                    </a:moveTo>
                    <a:cubicBezTo>
                      <a:pt x="121627" y="472226"/>
                      <a:pt x="46457" y="357088"/>
                      <a:pt x="71108" y="239709"/>
                    </a:cubicBezTo>
                    <a:cubicBezTo>
                      <a:pt x="95760" y="122330"/>
                      <a:pt x="210899" y="47160"/>
                      <a:pt x="328278" y="71811"/>
                    </a:cubicBezTo>
                    <a:cubicBezTo>
                      <a:pt x="445645" y="96460"/>
                      <a:pt x="520815" y="211581"/>
                      <a:pt x="496181" y="328952"/>
                    </a:cubicBezTo>
                    <a:cubicBezTo>
                      <a:pt x="471607" y="446294"/>
                      <a:pt x="356561" y="521497"/>
                      <a:pt x="239220" y="496923"/>
                    </a:cubicBezTo>
                    <a:cubicBezTo>
                      <a:pt x="239149" y="496908"/>
                      <a:pt x="239077" y="496893"/>
                      <a:pt x="239006" y="496878"/>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4" name="任意多边形: 形状 213"/>
              <p:cNvSpPr/>
              <p:nvPr/>
            </p:nvSpPr>
            <p:spPr>
              <a:xfrm>
                <a:off x="9669769" y="3754517"/>
                <a:ext cx="276914" cy="253266"/>
              </a:xfrm>
              <a:custGeom>
                <a:avLst/>
                <a:gdLst>
                  <a:gd name="connsiteX0" fmla="*/ 175096 w 193214"/>
                  <a:gd name="connsiteY0" fmla="*/ 668 h 176713"/>
                  <a:gd name="connsiteX1" fmla="*/ 148902 w 193214"/>
                  <a:gd name="connsiteY1" fmla="*/ 14575 h 176713"/>
                  <a:gd name="connsiteX2" fmla="*/ 112422 w 193214"/>
                  <a:gd name="connsiteY2" fmla="*/ 128208 h 176713"/>
                  <a:gd name="connsiteX3" fmla="*/ 39842 w 193214"/>
                  <a:gd name="connsiteY3" fmla="*/ 141543 h 176713"/>
                  <a:gd name="connsiteX4" fmla="*/ 5837 w 193214"/>
                  <a:gd name="connsiteY4" fmla="*/ 128018 h 176713"/>
                  <a:gd name="connsiteX5" fmla="*/ 22221 w 193214"/>
                  <a:gd name="connsiteY5" fmla="*/ 150973 h 176713"/>
                  <a:gd name="connsiteX6" fmla="*/ 137187 w 193214"/>
                  <a:gd name="connsiteY6" fmla="*/ 168594 h 176713"/>
                  <a:gd name="connsiteX7" fmla="*/ 175096 w 193214"/>
                  <a:gd name="connsiteY7" fmla="*/ 668 h 17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14" h="176713">
                    <a:moveTo>
                      <a:pt x="175096" y="668"/>
                    </a:moveTo>
                    <a:cubicBezTo>
                      <a:pt x="175096" y="668"/>
                      <a:pt x="161381" y="-5332"/>
                      <a:pt x="148902" y="14575"/>
                    </a:cubicBezTo>
                    <a:cubicBezTo>
                      <a:pt x="134520" y="37816"/>
                      <a:pt x="141663" y="103348"/>
                      <a:pt x="112422" y="128208"/>
                    </a:cubicBezTo>
                    <a:cubicBezTo>
                      <a:pt x="83181" y="153068"/>
                      <a:pt x="57653" y="144877"/>
                      <a:pt x="39842" y="141543"/>
                    </a:cubicBezTo>
                    <a:cubicBezTo>
                      <a:pt x="22030" y="138209"/>
                      <a:pt x="16410" y="128875"/>
                      <a:pt x="5837" y="128018"/>
                    </a:cubicBezTo>
                    <a:cubicBezTo>
                      <a:pt x="-4736" y="127160"/>
                      <a:pt x="-5021" y="139162"/>
                      <a:pt x="22221" y="150973"/>
                    </a:cubicBezTo>
                    <a:cubicBezTo>
                      <a:pt x="35365" y="156688"/>
                      <a:pt x="96515" y="192026"/>
                      <a:pt x="137187" y="168594"/>
                    </a:cubicBezTo>
                    <a:cubicBezTo>
                      <a:pt x="190622" y="138019"/>
                      <a:pt x="209387" y="12289"/>
                      <a:pt x="175096" y="668"/>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 name="任意多边形: 形状 214"/>
              <p:cNvSpPr/>
              <p:nvPr/>
            </p:nvSpPr>
            <p:spPr>
              <a:xfrm>
                <a:off x="9863956" y="3752042"/>
                <a:ext cx="85307" cy="123138"/>
              </a:xfrm>
              <a:custGeom>
                <a:avLst/>
                <a:gdLst>
                  <a:gd name="connsiteX0" fmla="*/ 33959 w 59522"/>
                  <a:gd name="connsiteY0" fmla="*/ -180 h 85918"/>
                  <a:gd name="connsiteX1" fmla="*/ 54247 w 59522"/>
                  <a:gd name="connsiteY1" fmla="*/ 84306 h 85918"/>
                  <a:gd name="connsiteX2" fmla="*/ -713 w 59522"/>
                  <a:gd name="connsiteY2" fmla="*/ 80591 h 85918"/>
                  <a:gd name="connsiteX3" fmla="*/ 33959 w 59522"/>
                  <a:gd name="connsiteY3" fmla="*/ -180 h 85918"/>
                </a:gdLst>
                <a:ahLst/>
                <a:cxnLst>
                  <a:cxn ang="0">
                    <a:pos x="connsiteX0" y="connsiteY0"/>
                  </a:cxn>
                  <a:cxn ang="0">
                    <a:pos x="connsiteX1" y="connsiteY1"/>
                  </a:cxn>
                  <a:cxn ang="0">
                    <a:pos x="connsiteX2" y="connsiteY2"/>
                  </a:cxn>
                  <a:cxn ang="0">
                    <a:pos x="connsiteX3" y="connsiteY3"/>
                  </a:cxn>
                </a:cxnLst>
                <a:rect l="l" t="t" r="r" b="b"/>
                <a:pathLst>
                  <a:path w="59522" h="85918">
                    <a:moveTo>
                      <a:pt x="33959" y="-180"/>
                    </a:moveTo>
                    <a:cubicBezTo>
                      <a:pt x="33959" y="-180"/>
                      <a:pt x="71297" y="1153"/>
                      <a:pt x="54247" y="84306"/>
                    </a:cubicBezTo>
                    <a:cubicBezTo>
                      <a:pt x="35875" y="87080"/>
                      <a:pt x="17119" y="85812"/>
                      <a:pt x="-713" y="80591"/>
                    </a:cubicBezTo>
                    <a:cubicBezTo>
                      <a:pt x="-713" y="80592"/>
                      <a:pt x="-4523" y="1725"/>
                      <a:pt x="33959" y="-180"/>
                    </a:cubicBezTo>
                    <a:close/>
                  </a:path>
                </a:pathLst>
              </a:custGeom>
              <a:solidFill>
                <a:srgbClr val="F5F7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777269" y="3824595"/>
              <a:ext cx="870652" cy="1706280"/>
              <a:chOff x="6835143" y="3060665"/>
              <a:chExt cx="870652" cy="1706280"/>
            </a:xfrm>
          </p:grpSpPr>
          <p:sp>
            <p:nvSpPr>
              <p:cNvPr id="104" name="任意多边形: 形状 103"/>
              <p:cNvSpPr/>
              <p:nvPr/>
            </p:nvSpPr>
            <p:spPr>
              <a:xfrm>
                <a:off x="6835143" y="3060665"/>
                <a:ext cx="776268" cy="658860"/>
              </a:xfrm>
              <a:custGeom>
                <a:avLst/>
                <a:gdLst>
                  <a:gd name="connsiteX0" fmla="*/ 539877 w 541630"/>
                  <a:gd name="connsiteY0" fmla="*/ 295244 h 459711"/>
                  <a:gd name="connsiteX1" fmla="*/ 530352 w 541630"/>
                  <a:gd name="connsiteY1" fmla="*/ 315723 h 459711"/>
                  <a:gd name="connsiteX2" fmla="*/ 119538 w 541630"/>
                  <a:gd name="connsiteY2" fmla="*/ 458598 h 459711"/>
                  <a:gd name="connsiteX3" fmla="*/ 99155 w 541630"/>
                  <a:gd name="connsiteY3" fmla="*/ 449073 h 459711"/>
                  <a:gd name="connsiteX4" fmla="*/ 95 w 541630"/>
                  <a:gd name="connsiteY4" fmla="*/ 164085 h 459711"/>
                  <a:gd name="connsiteX5" fmla="*/ 9620 w 541630"/>
                  <a:gd name="connsiteY5" fmla="*/ 143606 h 459711"/>
                  <a:gd name="connsiteX6" fmla="*/ 420433 w 541630"/>
                  <a:gd name="connsiteY6" fmla="*/ 731 h 459711"/>
                  <a:gd name="connsiteX7" fmla="*/ 440912 w 541630"/>
                  <a:gd name="connsiteY7" fmla="*/ 10256 h 45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30" h="459711">
                    <a:moveTo>
                      <a:pt x="539877" y="295244"/>
                    </a:moveTo>
                    <a:cubicBezTo>
                      <a:pt x="542826" y="303526"/>
                      <a:pt x="538586" y="312643"/>
                      <a:pt x="530352" y="315723"/>
                    </a:cubicBezTo>
                    <a:lnTo>
                      <a:pt x="119538" y="458598"/>
                    </a:lnTo>
                    <a:cubicBezTo>
                      <a:pt x="111282" y="461542"/>
                      <a:pt x="102193" y="457295"/>
                      <a:pt x="99155" y="449073"/>
                    </a:cubicBezTo>
                    <a:lnTo>
                      <a:pt x="95" y="164085"/>
                    </a:lnTo>
                    <a:cubicBezTo>
                      <a:pt x="-2800" y="155806"/>
                      <a:pt x="1423" y="146726"/>
                      <a:pt x="9620" y="143606"/>
                    </a:cubicBezTo>
                    <a:lnTo>
                      <a:pt x="420433" y="731"/>
                    </a:lnTo>
                    <a:cubicBezTo>
                      <a:pt x="428712" y="-2164"/>
                      <a:pt x="437792" y="2059"/>
                      <a:pt x="440912" y="1025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任意多边形: 形状 104"/>
              <p:cNvSpPr/>
              <p:nvPr/>
            </p:nvSpPr>
            <p:spPr>
              <a:xfrm>
                <a:off x="6904835" y="3278551"/>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任意多边形: 形状 105"/>
              <p:cNvSpPr/>
              <p:nvPr/>
            </p:nvSpPr>
            <p:spPr>
              <a:xfrm>
                <a:off x="6898283" y="3278179"/>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任意多边形: 形状 106"/>
              <p:cNvSpPr/>
              <p:nvPr/>
            </p:nvSpPr>
            <p:spPr>
              <a:xfrm>
                <a:off x="6933237" y="3278217"/>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形状 107"/>
              <p:cNvSpPr/>
              <p:nvPr/>
            </p:nvSpPr>
            <p:spPr>
              <a:xfrm>
                <a:off x="7041894" y="3230909"/>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任意多边形: 形状 108"/>
              <p:cNvSpPr/>
              <p:nvPr/>
            </p:nvSpPr>
            <p:spPr>
              <a:xfrm>
                <a:off x="7035341" y="3230537"/>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任意多边形: 形状 109"/>
              <p:cNvSpPr/>
              <p:nvPr/>
            </p:nvSpPr>
            <p:spPr>
              <a:xfrm>
                <a:off x="7070295" y="3230573"/>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任意多边形: 形状 110"/>
              <p:cNvSpPr/>
              <p:nvPr/>
            </p:nvSpPr>
            <p:spPr>
              <a:xfrm>
                <a:off x="7188142" y="3180150"/>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任意多边形: 形状 111"/>
              <p:cNvSpPr/>
              <p:nvPr/>
            </p:nvSpPr>
            <p:spPr>
              <a:xfrm>
                <a:off x="7181560" y="3179796"/>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形状 112"/>
              <p:cNvSpPr/>
              <p:nvPr/>
            </p:nvSpPr>
            <p:spPr>
              <a:xfrm>
                <a:off x="7216636" y="3179796"/>
                <a:ext cx="68967" cy="101141"/>
              </a:xfrm>
              <a:custGeom>
                <a:avLst/>
                <a:gdLst>
                  <a:gd name="connsiteX0" fmla="*/ 45285 w 48121"/>
                  <a:gd name="connsiteY0" fmla="*/ 24194 h 70570"/>
                  <a:gd name="connsiteX1" fmla="*/ -817 w 48121"/>
                  <a:gd name="connsiteY1" fmla="*/ 1810 h 70570"/>
                  <a:gd name="connsiteX2" fmla="*/ 22901 w 48121"/>
                  <a:gd name="connsiteY2" fmla="*/ 70390 h 70570"/>
                  <a:gd name="connsiteX3" fmla="*/ 45290 w 48121"/>
                  <a:gd name="connsiteY3" fmla="*/ 24209 h 70570"/>
                  <a:gd name="connsiteX4" fmla="*/ 45285 w 48121"/>
                  <a:gd name="connsiteY4" fmla="*/ 24194 h 7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1" h="70570">
                    <a:moveTo>
                      <a:pt x="45285" y="24194"/>
                    </a:moveTo>
                    <a:cubicBezTo>
                      <a:pt x="38712" y="5303"/>
                      <a:pt x="18093" y="-4708"/>
                      <a:pt x="-817" y="1810"/>
                    </a:cubicBezTo>
                    <a:lnTo>
                      <a:pt x="22901" y="70390"/>
                    </a:lnTo>
                    <a:cubicBezTo>
                      <a:pt x="41836" y="63820"/>
                      <a:pt x="51860" y="43144"/>
                      <a:pt x="45290" y="24209"/>
                    </a:cubicBezTo>
                    <a:cubicBezTo>
                      <a:pt x="45288" y="24204"/>
                      <a:pt x="45286" y="24199"/>
                      <a:pt x="45285" y="2419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任意多边形: 形状 113"/>
              <p:cNvSpPr/>
              <p:nvPr/>
            </p:nvSpPr>
            <p:spPr>
              <a:xfrm>
                <a:off x="7343586" y="3126104"/>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任意多边形: 形状 114"/>
              <p:cNvSpPr/>
              <p:nvPr/>
            </p:nvSpPr>
            <p:spPr>
              <a:xfrm>
                <a:off x="7336913" y="3125837"/>
                <a:ext cx="104049" cy="104086"/>
              </a:xfrm>
              <a:custGeom>
                <a:avLst/>
                <a:gdLst>
                  <a:gd name="connsiteX0" fmla="*/ 69758 w 72599"/>
                  <a:gd name="connsiteY0" fmla="*/ 24220 h 72625"/>
                  <a:gd name="connsiteX1" fmla="*/ 47409 w 72599"/>
                  <a:gd name="connsiteY1" fmla="*/ 70420 h 72625"/>
                  <a:gd name="connsiteX2" fmla="*/ 1209 w 72599"/>
                  <a:gd name="connsiteY2" fmla="*/ 48071 h 72625"/>
                  <a:gd name="connsiteX3" fmla="*/ 23558 w 72599"/>
                  <a:gd name="connsiteY3" fmla="*/ 1871 h 72625"/>
                  <a:gd name="connsiteX4" fmla="*/ 23657 w 72599"/>
                  <a:gd name="connsiteY4" fmla="*/ 1836 h 72625"/>
                  <a:gd name="connsiteX5" fmla="*/ 69731 w 72599"/>
                  <a:gd name="connsiteY5" fmla="*/ 24139 h 72625"/>
                  <a:gd name="connsiteX6" fmla="*/ 69758 w 72599"/>
                  <a:gd name="connsiteY6" fmla="*/ 24220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9" h="72625">
                    <a:moveTo>
                      <a:pt x="69758" y="24220"/>
                    </a:moveTo>
                    <a:cubicBezTo>
                      <a:pt x="76344" y="43149"/>
                      <a:pt x="66338" y="63834"/>
                      <a:pt x="47409" y="70420"/>
                    </a:cubicBezTo>
                    <a:cubicBezTo>
                      <a:pt x="28479" y="77007"/>
                      <a:pt x="7795" y="67000"/>
                      <a:pt x="1209" y="48071"/>
                    </a:cubicBezTo>
                    <a:cubicBezTo>
                      <a:pt x="-5378" y="29142"/>
                      <a:pt x="4629" y="8457"/>
                      <a:pt x="23558" y="1871"/>
                    </a:cubicBezTo>
                    <a:cubicBezTo>
                      <a:pt x="23591" y="1859"/>
                      <a:pt x="23624" y="1848"/>
                      <a:pt x="23657" y="1836"/>
                    </a:cubicBezTo>
                    <a:cubicBezTo>
                      <a:pt x="42539" y="-4727"/>
                      <a:pt x="63166" y="5258"/>
                      <a:pt x="69731" y="24139"/>
                    </a:cubicBezTo>
                    <a:cubicBezTo>
                      <a:pt x="69740" y="24166"/>
                      <a:pt x="69749" y="24193"/>
                      <a:pt x="69758" y="24220"/>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任意多边形: 形状 115"/>
              <p:cNvSpPr/>
              <p:nvPr/>
            </p:nvSpPr>
            <p:spPr>
              <a:xfrm>
                <a:off x="7371988" y="3125837"/>
                <a:ext cx="69019" cy="101179"/>
              </a:xfrm>
              <a:custGeom>
                <a:avLst/>
                <a:gdLst>
                  <a:gd name="connsiteX0" fmla="*/ 45285 w 48157"/>
                  <a:gd name="connsiteY0" fmla="*/ 24220 h 70596"/>
                  <a:gd name="connsiteX1" fmla="*/ -736 w 48157"/>
                  <a:gd name="connsiteY1" fmla="*/ 1808 h 70596"/>
                  <a:gd name="connsiteX2" fmla="*/ -817 w 48157"/>
                  <a:gd name="connsiteY2" fmla="*/ 1836 h 70596"/>
                  <a:gd name="connsiteX3" fmla="*/ 22996 w 48157"/>
                  <a:gd name="connsiteY3" fmla="*/ 70417 h 70596"/>
                  <a:gd name="connsiteX4" fmla="*/ 45333 w 48157"/>
                  <a:gd name="connsiteY4" fmla="*/ 24360 h 70596"/>
                  <a:gd name="connsiteX5" fmla="*/ 45284 w 48157"/>
                  <a:gd name="connsiteY5" fmla="*/ 24220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7" h="70596">
                    <a:moveTo>
                      <a:pt x="45285" y="24220"/>
                    </a:moveTo>
                    <a:cubicBezTo>
                      <a:pt x="38765" y="5323"/>
                      <a:pt x="18161" y="-4711"/>
                      <a:pt x="-736" y="1808"/>
                    </a:cubicBezTo>
                    <a:cubicBezTo>
                      <a:pt x="-763" y="1818"/>
                      <a:pt x="-790" y="1827"/>
                      <a:pt x="-817" y="1836"/>
                    </a:cubicBezTo>
                    <a:lnTo>
                      <a:pt x="22996" y="70417"/>
                    </a:lnTo>
                    <a:cubicBezTo>
                      <a:pt x="41882" y="63867"/>
                      <a:pt x="51883" y="43246"/>
                      <a:pt x="45333" y="24360"/>
                    </a:cubicBezTo>
                    <a:cubicBezTo>
                      <a:pt x="45317" y="24314"/>
                      <a:pt x="45300" y="24267"/>
                      <a:pt x="45284"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任意多边形: 形状 116"/>
              <p:cNvSpPr/>
              <p:nvPr/>
            </p:nvSpPr>
            <p:spPr>
              <a:xfrm>
                <a:off x="6953844" y="3419644"/>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任意多边形: 形状 117"/>
              <p:cNvSpPr/>
              <p:nvPr/>
            </p:nvSpPr>
            <p:spPr>
              <a:xfrm>
                <a:off x="6947701" y="341933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任意多边形: 形状 118"/>
              <p:cNvSpPr/>
              <p:nvPr/>
            </p:nvSpPr>
            <p:spPr>
              <a:xfrm>
                <a:off x="6982655" y="3419333"/>
                <a:ext cx="69103" cy="101184"/>
              </a:xfrm>
              <a:custGeom>
                <a:avLst/>
                <a:gdLst>
                  <a:gd name="connsiteX0" fmla="*/ 45379 w 48216"/>
                  <a:gd name="connsiteY0" fmla="*/ 24224 h 70600"/>
                  <a:gd name="connsiteX1" fmla="*/ -802 w 48216"/>
                  <a:gd name="connsiteY1" fmla="*/ 1835 h 70600"/>
                  <a:gd name="connsiteX2" fmla="*/ -817 w 48216"/>
                  <a:gd name="connsiteY2" fmla="*/ 1840 h 70600"/>
                  <a:gd name="connsiteX3" fmla="*/ 22996 w 48216"/>
                  <a:gd name="connsiteY3" fmla="*/ 70420 h 70600"/>
                  <a:gd name="connsiteX4" fmla="*/ 45385 w 48216"/>
                  <a:gd name="connsiteY4" fmla="*/ 24239 h 70600"/>
                  <a:gd name="connsiteX5" fmla="*/ 45379 w 48216"/>
                  <a:gd name="connsiteY5" fmla="*/ 24224 h 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70600">
                    <a:moveTo>
                      <a:pt x="45379" y="24224"/>
                    </a:moveTo>
                    <a:cubicBezTo>
                      <a:pt x="38809" y="5289"/>
                      <a:pt x="18133" y="-4735"/>
                      <a:pt x="-802" y="1835"/>
                    </a:cubicBezTo>
                    <a:cubicBezTo>
                      <a:pt x="-807" y="1836"/>
                      <a:pt x="-811" y="1838"/>
                      <a:pt x="-817" y="1840"/>
                    </a:cubicBezTo>
                    <a:lnTo>
                      <a:pt x="22996" y="70420"/>
                    </a:lnTo>
                    <a:cubicBezTo>
                      <a:pt x="41931" y="63850"/>
                      <a:pt x="51955" y="43174"/>
                      <a:pt x="45385" y="24239"/>
                    </a:cubicBezTo>
                    <a:cubicBezTo>
                      <a:pt x="45383" y="24234"/>
                      <a:pt x="45381" y="2422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任意多边形: 形状 119"/>
              <p:cNvSpPr/>
              <p:nvPr/>
            </p:nvSpPr>
            <p:spPr>
              <a:xfrm>
                <a:off x="7090905" y="337196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任意多边形: 形状 120"/>
              <p:cNvSpPr/>
              <p:nvPr/>
            </p:nvSpPr>
            <p:spPr>
              <a:xfrm>
                <a:off x="7084213" y="3371692"/>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任意多边形: 形状 121"/>
              <p:cNvSpPr/>
              <p:nvPr/>
            </p:nvSpPr>
            <p:spPr>
              <a:xfrm>
                <a:off x="7119169" y="3371692"/>
                <a:ext cx="69117" cy="101184"/>
              </a:xfrm>
              <a:custGeom>
                <a:avLst/>
                <a:gdLst>
                  <a:gd name="connsiteX0" fmla="*/ 45379 w 48226"/>
                  <a:gd name="connsiteY0" fmla="*/ 24224 h 70600"/>
                  <a:gd name="connsiteX1" fmla="*/ -802 w 48226"/>
                  <a:gd name="connsiteY1" fmla="*/ 1835 h 70600"/>
                  <a:gd name="connsiteX2" fmla="*/ -817 w 48226"/>
                  <a:gd name="connsiteY2" fmla="*/ 1840 h 70600"/>
                  <a:gd name="connsiteX3" fmla="*/ 23091 w 48226"/>
                  <a:gd name="connsiteY3" fmla="*/ 70420 h 70600"/>
                  <a:gd name="connsiteX4" fmla="*/ 45379 w 48226"/>
                  <a:gd name="connsiteY4" fmla="*/ 24223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6" h="70600">
                    <a:moveTo>
                      <a:pt x="45379" y="24224"/>
                    </a:moveTo>
                    <a:cubicBezTo>
                      <a:pt x="38809" y="5289"/>
                      <a:pt x="18133" y="-4735"/>
                      <a:pt x="-802" y="1835"/>
                    </a:cubicBezTo>
                    <a:cubicBezTo>
                      <a:pt x="-807" y="1836"/>
                      <a:pt x="-811" y="1838"/>
                      <a:pt x="-817" y="1840"/>
                    </a:cubicBezTo>
                    <a:lnTo>
                      <a:pt x="23091" y="70420"/>
                    </a:lnTo>
                    <a:cubicBezTo>
                      <a:pt x="41994" y="63808"/>
                      <a:pt x="51969" y="43134"/>
                      <a:pt x="45379" y="24223"/>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22"/>
              <p:cNvSpPr/>
              <p:nvPr/>
            </p:nvSpPr>
            <p:spPr>
              <a:xfrm>
                <a:off x="7237110" y="3321180"/>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任意多边形: 形状 123"/>
              <p:cNvSpPr/>
              <p:nvPr/>
            </p:nvSpPr>
            <p:spPr>
              <a:xfrm>
                <a:off x="7230570" y="3321223"/>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形状 124"/>
              <p:cNvSpPr/>
              <p:nvPr/>
            </p:nvSpPr>
            <p:spPr>
              <a:xfrm>
                <a:off x="7265646" y="3321186"/>
                <a:ext cx="68983" cy="101179"/>
              </a:xfrm>
              <a:custGeom>
                <a:avLst/>
                <a:gdLst>
                  <a:gd name="connsiteX0" fmla="*/ 45285 w 48132"/>
                  <a:gd name="connsiteY0" fmla="*/ 24220 h 70596"/>
                  <a:gd name="connsiteX1" fmla="*/ -736 w 48132"/>
                  <a:gd name="connsiteY1" fmla="*/ 1808 h 70596"/>
                  <a:gd name="connsiteX2" fmla="*/ -817 w 48132"/>
                  <a:gd name="connsiteY2" fmla="*/ 1836 h 70596"/>
                  <a:gd name="connsiteX3" fmla="*/ 22996 w 48132"/>
                  <a:gd name="connsiteY3" fmla="*/ 70417 h 70596"/>
                  <a:gd name="connsiteX4" fmla="*/ 45285 w 48132"/>
                  <a:gd name="connsiteY4" fmla="*/ 24220 h 7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 h="70596">
                    <a:moveTo>
                      <a:pt x="45285" y="24220"/>
                    </a:moveTo>
                    <a:cubicBezTo>
                      <a:pt x="38765" y="5323"/>
                      <a:pt x="18161" y="-4711"/>
                      <a:pt x="-736" y="1808"/>
                    </a:cubicBezTo>
                    <a:cubicBezTo>
                      <a:pt x="-763" y="1818"/>
                      <a:pt x="-790" y="1827"/>
                      <a:pt x="-817" y="1836"/>
                    </a:cubicBezTo>
                    <a:lnTo>
                      <a:pt x="22996" y="70417"/>
                    </a:lnTo>
                    <a:cubicBezTo>
                      <a:pt x="41899" y="63805"/>
                      <a:pt x="51874" y="43131"/>
                      <a:pt x="45285"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任意多边形: 形状 125"/>
              <p:cNvSpPr/>
              <p:nvPr/>
            </p:nvSpPr>
            <p:spPr>
              <a:xfrm>
                <a:off x="7392461" y="3267258"/>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7" name="任意多边形: 形状 126"/>
              <p:cNvSpPr/>
              <p:nvPr/>
            </p:nvSpPr>
            <p:spPr>
              <a:xfrm>
                <a:off x="7386043" y="3266575"/>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8" name="任意多边形: 形状 127"/>
              <p:cNvSpPr/>
              <p:nvPr/>
            </p:nvSpPr>
            <p:spPr>
              <a:xfrm>
                <a:off x="7420999" y="3266651"/>
                <a:ext cx="69103" cy="101110"/>
              </a:xfrm>
              <a:custGeom>
                <a:avLst/>
                <a:gdLst>
                  <a:gd name="connsiteX0" fmla="*/ 45379 w 48216"/>
                  <a:gd name="connsiteY0" fmla="*/ 24172 h 70548"/>
                  <a:gd name="connsiteX1" fmla="*/ -817 w 48216"/>
                  <a:gd name="connsiteY1" fmla="*/ 1788 h 70548"/>
                  <a:gd name="connsiteX2" fmla="*/ 22996 w 48216"/>
                  <a:gd name="connsiteY2" fmla="*/ 70368 h 70548"/>
                  <a:gd name="connsiteX3" fmla="*/ 45385 w 48216"/>
                  <a:gd name="connsiteY3" fmla="*/ 24187 h 70548"/>
                  <a:gd name="connsiteX4" fmla="*/ 45379 w 48216"/>
                  <a:gd name="connsiteY4" fmla="*/ 24172 h 7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48">
                    <a:moveTo>
                      <a:pt x="45379" y="24172"/>
                    </a:moveTo>
                    <a:cubicBezTo>
                      <a:pt x="38723" y="5306"/>
                      <a:pt x="18115" y="-4679"/>
                      <a:pt x="-817" y="1788"/>
                    </a:cubicBezTo>
                    <a:lnTo>
                      <a:pt x="22996" y="70368"/>
                    </a:lnTo>
                    <a:cubicBezTo>
                      <a:pt x="41931" y="63798"/>
                      <a:pt x="51955" y="43122"/>
                      <a:pt x="45385" y="24187"/>
                    </a:cubicBezTo>
                    <a:cubicBezTo>
                      <a:pt x="45383" y="24182"/>
                      <a:pt x="45381" y="24177"/>
                      <a:pt x="45379" y="24172"/>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任意多边形: 形状 128"/>
              <p:cNvSpPr/>
              <p:nvPr/>
            </p:nvSpPr>
            <p:spPr>
              <a:xfrm>
                <a:off x="7002349" y="3560746"/>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任意多边形: 形状 129"/>
              <p:cNvSpPr/>
              <p:nvPr/>
            </p:nvSpPr>
            <p:spPr>
              <a:xfrm>
                <a:off x="6996259" y="3560329"/>
                <a:ext cx="104052" cy="104088"/>
              </a:xfrm>
              <a:custGeom>
                <a:avLst/>
                <a:gdLst>
                  <a:gd name="connsiteX0" fmla="*/ 69798 w 72600"/>
                  <a:gd name="connsiteY0" fmla="*/ 24335 h 72626"/>
                  <a:gd name="connsiteX1" fmla="*/ 47295 w 72600"/>
                  <a:gd name="connsiteY1" fmla="*/ 70460 h 72626"/>
                  <a:gd name="connsiteX2" fmla="*/ 1169 w 72600"/>
                  <a:gd name="connsiteY2" fmla="*/ 47957 h 72626"/>
                  <a:gd name="connsiteX3" fmla="*/ 23602 w 72600"/>
                  <a:gd name="connsiteY3" fmla="*/ 1856 h 72626"/>
                  <a:gd name="connsiteX4" fmla="*/ 69711 w 72600"/>
                  <a:gd name="connsiteY4" fmla="*/ 24084 h 72626"/>
                  <a:gd name="connsiteX5" fmla="*/ 69798 w 72600"/>
                  <a:gd name="connsiteY5" fmla="*/ 2433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26">
                    <a:moveTo>
                      <a:pt x="69798" y="24335"/>
                    </a:moveTo>
                    <a:cubicBezTo>
                      <a:pt x="76321" y="43286"/>
                      <a:pt x="66246" y="63938"/>
                      <a:pt x="47295" y="70460"/>
                    </a:cubicBezTo>
                    <a:cubicBezTo>
                      <a:pt x="28343" y="76984"/>
                      <a:pt x="7692" y="66908"/>
                      <a:pt x="1169" y="47957"/>
                    </a:cubicBezTo>
                    <a:cubicBezTo>
                      <a:pt x="-5345" y="29033"/>
                      <a:pt x="4691" y="8408"/>
                      <a:pt x="23602" y="1856"/>
                    </a:cubicBezTo>
                    <a:cubicBezTo>
                      <a:pt x="42473" y="-4739"/>
                      <a:pt x="63116" y="5213"/>
                      <a:pt x="69711" y="24084"/>
                    </a:cubicBezTo>
                    <a:cubicBezTo>
                      <a:pt x="69740" y="24167"/>
                      <a:pt x="69769" y="24251"/>
                      <a:pt x="69798" y="2433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任意多边形: 形状 130"/>
              <p:cNvSpPr/>
              <p:nvPr/>
            </p:nvSpPr>
            <p:spPr>
              <a:xfrm>
                <a:off x="7031255" y="3560366"/>
                <a:ext cx="69099" cy="101170"/>
              </a:xfrm>
              <a:custGeom>
                <a:avLst/>
                <a:gdLst>
                  <a:gd name="connsiteX0" fmla="*/ 45380 w 48213"/>
                  <a:gd name="connsiteY0" fmla="*/ 24309 h 70590"/>
                  <a:gd name="connsiteX1" fmla="*/ -746 w 48213"/>
                  <a:gd name="connsiteY1" fmla="*/ 1805 h 70590"/>
                  <a:gd name="connsiteX2" fmla="*/ -817 w 48213"/>
                  <a:gd name="connsiteY2" fmla="*/ 1830 h 70590"/>
                  <a:gd name="connsiteX3" fmla="*/ 22996 w 48213"/>
                  <a:gd name="connsiteY3" fmla="*/ 70410 h 70590"/>
                  <a:gd name="connsiteX4" fmla="*/ 45408 w 48213"/>
                  <a:gd name="connsiteY4" fmla="*/ 24389 h 70590"/>
                  <a:gd name="connsiteX5" fmla="*/ 45380 w 48213"/>
                  <a:gd name="connsiteY5" fmla="*/ 24309 h 7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3" h="70590">
                    <a:moveTo>
                      <a:pt x="45380" y="24309"/>
                    </a:moveTo>
                    <a:cubicBezTo>
                      <a:pt x="38857" y="5357"/>
                      <a:pt x="18206" y="-4718"/>
                      <a:pt x="-746" y="1805"/>
                    </a:cubicBezTo>
                    <a:cubicBezTo>
                      <a:pt x="-770" y="1813"/>
                      <a:pt x="-793" y="1822"/>
                      <a:pt x="-817" y="1830"/>
                    </a:cubicBezTo>
                    <a:lnTo>
                      <a:pt x="22996" y="70410"/>
                    </a:lnTo>
                    <a:cubicBezTo>
                      <a:pt x="41894" y="63890"/>
                      <a:pt x="51927" y="43286"/>
                      <a:pt x="45408" y="24389"/>
                    </a:cubicBezTo>
                    <a:cubicBezTo>
                      <a:pt x="45399" y="24362"/>
                      <a:pt x="45389" y="24336"/>
                      <a:pt x="45380" y="24309"/>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任意多边形: 形状 131"/>
              <p:cNvSpPr/>
              <p:nvPr/>
            </p:nvSpPr>
            <p:spPr>
              <a:xfrm>
                <a:off x="7139955" y="3513102"/>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7133359" y="3512222"/>
                <a:ext cx="104049" cy="104125"/>
              </a:xfrm>
              <a:custGeom>
                <a:avLst/>
                <a:gdLst>
                  <a:gd name="connsiteX0" fmla="*/ 69768 w 72599"/>
                  <a:gd name="connsiteY0" fmla="*/ 24276 h 72652"/>
                  <a:gd name="connsiteX1" fmla="*/ 47379 w 72599"/>
                  <a:gd name="connsiteY1" fmla="*/ 70458 h 72652"/>
                  <a:gd name="connsiteX2" fmla="*/ 1199 w 72599"/>
                  <a:gd name="connsiteY2" fmla="*/ 48069 h 72652"/>
                  <a:gd name="connsiteX3" fmla="*/ 23572 w 72599"/>
                  <a:gd name="connsiteY3" fmla="*/ 1893 h 72652"/>
                  <a:gd name="connsiteX4" fmla="*/ 69638 w 72599"/>
                  <a:gd name="connsiteY4" fmla="*/ 23900 h 72652"/>
                  <a:gd name="connsiteX5" fmla="*/ 69769 w 72599"/>
                  <a:gd name="connsiteY5" fmla="*/ 24276 h 7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52">
                    <a:moveTo>
                      <a:pt x="69768" y="24276"/>
                    </a:moveTo>
                    <a:cubicBezTo>
                      <a:pt x="76338" y="43212"/>
                      <a:pt x="66314" y="63888"/>
                      <a:pt x="47379" y="70458"/>
                    </a:cubicBezTo>
                    <a:cubicBezTo>
                      <a:pt x="28445" y="77028"/>
                      <a:pt x="7768" y="67004"/>
                      <a:pt x="1199" y="48069"/>
                    </a:cubicBezTo>
                    <a:cubicBezTo>
                      <a:pt x="-5370" y="29139"/>
                      <a:pt x="4646" y="8469"/>
                      <a:pt x="23572" y="1893"/>
                    </a:cubicBezTo>
                    <a:cubicBezTo>
                      <a:pt x="42370" y="-4751"/>
                      <a:pt x="62994" y="5102"/>
                      <a:pt x="69638" y="23900"/>
                    </a:cubicBezTo>
                    <a:cubicBezTo>
                      <a:pt x="69682" y="24025"/>
                      <a:pt x="69726" y="24151"/>
                      <a:pt x="69769" y="24276"/>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任意多边形: 形状 133"/>
              <p:cNvSpPr/>
              <p:nvPr/>
            </p:nvSpPr>
            <p:spPr>
              <a:xfrm>
                <a:off x="7168313" y="3512298"/>
                <a:ext cx="69136" cy="101048"/>
              </a:xfrm>
              <a:custGeom>
                <a:avLst/>
                <a:gdLst>
                  <a:gd name="connsiteX0" fmla="*/ 45379 w 48239"/>
                  <a:gd name="connsiteY0" fmla="*/ 24224 h 70505"/>
                  <a:gd name="connsiteX1" fmla="*/ -802 w 48239"/>
                  <a:gd name="connsiteY1" fmla="*/ 1835 h 70505"/>
                  <a:gd name="connsiteX2" fmla="*/ -817 w 48239"/>
                  <a:gd name="connsiteY2" fmla="*/ 1840 h 70505"/>
                  <a:gd name="connsiteX3" fmla="*/ 22996 w 48239"/>
                  <a:gd name="connsiteY3" fmla="*/ 70325 h 70505"/>
                  <a:gd name="connsiteX4" fmla="*/ 45470 w 48239"/>
                  <a:gd name="connsiteY4" fmla="*/ 24485 h 70505"/>
                  <a:gd name="connsiteX5" fmla="*/ 45379 w 48239"/>
                  <a:gd name="connsiteY5" fmla="*/ 24224 h 7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39" h="70505">
                    <a:moveTo>
                      <a:pt x="45379" y="24224"/>
                    </a:moveTo>
                    <a:cubicBezTo>
                      <a:pt x="38809" y="5289"/>
                      <a:pt x="18133" y="-4735"/>
                      <a:pt x="-802" y="1835"/>
                    </a:cubicBezTo>
                    <a:cubicBezTo>
                      <a:pt x="-807" y="1836"/>
                      <a:pt x="-811" y="1838"/>
                      <a:pt x="-817" y="1840"/>
                    </a:cubicBezTo>
                    <a:lnTo>
                      <a:pt x="22996" y="70325"/>
                    </a:lnTo>
                    <a:cubicBezTo>
                      <a:pt x="41860" y="63872"/>
                      <a:pt x="51923" y="43349"/>
                      <a:pt x="45470" y="24485"/>
                    </a:cubicBezTo>
                    <a:cubicBezTo>
                      <a:pt x="45440" y="24398"/>
                      <a:pt x="45410" y="24311"/>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7286117" y="3462298"/>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多边形: 形状 135"/>
              <p:cNvSpPr/>
              <p:nvPr/>
            </p:nvSpPr>
            <p:spPr>
              <a:xfrm>
                <a:off x="7279606" y="3462011"/>
                <a:ext cx="104052" cy="104088"/>
              </a:xfrm>
              <a:custGeom>
                <a:avLst/>
                <a:gdLst>
                  <a:gd name="connsiteX0" fmla="*/ 69739 w 72600"/>
                  <a:gd name="connsiteY0" fmla="*/ 24165 h 72626"/>
                  <a:gd name="connsiteX1" fmla="*/ 47465 w 72600"/>
                  <a:gd name="connsiteY1" fmla="*/ 70401 h 72626"/>
                  <a:gd name="connsiteX2" fmla="*/ 1228 w 72600"/>
                  <a:gd name="connsiteY2" fmla="*/ 48127 h 72626"/>
                  <a:gd name="connsiteX3" fmla="*/ 23502 w 72600"/>
                  <a:gd name="connsiteY3" fmla="*/ 1890 h 72626"/>
                  <a:gd name="connsiteX4" fmla="*/ 23542 w 72600"/>
                  <a:gd name="connsiteY4" fmla="*/ 1876 h 72626"/>
                  <a:gd name="connsiteX5" fmla="*/ 69690 w 72600"/>
                  <a:gd name="connsiteY5" fmla="*/ 24025 h 72626"/>
                  <a:gd name="connsiteX6" fmla="*/ 69738 w 72600"/>
                  <a:gd name="connsiteY6" fmla="*/ 2416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00" h="72626">
                    <a:moveTo>
                      <a:pt x="69739" y="24165"/>
                    </a:moveTo>
                    <a:cubicBezTo>
                      <a:pt x="76356" y="43084"/>
                      <a:pt x="66383" y="63784"/>
                      <a:pt x="47465" y="70401"/>
                    </a:cubicBezTo>
                    <a:cubicBezTo>
                      <a:pt x="28546" y="77018"/>
                      <a:pt x="7845" y="67046"/>
                      <a:pt x="1228" y="48127"/>
                    </a:cubicBezTo>
                    <a:cubicBezTo>
                      <a:pt x="-5389" y="29208"/>
                      <a:pt x="4584" y="8507"/>
                      <a:pt x="23502" y="1890"/>
                    </a:cubicBezTo>
                    <a:cubicBezTo>
                      <a:pt x="23516" y="1886"/>
                      <a:pt x="23529" y="1881"/>
                      <a:pt x="23542" y="1876"/>
                    </a:cubicBezTo>
                    <a:cubicBezTo>
                      <a:pt x="42402" y="-4751"/>
                      <a:pt x="63063" y="5166"/>
                      <a:pt x="69690" y="24025"/>
                    </a:cubicBezTo>
                    <a:cubicBezTo>
                      <a:pt x="69706" y="24071"/>
                      <a:pt x="69722" y="24118"/>
                      <a:pt x="69738" y="241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7314518" y="3462011"/>
                <a:ext cx="69155" cy="101100"/>
              </a:xfrm>
              <a:custGeom>
                <a:avLst/>
                <a:gdLst>
                  <a:gd name="connsiteX0" fmla="*/ 45379 w 48252"/>
                  <a:gd name="connsiteY0" fmla="*/ 24165 h 70541"/>
                  <a:gd name="connsiteX1" fmla="*/ -677 w 48252"/>
                  <a:gd name="connsiteY1" fmla="*/ 1828 h 70541"/>
                  <a:gd name="connsiteX2" fmla="*/ -817 w 48252"/>
                  <a:gd name="connsiteY2" fmla="*/ 1876 h 70541"/>
                  <a:gd name="connsiteX3" fmla="*/ 23091 w 48252"/>
                  <a:gd name="connsiteY3" fmla="*/ 70361 h 70541"/>
                  <a:gd name="connsiteX4" fmla="*/ 45428 w 48252"/>
                  <a:gd name="connsiteY4" fmla="*/ 24305 h 70541"/>
                  <a:gd name="connsiteX5" fmla="*/ 45379 w 48252"/>
                  <a:gd name="connsiteY5" fmla="*/ 24165 h 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52" h="70541">
                    <a:moveTo>
                      <a:pt x="45379" y="24165"/>
                    </a:moveTo>
                    <a:cubicBezTo>
                      <a:pt x="38830" y="5279"/>
                      <a:pt x="18210" y="-4722"/>
                      <a:pt x="-677" y="1828"/>
                    </a:cubicBezTo>
                    <a:cubicBezTo>
                      <a:pt x="-724" y="1844"/>
                      <a:pt x="-770" y="1860"/>
                      <a:pt x="-817" y="1876"/>
                    </a:cubicBezTo>
                    <a:lnTo>
                      <a:pt x="23091" y="70361"/>
                    </a:lnTo>
                    <a:cubicBezTo>
                      <a:pt x="41977" y="63811"/>
                      <a:pt x="51978" y="43191"/>
                      <a:pt x="45428" y="24305"/>
                    </a:cubicBezTo>
                    <a:cubicBezTo>
                      <a:pt x="45411" y="24258"/>
                      <a:pt x="45395" y="24211"/>
                      <a:pt x="45379" y="24165"/>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7441468" y="3408276"/>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7435053" y="3408041"/>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139"/>
              <p:cNvSpPr/>
              <p:nvPr/>
            </p:nvSpPr>
            <p:spPr>
              <a:xfrm>
                <a:off x="7470006" y="3408002"/>
                <a:ext cx="69064" cy="101184"/>
              </a:xfrm>
              <a:custGeom>
                <a:avLst/>
                <a:gdLst>
                  <a:gd name="connsiteX0" fmla="*/ 45379 w 48189"/>
                  <a:gd name="connsiteY0" fmla="*/ 24224 h 70600"/>
                  <a:gd name="connsiteX1" fmla="*/ -802 w 48189"/>
                  <a:gd name="connsiteY1" fmla="*/ 1835 h 70600"/>
                  <a:gd name="connsiteX2" fmla="*/ -817 w 48189"/>
                  <a:gd name="connsiteY2" fmla="*/ 1840 h 70600"/>
                  <a:gd name="connsiteX3" fmla="*/ 22995 w 48189"/>
                  <a:gd name="connsiteY3" fmla="*/ 70420 h 70600"/>
                  <a:gd name="connsiteX4" fmla="*/ 45379 w 48189"/>
                  <a:gd name="connsiteY4" fmla="*/ 24224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9" h="70600">
                    <a:moveTo>
                      <a:pt x="45379" y="24224"/>
                    </a:moveTo>
                    <a:cubicBezTo>
                      <a:pt x="38809" y="5289"/>
                      <a:pt x="18133" y="-4735"/>
                      <a:pt x="-802" y="1835"/>
                    </a:cubicBezTo>
                    <a:cubicBezTo>
                      <a:pt x="-807" y="1836"/>
                      <a:pt x="-811" y="1838"/>
                      <a:pt x="-817" y="1840"/>
                    </a:cubicBezTo>
                    <a:lnTo>
                      <a:pt x="22995" y="70420"/>
                    </a:lnTo>
                    <a:cubicBezTo>
                      <a:pt x="41899" y="63806"/>
                      <a:pt x="51903" y="4315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a:off x="7198901" y="4190597"/>
                <a:ext cx="366773" cy="569207"/>
              </a:xfrm>
              <a:custGeom>
                <a:avLst/>
                <a:gdLst>
                  <a:gd name="connsiteX0" fmla="*/ 18893 w 255911"/>
                  <a:gd name="connsiteY0" fmla="*/ 167885 h 397157"/>
                  <a:gd name="connsiteX1" fmla="*/ 14988 w 255911"/>
                  <a:gd name="connsiteY1" fmla="*/ 396961 h 397157"/>
                  <a:gd name="connsiteX2" fmla="*/ 44040 w 255911"/>
                  <a:gd name="connsiteY2" fmla="*/ 381150 h 397157"/>
                  <a:gd name="connsiteX3" fmla="*/ 26895 w 255911"/>
                  <a:gd name="connsiteY3" fmla="*/ 367338 h 397157"/>
                  <a:gd name="connsiteX4" fmla="*/ 139575 w 255911"/>
                  <a:gd name="connsiteY4" fmla="*/ 85970 h 397157"/>
                  <a:gd name="connsiteX5" fmla="*/ 145671 w 255911"/>
                  <a:gd name="connsiteY5" fmla="*/ 3198 h 397157"/>
                  <a:gd name="connsiteX6" fmla="*/ 149481 w 255911"/>
                  <a:gd name="connsiteY6" fmla="*/ 160932 h 397157"/>
                  <a:gd name="connsiteX7" fmla="*/ 199392 w 255911"/>
                  <a:gd name="connsiteY7" fmla="*/ 396961 h 397157"/>
                  <a:gd name="connsiteX8" fmla="*/ 228824 w 255911"/>
                  <a:gd name="connsiteY8" fmla="*/ 380197 h 397157"/>
                  <a:gd name="connsiteX9" fmla="*/ 210917 w 255911"/>
                  <a:gd name="connsiteY9" fmla="*/ 368577 h 397157"/>
                  <a:gd name="connsiteX10" fmla="*/ 254923 w 255911"/>
                  <a:gd name="connsiteY10" fmla="*/ 36059 h 397157"/>
                  <a:gd name="connsiteX11" fmla="*/ 18893 w 255911"/>
                  <a:gd name="connsiteY11" fmla="*/ 167885 h 3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911" h="397157">
                    <a:moveTo>
                      <a:pt x="18893" y="167885"/>
                    </a:moveTo>
                    <a:cubicBezTo>
                      <a:pt x="3558" y="240656"/>
                      <a:pt x="-14539" y="396485"/>
                      <a:pt x="14988" y="396961"/>
                    </a:cubicBezTo>
                    <a:cubicBezTo>
                      <a:pt x="44516" y="397437"/>
                      <a:pt x="61089" y="386960"/>
                      <a:pt x="44040" y="381150"/>
                    </a:cubicBezTo>
                    <a:cubicBezTo>
                      <a:pt x="26989" y="375339"/>
                      <a:pt x="26418" y="373149"/>
                      <a:pt x="26895" y="367338"/>
                    </a:cubicBezTo>
                    <a:cubicBezTo>
                      <a:pt x="34229" y="292281"/>
                      <a:pt x="131670" y="175219"/>
                      <a:pt x="139575" y="85970"/>
                    </a:cubicBezTo>
                    <a:cubicBezTo>
                      <a:pt x="142338" y="55490"/>
                      <a:pt x="144337" y="27677"/>
                      <a:pt x="145671" y="3198"/>
                    </a:cubicBezTo>
                    <a:cubicBezTo>
                      <a:pt x="156625" y="68635"/>
                      <a:pt x="148529" y="137977"/>
                      <a:pt x="149481" y="160932"/>
                    </a:cubicBezTo>
                    <a:cubicBezTo>
                      <a:pt x="152624" y="242466"/>
                      <a:pt x="167102" y="396676"/>
                      <a:pt x="199392" y="396961"/>
                    </a:cubicBezTo>
                    <a:cubicBezTo>
                      <a:pt x="233873" y="396961"/>
                      <a:pt x="250827" y="385722"/>
                      <a:pt x="228824" y="380197"/>
                    </a:cubicBezTo>
                    <a:cubicBezTo>
                      <a:pt x="209774" y="375339"/>
                      <a:pt x="210536" y="374292"/>
                      <a:pt x="210917" y="368577"/>
                    </a:cubicBezTo>
                    <a:cubicBezTo>
                      <a:pt x="215490" y="286185"/>
                      <a:pt x="248541" y="133976"/>
                      <a:pt x="254923" y="36059"/>
                    </a:cubicBezTo>
                    <a:cubicBezTo>
                      <a:pt x="262257" y="-76812"/>
                      <a:pt x="32323" y="104258"/>
                      <a:pt x="18893" y="167885"/>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任意多边形: 形状 142"/>
              <p:cNvSpPr/>
              <p:nvPr/>
            </p:nvSpPr>
            <p:spPr>
              <a:xfrm>
                <a:off x="7188378" y="3982614"/>
                <a:ext cx="387890" cy="705471"/>
              </a:xfrm>
              <a:custGeom>
                <a:avLst/>
                <a:gdLst>
                  <a:gd name="connsiteX0" fmla="*/ 231117 w 270645"/>
                  <a:gd name="connsiteY0" fmla="*/ -180 h 492233"/>
                  <a:gd name="connsiteX1" fmla="*/ 64430 w 270645"/>
                  <a:gd name="connsiteY1" fmla="*/ 25061 h 492233"/>
                  <a:gd name="connsiteX2" fmla="*/ -817 w 270645"/>
                  <a:gd name="connsiteY2" fmla="*/ 470450 h 492233"/>
                  <a:gd name="connsiteX3" fmla="*/ 41094 w 270645"/>
                  <a:gd name="connsiteY3" fmla="*/ 483023 h 492233"/>
                  <a:gd name="connsiteX4" fmla="*/ 153012 w 270645"/>
                  <a:gd name="connsiteY4" fmla="*/ 180604 h 492233"/>
                  <a:gd name="connsiteX5" fmla="*/ 169205 w 270645"/>
                  <a:gd name="connsiteY5" fmla="*/ 483023 h 492233"/>
                  <a:gd name="connsiteX6" fmla="*/ 225212 w 270645"/>
                  <a:gd name="connsiteY6" fmla="*/ 483023 h 492233"/>
                  <a:gd name="connsiteX7" fmla="*/ 269027 w 270645"/>
                  <a:gd name="connsiteY7" fmla="*/ 181271 h 492233"/>
                  <a:gd name="connsiteX8" fmla="*/ 231117 w 270645"/>
                  <a:gd name="connsiteY8" fmla="*/ -180 h 4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45" h="492233">
                    <a:moveTo>
                      <a:pt x="231117" y="-180"/>
                    </a:moveTo>
                    <a:cubicBezTo>
                      <a:pt x="172253" y="47445"/>
                      <a:pt x="96529" y="32585"/>
                      <a:pt x="64430" y="25061"/>
                    </a:cubicBezTo>
                    <a:cubicBezTo>
                      <a:pt x="55762" y="109738"/>
                      <a:pt x="5089" y="426921"/>
                      <a:pt x="-817" y="470450"/>
                    </a:cubicBezTo>
                    <a:cubicBezTo>
                      <a:pt x="24996" y="480832"/>
                      <a:pt x="33664" y="483023"/>
                      <a:pt x="41094" y="483023"/>
                    </a:cubicBezTo>
                    <a:cubicBezTo>
                      <a:pt x="165966" y="288427"/>
                      <a:pt x="151679" y="204988"/>
                      <a:pt x="153012" y="180604"/>
                    </a:cubicBezTo>
                    <a:cubicBezTo>
                      <a:pt x="157679" y="208703"/>
                      <a:pt x="142249" y="347196"/>
                      <a:pt x="169205" y="483023"/>
                    </a:cubicBezTo>
                    <a:cubicBezTo>
                      <a:pt x="178254" y="490071"/>
                      <a:pt x="205686" y="499215"/>
                      <a:pt x="225212" y="483023"/>
                    </a:cubicBezTo>
                    <a:cubicBezTo>
                      <a:pt x="226260" y="474355"/>
                      <a:pt x="276742" y="267377"/>
                      <a:pt x="269027" y="181271"/>
                    </a:cubicBezTo>
                    <a:cubicBezTo>
                      <a:pt x="261598" y="98403"/>
                      <a:pt x="244738" y="31347"/>
                      <a:pt x="2311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7459870" y="4733162"/>
                <a:ext cx="83355" cy="29692"/>
              </a:xfrm>
              <a:custGeom>
                <a:avLst/>
                <a:gdLst>
                  <a:gd name="connsiteX0" fmla="*/ -794 w 58160"/>
                  <a:gd name="connsiteY0" fmla="*/ -180 h 20717"/>
                  <a:gd name="connsiteX1" fmla="*/ 40735 w 58160"/>
                  <a:gd name="connsiteY1" fmla="*/ -180 h 20717"/>
                  <a:gd name="connsiteX2" fmla="*/ 51498 w 58160"/>
                  <a:gd name="connsiteY2" fmla="*/ 13060 h 20717"/>
                  <a:gd name="connsiteX3" fmla="*/ -794 w 58160"/>
                  <a:gd name="connsiteY3" fmla="*/ -180 h 20717"/>
                </a:gdLst>
                <a:ahLst/>
                <a:cxnLst>
                  <a:cxn ang="0">
                    <a:pos x="connsiteX0" y="connsiteY0"/>
                  </a:cxn>
                  <a:cxn ang="0">
                    <a:pos x="connsiteX1" y="connsiteY1"/>
                  </a:cxn>
                  <a:cxn ang="0">
                    <a:pos x="connsiteX2" y="connsiteY2"/>
                  </a:cxn>
                  <a:cxn ang="0">
                    <a:pos x="connsiteX3" y="connsiteY3"/>
                  </a:cxn>
                </a:cxnLst>
                <a:rect l="l" t="t" r="r" b="b"/>
                <a:pathLst>
                  <a:path w="58160" h="20717">
                    <a:moveTo>
                      <a:pt x="-794" y="-180"/>
                    </a:moveTo>
                    <a:cubicBezTo>
                      <a:pt x="-794" y="-180"/>
                      <a:pt x="24924" y="12107"/>
                      <a:pt x="40735" y="-180"/>
                    </a:cubicBezTo>
                    <a:cubicBezTo>
                      <a:pt x="40735" y="-180"/>
                      <a:pt x="69310" y="4582"/>
                      <a:pt x="51498" y="13060"/>
                    </a:cubicBezTo>
                    <a:cubicBezTo>
                      <a:pt x="33686" y="2153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7203636" y="4737121"/>
                <a:ext cx="83355" cy="29824"/>
              </a:xfrm>
              <a:custGeom>
                <a:avLst/>
                <a:gdLst>
                  <a:gd name="connsiteX0" fmla="*/ -794 w 58160"/>
                  <a:gd name="connsiteY0" fmla="*/ -180 h 20809"/>
                  <a:gd name="connsiteX1" fmla="*/ 40735 w 58160"/>
                  <a:gd name="connsiteY1" fmla="*/ -180 h 20809"/>
                  <a:gd name="connsiteX2" fmla="*/ 51498 w 58160"/>
                  <a:gd name="connsiteY2" fmla="*/ 13155 h 20809"/>
                  <a:gd name="connsiteX3" fmla="*/ -794 w 58160"/>
                  <a:gd name="connsiteY3" fmla="*/ -180 h 20809"/>
                </a:gdLst>
                <a:ahLst/>
                <a:cxnLst>
                  <a:cxn ang="0">
                    <a:pos x="connsiteX0" y="connsiteY0"/>
                  </a:cxn>
                  <a:cxn ang="0">
                    <a:pos x="connsiteX1" y="connsiteY1"/>
                  </a:cxn>
                  <a:cxn ang="0">
                    <a:pos x="connsiteX2" y="connsiteY2"/>
                  </a:cxn>
                  <a:cxn ang="0">
                    <a:pos x="connsiteX3" y="connsiteY3"/>
                  </a:cxn>
                </a:cxnLst>
                <a:rect l="l" t="t" r="r" b="b"/>
                <a:pathLst>
                  <a:path w="58160" h="20809">
                    <a:moveTo>
                      <a:pt x="-794" y="-180"/>
                    </a:moveTo>
                    <a:cubicBezTo>
                      <a:pt x="-794" y="-180"/>
                      <a:pt x="24923" y="12107"/>
                      <a:pt x="40735" y="-180"/>
                    </a:cubicBezTo>
                    <a:cubicBezTo>
                      <a:pt x="40735" y="-180"/>
                      <a:pt x="69310" y="4582"/>
                      <a:pt x="51498" y="13155"/>
                    </a:cubicBezTo>
                    <a:cubicBezTo>
                      <a:pt x="33686" y="2172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7446686" y="3468965"/>
                <a:ext cx="259109" cy="353318"/>
              </a:xfrm>
              <a:custGeom>
                <a:avLst/>
                <a:gdLst>
                  <a:gd name="connsiteX0" fmla="*/ 1547 w 180790"/>
                  <a:gd name="connsiteY0" fmla="*/ 232482 h 246523"/>
                  <a:gd name="connsiteX1" fmla="*/ 15549 w 180790"/>
                  <a:gd name="connsiteY1" fmla="*/ 186476 h 246523"/>
                  <a:gd name="connsiteX2" fmla="*/ 125372 w 180790"/>
                  <a:gd name="connsiteY2" fmla="*/ 122849 h 246523"/>
                  <a:gd name="connsiteX3" fmla="*/ 118800 w 180790"/>
                  <a:gd name="connsiteY3" fmla="*/ 40553 h 246523"/>
                  <a:gd name="connsiteX4" fmla="*/ 93749 w 180790"/>
                  <a:gd name="connsiteY4" fmla="*/ 8549 h 246523"/>
                  <a:gd name="connsiteX5" fmla="*/ 124229 w 180790"/>
                  <a:gd name="connsiteY5" fmla="*/ 18551 h 246523"/>
                  <a:gd name="connsiteX6" fmla="*/ 177760 w 180790"/>
                  <a:gd name="connsiteY6" fmla="*/ 135898 h 246523"/>
                  <a:gd name="connsiteX7" fmla="*/ 1547 w 180790"/>
                  <a:gd name="connsiteY7" fmla="*/ 232482 h 2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90" h="246523">
                    <a:moveTo>
                      <a:pt x="1547" y="232482"/>
                    </a:moveTo>
                    <a:cubicBezTo>
                      <a:pt x="-4452" y="215737"/>
                      <a:pt x="1239" y="197040"/>
                      <a:pt x="15549" y="186476"/>
                    </a:cubicBezTo>
                    <a:cubicBezTo>
                      <a:pt x="41838" y="168760"/>
                      <a:pt x="106132" y="162473"/>
                      <a:pt x="125372" y="122849"/>
                    </a:cubicBezTo>
                    <a:cubicBezTo>
                      <a:pt x="144612" y="83225"/>
                      <a:pt x="127849" y="58555"/>
                      <a:pt x="118800" y="40553"/>
                    </a:cubicBezTo>
                    <a:cubicBezTo>
                      <a:pt x="109751" y="22551"/>
                      <a:pt x="97845" y="19598"/>
                      <a:pt x="93749" y="8549"/>
                    </a:cubicBezTo>
                    <a:cubicBezTo>
                      <a:pt x="89654" y="-2500"/>
                      <a:pt x="103274" y="-6786"/>
                      <a:pt x="124229" y="18551"/>
                    </a:cubicBezTo>
                    <a:cubicBezTo>
                      <a:pt x="134421" y="30743"/>
                      <a:pt x="191857" y="84463"/>
                      <a:pt x="177760" y="135898"/>
                    </a:cubicBezTo>
                    <a:cubicBezTo>
                      <a:pt x="159757" y="203431"/>
                      <a:pt x="22216" y="277726"/>
                      <a:pt x="1547" y="232482"/>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任意多边形: 形状 146"/>
              <p:cNvSpPr/>
              <p:nvPr/>
            </p:nvSpPr>
            <p:spPr>
              <a:xfrm>
                <a:off x="7454990" y="3640650"/>
                <a:ext cx="201489" cy="175932"/>
              </a:xfrm>
              <a:custGeom>
                <a:avLst/>
                <a:gdLst>
                  <a:gd name="connsiteX0" fmla="*/ 3848 w 140586"/>
                  <a:gd name="connsiteY0" fmla="*/ 103928 h 122754"/>
                  <a:gd name="connsiteX1" fmla="*/ 70523 w 140586"/>
                  <a:gd name="connsiteY1" fmla="*/ 114691 h 122754"/>
                  <a:gd name="connsiteX2" fmla="*/ 139770 w 140586"/>
                  <a:gd name="connsiteY2" fmla="*/ 75258 h 122754"/>
                  <a:gd name="connsiteX3" fmla="*/ 94717 w 140586"/>
                  <a:gd name="connsiteY3" fmla="*/ -180 h 122754"/>
                  <a:gd name="connsiteX4" fmla="*/ 3848 w 140586"/>
                  <a:gd name="connsiteY4" fmla="*/ 103928 h 12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6" h="122754">
                    <a:moveTo>
                      <a:pt x="3848" y="103928"/>
                    </a:moveTo>
                    <a:cubicBezTo>
                      <a:pt x="3848" y="103928"/>
                      <a:pt x="19945" y="137361"/>
                      <a:pt x="70523" y="114691"/>
                    </a:cubicBezTo>
                    <a:cubicBezTo>
                      <a:pt x="121101" y="92022"/>
                      <a:pt x="139770" y="75258"/>
                      <a:pt x="139770" y="75258"/>
                    </a:cubicBezTo>
                    <a:cubicBezTo>
                      <a:pt x="139770" y="75258"/>
                      <a:pt x="135293" y="39253"/>
                      <a:pt x="94717" y="-180"/>
                    </a:cubicBezTo>
                    <a:cubicBezTo>
                      <a:pt x="94622" y="-180"/>
                      <a:pt x="-25679" y="60113"/>
                      <a:pt x="3848" y="1039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7271352" y="3731346"/>
                <a:ext cx="274833" cy="351697"/>
              </a:xfrm>
              <a:custGeom>
                <a:avLst/>
                <a:gdLst>
                  <a:gd name="connsiteX0" fmla="*/ 189130 w 191761"/>
                  <a:gd name="connsiteY0" fmla="*/ 195236 h 245392"/>
                  <a:gd name="connsiteX1" fmla="*/ 181034 w 191761"/>
                  <a:gd name="connsiteY1" fmla="*/ 35597 h 245392"/>
                  <a:gd name="connsiteX2" fmla="*/ 56638 w 191761"/>
                  <a:gd name="connsiteY2" fmla="*/ 10737 h 245392"/>
                  <a:gd name="connsiteX3" fmla="*/ 11584 w 191761"/>
                  <a:gd name="connsiteY3" fmla="*/ 105987 h 245392"/>
                  <a:gd name="connsiteX4" fmla="*/ 20157 w 191761"/>
                  <a:gd name="connsiteY4" fmla="*/ 229812 h 245392"/>
                  <a:gd name="connsiteX5" fmla="*/ 189130 w 191761"/>
                  <a:gd name="connsiteY5" fmla="*/ 195236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61" h="245392">
                    <a:moveTo>
                      <a:pt x="189130" y="195236"/>
                    </a:moveTo>
                    <a:cubicBezTo>
                      <a:pt x="193702" y="113798"/>
                      <a:pt x="189130" y="77126"/>
                      <a:pt x="181034" y="35597"/>
                    </a:cubicBezTo>
                    <a:cubicBezTo>
                      <a:pt x="171985" y="-13457"/>
                      <a:pt x="87118" y="-1741"/>
                      <a:pt x="56638" y="10737"/>
                    </a:cubicBezTo>
                    <a:cubicBezTo>
                      <a:pt x="26158" y="23215"/>
                      <a:pt x="-24325" y="42741"/>
                      <a:pt x="11584" y="105987"/>
                    </a:cubicBezTo>
                    <a:cubicBezTo>
                      <a:pt x="36635" y="150278"/>
                      <a:pt x="-30230" y="204571"/>
                      <a:pt x="20157" y="229812"/>
                    </a:cubicBezTo>
                    <a:cubicBezTo>
                      <a:pt x="20061" y="230574"/>
                      <a:pt x="184177" y="280961"/>
                      <a:pt x="189130" y="19523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7130250" y="3743636"/>
                <a:ext cx="285585" cy="712952"/>
              </a:xfrm>
              <a:custGeom>
                <a:avLst/>
                <a:gdLst>
                  <a:gd name="connsiteX0" fmla="*/ 155089 w 199263"/>
                  <a:gd name="connsiteY0" fmla="*/ 2448 h 497452"/>
                  <a:gd name="connsiteX1" fmla="*/ 180807 w 199263"/>
                  <a:gd name="connsiteY1" fmla="*/ 251241 h 497452"/>
                  <a:gd name="connsiteX2" fmla="*/ 97653 w 199263"/>
                  <a:gd name="connsiteY2" fmla="*/ 497272 h 497452"/>
                  <a:gd name="connsiteX3" fmla="*/ 2403 w 199263"/>
                  <a:gd name="connsiteY3" fmla="*/ 461744 h 497452"/>
                  <a:gd name="connsiteX4" fmla="*/ 100225 w 199263"/>
                  <a:gd name="connsiteY4" fmla="*/ 148562 h 497452"/>
                  <a:gd name="connsiteX5" fmla="*/ 117751 w 199263"/>
                  <a:gd name="connsiteY5" fmla="*/ 15212 h 497452"/>
                  <a:gd name="connsiteX6" fmla="*/ 155089 w 199263"/>
                  <a:gd name="connsiteY6" fmla="*/ 2448 h 4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3" h="497452">
                    <a:moveTo>
                      <a:pt x="155089" y="2448"/>
                    </a:moveTo>
                    <a:cubicBezTo>
                      <a:pt x="155089" y="2448"/>
                      <a:pt x="232146" y="68456"/>
                      <a:pt x="180807" y="251241"/>
                    </a:cubicBezTo>
                    <a:cubicBezTo>
                      <a:pt x="129467" y="434026"/>
                      <a:pt x="97653" y="497272"/>
                      <a:pt x="97653" y="497272"/>
                    </a:cubicBezTo>
                    <a:cubicBezTo>
                      <a:pt x="97653" y="497272"/>
                      <a:pt x="26883" y="482794"/>
                      <a:pt x="2403" y="461744"/>
                    </a:cubicBezTo>
                    <a:cubicBezTo>
                      <a:pt x="-22076" y="440694"/>
                      <a:pt x="101082" y="199997"/>
                      <a:pt x="100225" y="148562"/>
                    </a:cubicBezTo>
                    <a:cubicBezTo>
                      <a:pt x="99368" y="97127"/>
                      <a:pt x="86128" y="39215"/>
                      <a:pt x="117751" y="15212"/>
                    </a:cubicBezTo>
                    <a:cubicBezTo>
                      <a:pt x="149374" y="-8791"/>
                      <a:pt x="155089" y="2448"/>
                      <a:pt x="155089" y="2448"/>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6982952" y="3697369"/>
                <a:ext cx="356613" cy="224206"/>
              </a:xfrm>
              <a:custGeom>
                <a:avLst/>
                <a:gdLst>
                  <a:gd name="connsiteX0" fmla="*/ 245672 w 248822"/>
                  <a:gd name="connsiteY0" fmla="*/ 70924 h 156437"/>
                  <a:gd name="connsiteX1" fmla="*/ 201000 w 248822"/>
                  <a:gd name="connsiteY1" fmla="*/ 53398 h 156437"/>
                  <a:gd name="connsiteX2" fmla="*/ 82033 w 248822"/>
                  <a:gd name="connsiteY2" fmla="*/ 99976 h 156437"/>
                  <a:gd name="connsiteX3" fmla="*/ 21930 w 248822"/>
                  <a:gd name="connsiteY3" fmla="*/ 43588 h 156437"/>
                  <a:gd name="connsiteX4" fmla="*/ 12405 w 248822"/>
                  <a:gd name="connsiteY4" fmla="*/ 3964 h 156437"/>
                  <a:gd name="connsiteX5" fmla="*/ 1070 w 248822"/>
                  <a:gd name="connsiteY5" fmla="*/ 34158 h 156437"/>
                  <a:gd name="connsiteX6" fmla="*/ 59078 w 248822"/>
                  <a:gd name="connsiteY6" fmla="*/ 149411 h 156437"/>
                  <a:gd name="connsiteX7" fmla="*/ 245672 w 248822"/>
                  <a:gd name="connsiteY7" fmla="*/ 7092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22" h="156437">
                    <a:moveTo>
                      <a:pt x="245672" y="70924"/>
                    </a:moveTo>
                    <a:cubicBezTo>
                      <a:pt x="236327" y="55808"/>
                      <a:pt x="218130" y="48670"/>
                      <a:pt x="201000" y="53398"/>
                    </a:cubicBezTo>
                    <a:cubicBezTo>
                      <a:pt x="170520" y="62923"/>
                      <a:pt x="124800" y="109691"/>
                      <a:pt x="82033" y="99976"/>
                    </a:cubicBezTo>
                    <a:cubicBezTo>
                      <a:pt x="39265" y="90260"/>
                      <a:pt x="30312" y="61876"/>
                      <a:pt x="21930" y="43588"/>
                    </a:cubicBezTo>
                    <a:cubicBezTo>
                      <a:pt x="13548" y="25300"/>
                      <a:pt x="18786" y="14060"/>
                      <a:pt x="12405" y="3964"/>
                    </a:cubicBezTo>
                    <a:cubicBezTo>
                      <a:pt x="6023" y="-6133"/>
                      <a:pt x="-5312" y="1582"/>
                      <a:pt x="1070" y="34158"/>
                    </a:cubicBezTo>
                    <a:cubicBezTo>
                      <a:pt x="4118" y="49684"/>
                      <a:pt x="9928" y="128455"/>
                      <a:pt x="59078" y="149411"/>
                    </a:cubicBezTo>
                    <a:cubicBezTo>
                      <a:pt x="123657" y="176938"/>
                      <a:pt x="268056" y="115502"/>
                      <a:pt x="245672" y="70924"/>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7161617" y="3766433"/>
                <a:ext cx="192494" cy="155160"/>
              </a:xfrm>
              <a:custGeom>
                <a:avLst/>
                <a:gdLst>
                  <a:gd name="connsiteX0" fmla="*/ 130916 w 134310"/>
                  <a:gd name="connsiteY0" fmla="*/ 22833 h 108261"/>
                  <a:gd name="connsiteX1" fmla="*/ 69765 w 134310"/>
                  <a:gd name="connsiteY1" fmla="*/ 3306 h 108261"/>
                  <a:gd name="connsiteX2" fmla="*/ -815 w 134310"/>
                  <a:gd name="connsiteY2" fmla="*/ 30739 h 108261"/>
                  <a:gd name="connsiteX3" fmla="*/ 30999 w 134310"/>
                  <a:gd name="connsiteY3" fmla="*/ 108081 h 108261"/>
                  <a:gd name="connsiteX4" fmla="*/ 130916 w 134310"/>
                  <a:gd name="connsiteY4" fmla="*/ 22833 h 108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0" h="108261">
                    <a:moveTo>
                      <a:pt x="130916" y="22833"/>
                    </a:moveTo>
                    <a:cubicBezTo>
                      <a:pt x="130916" y="22833"/>
                      <a:pt x="120439" y="-10886"/>
                      <a:pt x="69765" y="3306"/>
                    </a:cubicBezTo>
                    <a:cubicBezTo>
                      <a:pt x="45091" y="9167"/>
                      <a:pt x="21341" y="18398"/>
                      <a:pt x="-815" y="30739"/>
                    </a:cubicBezTo>
                    <a:cubicBezTo>
                      <a:pt x="-815" y="30738"/>
                      <a:pt x="-1672" y="65219"/>
                      <a:pt x="30999" y="108081"/>
                    </a:cubicBezTo>
                    <a:cubicBezTo>
                      <a:pt x="30999" y="108081"/>
                      <a:pt x="152538" y="68172"/>
                      <a:pt x="130916" y="22833"/>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7436693" y="3728490"/>
                <a:ext cx="204942" cy="637259"/>
              </a:xfrm>
              <a:custGeom>
                <a:avLst/>
                <a:gdLst>
                  <a:gd name="connsiteX0" fmla="*/ -817 w 142995"/>
                  <a:gd name="connsiteY0" fmla="*/ -128 h 444639"/>
                  <a:gd name="connsiteX1" fmla="*/ 40713 w 142995"/>
                  <a:gd name="connsiteY1" fmla="*/ 442023 h 444639"/>
                  <a:gd name="connsiteX2" fmla="*/ 132819 w 142995"/>
                  <a:gd name="connsiteY2" fmla="*/ 422973 h 444639"/>
                  <a:gd name="connsiteX3" fmla="*/ 60239 w 142995"/>
                  <a:gd name="connsiteY3" fmla="*/ 15112 h 444639"/>
                  <a:gd name="connsiteX4" fmla="*/ -817 w 142995"/>
                  <a:gd name="connsiteY4" fmla="*/ -128 h 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95" h="444639">
                    <a:moveTo>
                      <a:pt x="-817" y="-128"/>
                    </a:moveTo>
                    <a:cubicBezTo>
                      <a:pt x="-817" y="-128"/>
                      <a:pt x="82146" y="71405"/>
                      <a:pt x="40713" y="442023"/>
                    </a:cubicBezTo>
                    <a:cubicBezTo>
                      <a:pt x="40713" y="442023"/>
                      <a:pt x="98530" y="454501"/>
                      <a:pt x="132819" y="422973"/>
                    </a:cubicBezTo>
                    <a:cubicBezTo>
                      <a:pt x="167109" y="391445"/>
                      <a:pt x="99006" y="71214"/>
                      <a:pt x="60239" y="15112"/>
                    </a:cubicBezTo>
                    <a:cubicBezTo>
                      <a:pt x="54143" y="6730"/>
                      <a:pt x="39665" y="-890"/>
                      <a:pt x="-817" y="-1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7364206" y="3685017"/>
                <a:ext cx="88930" cy="100339"/>
              </a:xfrm>
              <a:custGeom>
                <a:avLst/>
                <a:gdLst>
                  <a:gd name="connsiteX0" fmla="*/ -817 w 62050"/>
                  <a:gd name="connsiteY0" fmla="*/ -180 h 70010"/>
                  <a:gd name="connsiteX1" fmla="*/ 1851 w 62050"/>
                  <a:gd name="connsiteY1" fmla="*/ 39920 h 70010"/>
                  <a:gd name="connsiteX2" fmla="*/ 61001 w 62050"/>
                  <a:gd name="connsiteY2" fmla="*/ 65256 h 70010"/>
                  <a:gd name="connsiteX3" fmla="*/ 46618 w 62050"/>
                  <a:gd name="connsiteY3" fmla="*/ 13536 h 70010"/>
                </a:gdLst>
                <a:ahLst/>
                <a:cxnLst>
                  <a:cxn ang="0">
                    <a:pos x="connsiteX0" y="connsiteY0"/>
                  </a:cxn>
                  <a:cxn ang="0">
                    <a:pos x="connsiteX1" y="connsiteY1"/>
                  </a:cxn>
                  <a:cxn ang="0">
                    <a:pos x="connsiteX2" y="connsiteY2"/>
                  </a:cxn>
                  <a:cxn ang="0">
                    <a:pos x="connsiteX3" y="connsiteY3"/>
                  </a:cxn>
                </a:cxnLst>
                <a:rect l="l" t="t" r="r" b="b"/>
                <a:pathLst>
                  <a:path w="62050" h="70010">
                    <a:moveTo>
                      <a:pt x="-817" y="-180"/>
                    </a:moveTo>
                    <a:cubicBezTo>
                      <a:pt x="-817" y="-180"/>
                      <a:pt x="16710" y="22489"/>
                      <a:pt x="1851" y="39920"/>
                    </a:cubicBezTo>
                    <a:cubicBezTo>
                      <a:pt x="-13008" y="57351"/>
                      <a:pt x="66049" y="79544"/>
                      <a:pt x="61001" y="65256"/>
                    </a:cubicBezTo>
                    <a:cubicBezTo>
                      <a:pt x="54429" y="46683"/>
                      <a:pt x="41951" y="37539"/>
                      <a:pt x="46618" y="13536"/>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a:off x="7340674" y="3597175"/>
                <a:ext cx="125242" cy="147113"/>
              </a:xfrm>
              <a:custGeom>
                <a:avLst/>
                <a:gdLst>
                  <a:gd name="connsiteX0" fmla="*/ 45034 w 87386"/>
                  <a:gd name="connsiteY0" fmla="*/ 4150 h 102646"/>
                  <a:gd name="connsiteX1" fmla="*/ 83134 w 87386"/>
                  <a:gd name="connsiteY1" fmla="*/ 97781 h 102646"/>
                  <a:gd name="connsiteX2" fmla="*/ 19031 w 87386"/>
                  <a:gd name="connsiteY2" fmla="*/ 80255 h 102646"/>
                  <a:gd name="connsiteX3" fmla="*/ 648 w 87386"/>
                  <a:gd name="connsiteY3" fmla="*/ 23677 h 102646"/>
                  <a:gd name="connsiteX4" fmla="*/ 45034 w 87386"/>
                  <a:gd name="connsiteY4" fmla="*/ 4150 h 10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6" h="102646">
                    <a:moveTo>
                      <a:pt x="45034" y="4150"/>
                    </a:moveTo>
                    <a:cubicBezTo>
                      <a:pt x="64656" y="15866"/>
                      <a:pt x="97231" y="79112"/>
                      <a:pt x="83134" y="97781"/>
                    </a:cubicBezTo>
                    <a:cubicBezTo>
                      <a:pt x="77229" y="105877"/>
                      <a:pt x="45034" y="105496"/>
                      <a:pt x="19031" y="80255"/>
                    </a:cubicBezTo>
                    <a:cubicBezTo>
                      <a:pt x="2945" y="66225"/>
                      <a:pt x="-4120" y="44483"/>
                      <a:pt x="648" y="23677"/>
                    </a:cubicBezTo>
                    <a:cubicBezTo>
                      <a:pt x="4077" y="12056"/>
                      <a:pt x="22174" y="-9375"/>
                      <a:pt x="45034" y="415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7326101" y="3587577"/>
                <a:ext cx="110548" cy="137327"/>
              </a:xfrm>
              <a:custGeom>
                <a:avLst/>
                <a:gdLst>
                  <a:gd name="connsiteX0" fmla="*/ 73490 w 77134"/>
                  <a:gd name="connsiteY0" fmla="*/ 15325 h 95818"/>
                  <a:gd name="connsiteX1" fmla="*/ 53868 w 77134"/>
                  <a:gd name="connsiteY1" fmla="*/ 34375 h 95818"/>
                  <a:gd name="connsiteX2" fmla="*/ 28627 w 77134"/>
                  <a:gd name="connsiteY2" fmla="*/ 48662 h 95818"/>
                  <a:gd name="connsiteX3" fmla="*/ 35199 w 77134"/>
                  <a:gd name="connsiteY3" fmla="*/ 84476 h 95818"/>
                  <a:gd name="connsiteX4" fmla="*/ 11863 w 77134"/>
                  <a:gd name="connsiteY4" fmla="*/ 80190 h 95818"/>
                  <a:gd name="connsiteX5" fmla="*/ 1195 w 77134"/>
                  <a:gd name="connsiteY5" fmla="*/ 33327 h 95818"/>
                  <a:gd name="connsiteX6" fmla="*/ 73490 w 77134"/>
                  <a:gd name="connsiteY6" fmla="*/ 15325 h 9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34" h="95818">
                    <a:moveTo>
                      <a:pt x="73490" y="15325"/>
                    </a:moveTo>
                    <a:cubicBezTo>
                      <a:pt x="79014" y="22945"/>
                      <a:pt x="78347" y="24850"/>
                      <a:pt x="53868" y="34375"/>
                    </a:cubicBezTo>
                    <a:cubicBezTo>
                      <a:pt x="29389" y="43900"/>
                      <a:pt x="24626" y="43233"/>
                      <a:pt x="28627" y="48662"/>
                    </a:cubicBezTo>
                    <a:cubicBezTo>
                      <a:pt x="40152" y="64759"/>
                      <a:pt x="21293" y="65331"/>
                      <a:pt x="35199" y="84476"/>
                    </a:cubicBezTo>
                    <a:cubicBezTo>
                      <a:pt x="49106" y="103622"/>
                      <a:pt x="25198" y="95430"/>
                      <a:pt x="11863" y="80190"/>
                    </a:cubicBezTo>
                    <a:cubicBezTo>
                      <a:pt x="391" y="67492"/>
                      <a:pt x="-3650" y="49740"/>
                      <a:pt x="1195" y="33327"/>
                    </a:cubicBezTo>
                    <a:cubicBezTo>
                      <a:pt x="8720" y="-392"/>
                      <a:pt x="53392" y="-12679"/>
                      <a:pt x="73490" y="1532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7326053" y="3587759"/>
                <a:ext cx="92860" cy="137675"/>
              </a:xfrm>
              <a:custGeom>
                <a:avLst/>
                <a:gdLst>
                  <a:gd name="connsiteX0" fmla="*/ 1229 w 64792"/>
                  <a:gd name="connsiteY0" fmla="*/ 33485 h 96061"/>
                  <a:gd name="connsiteX1" fmla="*/ 11897 w 64792"/>
                  <a:gd name="connsiteY1" fmla="*/ 80348 h 96061"/>
                  <a:gd name="connsiteX2" fmla="*/ 39329 w 64792"/>
                  <a:gd name="connsiteY2" fmla="*/ 94255 h 96061"/>
                  <a:gd name="connsiteX3" fmla="*/ 25803 w 64792"/>
                  <a:gd name="connsiteY3" fmla="*/ 73586 h 96061"/>
                  <a:gd name="connsiteX4" fmla="*/ 15802 w 64792"/>
                  <a:gd name="connsiteY4" fmla="*/ 43201 h 96061"/>
                  <a:gd name="connsiteX5" fmla="*/ 53140 w 64792"/>
                  <a:gd name="connsiteY5" fmla="*/ 19198 h 96061"/>
                  <a:gd name="connsiteX6" fmla="*/ 62665 w 64792"/>
                  <a:gd name="connsiteY6" fmla="*/ 5386 h 96061"/>
                  <a:gd name="connsiteX7" fmla="*/ 1229 w 64792"/>
                  <a:gd name="connsiteY7" fmla="*/ 33485 h 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92" h="96061">
                    <a:moveTo>
                      <a:pt x="1229" y="33485"/>
                    </a:moveTo>
                    <a:cubicBezTo>
                      <a:pt x="-3674" y="49897"/>
                      <a:pt x="373" y="67677"/>
                      <a:pt x="11897" y="80348"/>
                    </a:cubicBezTo>
                    <a:cubicBezTo>
                      <a:pt x="21422" y="91683"/>
                      <a:pt x="37710" y="99398"/>
                      <a:pt x="39329" y="94255"/>
                    </a:cubicBezTo>
                    <a:cubicBezTo>
                      <a:pt x="40948" y="89111"/>
                      <a:pt x="24470" y="89588"/>
                      <a:pt x="25803" y="73586"/>
                    </a:cubicBezTo>
                    <a:cubicBezTo>
                      <a:pt x="27137" y="57584"/>
                      <a:pt x="16278" y="56726"/>
                      <a:pt x="15802" y="43201"/>
                    </a:cubicBezTo>
                    <a:cubicBezTo>
                      <a:pt x="15326" y="29675"/>
                      <a:pt x="25327" y="29961"/>
                      <a:pt x="53140" y="19198"/>
                    </a:cubicBezTo>
                    <a:cubicBezTo>
                      <a:pt x="64285" y="14816"/>
                      <a:pt x="65523" y="9673"/>
                      <a:pt x="62665" y="5386"/>
                    </a:cubicBezTo>
                    <a:cubicBezTo>
                      <a:pt x="40948" y="-8615"/>
                      <a:pt x="9135" y="4910"/>
                      <a:pt x="1229" y="3348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矩形: 圆角 158"/>
          <p:cNvSpPr/>
          <p:nvPr/>
        </p:nvSpPr>
        <p:spPr>
          <a:xfrm rot="5400000" flipH="1">
            <a:off x="4874453" y="1747962"/>
            <a:ext cx="2417694" cy="9555480"/>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1"/>
          <p:cNvSpPr txBox="1"/>
          <p:nvPr/>
        </p:nvSpPr>
        <p:spPr>
          <a:xfrm>
            <a:off x="1259394" y="183706"/>
            <a:ext cx="3570208"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怀疑得了肺结核该怎么办</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4829602" y="414539"/>
            <a:ext cx="3036789"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7" name="文本框 146"/>
          <p:cNvSpPr txBox="1"/>
          <p:nvPr/>
        </p:nvSpPr>
        <p:spPr>
          <a:xfrm>
            <a:off x="1978660" y="5560695"/>
            <a:ext cx="8033385" cy="333375"/>
          </a:xfrm>
          <a:prstGeom prst="rect">
            <a:avLst/>
          </a:prstGeom>
          <a:noFill/>
        </p:spPr>
        <p:txBody>
          <a:bodyPr wrap="square">
            <a:noAutofit/>
          </a:bodyPr>
          <a:lstStyle/>
          <a:p>
            <a:pPr>
              <a:lnSpc>
                <a:spcPct val="13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 如果你具有前述症状而怀疑自己患肺结核时，</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你就应立即去你</a:t>
            </a:r>
            <a:r>
              <a:rPr lang="zh-CN" altLang="en-US" sz="14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所在地</a:t>
            </a:r>
            <a:r>
              <a:rPr lang="zh-CN" altLang="en-US"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的结核病防治机构</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就诊检查。</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每个县、市都设有结核病定点诊疗机构，他们是专门检查和治疗结核病的专业机构。（例如：武汉市定点就诊机构：</a:t>
            </a:r>
            <a:r>
              <a:rPr lang="zh-CN" altLang="en-US" sz="14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武汉市肺科医院、武汉市金银潭医院；</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蔡甸区定点就诊机构：</a:t>
            </a:r>
            <a:r>
              <a:rPr lang="zh-CN" altLang="en-US" sz="14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蔡甸区人民医院感染科</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文本框 157"/>
          <p:cNvSpPr txBox="1"/>
          <p:nvPr/>
        </p:nvSpPr>
        <p:spPr>
          <a:xfrm>
            <a:off x="1188720" y="3989755"/>
            <a:ext cx="9814560" cy="368300"/>
          </a:xfrm>
          <a:prstGeom prst="rect">
            <a:avLst/>
          </a:prstGeom>
          <a:noFill/>
        </p:spPr>
        <p:txBody>
          <a:bodyPr wrap="square">
            <a:spAutoFit/>
          </a:bodyPr>
          <a:lstStyle/>
          <a:p>
            <a:pPr algn="ct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文本框 169"/>
          <p:cNvSpPr txBox="1"/>
          <p:nvPr/>
        </p:nvSpPr>
        <p:spPr>
          <a:xfrm>
            <a:off x="1353772" y="2800573"/>
            <a:ext cx="2288894" cy="246221"/>
          </a:xfrm>
          <a:prstGeom prst="rect">
            <a:avLst/>
          </a:prstGeom>
          <a:noFill/>
        </p:spPr>
        <p:txBody>
          <a:bodyPr wrap="square">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cough &amp; sputum</a:t>
            </a:r>
            <a:endPar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98062" y="853406"/>
            <a:ext cx="9995217" cy="4460265"/>
            <a:chOff x="1098392" y="2037046"/>
            <a:chExt cx="9995217" cy="4460265"/>
          </a:xfrm>
        </p:grpSpPr>
        <p:sp>
          <p:nvSpPr>
            <p:cNvPr id="1763" name="文本框 1762"/>
            <p:cNvSpPr txBox="1"/>
            <p:nvPr>
              <p:custDataLst>
                <p:tags r:id="rId1"/>
              </p:custDataLst>
            </p:nvPr>
          </p:nvSpPr>
          <p:spPr>
            <a:xfrm>
              <a:off x="6628907" y="2350817"/>
              <a:ext cx="919973" cy="335942"/>
            </a:xfrm>
            <a:prstGeom prst="rect">
              <a:avLst/>
            </a:prstGeom>
            <a:noFill/>
          </p:spPr>
          <p:txBody>
            <a:bodyPr wrap="square" rtlCol="0">
              <a:spAutoFit/>
            </a:bodyPr>
            <a:p>
              <a:pPr algn="ctr"/>
              <a:r>
                <a:rPr lang="zh-CN" altLang="en-US" sz="1600" dirty="0">
                  <a:solidFill>
                    <a:schemeClr val="accent1"/>
                  </a:solidFill>
                  <a:latin typeface="+mj-ea"/>
                  <a:ea typeface="+mj-ea"/>
                </a:rPr>
                <a:t>咯血</a:t>
              </a:r>
              <a:endParaRPr lang="zh-CN" altLang="en-US" sz="1600" dirty="0">
                <a:solidFill>
                  <a:schemeClr val="accent1"/>
                </a:solidFill>
                <a:latin typeface="+mj-ea"/>
                <a:ea typeface="+mj-ea"/>
              </a:endParaRPr>
            </a:p>
          </p:txBody>
        </p:sp>
        <p:sp>
          <p:nvSpPr>
            <p:cNvPr id="1761" name="任意多边形: 形状 1760"/>
            <p:cNvSpPr/>
            <p:nvPr>
              <p:custDataLst>
                <p:tags r:id="rId2"/>
              </p:custDataLst>
            </p:nvPr>
          </p:nvSpPr>
          <p:spPr>
            <a:xfrm rot="15291967" flipV="1">
              <a:off x="6074887" y="3028000"/>
              <a:ext cx="42227" cy="42236"/>
            </a:xfrm>
            <a:custGeom>
              <a:avLst/>
              <a:gdLst>
                <a:gd name="connsiteX0" fmla="*/ 46414 w 46424"/>
                <a:gd name="connsiteY0" fmla="*/ 22514 h 46434"/>
                <a:gd name="connsiteX1" fmla="*/ 23912 w 46424"/>
                <a:gd name="connsiteY1" fmla="*/ 46423 h 46434"/>
                <a:gd name="connsiteX2" fmla="*/ 11 w 46424"/>
                <a:gd name="connsiteY2" fmla="*/ 23922 h 46434"/>
                <a:gd name="connsiteX3" fmla="*/ 22149 w 46424"/>
                <a:gd name="connsiteY3" fmla="*/ 29 h 46434"/>
                <a:gd name="connsiteX4" fmla="*/ 46397 w 46424"/>
                <a:gd name="connsiteY4" fmla="*/ 21988 h 46434"/>
                <a:gd name="connsiteX5" fmla="*/ 46414 w 46424"/>
                <a:gd name="connsiteY5" fmla="*/ 22514 h 4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4" h="46434">
                  <a:moveTo>
                    <a:pt x="46414" y="22514"/>
                  </a:moveTo>
                  <a:cubicBezTo>
                    <a:pt x="46802" y="35326"/>
                    <a:pt x="36732" y="46035"/>
                    <a:pt x="23912" y="46423"/>
                  </a:cubicBezTo>
                  <a:cubicBezTo>
                    <a:pt x="11100" y="46811"/>
                    <a:pt x="399" y="36733"/>
                    <a:pt x="11" y="23922"/>
                  </a:cubicBezTo>
                  <a:cubicBezTo>
                    <a:pt x="-377" y="11247"/>
                    <a:pt x="9482" y="611"/>
                    <a:pt x="22149" y="29"/>
                  </a:cubicBezTo>
                  <a:cubicBezTo>
                    <a:pt x="34912" y="-602"/>
                    <a:pt x="45766" y="9233"/>
                    <a:pt x="46397" y="21988"/>
                  </a:cubicBezTo>
                  <a:cubicBezTo>
                    <a:pt x="46405" y="22166"/>
                    <a:pt x="46405" y="22336"/>
                    <a:pt x="46414" y="22514"/>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88" name="任意多边形: 形状 2387"/>
            <p:cNvSpPr/>
            <p:nvPr>
              <p:custDataLst>
                <p:tags r:id="rId3"/>
              </p:custDataLst>
            </p:nvPr>
          </p:nvSpPr>
          <p:spPr>
            <a:xfrm flipH="1">
              <a:off x="6095999" y="3054875"/>
              <a:ext cx="131402" cy="618312"/>
            </a:xfrm>
            <a:custGeom>
              <a:avLst/>
              <a:gdLst>
                <a:gd name="connsiteX0" fmla="*/ 6 w 537559"/>
                <a:gd name="connsiteY0" fmla="*/ 871030 h 871031"/>
                <a:gd name="connsiteX1" fmla="*/ 266920 w 537559"/>
                <a:gd name="connsiteY1" fmla="*/ 434262 h 871031"/>
                <a:gd name="connsiteX2" fmla="*/ 537554 w 537559"/>
                <a:gd name="connsiteY2" fmla="*/ 2 h 871031"/>
                <a:gd name="connsiteX3" fmla="*/ 270640 w 537559"/>
                <a:gd name="connsiteY3" fmla="*/ 436769 h 871031"/>
                <a:gd name="connsiteX4" fmla="*/ 6 w 537559"/>
                <a:gd name="connsiteY4" fmla="*/ 871030 h 87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9" h="871031">
                  <a:moveTo>
                    <a:pt x="6" y="871030"/>
                  </a:moveTo>
                  <a:cubicBezTo>
                    <a:pt x="-965" y="870464"/>
                    <a:pt x="118580" y="674970"/>
                    <a:pt x="266920" y="434262"/>
                  </a:cubicBezTo>
                  <a:cubicBezTo>
                    <a:pt x="415259" y="193555"/>
                    <a:pt x="536583" y="-645"/>
                    <a:pt x="537554" y="2"/>
                  </a:cubicBezTo>
                  <a:cubicBezTo>
                    <a:pt x="538525" y="649"/>
                    <a:pt x="418980" y="195981"/>
                    <a:pt x="270640" y="436769"/>
                  </a:cubicBezTo>
                  <a:cubicBezTo>
                    <a:pt x="122301" y="677558"/>
                    <a:pt x="976" y="871677"/>
                    <a:pt x="6" y="87103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grpSp>
          <p:nvGrpSpPr>
            <p:cNvPr id="2334" name="组合 2333"/>
            <p:cNvGrpSpPr/>
            <p:nvPr/>
          </p:nvGrpSpPr>
          <p:grpSpPr>
            <a:xfrm>
              <a:off x="1098392" y="5167799"/>
              <a:ext cx="4034475" cy="1043971"/>
              <a:chOff x="695326" y="5071215"/>
              <a:chExt cx="4435474" cy="1147735"/>
            </a:xfrm>
          </p:grpSpPr>
          <p:sp>
            <p:nvSpPr>
              <p:cNvPr id="556" name="任意多边形: 形状 555"/>
              <p:cNvSpPr/>
              <p:nvPr>
                <p:custDataLst>
                  <p:tags r:id="rId4"/>
                </p:custDataLst>
              </p:nvPr>
            </p:nvSpPr>
            <p:spPr>
              <a:xfrm flipH="1" flipV="1">
                <a:off x="2601033" y="5071215"/>
                <a:ext cx="1146151" cy="1147735"/>
              </a:xfrm>
              <a:custGeom>
                <a:avLst/>
                <a:gdLst>
                  <a:gd name="connsiteX0" fmla="*/ 324 w 1146151"/>
                  <a:gd name="connsiteY0" fmla="*/ 591920 h 1147735"/>
                  <a:gd name="connsiteX1" fmla="*/ 324 w 1146151"/>
                  <a:gd name="connsiteY1" fmla="*/ 555361 h 1147735"/>
                  <a:gd name="connsiteX2" fmla="*/ 12699 w 1146151"/>
                  <a:gd name="connsiteY2" fmla="*/ 451346 h 1147735"/>
                  <a:gd name="connsiteX3" fmla="*/ 33647 w 1146151"/>
                  <a:gd name="connsiteY3" fmla="*/ 378551 h 1147735"/>
                  <a:gd name="connsiteX4" fmla="*/ 70772 w 1146151"/>
                  <a:gd name="connsiteY4" fmla="*/ 296455 h 1147735"/>
                  <a:gd name="connsiteX5" fmla="*/ 210619 w 1146151"/>
                  <a:gd name="connsiteY5" fmla="*/ 128542 h 1147735"/>
                  <a:gd name="connsiteX6" fmla="*/ 448577 w 1146151"/>
                  <a:gd name="connsiteY6" fmla="*/ 13527 h 1147735"/>
                  <a:gd name="connsiteX7" fmla="*/ 596188 w 1146151"/>
                  <a:gd name="connsiteY7" fmla="*/ 504 h 1147735"/>
                  <a:gd name="connsiteX8" fmla="*/ 673431 w 1146151"/>
                  <a:gd name="connsiteY8" fmla="*/ 8593 h 1147735"/>
                  <a:gd name="connsiteX9" fmla="*/ 750917 w 1146151"/>
                  <a:gd name="connsiteY9" fmla="*/ 28005 h 1147735"/>
                  <a:gd name="connsiteX10" fmla="*/ 1024463 w 1146151"/>
                  <a:gd name="connsiteY10" fmla="*/ 219697 h 1147735"/>
                  <a:gd name="connsiteX11" fmla="*/ 1072993 w 1146151"/>
                  <a:gd name="connsiteY11" fmla="*/ 293543 h 1147735"/>
                  <a:gd name="connsiteX12" fmla="*/ 1110765 w 1146151"/>
                  <a:gd name="connsiteY12" fmla="*/ 375478 h 1147735"/>
                  <a:gd name="connsiteX13" fmla="*/ 1122170 w 1146151"/>
                  <a:gd name="connsiteY13" fmla="*/ 737914 h 1147735"/>
                  <a:gd name="connsiteX14" fmla="*/ 1107692 w 1146151"/>
                  <a:gd name="connsiteY14" fmla="*/ 780782 h 1147735"/>
                  <a:gd name="connsiteX15" fmla="*/ 1089655 w 1146151"/>
                  <a:gd name="connsiteY15" fmla="*/ 822032 h 1147735"/>
                  <a:gd name="connsiteX16" fmla="*/ 1045250 w 1146151"/>
                  <a:gd name="connsiteY16" fmla="*/ 898871 h 1147735"/>
                  <a:gd name="connsiteX17" fmla="*/ 784888 w 1146151"/>
                  <a:gd name="connsiteY17" fmla="*/ 1107225 h 1147735"/>
                  <a:gd name="connsiteX18" fmla="*/ 708777 w 1146151"/>
                  <a:gd name="connsiteY18" fmla="*/ 1131490 h 1147735"/>
                  <a:gd name="connsiteX19" fmla="*/ 632181 w 1146151"/>
                  <a:gd name="connsiteY19" fmla="*/ 1144593 h 1147735"/>
                  <a:gd name="connsiteX20" fmla="*/ 484003 w 1146151"/>
                  <a:gd name="connsiteY20" fmla="*/ 1140873 h 1147735"/>
                  <a:gd name="connsiteX21" fmla="*/ 239332 w 1146151"/>
                  <a:gd name="connsiteY21" fmla="*/ 1040982 h 1147735"/>
                  <a:gd name="connsiteX22" fmla="*/ 88890 w 1146151"/>
                  <a:gd name="connsiteY22" fmla="*/ 882290 h 1147735"/>
                  <a:gd name="connsiteX23" fmla="*/ 46669 w 1146151"/>
                  <a:gd name="connsiteY23" fmla="*/ 802620 h 1147735"/>
                  <a:gd name="connsiteX24" fmla="*/ 21191 w 1146151"/>
                  <a:gd name="connsiteY24" fmla="*/ 731362 h 1147735"/>
                  <a:gd name="connsiteX25" fmla="*/ 2346 w 1146151"/>
                  <a:gd name="connsiteY25" fmla="*/ 628318 h 1147735"/>
                  <a:gd name="connsiteX26" fmla="*/ 324 w 1146151"/>
                  <a:gd name="connsiteY26" fmla="*/ 591920 h 1147735"/>
                  <a:gd name="connsiteX27" fmla="*/ 1051 w 1146151"/>
                  <a:gd name="connsiteY27" fmla="*/ 601141 h 1147735"/>
                  <a:gd name="connsiteX28" fmla="*/ 3154 w 1146151"/>
                  <a:gd name="connsiteY28" fmla="*/ 628237 h 1147735"/>
                  <a:gd name="connsiteX29" fmla="*/ 22809 w 1146151"/>
                  <a:gd name="connsiteY29" fmla="*/ 730877 h 1147735"/>
                  <a:gd name="connsiteX30" fmla="*/ 90832 w 1146151"/>
                  <a:gd name="connsiteY30" fmla="*/ 880753 h 1147735"/>
                  <a:gd name="connsiteX31" fmla="*/ 241031 w 1146151"/>
                  <a:gd name="connsiteY31" fmla="*/ 1038313 h 1147735"/>
                  <a:gd name="connsiteX32" fmla="*/ 484570 w 1146151"/>
                  <a:gd name="connsiteY32" fmla="*/ 1137233 h 1147735"/>
                  <a:gd name="connsiteX33" fmla="*/ 631857 w 1146151"/>
                  <a:gd name="connsiteY33" fmla="*/ 1140630 h 1147735"/>
                  <a:gd name="connsiteX34" fmla="*/ 707887 w 1146151"/>
                  <a:gd name="connsiteY34" fmla="*/ 1127527 h 1147735"/>
                  <a:gd name="connsiteX35" fmla="*/ 783432 w 1146151"/>
                  <a:gd name="connsiteY35" fmla="*/ 1103262 h 1147735"/>
                  <a:gd name="connsiteX36" fmla="*/ 1086258 w 1146151"/>
                  <a:gd name="connsiteY36" fmla="*/ 820172 h 1147735"/>
                  <a:gd name="connsiteX37" fmla="*/ 1104133 w 1146151"/>
                  <a:gd name="connsiteY37" fmla="*/ 779245 h 1147735"/>
                  <a:gd name="connsiteX38" fmla="*/ 1118530 w 1146151"/>
                  <a:gd name="connsiteY38" fmla="*/ 736620 h 1147735"/>
                  <a:gd name="connsiteX39" fmla="*/ 1107125 w 1146151"/>
                  <a:gd name="connsiteY39" fmla="*/ 376853 h 1147735"/>
                  <a:gd name="connsiteX40" fmla="*/ 1069677 w 1146151"/>
                  <a:gd name="connsiteY40" fmla="*/ 295970 h 1147735"/>
                  <a:gd name="connsiteX41" fmla="*/ 1021147 w 1146151"/>
                  <a:gd name="connsiteY41" fmla="*/ 222609 h 1147735"/>
                  <a:gd name="connsiteX42" fmla="*/ 749461 w 1146151"/>
                  <a:gd name="connsiteY42" fmla="*/ 31887 h 1147735"/>
                  <a:gd name="connsiteX43" fmla="*/ 672541 w 1146151"/>
                  <a:gd name="connsiteY43" fmla="*/ 12556 h 1147735"/>
                  <a:gd name="connsiteX44" fmla="*/ 449062 w 1146151"/>
                  <a:gd name="connsiteY44" fmla="*/ 16924 h 1147735"/>
                  <a:gd name="connsiteX45" fmla="*/ 212237 w 1146151"/>
                  <a:gd name="connsiteY45" fmla="*/ 130969 h 1147735"/>
                  <a:gd name="connsiteX46" fmla="*/ 72228 w 1146151"/>
                  <a:gd name="connsiteY46" fmla="*/ 297587 h 1147735"/>
                  <a:gd name="connsiteX47" fmla="*/ 35022 w 1146151"/>
                  <a:gd name="connsiteY47" fmla="*/ 379279 h 1147735"/>
                  <a:gd name="connsiteX48" fmla="*/ 13750 w 1146151"/>
                  <a:gd name="connsiteY48" fmla="*/ 452074 h 1147735"/>
                  <a:gd name="connsiteX49" fmla="*/ 647 w 1146151"/>
                  <a:gd name="connsiteY49" fmla="*/ 555685 h 1147735"/>
                  <a:gd name="connsiteX50" fmla="*/ 243 w 1146151"/>
                  <a:gd name="connsiteY50" fmla="*/ 582942 h 1147735"/>
                  <a:gd name="connsiteX51" fmla="*/ 324 w 1146151"/>
                  <a:gd name="connsiteY51" fmla="*/ 591920 h 1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6151" h="1147735">
                    <a:moveTo>
                      <a:pt x="324" y="591920"/>
                    </a:moveTo>
                    <a:cubicBezTo>
                      <a:pt x="324" y="591920"/>
                      <a:pt x="-404" y="579303"/>
                      <a:pt x="324" y="555361"/>
                    </a:cubicBezTo>
                    <a:cubicBezTo>
                      <a:pt x="1229" y="520379"/>
                      <a:pt x="5371" y="485559"/>
                      <a:pt x="12699" y="451346"/>
                    </a:cubicBezTo>
                    <a:cubicBezTo>
                      <a:pt x="18093" y="426652"/>
                      <a:pt x="25090" y="402339"/>
                      <a:pt x="33647" y="378551"/>
                    </a:cubicBezTo>
                    <a:cubicBezTo>
                      <a:pt x="43758" y="350218"/>
                      <a:pt x="56173" y="322758"/>
                      <a:pt x="70772" y="296455"/>
                    </a:cubicBezTo>
                    <a:cubicBezTo>
                      <a:pt x="106329" y="232130"/>
                      <a:pt x="153791" y="175148"/>
                      <a:pt x="210619" y="128542"/>
                    </a:cubicBezTo>
                    <a:cubicBezTo>
                      <a:pt x="279823" y="72076"/>
                      <a:pt x="361336" y="32677"/>
                      <a:pt x="448577" y="13527"/>
                    </a:cubicBezTo>
                    <a:cubicBezTo>
                      <a:pt x="497009" y="2798"/>
                      <a:pt x="546631" y="-1579"/>
                      <a:pt x="596188" y="504"/>
                    </a:cubicBezTo>
                    <a:cubicBezTo>
                      <a:pt x="622087" y="1495"/>
                      <a:pt x="647888" y="4198"/>
                      <a:pt x="673431" y="8593"/>
                    </a:cubicBezTo>
                    <a:cubicBezTo>
                      <a:pt x="699645" y="13401"/>
                      <a:pt x="725528" y="19885"/>
                      <a:pt x="750917" y="28005"/>
                    </a:cubicBezTo>
                    <a:cubicBezTo>
                      <a:pt x="859033" y="63470"/>
                      <a:pt x="954224" y="130175"/>
                      <a:pt x="1024463" y="219697"/>
                    </a:cubicBezTo>
                    <a:cubicBezTo>
                      <a:pt x="1042532" y="243016"/>
                      <a:pt x="1058757" y="267709"/>
                      <a:pt x="1072993" y="293543"/>
                    </a:cubicBezTo>
                    <a:cubicBezTo>
                      <a:pt x="1087851" y="319749"/>
                      <a:pt x="1100493" y="347161"/>
                      <a:pt x="1110765" y="375478"/>
                    </a:cubicBezTo>
                    <a:cubicBezTo>
                      <a:pt x="1153665" y="491876"/>
                      <a:pt x="1157669" y="619048"/>
                      <a:pt x="1122170" y="737914"/>
                    </a:cubicBezTo>
                    <a:cubicBezTo>
                      <a:pt x="1118045" y="752473"/>
                      <a:pt x="1112787" y="766627"/>
                      <a:pt x="1107692" y="780782"/>
                    </a:cubicBezTo>
                    <a:cubicBezTo>
                      <a:pt x="1102596" y="794936"/>
                      <a:pt x="1096368" y="808606"/>
                      <a:pt x="1089655" y="822032"/>
                    </a:cubicBezTo>
                    <a:cubicBezTo>
                      <a:pt x="1076899" y="848772"/>
                      <a:pt x="1062049" y="874469"/>
                      <a:pt x="1045250" y="898871"/>
                    </a:cubicBezTo>
                    <a:cubicBezTo>
                      <a:pt x="980932" y="992501"/>
                      <a:pt x="890343" y="1064997"/>
                      <a:pt x="784888" y="1107225"/>
                    </a:cubicBezTo>
                    <a:cubicBezTo>
                      <a:pt x="760081" y="1116980"/>
                      <a:pt x="734652" y="1125084"/>
                      <a:pt x="708777" y="1131490"/>
                    </a:cubicBezTo>
                    <a:cubicBezTo>
                      <a:pt x="683574" y="1137613"/>
                      <a:pt x="657983" y="1141989"/>
                      <a:pt x="632181" y="1144593"/>
                    </a:cubicBezTo>
                    <a:cubicBezTo>
                      <a:pt x="582834" y="1149786"/>
                      <a:pt x="533026" y="1148540"/>
                      <a:pt x="484003" y="1140873"/>
                    </a:cubicBezTo>
                    <a:cubicBezTo>
                      <a:pt x="395760" y="1127147"/>
                      <a:pt x="311965" y="1092933"/>
                      <a:pt x="239332" y="1040982"/>
                    </a:cubicBezTo>
                    <a:cubicBezTo>
                      <a:pt x="179584" y="998098"/>
                      <a:pt x="128531" y="944246"/>
                      <a:pt x="88890" y="882290"/>
                    </a:cubicBezTo>
                    <a:cubicBezTo>
                      <a:pt x="72649" y="856941"/>
                      <a:pt x="58527" y="830290"/>
                      <a:pt x="46669" y="802620"/>
                    </a:cubicBezTo>
                    <a:cubicBezTo>
                      <a:pt x="36632" y="779447"/>
                      <a:pt x="28123" y="755644"/>
                      <a:pt x="21191" y="731362"/>
                    </a:cubicBezTo>
                    <a:cubicBezTo>
                      <a:pt x="11736" y="697667"/>
                      <a:pt x="5427" y="663178"/>
                      <a:pt x="2346" y="628318"/>
                    </a:cubicBezTo>
                    <a:cubicBezTo>
                      <a:pt x="404" y="604457"/>
                      <a:pt x="324" y="591920"/>
                      <a:pt x="324" y="591920"/>
                    </a:cubicBezTo>
                    <a:cubicBezTo>
                      <a:pt x="324" y="591920"/>
                      <a:pt x="324" y="594994"/>
                      <a:pt x="1051" y="601141"/>
                    </a:cubicBezTo>
                    <a:cubicBezTo>
                      <a:pt x="1779" y="607288"/>
                      <a:pt x="1698" y="616428"/>
                      <a:pt x="3154" y="628237"/>
                    </a:cubicBezTo>
                    <a:cubicBezTo>
                      <a:pt x="6624" y="662968"/>
                      <a:pt x="13200" y="697319"/>
                      <a:pt x="22809" y="730877"/>
                    </a:cubicBezTo>
                    <a:cubicBezTo>
                      <a:pt x="38193" y="783831"/>
                      <a:pt x="61099" y="834310"/>
                      <a:pt x="90832" y="880753"/>
                    </a:cubicBezTo>
                    <a:cubicBezTo>
                      <a:pt x="130505" y="942289"/>
                      <a:pt x="181469" y="995744"/>
                      <a:pt x="241031" y="1038313"/>
                    </a:cubicBezTo>
                    <a:cubicBezTo>
                      <a:pt x="313413" y="1089779"/>
                      <a:pt x="396803" y="1123653"/>
                      <a:pt x="484570" y="1137233"/>
                    </a:cubicBezTo>
                    <a:cubicBezTo>
                      <a:pt x="533310" y="1144747"/>
                      <a:pt x="582818" y="1145887"/>
                      <a:pt x="631857" y="1140630"/>
                    </a:cubicBezTo>
                    <a:cubicBezTo>
                      <a:pt x="657473" y="1138018"/>
                      <a:pt x="682878" y="1133642"/>
                      <a:pt x="707887" y="1127527"/>
                    </a:cubicBezTo>
                    <a:cubicBezTo>
                      <a:pt x="733568" y="1121073"/>
                      <a:pt x="758803" y="1112968"/>
                      <a:pt x="783432" y="1103262"/>
                    </a:cubicBezTo>
                    <a:cubicBezTo>
                      <a:pt x="916274" y="1050163"/>
                      <a:pt x="1024342" y="949140"/>
                      <a:pt x="1086258" y="820172"/>
                    </a:cubicBezTo>
                    <a:cubicBezTo>
                      <a:pt x="1092890" y="806826"/>
                      <a:pt x="1098390" y="792995"/>
                      <a:pt x="1104133" y="779245"/>
                    </a:cubicBezTo>
                    <a:cubicBezTo>
                      <a:pt x="1109875" y="765495"/>
                      <a:pt x="1114405" y="751098"/>
                      <a:pt x="1118530" y="736620"/>
                    </a:cubicBezTo>
                    <a:cubicBezTo>
                      <a:pt x="1153706" y="618620"/>
                      <a:pt x="1149702" y="492394"/>
                      <a:pt x="1107125" y="376853"/>
                    </a:cubicBezTo>
                    <a:cubicBezTo>
                      <a:pt x="1096934" y="348883"/>
                      <a:pt x="1084413" y="321828"/>
                      <a:pt x="1069677" y="295970"/>
                    </a:cubicBezTo>
                    <a:cubicBezTo>
                      <a:pt x="1055449" y="270281"/>
                      <a:pt x="1039216" y="245758"/>
                      <a:pt x="1021147" y="222609"/>
                    </a:cubicBezTo>
                    <a:cubicBezTo>
                      <a:pt x="951418" y="133584"/>
                      <a:pt x="856882" y="67217"/>
                      <a:pt x="749461" y="31887"/>
                    </a:cubicBezTo>
                    <a:cubicBezTo>
                      <a:pt x="724274" y="23757"/>
                      <a:pt x="698578" y="17300"/>
                      <a:pt x="672541" y="12556"/>
                    </a:cubicBezTo>
                    <a:cubicBezTo>
                      <a:pt x="598469" y="-533"/>
                      <a:pt x="522560" y="951"/>
                      <a:pt x="449062" y="16924"/>
                    </a:cubicBezTo>
                    <a:cubicBezTo>
                      <a:pt x="362283" y="35879"/>
                      <a:pt x="281165" y="74943"/>
                      <a:pt x="212237" y="130969"/>
                    </a:cubicBezTo>
                    <a:cubicBezTo>
                      <a:pt x="155449" y="177154"/>
                      <a:pt x="107938" y="233693"/>
                      <a:pt x="72228" y="297587"/>
                    </a:cubicBezTo>
                    <a:cubicBezTo>
                      <a:pt x="57613" y="323753"/>
                      <a:pt x="45165" y="351075"/>
                      <a:pt x="35022" y="379279"/>
                    </a:cubicBezTo>
                    <a:cubicBezTo>
                      <a:pt x="26311" y="403043"/>
                      <a:pt x="19210" y="427364"/>
                      <a:pt x="13750" y="452074"/>
                    </a:cubicBezTo>
                    <a:cubicBezTo>
                      <a:pt x="6260" y="486142"/>
                      <a:pt x="1868" y="520824"/>
                      <a:pt x="647" y="555685"/>
                    </a:cubicBezTo>
                    <a:cubicBezTo>
                      <a:pt x="-81" y="567655"/>
                      <a:pt x="647" y="576795"/>
                      <a:pt x="243" y="582942"/>
                    </a:cubicBezTo>
                    <a:cubicBezTo>
                      <a:pt x="-162" y="589089"/>
                      <a:pt x="324" y="591920"/>
                      <a:pt x="324" y="591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57" name="任意多边形: 形状 556"/>
              <p:cNvSpPr/>
              <p:nvPr>
                <p:custDataLst>
                  <p:tags r:id="rId5"/>
                </p:custDataLst>
              </p:nvPr>
            </p:nvSpPr>
            <p:spPr>
              <a:xfrm flipH="1" flipV="1">
                <a:off x="3789987" y="5151119"/>
                <a:ext cx="1340813" cy="344161"/>
              </a:xfrm>
              <a:custGeom>
                <a:avLst/>
                <a:gdLst>
                  <a:gd name="connsiteX0" fmla="*/ 6 w 537559"/>
                  <a:gd name="connsiteY0" fmla="*/ 871030 h 871031"/>
                  <a:gd name="connsiteX1" fmla="*/ 266920 w 537559"/>
                  <a:gd name="connsiteY1" fmla="*/ 434262 h 871031"/>
                  <a:gd name="connsiteX2" fmla="*/ 537554 w 537559"/>
                  <a:gd name="connsiteY2" fmla="*/ 2 h 871031"/>
                  <a:gd name="connsiteX3" fmla="*/ 270640 w 537559"/>
                  <a:gd name="connsiteY3" fmla="*/ 436769 h 871031"/>
                  <a:gd name="connsiteX4" fmla="*/ 6 w 537559"/>
                  <a:gd name="connsiteY4" fmla="*/ 871030 h 87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9" h="871031">
                    <a:moveTo>
                      <a:pt x="6" y="871030"/>
                    </a:moveTo>
                    <a:cubicBezTo>
                      <a:pt x="-965" y="870464"/>
                      <a:pt x="118580" y="674970"/>
                      <a:pt x="266920" y="434262"/>
                    </a:cubicBezTo>
                    <a:cubicBezTo>
                      <a:pt x="415259" y="193555"/>
                      <a:pt x="536583" y="-645"/>
                      <a:pt x="537554" y="2"/>
                    </a:cubicBezTo>
                    <a:cubicBezTo>
                      <a:pt x="538525" y="649"/>
                      <a:pt x="418980" y="195981"/>
                      <a:pt x="270640" y="436769"/>
                    </a:cubicBezTo>
                    <a:cubicBezTo>
                      <a:pt x="122301" y="677558"/>
                      <a:pt x="976" y="871677"/>
                      <a:pt x="6" y="87103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58" name="任意多边形: 形状 557"/>
              <p:cNvSpPr/>
              <p:nvPr>
                <p:custDataLst>
                  <p:tags r:id="rId6"/>
                </p:custDataLst>
              </p:nvPr>
            </p:nvSpPr>
            <p:spPr>
              <a:xfrm flipH="1" flipV="1">
                <a:off x="3745839" y="5483162"/>
                <a:ext cx="46424" cy="46434"/>
              </a:xfrm>
              <a:custGeom>
                <a:avLst/>
                <a:gdLst>
                  <a:gd name="connsiteX0" fmla="*/ 46414 w 46424"/>
                  <a:gd name="connsiteY0" fmla="*/ 22514 h 46434"/>
                  <a:gd name="connsiteX1" fmla="*/ 23912 w 46424"/>
                  <a:gd name="connsiteY1" fmla="*/ 46423 h 46434"/>
                  <a:gd name="connsiteX2" fmla="*/ 11 w 46424"/>
                  <a:gd name="connsiteY2" fmla="*/ 23922 h 46434"/>
                  <a:gd name="connsiteX3" fmla="*/ 22149 w 46424"/>
                  <a:gd name="connsiteY3" fmla="*/ 29 h 46434"/>
                  <a:gd name="connsiteX4" fmla="*/ 46397 w 46424"/>
                  <a:gd name="connsiteY4" fmla="*/ 21988 h 46434"/>
                  <a:gd name="connsiteX5" fmla="*/ 46414 w 46424"/>
                  <a:gd name="connsiteY5" fmla="*/ 22514 h 4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4" h="46434">
                    <a:moveTo>
                      <a:pt x="46414" y="22514"/>
                    </a:moveTo>
                    <a:cubicBezTo>
                      <a:pt x="46802" y="35326"/>
                      <a:pt x="36732" y="46035"/>
                      <a:pt x="23912" y="46423"/>
                    </a:cubicBezTo>
                    <a:cubicBezTo>
                      <a:pt x="11100" y="46811"/>
                      <a:pt x="399" y="36733"/>
                      <a:pt x="11" y="23922"/>
                    </a:cubicBezTo>
                    <a:cubicBezTo>
                      <a:pt x="-377" y="11247"/>
                      <a:pt x="9482" y="611"/>
                      <a:pt x="22149" y="29"/>
                    </a:cubicBezTo>
                    <a:cubicBezTo>
                      <a:pt x="34912" y="-602"/>
                      <a:pt x="45766" y="9233"/>
                      <a:pt x="46397" y="21988"/>
                    </a:cubicBezTo>
                    <a:cubicBezTo>
                      <a:pt x="46405" y="22166"/>
                      <a:pt x="46405" y="22336"/>
                      <a:pt x="46414" y="22514"/>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59" name="任意多边形: 形状 558"/>
              <p:cNvSpPr/>
              <p:nvPr>
                <p:custDataLst>
                  <p:tags r:id="rId7"/>
                </p:custDataLst>
              </p:nvPr>
            </p:nvSpPr>
            <p:spPr>
              <a:xfrm flipV="1">
                <a:off x="2634109" y="5105083"/>
                <a:ext cx="1080000" cy="1080000"/>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592" name="组合 591"/>
              <p:cNvGrpSpPr/>
              <p:nvPr/>
            </p:nvGrpSpPr>
            <p:grpSpPr>
              <a:xfrm>
                <a:off x="2857396" y="5221028"/>
                <a:ext cx="532160" cy="926544"/>
                <a:chOff x="2272288" y="5103866"/>
                <a:chExt cx="570685" cy="993620"/>
              </a:xfrm>
            </p:grpSpPr>
            <p:grpSp>
              <p:nvGrpSpPr>
                <p:cNvPr id="571" name="图形 1"/>
                <p:cNvGrpSpPr/>
                <p:nvPr/>
              </p:nvGrpSpPr>
              <p:grpSpPr>
                <a:xfrm rot="20471766">
                  <a:off x="2272288" y="5133189"/>
                  <a:ext cx="570685" cy="964297"/>
                  <a:chOff x="4140257" y="2371274"/>
                  <a:chExt cx="1745003" cy="2948564"/>
                </a:xfrm>
              </p:grpSpPr>
              <p:sp>
                <p:nvSpPr>
                  <p:cNvPr id="572" name="任意多边形: 形状 571"/>
                  <p:cNvSpPr/>
                  <p:nvPr>
                    <p:custDataLst>
                      <p:tags r:id="rId8"/>
                    </p:custDataLst>
                  </p:nvPr>
                </p:nvSpPr>
                <p:spPr>
                  <a:xfrm>
                    <a:off x="4889944" y="3608069"/>
                    <a:ext cx="172173" cy="379571"/>
                  </a:xfrm>
                  <a:custGeom>
                    <a:avLst/>
                    <a:gdLst>
                      <a:gd name="connsiteX0" fmla="*/ 172022 w 172173"/>
                      <a:gd name="connsiteY0" fmla="*/ 379571 h 379571"/>
                      <a:gd name="connsiteX1" fmla="*/ 0 w 172173"/>
                      <a:gd name="connsiteY1" fmla="*/ 266129 h 379571"/>
                      <a:gd name="connsiteX2" fmla="*/ 55245 w 172173"/>
                      <a:gd name="connsiteY2" fmla="*/ 11621 h 379571"/>
                      <a:gd name="connsiteX3" fmla="*/ 57722 w 172173"/>
                      <a:gd name="connsiteY3" fmla="*/ 0 h 379571"/>
                      <a:gd name="connsiteX4" fmla="*/ 145352 w 172173"/>
                      <a:gd name="connsiteY4" fmla="*/ 164973 h 379571"/>
                      <a:gd name="connsiteX5" fmla="*/ 172022 w 172173"/>
                      <a:gd name="connsiteY5" fmla="*/ 379571 h 3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173" h="379571">
                        <a:moveTo>
                          <a:pt x="172022" y="379571"/>
                        </a:moveTo>
                        <a:cubicBezTo>
                          <a:pt x="55055" y="365760"/>
                          <a:pt x="0" y="266129"/>
                          <a:pt x="0" y="266129"/>
                        </a:cubicBezTo>
                        <a:lnTo>
                          <a:pt x="55245" y="11621"/>
                        </a:lnTo>
                        <a:lnTo>
                          <a:pt x="57722" y="0"/>
                        </a:lnTo>
                        <a:cubicBezTo>
                          <a:pt x="57722" y="0"/>
                          <a:pt x="114872" y="36671"/>
                          <a:pt x="145352" y="164973"/>
                        </a:cubicBezTo>
                        <a:cubicBezTo>
                          <a:pt x="175831" y="293275"/>
                          <a:pt x="172022" y="379571"/>
                          <a:pt x="172022" y="379571"/>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3" name="任意多边形: 形状 572"/>
                  <p:cNvSpPr/>
                  <p:nvPr>
                    <p:custDataLst>
                      <p:tags r:id="rId9"/>
                    </p:custDataLst>
                  </p:nvPr>
                </p:nvSpPr>
                <p:spPr>
                  <a:xfrm>
                    <a:off x="4196334" y="2374201"/>
                    <a:ext cx="1685763" cy="2944262"/>
                  </a:xfrm>
                  <a:custGeom>
                    <a:avLst/>
                    <a:gdLst>
                      <a:gd name="connsiteX0" fmla="*/ 128016 w 1685763"/>
                      <a:gd name="connsiteY0" fmla="*/ 0 h 2944262"/>
                      <a:gd name="connsiteX1" fmla="*/ 1035082 w 1685763"/>
                      <a:gd name="connsiteY1" fmla="*/ 0 h 2944262"/>
                      <a:gd name="connsiteX2" fmla="*/ 1299591 w 1685763"/>
                      <a:gd name="connsiteY2" fmla="*/ 90678 h 2944262"/>
                      <a:gd name="connsiteX3" fmla="*/ 1497044 w 1685763"/>
                      <a:gd name="connsiteY3" fmla="*/ 361569 h 2944262"/>
                      <a:gd name="connsiteX4" fmla="*/ 1568958 w 1685763"/>
                      <a:gd name="connsiteY4" fmla="*/ 1345025 h 2944262"/>
                      <a:gd name="connsiteX5" fmla="*/ 1685354 w 1685763"/>
                      <a:gd name="connsiteY5" fmla="*/ 2145125 h 2944262"/>
                      <a:gd name="connsiteX6" fmla="*/ 1522762 w 1685763"/>
                      <a:gd name="connsiteY6" fmla="*/ 2924366 h 2944262"/>
                      <a:gd name="connsiteX7" fmla="*/ 946118 w 1685763"/>
                      <a:gd name="connsiteY7" fmla="*/ 2924366 h 2944262"/>
                      <a:gd name="connsiteX8" fmla="*/ 852487 w 1685763"/>
                      <a:gd name="connsiteY8" fmla="*/ 2695766 h 2944262"/>
                      <a:gd name="connsiteX9" fmla="*/ 877157 w 1685763"/>
                      <a:gd name="connsiteY9" fmla="*/ 1943291 h 2944262"/>
                      <a:gd name="connsiteX10" fmla="*/ 270891 w 1685763"/>
                      <a:gd name="connsiteY10" fmla="*/ 832961 h 2944262"/>
                      <a:gd name="connsiteX11" fmla="*/ 192024 w 1685763"/>
                      <a:gd name="connsiteY11" fmla="*/ 801624 h 2944262"/>
                      <a:gd name="connsiteX12" fmla="*/ 0 w 1685763"/>
                      <a:gd name="connsiteY12" fmla="*/ 313468 h 294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5763" h="2944262">
                        <a:moveTo>
                          <a:pt x="128016" y="0"/>
                        </a:moveTo>
                        <a:lnTo>
                          <a:pt x="1035082" y="0"/>
                        </a:lnTo>
                        <a:lnTo>
                          <a:pt x="1299591" y="90678"/>
                        </a:lnTo>
                        <a:cubicBezTo>
                          <a:pt x="1473708" y="98108"/>
                          <a:pt x="1491139" y="203264"/>
                          <a:pt x="1497044" y="361569"/>
                        </a:cubicBezTo>
                        <a:lnTo>
                          <a:pt x="1568958" y="1345025"/>
                        </a:lnTo>
                        <a:cubicBezTo>
                          <a:pt x="1568958" y="1345025"/>
                          <a:pt x="1686878" y="1866805"/>
                          <a:pt x="1685354" y="2145125"/>
                        </a:cubicBezTo>
                        <a:cubicBezTo>
                          <a:pt x="1683639" y="2463451"/>
                          <a:pt x="1710023" y="2879598"/>
                          <a:pt x="1522762" y="2924366"/>
                        </a:cubicBezTo>
                        <a:cubicBezTo>
                          <a:pt x="1335500" y="2969133"/>
                          <a:pt x="946118" y="2924366"/>
                          <a:pt x="946118" y="2924366"/>
                        </a:cubicBezTo>
                        <a:cubicBezTo>
                          <a:pt x="946118" y="2924366"/>
                          <a:pt x="832771" y="2906459"/>
                          <a:pt x="852487" y="2695766"/>
                        </a:cubicBezTo>
                        <a:cubicBezTo>
                          <a:pt x="872204" y="2485073"/>
                          <a:pt x="891921" y="2225516"/>
                          <a:pt x="877157" y="1943291"/>
                        </a:cubicBezTo>
                        <a:cubicBezTo>
                          <a:pt x="862394" y="1661065"/>
                          <a:pt x="857536" y="949452"/>
                          <a:pt x="270891" y="832961"/>
                        </a:cubicBezTo>
                        <a:lnTo>
                          <a:pt x="192024" y="801624"/>
                        </a:lnTo>
                        <a:lnTo>
                          <a:pt x="0" y="313468"/>
                        </a:lnTo>
                        <a:close/>
                      </a:path>
                    </a:pathLst>
                  </a:custGeom>
                  <a:solidFill>
                    <a:srgbClr val="F5F5F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4" name="任意多边形: 形状 573"/>
                  <p:cNvSpPr/>
                  <p:nvPr>
                    <p:custDataLst>
                      <p:tags r:id="rId10"/>
                    </p:custDataLst>
                  </p:nvPr>
                </p:nvSpPr>
                <p:spPr>
                  <a:xfrm>
                    <a:off x="5046613" y="4490751"/>
                    <a:ext cx="835579" cy="827754"/>
                  </a:xfrm>
                  <a:custGeom>
                    <a:avLst/>
                    <a:gdLst>
                      <a:gd name="connsiteX0" fmla="*/ 835169 w 835579"/>
                      <a:gd name="connsiteY0" fmla="*/ 28575 h 827754"/>
                      <a:gd name="connsiteX1" fmla="*/ 32021 w 835579"/>
                      <a:gd name="connsiteY1" fmla="*/ 0 h 827754"/>
                      <a:gd name="connsiteX2" fmla="*/ 2303 w 835579"/>
                      <a:gd name="connsiteY2" fmla="*/ 579215 h 827754"/>
                      <a:gd name="connsiteX3" fmla="*/ 95934 w 835579"/>
                      <a:gd name="connsiteY3" fmla="*/ 807815 h 827754"/>
                      <a:gd name="connsiteX4" fmla="*/ 672578 w 835579"/>
                      <a:gd name="connsiteY4" fmla="*/ 807815 h 827754"/>
                      <a:gd name="connsiteX5" fmla="*/ 835169 w 835579"/>
                      <a:gd name="connsiteY5" fmla="*/ 28575 h 82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579" h="827754">
                        <a:moveTo>
                          <a:pt x="835169" y="28575"/>
                        </a:moveTo>
                        <a:lnTo>
                          <a:pt x="32021" y="0"/>
                        </a:lnTo>
                        <a:cubicBezTo>
                          <a:pt x="31945" y="193453"/>
                          <a:pt x="22030" y="386772"/>
                          <a:pt x="2303" y="579215"/>
                        </a:cubicBezTo>
                        <a:cubicBezTo>
                          <a:pt x="-17413" y="789622"/>
                          <a:pt x="95934" y="807815"/>
                          <a:pt x="95934" y="807815"/>
                        </a:cubicBezTo>
                        <a:cubicBezTo>
                          <a:pt x="95934" y="807815"/>
                          <a:pt x="485316" y="852678"/>
                          <a:pt x="672578" y="807815"/>
                        </a:cubicBezTo>
                        <a:cubicBezTo>
                          <a:pt x="859839" y="762953"/>
                          <a:pt x="833455" y="346901"/>
                          <a:pt x="835169" y="28575"/>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5" name="任意多边形: 形状 574"/>
                  <p:cNvSpPr/>
                  <p:nvPr>
                    <p:custDataLst>
                      <p:tags r:id="rId11"/>
                    </p:custDataLst>
                  </p:nvPr>
                </p:nvSpPr>
                <p:spPr>
                  <a:xfrm>
                    <a:off x="4141740" y="2374201"/>
                    <a:ext cx="325484" cy="832961"/>
                  </a:xfrm>
                  <a:custGeom>
                    <a:avLst/>
                    <a:gdLst>
                      <a:gd name="connsiteX0" fmla="*/ 182610 w 325484"/>
                      <a:gd name="connsiteY0" fmla="*/ 0 h 832961"/>
                      <a:gd name="connsiteX1" fmla="*/ 6112 w 325484"/>
                      <a:gd name="connsiteY1" fmla="*/ 141256 h 832961"/>
                      <a:gd name="connsiteX2" fmla="*/ 54499 w 325484"/>
                      <a:gd name="connsiteY2" fmla="*/ 642080 h 832961"/>
                      <a:gd name="connsiteX3" fmla="*/ 246713 w 325484"/>
                      <a:gd name="connsiteY3" fmla="*/ 801624 h 832961"/>
                      <a:gd name="connsiteX4" fmla="*/ 325485 w 325484"/>
                      <a:gd name="connsiteY4" fmla="*/ 832961 h 832961"/>
                      <a:gd name="connsiteX5" fmla="*/ 150225 w 325484"/>
                      <a:gd name="connsiteY5" fmla="*/ 454057 h 832961"/>
                      <a:gd name="connsiteX6" fmla="*/ 182515 w 325484"/>
                      <a:gd name="connsiteY6" fmla="*/ 63532 h 832961"/>
                      <a:gd name="connsiteX7" fmla="*/ 266716 w 325484"/>
                      <a:gd name="connsiteY7" fmla="*/ 191 h 8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484" h="832961">
                        <a:moveTo>
                          <a:pt x="182610" y="0"/>
                        </a:moveTo>
                        <a:cubicBezTo>
                          <a:pt x="182610" y="0"/>
                          <a:pt x="19732" y="5525"/>
                          <a:pt x="6112" y="141256"/>
                        </a:cubicBezTo>
                        <a:cubicBezTo>
                          <a:pt x="-7509" y="276987"/>
                          <a:pt x="-1223" y="548069"/>
                          <a:pt x="54499" y="642080"/>
                        </a:cubicBezTo>
                        <a:cubicBezTo>
                          <a:pt x="107362" y="731234"/>
                          <a:pt x="167846" y="770287"/>
                          <a:pt x="246713" y="801624"/>
                        </a:cubicBezTo>
                        <a:lnTo>
                          <a:pt x="325485" y="832961"/>
                        </a:lnTo>
                        <a:cubicBezTo>
                          <a:pt x="325485" y="832961"/>
                          <a:pt x="168894" y="636651"/>
                          <a:pt x="150225" y="454057"/>
                        </a:cubicBezTo>
                        <a:cubicBezTo>
                          <a:pt x="131556" y="271463"/>
                          <a:pt x="142129" y="139065"/>
                          <a:pt x="182515" y="63532"/>
                        </a:cubicBezTo>
                        <a:cubicBezTo>
                          <a:pt x="209661" y="12383"/>
                          <a:pt x="266716" y="191"/>
                          <a:pt x="266716" y="191"/>
                        </a:cubicBezTo>
                        <a:close/>
                      </a:path>
                    </a:pathLst>
                  </a:custGeom>
                  <a:solidFill>
                    <a:srgbClr val="E0E0E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6" name="任意多边形: 形状 575"/>
                  <p:cNvSpPr/>
                  <p:nvPr>
                    <p:custDataLst>
                      <p:tags r:id="rId12"/>
                    </p:custDataLst>
                  </p:nvPr>
                </p:nvSpPr>
                <p:spPr>
                  <a:xfrm>
                    <a:off x="4140257" y="2371274"/>
                    <a:ext cx="1745003" cy="2948564"/>
                  </a:xfrm>
                  <a:custGeom>
                    <a:avLst/>
                    <a:gdLst>
                      <a:gd name="connsiteX0" fmla="*/ 1625129 w 1745003"/>
                      <a:gd name="connsiteY0" fmla="*/ 1347953 h 2948564"/>
                      <a:gd name="connsiteX1" fmla="*/ 1630178 w 1745003"/>
                      <a:gd name="connsiteY1" fmla="*/ 1368717 h 2948564"/>
                      <a:gd name="connsiteX2" fmla="*/ 1643989 w 1745003"/>
                      <a:gd name="connsiteY2" fmla="*/ 1429963 h 2948564"/>
                      <a:gd name="connsiteX3" fmla="*/ 1690471 w 1745003"/>
                      <a:gd name="connsiteY3" fmla="*/ 1666659 h 2948564"/>
                      <a:gd name="connsiteX4" fmla="*/ 1717522 w 1745003"/>
                      <a:gd name="connsiteY4" fmla="*/ 1838871 h 2948564"/>
                      <a:gd name="connsiteX5" fmla="*/ 1738953 w 1745003"/>
                      <a:gd name="connsiteY5" fmla="*/ 2045183 h 2948564"/>
                      <a:gd name="connsiteX6" fmla="*/ 1744287 w 1745003"/>
                      <a:gd name="connsiteY6" fmla="*/ 2283308 h 2948564"/>
                      <a:gd name="connsiteX7" fmla="*/ 1740191 w 1745003"/>
                      <a:gd name="connsiteY7" fmla="*/ 2550484 h 2948564"/>
                      <a:gd name="connsiteX8" fmla="*/ 1725047 w 1745003"/>
                      <a:gd name="connsiteY8" fmla="*/ 2693359 h 2948564"/>
                      <a:gd name="connsiteX9" fmla="*/ 1682184 w 1745003"/>
                      <a:gd name="connsiteY9" fmla="*/ 2837377 h 2948564"/>
                      <a:gd name="connsiteX10" fmla="*/ 1635607 w 1745003"/>
                      <a:gd name="connsiteY10" fmla="*/ 2899480 h 2948564"/>
                      <a:gd name="connsiteX11" fmla="*/ 1628082 w 1745003"/>
                      <a:gd name="connsiteY11" fmla="*/ 2905862 h 2948564"/>
                      <a:gd name="connsiteX12" fmla="*/ 1619795 w 1745003"/>
                      <a:gd name="connsiteY12" fmla="*/ 2911386 h 2948564"/>
                      <a:gd name="connsiteX13" fmla="*/ 1611318 w 1745003"/>
                      <a:gd name="connsiteY13" fmla="*/ 2916625 h 2948564"/>
                      <a:gd name="connsiteX14" fmla="*/ 1601793 w 1745003"/>
                      <a:gd name="connsiteY14" fmla="*/ 2920911 h 2948564"/>
                      <a:gd name="connsiteX15" fmla="*/ 1563693 w 1745003"/>
                      <a:gd name="connsiteY15" fmla="*/ 2931960 h 2948564"/>
                      <a:gd name="connsiteX16" fmla="*/ 1401768 w 1745003"/>
                      <a:gd name="connsiteY16" fmla="*/ 2948058 h 2948564"/>
                      <a:gd name="connsiteX17" fmla="*/ 1060583 w 1745003"/>
                      <a:gd name="connsiteY17" fmla="*/ 2935008 h 2948564"/>
                      <a:gd name="connsiteX18" fmla="*/ 1016672 w 1745003"/>
                      <a:gd name="connsiteY18" fmla="*/ 2930722 h 2948564"/>
                      <a:gd name="connsiteX19" fmla="*/ 1005623 w 1745003"/>
                      <a:gd name="connsiteY19" fmla="*/ 2929579 h 2948564"/>
                      <a:gd name="connsiteX20" fmla="*/ 994384 w 1745003"/>
                      <a:gd name="connsiteY20" fmla="*/ 2927198 h 2948564"/>
                      <a:gd name="connsiteX21" fmla="*/ 973810 w 1745003"/>
                      <a:gd name="connsiteY21" fmla="*/ 2917673 h 2948564"/>
                      <a:gd name="connsiteX22" fmla="*/ 941330 w 1745003"/>
                      <a:gd name="connsiteY22" fmla="*/ 2886526 h 2948564"/>
                      <a:gd name="connsiteX23" fmla="*/ 929233 w 1745003"/>
                      <a:gd name="connsiteY23" fmla="*/ 2867476 h 2948564"/>
                      <a:gd name="connsiteX24" fmla="*/ 919708 w 1745003"/>
                      <a:gd name="connsiteY24" fmla="*/ 2846616 h 2948564"/>
                      <a:gd name="connsiteX25" fmla="*/ 904468 w 1745003"/>
                      <a:gd name="connsiteY25" fmla="*/ 2756510 h 2948564"/>
                      <a:gd name="connsiteX26" fmla="*/ 904468 w 1745003"/>
                      <a:gd name="connsiteY26" fmla="*/ 2733459 h 2948564"/>
                      <a:gd name="connsiteX27" fmla="*/ 905801 w 1745003"/>
                      <a:gd name="connsiteY27" fmla="*/ 2710314 h 2948564"/>
                      <a:gd name="connsiteX28" fmla="*/ 909707 w 1745003"/>
                      <a:gd name="connsiteY28" fmla="*/ 2664213 h 2948564"/>
                      <a:gd name="connsiteX29" fmla="*/ 933995 w 1745003"/>
                      <a:gd name="connsiteY29" fmla="*/ 2284832 h 2948564"/>
                      <a:gd name="connsiteX30" fmla="*/ 935710 w 1745003"/>
                      <a:gd name="connsiteY30" fmla="*/ 2088617 h 2948564"/>
                      <a:gd name="connsiteX31" fmla="*/ 928185 w 1745003"/>
                      <a:gd name="connsiteY31" fmla="*/ 1888592 h 2948564"/>
                      <a:gd name="connsiteX32" fmla="*/ 882846 w 1745003"/>
                      <a:gd name="connsiteY32" fmla="*/ 1480922 h 2948564"/>
                      <a:gd name="connsiteX33" fmla="*/ 824077 w 1745003"/>
                      <a:gd name="connsiteY33" fmla="*/ 1279849 h 2948564"/>
                      <a:gd name="connsiteX34" fmla="*/ 724731 w 1745003"/>
                      <a:gd name="connsiteY34" fmla="*/ 1092778 h 2948564"/>
                      <a:gd name="connsiteX35" fmla="*/ 705681 w 1745003"/>
                      <a:gd name="connsiteY35" fmla="*/ 1068299 h 2948564"/>
                      <a:gd name="connsiteX36" fmla="*/ 696156 w 1745003"/>
                      <a:gd name="connsiteY36" fmla="*/ 1056107 h 2948564"/>
                      <a:gd name="connsiteX37" fmla="*/ 686631 w 1745003"/>
                      <a:gd name="connsiteY37" fmla="*/ 1044486 h 2948564"/>
                      <a:gd name="connsiteX38" fmla="*/ 666248 w 1745003"/>
                      <a:gd name="connsiteY38" fmla="*/ 1021626 h 2948564"/>
                      <a:gd name="connsiteX39" fmla="*/ 644531 w 1745003"/>
                      <a:gd name="connsiteY39" fmla="*/ 1000100 h 2948564"/>
                      <a:gd name="connsiteX40" fmla="*/ 633577 w 1745003"/>
                      <a:gd name="connsiteY40" fmla="*/ 989432 h 2948564"/>
                      <a:gd name="connsiteX41" fmla="*/ 621956 w 1745003"/>
                      <a:gd name="connsiteY41" fmla="*/ 979907 h 2948564"/>
                      <a:gd name="connsiteX42" fmla="*/ 598715 w 1745003"/>
                      <a:gd name="connsiteY42" fmla="*/ 960190 h 2948564"/>
                      <a:gd name="connsiteX43" fmla="*/ 574046 w 1745003"/>
                      <a:gd name="connsiteY43" fmla="*/ 942473 h 2948564"/>
                      <a:gd name="connsiteX44" fmla="*/ 561758 w 1745003"/>
                      <a:gd name="connsiteY44" fmla="*/ 933615 h 2948564"/>
                      <a:gd name="connsiteX45" fmla="*/ 548900 w 1745003"/>
                      <a:gd name="connsiteY45" fmla="*/ 925614 h 2948564"/>
                      <a:gd name="connsiteX46" fmla="*/ 326967 w 1745003"/>
                      <a:gd name="connsiteY46" fmla="*/ 838651 h 2948564"/>
                      <a:gd name="connsiteX47" fmla="*/ 326967 w 1745003"/>
                      <a:gd name="connsiteY47" fmla="*/ 838651 h 2948564"/>
                      <a:gd name="connsiteX48" fmla="*/ 261911 w 1745003"/>
                      <a:gd name="connsiteY48" fmla="*/ 812743 h 2948564"/>
                      <a:gd name="connsiteX49" fmla="*/ 197903 w 1745003"/>
                      <a:gd name="connsiteY49" fmla="*/ 784168 h 2948564"/>
                      <a:gd name="connsiteX50" fmla="*/ 90271 w 1745003"/>
                      <a:gd name="connsiteY50" fmla="*/ 697490 h 2948564"/>
                      <a:gd name="connsiteX51" fmla="*/ 52171 w 1745003"/>
                      <a:gd name="connsiteY51" fmla="*/ 640340 h 2948564"/>
                      <a:gd name="connsiteX52" fmla="*/ 28549 w 1745003"/>
                      <a:gd name="connsiteY52" fmla="*/ 576047 h 2948564"/>
                      <a:gd name="connsiteX53" fmla="*/ 7308 w 1745003"/>
                      <a:gd name="connsiteY53" fmla="*/ 442697 h 2948564"/>
                      <a:gd name="connsiteX54" fmla="*/ 3117 w 1745003"/>
                      <a:gd name="connsiteY54" fmla="*/ 178283 h 2948564"/>
                      <a:gd name="connsiteX55" fmla="*/ 11975 w 1745003"/>
                      <a:gd name="connsiteY55" fmla="*/ 113703 h 2948564"/>
                      <a:gd name="connsiteX56" fmla="*/ 44360 w 1745003"/>
                      <a:gd name="connsiteY56" fmla="*/ 57601 h 2948564"/>
                      <a:gd name="connsiteX57" fmla="*/ 97510 w 1745003"/>
                      <a:gd name="connsiteY57" fmla="*/ 21406 h 2948564"/>
                      <a:gd name="connsiteX58" fmla="*/ 158565 w 1745003"/>
                      <a:gd name="connsiteY58" fmla="*/ 3308 h 2948564"/>
                      <a:gd name="connsiteX59" fmla="*/ 221525 w 1745003"/>
                      <a:gd name="connsiteY59" fmla="*/ 356 h 2948564"/>
                      <a:gd name="connsiteX60" fmla="*/ 644912 w 1745003"/>
                      <a:gd name="connsiteY60" fmla="*/ 356 h 2948564"/>
                      <a:gd name="connsiteX61" fmla="*/ 1091253 w 1745003"/>
                      <a:gd name="connsiteY61" fmla="*/ 356 h 2948564"/>
                      <a:gd name="connsiteX62" fmla="*/ 1091920 w 1745003"/>
                      <a:gd name="connsiteY62" fmla="*/ 356 h 2948564"/>
                      <a:gd name="connsiteX63" fmla="*/ 1356334 w 1745003"/>
                      <a:gd name="connsiteY63" fmla="*/ 91224 h 2948564"/>
                      <a:gd name="connsiteX64" fmla="*/ 1356334 w 1745003"/>
                      <a:gd name="connsiteY64" fmla="*/ 91224 h 2948564"/>
                      <a:gd name="connsiteX65" fmla="*/ 1376146 w 1745003"/>
                      <a:gd name="connsiteY65" fmla="*/ 92843 h 2948564"/>
                      <a:gd name="connsiteX66" fmla="*/ 1395767 w 1745003"/>
                      <a:gd name="connsiteY66" fmla="*/ 95225 h 2948564"/>
                      <a:gd name="connsiteX67" fmla="*/ 1414817 w 1745003"/>
                      <a:gd name="connsiteY67" fmla="*/ 98654 h 2948564"/>
                      <a:gd name="connsiteX68" fmla="*/ 1433867 w 1745003"/>
                      <a:gd name="connsiteY68" fmla="*/ 103988 h 2948564"/>
                      <a:gd name="connsiteX69" fmla="*/ 1499114 w 1745003"/>
                      <a:gd name="connsiteY69" fmla="*/ 143802 h 2948564"/>
                      <a:gd name="connsiteX70" fmla="*/ 1535594 w 1745003"/>
                      <a:gd name="connsiteY70" fmla="*/ 208858 h 2948564"/>
                      <a:gd name="connsiteX71" fmla="*/ 1549691 w 1745003"/>
                      <a:gd name="connsiteY71" fmla="*/ 280200 h 2948564"/>
                      <a:gd name="connsiteX72" fmla="*/ 1554644 w 1745003"/>
                      <a:gd name="connsiteY72" fmla="*/ 350685 h 2948564"/>
                      <a:gd name="connsiteX73" fmla="*/ 1559216 w 1745003"/>
                      <a:gd name="connsiteY73" fmla="*/ 418884 h 2948564"/>
                      <a:gd name="connsiteX74" fmla="*/ 1568741 w 1745003"/>
                      <a:gd name="connsiteY74" fmla="*/ 549091 h 2948564"/>
                      <a:gd name="connsiteX75" fmla="*/ 1599698 w 1745003"/>
                      <a:gd name="connsiteY75" fmla="*/ 979716 h 2948564"/>
                      <a:gd name="connsiteX76" fmla="*/ 1618748 w 1745003"/>
                      <a:gd name="connsiteY76" fmla="*/ 1252227 h 2948564"/>
                      <a:gd name="connsiteX77" fmla="*/ 1623701 w 1745003"/>
                      <a:gd name="connsiteY77" fmla="*/ 1323188 h 2948564"/>
                      <a:gd name="connsiteX78" fmla="*/ 1625225 w 1745003"/>
                      <a:gd name="connsiteY78" fmla="*/ 1347381 h 2948564"/>
                      <a:gd name="connsiteX79" fmla="*/ 1623129 w 1745003"/>
                      <a:gd name="connsiteY79" fmla="*/ 1323283 h 2948564"/>
                      <a:gd name="connsiteX80" fmla="*/ 1617700 w 1745003"/>
                      <a:gd name="connsiteY80" fmla="*/ 1252417 h 2948564"/>
                      <a:gd name="connsiteX81" fmla="*/ 1597316 w 1745003"/>
                      <a:gd name="connsiteY81" fmla="*/ 980002 h 2948564"/>
                      <a:gd name="connsiteX82" fmla="*/ 1565408 w 1745003"/>
                      <a:gd name="connsiteY82" fmla="*/ 549281 h 2948564"/>
                      <a:gd name="connsiteX83" fmla="*/ 1555883 w 1745003"/>
                      <a:gd name="connsiteY83" fmla="*/ 419075 h 2948564"/>
                      <a:gd name="connsiteX84" fmla="*/ 1551215 w 1745003"/>
                      <a:gd name="connsiteY84" fmla="*/ 350780 h 2948564"/>
                      <a:gd name="connsiteX85" fmla="*/ 1546262 w 1745003"/>
                      <a:gd name="connsiteY85" fmla="*/ 280581 h 2948564"/>
                      <a:gd name="connsiteX86" fmla="*/ 1532165 w 1745003"/>
                      <a:gd name="connsiteY86" fmla="*/ 209906 h 2948564"/>
                      <a:gd name="connsiteX87" fmla="*/ 1496351 w 1745003"/>
                      <a:gd name="connsiteY87" fmla="*/ 146184 h 2948564"/>
                      <a:gd name="connsiteX88" fmla="*/ 1432534 w 1745003"/>
                      <a:gd name="connsiteY88" fmla="*/ 107417 h 2948564"/>
                      <a:gd name="connsiteX89" fmla="*/ 1414055 w 1745003"/>
                      <a:gd name="connsiteY89" fmla="*/ 102178 h 2948564"/>
                      <a:gd name="connsiteX90" fmla="*/ 1395005 w 1745003"/>
                      <a:gd name="connsiteY90" fmla="*/ 98844 h 2948564"/>
                      <a:gd name="connsiteX91" fmla="*/ 1375955 w 1745003"/>
                      <a:gd name="connsiteY91" fmla="*/ 96463 h 2948564"/>
                      <a:gd name="connsiteX92" fmla="*/ 1355667 w 1745003"/>
                      <a:gd name="connsiteY92" fmla="*/ 95701 h 2948564"/>
                      <a:gd name="connsiteX93" fmla="*/ 1355667 w 1745003"/>
                      <a:gd name="connsiteY93" fmla="*/ 95701 h 2948564"/>
                      <a:gd name="connsiteX94" fmla="*/ 1091063 w 1745003"/>
                      <a:gd name="connsiteY94" fmla="*/ 5118 h 2948564"/>
                      <a:gd name="connsiteX95" fmla="*/ 1091729 w 1745003"/>
                      <a:gd name="connsiteY95" fmla="*/ 5118 h 2948564"/>
                      <a:gd name="connsiteX96" fmla="*/ 221525 w 1745003"/>
                      <a:gd name="connsiteY96" fmla="*/ 5118 h 2948564"/>
                      <a:gd name="connsiteX97" fmla="*/ 159327 w 1745003"/>
                      <a:gd name="connsiteY97" fmla="*/ 7976 h 2948564"/>
                      <a:gd name="connsiteX98" fmla="*/ 47694 w 1745003"/>
                      <a:gd name="connsiteY98" fmla="*/ 61030 h 2948564"/>
                      <a:gd name="connsiteX99" fmla="*/ 15976 w 1745003"/>
                      <a:gd name="connsiteY99" fmla="*/ 114751 h 2948564"/>
                      <a:gd name="connsiteX100" fmla="*/ 7308 w 1745003"/>
                      <a:gd name="connsiteY100" fmla="*/ 178378 h 2948564"/>
                      <a:gd name="connsiteX101" fmla="*/ 10928 w 1745003"/>
                      <a:gd name="connsiteY101" fmla="*/ 441839 h 2948564"/>
                      <a:gd name="connsiteX102" fmla="*/ 31692 w 1745003"/>
                      <a:gd name="connsiteY102" fmla="*/ 574809 h 2948564"/>
                      <a:gd name="connsiteX103" fmla="*/ 54933 w 1745003"/>
                      <a:gd name="connsiteY103" fmla="*/ 638055 h 2948564"/>
                      <a:gd name="connsiteX104" fmla="*/ 93033 w 1745003"/>
                      <a:gd name="connsiteY104" fmla="*/ 694347 h 2948564"/>
                      <a:gd name="connsiteX105" fmla="*/ 199142 w 1745003"/>
                      <a:gd name="connsiteY105" fmla="*/ 780072 h 2948564"/>
                      <a:gd name="connsiteX106" fmla="*/ 262673 w 1745003"/>
                      <a:gd name="connsiteY106" fmla="*/ 807980 h 2948564"/>
                      <a:gd name="connsiteX107" fmla="*/ 327729 w 1745003"/>
                      <a:gd name="connsiteY107" fmla="*/ 833888 h 2948564"/>
                      <a:gd name="connsiteX108" fmla="*/ 327729 w 1745003"/>
                      <a:gd name="connsiteY108" fmla="*/ 833888 h 2948564"/>
                      <a:gd name="connsiteX109" fmla="*/ 551471 w 1745003"/>
                      <a:gd name="connsiteY109" fmla="*/ 921423 h 2948564"/>
                      <a:gd name="connsiteX110" fmla="*/ 564521 w 1745003"/>
                      <a:gd name="connsiteY110" fmla="*/ 929424 h 2948564"/>
                      <a:gd name="connsiteX111" fmla="*/ 576903 w 1745003"/>
                      <a:gd name="connsiteY111" fmla="*/ 938378 h 2948564"/>
                      <a:gd name="connsiteX112" fmla="*/ 601763 w 1745003"/>
                      <a:gd name="connsiteY112" fmla="*/ 956285 h 2948564"/>
                      <a:gd name="connsiteX113" fmla="*/ 625195 w 1745003"/>
                      <a:gd name="connsiteY113" fmla="*/ 976097 h 2948564"/>
                      <a:gd name="connsiteX114" fmla="*/ 636911 w 1745003"/>
                      <a:gd name="connsiteY114" fmla="*/ 986098 h 2948564"/>
                      <a:gd name="connsiteX115" fmla="*/ 647960 w 1745003"/>
                      <a:gd name="connsiteY115" fmla="*/ 996861 h 2948564"/>
                      <a:gd name="connsiteX116" fmla="*/ 669867 w 1745003"/>
                      <a:gd name="connsiteY116" fmla="*/ 1018483 h 2948564"/>
                      <a:gd name="connsiteX117" fmla="*/ 690346 w 1745003"/>
                      <a:gd name="connsiteY117" fmla="*/ 1041534 h 2948564"/>
                      <a:gd name="connsiteX118" fmla="*/ 700538 w 1745003"/>
                      <a:gd name="connsiteY118" fmla="*/ 1053249 h 2948564"/>
                      <a:gd name="connsiteX119" fmla="*/ 710063 w 1745003"/>
                      <a:gd name="connsiteY119" fmla="*/ 1065537 h 2948564"/>
                      <a:gd name="connsiteX120" fmla="*/ 729113 w 1745003"/>
                      <a:gd name="connsiteY120" fmla="*/ 1090111 h 2948564"/>
                      <a:gd name="connsiteX121" fmla="*/ 829030 w 1745003"/>
                      <a:gd name="connsiteY121" fmla="*/ 1278325 h 2948564"/>
                      <a:gd name="connsiteX122" fmla="*/ 887990 w 1745003"/>
                      <a:gd name="connsiteY122" fmla="*/ 1480255 h 2948564"/>
                      <a:gd name="connsiteX123" fmla="*/ 933424 w 1745003"/>
                      <a:gd name="connsiteY123" fmla="*/ 1888592 h 2948564"/>
                      <a:gd name="connsiteX124" fmla="*/ 940853 w 1745003"/>
                      <a:gd name="connsiteY124" fmla="*/ 2088617 h 2948564"/>
                      <a:gd name="connsiteX125" fmla="*/ 939139 w 1745003"/>
                      <a:gd name="connsiteY125" fmla="*/ 2285117 h 2948564"/>
                      <a:gd name="connsiteX126" fmla="*/ 914660 w 1745003"/>
                      <a:gd name="connsiteY126" fmla="*/ 2664689 h 2948564"/>
                      <a:gd name="connsiteX127" fmla="*/ 910754 w 1745003"/>
                      <a:gd name="connsiteY127" fmla="*/ 2710790 h 2948564"/>
                      <a:gd name="connsiteX128" fmla="*/ 909421 w 1745003"/>
                      <a:gd name="connsiteY128" fmla="*/ 2733650 h 2948564"/>
                      <a:gd name="connsiteX129" fmla="*/ 909421 w 1745003"/>
                      <a:gd name="connsiteY129" fmla="*/ 2756510 h 2948564"/>
                      <a:gd name="connsiteX130" fmla="*/ 924280 w 1745003"/>
                      <a:gd name="connsiteY130" fmla="*/ 2845188 h 2948564"/>
                      <a:gd name="connsiteX131" fmla="*/ 933805 w 1745003"/>
                      <a:gd name="connsiteY131" fmla="*/ 2865476 h 2948564"/>
                      <a:gd name="connsiteX132" fmla="*/ 945616 w 1745003"/>
                      <a:gd name="connsiteY132" fmla="*/ 2884526 h 2948564"/>
                      <a:gd name="connsiteX133" fmla="*/ 977239 w 1745003"/>
                      <a:gd name="connsiteY133" fmla="*/ 2914530 h 2948564"/>
                      <a:gd name="connsiteX134" fmla="*/ 996860 w 1745003"/>
                      <a:gd name="connsiteY134" fmla="*/ 2924055 h 2948564"/>
                      <a:gd name="connsiteX135" fmla="*/ 1007243 w 1745003"/>
                      <a:gd name="connsiteY135" fmla="*/ 2926245 h 2948564"/>
                      <a:gd name="connsiteX136" fmla="*/ 1018196 w 1745003"/>
                      <a:gd name="connsiteY136" fmla="*/ 2927483 h 2948564"/>
                      <a:gd name="connsiteX137" fmla="*/ 1062202 w 1745003"/>
                      <a:gd name="connsiteY137" fmla="*/ 2931674 h 2948564"/>
                      <a:gd name="connsiteX138" fmla="*/ 1402721 w 1745003"/>
                      <a:gd name="connsiteY138" fmla="*/ 2945010 h 2948564"/>
                      <a:gd name="connsiteX139" fmla="*/ 1563693 w 1745003"/>
                      <a:gd name="connsiteY139" fmla="*/ 2929103 h 2948564"/>
                      <a:gd name="connsiteX140" fmla="*/ 1601317 w 1745003"/>
                      <a:gd name="connsiteY140" fmla="*/ 2918340 h 2948564"/>
                      <a:gd name="connsiteX141" fmla="*/ 1610080 w 1745003"/>
                      <a:gd name="connsiteY141" fmla="*/ 2914244 h 2948564"/>
                      <a:gd name="connsiteX142" fmla="*/ 1618271 w 1745003"/>
                      <a:gd name="connsiteY142" fmla="*/ 2909100 h 2948564"/>
                      <a:gd name="connsiteX143" fmla="*/ 1626368 w 1745003"/>
                      <a:gd name="connsiteY143" fmla="*/ 2903766 h 2948564"/>
                      <a:gd name="connsiteX144" fmla="*/ 1633797 w 1745003"/>
                      <a:gd name="connsiteY144" fmla="*/ 2897575 h 2948564"/>
                      <a:gd name="connsiteX145" fmla="*/ 1679422 w 1745003"/>
                      <a:gd name="connsiteY145" fmla="*/ 2836615 h 2948564"/>
                      <a:gd name="connsiteX146" fmla="*/ 1722094 w 1745003"/>
                      <a:gd name="connsiteY146" fmla="*/ 2693740 h 2948564"/>
                      <a:gd name="connsiteX147" fmla="*/ 1737334 w 1745003"/>
                      <a:gd name="connsiteY147" fmla="*/ 2550865 h 2948564"/>
                      <a:gd name="connsiteX148" fmla="*/ 1741811 w 1745003"/>
                      <a:gd name="connsiteY148" fmla="*/ 2284165 h 2948564"/>
                      <a:gd name="connsiteX149" fmla="*/ 1736858 w 1745003"/>
                      <a:gd name="connsiteY149" fmla="*/ 2046040 h 2948564"/>
                      <a:gd name="connsiteX150" fmla="*/ 1715807 w 1745003"/>
                      <a:gd name="connsiteY150" fmla="*/ 1839824 h 2948564"/>
                      <a:gd name="connsiteX151" fmla="*/ 1689042 w 1745003"/>
                      <a:gd name="connsiteY151" fmla="*/ 1667326 h 2948564"/>
                      <a:gd name="connsiteX152" fmla="*/ 1643513 w 1745003"/>
                      <a:gd name="connsiteY152" fmla="*/ 1430535 h 2948564"/>
                      <a:gd name="connsiteX153" fmla="*/ 1625129 w 1745003"/>
                      <a:gd name="connsiteY153" fmla="*/ 1347953 h 294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745003" h="2948564">
                        <a:moveTo>
                          <a:pt x="1625129" y="1347953"/>
                        </a:moveTo>
                        <a:cubicBezTo>
                          <a:pt x="1625129" y="1347953"/>
                          <a:pt x="1626939" y="1355001"/>
                          <a:pt x="1630178" y="1368717"/>
                        </a:cubicBezTo>
                        <a:cubicBezTo>
                          <a:pt x="1633416" y="1382433"/>
                          <a:pt x="1637988" y="1403103"/>
                          <a:pt x="1643989" y="1429963"/>
                        </a:cubicBezTo>
                        <a:cubicBezTo>
                          <a:pt x="1655705" y="1483779"/>
                          <a:pt x="1672564" y="1563313"/>
                          <a:pt x="1690471" y="1666659"/>
                        </a:cubicBezTo>
                        <a:cubicBezTo>
                          <a:pt x="1699996" y="1718189"/>
                          <a:pt x="1708854" y="1775721"/>
                          <a:pt x="1717522" y="1838871"/>
                        </a:cubicBezTo>
                        <a:cubicBezTo>
                          <a:pt x="1726190" y="1902022"/>
                          <a:pt x="1733905" y="1970888"/>
                          <a:pt x="1738953" y="2045183"/>
                        </a:cubicBezTo>
                        <a:cubicBezTo>
                          <a:pt x="1744001" y="2119478"/>
                          <a:pt x="1742954" y="2199107"/>
                          <a:pt x="1744287" y="2283308"/>
                        </a:cubicBezTo>
                        <a:cubicBezTo>
                          <a:pt x="1745621" y="2367509"/>
                          <a:pt x="1745525" y="2456853"/>
                          <a:pt x="1740191" y="2550484"/>
                        </a:cubicBezTo>
                        <a:cubicBezTo>
                          <a:pt x="1737591" y="2598338"/>
                          <a:pt x="1732543" y="2646029"/>
                          <a:pt x="1725047" y="2693359"/>
                        </a:cubicBezTo>
                        <a:cubicBezTo>
                          <a:pt x="1717770" y="2743175"/>
                          <a:pt x="1703330" y="2791686"/>
                          <a:pt x="1682184" y="2837377"/>
                        </a:cubicBezTo>
                        <a:cubicBezTo>
                          <a:pt x="1670859" y="2860923"/>
                          <a:pt x="1655038" y="2882021"/>
                          <a:pt x="1635607" y="2899480"/>
                        </a:cubicBezTo>
                        <a:lnTo>
                          <a:pt x="1628082" y="2905862"/>
                        </a:lnTo>
                        <a:cubicBezTo>
                          <a:pt x="1625415" y="2907862"/>
                          <a:pt x="1622558" y="2909577"/>
                          <a:pt x="1619795" y="2911386"/>
                        </a:cubicBezTo>
                        <a:cubicBezTo>
                          <a:pt x="1617033" y="2913196"/>
                          <a:pt x="1614271" y="2915101"/>
                          <a:pt x="1611318" y="2916625"/>
                        </a:cubicBezTo>
                        <a:lnTo>
                          <a:pt x="1601793" y="2920911"/>
                        </a:lnTo>
                        <a:cubicBezTo>
                          <a:pt x="1589601" y="2926169"/>
                          <a:pt x="1576809" y="2929884"/>
                          <a:pt x="1563693" y="2931960"/>
                        </a:cubicBezTo>
                        <a:cubicBezTo>
                          <a:pt x="1510248" y="2941762"/>
                          <a:pt x="1456089" y="2947143"/>
                          <a:pt x="1401768" y="2948058"/>
                        </a:cubicBezTo>
                        <a:cubicBezTo>
                          <a:pt x="1287887" y="2950143"/>
                          <a:pt x="1173978" y="2945790"/>
                          <a:pt x="1060583" y="2935008"/>
                        </a:cubicBezTo>
                        <a:lnTo>
                          <a:pt x="1016672" y="2930722"/>
                        </a:lnTo>
                        <a:lnTo>
                          <a:pt x="1005623" y="2929579"/>
                        </a:lnTo>
                        <a:cubicBezTo>
                          <a:pt x="1001794" y="2929274"/>
                          <a:pt x="998013" y="2928474"/>
                          <a:pt x="994384" y="2927198"/>
                        </a:cubicBezTo>
                        <a:cubicBezTo>
                          <a:pt x="987173" y="2924855"/>
                          <a:pt x="980258" y="2921664"/>
                          <a:pt x="973810" y="2917673"/>
                        </a:cubicBezTo>
                        <a:cubicBezTo>
                          <a:pt x="961046" y="2909519"/>
                          <a:pt x="950007" y="2898937"/>
                          <a:pt x="941330" y="2886526"/>
                        </a:cubicBezTo>
                        <a:cubicBezTo>
                          <a:pt x="936786" y="2880516"/>
                          <a:pt x="932748" y="2874144"/>
                          <a:pt x="929233" y="2867476"/>
                        </a:cubicBezTo>
                        <a:cubicBezTo>
                          <a:pt x="925518" y="2860808"/>
                          <a:pt x="922946" y="2853570"/>
                          <a:pt x="919708" y="2846616"/>
                        </a:cubicBezTo>
                        <a:cubicBezTo>
                          <a:pt x="909726" y="2817622"/>
                          <a:pt x="904582" y="2787180"/>
                          <a:pt x="904468" y="2756510"/>
                        </a:cubicBezTo>
                        <a:cubicBezTo>
                          <a:pt x="904468" y="2748890"/>
                          <a:pt x="904468" y="2741174"/>
                          <a:pt x="904468" y="2733459"/>
                        </a:cubicBezTo>
                        <a:lnTo>
                          <a:pt x="905801" y="2710314"/>
                        </a:lnTo>
                        <a:cubicBezTo>
                          <a:pt x="906468" y="2694883"/>
                          <a:pt x="908468" y="2679643"/>
                          <a:pt x="909707" y="2664213"/>
                        </a:cubicBezTo>
                        <a:cubicBezTo>
                          <a:pt x="920946" y="2540959"/>
                          <a:pt x="930090" y="2414372"/>
                          <a:pt x="933995" y="2284832"/>
                        </a:cubicBezTo>
                        <a:cubicBezTo>
                          <a:pt x="935996" y="2220157"/>
                          <a:pt x="936662" y="2154625"/>
                          <a:pt x="935710" y="2088617"/>
                        </a:cubicBezTo>
                        <a:cubicBezTo>
                          <a:pt x="934757" y="2022608"/>
                          <a:pt x="931519" y="1955838"/>
                          <a:pt x="928185" y="1888592"/>
                        </a:cubicBezTo>
                        <a:cubicBezTo>
                          <a:pt x="921994" y="1754099"/>
                          <a:pt x="911707" y="1617034"/>
                          <a:pt x="882846" y="1480922"/>
                        </a:cubicBezTo>
                        <a:cubicBezTo>
                          <a:pt x="868835" y="1412389"/>
                          <a:pt x="849175" y="1345143"/>
                          <a:pt x="824077" y="1279849"/>
                        </a:cubicBezTo>
                        <a:cubicBezTo>
                          <a:pt x="798636" y="1213707"/>
                          <a:pt x="765279" y="1150890"/>
                          <a:pt x="724731" y="1092778"/>
                        </a:cubicBezTo>
                        <a:cubicBezTo>
                          <a:pt x="718826" y="1084396"/>
                          <a:pt x="712253" y="1076395"/>
                          <a:pt x="705681" y="1068299"/>
                        </a:cubicBezTo>
                        <a:lnTo>
                          <a:pt x="696156" y="1056107"/>
                        </a:lnTo>
                        <a:cubicBezTo>
                          <a:pt x="693013" y="1052106"/>
                          <a:pt x="689489" y="1048392"/>
                          <a:pt x="686631" y="1044486"/>
                        </a:cubicBezTo>
                        <a:lnTo>
                          <a:pt x="666248" y="1021626"/>
                        </a:lnTo>
                        <a:lnTo>
                          <a:pt x="644531" y="1000100"/>
                        </a:lnTo>
                        <a:lnTo>
                          <a:pt x="633577" y="989432"/>
                        </a:lnTo>
                        <a:lnTo>
                          <a:pt x="621956" y="979907"/>
                        </a:lnTo>
                        <a:lnTo>
                          <a:pt x="598715" y="960190"/>
                        </a:lnTo>
                        <a:lnTo>
                          <a:pt x="574046" y="942473"/>
                        </a:lnTo>
                        <a:lnTo>
                          <a:pt x="561758" y="933615"/>
                        </a:lnTo>
                        <a:cubicBezTo>
                          <a:pt x="557567" y="930758"/>
                          <a:pt x="553186" y="928281"/>
                          <a:pt x="548900" y="925614"/>
                        </a:cubicBezTo>
                        <a:cubicBezTo>
                          <a:pt x="480763" y="883495"/>
                          <a:pt x="405578" y="854034"/>
                          <a:pt x="326967" y="838651"/>
                        </a:cubicBezTo>
                        <a:lnTo>
                          <a:pt x="326967" y="838651"/>
                        </a:lnTo>
                        <a:lnTo>
                          <a:pt x="261911" y="812743"/>
                        </a:lnTo>
                        <a:cubicBezTo>
                          <a:pt x="240059" y="804418"/>
                          <a:pt x="218690" y="794874"/>
                          <a:pt x="197903" y="784168"/>
                        </a:cubicBezTo>
                        <a:cubicBezTo>
                          <a:pt x="156288" y="763232"/>
                          <a:pt x="119599" y="733685"/>
                          <a:pt x="90271" y="697490"/>
                        </a:cubicBezTo>
                        <a:cubicBezTo>
                          <a:pt x="75857" y="679641"/>
                          <a:pt x="63104" y="660514"/>
                          <a:pt x="52171" y="640340"/>
                        </a:cubicBezTo>
                        <a:cubicBezTo>
                          <a:pt x="41893" y="619871"/>
                          <a:pt x="33969" y="598297"/>
                          <a:pt x="28549" y="576047"/>
                        </a:cubicBezTo>
                        <a:cubicBezTo>
                          <a:pt x="18202" y="532175"/>
                          <a:pt x="11103" y="487607"/>
                          <a:pt x="7308" y="442697"/>
                        </a:cubicBezTo>
                        <a:cubicBezTo>
                          <a:pt x="-743" y="354791"/>
                          <a:pt x="-2144" y="266399"/>
                          <a:pt x="3117" y="178283"/>
                        </a:cubicBezTo>
                        <a:cubicBezTo>
                          <a:pt x="3597" y="156490"/>
                          <a:pt x="6569" y="134820"/>
                          <a:pt x="11975" y="113703"/>
                        </a:cubicBezTo>
                        <a:cubicBezTo>
                          <a:pt x="18038" y="92643"/>
                          <a:pt x="29156" y="73384"/>
                          <a:pt x="44360" y="57601"/>
                        </a:cubicBezTo>
                        <a:cubicBezTo>
                          <a:pt x="59646" y="42304"/>
                          <a:pt x="77677" y="30026"/>
                          <a:pt x="97510" y="21406"/>
                        </a:cubicBezTo>
                        <a:cubicBezTo>
                          <a:pt x="117028" y="12853"/>
                          <a:pt x="137539" y="6776"/>
                          <a:pt x="158565" y="3308"/>
                        </a:cubicBezTo>
                        <a:cubicBezTo>
                          <a:pt x="179416" y="384"/>
                          <a:pt x="200492" y="-606"/>
                          <a:pt x="221525" y="356"/>
                        </a:cubicBezTo>
                        <a:lnTo>
                          <a:pt x="644912" y="356"/>
                        </a:lnTo>
                        <a:lnTo>
                          <a:pt x="1091253" y="356"/>
                        </a:lnTo>
                        <a:lnTo>
                          <a:pt x="1091920" y="356"/>
                        </a:lnTo>
                        <a:lnTo>
                          <a:pt x="1356334" y="91224"/>
                        </a:lnTo>
                        <a:lnTo>
                          <a:pt x="1356334" y="91224"/>
                        </a:lnTo>
                        <a:lnTo>
                          <a:pt x="1376146" y="92843"/>
                        </a:lnTo>
                        <a:cubicBezTo>
                          <a:pt x="1382728" y="93205"/>
                          <a:pt x="1389290" y="94006"/>
                          <a:pt x="1395767" y="95225"/>
                        </a:cubicBezTo>
                        <a:lnTo>
                          <a:pt x="1414817" y="98654"/>
                        </a:lnTo>
                        <a:lnTo>
                          <a:pt x="1433867" y="103988"/>
                        </a:lnTo>
                        <a:cubicBezTo>
                          <a:pt x="1458604" y="111589"/>
                          <a:pt x="1481045" y="125276"/>
                          <a:pt x="1499114" y="143802"/>
                        </a:cubicBezTo>
                        <a:cubicBezTo>
                          <a:pt x="1516030" y="162452"/>
                          <a:pt x="1528508" y="184693"/>
                          <a:pt x="1535594" y="208858"/>
                        </a:cubicBezTo>
                        <a:cubicBezTo>
                          <a:pt x="1542395" y="232175"/>
                          <a:pt x="1547120" y="256045"/>
                          <a:pt x="1549691" y="280200"/>
                        </a:cubicBezTo>
                        <a:cubicBezTo>
                          <a:pt x="1552073" y="304013"/>
                          <a:pt x="1553787" y="327825"/>
                          <a:pt x="1554644" y="350685"/>
                        </a:cubicBezTo>
                        <a:cubicBezTo>
                          <a:pt x="1555502" y="373545"/>
                          <a:pt x="1557692" y="396501"/>
                          <a:pt x="1559216" y="418884"/>
                        </a:cubicBezTo>
                        <a:lnTo>
                          <a:pt x="1568741" y="549091"/>
                        </a:lnTo>
                        <a:cubicBezTo>
                          <a:pt x="1580743" y="716826"/>
                          <a:pt x="1591220" y="861511"/>
                          <a:pt x="1599698" y="979716"/>
                        </a:cubicBezTo>
                        <a:cubicBezTo>
                          <a:pt x="1608175" y="1097922"/>
                          <a:pt x="1614747" y="1189838"/>
                          <a:pt x="1618748" y="1252227"/>
                        </a:cubicBezTo>
                        <a:cubicBezTo>
                          <a:pt x="1620938" y="1283373"/>
                          <a:pt x="1622558" y="1307090"/>
                          <a:pt x="1623701" y="1323188"/>
                        </a:cubicBezTo>
                        <a:cubicBezTo>
                          <a:pt x="1624844" y="1339285"/>
                          <a:pt x="1625225" y="1347381"/>
                          <a:pt x="1625225" y="1347381"/>
                        </a:cubicBezTo>
                        <a:cubicBezTo>
                          <a:pt x="1625225" y="1347381"/>
                          <a:pt x="1624463" y="1339190"/>
                          <a:pt x="1623129" y="1323283"/>
                        </a:cubicBezTo>
                        <a:cubicBezTo>
                          <a:pt x="1621796" y="1307376"/>
                          <a:pt x="1620081" y="1283469"/>
                          <a:pt x="1617700" y="1252417"/>
                        </a:cubicBezTo>
                        <a:cubicBezTo>
                          <a:pt x="1613033" y="1190028"/>
                          <a:pt x="1606175" y="1098207"/>
                          <a:pt x="1597316" y="980002"/>
                        </a:cubicBezTo>
                        <a:cubicBezTo>
                          <a:pt x="1588458" y="861797"/>
                          <a:pt x="1577790" y="717112"/>
                          <a:pt x="1565408" y="549281"/>
                        </a:cubicBezTo>
                        <a:cubicBezTo>
                          <a:pt x="1562293" y="507248"/>
                          <a:pt x="1559121" y="463842"/>
                          <a:pt x="1555883" y="419075"/>
                        </a:cubicBezTo>
                        <a:cubicBezTo>
                          <a:pt x="1554359" y="396691"/>
                          <a:pt x="1552168" y="373926"/>
                          <a:pt x="1551215" y="350780"/>
                        </a:cubicBezTo>
                        <a:cubicBezTo>
                          <a:pt x="1550263" y="327635"/>
                          <a:pt x="1548644" y="304298"/>
                          <a:pt x="1546262" y="280581"/>
                        </a:cubicBezTo>
                        <a:cubicBezTo>
                          <a:pt x="1543614" y="256664"/>
                          <a:pt x="1538900" y="233013"/>
                          <a:pt x="1532165" y="209906"/>
                        </a:cubicBezTo>
                        <a:cubicBezTo>
                          <a:pt x="1525222" y="186217"/>
                          <a:pt x="1512973" y="164424"/>
                          <a:pt x="1496351" y="146184"/>
                        </a:cubicBezTo>
                        <a:cubicBezTo>
                          <a:pt x="1478673" y="128105"/>
                          <a:pt x="1456727" y="114770"/>
                          <a:pt x="1432534" y="107417"/>
                        </a:cubicBezTo>
                        <a:lnTo>
                          <a:pt x="1414055" y="102178"/>
                        </a:lnTo>
                        <a:lnTo>
                          <a:pt x="1395005" y="98844"/>
                        </a:lnTo>
                        <a:cubicBezTo>
                          <a:pt x="1388719" y="97635"/>
                          <a:pt x="1382347" y="96834"/>
                          <a:pt x="1375955" y="96463"/>
                        </a:cubicBezTo>
                        <a:lnTo>
                          <a:pt x="1355667" y="95701"/>
                        </a:lnTo>
                        <a:lnTo>
                          <a:pt x="1355667" y="95701"/>
                        </a:lnTo>
                        <a:lnTo>
                          <a:pt x="1091063" y="5118"/>
                        </a:lnTo>
                        <a:lnTo>
                          <a:pt x="1091729" y="5118"/>
                        </a:lnTo>
                        <a:lnTo>
                          <a:pt x="221525" y="5118"/>
                        </a:lnTo>
                        <a:cubicBezTo>
                          <a:pt x="200749" y="4156"/>
                          <a:pt x="179928" y="5118"/>
                          <a:pt x="159327" y="7976"/>
                        </a:cubicBezTo>
                        <a:cubicBezTo>
                          <a:pt x="118655" y="15119"/>
                          <a:pt x="77317" y="30740"/>
                          <a:pt x="47694" y="61030"/>
                        </a:cubicBezTo>
                        <a:cubicBezTo>
                          <a:pt x="32906" y="76089"/>
                          <a:pt x="22018" y="94529"/>
                          <a:pt x="15976" y="114751"/>
                        </a:cubicBezTo>
                        <a:cubicBezTo>
                          <a:pt x="10705" y="135563"/>
                          <a:pt x="7798" y="156909"/>
                          <a:pt x="7308" y="178378"/>
                        </a:cubicBezTo>
                        <a:cubicBezTo>
                          <a:pt x="1958" y="266170"/>
                          <a:pt x="3168" y="354229"/>
                          <a:pt x="10928" y="441839"/>
                        </a:cubicBezTo>
                        <a:cubicBezTo>
                          <a:pt x="14571" y="486617"/>
                          <a:pt x="21511" y="531060"/>
                          <a:pt x="31692" y="574809"/>
                        </a:cubicBezTo>
                        <a:cubicBezTo>
                          <a:pt x="37008" y="596706"/>
                          <a:pt x="44805" y="617928"/>
                          <a:pt x="54933" y="638055"/>
                        </a:cubicBezTo>
                        <a:cubicBezTo>
                          <a:pt x="65876" y="657952"/>
                          <a:pt x="78630" y="676793"/>
                          <a:pt x="93033" y="694347"/>
                        </a:cubicBezTo>
                        <a:cubicBezTo>
                          <a:pt x="121915" y="730133"/>
                          <a:pt x="158087" y="759355"/>
                          <a:pt x="199142" y="780072"/>
                        </a:cubicBezTo>
                        <a:cubicBezTo>
                          <a:pt x="219792" y="790531"/>
                          <a:pt x="241001" y="799846"/>
                          <a:pt x="262673" y="807980"/>
                        </a:cubicBezTo>
                        <a:lnTo>
                          <a:pt x="327729" y="833888"/>
                        </a:lnTo>
                        <a:lnTo>
                          <a:pt x="327729" y="833888"/>
                        </a:lnTo>
                        <a:cubicBezTo>
                          <a:pt x="406995" y="849281"/>
                          <a:pt x="482807" y="878942"/>
                          <a:pt x="551471" y="921423"/>
                        </a:cubicBezTo>
                        <a:cubicBezTo>
                          <a:pt x="555853" y="924090"/>
                          <a:pt x="560234" y="926567"/>
                          <a:pt x="564521" y="929424"/>
                        </a:cubicBezTo>
                        <a:lnTo>
                          <a:pt x="576903" y="938378"/>
                        </a:lnTo>
                        <a:lnTo>
                          <a:pt x="601763" y="956285"/>
                        </a:lnTo>
                        <a:lnTo>
                          <a:pt x="625195" y="976097"/>
                        </a:lnTo>
                        <a:lnTo>
                          <a:pt x="636911" y="986098"/>
                        </a:lnTo>
                        <a:lnTo>
                          <a:pt x="647960" y="996861"/>
                        </a:lnTo>
                        <a:lnTo>
                          <a:pt x="669867" y="1018483"/>
                        </a:lnTo>
                        <a:lnTo>
                          <a:pt x="690346" y="1041534"/>
                        </a:lnTo>
                        <a:cubicBezTo>
                          <a:pt x="693775" y="1045439"/>
                          <a:pt x="697299" y="1049154"/>
                          <a:pt x="700538" y="1053249"/>
                        </a:cubicBezTo>
                        <a:lnTo>
                          <a:pt x="710063" y="1065537"/>
                        </a:lnTo>
                        <a:cubicBezTo>
                          <a:pt x="716254" y="1073728"/>
                          <a:pt x="722826" y="1081729"/>
                          <a:pt x="729113" y="1090111"/>
                        </a:cubicBezTo>
                        <a:cubicBezTo>
                          <a:pt x="769927" y="1148566"/>
                          <a:pt x="803474" y="1211764"/>
                          <a:pt x="829030" y="1278325"/>
                        </a:cubicBezTo>
                        <a:cubicBezTo>
                          <a:pt x="854271" y="1343876"/>
                          <a:pt x="873988" y="1411418"/>
                          <a:pt x="887990" y="1480255"/>
                        </a:cubicBezTo>
                        <a:cubicBezTo>
                          <a:pt x="916565" y="1616653"/>
                          <a:pt x="927233" y="1754099"/>
                          <a:pt x="933424" y="1888592"/>
                        </a:cubicBezTo>
                        <a:cubicBezTo>
                          <a:pt x="936758" y="1955838"/>
                          <a:pt x="940091" y="2022608"/>
                          <a:pt x="940853" y="2088617"/>
                        </a:cubicBezTo>
                        <a:cubicBezTo>
                          <a:pt x="941615" y="2154625"/>
                          <a:pt x="940853" y="2220348"/>
                          <a:pt x="939139" y="2285117"/>
                        </a:cubicBezTo>
                        <a:cubicBezTo>
                          <a:pt x="935138" y="2414753"/>
                          <a:pt x="925899" y="2541435"/>
                          <a:pt x="914660" y="2664689"/>
                        </a:cubicBezTo>
                        <a:cubicBezTo>
                          <a:pt x="913326" y="2680119"/>
                          <a:pt x="911421" y="2695550"/>
                          <a:pt x="910754" y="2710790"/>
                        </a:cubicBezTo>
                        <a:lnTo>
                          <a:pt x="909421" y="2733650"/>
                        </a:lnTo>
                        <a:cubicBezTo>
                          <a:pt x="909421" y="2741270"/>
                          <a:pt x="909421" y="2748890"/>
                          <a:pt x="909421" y="2756510"/>
                        </a:cubicBezTo>
                        <a:cubicBezTo>
                          <a:pt x="909478" y="2786685"/>
                          <a:pt x="914498" y="2816641"/>
                          <a:pt x="924280" y="2845188"/>
                        </a:cubicBezTo>
                        <a:cubicBezTo>
                          <a:pt x="927423" y="2851950"/>
                          <a:pt x="929900" y="2858999"/>
                          <a:pt x="933805" y="2865476"/>
                        </a:cubicBezTo>
                        <a:cubicBezTo>
                          <a:pt x="937196" y="2872153"/>
                          <a:pt x="941149" y="2878525"/>
                          <a:pt x="945616" y="2884526"/>
                        </a:cubicBezTo>
                        <a:cubicBezTo>
                          <a:pt x="954026" y="2896556"/>
                          <a:pt x="964790" y="2906757"/>
                          <a:pt x="977239" y="2914530"/>
                        </a:cubicBezTo>
                        <a:cubicBezTo>
                          <a:pt x="983373" y="2918483"/>
                          <a:pt x="989955" y="2921683"/>
                          <a:pt x="996860" y="2924055"/>
                        </a:cubicBezTo>
                        <a:cubicBezTo>
                          <a:pt x="1000204" y="2925255"/>
                          <a:pt x="1003699" y="2925998"/>
                          <a:pt x="1007243" y="2926245"/>
                        </a:cubicBezTo>
                        <a:lnTo>
                          <a:pt x="1018196" y="2927483"/>
                        </a:lnTo>
                        <a:lnTo>
                          <a:pt x="1062202" y="2931674"/>
                        </a:lnTo>
                        <a:cubicBezTo>
                          <a:pt x="1175368" y="2942543"/>
                          <a:pt x="1289049" y="2947000"/>
                          <a:pt x="1402721" y="2945010"/>
                        </a:cubicBezTo>
                        <a:cubicBezTo>
                          <a:pt x="1456718" y="2944114"/>
                          <a:pt x="1510563" y="2938790"/>
                          <a:pt x="1563693" y="2929103"/>
                        </a:cubicBezTo>
                        <a:cubicBezTo>
                          <a:pt x="1576638" y="2927103"/>
                          <a:pt x="1589277" y="2923483"/>
                          <a:pt x="1601317" y="2918340"/>
                        </a:cubicBezTo>
                        <a:lnTo>
                          <a:pt x="1610080" y="2914244"/>
                        </a:lnTo>
                        <a:cubicBezTo>
                          <a:pt x="1612937" y="2912815"/>
                          <a:pt x="1615509" y="2910815"/>
                          <a:pt x="1618271" y="2909100"/>
                        </a:cubicBezTo>
                        <a:cubicBezTo>
                          <a:pt x="1621062" y="2907472"/>
                          <a:pt x="1623767" y="2905690"/>
                          <a:pt x="1626368" y="2903766"/>
                        </a:cubicBezTo>
                        <a:lnTo>
                          <a:pt x="1633797" y="2897575"/>
                        </a:lnTo>
                        <a:cubicBezTo>
                          <a:pt x="1652866" y="2880459"/>
                          <a:pt x="1668373" y="2859742"/>
                          <a:pt x="1679422" y="2836615"/>
                        </a:cubicBezTo>
                        <a:cubicBezTo>
                          <a:pt x="1700482" y="2791305"/>
                          <a:pt x="1714855" y="2743175"/>
                          <a:pt x="1722094" y="2693740"/>
                        </a:cubicBezTo>
                        <a:cubicBezTo>
                          <a:pt x="1729590" y="2646401"/>
                          <a:pt x="1734676" y="2598719"/>
                          <a:pt x="1737334" y="2550865"/>
                        </a:cubicBezTo>
                        <a:cubicBezTo>
                          <a:pt x="1742763" y="2457425"/>
                          <a:pt x="1742382" y="2368175"/>
                          <a:pt x="1741811" y="2284165"/>
                        </a:cubicBezTo>
                        <a:cubicBezTo>
                          <a:pt x="1741239" y="2200155"/>
                          <a:pt x="1741811" y="2120145"/>
                          <a:pt x="1736858" y="2046040"/>
                        </a:cubicBezTo>
                        <a:cubicBezTo>
                          <a:pt x="1731905" y="1971936"/>
                          <a:pt x="1724570" y="1903165"/>
                          <a:pt x="1715807" y="1839824"/>
                        </a:cubicBezTo>
                        <a:cubicBezTo>
                          <a:pt x="1707044" y="1776482"/>
                          <a:pt x="1697519" y="1718571"/>
                          <a:pt x="1689042" y="1667326"/>
                        </a:cubicBezTo>
                        <a:cubicBezTo>
                          <a:pt x="1671230" y="1564170"/>
                          <a:pt x="1654943" y="1484446"/>
                          <a:pt x="1643513" y="1430535"/>
                        </a:cubicBezTo>
                        <a:cubicBezTo>
                          <a:pt x="1632083" y="1376623"/>
                          <a:pt x="1625796" y="1351287"/>
                          <a:pt x="1625129" y="134795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7" name="任意多边形: 形状 576"/>
                  <p:cNvSpPr/>
                  <p:nvPr>
                    <p:custDataLst>
                      <p:tags r:id="rId13"/>
                    </p:custDataLst>
                  </p:nvPr>
                </p:nvSpPr>
                <p:spPr>
                  <a:xfrm>
                    <a:off x="5084955" y="2374201"/>
                    <a:ext cx="766156" cy="1480089"/>
                  </a:xfrm>
                  <a:custGeom>
                    <a:avLst/>
                    <a:gdLst>
                      <a:gd name="connsiteX0" fmla="*/ 146556 w 766156"/>
                      <a:gd name="connsiteY0" fmla="*/ 0 h 1480089"/>
                      <a:gd name="connsiteX1" fmla="*/ 4443 w 766156"/>
                      <a:gd name="connsiteY1" fmla="*/ 289084 h 1480089"/>
                      <a:gd name="connsiteX2" fmla="*/ 331722 w 766156"/>
                      <a:gd name="connsiteY2" fmla="*/ 1214723 h 1480089"/>
                      <a:gd name="connsiteX3" fmla="*/ 680432 w 766156"/>
                      <a:gd name="connsiteY3" fmla="*/ 1480090 h 1480089"/>
                      <a:gd name="connsiteX4" fmla="*/ 766157 w 766156"/>
                      <a:gd name="connsiteY4" fmla="*/ 1396079 h 1480089"/>
                      <a:gd name="connsiteX5" fmla="*/ 746345 w 766156"/>
                      <a:gd name="connsiteY5" fmla="*/ 778097 h 1480089"/>
                      <a:gd name="connsiteX6" fmla="*/ 432020 w 766156"/>
                      <a:gd name="connsiteY6" fmla="*/ 11716 h 148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156" h="1480089">
                        <a:moveTo>
                          <a:pt x="146556" y="0"/>
                        </a:moveTo>
                        <a:cubicBezTo>
                          <a:pt x="146556" y="0"/>
                          <a:pt x="-29942" y="26479"/>
                          <a:pt x="4443" y="289084"/>
                        </a:cubicBezTo>
                        <a:cubicBezTo>
                          <a:pt x="38828" y="551688"/>
                          <a:pt x="201229" y="986600"/>
                          <a:pt x="331722" y="1214723"/>
                        </a:cubicBezTo>
                        <a:cubicBezTo>
                          <a:pt x="447450" y="1417130"/>
                          <a:pt x="490980" y="1452848"/>
                          <a:pt x="680432" y="1480090"/>
                        </a:cubicBezTo>
                        <a:lnTo>
                          <a:pt x="766157" y="1396079"/>
                        </a:lnTo>
                        <a:cubicBezTo>
                          <a:pt x="766157" y="1396079"/>
                          <a:pt x="766157" y="1117283"/>
                          <a:pt x="746345" y="778097"/>
                        </a:cubicBezTo>
                        <a:cubicBezTo>
                          <a:pt x="726342" y="436531"/>
                          <a:pt x="816830" y="56579"/>
                          <a:pt x="432020" y="11716"/>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8" name="任意多边形: 形状 577"/>
                  <p:cNvSpPr/>
                  <p:nvPr>
                    <p:custDataLst>
                      <p:tags r:id="rId14"/>
                    </p:custDataLst>
                  </p:nvPr>
                </p:nvSpPr>
                <p:spPr>
                  <a:xfrm>
                    <a:off x="5365051" y="2522029"/>
                    <a:ext cx="362331" cy="473868"/>
                  </a:xfrm>
                  <a:custGeom>
                    <a:avLst/>
                    <a:gdLst>
                      <a:gd name="connsiteX0" fmla="*/ 0 w 362331"/>
                      <a:gd name="connsiteY0" fmla="*/ 0 h 473868"/>
                      <a:gd name="connsiteX1" fmla="*/ 77438 w 362331"/>
                      <a:gd name="connsiteY1" fmla="*/ 473869 h 473868"/>
                      <a:gd name="connsiteX2" fmla="*/ 362331 w 362331"/>
                      <a:gd name="connsiteY2" fmla="*/ 473869 h 473868"/>
                      <a:gd name="connsiteX3" fmla="*/ 277368 w 362331"/>
                      <a:gd name="connsiteY3" fmla="*/ 10954 h 473868"/>
                      <a:gd name="connsiteX4" fmla="*/ 0 w 362331"/>
                      <a:gd name="connsiteY4" fmla="*/ 0 h 4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31" h="473868">
                        <a:moveTo>
                          <a:pt x="0" y="0"/>
                        </a:moveTo>
                        <a:lnTo>
                          <a:pt x="77438" y="473869"/>
                        </a:lnTo>
                        <a:lnTo>
                          <a:pt x="362331" y="473869"/>
                        </a:lnTo>
                        <a:lnTo>
                          <a:pt x="277368" y="10954"/>
                        </a:lnTo>
                        <a:lnTo>
                          <a:pt x="0" y="0"/>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9" name="任意多边形: 形状 578"/>
                  <p:cNvSpPr/>
                  <p:nvPr>
                    <p:custDataLst>
                      <p:tags r:id="rId15"/>
                    </p:custDataLst>
                  </p:nvPr>
                </p:nvSpPr>
                <p:spPr>
                  <a:xfrm>
                    <a:off x="5182249" y="2378773"/>
                    <a:ext cx="668386" cy="1402414"/>
                  </a:xfrm>
                  <a:custGeom>
                    <a:avLst/>
                    <a:gdLst>
                      <a:gd name="connsiteX0" fmla="*/ 668386 w 668386"/>
                      <a:gd name="connsiteY0" fmla="*/ 1391507 h 1402414"/>
                      <a:gd name="connsiteX1" fmla="*/ 664005 w 668386"/>
                      <a:gd name="connsiteY1" fmla="*/ 1392650 h 1402414"/>
                      <a:gd name="connsiteX2" fmla="*/ 650955 w 668386"/>
                      <a:gd name="connsiteY2" fmla="*/ 1395603 h 1402414"/>
                      <a:gd name="connsiteX3" fmla="*/ 599997 w 668386"/>
                      <a:gd name="connsiteY3" fmla="*/ 1402175 h 1402414"/>
                      <a:gd name="connsiteX4" fmla="*/ 519415 w 668386"/>
                      <a:gd name="connsiteY4" fmla="*/ 1391221 h 1402414"/>
                      <a:gd name="connsiteX5" fmla="*/ 427213 w 668386"/>
                      <a:gd name="connsiteY5" fmla="*/ 1335977 h 1402414"/>
                      <a:gd name="connsiteX6" fmla="*/ 340631 w 668386"/>
                      <a:gd name="connsiteY6" fmla="*/ 1238155 h 1402414"/>
                      <a:gd name="connsiteX7" fmla="*/ 330249 w 668386"/>
                      <a:gd name="connsiteY7" fmla="*/ 1223772 h 1402414"/>
                      <a:gd name="connsiteX8" fmla="*/ 320724 w 668386"/>
                      <a:gd name="connsiteY8" fmla="*/ 1208627 h 1402414"/>
                      <a:gd name="connsiteX9" fmla="*/ 300626 w 668386"/>
                      <a:gd name="connsiteY9" fmla="*/ 1177576 h 1402414"/>
                      <a:gd name="connsiteX10" fmla="*/ 262526 w 668386"/>
                      <a:gd name="connsiteY10" fmla="*/ 1110329 h 1402414"/>
                      <a:gd name="connsiteX11" fmla="*/ 128604 w 668386"/>
                      <a:gd name="connsiteY11" fmla="*/ 794290 h 1402414"/>
                      <a:gd name="connsiteX12" fmla="*/ 33926 w 668386"/>
                      <a:gd name="connsiteY12" fmla="*/ 464344 h 1402414"/>
                      <a:gd name="connsiteX13" fmla="*/ 6589 w 668386"/>
                      <a:gd name="connsiteY13" fmla="*/ 316992 h 1402414"/>
                      <a:gd name="connsiteX14" fmla="*/ 4017 w 668386"/>
                      <a:gd name="connsiteY14" fmla="*/ 299656 h 1402414"/>
                      <a:gd name="connsiteX15" fmla="*/ 2493 w 668386"/>
                      <a:gd name="connsiteY15" fmla="*/ 282511 h 1402414"/>
                      <a:gd name="connsiteX16" fmla="*/ 112 w 668386"/>
                      <a:gd name="connsiteY16" fmla="*/ 249174 h 1402414"/>
                      <a:gd name="connsiteX17" fmla="*/ 684 w 668386"/>
                      <a:gd name="connsiteY17" fmla="*/ 217075 h 1402414"/>
                      <a:gd name="connsiteX18" fmla="*/ 1922 w 668386"/>
                      <a:gd name="connsiteY18" fmla="*/ 201549 h 1402414"/>
                      <a:gd name="connsiteX19" fmla="*/ 3922 w 668386"/>
                      <a:gd name="connsiteY19" fmla="*/ 186500 h 1402414"/>
                      <a:gd name="connsiteX20" fmla="*/ 40308 w 668386"/>
                      <a:gd name="connsiteY20" fmla="*/ 85439 h 1402414"/>
                      <a:gd name="connsiteX21" fmla="*/ 97458 w 668386"/>
                      <a:gd name="connsiteY21" fmla="*/ 27718 h 1402414"/>
                      <a:gd name="connsiteX22" fmla="*/ 143368 w 668386"/>
                      <a:gd name="connsiteY22" fmla="*/ 4572 h 1402414"/>
                      <a:gd name="connsiteX23" fmla="*/ 156227 w 668386"/>
                      <a:gd name="connsiteY23" fmla="*/ 857 h 1402414"/>
                      <a:gd name="connsiteX24" fmla="*/ 160704 w 668386"/>
                      <a:gd name="connsiteY24" fmla="*/ 0 h 1402414"/>
                      <a:gd name="connsiteX25" fmla="*/ 156322 w 668386"/>
                      <a:gd name="connsiteY25" fmla="*/ 1333 h 1402414"/>
                      <a:gd name="connsiteX26" fmla="*/ 143749 w 668386"/>
                      <a:gd name="connsiteY26" fmla="*/ 5525 h 1402414"/>
                      <a:gd name="connsiteX27" fmla="*/ 98601 w 668386"/>
                      <a:gd name="connsiteY27" fmla="*/ 29337 h 1402414"/>
                      <a:gd name="connsiteX28" fmla="*/ 42784 w 668386"/>
                      <a:gd name="connsiteY28" fmla="*/ 86963 h 1402414"/>
                      <a:gd name="connsiteX29" fmla="*/ 7542 w 668386"/>
                      <a:gd name="connsiteY29" fmla="*/ 186976 h 1402414"/>
                      <a:gd name="connsiteX30" fmla="*/ 5637 w 668386"/>
                      <a:gd name="connsiteY30" fmla="*/ 201930 h 1402414"/>
                      <a:gd name="connsiteX31" fmla="*/ 4494 w 668386"/>
                      <a:gd name="connsiteY31" fmla="*/ 217265 h 1402414"/>
                      <a:gd name="connsiteX32" fmla="*/ 4017 w 668386"/>
                      <a:gd name="connsiteY32" fmla="*/ 249079 h 1402414"/>
                      <a:gd name="connsiteX33" fmla="*/ 6589 w 668386"/>
                      <a:gd name="connsiteY33" fmla="*/ 282130 h 1402414"/>
                      <a:gd name="connsiteX34" fmla="*/ 8113 w 668386"/>
                      <a:gd name="connsiteY34" fmla="*/ 299180 h 1402414"/>
                      <a:gd name="connsiteX35" fmla="*/ 10685 w 668386"/>
                      <a:gd name="connsiteY35" fmla="*/ 316325 h 1402414"/>
                      <a:gd name="connsiteX36" fmla="*/ 38498 w 668386"/>
                      <a:gd name="connsiteY36" fmla="*/ 463296 h 1402414"/>
                      <a:gd name="connsiteX37" fmla="*/ 133748 w 668386"/>
                      <a:gd name="connsiteY37" fmla="*/ 792671 h 1402414"/>
                      <a:gd name="connsiteX38" fmla="*/ 267098 w 668386"/>
                      <a:gd name="connsiteY38" fmla="*/ 1108138 h 1402414"/>
                      <a:gd name="connsiteX39" fmla="*/ 304626 w 668386"/>
                      <a:gd name="connsiteY39" fmla="*/ 1175290 h 1402414"/>
                      <a:gd name="connsiteX40" fmla="*/ 324534 w 668386"/>
                      <a:gd name="connsiteY40" fmla="*/ 1206341 h 1402414"/>
                      <a:gd name="connsiteX41" fmla="*/ 334059 w 668386"/>
                      <a:gd name="connsiteY41" fmla="*/ 1221391 h 1402414"/>
                      <a:gd name="connsiteX42" fmla="*/ 344346 w 668386"/>
                      <a:gd name="connsiteY42" fmla="*/ 1235774 h 1402414"/>
                      <a:gd name="connsiteX43" fmla="*/ 430071 w 668386"/>
                      <a:gd name="connsiteY43" fmla="*/ 1333310 h 1402414"/>
                      <a:gd name="connsiteX44" fmla="*/ 520844 w 668386"/>
                      <a:gd name="connsiteY44" fmla="*/ 1388650 h 1402414"/>
                      <a:gd name="connsiteX45" fmla="*/ 600473 w 668386"/>
                      <a:gd name="connsiteY45" fmla="*/ 1400270 h 1402414"/>
                      <a:gd name="connsiteX46" fmla="*/ 651336 w 668386"/>
                      <a:gd name="connsiteY46" fmla="*/ 1394651 h 1402414"/>
                      <a:gd name="connsiteX47" fmla="*/ 664481 w 668386"/>
                      <a:gd name="connsiteY47" fmla="*/ 1392174 h 1402414"/>
                      <a:gd name="connsiteX48" fmla="*/ 668386 w 668386"/>
                      <a:gd name="connsiteY48" fmla="*/ 1391507 h 140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8386" h="1402414">
                        <a:moveTo>
                          <a:pt x="668386" y="1391507"/>
                        </a:moveTo>
                        <a:cubicBezTo>
                          <a:pt x="668386" y="1391507"/>
                          <a:pt x="666957" y="1391984"/>
                          <a:pt x="664005" y="1392650"/>
                        </a:cubicBezTo>
                        <a:lnTo>
                          <a:pt x="650955" y="1395603"/>
                        </a:lnTo>
                        <a:cubicBezTo>
                          <a:pt x="634163" y="1399118"/>
                          <a:pt x="617132" y="1401318"/>
                          <a:pt x="599997" y="1402175"/>
                        </a:cubicBezTo>
                        <a:cubicBezTo>
                          <a:pt x="572698" y="1403433"/>
                          <a:pt x="545390" y="1399727"/>
                          <a:pt x="519415" y="1391221"/>
                        </a:cubicBezTo>
                        <a:cubicBezTo>
                          <a:pt x="485287" y="1379172"/>
                          <a:pt x="453931" y="1360389"/>
                          <a:pt x="427213" y="1335977"/>
                        </a:cubicBezTo>
                        <a:cubicBezTo>
                          <a:pt x="394828" y="1306668"/>
                          <a:pt x="365796" y="1273854"/>
                          <a:pt x="340631" y="1238155"/>
                        </a:cubicBezTo>
                        <a:cubicBezTo>
                          <a:pt x="337202" y="1233392"/>
                          <a:pt x="333582" y="1228630"/>
                          <a:pt x="330249" y="1223772"/>
                        </a:cubicBezTo>
                        <a:lnTo>
                          <a:pt x="320724" y="1208627"/>
                        </a:lnTo>
                        <a:cubicBezTo>
                          <a:pt x="314151" y="1198435"/>
                          <a:pt x="307008" y="1188339"/>
                          <a:pt x="300626" y="1177576"/>
                        </a:cubicBezTo>
                        <a:cubicBezTo>
                          <a:pt x="288053" y="1155859"/>
                          <a:pt x="274623" y="1133856"/>
                          <a:pt x="262526" y="1110329"/>
                        </a:cubicBezTo>
                        <a:cubicBezTo>
                          <a:pt x="210110" y="1008450"/>
                          <a:pt x="165352" y="902808"/>
                          <a:pt x="128604" y="794290"/>
                        </a:cubicBezTo>
                        <a:cubicBezTo>
                          <a:pt x="91066" y="686114"/>
                          <a:pt x="59462" y="575967"/>
                          <a:pt x="33926" y="464344"/>
                        </a:cubicBezTo>
                        <a:cubicBezTo>
                          <a:pt x="22877" y="412718"/>
                          <a:pt x="12780" y="363569"/>
                          <a:pt x="6589" y="316992"/>
                        </a:cubicBezTo>
                        <a:lnTo>
                          <a:pt x="4017" y="299656"/>
                        </a:lnTo>
                        <a:cubicBezTo>
                          <a:pt x="4017" y="293942"/>
                          <a:pt x="3065" y="288226"/>
                          <a:pt x="2493" y="282511"/>
                        </a:cubicBezTo>
                        <a:cubicBezTo>
                          <a:pt x="1731" y="271177"/>
                          <a:pt x="398" y="260128"/>
                          <a:pt x="112" y="249174"/>
                        </a:cubicBezTo>
                        <a:cubicBezTo>
                          <a:pt x="-174" y="238220"/>
                          <a:pt x="112" y="227552"/>
                          <a:pt x="684" y="217075"/>
                        </a:cubicBezTo>
                        <a:cubicBezTo>
                          <a:pt x="665" y="211874"/>
                          <a:pt x="1084" y="206683"/>
                          <a:pt x="1922" y="201549"/>
                        </a:cubicBezTo>
                        <a:lnTo>
                          <a:pt x="3922" y="186500"/>
                        </a:lnTo>
                        <a:cubicBezTo>
                          <a:pt x="8685" y="150600"/>
                          <a:pt x="21086" y="116138"/>
                          <a:pt x="40308" y="85439"/>
                        </a:cubicBezTo>
                        <a:cubicBezTo>
                          <a:pt x="55205" y="62493"/>
                          <a:pt x="74664" y="42843"/>
                          <a:pt x="97458" y="27718"/>
                        </a:cubicBezTo>
                        <a:cubicBezTo>
                          <a:pt x="111726" y="18097"/>
                          <a:pt x="127147" y="10325"/>
                          <a:pt x="143368" y="4572"/>
                        </a:cubicBezTo>
                        <a:cubicBezTo>
                          <a:pt x="147588" y="3115"/>
                          <a:pt x="151884" y="1876"/>
                          <a:pt x="156227" y="857"/>
                        </a:cubicBezTo>
                        <a:cubicBezTo>
                          <a:pt x="157694" y="448"/>
                          <a:pt x="159189" y="162"/>
                          <a:pt x="160704" y="0"/>
                        </a:cubicBezTo>
                        <a:lnTo>
                          <a:pt x="156322" y="1333"/>
                        </a:lnTo>
                        <a:cubicBezTo>
                          <a:pt x="153465" y="2096"/>
                          <a:pt x="149274" y="3619"/>
                          <a:pt x="143749" y="5525"/>
                        </a:cubicBezTo>
                        <a:cubicBezTo>
                          <a:pt x="127804" y="11630"/>
                          <a:pt x="112640" y="19621"/>
                          <a:pt x="98601" y="29337"/>
                        </a:cubicBezTo>
                        <a:cubicBezTo>
                          <a:pt x="76245" y="44520"/>
                          <a:pt x="57253" y="64141"/>
                          <a:pt x="42784" y="86963"/>
                        </a:cubicBezTo>
                        <a:cubicBezTo>
                          <a:pt x="24020" y="117396"/>
                          <a:pt x="11999" y="151505"/>
                          <a:pt x="7542" y="186976"/>
                        </a:cubicBezTo>
                        <a:cubicBezTo>
                          <a:pt x="6875" y="191929"/>
                          <a:pt x="6303" y="196501"/>
                          <a:pt x="5637" y="201930"/>
                        </a:cubicBezTo>
                        <a:cubicBezTo>
                          <a:pt x="4779" y="206997"/>
                          <a:pt x="4389" y="212131"/>
                          <a:pt x="4494" y="217265"/>
                        </a:cubicBezTo>
                        <a:cubicBezTo>
                          <a:pt x="4494" y="227647"/>
                          <a:pt x="4494" y="238315"/>
                          <a:pt x="4017" y="249079"/>
                        </a:cubicBezTo>
                        <a:cubicBezTo>
                          <a:pt x="3541" y="259842"/>
                          <a:pt x="5732" y="270891"/>
                          <a:pt x="6589" y="282130"/>
                        </a:cubicBezTo>
                        <a:cubicBezTo>
                          <a:pt x="6589" y="287750"/>
                          <a:pt x="7637" y="293465"/>
                          <a:pt x="8113" y="299180"/>
                        </a:cubicBezTo>
                        <a:cubicBezTo>
                          <a:pt x="8589" y="304895"/>
                          <a:pt x="9828" y="310610"/>
                          <a:pt x="10685" y="316325"/>
                        </a:cubicBezTo>
                        <a:cubicBezTo>
                          <a:pt x="17067" y="362807"/>
                          <a:pt x="27354" y="411575"/>
                          <a:pt x="38498" y="463296"/>
                        </a:cubicBezTo>
                        <a:cubicBezTo>
                          <a:pt x="64272" y="574729"/>
                          <a:pt x="96076" y="684676"/>
                          <a:pt x="133748" y="792671"/>
                        </a:cubicBezTo>
                        <a:cubicBezTo>
                          <a:pt x="170410" y="900951"/>
                          <a:pt x="214987" y="1006392"/>
                          <a:pt x="267098" y="1108138"/>
                        </a:cubicBezTo>
                        <a:cubicBezTo>
                          <a:pt x="278909" y="1131760"/>
                          <a:pt x="292244" y="1153668"/>
                          <a:pt x="304626" y="1175290"/>
                        </a:cubicBezTo>
                        <a:cubicBezTo>
                          <a:pt x="310913" y="1186053"/>
                          <a:pt x="317961" y="1196150"/>
                          <a:pt x="324534" y="1206341"/>
                        </a:cubicBezTo>
                        <a:lnTo>
                          <a:pt x="334059" y="1221391"/>
                        </a:lnTo>
                        <a:cubicBezTo>
                          <a:pt x="337392" y="1226249"/>
                          <a:pt x="340917" y="1230916"/>
                          <a:pt x="344346" y="1235774"/>
                        </a:cubicBezTo>
                        <a:cubicBezTo>
                          <a:pt x="369273" y="1271321"/>
                          <a:pt x="398019" y="1304030"/>
                          <a:pt x="430071" y="1333310"/>
                        </a:cubicBezTo>
                        <a:cubicBezTo>
                          <a:pt x="456369" y="1357579"/>
                          <a:pt x="487230" y="1376382"/>
                          <a:pt x="520844" y="1388650"/>
                        </a:cubicBezTo>
                        <a:cubicBezTo>
                          <a:pt x="546504" y="1397156"/>
                          <a:pt x="573450" y="1401089"/>
                          <a:pt x="600473" y="1400270"/>
                        </a:cubicBezTo>
                        <a:cubicBezTo>
                          <a:pt x="617532" y="1399575"/>
                          <a:pt x="634534" y="1397699"/>
                          <a:pt x="651336" y="1394651"/>
                        </a:cubicBezTo>
                        <a:lnTo>
                          <a:pt x="664481" y="1392174"/>
                        </a:lnTo>
                        <a:cubicBezTo>
                          <a:pt x="665767" y="1391888"/>
                          <a:pt x="667072" y="1391660"/>
                          <a:pt x="668386" y="139150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0" name="任意多边形: 形状 579"/>
                  <p:cNvSpPr/>
                  <p:nvPr>
                    <p:custDataLst>
                      <p:tags r:id="rId16"/>
                    </p:custDataLst>
                  </p:nvPr>
                </p:nvSpPr>
                <p:spPr>
                  <a:xfrm>
                    <a:off x="5084669" y="2374201"/>
                    <a:ext cx="766157" cy="1480089"/>
                  </a:xfrm>
                  <a:custGeom>
                    <a:avLst/>
                    <a:gdLst>
                      <a:gd name="connsiteX0" fmla="*/ 430306 w 766157"/>
                      <a:gd name="connsiteY0" fmla="*/ 1228725 h 1480089"/>
                      <a:gd name="connsiteX1" fmla="*/ 103122 w 766157"/>
                      <a:gd name="connsiteY1" fmla="*/ 303086 h 1480089"/>
                      <a:gd name="connsiteX2" fmla="*/ 257808 w 766157"/>
                      <a:gd name="connsiteY2" fmla="*/ 4572 h 1480089"/>
                      <a:gd name="connsiteX3" fmla="*/ 257808 w 766157"/>
                      <a:gd name="connsiteY3" fmla="*/ 4572 h 1480089"/>
                      <a:gd name="connsiteX4" fmla="*/ 146556 w 766157"/>
                      <a:gd name="connsiteY4" fmla="*/ 0 h 1480089"/>
                      <a:gd name="connsiteX5" fmla="*/ 4443 w 766157"/>
                      <a:gd name="connsiteY5" fmla="*/ 289084 h 1480089"/>
                      <a:gd name="connsiteX6" fmla="*/ 331722 w 766157"/>
                      <a:gd name="connsiteY6" fmla="*/ 1214723 h 1480089"/>
                      <a:gd name="connsiteX7" fmla="*/ 680432 w 766157"/>
                      <a:gd name="connsiteY7" fmla="*/ 1480090 h 1480089"/>
                      <a:gd name="connsiteX8" fmla="*/ 766157 w 766157"/>
                      <a:gd name="connsiteY8" fmla="*/ 1396079 h 1480089"/>
                      <a:gd name="connsiteX9" fmla="*/ 430306 w 766157"/>
                      <a:gd name="connsiteY9" fmla="*/ 1228725 h 148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157" h="1480089">
                        <a:moveTo>
                          <a:pt x="430306" y="1228725"/>
                        </a:moveTo>
                        <a:cubicBezTo>
                          <a:pt x="279620" y="1013460"/>
                          <a:pt x="137507" y="565785"/>
                          <a:pt x="103122" y="303086"/>
                        </a:cubicBezTo>
                        <a:cubicBezTo>
                          <a:pt x="68737" y="40386"/>
                          <a:pt x="257808" y="4572"/>
                          <a:pt x="257808" y="4572"/>
                        </a:cubicBezTo>
                        <a:lnTo>
                          <a:pt x="257808" y="4572"/>
                        </a:lnTo>
                        <a:lnTo>
                          <a:pt x="146556" y="0"/>
                        </a:lnTo>
                        <a:cubicBezTo>
                          <a:pt x="146556" y="0"/>
                          <a:pt x="-29942" y="26479"/>
                          <a:pt x="4443" y="289084"/>
                        </a:cubicBezTo>
                        <a:cubicBezTo>
                          <a:pt x="38828" y="551688"/>
                          <a:pt x="201229" y="986600"/>
                          <a:pt x="331722" y="1214723"/>
                        </a:cubicBezTo>
                        <a:cubicBezTo>
                          <a:pt x="447451" y="1417130"/>
                          <a:pt x="490980" y="1452848"/>
                          <a:pt x="680432" y="1480090"/>
                        </a:cubicBezTo>
                        <a:lnTo>
                          <a:pt x="766157" y="1396079"/>
                        </a:lnTo>
                        <a:cubicBezTo>
                          <a:pt x="642427" y="1425416"/>
                          <a:pt x="547368" y="1395603"/>
                          <a:pt x="430306" y="1228725"/>
                        </a:cubicBez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1" name="任意多边形: 形状 580"/>
                  <p:cNvSpPr/>
                  <p:nvPr>
                    <p:custDataLst>
                      <p:tags r:id="rId17"/>
                    </p:custDataLst>
                  </p:nvPr>
                </p:nvSpPr>
                <p:spPr>
                  <a:xfrm>
                    <a:off x="5642419" y="2532983"/>
                    <a:ext cx="116395" cy="462915"/>
                  </a:xfrm>
                  <a:custGeom>
                    <a:avLst/>
                    <a:gdLst>
                      <a:gd name="connsiteX0" fmla="*/ 0 w 116395"/>
                      <a:gd name="connsiteY0" fmla="*/ 0 h 462915"/>
                      <a:gd name="connsiteX1" fmla="*/ 31242 w 116395"/>
                      <a:gd name="connsiteY1" fmla="*/ 0 h 462915"/>
                      <a:gd name="connsiteX2" fmla="*/ 116396 w 116395"/>
                      <a:gd name="connsiteY2" fmla="*/ 462915 h 462915"/>
                      <a:gd name="connsiteX3" fmla="*/ 84963 w 116395"/>
                      <a:gd name="connsiteY3" fmla="*/ 462915 h 462915"/>
                      <a:gd name="connsiteX4" fmla="*/ 0 w 116395"/>
                      <a:gd name="connsiteY4" fmla="*/ 0 h 462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95" h="462915">
                        <a:moveTo>
                          <a:pt x="0" y="0"/>
                        </a:moveTo>
                        <a:lnTo>
                          <a:pt x="31242" y="0"/>
                        </a:lnTo>
                        <a:lnTo>
                          <a:pt x="116396" y="462915"/>
                        </a:lnTo>
                        <a:lnTo>
                          <a:pt x="84963" y="462915"/>
                        </a:lnTo>
                        <a:lnTo>
                          <a:pt x="0" y="0"/>
                        </a:ln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2" name="任意多边形: 形状 581"/>
                  <p:cNvSpPr/>
                  <p:nvPr>
                    <p:custDataLst>
                      <p:tags r:id="rId18"/>
                    </p:custDataLst>
                  </p:nvPr>
                </p:nvSpPr>
                <p:spPr>
                  <a:xfrm>
                    <a:off x="5114846" y="3987641"/>
                    <a:ext cx="36190" cy="1139761"/>
                  </a:xfrm>
                  <a:custGeom>
                    <a:avLst/>
                    <a:gdLst>
                      <a:gd name="connsiteX0" fmla="*/ 79 w 36190"/>
                      <a:gd name="connsiteY0" fmla="*/ 1139762 h 1139761"/>
                      <a:gd name="connsiteX1" fmla="*/ 79 w 36190"/>
                      <a:gd name="connsiteY1" fmla="*/ 1136809 h 1139761"/>
                      <a:gd name="connsiteX2" fmla="*/ 79 w 36190"/>
                      <a:gd name="connsiteY2" fmla="*/ 1128141 h 1139761"/>
                      <a:gd name="connsiteX3" fmla="*/ 1507 w 36190"/>
                      <a:gd name="connsiteY3" fmla="*/ 1094899 h 1139761"/>
                      <a:gd name="connsiteX4" fmla="*/ 8175 w 36190"/>
                      <a:gd name="connsiteY4" fmla="*/ 972598 h 1139761"/>
                      <a:gd name="connsiteX5" fmla="*/ 29320 w 36190"/>
                      <a:gd name="connsiteY5" fmla="*/ 569405 h 1139761"/>
                      <a:gd name="connsiteX6" fmla="*/ 29987 w 36190"/>
                      <a:gd name="connsiteY6" fmla="*/ 347186 h 1139761"/>
                      <a:gd name="connsiteX7" fmla="*/ 25701 w 36190"/>
                      <a:gd name="connsiteY7" fmla="*/ 250317 h 1139761"/>
                      <a:gd name="connsiteX8" fmla="*/ 19414 w 36190"/>
                      <a:gd name="connsiteY8" fmla="*/ 166021 h 1139761"/>
                      <a:gd name="connsiteX9" fmla="*/ 12175 w 36190"/>
                      <a:gd name="connsiteY9" fmla="*/ 96679 h 1139761"/>
                      <a:gd name="connsiteX10" fmla="*/ 5603 w 36190"/>
                      <a:gd name="connsiteY10" fmla="*/ 44482 h 1139761"/>
                      <a:gd name="connsiteX11" fmla="*/ 1126 w 36190"/>
                      <a:gd name="connsiteY11" fmla="*/ 11525 h 1139761"/>
                      <a:gd name="connsiteX12" fmla="*/ 79 w 36190"/>
                      <a:gd name="connsiteY12" fmla="*/ 2953 h 1139761"/>
                      <a:gd name="connsiteX13" fmla="*/ 79 w 36190"/>
                      <a:gd name="connsiteY13" fmla="*/ 0 h 1139761"/>
                      <a:gd name="connsiteX14" fmla="*/ 745 w 36190"/>
                      <a:gd name="connsiteY14" fmla="*/ 2858 h 1139761"/>
                      <a:gd name="connsiteX15" fmla="*/ 2269 w 36190"/>
                      <a:gd name="connsiteY15" fmla="*/ 11335 h 1139761"/>
                      <a:gd name="connsiteX16" fmla="*/ 7699 w 36190"/>
                      <a:gd name="connsiteY16" fmla="*/ 44196 h 1139761"/>
                      <a:gd name="connsiteX17" fmla="*/ 15128 w 36190"/>
                      <a:gd name="connsiteY17" fmla="*/ 96393 h 1139761"/>
                      <a:gd name="connsiteX18" fmla="*/ 23129 w 36190"/>
                      <a:gd name="connsiteY18" fmla="*/ 165735 h 1139761"/>
                      <a:gd name="connsiteX19" fmla="*/ 29987 w 36190"/>
                      <a:gd name="connsiteY19" fmla="*/ 250031 h 1139761"/>
                      <a:gd name="connsiteX20" fmla="*/ 34654 w 36190"/>
                      <a:gd name="connsiteY20" fmla="*/ 346996 h 1139761"/>
                      <a:gd name="connsiteX21" fmla="*/ 34654 w 36190"/>
                      <a:gd name="connsiteY21" fmla="*/ 569500 h 1139761"/>
                      <a:gd name="connsiteX22" fmla="*/ 12080 w 36190"/>
                      <a:gd name="connsiteY22" fmla="*/ 972884 h 1139761"/>
                      <a:gd name="connsiteX23" fmla="*/ 3793 w 36190"/>
                      <a:gd name="connsiteY23" fmla="*/ 1094994 h 1139761"/>
                      <a:gd name="connsiteX24" fmla="*/ 1412 w 36190"/>
                      <a:gd name="connsiteY24" fmla="*/ 1128141 h 1139761"/>
                      <a:gd name="connsiteX25" fmla="*/ 650 w 36190"/>
                      <a:gd name="connsiteY25" fmla="*/ 1136809 h 1139761"/>
                      <a:gd name="connsiteX26" fmla="*/ 79 w 36190"/>
                      <a:gd name="connsiteY26" fmla="*/ 1139762 h 113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90" h="1139761">
                        <a:moveTo>
                          <a:pt x="79" y="1139762"/>
                        </a:moveTo>
                        <a:cubicBezTo>
                          <a:pt x="-26" y="1138781"/>
                          <a:pt x="-26" y="1137790"/>
                          <a:pt x="79" y="1136809"/>
                        </a:cubicBezTo>
                        <a:lnTo>
                          <a:pt x="79" y="1128141"/>
                        </a:lnTo>
                        <a:cubicBezTo>
                          <a:pt x="79" y="1120140"/>
                          <a:pt x="841" y="1109091"/>
                          <a:pt x="1507" y="1094899"/>
                        </a:cubicBezTo>
                        <a:cubicBezTo>
                          <a:pt x="2746" y="1066324"/>
                          <a:pt x="5127" y="1024223"/>
                          <a:pt x="8175" y="972598"/>
                        </a:cubicBezTo>
                        <a:cubicBezTo>
                          <a:pt x="14176" y="869442"/>
                          <a:pt x="24367" y="726948"/>
                          <a:pt x="29320" y="569405"/>
                        </a:cubicBezTo>
                        <a:cubicBezTo>
                          <a:pt x="31606" y="490538"/>
                          <a:pt x="31606" y="415480"/>
                          <a:pt x="29987" y="347186"/>
                        </a:cubicBezTo>
                        <a:cubicBezTo>
                          <a:pt x="28749" y="312992"/>
                          <a:pt x="27796" y="280511"/>
                          <a:pt x="25701" y="250317"/>
                        </a:cubicBezTo>
                        <a:cubicBezTo>
                          <a:pt x="23605" y="220123"/>
                          <a:pt x="21605" y="191738"/>
                          <a:pt x="19414" y="166021"/>
                        </a:cubicBezTo>
                        <a:cubicBezTo>
                          <a:pt x="17224" y="140303"/>
                          <a:pt x="14366" y="117158"/>
                          <a:pt x="12175" y="96679"/>
                        </a:cubicBezTo>
                        <a:cubicBezTo>
                          <a:pt x="9985" y="76200"/>
                          <a:pt x="7603" y="58579"/>
                          <a:pt x="5603" y="44482"/>
                        </a:cubicBezTo>
                        <a:cubicBezTo>
                          <a:pt x="3603" y="30385"/>
                          <a:pt x="2174" y="19431"/>
                          <a:pt x="1126" y="11525"/>
                        </a:cubicBezTo>
                        <a:cubicBezTo>
                          <a:pt x="650" y="8001"/>
                          <a:pt x="364" y="5144"/>
                          <a:pt x="79" y="2953"/>
                        </a:cubicBezTo>
                        <a:cubicBezTo>
                          <a:pt x="-26" y="1972"/>
                          <a:pt x="-26" y="981"/>
                          <a:pt x="79" y="0"/>
                        </a:cubicBezTo>
                        <a:cubicBezTo>
                          <a:pt x="402" y="924"/>
                          <a:pt x="622" y="1886"/>
                          <a:pt x="745" y="2858"/>
                        </a:cubicBezTo>
                        <a:cubicBezTo>
                          <a:pt x="745" y="5048"/>
                          <a:pt x="1698" y="7811"/>
                          <a:pt x="2269" y="11335"/>
                        </a:cubicBezTo>
                        <a:cubicBezTo>
                          <a:pt x="3603" y="19269"/>
                          <a:pt x="5413" y="30223"/>
                          <a:pt x="7699" y="44196"/>
                        </a:cubicBezTo>
                        <a:cubicBezTo>
                          <a:pt x="10080" y="58484"/>
                          <a:pt x="12842" y="76010"/>
                          <a:pt x="15128" y="96393"/>
                        </a:cubicBezTo>
                        <a:cubicBezTo>
                          <a:pt x="17414" y="116777"/>
                          <a:pt x="21034" y="139922"/>
                          <a:pt x="23129" y="165735"/>
                        </a:cubicBezTo>
                        <a:cubicBezTo>
                          <a:pt x="25225" y="191548"/>
                          <a:pt x="28273" y="219646"/>
                          <a:pt x="29987" y="250031"/>
                        </a:cubicBezTo>
                        <a:cubicBezTo>
                          <a:pt x="31702" y="280416"/>
                          <a:pt x="33416" y="312896"/>
                          <a:pt x="34654" y="346996"/>
                        </a:cubicBezTo>
                        <a:cubicBezTo>
                          <a:pt x="36655" y="415385"/>
                          <a:pt x="36750" y="490633"/>
                          <a:pt x="34654" y="569500"/>
                        </a:cubicBezTo>
                        <a:cubicBezTo>
                          <a:pt x="29701" y="727234"/>
                          <a:pt x="18938" y="869728"/>
                          <a:pt x="12080" y="972884"/>
                        </a:cubicBezTo>
                        <a:cubicBezTo>
                          <a:pt x="8556" y="1024128"/>
                          <a:pt x="5794" y="1065752"/>
                          <a:pt x="3793" y="1094994"/>
                        </a:cubicBezTo>
                        <a:cubicBezTo>
                          <a:pt x="2746" y="1109091"/>
                          <a:pt x="1984" y="1120235"/>
                          <a:pt x="1412" y="1128141"/>
                        </a:cubicBezTo>
                        <a:cubicBezTo>
                          <a:pt x="1412" y="1131761"/>
                          <a:pt x="841" y="1134618"/>
                          <a:pt x="650" y="1136809"/>
                        </a:cubicBezTo>
                        <a:cubicBezTo>
                          <a:pt x="555" y="1137809"/>
                          <a:pt x="364" y="1138800"/>
                          <a:pt x="79" y="113976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3" name="任意多边形: 形状 582"/>
                  <p:cNvSpPr/>
                  <p:nvPr>
                    <p:custDataLst>
                      <p:tags r:id="rId19"/>
                    </p:custDataLst>
                  </p:nvPr>
                </p:nvSpPr>
                <p:spPr>
                  <a:xfrm>
                    <a:off x="4947094" y="3614832"/>
                    <a:ext cx="114300" cy="372427"/>
                  </a:xfrm>
                  <a:custGeom>
                    <a:avLst/>
                    <a:gdLst>
                      <a:gd name="connsiteX0" fmla="*/ 0 w 114300"/>
                      <a:gd name="connsiteY0" fmla="*/ 0 h 372427"/>
                      <a:gd name="connsiteX1" fmla="*/ 28575 w 114300"/>
                      <a:gd name="connsiteY1" fmla="*/ 343852 h 372427"/>
                      <a:gd name="connsiteX2" fmla="*/ 114300 w 114300"/>
                      <a:gd name="connsiteY2" fmla="*/ 372427 h 372427"/>
                      <a:gd name="connsiteX3" fmla="*/ 88678 w 114300"/>
                      <a:gd name="connsiteY3" fmla="*/ 251079 h 372427"/>
                      <a:gd name="connsiteX4" fmla="*/ 0 w 114300"/>
                      <a:gd name="connsiteY4" fmla="*/ 0 h 37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372427">
                        <a:moveTo>
                          <a:pt x="0" y="0"/>
                        </a:moveTo>
                        <a:lnTo>
                          <a:pt x="28575" y="343852"/>
                        </a:lnTo>
                        <a:cubicBezTo>
                          <a:pt x="28575" y="343852"/>
                          <a:pt x="76200" y="372427"/>
                          <a:pt x="114300" y="372427"/>
                        </a:cubicBezTo>
                        <a:lnTo>
                          <a:pt x="88678" y="251079"/>
                        </a:lnTo>
                        <a:cubicBezTo>
                          <a:pt x="88678" y="251079"/>
                          <a:pt x="41053" y="72771"/>
                          <a:pt x="0" y="0"/>
                        </a:cubicBez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4" name="任意多边形: 形状 583"/>
                  <p:cNvSpPr/>
                  <p:nvPr>
                    <p:custDataLst>
                      <p:tags r:id="rId20"/>
                    </p:custDataLst>
                  </p:nvPr>
                </p:nvSpPr>
                <p:spPr>
                  <a:xfrm>
                    <a:off x="5636207" y="2717397"/>
                    <a:ext cx="46285" cy="41438"/>
                  </a:xfrm>
                  <a:custGeom>
                    <a:avLst/>
                    <a:gdLst>
                      <a:gd name="connsiteX0" fmla="*/ 11237 w 46286"/>
                      <a:gd name="connsiteY0" fmla="*/ 38769 h 41438"/>
                      <a:gd name="connsiteX1" fmla="*/ 2950 w 46286"/>
                      <a:gd name="connsiteY1" fmla="*/ 31340 h 41438"/>
                      <a:gd name="connsiteX2" fmla="*/ 2950 w 46286"/>
                      <a:gd name="connsiteY2" fmla="*/ 10099 h 41438"/>
                      <a:gd name="connsiteX3" fmla="*/ 11237 w 46286"/>
                      <a:gd name="connsiteY3" fmla="*/ 2670 h 41438"/>
                      <a:gd name="connsiteX4" fmla="*/ 23143 w 46286"/>
                      <a:gd name="connsiteY4" fmla="*/ 3 h 41438"/>
                      <a:gd name="connsiteX5" fmla="*/ 35050 w 46286"/>
                      <a:gd name="connsiteY5" fmla="*/ 2670 h 41438"/>
                      <a:gd name="connsiteX6" fmla="*/ 43336 w 46286"/>
                      <a:gd name="connsiteY6" fmla="*/ 10099 h 41438"/>
                      <a:gd name="connsiteX7" fmla="*/ 43336 w 46286"/>
                      <a:gd name="connsiteY7" fmla="*/ 31340 h 41438"/>
                      <a:gd name="connsiteX8" fmla="*/ 35050 w 46286"/>
                      <a:gd name="connsiteY8" fmla="*/ 38769 h 41438"/>
                      <a:gd name="connsiteX9" fmla="*/ 23143 w 46286"/>
                      <a:gd name="connsiteY9" fmla="*/ 41436 h 41438"/>
                      <a:gd name="connsiteX10" fmla="*/ 11237 w 46286"/>
                      <a:gd name="connsiteY10" fmla="*/ 38769 h 41438"/>
                      <a:gd name="connsiteX11" fmla="*/ 32097 w 46286"/>
                      <a:gd name="connsiteY11" fmla="*/ 29244 h 41438"/>
                      <a:gd name="connsiteX12" fmla="*/ 35431 w 46286"/>
                      <a:gd name="connsiteY12" fmla="*/ 20672 h 41438"/>
                      <a:gd name="connsiteX13" fmla="*/ 32002 w 46286"/>
                      <a:gd name="connsiteY13" fmla="*/ 12290 h 41438"/>
                      <a:gd name="connsiteX14" fmla="*/ 14285 w 46286"/>
                      <a:gd name="connsiteY14" fmla="*/ 12290 h 41438"/>
                      <a:gd name="connsiteX15" fmla="*/ 10856 w 46286"/>
                      <a:gd name="connsiteY15" fmla="*/ 20672 h 41438"/>
                      <a:gd name="connsiteX16" fmla="*/ 14190 w 46286"/>
                      <a:gd name="connsiteY16" fmla="*/ 29244 h 41438"/>
                      <a:gd name="connsiteX17" fmla="*/ 32097 w 46286"/>
                      <a:gd name="connsiteY17" fmla="*/ 29244 h 4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86" h="41438">
                        <a:moveTo>
                          <a:pt x="11237" y="38769"/>
                        </a:moveTo>
                        <a:cubicBezTo>
                          <a:pt x="7856" y="37083"/>
                          <a:pt x="4989" y="34521"/>
                          <a:pt x="2950" y="31340"/>
                        </a:cubicBezTo>
                        <a:cubicBezTo>
                          <a:pt x="-983" y="24806"/>
                          <a:pt x="-983" y="16633"/>
                          <a:pt x="2950" y="10099"/>
                        </a:cubicBezTo>
                        <a:cubicBezTo>
                          <a:pt x="4989" y="6918"/>
                          <a:pt x="7856" y="4355"/>
                          <a:pt x="11237" y="2670"/>
                        </a:cubicBezTo>
                        <a:cubicBezTo>
                          <a:pt x="14952" y="879"/>
                          <a:pt x="19019" y="-26"/>
                          <a:pt x="23143" y="3"/>
                        </a:cubicBezTo>
                        <a:cubicBezTo>
                          <a:pt x="27268" y="-55"/>
                          <a:pt x="31344" y="860"/>
                          <a:pt x="35050" y="2670"/>
                        </a:cubicBezTo>
                        <a:cubicBezTo>
                          <a:pt x="38431" y="4355"/>
                          <a:pt x="41298" y="6918"/>
                          <a:pt x="43336" y="10099"/>
                        </a:cubicBezTo>
                        <a:cubicBezTo>
                          <a:pt x="47270" y="16633"/>
                          <a:pt x="47270" y="24806"/>
                          <a:pt x="43336" y="31340"/>
                        </a:cubicBezTo>
                        <a:cubicBezTo>
                          <a:pt x="41298" y="34521"/>
                          <a:pt x="38431" y="37083"/>
                          <a:pt x="35050" y="38769"/>
                        </a:cubicBezTo>
                        <a:cubicBezTo>
                          <a:pt x="31344" y="40579"/>
                          <a:pt x="27268" y="41493"/>
                          <a:pt x="23143" y="41436"/>
                        </a:cubicBezTo>
                        <a:cubicBezTo>
                          <a:pt x="19019" y="41465"/>
                          <a:pt x="14952" y="40560"/>
                          <a:pt x="11237" y="38769"/>
                        </a:cubicBezTo>
                        <a:close/>
                        <a:moveTo>
                          <a:pt x="32097" y="29244"/>
                        </a:moveTo>
                        <a:cubicBezTo>
                          <a:pt x="34335" y="26968"/>
                          <a:pt x="35545" y="23863"/>
                          <a:pt x="35431" y="20672"/>
                        </a:cubicBezTo>
                        <a:cubicBezTo>
                          <a:pt x="35554" y="17509"/>
                          <a:pt x="34297" y="14461"/>
                          <a:pt x="32002" y="12290"/>
                        </a:cubicBezTo>
                        <a:cubicBezTo>
                          <a:pt x="26887" y="7965"/>
                          <a:pt x="19400" y="7965"/>
                          <a:pt x="14285" y="12290"/>
                        </a:cubicBezTo>
                        <a:cubicBezTo>
                          <a:pt x="11990" y="14461"/>
                          <a:pt x="10732" y="17509"/>
                          <a:pt x="10856" y="20672"/>
                        </a:cubicBezTo>
                        <a:cubicBezTo>
                          <a:pt x="10742" y="23863"/>
                          <a:pt x="11952" y="26968"/>
                          <a:pt x="14190" y="29244"/>
                        </a:cubicBezTo>
                        <a:cubicBezTo>
                          <a:pt x="19419" y="33445"/>
                          <a:pt x="26868" y="33445"/>
                          <a:pt x="32097" y="29244"/>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5" name="任意多边形: 形状 584"/>
                  <p:cNvSpPr/>
                  <p:nvPr>
                    <p:custDataLst>
                      <p:tags r:id="rId21"/>
                    </p:custDataLst>
                  </p:nvPr>
                </p:nvSpPr>
                <p:spPr>
                  <a:xfrm>
                    <a:off x="5462492" y="3113627"/>
                    <a:ext cx="271557" cy="152400"/>
                  </a:xfrm>
                  <a:custGeom>
                    <a:avLst/>
                    <a:gdLst>
                      <a:gd name="connsiteX0" fmla="*/ 195358 w 271557"/>
                      <a:gd name="connsiteY0" fmla="*/ 152400 h 152400"/>
                      <a:gd name="connsiteX1" fmla="*/ 76200 w 271557"/>
                      <a:gd name="connsiteY1" fmla="*/ 152400 h 152400"/>
                      <a:gd name="connsiteX2" fmla="*/ 0 w 271557"/>
                      <a:gd name="connsiteY2" fmla="*/ 76200 h 152400"/>
                      <a:gd name="connsiteX3" fmla="*/ 0 w 271557"/>
                      <a:gd name="connsiteY3" fmla="*/ 76200 h 152400"/>
                      <a:gd name="connsiteX4" fmla="*/ 76200 w 271557"/>
                      <a:gd name="connsiteY4" fmla="*/ 0 h 152400"/>
                      <a:gd name="connsiteX5" fmla="*/ 195358 w 271557"/>
                      <a:gd name="connsiteY5" fmla="*/ 0 h 152400"/>
                      <a:gd name="connsiteX6" fmla="*/ 271558 w 271557"/>
                      <a:gd name="connsiteY6" fmla="*/ 76200 h 152400"/>
                      <a:gd name="connsiteX7" fmla="*/ 271558 w 271557"/>
                      <a:gd name="connsiteY7" fmla="*/ 76200 h 152400"/>
                      <a:gd name="connsiteX8" fmla="*/ 195358 w 271557"/>
                      <a:gd name="connsiteY8"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57" h="152400">
                        <a:moveTo>
                          <a:pt x="195358" y="152400"/>
                        </a:moveTo>
                        <a:lnTo>
                          <a:pt x="76200" y="152400"/>
                        </a:lnTo>
                        <a:cubicBezTo>
                          <a:pt x="34119" y="152400"/>
                          <a:pt x="0" y="118281"/>
                          <a:pt x="0" y="76200"/>
                        </a:cubicBezTo>
                        <a:lnTo>
                          <a:pt x="0" y="76200"/>
                        </a:lnTo>
                        <a:cubicBezTo>
                          <a:pt x="0" y="34119"/>
                          <a:pt x="34119" y="0"/>
                          <a:pt x="76200" y="0"/>
                        </a:cubicBezTo>
                        <a:lnTo>
                          <a:pt x="195358" y="0"/>
                        </a:lnTo>
                        <a:cubicBezTo>
                          <a:pt x="237439" y="0"/>
                          <a:pt x="271558" y="34119"/>
                          <a:pt x="271558" y="76200"/>
                        </a:cubicBezTo>
                        <a:lnTo>
                          <a:pt x="271558" y="76200"/>
                        </a:lnTo>
                        <a:cubicBezTo>
                          <a:pt x="271558" y="118281"/>
                          <a:pt x="237439" y="152400"/>
                          <a:pt x="195358" y="152400"/>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6" name="任意多边形: 形状 585"/>
                  <p:cNvSpPr/>
                  <p:nvPr>
                    <p:custDataLst>
                      <p:tags r:id="rId22"/>
                    </p:custDataLst>
                  </p:nvPr>
                </p:nvSpPr>
                <p:spPr>
                  <a:xfrm>
                    <a:off x="5460557" y="3110969"/>
                    <a:ext cx="275280" cy="156255"/>
                  </a:xfrm>
                  <a:custGeom>
                    <a:avLst/>
                    <a:gdLst>
                      <a:gd name="connsiteX0" fmla="*/ 197293 w 275280"/>
                      <a:gd name="connsiteY0" fmla="*/ 155057 h 156255"/>
                      <a:gd name="connsiteX1" fmla="*/ 224439 w 275280"/>
                      <a:gd name="connsiteY1" fmla="*/ 148961 h 156255"/>
                      <a:gd name="connsiteX2" fmla="*/ 251014 w 275280"/>
                      <a:gd name="connsiteY2" fmla="*/ 130769 h 156255"/>
                      <a:gd name="connsiteX3" fmla="*/ 248375 w 275280"/>
                      <a:gd name="connsiteY3" fmla="*/ 26003 h 156255"/>
                      <a:gd name="connsiteX4" fmla="*/ 216343 w 275280"/>
                      <a:gd name="connsiteY4" fmla="*/ 8087 h 156255"/>
                      <a:gd name="connsiteX5" fmla="*/ 184339 w 275280"/>
                      <a:gd name="connsiteY5" fmla="*/ 5610 h 156255"/>
                      <a:gd name="connsiteX6" fmla="*/ 78135 w 275280"/>
                      <a:gd name="connsiteY6" fmla="*/ 5610 h 156255"/>
                      <a:gd name="connsiteX7" fmla="*/ 4764 w 275280"/>
                      <a:gd name="connsiteY7" fmla="*/ 79686 h 156255"/>
                      <a:gd name="connsiteX8" fmla="*/ 42416 w 275280"/>
                      <a:gd name="connsiteY8" fmla="*/ 143627 h 156255"/>
                      <a:gd name="connsiteX9" fmla="*/ 67658 w 275280"/>
                      <a:gd name="connsiteY9" fmla="*/ 152105 h 156255"/>
                      <a:gd name="connsiteX10" fmla="*/ 92804 w 275280"/>
                      <a:gd name="connsiteY10" fmla="*/ 153057 h 156255"/>
                      <a:gd name="connsiteX11" fmla="*/ 169480 w 275280"/>
                      <a:gd name="connsiteY11" fmla="*/ 153914 h 156255"/>
                      <a:gd name="connsiteX12" fmla="*/ 190340 w 275280"/>
                      <a:gd name="connsiteY12" fmla="*/ 154391 h 156255"/>
                      <a:gd name="connsiteX13" fmla="*/ 197579 w 275280"/>
                      <a:gd name="connsiteY13" fmla="*/ 154391 h 156255"/>
                      <a:gd name="connsiteX14" fmla="*/ 190340 w 275280"/>
                      <a:gd name="connsiteY14" fmla="*/ 154867 h 156255"/>
                      <a:gd name="connsiteX15" fmla="*/ 169480 w 275280"/>
                      <a:gd name="connsiteY15" fmla="*/ 155343 h 156255"/>
                      <a:gd name="connsiteX16" fmla="*/ 92804 w 275280"/>
                      <a:gd name="connsiteY16" fmla="*/ 156105 h 156255"/>
                      <a:gd name="connsiteX17" fmla="*/ 67181 w 275280"/>
                      <a:gd name="connsiteY17" fmla="*/ 155438 h 156255"/>
                      <a:gd name="connsiteX18" fmla="*/ 2792 w 275280"/>
                      <a:gd name="connsiteY18" fmla="*/ 98955 h 156255"/>
                      <a:gd name="connsiteX19" fmla="*/ 14413 w 275280"/>
                      <a:gd name="connsiteY19" fmla="*/ 33042 h 156255"/>
                      <a:gd name="connsiteX20" fmla="*/ 78135 w 275280"/>
                      <a:gd name="connsiteY20" fmla="*/ 181 h 156255"/>
                      <a:gd name="connsiteX21" fmla="*/ 184529 w 275280"/>
                      <a:gd name="connsiteY21" fmla="*/ 181 h 156255"/>
                      <a:gd name="connsiteX22" fmla="*/ 217772 w 275280"/>
                      <a:gd name="connsiteY22" fmla="*/ 2943 h 156255"/>
                      <a:gd name="connsiteX23" fmla="*/ 272626 w 275280"/>
                      <a:gd name="connsiteY23" fmla="*/ 97879 h 156255"/>
                      <a:gd name="connsiteX24" fmla="*/ 253300 w 275280"/>
                      <a:gd name="connsiteY24" fmla="*/ 131912 h 156255"/>
                      <a:gd name="connsiteX25" fmla="*/ 204913 w 275280"/>
                      <a:gd name="connsiteY25" fmla="*/ 154391 h 156255"/>
                      <a:gd name="connsiteX26" fmla="*/ 197293 w 275280"/>
                      <a:gd name="connsiteY26" fmla="*/ 155057 h 1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280" h="156255">
                        <a:moveTo>
                          <a:pt x="197293" y="155057"/>
                        </a:moveTo>
                        <a:cubicBezTo>
                          <a:pt x="206580" y="154286"/>
                          <a:pt x="215714" y="152229"/>
                          <a:pt x="224439" y="148961"/>
                        </a:cubicBezTo>
                        <a:cubicBezTo>
                          <a:pt x="234488" y="144847"/>
                          <a:pt x="243546" y="138646"/>
                          <a:pt x="251014" y="130769"/>
                        </a:cubicBezTo>
                        <a:cubicBezTo>
                          <a:pt x="279217" y="101108"/>
                          <a:pt x="278036" y="54207"/>
                          <a:pt x="248375" y="26003"/>
                        </a:cubicBezTo>
                        <a:cubicBezTo>
                          <a:pt x="239365" y="17440"/>
                          <a:pt x="228354" y="11278"/>
                          <a:pt x="216343" y="8087"/>
                        </a:cubicBezTo>
                        <a:cubicBezTo>
                          <a:pt x="205837" y="5839"/>
                          <a:pt x="195073" y="5010"/>
                          <a:pt x="184339" y="5610"/>
                        </a:cubicBezTo>
                        <a:lnTo>
                          <a:pt x="78135" y="5610"/>
                        </a:lnTo>
                        <a:cubicBezTo>
                          <a:pt x="37416" y="5810"/>
                          <a:pt x="4573" y="38976"/>
                          <a:pt x="4764" y="79686"/>
                        </a:cubicBezTo>
                        <a:cubicBezTo>
                          <a:pt x="4897" y="106223"/>
                          <a:pt x="19271" y="130645"/>
                          <a:pt x="42416" y="143627"/>
                        </a:cubicBezTo>
                        <a:cubicBezTo>
                          <a:pt x="50255" y="147942"/>
                          <a:pt x="58799" y="150819"/>
                          <a:pt x="67658" y="152105"/>
                        </a:cubicBezTo>
                        <a:cubicBezTo>
                          <a:pt x="76011" y="152981"/>
                          <a:pt x="84412" y="153305"/>
                          <a:pt x="92804" y="153057"/>
                        </a:cubicBezTo>
                        <a:lnTo>
                          <a:pt x="169480" y="153914"/>
                        </a:lnTo>
                        <a:lnTo>
                          <a:pt x="190340" y="154391"/>
                        </a:lnTo>
                        <a:cubicBezTo>
                          <a:pt x="192749" y="154124"/>
                          <a:pt x="195169" y="154124"/>
                          <a:pt x="197579" y="154391"/>
                        </a:cubicBezTo>
                        <a:cubicBezTo>
                          <a:pt x="195188" y="154753"/>
                          <a:pt x="192759" y="154915"/>
                          <a:pt x="190340" y="154867"/>
                        </a:cubicBezTo>
                        <a:lnTo>
                          <a:pt x="169480" y="155343"/>
                        </a:lnTo>
                        <a:lnTo>
                          <a:pt x="92804" y="156105"/>
                        </a:lnTo>
                        <a:cubicBezTo>
                          <a:pt x="84260" y="156439"/>
                          <a:pt x="75697" y="156219"/>
                          <a:pt x="67181" y="155438"/>
                        </a:cubicBezTo>
                        <a:cubicBezTo>
                          <a:pt x="36301" y="151295"/>
                          <a:pt x="10917" y="129035"/>
                          <a:pt x="2792" y="98955"/>
                        </a:cubicBezTo>
                        <a:cubicBezTo>
                          <a:pt x="-3418" y="76352"/>
                          <a:pt x="849" y="52159"/>
                          <a:pt x="14413" y="33042"/>
                        </a:cubicBezTo>
                        <a:cubicBezTo>
                          <a:pt x="29110" y="12449"/>
                          <a:pt x="52837" y="209"/>
                          <a:pt x="78135" y="181"/>
                        </a:cubicBezTo>
                        <a:lnTo>
                          <a:pt x="184529" y="181"/>
                        </a:lnTo>
                        <a:cubicBezTo>
                          <a:pt x="195683" y="-429"/>
                          <a:pt x="206865" y="505"/>
                          <a:pt x="217772" y="2943"/>
                        </a:cubicBezTo>
                        <a:cubicBezTo>
                          <a:pt x="259139" y="14011"/>
                          <a:pt x="283694" y="56521"/>
                          <a:pt x="272626" y="97879"/>
                        </a:cubicBezTo>
                        <a:cubicBezTo>
                          <a:pt x="269207" y="110690"/>
                          <a:pt x="262549" y="122406"/>
                          <a:pt x="253300" y="131912"/>
                        </a:cubicBezTo>
                        <a:cubicBezTo>
                          <a:pt x="240479" y="145094"/>
                          <a:pt x="223258" y="153095"/>
                          <a:pt x="204913" y="154391"/>
                        </a:cubicBezTo>
                        <a:cubicBezTo>
                          <a:pt x="202398" y="154867"/>
                          <a:pt x="199846" y="155086"/>
                          <a:pt x="197293" y="15505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7" name="任意多边形: 形状 586"/>
                  <p:cNvSpPr/>
                  <p:nvPr>
                    <p:custDataLst>
                      <p:tags r:id="rId23"/>
                    </p:custDataLst>
                  </p:nvPr>
                </p:nvSpPr>
                <p:spPr>
                  <a:xfrm>
                    <a:off x="5461920" y="3113627"/>
                    <a:ext cx="272129" cy="152400"/>
                  </a:xfrm>
                  <a:custGeom>
                    <a:avLst/>
                    <a:gdLst>
                      <a:gd name="connsiteX0" fmla="*/ 195929 w 272129"/>
                      <a:gd name="connsiteY0" fmla="*/ 152400 h 152400"/>
                      <a:gd name="connsiteX1" fmla="*/ 76200 w 272129"/>
                      <a:gd name="connsiteY1" fmla="*/ 152400 h 152400"/>
                      <a:gd name="connsiteX2" fmla="*/ 0 w 272129"/>
                      <a:gd name="connsiteY2" fmla="*/ 76200 h 152400"/>
                      <a:gd name="connsiteX3" fmla="*/ 0 w 272129"/>
                      <a:gd name="connsiteY3" fmla="*/ 76200 h 152400"/>
                      <a:gd name="connsiteX4" fmla="*/ 76200 w 272129"/>
                      <a:gd name="connsiteY4" fmla="*/ 0 h 152400"/>
                      <a:gd name="connsiteX5" fmla="*/ 195929 w 272129"/>
                      <a:gd name="connsiteY5" fmla="*/ 0 h 152400"/>
                      <a:gd name="connsiteX6" fmla="*/ 272129 w 272129"/>
                      <a:gd name="connsiteY6" fmla="*/ 76200 h 152400"/>
                      <a:gd name="connsiteX7" fmla="*/ 272129 w 272129"/>
                      <a:gd name="connsiteY7" fmla="*/ 76200 h 152400"/>
                      <a:gd name="connsiteX8" fmla="*/ 195929 w 272129"/>
                      <a:gd name="connsiteY8"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29" h="152400">
                        <a:moveTo>
                          <a:pt x="195929" y="152400"/>
                        </a:moveTo>
                        <a:lnTo>
                          <a:pt x="76200" y="152400"/>
                        </a:lnTo>
                        <a:cubicBezTo>
                          <a:pt x="34119" y="152400"/>
                          <a:pt x="0" y="118281"/>
                          <a:pt x="0" y="76200"/>
                        </a:cubicBezTo>
                        <a:lnTo>
                          <a:pt x="0" y="76200"/>
                        </a:lnTo>
                        <a:cubicBezTo>
                          <a:pt x="0" y="34119"/>
                          <a:pt x="34119" y="0"/>
                          <a:pt x="76200" y="0"/>
                        </a:cubicBezTo>
                        <a:lnTo>
                          <a:pt x="195929" y="0"/>
                        </a:lnTo>
                        <a:cubicBezTo>
                          <a:pt x="238011" y="0"/>
                          <a:pt x="272129" y="34119"/>
                          <a:pt x="272129" y="76200"/>
                        </a:cubicBezTo>
                        <a:lnTo>
                          <a:pt x="272129" y="76200"/>
                        </a:lnTo>
                        <a:cubicBezTo>
                          <a:pt x="272129" y="118281"/>
                          <a:pt x="238011" y="152400"/>
                          <a:pt x="195929" y="152400"/>
                        </a:cubicBezTo>
                        <a:close/>
                      </a:path>
                    </a:pathLst>
                  </a:custGeom>
                  <a:solidFill>
                    <a:schemeClr val="bg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8" name="任意多边形: 形状 587"/>
                  <p:cNvSpPr/>
                  <p:nvPr>
                    <p:custDataLst>
                      <p:tags r:id="rId24"/>
                    </p:custDataLst>
                  </p:nvPr>
                </p:nvSpPr>
                <p:spPr>
                  <a:xfrm>
                    <a:off x="5514929" y="3110969"/>
                    <a:ext cx="275368" cy="156255"/>
                  </a:xfrm>
                  <a:custGeom>
                    <a:avLst/>
                    <a:gdLst>
                      <a:gd name="connsiteX0" fmla="*/ 197690 w 275368"/>
                      <a:gd name="connsiteY0" fmla="*/ 155057 h 156255"/>
                      <a:gd name="connsiteX1" fmla="*/ 224741 w 275368"/>
                      <a:gd name="connsiteY1" fmla="*/ 148961 h 156255"/>
                      <a:gd name="connsiteX2" fmla="*/ 266365 w 275368"/>
                      <a:gd name="connsiteY2" fmla="*/ 52197 h 156255"/>
                      <a:gd name="connsiteX3" fmla="*/ 262079 w 275368"/>
                      <a:gd name="connsiteY3" fmla="*/ 43234 h 156255"/>
                      <a:gd name="connsiteX4" fmla="*/ 216644 w 275368"/>
                      <a:gd name="connsiteY4" fmla="*/ 8087 h 156255"/>
                      <a:gd name="connsiteX5" fmla="*/ 184640 w 275368"/>
                      <a:gd name="connsiteY5" fmla="*/ 5610 h 156255"/>
                      <a:gd name="connsiteX6" fmla="*/ 78246 w 275368"/>
                      <a:gd name="connsiteY6" fmla="*/ 5610 h 156255"/>
                      <a:gd name="connsiteX7" fmla="*/ 4875 w 275368"/>
                      <a:gd name="connsiteY7" fmla="*/ 79686 h 156255"/>
                      <a:gd name="connsiteX8" fmla="*/ 42527 w 275368"/>
                      <a:gd name="connsiteY8" fmla="*/ 143627 h 156255"/>
                      <a:gd name="connsiteX9" fmla="*/ 67769 w 275368"/>
                      <a:gd name="connsiteY9" fmla="*/ 152105 h 156255"/>
                      <a:gd name="connsiteX10" fmla="*/ 92915 w 275368"/>
                      <a:gd name="connsiteY10" fmla="*/ 153057 h 156255"/>
                      <a:gd name="connsiteX11" fmla="*/ 169591 w 275368"/>
                      <a:gd name="connsiteY11" fmla="*/ 153914 h 156255"/>
                      <a:gd name="connsiteX12" fmla="*/ 190451 w 275368"/>
                      <a:gd name="connsiteY12" fmla="*/ 154391 h 156255"/>
                      <a:gd name="connsiteX13" fmla="*/ 197690 w 275368"/>
                      <a:gd name="connsiteY13" fmla="*/ 154391 h 156255"/>
                      <a:gd name="connsiteX14" fmla="*/ 190451 w 275368"/>
                      <a:gd name="connsiteY14" fmla="*/ 154867 h 156255"/>
                      <a:gd name="connsiteX15" fmla="*/ 169591 w 275368"/>
                      <a:gd name="connsiteY15" fmla="*/ 155343 h 156255"/>
                      <a:gd name="connsiteX16" fmla="*/ 92915 w 275368"/>
                      <a:gd name="connsiteY16" fmla="*/ 156105 h 156255"/>
                      <a:gd name="connsiteX17" fmla="*/ 67292 w 275368"/>
                      <a:gd name="connsiteY17" fmla="*/ 155438 h 156255"/>
                      <a:gd name="connsiteX18" fmla="*/ 40527 w 275368"/>
                      <a:gd name="connsiteY18" fmla="*/ 146675 h 156255"/>
                      <a:gd name="connsiteX19" fmla="*/ 9580 w 275368"/>
                      <a:gd name="connsiteY19" fmla="*/ 40919 h 156255"/>
                      <a:gd name="connsiteX20" fmla="*/ 14524 w 275368"/>
                      <a:gd name="connsiteY20" fmla="*/ 33042 h 156255"/>
                      <a:gd name="connsiteX21" fmla="*/ 78246 w 275368"/>
                      <a:gd name="connsiteY21" fmla="*/ 181 h 156255"/>
                      <a:gd name="connsiteX22" fmla="*/ 184640 w 275368"/>
                      <a:gd name="connsiteY22" fmla="*/ 181 h 156255"/>
                      <a:gd name="connsiteX23" fmla="*/ 217787 w 275368"/>
                      <a:gd name="connsiteY23" fmla="*/ 2943 h 156255"/>
                      <a:gd name="connsiteX24" fmla="*/ 273890 w 275368"/>
                      <a:gd name="connsiteY24" fmla="*/ 92954 h 156255"/>
                      <a:gd name="connsiteX25" fmla="*/ 205024 w 275368"/>
                      <a:gd name="connsiteY25" fmla="*/ 154391 h 156255"/>
                      <a:gd name="connsiteX26" fmla="*/ 197690 w 275368"/>
                      <a:gd name="connsiteY26" fmla="*/ 155057 h 1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368" h="156255">
                        <a:moveTo>
                          <a:pt x="197690" y="155057"/>
                        </a:moveTo>
                        <a:cubicBezTo>
                          <a:pt x="206948" y="154276"/>
                          <a:pt x="216044" y="152229"/>
                          <a:pt x="224741" y="148961"/>
                        </a:cubicBezTo>
                        <a:cubicBezTo>
                          <a:pt x="262955" y="133731"/>
                          <a:pt x="281586" y="90411"/>
                          <a:pt x="266365" y="52197"/>
                        </a:cubicBezTo>
                        <a:cubicBezTo>
                          <a:pt x="265136" y="49120"/>
                          <a:pt x="263707" y="46120"/>
                          <a:pt x="262079" y="43234"/>
                        </a:cubicBezTo>
                        <a:cubicBezTo>
                          <a:pt x="252315" y="25851"/>
                          <a:pt x="235923" y="13163"/>
                          <a:pt x="216644" y="8087"/>
                        </a:cubicBezTo>
                        <a:cubicBezTo>
                          <a:pt x="206138" y="5839"/>
                          <a:pt x="195375" y="5010"/>
                          <a:pt x="184640" y="5610"/>
                        </a:cubicBezTo>
                        <a:lnTo>
                          <a:pt x="78246" y="5610"/>
                        </a:lnTo>
                        <a:cubicBezTo>
                          <a:pt x="37527" y="5810"/>
                          <a:pt x="4685" y="38976"/>
                          <a:pt x="4875" y="79686"/>
                        </a:cubicBezTo>
                        <a:cubicBezTo>
                          <a:pt x="5008" y="106223"/>
                          <a:pt x="19382" y="130645"/>
                          <a:pt x="42527" y="143627"/>
                        </a:cubicBezTo>
                        <a:cubicBezTo>
                          <a:pt x="50366" y="147942"/>
                          <a:pt x="58910" y="150819"/>
                          <a:pt x="67769" y="152105"/>
                        </a:cubicBezTo>
                        <a:cubicBezTo>
                          <a:pt x="76122" y="152981"/>
                          <a:pt x="84523" y="153305"/>
                          <a:pt x="92915" y="153057"/>
                        </a:cubicBezTo>
                        <a:lnTo>
                          <a:pt x="169591" y="153914"/>
                        </a:lnTo>
                        <a:lnTo>
                          <a:pt x="190451" y="154391"/>
                        </a:lnTo>
                        <a:cubicBezTo>
                          <a:pt x="192860" y="154124"/>
                          <a:pt x="195280" y="154124"/>
                          <a:pt x="197690" y="154391"/>
                        </a:cubicBezTo>
                        <a:cubicBezTo>
                          <a:pt x="195299" y="154753"/>
                          <a:pt x="192870" y="154915"/>
                          <a:pt x="190451" y="154867"/>
                        </a:cubicBezTo>
                        <a:lnTo>
                          <a:pt x="169591" y="155343"/>
                        </a:lnTo>
                        <a:lnTo>
                          <a:pt x="92915" y="156105"/>
                        </a:lnTo>
                        <a:cubicBezTo>
                          <a:pt x="84371" y="156439"/>
                          <a:pt x="75808" y="156219"/>
                          <a:pt x="67292" y="155438"/>
                        </a:cubicBezTo>
                        <a:cubicBezTo>
                          <a:pt x="57901" y="154210"/>
                          <a:pt x="48823" y="151238"/>
                          <a:pt x="40527" y="146675"/>
                        </a:cubicBezTo>
                        <a:cubicBezTo>
                          <a:pt x="2780" y="126016"/>
                          <a:pt x="-11079" y="78676"/>
                          <a:pt x="9580" y="40919"/>
                        </a:cubicBezTo>
                        <a:cubicBezTo>
                          <a:pt x="11066" y="38205"/>
                          <a:pt x="12724" y="35566"/>
                          <a:pt x="14524" y="33042"/>
                        </a:cubicBezTo>
                        <a:cubicBezTo>
                          <a:pt x="29173" y="12401"/>
                          <a:pt x="52929" y="143"/>
                          <a:pt x="78246" y="181"/>
                        </a:cubicBezTo>
                        <a:lnTo>
                          <a:pt x="184640" y="181"/>
                        </a:lnTo>
                        <a:cubicBezTo>
                          <a:pt x="195766" y="-429"/>
                          <a:pt x="206919" y="505"/>
                          <a:pt x="217787" y="2943"/>
                        </a:cubicBezTo>
                        <a:cubicBezTo>
                          <a:pt x="257269" y="13506"/>
                          <a:pt x="281795" y="52864"/>
                          <a:pt x="273890" y="92954"/>
                        </a:cubicBezTo>
                        <a:cubicBezTo>
                          <a:pt x="267536" y="126692"/>
                          <a:pt x="239266" y="151914"/>
                          <a:pt x="205024" y="154391"/>
                        </a:cubicBezTo>
                        <a:cubicBezTo>
                          <a:pt x="202605" y="154848"/>
                          <a:pt x="200147" y="155067"/>
                          <a:pt x="197690" y="15505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pic>
              <p:nvPicPr>
                <p:cNvPr id="591" name="图片 590"/>
                <p:cNvPicPr>
                  <a:picLocks noChangeAspect="1"/>
                </p:cNvPicPr>
                <p:nvPr>
                  <p:custDataLst>
                    <p:tags r:id="rId25"/>
                  </p:custDataLst>
                </p:nvPr>
              </p:nvPicPr>
              <p:blipFill>
                <a:blip r:embed="rId26"/>
                <a:stretch>
                  <a:fillRect/>
                </a:stretch>
              </p:blipFill>
              <p:spPr>
                <a:xfrm>
                  <a:off x="2468865" y="5103866"/>
                  <a:ext cx="335309" cy="231668"/>
                </a:xfrm>
                <a:prstGeom prst="rect">
                  <a:avLst/>
                </a:prstGeom>
              </p:spPr>
            </p:pic>
          </p:grpSp>
          <p:sp>
            <p:nvSpPr>
              <p:cNvPr id="593" name="文本框 592"/>
              <p:cNvSpPr txBox="1"/>
              <p:nvPr>
                <p:custDataLst>
                  <p:tags r:id="rId27"/>
                </p:custDataLst>
              </p:nvPr>
            </p:nvSpPr>
            <p:spPr>
              <a:xfrm>
                <a:off x="695326" y="5462740"/>
                <a:ext cx="1871444" cy="369332"/>
              </a:xfrm>
              <a:prstGeom prst="rect">
                <a:avLst/>
              </a:prstGeom>
              <a:noFill/>
            </p:spPr>
            <p:txBody>
              <a:bodyPr wrap="square" rtlCol="0">
                <a:spAutoFit/>
              </a:bodyPr>
              <a:p>
                <a:pPr algn="ctr"/>
                <a:r>
                  <a:rPr lang="zh-CN" altLang="en-US" sz="1600" dirty="0">
                    <a:solidFill>
                      <a:schemeClr val="accent1"/>
                    </a:solidFill>
                    <a:latin typeface="+mj-ea"/>
                    <a:ea typeface="+mj-ea"/>
                  </a:rPr>
                  <a:t>低热、乏力</a:t>
                </a:r>
                <a:endParaRPr lang="zh-CN" altLang="en-US" sz="1600" dirty="0">
                  <a:solidFill>
                    <a:schemeClr val="accent1"/>
                  </a:solidFill>
                  <a:latin typeface="+mj-ea"/>
                  <a:ea typeface="+mj-ea"/>
                </a:endParaRPr>
              </a:p>
            </p:txBody>
          </p:sp>
        </p:grpSp>
        <p:sp>
          <p:nvSpPr>
            <p:cNvPr id="2337" name="任意多边形: 形状 2336"/>
            <p:cNvSpPr/>
            <p:nvPr>
              <p:custDataLst>
                <p:tags r:id="rId28"/>
              </p:custDataLst>
            </p:nvPr>
          </p:nvSpPr>
          <p:spPr>
            <a:xfrm flipV="1">
              <a:off x="7059134" y="5240479"/>
              <a:ext cx="1219594" cy="313046"/>
            </a:xfrm>
            <a:custGeom>
              <a:avLst/>
              <a:gdLst>
                <a:gd name="connsiteX0" fmla="*/ 6 w 537559"/>
                <a:gd name="connsiteY0" fmla="*/ 871030 h 871031"/>
                <a:gd name="connsiteX1" fmla="*/ 266920 w 537559"/>
                <a:gd name="connsiteY1" fmla="*/ 434262 h 871031"/>
                <a:gd name="connsiteX2" fmla="*/ 537554 w 537559"/>
                <a:gd name="connsiteY2" fmla="*/ 2 h 871031"/>
                <a:gd name="connsiteX3" fmla="*/ 270640 w 537559"/>
                <a:gd name="connsiteY3" fmla="*/ 436769 h 871031"/>
                <a:gd name="connsiteX4" fmla="*/ 6 w 537559"/>
                <a:gd name="connsiteY4" fmla="*/ 871030 h 87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9" h="871031">
                  <a:moveTo>
                    <a:pt x="6" y="871030"/>
                  </a:moveTo>
                  <a:cubicBezTo>
                    <a:pt x="-965" y="870464"/>
                    <a:pt x="118580" y="674970"/>
                    <a:pt x="266920" y="434262"/>
                  </a:cubicBezTo>
                  <a:cubicBezTo>
                    <a:pt x="415259" y="193555"/>
                    <a:pt x="536583" y="-645"/>
                    <a:pt x="537554" y="2"/>
                  </a:cubicBezTo>
                  <a:cubicBezTo>
                    <a:pt x="538525" y="649"/>
                    <a:pt x="418980" y="195981"/>
                    <a:pt x="270640" y="436769"/>
                  </a:cubicBezTo>
                  <a:cubicBezTo>
                    <a:pt x="122301" y="677558"/>
                    <a:pt x="976" y="871677"/>
                    <a:pt x="6" y="87103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38" name="任意多边形: 形状 2337"/>
            <p:cNvSpPr/>
            <p:nvPr>
              <p:custDataLst>
                <p:tags r:id="rId29"/>
              </p:custDataLst>
            </p:nvPr>
          </p:nvSpPr>
          <p:spPr>
            <a:xfrm flipV="1">
              <a:off x="8276658" y="5542503"/>
              <a:ext cx="42227" cy="42236"/>
            </a:xfrm>
            <a:custGeom>
              <a:avLst/>
              <a:gdLst>
                <a:gd name="connsiteX0" fmla="*/ 46414 w 46424"/>
                <a:gd name="connsiteY0" fmla="*/ 22514 h 46434"/>
                <a:gd name="connsiteX1" fmla="*/ 23912 w 46424"/>
                <a:gd name="connsiteY1" fmla="*/ 46423 h 46434"/>
                <a:gd name="connsiteX2" fmla="*/ 11 w 46424"/>
                <a:gd name="connsiteY2" fmla="*/ 23922 h 46434"/>
                <a:gd name="connsiteX3" fmla="*/ 22149 w 46424"/>
                <a:gd name="connsiteY3" fmla="*/ 29 h 46434"/>
                <a:gd name="connsiteX4" fmla="*/ 46397 w 46424"/>
                <a:gd name="connsiteY4" fmla="*/ 21988 h 46434"/>
                <a:gd name="connsiteX5" fmla="*/ 46414 w 46424"/>
                <a:gd name="connsiteY5" fmla="*/ 22514 h 4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4" h="46434">
                  <a:moveTo>
                    <a:pt x="46414" y="22514"/>
                  </a:moveTo>
                  <a:cubicBezTo>
                    <a:pt x="46802" y="35326"/>
                    <a:pt x="36732" y="46035"/>
                    <a:pt x="23912" y="46423"/>
                  </a:cubicBezTo>
                  <a:cubicBezTo>
                    <a:pt x="11100" y="46811"/>
                    <a:pt x="399" y="36733"/>
                    <a:pt x="11" y="23922"/>
                  </a:cubicBezTo>
                  <a:cubicBezTo>
                    <a:pt x="-377" y="11247"/>
                    <a:pt x="9482" y="611"/>
                    <a:pt x="22149" y="29"/>
                  </a:cubicBezTo>
                  <a:cubicBezTo>
                    <a:pt x="34912" y="-602"/>
                    <a:pt x="45766" y="9233"/>
                    <a:pt x="46397" y="21988"/>
                  </a:cubicBezTo>
                  <a:cubicBezTo>
                    <a:pt x="46405" y="22166"/>
                    <a:pt x="46405" y="22336"/>
                    <a:pt x="46414" y="22514"/>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grpSp>
          <p:nvGrpSpPr>
            <p:cNvPr id="2386" name="组合 2385"/>
            <p:cNvGrpSpPr/>
            <p:nvPr/>
          </p:nvGrpSpPr>
          <p:grpSpPr>
            <a:xfrm>
              <a:off x="8317661" y="5167799"/>
              <a:ext cx="1042531" cy="1043971"/>
              <a:chOff x="8538479" y="5035655"/>
              <a:chExt cx="1146151" cy="1147735"/>
            </a:xfrm>
          </p:grpSpPr>
          <p:sp>
            <p:nvSpPr>
              <p:cNvPr id="2336" name="任意多边形: 形状 2335"/>
              <p:cNvSpPr/>
              <p:nvPr>
                <p:custDataLst>
                  <p:tags r:id="rId30"/>
                </p:custDataLst>
              </p:nvPr>
            </p:nvSpPr>
            <p:spPr>
              <a:xfrm flipV="1">
                <a:off x="8538479" y="5035655"/>
                <a:ext cx="1146151" cy="1147735"/>
              </a:xfrm>
              <a:custGeom>
                <a:avLst/>
                <a:gdLst>
                  <a:gd name="connsiteX0" fmla="*/ 324 w 1146151"/>
                  <a:gd name="connsiteY0" fmla="*/ 591920 h 1147735"/>
                  <a:gd name="connsiteX1" fmla="*/ 324 w 1146151"/>
                  <a:gd name="connsiteY1" fmla="*/ 555361 h 1147735"/>
                  <a:gd name="connsiteX2" fmla="*/ 12699 w 1146151"/>
                  <a:gd name="connsiteY2" fmla="*/ 451346 h 1147735"/>
                  <a:gd name="connsiteX3" fmla="*/ 33647 w 1146151"/>
                  <a:gd name="connsiteY3" fmla="*/ 378551 h 1147735"/>
                  <a:gd name="connsiteX4" fmla="*/ 70772 w 1146151"/>
                  <a:gd name="connsiteY4" fmla="*/ 296455 h 1147735"/>
                  <a:gd name="connsiteX5" fmla="*/ 210619 w 1146151"/>
                  <a:gd name="connsiteY5" fmla="*/ 128542 h 1147735"/>
                  <a:gd name="connsiteX6" fmla="*/ 448577 w 1146151"/>
                  <a:gd name="connsiteY6" fmla="*/ 13527 h 1147735"/>
                  <a:gd name="connsiteX7" fmla="*/ 596188 w 1146151"/>
                  <a:gd name="connsiteY7" fmla="*/ 504 h 1147735"/>
                  <a:gd name="connsiteX8" fmla="*/ 673431 w 1146151"/>
                  <a:gd name="connsiteY8" fmla="*/ 8593 h 1147735"/>
                  <a:gd name="connsiteX9" fmla="*/ 750917 w 1146151"/>
                  <a:gd name="connsiteY9" fmla="*/ 28005 h 1147735"/>
                  <a:gd name="connsiteX10" fmla="*/ 1024463 w 1146151"/>
                  <a:gd name="connsiteY10" fmla="*/ 219697 h 1147735"/>
                  <a:gd name="connsiteX11" fmla="*/ 1072993 w 1146151"/>
                  <a:gd name="connsiteY11" fmla="*/ 293543 h 1147735"/>
                  <a:gd name="connsiteX12" fmla="*/ 1110765 w 1146151"/>
                  <a:gd name="connsiteY12" fmla="*/ 375478 h 1147735"/>
                  <a:gd name="connsiteX13" fmla="*/ 1122170 w 1146151"/>
                  <a:gd name="connsiteY13" fmla="*/ 737914 h 1147735"/>
                  <a:gd name="connsiteX14" fmla="*/ 1107692 w 1146151"/>
                  <a:gd name="connsiteY14" fmla="*/ 780782 h 1147735"/>
                  <a:gd name="connsiteX15" fmla="*/ 1089655 w 1146151"/>
                  <a:gd name="connsiteY15" fmla="*/ 822032 h 1147735"/>
                  <a:gd name="connsiteX16" fmla="*/ 1045250 w 1146151"/>
                  <a:gd name="connsiteY16" fmla="*/ 898871 h 1147735"/>
                  <a:gd name="connsiteX17" fmla="*/ 784888 w 1146151"/>
                  <a:gd name="connsiteY17" fmla="*/ 1107225 h 1147735"/>
                  <a:gd name="connsiteX18" fmla="*/ 708777 w 1146151"/>
                  <a:gd name="connsiteY18" fmla="*/ 1131490 h 1147735"/>
                  <a:gd name="connsiteX19" fmla="*/ 632181 w 1146151"/>
                  <a:gd name="connsiteY19" fmla="*/ 1144593 h 1147735"/>
                  <a:gd name="connsiteX20" fmla="*/ 484003 w 1146151"/>
                  <a:gd name="connsiteY20" fmla="*/ 1140873 h 1147735"/>
                  <a:gd name="connsiteX21" fmla="*/ 239332 w 1146151"/>
                  <a:gd name="connsiteY21" fmla="*/ 1040982 h 1147735"/>
                  <a:gd name="connsiteX22" fmla="*/ 88890 w 1146151"/>
                  <a:gd name="connsiteY22" fmla="*/ 882290 h 1147735"/>
                  <a:gd name="connsiteX23" fmla="*/ 46669 w 1146151"/>
                  <a:gd name="connsiteY23" fmla="*/ 802620 h 1147735"/>
                  <a:gd name="connsiteX24" fmla="*/ 21191 w 1146151"/>
                  <a:gd name="connsiteY24" fmla="*/ 731362 h 1147735"/>
                  <a:gd name="connsiteX25" fmla="*/ 2346 w 1146151"/>
                  <a:gd name="connsiteY25" fmla="*/ 628318 h 1147735"/>
                  <a:gd name="connsiteX26" fmla="*/ 324 w 1146151"/>
                  <a:gd name="connsiteY26" fmla="*/ 591920 h 1147735"/>
                  <a:gd name="connsiteX27" fmla="*/ 1051 w 1146151"/>
                  <a:gd name="connsiteY27" fmla="*/ 601141 h 1147735"/>
                  <a:gd name="connsiteX28" fmla="*/ 3154 w 1146151"/>
                  <a:gd name="connsiteY28" fmla="*/ 628237 h 1147735"/>
                  <a:gd name="connsiteX29" fmla="*/ 22809 w 1146151"/>
                  <a:gd name="connsiteY29" fmla="*/ 730877 h 1147735"/>
                  <a:gd name="connsiteX30" fmla="*/ 90832 w 1146151"/>
                  <a:gd name="connsiteY30" fmla="*/ 880753 h 1147735"/>
                  <a:gd name="connsiteX31" fmla="*/ 241031 w 1146151"/>
                  <a:gd name="connsiteY31" fmla="*/ 1038313 h 1147735"/>
                  <a:gd name="connsiteX32" fmla="*/ 484570 w 1146151"/>
                  <a:gd name="connsiteY32" fmla="*/ 1137233 h 1147735"/>
                  <a:gd name="connsiteX33" fmla="*/ 631857 w 1146151"/>
                  <a:gd name="connsiteY33" fmla="*/ 1140630 h 1147735"/>
                  <a:gd name="connsiteX34" fmla="*/ 707887 w 1146151"/>
                  <a:gd name="connsiteY34" fmla="*/ 1127527 h 1147735"/>
                  <a:gd name="connsiteX35" fmla="*/ 783432 w 1146151"/>
                  <a:gd name="connsiteY35" fmla="*/ 1103262 h 1147735"/>
                  <a:gd name="connsiteX36" fmla="*/ 1086258 w 1146151"/>
                  <a:gd name="connsiteY36" fmla="*/ 820172 h 1147735"/>
                  <a:gd name="connsiteX37" fmla="*/ 1104133 w 1146151"/>
                  <a:gd name="connsiteY37" fmla="*/ 779245 h 1147735"/>
                  <a:gd name="connsiteX38" fmla="*/ 1118530 w 1146151"/>
                  <a:gd name="connsiteY38" fmla="*/ 736620 h 1147735"/>
                  <a:gd name="connsiteX39" fmla="*/ 1107125 w 1146151"/>
                  <a:gd name="connsiteY39" fmla="*/ 376853 h 1147735"/>
                  <a:gd name="connsiteX40" fmla="*/ 1069677 w 1146151"/>
                  <a:gd name="connsiteY40" fmla="*/ 295970 h 1147735"/>
                  <a:gd name="connsiteX41" fmla="*/ 1021147 w 1146151"/>
                  <a:gd name="connsiteY41" fmla="*/ 222609 h 1147735"/>
                  <a:gd name="connsiteX42" fmla="*/ 749461 w 1146151"/>
                  <a:gd name="connsiteY42" fmla="*/ 31887 h 1147735"/>
                  <a:gd name="connsiteX43" fmla="*/ 672541 w 1146151"/>
                  <a:gd name="connsiteY43" fmla="*/ 12556 h 1147735"/>
                  <a:gd name="connsiteX44" fmla="*/ 449062 w 1146151"/>
                  <a:gd name="connsiteY44" fmla="*/ 16924 h 1147735"/>
                  <a:gd name="connsiteX45" fmla="*/ 212237 w 1146151"/>
                  <a:gd name="connsiteY45" fmla="*/ 130969 h 1147735"/>
                  <a:gd name="connsiteX46" fmla="*/ 72228 w 1146151"/>
                  <a:gd name="connsiteY46" fmla="*/ 297587 h 1147735"/>
                  <a:gd name="connsiteX47" fmla="*/ 35022 w 1146151"/>
                  <a:gd name="connsiteY47" fmla="*/ 379279 h 1147735"/>
                  <a:gd name="connsiteX48" fmla="*/ 13750 w 1146151"/>
                  <a:gd name="connsiteY48" fmla="*/ 452074 h 1147735"/>
                  <a:gd name="connsiteX49" fmla="*/ 647 w 1146151"/>
                  <a:gd name="connsiteY49" fmla="*/ 555685 h 1147735"/>
                  <a:gd name="connsiteX50" fmla="*/ 243 w 1146151"/>
                  <a:gd name="connsiteY50" fmla="*/ 582942 h 1147735"/>
                  <a:gd name="connsiteX51" fmla="*/ 324 w 1146151"/>
                  <a:gd name="connsiteY51" fmla="*/ 591920 h 1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6151" h="1147735">
                    <a:moveTo>
                      <a:pt x="324" y="591920"/>
                    </a:moveTo>
                    <a:cubicBezTo>
                      <a:pt x="324" y="591920"/>
                      <a:pt x="-404" y="579303"/>
                      <a:pt x="324" y="555361"/>
                    </a:cubicBezTo>
                    <a:cubicBezTo>
                      <a:pt x="1229" y="520379"/>
                      <a:pt x="5371" y="485559"/>
                      <a:pt x="12699" y="451346"/>
                    </a:cubicBezTo>
                    <a:cubicBezTo>
                      <a:pt x="18093" y="426652"/>
                      <a:pt x="25090" y="402339"/>
                      <a:pt x="33647" y="378551"/>
                    </a:cubicBezTo>
                    <a:cubicBezTo>
                      <a:pt x="43758" y="350218"/>
                      <a:pt x="56173" y="322758"/>
                      <a:pt x="70772" y="296455"/>
                    </a:cubicBezTo>
                    <a:cubicBezTo>
                      <a:pt x="106329" y="232130"/>
                      <a:pt x="153791" y="175148"/>
                      <a:pt x="210619" y="128542"/>
                    </a:cubicBezTo>
                    <a:cubicBezTo>
                      <a:pt x="279823" y="72076"/>
                      <a:pt x="361336" y="32677"/>
                      <a:pt x="448577" y="13527"/>
                    </a:cubicBezTo>
                    <a:cubicBezTo>
                      <a:pt x="497009" y="2798"/>
                      <a:pt x="546631" y="-1579"/>
                      <a:pt x="596188" y="504"/>
                    </a:cubicBezTo>
                    <a:cubicBezTo>
                      <a:pt x="622087" y="1495"/>
                      <a:pt x="647888" y="4198"/>
                      <a:pt x="673431" y="8593"/>
                    </a:cubicBezTo>
                    <a:cubicBezTo>
                      <a:pt x="699645" y="13401"/>
                      <a:pt x="725528" y="19885"/>
                      <a:pt x="750917" y="28005"/>
                    </a:cubicBezTo>
                    <a:cubicBezTo>
                      <a:pt x="859033" y="63470"/>
                      <a:pt x="954224" y="130175"/>
                      <a:pt x="1024463" y="219697"/>
                    </a:cubicBezTo>
                    <a:cubicBezTo>
                      <a:pt x="1042532" y="243016"/>
                      <a:pt x="1058757" y="267709"/>
                      <a:pt x="1072993" y="293543"/>
                    </a:cubicBezTo>
                    <a:cubicBezTo>
                      <a:pt x="1087851" y="319749"/>
                      <a:pt x="1100493" y="347161"/>
                      <a:pt x="1110765" y="375478"/>
                    </a:cubicBezTo>
                    <a:cubicBezTo>
                      <a:pt x="1153665" y="491876"/>
                      <a:pt x="1157669" y="619048"/>
                      <a:pt x="1122170" y="737914"/>
                    </a:cubicBezTo>
                    <a:cubicBezTo>
                      <a:pt x="1118045" y="752473"/>
                      <a:pt x="1112787" y="766627"/>
                      <a:pt x="1107692" y="780782"/>
                    </a:cubicBezTo>
                    <a:cubicBezTo>
                      <a:pt x="1102596" y="794936"/>
                      <a:pt x="1096368" y="808606"/>
                      <a:pt x="1089655" y="822032"/>
                    </a:cubicBezTo>
                    <a:cubicBezTo>
                      <a:pt x="1076899" y="848772"/>
                      <a:pt x="1062049" y="874469"/>
                      <a:pt x="1045250" y="898871"/>
                    </a:cubicBezTo>
                    <a:cubicBezTo>
                      <a:pt x="980932" y="992501"/>
                      <a:pt x="890343" y="1064997"/>
                      <a:pt x="784888" y="1107225"/>
                    </a:cubicBezTo>
                    <a:cubicBezTo>
                      <a:pt x="760081" y="1116980"/>
                      <a:pt x="734652" y="1125084"/>
                      <a:pt x="708777" y="1131490"/>
                    </a:cubicBezTo>
                    <a:cubicBezTo>
                      <a:pt x="683574" y="1137613"/>
                      <a:pt x="657983" y="1141989"/>
                      <a:pt x="632181" y="1144593"/>
                    </a:cubicBezTo>
                    <a:cubicBezTo>
                      <a:pt x="582834" y="1149786"/>
                      <a:pt x="533026" y="1148540"/>
                      <a:pt x="484003" y="1140873"/>
                    </a:cubicBezTo>
                    <a:cubicBezTo>
                      <a:pt x="395760" y="1127147"/>
                      <a:pt x="311965" y="1092933"/>
                      <a:pt x="239332" y="1040982"/>
                    </a:cubicBezTo>
                    <a:cubicBezTo>
                      <a:pt x="179584" y="998098"/>
                      <a:pt x="128531" y="944246"/>
                      <a:pt x="88890" y="882290"/>
                    </a:cubicBezTo>
                    <a:cubicBezTo>
                      <a:pt x="72649" y="856941"/>
                      <a:pt x="58527" y="830290"/>
                      <a:pt x="46669" y="802620"/>
                    </a:cubicBezTo>
                    <a:cubicBezTo>
                      <a:pt x="36632" y="779447"/>
                      <a:pt x="28123" y="755644"/>
                      <a:pt x="21191" y="731362"/>
                    </a:cubicBezTo>
                    <a:cubicBezTo>
                      <a:pt x="11736" y="697667"/>
                      <a:pt x="5427" y="663178"/>
                      <a:pt x="2346" y="628318"/>
                    </a:cubicBezTo>
                    <a:cubicBezTo>
                      <a:pt x="404" y="604457"/>
                      <a:pt x="324" y="591920"/>
                      <a:pt x="324" y="591920"/>
                    </a:cubicBezTo>
                    <a:cubicBezTo>
                      <a:pt x="324" y="591920"/>
                      <a:pt x="324" y="594994"/>
                      <a:pt x="1051" y="601141"/>
                    </a:cubicBezTo>
                    <a:cubicBezTo>
                      <a:pt x="1779" y="607288"/>
                      <a:pt x="1698" y="616428"/>
                      <a:pt x="3154" y="628237"/>
                    </a:cubicBezTo>
                    <a:cubicBezTo>
                      <a:pt x="6624" y="662968"/>
                      <a:pt x="13200" y="697319"/>
                      <a:pt x="22809" y="730877"/>
                    </a:cubicBezTo>
                    <a:cubicBezTo>
                      <a:pt x="38193" y="783831"/>
                      <a:pt x="61099" y="834310"/>
                      <a:pt x="90832" y="880753"/>
                    </a:cubicBezTo>
                    <a:cubicBezTo>
                      <a:pt x="130505" y="942289"/>
                      <a:pt x="181469" y="995744"/>
                      <a:pt x="241031" y="1038313"/>
                    </a:cubicBezTo>
                    <a:cubicBezTo>
                      <a:pt x="313413" y="1089779"/>
                      <a:pt x="396803" y="1123653"/>
                      <a:pt x="484570" y="1137233"/>
                    </a:cubicBezTo>
                    <a:cubicBezTo>
                      <a:pt x="533310" y="1144747"/>
                      <a:pt x="582818" y="1145887"/>
                      <a:pt x="631857" y="1140630"/>
                    </a:cubicBezTo>
                    <a:cubicBezTo>
                      <a:pt x="657473" y="1138018"/>
                      <a:pt x="682878" y="1133642"/>
                      <a:pt x="707887" y="1127527"/>
                    </a:cubicBezTo>
                    <a:cubicBezTo>
                      <a:pt x="733568" y="1121073"/>
                      <a:pt x="758803" y="1112968"/>
                      <a:pt x="783432" y="1103262"/>
                    </a:cubicBezTo>
                    <a:cubicBezTo>
                      <a:pt x="916274" y="1050163"/>
                      <a:pt x="1024342" y="949140"/>
                      <a:pt x="1086258" y="820172"/>
                    </a:cubicBezTo>
                    <a:cubicBezTo>
                      <a:pt x="1092890" y="806826"/>
                      <a:pt x="1098390" y="792995"/>
                      <a:pt x="1104133" y="779245"/>
                    </a:cubicBezTo>
                    <a:cubicBezTo>
                      <a:pt x="1109875" y="765495"/>
                      <a:pt x="1114405" y="751098"/>
                      <a:pt x="1118530" y="736620"/>
                    </a:cubicBezTo>
                    <a:cubicBezTo>
                      <a:pt x="1153706" y="618620"/>
                      <a:pt x="1149702" y="492394"/>
                      <a:pt x="1107125" y="376853"/>
                    </a:cubicBezTo>
                    <a:cubicBezTo>
                      <a:pt x="1096934" y="348883"/>
                      <a:pt x="1084413" y="321828"/>
                      <a:pt x="1069677" y="295970"/>
                    </a:cubicBezTo>
                    <a:cubicBezTo>
                      <a:pt x="1055449" y="270281"/>
                      <a:pt x="1039216" y="245758"/>
                      <a:pt x="1021147" y="222609"/>
                    </a:cubicBezTo>
                    <a:cubicBezTo>
                      <a:pt x="951418" y="133584"/>
                      <a:pt x="856882" y="67217"/>
                      <a:pt x="749461" y="31887"/>
                    </a:cubicBezTo>
                    <a:cubicBezTo>
                      <a:pt x="724274" y="23757"/>
                      <a:pt x="698578" y="17300"/>
                      <a:pt x="672541" y="12556"/>
                    </a:cubicBezTo>
                    <a:cubicBezTo>
                      <a:pt x="598469" y="-533"/>
                      <a:pt x="522560" y="951"/>
                      <a:pt x="449062" y="16924"/>
                    </a:cubicBezTo>
                    <a:cubicBezTo>
                      <a:pt x="362283" y="35879"/>
                      <a:pt x="281165" y="74943"/>
                      <a:pt x="212237" y="130969"/>
                    </a:cubicBezTo>
                    <a:cubicBezTo>
                      <a:pt x="155449" y="177154"/>
                      <a:pt x="107938" y="233693"/>
                      <a:pt x="72228" y="297587"/>
                    </a:cubicBezTo>
                    <a:cubicBezTo>
                      <a:pt x="57613" y="323753"/>
                      <a:pt x="45165" y="351075"/>
                      <a:pt x="35022" y="379279"/>
                    </a:cubicBezTo>
                    <a:cubicBezTo>
                      <a:pt x="26311" y="403043"/>
                      <a:pt x="19210" y="427364"/>
                      <a:pt x="13750" y="452074"/>
                    </a:cubicBezTo>
                    <a:cubicBezTo>
                      <a:pt x="6260" y="486142"/>
                      <a:pt x="1868" y="520824"/>
                      <a:pt x="647" y="555685"/>
                    </a:cubicBezTo>
                    <a:cubicBezTo>
                      <a:pt x="-81" y="567655"/>
                      <a:pt x="647" y="576795"/>
                      <a:pt x="243" y="582942"/>
                    </a:cubicBezTo>
                    <a:cubicBezTo>
                      <a:pt x="-162" y="589089"/>
                      <a:pt x="324" y="591920"/>
                      <a:pt x="324" y="591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39" name="任意多边形: 形状 2338"/>
              <p:cNvSpPr/>
              <p:nvPr>
                <p:custDataLst>
                  <p:tags r:id="rId31"/>
                </p:custDataLst>
              </p:nvPr>
            </p:nvSpPr>
            <p:spPr>
              <a:xfrm flipH="1" flipV="1">
                <a:off x="8571554" y="5069523"/>
                <a:ext cx="1080000" cy="1080000"/>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2341" name="文本框 2340"/>
            <p:cNvSpPr txBox="1"/>
            <p:nvPr>
              <p:custDataLst>
                <p:tags r:id="rId32"/>
              </p:custDataLst>
            </p:nvPr>
          </p:nvSpPr>
          <p:spPr>
            <a:xfrm flipH="1">
              <a:off x="9391357" y="5523928"/>
              <a:ext cx="1702252" cy="335942"/>
            </a:xfrm>
            <a:prstGeom prst="rect">
              <a:avLst/>
            </a:prstGeom>
            <a:noFill/>
          </p:spPr>
          <p:txBody>
            <a:bodyPr wrap="square" rtlCol="0">
              <a:spAutoFit/>
            </a:bodyPr>
            <a:p>
              <a:pPr algn="ctr"/>
              <a:r>
                <a:rPr lang="zh-CN" altLang="en-US" sz="1600" dirty="0">
                  <a:solidFill>
                    <a:schemeClr val="accent1"/>
                  </a:solidFill>
                  <a:latin typeface="+mj-ea"/>
                  <a:ea typeface="+mj-ea"/>
                </a:rPr>
                <a:t>胸闷、呼吸困难</a:t>
              </a:r>
              <a:endParaRPr lang="zh-CN" altLang="en-US" sz="1600" dirty="0">
                <a:solidFill>
                  <a:schemeClr val="accent1"/>
                </a:solidFill>
                <a:latin typeface="+mj-ea"/>
                <a:ea typeface="+mj-ea"/>
              </a:endParaRPr>
            </a:p>
          </p:txBody>
        </p:sp>
        <p:grpSp>
          <p:nvGrpSpPr>
            <p:cNvPr id="1757" name="组合 1756"/>
            <p:cNvGrpSpPr/>
            <p:nvPr/>
          </p:nvGrpSpPr>
          <p:grpSpPr>
            <a:xfrm>
              <a:off x="1591257" y="3354837"/>
              <a:ext cx="3621717" cy="1318815"/>
              <a:chOff x="937549" y="3052657"/>
              <a:chExt cx="3981691" cy="1449896"/>
            </a:xfrm>
          </p:grpSpPr>
          <p:sp>
            <p:nvSpPr>
              <p:cNvPr id="610" name="文本框 609"/>
              <p:cNvSpPr txBox="1"/>
              <p:nvPr>
                <p:custDataLst>
                  <p:tags r:id="rId33"/>
                </p:custDataLst>
              </p:nvPr>
            </p:nvSpPr>
            <p:spPr>
              <a:xfrm>
                <a:off x="937549" y="3392488"/>
                <a:ext cx="2271229" cy="369332"/>
              </a:xfrm>
              <a:prstGeom prst="rect">
                <a:avLst/>
              </a:prstGeom>
              <a:noFill/>
            </p:spPr>
            <p:txBody>
              <a:bodyPr wrap="square" rtlCol="0">
                <a:spAutoFit/>
              </a:bodyPr>
              <a:p>
                <a:pPr algn="ctr"/>
                <a:r>
                  <a:rPr lang="zh-CN" altLang="en-US" sz="1600" dirty="0">
                    <a:solidFill>
                      <a:schemeClr val="accent1"/>
                    </a:solidFill>
                    <a:latin typeface="+mj-ea"/>
                    <a:ea typeface="+mj-ea"/>
                  </a:rPr>
                  <a:t>咳嗽、咳痰</a:t>
                </a:r>
                <a:endParaRPr lang="zh-CN" altLang="en-US" sz="1600" dirty="0">
                  <a:solidFill>
                    <a:schemeClr val="accent1"/>
                  </a:solidFill>
                  <a:latin typeface="+mj-ea"/>
                  <a:ea typeface="+mj-ea"/>
                </a:endParaRPr>
              </a:p>
            </p:txBody>
          </p:sp>
          <p:sp>
            <p:nvSpPr>
              <p:cNvPr id="595" name="任意多边形: 形状 594"/>
              <p:cNvSpPr/>
              <p:nvPr>
                <p:custDataLst>
                  <p:tags r:id="rId34"/>
                </p:custDataLst>
              </p:nvPr>
            </p:nvSpPr>
            <p:spPr>
              <a:xfrm flipH="1">
                <a:off x="3242841" y="3052657"/>
                <a:ext cx="1146151" cy="1147735"/>
              </a:xfrm>
              <a:custGeom>
                <a:avLst/>
                <a:gdLst>
                  <a:gd name="connsiteX0" fmla="*/ 324 w 1146151"/>
                  <a:gd name="connsiteY0" fmla="*/ 591920 h 1147735"/>
                  <a:gd name="connsiteX1" fmla="*/ 324 w 1146151"/>
                  <a:gd name="connsiteY1" fmla="*/ 555361 h 1147735"/>
                  <a:gd name="connsiteX2" fmla="*/ 12699 w 1146151"/>
                  <a:gd name="connsiteY2" fmla="*/ 451346 h 1147735"/>
                  <a:gd name="connsiteX3" fmla="*/ 33647 w 1146151"/>
                  <a:gd name="connsiteY3" fmla="*/ 378551 h 1147735"/>
                  <a:gd name="connsiteX4" fmla="*/ 70772 w 1146151"/>
                  <a:gd name="connsiteY4" fmla="*/ 296455 h 1147735"/>
                  <a:gd name="connsiteX5" fmla="*/ 210619 w 1146151"/>
                  <a:gd name="connsiteY5" fmla="*/ 128542 h 1147735"/>
                  <a:gd name="connsiteX6" fmla="*/ 448577 w 1146151"/>
                  <a:gd name="connsiteY6" fmla="*/ 13527 h 1147735"/>
                  <a:gd name="connsiteX7" fmla="*/ 596188 w 1146151"/>
                  <a:gd name="connsiteY7" fmla="*/ 504 h 1147735"/>
                  <a:gd name="connsiteX8" fmla="*/ 673431 w 1146151"/>
                  <a:gd name="connsiteY8" fmla="*/ 8593 h 1147735"/>
                  <a:gd name="connsiteX9" fmla="*/ 750917 w 1146151"/>
                  <a:gd name="connsiteY9" fmla="*/ 28005 h 1147735"/>
                  <a:gd name="connsiteX10" fmla="*/ 1024463 w 1146151"/>
                  <a:gd name="connsiteY10" fmla="*/ 219697 h 1147735"/>
                  <a:gd name="connsiteX11" fmla="*/ 1072993 w 1146151"/>
                  <a:gd name="connsiteY11" fmla="*/ 293543 h 1147735"/>
                  <a:gd name="connsiteX12" fmla="*/ 1110765 w 1146151"/>
                  <a:gd name="connsiteY12" fmla="*/ 375478 h 1147735"/>
                  <a:gd name="connsiteX13" fmla="*/ 1122170 w 1146151"/>
                  <a:gd name="connsiteY13" fmla="*/ 737914 h 1147735"/>
                  <a:gd name="connsiteX14" fmla="*/ 1107692 w 1146151"/>
                  <a:gd name="connsiteY14" fmla="*/ 780782 h 1147735"/>
                  <a:gd name="connsiteX15" fmla="*/ 1089655 w 1146151"/>
                  <a:gd name="connsiteY15" fmla="*/ 822032 h 1147735"/>
                  <a:gd name="connsiteX16" fmla="*/ 1045250 w 1146151"/>
                  <a:gd name="connsiteY16" fmla="*/ 898871 h 1147735"/>
                  <a:gd name="connsiteX17" fmla="*/ 784888 w 1146151"/>
                  <a:gd name="connsiteY17" fmla="*/ 1107225 h 1147735"/>
                  <a:gd name="connsiteX18" fmla="*/ 708777 w 1146151"/>
                  <a:gd name="connsiteY18" fmla="*/ 1131490 h 1147735"/>
                  <a:gd name="connsiteX19" fmla="*/ 632181 w 1146151"/>
                  <a:gd name="connsiteY19" fmla="*/ 1144593 h 1147735"/>
                  <a:gd name="connsiteX20" fmla="*/ 484003 w 1146151"/>
                  <a:gd name="connsiteY20" fmla="*/ 1140873 h 1147735"/>
                  <a:gd name="connsiteX21" fmla="*/ 239332 w 1146151"/>
                  <a:gd name="connsiteY21" fmla="*/ 1040982 h 1147735"/>
                  <a:gd name="connsiteX22" fmla="*/ 88890 w 1146151"/>
                  <a:gd name="connsiteY22" fmla="*/ 882290 h 1147735"/>
                  <a:gd name="connsiteX23" fmla="*/ 46669 w 1146151"/>
                  <a:gd name="connsiteY23" fmla="*/ 802620 h 1147735"/>
                  <a:gd name="connsiteX24" fmla="*/ 21191 w 1146151"/>
                  <a:gd name="connsiteY24" fmla="*/ 731362 h 1147735"/>
                  <a:gd name="connsiteX25" fmla="*/ 2346 w 1146151"/>
                  <a:gd name="connsiteY25" fmla="*/ 628318 h 1147735"/>
                  <a:gd name="connsiteX26" fmla="*/ 324 w 1146151"/>
                  <a:gd name="connsiteY26" fmla="*/ 591920 h 1147735"/>
                  <a:gd name="connsiteX27" fmla="*/ 1051 w 1146151"/>
                  <a:gd name="connsiteY27" fmla="*/ 601141 h 1147735"/>
                  <a:gd name="connsiteX28" fmla="*/ 3154 w 1146151"/>
                  <a:gd name="connsiteY28" fmla="*/ 628237 h 1147735"/>
                  <a:gd name="connsiteX29" fmla="*/ 22809 w 1146151"/>
                  <a:gd name="connsiteY29" fmla="*/ 730877 h 1147735"/>
                  <a:gd name="connsiteX30" fmla="*/ 90832 w 1146151"/>
                  <a:gd name="connsiteY30" fmla="*/ 880753 h 1147735"/>
                  <a:gd name="connsiteX31" fmla="*/ 241031 w 1146151"/>
                  <a:gd name="connsiteY31" fmla="*/ 1038313 h 1147735"/>
                  <a:gd name="connsiteX32" fmla="*/ 484570 w 1146151"/>
                  <a:gd name="connsiteY32" fmla="*/ 1137233 h 1147735"/>
                  <a:gd name="connsiteX33" fmla="*/ 631857 w 1146151"/>
                  <a:gd name="connsiteY33" fmla="*/ 1140630 h 1147735"/>
                  <a:gd name="connsiteX34" fmla="*/ 707887 w 1146151"/>
                  <a:gd name="connsiteY34" fmla="*/ 1127527 h 1147735"/>
                  <a:gd name="connsiteX35" fmla="*/ 783432 w 1146151"/>
                  <a:gd name="connsiteY35" fmla="*/ 1103262 h 1147735"/>
                  <a:gd name="connsiteX36" fmla="*/ 1086258 w 1146151"/>
                  <a:gd name="connsiteY36" fmla="*/ 820172 h 1147735"/>
                  <a:gd name="connsiteX37" fmla="*/ 1104133 w 1146151"/>
                  <a:gd name="connsiteY37" fmla="*/ 779245 h 1147735"/>
                  <a:gd name="connsiteX38" fmla="*/ 1118530 w 1146151"/>
                  <a:gd name="connsiteY38" fmla="*/ 736620 h 1147735"/>
                  <a:gd name="connsiteX39" fmla="*/ 1107125 w 1146151"/>
                  <a:gd name="connsiteY39" fmla="*/ 376853 h 1147735"/>
                  <a:gd name="connsiteX40" fmla="*/ 1069677 w 1146151"/>
                  <a:gd name="connsiteY40" fmla="*/ 295970 h 1147735"/>
                  <a:gd name="connsiteX41" fmla="*/ 1021147 w 1146151"/>
                  <a:gd name="connsiteY41" fmla="*/ 222609 h 1147735"/>
                  <a:gd name="connsiteX42" fmla="*/ 749461 w 1146151"/>
                  <a:gd name="connsiteY42" fmla="*/ 31887 h 1147735"/>
                  <a:gd name="connsiteX43" fmla="*/ 672541 w 1146151"/>
                  <a:gd name="connsiteY43" fmla="*/ 12556 h 1147735"/>
                  <a:gd name="connsiteX44" fmla="*/ 449062 w 1146151"/>
                  <a:gd name="connsiteY44" fmla="*/ 16924 h 1147735"/>
                  <a:gd name="connsiteX45" fmla="*/ 212237 w 1146151"/>
                  <a:gd name="connsiteY45" fmla="*/ 130969 h 1147735"/>
                  <a:gd name="connsiteX46" fmla="*/ 72228 w 1146151"/>
                  <a:gd name="connsiteY46" fmla="*/ 297587 h 1147735"/>
                  <a:gd name="connsiteX47" fmla="*/ 35022 w 1146151"/>
                  <a:gd name="connsiteY47" fmla="*/ 379279 h 1147735"/>
                  <a:gd name="connsiteX48" fmla="*/ 13750 w 1146151"/>
                  <a:gd name="connsiteY48" fmla="*/ 452074 h 1147735"/>
                  <a:gd name="connsiteX49" fmla="*/ 647 w 1146151"/>
                  <a:gd name="connsiteY49" fmla="*/ 555685 h 1147735"/>
                  <a:gd name="connsiteX50" fmla="*/ 243 w 1146151"/>
                  <a:gd name="connsiteY50" fmla="*/ 582942 h 1147735"/>
                  <a:gd name="connsiteX51" fmla="*/ 324 w 1146151"/>
                  <a:gd name="connsiteY51" fmla="*/ 591920 h 1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6151" h="1147735">
                    <a:moveTo>
                      <a:pt x="324" y="591920"/>
                    </a:moveTo>
                    <a:cubicBezTo>
                      <a:pt x="324" y="591920"/>
                      <a:pt x="-404" y="579303"/>
                      <a:pt x="324" y="555361"/>
                    </a:cubicBezTo>
                    <a:cubicBezTo>
                      <a:pt x="1229" y="520379"/>
                      <a:pt x="5371" y="485559"/>
                      <a:pt x="12699" y="451346"/>
                    </a:cubicBezTo>
                    <a:cubicBezTo>
                      <a:pt x="18093" y="426652"/>
                      <a:pt x="25090" y="402339"/>
                      <a:pt x="33647" y="378551"/>
                    </a:cubicBezTo>
                    <a:cubicBezTo>
                      <a:pt x="43758" y="350218"/>
                      <a:pt x="56173" y="322758"/>
                      <a:pt x="70772" y="296455"/>
                    </a:cubicBezTo>
                    <a:cubicBezTo>
                      <a:pt x="106329" y="232130"/>
                      <a:pt x="153791" y="175148"/>
                      <a:pt x="210619" y="128542"/>
                    </a:cubicBezTo>
                    <a:cubicBezTo>
                      <a:pt x="279823" y="72076"/>
                      <a:pt x="361336" y="32677"/>
                      <a:pt x="448577" y="13527"/>
                    </a:cubicBezTo>
                    <a:cubicBezTo>
                      <a:pt x="497009" y="2798"/>
                      <a:pt x="546631" y="-1579"/>
                      <a:pt x="596188" y="504"/>
                    </a:cubicBezTo>
                    <a:cubicBezTo>
                      <a:pt x="622087" y="1495"/>
                      <a:pt x="647888" y="4198"/>
                      <a:pt x="673431" y="8593"/>
                    </a:cubicBezTo>
                    <a:cubicBezTo>
                      <a:pt x="699645" y="13401"/>
                      <a:pt x="725528" y="19885"/>
                      <a:pt x="750917" y="28005"/>
                    </a:cubicBezTo>
                    <a:cubicBezTo>
                      <a:pt x="859033" y="63470"/>
                      <a:pt x="954224" y="130175"/>
                      <a:pt x="1024463" y="219697"/>
                    </a:cubicBezTo>
                    <a:cubicBezTo>
                      <a:pt x="1042532" y="243016"/>
                      <a:pt x="1058757" y="267709"/>
                      <a:pt x="1072993" y="293543"/>
                    </a:cubicBezTo>
                    <a:cubicBezTo>
                      <a:pt x="1087851" y="319749"/>
                      <a:pt x="1100493" y="347161"/>
                      <a:pt x="1110765" y="375478"/>
                    </a:cubicBezTo>
                    <a:cubicBezTo>
                      <a:pt x="1153665" y="491876"/>
                      <a:pt x="1157669" y="619048"/>
                      <a:pt x="1122170" y="737914"/>
                    </a:cubicBezTo>
                    <a:cubicBezTo>
                      <a:pt x="1118045" y="752473"/>
                      <a:pt x="1112787" y="766627"/>
                      <a:pt x="1107692" y="780782"/>
                    </a:cubicBezTo>
                    <a:cubicBezTo>
                      <a:pt x="1102596" y="794936"/>
                      <a:pt x="1096368" y="808606"/>
                      <a:pt x="1089655" y="822032"/>
                    </a:cubicBezTo>
                    <a:cubicBezTo>
                      <a:pt x="1076899" y="848772"/>
                      <a:pt x="1062049" y="874469"/>
                      <a:pt x="1045250" y="898871"/>
                    </a:cubicBezTo>
                    <a:cubicBezTo>
                      <a:pt x="980932" y="992501"/>
                      <a:pt x="890343" y="1064997"/>
                      <a:pt x="784888" y="1107225"/>
                    </a:cubicBezTo>
                    <a:cubicBezTo>
                      <a:pt x="760081" y="1116980"/>
                      <a:pt x="734652" y="1125084"/>
                      <a:pt x="708777" y="1131490"/>
                    </a:cubicBezTo>
                    <a:cubicBezTo>
                      <a:pt x="683574" y="1137613"/>
                      <a:pt x="657983" y="1141989"/>
                      <a:pt x="632181" y="1144593"/>
                    </a:cubicBezTo>
                    <a:cubicBezTo>
                      <a:pt x="582834" y="1149786"/>
                      <a:pt x="533026" y="1148540"/>
                      <a:pt x="484003" y="1140873"/>
                    </a:cubicBezTo>
                    <a:cubicBezTo>
                      <a:pt x="395760" y="1127147"/>
                      <a:pt x="311965" y="1092933"/>
                      <a:pt x="239332" y="1040982"/>
                    </a:cubicBezTo>
                    <a:cubicBezTo>
                      <a:pt x="179584" y="998098"/>
                      <a:pt x="128531" y="944246"/>
                      <a:pt x="88890" y="882290"/>
                    </a:cubicBezTo>
                    <a:cubicBezTo>
                      <a:pt x="72649" y="856941"/>
                      <a:pt x="58527" y="830290"/>
                      <a:pt x="46669" y="802620"/>
                    </a:cubicBezTo>
                    <a:cubicBezTo>
                      <a:pt x="36632" y="779447"/>
                      <a:pt x="28123" y="755644"/>
                      <a:pt x="21191" y="731362"/>
                    </a:cubicBezTo>
                    <a:cubicBezTo>
                      <a:pt x="11736" y="697667"/>
                      <a:pt x="5427" y="663178"/>
                      <a:pt x="2346" y="628318"/>
                    </a:cubicBezTo>
                    <a:cubicBezTo>
                      <a:pt x="404" y="604457"/>
                      <a:pt x="324" y="591920"/>
                      <a:pt x="324" y="591920"/>
                    </a:cubicBezTo>
                    <a:cubicBezTo>
                      <a:pt x="324" y="591920"/>
                      <a:pt x="324" y="594994"/>
                      <a:pt x="1051" y="601141"/>
                    </a:cubicBezTo>
                    <a:cubicBezTo>
                      <a:pt x="1779" y="607288"/>
                      <a:pt x="1698" y="616428"/>
                      <a:pt x="3154" y="628237"/>
                    </a:cubicBezTo>
                    <a:cubicBezTo>
                      <a:pt x="6624" y="662968"/>
                      <a:pt x="13200" y="697319"/>
                      <a:pt x="22809" y="730877"/>
                    </a:cubicBezTo>
                    <a:cubicBezTo>
                      <a:pt x="38193" y="783831"/>
                      <a:pt x="61099" y="834310"/>
                      <a:pt x="90832" y="880753"/>
                    </a:cubicBezTo>
                    <a:cubicBezTo>
                      <a:pt x="130505" y="942289"/>
                      <a:pt x="181469" y="995744"/>
                      <a:pt x="241031" y="1038313"/>
                    </a:cubicBezTo>
                    <a:cubicBezTo>
                      <a:pt x="313413" y="1089779"/>
                      <a:pt x="396803" y="1123653"/>
                      <a:pt x="484570" y="1137233"/>
                    </a:cubicBezTo>
                    <a:cubicBezTo>
                      <a:pt x="533310" y="1144747"/>
                      <a:pt x="582818" y="1145887"/>
                      <a:pt x="631857" y="1140630"/>
                    </a:cubicBezTo>
                    <a:cubicBezTo>
                      <a:pt x="657473" y="1138018"/>
                      <a:pt x="682878" y="1133642"/>
                      <a:pt x="707887" y="1127527"/>
                    </a:cubicBezTo>
                    <a:cubicBezTo>
                      <a:pt x="733568" y="1121073"/>
                      <a:pt x="758803" y="1112968"/>
                      <a:pt x="783432" y="1103262"/>
                    </a:cubicBezTo>
                    <a:cubicBezTo>
                      <a:pt x="916274" y="1050163"/>
                      <a:pt x="1024342" y="949140"/>
                      <a:pt x="1086258" y="820172"/>
                    </a:cubicBezTo>
                    <a:cubicBezTo>
                      <a:pt x="1092890" y="806826"/>
                      <a:pt x="1098390" y="792995"/>
                      <a:pt x="1104133" y="779245"/>
                    </a:cubicBezTo>
                    <a:cubicBezTo>
                      <a:pt x="1109875" y="765495"/>
                      <a:pt x="1114405" y="751098"/>
                      <a:pt x="1118530" y="736620"/>
                    </a:cubicBezTo>
                    <a:cubicBezTo>
                      <a:pt x="1153706" y="618620"/>
                      <a:pt x="1149702" y="492394"/>
                      <a:pt x="1107125" y="376853"/>
                    </a:cubicBezTo>
                    <a:cubicBezTo>
                      <a:pt x="1096934" y="348883"/>
                      <a:pt x="1084413" y="321828"/>
                      <a:pt x="1069677" y="295970"/>
                    </a:cubicBezTo>
                    <a:cubicBezTo>
                      <a:pt x="1055449" y="270281"/>
                      <a:pt x="1039216" y="245758"/>
                      <a:pt x="1021147" y="222609"/>
                    </a:cubicBezTo>
                    <a:cubicBezTo>
                      <a:pt x="951418" y="133584"/>
                      <a:pt x="856882" y="67217"/>
                      <a:pt x="749461" y="31887"/>
                    </a:cubicBezTo>
                    <a:cubicBezTo>
                      <a:pt x="724274" y="23757"/>
                      <a:pt x="698578" y="17300"/>
                      <a:pt x="672541" y="12556"/>
                    </a:cubicBezTo>
                    <a:cubicBezTo>
                      <a:pt x="598469" y="-533"/>
                      <a:pt x="522560" y="951"/>
                      <a:pt x="449062" y="16924"/>
                    </a:cubicBezTo>
                    <a:cubicBezTo>
                      <a:pt x="362283" y="35879"/>
                      <a:pt x="281165" y="74943"/>
                      <a:pt x="212237" y="130969"/>
                    </a:cubicBezTo>
                    <a:cubicBezTo>
                      <a:pt x="155449" y="177154"/>
                      <a:pt x="107938" y="233693"/>
                      <a:pt x="72228" y="297587"/>
                    </a:cubicBezTo>
                    <a:cubicBezTo>
                      <a:pt x="57613" y="323753"/>
                      <a:pt x="45165" y="351075"/>
                      <a:pt x="35022" y="379279"/>
                    </a:cubicBezTo>
                    <a:cubicBezTo>
                      <a:pt x="26311" y="403043"/>
                      <a:pt x="19210" y="427364"/>
                      <a:pt x="13750" y="452074"/>
                    </a:cubicBezTo>
                    <a:cubicBezTo>
                      <a:pt x="6260" y="486142"/>
                      <a:pt x="1868" y="520824"/>
                      <a:pt x="647" y="555685"/>
                    </a:cubicBezTo>
                    <a:cubicBezTo>
                      <a:pt x="-81" y="567655"/>
                      <a:pt x="647" y="576795"/>
                      <a:pt x="243" y="582942"/>
                    </a:cubicBezTo>
                    <a:cubicBezTo>
                      <a:pt x="-162" y="589089"/>
                      <a:pt x="324" y="591920"/>
                      <a:pt x="324" y="591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96" name="任意多边形: 形状 595"/>
              <p:cNvSpPr/>
              <p:nvPr>
                <p:custDataLst>
                  <p:tags r:id="rId35"/>
                </p:custDataLst>
              </p:nvPr>
            </p:nvSpPr>
            <p:spPr>
              <a:xfrm flipH="1">
                <a:off x="4267200" y="4072128"/>
                <a:ext cx="652040" cy="430425"/>
              </a:xfrm>
              <a:custGeom>
                <a:avLst/>
                <a:gdLst>
                  <a:gd name="connsiteX0" fmla="*/ 6 w 537559"/>
                  <a:gd name="connsiteY0" fmla="*/ 871030 h 871031"/>
                  <a:gd name="connsiteX1" fmla="*/ 266920 w 537559"/>
                  <a:gd name="connsiteY1" fmla="*/ 434262 h 871031"/>
                  <a:gd name="connsiteX2" fmla="*/ 537554 w 537559"/>
                  <a:gd name="connsiteY2" fmla="*/ 2 h 871031"/>
                  <a:gd name="connsiteX3" fmla="*/ 270640 w 537559"/>
                  <a:gd name="connsiteY3" fmla="*/ 436769 h 871031"/>
                  <a:gd name="connsiteX4" fmla="*/ 6 w 537559"/>
                  <a:gd name="connsiteY4" fmla="*/ 871030 h 87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9" h="871031">
                    <a:moveTo>
                      <a:pt x="6" y="871030"/>
                    </a:moveTo>
                    <a:cubicBezTo>
                      <a:pt x="-965" y="870464"/>
                      <a:pt x="118580" y="674970"/>
                      <a:pt x="266920" y="434262"/>
                    </a:cubicBezTo>
                    <a:cubicBezTo>
                      <a:pt x="415259" y="193555"/>
                      <a:pt x="536583" y="-645"/>
                      <a:pt x="537554" y="2"/>
                    </a:cubicBezTo>
                    <a:cubicBezTo>
                      <a:pt x="538525" y="649"/>
                      <a:pt x="418980" y="195981"/>
                      <a:pt x="270640" y="436769"/>
                    </a:cubicBezTo>
                    <a:cubicBezTo>
                      <a:pt x="122301" y="677558"/>
                      <a:pt x="976" y="871677"/>
                      <a:pt x="6" y="87103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97" name="任意多边形: 形状 596"/>
              <p:cNvSpPr/>
              <p:nvPr>
                <p:custDataLst>
                  <p:tags r:id="rId36"/>
                </p:custDataLst>
              </p:nvPr>
            </p:nvSpPr>
            <p:spPr>
              <a:xfrm flipH="1">
                <a:off x="4214027" y="4019802"/>
                <a:ext cx="46424" cy="46434"/>
              </a:xfrm>
              <a:custGeom>
                <a:avLst/>
                <a:gdLst>
                  <a:gd name="connsiteX0" fmla="*/ 46414 w 46424"/>
                  <a:gd name="connsiteY0" fmla="*/ 22514 h 46434"/>
                  <a:gd name="connsiteX1" fmla="*/ 23912 w 46424"/>
                  <a:gd name="connsiteY1" fmla="*/ 46423 h 46434"/>
                  <a:gd name="connsiteX2" fmla="*/ 11 w 46424"/>
                  <a:gd name="connsiteY2" fmla="*/ 23922 h 46434"/>
                  <a:gd name="connsiteX3" fmla="*/ 22149 w 46424"/>
                  <a:gd name="connsiteY3" fmla="*/ 29 h 46434"/>
                  <a:gd name="connsiteX4" fmla="*/ 46397 w 46424"/>
                  <a:gd name="connsiteY4" fmla="*/ 21988 h 46434"/>
                  <a:gd name="connsiteX5" fmla="*/ 46414 w 46424"/>
                  <a:gd name="connsiteY5" fmla="*/ 22514 h 4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4" h="46434">
                    <a:moveTo>
                      <a:pt x="46414" y="22514"/>
                    </a:moveTo>
                    <a:cubicBezTo>
                      <a:pt x="46802" y="35326"/>
                      <a:pt x="36732" y="46035"/>
                      <a:pt x="23912" y="46423"/>
                    </a:cubicBezTo>
                    <a:cubicBezTo>
                      <a:pt x="11100" y="46811"/>
                      <a:pt x="399" y="36733"/>
                      <a:pt x="11" y="23922"/>
                    </a:cubicBezTo>
                    <a:cubicBezTo>
                      <a:pt x="-377" y="11247"/>
                      <a:pt x="9482" y="611"/>
                      <a:pt x="22149" y="29"/>
                    </a:cubicBezTo>
                    <a:cubicBezTo>
                      <a:pt x="34912" y="-602"/>
                      <a:pt x="45766" y="9233"/>
                      <a:pt x="46397" y="21988"/>
                    </a:cubicBezTo>
                    <a:cubicBezTo>
                      <a:pt x="46405" y="22166"/>
                      <a:pt x="46405" y="22336"/>
                      <a:pt x="46414" y="22514"/>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98" name="任意多边形: 形状 597"/>
              <p:cNvSpPr/>
              <p:nvPr>
                <p:custDataLst>
                  <p:tags r:id="rId37"/>
                </p:custDataLst>
              </p:nvPr>
            </p:nvSpPr>
            <p:spPr>
              <a:xfrm>
                <a:off x="3275917" y="3086524"/>
                <a:ext cx="1080000" cy="1080000"/>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639" name="图形 412"/>
              <p:cNvGrpSpPr/>
              <p:nvPr/>
            </p:nvGrpSpPr>
            <p:grpSpPr>
              <a:xfrm flipH="1">
                <a:off x="3486273" y="3338614"/>
                <a:ext cx="738495" cy="617384"/>
                <a:chOff x="5485914" y="2164384"/>
                <a:chExt cx="993346" cy="830440"/>
              </a:xfrm>
              <a:solidFill>
                <a:schemeClr val="accent1"/>
              </a:solidFill>
            </p:grpSpPr>
            <p:sp>
              <p:nvSpPr>
                <p:cNvPr id="640" name="任意多边形: 形状 639"/>
                <p:cNvSpPr/>
                <p:nvPr>
                  <p:custDataLst>
                    <p:tags r:id="rId38"/>
                  </p:custDataLst>
                </p:nvPr>
              </p:nvSpPr>
              <p:spPr>
                <a:xfrm>
                  <a:off x="5485914" y="2164384"/>
                  <a:ext cx="936170" cy="128088"/>
                </a:xfrm>
                <a:custGeom>
                  <a:avLst/>
                  <a:gdLst>
                    <a:gd name="connsiteX0" fmla="*/ 486 w 936170"/>
                    <a:gd name="connsiteY0" fmla="*/ 121616 h 128088"/>
                    <a:gd name="connsiteX1" fmla="*/ 221847 w 936170"/>
                    <a:gd name="connsiteY1" fmla="*/ 35891 h 128088"/>
                    <a:gd name="connsiteX2" fmla="*/ 457686 w 936170"/>
                    <a:gd name="connsiteY2" fmla="*/ 1029 h 128088"/>
                    <a:gd name="connsiteX3" fmla="*/ 695811 w 936170"/>
                    <a:gd name="connsiteY3" fmla="*/ 17412 h 128088"/>
                    <a:gd name="connsiteX4" fmla="*/ 925078 w 936170"/>
                    <a:gd name="connsiteY4" fmla="*/ 91040 h 128088"/>
                    <a:gd name="connsiteX5" fmla="*/ 934269 w 936170"/>
                    <a:gd name="connsiteY5" fmla="*/ 116996 h 128088"/>
                    <a:gd name="connsiteX6" fmla="*/ 908314 w 936170"/>
                    <a:gd name="connsiteY6" fmla="*/ 126187 h 128088"/>
                    <a:gd name="connsiteX7" fmla="*/ 907361 w 936170"/>
                    <a:gd name="connsiteY7" fmla="*/ 126187 h 128088"/>
                    <a:gd name="connsiteX8" fmla="*/ 907361 w 936170"/>
                    <a:gd name="connsiteY8" fmla="*/ 126187 h 128088"/>
                    <a:gd name="connsiteX9" fmla="*/ 690572 w 936170"/>
                    <a:gd name="connsiteY9" fmla="*/ 45416 h 128088"/>
                    <a:gd name="connsiteX10" fmla="*/ 458353 w 936170"/>
                    <a:gd name="connsiteY10" fmla="*/ 23889 h 128088"/>
                    <a:gd name="connsiteX11" fmla="*/ 225276 w 936170"/>
                    <a:gd name="connsiteY11" fmla="*/ 49988 h 128088"/>
                    <a:gd name="connsiteX12" fmla="*/ 2010 w 936170"/>
                    <a:gd name="connsiteY12" fmla="*/ 123902 h 128088"/>
                    <a:gd name="connsiteX13" fmla="*/ 191 w 936170"/>
                    <a:gd name="connsiteY13" fmla="*/ 123406 h 128088"/>
                    <a:gd name="connsiteX14" fmla="*/ 105 w 936170"/>
                    <a:gd name="connsiteY14" fmla="*/ 123235 h 128088"/>
                    <a:gd name="connsiteX15" fmla="*/ 486 w 936170"/>
                    <a:gd name="connsiteY15" fmla="*/ 121616 h 12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170" h="128088">
                      <a:moveTo>
                        <a:pt x="486" y="121616"/>
                      </a:moveTo>
                      <a:cubicBezTo>
                        <a:pt x="70495" y="84116"/>
                        <a:pt x="144837" y="55322"/>
                        <a:pt x="221847" y="35891"/>
                      </a:cubicBezTo>
                      <a:cubicBezTo>
                        <a:pt x="299104" y="16450"/>
                        <a:pt x="378105" y="4772"/>
                        <a:pt x="457686" y="1029"/>
                      </a:cubicBezTo>
                      <a:cubicBezTo>
                        <a:pt x="537429" y="-2486"/>
                        <a:pt x="617306" y="3010"/>
                        <a:pt x="695811" y="17412"/>
                      </a:cubicBezTo>
                      <a:cubicBezTo>
                        <a:pt x="775211" y="31480"/>
                        <a:pt x="852335" y="56255"/>
                        <a:pt x="925078" y="91040"/>
                      </a:cubicBezTo>
                      <a:cubicBezTo>
                        <a:pt x="934784" y="95669"/>
                        <a:pt x="938899" y="107290"/>
                        <a:pt x="934269" y="116996"/>
                      </a:cubicBezTo>
                      <a:cubicBezTo>
                        <a:pt x="929640" y="126702"/>
                        <a:pt x="918020" y="130817"/>
                        <a:pt x="908314" y="126187"/>
                      </a:cubicBezTo>
                      <a:lnTo>
                        <a:pt x="907361" y="126187"/>
                      </a:lnTo>
                      <a:lnTo>
                        <a:pt x="907361" y="126187"/>
                      </a:lnTo>
                      <a:cubicBezTo>
                        <a:pt x="839296" y="89107"/>
                        <a:pt x="766306" y="61913"/>
                        <a:pt x="690572" y="45416"/>
                      </a:cubicBezTo>
                      <a:cubicBezTo>
                        <a:pt x="614248" y="29375"/>
                        <a:pt x="536324" y="22155"/>
                        <a:pt x="458353" y="23889"/>
                      </a:cubicBezTo>
                      <a:cubicBezTo>
                        <a:pt x="379991" y="24822"/>
                        <a:pt x="301905" y="33566"/>
                        <a:pt x="225276" y="49988"/>
                      </a:cubicBezTo>
                      <a:cubicBezTo>
                        <a:pt x="148114" y="65408"/>
                        <a:pt x="73133" y="90231"/>
                        <a:pt x="2010" y="123902"/>
                      </a:cubicBezTo>
                      <a:cubicBezTo>
                        <a:pt x="1372" y="124273"/>
                        <a:pt x="553" y="124044"/>
                        <a:pt x="191" y="123406"/>
                      </a:cubicBezTo>
                      <a:cubicBezTo>
                        <a:pt x="153" y="123349"/>
                        <a:pt x="124" y="123292"/>
                        <a:pt x="105" y="123235"/>
                      </a:cubicBezTo>
                      <a:cubicBezTo>
                        <a:pt x="-124" y="122673"/>
                        <a:pt x="29" y="122016"/>
                        <a:pt x="486" y="12161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41" name="任意多边形: 形状 640"/>
                <p:cNvSpPr/>
                <p:nvPr>
                  <p:custDataLst>
                    <p:tags r:id="rId39"/>
                  </p:custDataLst>
                </p:nvPr>
              </p:nvSpPr>
              <p:spPr>
                <a:xfrm>
                  <a:off x="5635879" y="2438279"/>
                  <a:ext cx="843380" cy="556545"/>
                </a:xfrm>
                <a:custGeom>
                  <a:avLst/>
                  <a:gdLst>
                    <a:gd name="connsiteX0" fmla="*/ 1111 w 843380"/>
                    <a:gd name="connsiteY0" fmla="*/ 7264 h 556545"/>
                    <a:gd name="connsiteX1" fmla="*/ 130651 w 843380"/>
                    <a:gd name="connsiteY1" fmla="*/ 3454 h 556545"/>
                    <a:gd name="connsiteX2" fmla="*/ 257810 w 843380"/>
                    <a:gd name="connsiteY2" fmla="*/ 30981 h 556545"/>
                    <a:gd name="connsiteX3" fmla="*/ 492696 w 843380"/>
                    <a:gd name="connsiteY3" fmla="*/ 142995 h 556545"/>
                    <a:gd name="connsiteX4" fmla="*/ 690816 w 843380"/>
                    <a:gd name="connsiteY4" fmla="*/ 313016 h 556545"/>
                    <a:gd name="connsiteX5" fmla="*/ 772731 w 843380"/>
                    <a:gd name="connsiteY5" fmla="*/ 415505 h 556545"/>
                    <a:gd name="connsiteX6" fmla="*/ 841121 w 843380"/>
                    <a:gd name="connsiteY6" fmla="*/ 527996 h 556545"/>
                    <a:gd name="connsiteX7" fmla="*/ 833024 w 843380"/>
                    <a:gd name="connsiteY7" fmla="*/ 554285 h 556545"/>
                    <a:gd name="connsiteX8" fmla="*/ 806735 w 843380"/>
                    <a:gd name="connsiteY8" fmla="*/ 546188 h 556545"/>
                    <a:gd name="connsiteX9" fmla="*/ 806259 w 843380"/>
                    <a:gd name="connsiteY9" fmla="*/ 545331 h 556545"/>
                    <a:gd name="connsiteX10" fmla="*/ 806259 w 843380"/>
                    <a:gd name="connsiteY10" fmla="*/ 545331 h 556545"/>
                    <a:gd name="connsiteX11" fmla="*/ 669671 w 843380"/>
                    <a:gd name="connsiteY11" fmla="*/ 331781 h 556545"/>
                    <a:gd name="connsiteX12" fmla="*/ 479933 w 843380"/>
                    <a:gd name="connsiteY12" fmla="*/ 162045 h 556545"/>
                    <a:gd name="connsiteX13" fmla="*/ 253333 w 843380"/>
                    <a:gd name="connsiteY13" fmla="*/ 44697 h 556545"/>
                    <a:gd name="connsiteX14" fmla="*/ 129508 w 843380"/>
                    <a:gd name="connsiteY14" fmla="*/ 12217 h 556545"/>
                    <a:gd name="connsiteX15" fmla="*/ 1682 w 843380"/>
                    <a:gd name="connsiteY15" fmla="*/ 10312 h 556545"/>
                    <a:gd name="connsiteX16" fmla="*/ 63 w 843380"/>
                    <a:gd name="connsiteY16" fmla="*/ 9169 h 556545"/>
                    <a:gd name="connsiteX17" fmla="*/ 1082 w 843380"/>
                    <a:gd name="connsiteY17" fmla="*/ 7273 h 556545"/>
                    <a:gd name="connsiteX18" fmla="*/ 1111 w 843380"/>
                    <a:gd name="connsiteY18" fmla="*/ 7264 h 55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3380" h="556545">
                      <a:moveTo>
                        <a:pt x="1111" y="7264"/>
                      </a:moveTo>
                      <a:cubicBezTo>
                        <a:pt x="43811" y="-909"/>
                        <a:pt x="87541" y="-2194"/>
                        <a:pt x="130651" y="3454"/>
                      </a:cubicBezTo>
                      <a:cubicBezTo>
                        <a:pt x="173780" y="8807"/>
                        <a:pt x="216328" y="18018"/>
                        <a:pt x="257810" y="30981"/>
                      </a:cubicBezTo>
                      <a:cubicBezTo>
                        <a:pt x="340791" y="57565"/>
                        <a:pt x="419801" y="95246"/>
                        <a:pt x="492696" y="142995"/>
                      </a:cubicBezTo>
                      <a:cubicBezTo>
                        <a:pt x="565753" y="190944"/>
                        <a:pt x="632342" y="248085"/>
                        <a:pt x="690816" y="313016"/>
                      </a:cubicBezTo>
                      <a:cubicBezTo>
                        <a:pt x="720363" y="345325"/>
                        <a:pt x="747728" y="379568"/>
                        <a:pt x="772731" y="415505"/>
                      </a:cubicBezTo>
                      <a:cubicBezTo>
                        <a:pt x="797629" y="451681"/>
                        <a:pt x="820461" y="489238"/>
                        <a:pt x="841121" y="527996"/>
                      </a:cubicBezTo>
                      <a:cubicBezTo>
                        <a:pt x="846140" y="537492"/>
                        <a:pt x="842521" y="549265"/>
                        <a:pt x="833024" y="554285"/>
                      </a:cubicBezTo>
                      <a:cubicBezTo>
                        <a:pt x="823528" y="559304"/>
                        <a:pt x="811755" y="555685"/>
                        <a:pt x="806735" y="546188"/>
                      </a:cubicBezTo>
                      <a:cubicBezTo>
                        <a:pt x="806545" y="545922"/>
                        <a:pt x="806383" y="545636"/>
                        <a:pt x="806259" y="545331"/>
                      </a:cubicBezTo>
                      <a:lnTo>
                        <a:pt x="806259" y="545331"/>
                      </a:lnTo>
                      <a:cubicBezTo>
                        <a:pt x="770683" y="468245"/>
                        <a:pt x="724725" y="396398"/>
                        <a:pt x="669671" y="331781"/>
                      </a:cubicBezTo>
                      <a:cubicBezTo>
                        <a:pt x="614121" y="267144"/>
                        <a:pt x="550332" y="210080"/>
                        <a:pt x="479933" y="162045"/>
                      </a:cubicBezTo>
                      <a:cubicBezTo>
                        <a:pt x="410048" y="112877"/>
                        <a:pt x="333819" y="73396"/>
                        <a:pt x="253333" y="44697"/>
                      </a:cubicBezTo>
                      <a:cubicBezTo>
                        <a:pt x="213118" y="30181"/>
                        <a:pt x="171675" y="19313"/>
                        <a:pt x="129508" y="12217"/>
                      </a:cubicBezTo>
                      <a:cubicBezTo>
                        <a:pt x="87283" y="4683"/>
                        <a:pt x="44116" y="4035"/>
                        <a:pt x="1682" y="10312"/>
                      </a:cubicBezTo>
                      <a:cubicBezTo>
                        <a:pt x="920" y="10426"/>
                        <a:pt x="206" y="9921"/>
                        <a:pt x="63" y="9169"/>
                      </a:cubicBezTo>
                      <a:cubicBezTo>
                        <a:pt x="-175" y="8359"/>
                        <a:pt x="282" y="7512"/>
                        <a:pt x="1082" y="7273"/>
                      </a:cubicBezTo>
                      <a:cubicBezTo>
                        <a:pt x="1092" y="7273"/>
                        <a:pt x="1101" y="7264"/>
                        <a:pt x="1111" y="726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642" name="图形 412"/>
                <p:cNvGrpSpPr/>
                <p:nvPr/>
              </p:nvGrpSpPr>
              <p:grpSpPr>
                <a:xfrm>
                  <a:off x="5672034" y="2292286"/>
                  <a:ext cx="89294" cy="97923"/>
                  <a:chOff x="5672034" y="2292286"/>
                  <a:chExt cx="89294" cy="97923"/>
                </a:xfrm>
                <a:grpFill/>
              </p:grpSpPr>
              <p:sp>
                <p:nvSpPr>
                  <p:cNvPr id="1075" name="任意多边形: 形状 1074"/>
                  <p:cNvSpPr/>
                  <p:nvPr>
                    <p:custDataLst>
                      <p:tags r:id="rId40"/>
                    </p:custDataLst>
                  </p:nvPr>
                </p:nvSpPr>
                <p:spPr>
                  <a:xfrm>
                    <a:off x="5688446" y="2308994"/>
                    <a:ext cx="63261" cy="63254"/>
                  </a:xfrm>
                  <a:custGeom>
                    <a:avLst/>
                    <a:gdLst>
                      <a:gd name="connsiteX0" fmla="*/ 24934 w 63261"/>
                      <a:gd name="connsiteY0" fmla="*/ 723 h 63254"/>
                      <a:gd name="connsiteX1" fmla="*/ 62539 w 63261"/>
                      <a:gd name="connsiteY1" fmla="*/ 24935 h 63254"/>
                      <a:gd name="connsiteX2" fmla="*/ 38326 w 63261"/>
                      <a:gd name="connsiteY2" fmla="*/ 62531 h 63254"/>
                      <a:gd name="connsiteX3" fmla="*/ 836 w 63261"/>
                      <a:gd name="connsiteY3" fmla="*/ 38823 h 63254"/>
                      <a:gd name="connsiteX4" fmla="*/ 24439 w 63261"/>
                      <a:gd name="connsiteY4" fmla="*/ 837 h 63254"/>
                      <a:gd name="connsiteX5" fmla="*/ 24934 w 63261"/>
                      <a:gd name="connsiteY5" fmla="*/ 723 h 6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61" h="63254">
                        <a:moveTo>
                          <a:pt x="24934" y="723"/>
                        </a:moveTo>
                        <a:cubicBezTo>
                          <a:pt x="42003" y="-2973"/>
                          <a:pt x="58834" y="7867"/>
                          <a:pt x="62539" y="24935"/>
                        </a:cubicBezTo>
                        <a:cubicBezTo>
                          <a:pt x="66235" y="42004"/>
                          <a:pt x="55395" y="58835"/>
                          <a:pt x="38326" y="62531"/>
                        </a:cubicBezTo>
                        <a:cubicBezTo>
                          <a:pt x="21448" y="66188"/>
                          <a:pt x="4760" y="55634"/>
                          <a:pt x="836" y="38823"/>
                        </a:cubicBezTo>
                        <a:cubicBezTo>
                          <a:pt x="-3136" y="21811"/>
                          <a:pt x="7427" y="4809"/>
                          <a:pt x="24439" y="837"/>
                        </a:cubicBezTo>
                        <a:cubicBezTo>
                          <a:pt x="24601" y="799"/>
                          <a:pt x="24772" y="761"/>
                          <a:pt x="24934" y="72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6" name="任意多边形: 形状 1075"/>
                  <p:cNvSpPr/>
                  <p:nvPr>
                    <p:custDataLst>
                      <p:tags r:id="rId41"/>
                    </p:custDataLst>
                  </p:nvPr>
                </p:nvSpPr>
                <p:spPr>
                  <a:xfrm>
                    <a:off x="5674328" y="2343816"/>
                    <a:ext cx="16296" cy="7619"/>
                  </a:xfrm>
                  <a:custGeom>
                    <a:avLst/>
                    <a:gdLst>
                      <a:gd name="connsiteX0" fmla="*/ 14764 w 16296"/>
                      <a:gd name="connsiteY0" fmla="*/ 0 h 7619"/>
                      <a:gd name="connsiteX1" fmla="*/ 16288 w 16296"/>
                      <a:gd name="connsiteY1" fmla="*/ 7048 h 7619"/>
                      <a:gd name="connsiteX2" fmla="*/ 9811 w 16296"/>
                      <a:gd name="connsiteY2" fmla="*/ 6001 h 7619"/>
                      <a:gd name="connsiteX3" fmla="*/ 1333 w 16296"/>
                      <a:gd name="connsiteY3" fmla="*/ 7620 h 7619"/>
                      <a:gd name="connsiteX4" fmla="*/ 476 w 16296"/>
                      <a:gd name="connsiteY4" fmla="*/ 7620 h 7619"/>
                      <a:gd name="connsiteX5" fmla="*/ 0 w 16296"/>
                      <a:gd name="connsiteY5" fmla="*/ 5810 h 7619"/>
                      <a:gd name="connsiteX6" fmla="*/ 953 w 16296"/>
                      <a:gd name="connsiteY6" fmla="*/ 5810 h 7619"/>
                      <a:gd name="connsiteX7" fmla="*/ 9335 w 16296"/>
                      <a:gd name="connsiteY7" fmla="*/ 3715 h 7619"/>
                      <a:gd name="connsiteX8" fmla="*/ 14764 w 16296"/>
                      <a:gd name="connsiteY8" fmla="*/ 0 h 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6" h="7619">
                        <a:moveTo>
                          <a:pt x="14764" y="0"/>
                        </a:moveTo>
                        <a:cubicBezTo>
                          <a:pt x="15850" y="2191"/>
                          <a:pt x="16374" y="4610"/>
                          <a:pt x="16288" y="7048"/>
                        </a:cubicBezTo>
                        <a:cubicBezTo>
                          <a:pt x="15812" y="5905"/>
                          <a:pt x="13716" y="5334"/>
                          <a:pt x="9811" y="6001"/>
                        </a:cubicBezTo>
                        <a:lnTo>
                          <a:pt x="1333" y="7620"/>
                        </a:lnTo>
                        <a:lnTo>
                          <a:pt x="476" y="7620"/>
                        </a:lnTo>
                        <a:lnTo>
                          <a:pt x="0" y="5810"/>
                        </a:lnTo>
                        <a:lnTo>
                          <a:pt x="953" y="5810"/>
                        </a:lnTo>
                        <a:lnTo>
                          <a:pt x="9335" y="3715"/>
                        </a:lnTo>
                        <a:cubicBezTo>
                          <a:pt x="13145" y="2572"/>
                          <a:pt x="14859" y="1238"/>
                          <a:pt x="14764"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7" name="任意多边形: 形状 1076"/>
                  <p:cNvSpPr/>
                  <p:nvPr>
                    <p:custDataLst>
                      <p:tags r:id="rId42"/>
                    </p:custDataLst>
                  </p:nvPr>
                </p:nvSpPr>
                <p:spPr>
                  <a:xfrm>
                    <a:off x="5673851" y="2349531"/>
                    <a:ext cx="1690" cy="1809"/>
                  </a:xfrm>
                  <a:custGeom>
                    <a:avLst/>
                    <a:gdLst>
                      <a:gd name="connsiteX0" fmla="*/ 1619 w 1690"/>
                      <a:gd name="connsiteY0" fmla="*/ 0 h 1809"/>
                      <a:gd name="connsiteX1" fmla="*/ 1619 w 1690"/>
                      <a:gd name="connsiteY1" fmla="*/ 953 h 1809"/>
                      <a:gd name="connsiteX2" fmla="*/ 1619 w 1690"/>
                      <a:gd name="connsiteY2" fmla="*/ 1810 h 1809"/>
                      <a:gd name="connsiteX3" fmla="*/ 476 w 1690"/>
                      <a:gd name="connsiteY3" fmla="*/ 1810 h 1809"/>
                      <a:gd name="connsiteX4" fmla="*/ 0 w 1690"/>
                      <a:gd name="connsiteY4" fmla="*/ 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 h="1809">
                        <a:moveTo>
                          <a:pt x="1619" y="0"/>
                        </a:moveTo>
                        <a:cubicBezTo>
                          <a:pt x="1715" y="314"/>
                          <a:pt x="1715" y="638"/>
                          <a:pt x="1619" y="953"/>
                        </a:cubicBezTo>
                        <a:cubicBezTo>
                          <a:pt x="1619" y="953"/>
                          <a:pt x="1619" y="1524"/>
                          <a:pt x="1619" y="1810"/>
                        </a:cubicBezTo>
                        <a:lnTo>
                          <a:pt x="476" y="1810"/>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8" name="任意多边形: 形状 1077"/>
                  <p:cNvSpPr/>
                  <p:nvPr>
                    <p:custDataLst>
                      <p:tags r:id="rId43"/>
                    </p:custDataLst>
                  </p:nvPr>
                </p:nvSpPr>
                <p:spPr>
                  <a:xfrm>
                    <a:off x="5672611" y="2347150"/>
                    <a:ext cx="3581" cy="6000"/>
                  </a:xfrm>
                  <a:custGeom>
                    <a:avLst/>
                    <a:gdLst>
                      <a:gd name="connsiteX0" fmla="*/ 193 w 3581"/>
                      <a:gd name="connsiteY0" fmla="*/ 667 h 6000"/>
                      <a:gd name="connsiteX1" fmla="*/ 193 w 3581"/>
                      <a:gd name="connsiteY1" fmla="*/ 667 h 6000"/>
                      <a:gd name="connsiteX2" fmla="*/ 193 w 3581"/>
                      <a:gd name="connsiteY2" fmla="*/ 3524 h 6000"/>
                      <a:gd name="connsiteX3" fmla="*/ 1526 w 3581"/>
                      <a:gd name="connsiteY3" fmla="*/ 6001 h 6000"/>
                      <a:gd name="connsiteX4" fmla="*/ 2669 w 3581"/>
                      <a:gd name="connsiteY4" fmla="*/ 6001 h 6000"/>
                      <a:gd name="connsiteX5" fmla="*/ 3146 w 3581"/>
                      <a:gd name="connsiteY5" fmla="*/ 6001 h 6000"/>
                      <a:gd name="connsiteX6" fmla="*/ 3146 w 3581"/>
                      <a:gd name="connsiteY6" fmla="*/ 2762 h 6000"/>
                      <a:gd name="connsiteX7" fmla="*/ 1336 w 3581"/>
                      <a:gd name="connsiteY7" fmla="*/ 0 h 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 h="6000">
                        <a:moveTo>
                          <a:pt x="193" y="667"/>
                        </a:moveTo>
                        <a:lnTo>
                          <a:pt x="193" y="667"/>
                        </a:lnTo>
                        <a:cubicBezTo>
                          <a:pt x="-64" y="1600"/>
                          <a:pt x="-64" y="2591"/>
                          <a:pt x="193" y="3524"/>
                        </a:cubicBezTo>
                        <a:cubicBezTo>
                          <a:pt x="374" y="4467"/>
                          <a:pt x="841" y="5334"/>
                          <a:pt x="1526" y="6001"/>
                        </a:cubicBezTo>
                        <a:lnTo>
                          <a:pt x="2669" y="6001"/>
                        </a:lnTo>
                        <a:lnTo>
                          <a:pt x="3146" y="6001"/>
                        </a:lnTo>
                        <a:cubicBezTo>
                          <a:pt x="3727" y="5001"/>
                          <a:pt x="3727" y="3762"/>
                          <a:pt x="3146" y="2762"/>
                        </a:cubicBezTo>
                        <a:cubicBezTo>
                          <a:pt x="3146" y="1238"/>
                          <a:pt x="2003" y="95"/>
                          <a:pt x="1336"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9" name="任意多边形: 形状 1078"/>
                  <p:cNvSpPr/>
                  <p:nvPr>
                    <p:custDataLst>
                      <p:tags r:id="rId44"/>
                    </p:custDataLst>
                  </p:nvPr>
                </p:nvSpPr>
                <p:spPr>
                  <a:xfrm>
                    <a:off x="5672034" y="2349150"/>
                    <a:ext cx="1985" cy="3809"/>
                  </a:xfrm>
                  <a:custGeom>
                    <a:avLst/>
                    <a:gdLst>
                      <a:gd name="connsiteX0" fmla="*/ 579 w 1985"/>
                      <a:gd name="connsiteY0" fmla="*/ 0 h 3809"/>
                      <a:gd name="connsiteX1" fmla="*/ 1913 w 1985"/>
                      <a:gd name="connsiteY1" fmla="*/ 1714 h 3809"/>
                      <a:gd name="connsiteX2" fmla="*/ 1436 w 1985"/>
                      <a:gd name="connsiteY2" fmla="*/ 3810 h 3809"/>
                      <a:gd name="connsiteX3" fmla="*/ 484 w 1985"/>
                      <a:gd name="connsiteY3" fmla="*/ 3143 h 3809"/>
                      <a:gd name="connsiteX4" fmla="*/ 1531 w 1985"/>
                      <a:gd name="connsiteY4" fmla="*/ 2667 h 3809"/>
                      <a:gd name="connsiteX5" fmla="*/ 1055 w 1985"/>
                      <a:gd name="connsiteY5" fmla="*/ 571 h 3809"/>
                      <a:gd name="connsiteX6" fmla="*/ 293 w 1985"/>
                      <a:gd name="connsiteY6" fmla="*/ 571 h 3809"/>
                      <a:gd name="connsiteX7" fmla="*/ 579 w 1985"/>
                      <a:gd name="connsiteY7" fmla="*/ 0 h 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 h="3809">
                        <a:moveTo>
                          <a:pt x="579" y="0"/>
                        </a:moveTo>
                        <a:cubicBezTo>
                          <a:pt x="1151" y="0"/>
                          <a:pt x="1722" y="667"/>
                          <a:pt x="1913" y="1714"/>
                        </a:cubicBezTo>
                        <a:cubicBezTo>
                          <a:pt x="2103" y="2762"/>
                          <a:pt x="1913" y="3715"/>
                          <a:pt x="1436" y="3810"/>
                        </a:cubicBezTo>
                        <a:cubicBezTo>
                          <a:pt x="1027" y="3762"/>
                          <a:pt x="674" y="3515"/>
                          <a:pt x="484" y="3143"/>
                        </a:cubicBezTo>
                        <a:cubicBezTo>
                          <a:pt x="960" y="3143"/>
                          <a:pt x="1436" y="3143"/>
                          <a:pt x="1531" y="2667"/>
                        </a:cubicBezTo>
                        <a:cubicBezTo>
                          <a:pt x="1636" y="1933"/>
                          <a:pt x="1465" y="1191"/>
                          <a:pt x="1055" y="571"/>
                        </a:cubicBezTo>
                        <a:cubicBezTo>
                          <a:pt x="1055" y="571"/>
                          <a:pt x="1055" y="0"/>
                          <a:pt x="293" y="571"/>
                        </a:cubicBezTo>
                        <a:cubicBezTo>
                          <a:pt x="-469" y="1143"/>
                          <a:pt x="484" y="0"/>
                          <a:pt x="57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0" name="任意多边形: 形状 1079"/>
                  <p:cNvSpPr/>
                  <p:nvPr>
                    <p:custDataLst>
                      <p:tags r:id="rId45"/>
                    </p:custDataLst>
                  </p:nvPr>
                </p:nvSpPr>
                <p:spPr>
                  <a:xfrm>
                    <a:off x="5686425" y="2356294"/>
                    <a:ext cx="10763" cy="9620"/>
                  </a:xfrm>
                  <a:custGeom>
                    <a:avLst/>
                    <a:gdLst>
                      <a:gd name="connsiteX0" fmla="*/ 6477 w 10763"/>
                      <a:gd name="connsiteY0" fmla="*/ 0 h 9620"/>
                      <a:gd name="connsiteX1" fmla="*/ 10763 w 10763"/>
                      <a:gd name="connsiteY1" fmla="*/ 5715 h 9620"/>
                      <a:gd name="connsiteX2" fmla="*/ 6001 w 10763"/>
                      <a:gd name="connsiteY2" fmla="*/ 6286 h 9620"/>
                      <a:gd name="connsiteX3" fmla="*/ 1810 w 10763"/>
                      <a:gd name="connsiteY3" fmla="*/ 9049 h 9620"/>
                      <a:gd name="connsiteX4" fmla="*/ 1143 w 10763"/>
                      <a:gd name="connsiteY4" fmla="*/ 9620 h 9620"/>
                      <a:gd name="connsiteX5" fmla="*/ 0 w 10763"/>
                      <a:gd name="connsiteY5" fmla="*/ 8096 h 9620"/>
                      <a:gd name="connsiteX6" fmla="*/ 667 w 10763"/>
                      <a:gd name="connsiteY6" fmla="*/ 7525 h 9620"/>
                      <a:gd name="connsiteX7" fmla="*/ 4667 w 10763"/>
                      <a:gd name="connsiteY7" fmla="*/ 4381 h 9620"/>
                      <a:gd name="connsiteX8" fmla="*/ 6477 w 10763"/>
                      <a:gd name="connsiteY8" fmla="*/ 0 h 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3" h="9620">
                        <a:moveTo>
                          <a:pt x="6477" y="0"/>
                        </a:moveTo>
                        <a:cubicBezTo>
                          <a:pt x="8334" y="1543"/>
                          <a:pt x="9801" y="3496"/>
                          <a:pt x="10763" y="5715"/>
                        </a:cubicBezTo>
                        <a:cubicBezTo>
                          <a:pt x="9906" y="4858"/>
                          <a:pt x="9049" y="4381"/>
                          <a:pt x="6001" y="6286"/>
                        </a:cubicBezTo>
                        <a:lnTo>
                          <a:pt x="1810" y="9049"/>
                        </a:lnTo>
                        <a:lnTo>
                          <a:pt x="1143" y="9620"/>
                        </a:lnTo>
                        <a:lnTo>
                          <a:pt x="0" y="8096"/>
                        </a:lnTo>
                        <a:lnTo>
                          <a:pt x="667" y="7525"/>
                        </a:lnTo>
                        <a:cubicBezTo>
                          <a:pt x="2286" y="6382"/>
                          <a:pt x="2381" y="6191"/>
                          <a:pt x="4667" y="4381"/>
                        </a:cubicBezTo>
                        <a:cubicBezTo>
                          <a:pt x="6953" y="2572"/>
                          <a:pt x="7049" y="1048"/>
                          <a:pt x="647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1" name="任意多边形: 形状 1080"/>
                  <p:cNvSpPr/>
                  <p:nvPr>
                    <p:custDataLst>
                      <p:tags r:id="rId46"/>
                    </p:custDataLst>
                  </p:nvPr>
                </p:nvSpPr>
                <p:spPr>
                  <a:xfrm>
                    <a:off x="5686425" y="2363628"/>
                    <a:ext cx="2095" cy="2286"/>
                  </a:xfrm>
                  <a:custGeom>
                    <a:avLst/>
                    <a:gdLst>
                      <a:gd name="connsiteX0" fmla="*/ 953 w 2095"/>
                      <a:gd name="connsiteY0" fmla="*/ 0 h 2286"/>
                      <a:gd name="connsiteX1" fmla="*/ 1524 w 2095"/>
                      <a:gd name="connsiteY1" fmla="*/ 762 h 2286"/>
                      <a:gd name="connsiteX2" fmla="*/ 2096 w 2095"/>
                      <a:gd name="connsiteY2" fmla="*/ 1524 h 2286"/>
                      <a:gd name="connsiteX3" fmla="*/ 1143 w 2095"/>
                      <a:gd name="connsiteY3" fmla="*/ 2286 h 2286"/>
                      <a:gd name="connsiteX4" fmla="*/ 0 w 2095"/>
                      <a:gd name="connsiteY4" fmla="*/ 762 h 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 h="2286">
                        <a:moveTo>
                          <a:pt x="953" y="0"/>
                        </a:moveTo>
                        <a:lnTo>
                          <a:pt x="1524" y="762"/>
                        </a:lnTo>
                        <a:lnTo>
                          <a:pt x="2096" y="1524"/>
                        </a:lnTo>
                        <a:lnTo>
                          <a:pt x="1143" y="2286"/>
                        </a:lnTo>
                        <a:lnTo>
                          <a:pt x="0" y="762"/>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2" name="任意多边形: 形状 1081"/>
                  <p:cNvSpPr/>
                  <p:nvPr>
                    <p:custDataLst>
                      <p:tags r:id="rId47"/>
                    </p:custDataLst>
                  </p:nvPr>
                </p:nvSpPr>
                <p:spPr>
                  <a:xfrm>
                    <a:off x="5683567" y="2362140"/>
                    <a:ext cx="5330" cy="6410"/>
                  </a:xfrm>
                  <a:custGeom>
                    <a:avLst/>
                    <a:gdLst>
                      <a:gd name="connsiteX0" fmla="*/ 0 w 5330"/>
                      <a:gd name="connsiteY0" fmla="*/ 726 h 6410"/>
                      <a:gd name="connsiteX1" fmla="*/ 0 w 5330"/>
                      <a:gd name="connsiteY1" fmla="*/ 1202 h 6410"/>
                      <a:gd name="connsiteX2" fmla="*/ 0 w 5330"/>
                      <a:gd name="connsiteY2" fmla="*/ 1202 h 6410"/>
                      <a:gd name="connsiteX3" fmla="*/ 0 w 5330"/>
                      <a:gd name="connsiteY3" fmla="*/ 1202 h 6410"/>
                      <a:gd name="connsiteX4" fmla="*/ 0 w 5330"/>
                      <a:gd name="connsiteY4" fmla="*/ 1202 h 6410"/>
                      <a:gd name="connsiteX5" fmla="*/ 0 w 5330"/>
                      <a:gd name="connsiteY5" fmla="*/ 1202 h 6410"/>
                      <a:gd name="connsiteX6" fmla="*/ 0 w 5330"/>
                      <a:gd name="connsiteY6" fmla="*/ 1202 h 6410"/>
                      <a:gd name="connsiteX7" fmla="*/ 0 w 5330"/>
                      <a:gd name="connsiteY7" fmla="*/ 1202 h 6410"/>
                      <a:gd name="connsiteX8" fmla="*/ 1143 w 5330"/>
                      <a:gd name="connsiteY8" fmla="*/ 4250 h 6410"/>
                      <a:gd name="connsiteX9" fmla="*/ 3810 w 5330"/>
                      <a:gd name="connsiteY9" fmla="*/ 6346 h 6410"/>
                      <a:gd name="connsiteX10" fmla="*/ 4477 w 5330"/>
                      <a:gd name="connsiteY10" fmla="*/ 6346 h 6410"/>
                      <a:gd name="connsiteX11" fmla="*/ 5144 w 5330"/>
                      <a:gd name="connsiteY11" fmla="*/ 6346 h 6410"/>
                      <a:gd name="connsiteX12" fmla="*/ 5144 w 5330"/>
                      <a:gd name="connsiteY12" fmla="*/ 5869 h 6410"/>
                      <a:gd name="connsiteX13" fmla="*/ 4191 w 5330"/>
                      <a:gd name="connsiteY13" fmla="*/ 2060 h 6410"/>
                      <a:gd name="connsiteX14" fmla="*/ 762 w 5330"/>
                      <a:gd name="connsiteY14" fmla="*/ 59 h 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0" h="6410">
                        <a:moveTo>
                          <a:pt x="0" y="726"/>
                        </a:moveTo>
                        <a:lnTo>
                          <a:pt x="0" y="1202"/>
                        </a:lnTo>
                        <a:lnTo>
                          <a:pt x="0" y="1202"/>
                        </a:lnTo>
                        <a:lnTo>
                          <a:pt x="0" y="1202"/>
                        </a:lnTo>
                        <a:lnTo>
                          <a:pt x="0" y="1202"/>
                        </a:lnTo>
                        <a:lnTo>
                          <a:pt x="0" y="1202"/>
                        </a:lnTo>
                        <a:lnTo>
                          <a:pt x="0" y="1202"/>
                        </a:lnTo>
                        <a:lnTo>
                          <a:pt x="0" y="1202"/>
                        </a:lnTo>
                        <a:cubicBezTo>
                          <a:pt x="19" y="2317"/>
                          <a:pt x="419" y="3393"/>
                          <a:pt x="1143" y="4250"/>
                        </a:cubicBezTo>
                        <a:cubicBezTo>
                          <a:pt x="1772" y="5231"/>
                          <a:pt x="2705" y="5965"/>
                          <a:pt x="3810" y="6346"/>
                        </a:cubicBezTo>
                        <a:lnTo>
                          <a:pt x="4477" y="6346"/>
                        </a:lnTo>
                        <a:cubicBezTo>
                          <a:pt x="4686" y="6431"/>
                          <a:pt x="4934" y="6431"/>
                          <a:pt x="5144" y="6346"/>
                        </a:cubicBezTo>
                        <a:cubicBezTo>
                          <a:pt x="5182" y="6193"/>
                          <a:pt x="5182" y="6022"/>
                          <a:pt x="5144" y="5869"/>
                        </a:cubicBezTo>
                        <a:cubicBezTo>
                          <a:pt x="5620" y="5203"/>
                          <a:pt x="5144" y="3583"/>
                          <a:pt x="4191" y="2060"/>
                        </a:cubicBezTo>
                        <a:cubicBezTo>
                          <a:pt x="3238" y="535"/>
                          <a:pt x="1619" y="-227"/>
                          <a:pt x="762" y="5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3" name="任意多边形: 形状 1082"/>
                  <p:cNvSpPr/>
                  <p:nvPr>
                    <p:custDataLst>
                      <p:tags r:id="rId48"/>
                    </p:custDataLst>
                  </p:nvPr>
                </p:nvSpPr>
                <p:spPr>
                  <a:xfrm>
                    <a:off x="5683376" y="2364390"/>
                    <a:ext cx="3597" cy="3907"/>
                  </a:xfrm>
                  <a:custGeom>
                    <a:avLst/>
                    <a:gdLst>
                      <a:gd name="connsiteX0" fmla="*/ 667 w 3597"/>
                      <a:gd name="connsiteY0" fmla="*/ 0 h 3907"/>
                      <a:gd name="connsiteX1" fmla="*/ 2953 w 3597"/>
                      <a:gd name="connsiteY1" fmla="*/ 1238 h 3907"/>
                      <a:gd name="connsiteX2" fmla="*/ 2953 w 3597"/>
                      <a:gd name="connsiteY2" fmla="*/ 3715 h 3907"/>
                      <a:gd name="connsiteX3" fmla="*/ 1619 w 3597"/>
                      <a:gd name="connsiteY3" fmla="*/ 3715 h 3907"/>
                      <a:gd name="connsiteX4" fmla="*/ 2572 w 3597"/>
                      <a:gd name="connsiteY4" fmla="*/ 2762 h 3907"/>
                      <a:gd name="connsiteX5" fmla="*/ 953 w 3597"/>
                      <a:gd name="connsiteY5" fmla="*/ 667 h 3907"/>
                      <a:gd name="connsiteX6" fmla="*/ 0 w 3597"/>
                      <a:gd name="connsiteY6" fmla="*/ 667 h 3907"/>
                      <a:gd name="connsiteX7" fmla="*/ 667 w 3597"/>
                      <a:gd name="connsiteY7" fmla="*/ 0 h 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7" h="3907">
                        <a:moveTo>
                          <a:pt x="667" y="0"/>
                        </a:moveTo>
                        <a:cubicBezTo>
                          <a:pt x="1143" y="0"/>
                          <a:pt x="2191" y="0"/>
                          <a:pt x="2953" y="1238"/>
                        </a:cubicBezTo>
                        <a:cubicBezTo>
                          <a:pt x="3715" y="2477"/>
                          <a:pt x="3905" y="3334"/>
                          <a:pt x="2953" y="3715"/>
                        </a:cubicBezTo>
                        <a:cubicBezTo>
                          <a:pt x="2543" y="3972"/>
                          <a:pt x="2029" y="3972"/>
                          <a:pt x="1619" y="3715"/>
                        </a:cubicBezTo>
                        <a:cubicBezTo>
                          <a:pt x="2286" y="3715"/>
                          <a:pt x="2762" y="3715"/>
                          <a:pt x="2572" y="2762"/>
                        </a:cubicBezTo>
                        <a:cubicBezTo>
                          <a:pt x="2248" y="1924"/>
                          <a:pt x="1686" y="1191"/>
                          <a:pt x="953" y="667"/>
                        </a:cubicBezTo>
                        <a:cubicBezTo>
                          <a:pt x="953" y="667"/>
                          <a:pt x="191" y="667"/>
                          <a:pt x="0" y="667"/>
                        </a:cubicBezTo>
                        <a:cubicBezTo>
                          <a:pt x="38" y="314"/>
                          <a:pt x="314" y="38"/>
                          <a:pt x="66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4" name="任意多边形: 形状 1083"/>
                  <p:cNvSpPr/>
                  <p:nvPr>
                    <p:custDataLst>
                      <p:tags r:id="rId49"/>
                    </p:custDataLst>
                  </p:nvPr>
                </p:nvSpPr>
                <p:spPr>
                  <a:xfrm>
                    <a:off x="5700712" y="2366200"/>
                    <a:ext cx="6667" cy="8286"/>
                  </a:xfrm>
                  <a:custGeom>
                    <a:avLst/>
                    <a:gdLst>
                      <a:gd name="connsiteX0" fmla="*/ 1429 w 6667"/>
                      <a:gd name="connsiteY0" fmla="*/ 0 h 8286"/>
                      <a:gd name="connsiteX1" fmla="*/ 6667 w 6667"/>
                      <a:gd name="connsiteY1" fmla="*/ 3048 h 8286"/>
                      <a:gd name="connsiteX2" fmla="*/ 2858 w 6667"/>
                      <a:gd name="connsiteY2" fmla="*/ 5715 h 8286"/>
                      <a:gd name="connsiteX3" fmla="*/ 1429 w 6667"/>
                      <a:gd name="connsiteY3" fmla="*/ 7715 h 8286"/>
                      <a:gd name="connsiteX4" fmla="*/ 1429 w 6667"/>
                      <a:gd name="connsiteY4" fmla="*/ 8287 h 8286"/>
                      <a:gd name="connsiteX5" fmla="*/ 0 w 6667"/>
                      <a:gd name="connsiteY5" fmla="*/ 7525 h 8286"/>
                      <a:gd name="connsiteX6" fmla="*/ 0 w 6667"/>
                      <a:gd name="connsiteY6" fmla="*/ 6953 h 8286"/>
                      <a:gd name="connsiteX7" fmla="*/ 1048 w 6667"/>
                      <a:gd name="connsiteY7" fmla="*/ 4667 h 8286"/>
                      <a:gd name="connsiteX8" fmla="*/ 1429 w 6667"/>
                      <a:gd name="connsiteY8" fmla="*/ 0 h 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 h="8286">
                        <a:moveTo>
                          <a:pt x="1429" y="0"/>
                        </a:moveTo>
                        <a:cubicBezTo>
                          <a:pt x="3362" y="648"/>
                          <a:pt x="5143" y="1686"/>
                          <a:pt x="6667" y="3048"/>
                        </a:cubicBezTo>
                        <a:cubicBezTo>
                          <a:pt x="5715" y="3048"/>
                          <a:pt x="4382" y="3048"/>
                          <a:pt x="2858" y="5715"/>
                        </a:cubicBezTo>
                        <a:cubicBezTo>
                          <a:pt x="2334" y="6344"/>
                          <a:pt x="1857" y="7010"/>
                          <a:pt x="1429" y="7715"/>
                        </a:cubicBezTo>
                        <a:lnTo>
                          <a:pt x="1429" y="8287"/>
                        </a:lnTo>
                        <a:lnTo>
                          <a:pt x="0" y="7525"/>
                        </a:lnTo>
                        <a:lnTo>
                          <a:pt x="0" y="6953"/>
                        </a:lnTo>
                        <a:cubicBezTo>
                          <a:pt x="410" y="6220"/>
                          <a:pt x="762" y="5458"/>
                          <a:pt x="1048" y="4667"/>
                        </a:cubicBezTo>
                        <a:cubicBezTo>
                          <a:pt x="2286" y="2286"/>
                          <a:pt x="2191" y="667"/>
                          <a:pt x="142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5" name="任意多边形: 形状 1084"/>
                  <p:cNvSpPr/>
                  <p:nvPr>
                    <p:custDataLst>
                      <p:tags r:id="rId50"/>
                    </p:custDataLst>
                  </p:nvPr>
                </p:nvSpPr>
                <p:spPr>
                  <a:xfrm>
                    <a:off x="5700903" y="2372867"/>
                    <a:ext cx="1428" cy="857"/>
                  </a:xfrm>
                  <a:custGeom>
                    <a:avLst/>
                    <a:gdLst>
                      <a:gd name="connsiteX0" fmla="*/ 0 w 1428"/>
                      <a:gd name="connsiteY0" fmla="*/ 0 h 857"/>
                      <a:gd name="connsiteX1" fmla="*/ 762 w 1428"/>
                      <a:gd name="connsiteY1" fmla="*/ 0 h 857"/>
                      <a:gd name="connsiteX2" fmla="*/ 1429 w 1428"/>
                      <a:gd name="connsiteY2" fmla="*/ 0 h 857"/>
                      <a:gd name="connsiteX3" fmla="*/ 1429 w 1428"/>
                      <a:gd name="connsiteY3" fmla="*/ 857 h 857"/>
                      <a:gd name="connsiteX4" fmla="*/ 0 w 1428"/>
                      <a:gd name="connsiteY4" fmla="*/ 95 h 857"/>
                      <a:gd name="connsiteX5" fmla="*/ 0 w 1428"/>
                      <a:gd name="connsiteY5" fmla="*/ 0 h 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 h="857">
                        <a:moveTo>
                          <a:pt x="0" y="0"/>
                        </a:moveTo>
                        <a:lnTo>
                          <a:pt x="762" y="0"/>
                        </a:lnTo>
                        <a:lnTo>
                          <a:pt x="1429" y="0"/>
                        </a:lnTo>
                        <a:cubicBezTo>
                          <a:pt x="1400" y="286"/>
                          <a:pt x="1400" y="571"/>
                          <a:pt x="1429" y="857"/>
                        </a:cubicBezTo>
                        <a:lnTo>
                          <a:pt x="0" y="95"/>
                        </a:lnTo>
                        <a:cubicBezTo>
                          <a:pt x="0" y="67"/>
                          <a:pt x="0" y="29"/>
                          <a:pt x="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6" name="任意多边形: 形状 1085"/>
                  <p:cNvSpPr/>
                  <p:nvPr>
                    <p:custDataLst>
                      <p:tags r:id="rId51"/>
                    </p:custDataLst>
                  </p:nvPr>
                </p:nvSpPr>
                <p:spPr>
                  <a:xfrm>
                    <a:off x="5698140" y="2373258"/>
                    <a:ext cx="4572" cy="2571"/>
                  </a:xfrm>
                  <a:custGeom>
                    <a:avLst/>
                    <a:gdLst>
                      <a:gd name="connsiteX0" fmla="*/ 191 w 4572"/>
                      <a:gd name="connsiteY0" fmla="*/ 371 h 2571"/>
                      <a:gd name="connsiteX1" fmla="*/ 191 w 4572"/>
                      <a:gd name="connsiteY1" fmla="*/ 371 h 2571"/>
                      <a:gd name="connsiteX2" fmla="*/ 1810 w 4572"/>
                      <a:gd name="connsiteY2" fmla="*/ 1991 h 2571"/>
                      <a:gd name="connsiteX3" fmla="*/ 4096 w 4572"/>
                      <a:gd name="connsiteY3" fmla="*/ 2562 h 2571"/>
                      <a:gd name="connsiteX4" fmla="*/ 4572 w 4572"/>
                      <a:gd name="connsiteY4" fmla="*/ 2562 h 2571"/>
                      <a:gd name="connsiteX5" fmla="*/ 4572 w 4572"/>
                      <a:gd name="connsiteY5" fmla="*/ 2562 h 2571"/>
                      <a:gd name="connsiteX6" fmla="*/ 4572 w 4572"/>
                      <a:gd name="connsiteY6" fmla="*/ 2562 h 2571"/>
                      <a:gd name="connsiteX7" fmla="*/ 2858 w 4572"/>
                      <a:gd name="connsiteY7" fmla="*/ 371 h 2571"/>
                      <a:gd name="connsiteX8" fmla="*/ 0 w 4572"/>
                      <a:gd name="connsiteY8" fmla="*/ 371 h 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 h="2571">
                        <a:moveTo>
                          <a:pt x="191" y="371"/>
                        </a:moveTo>
                        <a:lnTo>
                          <a:pt x="191" y="371"/>
                        </a:lnTo>
                        <a:cubicBezTo>
                          <a:pt x="543" y="1067"/>
                          <a:pt x="1114" y="1638"/>
                          <a:pt x="1810" y="1991"/>
                        </a:cubicBezTo>
                        <a:cubicBezTo>
                          <a:pt x="2496" y="2419"/>
                          <a:pt x="3296" y="2619"/>
                          <a:pt x="4096" y="2562"/>
                        </a:cubicBezTo>
                        <a:lnTo>
                          <a:pt x="4572" y="2562"/>
                        </a:lnTo>
                        <a:lnTo>
                          <a:pt x="4572" y="2562"/>
                        </a:lnTo>
                        <a:cubicBezTo>
                          <a:pt x="4572" y="2562"/>
                          <a:pt x="4572" y="2562"/>
                          <a:pt x="4572" y="2562"/>
                        </a:cubicBezTo>
                        <a:cubicBezTo>
                          <a:pt x="4572" y="2562"/>
                          <a:pt x="3905" y="1038"/>
                          <a:pt x="2858" y="371"/>
                        </a:cubicBezTo>
                        <a:cubicBezTo>
                          <a:pt x="1972" y="-124"/>
                          <a:pt x="886" y="-124"/>
                          <a:pt x="0" y="3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7" name="任意多边形: 形状 1086"/>
                  <p:cNvSpPr/>
                  <p:nvPr>
                    <p:custDataLst>
                      <p:tags r:id="rId52"/>
                    </p:custDataLst>
                  </p:nvPr>
                </p:nvSpPr>
                <p:spPr>
                  <a:xfrm>
                    <a:off x="5698807" y="2374106"/>
                    <a:ext cx="3185" cy="1979"/>
                  </a:xfrm>
                  <a:custGeom>
                    <a:avLst/>
                    <a:gdLst>
                      <a:gd name="connsiteX0" fmla="*/ 286 w 3185"/>
                      <a:gd name="connsiteY0" fmla="*/ 381 h 1979"/>
                      <a:gd name="connsiteX1" fmla="*/ 2096 w 3185"/>
                      <a:gd name="connsiteY1" fmla="*/ 381 h 1979"/>
                      <a:gd name="connsiteX2" fmla="*/ 3143 w 3185"/>
                      <a:gd name="connsiteY2" fmla="*/ 1810 h 1979"/>
                      <a:gd name="connsiteX3" fmla="*/ 2191 w 3185"/>
                      <a:gd name="connsiteY3" fmla="*/ 1810 h 1979"/>
                      <a:gd name="connsiteX4" fmla="*/ 2191 w 3185"/>
                      <a:gd name="connsiteY4" fmla="*/ 857 h 1979"/>
                      <a:gd name="connsiteX5" fmla="*/ 571 w 3185"/>
                      <a:gd name="connsiteY5" fmla="*/ 0 h 1979"/>
                      <a:gd name="connsiteX6" fmla="*/ 0 w 3185"/>
                      <a:gd name="connsiteY6" fmla="*/ 0 h 1979"/>
                      <a:gd name="connsiteX7" fmla="*/ 286 w 3185"/>
                      <a:gd name="connsiteY7" fmla="*/ 381 h 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5" h="1979">
                        <a:moveTo>
                          <a:pt x="286" y="381"/>
                        </a:moveTo>
                        <a:cubicBezTo>
                          <a:pt x="286" y="381"/>
                          <a:pt x="1333" y="381"/>
                          <a:pt x="2096" y="381"/>
                        </a:cubicBezTo>
                        <a:cubicBezTo>
                          <a:pt x="2858" y="381"/>
                          <a:pt x="3334" y="1429"/>
                          <a:pt x="3143" y="1810"/>
                        </a:cubicBezTo>
                        <a:cubicBezTo>
                          <a:pt x="2953" y="2191"/>
                          <a:pt x="3143" y="1810"/>
                          <a:pt x="2191" y="1810"/>
                        </a:cubicBezTo>
                        <a:cubicBezTo>
                          <a:pt x="1238" y="1810"/>
                          <a:pt x="2858" y="1810"/>
                          <a:pt x="2191" y="857"/>
                        </a:cubicBezTo>
                        <a:cubicBezTo>
                          <a:pt x="1781" y="371"/>
                          <a:pt x="1200" y="67"/>
                          <a:pt x="571" y="0"/>
                        </a:cubicBezTo>
                        <a:cubicBezTo>
                          <a:pt x="571" y="0"/>
                          <a:pt x="0" y="0"/>
                          <a:pt x="0" y="0"/>
                        </a:cubicBezTo>
                        <a:lnTo>
                          <a:pt x="286" y="38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8" name="任意多边形: 形状 1087"/>
                  <p:cNvSpPr/>
                  <p:nvPr>
                    <p:custDataLst>
                      <p:tags r:id="rId53"/>
                    </p:custDataLst>
                  </p:nvPr>
                </p:nvSpPr>
                <p:spPr>
                  <a:xfrm>
                    <a:off x="5713571" y="2371558"/>
                    <a:ext cx="7143" cy="15978"/>
                  </a:xfrm>
                  <a:custGeom>
                    <a:avLst/>
                    <a:gdLst>
                      <a:gd name="connsiteX0" fmla="*/ 0 w 7143"/>
                      <a:gd name="connsiteY0" fmla="*/ 167 h 15978"/>
                      <a:gd name="connsiteX1" fmla="*/ 7144 w 7143"/>
                      <a:gd name="connsiteY1" fmla="*/ 834 h 15978"/>
                      <a:gd name="connsiteX2" fmla="*/ 4191 w 7143"/>
                      <a:gd name="connsiteY2" fmla="*/ 6644 h 15978"/>
                      <a:gd name="connsiteX3" fmla="*/ 3048 w 7143"/>
                      <a:gd name="connsiteY3" fmla="*/ 15121 h 15978"/>
                      <a:gd name="connsiteX4" fmla="*/ 3048 w 7143"/>
                      <a:gd name="connsiteY4" fmla="*/ 15978 h 15978"/>
                      <a:gd name="connsiteX5" fmla="*/ 1238 w 7143"/>
                      <a:gd name="connsiteY5" fmla="*/ 15978 h 15978"/>
                      <a:gd name="connsiteX6" fmla="*/ 1238 w 7143"/>
                      <a:gd name="connsiteY6" fmla="*/ 15121 h 15978"/>
                      <a:gd name="connsiteX7" fmla="*/ 1810 w 7143"/>
                      <a:gd name="connsiteY7" fmla="*/ 6644 h 15978"/>
                      <a:gd name="connsiteX8" fmla="*/ 0 w 7143"/>
                      <a:gd name="connsiteY8" fmla="*/ 167 h 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 h="15978">
                        <a:moveTo>
                          <a:pt x="0" y="167"/>
                        </a:moveTo>
                        <a:cubicBezTo>
                          <a:pt x="2400" y="-195"/>
                          <a:pt x="4848" y="33"/>
                          <a:pt x="7144" y="834"/>
                        </a:cubicBezTo>
                        <a:cubicBezTo>
                          <a:pt x="5905" y="834"/>
                          <a:pt x="4763" y="2739"/>
                          <a:pt x="4191" y="6644"/>
                        </a:cubicBezTo>
                        <a:cubicBezTo>
                          <a:pt x="3619" y="10549"/>
                          <a:pt x="3334" y="12835"/>
                          <a:pt x="3048" y="15121"/>
                        </a:cubicBezTo>
                        <a:cubicBezTo>
                          <a:pt x="3096" y="15407"/>
                          <a:pt x="3096" y="15693"/>
                          <a:pt x="3048" y="15978"/>
                        </a:cubicBezTo>
                        <a:lnTo>
                          <a:pt x="1238" y="15978"/>
                        </a:lnTo>
                        <a:cubicBezTo>
                          <a:pt x="1191" y="15693"/>
                          <a:pt x="1191" y="15407"/>
                          <a:pt x="1238" y="15121"/>
                        </a:cubicBezTo>
                        <a:cubicBezTo>
                          <a:pt x="1238" y="12930"/>
                          <a:pt x="1238" y="9787"/>
                          <a:pt x="1810" y="6644"/>
                        </a:cubicBezTo>
                        <a:cubicBezTo>
                          <a:pt x="2381" y="3501"/>
                          <a:pt x="1429" y="167"/>
                          <a:pt x="0" y="16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89" name="任意多边形: 形状 1088"/>
                  <p:cNvSpPr/>
                  <p:nvPr>
                    <p:custDataLst>
                      <p:tags r:id="rId54"/>
                    </p:custDataLst>
                  </p:nvPr>
                </p:nvSpPr>
                <p:spPr>
                  <a:xfrm>
                    <a:off x="5715000" y="2385821"/>
                    <a:ext cx="1904" cy="1143"/>
                  </a:xfrm>
                  <a:custGeom>
                    <a:avLst/>
                    <a:gdLst>
                      <a:gd name="connsiteX0" fmla="*/ 0 w 1904"/>
                      <a:gd name="connsiteY0" fmla="*/ 0 h 1143"/>
                      <a:gd name="connsiteX1" fmla="*/ 953 w 1904"/>
                      <a:gd name="connsiteY1" fmla="*/ 0 h 1143"/>
                      <a:gd name="connsiteX2" fmla="*/ 1905 w 1904"/>
                      <a:gd name="connsiteY2" fmla="*/ 0 h 1143"/>
                      <a:gd name="connsiteX3" fmla="*/ 1905 w 1904"/>
                      <a:gd name="connsiteY3" fmla="*/ 1143 h 1143"/>
                      <a:gd name="connsiteX4" fmla="*/ 95 w 1904"/>
                      <a:gd name="connsiteY4" fmla="*/ 1143 h 1143"/>
                      <a:gd name="connsiteX5" fmla="*/ 0 w 1904"/>
                      <a:gd name="connsiteY5" fmla="*/ 0 h 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 h="1143">
                        <a:moveTo>
                          <a:pt x="0" y="0"/>
                        </a:moveTo>
                        <a:lnTo>
                          <a:pt x="953" y="0"/>
                        </a:lnTo>
                        <a:lnTo>
                          <a:pt x="1905" y="0"/>
                        </a:lnTo>
                        <a:cubicBezTo>
                          <a:pt x="1905" y="0"/>
                          <a:pt x="1905" y="857"/>
                          <a:pt x="1905" y="1143"/>
                        </a:cubicBezTo>
                        <a:lnTo>
                          <a:pt x="95" y="1143"/>
                        </a:lnTo>
                        <a:cubicBezTo>
                          <a:pt x="95" y="1143"/>
                          <a:pt x="0" y="476"/>
                          <a:pt x="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0" name="任意多边形: 形状 1089"/>
                  <p:cNvSpPr/>
                  <p:nvPr>
                    <p:custDataLst>
                      <p:tags r:id="rId55"/>
                    </p:custDataLst>
                  </p:nvPr>
                </p:nvSpPr>
                <p:spPr>
                  <a:xfrm>
                    <a:off x="5710523" y="2386202"/>
                    <a:ext cx="7758" cy="3980"/>
                  </a:xfrm>
                  <a:custGeom>
                    <a:avLst/>
                    <a:gdLst>
                      <a:gd name="connsiteX0" fmla="*/ 953 w 7758"/>
                      <a:gd name="connsiteY0" fmla="*/ 2000 h 3980"/>
                      <a:gd name="connsiteX1" fmla="*/ 953 w 7758"/>
                      <a:gd name="connsiteY1" fmla="*/ 2667 h 3980"/>
                      <a:gd name="connsiteX2" fmla="*/ 953 w 7758"/>
                      <a:gd name="connsiteY2" fmla="*/ 2667 h 3980"/>
                      <a:gd name="connsiteX3" fmla="*/ 953 w 7758"/>
                      <a:gd name="connsiteY3" fmla="*/ 2667 h 3980"/>
                      <a:gd name="connsiteX4" fmla="*/ 953 w 7758"/>
                      <a:gd name="connsiteY4" fmla="*/ 2667 h 3980"/>
                      <a:gd name="connsiteX5" fmla="*/ 953 w 7758"/>
                      <a:gd name="connsiteY5" fmla="*/ 2667 h 3980"/>
                      <a:gd name="connsiteX6" fmla="*/ 4286 w 7758"/>
                      <a:gd name="connsiteY6" fmla="*/ 3905 h 3980"/>
                      <a:gd name="connsiteX7" fmla="*/ 7715 w 7758"/>
                      <a:gd name="connsiteY7" fmla="*/ 3334 h 3980"/>
                      <a:gd name="connsiteX8" fmla="*/ 7715 w 7758"/>
                      <a:gd name="connsiteY8" fmla="*/ 3334 h 3980"/>
                      <a:gd name="connsiteX9" fmla="*/ 7715 w 7758"/>
                      <a:gd name="connsiteY9" fmla="*/ 3334 h 3980"/>
                      <a:gd name="connsiteX10" fmla="*/ 7715 w 7758"/>
                      <a:gd name="connsiteY10" fmla="*/ 3334 h 3980"/>
                      <a:gd name="connsiteX11" fmla="*/ 7715 w 7758"/>
                      <a:gd name="connsiteY11" fmla="*/ 2667 h 3980"/>
                      <a:gd name="connsiteX12" fmla="*/ 7715 w 7758"/>
                      <a:gd name="connsiteY12" fmla="*/ 2000 h 3980"/>
                      <a:gd name="connsiteX13" fmla="*/ 4000 w 7758"/>
                      <a:gd name="connsiteY13" fmla="*/ 95 h 3980"/>
                      <a:gd name="connsiteX14" fmla="*/ 0 w 7758"/>
                      <a:gd name="connsiteY14" fmla="*/ 1334 h 3980"/>
                      <a:gd name="connsiteX15" fmla="*/ 953 w 7758"/>
                      <a:gd name="connsiteY15" fmla="*/ 2000 h 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58" h="3980">
                        <a:moveTo>
                          <a:pt x="953" y="2000"/>
                        </a:moveTo>
                        <a:cubicBezTo>
                          <a:pt x="895" y="2219"/>
                          <a:pt x="895" y="2448"/>
                          <a:pt x="953" y="2667"/>
                        </a:cubicBezTo>
                        <a:lnTo>
                          <a:pt x="953" y="2667"/>
                        </a:lnTo>
                        <a:lnTo>
                          <a:pt x="953" y="2667"/>
                        </a:lnTo>
                        <a:lnTo>
                          <a:pt x="953" y="2667"/>
                        </a:lnTo>
                        <a:lnTo>
                          <a:pt x="953" y="2667"/>
                        </a:lnTo>
                        <a:cubicBezTo>
                          <a:pt x="1915" y="3410"/>
                          <a:pt x="3077" y="3839"/>
                          <a:pt x="4286" y="3905"/>
                        </a:cubicBezTo>
                        <a:cubicBezTo>
                          <a:pt x="5458" y="4105"/>
                          <a:pt x="6667" y="3905"/>
                          <a:pt x="7715" y="3334"/>
                        </a:cubicBezTo>
                        <a:lnTo>
                          <a:pt x="7715" y="3334"/>
                        </a:lnTo>
                        <a:lnTo>
                          <a:pt x="7715" y="3334"/>
                        </a:lnTo>
                        <a:lnTo>
                          <a:pt x="7715" y="3334"/>
                        </a:lnTo>
                        <a:cubicBezTo>
                          <a:pt x="7772" y="3115"/>
                          <a:pt x="7772" y="2886"/>
                          <a:pt x="7715" y="2667"/>
                        </a:cubicBezTo>
                        <a:cubicBezTo>
                          <a:pt x="7753" y="2448"/>
                          <a:pt x="7753" y="2219"/>
                          <a:pt x="7715" y="2000"/>
                        </a:cubicBezTo>
                        <a:cubicBezTo>
                          <a:pt x="6868" y="791"/>
                          <a:pt x="5477" y="76"/>
                          <a:pt x="4000" y="95"/>
                        </a:cubicBezTo>
                        <a:cubicBezTo>
                          <a:pt x="2543" y="-219"/>
                          <a:pt x="1029" y="257"/>
                          <a:pt x="0" y="1334"/>
                        </a:cubicBezTo>
                        <a:cubicBezTo>
                          <a:pt x="0" y="1334"/>
                          <a:pt x="1048" y="1810"/>
                          <a:pt x="953" y="200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1" name="任意多边形: 形状 1090"/>
                  <p:cNvSpPr/>
                  <p:nvPr>
                    <p:custDataLst>
                      <p:tags r:id="rId56"/>
                    </p:custDataLst>
                  </p:nvPr>
                </p:nvSpPr>
                <p:spPr>
                  <a:xfrm>
                    <a:off x="5712999" y="2387998"/>
                    <a:ext cx="4857" cy="2211"/>
                  </a:xfrm>
                  <a:custGeom>
                    <a:avLst/>
                    <a:gdLst>
                      <a:gd name="connsiteX0" fmla="*/ 0 w 4857"/>
                      <a:gd name="connsiteY0" fmla="*/ 967 h 2211"/>
                      <a:gd name="connsiteX1" fmla="*/ 2572 w 4857"/>
                      <a:gd name="connsiteY1" fmla="*/ 15 h 2211"/>
                      <a:gd name="connsiteX2" fmla="*/ 4858 w 4857"/>
                      <a:gd name="connsiteY2" fmla="*/ 1443 h 2211"/>
                      <a:gd name="connsiteX3" fmla="*/ 3715 w 4857"/>
                      <a:gd name="connsiteY3" fmla="*/ 2205 h 2211"/>
                      <a:gd name="connsiteX4" fmla="*/ 3715 w 4857"/>
                      <a:gd name="connsiteY4" fmla="*/ 872 h 2211"/>
                      <a:gd name="connsiteX5" fmla="*/ 1048 w 4857"/>
                      <a:gd name="connsiteY5" fmla="*/ 872 h 2211"/>
                      <a:gd name="connsiteX6" fmla="*/ 381 w 4857"/>
                      <a:gd name="connsiteY6" fmla="*/ 1729 h 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 h="2211">
                        <a:moveTo>
                          <a:pt x="0" y="967"/>
                        </a:moveTo>
                        <a:cubicBezTo>
                          <a:pt x="0" y="300"/>
                          <a:pt x="1238" y="-81"/>
                          <a:pt x="2572" y="15"/>
                        </a:cubicBezTo>
                        <a:cubicBezTo>
                          <a:pt x="3905" y="110"/>
                          <a:pt x="4858" y="776"/>
                          <a:pt x="4858" y="1443"/>
                        </a:cubicBezTo>
                        <a:cubicBezTo>
                          <a:pt x="4858" y="2110"/>
                          <a:pt x="4382" y="2110"/>
                          <a:pt x="3715" y="2205"/>
                        </a:cubicBezTo>
                        <a:cubicBezTo>
                          <a:pt x="3048" y="2300"/>
                          <a:pt x="4286" y="1253"/>
                          <a:pt x="3715" y="872"/>
                        </a:cubicBezTo>
                        <a:cubicBezTo>
                          <a:pt x="2848" y="595"/>
                          <a:pt x="1915" y="595"/>
                          <a:pt x="1048" y="872"/>
                        </a:cubicBezTo>
                        <a:cubicBezTo>
                          <a:pt x="1048" y="872"/>
                          <a:pt x="191" y="872"/>
                          <a:pt x="381" y="17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2" name="任意多边形: 形状 1091"/>
                  <p:cNvSpPr/>
                  <p:nvPr>
                    <p:custDataLst>
                      <p:tags r:id="rId57"/>
                    </p:custDataLst>
                  </p:nvPr>
                </p:nvSpPr>
                <p:spPr>
                  <a:xfrm>
                    <a:off x="5726811" y="2369534"/>
                    <a:ext cx="6476" cy="8572"/>
                  </a:xfrm>
                  <a:custGeom>
                    <a:avLst/>
                    <a:gdLst>
                      <a:gd name="connsiteX0" fmla="*/ 0 w 6476"/>
                      <a:gd name="connsiteY0" fmla="*/ 2191 h 8572"/>
                      <a:gd name="connsiteX1" fmla="*/ 6477 w 6476"/>
                      <a:gd name="connsiteY1" fmla="*/ 0 h 8572"/>
                      <a:gd name="connsiteX2" fmla="*/ 5334 w 6476"/>
                      <a:gd name="connsiteY2" fmla="*/ 3715 h 8572"/>
                      <a:gd name="connsiteX3" fmla="*/ 6477 w 6476"/>
                      <a:gd name="connsiteY3" fmla="*/ 8001 h 8572"/>
                      <a:gd name="connsiteX4" fmla="*/ 6477 w 6476"/>
                      <a:gd name="connsiteY4" fmla="*/ 8001 h 8572"/>
                      <a:gd name="connsiteX5" fmla="*/ 4858 w 6476"/>
                      <a:gd name="connsiteY5" fmla="*/ 8572 h 8572"/>
                      <a:gd name="connsiteX6" fmla="*/ 4858 w 6476"/>
                      <a:gd name="connsiteY6" fmla="*/ 8096 h 8572"/>
                      <a:gd name="connsiteX7" fmla="*/ 3238 w 6476"/>
                      <a:gd name="connsiteY7" fmla="*/ 3905 h 8572"/>
                      <a:gd name="connsiteX8" fmla="*/ 0 w 6476"/>
                      <a:gd name="connsiteY8" fmla="*/ 2191 h 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6" h="8572">
                        <a:moveTo>
                          <a:pt x="0" y="2191"/>
                        </a:moveTo>
                        <a:cubicBezTo>
                          <a:pt x="2048" y="1181"/>
                          <a:pt x="4229" y="438"/>
                          <a:pt x="6477" y="0"/>
                        </a:cubicBezTo>
                        <a:cubicBezTo>
                          <a:pt x="5429" y="0"/>
                          <a:pt x="4858" y="1714"/>
                          <a:pt x="5334" y="3715"/>
                        </a:cubicBezTo>
                        <a:cubicBezTo>
                          <a:pt x="5610" y="5172"/>
                          <a:pt x="5991" y="6601"/>
                          <a:pt x="6477" y="8001"/>
                        </a:cubicBezTo>
                        <a:lnTo>
                          <a:pt x="6477" y="8001"/>
                        </a:lnTo>
                        <a:lnTo>
                          <a:pt x="4858" y="8572"/>
                        </a:lnTo>
                        <a:lnTo>
                          <a:pt x="4858" y="8096"/>
                        </a:lnTo>
                        <a:cubicBezTo>
                          <a:pt x="4858" y="6953"/>
                          <a:pt x="3905" y="5429"/>
                          <a:pt x="3238" y="3905"/>
                        </a:cubicBezTo>
                        <a:cubicBezTo>
                          <a:pt x="2572" y="2381"/>
                          <a:pt x="1143" y="1619"/>
                          <a:pt x="0" y="2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3" name="任意多边形: 形状 1092"/>
                  <p:cNvSpPr/>
                  <p:nvPr>
                    <p:custDataLst>
                      <p:tags r:id="rId58"/>
                    </p:custDataLst>
                  </p:nvPr>
                </p:nvSpPr>
                <p:spPr>
                  <a:xfrm>
                    <a:off x="5731478" y="2377535"/>
                    <a:ext cx="1714" cy="1333"/>
                  </a:xfrm>
                  <a:custGeom>
                    <a:avLst/>
                    <a:gdLst>
                      <a:gd name="connsiteX0" fmla="*/ 0 w 1714"/>
                      <a:gd name="connsiteY0" fmla="*/ 0 h 1333"/>
                      <a:gd name="connsiteX1" fmla="*/ 857 w 1714"/>
                      <a:gd name="connsiteY1" fmla="*/ 0 h 1333"/>
                      <a:gd name="connsiteX2" fmla="*/ 1715 w 1714"/>
                      <a:gd name="connsiteY2" fmla="*/ 0 h 1333"/>
                      <a:gd name="connsiteX3" fmla="*/ 1715 w 1714"/>
                      <a:gd name="connsiteY3" fmla="*/ 762 h 1333"/>
                      <a:gd name="connsiteX4" fmla="*/ 95 w 1714"/>
                      <a:gd name="connsiteY4" fmla="*/ 1333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 h="1333">
                        <a:moveTo>
                          <a:pt x="0" y="0"/>
                        </a:moveTo>
                        <a:lnTo>
                          <a:pt x="857" y="0"/>
                        </a:lnTo>
                        <a:lnTo>
                          <a:pt x="1715" y="0"/>
                        </a:lnTo>
                        <a:lnTo>
                          <a:pt x="1715" y="762"/>
                        </a:lnTo>
                        <a:lnTo>
                          <a:pt x="95" y="133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4" name="任意多边形: 形状 1093"/>
                  <p:cNvSpPr/>
                  <p:nvPr>
                    <p:custDataLst>
                      <p:tags r:id="rId59"/>
                    </p:custDataLst>
                  </p:nvPr>
                </p:nvSpPr>
                <p:spPr>
                  <a:xfrm>
                    <a:off x="5729573" y="2378424"/>
                    <a:ext cx="5143" cy="2346"/>
                  </a:xfrm>
                  <a:custGeom>
                    <a:avLst/>
                    <a:gdLst>
                      <a:gd name="connsiteX0" fmla="*/ 571 w 5143"/>
                      <a:gd name="connsiteY0" fmla="*/ 1587 h 2346"/>
                      <a:gd name="connsiteX1" fmla="*/ 571 w 5143"/>
                      <a:gd name="connsiteY1" fmla="*/ 1587 h 2346"/>
                      <a:gd name="connsiteX2" fmla="*/ 571 w 5143"/>
                      <a:gd name="connsiteY2" fmla="*/ 1587 h 2346"/>
                      <a:gd name="connsiteX3" fmla="*/ 3048 w 5143"/>
                      <a:gd name="connsiteY3" fmla="*/ 1587 h 2346"/>
                      <a:gd name="connsiteX4" fmla="*/ 5144 w 5143"/>
                      <a:gd name="connsiteY4" fmla="*/ 254 h 2346"/>
                      <a:gd name="connsiteX5" fmla="*/ 5144 w 5143"/>
                      <a:gd name="connsiteY5" fmla="*/ 254 h 2346"/>
                      <a:gd name="connsiteX6" fmla="*/ 5144 w 5143"/>
                      <a:gd name="connsiteY6" fmla="*/ 254 h 2346"/>
                      <a:gd name="connsiteX7" fmla="*/ 5144 w 5143"/>
                      <a:gd name="connsiteY7" fmla="*/ 254 h 2346"/>
                      <a:gd name="connsiteX8" fmla="*/ 5144 w 5143"/>
                      <a:gd name="connsiteY8" fmla="*/ 254 h 2346"/>
                      <a:gd name="connsiteX9" fmla="*/ 5144 w 5143"/>
                      <a:gd name="connsiteY9" fmla="*/ 254 h 2346"/>
                      <a:gd name="connsiteX10" fmla="*/ 5144 w 5143"/>
                      <a:gd name="connsiteY10" fmla="*/ 254 h 2346"/>
                      <a:gd name="connsiteX11" fmla="*/ 2191 w 5143"/>
                      <a:gd name="connsiteY11" fmla="*/ 254 h 2346"/>
                      <a:gd name="connsiteX12" fmla="*/ 0 w 5143"/>
                      <a:gd name="connsiteY12" fmla="*/ 2159 h 2346"/>
                      <a:gd name="connsiteX13" fmla="*/ 571 w 5143"/>
                      <a:gd name="connsiteY13" fmla="*/ 1587 h 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3" h="2346">
                        <a:moveTo>
                          <a:pt x="571" y="1587"/>
                        </a:moveTo>
                        <a:lnTo>
                          <a:pt x="571" y="1587"/>
                        </a:lnTo>
                        <a:lnTo>
                          <a:pt x="571" y="1587"/>
                        </a:lnTo>
                        <a:cubicBezTo>
                          <a:pt x="1372" y="1854"/>
                          <a:pt x="2248" y="1854"/>
                          <a:pt x="3048" y="1587"/>
                        </a:cubicBezTo>
                        <a:cubicBezTo>
                          <a:pt x="3858" y="1349"/>
                          <a:pt x="4582" y="883"/>
                          <a:pt x="5144" y="254"/>
                        </a:cubicBezTo>
                        <a:lnTo>
                          <a:pt x="5144" y="254"/>
                        </a:lnTo>
                        <a:lnTo>
                          <a:pt x="5144" y="254"/>
                        </a:lnTo>
                        <a:lnTo>
                          <a:pt x="5144" y="254"/>
                        </a:lnTo>
                        <a:lnTo>
                          <a:pt x="5144" y="254"/>
                        </a:lnTo>
                        <a:lnTo>
                          <a:pt x="5144" y="254"/>
                        </a:lnTo>
                        <a:cubicBezTo>
                          <a:pt x="5144" y="254"/>
                          <a:pt x="5144" y="254"/>
                          <a:pt x="5144" y="254"/>
                        </a:cubicBezTo>
                        <a:cubicBezTo>
                          <a:pt x="5144" y="254"/>
                          <a:pt x="3524" y="-317"/>
                          <a:pt x="2191" y="254"/>
                        </a:cubicBezTo>
                        <a:cubicBezTo>
                          <a:pt x="857" y="825"/>
                          <a:pt x="0" y="1492"/>
                          <a:pt x="0" y="2159"/>
                        </a:cubicBezTo>
                        <a:cubicBezTo>
                          <a:pt x="0" y="2826"/>
                          <a:pt x="571" y="1492"/>
                          <a:pt x="571" y="158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5" name="任意多边形: 形状 1094"/>
                  <p:cNvSpPr/>
                  <p:nvPr>
                    <p:custDataLst>
                      <p:tags r:id="rId60"/>
                    </p:custDataLst>
                  </p:nvPr>
                </p:nvSpPr>
                <p:spPr>
                  <a:xfrm>
                    <a:off x="5731383" y="2378646"/>
                    <a:ext cx="3271" cy="1774"/>
                  </a:xfrm>
                  <a:custGeom>
                    <a:avLst/>
                    <a:gdLst>
                      <a:gd name="connsiteX0" fmla="*/ 0 w 3271"/>
                      <a:gd name="connsiteY0" fmla="*/ 1365 h 1774"/>
                      <a:gd name="connsiteX1" fmla="*/ 1333 w 3271"/>
                      <a:gd name="connsiteY1" fmla="*/ 127 h 1774"/>
                      <a:gd name="connsiteX2" fmla="*/ 3238 w 3271"/>
                      <a:gd name="connsiteY2" fmla="*/ 127 h 1774"/>
                      <a:gd name="connsiteX3" fmla="*/ 2762 w 3271"/>
                      <a:gd name="connsiteY3" fmla="*/ 984 h 1774"/>
                      <a:gd name="connsiteX4" fmla="*/ 2762 w 3271"/>
                      <a:gd name="connsiteY4" fmla="*/ 127 h 1774"/>
                      <a:gd name="connsiteX5" fmla="*/ 953 w 3271"/>
                      <a:gd name="connsiteY5" fmla="*/ 794 h 1774"/>
                      <a:gd name="connsiteX6" fmla="*/ 953 w 3271"/>
                      <a:gd name="connsiteY6" fmla="*/ 1460 h 1774"/>
                      <a:gd name="connsiteX7" fmla="*/ 0 w 3271"/>
                      <a:gd name="connsiteY7" fmla="*/ 1365 h 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1" h="1774">
                        <a:moveTo>
                          <a:pt x="0" y="1365"/>
                        </a:moveTo>
                        <a:cubicBezTo>
                          <a:pt x="0" y="1365"/>
                          <a:pt x="476" y="413"/>
                          <a:pt x="1333" y="127"/>
                        </a:cubicBezTo>
                        <a:cubicBezTo>
                          <a:pt x="2191" y="-159"/>
                          <a:pt x="3143" y="127"/>
                          <a:pt x="3238" y="127"/>
                        </a:cubicBezTo>
                        <a:cubicBezTo>
                          <a:pt x="3334" y="127"/>
                          <a:pt x="3238" y="698"/>
                          <a:pt x="2762" y="984"/>
                        </a:cubicBezTo>
                        <a:cubicBezTo>
                          <a:pt x="2286" y="1270"/>
                          <a:pt x="2762" y="127"/>
                          <a:pt x="2762" y="127"/>
                        </a:cubicBezTo>
                        <a:cubicBezTo>
                          <a:pt x="2105" y="155"/>
                          <a:pt x="1467" y="384"/>
                          <a:pt x="953" y="794"/>
                        </a:cubicBezTo>
                        <a:cubicBezTo>
                          <a:pt x="953" y="794"/>
                          <a:pt x="476" y="794"/>
                          <a:pt x="953" y="1460"/>
                        </a:cubicBezTo>
                        <a:cubicBezTo>
                          <a:pt x="1429" y="2127"/>
                          <a:pt x="0" y="1556"/>
                          <a:pt x="0" y="13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6" name="任意多边形: 形状 1095"/>
                  <p:cNvSpPr/>
                  <p:nvPr>
                    <p:custDataLst>
                      <p:tags r:id="rId61"/>
                    </p:custDataLst>
                  </p:nvPr>
                </p:nvSpPr>
                <p:spPr>
                  <a:xfrm>
                    <a:off x="5738621" y="2361342"/>
                    <a:ext cx="13716" cy="14382"/>
                  </a:xfrm>
                  <a:custGeom>
                    <a:avLst/>
                    <a:gdLst>
                      <a:gd name="connsiteX0" fmla="*/ 0 w 13716"/>
                      <a:gd name="connsiteY0" fmla="*/ 4858 h 14382"/>
                      <a:gd name="connsiteX1" fmla="*/ 5334 w 13716"/>
                      <a:gd name="connsiteY1" fmla="*/ 0 h 14382"/>
                      <a:gd name="connsiteX2" fmla="*/ 7525 w 13716"/>
                      <a:gd name="connsiteY2" fmla="*/ 6001 h 14382"/>
                      <a:gd name="connsiteX3" fmla="*/ 13049 w 13716"/>
                      <a:gd name="connsiteY3" fmla="*/ 12383 h 14382"/>
                      <a:gd name="connsiteX4" fmla="*/ 13716 w 13716"/>
                      <a:gd name="connsiteY4" fmla="*/ 13144 h 14382"/>
                      <a:gd name="connsiteX5" fmla="*/ 12287 w 13716"/>
                      <a:gd name="connsiteY5" fmla="*/ 14383 h 14382"/>
                      <a:gd name="connsiteX6" fmla="*/ 11716 w 13716"/>
                      <a:gd name="connsiteY6" fmla="*/ 13716 h 14382"/>
                      <a:gd name="connsiteX7" fmla="*/ 5810 w 13716"/>
                      <a:gd name="connsiteY7" fmla="*/ 7620 h 14382"/>
                      <a:gd name="connsiteX8" fmla="*/ 0 w 13716"/>
                      <a:gd name="connsiteY8" fmla="*/ 4858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 h="14382">
                        <a:moveTo>
                          <a:pt x="0" y="4858"/>
                        </a:moveTo>
                        <a:cubicBezTo>
                          <a:pt x="1362" y="2838"/>
                          <a:pt x="3191" y="1172"/>
                          <a:pt x="5334" y="0"/>
                        </a:cubicBezTo>
                        <a:cubicBezTo>
                          <a:pt x="4572" y="952"/>
                          <a:pt x="5334" y="3048"/>
                          <a:pt x="7525" y="6001"/>
                        </a:cubicBezTo>
                        <a:lnTo>
                          <a:pt x="13049" y="12383"/>
                        </a:lnTo>
                        <a:lnTo>
                          <a:pt x="13716" y="13144"/>
                        </a:lnTo>
                        <a:lnTo>
                          <a:pt x="12287" y="14383"/>
                        </a:lnTo>
                        <a:lnTo>
                          <a:pt x="11716" y="13716"/>
                        </a:lnTo>
                        <a:cubicBezTo>
                          <a:pt x="10192" y="12097"/>
                          <a:pt x="8096" y="9811"/>
                          <a:pt x="5810" y="7620"/>
                        </a:cubicBezTo>
                        <a:cubicBezTo>
                          <a:pt x="3524" y="5429"/>
                          <a:pt x="1048" y="4191"/>
                          <a:pt x="0" y="48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7" name="任意多边形: 形状 1096"/>
                  <p:cNvSpPr/>
                  <p:nvPr>
                    <p:custDataLst>
                      <p:tags r:id="rId62"/>
                    </p:custDataLst>
                  </p:nvPr>
                </p:nvSpPr>
                <p:spPr>
                  <a:xfrm>
                    <a:off x="5750147" y="2373534"/>
                    <a:ext cx="2190" cy="2190"/>
                  </a:xfrm>
                  <a:custGeom>
                    <a:avLst/>
                    <a:gdLst>
                      <a:gd name="connsiteX0" fmla="*/ 0 w 2190"/>
                      <a:gd name="connsiteY0" fmla="*/ 1333 h 2190"/>
                      <a:gd name="connsiteX1" fmla="*/ 667 w 2190"/>
                      <a:gd name="connsiteY1" fmla="*/ 667 h 2190"/>
                      <a:gd name="connsiteX2" fmla="*/ 1429 w 2190"/>
                      <a:gd name="connsiteY2" fmla="*/ 0 h 2190"/>
                      <a:gd name="connsiteX3" fmla="*/ 2191 w 2190"/>
                      <a:gd name="connsiteY3" fmla="*/ 952 h 2190"/>
                      <a:gd name="connsiteX4" fmla="*/ 762 w 2190"/>
                      <a:gd name="connsiteY4" fmla="*/ 2191 h 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 h="2190">
                        <a:moveTo>
                          <a:pt x="0" y="1333"/>
                        </a:moveTo>
                        <a:lnTo>
                          <a:pt x="667" y="667"/>
                        </a:lnTo>
                        <a:cubicBezTo>
                          <a:pt x="876" y="400"/>
                          <a:pt x="1134" y="171"/>
                          <a:pt x="1429" y="0"/>
                        </a:cubicBezTo>
                        <a:lnTo>
                          <a:pt x="2191" y="952"/>
                        </a:lnTo>
                        <a:lnTo>
                          <a:pt x="762" y="219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8" name="任意多边形: 形状 1097"/>
                  <p:cNvSpPr/>
                  <p:nvPr>
                    <p:custDataLst>
                      <p:tags r:id="rId63"/>
                    </p:custDataLst>
                  </p:nvPr>
                </p:nvSpPr>
                <p:spPr>
                  <a:xfrm>
                    <a:off x="5749485" y="2373344"/>
                    <a:ext cx="6969" cy="6000"/>
                  </a:xfrm>
                  <a:custGeom>
                    <a:avLst/>
                    <a:gdLst>
                      <a:gd name="connsiteX0" fmla="*/ 90 w 6969"/>
                      <a:gd name="connsiteY0" fmla="*/ 6001 h 6000"/>
                      <a:gd name="connsiteX1" fmla="*/ 662 w 6969"/>
                      <a:gd name="connsiteY1" fmla="*/ 6001 h 6000"/>
                      <a:gd name="connsiteX2" fmla="*/ 1519 w 6969"/>
                      <a:gd name="connsiteY2" fmla="*/ 6001 h 6000"/>
                      <a:gd name="connsiteX3" fmla="*/ 6948 w 6969"/>
                      <a:gd name="connsiteY3" fmla="*/ 1048 h 6000"/>
                      <a:gd name="connsiteX4" fmla="*/ 6948 w 6969"/>
                      <a:gd name="connsiteY4" fmla="*/ 1048 h 6000"/>
                      <a:gd name="connsiteX5" fmla="*/ 6948 w 6969"/>
                      <a:gd name="connsiteY5" fmla="*/ 1048 h 6000"/>
                      <a:gd name="connsiteX6" fmla="*/ 6948 w 6969"/>
                      <a:gd name="connsiteY6" fmla="*/ 1048 h 6000"/>
                      <a:gd name="connsiteX7" fmla="*/ 6948 w 6969"/>
                      <a:gd name="connsiteY7" fmla="*/ 1048 h 6000"/>
                      <a:gd name="connsiteX8" fmla="*/ 6948 w 6969"/>
                      <a:gd name="connsiteY8" fmla="*/ 1048 h 6000"/>
                      <a:gd name="connsiteX9" fmla="*/ 6948 w 6969"/>
                      <a:gd name="connsiteY9" fmla="*/ 1048 h 6000"/>
                      <a:gd name="connsiteX10" fmla="*/ 6948 w 6969"/>
                      <a:gd name="connsiteY10" fmla="*/ 476 h 6000"/>
                      <a:gd name="connsiteX11" fmla="*/ 6281 w 6969"/>
                      <a:gd name="connsiteY11" fmla="*/ 0 h 6000"/>
                      <a:gd name="connsiteX12" fmla="*/ 2090 w 6969"/>
                      <a:gd name="connsiteY12" fmla="*/ 1619 h 6000"/>
                      <a:gd name="connsiteX13" fmla="*/ 90 w 6969"/>
                      <a:gd name="connsiteY13" fmla="*/ 5715 h 6000"/>
                      <a:gd name="connsiteX14" fmla="*/ 90 w 6969"/>
                      <a:gd name="connsiteY14" fmla="*/ 6001 h 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9" h="6000">
                        <a:moveTo>
                          <a:pt x="90" y="6001"/>
                        </a:moveTo>
                        <a:lnTo>
                          <a:pt x="662" y="6001"/>
                        </a:lnTo>
                        <a:lnTo>
                          <a:pt x="1519" y="6001"/>
                        </a:lnTo>
                        <a:cubicBezTo>
                          <a:pt x="4129" y="5515"/>
                          <a:pt x="6234" y="3601"/>
                          <a:pt x="6948" y="1048"/>
                        </a:cubicBezTo>
                        <a:lnTo>
                          <a:pt x="6948" y="1048"/>
                        </a:lnTo>
                        <a:lnTo>
                          <a:pt x="6948" y="1048"/>
                        </a:lnTo>
                        <a:cubicBezTo>
                          <a:pt x="6948" y="1048"/>
                          <a:pt x="6948" y="1048"/>
                          <a:pt x="6948" y="1048"/>
                        </a:cubicBezTo>
                        <a:lnTo>
                          <a:pt x="6948" y="1048"/>
                        </a:lnTo>
                        <a:lnTo>
                          <a:pt x="6948" y="1048"/>
                        </a:lnTo>
                        <a:lnTo>
                          <a:pt x="6948" y="1048"/>
                        </a:lnTo>
                        <a:cubicBezTo>
                          <a:pt x="6977" y="857"/>
                          <a:pt x="6977" y="667"/>
                          <a:pt x="6948" y="476"/>
                        </a:cubicBezTo>
                        <a:cubicBezTo>
                          <a:pt x="6767" y="267"/>
                          <a:pt x="6539" y="105"/>
                          <a:pt x="6281" y="0"/>
                        </a:cubicBezTo>
                        <a:cubicBezTo>
                          <a:pt x="5424" y="0"/>
                          <a:pt x="3614" y="0"/>
                          <a:pt x="2090" y="1619"/>
                        </a:cubicBezTo>
                        <a:cubicBezTo>
                          <a:pt x="566" y="3238"/>
                          <a:pt x="-291" y="4763"/>
                          <a:pt x="90" y="5715"/>
                        </a:cubicBezTo>
                        <a:cubicBezTo>
                          <a:pt x="81" y="5810"/>
                          <a:pt x="81" y="5905"/>
                          <a:pt x="90" y="60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99" name="任意多边形: 形状 1098"/>
                  <p:cNvSpPr/>
                  <p:nvPr>
                    <p:custDataLst>
                      <p:tags r:id="rId64"/>
                    </p:custDataLst>
                  </p:nvPr>
                </p:nvSpPr>
                <p:spPr>
                  <a:xfrm>
                    <a:off x="5751105" y="2374811"/>
                    <a:ext cx="4302" cy="3961"/>
                  </a:xfrm>
                  <a:custGeom>
                    <a:avLst/>
                    <a:gdLst>
                      <a:gd name="connsiteX0" fmla="*/ 185 w 4302"/>
                      <a:gd name="connsiteY0" fmla="*/ 3771 h 3961"/>
                      <a:gd name="connsiteX1" fmla="*/ 1233 w 4302"/>
                      <a:gd name="connsiteY1" fmla="*/ 1104 h 3961"/>
                      <a:gd name="connsiteX2" fmla="*/ 4090 w 4302"/>
                      <a:gd name="connsiteY2" fmla="*/ 247 h 3961"/>
                      <a:gd name="connsiteX3" fmla="*/ 4090 w 4302"/>
                      <a:gd name="connsiteY3" fmla="*/ 1771 h 3961"/>
                      <a:gd name="connsiteX4" fmla="*/ 2852 w 4302"/>
                      <a:gd name="connsiteY4" fmla="*/ 818 h 3961"/>
                      <a:gd name="connsiteX5" fmla="*/ 661 w 4302"/>
                      <a:gd name="connsiteY5" fmla="*/ 2819 h 3961"/>
                      <a:gd name="connsiteX6" fmla="*/ 661 w 4302"/>
                      <a:gd name="connsiteY6" fmla="*/ 3962 h 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2" h="3961">
                        <a:moveTo>
                          <a:pt x="185" y="3771"/>
                        </a:moveTo>
                        <a:cubicBezTo>
                          <a:pt x="-291" y="3295"/>
                          <a:pt x="185" y="2057"/>
                          <a:pt x="1233" y="1104"/>
                        </a:cubicBezTo>
                        <a:cubicBezTo>
                          <a:pt x="2281" y="152"/>
                          <a:pt x="3614" y="-325"/>
                          <a:pt x="4090" y="247"/>
                        </a:cubicBezTo>
                        <a:cubicBezTo>
                          <a:pt x="4567" y="818"/>
                          <a:pt x="4090" y="1104"/>
                          <a:pt x="4090" y="1771"/>
                        </a:cubicBezTo>
                        <a:cubicBezTo>
                          <a:pt x="4090" y="914"/>
                          <a:pt x="4090" y="533"/>
                          <a:pt x="2852" y="818"/>
                        </a:cubicBezTo>
                        <a:cubicBezTo>
                          <a:pt x="1938" y="1247"/>
                          <a:pt x="1176" y="1952"/>
                          <a:pt x="661" y="2819"/>
                        </a:cubicBezTo>
                        <a:cubicBezTo>
                          <a:pt x="661" y="3390"/>
                          <a:pt x="661" y="3771"/>
                          <a:pt x="661" y="39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0" name="任意多边形: 形状 1099"/>
                  <p:cNvSpPr/>
                  <p:nvPr>
                    <p:custDataLst>
                      <p:tags r:id="rId65"/>
                    </p:custDataLst>
                  </p:nvPr>
                </p:nvSpPr>
                <p:spPr>
                  <a:xfrm>
                    <a:off x="5747289" y="2349626"/>
                    <a:ext cx="11811" cy="8477"/>
                  </a:xfrm>
                  <a:custGeom>
                    <a:avLst/>
                    <a:gdLst>
                      <a:gd name="connsiteX0" fmla="*/ 0 w 11811"/>
                      <a:gd name="connsiteY0" fmla="*/ 6953 h 8477"/>
                      <a:gd name="connsiteX1" fmla="*/ 2953 w 11811"/>
                      <a:gd name="connsiteY1" fmla="*/ 0 h 8477"/>
                      <a:gd name="connsiteX2" fmla="*/ 5810 w 11811"/>
                      <a:gd name="connsiteY2" fmla="*/ 4001 h 8477"/>
                      <a:gd name="connsiteX3" fmla="*/ 11144 w 11811"/>
                      <a:gd name="connsiteY3" fmla="*/ 6668 h 8477"/>
                      <a:gd name="connsiteX4" fmla="*/ 11811 w 11811"/>
                      <a:gd name="connsiteY4" fmla="*/ 6668 h 8477"/>
                      <a:gd name="connsiteX5" fmla="*/ 10954 w 11811"/>
                      <a:gd name="connsiteY5" fmla="*/ 8477 h 8477"/>
                      <a:gd name="connsiteX6" fmla="*/ 10382 w 11811"/>
                      <a:gd name="connsiteY6" fmla="*/ 8477 h 8477"/>
                      <a:gd name="connsiteX7" fmla="*/ 4858 w 11811"/>
                      <a:gd name="connsiteY7" fmla="*/ 6287 h 8477"/>
                      <a:gd name="connsiteX8" fmla="*/ 0 w 11811"/>
                      <a:gd name="connsiteY8" fmla="*/ 6953 h 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1" h="8477">
                        <a:moveTo>
                          <a:pt x="0" y="6953"/>
                        </a:moveTo>
                        <a:cubicBezTo>
                          <a:pt x="591" y="4486"/>
                          <a:pt x="1591" y="2143"/>
                          <a:pt x="2953" y="0"/>
                        </a:cubicBezTo>
                        <a:cubicBezTo>
                          <a:pt x="2953" y="1238"/>
                          <a:pt x="3429" y="2762"/>
                          <a:pt x="5810" y="4001"/>
                        </a:cubicBezTo>
                        <a:lnTo>
                          <a:pt x="11144" y="6668"/>
                        </a:lnTo>
                        <a:lnTo>
                          <a:pt x="11811" y="6668"/>
                        </a:lnTo>
                        <a:lnTo>
                          <a:pt x="10954" y="8477"/>
                        </a:lnTo>
                        <a:lnTo>
                          <a:pt x="10382" y="8477"/>
                        </a:lnTo>
                        <a:cubicBezTo>
                          <a:pt x="8954" y="7811"/>
                          <a:pt x="6953" y="7049"/>
                          <a:pt x="4858" y="6287"/>
                        </a:cubicBezTo>
                        <a:cubicBezTo>
                          <a:pt x="2762" y="5525"/>
                          <a:pt x="667" y="5810"/>
                          <a:pt x="0" y="6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1" name="任意多边形: 形状 1100"/>
                  <p:cNvSpPr/>
                  <p:nvPr>
                    <p:custDataLst>
                      <p:tags r:id="rId66"/>
                    </p:custDataLst>
                  </p:nvPr>
                </p:nvSpPr>
                <p:spPr>
                  <a:xfrm>
                    <a:off x="5757481" y="2356199"/>
                    <a:ext cx="857" cy="1809"/>
                  </a:xfrm>
                  <a:custGeom>
                    <a:avLst/>
                    <a:gdLst>
                      <a:gd name="connsiteX0" fmla="*/ 0 w 857"/>
                      <a:gd name="connsiteY0" fmla="*/ 1810 h 1809"/>
                      <a:gd name="connsiteX1" fmla="*/ 0 w 857"/>
                      <a:gd name="connsiteY1" fmla="*/ 857 h 1809"/>
                      <a:gd name="connsiteX2" fmla="*/ 0 w 857"/>
                      <a:gd name="connsiteY2" fmla="*/ 0 h 1809"/>
                      <a:gd name="connsiteX3" fmla="*/ 857 w 857"/>
                      <a:gd name="connsiteY3" fmla="*/ 0 h 1809"/>
                      <a:gd name="connsiteX4" fmla="*/ 0 w 857"/>
                      <a:gd name="connsiteY4" fmla="*/ 1810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1809">
                        <a:moveTo>
                          <a:pt x="0" y="1810"/>
                        </a:moveTo>
                        <a:lnTo>
                          <a:pt x="0" y="857"/>
                        </a:lnTo>
                        <a:lnTo>
                          <a:pt x="0" y="0"/>
                        </a:lnTo>
                        <a:lnTo>
                          <a:pt x="857" y="0"/>
                        </a:lnTo>
                        <a:lnTo>
                          <a:pt x="0" y="181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2" name="任意多边形: 形状 1101"/>
                  <p:cNvSpPr/>
                  <p:nvPr>
                    <p:custDataLst>
                      <p:tags r:id="rId67"/>
                    </p:custDataLst>
                  </p:nvPr>
                </p:nvSpPr>
                <p:spPr>
                  <a:xfrm>
                    <a:off x="5757648" y="2356008"/>
                    <a:ext cx="3681" cy="5619"/>
                  </a:xfrm>
                  <a:custGeom>
                    <a:avLst/>
                    <a:gdLst>
                      <a:gd name="connsiteX0" fmla="*/ 1071 w 3681"/>
                      <a:gd name="connsiteY0" fmla="*/ 4953 h 5619"/>
                      <a:gd name="connsiteX1" fmla="*/ 1071 w 3681"/>
                      <a:gd name="connsiteY1" fmla="*/ 4953 h 5619"/>
                      <a:gd name="connsiteX2" fmla="*/ 1643 w 3681"/>
                      <a:gd name="connsiteY2" fmla="*/ 4953 h 5619"/>
                      <a:gd name="connsiteX3" fmla="*/ 3453 w 3681"/>
                      <a:gd name="connsiteY3" fmla="*/ 2762 h 5619"/>
                      <a:gd name="connsiteX4" fmla="*/ 3453 w 3681"/>
                      <a:gd name="connsiteY4" fmla="*/ 0 h 5619"/>
                      <a:gd name="connsiteX5" fmla="*/ 3453 w 3681"/>
                      <a:gd name="connsiteY5" fmla="*/ 0 h 5619"/>
                      <a:gd name="connsiteX6" fmla="*/ 3453 w 3681"/>
                      <a:gd name="connsiteY6" fmla="*/ 0 h 5619"/>
                      <a:gd name="connsiteX7" fmla="*/ 3453 w 3681"/>
                      <a:gd name="connsiteY7" fmla="*/ 0 h 5619"/>
                      <a:gd name="connsiteX8" fmla="*/ 3453 w 3681"/>
                      <a:gd name="connsiteY8" fmla="*/ 0 h 5619"/>
                      <a:gd name="connsiteX9" fmla="*/ 3453 w 3681"/>
                      <a:gd name="connsiteY9" fmla="*/ 0 h 5619"/>
                      <a:gd name="connsiteX10" fmla="*/ 3453 w 3681"/>
                      <a:gd name="connsiteY10" fmla="*/ 0 h 5619"/>
                      <a:gd name="connsiteX11" fmla="*/ 2881 w 3681"/>
                      <a:gd name="connsiteY11" fmla="*/ 0 h 5619"/>
                      <a:gd name="connsiteX12" fmla="*/ 500 w 3681"/>
                      <a:gd name="connsiteY12" fmla="*/ 2286 h 5619"/>
                      <a:gd name="connsiteX13" fmla="*/ 500 w 3681"/>
                      <a:gd name="connsiteY13" fmla="*/ 5620 h 5619"/>
                      <a:gd name="connsiteX14" fmla="*/ 1071 w 3681"/>
                      <a:gd name="connsiteY14" fmla="*/ 4953 h 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1" h="5619">
                        <a:moveTo>
                          <a:pt x="1071" y="4953"/>
                        </a:moveTo>
                        <a:lnTo>
                          <a:pt x="1071" y="4953"/>
                        </a:lnTo>
                        <a:lnTo>
                          <a:pt x="1643" y="4953"/>
                        </a:lnTo>
                        <a:cubicBezTo>
                          <a:pt x="2453" y="4419"/>
                          <a:pt x="3091" y="3657"/>
                          <a:pt x="3453" y="2762"/>
                        </a:cubicBezTo>
                        <a:cubicBezTo>
                          <a:pt x="3758" y="1867"/>
                          <a:pt x="3758" y="895"/>
                          <a:pt x="3453" y="0"/>
                        </a:cubicBezTo>
                        <a:lnTo>
                          <a:pt x="3453" y="0"/>
                        </a:lnTo>
                        <a:lnTo>
                          <a:pt x="3453" y="0"/>
                        </a:lnTo>
                        <a:lnTo>
                          <a:pt x="3453" y="0"/>
                        </a:lnTo>
                        <a:lnTo>
                          <a:pt x="3453" y="0"/>
                        </a:lnTo>
                        <a:lnTo>
                          <a:pt x="3453" y="0"/>
                        </a:lnTo>
                        <a:lnTo>
                          <a:pt x="3453" y="0"/>
                        </a:lnTo>
                        <a:lnTo>
                          <a:pt x="2881" y="0"/>
                        </a:lnTo>
                        <a:cubicBezTo>
                          <a:pt x="2119" y="0"/>
                          <a:pt x="1167" y="857"/>
                          <a:pt x="500" y="2286"/>
                        </a:cubicBezTo>
                        <a:cubicBezTo>
                          <a:pt x="-167" y="3715"/>
                          <a:pt x="-167" y="5143"/>
                          <a:pt x="500" y="5620"/>
                        </a:cubicBezTo>
                        <a:cubicBezTo>
                          <a:pt x="795" y="5515"/>
                          <a:pt x="1014" y="5267"/>
                          <a:pt x="1071" y="4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3" name="任意多边形: 形状 1102"/>
                  <p:cNvSpPr/>
                  <p:nvPr>
                    <p:custDataLst>
                      <p:tags r:id="rId68"/>
                    </p:custDataLst>
                  </p:nvPr>
                </p:nvSpPr>
                <p:spPr>
                  <a:xfrm>
                    <a:off x="5759195" y="2356452"/>
                    <a:ext cx="2074" cy="3842"/>
                  </a:xfrm>
                  <a:custGeom>
                    <a:avLst/>
                    <a:gdLst>
                      <a:gd name="connsiteX0" fmla="*/ 381 w 2074"/>
                      <a:gd name="connsiteY0" fmla="*/ 3557 h 3842"/>
                      <a:gd name="connsiteX1" fmla="*/ 381 w 2074"/>
                      <a:gd name="connsiteY1" fmla="*/ 1461 h 3842"/>
                      <a:gd name="connsiteX2" fmla="*/ 1905 w 2074"/>
                      <a:gd name="connsiteY2" fmla="*/ 33 h 3842"/>
                      <a:gd name="connsiteX3" fmla="*/ 1905 w 2074"/>
                      <a:gd name="connsiteY3" fmla="*/ 1080 h 3842"/>
                      <a:gd name="connsiteX4" fmla="*/ 857 w 2074"/>
                      <a:gd name="connsiteY4" fmla="*/ 1080 h 3842"/>
                      <a:gd name="connsiteX5" fmla="*/ 0 w 2074"/>
                      <a:gd name="connsiteY5" fmla="*/ 3081 h 3842"/>
                      <a:gd name="connsiteX6" fmla="*/ 0 w 2074"/>
                      <a:gd name="connsiteY6" fmla="*/ 3843 h 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 h="3842">
                        <a:moveTo>
                          <a:pt x="381" y="3557"/>
                        </a:moveTo>
                        <a:cubicBezTo>
                          <a:pt x="-95" y="3557"/>
                          <a:pt x="-95" y="2414"/>
                          <a:pt x="381" y="1461"/>
                        </a:cubicBezTo>
                        <a:cubicBezTo>
                          <a:pt x="857" y="509"/>
                          <a:pt x="1524" y="-158"/>
                          <a:pt x="1905" y="33"/>
                        </a:cubicBezTo>
                        <a:cubicBezTo>
                          <a:pt x="2286" y="223"/>
                          <a:pt x="1905" y="33"/>
                          <a:pt x="1905" y="1080"/>
                        </a:cubicBezTo>
                        <a:cubicBezTo>
                          <a:pt x="1905" y="2128"/>
                          <a:pt x="1333" y="318"/>
                          <a:pt x="857" y="1080"/>
                        </a:cubicBezTo>
                        <a:cubicBezTo>
                          <a:pt x="391" y="1652"/>
                          <a:pt x="95" y="2347"/>
                          <a:pt x="0" y="3081"/>
                        </a:cubicBezTo>
                        <a:cubicBezTo>
                          <a:pt x="0" y="3557"/>
                          <a:pt x="0" y="3843"/>
                          <a:pt x="0" y="38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4" name="任意多边形: 形状 1103"/>
                  <p:cNvSpPr/>
                  <p:nvPr>
                    <p:custDataLst>
                      <p:tags r:id="rId69"/>
                    </p:custDataLst>
                  </p:nvPr>
                </p:nvSpPr>
                <p:spPr>
                  <a:xfrm>
                    <a:off x="5751429" y="2337625"/>
                    <a:ext cx="3003" cy="5524"/>
                  </a:xfrm>
                  <a:custGeom>
                    <a:avLst/>
                    <a:gdLst>
                      <a:gd name="connsiteX0" fmla="*/ 146 w 3003"/>
                      <a:gd name="connsiteY0" fmla="*/ 5525 h 5524"/>
                      <a:gd name="connsiteX1" fmla="*/ 146 w 3003"/>
                      <a:gd name="connsiteY1" fmla="*/ 0 h 5524"/>
                      <a:gd name="connsiteX2" fmla="*/ 1290 w 3003"/>
                      <a:gd name="connsiteY2" fmla="*/ 2000 h 5524"/>
                      <a:gd name="connsiteX3" fmla="*/ 3004 w 3003"/>
                      <a:gd name="connsiteY3" fmla="*/ 2000 h 5524"/>
                      <a:gd name="connsiteX4" fmla="*/ 3004 w 3003"/>
                      <a:gd name="connsiteY4" fmla="*/ 2000 h 5524"/>
                      <a:gd name="connsiteX5" fmla="*/ 3004 w 3003"/>
                      <a:gd name="connsiteY5" fmla="*/ 3143 h 5524"/>
                      <a:gd name="connsiteX6" fmla="*/ 3004 w 3003"/>
                      <a:gd name="connsiteY6" fmla="*/ 3143 h 5524"/>
                      <a:gd name="connsiteX7" fmla="*/ 1385 w 3003"/>
                      <a:gd name="connsiteY7" fmla="*/ 3143 h 5524"/>
                      <a:gd name="connsiteX8" fmla="*/ 32 w 3003"/>
                      <a:gd name="connsiteY8" fmla="*/ 5153 h 5524"/>
                      <a:gd name="connsiteX9" fmla="*/ 146 w 3003"/>
                      <a:gd name="connsiteY9" fmla="*/ 5525 h 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 h="5524">
                        <a:moveTo>
                          <a:pt x="146" y="5525"/>
                        </a:moveTo>
                        <a:cubicBezTo>
                          <a:pt x="13" y="3686"/>
                          <a:pt x="13" y="1838"/>
                          <a:pt x="146" y="0"/>
                        </a:cubicBezTo>
                        <a:cubicBezTo>
                          <a:pt x="146" y="762"/>
                          <a:pt x="146" y="1810"/>
                          <a:pt x="1290" y="2000"/>
                        </a:cubicBezTo>
                        <a:lnTo>
                          <a:pt x="3004" y="2000"/>
                        </a:lnTo>
                        <a:lnTo>
                          <a:pt x="3004" y="2000"/>
                        </a:lnTo>
                        <a:lnTo>
                          <a:pt x="3004" y="3143"/>
                        </a:lnTo>
                        <a:lnTo>
                          <a:pt x="3004" y="3143"/>
                        </a:lnTo>
                        <a:cubicBezTo>
                          <a:pt x="2461" y="3086"/>
                          <a:pt x="1928" y="3086"/>
                          <a:pt x="1385" y="3143"/>
                        </a:cubicBezTo>
                        <a:cubicBezTo>
                          <a:pt x="451" y="3324"/>
                          <a:pt x="-149" y="4220"/>
                          <a:pt x="32" y="5153"/>
                        </a:cubicBezTo>
                        <a:cubicBezTo>
                          <a:pt x="51" y="5277"/>
                          <a:pt x="89" y="5410"/>
                          <a:pt x="146" y="552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5" name="任意多边形: 形状 1104"/>
                  <p:cNvSpPr/>
                  <p:nvPr>
                    <p:custDataLst>
                      <p:tags r:id="rId70"/>
                    </p:custDataLst>
                  </p:nvPr>
                </p:nvSpPr>
                <p:spPr>
                  <a:xfrm>
                    <a:off x="5754112" y="2339816"/>
                    <a:ext cx="35" cy="1143"/>
                  </a:xfrm>
                  <a:custGeom>
                    <a:avLst/>
                    <a:gdLst>
                      <a:gd name="connsiteX0" fmla="*/ 36 w 35"/>
                      <a:gd name="connsiteY0" fmla="*/ 1143 h 1143"/>
                      <a:gd name="connsiteX1" fmla="*/ 36 w 35"/>
                      <a:gd name="connsiteY1" fmla="*/ 572 h 1143"/>
                      <a:gd name="connsiteX2" fmla="*/ 36 w 35"/>
                      <a:gd name="connsiteY2" fmla="*/ 0 h 1143"/>
                      <a:gd name="connsiteX3" fmla="*/ 36 w 35"/>
                      <a:gd name="connsiteY3" fmla="*/ 0 h 1143"/>
                      <a:gd name="connsiteX4" fmla="*/ 36 w 35"/>
                      <a:gd name="connsiteY4" fmla="*/ 1143 h 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 h="1143">
                        <a:moveTo>
                          <a:pt x="36" y="1143"/>
                        </a:moveTo>
                        <a:cubicBezTo>
                          <a:pt x="36" y="1143"/>
                          <a:pt x="36" y="1143"/>
                          <a:pt x="36" y="572"/>
                        </a:cubicBezTo>
                        <a:cubicBezTo>
                          <a:pt x="-12" y="381"/>
                          <a:pt x="-12" y="191"/>
                          <a:pt x="36" y="0"/>
                        </a:cubicBezTo>
                        <a:lnTo>
                          <a:pt x="36" y="0"/>
                        </a:lnTo>
                        <a:lnTo>
                          <a:pt x="36" y="114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6" name="任意多边形: 形状 1105"/>
                  <p:cNvSpPr/>
                  <p:nvPr>
                    <p:custDataLst>
                      <p:tags r:id="rId71"/>
                    </p:custDataLst>
                  </p:nvPr>
                </p:nvSpPr>
                <p:spPr>
                  <a:xfrm>
                    <a:off x="5754418" y="2338958"/>
                    <a:ext cx="2786" cy="4762"/>
                  </a:xfrm>
                  <a:custGeom>
                    <a:avLst/>
                    <a:gdLst>
                      <a:gd name="connsiteX0" fmla="*/ 1444 w 2786"/>
                      <a:gd name="connsiteY0" fmla="*/ 4191 h 4762"/>
                      <a:gd name="connsiteX1" fmla="*/ 2206 w 2786"/>
                      <a:gd name="connsiteY1" fmla="*/ 4191 h 4762"/>
                      <a:gd name="connsiteX2" fmla="*/ 2777 w 2786"/>
                      <a:gd name="connsiteY2" fmla="*/ 2096 h 4762"/>
                      <a:gd name="connsiteX3" fmla="*/ 2206 w 2786"/>
                      <a:gd name="connsiteY3" fmla="*/ 0 h 4762"/>
                      <a:gd name="connsiteX4" fmla="*/ 968 w 2786"/>
                      <a:gd name="connsiteY4" fmla="*/ 0 h 4762"/>
                      <a:gd name="connsiteX5" fmla="*/ 15 w 2786"/>
                      <a:gd name="connsiteY5" fmla="*/ 2381 h 4762"/>
                      <a:gd name="connsiteX6" fmla="*/ 1063 w 2786"/>
                      <a:gd name="connsiteY6" fmla="*/ 476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6" h="4762">
                        <a:moveTo>
                          <a:pt x="1444" y="4191"/>
                        </a:moveTo>
                        <a:lnTo>
                          <a:pt x="2206" y="4191"/>
                        </a:lnTo>
                        <a:cubicBezTo>
                          <a:pt x="2634" y="3581"/>
                          <a:pt x="2834" y="2838"/>
                          <a:pt x="2777" y="2096"/>
                        </a:cubicBezTo>
                        <a:cubicBezTo>
                          <a:pt x="2777" y="1362"/>
                          <a:pt x="2577" y="638"/>
                          <a:pt x="2206" y="0"/>
                        </a:cubicBezTo>
                        <a:lnTo>
                          <a:pt x="968" y="0"/>
                        </a:lnTo>
                        <a:cubicBezTo>
                          <a:pt x="282" y="591"/>
                          <a:pt x="-80" y="1476"/>
                          <a:pt x="15" y="2381"/>
                        </a:cubicBezTo>
                        <a:cubicBezTo>
                          <a:pt x="15" y="3620"/>
                          <a:pt x="491" y="4572"/>
                          <a:pt x="1063" y="476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7" name="任意多边形: 形状 1106"/>
                  <p:cNvSpPr/>
                  <p:nvPr>
                    <p:custDataLst>
                      <p:tags r:id="rId72"/>
                    </p:custDataLst>
                  </p:nvPr>
                </p:nvSpPr>
                <p:spPr>
                  <a:xfrm>
                    <a:off x="5755481" y="2338863"/>
                    <a:ext cx="1246" cy="3047"/>
                  </a:xfrm>
                  <a:custGeom>
                    <a:avLst/>
                    <a:gdLst>
                      <a:gd name="connsiteX0" fmla="*/ 667 w 1246"/>
                      <a:gd name="connsiteY0" fmla="*/ 3048 h 3047"/>
                      <a:gd name="connsiteX1" fmla="*/ 0 w 1246"/>
                      <a:gd name="connsiteY1" fmla="*/ 1524 h 3047"/>
                      <a:gd name="connsiteX2" fmla="*/ 667 w 1246"/>
                      <a:gd name="connsiteY2" fmla="*/ 0 h 3047"/>
                      <a:gd name="connsiteX3" fmla="*/ 1238 w 1246"/>
                      <a:gd name="connsiteY3" fmla="*/ 667 h 3047"/>
                      <a:gd name="connsiteX4" fmla="*/ 381 w 1246"/>
                      <a:gd name="connsiteY4" fmla="*/ 667 h 3047"/>
                      <a:gd name="connsiteX5" fmla="*/ 381 w 1246"/>
                      <a:gd name="connsiteY5" fmla="*/ 2381 h 3047"/>
                      <a:gd name="connsiteX6" fmla="*/ 381 w 1246"/>
                      <a:gd name="connsiteY6" fmla="*/ 2381 h 3047"/>
                      <a:gd name="connsiteX7" fmla="*/ 667 w 1246"/>
                      <a:gd name="connsiteY7" fmla="*/ 3048 h 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 h="3047">
                        <a:moveTo>
                          <a:pt x="667" y="3048"/>
                        </a:moveTo>
                        <a:cubicBezTo>
                          <a:pt x="667" y="3048"/>
                          <a:pt x="0" y="2381"/>
                          <a:pt x="0" y="1524"/>
                        </a:cubicBezTo>
                        <a:cubicBezTo>
                          <a:pt x="0" y="667"/>
                          <a:pt x="0" y="0"/>
                          <a:pt x="667" y="0"/>
                        </a:cubicBezTo>
                        <a:cubicBezTo>
                          <a:pt x="1333" y="0"/>
                          <a:pt x="1143" y="0"/>
                          <a:pt x="1238" y="667"/>
                        </a:cubicBezTo>
                        <a:cubicBezTo>
                          <a:pt x="1333" y="1333"/>
                          <a:pt x="571" y="667"/>
                          <a:pt x="381" y="667"/>
                        </a:cubicBezTo>
                        <a:cubicBezTo>
                          <a:pt x="181" y="1219"/>
                          <a:pt x="181" y="1829"/>
                          <a:pt x="381" y="2381"/>
                        </a:cubicBezTo>
                        <a:cubicBezTo>
                          <a:pt x="381" y="2381"/>
                          <a:pt x="381" y="2858"/>
                          <a:pt x="381" y="2381"/>
                        </a:cubicBezTo>
                        <a:cubicBezTo>
                          <a:pt x="381" y="1905"/>
                          <a:pt x="857" y="3048"/>
                          <a:pt x="667" y="304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8" name="任意多边形: 形状 1107"/>
                  <p:cNvSpPr/>
                  <p:nvPr>
                    <p:custDataLst>
                      <p:tags r:id="rId73"/>
                    </p:custDataLst>
                  </p:nvPr>
                </p:nvSpPr>
                <p:spPr>
                  <a:xfrm>
                    <a:off x="5746908" y="2322480"/>
                    <a:ext cx="10763" cy="8000"/>
                  </a:xfrm>
                  <a:custGeom>
                    <a:avLst/>
                    <a:gdLst>
                      <a:gd name="connsiteX0" fmla="*/ 3048 w 10763"/>
                      <a:gd name="connsiteY0" fmla="*/ 8001 h 8000"/>
                      <a:gd name="connsiteX1" fmla="*/ 0 w 10763"/>
                      <a:gd name="connsiteY1" fmla="*/ 1429 h 8000"/>
                      <a:gd name="connsiteX2" fmla="*/ 4667 w 10763"/>
                      <a:gd name="connsiteY2" fmla="*/ 1905 h 8000"/>
                      <a:gd name="connsiteX3" fmla="*/ 9239 w 10763"/>
                      <a:gd name="connsiteY3" fmla="*/ 0 h 8000"/>
                      <a:gd name="connsiteX4" fmla="*/ 10001 w 10763"/>
                      <a:gd name="connsiteY4" fmla="*/ 0 h 8000"/>
                      <a:gd name="connsiteX5" fmla="*/ 10763 w 10763"/>
                      <a:gd name="connsiteY5" fmla="*/ 1714 h 8000"/>
                      <a:gd name="connsiteX6" fmla="*/ 10001 w 10763"/>
                      <a:gd name="connsiteY6" fmla="*/ 1714 h 8000"/>
                      <a:gd name="connsiteX7" fmla="*/ 5620 w 10763"/>
                      <a:gd name="connsiteY7" fmla="*/ 4000 h 8000"/>
                      <a:gd name="connsiteX8" fmla="*/ 3048 w 10763"/>
                      <a:gd name="connsiteY8" fmla="*/ 8001 h 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3" h="8000">
                        <a:moveTo>
                          <a:pt x="3048" y="8001"/>
                        </a:moveTo>
                        <a:cubicBezTo>
                          <a:pt x="1591" y="6039"/>
                          <a:pt x="562" y="3800"/>
                          <a:pt x="0" y="1429"/>
                        </a:cubicBezTo>
                        <a:cubicBezTo>
                          <a:pt x="667" y="2476"/>
                          <a:pt x="1429" y="3143"/>
                          <a:pt x="4667" y="1905"/>
                        </a:cubicBezTo>
                        <a:cubicBezTo>
                          <a:pt x="7906" y="667"/>
                          <a:pt x="7429" y="857"/>
                          <a:pt x="9239" y="0"/>
                        </a:cubicBezTo>
                        <a:lnTo>
                          <a:pt x="10001" y="0"/>
                        </a:lnTo>
                        <a:lnTo>
                          <a:pt x="10763" y="1714"/>
                        </a:lnTo>
                        <a:lnTo>
                          <a:pt x="10001" y="1714"/>
                        </a:lnTo>
                        <a:lnTo>
                          <a:pt x="5620" y="4000"/>
                        </a:lnTo>
                        <a:cubicBezTo>
                          <a:pt x="2667" y="5715"/>
                          <a:pt x="2762" y="6763"/>
                          <a:pt x="3048" y="80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09" name="任意多边形: 形状 1108"/>
                  <p:cNvSpPr/>
                  <p:nvPr>
                    <p:custDataLst>
                      <p:tags r:id="rId74"/>
                    </p:custDataLst>
                  </p:nvPr>
                </p:nvSpPr>
                <p:spPr>
                  <a:xfrm>
                    <a:off x="5756148" y="2321813"/>
                    <a:ext cx="1904" cy="2286"/>
                  </a:xfrm>
                  <a:custGeom>
                    <a:avLst/>
                    <a:gdLst>
                      <a:gd name="connsiteX0" fmla="*/ 476 w 1904"/>
                      <a:gd name="connsiteY0" fmla="*/ 2286 h 2286"/>
                      <a:gd name="connsiteX1" fmla="*/ 0 w 1904"/>
                      <a:gd name="connsiteY1" fmla="*/ 1429 h 2286"/>
                      <a:gd name="connsiteX2" fmla="*/ 0 w 1904"/>
                      <a:gd name="connsiteY2" fmla="*/ 572 h 2286"/>
                      <a:gd name="connsiteX3" fmla="*/ 1143 w 1904"/>
                      <a:gd name="connsiteY3" fmla="*/ 0 h 2286"/>
                      <a:gd name="connsiteX4" fmla="*/ 1905 w 1904"/>
                      <a:gd name="connsiteY4" fmla="*/ 1715 h 2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2286">
                        <a:moveTo>
                          <a:pt x="476" y="2286"/>
                        </a:moveTo>
                        <a:lnTo>
                          <a:pt x="0" y="1429"/>
                        </a:lnTo>
                        <a:lnTo>
                          <a:pt x="0" y="572"/>
                        </a:lnTo>
                        <a:lnTo>
                          <a:pt x="1143" y="0"/>
                        </a:lnTo>
                        <a:lnTo>
                          <a:pt x="1905" y="1715"/>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0" name="任意多边形: 形状 1109"/>
                  <p:cNvSpPr/>
                  <p:nvPr>
                    <p:custDataLst>
                      <p:tags r:id="rId75"/>
                    </p:custDataLst>
                  </p:nvPr>
                </p:nvSpPr>
                <p:spPr>
                  <a:xfrm>
                    <a:off x="5755682" y="2319975"/>
                    <a:ext cx="5086" cy="6606"/>
                  </a:xfrm>
                  <a:custGeom>
                    <a:avLst/>
                    <a:gdLst>
                      <a:gd name="connsiteX0" fmla="*/ 4466 w 5086"/>
                      <a:gd name="connsiteY0" fmla="*/ 5839 h 6606"/>
                      <a:gd name="connsiteX1" fmla="*/ 5037 w 5086"/>
                      <a:gd name="connsiteY1" fmla="*/ 5839 h 6606"/>
                      <a:gd name="connsiteX2" fmla="*/ 5037 w 5086"/>
                      <a:gd name="connsiteY2" fmla="*/ 5839 h 6606"/>
                      <a:gd name="connsiteX3" fmla="*/ 5037 w 5086"/>
                      <a:gd name="connsiteY3" fmla="*/ 5839 h 6606"/>
                      <a:gd name="connsiteX4" fmla="*/ 5037 w 5086"/>
                      <a:gd name="connsiteY4" fmla="*/ 5839 h 6606"/>
                      <a:gd name="connsiteX5" fmla="*/ 5037 w 5086"/>
                      <a:gd name="connsiteY5" fmla="*/ 5839 h 6606"/>
                      <a:gd name="connsiteX6" fmla="*/ 5037 w 5086"/>
                      <a:gd name="connsiteY6" fmla="*/ 5839 h 6606"/>
                      <a:gd name="connsiteX7" fmla="*/ 5037 w 5086"/>
                      <a:gd name="connsiteY7" fmla="*/ 5839 h 6606"/>
                      <a:gd name="connsiteX8" fmla="*/ 4466 w 5086"/>
                      <a:gd name="connsiteY8" fmla="*/ 2505 h 6606"/>
                      <a:gd name="connsiteX9" fmla="*/ 2275 w 5086"/>
                      <a:gd name="connsiteY9" fmla="*/ 29 h 6606"/>
                      <a:gd name="connsiteX10" fmla="*/ 1608 w 5086"/>
                      <a:gd name="connsiteY10" fmla="*/ 29 h 6606"/>
                      <a:gd name="connsiteX11" fmla="*/ 941 w 5086"/>
                      <a:gd name="connsiteY11" fmla="*/ 29 h 6606"/>
                      <a:gd name="connsiteX12" fmla="*/ 465 w 5086"/>
                      <a:gd name="connsiteY12" fmla="*/ 29 h 6606"/>
                      <a:gd name="connsiteX13" fmla="*/ 465 w 5086"/>
                      <a:gd name="connsiteY13" fmla="*/ 3934 h 6606"/>
                      <a:gd name="connsiteX14" fmla="*/ 3418 w 5086"/>
                      <a:gd name="connsiteY14" fmla="*/ 6601 h 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6" h="6606">
                        <a:moveTo>
                          <a:pt x="4466" y="5839"/>
                        </a:moveTo>
                        <a:lnTo>
                          <a:pt x="5037" y="5839"/>
                        </a:lnTo>
                        <a:lnTo>
                          <a:pt x="5037" y="5839"/>
                        </a:lnTo>
                        <a:lnTo>
                          <a:pt x="5037" y="5839"/>
                        </a:lnTo>
                        <a:lnTo>
                          <a:pt x="5037" y="5839"/>
                        </a:lnTo>
                        <a:lnTo>
                          <a:pt x="5037" y="5839"/>
                        </a:lnTo>
                        <a:lnTo>
                          <a:pt x="5037" y="5839"/>
                        </a:lnTo>
                        <a:lnTo>
                          <a:pt x="5037" y="5839"/>
                        </a:lnTo>
                        <a:cubicBezTo>
                          <a:pt x="5189" y="4696"/>
                          <a:pt x="4989" y="3534"/>
                          <a:pt x="4466" y="2505"/>
                        </a:cubicBezTo>
                        <a:cubicBezTo>
                          <a:pt x="3999" y="1486"/>
                          <a:pt x="3237" y="619"/>
                          <a:pt x="2275" y="29"/>
                        </a:cubicBezTo>
                        <a:lnTo>
                          <a:pt x="1608" y="29"/>
                        </a:lnTo>
                        <a:lnTo>
                          <a:pt x="941" y="29"/>
                        </a:lnTo>
                        <a:cubicBezTo>
                          <a:pt x="789" y="-10"/>
                          <a:pt x="617" y="-10"/>
                          <a:pt x="465" y="29"/>
                        </a:cubicBezTo>
                        <a:cubicBezTo>
                          <a:pt x="-202" y="695"/>
                          <a:pt x="-107" y="2315"/>
                          <a:pt x="465" y="3934"/>
                        </a:cubicBezTo>
                        <a:cubicBezTo>
                          <a:pt x="1037" y="5553"/>
                          <a:pt x="2560" y="6696"/>
                          <a:pt x="3418" y="66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1" name="任意多边形: 形状 1110"/>
                  <p:cNvSpPr/>
                  <p:nvPr>
                    <p:custDataLst>
                      <p:tags r:id="rId76"/>
                    </p:custDataLst>
                  </p:nvPr>
                </p:nvSpPr>
                <p:spPr>
                  <a:xfrm>
                    <a:off x="5757624" y="2319919"/>
                    <a:ext cx="2804" cy="4180"/>
                  </a:xfrm>
                  <a:custGeom>
                    <a:avLst/>
                    <a:gdLst>
                      <a:gd name="connsiteX0" fmla="*/ 2429 w 2804"/>
                      <a:gd name="connsiteY0" fmla="*/ 4180 h 4180"/>
                      <a:gd name="connsiteX1" fmla="*/ 429 w 2804"/>
                      <a:gd name="connsiteY1" fmla="*/ 2561 h 4180"/>
                      <a:gd name="connsiteX2" fmla="*/ 429 w 2804"/>
                      <a:gd name="connsiteY2" fmla="*/ 85 h 4180"/>
                      <a:gd name="connsiteX3" fmla="*/ 1667 w 2804"/>
                      <a:gd name="connsiteY3" fmla="*/ 85 h 4180"/>
                      <a:gd name="connsiteX4" fmla="*/ 524 w 2804"/>
                      <a:gd name="connsiteY4" fmla="*/ 942 h 4180"/>
                      <a:gd name="connsiteX5" fmla="*/ 1667 w 2804"/>
                      <a:gd name="connsiteY5" fmla="*/ 3228 h 4180"/>
                      <a:gd name="connsiteX6" fmla="*/ 2715 w 2804"/>
                      <a:gd name="connsiteY6" fmla="*/ 3228 h 4180"/>
                      <a:gd name="connsiteX7" fmla="*/ 2429 w 2804"/>
                      <a:gd name="connsiteY7" fmla="*/ 4180 h 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4" h="4180">
                        <a:moveTo>
                          <a:pt x="2429" y="4180"/>
                        </a:moveTo>
                        <a:cubicBezTo>
                          <a:pt x="1857" y="4180"/>
                          <a:pt x="1000" y="4180"/>
                          <a:pt x="429" y="2561"/>
                        </a:cubicBezTo>
                        <a:cubicBezTo>
                          <a:pt x="-143" y="942"/>
                          <a:pt x="-143" y="275"/>
                          <a:pt x="429" y="85"/>
                        </a:cubicBezTo>
                        <a:cubicBezTo>
                          <a:pt x="1000" y="-106"/>
                          <a:pt x="1191" y="85"/>
                          <a:pt x="1667" y="85"/>
                        </a:cubicBezTo>
                        <a:cubicBezTo>
                          <a:pt x="2143" y="85"/>
                          <a:pt x="524" y="85"/>
                          <a:pt x="524" y="942"/>
                        </a:cubicBezTo>
                        <a:cubicBezTo>
                          <a:pt x="705" y="1790"/>
                          <a:pt x="1095" y="2571"/>
                          <a:pt x="1667" y="3228"/>
                        </a:cubicBezTo>
                        <a:cubicBezTo>
                          <a:pt x="1667" y="3228"/>
                          <a:pt x="2429" y="3228"/>
                          <a:pt x="2715" y="3228"/>
                        </a:cubicBezTo>
                        <a:cubicBezTo>
                          <a:pt x="3000" y="3228"/>
                          <a:pt x="2524" y="4180"/>
                          <a:pt x="2429" y="418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2" name="任意多边形: 形状 1111"/>
                  <p:cNvSpPr/>
                  <p:nvPr>
                    <p:custDataLst>
                      <p:tags r:id="rId77"/>
                    </p:custDataLst>
                  </p:nvPr>
                </p:nvSpPr>
                <p:spPr>
                  <a:xfrm>
                    <a:off x="5738050" y="2311431"/>
                    <a:ext cx="7238" cy="7524"/>
                  </a:xfrm>
                  <a:custGeom>
                    <a:avLst/>
                    <a:gdLst>
                      <a:gd name="connsiteX0" fmla="*/ 4667 w 7238"/>
                      <a:gd name="connsiteY0" fmla="*/ 7525 h 7524"/>
                      <a:gd name="connsiteX1" fmla="*/ 0 w 7238"/>
                      <a:gd name="connsiteY1" fmla="*/ 3524 h 7524"/>
                      <a:gd name="connsiteX2" fmla="*/ 4286 w 7238"/>
                      <a:gd name="connsiteY2" fmla="*/ 1715 h 7524"/>
                      <a:gd name="connsiteX3" fmla="*/ 6001 w 7238"/>
                      <a:gd name="connsiteY3" fmla="*/ 0 h 7524"/>
                      <a:gd name="connsiteX4" fmla="*/ 6001 w 7238"/>
                      <a:gd name="connsiteY4" fmla="*/ 0 h 7524"/>
                      <a:gd name="connsiteX5" fmla="*/ 7239 w 7238"/>
                      <a:gd name="connsiteY5" fmla="*/ 1048 h 7524"/>
                      <a:gd name="connsiteX6" fmla="*/ 7239 w 7238"/>
                      <a:gd name="connsiteY6" fmla="*/ 1524 h 7524"/>
                      <a:gd name="connsiteX7" fmla="*/ 5810 w 7238"/>
                      <a:gd name="connsiteY7" fmla="*/ 3524 h 7524"/>
                      <a:gd name="connsiteX8" fmla="*/ 4667 w 7238"/>
                      <a:gd name="connsiteY8" fmla="*/ 7525 h 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8" h="7524">
                        <a:moveTo>
                          <a:pt x="4667" y="7525"/>
                        </a:moveTo>
                        <a:cubicBezTo>
                          <a:pt x="2858" y="6515"/>
                          <a:pt x="1276" y="5153"/>
                          <a:pt x="0" y="3524"/>
                        </a:cubicBezTo>
                        <a:cubicBezTo>
                          <a:pt x="953" y="4096"/>
                          <a:pt x="2381" y="3524"/>
                          <a:pt x="4286" y="1715"/>
                        </a:cubicBezTo>
                        <a:cubicBezTo>
                          <a:pt x="4905" y="1200"/>
                          <a:pt x="5486" y="619"/>
                          <a:pt x="6001" y="0"/>
                        </a:cubicBezTo>
                        <a:lnTo>
                          <a:pt x="6001" y="0"/>
                        </a:lnTo>
                        <a:lnTo>
                          <a:pt x="7239" y="1048"/>
                        </a:lnTo>
                        <a:lnTo>
                          <a:pt x="7239" y="1524"/>
                        </a:lnTo>
                        <a:cubicBezTo>
                          <a:pt x="6667" y="2124"/>
                          <a:pt x="6191" y="2791"/>
                          <a:pt x="5810" y="3524"/>
                        </a:cubicBezTo>
                        <a:cubicBezTo>
                          <a:pt x="4191" y="5144"/>
                          <a:pt x="4000" y="6667"/>
                          <a:pt x="4667" y="752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3" name="任意多边形: 形状 1112"/>
                  <p:cNvSpPr/>
                  <p:nvPr>
                    <p:custDataLst>
                      <p:tags r:id="rId78"/>
                    </p:custDataLst>
                  </p:nvPr>
                </p:nvSpPr>
                <p:spPr>
                  <a:xfrm>
                    <a:off x="5743860" y="2310955"/>
                    <a:ext cx="1809" cy="1809"/>
                  </a:xfrm>
                  <a:custGeom>
                    <a:avLst/>
                    <a:gdLst>
                      <a:gd name="connsiteX0" fmla="*/ 1143 w 1809"/>
                      <a:gd name="connsiteY0" fmla="*/ 1810 h 1809"/>
                      <a:gd name="connsiteX1" fmla="*/ 571 w 1809"/>
                      <a:gd name="connsiteY1" fmla="*/ 1333 h 1809"/>
                      <a:gd name="connsiteX2" fmla="*/ 0 w 1809"/>
                      <a:gd name="connsiteY2" fmla="*/ 762 h 1809"/>
                      <a:gd name="connsiteX3" fmla="*/ 571 w 1809"/>
                      <a:gd name="connsiteY3" fmla="*/ 0 h 1809"/>
                      <a:gd name="connsiteX4" fmla="*/ 1810 w 1809"/>
                      <a:gd name="connsiteY4" fmla="*/ 1048 h 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 h="1809">
                        <a:moveTo>
                          <a:pt x="1143" y="1810"/>
                        </a:moveTo>
                        <a:lnTo>
                          <a:pt x="571" y="1333"/>
                        </a:lnTo>
                        <a:cubicBezTo>
                          <a:pt x="333" y="1191"/>
                          <a:pt x="143" y="1000"/>
                          <a:pt x="0" y="762"/>
                        </a:cubicBezTo>
                        <a:lnTo>
                          <a:pt x="571" y="0"/>
                        </a:lnTo>
                        <a:lnTo>
                          <a:pt x="1810" y="104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4" name="任意多边形: 形状 1113"/>
                  <p:cNvSpPr/>
                  <p:nvPr>
                    <p:custDataLst>
                      <p:tags r:id="rId79"/>
                    </p:custDataLst>
                  </p:nvPr>
                </p:nvSpPr>
                <p:spPr>
                  <a:xfrm>
                    <a:off x="5743575" y="2309526"/>
                    <a:ext cx="4191" cy="3401"/>
                  </a:xfrm>
                  <a:custGeom>
                    <a:avLst/>
                    <a:gdLst>
                      <a:gd name="connsiteX0" fmla="*/ 4191 w 4191"/>
                      <a:gd name="connsiteY0" fmla="*/ 2953 h 3401"/>
                      <a:gd name="connsiteX1" fmla="*/ 4191 w 4191"/>
                      <a:gd name="connsiteY1" fmla="*/ 2953 h 3401"/>
                      <a:gd name="connsiteX2" fmla="*/ 4191 w 4191"/>
                      <a:gd name="connsiteY2" fmla="*/ 2953 h 3401"/>
                      <a:gd name="connsiteX3" fmla="*/ 4191 w 4191"/>
                      <a:gd name="connsiteY3" fmla="*/ 2953 h 3401"/>
                      <a:gd name="connsiteX4" fmla="*/ 4191 w 4191"/>
                      <a:gd name="connsiteY4" fmla="*/ 2953 h 3401"/>
                      <a:gd name="connsiteX5" fmla="*/ 2858 w 4191"/>
                      <a:gd name="connsiteY5" fmla="*/ 953 h 3401"/>
                      <a:gd name="connsiteX6" fmla="*/ 762 w 4191"/>
                      <a:gd name="connsiteY6" fmla="*/ 0 h 3401"/>
                      <a:gd name="connsiteX7" fmla="*/ 0 w 4191"/>
                      <a:gd name="connsiteY7" fmla="*/ 0 h 3401"/>
                      <a:gd name="connsiteX8" fmla="*/ 0 w 4191"/>
                      <a:gd name="connsiteY8" fmla="*/ 0 h 3401"/>
                      <a:gd name="connsiteX9" fmla="*/ 1333 w 4191"/>
                      <a:gd name="connsiteY9" fmla="*/ 2476 h 3401"/>
                      <a:gd name="connsiteX10" fmla="*/ 4000 w 4191"/>
                      <a:gd name="connsiteY10" fmla="*/ 3334 h 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 h="3401">
                        <a:moveTo>
                          <a:pt x="4191" y="2953"/>
                        </a:moveTo>
                        <a:lnTo>
                          <a:pt x="4191" y="2953"/>
                        </a:lnTo>
                        <a:lnTo>
                          <a:pt x="4191" y="2953"/>
                        </a:lnTo>
                        <a:lnTo>
                          <a:pt x="4191" y="2953"/>
                        </a:lnTo>
                        <a:lnTo>
                          <a:pt x="4191" y="2953"/>
                        </a:lnTo>
                        <a:cubicBezTo>
                          <a:pt x="3972" y="2162"/>
                          <a:pt x="3505" y="1467"/>
                          <a:pt x="2858" y="953"/>
                        </a:cubicBezTo>
                        <a:cubicBezTo>
                          <a:pt x="2267" y="438"/>
                          <a:pt x="1543" y="105"/>
                          <a:pt x="762" y="0"/>
                        </a:cubicBezTo>
                        <a:lnTo>
                          <a:pt x="0" y="0"/>
                        </a:lnTo>
                        <a:lnTo>
                          <a:pt x="0" y="0"/>
                        </a:lnTo>
                        <a:cubicBezTo>
                          <a:pt x="0" y="571"/>
                          <a:pt x="0" y="1619"/>
                          <a:pt x="1333" y="2476"/>
                        </a:cubicBezTo>
                        <a:cubicBezTo>
                          <a:pt x="2000" y="3229"/>
                          <a:pt x="3019" y="3553"/>
                          <a:pt x="4000" y="333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5" name="任意多边形: 形状 1114"/>
                  <p:cNvSpPr/>
                  <p:nvPr>
                    <p:custDataLst>
                      <p:tags r:id="rId80"/>
                    </p:custDataLst>
                  </p:nvPr>
                </p:nvSpPr>
                <p:spPr>
                  <a:xfrm>
                    <a:off x="5744564" y="2309304"/>
                    <a:ext cx="2751" cy="2222"/>
                  </a:xfrm>
                  <a:custGeom>
                    <a:avLst/>
                    <a:gdLst>
                      <a:gd name="connsiteX0" fmla="*/ 2630 w 2751"/>
                      <a:gd name="connsiteY0" fmla="*/ 2222 h 2222"/>
                      <a:gd name="connsiteX1" fmla="*/ 820 w 2751"/>
                      <a:gd name="connsiteY1" fmla="*/ 1746 h 2222"/>
                      <a:gd name="connsiteX2" fmla="*/ 58 w 2751"/>
                      <a:gd name="connsiteY2" fmla="*/ 127 h 2222"/>
                      <a:gd name="connsiteX3" fmla="*/ 1106 w 2751"/>
                      <a:gd name="connsiteY3" fmla="*/ 127 h 2222"/>
                      <a:gd name="connsiteX4" fmla="*/ 629 w 2751"/>
                      <a:gd name="connsiteY4" fmla="*/ 889 h 2222"/>
                      <a:gd name="connsiteX5" fmla="*/ 1963 w 2751"/>
                      <a:gd name="connsiteY5" fmla="*/ 2127 h 2222"/>
                      <a:gd name="connsiteX6" fmla="*/ 2725 w 2751"/>
                      <a:gd name="connsiteY6" fmla="*/ 2127 h 2222"/>
                      <a:gd name="connsiteX7" fmla="*/ 2630 w 2751"/>
                      <a:gd name="connsiteY7" fmla="*/ 2222 h 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 h="2222">
                        <a:moveTo>
                          <a:pt x="2630" y="2222"/>
                        </a:moveTo>
                        <a:cubicBezTo>
                          <a:pt x="2630" y="2222"/>
                          <a:pt x="1487" y="2222"/>
                          <a:pt x="820" y="1746"/>
                        </a:cubicBezTo>
                        <a:cubicBezTo>
                          <a:pt x="153" y="1270"/>
                          <a:pt x="-133" y="413"/>
                          <a:pt x="58" y="127"/>
                        </a:cubicBezTo>
                        <a:cubicBezTo>
                          <a:pt x="248" y="-159"/>
                          <a:pt x="629" y="127"/>
                          <a:pt x="1106" y="127"/>
                        </a:cubicBezTo>
                        <a:cubicBezTo>
                          <a:pt x="1582" y="127"/>
                          <a:pt x="344" y="127"/>
                          <a:pt x="629" y="889"/>
                        </a:cubicBezTo>
                        <a:cubicBezTo>
                          <a:pt x="953" y="1413"/>
                          <a:pt x="1410" y="1841"/>
                          <a:pt x="1963" y="2127"/>
                        </a:cubicBezTo>
                        <a:cubicBezTo>
                          <a:pt x="1963" y="2127"/>
                          <a:pt x="2630" y="2127"/>
                          <a:pt x="2725" y="2127"/>
                        </a:cubicBezTo>
                        <a:cubicBezTo>
                          <a:pt x="2820" y="2127"/>
                          <a:pt x="2630" y="2127"/>
                          <a:pt x="2630" y="222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6" name="任意多边形: 形状 1115"/>
                  <p:cNvSpPr/>
                  <p:nvPr>
                    <p:custDataLst>
                      <p:tags r:id="rId81"/>
                    </p:custDataLst>
                  </p:nvPr>
                </p:nvSpPr>
                <p:spPr>
                  <a:xfrm>
                    <a:off x="5725477" y="2295715"/>
                    <a:ext cx="8477" cy="16001"/>
                  </a:xfrm>
                  <a:custGeom>
                    <a:avLst/>
                    <a:gdLst>
                      <a:gd name="connsiteX0" fmla="*/ 6953 w 8477"/>
                      <a:gd name="connsiteY0" fmla="*/ 16002 h 16001"/>
                      <a:gd name="connsiteX1" fmla="*/ 0 w 8477"/>
                      <a:gd name="connsiteY1" fmla="*/ 14002 h 16001"/>
                      <a:gd name="connsiteX2" fmla="*/ 4000 w 8477"/>
                      <a:gd name="connsiteY2" fmla="*/ 8858 h 16001"/>
                      <a:gd name="connsiteX3" fmla="*/ 6667 w 8477"/>
                      <a:gd name="connsiteY3" fmla="*/ 857 h 16001"/>
                      <a:gd name="connsiteX4" fmla="*/ 6667 w 8477"/>
                      <a:gd name="connsiteY4" fmla="*/ 0 h 16001"/>
                      <a:gd name="connsiteX5" fmla="*/ 8477 w 8477"/>
                      <a:gd name="connsiteY5" fmla="*/ 0 h 16001"/>
                      <a:gd name="connsiteX6" fmla="*/ 8477 w 8477"/>
                      <a:gd name="connsiteY6" fmla="*/ 952 h 16001"/>
                      <a:gd name="connsiteX7" fmla="*/ 6286 w 8477"/>
                      <a:gd name="connsiteY7" fmla="*/ 9049 h 16001"/>
                      <a:gd name="connsiteX8" fmla="*/ 6953 w 8477"/>
                      <a:gd name="connsiteY8" fmla="*/ 16002 h 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7" h="16001">
                        <a:moveTo>
                          <a:pt x="6953" y="16002"/>
                        </a:moveTo>
                        <a:cubicBezTo>
                          <a:pt x="4515" y="15878"/>
                          <a:pt x="2134" y="15192"/>
                          <a:pt x="0" y="14002"/>
                        </a:cubicBezTo>
                        <a:cubicBezTo>
                          <a:pt x="1238" y="14002"/>
                          <a:pt x="2762" y="12573"/>
                          <a:pt x="4000" y="8858"/>
                        </a:cubicBezTo>
                        <a:cubicBezTo>
                          <a:pt x="5239" y="5143"/>
                          <a:pt x="6001" y="2953"/>
                          <a:pt x="6667" y="857"/>
                        </a:cubicBezTo>
                        <a:lnTo>
                          <a:pt x="6667" y="0"/>
                        </a:lnTo>
                        <a:lnTo>
                          <a:pt x="8477" y="0"/>
                        </a:lnTo>
                        <a:lnTo>
                          <a:pt x="8477" y="952"/>
                        </a:lnTo>
                        <a:cubicBezTo>
                          <a:pt x="7906" y="3048"/>
                          <a:pt x="7048" y="6001"/>
                          <a:pt x="6286" y="9049"/>
                        </a:cubicBezTo>
                        <a:cubicBezTo>
                          <a:pt x="5524" y="12097"/>
                          <a:pt x="5810" y="15430"/>
                          <a:pt x="6953" y="1600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7" name="任意多边形: 形状 1116"/>
                  <p:cNvSpPr/>
                  <p:nvPr>
                    <p:custDataLst>
                      <p:tags r:id="rId82"/>
                    </p:custDataLst>
                  </p:nvPr>
                </p:nvSpPr>
                <p:spPr>
                  <a:xfrm>
                    <a:off x="5732240" y="2296191"/>
                    <a:ext cx="1809" cy="1142"/>
                  </a:xfrm>
                  <a:custGeom>
                    <a:avLst/>
                    <a:gdLst>
                      <a:gd name="connsiteX0" fmla="*/ 1810 w 1809"/>
                      <a:gd name="connsiteY0" fmla="*/ 1143 h 1142"/>
                      <a:gd name="connsiteX1" fmla="*/ 953 w 1809"/>
                      <a:gd name="connsiteY1" fmla="*/ 1143 h 1142"/>
                      <a:gd name="connsiteX2" fmla="*/ 0 w 1809"/>
                      <a:gd name="connsiteY2" fmla="*/ 1143 h 1142"/>
                      <a:gd name="connsiteX3" fmla="*/ 0 w 1809"/>
                      <a:gd name="connsiteY3" fmla="*/ 0 h 1142"/>
                      <a:gd name="connsiteX4" fmla="*/ 1810 w 1809"/>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 h="1142">
                        <a:moveTo>
                          <a:pt x="1810" y="1143"/>
                        </a:moveTo>
                        <a:lnTo>
                          <a:pt x="953" y="1143"/>
                        </a:lnTo>
                        <a:lnTo>
                          <a:pt x="0" y="1143"/>
                        </a:lnTo>
                        <a:cubicBezTo>
                          <a:pt x="38" y="762"/>
                          <a:pt x="38" y="381"/>
                          <a:pt x="0" y="0"/>
                        </a:cubicBezTo>
                        <a:lnTo>
                          <a:pt x="181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8" name="任意多边形: 形状 1117"/>
                  <p:cNvSpPr/>
                  <p:nvPr>
                    <p:custDataLst>
                      <p:tags r:id="rId83"/>
                    </p:custDataLst>
                  </p:nvPr>
                </p:nvSpPr>
                <p:spPr>
                  <a:xfrm>
                    <a:off x="5731128" y="2292667"/>
                    <a:ext cx="7493" cy="4307"/>
                  </a:xfrm>
                  <a:custGeom>
                    <a:avLst/>
                    <a:gdLst>
                      <a:gd name="connsiteX0" fmla="*/ 6446 w 7493"/>
                      <a:gd name="connsiteY0" fmla="*/ 2857 h 4307"/>
                      <a:gd name="connsiteX1" fmla="*/ 6446 w 7493"/>
                      <a:gd name="connsiteY1" fmla="*/ 2191 h 4307"/>
                      <a:gd name="connsiteX2" fmla="*/ 6446 w 7493"/>
                      <a:gd name="connsiteY2" fmla="*/ 2191 h 4307"/>
                      <a:gd name="connsiteX3" fmla="*/ 6446 w 7493"/>
                      <a:gd name="connsiteY3" fmla="*/ 2191 h 4307"/>
                      <a:gd name="connsiteX4" fmla="*/ 6446 w 7493"/>
                      <a:gd name="connsiteY4" fmla="*/ 2191 h 4307"/>
                      <a:gd name="connsiteX5" fmla="*/ 6446 w 7493"/>
                      <a:gd name="connsiteY5" fmla="*/ 2191 h 4307"/>
                      <a:gd name="connsiteX6" fmla="*/ 6446 w 7493"/>
                      <a:gd name="connsiteY6" fmla="*/ 2191 h 4307"/>
                      <a:gd name="connsiteX7" fmla="*/ 3493 w 7493"/>
                      <a:gd name="connsiteY7" fmla="*/ 286 h 4307"/>
                      <a:gd name="connsiteX8" fmla="*/ 64 w 7493"/>
                      <a:gd name="connsiteY8" fmla="*/ 286 h 4307"/>
                      <a:gd name="connsiteX9" fmla="*/ 64 w 7493"/>
                      <a:gd name="connsiteY9" fmla="*/ 286 h 4307"/>
                      <a:gd name="connsiteX10" fmla="*/ 64 w 7493"/>
                      <a:gd name="connsiteY10" fmla="*/ 286 h 4307"/>
                      <a:gd name="connsiteX11" fmla="*/ 64 w 7493"/>
                      <a:gd name="connsiteY11" fmla="*/ 286 h 4307"/>
                      <a:gd name="connsiteX12" fmla="*/ 64 w 7493"/>
                      <a:gd name="connsiteY12" fmla="*/ 953 h 4307"/>
                      <a:gd name="connsiteX13" fmla="*/ 64 w 7493"/>
                      <a:gd name="connsiteY13" fmla="*/ 1619 h 4307"/>
                      <a:gd name="connsiteX14" fmla="*/ 3303 w 7493"/>
                      <a:gd name="connsiteY14" fmla="*/ 4096 h 4307"/>
                      <a:gd name="connsiteX15" fmla="*/ 7494 w 7493"/>
                      <a:gd name="connsiteY15" fmla="*/ 4096 h 4307"/>
                      <a:gd name="connsiteX16" fmla="*/ 6446 w 7493"/>
                      <a:gd name="connsiteY16" fmla="*/ 2857 h 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3" h="4307">
                        <a:moveTo>
                          <a:pt x="6446" y="2857"/>
                        </a:moveTo>
                        <a:cubicBezTo>
                          <a:pt x="6532" y="2648"/>
                          <a:pt x="6532" y="2400"/>
                          <a:pt x="6446" y="2191"/>
                        </a:cubicBezTo>
                        <a:lnTo>
                          <a:pt x="6446" y="2191"/>
                        </a:lnTo>
                        <a:lnTo>
                          <a:pt x="6446" y="2191"/>
                        </a:lnTo>
                        <a:lnTo>
                          <a:pt x="6446" y="2191"/>
                        </a:lnTo>
                        <a:lnTo>
                          <a:pt x="6446" y="2191"/>
                        </a:lnTo>
                        <a:lnTo>
                          <a:pt x="6446" y="2191"/>
                        </a:lnTo>
                        <a:cubicBezTo>
                          <a:pt x="5694" y="1248"/>
                          <a:pt x="4655" y="581"/>
                          <a:pt x="3493" y="286"/>
                        </a:cubicBezTo>
                        <a:cubicBezTo>
                          <a:pt x="2379" y="-95"/>
                          <a:pt x="1179" y="-95"/>
                          <a:pt x="64" y="286"/>
                        </a:cubicBezTo>
                        <a:lnTo>
                          <a:pt x="64" y="286"/>
                        </a:lnTo>
                        <a:lnTo>
                          <a:pt x="64" y="286"/>
                        </a:lnTo>
                        <a:lnTo>
                          <a:pt x="64" y="286"/>
                        </a:lnTo>
                        <a:cubicBezTo>
                          <a:pt x="-21" y="495"/>
                          <a:pt x="-21" y="743"/>
                          <a:pt x="64" y="953"/>
                        </a:cubicBezTo>
                        <a:cubicBezTo>
                          <a:pt x="7" y="1172"/>
                          <a:pt x="7" y="1400"/>
                          <a:pt x="64" y="1619"/>
                        </a:cubicBezTo>
                        <a:cubicBezTo>
                          <a:pt x="64" y="2477"/>
                          <a:pt x="1493" y="3620"/>
                          <a:pt x="3303" y="4096"/>
                        </a:cubicBezTo>
                        <a:cubicBezTo>
                          <a:pt x="5113" y="4572"/>
                          <a:pt x="6922" y="4096"/>
                          <a:pt x="7494" y="4096"/>
                        </a:cubicBezTo>
                        <a:cubicBezTo>
                          <a:pt x="7408" y="3515"/>
                          <a:pt x="7008" y="3038"/>
                          <a:pt x="6446" y="285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19" name="任意多边形: 形状 1118"/>
                  <p:cNvSpPr/>
                  <p:nvPr>
                    <p:custDataLst>
                      <p:tags r:id="rId84"/>
                    </p:custDataLst>
                  </p:nvPr>
                </p:nvSpPr>
                <p:spPr>
                  <a:xfrm>
                    <a:off x="5731549" y="2292286"/>
                    <a:ext cx="4858" cy="2883"/>
                  </a:xfrm>
                  <a:custGeom>
                    <a:avLst/>
                    <a:gdLst>
                      <a:gd name="connsiteX0" fmla="*/ 4691 w 4858"/>
                      <a:gd name="connsiteY0" fmla="*/ 2381 h 2883"/>
                      <a:gd name="connsiteX1" fmla="*/ 2025 w 4858"/>
                      <a:gd name="connsiteY1" fmla="*/ 2381 h 2883"/>
                      <a:gd name="connsiteX2" fmla="*/ 24 w 4858"/>
                      <a:gd name="connsiteY2" fmla="*/ 667 h 2883"/>
                      <a:gd name="connsiteX3" fmla="*/ 1358 w 4858"/>
                      <a:gd name="connsiteY3" fmla="*/ 0 h 2883"/>
                      <a:gd name="connsiteX4" fmla="*/ 1358 w 4858"/>
                      <a:gd name="connsiteY4" fmla="*/ 1429 h 2883"/>
                      <a:gd name="connsiteX5" fmla="*/ 3929 w 4858"/>
                      <a:gd name="connsiteY5" fmla="*/ 2191 h 2883"/>
                      <a:gd name="connsiteX6" fmla="*/ 4787 w 4858"/>
                      <a:gd name="connsiteY6" fmla="*/ 1524 h 2883"/>
                      <a:gd name="connsiteX7" fmla="*/ 4691 w 4858"/>
                      <a:gd name="connsiteY7" fmla="*/ 2381 h 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8" h="2883">
                        <a:moveTo>
                          <a:pt x="4691" y="2381"/>
                        </a:moveTo>
                        <a:cubicBezTo>
                          <a:pt x="4691" y="2953"/>
                          <a:pt x="3263" y="3143"/>
                          <a:pt x="2025" y="2381"/>
                        </a:cubicBezTo>
                        <a:cubicBezTo>
                          <a:pt x="786" y="1619"/>
                          <a:pt x="-166" y="1238"/>
                          <a:pt x="24" y="667"/>
                        </a:cubicBezTo>
                        <a:cubicBezTo>
                          <a:pt x="215" y="95"/>
                          <a:pt x="691" y="0"/>
                          <a:pt x="1358" y="0"/>
                        </a:cubicBezTo>
                        <a:cubicBezTo>
                          <a:pt x="2025" y="0"/>
                          <a:pt x="500" y="952"/>
                          <a:pt x="1358" y="1429"/>
                        </a:cubicBezTo>
                        <a:cubicBezTo>
                          <a:pt x="2129" y="1914"/>
                          <a:pt x="3015" y="2181"/>
                          <a:pt x="3929" y="2191"/>
                        </a:cubicBezTo>
                        <a:cubicBezTo>
                          <a:pt x="4501" y="2191"/>
                          <a:pt x="4882" y="2191"/>
                          <a:pt x="4787" y="1524"/>
                        </a:cubicBezTo>
                        <a:cubicBezTo>
                          <a:pt x="4911" y="1810"/>
                          <a:pt x="4872" y="2134"/>
                          <a:pt x="4691" y="238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0" name="任意多边形: 形状 1119"/>
                  <p:cNvSpPr/>
                  <p:nvPr>
                    <p:custDataLst>
                      <p:tags r:id="rId85"/>
                    </p:custDataLst>
                  </p:nvPr>
                </p:nvSpPr>
                <p:spPr>
                  <a:xfrm>
                    <a:off x="5712618" y="2301811"/>
                    <a:ext cx="6762" cy="8286"/>
                  </a:xfrm>
                  <a:custGeom>
                    <a:avLst/>
                    <a:gdLst>
                      <a:gd name="connsiteX0" fmla="*/ 6763 w 6762"/>
                      <a:gd name="connsiteY0" fmla="*/ 7334 h 8286"/>
                      <a:gd name="connsiteX1" fmla="*/ 0 w 6762"/>
                      <a:gd name="connsiteY1" fmla="*/ 8287 h 8286"/>
                      <a:gd name="connsiteX2" fmla="*/ 1810 w 6762"/>
                      <a:gd name="connsiteY2" fmla="*/ 4858 h 8286"/>
                      <a:gd name="connsiteX3" fmla="*/ 1810 w 6762"/>
                      <a:gd name="connsiteY3" fmla="*/ 476 h 8286"/>
                      <a:gd name="connsiteX4" fmla="*/ 1810 w 6762"/>
                      <a:gd name="connsiteY4" fmla="*/ 0 h 8286"/>
                      <a:gd name="connsiteX5" fmla="*/ 3620 w 6762"/>
                      <a:gd name="connsiteY5" fmla="*/ 0 h 8286"/>
                      <a:gd name="connsiteX6" fmla="*/ 3620 w 6762"/>
                      <a:gd name="connsiteY6" fmla="*/ 476 h 8286"/>
                      <a:gd name="connsiteX7" fmla="*/ 4477 w 6762"/>
                      <a:gd name="connsiteY7" fmla="*/ 4763 h 8286"/>
                      <a:gd name="connsiteX8" fmla="*/ 6763 w 6762"/>
                      <a:gd name="connsiteY8" fmla="*/ 7334 h 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 h="8286">
                        <a:moveTo>
                          <a:pt x="6763" y="7334"/>
                        </a:moveTo>
                        <a:cubicBezTo>
                          <a:pt x="4563" y="7963"/>
                          <a:pt x="2286" y="8287"/>
                          <a:pt x="0" y="8287"/>
                        </a:cubicBezTo>
                        <a:cubicBezTo>
                          <a:pt x="1143" y="8287"/>
                          <a:pt x="1905" y="6953"/>
                          <a:pt x="1810" y="4858"/>
                        </a:cubicBezTo>
                        <a:cubicBezTo>
                          <a:pt x="1714" y="2762"/>
                          <a:pt x="1810" y="1619"/>
                          <a:pt x="1810" y="476"/>
                        </a:cubicBezTo>
                        <a:lnTo>
                          <a:pt x="1810" y="0"/>
                        </a:lnTo>
                        <a:lnTo>
                          <a:pt x="3620" y="0"/>
                        </a:lnTo>
                        <a:lnTo>
                          <a:pt x="3620" y="476"/>
                        </a:lnTo>
                        <a:cubicBezTo>
                          <a:pt x="3620" y="1619"/>
                          <a:pt x="3620" y="3143"/>
                          <a:pt x="4477" y="4763"/>
                        </a:cubicBezTo>
                        <a:cubicBezTo>
                          <a:pt x="5334" y="6382"/>
                          <a:pt x="5620" y="7429"/>
                          <a:pt x="6763" y="733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1" name="任意多边形: 形状 1120"/>
                  <p:cNvSpPr/>
                  <p:nvPr>
                    <p:custDataLst>
                      <p:tags r:id="rId86"/>
                    </p:custDataLst>
                  </p:nvPr>
                </p:nvSpPr>
                <p:spPr>
                  <a:xfrm>
                    <a:off x="5714142" y="2301620"/>
                    <a:ext cx="1809" cy="762"/>
                  </a:xfrm>
                  <a:custGeom>
                    <a:avLst/>
                    <a:gdLst>
                      <a:gd name="connsiteX0" fmla="*/ 1810 w 1809"/>
                      <a:gd name="connsiteY0" fmla="*/ 762 h 762"/>
                      <a:gd name="connsiteX1" fmla="*/ 857 w 1809"/>
                      <a:gd name="connsiteY1" fmla="*/ 762 h 762"/>
                      <a:gd name="connsiteX2" fmla="*/ 0 w 1809"/>
                      <a:gd name="connsiteY2" fmla="*/ 762 h 762"/>
                      <a:gd name="connsiteX3" fmla="*/ 0 w 1809"/>
                      <a:gd name="connsiteY3" fmla="*/ 0 h 762"/>
                      <a:gd name="connsiteX4" fmla="*/ 1810 w 1809"/>
                      <a:gd name="connsiteY4" fmla="*/ 0 h 762"/>
                      <a:gd name="connsiteX5" fmla="*/ 1810 w 1809"/>
                      <a:gd name="connsiteY5" fmla="*/ 762 h 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 h="762">
                        <a:moveTo>
                          <a:pt x="1810" y="762"/>
                        </a:moveTo>
                        <a:lnTo>
                          <a:pt x="857" y="762"/>
                        </a:lnTo>
                        <a:lnTo>
                          <a:pt x="0" y="762"/>
                        </a:lnTo>
                        <a:lnTo>
                          <a:pt x="0" y="0"/>
                        </a:lnTo>
                        <a:lnTo>
                          <a:pt x="1810" y="0"/>
                        </a:lnTo>
                        <a:cubicBezTo>
                          <a:pt x="1772" y="248"/>
                          <a:pt x="1772" y="514"/>
                          <a:pt x="1810" y="7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2" name="任意多边形: 形状 1121"/>
                  <p:cNvSpPr/>
                  <p:nvPr>
                    <p:custDataLst>
                      <p:tags r:id="rId87"/>
                    </p:custDataLst>
                  </p:nvPr>
                </p:nvSpPr>
                <p:spPr>
                  <a:xfrm>
                    <a:off x="5712809" y="2299558"/>
                    <a:ext cx="5463" cy="2588"/>
                  </a:xfrm>
                  <a:custGeom>
                    <a:avLst/>
                    <a:gdLst>
                      <a:gd name="connsiteX0" fmla="*/ 4858 w 5463"/>
                      <a:gd name="connsiteY0" fmla="*/ 633 h 2588"/>
                      <a:gd name="connsiteX1" fmla="*/ 4858 w 5463"/>
                      <a:gd name="connsiteY1" fmla="*/ 157 h 2588"/>
                      <a:gd name="connsiteX2" fmla="*/ 4858 w 5463"/>
                      <a:gd name="connsiteY2" fmla="*/ 157 h 2588"/>
                      <a:gd name="connsiteX3" fmla="*/ 4858 w 5463"/>
                      <a:gd name="connsiteY3" fmla="*/ 157 h 2588"/>
                      <a:gd name="connsiteX4" fmla="*/ 4858 w 5463"/>
                      <a:gd name="connsiteY4" fmla="*/ 157 h 2588"/>
                      <a:gd name="connsiteX5" fmla="*/ 2381 w 5463"/>
                      <a:gd name="connsiteY5" fmla="*/ 157 h 2588"/>
                      <a:gd name="connsiteX6" fmla="*/ 0 w 5463"/>
                      <a:gd name="connsiteY6" fmla="*/ 1205 h 2588"/>
                      <a:gd name="connsiteX7" fmla="*/ 0 w 5463"/>
                      <a:gd name="connsiteY7" fmla="*/ 1205 h 2588"/>
                      <a:gd name="connsiteX8" fmla="*/ 0 w 5463"/>
                      <a:gd name="connsiteY8" fmla="*/ 1205 h 2588"/>
                      <a:gd name="connsiteX9" fmla="*/ 0 w 5463"/>
                      <a:gd name="connsiteY9" fmla="*/ 1205 h 2588"/>
                      <a:gd name="connsiteX10" fmla="*/ 0 w 5463"/>
                      <a:gd name="connsiteY10" fmla="*/ 1776 h 2588"/>
                      <a:gd name="connsiteX11" fmla="*/ 2858 w 5463"/>
                      <a:gd name="connsiteY11" fmla="*/ 2538 h 2588"/>
                      <a:gd name="connsiteX12" fmla="*/ 5429 w 5463"/>
                      <a:gd name="connsiteY12" fmla="*/ 1110 h 2588"/>
                      <a:gd name="connsiteX13" fmla="*/ 4858 w 5463"/>
                      <a:gd name="connsiteY13" fmla="*/ 633 h 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3" h="2588">
                        <a:moveTo>
                          <a:pt x="4858" y="633"/>
                        </a:moveTo>
                        <a:cubicBezTo>
                          <a:pt x="4915" y="481"/>
                          <a:pt x="4915" y="310"/>
                          <a:pt x="4858" y="157"/>
                        </a:cubicBezTo>
                        <a:lnTo>
                          <a:pt x="4858" y="157"/>
                        </a:lnTo>
                        <a:lnTo>
                          <a:pt x="4858" y="157"/>
                        </a:lnTo>
                        <a:lnTo>
                          <a:pt x="4858" y="157"/>
                        </a:lnTo>
                        <a:cubicBezTo>
                          <a:pt x="4048" y="-52"/>
                          <a:pt x="3191" y="-52"/>
                          <a:pt x="2381" y="157"/>
                        </a:cubicBezTo>
                        <a:cubicBezTo>
                          <a:pt x="1505" y="271"/>
                          <a:pt x="676" y="633"/>
                          <a:pt x="0" y="1205"/>
                        </a:cubicBezTo>
                        <a:lnTo>
                          <a:pt x="0" y="1205"/>
                        </a:lnTo>
                        <a:lnTo>
                          <a:pt x="0" y="1205"/>
                        </a:lnTo>
                        <a:lnTo>
                          <a:pt x="0" y="1205"/>
                        </a:lnTo>
                        <a:lnTo>
                          <a:pt x="0" y="1776"/>
                        </a:lnTo>
                        <a:cubicBezTo>
                          <a:pt x="0" y="2348"/>
                          <a:pt x="1524" y="2729"/>
                          <a:pt x="2858" y="2538"/>
                        </a:cubicBezTo>
                        <a:cubicBezTo>
                          <a:pt x="4191" y="2348"/>
                          <a:pt x="5239" y="1776"/>
                          <a:pt x="5429" y="1110"/>
                        </a:cubicBezTo>
                        <a:cubicBezTo>
                          <a:pt x="5620" y="443"/>
                          <a:pt x="4953" y="729"/>
                          <a:pt x="4858" y="6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3" name="任意多边形: 形状 1122"/>
                  <p:cNvSpPr/>
                  <p:nvPr>
                    <p:custDataLst>
                      <p:tags r:id="rId88"/>
                    </p:custDataLst>
                  </p:nvPr>
                </p:nvSpPr>
                <p:spPr>
                  <a:xfrm>
                    <a:off x="5713063" y="2299587"/>
                    <a:ext cx="3460" cy="1398"/>
                  </a:xfrm>
                  <a:custGeom>
                    <a:avLst/>
                    <a:gdLst>
                      <a:gd name="connsiteX0" fmla="*/ 3460 w 3460"/>
                      <a:gd name="connsiteY0" fmla="*/ 319 h 1398"/>
                      <a:gd name="connsiteX1" fmla="*/ 1841 w 3460"/>
                      <a:gd name="connsiteY1" fmla="*/ 1366 h 1398"/>
                      <a:gd name="connsiteX2" fmla="*/ 31 w 3460"/>
                      <a:gd name="connsiteY2" fmla="*/ 795 h 1398"/>
                      <a:gd name="connsiteX3" fmla="*/ 698 w 3460"/>
                      <a:gd name="connsiteY3" fmla="*/ 33 h 1398"/>
                      <a:gd name="connsiteX4" fmla="*/ 698 w 3460"/>
                      <a:gd name="connsiteY4" fmla="*/ 985 h 1398"/>
                      <a:gd name="connsiteX5" fmla="*/ 2603 w 3460"/>
                      <a:gd name="connsiteY5" fmla="*/ 985 h 1398"/>
                      <a:gd name="connsiteX6" fmla="*/ 2603 w 3460"/>
                      <a:gd name="connsiteY6" fmla="*/ 319 h 1398"/>
                      <a:gd name="connsiteX7" fmla="*/ 3460 w 3460"/>
                      <a:gd name="connsiteY7" fmla="*/ 319 h 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 h="1398">
                        <a:moveTo>
                          <a:pt x="3460" y="319"/>
                        </a:moveTo>
                        <a:cubicBezTo>
                          <a:pt x="3460" y="319"/>
                          <a:pt x="2794" y="1271"/>
                          <a:pt x="1841" y="1366"/>
                        </a:cubicBezTo>
                        <a:cubicBezTo>
                          <a:pt x="889" y="1462"/>
                          <a:pt x="127" y="1366"/>
                          <a:pt x="31" y="795"/>
                        </a:cubicBezTo>
                        <a:cubicBezTo>
                          <a:pt x="-64" y="223"/>
                          <a:pt x="31" y="223"/>
                          <a:pt x="698" y="33"/>
                        </a:cubicBezTo>
                        <a:cubicBezTo>
                          <a:pt x="1365" y="-158"/>
                          <a:pt x="698" y="795"/>
                          <a:pt x="698" y="985"/>
                        </a:cubicBezTo>
                        <a:cubicBezTo>
                          <a:pt x="1327" y="1147"/>
                          <a:pt x="1974" y="1147"/>
                          <a:pt x="2603" y="985"/>
                        </a:cubicBezTo>
                        <a:cubicBezTo>
                          <a:pt x="2603" y="985"/>
                          <a:pt x="3175" y="985"/>
                          <a:pt x="2603" y="319"/>
                        </a:cubicBezTo>
                        <a:cubicBezTo>
                          <a:pt x="2031" y="-348"/>
                          <a:pt x="3460" y="223"/>
                          <a:pt x="3460" y="3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4" name="任意多边形: 形状 1123"/>
                  <p:cNvSpPr/>
                  <p:nvPr>
                    <p:custDataLst>
                      <p:tags r:id="rId89"/>
                    </p:custDataLst>
                  </p:nvPr>
                </p:nvSpPr>
                <p:spPr>
                  <a:xfrm>
                    <a:off x="5694902" y="2300478"/>
                    <a:ext cx="11811" cy="15620"/>
                  </a:xfrm>
                  <a:custGeom>
                    <a:avLst/>
                    <a:gdLst>
                      <a:gd name="connsiteX0" fmla="*/ 11811 w 11811"/>
                      <a:gd name="connsiteY0" fmla="*/ 11811 h 15620"/>
                      <a:gd name="connsiteX1" fmla="*/ 5620 w 11811"/>
                      <a:gd name="connsiteY1" fmla="*/ 15621 h 15620"/>
                      <a:gd name="connsiteX2" fmla="*/ 3715 w 11811"/>
                      <a:gd name="connsiteY2" fmla="*/ 7810 h 15620"/>
                      <a:gd name="connsiteX3" fmla="*/ 571 w 11811"/>
                      <a:gd name="connsiteY3" fmla="*/ 2000 h 15620"/>
                      <a:gd name="connsiteX4" fmla="*/ 0 w 11811"/>
                      <a:gd name="connsiteY4" fmla="*/ 952 h 15620"/>
                      <a:gd name="connsiteX5" fmla="*/ 1619 w 11811"/>
                      <a:gd name="connsiteY5" fmla="*/ 0 h 15620"/>
                      <a:gd name="connsiteX6" fmla="*/ 2191 w 11811"/>
                      <a:gd name="connsiteY6" fmla="*/ 1048 h 15620"/>
                      <a:gd name="connsiteX7" fmla="*/ 5715 w 11811"/>
                      <a:gd name="connsiteY7" fmla="*/ 6572 h 15620"/>
                      <a:gd name="connsiteX8" fmla="*/ 11811 w 11811"/>
                      <a:gd name="connsiteY8" fmla="*/ 11811 h 1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1" h="15620">
                        <a:moveTo>
                          <a:pt x="11811" y="11811"/>
                        </a:moveTo>
                        <a:cubicBezTo>
                          <a:pt x="10163" y="13659"/>
                          <a:pt x="8011" y="14983"/>
                          <a:pt x="5620" y="15621"/>
                        </a:cubicBezTo>
                        <a:cubicBezTo>
                          <a:pt x="6477" y="14764"/>
                          <a:pt x="6096" y="12192"/>
                          <a:pt x="3715" y="7810"/>
                        </a:cubicBezTo>
                        <a:cubicBezTo>
                          <a:pt x="3143" y="6858"/>
                          <a:pt x="2000" y="4381"/>
                          <a:pt x="571" y="2000"/>
                        </a:cubicBezTo>
                        <a:lnTo>
                          <a:pt x="0" y="952"/>
                        </a:lnTo>
                        <a:lnTo>
                          <a:pt x="1619" y="0"/>
                        </a:lnTo>
                        <a:lnTo>
                          <a:pt x="2191" y="1048"/>
                        </a:lnTo>
                        <a:cubicBezTo>
                          <a:pt x="3715" y="3334"/>
                          <a:pt x="5239" y="5905"/>
                          <a:pt x="5715" y="6572"/>
                        </a:cubicBezTo>
                        <a:cubicBezTo>
                          <a:pt x="8477" y="10668"/>
                          <a:pt x="10573" y="12192"/>
                          <a:pt x="11811" y="1181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5" name="任意多边形: 形状 1124"/>
                  <p:cNvSpPr/>
                  <p:nvPr>
                    <p:custDataLst>
                      <p:tags r:id="rId90"/>
                    </p:custDataLst>
                  </p:nvPr>
                </p:nvSpPr>
                <p:spPr>
                  <a:xfrm>
                    <a:off x="5694902" y="2300001"/>
                    <a:ext cx="2190" cy="2000"/>
                  </a:xfrm>
                  <a:custGeom>
                    <a:avLst/>
                    <a:gdLst>
                      <a:gd name="connsiteX0" fmla="*/ 2191 w 2190"/>
                      <a:gd name="connsiteY0" fmla="*/ 1524 h 2000"/>
                      <a:gd name="connsiteX1" fmla="*/ 1429 w 2190"/>
                      <a:gd name="connsiteY1" fmla="*/ 2000 h 2000"/>
                      <a:gd name="connsiteX2" fmla="*/ 571 w 2190"/>
                      <a:gd name="connsiteY2" fmla="*/ 2000 h 2000"/>
                      <a:gd name="connsiteX3" fmla="*/ 0 w 2190"/>
                      <a:gd name="connsiteY3" fmla="*/ 953 h 2000"/>
                      <a:gd name="connsiteX4" fmla="*/ 1619 w 2190"/>
                      <a:gd name="connsiteY4" fmla="*/ 0 h 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 h="2000">
                        <a:moveTo>
                          <a:pt x="2191" y="1524"/>
                        </a:moveTo>
                        <a:lnTo>
                          <a:pt x="1429" y="2000"/>
                        </a:lnTo>
                        <a:lnTo>
                          <a:pt x="571" y="2000"/>
                        </a:lnTo>
                        <a:lnTo>
                          <a:pt x="0" y="953"/>
                        </a:lnTo>
                        <a:lnTo>
                          <a:pt x="1619"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6" name="任意多边形: 形状 1125"/>
                  <p:cNvSpPr/>
                  <p:nvPr>
                    <p:custDataLst>
                      <p:tags r:id="rId91"/>
                    </p:custDataLst>
                  </p:nvPr>
                </p:nvSpPr>
                <p:spPr>
                  <a:xfrm>
                    <a:off x="5690844" y="2296667"/>
                    <a:ext cx="7677" cy="5417"/>
                  </a:xfrm>
                  <a:custGeom>
                    <a:avLst/>
                    <a:gdLst>
                      <a:gd name="connsiteX0" fmla="*/ 7677 w 7677"/>
                      <a:gd name="connsiteY0" fmla="*/ 572 h 5417"/>
                      <a:gd name="connsiteX1" fmla="*/ 7106 w 7677"/>
                      <a:gd name="connsiteY1" fmla="*/ 0 h 5417"/>
                      <a:gd name="connsiteX2" fmla="*/ 6344 w 7677"/>
                      <a:gd name="connsiteY2" fmla="*/ 0 h 5417"/>
                      <a:gd name="connsiteX3" fmla="*/ 2724 w 7677"/>
                      <a:gd name="connsiteY3" fmla="*/ 1048 h 5417"/>
                      <a:gd name="connsiteX4" fmla="*/ 57 w 7677"/>
                      <a:gd name="connsiteY4" fmla="*/ 3905 h 5417"/>
                      <a:gd name="connsiteX5" fmla="*/ 57 w 7677"/>
                      <a:gd name="connsiteY5" fmla="*/ 3905 h 5417"/>
                      <a:gd name="connsiteX6" fmla="*/ 57 w 7677"/>
                      <a:gd name="connsiteY6" fmla="*/ 3905 h 5417"/>
                      <a:gd name="connsiteX7" fmla="*/ 57 w 7677"/>
                      <a:gd name="connsiteY7" fmla="*/ 3905 h 5417"/>
                      <a:gd name="connsiteX8" fmla="*/ 57 w 7677"/>
                      <a:gd name="connsiteY8" fmla="*/ 3905 h 5417"/>
                      <a:gd name="connsiteX9" fmla="*/ 57 w 7677"/>
                      <a:gd name="connsiteY9" fmla="*/ 3905 h 5417"/>
                      <a:gd name="connsiteX10" fmla="*/ 57 w 7677"/>
                      <a:gd name="connsiteY10" fmla="*/ 4667 h 5417"/>
                      <a:gd name="connsiteX11" fmla="*/ 57 w 7677"/>
                      <a:gd name="connsiteY11" fmla="*/ 5144 h 5417"/>
                      <a:gd name="connsiteX12" fmla="*/ 4534 w 7677"/>
                      <a:gd name="connsiteY12" fmla="*/ 4382 h 5417"/>
                      <a:gd name="connsiteX13" fmla="*/ 7201 w 7677"/>
                      <a:gd name="connsiteY13" fmla="*/ 762 h 5417"/>
                      <a:gd name="connsiteX14" fmla="*/ 7677 w 7677"/>
                      <a:gd name="connsiteY14" fmla="*/ 572 h 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 h="5417">
                        <a:moveTo>
                          <a:pt x="7677" y="572"/>
                        </a:moveTo>
                        <a:lnTo>
                          <a:pt x="7106" y="0"/>
                        </a:lnTo>
                        <a:lnTo>
                          <a:pt x="6344" y="0"/>
                        </a:lnTo>
                        <a:cubicBezTo>
                          <a:pt x="5058" y="-9"/>
                          <a:pt x="3800" y="362"/>
                          <a:pt x="2724" y="1048"/>
                        </a:cubicBezTo>
                        <a:cubicBezTo>
                          <a:pt x="1553" y="1686"/>
                          <a:pt x="610" y="2686"/>
                          <a:pt x="57" y="3905"/>
                        </a:cubicBezTo>
                        <a:lnTo>
                          <a:pt x="57" y="3905"/>
                        </a:lnTo>
                        <a:lnTo>
                          <a:pt x="57" y="3905"/>
                        </a:lnTo>
                        <a:lnTo>
                          <a:pt x="57" y="3905"/>
                        </a:lnTo>
                        <a:lnTo>
                          <a:pt x="57" y="3905"/>
                        </a:lnTo>
                        <a:lnTo>
                          <a:pt x="57" y="3905"/>
                        </a:lnTo>
                        <a:cubicBezTo>
                          <a:pt x="-19" y="4153"/>
                          <a:pt x="-19" y="4420"/>
                          <a:pt x="57" y="4667"/>
                        </a:cubicBezTo>
                        <a:cubicBezTo>
                          <a:pt x="19" y="4820"/>
                          <a:pt x="19" y="4991"/>
                          <a:pt x="57" y="5144"/>
                        </a:cubicBezTo>
                        <a:cubicBezTo>
                          <a:pt x="819" y="5810"/>
                          <a:pt x="2724" y="5144"/>
                          <a:pt x="4534" y="4382"/>
                        </a:cubicBezTo>
                        <a:cubicBezTo>
                          <a:pt x="6344" y="3620"/>
                          <a:pt x="7391" y="1715"/>
                          <a:pt x="7201" y="762"/>
                        </a:cubicBezTo>
                        <a:cubicBezTo>
                          <a:pt x="7372" y="734"/>
                          <a:pt x="7534" y="667"/>
                          <a:pt x="7677" y="5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7" name="任意多边形: 形状 1126"/>
                  <p:cNvSpPr/>
                  <p:nvPr>
                    <p:custDataLst>
                      <p:tags r:id="rId92"/>
                    </p:custDataLst>
                  </p:nvPr>
                </p:nvSpPr>
                <p:spPr>
                  <a:xfrm>
                    <a:off x="5692065" y="2296952"/>
                    <a:ext cx="4646" cy="3787"/>
                  </a:xfrm>
                  <a:custGeom>
                    <a:avLst/>
                    <a:gdLst>
                      <a:gd name="connsiteX0" fmla="*/ 4646 w 4646"/>
                      <a:gd name="connsiteY0" fmla="*/ 668 h 3787"/>
                      <a:gd name="connsiteX1" fmla="*/ 3027 w 4646"/>
                      <a:gd name="connsiteY1" fmla="*/ 3144 h 3787"/>
                      <a:gd name="connsiteX2" fmla="*/ 169 w 4646"/>
                      <a:gd name="connsiteY2" fmla="*/ 3144 h 3787"/>
                      <a:gd name="connsiteX3" fmla="*/ 169 w 4646"/>
                      <a:gd name="connsiteY3" fmla="*/ 1620 h 3787"/>
                      <a:gd name="connsiteX4" fmla="*/ 1217 w 4646"/>
                      <a:gd name="connsiteY4" fmla="*/ 2763 h 3787"/>
                      <a:gd name="connsiteX5" fmla="*/ 3694 w 4646"/>
                      <a:gd name="connsiteY5" fmla="*/ 1239 h 3787"/>
                      <a:gd name="connsiteX6" fmla="*/ 3694 w 4646"/>
                      <a:gd name="connsiteY6" fmla="*/ 1 h 3787"/>
                      <a:gd name="connsiteX7" fmla="*/ 4646 w 4646"/>
                      <a:gd name="connsiteY7" fmla="*/ 668 h 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6" h="3787">
                        <a:moveTo>
                          <a:pt x="4646" y="668"/>
                        </a:moveTo>
                        <a:cubicBezTo>
                          <a:pt x="4646" y="1239"/>
                          <a:pt x="4646" y="2287"/>
                          <a:pt x="3027" y="3144"/>
                        </a:cubicBezTo>
                        <a:cubicBezTo>
                          <a:pt x="1408" y="4002"/>
                          <a:pt x="550" y="4002"/>
                          <a:pt x="169" y="3144"/>
                        </a:cubicBezTo>
                        <a:cubicBezTo>
                          <a:pt x="-212" y="2287"/>
                          <a:pt x="169" y="2192"/>
                          <a:pt x="169" y="1620"/>
                        </a:cubicBezTo>
                        <a:cubicBezTo>
                          <a:pt x="169" y="1049"/>
                          <a:pt x="169" y="2954"/>
                          <a:pt x="1217" y="2763"/>
                        </a:cubicBezTo>
                        <a:cubicBezTo>
                          <a:pt x="2198" y="2563"/>
                          <a:pt x="3074" y="2020"/>
                          <a:pt x="3694" y="1239"/>
                        </a:cubicBezTo>
                        <a:cubicBezTo>
                          <a:pt x="3694" y="763"/>
                          <a:pt x="3694" y="287"/>
                          <a:pt x="3694" y="1"/>
                        </a:cubicBezTo>
                        <a:cubicBezTo>
                          <a:pt x="4122" y="-18"/>
                          <a:pt x="4513" y="258"/>
                          <a:pt x="4646" y="66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8" name="任意多边形: 形状 1127"/>
                  <p:cNvSpPr/>
                  <p:nvPr>
                    <p:custDataLst>
                      <p:tags r:id="rId93"/>
                    </p:custDataLst>
                  </p:nvPr>
                </p:nvSpPr>
                <p:spPr>
                  <a:xfrm>
                    <a:off x="5684900" y="2316099"/>
                    <a:ext cx="11811" cy="10096"/>
                  </a:xfrm>
                  <a:custGeom>
                    <a:avLst/>
                    <a:gdLst>
                      <a:gd name="connsiteX0" fmla="*/ 11811 w 11811"/>
                      <a:gd name="connsiteY0" fmla="*/ 3810 h 10096"/>
                      <a:gd name="connsiteX1" fmla="*/ 7525 w 11811"/>
                      <a:gd name="connsiteY1" fmla="*/ 10096 h 10096"/>
                      <a:gd name="connsiteX2" fmla="*/ 4382 w 11811"/>
                      <a:gd name="connsiteY2" fmla="*/ 4858 h 10096"/>
                      <a:gd name="connsiteX3" fmla="*/ 667 w 11811"/>
                      <a:gd name="connsiteY3" fmla="*/ 2191 h 10096"/>
                      <a:gd name="connsiteX4" fmla="*/ 0 w 11811"/>
                      <a:gd name="connsiteY4" fmla="*/ 1619 h 10096"/>
                      <a:gd name="connsiteX5" fmla="*/ 1048 w 11811"/>
                      <a:gd name="connsiteY5" fmla="*/ 0 h 10096"/>
                      <a:gd name="connsiteX6" fmla="*/ 1810 w 11811"/>
                      <a:gd name="connsiteY6" fmla="*/ 476 h 10096"/>
                      <a:gd name="connsiteX7" fmla="*/ 5810 w 11811"/>
                      <a:gd name="connsiteY7" fmla="*/ 2858 h 10096"/>
                      <a:gd name="connsiteX8" fmla="*/ 11811 w 11811"/>
                      <a:gd name="connsiteY8" fmla="*/ 3810 h 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1" h="10096">
                        <a:moveTo>
                          <a:pt x="11811" y="3810"/>
                        </a:moveTo>
                        <a:cubicBezTo>
                          <a:pt x="10792" y="6163"/>
                          <a:pt x="9344" y="8296"/>
                          <a:pt x="7525" y="10096"/>
                        </a:cubicBezTo>
                        <a:cubicBezTo>
                          <a:pt x="8096" y="8858"/>
                          <a:pt x="7525" y="7048"/>
                          <a:pt x="4382" y="4858"/>
                        </a:cubicBezTo>
                        <a:cubicBezTo>
                          <a:pt x="3191" y="3905"/>
                          <a:pt x="1953" y="3019"/>
                          <a:pt x="667" y="2191"/>
                        </a:cubicBezTo>
                        <a:lnTo>
                          <a:pt x="0" y="1619"/>
                        </a:lnTo>
                        <a:lnTo>
                          <a:pt x="1048" y="0"/>
                        </a:lnTo>
                        <a:lnTo>
                          <a:pt x="1810" y="476"/>
                        </a:lnTo>
                        <a:cubicBezTo>
                          <a:pt x="3429" y="1619"/>
                          <a:pt x="3334" y="1333"/>
                          <a:pt x="5810" y="2858"/>
                        </a:cubicBezTo>
                        <a:cubicBezTo>
                          <a:pt x="8287" y="4381"/>
                          <a:pt x="11049" y="4763"/>
                          <a:pt x="11811" y="381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29" name="任意多边形: 形状 1128"/>
                  <p:cNvSpPr/>
                  <p:nvPr>
                    <p:custDataLst>
                      <p:tags r:id="rId94"/>
                    </p:custDataLst>
                  </p:nvPr>
                </p:nvSpPr>
                <p:spPr>
                  <a:xfrm>
                    <a:off x="5684615" y="2316099"/>
                    <a:ext cx="1809" cy="2190"/>
                  </a:xfrm>
                  <a:custGeom>
                    <a:avLst/>
                    <a:gdLst>
                      <a:gd name="connsiteX0" fmla="*/ 1810 w 1809"/>
                      <a:gd name="connsiteY0" fmla="*/ 571 h 2190"/>
                      <a:gd name="connsiteX1" fmla="*/ 1333 w 1809"/>
                      <a:gd name="connsiteY1" fmla="*/ 1429 h 2190"/>
                      <a:gd name="connsiteX2" fmla="*/ 667 w 1809"/>
                      <a:gd name="connsiteY2" fmla="*/ 2191 h 2190"/>
                      <a:gd name="connsiteX3" fmla="*/ 0 w 1809"/>
                      <a:gd name="connsiteY3" fmla="*/ 1619 h 2190"/>
                      <a:gd name="connsiteX4" fmla="*/ 1048 w 1809"/>
                      <a:gd name="connsiteY4" fmla="*/ 0 h 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 h="2190">
                        <a:moveTo>
                          <a:pt x="1810" y="571"/>
                        </a:moveTo>
                        <a:cubicBezTo>
                          <a:pt x="1686" y="876"/>
                          <a:pt x="1524" y="1162"/>
                          <a:pt x="1333" y="1429"/>
                        </a:cubicBezTo>
                        <a:lnTo>
                          <a:pt x="667" y="2191"/>
                        </a:lnTo>
                        <a:lnTo>
                          <a:pt x="0" y="1619"/>
                        </a:lnTo>
                        <a:lnTo>
                          <a:pt x="1048"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0" name="任意多边形: 形状 1129"/>
                  <p:cNvSpPr/>
                  <p:nvPr>
                    <p:custDataLst>
                      <p:tags r:id="rId95"/>
                    </p:custDataLst>
                  </p:nvPr>
                </p:nvSpPr>
                <p:spPr>
                  <a:xfrm>
                    <a:off x="5682233" y="2312670"/>
                    <a:ext cx="4251" cy="5143"/>
                  </a:xfrm>
                  <a:custGeom>
                    <a:avLst/>
                    <a:gdLst>
                      <a:gd name="connsiteX0" fmla="*/ 4191 w 4251"/>
                      <a:gd name="connsiteY0" fmla="*/ 762 h 5143"/>
                      <a:gd name="connsiteX1" fmla="*/ 3620 w 4251"/>
                      <a:gd name="connsiteY1" fmla="*/ 762 h 5143"/>
                      <a:gd name="connsiteX2" fmla="*/ 3048 w 4251"/>
                      <a:gd name="connsiteY2" fmla="*/ 762 h 5143"/>
                      <a:gd name="connsiteX3" fmla="*/ 857 w 4251"/>
                      <a:gd name="connsiteY3" fmla="*/ 2572 h 5143"/>
                      <a:gd name="connsiteX4" fmla="*/ 0 w 4251"/>
                      <a:gd name="connsiteY4" fmla="*/ 5143 h 5143"/>
                      <a:gd name="connsiteX5" fmla="*/ 0 w 4251"/>
                      <a:gd name="connsiteY5" fmla="*/ 5143 h 5143"/>
                      <a:gd name="connsiteX6" fmla="*/ 0 w 4251"/>
                      <a:gd name="connsiteY6" fmla="*/ 5143 h 5143"/>
                      <a:gd name="connsiteX7" fmla="*/ 0 w 4251"/>
                      <a:gd name="connsiteY7" fmla="*/ 5143 h 5143"/>
                      <a:gd name="connsiteX8" fmla="*/ 0 w 4251"/>
                      <a:gd name="connsiteY8" fmla="*/ 5143 h 5143"/>
                      <a:gd name="connsiteX9" fmla="*/ 571 w 4251"/>
                      <a:gd name="connsiteY9" fmla="*/ 5143 h 5143"/>
                      <a:gd name="connsiteX10" fmla="*/ 3334 w 4251"/>
                      <a:gd name="connsiteY10" fmla="*/ 3238 h 5143"/>
                      <a:gd name="connsiteX11" fmla="*/ 4000 w 4251"/>
                      <a:gd name="connsiteY11" fmla="*/ 0 h 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 h="5143">
                        <a:moveTo>
                          <a:pt x="4191" y="762"/>
                        </a:moveTo>
                        <a:lnTo>
                          <a:pt x="3620" y="762"/>
                        </a:lnTo>
                        <a:lnTo>
                          <a:pt x="3048" y="762"/>
                        </a:lnTo>
                        <a:cubicBezTo>
                          <a:pt x="2143" y="1124"/>
                          <a:pt x="1381" y="1753"/>
                          <a:pt x="857" y="2572"/>
                        </a:cubicBezTo>
                        <a:cubicBezTo>
                          <a:pt x="314" y="3324"/>
                          <a:pt x="19" y="4220"/>
                          <a:pt x="0" y="5143"/>
                        </a:cubicBezTo>
                        <a:lnTo>
                          <a:pt x="0" y="5143"/>
                        </a:lnTo>
                        <a:lnTo>
                          <a:pt x="0" y="5143"/>
                        </a:lnTo>
                        <a:lnTo>
                          <a:pt x="0" y="5143"/>
                        </a:lnTo>
                        <a:lnTo>
                          <a:pt x="0" y="5143"/>
                        </a:lnTo>
                        <a:lnTo>
                          <a:pt x="571" y="5143"/>
                        </a:lnTo>
                        <a:cubicBezTo>
                          <a:pt x="1238" y="5143"/>
                          <a:pt x="2381" y="4572"/>
                          <a:pt x="3334" y="3238"/>
                        </a:cubicBezTo>
                        <a:cubicBezTo>
                          <a:pt x="4286" y="1905"/>
                          <a:pt x="4477" y="667"/>
                          <a:pt x="400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1" name="任意多边形: 形状 1130"/>
                  <p:cNvSpPr/>
                  <p:nvPr>
                    <p:custDataLst>
                      <p:tags r:id="rId96"/>
                    </p:custDataLst>
                  </p:nvPr>
                </p:nvSpPr>
                <p:spPr>
                  <a:xfrm>
                    <a:off x="5682879" y="2314003"/>
                    <a:ext cx="2402" cy="3797"/>
                  </a:xfrm>
                  <a:custGeom>
                    <a:avLst/>
                    <a:gdLst>
                      <a:gd name="connsiteX0" fmla="*/ 2117 w 2402"/>
                      <a:gd name="connsiteY0" fmla="*/ 571 h 3797"/>
                      <a:gd name="connsiteX1" fmla="*/ 2117 w 2402"/>
                      <a:gd name="connsiteY1" fmla="*/ 2667 h 3797"/>
                      <a:gd name="connsiteX2" fmla="*/ 212 w 2402"/>
                      <a:gd name="connsiteY2" fmla="*/ 3715 h 3797"/>
                      <a:gd name="connsiteX3" fmla="*/ 212 w 2402"/>
                      <a:gd name="connsiteY3" fmla="*/ 2572 h 3797"/>
                      <a:gd name="connsiteX4" fmla="*/ 1259 w 2402"/>
                      <a:gd name="connsiteY4" fmla="*/ 2572 h 3797"/>
                      <a:gd name="connsiteX5" fmla="*/ 2402 w 2402"/>
                      <a:gd name="connsiteY5" fmla="*/ 762 h 3797"/>
                      <a:gd name="connsiteX6" fmla="*/ 2402 w 2402"/>
                      <a:gd name="connsiteY6" fmla="*/ 0 h 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 h="3797">
                        <a:moveTo>
                          <a:pt x="2117" y="571"/>
                        </a:moveTo>
                        <a:cubicBezTo>
                          <a:pt x="2593" y="571"/>
                          <a:pt x="2117" y="1810"/>
                          <a:pt x="2117" y="2667"/>
                        </a:cubicBezTo>
                        <a:cubicBezTo>
                          <a:pt x="2117" y="3524"/>
                          <a:pt x="688" y="4000"/>
                          <a:pt x="212" y="3715"/>
                        </a:cubicBezTo>
                        <a:cubicBezTo>
                          <a:pt x="-265" y="3429"/>
                          <a:pt x="212" y="3143"/>
                          <a:pt x="212" y="2572"/>
                        </a:cubicBezTo>
                        <a:cubicBezTo>
                          <a:pt x="212" y="2000"/>
                          <a:pt x="212" y="3429"/>
                          <a:pt x="1259" y="2572"/>
                        </a:cubicBezTo>
                        <a:cubicBezTo>
                          <a:pt x="1793" y="2076"/>
                          <a:pt x="2183" y="1457"/>
                          <a:pt x="2402" y="762"/>
                        </a:cubicBezTo>
                        <a:cubicBezTo>
                          <a:pt x="2402" y="762"/>
                          <a:pt x="2402" y="0"/>
                          <a:pt x="2402"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2" name="任意多边形: 形状 1131"/>
                  <p:cNvSpPr/>
                  <p:nvPr>
                    <p:custDataLst>
                      <p:tags r:id="rId97"/>
                    </p:custDataLst>
                  </p:nvPr>
                </p:nvSpPr>
                <p:spPr>
                  <a:xfrm>
                    <a:off x="5686329" y="2332291"/>
                    <a:ext cx="3429" cy="5429"/>
                  </a:xfrm>
                  <a:custGeom>
                    <a:avLst/>
                    <a:gdLst>
                      <a:gd name="connsiteX0" fmla="*/ 3429 w 3429"/>
                      <a:gd name="connsiteY0" fmla="*/ 0 h 5429"/>
                      <a:gd name="connsiteX1" fmla="*/ 2381 w 3429"/>
                      <a:gd name="connsiteY1" fmla="*/ 5429 h 5429"/>
                      <a:gd name="connsiteX2" fmla="*/ 1619 w 3429"/>
                      <a:gd name="connsiteY2" fmla="*/ 3334 h 5429"/>
                      <a:gd name="connsiteX3" fmla="*/ 0 w 3429"/>
                      <a:gd name="connsiteY3" fmla="*/ 2762 h 5429"/>
                      <a:gd name="connsiteX4" fmla="*/ 0 w 3429"/>
                      <a:gd name="connsiteY4" fmla="*/ 2762 h 5429"/>
                      <a:gd name="connsiteX5" fmla="*/ 0 w 3429"/>
                      <a:gd name="connsiteY5" fmla="*/ 1619 h 5429"/>
                      <a:gd name="connsiteX6" fmla="*/ 1905 w 3429"/>
                      <a:gd name="connsiteY6" fmla="*/ 1619 h 5429"/>
                      <a:gd name="connsiteX7" fmla="*/ 3429 w 3429"/>
                      <a:gd name="connsiteY7" fmla="*/ 0 h 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 h="5429">
                        <a:moveTo>
                          <a:pt x="3429" y="0"/>
                        </a:moveTo>
                        <a:cubicBezTo>
                          <a:pt x="3191" y="1829"/>
                          <a:pt x="2838" y="3639"/>
                          <a:pt x="2381" y="5429"/>
                        </a:cubicBezTo>
                        <a:cubicBezTo>
                          <a:pt x="2381" y="4667"/>
                          <a:pt x="2381" y="3620"/>
                          <a:pt x="1619" y="3334"/>
                        </a:cubicBezTo>
                        <a:lnTo>
                          <a:pt x="0" y="2762"/>
                        </a:lnTo>
                        <a:lnTo>
                          <a:pt x="0" y="2762"/>
                        </a:lnTo>
                        <a:lnTo>
                          <a:pt x="0" y="1619"/>
                        </a:lnTo>
                        <a:lnTo>
                          <a:pt x="1905" y="1619"/>
                        </a:lnTo>
                        <a:cubicBezTo>
                          <a:pt x="2705" y="1467"/>
                          <a:pt x="3324" y="810"/>
                          <a:pt x="342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3" name="任意多边形: 形状 1132"/>
                  <p:cNvSpPr/>
                  <p:nvPr>
                    <p:custDataLst>
                      <p:tags r:id="rId98"/>
                    </p:custDataLst>
                  </p:nvPr>
                </p:nvSpPr>
                <p:spPr>
                  <a:xfrm>
                    <a:off x="5686410" y="2333625"/>
                    <a:ext cx="14" cy="1142"/>
                  </a:xfrm>
                  <a:custGeom>
                    <a:avLst/>
                    <a:gdLst>
                      <a:gd name="connsiteX0" fmla="*/ 14 w 14"/>
                      <a:gd name="connsiteY0" fmla="*/ 0 h 1142"/>
                      <a:gd name="connsiteX1" fmla="*/ 14 w 14"/>
                      <a:gd name="connsiteY1" fmla="*/ 571 h 1142"/>
                      <a:gd name="connsiteX2" fmla="*/ 14 w 14"/>
                      <a:gd name="connsiteY2" fmla="*/ 1143 h 1142"/>
                      <a:gd name="connsiteX3" fmla="*/ 14 w 14"/>
                      <a:gd name="connsiteY3" fmla="*/ 1143 h 1142"/>
                      <a:gd name="connsiteX4" fmla="*/ 14 w 14"/>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 h="1142">
                        <a:moveTo>
                          <a:pt x="14" y="0"/>
                        </a:moveTo>
                        <a:cubicBezTo>
                          <a:pt x="-5" y="191"/>
                          <a:pt x="-5" y="381"/>
                          <a:pt x="14" y="571"/>
                        </a:cubicBezTo>
                        <a:cubicBezTo>
                          <a:pt x="14" y="571"/>
                          <a:pt x="14" y="571"/>
                          <a:pt x="14" y="1143"/>
                        </a:cubicBezTo>
                        <a:lnTo>
                          <a:pt x="14" y="1143"/>
                        </a:lnTo>
                        <a:lnTo>
                          <a:pt x="14"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4" name="任意多边形: 形状 1133"/>
                  <p:cNvSpPr/>
                  <p:nvPr>
                    <p:custDataLst>
                      <p:tags r:id="rId99"/>
                    </p:custDataLst>
                  </p:nvPr>
                </p:nvSpPr>
                <p:spPr>
                  <a:xfrm>
                    <a:off x="5683469" y="2331148"/>
                    <a:ext cx="2002" cy="4762"/>
                  </a:xfrm>
                  <a:custGeom>
                    <a:avLst/>
                    <a:gdLst>
                      <a:gd name="connsiteX0" fmla="*/ 2003 w 2002"/>
                      <a:gd name="connsiteY0" fmla="*/ 667 h 4762"/>
                      <a:gd name="connsiteX1" fmla="*/ 1145 w 2002"/>
                      <a:gd name="connsiteY1" fmla="*/ 667 h 4762"/>
                      <a:gd name="connsiteX2" fmla="*/ 193 w 2002"/>
                      <a:gd name="connsiteY2" fmla="*/ 2667 h 4762"/>
                      <a:gd name="connsiteX3" fmla="*/ 193 w 2002"/>
                      <a:gd name="connsiteY3" fmla="*/ 4763 h 4762"/>
                      <a:gd name="connsiteX4" fmla="*/ 193 w 2002"/>
                      <a:gd name="connsiteY4" fmla="*/ 4763 h 4762"/>
                      <a:gd name="connsiteX5" fmla="*/ 193 w 2002"/>
                      <a:gd name="connsiteY5" fmla="*/ 4763 h 4762"/>
                      <a:gd name="connsiteX6" fmla="*/ 193 w 2002"/>
                      <a:gd name="connsiteY6" fmla="*/ 4763 h 4762"/>
                      <a:gd name="connsiteX7" fmla="*/ 1526 w 2002"/>
                      <a:gd name="connsiteY7" fmla="*/ 2572 h 4762"/>
                      <a:gd name="connsiteX8" fmla="*/ 1050 w 2002"/>
                      <a:gd name="connsiteY8" fmla="*/ 0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 h="4762">
                        <a:moveTo>
                          <a:pt x="2003" y="667"/>
                        </a:moveTo>
                        <a:lnTo>
                          <a:pt x="1145" y="667"/>
                        </a:lnTo>
                        <a:cubicBezTo>
                          <a:pt x="660" y="1238"/>
                          <a:pt x="336" y="1933"/>
                          <a:pt x="193" y="2667"/>
                        </a:cubicBezTo>
                        <a:cubicBezTo>
                          <a:pt x="-64" y="3343"/>
                          <a:pt x="-64" y="4086"/>
                          <a:pt x="193" y="4763"/>
                        </a:cubicBezTo>
                        <a:lnTo>
                          <a:pt x="193" y="4763"/>
                        </a:lnTo>
                        <a:lnTo>
                          <a:pt x="193" y="4763"/>
                        </a:lnTo>
                        <a:lnTo>
                          <a:pt x="193" y="4763"/>
                        </a:lnTo>
                        <a:cubicBezTo>
                          <a:pt x="764" y="4763"/>
                          <a:pt x="1336" y="3715"/>
                          <a:pt x="1526" y="2572"/>
                        </a:cubicBezTo>
                        <a:cubicBezTo>
                          <a:pt x="1774" y="1686"/>
                          <a:pt x="1603" y="733"/>
                          <a:pt x="105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5" name="任意多边形: 形状 1134"/>
                  <p:cNvSpPr/>
                  <p:nvPr>
                    <p:custDataLst>
                      <p:tags r:id="rId100"/>
                    </p:custDataLst>
                  </p:nvPr>
                </p:nvSpPr>
                <p:spPr>
                  <a:xfrm>
                    <a:off x="5683779" y="2332672"/>
                    <a:ext cx="1375" cy="2963"/>
                  </a:xfrm>
                  <a:custGeom>
                    <a:avLst/>
                    <a:gdLst>
                      <a:gd name="connsiteX0" fmla="*/ 1122 w 1375"/>
                      <a:gd name="connsiteY0" fmla="*/ 0 h 2963"/>
                      <a:gd name="connsiteX1" fmla="*/ 1122 w 1375"/>
                      <a:gd name="connsiteY1" fmla="*/ 1619 h 2963"/>
                      <a:gd name="connsiteX2" fmla="*/ 169 w 1375"/>
                      <a:gd name="connsiteY2" fmla="*/ 2953 h 2963"/>
                      <a:gd name="connsiteX3" fmla="*/ 169 w 1375"/>
                      <a:gd name="connsiteY3" fmla="*/ 2191 h 2963"/>
                      <a:gd name="connsiteX4" fmla="*/ 1027 w 1375"/>
                      <a:gd name="connsiteY4" fmla="*/ 2191 h 2963"/>
                      <a:gd name="connsiteX5" fmla="*/ 1027 w 1375"/>
                      <a:gd name="connsiteY5" fmla="*/ 572 h 2963"/>
                      <a:gd name="connsiteX6" fmla="*/ 550 w 1375"/>
                      <a:gd name="connsiteY6" fmla="*/ 95 h 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5" h="2963">
                        <a:moveTo>
                          <a:pt x="1122" y="0"/>
                        </a:moveTo>
                        <a:cubicBezTo>
                          <a:pt x="1122" y="0"/>
                          <a:pt x="1693" y="762"/>
                          <a:pt x="1122" y="1619"/>
                        </a:cubicBezTo>
                        <a:cubicBezTo>
                          <a:pt x="550" y="2477"/>
                          <a:pt x="550" y="3048"/>
                          <a:pt x="169" y="2953"/>
                        </a:cubicBezTo>
                        <a:cubicBezTo>
                          <a:pt x="-212" y="2858"/>
                          <a:pt x="169" y="2953"/>
                          <a:pt x="169" y="2191"/>
                        </a:cubicBezTo>
                        <a:cubicBezTo>
                          <a:pt x="169" y="1429"/>
                          <a:pt x="741" y="2667"/>
                          <a:pt x="1027" y="2191"/>
                        </a:cubicBezTo>
                        <a:cubicBezTo>
                          <a:pt x="1198" y="1667"/>
                          <a:pt x="1198" y="1095"/>
                          <a:pt x="1027" y="572"/>
                        </a:cubicBezTo>
                        <a:cubicBezTo>
                          <a:pt x="1027" y="572"/>
                          <a:pt x="1027" y="0"/>
                          <a:pt x="550" y="9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6" name="任意多边形: 形状 1135"/>
                  <p:cNvSpPr/>
                  <p:nvPr>
                    <p:custDataLst>
                      <p:tags r:id="rId101"/>
                    </p:custDataLst>
                  </p:nvPr>
                </p:nvSpPr>
                <p:spPr>
                  <a:xfrm>
                    <a:off x="5709284" y="2309241"/>
                    <a:ext cx="42645" cy="63082"/>
                  </a:xfrm>
                  <a:custGeom>
                    <a:avLst/>
                    <a:gdLst>
                      <a:gd name="connsiteX0" fmla="*/ 15240 w 42645"/>
                      <a:gd name="connsiteY0" fmla="*/ 0 h 63082"/>
                      <a:gd name="connsiteX1" fmla="*/ 38100 w 42645"/>
                      <a:gd name="connsiteY1" fmla="*/ 38767 h 63082"/>
                      <a:gd name="connsiteX2" fmla="*/ 0 w 42645"/>
                      <a:gd name="connsiteY2" fmla="*/ 61150 h 63082"/>
                      <a:gd name="connsiteX3" fmla="*/ 17717 w 42645"/>
                      <a:gd name="connsiteY3" fmla="*/ 62293 h 63082"/>
                      <a:gd name="connsiteX4" fmla="*/ 41920 w 42645"/>
                      <a:gd name="connsiteY4" fmla="*/ 24689 h 63082"/>
                      <a:gd name="connsiteX5" fmla="*/ 14859 w 42645"/>
                      <a:gd name="connsiteY5" fmla="*/ 0 h 6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45" h="63082">
                        <a:moveTo>
                          <a:pt x="15240" y="0"/>
                        </a:moveTo>
                        <a:cubicBezTo>
                          <a:pt x="31871" y="4896"/>
                          <a:pt x="41862" y="21841"/>
                          <a:pt x="38100" y="38767"/>
                        </a:cubicBezTo>
                        <a:cubicBezTo>
                          <a:pt x="32957" y="61150"/>
                          <a:pt x="8192" y="63246"/>
                          <a:pt x="0" y="61150"/>
                        </a:cubicBezTo>
                        <a:cubicBezTo>
                          <a:pt x="5667" y="63255"/>
                          <a:pt x="11830" y="63646"/>
                          <a:pt x="17717" y="62293"/>
                        </a:cubicBezTo>
                        <a:cubicBezTo>
                          <a:pt x="34785" y="58588"/>
                          <a:pt x="45625" y="41758"/>
                          <a:pt x="41920" y="24689"/>
                        </a:cubicBezTo>
                        <a:cubicBezTo>
                          <a:pt x="39072" y="11544"/>
                          <a:pt x="28213" y="1638"/>
                          <a:pt x="1485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7" name="任意多边形: 形状 1136"/>
                  <p:cNvSpPr/>
                  <p:nvPr>
                    <p:custDataLst>
                      <p:tags r:id="rId102"/>
                    </p:custDataLst>
                  </p:nvPr>
                </p:nvSpPr>
                <p:spPr>
                  <a:xfrm>
                    <a:off x="5732614" y="2351313"/>
                    <a:ext cx="7548" cy="7984"/>
                  </a:xfrm>
                  <a:custGeom>
                    <a:avLst/>
                    <a:gdLst>
                      <a:gd name="connsiteX0" fmla="*/ 1436 w 7548"/>
                      <a:gd name="connsiteY0" fmla="*/ 2219 h 7984"/>
                      <a:gd name="connsiteX1" fmla="*/ 6484 w 7548"/>
                      <a:gd name="connsiteY1" fmla="*/ 314 h 7984"/>
                      <a:gd name="connsiteX2" fmla="*/ 6484 w 7548"/>
                      <a:gd name="connsiteY2" fmla="*/ 5743 h 7984"/>
                      <a:gd name="connsiteX3" fmla="*/ 2245 w 7548"/>
                      <a:gd name="connsiteY3" fmla="*/ 7800 h 7984"/>
                      <a:gd name="connsiteX4" fmla="*/ 188 w 7548"/>
                      <a:gd name="connsiteY4" fmla="*/ 3562 h 7984"/>
                      <a:gd name="connsiteX5" fmla="*/ 1055 w 7548"/>
                      <a:gd name="connsiteY5" fmla="*/ 2219 h 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8" h="7984">
                        <a:moveTo>
                          <a:pt x="1436" y="2219"/>
                        </a:moveTo>
                        <a:cubicBezTo>
                          <a:pt x="2340" y="333"/>
                          <a:pt x="4560" y="-506"/>
                          <a:pt x="6484" y="314"/>
                        </a:cubicBezTo>
                        <a:cubicBezTo>
                          <a:pt x="7903" y="1847"/>
                          <a:pt x="7903" y="4209"/>
                          <a:pt x="6484" y="5743"/>
                        </a:cubicBezTo>
                        <a:cubicBezTo>
                          <a:pt x="5884" y="7486"/>
                          <a:pt x="3979" y="8400"/>
                          <a:pt x="2245" y="7800"/>
                        </a:cubicBezTo>
                        <a:cubicBezTo>
                          <a:pt x="502" y="7200"/>
                          <a:pt x="-422" y="5305"/>
                          <a:pt x="188" y="3562"/>
                        </a:cubicBezTo>
                        <a:cubicBezTo>
                          <a:pt x="359" y="3047"/>
                          <a:pt x="664" y="2590"/>
                          <a:pt x="1055" y="22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8" name="任意多边形: 形状 1137"/>
                  <p:cNvSpPr/>
                  <p:nvPr>
                    <p:custDataLst>
                      <p:tags r:id="rId103"/>
                    </p:custDataLst>
                  </p:nvPr>
                </p:nvSpPr>
                <p:spPr>
                  <a:xfrm>
                    <a:off x="5732614" y="2351313"/>
                    <a:ext cx="7548" cy="7984"/>
                  </a:xfrm>
                  <a:custGeom>
                    <a:avLst/>
                    <a:gdLst>
                      <a:gd name="connsiteX0" fmla="*/ 1436 w 7548"/>
                      <a:gd name="connsiteY0" fmla="*/ 2219 h 7984"/>
                      <a:gd name="connsiteX1" fmla="*/ 6484 w 7548"/>
                      <a:gd name="connsiteY1" fmla="*/ 314 h 7984"/>
                      <a:gd name="connsiteX2" fmla="*/ 6484 w 7548"/>
                      <a:gd name="connsiteY2" fmla="*/ 5743 h 7984"/>
                      <a:gd name="connsiteX3" fmla="*/ 2245 w 7548"/>
                      <a:gd name="connsiteY3" fmla="*/ 7800 h 7984"/>
                      <a:gd name="connsiteX4" fmla="*/ 188 w 7548"/>
                      <a:gd name="connsiteY4" fmla="*/ 3562 h 7984"/>
                      <a:gd name="connsiteX5" fmla="*/ 1055 w 7548"/>
                      <a:gd name="connsiteY5" fmla="*/ 2219 h 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8" h="7984">
                        <a:moveTo>
                          <a:pt x="1436" y="2219"/>
                        </a:moveTo>
                        <a:cubicBezTo>
                          <a:pt x="2340" y="333"/>
                          <a:pt x="4560" y="-506"/>
                          <a:pt x="6484" y="314"/>
                        </a:cubicBezTo>
                        <a:cubicBezTo>
                          <a:pt x="7903" y="1847"/>
                          <a:pt x="7903" y="4209"/>
                          <a:pt x="6484" y="5743"/>
                        </a:cubicBezTo>
                        <a:cubicBezTo>
                          <a:pt x="5884" y="7486"/>
                          <a:pt x="3979" y="8400"/>
                          <a:pt x="2245" y="7800"/>
                        </a:cubicBezTo>
                        <a:cubicBezTo>
                          <a:pt x="502" y="7200"/>
                          <a:pt x="-422" y="5305"/>
                          <a:pt x="188" y="3562"/>
                        </a:cubicBezTo>
                        <a:cubicBezTo>
                          <a:pt x="359" y="3047"/>
                          <a:pt x="664" y="2590"/>
                          <a:pt x="1055" y="22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39" name="任意多边形: 形状 1138"/>
                  <p:cNvSpPr/>
                  <p:nvPr>
                    <p:custDataLst>
                      <p:tags r:id="rId104"/>
                    </p:custDataLst>
                  </p:nvPr>
                </p:nvSpPr>
                <p:spPr>
                  <a:xfrm>
                    <a:off x="5734843" y="2352599"/>
                    <a:ext cx="4900" cy="5695"/>
                  </a:xfrm>
                  <a:custGeom>
                    <a:avLst/>
                    <a:gdLst>
                      <a:gd name="connsiteX0" fmla="*/ 1397 w 4900"/>
                      <a:gd name="connsiteY0" fmla="*/ 5696 h 5695"/>
                      <a:gd name="connsiteX1" fmla="*/ 540 w 4900"/>
                      <a:gd name="connsiteY1" fmla="*/ 2267 h 5695"/>
                      <a:gd name="connsiteX2" fmla="*/ 3969 w 4900"/>
                      <a:gd name="connsiteY2" fmla="*/ 76 h 5695"/>
                      <a:gd name="connsiteX3" fmla="*/ 4836 w 4900"/>
                      <a:gd name="connsiteY3" fmla="*/ 1752 h 5695"/>
                      <a:gd name="connsiteX4" fmla="*/ 4826 w 4900"/>
                      <a:gd name="connsiteY4" fmla="*/ 1790 h 5695"/>
                      <a:gd name="connsiteX5" fmla="*/ 3112 w 4900"/>
                      <a:gd name="connsiteY5" fmla="*/ 1028 h 5695"/>
                      <a:gd name="connsiteX6" fmla="*/ 635 w 4900"/>
                      <a:gd name="connsiteY6" fmla="*/ 4076 h 5695"/>
                      <a:gd name="connsiteX7" fmla="*/ 1397 w 4900"/>
                      <a:gd name="connsiteY7" fmla="*/ 5696 h 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 h="5695">
                        <a:moveTo>
                          <a:pt x="1397" y="5696"/>
                        </a:moveTo>
                        <a:cubicBezTo>
                          <a:pt x="254" y="5696"/>
                          <a:pt x="-603" y="4267"/>
                          <a:pt x="540" y="2267"/>
                        </a:cubicBezTo>
                        <a:cubicBezTo>
                          <a:pt x="1683" y="266"/>
                          <a:pt x="2921" y="-210"/>
                          <a:pt x="3969" y="76"/>
                        </a:cubicBezTo>
                        <a:cubicBezTo>
                          <a:pt x="4674" y="295"/>
                          <a:pt x="5064" y="1048"/>
                          <a:pt x="4836" y="1752"/>
                        </a:cubicBezTo>
                        <a:cubicBezTo>
                          <a:pt x="4836" y="1762"/>
                          <a:pt x="4826" y="1781"/>
                          <a:pt x="4826" y="1790"/>
                        </a:cubicBezTo>
                        <a:cubicBezTo>
                          <a:pt x="4826" y="1028"/>
                          <a:pt x="4064" y="647"/>
                          <a:pt x="3112" y="1028"/>
                        </a:cubicBezTo>
                        <a:cubicBezTo>
                          <a:pt x="1854" y="1600"/>
                          <a:pt x="930" y="2724"/>
                          <a:pt x="635" y="4076"/>
                        </a:cubicBezTo>
                        <a:cubicBezTo>
                          <a:pt x="540" y="4934"/>
                          <a:pt x="921" y="5600"/>
                          <a:pt x="1397" y="569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0" name="任意多边形: 形状 1139"/>
                  <p:cNvSpPr/>
                  <p:nvPr>
                    <p:custDataLst>
                      <p:tags r:id="rId105"/>
                    </p:custDataLst>
                  </p:nvPr>
                </p:nvSpPr>
                <p:spPr>
                  <a:xfrm>
                    <a:off x="5704793" y="2317129"/>
                    <a:ext cx="7840" cy="7655"/>
                  </a:xfrm>
                  <a:custGeom>
                    <a:avLst/>
                    <a:gdLst>
                      <a:gd name="connsiteX0" fmla="*/ 6016 w 7840"/>
                      <a:gd name="connsiteY0" fmla="*/ 6304 h 7655"/>
                      <a:gd name="connsiteX1" fmla="*/ 1358 w 7840"/>
                      <a:gd name="connsiteY1" fmla="*/ 7009 h 7655"/>
                      <a:gd name="connsiteX2" fmla="*/ 653 w 7840"/>
                      <a:gd name="connsiteY2" fmla="*/ 2342 h 7655"/>
                      <a:gd name="connsiteX3" fmla="*/ 1825 w 7840"/>
                      <a:gd name="connsiteY3" fmla="*/ 1351 h 7655"/>
                      <a:gd name="connsiteX4" fmla="*/ 6482 w 7840"/>
                      <a:gd name="connsiteY4" fmla="*/ 646 h 7655"/>
                      <a:gd name="connsiteX5" fmla="*/ 7187 w 7840"/>
                      <a:gd name="connsiteY5" fmla="*/ 5313 h 7655"/>
                      <a:gd name="connsiteX6" fmla="*/ 6016 w 7840"/>
                      <a:gd name="connsiteY6" fmla="*/ 6304 h 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0" h="7655">
                        <a:moveTo>
                          <a:pt x="6016" y="6304"/>
                        </a:moveTo>
                        <a:cubicBezTo>
                          <a:pt x="4920" y="7780"/>
                          <a:pt x="2834" y="8095"/>
                          <a:pt x="1358" y="7009"/>
                        </a:cubicBezTo>
                        <a:cubicBezTo>
                          <a:pt x="-128" y="5914"/>
                          <a:pt x="-442" y="3828"/>
                          <a:pt x="653" y="2342"/>
                        </a:cubicBezTo>
                        <a:cubicBezTo>
                          <a:pt x="958" y="1923"/>
                          <a:pt x="1358" y="1589"/>
                          <a:pt x="1825" y="1351"/>
                        </a:cubicBezTo>
                        <a:cubicBezTo>
                          <a:pt x="2920" y="-125"/>
                          <a:pt x="5006" y="-440"/>
                          <a:pt x="6482" y="646"/>
                        </a:cubicBezTo>
                        <a:cubicBezTo>
                          <a:pt x="7968" y="1742"/>
                          <a:pt x="8283" y="3828"/>
                          <a:pt x="7187" y="5313"/>
                        </a:cubicBezTo>
                        <a:cubicBezTo>
                          <a:pt x="6882" y="5732"/>
                          <a:pt x="6482" y="6066"/>
                          <a:pt x="6016" y="630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1" name="任意多边形: 形状 1140"/>
                  <p:cNvSpPr/>
                  <p:nvPr>
                    <p:custDataLst>
                      <p:tags r:id="rId106"/>
                    </p:custDataLst>
                  </p:nvPr>
                </p:nvSpPr>
                <p:spPr>
                  <a:xfrm>
                    <a:off x="5704793" y="2317129"/>
                    <a:ext cx="7840" cy="7655"/>
                  </a:xfrm>
                  <a:custGeom>
                    <a:avLst/>
                    <a:gdLst>
                      <a:gd name="connsiteX0" fmla="*/ 6016 w 7840"/>
                      <a:gd name="connsiteY0" fmla="*/ 6304 h 7655"/>
                      <a:gd name="connsiteX1" fmla="*/ 1358 w 7840"/>
                      <a:gd name="connsiteY1" fmla="*/ 7009 h 7655"/>
                      <a:gd name="connsiteX2" fmla="*/ 653 w 7840"/>
                      <a:gd name="connsiteY2" fmla="*/ 2342 h 7655"/>
                      <a:gd name="connsiteX3" fmla="*/ 1825 w 7840"/>
                      <a:gd name="connsiteY3" fmla="*/ 1351 h 7655"/>
                      <a:gd name="connsiteX4" fmla="*/ 6482 w 7840"/>
                      <a:gd name="connsiteY4" fmla="*/ 646 h 7655"/>
                      <a:gd name="connsiteX5" fmla="*/ 7187 w 7840"/>
                      <a:gd name="connsiteY5" fmla="*/ 5313 h 7655"/>
                      <a:gd name="connsiteX6" fmla="*/ 6016 w 7840"/>
                      <a:gd name="connsiteY6" fmla="*/ 6304 h 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0" h="7655">
                        <a:moveTo>
                          <a:pt x="6016" y="6304"/>
                        </a:moveTo>
                        <a:cubicBezTo>
                          <a:pt x="4920" y="7780"/>
                          <a:pt x="2834" y="8095"/>
                          <a:pt x="1358" y="7009"/>
                        </a:cubicBezTo>
                        <a:cubicBezTo>
                          <a:pt x="-128" y="5914"/>
                          <a:pt x="-442" y="3828"/>
                          <a:pt x="653" y="2342"/>
                        </a:cubicBezTo>
                        <a:cubicBezTo>
                          <a:pt x="958" y="1923"/>
                          <a:pt x="1358" y="1589"/>
                          <a:pt x="1825" y="1351"/>
                        </a:cubicBezTo>
                        <a:cubicBezTo>
                          <a:pt x="2920" y="-125"/>
                          <a:pt x="5006" y="-440"/>
                          <a:pt x="6482" y="646"/>
                        </a:cubicBezTo>
                        <a:cubicBezTo>
                          <a:pt x="7968" y="1742"/>
                          <a:pt x="8283" y="3828"/>
                          <a:pt x="7187" y="5313"/>
                        </a:cubicBezTo>
                        <a:cubicBezTo>
                          <a:pt x="6882" y="5732"/>
                          <a:pt x="6482" y="6066"/>
                          <a:pt x="6016" y="630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2" name="任意多边形: 形状 1141"/>
                  <p:cNvSpPr/>
                  <p:nvPr>
                    <p:custDataLst>
                      <p:tags r:id="rId107"/>
                    </p:custDataLst>
                  </p:nvPr>
                </p:nvSpPr>
                <p:spPr>
                  <a:xfrm>
                    <a:off x="5705942" y="2318194"/>
                    <a:ext cx="5229" cy="4963"/>
                  </a:xfrm>
                  <a:custGeom>
                    <a:avLst/>
                    <a:gdLst>
                      <a:gd name="connsiteX0" fmla="*/ 4295 w 5229"/>
                      <a:gd name="connsiteY0" fmla="*/ 0 h 4963"/>
                      <a:gd name="connsiteX1" fmla="*/ 4295 w 5229"/>
                      <a:gd name="connsiteY1" fmla="*/ 3524 h 4963"/>
                      <a:gd name="connsiteX2" fmla="*/ 390 w 5229"/>
                      <a:gd name="connsiteY2" fmla="*/ 4667 h 4963"/>
                      <a:gd name="connsiteX3" fmla="*/ 333 w 5229"/>
                      <a:gd name="connsiteY3" fmla="*/ 2915 h 4963"/>
                      <a:gd name="connsiteX4" fmla="*/ 390 w 5229"/>
                      <a:gd name="connsiteY4" fmla="*/ 2857 h 4963"/>
                      <a:gd name="connsiteX5" fmla="*/ 1819 w 5229"/>
                      <a:gd name="connsiteY5" fmla="*/ 4000 h 4963"/>
                      <a:gd name="connsiteX6" fmla="*/ 4962 w 5229"/>
                      <a:gd name="connsiteY6" fmla="*/ 1714 h 4963"/>
                      <a:gd name="connsiteX7" fmla="*/ 4295 w 5229"/>
                      <a:gd name="connsiteY7" fmla="*/ 0 h 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9" h="4963">
                        <a:moveTo>
                          <a:pt x="4295" y="0"/>
                        </a:moveTo>
                        <a:cubicBezTo>
                          <a:pt x="5343" y="0"/>
                          <a:pt x="5724" y="2000"/>
                          <a:pt x="4295" y="3524"/>
                        </a:cubicBezTo>
                        <a:cubicBezTo>
                          <a:pt x="2867" y="5048"/>
                          <a:pt x="1247" y="5239"/>
                          <a:pt x="390" y="4667"/>
                        </a:cubicBezTo>
                        <a:cubicBezTo>
                          <a:pt x="-105" y="4200"/>
                          <a:pt x="-134" y="3419"/>
                          <a:pt x="333" y="2915"/>
                        </a:cubicBezTo>
                        <a:cubicBezTo>
                          <a:pt x="352" y="2896"/>
                          <a:pt x="371" y="2877"/>
                          <a:pt x="390" y="2857"/>
                        </a:cubicBezTo>
                        <a:cubicBezTo>
                          <a:pt x="390" y="3524"/>
                          <a:pt x="390" y="4096"/>
                          <a:pt x="1819" y="4000"/>
                        </a:cubicBezTo>
                        <a:cubicBezTo>
                          <a:pt x="3200" y="3848"/>
                          <a:pt x="4391" y="2981"/>
                          <a:pt x="4962" y="1714"/>
                        </a:cubicBezTo>
                        <a:cubicBezTo>
                          <a:pt x="4867" y="952"/>
                          <a:pt x="4772" y="286"/>
                          <a:pt x="4295"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3" name="任意多边形: 形状 1142"/>
                  <p:cNvSpPr/>
                  <p:nvPr>
                    <p:custDataLst>
                      <p:tags r:id="rId108"/>
                    </p:custDataLst>
                  </p:nvPr>
                </p:nvSpPr>
                <p:spPr>
                  <a:xfrm>
                    <a:off x="5710228" y="2348347"/>
                    <a:ext cx="5715" cy="5495"/>
                  </a:xfrm>
                  <a:custGeom>
                    <a:avLst/>
                    <a:gdLst>
                      <a:gd name="connsiteX0" fmla="*/ 4771 w 5715"/>
                      <a:gd name="connsiteY0" fmla="*/ 517 h 5495"/>
                      <a:gd name="connsiteX1" fmla="*/ 4981 w 5715"/>
                      <a:gd name="connsiteY1" fmla="*/ 4556 h 5495"/>
                      <a:gd name="connsiteX2" fmla="*/ 942 w 5715"/>
                      <a:gd name="connsiteY2" fmla="*/ 4756 h 5495"/>
                      <a:gd name="connsiteX3" fmla="*/ 294 w 5715"/>
                      <a:gd name="connsiteY3" fmla="*/ 1375 h 5495"/>
                      <a:gd name="connsiteX4" fmla="*/ 4771 w 5715"/>
                      <a:gd name="connsiteY4" fmla="*/ 517 h 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495">
                        <a:moveTo>
                          <a:pt x="4771" y="517"/>
                        </a:moveTo>
                        <a:cubicBezTo>
                          <a:pt x="5943" y="1575"/>
                          <a:pt x="6038" y="3384"/>
                          <a:pt x="4981" y="4556"/>
                        </a:cubicBezTo>
                        <a:cubicBezTo>
                          <a:pt x="3923" y="5728"/>
                          <a:pt x="2114" y="5813"/>
                          <a:pt x="942" y="4756"/>
                        </a:cubicBezTo>
                        <a:cubicBezTo>
                          <a:pt x="-10" y="3908"/>
                          <a:pt x="-268" y="2518"/>
                          <a:pt x="294" y="1375"/>
                        </a:cubicBezTo>
                        <a:cubicBezTo>
                          <a:pt x="1323" y="-45"/>
                          <a:pt x="3285" y="-426"/>
                          <a:pt x="4771" y="5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4" name="任意多边形: 形状 1143"/>
                  <p:cNvSpPr/>
                  <p:nvPr>
                    <p:custDataLst>
                      <p:tags r:id="rId109"/>
                    </p:custDataLst>
                  </p:nvPr>
                </p:nvSpPr>
                <p:spPr>
                  <a:xfrm>
                    <a:off x="5710228" y="2348347"/>
                    <a:ext cx="5715" cy="5495"/>
                  </a:xfrm>
                  <a:custGeom>
                    <a:avLst/>
                    <a:gdLst>
                      <a:gd name="connsiteX0" fmla="*/ 4771 w 5715"/>
                      <a:gd name="connsiteY0" fmla="*/ 517 h 5495"/>
                      <a:gd name="connsiteX1" fmla="*/ 4981 w 5715"/>
                      <a:gd name="connsiteY1" fmla="*/ 4556 h 5495"/>
                      <a:gd name="connsiteX2" fmla="*/ 942 w 5715"/>
                      <a:gd name="connsiteY2" fmla="*/ 4756 h 5495"/>
                      <a:gd name="connsiteX3" fmla="*/ 294 w 5715"/>
                      <a:gd name="connsiteY3" fmla="*/ 1375 h 5495"/>
                      <a:gd name="connsiteX4" fmla="*/ 4771 w 5715"/>
                      <a:gd name="connsiteY4" fmla="*/ 517 h 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495">
                        <a:moveTo>
                          <a:pt x="4771" y="517"/>
                        </a:moveTo>
                        <a:cubicBezTo>
                          <a:pt x="5943" y="1575"/>
                          <a:pt x="6038" y="3384"/>
                          <a:pt x="4981" y="4556"/>
                        </a:cubicBezTo>
                        <a:cubicBezTo>
                          <a:pt x="3923" y="5728"/>
                          <a:pt x="2114" y="5813"/>
                          <a:pt x="942" y="4756"/>
                        </a:cubicBezTo>
                        <a:cubicBezTo>
                          <a:pt x="-10" y="3908"/>
                          <a:pt x="-268" y="2518"/>
                          <a:pt x="294" y="1375"/>
                        </a:cubicBezTo>
                        <a:cubicBezTo>
                          <a:pt x="1323" y="-45"/>
                          <a:pt x="3285" y="-426"/>
                          <a:pt x="4771" y="5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5" name="任意多边形: 形状 1144"/>
                  <p:cNvSpPr/>
                  <p:nvPr>
                    <p:custDataLst>
                      <p:tags r:id="rId110"/>
                    </p:custDataLst>
                  </p:nvPr>
                </p:nvSpPr>
                <p:spPr>
                  <a:xfrm>
                    <a:off x="5710808" y="2349729"/>
                    <a:ext cx="4963" cy="3825"/>
                  </a:xfrm>
                  <a:custGeom>
                    <a:avLst/>
                    <a:gdLst>
                      <a:gd name="connsiteX0" fmla="*/ 0 w 4963"/>
                      <a:gd name="connsiteY0" fmla="*/ 1326 h 3825"/>
                      <a:gd name="connsiteX1" fmla="*/ 2762 w 4963"/>
                      <a:gd name="connsiteY1" fmla="*/ 279 h 3825"/>
                      <a:gd name="connsiteX2" fmla="*/ 4953 w 4963"/>
                      <a:gd name="connsiteY2" fmla="*/ 2850 h 3825"/>
                      <a:gd name="connsiteX3" fmla="*/ 3648 w 4963"/>
                      <a:gd name="connsiteY3" fmla="*/ 3812 h 3825"/>
                      <a:gd name="connsiteX4" fmla="*/ 3620 w 4963"/>
                      <a:gd name="connsiteY4" fmla="*/ 3803 h 3825"/>
                      <a:gd name="connsiteX5" fmla="*/ 3620 w 4963"/>
                      <a:gd name="connsiteY5" fmla="*/ 2279 h 3825"/>
                      <a:gd name="connsiteX6" fmla="*/ 857 w 4963"/>
                      <a:gd name="connsiteY6" fmla="*/ 564 h 3825"/>
                      <a:gd name="connsiteX7" fmla="*/ 0 w 4963"/>
                      <a:gd name="connsiteY7" fmla="*/ 1326 h 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 h="3825">
                        <a:moveTo>
                          <a:pt x="0" y="1326"/>
                        </a:moveTo>
                        <a:cubicBezTo>
                          <a:pt x="0" y="469"/>
                          <a:pt x="1048" y="-484"/>
                          <a:pt x="2762" y="279"/>
                        </a:cubicBezTo>
                        <a:cubicBezTo>
                          <a:pt x="4477" y="1041"/>
                          <a:pt x="5048" y="1993"/>
                          <a:pt x="4953" y="2850"/>
                        </a:cubicBezTo>
                        <a:cubicBezTo>
                          <a:pt x="4858" y="3479"/>
                          <a:pt x="4277" y="3907"/>
                          <a:pt x="3648" y="3812"/>
                        </a:cubicBezTo>
                        <a:cubicBezTo>
                          <a:pt x="3639" y="3803"/>
                          <a:pt x="3629" y="3803"/>
                          <a:pt x="3620" y="3803"/>
                        </a:cubicBezTo>
                        <a:cubicBezTo>
                          <a:pt x="4191" y="3803"/>
                          <a:pt x="4477" y="3041"/>
                          <a:pt x="3620" y="2279"/>
                        </a:cubicBezTo>
                        <a:cubicBezTo>
                          <a:pt x="3048" y="1279"/>
                          <a:pt x="2010" y="631"/>
                          <a:pt x="857" y="564"/>
                        </a:cubicBezTo>
                        <a:cubicBezTo>
                          <a:pt x="476" y="564"/>
                          <a:pt x="0" y="850"/>
                          <a:pt x="0" y="132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6" name="任意多边形: 形状 1145"/>
                  <p:cNvSpPr/>
                  <p:nvPr>
                    <p:custDataLst>
                      <p:tags r:id="rId111"/>
                    </p:custDataLst>
                  </p:nvPr>
                </p:nvSpPr>
                <p:spPr>
                  <a:xfrm>
                    <a:off x="5728272" y="2332477"/>
                    <a:ext cx="6906" cy="8270"/>
                  </a:xfrm>
                  <a:custGeom>
                    <a:avLst/>
                    <a:gdLst>
                      <a:gd name="connsiteX0" fmla="*/ 444 w 6906"/>
                      <a:gd name="connsiteY0" fmla="*/ 5243 h 8270"/>
                      <a:gd name="connsiteX1" fmla="*/ 1872 w 6906"/>
                      <a:gd name="connsiteY1" fmla="*/ 100 h 8270"/>
                      <a:gd name="connsiteX2" fmla="*/ 6445 w 6906"/>
                      <a:gd name="connsiteY2" fmla="*/ 2957 h 8270"/>
                      <a:gd name="connsiteX3" fmla="*/ 6445 w 6906"/>
                      <a:gd name="connsiteY3" fmla="*/ 2957 h 8270"/>
                      <a:gd name="connsiteX4" fmla="*/ 4921 w 6906"/>
                      <a:gd name="connsiteY4" fmla="*/ 8196 h 8270"/>
                      <a:gd name="connsiteX5" fmla="*/ 444 w 6906"/>
                      <a:gd name="connsiteY5" fmla="*/ 5243 h 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 h="8270">
                        <a:moveTo>
                          <a:pt x="444" y="5243"/>
                        </a:moveTo>
                        <a:cubicBezTo>
                          <a:pt x="-509" y="3424"/>
                          <a:pt x="120" y="1166"/>
                          <a:pt x="1872" y="100"/>
                        </a:cubicBezTo>
                        <a:cubicBezTo>
                          <a:pt x="3920" y="-377"/>
                          <a:pt x="5968" y="900"/>
                          <a:pt x="6445" y="2957"/>
                        </a:cubicBezTo>
                        <a:cubicBezTo>
                          <a:pt x="6445" y="2957"/>
                          <a:pt x="6445" y="2957"/>
                          <a:pt x="6445" y="2957"/>
                        </a:cubicBezTo>
                        <a:cubicBezTo>
                          <a:pt x="7445" y="4824"/>
                          <a:pt x="6768" y="7148"/>
                          <a:pt x="4921" y="8196"/>
                        </a:cubicBezTo>
                        <a:cubicBezTo>
                          <a:pt x="2873" y="8606"/>
                          <a:pt x="872" y="7291"/>
                          <a:pt x="444" y="52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7" name="任意多边形: 形状 1146"/>
                  <p:cNvSpPr/>
                  <p:nvPr>
                    <p:custDataLst>
                      <p:tags r:id="rId112"/>
                    </p:custDataLst>
                  </p:nvPr>
                </p:nvSpPr>
                <p:spPr>
                  <a:xfrm>
                    <a:off x="5728272" y="2332477"/>
                    <a:ext cx="6906" cy="8270"/>
                  </a:xfrm>
                  <a:custGeom>
                    <a:avLst/>
                    <a:gdLst>
                      <a:gd name="connsiteX0" fmla="*/ 444 w 6906"/>
                      <a:gd name="connsiteY0" fmla="*/ 5243 h 8270"/>
                      <a:gd name="connsiteX1" fmla="*/ 1872 w 6906"/>
                      <a:gd name="connsiteY1" fmla="*/ 100 h 8270"/>
                      <a:gd name="connsiteX2" fmla="*/ 6445 w 6906"/>
                      <a:gd name="connsiteY2" fmla="*/ 2957 h 8270"/>
                      <a:gd name="connsiteX3" fmla="*/ 6445 w 6906"/>
                      <a:gd name="connsiteY3" fmla="*/ 2957 h 8270"/>
                      <a:gd name="connsiteX4" fmla="*/ 4921 w 6906"/>
                      <a:gd name="connsiteY4" fmla="*/ 8196 h 8270"/>
                      <a:gd name="connsiteX5" fmla="*/ 444 w 6906"/>
                      <a:gd name="connsiteY5" fmla="*/ 5243 h 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 h="8270">
                        <a:moveTo>
                          <a:pt x="444" y="5243"/>
                        </a:moveTo>
                        <a:cubicBezTo>
                          <a:pt x="-509" y="3424"/>
                          <a:pt x="120" y="1166"/>
                          <a:pt x="1872" y="100"/>
                        </a:cubicBezTo>
                        <a:cubicBezTo>
                          <a:pt x="3920" y="-377"/>
                          <a:pt x="5968" y="900"/>
                          <a:pt x="6445" y="2957"/>
                        </a:cubicBezTo>
                        <a:cubicBezTo>
                          <a:pt x="6445" y="2957"/>
                          <a:pt x="6445" y="2957"/>
                          <a:pt x="6445" y="2957"/>
                        </a:cubicBezTo>
                        <a:cubicBezTo>
                          <a:pt x="7445" y="4824"/>
                          <a:pt x="6768" y="7148"/>
                          <a:pt x="4921" y="8196"/>
                        </a:cubicBezTo>
                        <a:cubicBezTo>
                          <a:pt x="2873" y="8606"/>
                          <a:pt x="872" y="7291"/>
                          <a:pt x="444" y="52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8" name="任意多边形: 形状 1147"/>
                  <p:cNvSpPr/>
                  <p:nvPr>
                    <p:custDataLst>
                      <p:tags r:id="rId113"/>
                    </p:custDataLst>
                  </p:nvPr>
                </p:nvSpPr>
                <p:spPr>
                  <a:xfrm>
                    <a:off x="5730211" y="2333226"/>
                    <a:ext cx="3838" cy="6300"/>
                  </a:xfrm>
                  <a:custGeom>
                    <a:avLst/>
                    <a:gdLst>
                      <a:gd name="connsiteX0" fmla="*/ 3839 w 3838"/>
                      <a:gd name="connsiteY0" fmla="*/ 5733 h 6300"/>
                      <a:gd name="connsiteX1" fmla="*/ 600 w 3838"/>
                      <a:gd name="connsiteY1" fmla="*/ 4399 h 6300"/>
                      <a:gd name="connsiteX2" fmla="*/ 600 w 3838"/>
                      <a:gd name="connsiteY2" fmla="*/ 399 h 6300"/>
                      <a:gd name="connsiteX3" fmla="*/ 2486 w 3838"/>
                      <a:gd name="connsiteY3" fmla="*/ 380 h 6300"/>
                      <a:gd name="connsiteX4" fmla="*/ 2505 w 3838"/>
                      <a:gd name="connsiteY4" fmla="*/ 399 h 6300"/>
                      <a:gd name="connsiteX5" fmla="*/ 886 w 3838"/>
                      <a:gd name="connsiteY5" fmla="*/ 1447 h 6300"/>
                      <a:gd name="connsiteX6" fmla="*/ 1934 w 3838"/>
                      <a:gd name="connsiteY6" fmla="*/ 5161 h 6300"/>
                      <a:gd name="connsiteX7" fmla="*/ 3839 w 3838"/>
                      <a:gd name="connsiteY7" fmla="*/ 5733 h 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8" h="6300">
                        <a:moveTo>
                          <a:pt x="3839" y="5733"/>
                        </a:moveTo>
                        <a:cubicBezTo>
                          <a:pt x="3362" y="6781"/>
                          <a:pt x="1457" y="6400"/>
                          <a:pt x="600" y="4399"/>
                        </a:cubicBezTo>
                        <a:cubicBezTo>
                          <a:pt x="-200" y="3190"/>
                          <a:pt x="-200" y="1609"/>
                          <a:pt x="600" y="399"/>
                        </a:cubicBezTo>
                        <a:cubicBezTo>
                          <a:pt x="1114" y="-125"/>
                          <a:pt x="1962" y="-134"/>
                          <a:pt x="2486" y="380"/>
                        </a:cubicBezTo>
                        <a:cubicBezTo>
                          <a:pt x="2495" y="389"/>
                          <a:pt x="2495" y="389"/>
                          <a:pt x="2505" y="399"/>
                        </a:cubicBezTo>
                        <a:cubicBezTo>
                          <a:pt x="1838" y="399"/>
                          <a:pt x="1172" y="399"/>
                          <a:pt x="886" y="1447"/>
                        </a:cubicBezTo>
                        <a:cubicBezTo>
                          <a:pt x="552" y="2780"/>
                          <a:pt x="953" y="4190"/>
                          <a:pt x="1934" y="5161"/>
                        </a:cubicBezTo>
                        <a:cubicBezTo>
                          <a:pt x="2315" y="5838"/>
                          <a:pt x="3153" y="6085"/>
                          <a:pt x="3839" y="57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49" name="任意多边形: 形状 1148"/>
                  <p:cNvSpPr/>
                  <p:nvPr>
                    <p:custDataLst>
                      <p:tags r:id="rId114"/>
                    </p:custDataLst>
                  </p:nvPr>
                </p:nvSpPr>
                <p:spPr>
                  <a:xfrm>
                    <a:off x="5706221" y="2358228"/>
                    <a:ext cx="8133" cy="7149"/>
                  </a:xfrm>
                  <a:custGeom>
                    <a:avLst/>
                    <a:gdLst>
                      <a:gd name="connsiteX0" fmla="*/ 5730 w 8133"/>
                      <a:gd name="connsiteY0" fmla="*/ 733 h 7149"/>
                      <a:gd name="connsiteX1" fmla="*/ 7921 w 8133"/>
                      <a:gd name="connsiteY1" fmla="*/ 5686 h 7149"/>
                      <a:gd name="connsiteX2" fmla="*/ 2492 w 8133"/>
                      <a:gd name="connsiteY2" fmla="*/ 6448 h 7149"/>
                      <a:gd name="connsiteX3" fmla="*/ 301 w 8133"/>
                      <a:gd name="connsiteY3" fmla="*/ 1495 h 7149"/>
                      <a:gd name="connsiteX4" fmla="*/ 5730 w 8133"/>
                      <a:gd name="connsiteY4" fmla="*/ 733 h 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3" h="7149">
                        <a:moveTo>
                          <a:pt x="5730" y="733"/>
                        </a:moveTo>
                        <a:cubicBezTo>
                          <a:pt x="7635" y="1562"/>
                          <a:pt x="8588" y="3715"/>
                          <a:pt x="7921" y="5686"/>
                        </a:cubicBezTo>
                        <a:cubicBezTo>
                          <a:pt x="6569" y="7296"/>
                          <a:pt x="4226" y="7620"/>
                          <a:pt x="2492" y="6448"/>
                        </a:cubicBezTo>
                        <a:cubicBezTo>
                          <a:pt x="492" y="5210"/>
                          <a:pt x="-556" y="3019"/>
                          <a:pt x="301" y="1495"/>
                        </a:cubicBezTo>
                        <a:cubicBezTo>
                          <a:pt x="1625" y="-153"/>
                          <a:pt x="4006" y="-486"/>
                          <a:pt x="5730" y="7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0" name="任意多边形: 形状 1149"/>
                  <p:cNvSpPr/>
                  <p:nvPr>
                    <p:custDataLst>
                      <p:tags r:id="rId115"/>
                    </p:custDataLst>
                  </p:nvPr>
                </p:nvSpPr>
                <p:spPr>
                  <a:xfrm>
                    <a:off x="5706221" y="2358228"/>
                    <a:ext cx="8133" cy="7149"/>
                  </a:xfrm>
                  <a:custGeom>
                    <a:avLst/>
                    <a:gdLst>
                      <a:gd name="connsiteX0" fmla="*/ 5730 w 8133"/>
                      <a:gd name="connsiteY0" fmla="*/ 733 h 7149"/>
                      <a:gd name="connsiteX1" fmla="*/ 7921 w 8133"/>
                      <a:gd name="connsiteY1" fmla="*/ 5686 h 7149"/>
                      <a:gd name="connsiteX2" fmla="*/ 2492 w 8133"/>
                      <a:gd name="connsiteY2" fmla="*/ 6448 h 7149"/>
                      <a:gd name="connsiteX3" fmla="*/ 301 w 8133"/>
                      <a:gd name="connsiteY3" fmla="*/ 1495 h 7149"/>
                      <a:gd name="connsiteX4" fmla="*/ 5730 w 8133"/>
                      <a:gd name="connsiteY4" fmla="*/ 733 h 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3" h="7149">
                        <a:moveTo>
                          <a:pt x="5730" y="733"/>
                        </a:moveTo>
                        <a:cubicBezTo>
                          <a:pt x="7635" y="1562"/>
                          <a:pt x="8588" y="3715"/>
                          <a:pt x="7921" y="5686"/>
                        </a:cubicBezTo>
                        <a:cubicBezTo>
                          <a:pt x="6569" y="7296"/>
                          <a:pt x="4226" y="7620"/>
                          <a:pt x="2492" y="6448"/>
                        </a:cubicBezTo>
                        <a:cubicBezTo>
                          <a:pt x="492" y="5210"/>
                          <a:pt x="-556" y="3019"/>
                          <a:pt x="301" y="1495"/>
                        </a:cubicBezTo>
                        <a:cubicBezTo>
                          <a:pt x="1625" y="-153"/>
                          <a:pt x="4006" y="-486"/>
                          <a:pt x="5730" y="7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1" name="任意多边形: 形状 1150"/>
                  <p:cNvSpPr/>
                  <p:nvPr>
                    <p:custDataLst>
                      <p:tags r:id="rId116"/>
                    </p:custDataLst>
                  </p:nvPr>
                </p:nvSpPr>
                <p:spPr>
                  <a:xfrm>
                    <a:off x="5707284" y="2359826"/>
                    <a:ext cx="5841" cy="4717"/>
                  </a:xfrm>
                  <a:custGeom>
                    <a:avLst/>
                    <a:gdLst>
                      <a:gd name="connsiteX0" fmla="*/ 0 w 5841"/>
                      <a:gd name="connsiteY0" fmla="*/ 1517 h 4717"/>
                      <a:gd name="connsiteX1" fmla="*/ 3334 w 5841"/>
                      <a:gd name="connsiteY1" fmla="*/ 374 h 4717"/>
                      <a:gd name="connsiteX2" fmla="*/ 5810 w 5841"/>
                      <a:gd name="connsiteY2" fmla="*/ 3612 h 4717"/>
                      <a:gd name="connsiteX3" fmla="*/ 4267 w 5841"/>
                      <a:gd name="connsiteY3" fmla="*/ 4698 h 4717"/>
                      <a:gd name="connsiteX4" fmla="*/ 4096 w 5841"/>
                      <a:gd name="connsiteY4" fmla="*/ 4660 h 4717"/>
                      <a:gd name="connsiteX5" fmla="*/ 4763 w 5841"/>
                      <a:gd name="connsiteY5" fmla="*/ 2850 h 4717"/>
                      <a:gd name="connsiteX6" fmla="*/ 1524 w 5841"/>
                      <a:gd name="connsiteY6" fmla="*/ 659 h 4717"/>
                      <a:gd name="connsiteX7" fmla="*/ 0 w 5841"/>
                      <a:gd name="connsiteY7" fmla="*/ 1517 h 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1" h="4717">
                        <a:moveTo>
                          <a:pt x="0" y="1517"/>
                        </a:moveTo>
                        <a:cubicBezTo>
                          <a:pt x="0" y="469"/>
                          <a:pt x="1333" y="-579"/>
                          <a:pt x="3334" y="374"/>
                        </a:cubicBezTo>
                        <a:cubicBezTo>
                          <a:pt x="5334" y="1326"/>
                          <a:pt x="6001" y="2660"/>
                          <a:pt x="5810" y="3612"/>
                        </a:cubicBezTo>
                        <a:cubicBezTo>
                          <a:pt x="5686" y="4336"/>
                          <a:pt x="5001" y="4822"/>
                          <a:pt x="4267" y="4698"/>
                        </a:cubicBezTo>
                        <a:cubicBezTo>
                          <a:pt x="4210" y="4688"/>
                          <a:pt x="4153" y="4679"/>
                          <a:pt x="4096" y="4660"/>
                        </a:cubicBezTo>
                        <a:cubicBezTo>
                          <a:pt x="4858" y="4660"/>
                          <a:pt x="5239" y="3803"/>
                          <a:pt x="4763" y="2850"/>
                        </a:cubicBezTo>
                        <a:cubicBezTo>
                          <a:pt x="4086" y="1650"/>
                          <a:pt x="2886" y="840"/>
                          <a:pt x="1524" y="659"/>
                        </a:cubicBezTo>
                        <a:cubicBezTo>
                          <a:pt x="667" y="564"/>
                          <a:pt x="95" y="945"/>
                          <a:pt x="0" y="15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2" name="任意多边形: 形状 1151"/>
                  <p:cNvSpPr/>
                  <p:nvPr>
                    <p:custDataLst>
                      <p:tags r:id="rId117"/>
                    </p:custDataLst>
                  </p:nvPr>
                </p:nvSpPr>
                <p:spPr>
                  <a:xfrm>
                    <a:off x="5714870" y="2325096"/>
                    <a:ext cx="7593" cy="5925"/>
                  </a:xfrm>
                  <a:custGeom>
                    <a:avLst/>
                    <a:gdLst>
                      <a:gd name="connsiteX0" fmla="*/ 3368 w 7593"/>
                      <a:gd name="connsiteY0" fmla="*/ 5767 h 5925"/>
                      <a:gd name="connsiteX1" fmla="*/ 34 w 7593"/>
                      <a:gd name="connsiteY1" fmla="*/ 2433 h 5925"/>
                      <a:gd name="connsiteX2" fmla="*/ 4149 w 7593"/>
                      <a:gd name="connsiteY2" fmla="*/ 128 h 5925"/>
                      <a:gd name="connsiteX3" fmla="*/ 4225 w 7593"/>
                      <a:gd name="connsiteY3" fmla="*/ 147 h 5925"/>
                      <a:gd name="connsiteX4" fmla="*/ 7559 w 7593"/>
                      <a:gd name="connsiteY4" fmla="*/ 3576 h 5925"/>
                      <a:gd name="connsiteX5" fmla="*/ 3387 w 7593"/>
                      <a:gd name="connsiteY5" fmla="*/ 5776 h 5925"/>
                      <a:gd name="connsiteX6" fmla="*/ 3368 w 7593"/>
                      <a:gd name="connsiteY6" fmla="*/ 5767 h 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 h="5925">
                        <a:moveTo>
                          <a:pt x="3368" y="5767"/>
                        </a:moveTo>
                        <a:cubicBezTo>
                          <a:pt x="1273" y="5767"/>
                          <a:pt x="-251" y="3957"/>
                          <a:pt x="34" y="2433"/>
                        </a:cubicBezTo>
                        <a:cubicBezTo>
                          <a:pt x="530" y="661"/>
                          <a:pt x="2368" y="-377"/>
                          <a:pt x="4149" y="128"/>
                        </a:cubicBezTo>
                        <a:cubicBezTo>
                          <a:pt x="4168" y="128"/>
                          <a:pt x="4197" y="137"/>
                          <a:pt x="4225" y="147"/>
                        </a:cubicBezTo>
                        <a:cubicBezTo>
                          <a:pt x="6321" y="147"/>
                          <a:pt x="7845" y="1956"/>
                          <a:pt x="7559" y="3576"/>
                        </a:cubicBezTo>
                        <a:cubicBezTo>
                          <a:pt x="7016" y="5338"/>
                          <a:pt x="5149" y="6319"/>
                          <a:pt x="3387" y="5776"/>
                        </a:cubicBezTo>
                        <a:cubicBezTo>
                          <a:pt x="3378" y="5767"/>
                          <a:pt x="3378" y="5767"/>
                          <a:pt x="3368" y="576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3" name="任意多边形: 形状 1152"/>
                  <p:cNvSpPr/>
                  <p:nvPr>
                    <p:custDataLst>
                      <p:tags r:id="rId118"/>
                    </p:custDataLst>
                  </p:nvPr>
                </p:nvSpPr>
                <p:spPr>
                  <a:xfrm>
                    <a:off x="5714870" y="2325096"/>
                    <a:ext cx="7593" cy="5925"/>
                  </a:xfrm>
                  <a:custGeom>
                    <a:avLst/>
                    <a:gdLst>
                      <a:gd name="connsiteX0" fmla="*/ 3368 w 7593"/>
                      <a:gd name="connsiteY0" fmla="*/ 5767 h 5925"/>
                      <a:gd name="connsiteX1" fmla="*/ 34 w 7593"/>
                      <a:gd name="connsiteY1" fmla="*/ 2433 h 5925"/>
                      <a:gd name="connsiteX2" fmla="*/ 4149 w 7593"/>
                      <a:gd name="connsiteY2" fmla="*/ 128 h 5925"/>
                      <a:gd name="connsiteX3" fmla="*/ 4225 w 7593"/>
                      <a:gd name="connsiteY3" fmla="*/ 147 h 5925"/>
                      <a:gd name="connsiteX4" fmla="*/ 7559 w 7593"/>
                      <a:gd name="connsiteY4" fmla="*/ 3576 h 5925"/>
                      <a:gd name="connsiteX5" fmla="*/ 3387 w 7593"/>
                      <a:gd name="connsiteY5" fmla="*/ 5776 h 5925"/>
                      <a:gd name="connsiteX6" fmla="*/ 3368 w 7593"/>
                      <a:gd name="connsiteY6" fmla="*/ 5767 h 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 h="5925">
                        <a:moveTo>
                          <a:pt x="3368" y="5767"/>
                        </a:moveTo>
                        <a:cubicBezTo>
                          <a:pt x="1273" y="5767"/>
                          <a:pt x="-251" y="3957"/>
                          <a:pt x="34" y="2433"/>
                        </a:cubicBezTo>
                        <a:cubicBezTo>
                          <a:pt x="530" y="661"/>
                          <a:pt x="2368" y="-377"/>
                          <a:pt x="4149" y="128"/>
                        </a:cubicBezTo>
                        <a:cubicBezTo>
                          <a:pt x="4168" y="128"/>
                          <a:pt x="4197" y="137"/>
                          <a:pt x="4225" y="147"/>
                        </a:cubicBezTo>
                        <a:cubicBezTo>
                          <a:pt x="6321" y="147"/>
                          <a:pt x="7845" y="1956"/>
                          <a:pt x="7559" y="3576"/>
                        </a:cubicBezTo>
                        <a:cubicBezTo>
                          <a:pt x="7016" y="5338"/>
                          <a:pt x="5149" y="6319"/>
                          <a:pt x="3387" y="5776"/>
                        </a:cubicBezTo>
                        <a:cubicBezTo>
                          <a:pt x="3378" y="5767"/>
                          <a:pt x="3378" y="5767"/>
                          <a:pt x="3368" y="576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4" name="任意多边形: 形状 1153"/>
                  <p:cNvSpPr/>
                  <p:nvPr>
                    <p:custDataLst>
                      <p:tags r:id="rId119"/>
                    </p:custDataLst>
                  </p:nvPr>
                </p:nvSpPr>
                <p:spPr>
                  <a:xfrm>
                    <a:off x="5715857" y="2326183"/>
                    <a:ext cx="5728" cy="3268"/>
                  </a:xfrm>
                  <a:custGeom>
                    <a:avLst/>
                    <a:gdLst>
                      <a:gd name="connsiteX0" fmla="*/ 5525 w 5728"/>
                      <a:gd name="connsiteY0" fmla="*/ 1345 h 3268"/>
                      <a:gd name="connsiteX1" fmla="*/ 3048 w 5728"/>
                      <a:gd name="connsiteY1" fmla="*/ 3250 h 3268"/>
                      <a:gd name="connsiteX2" fmla="*/ 0 w 5728"/>
                      <a:gd name="connsiteY2" fmla="*/ 1345 h 3268"/>
                      <a:gd name="connsiteX3" fmla="*/ 1048 w 5728"/>
                      <a:gd name="connsiteY3" fmla="*/ 12 h 3268"/>
                      <a:gd name="connsiteX4" fmla="*/ 1048 w 5728"/>
                      <a:gd name="connsiteY4" fmla="*/ 1631 h 3268"/>
                      <a:gd name="connsiteX5" fmla="*/ 4382 w 5728"/>
                      <a:gd name="connsiteY5" fmla="*/ 2488 h 3268"/>
                      <a:gd name="connsiteX6" fmla="*/ 5525 w 5728"/>
                      <a:gd name="connsiteY6" fmla="*/ 1345 h 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8" h="3268">
                        <a:moveTo>
                          <a:pt x="5525" y="1345"/>
                        </a:moveTo>
                        <a:cubicBezTo>
                          <a:pt x="6096" y="2107"/>
                          <a:pt x="5525" y="3441"/>
                          <a:pt x="3048" y="3250"/>
                        </a:cubicBezTo>
                        <a:cubicBezTo>
                          <a:pt x="1743" y="3260"/>
                          <a:pt x="562" y="2517"/>
                          <a:pt x="0" y="1345"/>
                        </a:cubicBezTo>
                        <a:cubicBezTo>
                          <a:pt x="0" y="393"/>
                          <a:pt x="857" y="-83"/>
                          <a:pt x="1048" y="12"/>
                        </a:cubicBezTo>
                        <a:cubicBezTo>
                          <a:pt x="1238" y="107"/>
                          <a:pt x="476" y="1060"/>
                          <a:pt x="1048" y="1631"/>
                        </a:cubicBezTo>
                        <a:cubicBezTo>
                          <a:pt x="1934" y="2479"/>
                          <a:pt x="3200" y="2803"/>
                          <a:pt x="4382" y="2488"/>
                        </a:cubicBezTo>
                        <a:cubicBezTo>
                          <a:pt x="4972" y="2412"/>
                          <a:pt x="5448" y="1936"/>
                          <a:pt x="5525" y="134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5" name="任意多边形: 形状 1154"/>
                  <p:cNvSpPr/>
                  <p:nvPr>
                    <p:custDataLst>
                      <p:tags r:id="rId120"/>
                    </p:custDataLst>
                  </p:nvPr>
                </p:nvSpPr>
                <p:spPr>
                  <a:xfrm>
                    <a:off x="5694243" y="2328343"/>
                    <a:ext cx="9230" cy="11895"/>
                  </a:xfrm>
                  <a:custGeom>
                    <a:avLst/>
                    <a:gdLst>
                      <a:gd name="connsiteX0" fmla="*/ 9040 w 9230"/>
                      <a:gd name="connsiteY0" fmla="*/ 6615 h 11895"/>
                      <a:gd name="connsiteX1" fmla="*/ 3611 w 9230"/>
                      <a:gd name="connsiteY1" fmla="*/ 11854 h 11895"/>
                      <a:gd name="connsiteX2" fmla="*/ 87 w 9230"/>
                      <a:gd name="connsiteY2" fmla="*/ 5187 h 11895"/>
                      <a:gd name="connsiteX3" fmla="*/ 5516 w 9230"/>
                      <a:gd name="connsiteY3" fmla="*/ 43 h 11895"/>
                      <a:gd name="connsiteX4" fmla="*/ 9040 w 9230"/>
                      <a:gd name="connsiteY4" fmla="*/ 6615 h 1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 h="11895">
                        <a:moveTo>
                          <a:pt x="9040" y="6615"/>
                        </a:moveTo>
                        <a:cubicBezTo>
                          <a:pt x="8469" y="9949"/>
                          <a:pt x="6088" y="12235"/>
                          <a:pt x="3611" y="11854"/>
                        </a:cubicBezTo>
                        <a:cubicBezTo>
                          <a:pt x="1135" y="11473"/>
                          <a:pt x="-389" y="8520"/>
                          <a:pt x="87" y="5187"/>
                        </a:cubicBezTo>
                        <a:cubicBezTo>
                          <a:pt x="563" y="1853"/>
                          <a:pt x="3040" y="-338"/>
                          <a:pt x="5516" y="43"/>
                        </a:cubicBezTo>
                        <a:cubicBezTo>
                          <a:pt x="8250" y="957"/>
                          <a:pt x="9793" y="3834"/>
                          <a:pt x="9040" y="66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6" name="任意多边形: 形状 1155"/>
                  <p:cNvSpPr/>
                  <p:nvPr>
                    <p:custDataLst>
                      <p:tags r:id="rId121"/>
                    </p:custDataLst>
                  </p:nvPr>
                </p:nvSpPr>
                <p:spPr>
                  <a:xfrm>
                    <a:off x="5694243" y="2328343"/>
                    <a:ext cx="9230" cy="11895"/>
                  </a:xfrm>
                  <a:custGeom>
                    <a:avLst/>
                    <a:gdLst>
                      <a:gd name="connsiteX0" fmla="*/ 9040 w 9230"/>
                      <a:gd name="connsiteY0" fmla="*/ 6615 h 11895"/>
                      <a:gd name="connsiteX1" fmla="*/ 3611 w 9230"/>
                      <a:gd name="connsiteY1" fmla="*/ 11854 h 11895"/>
                      <a:gd name="connsiteX2" fmla="*/ 87 w 9230"/>
                      <a:gd name="connsiteY2" fmla="*/ 5187 h 11895"/>
                      <a:gd name="connsiteX3" fmla="*/ 5516 w 9230"/>
                      <a:gd name="connsiteY3" fmla="*/ 43 h 11895"/>
                      <a:gd name="connsiteX4" fmla="*/ 9040 w 9230"/>
                      <a:gd name="connsiteY4" fmla="*/ 6615 h 1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 h="11895">
                        <a:moveTo>
                          <a:pt x="9040" y="6615"/>
                        </a:moveTo>
                        <a:cubicBezTo>
                          <a:pt x="8469" y="9949"/>
                          <a:pt x="6088" y="12235"/>
                          <a:pt x="3611" y="11854"/>
                        </a:cubicBezTo>
                        <a:cubicBezTo>
                          <a:pt x="1135" y="11473"/>
                          <a:pt x="-389" y="8520"/>
                          <a:pt x="87" y="5187"/>
                        </a:cubicBezTo>
                        <a:cubicBezTo>
                          <a:pt x="563" y="1853"/>
                          <a:pt x="3040" y="-338"/>
                          <a:pt x="5516" y="43"/>
                        </a:cubicBezTo>
                        <a:cubicBezTo>
                          <a:pt x="8250" y="957"/>
                          <a:pt x="9793" y="3834"/>
                          <a:pt x="9040" y="66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7" name="任意多边形: 形状 1156"/>
                  <p:cNvSpPr/>
                  <p:nvPr>
                    <p:custDataLst>
                      <p:tags r:id="rId122"/>
                    </p:custDataLst>
                  </p:nvPr>
                </p:nvSpPr>
                <p:spPr>
                  <a:xfrm>
                    <a:off x="5695759" y="2329837"/>
                    <a:ext cx="5265" cy="8752"/>
                  </a:xfrm>
                  <a:custGeom>
                    <a:avLst/>
                    <a:gdLst>
                      <a:gd name="connsiteX0" fmla="*/ 2191 w 5265"/>
                      <a:gd name="connsiteY0" fmla="*/ 263 h 8752"/>
                      <a:gd name="connsiteX1" fmla="*/ 5239 w 5265"/>
                      <a:gd name="connsiteY1" fmla="*/ 4073 h 8752"/>
                      <a:gd name="connsiteX2" fmla="*/ 2191 w 5265"/>
                      <a:gd name="connsiteY2" fmla="*/ 8741 h 8752"/>
                      <a:gd name="connsiteX3" fmla="*/ 0 w 5265"/>
                      <a:gd name="connsiteY3" fmla="*/ 7121 h 8752"/>
                      <a:gd name="connsiteX4" fmla="*/ 2667 w 5265"/>
                      <a:gd name="connsiteY4" fmla="*/ 7121 h 8752"/>
                      <a:gd name="connsiteX5" fmla="*/ 4000 w 5265"/>
                      <a:gd name="connsiteY5" fmla="*/ 1978 h 8752"/>
                      <a:gd name="connsiteX6" fmla="*/ 2191 w 5265"/>
                      <a:gd name="connsiteY6" fmla="*/ 263 h 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5" h="8752">
                        <a:moveTo>
                          <a:pt x="2191" y="263"/>
                        </a:moveTo>
                        <a:cubicBezTo>
                          <a:pt x="3429" y="-689"/>
                          <a:pt x="5525" y="1025"/>
                          <a:pt x="5239" y="4073"/>
                        </a:cubicBezTo>
                        <a:cubicBezTo>
                          <a:pt x="4953" y="7121"/>
                          <a:pt x="3524" y="8550"/>
                          <a:pt x="2191" y="8741"/>
                        </a:cubicBezTo>
                        <a:cubicBezTo>
                          <a:pt x="1153" y="8855"/>
                          <a:pt x="191" y="8150"/>
                          <a:pt x="0" y="7121"/>
                        </a:cubicBezTo>
                        <a:cubicBezTo>
                          <a:pt x="571" y="7979"/>
                          <a:pt x="1715" y="8074"/>
                          <a:pt x="2667" y="7121"/>
                        </a:cubicBezTo>
                        <a:cubicBezTo>
                          <a:pt x="3934" y="5731"/>
                          <a:pt x="4429" y="3807"/>
                          <a:pt x="4000" y="1978"/>
                        </a:cubicBezTo>
                        <a:cubicBezTo>
                          <a:pt x="3715" y="739"/>
                          <a:pt x="2953" y="73"/>
                          <a:pt x="2191" y="26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8" name="任意多边形: 形状 1157"/>
                  <p:cNvSpPr/>
                  <p:nvPr>
                    <p:custDataLst>
                      <p:tags r:id="rId123"/>
                    </p:custDataLst>
                  </p:nvPr>
                </p:nvSpPr>
                <p:spPr>
                  <a:xfrm>
                    <a:off x="5741049" y="2337444"/>
                    <a:ext cx="5144" cy="6753"/>
                  </a:xfrm>
                  <a:custGeom>
                    <a:avLst/>
                    <a:gdLst>
                      <a:gd name="connsiteX0" fmla="*/ 144 w 5144"/>
                      <a:gd name="connsiteY0" fmla="*/ 3419 h 6753"/>
                      <a:gd name="connsiteX1" fmla="*/ 1725 w 5144"/>
                      <a:gd name="connsiteY1" fmla="*/ 143 h 6753"/>
                      <a:gd name="connsiteX2" fmla="*/ 5002 w 5144"/>
                      <a:gd name="connsiteY2" fmla="*/ 1733 h 6753"/>
                      <a:gd name="connsiteX3" fmla="*/ 5002 w 5144"/>
                      <a:gd name="connsiteY3" fmla="*/ 3419 h 6753"/>
                      <a:gd name="connsiteX4" fmla="*/ 2716 w 5144"/>
                      <a:gd name="connsiteY4" fmla="*/ 6753 h 6753"/>
                      <a:gd name="connsiteX5" fmla="*/ 144 w 5144"/>
                      <a:gd name="connsiteY5" fmla="*/ 3419 h 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4" h="6753">
                        <a:moveTo>
                          <a:pt x="144" y="3419"/>
                        </a:moveTo>
                        <a:cubicBezTo>
                          <a:pt x="-323" y="2076"/>
                          <a:pt x="382" y="610"/>
                          <a:pt x="1725" y="143"/>
                        </a:cubicBezTo>
                        <a:cubicBezTo>
                          <a:pt x="3068" y="-324"/>
                          <a:pt x="4535" y="391"/>
                          <a:pt x="5002" y="1733"/>
                        </a:cubicBezTo>
                        <a:cubicBezTo>
                          <a:pt x="5192" y="2276"/>
                          <a:pt x="5192" y="2877"/>
                          <a:pt x="5002" y="3419"/>
                        </a:cubicBezTo>
                        <a:cubicBezTo>
                          <a:pt x="5240" y="4963"/>
                          <a:pt x="4240" y="6420"/>
                          <a:pt x="2716" y="6753"/>
                        </a:cubicBezTo>
                        <a:cubicBezTo>
                          <a:pt x="1382" y="6658"/>
                          <a:pt x="239" y="5705"/>
                          <a:pt x="144" y="34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59" name="任意多边形: 形状 1158"/>
                  <p:cNvSpPr/>
                  <p:nvPr>
                    <p:custDataLst>
                      <p:tags r:id="rId124"/>
                    </p:custDataLst>
                  </p:nvPr>
                </p:nvSpPr>
                <p:spPr>
                  <a:xfrm>
                    <a:off x="5741049" y="2337444"/>
                    <a:ext cx="5144" cy="6753"/>
                  </a:xfrm>
                  <a:custGeom>
                    <a:avLst/>
                    <a:gdLst>
                      <a:gd name="connsiteX0" fmla="*/ 144 w 5144"/>
                      <a:gd name="connsiteY0" fmla="*/ 3419 h 6753"/>
                      <a:gd name="connsiteX1" fmla="*/ 1725 w 5144"/>
                      <a:gd name="connsiteY1" fmla="*/ 143 h 6753"/>
                      <a:gd name="connsiteX2" fmla="*/ 5002 w 5144"/>
                      <a:gd name="connsiteY2" fmla="*/ 1733 h 6753"/>
                      <a:gd name="connsiteX3" fmla="*/ 5002 w 5144"/>
                      <a:gd name="connsiteY3" fmla="*/ 3419 h 6753"/>
                      <a:gd name="connsiteX4" fmla="*/ 2716 w 5144"/>
                      <a:gd name="connsiteY4" fmla="*/ 6753 h 6753"/>
                      <a:gd name="connsiteX5" fmla="*/ 144 w 5144"/>
                      <a:gd name="connsiteY5" fmla="*/ 3419 h 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4" h="6753">
                        <a:moveTo>
                          <a:pt x="144" y="3419"/>
                        </a:moveTo>
                        <a:cubicBezTo>
                          <a:pt x="-323" y="2076"/>
                          <a:pt x="382" y="610"/>
                          <a:pt x="1725" y="143"/>
                        </a:cubicBezTo>
                        <a:cubicBezTo>
                          <a:pt x="3068" y="-324"/>
                          <a:pt x="4535" y="391"/>
                          <a:pt x="5002" y="1733"/>
                        </a:cubicBezTo>
                        <a:cubicBezTo>
                          <a:pt x="5192" y="2276"/>
                          <a:pt x="5192" y="2877"/>
                          <a:pt x="5002" y="3419"/>
                        </a:cubicBezTo>
                        <a:cubicBezTo>
                          <a:pt x="5240" y="4963"/>
                          <a:pt x="4240" y="6420"/>
                          <a:pt x="2716" y="6753"/>
                        </a:cubicBezTo>
                        <a:cubicBezTo>
                          <a:pt x="1382" y="6658"/>
                          <a:pt x="239" y="5705"/>
                          <a:pt x="144" y="34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0" name="任意多边形: 形状 1159"/>
                  <p:cNvSpPr/>
                  <p:nvPr>
                    <p:custDataLst>
                      <p:tags r:id="rId125"/>
                    </p:custDataLst>
                  </p:nvPr>
                </p:nvSpPr>
                <p:spPr>
                  <a:xfrm>
                    <a:off x="5742452" y="2338615"/>
                    <a:ext cx="2456" cy="4791"/>
                  </a:xfrm>
                  <a:custGeom>
                    <a:avLst/>
                    <a:gdLst>
                      <a:gd name="connsiteX0" fmla="*/ 2075 w 2456"/>
                      <a:gd name="connsiteY0" fmla="*/ 4535 h 4791"/>
                      <a:gd name="connsiteX1" fmla="*/ 75 w 2456"/>
                      <a:gd name="connsiteY1" fmla="*/ 2915 h 4791"/>
                      <a:gd name="connsiteX2" fmla="*/ 1123 w 2456"/>
                      <a:gd name="connsiteY2" fmla="*/ 58 h 4791"/>
                      <a:gd name="connsiteX3" fmla="*/ 2456 w 2456"/>
                      <a:gd name="connsiteY3" fmla="*/ 715 h 4791"/>
                      <a:gd name="connsiteX4" fmla="*/ 2456 w 2456"/>
                      <a:gd name="connsiteY4" fmla="*/ 725 h 4791"/>
                      <a:gd name="connsiteX5" fmla="*/ 1027 w 2456"/>
                      <a:gd name="connsiteY5" fmla="*/ 725 h 4791"/>
                      <a:gd name="connsiteX6" fmla="*/ 1027 w 2456"/>
                      <a:gd name="connsiteY6" fmla="*/ 3677 h 4791"/>
                      <a:gd name="connsiteX7" fmla="*/ 2075 w 2456"/>
                      <a:gd name="connsiteY7" fmla="*/ 4535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 h="4791">
                        <a:moveTo>
                          <a:pt x="2075" y="4535"/>
                        </a:moveTo>
                        <a:cubicBezTo>
                          <a:pt x="1504" y="5201"/>
                          <a:pt x="265" y="4535"/>
                          <a:pt x="75" y="2915"/>
                        </a:cubicBezTo>
                        <a:cubicBezTo>
                          <a:pt x="-182" y="1839"/>
                          <a:pt x="237" y="715"/>
                          <a:pt x="1123" y="58"/>
                        </a:cubicBezTo>
                        <a:cubicBezTo>
                          <a:pt x="1675" y="-133"/>
                          <a:pt x="2266" y="163"/>
                          <a:pt x="2456" y="715"/>
                        </a:cubicBezTo>
                        <a:cubicBezTo>
                          <a:pt x="2456" y="715"/>
                          <a:pt x="2456" y="725"/>
                          <a:pt x="2456" y="725"/>
                        </a:cubicBezTo>
                        <a:cubicBezTo>
                          <a:pt x="2456" y="725"/>
                          <a:pt x="1504" y="725"/>
                          <a:pt x="1027" y="725"/>
                        </a:cubicBezTo>
                        <a:cubicBezTo>
                          <a:pt x="532" y="1649"/>
                          <a:pt x="532" y="2754"/>
                          <a:pt x="1027" y="3677"/>
                        </a:cubicBezTo>
                        <a:cubicBezTo>
                          <a:pt x="1123" y="4535"/>
                          <a:pt x="1694" y="4535"/>
                          <a:pt x="2075" y="453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1" name="任意多边形: 形状 1160"/>
                  <p:cNvSpPr/>
                  <p:nvPr>
                    <p:custDataLst>
                      <p:tags r:id="rId126"/>
                    </p:custDataLst>
                  </p:nvPr>
                </p:nvSpPr>
                <p:spPr>
                  <a:xfrm>
                    <a:off x="5733720" y="2322345"/>
                    <a:ext cx="6857" cy="6584"/>
                  </a:xfrm>
                  <a:custGeom>
                    <a:avLst/>
                    <a:gdLst>
                      <a:gd name="connsiteX0" fmla="*/ 330 w 6857"/>
                      <a:gd name="connsiteY0" fmla="*/ 4898 h 6584"/>
                      <a:gd name="connsiteX1" fmla="*/ 1959 w 6857"/>
                      <a:gd name="connsiteY1" fmla="*/ 335 h 6584"/>
                      <a:gd name="connsiteX2" fmla="*/ 6531 w 6857"/>
                      <a:gd name="connsiteY2" fmla="*/ 1964 h 6584"/>
                      <a:gd name="connsiteX3" fmla="*/ 5759 w 6857"/>
                      <a:gd name="connsiteY3" fmla="*/ 5946 h 6584"/>
                      <a:gd name="connsiteX4" fmla="*/ 330 w 6857"/>
                      <a:gd name="connsiteY4" fmla="*/ 4898 h 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 h="6584">
                        <a:moveTo>
                          <a:pt x="330" y="4898"/>
                        </a:moveTo>
                        <a:cubicBezTo>
                          <a:pt x="-480" y="3183"/>
                          <a:pt x="254" y="1145"/>
                          <a:pt x="1959" y="335"/>
                        </a:cubicBezTo>
                        <a:cubicBezTo>
                          <a:pt x="3673" y="-484"/>
                          <a:pt x="5721" y="250"/>
                          <a:pt x="6531" y="1964"/>
                        </a:cubicBezTo>
                        <a:cubicBezTo>
                          <a:pt x="7169" y="3317"/>
                          <a:pt x="6854" y="4926"/>
                          <a:pt x="5759" y="5946"/>
                        </a:cubicBezTo>
                        <a:cubicBezTo>
                          <a:pt x="3959" y="7108"/>
                          <a:pt x="1568" y="6641"/>
                          <a:pt x="330" y="48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2" name="任意多边形: 形状 1161"/>
                  <p:cNvSpPr/>
                  <p:nvPr>
                    <p:custDataLst>
                      <p:tags r:id="rId127"/>
                    </p:custDataLst>
                  </p:nvPr>
                </p:nvSpPr>
                <p:spPr>
                  <a:xfrm>
                    <a:off x="5733720" y="2322345"/>
                    <a:ext cx="6857" cy="6584"/>
                  </a:xfrm>
                  <a:custGeom>
                    <a:avLst/>
                    <a:gdLst>
                      <a:gd name="connsiteX0" fmla="*/ 330 w 6857"/>
                      <a:gd name="connsiteY0" fmla="*/ 4898 h 6584"/>
                      <a:gd name="connsiteX1" fmla="*/ 1959 w 6857"/>
                      <a:gd name="connsiteY1" fmla="*/ 335 h 6584"/>
                      <a:gd name="connsiteX2" fmla="*/ 6531 w 6857"/>
                      <a:gd name="connsiteY2" fmla="*/ 1964 h 6584"/>
                      <a:gd name="connsiteX3" fmla="*/ 5759 w 6857"/>
                      <a:gd name="connsiteY3" fmla="*/ 5946 h 6584"/>
                      <a:gd name="connsiteX4" fmla="*/ 330 w 6857"/>
                      <a:gd name="connsiteY4" fmla="*/ 4898 h 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 h="6584">
                        <a:moveTo>
                          <a:pt x="330" y="4898"/>
                        </a:moveTo>
                        <a:cubicBezTo>
                          <a:pt x="-480" y="3183"/>
                          <a:pt x="254" y="1145"/>
                          <a:pt x="1959" y="335"/>
                        </a:cubicBezTo>
                        <a:cubicBezTo>
                          <a:pt x="3673" y="-484"/>
                          <a:pt x="5721" y="250"/>
                          <a:pt x="6531" y="1964"/>
                        </a:cubicBezTo>
                        <a:cubicBezTo>
                          <a:pt x="7169" y="3317"/>
                          <a:pt x="6854" y="4926"/>
                          <a:pt x="5759" y="5946"/>
                        </a:cubicBezTo>
                        <a:cubicBezTo>
                          <a:pt x="3959" y="7108"/>
                          <a:pt x="1568" y="6641"/>
                          <a:pt x="330" y="48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3" name="任意多边形: 形状 1162"/>
                  <p:cNvSpPr/>
                  <p:nvPr>
                    <p:custDataLst>
                      <p:tags r:id="rId128"/>
                    </p:custDataLst>
                  </p:nvPr>
                </p:nvSpPr>
                <p:spPr>
                  <a:xfrm>
                    <a:off x="5734233" y="2321916"/>
                    <a:ext cx="5150" cy="5608"/>
                  </a:xfrm>
                  <a:custGeom>
                    <a:avLst/>
                    <a:gdLst>
                      <a:gd name="connsiteX0" fmla="*/ 5151 w 5150"/>
                      <a:gd name="connsiteY0" fmla="*/ 4565 h 5608"/>
                      <a:gd name="connsiteX1" fmla="*/ 1531 w 5150"/>
                      <a:gd name="connsiteY1" fmla="*/ 4565 h 5608"/>
                      <a:gd name="connsiteX2" fmla="*/ 293 w 5150"/>
                      <a:gd name="connsiteY2" fmla="*/ 660 h 5608"/>
                      <a:gd name="connsiteX3" fmla="*/ 2198 w 5150"/>
                      <a:gd name="connsiteY3" fmla="*/ 183 h 5608"/>
                      <a:gd name="connsiteX4" fmla="*/ 960 w 5150"/>
                      <a:gd name="connsiteY4" fmla="*/ 1707 h 5608"/>
                      <a:gd name="connsiteX5" fmla="*/ 3341 w 5150"/>
                      <a:gd name="connsiteY5" fmla="*/ 4851 h 5608"/>
                      <a:gd name="connsiteX6" fmla="*/ 5151 w 5150"/>
                      <a:gd name="connsiteY6" fmla="*/ 4565 h 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0" h="5608">
                        <a:moveTo>
                          <a:pt x="5151" y="4565"/>
                        </a:moveTo>
                        <a:cubicBezTo>
                          <a:pt x="5151" y="5708"/>
                          <a:pt x="3150" y="6184"/>
                          <a:pt x="1531" y="4565"/>
                        </a:cubicBezTo>
                        <a:cubicBezTo>
                          <a:pt x="-88" y="2946"/>
                          <a:pt x="-279" y="1517"/>
                          <a:pt x="293" y="660"/>
                        </a:cubicBezTo>
                        <a:cubicBezTo>
                          <a:pt x="702" y="21"/>
                          <a:pt x="1541" y="-188"/>
                          <a:pt x="2198" y="183"/>
                        </a:cubicBezTo>
                        <a:cubicBezTo>
                          <a:pt x="1436" y="183"/>
                          <a:pt x="864" y="660"/>
                          <a:pt x="960" y="1707"/>
                        </a:cubicBezTo>
                        <a:cubicBezTo>
                          <a:pt x="1198" y="3079"/>
                          <a:pt x="2084" y="4251"/>
                          <a:pt x="3341" y="4851"/>
                        </a:cubicBezTo>
                        <a:cubicBezTo>
                          <a:pt x="4198" y="5232"/>
                          <a:pt x="4865" y="5041"/>
                          <a:pt x="5151" y="45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4" name="任意多边形: 形状 1163"/>
                  <p:cNvSpPr/>
                  <p:nvPr>
                    <p:custDataLst>
                      <p:tags r:id="rId129"/>
                    </p:custDataLst>
                  </p:nvPr>
                </p:nvSpPr>
                <p:spPr>
                  <a:xfrm>
                    <a:off x="5720519" y="2314949"/>
                    <a:ext cx="5630" cy="4204"/>
                  </a:xfrm>
                  <a:custGeom>
                    <a:avLst/>
                    <a:gdLst>
                      <a:gd name="connsiteX0" fmla="*/ 2672 w 5630"/>
                      <a:gd name="connsiteY0" fmla="*/ 4198 h 4204"/>
                      <a:gd name="connsiteX1" fmla="*/ 5 w 5630"/>
                      <a:gd name="connsiteY1" fmla="*/ 2007 h 4204"/>
                      <a:gd name="connsiteX2" fmla="*/ 2958 w 5630"/>
                      <a:gd name="connsiteY2" fmla="*/ 7 h 4204"/>
                      <a:gd name="connsiteX3" fmla="*/ 5625 w 5630"/>
                      <a:gd name="connsiteY3" fmla="*/ 2197 h 4204"/>
                      <a:gd name="connsiteX4" fmla="*/ 2672 w 5630"/>
                      <a:gd name="connsiteY4" fmla="*/ 4198 h 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0" h="4204">
                        <a:moveTo>
                          <a:pt x="2672" y="4198"/>
                        </a:moveTo>
                        <a:cubicBezTo>
                          <a:pt x="1148" y="4198"/>
                          <a:pt x="-90" y="3150"/>
                          <a:pt x="5" y="2007"/>
                        </a:cubicBezTo>
                        <a:cubicBezTo>
                          <a:pt x="100" y="864"/>
                          <a:pt x="1339" y="-89"/>
                          <a:pt x="2958" y="7"/>
                        </a:cubicBezTo>
                        <a:cubicBezTo>
                          <a:pt x="4577" y="102"/>
                          <a:pt x="5720" y="1054"/>
                          <a:pt x="5625" y="2197"/>
                        </a:cubicBezTo>
                        <a:cubicBezTo>
                          <a:pt x="5530" y="3340"/>
                          <a:pt x="4006" y="4293"/>
                          <a:pt x="2672" y="41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5" name="任意多边形: 形状 1164"/>
                  <p:cNvSpPr/>
                  <p:nvPr>
                    <p:custDataLst>
                      <p:tags r:id="rId130"/>
                    </p:custDataLst>
                  </p:nvPr>
                </p:nvSpPr>
                <p:spPr>
                  <a:xfrm>
                    <a:off x="5720519" y="2314949"/>
                    <a:ext cx="5630" cy="4204"/>
                  </a:xfrm>
                  <a:custGeom>
                    <a:avLst/>
                    <a:gdLst>
                      <a:gd name="connsiteX0" fmla="*/ 2672 w 5630"/>
                      <a:gd name="connsiteY0" fmla="*/ 4198 h 4204"/>
                      <a:gd name="connsiteX1" fmla="*/ 5 w 5630"/>
                      <a:gd name="connsiteY1" fmla="*/ 2007 h 4204"/>
                      <a:gd name="connsiteX2" fmla="*/ 2958 w 5630"/>
                      <a:gd name="connsiteY2" fmla="*/ 7 h 4204"/>
                      <a:gd name="connsiteX3" fmla="*/ 5625 w 5630"/>
                      <a:gd name="connsiteY3" fmla="*/ 2197 h 4204"/>
                      <a:gd name="connsiteX4" fmla="*/ 2672 w 5630"/>
                      <a:gd name="connsiteY4" fmla="*/ 4198 h 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0" h="4204">
                        <a:moveTo>
                          <a:pt x="2672" y="4198"/>
                        </a:moveTo>
                        <a:cubicBezTo>
                          <a:pt x="1148" y="4198"/>
                          <a:pt x="-90" y="3150"/>
                          <a:pt x="5" y="2007"/>
                        </a:cubicBezTo>
                        <a:cubicBezTo>
                          <a:pt x="100" y="864"/>
                          <a:pt x="1339" y="-89"/>
                          <a:pt x="2958" y="7"/>
                        </a:cubicBezTo>
                        <a:cubicBezTo>
                          <a:pt x="4577" y="102"/>
                          <a:pt x="5720" y="1054"/>
                          <a:pt x="5625" y="2197"/>
                        </a:cubicBezTo>
                        <a:cubicBezTo>
                          <a:pt x="5530" y="3340"/>
                          <a:pt x="4006" y="4293"/>
                          <a:pt x="2672" y="41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6" name="任意多边形: 形状 1165"/>
                  <p:cNvSpPr/>
                  <p:nvPr>
                    <p:custDataLst>
                      <p:tags r:id="rId131"/>
                    </p:custDataLst>
                  </p:nvPr>
                </p:nvSpPr>
                <p:spPr>
                  <a:xfrm>
                    <a:off x="5721260" y="2315813"/>
                    <a:ext cx="4044" cy="2295"/>
                  </a:xfrm>
                  <a:custGeom>
                    <a:avLst/>
                    <a:gdLst>
                      <a:gd name="connsiteX0" fmla="*/ 4026 w 4044"/>
                      <a:gd name="connsiteY0" fmla="*/ 667 h 2295"/>
                      <a:gd name="connsiteX1" fmla="*/ 2407 w 4044"/>
                      <a:gd name="connsiteY1" fmla="*/ 2286 h 2295"/>
                      <a:gd name="connsiteX2" fmla="*/ 26 w 4044"/>
                      <a:gd name="connsiteY2" fmla="*/ 1048 h 2295"/>
                      <a:gd name="connsiteX3" fmla="*/ 654 w 4044"/>
                      <a:gd name="connsiteY3" fmla="*/ 9 h 2295"/>
                      <a:gd name="connsiteX4" fmla="*/ 692 w 4044"/>
                      <a:gd name="connsiteY4" fmla="*/ 0 h 2295"/>
                      <a:gd name="connsiteX5" fmla="*/ 692 w 4044"/>
                      <a:gd name="connsiteY5" fmla="*/ 1238 h 2295"/>
                      <a:gd name="connsiteX6" fmla="*/ 3169 w 4044"/>
                      <a:gd name="connsiteY6" fmla="*/ 1238 h 2295"/>
                      <a:gd name="connsiteX7" fmla="*/ 4026 w 4044"/>
                      <a:gd name="connsiteY7" fmla="*/ 667 h 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4" h="2295">
                        <a:moveTo>
                          <a:pt x="4026" y="667"/>
                        </a:moveTo>
                        <a:cubicBezTo>
                          <a:pt x="4026" y="1143"/>
                          <a:pt x="4026" y="2191"/>
                          <a:pt x="2407" y="2286"/>
                        </a:cubicBezTo>
                        <a:cubicBezTo>
                          <a:pt x="1435" y="2372"/>
                          <a:pt x="512" y="1895"/>
                          <a:pt x="26" y="1048"/>
                        </a:cubicBezTo>
                        <a:cubicBezTo>
                          <a:pt x="-89" y="591"/>
                          <a:pt x="188" y="124"/>
                          <a:pt x="654" y="9"/>
                        </a:cubicBezTo>
                        <a:cubicBezTo>
                          <a:pt x="664" y="9"/>
                          <a:pt x="683" y="0"/>
                          <a:pt x="692" y="0"/>
                        </a:cubicBezTo>
                        <a:cubicBezTo>
                          <a:pt x="692" y="0"/>
                          <a:pt x="692" y="762"/>
                          <a:pt x="692" y="1238"/>
                        </a:cubicBezTo>
                        <a:cubicBezTo>
                          <a:pt x="1464" y="1648"/>
                          <a:pt x="2397" y="1648"/>
                          <a:pt x="3169" y="1238"/>
                        </a:cubicBezTo>
                        <a:cubicBezTo>
                          <a:pt x="3836" y="1333"/>
                          <a:pt x="4121" y="952"/>
                          <a:pt x="4026" y="66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7" name="任意多边形: 形状 1166"/>
                  <p:cNvSpPr/>
                  <p:nvPr>
                    <p:custDataLst>
                      <p:tags r:id="rId132"/>
                    </p:custDataLst>
                  </p:nvPr>
                </p:nvSpPr>
                <p:spPr>
                  <a:xfrm>
                    <a:off x="5696904" y="2349436"/>
                    <a:ext cx="4476" cy="5214"/>
                  </a:xfrm>
                  <a:custGeom>
                    <a:avLst/>
                    <a:gdLst>
                      <a:gd name="connsiteX0" fmla="*/ 3903 w 4476"/>
                      <a:gd name="connsiteY0" fmla="*/ 1524 h 5214"/>
                      <a:gd name="connsiteX1" fmla="*/ 3903 w 4476"/>
                      <a:gd name="connsiteY1" fmla="*/ 5049 h 5214"/>
                      <a:gd name="connsiteX2" fmla="*/ 664 w 4476"/>
                      <a:gd name="connsiteY2" fmla="*/ 3715 h 5214"/>
                      <a:gd name="connsiteX3" fmla="*/ 664 w 4476"/>
                      <a:gd name="connsiteY3" fmla="*/ 191 h 5214"/>
                      <a:gd name="connsiteX4" fmla="*/ 3903 w 4476"/>
                      <a:gd name="connsiteY4" fmla="*/ 1524 h 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 h="5214">
                        <a:moveTo>
                          <a:pt x="3903" y="1524"/>
                        </a:moveTo>
                        <a:cubicBezTo>
                          <a:pt x="4760" y="2953"/>
                          <a:pt x="4570" y="4477"/>
                          <a:pt x="3903" y="5049"/>
                        </a:cubicBezTo>
                        <a:cubicBezTo>
                          <a:pt x="2636" y="5525"/>
                          <a:pt x="1226" y="4944"/>
                          <a:pt x="664" y="3715"/>
                        </a:cubicBezTo>
                        <a:cubicBezTo>
                          <a:pt x="-221" y="2705"/>
                          <a:pt x="-221" y="1200"/>
                          <a:pt x="664" y="191"/>
                        </a:cubicBezTo>
                        <a:cubicBezTo>
                          <a:pt x="1931" y="-333"/>
                          <a:pt x="3379" y="257"/>
                          <a:pt x="3903" y="152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8" name="任意多边形: 形状 1167"/>
                  <p:cNvSpPr/>
                  <p:nvPr>
                    <p:custDataLst>
                      <p:tags r:id="rId133"/>
                    </p:custDataLst>
                  </p:nvPr>
                </p:nvSpPr>
                <p:spPr>
                  <a:xfrm>
                    <a:off x="5696904" y="2349436"/>
                    <a:ext cx="4476" cy="5214"/>
                  </a:xfrm>
                  <a:custGeom>
                    <a:avLst/>
                    <a:gdLst>
                      <a:gd name="connsiteX0" fmla="*/ 3903 w 4476"/>
                      <a:gd name="connsiteY0" fmla="*/ 1524 h 5214"/>
                      <a:gd name="connsiteX1" fmla="*/ 3903 w 4476"/>
                      <a:gd name="connsiteY1" fmla="*/ 5049 h 5214"/>
                      <a:gd name="connsiteX2" fmla="*/ 664 w 4476"/>
                      <a:gd name="connsiteY2" fmla="*/ 3715 h 5214"/>
                      <a:gd name="connsiteX3" fmla="*/ 664 w 4476"/>
                      <a:gd name="connsiteY3" fmla="*/ 191 h 5214"/>
                      <a:gd name="connsiteX4" fmla="*/ 3903 w 4476"/>
                      <a:gd name="connsiteY4" fmla="*/ 1524 h 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 h="5214">
                        <a:moveTo>
                          <a:pt x="3903" y="1524"/>
                        </a:moveTo>
                        <a:cubicBezTo>
                          <a:pt x="4760" y="2953"/>
                          <a:pt x="4570" y="4477"/>
                          <a:pt x="3903" y="5049"/>
                        </a:cubicBezTo>
                        <a:cubicBezTo>
                          <a:pt x="2636" y="5525"/>
                          <a:pt x="1226" y="4944"/>
                          <a:pt x="664" y="3715"/>
                        </a:cubicBezTo>
                        <a:cubicBezTo>
                          <a:pt x="-221" y="2705"/>
                          <a:pt x="-221" y="1200"/>
                          <a:pt x="664" y="191"/>
                        </a:cubicBezTo>
                        <a:cubicBezTo>
                          <a:pt x="1931" y="-333"/>
                          <a:pt x="3379" y="257"/>
                          <a:pt x="3903" y="152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69" name="任意多边形: 形状 1168"/>
                  <p:cNvSpPr/>
                  <p:nvPr>
                    <p:custDataLst>
                      <p:tags r:id="rId134"/>
                    </p:custDataLst>
                  </p:nvPr>
                </p:nvSpPr>
                <p:spPr>
                  <a:xfrm>
                    <a:off x="5697474" y="2350269"/>
                    <a:ext cx="2597" cy="3483"/>
                  </a:xfrm>
                  <a:custGeom>
                    <a:avLst/>
                    <a:gdLst>
                      <a:gd name="connsiteX0" fmla="*/ 0 w 2597"/>
                      <a:gd name="connsiteY0" fmla="*/ 500 h 3483"/>
                      <a:gd name="connsiteX1" fmla="*/ 2191 w 2597"/>
                      <a:gd name="connsiteY1" fmla="*/ 500 h 3483"/>
                      <a:gd name="connsiteX2" fmla="*/ 2191 w 2597"/>
                      <a:gd name="connsiteY2" fmla="*/ 3167 h 3483"/>
                      <a:gd name="connsiteX3" fmla="*/ 1124 w 2597"/>
                      <a:gd name="connsiteY3" fmla="*/ 3339 h 3483"/>
                      <a:gd name="connsiteX4" fmla="*/ 952 w 2597"/>
                      <a:gd name="connsiteY4" fmla="*/ 3167 h 3483"/>
                      <a:gd name="connsiteX5" fmla="*/ 1905 w 2597"/>
                      <a:gd name="connsiteY5" fmla="*/ 2405 h 3483"/>
                      <a:gd name="connsiteX6" fmla="*/ 857 w 2597"/>
                      <a:gd name="connsiteY6" fmla="*/ 119 h 3483"/>
                      <a:gd name="connsiteX7" fmla="*/ 0 w 2597"/>
                      <a:gd name="connsiteY7" fmla="*/ 500 h 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 h="3483">
                        <a:moveTo>
                          <a:pt x="0" y="500"/>
                        </a:moveTo>
                        <a:cubicBezTo>
                          <a:pt x="0" y="-167"/>
                          <a:pt x="1429" y="-167"/>
                          <a:pt x="2191" y="500"/>
                        </a:cubicBezTo>
                        <a:cubicBezTo>
                          <a:pt x="2734" y="1310"/>
                          <a:pt x="2734" y="2357"/>
                          <a:pt x="2191" y="3167"/>
                        </a:cubicBezTo>
                        <a:cubicBezTo>
                          <a:pt x="1943" y="3510"/>
                          <a:pt x="1467" y="3586"/>
                          <a:pt x="1124" y="3339"/>
                        </a:cubicBezTo>
                        <a:cubicBezTo>
                          <a:pt x="1057" y="3291"/>
                          <a:pt x="1000" y="3234"/>
                          <a:pt x="952" y="3167"/>
                        </a:cubicBezTo>
                        <a:cubicBezTo>
                          <a:pt x="1429" y="3167"/>
                          <a:pt x="1905" y="3167"/>
                          <a:pt x="1905" y="2405"/>
                        </a:cubicBezTo>
                        <a:cubicBezTo>
                          <a:pt x="1962" y="1519"/>
                          <a:pt x="1562" y="662"/>
                          <a:pt x="857" y="119"/>
                        </a:cubicBezTo>
                        <a:cubicBezTo>
                          <a:pt x="524" y="62"/>
                          <a:pt x="181" y="214"/>
                          <a:pt x="0" y="50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0" name="任意多边形: 形状 1169"/>
                  <p:cNvSpPr/>
                  <p:nvPr>
                    <p:custDataLst>
                      <p:tags r:id="rId135"/>
                    </p:custDataLst>
                  </p:nvPr>
                </p:nvSpPr>
                <p:spPr>
                  <a:xfrm>
                    <a:off x="5724152" y="2348604"/>
                    <a:ext cx="4717" cy="4857"/>
                  </a:xfrm>
                  <a:custGeom>
                    <a:avLst/>
                    <a:gdLst>
                      <a:gd name="connsiteX0" fmla="*/ 849 w 4717"/>
                      <a:gd name="connsiteY0" fmla="*/ 1118 h 4857"/>
                      <a:gd name="connsiteX1" fmla="*/ 4278 w 4717"/>
                      <a:gd name="connsiteY1" fmla="*/ 356 h 4857"/>
                      <a:gd name="connsiteX2" fmla="*/ 3316 w 4717"/>
                      <a:gd name="connsiteY2" fmla="*/ 4423 h 4857"/>
                      <a:gd name="connsiteX3" fmla="*/ 659 w 4717"/>
                      <a:gd name="connsiteY3" fmla="*/ 4642 h 4857"/>
                      <a:gd name="connsiteX4" fmla="*/ 849 w 4717"/>
                      <a:gd name="connsiteY4" fmla="*/ 1118 h 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 h="4857">
                        <a:moveTo>
                          <a:pt x="849" y="1118"/>
                        </a:moveTo>
                        <a:cubicBezTo>
                          <a:pt x="1611" y="3"/>
                          <a:pt x="3116" y="-330"/>
                          <a:pt x="4278" y="356"/>
                        </a:cubicBezTo>
                        <a:cubicBezTo>
                          <a:pt x="5135" y="1746"/>
                          <a:pt x="4697" y="3566"/>
                          <a:pt x="3316" y="4423"/>
                        </a:cubicBezTo>
                        <a:cubicBezTo>
                          <a:pt x="2516" y="4909"/>
                          <a:pt x="1525" y="4994"/>
                          <a:pt x="659" y="4642"/>
                        </a:cubicBezTo>
                        <a:cubicBezTo>
                          <a:pt x="-294" y="4071"/>
                          <a:pt x="-199" y="2356"/>
                          <a:pt x="849" y="111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1" name="任意多边形: 形状 1170"/>
                  <p:cNvSpPr/>
                  <p:nvPr>
                    <p:custDataLst>
                      <p:tags r:id="rId136"/>
                    </p:custDataLst>
                  </p:nvPr>
                </p:nvSpPr>
                <p:spPr>
                  <a:xfrm>
                    <a:off x="5724152" y="2348604"/>
                    <a:ext cx="4717" cy="4857"/>
                  </a:xfrm>
                  <a:custGeom>
                    <a:avLst/>
                    <a:gdLst>
                      <a:gd name="connsiteX0" fmla="*/ 849 w 4717"/>
                      <a:gd name="connsiteY0" fmla="*/ 1118 h 4857"/>
                      <a:gd name="connsiteX1" fmla="*/ 4278 w 4717"/>
                      <a:gd name="connsiteY1" fmla="*/ 356 h 4857"/>
                      <a:gd name="connsiteX2" fmla="*/ 3316 w 4717"/>
                      <a:gd name="connsiteY2" fmla="*/ 4423 h 4857"/>
                      <a:gd name="connsiteX3" fmla="*/ 659 w 4717"/>
                      <a:gd name="connsiteY3" fmla="*/ 4642 h 4857"/>
                      <a:gd name="connsiteX4" fmla="*/ 849 w 4717"/>
                      <a:gd name="connsiteY4" fmla="*/ 1118 h 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 h="4857">
                        <a:moveTo>
                          <a:pt x="849" y="1118"/>
                        </a:moveTo>
                        <a:cubicBezTo>
                          <a:pt x="1611" y="3"/>
                          <a:pt x="3116" y="-330"/>
                          <a:pt x="4278" y="356"/>
                        </a:cubicBezTo>
                        <a:cubicBezTo>
                          <a:pt x="5135" y="1746"/>
                          <a:pt x="4697" y="3566"/>
                          <a:pt x="3316" y="4423"/>
                        </a:cubicBezTo>
                        <a:cubicBezTo>
                          <a:pt x="2516" y="4909"/>
                          <a:pt x="1525" y="4994"/>
                          <a:pt x="659" y="4642"/>
                        </a:cubicBezTo>
                        <a:cubicBezTo>
                          <a:pt x="-294" y="4071"/>
                          <a:pt x="-199" y="2356"/>
                          <a:pt x="849" y="111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2" name="任意多边形: 形状 1171"/>
                  <p:cNvSpPr/>
                  <p:nvPr>
                    <p:custDataLst>
                      <p:tags r:id="rId137"/>
                    </p:custDataLst>
                  </p:nvPr>
                </p:nvSpPr>
                <p:spPr>
                  <a:xfrm>
                    <a:off x="5725232" y="2349239"/>
                    <a:ext cx="3324" cy="3435"/>
                  </a:xfrm>
                  <a:custGeom>
                    <a:avLst/>
                    <a:gdLst>
                      <a:gd name="connsiteX0" fmla="*/ 721 w 3324"/>
                      <a:gd name="connsiteY0" fmla="*/ 3435 h 3435"/>
                      <a:gd name="connsiteX1" fmla="*/ 721 w 3324"/>
                      <a:gd name="connsiteY1" fmla="*/ 1244 h 3435"/>
                      <a:gd name="connsiteX2" fmla="*/ 3103 w 3324"/>
                      <a:gd name="connsiteY2" fmla="*/ 6 h 3435"/>
                      <a:gd name="connsiteX3" fmla="*/ 3103 w 3324"/>
                      <a:gd name="connsiteY3" fmla="*/ 1149 h 3435"/>
                      <a:gd name="connsiteX4" fmla="*/ 2055 w 3324"/>
                      <a:gd name="connsiteY4" fmla="*/ 578 h 3435"/>
                      <a:gd name="connsiteX5" fmla="*/ 245 w 3324"/>
                      <a:gd name="connsiteY5" fmla="*/ 2387 h 3435"/>
                      <a:gd name="connsiteX6" fmla="*/ 721 w 3324"/>
                      <a:gd name="connsiteY6" fmla="*/ 3435 h 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 h="3435">
                        <a:moveTo>
                          <a:pt x="721" y="3435"/>
                        </a:moveTo>
                        <a:cubicBezTo>
                          <a:pt x="-41" y="3435"/>
                          <a:pt x="-422" y="2387"/>
                          <a:pt x="721" y="1244"/>
                        </a:cubicBezTo>
                        <a:cubicBezTo>
                          <a:pt x="1217" y="416"/>
                          <a:pt x="2141" y="-61"/>
                          <a:pt x="3103" y="6"/>
                        </a:cubicBezTo>
                        <a:cubicBezTo>
                          <a:pt x="3398" y="330"/>
                          <a:pt x="3398" y="825"/>
                          <a:pt x="3103" y="1149"/>
                        </a:cubicBezTo>
                        <a:cubicBezTo>
                          <a:pt x="3103" y="1149"/>
                          <a:pt x="3103" y="387"/>
                          <a:pt x="2055" y="578"/>
                        </a:cubicBezTo>
                        <a:cubicBezTo>
                          <a:pt x="1198" y="863"/>
                          <a:pt x="531" y="1530"/>
                          <a:pt x="245" y="2387"/>
                        </a:cubicBezTo>
                        <a:cubicBezTo>
                          <a:pt x="245" y="3435"/>
                          <a:pt x="340" y="3435"/>
                          <a:pt x="721" y="343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3" name="任意多边形: 形状 1172"/>
                  <p:cNvSpPr/>
                  <p:nvPr>
                    <p:custDataLst>
                      <p:tags r:id="rId138"/>
                    </p:custDataLst>
                  </p:nvPr>
                </p:nvSpPr>
                <p:spPr>
                  <a:xfrm>
                    <a:off x="5705600" y="2335714"/>
                    <a:ext cx="4282" cy="5630"/>
                  </a:xfrm>
                  <a:custGeom>
                    <a:avLst/>
                    <a:gdLst>
                      <a:gd name="connsiteX0" fmla="*/ 4256 w 4282"/>
                      <a:gd name="connsiteY0" fmla="*/ 3053 h 5630"/>
                      <a:gd name="connsiteX1" fmla="*/ 1874 w 4282"/>
                      <a:gd name="connsiteY1" fmla="*/ 5625 h 5630"/>
                      <a:gd name="connsiteX2" fmla="*/ 65 w 4282"/>
                      <a:gd name="connsiteY2" fmla="*/ 2577 h 5630"/>
                      <a:gd name="connsiteX3" fmla="*/ 2446 w 4282"/>
                      <a:gd name="connsiteY3" fmla="*/ 6 h 5630"/>
                      <a:gd name="connsiteX4" fmla="*/ 4256 w 4282"/>
                      <a:gd name="connsiteY4" fmla="*/ 3053 h 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2" h="5630">
                        <a:moveTo>
                          <a:pt x="4256" y="3053"/>
                        </a:moveTo>
                        <a:cubicBezTo>
                          <a:pt x="4256" y="4577"/>
                          <a:pt x="3017" y="5721"/>
                          <a:pt x="1874" y="5625"/>
                        </a:cubicBezTo>
                        <a:cubicBezTo>
                          <a:pt x="560" y="5254"/>
                          <a:pt x="-240" y="3911"/>
                          <a:pt x="65" y="2577"/>
                        </a:cubicBezTo>
                        <a:cubicBezTo>
                          <a:pt x="65" y="1053"/>
                          <a:pt x="1303" y="-90"/>
                          <a:pt x="2446" y="6"/>
                        </a:cubicBezTo>
                        <a:cubicBezTo>
                          <a:pt x="3589" y="101"/>
                          <a:pt x="4446" y="1530"/>
                          <a:pt x="4256" y="30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4" name="任意多边形: 形状 1173"/>
                  <p:cNvSpPr/>
                  <p:nvPr>
                    <p:custDataLst>
                      <p:tags r:id="rId139"/>
                    </p:custDataLst>
                  </p:nvPr>
                </p:nvSpPr>
                <p:spPr>
                  <a:xfrm>
                    <a:off x="5705600" y="2335714"/>
                    <a:ext cx="4282" cy="5630"/>
                  </a:xfrm>
                  <a:custGeom>
                    <a:avLst/>
                    <a:gdLst>
                      <a:gd name="connsiteX0" fmla="*/ 4256 w 4282"/>
                      <a:gd name="connsiteY0" fmla="*/ 3053 h 5630"/>
                      <a:gd name="connsiteX1" fmla="*/ 1874 w 4282"/>
                      <a:gd name="connsiteY1" fmla="*/ 5625 h 5630"/>
                      <a:gd name="connsiteX2" fmla="*/ 65 w 4282"/>
                      <a:gd name="connsiteY2" fmla="*/ 2577 h 5630"/>
                      <a:gd name="connsiteX3" fmla="*/ 2446 w 4282"/>
                      <a:gd name="connsiteY3" fmla="*/ 6 h 5630"/>
                      <a:gd name="connsiteX4" fmla="*/ 4256 w 4282"/>
                      <a:gd name="connsiteY4" fmla="*/ 3053 h 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2" h="5630">
                        <a:moveTo>
                          <a:pt x="4256" y="3053"/>
                        </a:moveTo>
                        <a:cubicBezTo>
                          <a:pt x="4256" y="4577"/>
                          <a:pt x="3017" y="5721"/>
                          <a:pt x="1874" y="5625"/>
                        </a:cubicBezTo>
                        <a:cubicBezTo>
                          <a:pt x="560" y="5254"/>
                          <a:pt x="-240" y="3911"/>
                          <a:pt x="65" y="2577"/>
                        </a:cubicBezTo>
                        <a:cubicBezTo>
                          <a:pt x="65" y="1053"/>
                          <a:pt x="1303" y="-90"/>
                          <a:pt x="2446" y="6"/>
                        </a:cubicBezTo>
                        <a:cubicBezTo>
                          <a:pt x="3589" y="101"/>
                          <a:pt x="4446" y="1530"/>
                          <a:pt x="4256" y="30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5" name="任意多边形: 形状 1174"/>
                  <p:cNvSpPr/>
                  <p:nvPr>
                    <p:custDataLst>
                      <p:tags r:id="rId140"/>
                    </p:custDataLst>
                  </p:nvPr>
                </p:nvSpPr>
                <p:spPr>
                  <a:xfrm>
                    <a:off x="5706413" y="2336403"/>
                    <a:ext cx="2395" cy="4174"/>
                  </a:xfrm>
                  <a:custGeom>
                    <a:avLst/>
                    <a:gdLst>
                      <a:gd name="connsiteX0" fmla="*/ 872 w 2395"/>
                      <a:gd name="connsiteY0" fmla="*/ 174 h 4174"/>
                      <a:gd name="connsiteX1" fmla="*/ 2396 w 2395"/>
                      <a:gd name="connsiteY1" fmla="*/ 1889 h 4174"/>
                      <a:gd name="connsiteX2" fmla="*/ 967 w 2395"/>
                      <a:gd name="connsiteY2" fmla="*/ 4175 h 4174"/>
                      <a:gd name="connsiteX3" fmla="*/ 15 w 2395"/>
                      <a:gd name="connsiteY3" fmla="*/ 3413 h 4174"/>
                      <a:gd name="connsiteX4" fmla="*/ 1253 w 2395"/>
                      <a:gd name="connsiteY4" fmla="*/ 3413 h 4174"/>
                      <a:gd name="connsiteX5" fmla="*/ 1729 w 2395"/>
                      <a:gd name="connsiteY5" fmla="*/ 936 h 4174"/>
                      <a:gd name="connsiteX6" fmla="*/ 872 w 2395"/>
                      <a:gd name="connsiteY6" fmla="*/ 174 h 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 h="4174">
                        <a:moveTo>
                          <a:pt x="872" y="174"/>
                        </a:moveTo>
                        <a:cubicBezTo>
                          <a:pt x="1443" y="-302"/>
                          <a:pt x="2396" y="174"/>
                          <a:pt x="2396" y="1889"/>
                        </a:cubicBezTo>
                        <a:cubicBezTo>
                          <a:pt x="2386" y="2860"/>
                          <a:pt x="1834" y="3746"/>
                          <a:pt x="967" y="4175"/>
                        </a:cubicBezTo>
                        <a:cubicBezTo>
                          <a:pt x="300" y="4175"/>
                          <a:pt x="-81" y="3603"/>
                          <a:pt x="15" y="3413"/>
                        </a:cubicBezTo>
                        <a:cubicBezTo>
                          <a:pt x="110" y="3222"/>
                          <a:pt x="776" y="3413"/>
                          <a:pt x="1253" y="3413"/>
                        </a:cubicBezTo>
                        <a:cubicBezTo>
                          <a:pt x="1777" y="2698"/>
                          <a:pt x="1948" y="1794"/>
                          <a:pt x="1729" y="936"/>
                        </a:cubicBezTo>
                        <a:cubicBezTo>
                          <a:pt x="1729" y="936"/>
                          <a:pt x="1157" y="79"/>
                          <a:pt x="872" y="17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6" name="任意多边形: 形状 1175"/>
                  <p:cNvSpPr/>
                  <p:nvPr>
                    <p:custDataLst>
                      <p:tags r:id="rId141"/>
                    </p:custDataLst>
                  </p:nvPr>
                </p:nvSpPr>
                <p:spPr>
                  <a:xfrm>
                    <a:off x="5721357" y="2362940"/>
                    <a:ext cx="5548" cy="4307"/>
                  </a:xfrm>
                  <a:custGeom>
                    <a:avLst/>
                    <a:gdLst>
                      <a:gd name="connsiteX0" fmla="*/ 2310 w 5548"/>
                      <a:gd name="connsiteY0" fmla="*/ 117 h 4307"/>
                      <a:gd name="connsiteX1" fmla="*/ 5549 w 5548"/>
                      <a:gd name="connsiteY1" fmla="*/ 1641 h 4307"/>
                      <a:gd name="connsiteX2" fmla="*/ 3167 w 5548"/>
                      <a:gd name="connsiteY2" fmla="*/ 4308 h 4307"/>
                      <a:gd name="connsiteX3" fmla="*/ 24 w 5548"/>
                      <a:gd name="connsiteY3" fmla="*/ 2784 h 4307"/>
                      <a:gd name="connsiteX4" fmla="*/ 2310 w 5548"/>
                      <a:gd name="connsiteY4" fmla="*/ 117 h 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 h="4307">
                        <a:moveTo>
                          <a:pt x="2310" y="117"/>
                        </a:moveTo>
                        <a:cubicBezTo>
                          <a:pt x="3625" y="-283"/>
                          <a:pt x="5025" y="374"/>
                          <a:pt x="5549" y="1641"/>
                        </a:cubicBezTo>
                        <a:cubicBezTo>
                          <a:pt x="5558" y="3012"/>
                          <a:pt x="4530" y="4165"/>
                          <a:pt x="3167" y="4308"/>
                        </a:cubicBezTo>
                        <a:cubicBezTo>
                          <a:pt x="1643" y="4308"/>
                          <a:pt x="215" y="4308"/>
                          <a:pt x="24" y="2784"/>
                        </a:cubicBezTo>
                        <a:cubicBezTo>
                          <a:pt x="-166" y="1260"/>
                          <a:pt x="786" y="498"/>
                          <a:pt x="2310" y="1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7" name="任意多边形: 形状 1176"/>
                  <p:cNvSpPr/>
                  <p:nvPr>
                    <p:custDataLst>
                      <p:tags r:id="rId142"/>
                    </p:custDataLst>
                  </p:nvPr>
                </p:nvSpPr>
                <p:spPr>
                  <a:xfrm>
                    <a:off x="5721357" y="2362940"/>
                    <a:ext cx="5548" cy="4307"/>
                  </a:xfrm>
                  <a:custGeom>
                    <a:avLst/>
                    <a:gdLst>
                      <a:gd name="connsiteX0" fmla="*/ 2310 w 5548"/>
                      <a:gd name="connsiteY0" fmla="*/ 117 h 4307"/>
                      <a:gd name="connsiteX1" fmla="*/ 5549 w 5548"/>
                      <a:gd name="connsiteY1" fmla="*/ 1641 h 4307"/>
                      <a:gd name="connsiteX2" fmla="*/ 3167 w 5548"/>
                      <a:gd name="connsiteY2" fmla="*/ 4308 h 4307"/>
                      <a:gd name="connsiteX3" fmla="*/ 24 w 5548"/>
                      <a:gd name="connsiteY3" fmla="*/ 2784 h 4307"/>
                      <a:gd name="connsiteX4" fmla="*/ 2310 w 5548"/>
                      <a:gd name="connsiteY4" fmla="*/ 117 h 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 h="4307">
                        <a:moveTo>
                          <a:pt x="2310" y="117"/>
                        </a:moveTo>
                        <a:cubicBezTo>
                          <a:pt x="3625" y="-283"/>
                          <a:pt x="5025" y="374"/>
                          <a:pt x="5549" y="1641"/>
                        </a:cubicBezTo>
                        <a:cubicBezTo>
                          <a:pt x="5558" y="3012"/>
                          <a:pt x="4530" y="4165"/>
                          <a:pt x="3167" y="4308"/>
                        </a:cubicBezTo>
                        <a:cubicBezTo>
                          <a:pt x="1643" y="4308"/>
                          <a:pt x="215" y="4308"/>
                          <a:pt x="24" y="2784"/>
                        </a:cubicBezTo>
                        <a:cubicBezTo>
                          <a:pt x="-166" y="1260"/>
                          <a:pt x="786" y="498"/>
                          <a:pt x="2310" y="1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8" name="任意多边形: 形状 1177"/>
                  <p:cNvSpPr/>
                  <p:nvPr>
                    <p:custDataLst>
                      <p:tags r:id="rId143"/>
                    </p:custDataLst>
                  </p:nvPr>
                </p:nvSpPr>
                <p:spPr>
                  <a:xfrm>
                    <a:off x="5722164" y="2364142"/>
                    <a:ext cx="4236" cy="2058"/>
                  </a:xfrm>
                  <a:custGeom>
                    <a:avLst/>
                    <a:gdLst>
                      <a:gd name="connsiteX0" fmla="*/ 265 w 4236"/>
                      <a:gd name="connsiteY0" fmla="*/ 2058 h 2058"/>
                      <a:gd name="connsiteX1" fmla="*/ 1408 w 4236"/>
                      <a:gd name="connsiteY1" fmla="*/ 153 h 2058"/>
                      <a:gd name="connsiteX2" fmla="*/ 3980 w 4236"/>
                      <a:gd name="connsiteY2" fmla="*/ 725 h 2058"/>
                      <a:gd name="connsiteX3" fmla="*/ 4047 w 4236"/>
                      <a:gd name="connsiteY3" fmla="*/ 1801 h 2058"/>
                      <a:gd name="connsiteX4" fmla="*/ 3980 w 4236"/>
                      <a:gd name="connsiteY4" fmla="*/ 1868 h 2058"/>
                      <a:gd name="connsiteX5" fmla="*/ 3980 w 4236"/>
                      <a:gd name="connsiteY5" fmla="*/ 725 h 2058"/>
                      <a:gd name="connsiteX6" fmla="*/ 1504 w 4236"/>
                      <a:gd name="connsiteY6" fmla="*/ 725 h 2058"/>
                      <a:gd name="connsiteX7" fmla="*/ 265 w 4236"/>
                      <a:gd name="connsiteY7" fmla="*/ 2058 h 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 h="2058">
                        <a:moveTo>
                          <a:pt x="265" y="2058"/>
                        </a:moveTo>
                        <a:cubicBezTo>
                          <a:pt x="-401" y="2058"/>
                          <a:pt x="265" y="534"/>
                          <a:pt x="1408" y="153"/>
                        </a:cubicBezTo>
                        <a:cubicBezTo>
                          <a:pt x="2551" y="-228"/>
                          <a:pt x="3694" y="153"/>
                          <a:pt x="3980" y="725"/>
                        </a:cubicBezTo>
                        <a:cubicBezTo>
                          <a:pt x="4294" y="1001"/>
                          <a:pt x="4323" y="1487"/>
                          <a:pt x="4047" y="1801"/>
                        </a:cubicBezTo>
                        <a:cubicBezTo>
                          <a:pt x="4028" y="1820"/>
                          <a:pt x="4009" y="1849"/>
                          <a:pt x="3980" y="1868"/>
                        </a:cubicBezTo>
                        <a:cubicBezTo>
                          <a:pt x="3980" y="1868"/>
                          <a:pt x="3980" y="1011"/>
                          <a:pt x="3980" y="725"/>
                        </a:cubicBezTo>
                        <a:cubicBezTo>
                          <a:pt x="3199" y="363"/>
                          <a:pt x="2285" y="363"/>
                          <a:pt x="1504" y="725"/>
                        </a:cubicBezTo>
                        <a:cubicBezTo>
                          <a:pt x="1504" y="725"/>
                          <a:pt x="75" y="1773"/>
                          <a:pt x="265" y="20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79" name="任意多边形: 形状 1178"/>
                  <p:cNvSpPr/>
                  <p:nvPr>
                    <p:custDataLst>
                      <p:tags r:id="rId144"/>
                    </p:custDataLst>
                  </p:nvPr>
                </p:nvSpPr>
                <p:spPr>
                  <a:xfrm rot="-4600802">
                    <a:off x="5714338" y="2336654"/>
                    <a:ext cx="8572" cy="7429"/>
                  </a:xfrm>
                  <a:custGeom>
                    <a:avLst/>
                    <a:gdLst>
                      <a:gd name="connsiteX0" fmla="*/ 8572 w 8572"/>
                      <a:gd name="connsiteY0" fmla="*/ 3715 h 7429"/>
                      <a:gd name="connsiteX1" fmla="*/ 4286 w 8572"/>
                      <a:gd name="connsiteY1" fmla="*/ 7429 h 7429"/>
                      <a:gd name="connsiteX2" fmla="*/ 0 w 8572"/>
                      <a:gd name="connsiteY2" fmla="*/ 3715 h 7429"/>
                      <a:gd name="connsiteX3" fmla="*/ 4286 w 8572"/>
                      <a:gd name="connsiteY3" fmla="*/ 0 h 7429"/>
                      <a:gd name="connsiteX4" fmla="*/ 8572 w 8572"/>
                      <a:gd name="connsiteY4" fmla="*/ 3715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7429">
                        <a:moveTo>
                          <a:pt x="8572" y="3715"/>
                        </a:moveTo>
                        <a:cubicBezTo>
                          <a:pt x="8572" y="5766"/>
                          <a:pt x="6653" y="7429"/>
                          <a:pt x="4286" y="7429"/>
                        </a:cubicBezTo>
                        <a:cubicBezTo>
                          <a:pt x="1919" y="7429"/>
                          <a:pt x="0" y="5766"/>
                          <a:pt x="0" y="3715"/>
                        </a:cubicBezTo>
                        <a:cubicBezTo>
                          <a:pt x="0" y="1663"/>
                          <a:pt x="1919" y="0"/>
                          <a:pt x="4286" y="0"/>
                        </a:cubicBezTo>
                        <a:cubicBezTo>
                          <a:pt x="6654" y="0"/>
                          <a:pt x="8572" y="1663"/>
                          <a:pt x="8572" y="37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80" name="任意多边形: 形状 1179"/>
                  <p:cNvSpPr/>
                  <p:nvPr>
                    <p:custDataLst>
                      <p:tags r:id="rId145"/>
                    </p:custDataLst>
                  </p:nvPr>
                </p:nvSpPr>
                <p:spPr>
                  <a:xfrm rot="-4600802">
                    <a:off x="5714338" y="2336654"/>
                    <a:ext cx="8572" cy="7429"/>
                  </a:xfrm>
                  <a:custGeom>
                    <a:avLst/>
                    <a:gdLst>
                      <a:gd name="connsiteX0" fmla="*/ 8572 w 8572"/>
                      <a:gd name="connsiteY0" fmla="*/ 3715 h 7429"/>
                      <a:gd name="connsiteX1" fmla="*/ 4286 w 8572"/>
                      <a:gd name="connsiteY1" fmla="*/ 7429 h 7429"/>
                      <a:gd name="connsiteX2" fmla="*/ 0 w 8572"/>
                      <a:gd name="connsiteY2" fmla="*/ 3715 h 7429"/>
                      <a:gd name="connsiteX3" fmla="*/ 4286 w 8572"/>
                      <a:gd name="connsiteY3" fmla="*/ 0 h 7429"/>
                      <a:gd name="connsiteX4" fmla="*/ 8572 w 8572"/>
                      <a:gd name="connsiteY4" fmla="*/ 3715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7429">
                        <a:moveTo>
                          <a:pt x="8572" y="3715"/>
                        </a:moveTo>
                        <a:cubicBezTo>
                          <a:pt x="8572" y="5766"/>
                          <a:pt x="6653" y="7429"/>
                          <a:pt x="4286" y="7429"/>
                        </a:cubicBezTo>
                        <a:cubicBezTo>
                          <a:pt x="1919" y="7429"/>
                          <a:pt x="0" y="5766"/>
                          <a:pt x="0" y="3715"/>
                        </a:cubicBezTo>
                        <a:cubicBezTo>
                          <a:pt x="0" y="1663"/>
                          <a:pt x="1919" y="0"/>
                          <a:pt x="4286" y="0"/>
                        </a:cubicBezTo>
                        <a:cubicBezTo>
                          <a:pt x="6654" y="0"/>
                          <a:pt x="8572" y="1663"/>
                          <a:pt x="8572" y="37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181" name="任意多边形: 形状 1180"/>
                  <p:cNvSpPr/>
                  <p:nvPr>
                    <p:custDataLst>
                      <p:tags r:id="rId146"/>
                    </p:custDataLst>
                  </p:nvPr>
                </p:nvSpPr>
                <p:spPr>
                  <a:xfrm>
                    <a:off x="5716904" y="2337528"/>
                    <a:ext cx="4322" cy="6133"/>
                  </a:xfrm>
                  <a:custGeom>
                    <a:avLst/>
                    <a:gdLst>
                      <a:gd name="connsiteX0" fmla="*/ 0 w 4322"/>
                      <a:gd name="connsiteY0" fmla="*/ 5622 h 6133"/>
                      <a:gd name="connsiteX1" fmla="*/ 3601 w 4322"/>
                      <a:gd name="connsiteY1" fmla="*/ 5108 h 6133"/>
                      <a:gd name="connsiteX2" fmla="*/ 3905 w 4322"/>
                      <a:gd name="connsiteY2" fmla="*/ 4574 h 6133"/>
                      <a:gd name="connsiteX3" fmla="*/ 2096 w 4322"/>
                      <a:gd name="connsiteY3" fmla="*/ 2 h 6133"/>
                      <a:gd name="connsiteX4" fmla="*/ 2953 w 4322"/>
                      <a:gd name="connsiteY4" fmla="*/ 3812 h 6133"/>
                      <a:gd name="connsiteX5" fmla="*/ 133 w 4322"/>
                      <a:gd name="connsiteY5" fmla="*/ 5651 h 6133"/>
                      <a:gd name="connsiteX6" fmla="*/ 0 w 4322"/>
                      <a:gd name="connsiteY6" fmla="*/ 5622 h 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2" h="6133">
                        <a:moveTo>
                          <a:pt x="0" y="5622"/>
                        </a:moveTo>
                        <a:cubicBezTo>
                          <a:pt x="1134" y="6470"/>
                          <a:pt x="2753" y="6241"/>
                          <a:pt x="3601" y="5108"/>
                        </a:cubicBezTo>
                        <a:cubicBezTo>
                          <a:pt x="3724" y="4936"/>
                          <a:pt x="3829" y="4765"/>
                          <a:pt x="3905" y="4574"/>
                        </a:cubicBezTo>
                        <a:cubicBezTo>
                          <a:pt x="4953" y="2860"/>
                          <a:pt x="3905" y="-93"/>
                          <a:pt x="2096" y="2"/>
                        </a:cubicBezTo>
                        <a:cubicBezTo>
                          <a:pt x="3077" y="1012"/>
                          <a:pt x="3410" y="2479"/>
                          <a:pt x="2953" y="3812"/>
                        </a:cubicBezTo>
                        <a:cubicBezTo>
                          <a:pt x="2686" y="5098"/>
                          <a:pt x="1419" y="5927"/>
                          <a:pt x="133" y="5651"/>
                        </a:cubicBezTo>
                        <a:cubicBezTo>
                          <a:pt x="86" y="5641"/>
                          <a:pt x="48" y="5632"/>
                          <a:pt x="0" y="562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643" name="图形 412"/>
                <p:cNvGrpSpPr/>
                <p:nvPr/>
              </p:nvGrpSpPr>
              <p:grpSpPr>
                <a:xfrm>
                  <a:off x="6249969" y="2514885"/>
                  <a:ext cx="128746" cy="139541"/>
                  <a:chOff x="6249969" y="2514885"/>
                  <a:chExt cx="128746" cy="139541"/>
                </a:xfrm>
                <a:grpFill/>
              </p:grpSpPr>
              <p:sp>
                <p:nvSpPr>
                  <p:cNvPr id="968" name="任意多边形: 形状 967"/>
                  <p:cNvSpPr/>
                  <p:nvPr>
                    <p:custDataLst>
                      <p:tags r:id="rId147"/>
                    </p:custDataLst>
                  </p:nvPr>
                </p:nvSpPr>
                <p:spPr>
                  <a:xfrm>
                    <a:off x="6273507" y="2538188"/>
                    <a:ext cx="90714" cy="90696"/>
                  </a:xfrm>
                  <a:custGeom>
                    <a:avLst/>
                    <a:gdLst>
                      <a:gd name="connsiteX0" fmla="*/ 35567 w 90714"/>
                      <a:gd name="connsiteY0" fmla="*/ 1081 h 90696"/>
                      <a:gd name="connsiteX1" fmla="*/ 89631 w 90714"/>
                      <a:gd name="connsiteY1" fmla="*/ 35552 h 90696"/>
                      <a:gd name="connsiteX2" fmla="*/ 55170 w 90714"/>
                      <a:gd name="connsiteY2" fmla="*/ 89616 h 90696"/>
                      <a:gd name="connsiteX3" fmla="*/ 1096 w 90714"/>
                      <a:gd name="connsiteY3" fmla="*/ 55145 h 90696"/>
                      <a:gd name="connsiteX4" fmla="*/ 1087 w 90714"/>
                      <a:gd name="connsiteY4" fmla="*/ 55087 h 90696"/>
                      <a:gd name="connsiteX5" fmla="*/ 35443 w 90714"/>
                      <a:gd name="connsiteY5" fmla="*/ 1109 h 90696"/>
                      <a:gd name="connsiteX6" fmla="*/ 35567 w 90714"/>
                      <a:gd name="connsiteY6" fmla="*/ 1081 h 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14" h="90696">
                        <a:moveTo>
                          <a:pt x="35567" y="1081"/>
                        </a:moveTo>
                        <a:cubicBezTo>
                          <a:pt x="60018" y="-4329"/>
                          <a:pt x="84221" y="11101"/>
                          <a:pt x="89631" y="35552"/>
                        </a:cubicBezTo>
                        <a:cubicBezTo>
                          <a:pt x="95051" y="59993"/>
                          <a:pt x="79611" y="84205"/>
                          <a:pt x="55170" y="89616"/>
                        </a:cubicBezTo>
                        <a:cubicBezTo>
                          <a:pt x="30719" y="95026"/>
                          <a:pt x="6516" y="79595"/>
                          <a:pt x="1096" y="55145"/>
                        </a:cubicBezTo>
                        <a:cubicBezTo>
                          <a:pt x="1096" y="55126"/>
                          <a:pt x="1087" y="55107"/>
                          <a:pt x="1087" y="55087"/>
                        </a:cubicBezTo>
                        <a:cubicBezTo>
                          <a:pt x="-4333" y="30694"/>
                          <a:pt x="11050" y="6529"/>
                          <a:pt x="35443" y="1109"/>
                        </a:cubicBezTo>
                        <a:cubicBezTo>
                          <a:pt x="35481" y="1100"/>
                          <a:pt x="35529" y="1090"/>
                          <a:pt x="35567" y="108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9" name="任意多边形: 形状 968"/>
                  <p:cNvSpPr/>
                  <p:nvPr>
                    <p:custDataLst>
                      <p:tags r:id="rId148"/>
                    </p:custDataLst>
                  </p:nvPr>
                </p:nvSpPr>
                <p:spPr>
                  <a:xfrm>
                    <a:off x="6252876" y="2588037"/>
                    <a:ext cx="23641" cy="10858"/>
                  </a:xfrm>
                  <a:custGeom>
                    <a:avLst/>
                    <a:gdLst>
                      <a:gd name="connsiteX0" fmla="*/ 21431 w 23641"/>
                      <a:gd name="connsiteY0" fmla="*/ 0 h 10858"/>
                      <a:gd name="connsiteX1" fmla="*/ 23622 w 23641"/>
                      <a:gd name="connsiteY1" fmla="*/ 10096 h 10858"/>
                      <a:gd name="connsiteX2" fmla="*/ 14097 w 23641"/>
                      <a:gd name="connsiteY2" fmla="*/ 8572 h 10858"/>
                      <a:gd name="connsiteX3" fmla="*/ 2000 w 23641"/>
                      <a:gd name="connsiteY3" fmla="*/ 10858 h 10858"/>
                      <a:gd name="connsiteX4" fmla="*/ 667 w 23641"/>
                      <a:gd name="connsiteY4" fmla="*/ 10858 h 10858"/>
                      <a:gd name="connsiteX5" fmla="*/ 0 w 23641"/>
                      <a:gd name="connsiteY5" fmla="*/ 8287 h 10858"/>
                      <a:gd name="connsiteX6" fmla="*/ 1333 w 23641"/>
                      <a:gd name="connsiteY6" fmla="*/ 8287 h 10858"/>
                      <a:gd name="connsiteX7" fmla="*/ 13335 w 23641"/>
                      <a:gd name="connsiteY7" fmla="*/ 5239 h 10858"/>
                      <a:gd name="connsiteX8" fmla="*/ 21431 w 23641"/>
                      <a:gd name="connsiteY8" fmla="*/ 0 h 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1" h="10858">
                        <a:moveTo>
                          <a:pt x="21431" y="0"/>
                        </a:moveTo>
                        <a:cubicBezTo>
                          <a:pt x="23012" y="3124"/>
                          <a:pt x="23774" y="6601"/>
                          <a:pt x="23622" y="10096"/>
                        </a:cubicBezTo>
                        <a:cubicBezTo>
                          <a:pt x="22955" y="8382"/>
                          <a:pt x="20003" y="7620"/>
                          <a:pt x="14097" y="8572"/>
                        </a:cubicBezTo>
                        <a:cubicBezTo>
                          <a:pt x="8191" y="9525"/>
                          <a:pt x="5144" y="10192"/>
                          <a:pt x="2000" y="10858"/>
                        </a:cubicBezTo>
                        <a:lnTo>
                          <a:pt x="667" y="10858"/>
                        </a:lnTo>
                        <a:lnTo>
                          <a:pt x="0" y="8287"/>
                        </a:lnTo>
                        <a:lnTo>
                          <a:pt x="1333" y="8287"/>
                        </a:lnTo>
                        <a:cubicBezTo>
                          <a:pt x="4477" y="7525"/>
                          <a:pt x="8858" y="6477"/>
                          <a:pt x="13335" y="5239"/>
                        </a:cubicBezTo>
                        <a:cubicBezTo>
                          <a:pt x="17812" y="4000"/>
                          <a:pt x="21527" y="1810"/>
                          <a:pt x="21431"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0" name="任意多边形: 形状 969"/>
                  <p:cNvSpPr/>
                  <p:nvPr>
                    <p:custDataLst>
                      <p:tags r:id="rId149"/>
                    </p:custDataLst>
                  </p:nvPr>
                </p:nvSpPr>
                <p:spPr>
                  <a:xfrm>
                    <a:off x="6252591" y="2596229"/>
                    <a:ext cx="2328" cy="2666"/>
                  </a:xfrm>
                  <a:custGeom>
                    <a:avLst/>
                    <a:gdLst>
                      <a:gd name="connsiteX0" fmla="*/ 2286 w 2328"/>
                      <a:gd name="connsiteY0" fmla="*/ 0 h 2666"/>
                      <a:gd name="connsiteX1" fmla="*/ 2286 w 2328"/>
                      <a:gd name="connsiteY1" fmla="*/ 1333 h 2666"/>
                      <a:gd name="connsiteX2" fmla="*/ 2286 w 2328"/>
                      <a:gd name="connsiteY2" fmla="*/ 2667 h 2666"/>
                      <a:gd name="connsiteX3" fmla="*/ 667 w 2328"/>
                      <a:gd name="connsiteY3" fmla="*/ 2667 h 2666"/>
                      <a:gd name="connsiteX4" fmla="*/ 0 w 2328"/>
                      <a:gd name="connsiteY4" fmla="*/ 95 h 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 h="2666">
                        <a:moveTo>
                          <a:pt x="2286" y="0"/>
                        </a:moveTo>
                        <a:cubicBezTo>
                          <a:pt x="2286" y="0"/>
                          <a:pt x="2286" y="857"/>
                          <a:pt x="2286" y="1333"/>
                        </a:cubicBezTo>
                        <a:cubicBezTo>
                          <a:pt x="2343" y="1781"/>
                          <a:pt x="2343" y="2229"/>
                          <a:pt x="2286" y="2667"/>
                        </a:cubicBezTo>
                        <a:lnTo>
                          <a:pt x="667" y="2667"/>
                        </a:lnTo>
                        <a:lnTo>
                          <a:pt x="0" y="95"/>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1" name="任意多边形: 形状 970"/>
                  <p:cNvSpPr/>
                  <p:nvPr>
                    <p:custDataLst>
                      <p:tags r:id="rId150"/>
                    </p:custDataLst>
                  </p:nvPr>
                </p:nvSpPr>
                <p:spPr>
                  <a:xfrm>
                    <a:off x="6249969" y="2592609"/>
                    <a:ext cx="5419" cy="8710"/>
                  </a:xfrm>
                  <a:custGeom>
                    <a:avLst/>
                    <a:gdLst>
                      <a:gd name="connsiteX0" fmla="*/ 1002 w 5419"/>
                      <a:gd name="connsiteY0" fmla="*/ 1143 h 8710"/>
                      <a:gd name="connsiteX1" fmla="*/ 336 w 5419"/>
                      <a:gd name="connsiteY1" fmla="*/ 1143 h 8710"/>
                      <a:gd name="connsiteX2" fmla="*/ 336 w 5419"/>
                      <a:gd name="connsiteY2" fmla="*/ 1143 h 8710"/>
                      <a:gd name="connsiteX3" fmla="*/ 336 w 5419"/>
                      <a:gd name="connsiteY3" fmla="*/ 1143 h 8710"/>
                      <a:gd name="connsiteX4" fmla="*/ 336 w 5419"/>
                      <a:gd name="connsiteY4" fmla="*/ 1143 h 8710"/>
                      <a:gd name="connsiteX5" fmla="*/ 336 w 5419"/>
                      <a:gd name="connsiteY5" fmla="*/ 1143 h 8710"/>
                      <a:gd name="connsiteX6" fmla="*/ 336 w 5419"/>
                      <a:gd name="connsiteY6" fmla="*/ 5143 h 8710"/>
                      <a:gd name="connsiteX7" fmla="*/ 2241 w 5419"/>
                      <a:gd name="connsiteY7" fmla="*/ 8668 h 8710"/>
                      <a:gd name="connsiteX8" fmla="*/ 3765 w 5419"/>
                      <a:gd name="connsiteY8" fmla="*/ 8668 h 8710"/>
                      <a:gd name="connsiteX9" fmla="*/ 4431 w 5419"/>
                      <a:gd name="connsiteY9" fmla="*/ 8668 h 8710"/>
                      <a:gd name="connsiteX10" fmla="*/ 5193 w 5419"/>
                      <a:gd name="connsiteY10" fmla="*/ 3905 h 8710"/>
                      <a:gd name="connsiteX11" fmla="*/ 2526 w 5419"/>
                      <a:gd name="connsiteY11" fmla="*/ 0 h 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19" h="8710">
                        <a:moveTo>
                          <a:pt x="1002" y="1143"/>
                        </a:moveTo>
                        <a:lnTo>
                          <a:pt x="336" y="1143"/>
                        </a:lnTo>
                        <a:lnTo>
                          <a:pt x="336" y="1143"/>
                        </a:lnTo>
                        <a:lnTo>
                          <a:pt x="336" y="1143"/>
                        </a:lnTo>
                        <a:lnTo>
                          <a:pt x="336" y="1143"/>
                        </a:lnTo>
                        <a:lnTo>
                          <a:pt x="336" y="1143"/>
                        </a:lnTo>
                        <a:cubicBezTo>
                          <a:pt x="-112" y="2438"/>
                          <a:pt x="-112" y="3848"/>
                          <a:pt x="336" y="5143"/>
                        </a:cubicBezTo>
                        <a:cubicBezTo>
                          <a:pt x="564" y="6496"/>
                          <a:pt x="1231" y="7734"/>
                          <a:pt x="2241" y="8668"/>
                        </a:cubicBezTo>
                        <a:lnTo>
                          <a:pt x="3765" y="8668"/>
                        </a:lnTo>
                        <a:cubicBezTo>
                          <a:pt x="3984" y="8725"/>
                          <a:pt x="4212" y="8725"/>
                          <a:pt x="4431" y="8668"/>
                        </a:cubicBezTo>
                        <a:cubicBezTo>
                          <a:pt x="5384" y="8096"/>
                          <a:pt x="5670" y="6096"/>
                          <a:pt x="5193" y="3905"/>
                        </a:cubicBezTo>
                        <a:cubicBezTo>
                          <a:pt x="4717" y="1714"/>
                          <a:pt x="3574" y="191"/>
                          <a:pt x="2526"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2" name="任意多边形: 形状 971"/>
                  <p:cNvSpPr/>
                  <p:nvPr>
                    <p:custDataLst>
                      <p:tags r:id="rId151"/>
                    </p:custDataLst>
                  </p:nvPr>
                </p:nvSpPr>
                <p:spPr>
                  <a:xfrm>
                    <a:off x="6250304" y="2595657"/>
                    <a:ext cx="2530" cy="5495"/>
                  </a:xfrm>
                  <a:custGeom>
                    <a:avLst/>
                    <a:gdLst>
                      <a:gd name="connsiteX0" fmla="*/ 476 w 2530"/>
                      <a:gd name="connsiteY0" fmla="*/ 0 h 5495"/>
                      <a:gd name="connsiteX1" fmla="*/ 2382 w 2530"/>
                      <a:gd name="connsiteY1" fmla="*/ 2477 h 5495"/>
                      <a:gd name="connsiteX2" fmla="*/ 1619 w 2530"/>
                      <a:gd name="connsiteY2" fmla="*/ 5429 h 5495"/>
                      <a:gd name="connsiteX3" fmla="*/ 381 w 2530"/>
                      <a:gd name="connsiteY3" fmla="*/ 4477 h 5495"/>
                      <a:gd name="connsiteX4" fmla="*/ 1810 w 2530"/>
                      <a:gd name="connsiteY4" fmla="*/ 3810 h 5495"/>
                      <a:gd name="connsiteX5" fmla="*/ 1143 w 2530"/>
                      <a:gd name="connsiteY5" fmla="*/ 857 h 5495"/>
                      <a:gd name="connsiteX6" fmla="*/ 0 w 2530"/>
                      <a:gd name="connsiteY6" fmla="*/ 857 h 5495"/>
                      <a:gd name="connsiteX7" fmla="*/ 476 w 2530"/>
                      <a:gd name="connsiteY7" fmla="*/ 0 h 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 h="5495">
                        <a:moveTo>
                          <a:pt x="476" y="0"/>
                        </a:moveTo>
                        <a:cubicBezTo>
                          <a:pt x="1143" y="0"/>
                          <a:pt x="2001" y="953"/>
                          <a:pt x="2382" y="2477"/>
                        </a:cubicBezTo>
                        <a:cubicBezTo>
                          <a:pt x="2762" y="4000"/>
                          <a:pt x="2382" y="5239"/>
                          <a:pt x="1619" y="5429"/>
                        </a:cubicBezTo>
                        <a:cubicBezTo>
                          <a:pt x="858" y="5620"/>
                          <a:pt x="762" y="5429"/>
                          <a:pt x="381" y="4477"/>
                        </a:cubicBezTo>
                        <a:cubicBezTo>
                          <a:pt x="0" y="3524"/>
                          <a:pt x="1715" y="4477"/>
                          <a:pt x="1810" y="3810"/>
                        </a:cubicBezTo>
                        <a:cubicBezTo>
                          <a:pt x="1905" y="2781"/>
                          <a:pt x="1677" y="1743"/>
                          <a:pt x="1143" y="857"/>
                        </a:cubicBezTo>
                        <a:cubicBezTo>
                          <a:pt x="1143" y="286"/>
                          <a:pt x="381" y="95"/>
                          <a:pt x="0" y="857"/>
                        </a:cubicBezTo>
                        <a:cubicBezTo>
                          <a:pt x="-9" y="505"/>
                          <a:pt x="172" y="172"/>
                          <a:pt x="476"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3" name="任意多边形: 形状 972"/>
                  <p:cNvSpPr/>
                  <p:nvPr>
                    <p:custDataLst>
                      <p:tags r:id="rId152"/>
                    </p:custDataLst>
                  </p:nvPr>
                </p:nvSpPr>
                <p:spPr>
                  <a:xfrm>
                    <a:off x="6270498" y="2605849"/>
                    <a:ext cx="15430" cy="13716"/>
                  </a:xfrm>
                  <a:custGeom>
                    <a:avLst/>
                    <a:gdLst>
                      <a:gd name="connsiteX0" fmla="*/ 9334 w 15430"/>
                      <a:gd name="connsiteY0" fmla="*/ 0 h 13716"/>
                      <a:gd name="connsiteX1" fmla="*/ 15430 w 15430"/>
                      <a:gd name="connsiteY1" fmla="*/ 8287 h 13716"/>
                      <a:gd name="connsiteX2" fmla="*/ 8668 w 15430"/>
                      <a:gd name="connsiteY2" fmla="*/ 9049 h 13716"/>
                      <a:gd name="connsiteX3" fmla="*/ 2572 w 15430"/>
                      <a:gd name="connsiteY3" fmla="*/ 13049 h 13716"/>
                      <a:gd name="connsiteX4" fmla="*/ 1619 w 15430"/>
                      <a:gd name="connsiteY4" fmla="*/ 13716 h 13716"/>
                      <a:gd name="connsiteX5" fmla="*/ 0 w 15430"/>
                      <a:gd name="connsiteY5" fmla="*/ 11621 h 13716"/>
                      <a:gd name="connsiteX6" fmla="*/ 953 w 15430"/>
                      <a:gd name="connsiteY6" fmla="*/ 10858 h 13716"/>
                      <a:gd name="connsiteX7" fmla="*/ 6572 w 15430"/>
                      <a:gd name="connsiteY7" fmla="*/ 6287 h 13716"/>
                      <a:gd name="connsiteX8" fmla="*/ 9334 w 1543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 h="13716">
                        <a:moveTo>
                          <a:pt x="9334" y="0"/>
                        </a:moveTo>
                        <a:cubicBezTo>
                          <a:pt x="11944" y="2286"/>
                          <a:pt x="14030" y="5115"/>
                          <a:pt x="15430" y="8287"/>
                        </a:cubicBezTo>
                        <a:cubicBezTo>
                          <a:pt x="14192" y="7049"/>
                          <a:pt x="12859" y="6287"/>
                          <a:pt x="8668" y="9049"/>
                        </a:cubicBezTo>
                        <a:cubicBezTo>
                          <a:pt x="4477" y="11811"/>
                          <a:pt x="4858" y="11335"/>
                          <a:pt x="2572" y="13049"/>
                        </a:cubicBezTo>
                        <a:lnTo>
                          <a:pt x="1619" y="13716"/>
                        </a:lnTo>
                        <a:lnTo>
                          <a:pt x="0" y="11621"/>
                        </a:lnTo>
                        <a:lnTo>
                          <a:pt x="953" y="10858"/>
                        </a:lnTo>
                        <a:cubicBezTo>
                          <a:pt x="3238" y="9144"/>
                          <a:pt x="3429" y="8954"/>
                          <a:pt x="6572" y="6287"/>
                        </a:cubicBezTo>
                        <a:cubicBezTo>
                          <a:pt x="9715" y="3620"/>
                          <a:pt x="10096" y="1524"/>
                          <a:pt x="9334"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4" name="任意多边形: 形状 973"/>
                  <p:cNvSpPr/>
                  <p:nvPr>
                    <p:custDataLst>
                      <p:tags r:id="rId153"/>
                    </p:custDataLst>
                  </p:nvPr>
                </p:nvSpPr>
                <p:spPr>
                  <a:xfrm>
                    <a:off x="6270498" y="2616422"/>
                    <a:ext cx="2952" cy="3143"/>
                  </a:xfrm>
                  <a:custGeom>
                    <a:avLst/>
                    <a:gdLst>
                      <a:gd name="connsiteX0" fmla="*/ 1333 w 2952"/>
                      <a:gd name="connsiteY0" fmla="*/ 0 h 3143"/>
                      <a:gd name="connsiteX1" fmla="*/ 2191 w 2952"/>
                      <a:gd name="connsiteY1" fmla="*/ 1048 h 3143"/>
                      <a:gd name="connsiteX2" fmla="*/ 2953 w 2952"/>
                      <a:gd name="connsiteY2" fmla="*/ 2191 h 3143"/>
                      <a:gd name="connsiteX3" fmla="*/ 1619 w 2952"/>
                      <a:gd name="connsiteY3" fmla="*/ 3143 h 3143"/>
                      <a:gd name="connsiteX4" fmla="*/ 0 w 2952"/>
                      <a:gd name="connsiteY4" fmla="*/ 1048 h 3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143">
                        <a:moveTo>
                          <a:pt x="1333" y="0"/>
                        </a:moveTo>
                        <a:lnTo>
                          <a:pt x="2191" y="1048"/>
                        </a:lnTo>
                        <a:cubicBezTo>
                          <a:pt x="2476" y="1410"/>
                          <a:pt x="2734" y="1791"/>
                          <a:pt x="2953" y="2191"/>
                        </a:cubicBezTo>
                        <a:lnTo>
                          <a:pt x="1619" y="3143"/>
                        </a:lnTo>
                        <a:lnTo>
                          <a:pt x="0" y="104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5" name="任意多边形: 形状 974"/>
                  <p:cNvSpPr/>
                  <p:nvPr>
                    <p:custDataLst>
                      <p:tags r:id="rId154"/>
                    </p:custDataLst>
                  </p:nvPr>
                </p:nvSpPr>
                <p:spPr>
                  <a:xfrm>
                    <a:off x="6265830" y="2614258"/>
                    <a:ext cx="8206" cy="9203"/>
                  </a:xfrm>
                  <a:custGeom>
                    <a:avLst/>
                    <a:gdLst>
                      <a:gd name="connsiteX0" fmla="*/ 572 w 8206"/>
                      <a:gd name="connsiteY0" fmla="*/ 1116 h 9203"/>
                      <a:gd name="connsiteX1" fmla="*/ 0 w 8206"/>
                      <a:gd name="connsiteY1" fmla="*/ 1783 h 9203"/>
                      <a:gd name="connsiteX2" fmla="*/ 0 w 8206"/>
                      <a:gd name="connsiteY2" fmla="*/ 1783 h 9203"/>
                      <a:gd name="connsiteX3" fmla="*/ 0 w 8206"/>
                      <a:gd name="connsiteY3" fmla="*/ 1783 h 9203"/>
                      <a:gd name="connsiteX4" fmla="*/ 0 w 8206"/>
                      <a:gd name="connsiteY4" fmla="*/ 1783 h 9203"/>
                      <a:gd name="connsiteX5" fmla="*/ 0 w 8206"/>
                      <a:gd name="connsiteY5" fmla="*/ 1783 h 9203"/>
                      <a:gd name="connsiteX6" fmla="*/ 0 w 8206"/>
                      <a:gd name="connsiteY6" fmla="*/ 1783 h 9203"/>
                      <a:gd name="connsiteX7" fmla="*/ 1715 w 8206"/>
                      <a:gd name="connsiteY7" fmla="*/ 6165 h 9203"/>
                      <a:gd name="connsiteX8" fmla="*/ 5429 w 8206"/>
                      <a:gd name="connsiteY8" fmla="*/ 9117 h 9203"/>
                      <a:gd name="connsiteX9" fmla="*/ 6477 w 8206"/>
                      <a:gd name="connsiteY9" fmla="*/ 9117 h 9203"/>
                      <a:gd name="connsiteX10" fmla="*/ 7334 w 8206"/>
                      <a:gd name="connsiteY10" fmla="*/ 9117 h 9203"/>
                      <a:gd name="connsiteX11" fmla="*/ 7906 w 8206"/>
                      <a:gd name="connsiteY11" fmla="*/ 8451 h 9203"/>
                      <a:gd name="connsiteX12" fmla="*/ 6477 w 8206"/>
                      <a:gd name="connsiteY12" fmla="*/ 3021 h 9203"/>
                      <a:gd name="connsiteX13" fmla="*/ 1715 w 8206"/>
                      <a:gd name="connsiteY13" fmla="*/ 69 h 9203"/>
                      <a:gd name="connsiteX14" fmla="*/ 572 w 8206"/>
                      <a:gd name="connsiteY14" fmla="*/ 1116 h 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6" h="9203">
                        <a:moveTo>
                          <a:pt x="572" y="1116"/>
                        </a:moveTo>
                        <a:cubicBezTo>
                          <a:pt x="305" y="1259"/>
                          <a:pt x="105" y="1497"/>
                          <a:pt x="0" y="1783"/>
                        </a:cubicBezTo>
                        <a:lnTo>
                          <a:pt x="0" y="1783"/>
                        </a:lnTo>
                        <a:lnTo>
                          <a:pt x="0" y="1783"/>
                        </a:lnTo>
                        <a:lnTo>
                          <a:pt x="0" y="1783"/>
                        </a:lnTo>
                        <a:lnTo>
                          <a:pt x="0" y="1783"/>
                        </a:lnTo>
                        <a:lnTo>
                          <a:pt x="0" y="1783"/>
                        </a:lnTo>
                        <a:cubicBezTo>
                          <a:pt x="124" y="3383"/>
                          <a:pt x="714" y="4907"/>
                          <a:pt x="1715" y="6165"/>
                        </a:cubicBezTo>
                        <a:cubicBezTo>
                          <a:pt x="2582" y="7536"/>
                          <a:pt x="3896" y="8574"/>
                          <a:pt x="5429" y="9117"/>
                        </a:cubicBezTo>
                        <a:lnTo>
                          <a:pt x="6477" y="9117"/>
                        </a:lnTo>
                        <a:cubicBezTo>
                          <a:pt x="6753" y="9232"/>
                          <a:pt x="7058" y="9232"/>
                          <a:pt x="7334" y="9117"/>
                        </a:cubicBezTo>
                        <a:cubicBezTo>
                          <a:pt x="7601" y="8974"/>
                          <a:pt x="7801" y="8736"/>
                          <a:pt x="7906" y="8451"/>
                        </a:cubicBezTo>
                        <a:cubicBezTo>
                          <a:pt x="8668" y="7403"/>
                          <a:pt x="7906" y="5117"/>
                          <a:pt x="6477" y="3021"/>
                        </a:cubicBezTo>
                        <a:cubicBezTo>
                          <a:pt x="5048" y="926"/>
                          <a:pt x="2953" y="-313"/>
                          <a:pt x="1715" y="69"/>
                        </a:cubicBezTo>
                        <a:cubicBezTo>
                          <a:pt x="1191" y="211"/>
                          <a:pt x="762" y="602"/>
                          <a:pt x="572" y="111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6" name="任意多边形: 形状 975"/>
                  <p:cNvSpPr/>
                  <p:nvPr>
                    <p:custDataLst>
                      <p:tags r:id="rId155"/>
                    </p:custDataLst>
                  </p:nvPr>
                </p:nvSpPr>
                <p:spPr>
                  <a:xfrm>
                    <a:off x="6267069" y="2617350"/>
                    <a:ext cx="4686" cy="5753"/>
                  </a:xfrm>
                  <a:custGeom>
                    <a:avLst/>
                    <a:gdLst>
                      <a:gd name="connsiteX0" fmla="*/ 381 w 4686"/>
                      <a:gd name="connsiteY0" fmla="*/ 214 h 5753"/>
                      <a:gd name="connsiteX1" fmla="*/ 3619 w 4686"/>
                      <a:gd name="connsiteY1" fmla="*/ 1929 h 5753"/>
                      <a:gd name="connsiteX2" fmla="*/ 4286 w 4686"/>
                      <a:gd name="connsiteY2" fmla="*/ 5453 h 5753"/>
                      <a:gd name="connsiteX3" fmla="*/ 2476 w 4686"/>
                      <a:gd name="connsiteY3" fmla="*/ 5453 h 5753"/>
                      <a:gd name="connsiteX4" fmla="*/ 3714 w 4686"/>
                      <a:gd name="connsiteY4" fmla="*/ 4024 h 5753"/>
                      <a:gd name="connsiteX5" fmla="*/ 1524 w 4686"/>
                      <a:gd name="connsiteY5" fmla="*/ 1072 h 5753"/>
                      <a:gd name="connsiteX6" fmla="*/ 95 w 4686"/>
                      <a:gd name="connsiteY6" fmla="*/ 1072 h 5753"/>
                      <a:gd name="connsiteX7" fmla="*/ 247 w 4686"/>
                      <a:gd name="connsiteY7" fmla="*/ 281 h 5753"/>
                      <a:gd name="connsiteX8" fmla="*/ 381 w 4686"/>
                      <a:gd name="connsiteY8" fmla="*/ 214 h 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 h="5753">
                        <a:moveTo>
                          <a:pt x="381" y="214"/>
                        </a:moveTo>
                        <a:cubicBezTo>
                          <a:pt x="1143" y="-357"/>
                          <a:pt x="2572" y="214"/>
                          <a:pt x="3619" y="1929"/>
                        </a:cubicBezTo>
                        <a:cubicBezTo>
                          <a:pt x="4667" y="3643"/>
                          <a:pt x="5048" y="4977"/>
                          <a:pt x="4286" y="5453"/>
                        </a:cubicBezTo>
                        <a:cubicBezTo>
                          <a:pt x="3753" y="5853"/>
                          <a:pt x="3010" y="5853"/>
                          <a:pt x="2476" y="5453"/>
                        </a:cubicBezTo>
                        <a:cubicBezTo>
                          <a:pt x="3429" y="5453"/>
                          <a:pt x="4000" y="5453"/>
                          <a:pt x="3714" y="4024"/>
                        </a:cubicBezTo>
                        <a:cubicBezTo>
                          <a:pt x="3286" y="2853"/>
                          <a:pt x="2524" y="1824"/>
                          <a:pt x="1524" y="1072"/>
                        </a:cubicBezTo>
                        <a:cubicBezTo>
                          <a:pt x="857" y="1072"/>
                          <a:pt x="381" y="595"/>
                          <a:pt x="95" y="1072"/>
                        </a:cubicBezTo>
                        <a:cubicBezTo>
                          <a:pt x="-77" y="805"/>
                          <a:pt x="-10" y="453"/>
                          <a:pt x="247" y="281"/>
                        </a:cubicBezTo>
                        <a:cubicBezTo>
                          <a:pt x="295" y="252"/>
                          <a:pt x="333" y="233"/>
                          <a:pt x="381" y="2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7" name="任意多边形: 形状 976"/>
                  <p:cNvSpPr/>
                  <p:nvPr>
                    <p:custDataLst>
                      <p:tags r:id="rId156"/>
                    </p:custDataLst>
                  </p:nvPr>
                </p:nvSpPr>
                <p:spPr>
                  <a:xfrm>
                    <a:off x="6290595" y="2620137"/>
                    <a:ext cx="9906" cy="11811"/>
                  </a:xfrm>
                  <a:custGeom>
                    <a:avLst/>
                    <a:gdLst>
                      <a:gd name="connsiteX0" fmla="*/ 2381 w 9906"/>
                      <a:gd name="connsiteY0" fmla="*/ 0 h 11811"/>
                      <a:gd name="connsiteX1" fmla="*/ 9906 w 9906"/>
                      <a:gd name="connsiteY1" fmla="*/ 4286 h 11811"/>
                      <a:gd name="connsiteX2" fmla="*/ 4382 w 9906"/>
                      <a:gd name="connsiteY2" fmla="*/ 8096 h 11811"/>
                      <a:gd name="connsiteX3" fmla="*/ 2381 w 9906"/>
                      <a:gd name="connsiteY3" fmla="*/ 11049 h 11811"/>
                      <a:gd name="connsiteX4" fmla="*/ 1905 w 9906"/>
                      <a:gd name="connsiteY4" fmla="*/ 11811 h 11811"/>
                      <a:gd name="connsiteX5" fmla="*/ 0 w 9906"/>
                      <a:gd name="connsiteY5" fmla="*/ 10668 h 11811"/>
                      <a:gd name="connsiteX6" fmla="*/ 0 w 9906"/>
                      <a:gd name="connsiteY6" fmla="*/ 9906 h 11811"/>
                      <a:gd name="connsiteX7" fmla="*/ 1524 w 9906"/>
                      <a:gd name="connsiteY7" fmla="*/ 6667 h 11811"/>
                      <a:gd name="connsiteX8" fmla="*/ 2381 w 9906"/>
                      <a:gd name="connsiteY8" fmla="*/ 0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 h="11811">
                        <a:moveTo>
                          <a:pt x="2381" y="0"/>
                        </a:moveTo>
                        <a:cubicBezTo>
                          <a:pt x="5153" y="905"/>
                          <a:pt x="7715" y="2362"/>
                          <a:pt x="9906" y="4286"/>
                        </a:cubicBezTo>
                        <a:cubicBezTo>
                          <a:pt x="8477" y="3715"/>
                          <a:pt x="6572" y="4763"/>
                          <a:pt x="4382" y="8096"/>
                        </a:cubicBezTo>
                        <a:cubicBezTo>
                          <a:pt x="4382" y="8763"/>
                          <a:pt x="3524" y="9144"/>
                          <a:pt x="2381" y="11049"/>
                        </a:cubicBezTo>
                        <a:cubicBezTo>
                          <a:pt x="2248" y="11316"/>
                          <a:pt x="2086" y="11573"/>
                          <a:pt x="1905" y="11811"/>
                        </a:cubicBezTo>
                        <a:lnTo>
                          <a:pt x="0" y="10668"/>
                        </a:lnTo>
                        <a:lnTo>
                          <a:pt x="0" y="9906"/>
                        </a:lnTo>
                        <a:cubicBezTo>
                          <a:pt x="638" y="8896"/>
                          <a:pt x="1153" y="7801"/>
                          <a:pt x="1524" y="6667"/>
                        </a:cubicBezTo>
                        <a:cubicBezTo>
                          <a:pt x="3620" y="3143"/>
                          <a:pt x="3524" y="952"/>
                          <a:pt x="2381"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8" name="任意多边形: 形状 977"/>
                  <p:cNvSpPr/>
                  <p:nvPr>
                    <p:custDataLst>
                      <p:tags r:id="rId157"/>
                    </p:custDataLst>
                  </p:nvPr>
                </p:nvSpPr>
                <p:spPr>
                  <a:xfrm>
                    <a:off x="6290595" y="2629566"/>
                    <a:ext cx="2666" cy="2381"/>
                  </a:xfrm>
                  <a:custGeom>
                    <a:avLst/>
                    <a:gdLst>
                      <a:gd name="connsiteX0" fmla="*/ 667 w 2666"/>
                      <a:gd name="connsiteY0" fmla="*/ 0 h 2381"/>
                      <a:gd name="connsiteX1" fmla="*/ 1714 w 2666"/>
                      <a:gd name="connsiteY1" fmla="*/ 571 h 2381"/>
                      <a:gd name="connsiteX2" fmla="*/ 2667 w 2666"/>
                      <a:gd name="connsiteY2" fmla="*/ 1143 h 2381"/>
                      <a:gd name="connsiteX3" fmla="*/ 1905 w 2666"/>
                      <a:gd name="connsiteY3" fmla="*/ 2381 h 2381"/>
                      <a:gd name="connsiteX4" fmla="*/ 0 w 2666"/>
                      <a:gd name="connsiteY4" fmla="*/ 1238 h 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2381">
                        <a:moveTo>
                          <a:pt x="667" y="0"/>
                        </a:moveTo>
                        <a:lnTo>
                          <a:pt x="1714" y="571"/>
                        </a:lnTo>
                        <a:lnTo>
                          <a:pt x="2667" y="1143"/>
                        </a:lnTo>
                        <a:lnTo>
                          <a:pt x="1905" y="2381"/>
                        </a:lnTo>
                        <a:lnTo>
                          <a:pt x="0" y="123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79" name="任意多边形: 形状 978"/>
                  <p:cNvSpPr/>
                  <p:nvPr>
                    <p:custDataLst>
                      <p:tags r:id="rId158"/>
                    </p:custDataLst>
                  </p:nvPr>
                </p:nvSpPr>
                <p:spPr>
                  <a:xfrm>
                    <a:off x="6287519" y="2629857"/>
                    <a:ext cx="7098" cy="4596"/>
                  </a:xfrm>
                  <a:custGeom>
                    <a:avLst/>
                    <a:gdLst>
                      <a:gd name="connsiteX0" fmla="*/ 29 w 7098"/>
                      <a:gd name="connsiteY0" fmla="*/ 757 h 4596"/>
                      <a:gd name="connsiteX1" fmla="*/ 29 w 7098"/>
                      <a:gd name="connsiteY1" fmla="*/ 1424 h 4596"/>
                      <a:gd name="connsiteX2" fmla="*/ 29 w 7098"/>
                      <a:gd name="connsiteY2" fmla="*/ 1424 h 4596"/>
                      <a:gd name="connsiteX3" fmla="*/ 29 w 7098"/>
                      <a:gd name="connsiteY3" fmla="*/ 1424 h 4596"/>
                      <a:gd name="connsiteX4" fmla="*/ 29 w 7098"/>
                      <a:gd name="connsiteY4" fmla="*/ 1424 h 4596"/>
                      <a:gd name="connsiteX5" fmla="*/ 2410 w 7098"/>
                      <a:gd name="connsiteY5" fmla="*/ 3805 h 4596"/>
                      <a:gd name="connsiteX6" fmla="*/ 5744 w 7098"/>
                      <a:gd name="connsiteY6" fmla="*/ 4567 h 4596"/>
                      <a:gd name="connsiteX7" fmla="*/ 6410 w 7098"/>
                      <a:gd name="connsiteY7" fmla="*/ 4567 h 4596"/>
                      <a:gd name="connsiteX8" fmla="*/ 6887 w 7098"/>
                      <a:gd name="connsiteY8" fmla="*/ 4567 h 4596"/>
                      <a:gd name="connsiteX9" fmla="*/ 6887 w 7098"/>
                      <a:gd name="connsiteY9" fmla="*/ 3996 h 4596"/>
                      <a:gd name="connsiteX10" fmla="*/ 4315 w 7098"/>
                      <a:gd name="connsiteY10" fmla="*/ 852 h 4596"/>
                      <a:gd name="connsiteX11" fmla="*/ 315 w 7098"/>
                      <a:gd name="connsiteY11" fmla="*/ 281 h 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8" h="4596">
                        <a:moveTo>
                          <a:pt x="29" y="757"/>
                        </a:moveTo>
                        <a:cubicBezTo>
                          <a:pt x="-10" y="976"/>
                          <a:pt x="-10" y="1205"/>
                          <a:pt x="29" y="1424"/>
                        </a:cubicBezTo>
                        <a:lnTo>
                          <a:pt x="29" y="1424"/>
                        </a:lnTo>
                        <a:lnTo>
                          <a:pt x="29" y="1424"/>
                        </a:lnTo>
                        <a:lnTo>
                          <a:pt x="29" y="1424"/>
                        </a:lnTo>
                        <a:cubicBezTo>
                          <a:pt x="591" y="2424"/>
                          <a:pt x="1410" y="3243"/>
                          <a:pt x="2410" y="3805"/>
                        </a:cubicBezTo>
                        <a:cubicBezTo>
                          <a:pt x="3400" y="4424"/>
                          <a:pt x="4582" y="4691"/>
                          <a:pt x="5744" y="4567"/>
                        </a:cubicBezTo>
                        <a:lnTo>
                          <a:pt x="6410" y="4567"/>
                        </a:lnTo>
                        <a:cubicBezTo>
                          <a:pt x="6410" y="4567"/>
                          <a:pt x="6410" y="4567"/>
                          <a:pt x="6887" y="4567"/>
                        </a:cubicBezTo>
                        <a:cubicBezTo>
                          <a:pt x="7363" y="4567"/>
                          <a:pt x="6887" y="4567"/>
                          <a:pt x="6887" y="3996"/>
                        </a:cubicBezTo>
                        <a:cubicBezTo>
                          <a:pt x="6887" y="3424"/>
                          <a:pt x="5934" y="1805"/>
                          <a:pt x="4315" y="852"/>
                        </a:cubicBezTo>
                        <a:cubicBezTo>
                          <a:pt x="3172" y="-24"/>
                          <a:pt x="1658" y="-243"/>
                          <a:pt x="315" y="28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0" name="任意多边形: 形状 979"/>
                  <p:cNvSpPr/>
                  <p:nvPr>
                    <p:custDataLst>
                      <p:tags r:id="rId159"/>
                    </p:custDataLst>
                  </p:nvPr>
                </p:nvSpPr>
                <p:spPr>
                  <a:xfrm>
                    <a:off x="6288214" y="2631376"/>
                    <a:ext cx="4542" cy="2783"/>
                  </a:xfrm>
                  <a:custGeom>
                    <a:avLst/>
                    <a:gdLst>
                      <a:gd name="connsiteX0" fmla="*/ 381 w 4542"/>
                      <a:gd name="connsiteY0" fmla="*/ 476 h 2783"/>
                      <a:gd name="connsiteX1" fmla="*/ 2953 w 4542"/>
                      <a:gd name="connsiteY1" fmla="*/ 476 h 2783"/>
                      <a:gd name="connsiteX2" fmla="*/ 4477 w 4542"/>
                      <a:gd name="connsiteY2" fmla="*/ 2572 h 2783"/>
                      <a:gd name="connsiteX3" fmla="*/ 3143 w 4542"/>
                      <a:gd name="connsiteY3" fmla="*/ 2572 h 2783"/>
                      <a:gd name="connsiteX4" fmla="*/ 3143 w 4542"/>
                      <a:gd name="connsiteY4" fmla="*/ 1333 h 2783"/>
                      <a:gd name="connsiteX5" fmla="*/ 857 w 4542"/>
                      <a:gd name="connsiteY5" fmla="*/ 0 h 2783"/>
                      <a:gd name="connsiteX6" fmla="*/ 0 w 4542"/>
                      <a:gd name="connsiteY6" fmla="*/ 476 h 2783"/>
                      <a:gd name="connsiteX7" fmla="*/ 381 w 4542"/>
                      <a:gd name="connsiteY7" fmla="*/ 476 h 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2" h="2783">
                        <a:moveTo>
                          <a:pt x="381" y="476"/>
                        </a:moveTo>
                        <a:cubicBezTo>
                          <a:pt x="381" y="0"/>
                          <a:pt x="1810" y="0"/>
                          <a:pt x="2953" y="476"/>
                        </a:cubicBezTo>
                        <a:cubicBezTo>
                          <a:pt x="4096" y="953"/>
                          <a:pt x="4763" y="2096"/>
                          <a:pt x="4477" y="2572"/>
                        </a:cubicBezTo>
                        <a:cubicBezTo>
                          <a:pt x="4191" y="3048"/>
                          <a:pt x="3715" y="2572"/>
                          <a:pt x="3143" y="2572"/>
                        </a:cubicBezTo>
                        <a:cubicBezTo>
                          <a:pt x="2572" y="2572"/>
                          <a:pt x="4096" y="1905"/>
                          <a:pt x="3143" y="1333"/>
                        </a:cubicBezTo>
                        <a:cubicBezTo>
                          <a:pt x="2534" y="667"/>
                          <a:pt x="1743" y="200"/>
                          <a:pt x="857" y="0"/>
                        </a:cubicBezTo>
                        <a:cubicBezTo>
                          <a:pt x="381" y="0"/>
                          <a:pt x="0" y="0"/>
                          <a:pt x="0" y="476"/>
                        </a:cubicBezTo>
                        <a:lnTo>
                          <a:pt x="381" y="476"/>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1" name="任意多边形: 形状 980"/>
                  <p:cNvSpPr/>
                  <p:nvPr>
                    <p:custDataLst>
                      <p:tags r:id="rId160"/>
                    </p:custDataLst>
                  </p:nvPr>
                </p:nvSpPr>
                <p:spPr>
                  <a:xfrm>
                    <a:off x="6309264" y="2627234"/>
                    <a:ext cx="10286" cy="22906"/>
                  </a:xfrm>
                  <a:custGeom>
                    <a:avLst/>
                    <a:gdLst>
                      <a:gd name="connsiteX0" fmla="*/ 0 w 10286"/>
                      <a:gd name="connsiteY0" fmla="*/ 237 h 22906"/>
                      <a:gd name="connsiteX1" fmla="*/ 10287 w 10286"/>
                      <a:gd name="connsiteY1" fmla="*/ 1190 h 22906"/>
                      <a:gd name="connsiteX2" fmla="*/ 6001 w 10286"/>
                      <a:gd name="connsiteY2" fmla="*/ 9477 h 22906"/>
                      <a:gd name="connsiteX3" fmla="*/ 4476 w 10286"/>
                      <a:gd name="connsiteY3" fmla="*/ 21573 h 22906"/>
                      <a:gd name="connsiteX4" fmla="*/ 4476 w 10286"/>
                      <a:gd name="connsiteY4" fmla="*/ 22907 h 22906"/>
                      <a:gd name="connsiteX5" fmla="*/ 1809 w 10286"/>
                      <a:gd name="connsiteY5" fmla="*/ 22907 h 22906"/>
                      <a:gd name="connsiteX6" fmla="*/ 1809 w 10286"/>
                      <a:gd name="connsiteY6" fmla="*/ 21573 h 22906"/>
                      <a:gd name="connsiteX7" fmla="*/ 2667 w 10286"/>
                      <a:gd name="connsiteY7" fmla="*/ 9477 h 22906"/>
                      <a:gd name="connsiteX8" fmla="*/ 0 w 10286"/>
                      <a:gd name="connsiteY8" fmla="*/ 237 h 2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 h="22906">
                        <a:moveTo>
                          <a:pt x="0" y="237"/>
                        </a:moveTo>
                        <a:cubicBezTo>
                          <a:pt x="3457" y="-277"/>
                          <a:pt x="6982" y="47"/>
                          <a:pt x="10287" y="1190"/>
                        </a:cubicBezTo>
                        <a:cubicBezTo>
                          <a:pt x="8477" y="1190"/>
                          <a:pt x="6858" y="3952"/>
                          <a:pt x="6001" y="9477"/>
                        </a:cubicBezTo>
                        <a:cubicBezTo>
                          <a:pt x="5143" y="15001"/>
                          <a:pt x="4763" y="18430"/>
                          <a:pt x="4476" y="21573"/>
                        </a:cubicBezTo>
                        <a:cubicBezTo>
                          <a:pt x="4429" y="22021"/>
                          <a:pt x="4429" y="22459"/>
                          <a:pt x="4476" y="22907"/>
                        </a:cubicBezTo>
                        <a:lnTo>
                          <a:pt x="1809" y="22907"/>
                        </a:lnTo>
                        <a:cubicBezTo>
                          <a:pt x="1762" y="22459"/>
                          <a:pt x="1762" y="22021"/>
                          <a:pt x="1809" y="21573"/>
                        </a:cubicBezTo>
                        <a:cubicBezTo>
                          <a:pt x="1809" y="18430"/>
                          <a:pt x="2381" y="14049"/>
                          <a:pt x="2667" y="9477"/>
                        </a:cubicBezTo>
                        <a:cubicBezTo>
                          <a:pt x="2953" y="4904"/>
                          <a:pt x="1714" y="713"/>
                          <a:pt x="0" y="23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2" name="任意多边形: 形状 981"/>
                  <p:cNvSpPr/>
                  <p:nvPr>
                    <p:custDataLst>
                      <p:tags r:id="rId161"/>
                    </p:custDataLst>
                  </p:nvPr>
                </p:nvSpPr>
                <p:spPr>
                  <a:xfrm>
                    <a:off x="6311074" y="2647950"/>
                    <a:ext cx="2666" cy="1714"/>
                  </a:xfrm>
                  <a:custGeom>
                    <a:avLst/>
                    <a:gdLst>
                      <a:gd name="connsiteX0" fmla="*/ 0 w 2666"/>
                      <a:gd name="connsiteY0" fmla="*/ 0 h 1714"/>
                      <a:gd name="connsiteX1" fmla="*/ 1334 w 2666"/>
                      <a:gd name="connsiteY1" fmla="*/ 0 h 1714"/>
                      <a:gd name="connsiteX2" fmla="*/ 2667 w 2666"/>
                      <a:gd name="connsiteY2" fmla="*/ 0 h 1714"/>
                      <a:gd name="connsiteX3" fmla="*/ 2667 w 2666"/>
                      <a:gd name="connsiteY3" fmla="*/ 1714 h 1714"/>
                      <a:gd name="connsiteX4" fmla="*/ 0 w 2666"/>
                      <a:gd name="connsiteY4" fmla="*/ 1714 h 1714"/>
                      <a:gd name="connsiteX5" fmla="*/ 0 w 2666"/>
                      <a:gd name="connsiteY5" fmla="*/ 0 h 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 h="1714">
                        <a:moveTo>
                          <a:pt x="0" y="0"/>
                        </a:moveTo>
                        <a:lnTo>
                          <a:pt x="1334" y="0"/>
                        </a:lnTo>
                        <a:lnTo>
                          <a:pt x="2667" y="0"/>
                        </a:lnTo>
                        <a:cubicBezTo>
                          <a:pt x="2667" y="571"/>
                          <a:pt x="2667" y="1143"/>
                          <a:pt x="2667" y="1714"/>
                        </a:cubicBezTo>
                        <a:lnTo>
                          <a:pt x="0" y="1714"/>
                        </a:lnTo>
                        <a:cubicBezTo>
                          <a:pt x="0" y="1714"/>
                          <a:pt x="0" y="857"/>
                          <a:pt x="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3" name="任意多边形: 形状 982"/>
                  <p:cNvSpPr/>
                  <p:nvPr>
                    <p:custDataLst>
                      <p:tags r:id="rId162"/>
                    </p:custDataLst>
                  </p:nvPr>
                </p:nvSpPr>
                <p:spPr>
                  <a:xfrm>
                    <a:off x="6305073" y="2648710"/>
                    <a:ext cx="11032" cy="5700"/>
                  </a:xfrm>
                  <a:custGeom>
                    <a:avLst/>
                    <a:gdLst>
                      <a:gd name="connsiteX0" fmla="*/ 1333 w 11032"/>
                      <a:gd name="connsiteY0" fmla="*/ 2859 h 5700"/>
                      <a:gd name="connsiteX1" fmla="*/ 1333 w 11032"/>
                      <a:gd name="connsiteY1" fmla="*/ 3811 h 5700"/>
                      <a:gd name="connsiteX2" fmla="*/ 1333 w 11032"/>
                      <a:gd name="connsiteY2" fmla="*/ 3811 h 5700"/>
                      <a:gd name="connsiteX3" fmla="*/ 1333 w 11032"/>
                      <a:gd name="connsiteY3" fmla="*/ 3811 h 5700"/>
                      <a:gd name="connsiteX4" fmla="*/ 1333 w 11032"/>
                      <a:gd name="connsiteY4" fmla="*/ 3811 h 5700"/>
                      <a:gd name="connsiteX5" fmla="*/ 1333 w 11032"/>
                      <a:gd name="connsiteY5" fmla="*/ 3811 h 5700"/>
                      <a:gd name="connsiteX6" fmla="*/ 1333 w 11032"/>
                      <a:gd name="connsiteY6" fmla="*/ 3811 h 5700"/>
                      <a:gd name="connsiteX7" fmla="*/ 1333 w 11032"/>
                      <a:gd name="connsiteY7" fmla="*/ 3811 h 5700"/>
                      <a:gd name="connsiteX8" fmla="*/ 6001 w 11032"/>
                      <a:gd name="connsiteY8" fmla="*/ 5621 h 5700"/>
                      <a:gd name="connsiteX9" fmla="*/ 10954 w 11032"/>
                      <a:gd name="connsiteY9" fmla="*/ 4764 h 5700"/>
                      <a:gd name="connsiteX10" fmla="*/ 10954 w 11032"/>
                      <a:gd name="connsiteY10" fmla="*/ 4764 h 5700"/>
                      <a:gd name="connsiteX11" fmla="*/ 10954 w 11032"/>
                      <a:gd name="connsiteY11" fmla="*/ 4764 h 5700"/>
                      <a:gd name="connsiteX12" fmla="*/ 10954 w 11032"/>
                      <a:gd name="connsiteY12" fmla="*/ 4764 h 5700"/>
                      <a:gd name="connsiteX13" fmla="*/ 10954 w 11032"/>
                      <a:gd name="connsiteY13" fmla="*/ 4764 h 5700"/>
                      <a:gd name="connsiteX14" fmla="*/ 10954 w 11032"/>
                      <a:gd name="connsiteY14" fmla="*/ 4764 h 5700"/>
                      <a:gd name="connsiteX15" fmla="*/ 10954 w 11032"/>
                      <a:gd name="connsiteY15" fmla="*/ 3811 h 5700"/>
                      <a:gd name="connsiteX16" fmla="*/ 10954 w 11032"/>
                      <a:gd name="connsiteY16" fmla="*/ 2859 h 5700"/>
                      <a:gd name="connsiteX17" fmla="*/ 5715 w 11032"/>
                      <a:gd name="connsiteY17" fmla="*/ 97 h 5700"/>
                      <a:gd name="connsiteX18" fmla="*/ 0 w 11032"/>
                      <a:gd name="connsiteY18" fmla="*/ 1811 h 5700"/>
                      <a:gd name="connsiteX19" fmla="*/ 1333 w 11032"/>
                      <a:gd name="connsiteY19" fmla="*/ 2859 h 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32" h="5700">
                        <a:moveTo>
                          <a:pt x="1333" y="2859"/>
                        </a:moveTo>
                        <a:cubicBezTo>
                          <a:pt x="1229" y="3164"/>
                          <a:pt x="1229" y="3506"/>
                          <a:pt x="1333" y="3811"/>
                        </a:cubicBezTo>
                        <a:lnTo>
                          <a:pt x="1333" y="3811"/>
                        </a:lnTo>
                        <a:lnTo>
                          <a:pt x="1333" y="3811"/>
                        </a:lnTo>
                        <a:lnTo>
                          <a:pt x="1333" y="3811"/>
                        </a:lnTo>
                        <a:lnTo>
                          <a:pt x="1333" y="3811"/>
                        </a:lnTo>
                        <a:lnTo>
                          <a:pt x="1333" y="3811"/>
                        </a:lnTo>
                        <a:lnTo>
                          <a:pt x="1333" y="3811"/>
                        </a:lnTo>
                        <a:cubicBezTo>
                          <a:pt x="2667" y="4869"/>
                          <a:pt x="4296" y="5497"/>
                          <a:pt x="6001" y="5621"/>
                        </a:cubicBezTo>
                        <a:cubicBezTo>
                          <a:pt x="7696" y="5859"/>
                          <a:pt x="9430" y="5554"/>
                          <a:pt x="10954" y="4764"/>
                        </a:cubicBezTo>
                        <a:lnTo>
                          <a:pt x="10954" y="4764"/>
                        </a:lnTo>
                        <a:lnTo>
                          <a:pt x="10954" y="4764"/>
                        </a:lnTo>
                        <a:lnTo>
                          <a:pt x="10954" y="4764"/>
                        </a:lnTo>
                        <a:lnTo>
                          <a:pt x="10954" y="4764"/>
                        </a:lnTo>
                        <a:lnTo>
                          <a:pt x="10954" y="4764"/>
                        </a:lnTo>
                        <a:cubicBezTo>
                          <a:pt x="11039" y="4449"/>
                          <a:pt x="11039" y="4126"/>
                          <a:pt x="10954" y="3811"/>
                        </a:cubicBezTo>
                        <a:cubicBezTo>
                          <a:pt x="11058" y="3506"/>
                          <a:pt x="11058" y="3164"/>
                          <a:pt x="10954" y="2859"/>
                        </a:cubicBezTo>
                        <a:cubicBezTo>
                          <a:pt x="10954" y="1525"/>
                          <a:pt x="8382" y="382"/>
                          <a:pt x="5715" y="97"/>
                        </a:cubicBezTo>
                        <a:cubicBezTo>
                          <a:pt x="3048" y="-189"/>
                          <a:pt x="571" y="97"/>
                          <a:pt x="0" y="1811"/>
                        </a:cubicBezTo>
                        <a:cubicBezTo>
                          <a:pt x="190" y="2402"/>
                          <a:pt x="714" y="2811"/>
                          <a:pt x="1333" y="285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4" name="任意多边形: 形状 983"/>
                  <p:cNvSpPr/>
                  <p:nvPr>
                    <p:custDataLst>
                      <p:tags r:id="rId163"/>
                    </p:custDataLst>
                  </p:nvPr>
                </p:nvSpPr>
                <p:spPr>
                  <a:xfrm>
                    <a:off x="6308499" y="2651247"/>
                    <a:ext cx="6960" cy="3179"/>
                  </a:xfrm>
                  <a:custGeom>
                    <a:avLst/>
                    <a:gdLst>
                      <a:gd name="connsiteX0" fmla="*/ 3 w 6960"/>
                      <a:gd name="connsiteY0" fmla="*/ 1370 h 3179"/>
                      <a:gd name="connsiteX1" fmla="*/ 3622 w 6960"/>
                      <a:gd name="connsiteY1" fmla="*/ 37 h 3179"/>
                      <a:gd name="connsiteX2" fmla="*/ 6956 w 6960"/>
                      <a:gd name="connsiteY2" fmla="*/ 2037 h 3179"/>
                      <a:gd name="connsiteX3" fmla="*/ 5337 w 6960"/>
                      <a:gd name="connsiteY3" fmla="*/ 3180 h 3179"/>
                      <a:gd name="connsiteX4" fmla="*/ 5337 w 6960"/>
                      <a:gd name="connsiteY4" fmla="*/ 1179 h 3179"/>
                      <a:gd name="connsiteX5" fmla="*/ 1432 w 6960"/>
                      <a:gd name="connsiteY5" fmla="*/ 1179 h 3179"/>
                      <a:gd name="connsiteX6" fmla="*/ 479 w 6960"/>
                      <a:gd name="connsiteY6" fmla="*/ 2322 h 3179"/>
                      <a:gd name="connsiteX7" fmla="*/ 3 w 6960"/>
                      <a:gd name="connsiteY7" fmla="*/ 1370 h 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0" h="3179">
                        <a:moveTo>
                          <a:pt x="3" y="1370"/>
                        </a:moveTo>
                        <a:cubicBezTo>
                          <a:pt x="3" y="417"/>
                          <a:pt x="1717" y="-154"/>
                          <a:pt x="3622" y="37"/>
                        </a:cubicBezTo>
                        <a:cubicBezTo>
                          <a:pt x="5528" y="227"/>
                          <a:pt x="7051" y="1084"/>
                          <a:pt x="6956" y="2037"/>
                        </a:cubicBezTo>
                        <a:cubicBezTo>
                          <a:pt x="6861" y="2989"/>
                          <a:pt x="6194" y="2989"/>
                          <a:pt x="5337" y="3180"/>
                        </a:cubicBezTo>
                        <a:cubicBezTo>
                          <a:pt x="6289" y="2704"/>
                          <a:pt x="6194" y="1751"/>
                          <a:pt x="5337" y="1179"/>
                        </a:cubicBezTo>
                        <a:cubicBezTo>
                          <a:pt x="4061" y="808"/>
                          <a:pt x="2708" y="808"/>
                          <a:pt x="1432" y="1179"/>
                        </a:cubicBezTo>
                        <a:cubicBezTo>
                          <a:pt x="670" y="1179"/>
                          <a:pt x="289" y="1751"/>
                          <a:pt x="479" y="2322"/>
                        </a:cubicBezTo>
                        <a:cubicBezTo>
                          <a:pt x="155" y="2113"/>
                          <a:pt x="-26" y="1751"/>
                          <a:pt x="3" y="137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5" name="任意多边形: 形状 984"/>
                  <p:cNvSpPr/>
                  <p:nvPr>
                    <p:custDataLst>
                      <p:tags r:id="rId164"/>
                    </p:custDataLst>
                  </p:nvPr>
                </p:nvSpPr>
                <p:spPr>
                  <a:xfrm>
                    <a:off x="6328219" y="2624423"/>
                    <a:ext cx="9736" cy="12858"/>
                  </a:xfrm>
                  <a:custGeom>
                    <a:avLst/>
                    <a:gdLst>
                      <a:gd name="connsiteX0" fmla="*/ 0 w 9736"/>
                      <a:gd name="connsiteY0" fmla="*/ 3143 h 12858"/>
                      <a:gd name="connsiteX1" fmla="*/ 9525 w 9736"/>
                      <a:gd name="connsiteY1" fmla="*/ 0 h 12858"/>
                      <a:gd name="connsiteX2" fmla="*/ 7811 w 9736"/>
                      <a:gd name="connsiteY2" fmla="*/ 5334 h 12858"/>
                      <a:gd name="connsiteX3" fmla="*/ 9525 w 9736"/>
                      <a:gd name="connsiteY3" fmla="*/ 11430 h 12858"/>
                      <a:gd name="connsiteX4" fmla="*/ 9525 w 9736"/>
                      <a:gd name="connsiteY4" fmla="*/ 12097 h 12858"/>
                      <a:gd name="connsiteX5" fmla="*/ 7144 w 9736"/>
                      <a:gd name="connsiteY5" fmla="*/ 12859 h 12858"/>
                      <a:gd name="connsiteX6" fmla="*/ 7144 w 9736"/>
                      <a:gd name="connsiteY6" fmla="*/ 12192 h 12858"/>
                      <a:gd name="connsiteX7" fmla="*/ 4858 w 9736"/>
                      <a:gd name="connsiteY7" fmla="*/ 6287 h 12858"/>
                      <a:gd name="connsiteX8" fmla="*/ 0 w 9736"/>
                      <a:gd name="connsiteY8" fmla="*/ 3143 h 1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6" h="12858">
                        <a:moveTo>
                          <a:pt x="0" y="3143"/>
                        </a:moveTo>
                        <a:cubicBezTo>
                          <a:pt x="3010" y="1657"/>
                          <a:pt x="6220" y="600"/>
                          <a:pt x="9525" y="0"/>
                        </a:cubicBezTo>
                        <a:cubicBezTo>
                          <a:pt x="8001" y="667"/>
                          <a:pt x="7144" y="2476"/>
                          <a:pt x="7811" y="5334"/>
                        </a:cubicBezTo>
                        <a:cubicBezTo>
                          <a:pt x="8477" y="8192"/>
                          <a:pt x="9049" y="9811"/>
                          <a:pt x="9525" y="11430"/>
                        </a:cubicBezTo>
                        <a:cubicBezTo>
                          <a:pt x="10001" y="13049"/>
                          <a:pt x="9525" y="11906"/>
                          <a:pt x="9525" y="12097"/>
                        </a:cubicBezTo>
                        <a:lnTo>
                          <a:pt x="7144" y="12859"/>
                        </a:lnTo>
                        <a:lnTo>
                          <a:pt x="7144" y="12192"/>
                        </a:lnTo>
                        <a:cubicBezTo>
                          <a:pt x="6667" y="10668"/>
                          <a:pt x="5810" y="8477"/>
                          <a:pt x="4858" y="6287"/>
                        </a:cubicBezTo>
                        <a:cubicBezTo>
                          <a:pt x="3905" y="4096"/>
                          <a:pt x="1619" y="2762"/>
                          <a:pt x="0" y="31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6" name="任意多边形: 形状 985"/>
                  <p:cNvSpPr/>
                  <p:nvPr>
                    <p:custDataLst>
                      <p:tags r:id="rId165"/>
                    </p:custDataLst>
                  </p:nvPr>
                </p:nvSpPr>
                <p:spPr>
                  <a:xfrm>
                    <a:off x="6334982" y="2636234"/>
                    <a:ext cx="2476" cy="1809"/>
                  </a:xfrm>
                  <a:custGeom>
                    <a:avLst/>
                    <a:gdLst>
                      <a:gd name="connsiteX0" fmla="*/ 0 w 2476"/>
                      <a:gd name="connsiteY0" fmla="*/ 0 h 1809"/>
                      <a:gd name="connsiteX1" fmla="*/ 1238 w 2476"/>
                      <a:gd name="connsiteY1" fmla="*/ 0 h 1809"/>
                      <a:gd name="connsiteX2" fmla="*/ 2477 w 2476"/>
                      <a:gd name="connsiteY2" fmla="*/ 0 h 1809"/>
                      <a:gd name="connsiteX3" fmla="*/ 2477 w 2476"/>
                      <a:gd name="connsiteY3" fmla="*/ 1048 h 1809"/>
                      <a:gd name="connsiteX4" fmla="*/ 95 w 2476"/>
                      <a:gd name="connsiteY4" fmla="*/ 1810 h 1809"/>
                      <a:gd name="connsiteX5" fmla="*/ 0 w 2476"/>
                      <a:gd name="connsiteY5" fmla="*/ 0 h 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6" h="1809">
                        <a:moveTo>
                          <a:pt x="0" y="0"/>
                        </a:moveTo>
                        <a:lnTo>
                          <a:pt x="1238" y="0"/>
                        </a:lnTo>
                        <a:lnTo>
                          <a:pt x="2477" y="0"/>
                        </a:lnTo>
                        <a:lnTo>
                          <a:pt x="2477" y="1048"/>
                        </a:lnTo>
                        <a:lnTo>
                          <a:pt x="95" y="1810"/>
                        </a:lnTo>
                        <a:cubicBezTo>
                          <a:pt x="95" y="1810"/>
                          <a:pt x="95" y="381"/>
                          <a:pt x="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7" name="任意多边形: 形状 986"/>
                  <p:cNvSpPr/>
                  <p:nvPr>
                    <p:custDataLst>
                      <p:tags r:id="rId166"/>
                    </p:custDataLst>
                  </p:nvPr>
                </p:nvSpPr>
                <p:spPr>
                  <a:xfrm>
                    <a:off x="6332029" y="2636643"/>
                    <a:ext cx="7560" cy="4059"/>
                  </a:xfrm>
                  <a:custGeom>
                    <a:avLst/>
                    <a:gdLst>
                      <a:gd name="connsiteX0" fmla="*/ 1048 w 7560"/>
                      <a:gd name="connsiteY0" fmla="*/ 3210 h 4059"/>
                      <a:gd name="connsiteX1" fmla="*/ 1048 w 7560"/>
                      <a:gd name="connsiteY1" fmla="*/ 3781 h 4059"/>
                      <a:gd name="connsiteX2" fmla="*/ 1048 w 7560"/>
                      <a:gd name="connsiteY2" fmla="*/ 3781 h 4059"/>
                      <a:gd name="connsiteX3" fmla="*/ 1048 w 7560"/>
                      <a:gd name="connsiteY3" fmla="*/ 3781 h 4059"/>
                      <a:gd name="connsiteX4" fmla="*/ 1048 w 7560"/>
                      <a:gd name="connsiteY4" fmla="*/ 3781 h 4059"/>
                      <a:gd name="connsiteX5" fmla="*/ 1048 w 7560"/>
                      <a:gd name="connsiteY5" fmla="*/ 3781 h 4059"/>
                      <a:gd name="connsiteX6" fmla="*/ 4572 w 7560"/>
                      <a:gd name="connsiteY6" fmla="*/ 3781 h 4059"/>
                      <a:gd name="connsiteX7" fmla="*/ 7525 w 7560"/>
                      <a:gd name="connsiteY7" fmla="*/ 1781 h 4059"/>
                      <a:gd name="connsiteX8" fmla="*/ 7525 w 7560"/>
                      <a:gd name="connsiteY8" fmla="*/ 1781 h 4059"/>
                      <a:gd name="connsiteX9" fmla="*/ 7525 w 7560"/>
                      <a:gd name="connsiteY9" fmla="*/ 1781 h 4059"/>
                      <a:gd name="connsiteX10" fmla="*/ 7525 w 7560"/>
                      <a:gd name="connsiteY10" fmla="*/ 1781 h 4059"/>
                      <a:gd name="connsiteX11" fmla="*/ 7525 w 7560"/>
                      <a:gd name="connsiteY11" fmla="*/ 1781 h 4059"/>
                      <a:gd name="connsiteX12" fmla="*/ 7525 w 7560"/>
                      <a:gd name="connsiteY12" fmla="*/ 1781 h 4059"/>
                      <a:gd name="connsiteX13" fmla="*/ 7525 w 7560"/>
                      <a:gd name="connsiteY13" fmla="*/ 1781 h 4059"/>
                      <a:gd name="connsiteX14" fmla="*/ 7525 w 7560"/>
                      <a:gd name="connsiteY14" fmla="*/ 1114 h 4059"/>
                      <a:gd name="connsiteX15" fmla="*/ 7525 w 7560"/>
                      <a:gd name="connsiteY15" fmla="*/ 543 h 4059"/>
                      <a:gd name="connsiteX16" fmla="*/ 3238 w 7560"/>
                      <a:gd name="connsiteY16" fmla="*/ 543 h 4059"/>
                      <a:gd name="connsiteX17" fmla="*/ 0 w 7560"/>
                      <a:gd name="connsiteY17" fmla="*/ 3305 h 4059"/>
                      <a:gd name="connsiteX18" fmla="*/ 1048 w 7560"/>
                      <a:gd name="connsiteY18" fmla="*/ 3210 h 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60" h="4059">
                        <a:moveTo>
                          <a:pt x="1048" y="3210"/>
                        </a:moveTo>
                        <a:cubicBezTo>
                          <a:pt x="981" y="3391"/>
                          <a:pt x="981" y="3600"/>
                          <a:pt x="1048" y="3781"/>
                        </a:cubicBezTo>
                        <a:lnTo>
                          <a:pt x="1048" y="3781"/>
                        </a:lnTo>
                        <a:lnTo>
                          <a:pt x="1048" y="3781"/>
                        </a:lnTo>
                        <a:lnTo>
                          <a:pt x="1048" y="3781"/>
                        </a:lnTo>
                        <a:lnTo>
                          <a:pt x="1048" y="3781"/>
                        </a:lnTo>
                        <a:cubicBezTo>
                          <a:pt x="2191" y="4153"/>
                          <a:pt x="3429" y="4153"/>
                          <a:pt x="4572" y="3781"/>
                        </a:cubicBezTo>
                        <a:cubicBezTo>
                          <a:pt x="5753" y="3457"/>
                          <a:pt x="6791" y="2753"/>
                          <a:pt x="7525" y="1781"/>
                        </a:cubicBezTo>
                        <a:lnTo>
                          <a:pt x="7525" y="1781"/>
                        </a:lnTo>
                        <a:lnTo>
                          <a:pt x="7525" y="1781"/>
                        </a:lnTo>
                        <a:lnTo>
                          <a:pt x="7525" y="1781"/>
                        </a:lnTo>
                        <a:lnTo>
                          <a:pt x="7525" y="1781"/>
                        </a:lnTo>
                        <a:lnTo>
                          <a:pt x="7525" y="1781"/>
                        </a:lnTo>
                        <a:lnTo>
                          <a:pt x="7525" y="1781"/>
                        </a:lnTo>
                        <a:cubicBezTo>
                          <a:pt x="7573" y="1562"/>
                          <a:pt x="7573" y="1333"/>
                          <a:pt x="7525" y="1114"/>
                        </a:cubicBezTo>
                        <a:cubicBezTo>
                          <a:pt x="7525" y="1114"/>
                          <a:pt x="7525" y="1114"/>
                          <a:pt x="7525" y="543"/>
                        </a:cubicBezTo>
                        <a:cubicBezTo>
                          <a:pt x="6191" y="-181"/>
                          <a:pt x="4572" y="-181"/>
                          <a:pt x="3238" y="543"/>
                        </a:cubicBezTo>
                        <a:cubicBezTo>
                          <a:pt x="1429" y="1210"/>
                          <a:pt x="95" y="2353"/>
                          <a:pt x="0" y="3305"/>
                        </a:cubicBezTo>
                        <a:cubicBezTo>
                          <a:pt x="352" y="3391"/>
                          <a:pt x="714" y="3353"/>
                          <a:pt x="1048" y="321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8" name="任意多边形: 形状 987"/>
                  <p:cNvSpPr/>
                  <p:nvPr>
                    <p:custDataLst>
                      <p:tags r:id="rId167"/>
                    </p:custDataLst>
                  </p:nvPr>
                </p:nvSpPr>
                <p:spPr>
                  <a:xfrm>
                    <a:off x="6334791" y="2637874"/>
                    <a:ext cx="4669" cy="2220"/>
                  </a:xfrm>
                  <a:custGeom>
                    <a:avLst/>
                    <a:gdLst>
                      <a:gd name="connsiteX0" fmla="*/ 0 w 4669"/>
                      <a:gd name="connsiteY0" fmla="*/ 1979 h 2220"/>
                      <a:gd name="connsiteX1" fmla="*/ 2000 w 4669"/>
                      <a:gd name="connsiteY1" fmla="*/ 169 h 2220"/>
                      <a:gd name="connsiteX2" fmla="*/ 4667 w 4669"/>
                      <a:gd name="connsiteY2" fmla="*/ 169 h 2220"/>
                      <a:gd name="connsiteX3" fmla="*/ 4000 w 4669"/>
                      <a:gd name="connsiteY3" fmla="*/ 1408 h 2220"/>
                      <a:gd name="connsiteX4" fmla="*/ 3238 w 4669"/>
                      <a:gd name="connsiteY4" fmla="*/ 169 h 2220"/>
                      <a:gd name="connsiteX5" fmla="*/ 667 w 4669"/>
                      <a:gd name="connsiteY5" fmla="*/ 1027 h 2220"/>
                      <a:gd name="connsiteX6" fmla="*/ 667 w 4669"/>
                      <a:gd name="connsiteY6" fmla="*/ 2074 h 2220"/>
                      <a:gd name="connsiteX7" fmla="*/ 0 w 4669"/>
                      <a:gd name="connsiteY7" fmla="*/ 1979 h 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9" h="2220">
                        <a:moveTo>
                          <a:pt x="0" y="1979"/>
                        </a:moveTo>
                        <a:cubicBezTo>
                          <a:pt x="0" y="1408"/>
                          <a:pt x="667" y="550"/>
                          <a:pt x="2000" y="169"/>
                        </a:cubicBezTo>
                        <a:cubicBezTo>
                          <a:pt x="3334" y="-212"/>
                          <a:pt x="4477" y="169"/>
                          <a:pt x="4667" y="169"/>
                        </a:cubicBezTo>
                        <a:cubicBezTo>
                          <a:pt x="4696" y="674"/>
                          <a:pt x="4439" y="1150"/>
                          <a:pt x="4000" y="1408"/>
                        </a:cubicBezTo>
                        <a:cubicBezTo>
                          <a:pt x="4477" y="836"/>
                          <a:pt x="4000" y="169"/>
                          <a:pt x="3238" y="169"/>
                        </a:cubicBezTo>
                        <a:cubicBezTo>
                          <a:pt x="2314" y="160"/>
                          <a:pt x="1410" y="465"/>
                          <a:pt x="667" y="1027"/>
                        </a:cubicBezTo>
                        <a:cubicBezTo>
                          <a:pt x="190" y="1027"/>
                          <a:pt x="0" y="1789"/>
                          <a:pt x="667" y="2074"/>
                        </a:cubicBezTo>
                        <a:cubicBezTo>
                          <a:pt x="1333" y="2360"/>
                          <a:pt x="95" y="2170"/>
                          <a:pt x="0" y="197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89" name="任意多边形: 形状 988"/>
                  <p:cNvSpPr/>
                  <p:nvPr>
                    <p:custDataLst>
                      <p:tags r:id="rId168"/>
                    </p:custDataLst>
                  </p:nvPr>
                </p:nvSpPr>
                <p:spPr>
                  <a:xfrm>
                    <a:off x="6345174" y="2613088"/>
                    <a:ext cx="19621" cy="20954"/>
                  </a:xfrm>
                  <a:custGeom>
                    <a:avLst/>
                    <a:gdLst>
                      <a:gd name="connsiteX0" fmla="*/ 0 w 19621"/>
                      <a:gd name="connsiteY0" fmla="*/ 6953 h 20954"/>
                      <a:gd name="connsiteX1" fmla="*/ 7620 w 19621"/>
                      <a:gd name="connsiteY1" fmla="*/ 0 h 20954"/>
                      <a:gd name="connsiteX2" fmla="*/ 10858 w 19621"/>
                      <a:gd name="connsiteY2" fmla="*/ 8668 h 20954"/>
                      <a:gd name="connsiteX3" fmla="*/ 18764 w 19621"/>
                      <a:gd name="connsiteY3" fmla="*/ 18193 h 20954"/>
                      <a:gd name="connsiteX4" fmla="*/ 19621 w 19621"/>
                      <a:gd name="connsiteY4" fmla="*/ 19145 h 20954"/>
                      <a:gd name="connsiteX5" fmla="*/ 17621 w 19621"/>
                      <a:gd name="connsiteY5" fmla="*/ 20955 h 20954"/>
                      <a:gd name="connsiteX6" fmla="*/ 16764 w 19621"/>
                      <a:gd name="connsiteY6" fmla="*/ 20003 h 20954"/>
                      <a:gd name="connsiteX7" fmla="*/ 8287 w 19621"/>
                      <a:gd name="connsiteY7" fmla="*/ 11335 h 20954"/>
                      <a:gd name="connsiteX8" fmla="*/ 0 w 19621"/>
                      <a:gd name="connsiteY8" fmla="*/ 6953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1" h="20954">
                        <a:moveTo>
                          <a:pt x="0" y="6953"/>
                        </a:moveTo>
                        <a:cubicBezTo>
                          <a:pt x="1924" y="4039"/>
                          <a:pt x="4543" y="1648"/>
                          <a:pt x="7620" y="0"/>
                        </a:cubicBezTo>
                        <a:cubicBezTo>
                          <a:pt x="6477" y="1429"/>
                          <a:pt x="7620" y="4382"/>
                          <a:pt x="10858" y="8668"/>
                        </a:cubicBezTo>
                        <a:cubicBezTo>
                          <a:pt x="14097" y="12954"/>
                          <a:pt x="16669" y="15431"/>
                          <a:pt x="18764" y="18193"/>
                        </a:cubicBezTo>
                        <a:lnTo>
                          <a:pt x="19621" y="19145"/>
                        </a:lnTo>
                        <a:lnTo>
                          <a:pt x="17621" y="20955"/>
                        </a:lnTo>
                        <a:lnTo>
                          <a:pt x="16764" y="20003"/>
                        </a:lnTo>
                        <a:cubicBezTo>
                          <a:pt x="14573" y="17717"/>
                          <a:pt x="11621" y="14478"/>
                          <a:pt x="8287" y="11335"/>
                        </a:cubicBezTo>
                        <a:cubicBezTo>
                          <a:pt x="4953" y="8192"/>
                          <a:pt x="1524" y="6287"/>
                          <a:pt x="0" y="6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0" name="任意多边形: 形状 989"/>
                  <p:cNvSpPr/>
                  <p:nvPr>
                    <p:custDataLst>
                      <p:tags r:id="rId169"/>
                    </p:custDataLst>
                  </p:nvPr>
                </p:nvSpPr>
                <p:spPr>
                  <a:xfrm>
                    <a:off x="6361652" y="2630614"/>
                    <a:ext cx="3143" cy="3048"/>
                  </a:xfrm>
                  <a:custGeom>
                    <a:avLst/>
                    <a:gdLst>
                      <a:gd name="connsiteX0" fmla="*/ 0 w 3143"/>
                      <a:gd name="connsiteY0" fmla="*/ 1810 h 3048"/>
                      <a:gd name="connsiteX1" fmla="*/ 952 w 3143"/>
                      <a:gd name="connsiteY1" fmla="*/ 857 h 3048"/>
                      <a:gd name="connsiteX2" fmla="*/ 2000 w 3143"/>
                      <a:gd name="connsiteY2" fmla="*/ 0 h 3048"/>
                      <a:gd name="connsiteX3" fmla="*/ 3143 w 3143"/>
                      <a:gd name="connsiteY3" fmla="*/ 1238 h 3048"/>
                      <a:gd name="connsiteX4" fmla="*/ 1143 w 3143"/>
                      <a:gd name="connsiteY4" fmla="*/ 3048 h 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3048">
                        <a:moveTo>
                          <a:pt x="0" y="1810"/>
                        </a:moveTo>
                        <a:cubicBezTo>
                          <a:pt x="295" y="1467"/>
                          <a:pt x="610" y="1153"/>
                          <a:pt x="952" y="857"/>
                        </a:cubicBezTo>
                        <a:lnTo>
                          <a:pt x="2000" y="0"/>
                        </a:lnTo>
                        <a:lnTo>
                          <a:pt x="3143" y="1238"/>
                        </a:lnTo>
                        <a:lnTo>
                          <a:pt x="1143" y="304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1" name="任意多边形: 形状 990"/>
                  <p:cNvSpPr/>
                  <p:nvPr>
                    <p:custDataLst>
                      <p:tags r:id="rId170"/>
                    </p:custDataLst>
                  </p:nvPr>
                </p:nvSpPr>
                <p:spPr>
                  <a:xfrm>
                    <a:off x="6360084" y="2630178"/>
                    <a:ext cx="10426" cy="8913"/>
                  </a:xfrm>
                  <a:custGeom>
                    <a:avLst/>
                    <a:gdLst>
                      <a:gd name="connsiteX0" fmla="*/ 806 w 10426"/>
                      <a:gd name="connsiteY0" fmla="*/ 8247 h 8913"/>
                      <a:gd name="connsiteX1" fmla="*/ 1663 w 10426"/>
                      <a:gd name="connsiteY1" fmla="*/ 8914 h 8913"/>
                      <a:gd name="connsiteX2" fmla="*/ 2616 w 10426"/>
                      <a:gd name="connsiteY2" fmla="*/ 8914 h 8913"/>
                      <a:gd name="connsiteX3" fmla="*/ 7473 w 10426"/>
                      <a:gd name="connsiteY3" fmla="*/ 6342 h 8913"/>
                      <a:gd name="connsiteX4" fmla="*/ 10426 w 10426"/>
                      <a:gd name="connsiteY4" fmla="*/ 1770 h 8913"/>
                      <a:gd name="connsiteX5" fmla="*/ 10426 w 10426"/>
                      <a:gd name="connsiteY5" fmla="*/ 1770 h 8913"/>
                      <a:gd name="connsiteX6" fmla="*/ 10426 w 10426"/>
                      <a:gd name="connsiteY6" fmla="*/ 1770 h 8913"/>
                      <a:gd name="connsiteX7" fmla="*/ 10426 w 10426"/>
                      <a:gd name="connsiteY7" fmla="*/ 1770 h 8913"/>
                      <a:gd name="connsiteX8" fmla="*/ 10426 w 10426"/>
                      <a:gd name="connsiteY8" fmla="*/ 1770 h 8913"/>
                      <a:gd name="connsiteX9" fmla="*/ 10426 w 10426"/>
                      <a:gd name="connsiteY9" fmla="*/ 1770 h 8913"/>
                      <a:gd name="connsiteX10" fmla="*/ 9950 w 10426"/>
                      <a:gd name="connsiteY10" fmla="*/ 817 h 8913"/>
                      <a:gd name="connsiteX11" fmla="*/ 9092 w 10426"/>
                      <a:gd name="connsiteY11" fmla="*/ 246 h 8913"/>
                      <a:gd name="connsiteX12" fmla="*/ 2997 w 10426"/>
                      <a:gd name="connsiteY12" fmla="*/ 2532 h 8913"/>
                      <a:gd name="connsiteX13" fmla="*/ 139 w 10426"/>
                      <a:gd name="connsiteY13" fmla="*/ 8437 h 8913"/>
                      <a:gd name="connsiteX14" fmla="*/ 806 w 10426"/>
                      <a:gd name="connsiteY14" fmla="*/ 8247 h 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6" h="8913">
                        <a:moveTo>
                          <a:pt x="806" y="8247"/>
                        </a:moveTo>
                        <a:cubicBezTo>
                          <a:pt x="1044" y="8523"/>
                          <a:pt x="1339" y="8742"/>
                          <a:pt x="1663" y="8914"/>
                        </a:cubicBezTo>
                        <a:lnTo>
                          <a:pt x="2616" y="8914"/>
                        </a:lnTo>
                        <a:cubicBezTo>
                          <a:pt x="4473" y="8609"/>
                          <a:pt x="6178" y="7704"/>
                          <a:pt x="7473" y="6342"/>
                        </a:cubicBezTo>
                        <a:cubicBezTo>
                          <a:pt x="8931" y="5180"/>
                          <a:pt x="9969" y="3579"/>
                          <a:pt x="10426" y="1770"/>
                        </a:cubicBezTo>
                        <a:lnTo>
                          <a:pt x="10426" y="1770"/>
                        </a:lnTo>
                        <a:lnTo>
                          <a:pt x="10426" y="1770"/>
                        </a:lnTo>
                        <a:cubicBezTo>
                          <a:pt x="10426" y="1770"/>
                          <a:pt x="10426" y="1770"/>
                          <a:pt x="10426" y="1770"/>
                        </a:cubicBezTo>
                        <a:lnTo>
                          <a:pt x="10426" y="1770"/>
                        </a:lnTo>
                        <a:lnTo>
                          <a:pt x="10426" y="1770"/>
                        </a:lnTo>
                        <a:cubicBezTo>
                          <a:pt x="10302" y="1436"/>
                          <a:pt x="10150" y="1113"/>
                          <a:pt x="9950" y="817"/>
                        </a:cubicBezTo>
                        <a:lnTo>
                          <a:pt x="9092" y="246"/>
                        </a:lnTo>
                        <a:cubicBezTo>
                          <a:pt x="7759" y="-421"/>
                          <a:pt x="5187" y="246"/>
                          <a:pt x="2997" y="2532"/>
                        </a:cubicBezTo>
                        <a:cubicBezTo>
                          <a:pt x="806" y="4818"/>
                          <a:pt x="-433" y="7008"/>
                          <a:pt x="139" y="8437"/>
                        </a:cubicBezTo>
                        <a:cubicBezTo>
                          <a:pt x="368" y="8409"/>
                          <a:pt x="596" y="8342"/>
                          <a:pt x="806" y="824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2" name="任意多边形: 形状 991"/>
                  <p:cNvSpPr/>
                  <p:nvPr>
                    <p:custDataLst>
                      <p:tags r:id="rId171"/>
                    </p:custDataLst>
                  </p:nvPr>
                </p:nvSpPr>
                <p:spPr>
                  <a:xfrm>
                    <a:off x="6363015" y="2632388"/>
                    <a:ext cx="6172" cy="5750"/>
                  </a:xfrm>
                  <a:custGeom>
                    <a:avLst/>
                    <a:gdLst>
                      <a:gd name="connsiteX0" fmla="*/ 256 w 6172"/>
                      <a:gd name="connsiteY0" fmla="*/ 5369 h 5750"/>
                      <a:gd name="connsiteX1" fmla="*/ 1876 w 6172"/>
                      <a:gd name="connsiteY1" fmla="*/ 1559 h 5750"/>
                      <a:gd name="connsiteX2" fmla="*/ 5876 w 6172"/>
                      <a:gd name="connsiteY2" fmla="*/ 321 h 5750"/>
                      <a:gd name="connsiteX3" fmla="*/ 5876 w 6172"/>
                      <a:gd name="connsiteY3" fmla="*/ 2512 h 5750"/>
                      <a:gd name="connsiteX4" fmla="*/ 4162 w 6172"/>
                      <a:gd name="connsiteY4" fmla="*/ 1178 h 5750"/>
                      <a:gd name="connsiteX5" fmla="*/ 1019 w 6172"/>
                      <a:gd name="connsiteY5" fmla="*/ 4036 h 5750"/>
                      <a:gd name="connsiteX6" fmla="*/ 1019 w 6172"/>
                      <a:gd name="connsiteY6" fmla="*/ 5750 h 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 h="5750">
                        <a:moveTo>
                          <a:pt x="256" y="5369"/>
                        </a:moveTo>
                        <a:cubicBezTo>
                          <a:pt x="-410" y="4703"/>
                          <a:pt x="256" y="2893"/>
                          <a:pt x="1876" y="1559"/>
                        </a:cubicBezTo>
                        <a:cubicBezTo>
                          <a:pt x="3495" y="226"/>
                          <a:pt x="5209" y="-441"/>
                          <a:pt x="5876" y="321"/>
                        </a:cubicBezTo>
                        <a:cubicBezTo>
                          <a:pt x="6543" y="1083"/>
                          <a:pt x="5876" y="1559"/>
                          <a:pt x="5876" y="2512"/>
                        </a:cubicBezTo>
                        <a:cubicBezTo>
                          <a:pt x="5876" y="1369"/>
                          <a:pt x="5400" y="702"/>
                          <a:pt x="4162" y="1178"/>
                        </a:cubicBezTo>
                        <a:cubicBezTo>
                          <a:pt x="2866" y="1817"/>
                          <a:pt x="1780" y="2807"/>
                          <a:pt x="1019" y="4036"/>
                        </a:cubicBezTo>
                        <a:cubicBezTo>
                          <a:pt x="1019" y="4798"/>
                          <a:pt x="1019" y="5465"/>
                          <a:pt x="1019" y="575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3" name="任意多边形: 形状 992"/>
                  <p:cNvSpPr/>
                  <p:nvPr>
                    <p:custDataLst>
                      <p:tags r:id="rId172"/>
                    </p:custDataLst>
                  </p:nvPr>
                </p:nvSpPr>
                <p:spPr>
                  <a:xfrm>
                    <a:off x="6357556" y="2596800"/>
                    <a:ext cx="16859" cy="12001"/>
                  </a:xfrm>
                  <a:custGeom>
                    <a:avLst/>
                    <a:gdLst>
                      <a:gd name="connsiteX0" fmla="*/ 0 w 16859"/>
                      <a:gd name="connsiteY0" fmla="*/ 9525 h 12001"/>
                      <a:gd name="connsiteX1" fmla="*/ 4286 w 16859"/>
                      <a:gd name="connsiteY1" fmla="*/ 0 h 12001"/>
                      <a:gd name="connsiteX2" fmla="*/ 8382 w 16859"/>
                      <a:gd name="connsiteY2" fmla="*/ 5715 h 12001"/>
                      <a:gd name="connsiteX3" fmla="*/ 16002 w 16859"/>
                      <a:gd name="connsiteY3" fmla="*/ 9430 h 12001"/>
                      <a:gd name="connsiteX4" fmla="*/ 16859 w 16859"/>
                      <a:gd name="connsiteY4" fmla="*/ 9430 h 12001"/>
                      <a:gd name="connsiteX5" fmla="*/ 15812 w 16859"/>
                      <a:gd name="connsiteY5" fmla="*/ 12001 h 12001"/>
                      <a:gd name="connsiteX6" fmla="*/ 14954 w 16859"/>
                      <a:gd name="connsiteY6" fmla="*/ 12001 h 12001"/>
                      <a:gd name="connsiteX7" fmla="*/ 6953 w 16859"/>
                      <a:gd name="connsiteY7" fmla="*/ 8954 h 12001"/>
                      <a:gd name="connsiteX8" fmla="*/ 0 w 16859"/>
                      <a:gd name="connsiteY8" fmla="*/ 9525 h 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9" h="12001">
                        <a:moveTo>
                          <a:pt x="0" y="9525"/>
                        </a:moveTo>
                        <a:cubicBezTo>
                          <a:pt x="943" y="6153"/>
                          <a:pt x="2381" y="2943"/>
                          <a:pt x="4286" y="0"/>
                        </a:cubicBezTo>
                        <a:cubicBezTo>
                          <a:pt x="3810" y="1714"/>
                          <a:pt x="4953" y="3905"/>
                          <a:pt x="8382" y="5715"/>
                        </a:cubicBezTo>
                        <a:cubicBezTo>
                          <a:pt x="11811" y="7525"/>
                          <a:pt x="14002" y="8572"/>
                          <a:pt x="16002" y="9430"/>
                        </a:cubicBezTo>
                        <a:lnTo>
                          <a:pt x="16859" y="9430"/>
                        </a:lnTo>
                        <a:lnTo>
                          <a:pt x="15812" y="12001"/>
                        </a:lnTo>
                        <a:lnTo>
                          <a:pt x="14954" y="12001"/>
                        </a:lnTo>
                        <a:cubicBezTo>
                          <a:pt x="12859" y="11144"/>
                          <a:pt x="10001" y="10001"/>
                          <a:pt x="6953" y="8954"/>
                        </a:cubicBezTo>
                        <a:cubicBezTo>
                          <a:pt x="3905" y="7906"/>
                          <a:pt x="953" y="7906"/>
                          <a:pt x="0" y="952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4" name="任意多边形: 形状 993"/>
                  <p:cNvSpPr/>
                  <p:nvPr>
                    <p:custDataLst>
                      <p:tags r:id="rId173"/>
                    </p:custDataLst>
                  </p:nvPr>
                </p:nvSpPr>
                <p:spPr>
                  <a:xfrm>
                    <a:off x="6372225" y="2605754"/>
                    <a:ext cx="2285" cy="3047"/>
                  </a:xfrm>
                  <a:custGeom>
                    <a:avLst/>
                    <a:gdLst>
                      <a:gd name="connsiteX0" fmla="*/ 0 w 2285"/>
                      <a:gd name="connsiteY0" fmla="*/ 2572 h 3047"/>
                      <a:gd name="connsiteX1" fmla="*/ 476 w 2285"/>
                      <a:gd name="connsiteY1" fmla="*/ 1238 h 3047"/>
                      <a:gd name="connsiteX2" fmla="*/ 1143 w 2285"/>
                      <a:gd name="connsiteY2" fmla="*/ 0 h 3047"/>
                      <a:gd name="connsiteX3" fmla="*/ 2286 w 2285"/>
                      <a:gd name="connsiteY3" fmla="*/ 476 h 3047"/>
                      <a:gd name="connsiteX4" fmla="*/ 1238 w 2285"/>
                      <a:gd name="connsiteY4" fmla="*/ 3048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3047">
                        <a:moveTo>
                          <a:pt x="0" y="2572"/>
                        </a:moveTo>
                        <a:lnTo>
                          <a:pt x="476" y="1238"/>
                        </a:lnTo>
                        <a:cubicBezTo>
                          <a:pt x="476" y="1238"/>
                          <a:pt x="476" y="381"/>
                          <a:pt x="1143" y="0"/>
                        </a:cubicBezTo>
                        <a:lnTo>
                          <a:pt x="2286" y="476"/>
                        </a:lnTo>
                        <a:lnTo>
                          <a:pt x="1238" y="304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5" name="任意多边形: 形状 994"/>
                  <p:cNvSpPr/>
                  <p:nvPr>
                    <p:custDataLst>
                      <p:tags r:id="rId174"/>
                    </p:custDataLst>
                  </p:nvPr>
                </p:nvSpPr>
                <p:spPr>
                  <a:xfrm>
                    <a:off x="6373165" y="2605087"/>
                    <a:ext cx="5550" cy="8096"/>
                  </a:xfrm>
                  <a:custGeom>
                    <a:avLst/>
                    <a:gdLst>
                      <a:gd name="connsiteX0" fmla="*/ 774 w 5550"/>
                      <a:gd name="connsiteY0" fmla="*/ 7525 h 8096"/>
                      <a:gd name="connsiteX1" fmla="*/ 1536 w 5550"/>
                      <a:gd name="connsiteY1" fmla="*/ 7525 h 8096"/>
                      <a:gd name="connsiteX2" fmla="*/ 2394 w 5550"/>
                      <a:gd name="connsiteY2" fmla="*/ 7525 h 8096"/>
                      <a:gd name="connsiteX3" fmla="*/ 4870 w 5550"/>
                      <a:gd name="connsiteY3" fmla="*/ 4382 h 8096"/>
                      <a:gd name="connsiteX4" fmla="*/ 5442 w 5550"/>
                      <a:gd name="connsiteY4" fmla="*/ 476 h 8096"/>
                      <a:gd name="connsiteX5" fmla="*/ 5442 w 5550"/>
                      <a:gd name="connsiteY5" fmla="*/ 476 h 8096"/>
                      <a:gd name="connsiteX6" fmla="*/ 5442 w 5550"/>
                      <a:gd name="connsiteY6" fmla="*/ 476 h 8096"/>
                      <a:gd name="connsiteX7" fmla="*/ 5442 w 5550"/>
                      <a:gd name="connsiteY7" fmla="*/ 476 h 8096"/>
                      <a:gd name="connsiteX8" fmla="*/ 5442 w 5550"/>
                      <a:gd name="connsiteY8" fmla="*/ 476 h 8096"/>
                      <a:gd name="connsiteX9" fmla="*/ 4775 w 5550"/>
                      <a:gd name="connsiteY9" fmla="*/ 0 h 8096"/>
                      <a:gd name="connsiteX10" fmla="*/ 4013 w 5550"/>
                      <a:gd name="connsiteY10" fmla="*/ 0 h 8096"/>
                      <a:gd name="connsiteX11" fmla="*/ 679 w 5550"/>
                      <a:gd name="connsiteY11" fmla="*/ 3334 h 8096"/>
                      <a:gd name="connsiteX12" fmla="*/ 679 w 5550"/>
                      <a:gd name="connsiteY12" fmla="*/ 8096 h 8096"/>
                      <a:gd name="connsiteX13" fmla="*/ 774 w 5550"/>
                      <a:gd name="connsiteY13" fmla="*/ 7525 h 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50" h="8096">
                        <a:moveTo>
                          <a:pt x="774" y="7525"/>
                        </a:moveTo>
                        <a:lnTo>
                          <a:pt x="1536" y="7525"/>
                        </a:lnTo>
                        <a:lnTo>
                          <a:pt x="2394" y="7525"/>
                        </a:lnTo>
                        <a:cubicBezTo>
                          <a:pt x="3517" y="6753"/>
                          <a:pt x="4384" y="5658"/>
                          <a:pt x="4870" y="4382"/>
                        </a:cubicBezTo>
                        <a:cubicBezTo>
                          <a:pt x="5499" y="3181"/>
                          <a:pt x="5699" y="1810"/>
                          <a:pt x="5442" y="476"/>
                        </a:cubicBezTo>
                        <a:lnTo>
                          <a:pt x="5442" y="476"/>
                        </a:lnTo>
                        <a:lnTo>
                          <a:pt x="5442" y="476"/>
                        </a:lnTo>
                        <a:lnTo>
                          <a:pt x="5442" y="476"/>
                        </a:lnTo>
                        <a:lnTo>
                          <a:pt x="5442" y="476"/>
                        </a:lnTo>
                        <a:cubicBezTo>
                          <a:pt x="5261" y="267"/>
                          <a:pt x="5032" y="105"/>
                          <a:pt x="4775" y="0"/>
                        </a:cubicBezTo>
                        <a:lnTo>
                          <a:pt x="4013" y="0"/>
                        </a:lnTo>
                        <a:cubicBezTo>
                          <a:pt x="2965" y="0"/>
                          <a:pt x="1536" y="1333"/>
                          <a:pt x="679" y="3334"/>
                        </a:cubicBezTo>
                        <a:cubicBezTo>
                          <a:pt x="-178" y="5334"/>
                          <a:pt x="-273" y="7429"/>
                          <a:pt x="679" y="8096"/>
                        </a:cubicBezTo>
                        <a:cubicBezTo>
                          <a:pt x="746" y="7915"/>
                          <a:pt x="774" y="7715"/>
                          <a:pt x="774" y="752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6" name="任意多边形: 形状 995"/>
                  <p:cNvSpPr/>
                  <p:nvPr>
                    <p:custDataLst>
                      <p:tags r:id="rId175"/>
                    </p:custDataLst>
                  </p:nvPr>
                </p:nvSpPr>
                <p:spPr>
                  <a:xfrm>
                    <a:off x="6374677" y="2606080"/>
                    <a:ext cx="3424" cy="5489"/>
                  </a:xfrm>
                  <a:custGeom>
                    <a:avLst/>
                    <a:gdLst>
                      <a:gd name="connsiteX0" fmla="*/ 500 w 3424"/>
                      <a:gd name="connsiteY0" fmla="*/ 5103 h 5489"/>
                      <a:gd name="connsiteX1" fmla="*/ 500 w 3424"/>
                      <a:gd name="connsiteY1" fmla="*/ 2055 h 5489"/>
                      <a:gd name="connsiteX2" fmla="*/ 2881 w 3424"/>
                      <a:gd name="connsiteY2" fmla="*/ 55 h 5489"/>
                      <a:gd name="connsiteX3" fmla="*/ 3357 w 3424"/>
                      <a:gd name="connsiteY3" fmla="*/ 1579 h 5489"/>
                      <a:gd name="connsiteX4" fmla="*/ 1738 w 3424"/>
                      <a:gd name="connsiteY4" fmla="*/ 1579 h 5489"/>
                      <a:gd name="connsiteX5" fmla="*/ 595 w 3424"/>
                      <a:gd name="connsiteY5" fmla="*/ 4436 h 5489"/>
                      <a:gd name="connsiteX6" fmla="*/ 1262 w 3424"/>
                      <a:gd name="connsiteY6" fmla="*/ 5484 h 5489"/>
                      <a:gd name="connsiteX7" fmla="*/ 500 w 3424"/>
                      <a:gd name="connsiteY7" fmla="*/ 5103 h 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4" h="5489">
                        <a:moveTo>
                          <a:pt x="500" y="5103"/>
                        </a:moveTo>
                        <a:cubicBezTo>
                          <a:pt x="-167" y="5103"/>
                          <a:pt x="-167" y="3484"/>
                          <a:pt x="500" y="2055"/>
                        </a:cubicBezTo>
                        <a:cubicBezTo>
                          <a:pt x="1167" y="626"/>
                          <a:pt x="2215" y="-231"/>
                          <a:pt x="2881" y="55"/>
                        </a:cubicBezTo>
                        <a:cubicBezTo>
                          <a:pt x="3548" y="340"/>
                          <a:pt x="3453" y="817"/>
                          <a:pt x="3357" y="1579"/>
                        </a:cubicBezTo>
                        <a:cubicBezTo>
                          <a:pt x="3357" y="721"/>
                          <a:pt x="2500" y="531"/>
                          <a:pt x="1738" y="1579"/>
                        </a:cubicBezTo>
                        <a:cubicBezTo>
                          <a:pt x="1091" y="2407"/>
                          <a:pt x="700" y="3398"/>
                          <a:pt x="595" y="4436"/>
                        </a:cubicBezTo>
                        <a:cubicBezTo>
                          <a:pt x="595" y="5103"/>
                          <a:pt x="595" y="5484"/>
                          <a:pt x="1262" y="5484"/>
                        </a:cubicBezTo>
                        <a:cubicBezTo>
                          <a:pt x="957" y="5522"/>
                          <a:pt x="652" y="5370"/>
                          <a:pt x="500" y="510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7" name="任意多边形: 形状 996"/>
                  <p:cNvSpPr/>
                  <p:nvPr>
                    <p:custDataLst>
                      <p:tags r:id="rId176"/>
                    </p:custDataLst>
                  </p:nvPr>
                </p:nvSpPr>
                <p:spPr>
                  <a:xfrm>
                    <a:off x="6363552" y="2579179"/>
                    <a:ext cx="4291" cy="7905"/>
                  </a:xfrm>
                  <a:custGeom>
                    <a:avLst/>
                    <a:gdLst>
                      <a:gd name="connsiteX0" fmla="*/ 100 w 4291"/>
                      <a:gd name="connsiteY0" fmla="*/ 7906 h 7905"/>
                      <a:gd name="connsiteX1" fmla="*/ 100 w 4291"/>
                      <a:gd name="connsiteY1" fmla="*/ 0 h 7905"/>
                      <a:gd name="connsiteX2" fmla="*/ 1814 w 4291"/>
                      <a:gd name="connsiteY2" fmla="*/ 2762 h 7905"/>
                      <a:gd name="connsiteX3" fmla="*/ 4291 w 4291"/>
                      <a:gd name="connsiteY3" fmla="*/ 2762 h 7905"/>
                      <a:gd name="connsiteX4" fmla="*/ 4291 w 4291"/>
                      <a:gd name="connsiteY4" fmla="*/ 2762 h 7905"/>
                      <a:gd name="connsiteX5" fmla="*/ 4291 w 4291"/>
                      <a:gd name="connsiteY5" fmla="*/ 4477 h 7905"/>
                      <a:gd name="connsiteX6" fmla="*/ 4291 w 4291"/>
                      <a:gd name="connsiteY6" fmla="*/ 4477 h 7905"/>
                      <a:gd name="connsiteX7" fmla="*/ 1814 w 4291"/>
                      <a:gd name="connsiteY7" fmla="*/ 4477 h 7905"/>
                      <a:gd name="connsiteX8" fmla="*/ 100 w 4291"/>
                      <a:gd name="connsiteY8" fmla="*/ 7906 h 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 h="7905">
                        <a:moveTo>
                          <a:pt x="100" y="7906"/>
                        </a:moveTo>
                        <a:cubicBezTo>
                          <a:pt x="-33" y="5277"/>
                          <a:pt x="-33" y="2629"/>
                          <a:pt x="100" y="0"/>
                        </a:cubicBezTo>
                        <a:cubicBezTo>
                          <a:pt x="100" y="1143"/>
                          <a:pt x="767" y="2572"/>
                          <a:pt x="1814" y="2762"/>
                        </a:cubicBezTo>
                        <a:cubicBezTo>
                          <a:pt x="2634" y="2877"/>
                          <a:pt x="3472" y="2877"/>
                          <a:pt x="4291" y="2762"/>
                        </a:cubicBezTo>
                        <a:lnTo>
                          <a:pt x="4291" y="2762"/>
                        </a:lnTo>
                        <a:lnTo>
                          <a:pt x="4291" y="4477"/>
                        </a:lnTo>
                        <a:lnTo>
                          <a:pt x="4291" y="4477"/>
                        </a:lnTo>
                        <a:cubicBezTo>
                          <a:pt x="3472" y="4372"/>
                          <a:pt x="2634" y="4372"/>
                          <a:pt x="1814" y="4477"/>
                        </a:cubicBezTo>
                        <a:cubicBezTo>
                          <a:pt x="510" y="5077"/>
                          <a:pt x="-205" y="6506"/>
                          <a:pt x="100" y="790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8" name="任意多边形: 形状 997"/>
                  <p:cNvSpPr/>
                  <p:nvPr>
                    <p:custDataLst>
                      <p:tags r:id="rId177"/>
                    </p:custDataLst>
                  </p:nvPr>
                </p:nvSpPr>
                <p:spPr>
                  <a:xfrm>
                    <a:off x="6367367" y="2582322"/>
                    <a:ext cx="571" cy="1714"/>
                  </a:xfrm>
                  <a:custGeom>
                    <a:avLst/>
                    <a:gdLst>
                      <a:gd name="connsiteX0" fmla="*/ 0 w 571"/>
                      <a:gd name="connsiteY0" fmla="*/ 1714 h 1714"/>
                      <a:gd name="connsiteX1" fmla="*/ 0 w 571"/>
                      <a:gd name="connsiteY1" fmla="*/ 857 h 1714"/>
                      <a:gd name="connsiteX2" fmla="*/ 0 w 571"/>
                      <a:gd name="connsiteY2" fmla="*/ 0 h 1714"/>
                      <a:gd name="connsiteX3" fmla="*/ 571 w 571"/>
                      <a:gd name="connsiteY3" fmla="*/ 0 h 1714"/>
                      <a:gd name="connsiteX4" fmla="*/ 571 w 571"/>
                      <a:gd name="connsiteY4" fmla="*/ 1714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 h="1714">
                        <a:moveTo>
                          <a:pt x="0" y="1714"/>
                        </a:moveTo>
                        <a:cubicBezTo>
                          <a:pt x="48" y="1429"/>
                          <a:pt x="48" y="1143"/>
                          <a:pt x="0" y="857"/>
                        </a:cubicBezTo>
                        <a:cubicBezTo>
                          <a:pt x="0" y="857"/>
                          <a:pt x="0" y="286"/>
                          <a:pt x="0" y="0"/>
                        </a:cubicBezTo>
                        <a:lnTo>
                          <a:pt x="571" y="0"/>
                        </a:lnTo>
                        <a:lnTo>
                          <a:pt x="571" y="1714"/>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99" name="任意多边形: 形状 998"/>
                  <p:cNvSpPr/>
                  <p:nvPr>
                    <p:custDataLst>
                      <p:tags r:id="rId178"/>
                    </p:custDataLst>
                  </p:nvPr>
                </p:nvSpPr>
                <p:spPr>
                  <a:xfrm>
                    <a:off x="6367843" y="2580703"/>
                    <a:ext cx="3912" cy="6858"/>
                  </a:xfrm>
                  <a:custGeom>
                    <a:avLst/>
                    <a:gdLst>
                      <a:gd name="connsiteX0" fmla="*/ 2000 w 3912"/>
                      <a:gd name="connsiteY0" fmla="*/ 6001 h 6858"/>
                      <a:gd name="connsiteX1" fmla="*/ 2572 w 3912"/>
                      <a:gd name="connsiteY1" fmla="*/ 6001 h 6858"/>
                      <a:gd name="connsiteX2" fmla="*/ 3143 w 3912"/>
                      <a:gd name="connsiteY2" fmla="*/ 6001 h 6858"/>
                      <a:gd name="connsiteX3" fmla="*/ 3905 w 3912"/>
                      <a:gd name="connsiteY3" fmla="*/ 2953 h 6858"/>
                      <a:gd name="connsiteX4" fmla="*/ 3048 w 3912"/>
                      <a:gd name="connsiteY4" fmla="*/ 0 h 6858"/>
                      <a:gd name="connsiteX5" fmla="*/ 2572 w 3912"/>
                      <a:gd name="connsiteY5" fmla="*/ 0 h 6858"/>
                      <a:gd name="connsiteX6" fmla="*/ 1905 w 3912"/>
                      <a:gd name="connsiteY6" fmla="*/ 0 h 6858"/>
                      <a:gd name="connsiteX7" fmla="*/ 1333 w 3912"/>
                      <a:gd name="connsiteY7" fmla="*/ 0 h 6858"/>
                      <a:gd name="connsiteX8" fmla="*/ 0 w 3912"/>
                      <a:gd name="connsiteY8" fmla="*/ 3429 h 6858"/>
                      <a:gd name="connsiteX9" fmla="*/ 1429 w 3912"/>
                      <a:gd name="connsiteY9" fmla="*/ 6858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2" h="6858">
                        <a:moveTo>
                          <a:pt x="2000" y="6001"/>
                        </a:moveTo>
                        <a:lnTo>
                          <a:pt x="2572" y="6001"/>
                        </a:lnTo>
                        <a:lnTo>
                          <a:pt x="3143" y="6001"/>
                        </a:lnTo>
                        <a:cubicBezTo>
                          <a:pt x="3696" y="5086"/>
                          <a:pt x="3962" y="4020"/>
                          <a:pt x="3905" y="2953"/>
                        </a:cubicBezTo>
                        <a:cubicBezTo>
                          <a:pt x="3943" y="1905"/>
                          <a:pt x="3638" y="867"/>
                          <a:pt x="3048" y="0"/>
                        </a:cubicBezTo>
                        <a:lnTo>
                          <a:pt x="2572" y="0"/>
                        </a:lnTo>
                        <a:lnTo>
                          <a:pt x="1905" y="0"/>
                        </a:lnTo>
                        <a:lnTo>
                          <a:pt x="1333" y="0"/>
                        </a:lnTo>
                        <a:cubicBezTo>
                          <a:pt x="571" y="0"/>
                          <a:pt x="0" y="1714"/>
                          <a:pt x="0" y="3429"/>
                        </a:cubicBezTo>
                        <a:cubicBezTo>
                          <a:pt x="0" y="5143"/>
                          <a:pt x="667" y="6572"/>
                          <a:pt x="1429" y="68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0" name="任意多边形: 形状 999"/>
                  <p:cNvSpPr/>
                  <p:nvPr>
                    <p:custDataLst>
                      <p:tags r:id="rId179"/>
                    </p:custDataLst>
                  </p:nvPr>
                </p:nvSpPr>
                <p:spPr>
                  <a:xfrm>
                    <a:off x="6369272" y="2580989"/>
                    <a:ext cx="1926" cy="4286"/>
                  </a:xfrm>
                  <a:custGeom>
                    <a:avLst/>
                    <a:gdLst>
                      <a:gd name="connsiteX0" fmla="*/ 1048 w 1926"/>
                      <a:gd name="connsiteY0" fmla="*/ 4286 h 4286"/>
                      <a:gd name="connsiteX1" fmla="*/ 0 w 1926"/>
                      <a:gd name="connsiteY1" fmla="*/ 2191 h 4286"/>
                      <a:gd name="connsiteX2" fmla="*/ 1048 w 1926"/>
                      <a:gd name="connsiteY2" fmla="*/ 0 h 4286"/>
                      <a:gd name="connsiteX3" fmla="*/ 1905 w 1926"/>
                      <a:gd name="connsiteY3" fmla="*/ 953 h 4286"/>
                      <a:gd name="connsiteX4" fmla="*/ 667 w 1926"/>
                      <a:gd name="connsiteY4" fmla="*/ 953 h 4286"/>
                      <a:gd name="connsiteX5" fmla="*/ 667 w 1926"/>
                      <a:gd name="connsiteY5" fmla="*/ 3334 h 4286"/>
                      <a:gd name="connsiteX6" fmla="*/ 1429 w 1926"/>
                      <a:gd name="connsiteY6" fmla="*/ 3905 h 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6" h="4286">
                        <a:moveTo>
                          <a:pt x="1048" y="4286"/>
                        </a:moveTo>
                        <a:cubicBezTo>
                          <a:pt x="476" y="4286"/>
                          <a:pt x="0" y="3334"/>
                          <a:pt x="0" y="2191"/>
                        </a:cubicBezTo>
                        <a:cubicBezTo>
                          <a:pt x="0" y="1048"/>
                          <a:pt x="476" y="0"/>
                          <a:pt x="1048" y="0"/>
                        </a:cubicBezTo>
                        <a:cubicBezTo>
                          <a:pt x="1619" y="0"/>
                          <a:pt x="1714" y="0"/>
                          <a:pt x="1905" y="953"/>
                        </a:cubicBezTo>
                        <a:cubicBezTo>
                          <a:pt x="2096" y="1905"/>
                          <a:pt x="953" y="953"/>
                          <a:pt x="667" y="953"/>
                        </a:cubicBezTo>
                        <a:cubicBezTo>
                          <a:pt x="428" y="1724"/>
                          <a:pt x="428" y="2562"/>
                          <a:pt x="667" y="3334"/>
                        </a:cubicBezTo>
                        <a:cubicBezTo>
                          <a:pt x="667" y="3334"/>
                          <a:pt x="1143" y="4096"/>
                          <a:pt x="1429" y="390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1" name="任意多边形: 形状 1000"/>
                  <p:cNvSpPr/>
                  <p:nvPr>
                    <p:custDataLst>
                      <p:tags r:id="rId180"/>
                    </p:custDataLst>
                  </p:nvPr>
                </p:nvSpPr>
                <p:spPr>
                  <a:xfrm>
                    <a:off x="6356984" y="2556795"/>
                    <a:ext cx="15525" cy="12096"/>
                  </a:xfrm>
                  <a:custGeom>
                    <a:avLst/>
                    <a:gdLst>
                      <a:gd name="connsiteX0" fmla="*/ 4477 w 15525"/>
                      <a:gd name="connsiteY0" fmla="*/ 12097 h 12096"/>
                      <a:gd name="connsiteX1" fmla="*/ 0 w 15525"/>
                      <a:gd name="connsiteY1" fmla="*/ 2572 h 12096"/>
                      <a:gd name="connsiteX2" fmla="*/ 6668 w 15525"/>
                      <a:gd name="connsiteY2" fmla="*/ 3239 h 12096"/>
                      <a:gd name="connsiteX3" fmla="*/ 13240 w 15525"/>
                      <a:gd name="connsiteY3" fmla="*/ 476 h 12096"/>
                      <a:gd name="connsiteX4" fmla="*/ 14288 w 15525"/>
                      <a:gd name="connsiteY4" fmla="*/ 0 h 12096"/>
                      <a:gd name="connsiteX5" fmla="*/ 15526 w 15525"/>
                      <a:gd name="connsiteY5" fmla="*/ 2477 h 12096"/>
                      <a:gd name="connsiteX6" fmla="*/ 14383 w 15525"/>
                      <a:gd name="connsiteY6" fmla="*/ 2477 h 12096"/>
                      <a:gd name="connsiteX7" fmla="*/ 8192 w 15525"/>
                      <a:gd name="connsiteY7" fmla="*/ 5810 h 12096"/>
                      <a:gd name="connsiteX8" fmla="*/ 4477 w 15525"/>
                      <a:gd name="connsiteY8" fmla="*/ 12097 h 1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5" h="12096">
                        <a:moveTo>
                          <a:pt x="4477" y="12097"/>
                        </a:moveTo>
                        <a:cubicBezTo>
                          <a:pt x="2334" y="9268"/>
                          <a:pt x="810" y="6029"/>
                          <a:pt x="0" y="2572"/>
                        </a:cubicBezTo>
                        <a:cubicBezTo>
                          <a:pt x="1048" y="4096"/>
                          <a:pt x="2096" y="5048"/>
                          <a:pt x="6668" y="3239"/>
                        </a:cubicBezTo>
                        <a:cubicBezTo>
                          <a:pt x="8906" y="2439"/>
                          <a:pt x="11097" y="1515"/>
                          <a:pt x="13240" y="476"/>
                        </a:cubicBezTo>
                        <a:lnTo>
                          <a:pt x="14288" y="0"/>
                        </a:lnTo>
                        <a:lnTo>
                          <a:pt x="15526" y="2477"/>
                        </a:lnTo>
                        <a:lnTo>
                          <a:pt x="14383" y="2477"/>
                        </a:lnTo>
                        <a:cubicBezTo>
                          <a:pt x="11906" y="3715"/>
                          <a:pt x="11716" y="3810"/>
                          <a:pt x="8192" y="5810"/>
                        </a:cubicBezTo>
                        <a:cubicBezTo>
                          <a:pt x="4667" y="7811"/>
                          <a:pt x="4001" y="10382"/>
                          <a:pt x="4477" y="1209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2" name="任意多边形: 形状 1001"/>
                  <p:cNvSpPr/>
                  <p:nvPr>
                    <p:custDataLst>
                      <p:tags r:id="rId181"/>
                    </p:custDataLst>
                  </p:nvPr>
                </p:nvSpPr>
                <p:spPr>
                  <a:xfrm>
                    <a:off x="6369748" y="2556986"/>
                    <a:ext cx="2762" cy="3143"/>
                  </a:xfrm>
                  <a:custGeom>
                    <a:avLst/>
                    <a:gdLst>
                      <a:gd name="connsiteX0" fmla="*/ 1238 w 2762"/>
                      <a:gd name="connsiteY0" fmla="*/ 3143 h 3143"/>
                      <a:gd name="connsiteX1" fmla="*/ 571 w 2762"/>
                      <a:gd name="connsiteY1" fmla="*/ 2000 h 3143"/>
                      <a:gd name="connsiteX2" fmla="*/ 0 w 2762"/>
                      <a:gd name="connsiteY2" fmla="*/ 762 h 3143"/>
                      <a:gd name="connsiteX3" fmla="*/ 1524 w 2762"/>
                      <a:gd name="connsiteY3" fmla="*/ 0 h 3143"/>
                      <a:gd name="connsiteX4" fmla="*/ 2762 w 2762"/>
                      <a:gd name="connsiteY4" fmla="*/ 2477 h 3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 h="3143">
                        <a:moveTo>
                          <a:pt x="1238" y="3143"/>
                        </a:moveTo>
                        <a:cubicBezTo>
                          <a:pt x="962" y="2800"/>
                          <a:pt x="733" y="2410"/>
                          <a:pt x="571" y="2000"/>
                        </a:cubicBezTo>
                        <a:cubicBezTo>
                          <a:pt x="362" y="1600"/>
                          <a:pt x="172" y="1181"/>
                          <a:pt x="0" y="762"/>
                        </a:cubicBezTo>
                        <a:lnTo>
                          <a:pt x="1524" y="0"/>
                        </a:lnTo>
                        <a:lnTo>
                          <a:pt x="2762" y="2477"/>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3" name="任意多边形: 形状 1002"/>
                  <p:cNvSpPr/>
                  <p:nvPr>
                    <p:custDataLst>
                      <p:tags r:id="rId182"/>
                    </p:custDataLst>
                  </p:nvPr>
                </p:nvSpPr>
                <p:spPr>
                  <a:xfrm>
                    <a:off x="6369869" y="2553366"/>
                    <a:ext cx="7001" cy="10016"/>
                  </a:xfrm>
                  <a:custGeom>
                    <a:avLst/>
                    <a:gdLst>
                      <a:gd name="connsiteX0" fmla="*/ 6165 w 7001"/>
                      <a:gd name="connsiteY0" fmla="*/ 8858 h 10016"/>
                      <a:gd name="connsiteX1" fmla="*/ 6927 w 7001"/>
                      <a:gd name="connsiteY1" fmla="*/ 8287 h 10016"/>
                      <a:gd name="connsiteX2" fmla="*/ 6927 w 7001"/>
                      <a:gd name="connsiteY2" fmla="*/ 8287 h 10016"/>
                      <a:gd name="connsiteX3" fmla="*/ 6927 w 7001"/>
                      <a:gd name="connsiteY3" fmla="*/ 8287 h 10016"/>
                      <a:gd name="connsiteX4" fmla="*/ 6927 w 7001"/>
                      <a:gd name="connsiteY4" fmla="*/ 8287 h 10016"/>
                      <a:gd name="connsiteX5" fmla="*/ 6927 w 7001"/>
                      <a:gd name="connsiteY5" fmla="*/ 8287 h 10016"/>
                      <a:gd name="connsiteX6" fmla="*/ 6927 w 7001"/>
                      <a:gd name="connsiteY6" fmla="*/ 8287 h 10016"/>
                      <a:gd name="connsiteX7" fmla="*/ 6070 w 7001"/>
                      <a:gd name="connsiteY7" fmla="*/ 3619 h 10016"/>
                      <a:gd name="connsiteX8" fmla="*/ 2927 w 7001"/>
                      <a:gd name="connsiteY8" fmla="*/ 0 h 10016"/>
                      <a:gd name="connsiteX9" fmla="*/ 2355 w 7001"/>
                      <a:gd name="connsiteY9" fmla="*/ 0 h 10016"/>
                      <a:gd name="connsiteX10" fmla="*/ 1498 w 7001"/>
                      <a:gd name="connsiteY10" fmla="*/ 0 h 10016"/>
                      <a:gd name="connsiteX11" fmla="*/ 736 w 7001"/>
                      <a:gd name="connsiteY11" fmla="*/ 571 h 10016"/>
                      <a:gd name="connsiteX12" fmla="*/ 736 w 7001"/>
                      <a:gd name="connsiteY12" fmla="*/ 6191 h 10016"/>
                      <a:gd name="connsiteX13" fmla="*/ 4927 w 7001"/>
                      <a:gd name="connsiteY13" fmla="*/ 10001 h 10016"/>
                      <a:gd name="connsiteX14" fmla="*/ 6165 w 7001"/>
                      <a:gd name="connsiteY14" fmla="*/ 8858 h 1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01" h="10016">
                        <a:moveTo>
                          <a:pt x="6165" y="8858"/>
                        </a:moveTo>
                        <a:cubicBezTo>
                          <a:pt x="6470" y="8753"/>
                          <a:pt x="6737" y="8553"/>
                          <a:pt x="6927" y="8287"/>
                        </a:cubicBezTo>
                        <a:lnTo>
                          <a:pt x="6927" y="8287"/>
                        </a:lnTo>
                        <a:lnTo>
                          <a:pt x="6927" y="8287"/>
                        </a:lnTo>
                        <a:cubicBezTo>
                          <a:pt x="6927" y="8287"/>
                          <a:pt x="6927" y="8287"/>
                          <a:pt x="6927" y="8287"/>
                        </a:cubicBezTo>
                        <a:lnTo>
                          <a:pt x="6927" y="8287"/>
                        </a:lnTo>
                        <a:lnTo>
                          <a:pt x="6927" y="8287"/>
                        </a:lnTo>
                        <a:cubicBezTo>
                          <a:pt x="7156" y="6677"/>
                          <a:pt x="6851" y="5039"/>
                          <a:pt x="6070" y="3619"/>
                        </a:cubicBezTo>
                        <a:cubicBezTo>
                          <a:pt x="5384" y="2143"/>
                          <a:pt x="4298" y="886"/>
                          <a:pt x="2927" y="0"/>
                        </a:cubicBezTo>
                        <a:lnTo>
                          <a:pt x="2355" y="0"/>
                        </a:lnTo>
                        <a:lnTo>
                          <a:pt x="1498" y="0"/>
                        </a:lnTo>
                        <a:lnTo>
                          <a:pt x="736" y="571"/>
                        </a:lnTo>
                        <a:cubicBezTo>
                          <a:pt x="-245" y="2315"/>
                          <a:pt x="-245" y="4448"/>
                          <a:pt x="736" y="6191"/>
                        </a:cubicBezTo>
                        <a:cubicBezTo>
                          <a:pt x="1879" y="8572"/>
                          <a:pt x="3689" y="10192"/>
                          <a:pt x="4927" y="10001"/>
                        </a:cubicBezTo>
                        <a:cubicBezTo>
                          <a:pt x="5546" y="9935"/>
                          <a:pt x="6041" y="9468"/>
                          <a:pt x="6165" y="88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4" name="任意多边形: 形状 1003"/>
                  <p:cNvSpPr/>
                  <p:nvPr>
                    <p:custDataLst>
                      <p:tags r:id="rId183"/>
                    </p:custDataLst>
                  </p:nvPr>
                </p:nvSpPr>
                <p:spPr>
                  <a:xfrm>
                    <a:off x="6372415" y="2553884"/>
                    <a:ext cx="3810" cy="6054"/>
                  </a:xfrm>
                  <a:custGeom>
                    <a:avLst/>
                    <a:gdLst>
                      <a:gd name="connsiteX0" fmla="*/ 3429 w 3810"/>
                      <a:gd name="connsiteY0" fmla="*/ 6055 h 6054"/>
                      <a:gd name="connsiteX1" fmla="*/ 571 w 3810"/>
                      <a:gd name="connsiteY1" fmla="*/ 3769 h 6054"/>
                      <a:gd name="connsiteX2" fmla="*/ 571 w 3810"/>
                      <a:gd name="connsiteY2" fmla="*/ 149 h 6054"/>
                      <a:gd name="connsiteX3" fmla="*/ 2381 w 3810"/>
                      <a:gd name="connsiteY3" fmla="*/ 911 h 6054"/>
                      <a:gd name="connsiteX4" fmla="*/ 762 w 3810"/>
                      <a:gd name="connsiteY4" fmla="*/ 2054 h 6054"/>
                      <a:gd name="connsiteX5" fmla="*/ 2381 w 3810"/>
                      <a:gd name="connsiteY5" fmla="*/ 5293 h 6054"/>
                      <a:gd name="connsiteX6" fmla="*/ 3810 w 3810"/>
                      <a:gd name="connsiteY6" fmla="*/ 5293 h 6054"/>
                      <a:gd name="connsiteX7" fmla="*/ 3429 w 3810"/>
                      <a:gd name="connsiteY7" fmla="*/ 6055 h 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 h="6054">
                        <a:moveTo>
                          <a:pt x="3429" y="6055"/>
                        </a:moveTo>
                        <a:cubicBezTo>
                          <a:pt x="2572" y="6055"/>
                          <a:pt x="1334" y="5483"/>
                          <a:pt x="571" y="3769"/>
                        </a:cubicBezTo>
                        <a:cubicBezTo>
                          <a:pt x="-190" y="2054"/>
                          <a:pt x="-190" y="530"/>
                          <a:pt x="571" y="149"/>
                        </a:cubicBezTo>
                        <a:cubicBezTo>
                          <a:pt x="1334" y="-231"/>
                          <a:pt x="1715" y="149"/>
                          <a:pt x="2381" y="911"/>
                        </a:cubicBezTo>
                        <a:cubicBezTo>
                          <a:pt x="1429" y="340"/>
                          <a:pt x="667" y="911"/>
                          <a:pt x="762" y="2054"/>
                        </a:cubicBezTo>
                        <a:cubicBezTo>
                          <a:pt x="962" y="3274"/>
                          <a:pt x="1524" y="4407"/>
                          <a:pt x="2381" y="5293"/>
                        </a:cubicBezTo>
                        <a:cubicBezTo>
                          <a:pt x="2953" y="5864"/>
                          <a:pt x="3429" y="6055"/>
                          <a:pt x="3810" y="5293"/>
                        </a:cubicBezTo>
                        <a:cubicBezTo>
                          <a:pt x="3810" y="5588"/>
                          <a:pt x="3667" y="5874"/>
                          <a:pt x="3429" y="605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5" name="任意多边形: 形状 1004"/>
                  <p:cNvSpPr/>
                  <p:nvPr>
                    <p:custDataLst>
                      <p:tags r:id="rId184"/>
                    </p:custDataLst>
                  </p:nvPr>
                </p:nvSpPr>
                <p:spPr>
                  <a:xfrm>
                    <a:off x="6344411" y="2541270"/>
                    <a:ext cx="10858" cy="11429"/>
                  </a:xfrm>
                  <a:custGeom>
                    <a:avLst/>
                    <a:gdLst>
                      <a:gd name="connsiteX0" fmla="*/ 6668 w 10858"/>
                      <a:gd name="connsiteY0" fmla="*/ 11430 h 11429"/>
                      <a:gd name="connsiteX1" fmla="*/ 0 w 10858"/>
                      <a:gd name="connsiteY1" fmla="*/ 5715 h 11429"/>
                      <a:gd name="connsiteX2" fmla="*/ 6096 w 10858"/>
                      <a:gd name="connsiteY2" fmla="*/ 3143 h 11429"/>
                      <a:gd name="connsiteX3" fmla="*/ 8573 w 10858"/>
                      <a:gd name="connsiteY3" fmla="*/ 667 h 11429"/>
                      <a:gd name="connsiteX4" fmla="*/ 9144 w 10858"/>
                      <a:gd name="connsiteY4" fmla="*/ 0 h 11429"/>
                      <a:gd name="connsiteX5" fmla="*/ 10859 w 10858"/>
                      <a:gd name="connsiteY5" fmla="*/ 1429 h 11429"/>
                      <a:gd name="connsiteX6" fmla="*/ 10287 w 10858"/>
                      <a:gd name="connsiteY6" fmla="*/ 2191 h 11429"/>
                      <a:gd name="connsiteX7" fmla="*/ 8287 w 10858"/>
                      <a:gd name="connsiteY7" fmla="*/ 5048 h 11429"/>
                      <a:gd name="connsiteX8" fmla="*/ 6668 w 10858"/>
                      <a:gd name="connsiteY8"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 h="11429">
                        <a:moveTo>
                          <a:pt x="6668" y="11430"/>
                        </a:moveTo>
                        <a:cubicBezTo>
                          <a:pt x="4105" y="9963"/>
                          <a:pt x="1839" y="8030"/>
                          <a:pt x="0" y="5715"/>
                        </a:cubicBezTo>
                        <a:cubicBezTo>
                          <a:pt x="1238" y="6572"/>
                          <a:pt x="3429" y="5715"/>
                          <a:pt x="6096" y="3143"/>
                        </a:cubicBezTo>
                        <a:cubicBezTo>
                          <a:pt x="6973" y="2372"/>
                          <a:pt x="7801" y="1543"/>
                          <a:pt x="8573" y="667"/>
                        </a:cubicBezTo>
                        <a:lnTo>
                          <a:pt x="9144" y="0"/>
                        </a:lnTo>
                        <a:lnTo>
                          <a:pt x="10859" y="1429"/>
                        </a:lnTo>
                        <a:lnTo>
                          <a:pt x="10287" y="2191"/>
                        </a:lnTo>
                        <a:cubicBezTo>
                          <a:pt x="9497" y="3048"/>
                          <a:pt x="8820" y="4010"/>
                          <a:pt x="8287" y="5048"/>
                        </a:cubicBezTo>
                        <a:cubicBezTo>
                          <a:pt x="5906" y="7810"/>
                          <a:pt x="5620" y="10001"/>
                          <a:pt x="6668" y="1143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6" name="任意多边形: 形状 1005"/>
                  <p:cNvSpPr/>
                  <p:nvPr>
                    <p:custDataLst>
                      <p:tags r:id="rId185"/>
                    </p:custDataLst>
                  </p:nvPr>
                </p:nvSpPr>
                <p:spPr>
                  <a:xfrm>
                    <a:off x="6352317" y="2541270"/>
                    <a:ext cx="2666" cy="1904"/>
                  </a:xfrm>
                  <a:custGeom>
                    <a:avLst/>
                    <a:gdLst>
                      <a:gd name="connsiteX0" fmla="*/ 2000 w 2666"/>
                      <a:gd name="connsiteY0" fmla="*/ 1905 h 1904"/>
                      <a:gd name="connsiteX1" fmla="*/ 857 w 2666"/>
                      <a:gd name="connsiteY1" fmla="*/ 1905 h 1904"/>
                      <a:gd name="connsiteX2" fmla="*/ 0 w 2666"/>
                      <a:gd name="connsiteY2" fmla="*/ 1048 h 1904"/>
                      <a:gd name="connsiteX3" fmla="*/ 953 w 2666"/>
                      <a:gd name="connsiteY3" fmla="*/ 0 h 1904"/>
                      <a:gd name="connsiteX4" fmla="*/ 2667 w 2666"/>
                      <a:gd name="connsiteY4" fmla="*/ 1429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904">
                        <a:moveTo>
                          <a:pt x="2000" y="1905"/>
                        </a:moveTo>
                        <a:lnTo>
                          <a:pt x="857" y="1905"/>
                        </a:lnTo>
                        <a:lnTo>
                          <a:pt x="0" y="1048"/>
                        </a:lnTo>
                        <a:lnTo>
                          <a:pt x="953" y="0"/>
                        </a:lnTo>
                        <a:lnTo>
                          <a:pt x="2667" y="1429"/>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7" name="任意多边形: 形状 1006"/>
                  <p:cNvSpPr/>
                  <p:nvPr>
                    <p:custDataLst>
                      <p:tags r:id="rId186"/>
                    </p:custDataLst>
                  </p:nvPr>
                </p:nvSpPr>
                <p:spPr>
                  <a:xfrm>
                    <a:off x="6352603" y="2538221"/>
                    <a:ext cx="5715" cy="5487"/>
                  </a:xfrm>
                  <a:custGeom>
                    <a:avLst/>
                    <a:gdLst>
                      <a:gd name="connsiteX0" fmla="*/ 5620 w 5715"/>
                      <a:gd name="connsiteY0" fmla="*/ 4953 h 5487"/>
                      <a:gd name="connsiteX1" fmla="*/ 5620 w 5715"/>
                      <a:gd name="connsiteY1" fmla="*/ 4286 h 5487"/>
                      <a:gd name="connsiteX2" fmla="*/ 5620 w 5715"/>
                      <a:gd name="connsiteY2" fmla="*/ 4286 h 5487"/>
                      <a:gd name="connsiteX3" fmla="*/ 5620 w 5715"/>
                      <a:gd name="connsiteY3" fmla="*/ 4286 h 5487"/>
                      <a:gd name="connsiteX4" fmla="*/ 5620 w 5715"/>
                      <a:gd name="connsiteY4" fmla="*/ 4286 h 5487"/>
                      <a:gd name="connsiteX5" fmla="*/ 5620 w 5715"/>
                      <a:gd name="connsiteY5" fmla="*/ 4286 h 5487"/>
                      <a:gd name="connsiteX6" fmla="*/ 5620 w 5715"/>
                      <a:gd name="connsiteY6" fmla="*/ 4286 h 5487"/>
                      <a:gd name="connsiteX7" fmla="*/ 3715 w 5715"/>
                      <a:gd name="connsiteY7" fmla="*/ 1429 h 5487"/>
                      <a:gd name="connsiteX8" fmla="*/ 667 w 5715"/>
                      <a:gd name="connsiteY8" fmla="*/ 0 h 5487"/>
                      <a:gd name="connsiteX9" fmla="*/ 571 w 5715"/>
                      <a:gd name="connsiteY9" fmla="*/ 0 h 5487"/>
                      <a:gd name="connsiteX10" fmla="*/ 0 w 5715"/>
                      <a:gd name="connsiteY10" fmla="*/ 0 h 5487"/>
                      <a:gd name="connsiteX11" fmla="*/ 0 w 5715"/>
                      <a:gd name="connsiteY11" fmla="*/ 571 h 5487"/>
                      <a:gd name="connsiteX12" fmla="*/ 1905 w 5715"/>
                      <a:gd name="connsiteY12" fmla="*/ 4096 h 5487"/>
                      <a:gd name="connsiteX13" fmla="*/ 5715 w 5715"/>
                      <a:gd name="connsiteY13" fmla="*/ 5429 h 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5" h="5487">
                        <a:moveTo>
                          <a:pt x="5620" y="4953"/>
                        </a:moveTo>
                        <a:cubicBezTo>
                          <a:pt x="5705" y="4743"/>
                          <a:pt x="5705" y="4496"/>
                          <a:pt x="5620" y="4286"/>
                        </a:cubicBezTo>
                        <a:lnTo>
                          <a:pt x="5620" y="4286"/>
                        </a:lnTo>
                        <a:lnTo>
                          <a:pt x="5620" y="4286"/>
                        </a:lnTo>
                        <a:lnTo>
                          <a:pt x="5620" y="4286"/>
                        </a:lnTo>
                        <a:lnTo>
                          <a:pt x="5620" y="4286"/>
                        </a:lnTo>
                        <a:lnTo>
                          <a:pt x="5620" y="4286"/>
                        </a:lnTo>
                        <a:cubicBezTo>
                          <a:pt x="5353" y="3134"/>
                          <a:pt x="4677" y="2115"/>
                          <a:pt x="3715" y="1429"/>
                        </a:cubicBezTo>
                        <a:cubicBezTo>
                          <a:pt x="2877" y="648"/>
                          <a:pt x="1810" y="143"/>
                          <a:pt x="667" y="0"/>
                        </a:cubicBezTo>
                        <a:lnTo>
                          <a:pt x="571" y="0"/>
                        </a:lnTo>
                        <a:lnTo>
                          <a:pt x="0" y="0"/>
                        </a:lnTo>
                        <a:lnTo>
                          <a:pt x="0" y="571"/>
                        </a:lnTo>
                        <a:cubicBezTo>
                          <a:pt x="0" y="1429"/>
                          <a:pt x="476" y="2858"/>
                          <a:pt x="1905" y="4096"/>
                        </a:cubicBezTo>
                        <a:cubicBezTo>
                          <a:pt x="2867" y="5163"/>
                          <a:pt x="4305" y="5667"/>
                          <a:pt x="5715" y="54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8" name="任意多边形: 形状 1007"/>
                  <p:cNvSpPr/>
                  <p:nvPr>
                    <p:custDataLst>
                      <p:tags r:id="rId187"/>
                    </p:custDataLst>
                  </p:nvPr>
                </p:nvSpPr>
                <p:spPr>
                  <a:xfrm>
                    <a:off x="6353710" y="2538581"/>
                    <a:ext cx="3846" cy="3259"/>
                  </a:xfrm>
                  <a:custGeom>
                    <a:avLst/>
                    <a:gdLst>
                      <a:gd name="connsiteX0" fmla="*/ 3656 w 3846"/>
                      <a:gd name="connsiteY0" fmla="*/ 3260 h 3259"/>
                      <a:gd name="connsiteX1" fmla="*/ 1179 w 3846"/>
                      <a:gd name="connsiteY1" fmla="*/ 2593 h 3259"/>
                      <a:gd name="connsiteX2" fmla="*/ 132 w 3846"/>
                      <a:gd name="connsiteY2" fmla="*/ 212 h 3259"/>
                      <a:gd name="connsiteX3" fmla="*/ 1465 w 3846"/>
                      <a:gd name="connsiteY3" fmla="*/ 212 h 3259"/>
                      <a:gd name="connsiteX4" fmla="*/ 798 w 3846"/>
                      <a:gd name="connsiteY4" fmla="*/ 1355 h 3259"/>
                      <a:gd name="connsiteX5" fmla="*/ 2799 w 3846"/>
                      <a:gd name="connsiteY5" fmla="*/ 3069 h 3259"/>
                      <a:gd name="connsiteX6" fmla="*/ 3846 w 3846"/>
                      <a:gd name="connsiteY6" fmla="*/ 3069 h 3259"/>
                      <a:gd name="connsiteX7" fmla="*/ 3656 w 3846"/>
                      <a:gd name="connsiteY7" fmla="*/ 3260 h 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6" h="3259">
                        <a:moveTo>
                          <a:pt x="3656" y="3260"/>
                        </a:moveTo>
                        <a:cubicBezTo>
                          <a:pt x="3656" y="3260"/>
                          <a:pt x="2132" y="3260"/>
                          <a:pt x="1179" y="2593"/>
                        </a:cubicBezTo>
                        <a:cubicBezTo>
                          <a:pt x="227" y="1926"/>
                          <a:pt x="-249" y="688"/>
                          <a:pt x="132" y="212"/>
                        </a:cubicBezTo>
                        <a:cubicBezTo>
                          <a:pt x="512" y="-265"/>
                          <a:pt x="893" y="212"/>
                          <a:pt x="1465" y="212"/>
                        </a:cubicBezTo>
                        <a:cubicBezTo>
                          <a:pt x="2036" y="212"/>
                          <a:pt x="417" y="688"/>
                          <a:pt x="798" y="1355"/>
                        </a:cubicBezTo>
                        <a:cubicBezTo>
                          <a:pt x="1293" y="2107"/>
                          <a:pt x="1979" y="2698"/>
                          <a:pt x="2799" y="3069"/>
                        </a:cubicBezTo>
                        <a:cubicBezTo>
                          <a:pt x="3370" y="3069"/>
                          <a:pt x="3751" y="3069"/>
                          <a:pt x="3846" y="3069"/>
                        </a:cubicBezTo>
                        <a:cubicBezTo>
                          <a:pt x="3799" y="3145"/>
                          <a:pt x="3732" y="3212"/>
                          <a:pt x="3656" y="326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09" name="任意多边形: 形状 1008"/>
                  <p:cNvSpPr/>
                  <p:nvPr>
                    <p:custDataLst>
                      <p:tags r:id="rId188"/>
                    </p:custDataLst>
                  </p:nvPr>
                </p:nvSpPr>
                <p:spPr>
                  <a:xfrm>
                    <a:off x="6326790" y="2519171"/>
                    <a:ext cx="12096" cy="22955"/>
                  </a:xfrm>
                  <a:custGeom>
                    <a:avLst/>
                    <a:gdLst>
                      <a:gd name="connsiteX0" fmla="*/ 9525 w 12096"/>
                      <a:gd name="connsiteY0" fmla="*/ 22955 h 22955"/>
                      <a:gd name="connsiteX1" fmla="*/ 0 w 12096"/>
                      <a:gd name="connsiteY1" fmla="*/ 20003 h 22955"/>
                      <a:gd name="connsiteX2" fmla="*/ 5715 w 12096"/>
                      <a:gd name="connsiteY2" fmla="*/ 12764 h 22955"/>
                      <a:gd name="connsiteX3" fmla="*/ 9525 w 12096"/>
                      <a:gd name="connsiteY3" fmla="*/ 1238 h 22955"/>
                      <a:gd name="connsiteX4" fmla="*/ 9525 w 12096"/>
                      <a:gd name="connsiteY4" fmla="*/ 0 h 22955"/>
                      <a:gd name="connsiteX5" fmla="*/ 12097 w 12096"/>
                      <a:gd name="connsiteY5" fmla="*/ 762 h 22955"/>
                      <a:gd name="connsiteX6" fmla="*/ 12097 w 12096"/>
                      <a:gd name="connsiteY6" fmla="*/ 2000 h 22955"/>
                      <a:gd name="connsiteX7" fmla="*/ 9049 w 12096"/>
                      <a:gd name="connsiteY7" fmla="*/ 13716 h 22955"/>
                      <a:gd name="connsiteX8" fmla="*/ 9525 w 12096"/>
                      <a:gd name="connsiteY8"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6" h="22955">
                        <a:moveTo>
                          <a:pt x="9525" y="22955"/>
                        </a:moveTo>
                        <a:cubicBezTo>
                          <a:pt x="6163" y="22717"/>
                          <a:pt x="2905" y="21708"/>
                          <a:pt x="0" y="20003"/>
                        </a:cubicBezTo>
                        <a:cubicBezTo>
                          <a:pt x="1810" y="20003"/>
                          <a:pt x="3905" y="18002"/>
                          <a:pt x="5715" y="12764"/>
                        </a:cubicBezTo>
                        <a:cubicBezTo>
                          <a:pt x="7525" y="7525"/>
                          <a:pt x="8572" y="4286"/>
                          <a:pt x="9525" y="1238"/>
                        </a:cubicBezTo>
                        <a:lnTo>
                          <a:pt x="9525" y="0"/>
                        </a:lnTo>
                        <a:lnTo>
                          <a:pt x="12097" y="762"/>
                        </a:lnTo>
                        <a:lnTo>
                          <a:pt x="12097" y="2000"/>
                        </a:lnTo>
                        <a:cubicBezTo>
                          <a:pt x="11239" y="5048"/>
                          <a:pt x="10096" y="9335"/>
                          <a:pt x="9049" y="13716"/>
                        </a:cubicBezTo>
                        <a:cubicBezTo>
                          <a:pt x="8001" y="18098"/>
                          <a:pt x="7906" y="22098"/>
                          <a:pt x="9525" y="2295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0" name="任意多边形: 形状 1009"/>
                  <p:cNvSpPr/>
                  <p:nvPr>
                    <p:custDataLst>
                      <p:tags r:id="rId189"/>
                    </p:custDataLst>
                  </p:nvPr>
                </p:nvSpPr>
                <p:spPr>
                  <a:xfrm>
                    <a:off x="6335839" y="2519933"/>
                    <a:ext cx="3048" cy="1619"/>
                  </a:xfrm>
                  <a:custGeom>
                    <a:avLst/>
                    <a:gdLst>
                      <a:gd name="connsiteX0" fmla="*/ 2572 w 3048"/>
                      <a:gd name="connsiteY0" fmla="*/ 1619 h 1619"/>
                      <a:gd name="connsiteX1" fmla="*/ 1238 w 3048"/>
                      <a:gd name="connsiteY1" fmla="*/ 1619 h 1619"/>
                      <a:gd name="connsiteX2" fmla="*/ 0 w 3048"/>
                      <a:gd name="connsiteY2" fmla="*/ 1619 h 1619"/>
                      <a:gd name="connsiteX3" fmla="*/ 476 w 3048"/>
                      <a:gd name="connsiteY3" fmla="*/ 0 h 1619"/>
                      <a:gd name="connsiteX4" fmla="*/ 3048 w 3048"/>
                      <a:gd name="connsiteY4" fmla="*/ 762 h 1619"/>
                      <a:gd name="connsiteX5" fmla="*/ 2572 w 3048"/>
                      <a:gd name="connsiteY5" fmla="*/ 1619 h 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 h="1619">
                        <a:moveTo>
                          <a:pt x="2572" y="1619"/>
                        </a:moveTo>
                        <a:lnTo>
                          <a:pt x="1238" y="1619"/>
                        </a:lnTo>
                        <a:lnTo>
                          <a:pt x="0" y="1619"/>
                        </a:lnTo>
                        <a:cubicBezTo>
                          <a:pt x="0" y="1048"/>
                          <a:pt x="0" y="476"/>
                          <a:pt x="476" y="0"/>
                        </a:cubicBezTo>
                        <a:lnTo>
                          <a:pt x="3048" y="762"/>
                        </a:lnTo>
                        <a:cubicBezTo>
                          <a:pt x="2858" y="476"/>
                          <a:pt x="2762" y="1048"/>
                          <a:pt x="2572" y="16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1" name="任意多边形: 形状 1010"/>
                  <p:cNvSpPr/>
                  <p:nvPr>
                    <p:custDataLst>
                      <p:tags r:id="rId190"/>
                    </p:custDataLst>
                  </p:nvPr>
                </p:nvSpPr>
                <p:spPr>
                  <a:xfrm>
                    <a:off x="6334096" y="2515102"/>
                    <a:ext cx="10696" cy="6390"/>
                  </a:xfrm>
                  <a:custGeom>
                    <a:avLst/>
                    <a:gdLst>
                      <a:gd name="connsiteX0" fmla="*/ 9554 w 10696"/>
                      <a:gd name="connsiteY0" fmla="*/ 3974 h 6390"/>
                      <a:gd name="connsiteX1" fmla="*/ 9554 w 10696"/>
                      <a:gd name="connsiteY1" fmla="*/ 3022 h 6390"/>
                      <a:gd name="connsiteX2" fmla="*/ 9554 w 10696"/>
                      <a:gd name="connsiteY2" fmla="*/ 3022 h 6390"/>
                      <a:gd name="connsiteX3" fmla="*/ 9554 w 10696"/>
                      <a:gd name="connsiteY3" fmla="*/ 3022 h 6390"/>
                      <a:gd name="connsiteX4" fmla="*/ 9554 w 10696"/>
                      <a:gd name="connsiteY4" fmla="*/ 3022 h 6390"/>
                      <a:gd name="connsiteX5" fmla="*/ 9554 w 10696"/>
                      <a:gd name="connsiteY5" fmla="*/ 3022 h 6390"/>
                      <a:gd name="connsiteX6" fmla="*/ 9554 w 10696"/>
                      <a:gd name="connsiteY6" fmla="*/ 3022 h 6390"/>
                      <a:gd name="connsiteX7" fmla="*/ 9554 w 10696"/>
                      <a:gd name="connsiteY7" fmla="*/ 3022 h 6390"/>
                      <a:gd name="connsiteX8" fmla="*/ 29 w 10696"/>
                      <a:gd name="connsiteY8" fmla="*/ 355 h 6390"/>
                      <a:gd name="connsiteX9" fmla="*/ 29 w 10696"/>
                      <a:gd name="connsiteY9" fmla="*/ 355 h 6390"/>
                      <a:gd name="connsiteX10" fmla="*/ 29 w 10696"/>
                      <a:gd name="connsiteY10" fmla="*/ 355 h 6390"/>
                      <a:gd name="connsiteX11" fmla="*/ 29 w 10696"/>
                      <a:gd name="connsiteY11" fmla="*/ 355 h 6390"/>
                      <a:gd name="connsiteX12" fmla="*/ 29 w 10696"/>
                      <a:gd name="connsiteY12" fmla="*/ 1212 h 6390"/>
                      <a:gd name="connsiteX13" fmla="*/ 29 w 10696"/>
                      <a:gd name="connsiteY13" fmla="*/ 2165 h 6390"/>
                      <a:gd name="connsiteX14" fmla="*/ 4791 w 10696"/>
                      <a:gd name="connsiteY14" fmla="*/ 5879 h 6390"/>
                      <a:gd name="connsiteX15" fmla="*/ 10697 w 10696"/>
                      <a:gd name="connsiteY15" fmla="*/ 5308 h 6390"/>
                      <a:gd name="connsiteX16" fmla="*/ 9554 w 10696"/>
                      <a:gd name="connsiteY16" fmla="*/ 3974 h 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96" h="6390">
                        <a:moveTo>
                          <a:pt x="9554" y="3974"/>
                        </a:moveTo>
                        <a:cubicBezTo>
                          <a:pt x="9649" y="3660"/>
                          <a:pt x="9649" y="3336"/>
                          <a:pt x="9554" y="3022"/>
                        </a:cubicBezTo>
                        <a:lnTo>
                          <a:pt x="9554" y="3022"/>
                        </a:lnTo>
                        <a:lnTo>
                          <a:pt x="9554" y="3022"/>
                        </a:lnTo>
                        <a:cubicBezTo>
                          <a:pt x="9554" y="3022"/>
                          <a:pt x="9554" y="3022"/>
                          <a:pt x="9554" y="3022"/>
                        </a:cubicBezTo>
                        <a:lnTo>
                          <a:pt x="9554" y="3022"/>
                        </a:lnTo>
                        <a:lnTo>
                          <a:pt x="9554" y="3022"/>
                        </a:lnTo>
                        <a:lnTo>
                          <a:pt x="9554" y="3022"/>
                        </a:lnTo>
                        <a:cubicBezTo>
                          <a:pt x="7125" y="422"/>
                          <a:pt x="3448" y="-607"/>
                          <a:pt x="29" y="355"/>
                        </a:cubicBezTo>
                        <a:lnTo>
                          <a:pt x="29" y="355"/>
                        </a:lnTo>
                        <a:lnTo>
                          <a:pt x="29" y="355"/>
                        </a:lnTo>
                        <a:lnTo>
                          <a:pt x="29" y="355"/>
                        </a:lnTo>
                        <a:cubicBezTo>
                          <a:pt x="0" y="641"/>
                          <a:pt x="0" y="926"/>
                          <a:pt x="29" y="1212"/>
                        </a:cubicBezTo>
                        <a:cubicBezTo>
                          <a:pt x="-10" y="1526"/>
                          <a:pt x="-10" y="1850"/>
                          <a:pt x="29" y="2165"/>
                        </a:cubicBezTo>
                        <a:cubicBezTo>
                          <a:pt x="29" y="3498"/>
                          <a:pt x="2124" y="5022"/>
                          <a:pt x="4791" y="5879"/>
                        </a:cubicBezTo>
                        <a:cubicBezTo>
                          <a:pt x="6725" y="6727"/>
                          <a:pt x="8963" y="6508"/>
                          <a:pt x="10697" y="5308"/>
                        </a:cubicBezTo>
                        <a:cubicBezTo>
                          <a:pt x="10497" y="4736"/>
                          <a:pt x="10087" y="4260"/>
                          <a:pt x="9554" y="397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2" name="任意多边形: 形状 1011"/>
                  <p:cNvSpPr/>
                  <p:nvPr>
                    <p:custDataLst>
                      <p:tags r:id="rId191"/>
                    </p:custDataLst>
                  </p:nvPr>
                </p:nvSpPr>
                <p:spPr>
                  <a:xfrm>
                    <a:off x="6335056" y="2514885"/>
                    <a:ext cx="6811" cy="3658"/>
                  </a:xfrm>
                  <a:custGeom>
                    <a:avLst/>
                    <a:gdLst>
                      <a:gd name="connsiteX0" fmla="*/ 6688 w 6811"/>
                      <a:gd name="connsiteY0" fmla="*/ 2762 h 3658"/>
                      <a:gd name="connsiteX1" fmla="*/ 2878 w 6811"/>
                      <a:gd name="connsiteY1" fmla="*/ 3429 h 3658"/>
                      <a:gd name="connsiteX2" fmla="*/ 21 w 6811"/>
                      <a:gd name="connsiteY2" fmla="*/ 857 h 3658"/>
                      <a:gd name="connsiteX3" fmla="*/ 1925 w 6811"/>
                      <a:gd name="connsiteY3" fmla="*/ 0 h 3658"/>
                      <a:gd name="connsiteX4" fmla="*/ 1925 w 6811"/>
                      <a:gd name="connsiteY4" fmla="*/ 2000 h 3658"/>
                      <a:gd name="connsiteX5" fmla="*/ 5545 w 6811"/>
                      <a:gd name="connsiteY5" fmla="*/ 3048 h 3658"/>
                      <a:gd name="connsiteX6" fmla="*/ 6783 w 6811"/>
                      <a:gd name="connsiteY6" fmla="*/ 2096 h 3658"/>
                      <a:gd name="connsiteX7" fmla="*/ 6688 w 6811"/>
                      <a:gd name="connsiteY7" fmla="*/ 2762 h 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1" h="3658">
                        <a:moveTo>
                          <a:pt x="6688" y="2762"/>
                        </a:moveTo>
                        <a:cubicBezTo>
                          <a:pt x="6688" y="3620"/>
                          <a:pt x="4783" y="3905"/>
                          <a:pt x="2878" y="3429"/>
                        </a:cubicBezTo>
                        <a:cubicBezTo>
                          <a:pt x="973" y="2953"/>
                          <a:pt x="-170" y="1715"/>
                          <a:pt x="21" y="857"/>
                        </a:cubicBezTo>
                        <a:cubicBezTo>
                          <a:pt x="211" y="0"/>
                          <a:pt x="973" y="0"/>
                          <a:pt x="1925" y="0"/>
                        </a:cubicBezTo>
                        <a:cubicBezTo>
                          <a:pt x="878" y="0"/>
                          <a:pt x="687" y="1238"/>
                          <a:pt x="1925" y="2000"/>
                        </a:cubicBezTo>
                        <a:cubicBezTo>
                          <a:pt x="2992" y="2724"/>
                          <a:pt x="4259" y="3086"/>
                          <a:pt x="5545" y="3048"/>
                        </a:cubicBezTo>
                        <a:cubicBezTo>
                          <a:pt x="6402" y="3048"/>
                          <a:pt x="6879" y="3048"/>
                          <a:pt x="6783" y="2096"/>
                        </a:cubicBezTo>
                        <a:cubicBezTo>
                          <a:pt x="6841" y="2324"/>
                          <a:pt x="6812" y="2562"/>
                          <a:pt x="6688" y="27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3" name="任意多边形: 形状 1012"/>
                  <p:cNvSpPr/>
                  <p:nvPr>
                    <p:custDataLst>
                      <p:tags r:id="rId192"/>
                    </p:custDataLst>
                  </p:nvPr>
                </p:nvSpPr>
                <p:spPr>
                  <a:xfrm>
                    <a:off x="6308121" y="2527934"/>
                    <a:ext cx="9525" cy="11811"/>
                  </a:xfrm>
                  <a:custGeom>
                    <a:avLst/>
                    <a:gdLst>
                      <a:gd name="connsiteX0" fmla="*/ 9525 w 9525"/>
                      <a:gd name="connsiteY0" fmla="*/ 10573 h 11811"/>
                      <a:gd name="connsiteX1" fmla="*/ 0 w 9525"/>
                      <a:gd name="connsiteY1" fmla="*/ 11811 h 11811"/>
                      <a:gd name="connsiteX2" fmla="*/ 2667 w 9525"/>
                      <a:gd name="connsiteY2" fmla="*/ 6953 h 11811"/>
                      <a:gd name="connsiteX3" fmla="*/ 2667 w 9525"/>
                      <a:gd name="connsiteY3" fmla="*/ 762 h 11811"/>
                      <a:gd name="connsiteX4" fmla="*/ 2667 w 9525"/>
                      <a:gd name="connsiteY4" fmla="*/ 0 h 11811"/>
                      <a:gd name="connsiteX5" fmla="*/ 5144 w 9525"/>
                      <a:gd name="connsiteY5" fmla="*/ 0 h 11811"/>
                      <a:gd name="connsiteX6" fmla="*/ 5144 w 9525"/>
                      <a:gd name="connsiteY6" fmla="*/ 667 h 11811"/>
                      <a:gd name="connsiteX7" fmla="*/ 6382 w 9525"/>
                      <a:gd name="connsiteY7" fmla="*/ 6858 h 11811"/>
                      <a:gd name="connsiteX8" fmla="*/ 9525 w 9525"/>
                      <a:gd name="connsiteY8" fmla="*/ 10573 h 1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11811">
                        <a:moveTo>
                          <a:pt x="9525" y="10573"/>
                        </a:moveTo>
                        <a:cubicBezTo>
                          <a:pt x="6410" y="11382"/>
                          <a:pt x="3210" y="11802"/>
                          <a:pt x="0" y="11811"/>
                        </a:cubicBezTo>
                        <a:cubicBezTo>
                          <a:pt x="1619" y="11811"/>
                          <a:pt x="2762" y="9906"/>
                          <a:pt x="2667" y="6953"/>
                        </a:cubicBezTo>
                        <a:cubicBezTo>
                          <a:pt x="2572" y="4001"/>
                          <a:pt x="2667" y="2381"/>
                          <a:pt x="2667" y="762"/>
                        </a:cubicBezTo>
                        <a:cubicBezTo>
                          <a:pt x="2667" y="-857"/>
                          <a:pt x="2667" y="762"/>
                          <a:pt x="2667" y="0"/>
                        </a:cubicBezTo>
                        <a:lnTo>
                          <a:pt x="5144" y="0"/>
                        </a:lnTo>
                        <a:cubicBezTo>
                          <a:pt x="5201" y="219"/>
                          <a:pt x="5201" y="448"/>
                          <a:pt x="5144" y="667"/>
                        </a:cubicBezTo>
                        <a:cubicBezTo>
                          <a:pt x="5144" y="2286"/>
                          <a:pt x="5810" y="4572"/>
                          <a:pt x="6382" y="6858"/>
                        </a:cubicBezTo>
                        <a:cubicBezTo>
                          <a:pt x="6953" y="9144"/>
                          <a:pt x="7811" y="10573"/>
                          <a:pt x="9525" y="1057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4" name="任意多边形: 形状 1013"/>
                  <p:cNvSpPr/>
                  <p:nvPr>
                    <p:custDataLst>
                      <p:tags r:id="rId193"/>
                    </p:custDataLst>
                  </p:nvPr>
                </p:nvSpPr>
                <p:spPr>
                  <a:xfrm>
                    <a:off x="6310122" y="2527554"/>
                    <a:ext cx="2571" cy="1142"/>
                  </a:xfrm>
                  <a:custGeom>
                    <a:avLst/>
                    <a:gdLst>
                      <a:gd name="connsiteX0" fmla="*/ 2572 w 2571"/>
                      <a:gd name="connsiteY0" fmla="*/ 1143 h 1142"/>
                      <a:gd name="connsiteX1" fmla="*/ 1333 w 2571"/>
                      <a:gd name="connsiteY1" fmla="*/ 1143 h 1142"/>
                      <a:gd name="connsiteX2" fmla="*/ 0 w 2571"/>
                      <a:gd name="connsiteY2" fmla="*/ 1143 h 1142"/>
                      <a:gd name="connsiteX3" fmla="*/ 0 w 2571"/>
                      <a:gd name="connsiteY3" fmla="*/ 0 h 1142"/>
                      <a:gd name="connsiteX4" fmla="*/ 2476 w 2571"/>
                      <a:gd name="connsiteY4" fmla="*/ 0 h 1142"/>
                      <a:gd name="connsiteX5" fmla="*/ 2572 w 2571"/>
                      <a:gd name="connsiteY5" fmla="*/ 1143 h 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 h="1142">
                        <a:moveTo>
                          <a:pt x="2572" y="1143"/>
                        </a:moveTo>
                        <a:lnTo>
                          <a:pt x="1333" y="1143"/>
                        </a:lnTo>
                        <a:lnTo>
                          <a:pt x="0" y="1143"/>
                        </a:lnTo>
                        <a:cubicBezTo>
                          <a:pt x="0" y="1143"/>
                          <a:pt x="0" y="381"/>
                          <a:pt x="0" y="0"/>
                        </a:cubicBezTo>
                        <a:lnTo>
                          <a:pt x="2476" y="0"/>
                        </a:lnTo>
                        <a:cubicBezTo>
                          <a:pt x="2476" y="0"/>
                          <a:pt x="2476" y="762"/>
                          <a:pt x="2572" y="11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5" name="任意多边形: 形状 1014"/>
                  <p:cNvSpPr/>
                  <p:nvPr>
                    <p:custDataLst>
                      <p:tags r:id="rId194"/>
                    </p:custDataLst>
                  </p:nvPr>
                </p:nvSpPr>
                <p:spPr>
                  <a:xfrm>
                    <a:off x="6308269" y="2524338"/>
                    <a:ext cx="7853" cy="4045"/>
                  </a:xfrm>
                  <a:custGeom>
                    <a:avLst/>
                    <a:gdLst>
                      <a:gd name="connsiteX0" fmla="*/ 6806 w 7853"/>
                      <a:gd name="connsiteY0" fmla="*/ 1215 h 4045"/>
                      <a:gd name="connsiteX1" fmla="*/ 6806 w 7853"/>
                      <a:gd name="connsiteY1" fmla="*/ 548 h 4045"/>
                      <a:gd name="connsiteX2" fmla="*/ 6806 w 7853"/>
                      <a:gd name="connsiteY2" fmla="*/ 548 h 4045"/>
                      <a:gd name="connsiteX3" fmla="*/ 6806 w 7853"/>
                      <a:gd name="connsiteY3" fmla="*/ 548 h 4045"/>
                      <a:gd name="connsiteX4" fmla="*/ 6806 w 7853"/>
                      <a:gd name="connsiteY4" fmla="*/ 548 h 4045"/>
                      <a:gd name="connsiteX5" fmla="*/ 6806 w 7853"/>
                      <a:gd name="connsiteY5" fmla="*/ 548 h 4045"/>
                      <a:gd name="connsiteX6" fmla="*/ 6806 w 7853"/>
                      <a:gd name="connsiteY6" fmla="*/ 548 h 4045"/>
                      <a:gd name="connsiteX7" fmla="*/ 3281 w 7853"/>
                      <a:gd name="connsiteY7" fmla="*/ 72 h 4045"/>
                      <a:gd name="connsiteX8" fmla="*/ 43 w 7853"/>
                      <a:gd name="connsiteY8" fmla="*/ 1500 h 4045"/>
                      <a:gd name="connsiteX9" fmla="*/ 43 w 7853"/>
                      <a:gd name="connsiteY9" fmla="*/ 1500 h 4045"/>
                      <a:gd name="connsiteX10" fmla="*/ 43 w 7853"/>
                      <a:gd name="connsiteY10" fmla="*/ 1500 h 4045"/>
                      <a:gd name="connsiteX11" fmla="*/ 43 w 7853"/>
                      <a:gd name="connsiteY11" fmla="*/ 1500 h 4045"/>
                      <a:gd name="connsiteX12" fmla="*/ 43 w 7853"/>
                      <a:gd name="connsiteY12" fmla="*/ 1500 h 4045"/>
                      <a:gd name="connsiteX13" fmla="*/ 43 w 7853"/>
                      <a:gd name="connsiteY13" fmla="*/ 1500 h 4045"/>
                      <a:gd name="connsiteX14" fmla="*/ 43 w 7853"/>
                      <a:gd name="connsiteY14" fmla="*/ 1500 h 4045"/>
                      <a:gd name="connsiteX15" fmla="*/ 43 w 7853"/>
                      <a:gd name="connsiteY15" fmla="*/ 2167 h 4045"/>
                      <a:gd name="connsiteX16" fmla="*/ 43 w 7853"/>
                      <a:gd name="connsiteY16" fmla="*/ 2834 h 4045"/>
                      <a:gd name="connsiteX17" fmla="*/ 4139 w 7853"/>
                      <a:gd name="connsiteY17" fmla="*/ 3882 h 4045"/>
                      <a:gd name="connsiteX18" fmla="*/ 7853 w 7853"/>
                      <a:gd name="connsiteY18" fmla="*/ 1786 h 4045"/>
                      <a:gd name="connsiteX19" fmla="*/ 6806 w 7853"/>
                      <a:gd name="connsiteY19" fmla="*/ 1215 h 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53" h="4045">
                        <a:moveTo>
                          <a:pt x="6806" y="1215"/>
                        </a:moveTo>
                        <a:cubicBezTo>
                          <a:pt x="6891" y="1005"/>
                          <a:pt x="6891" y="758"/>
                          <a:pt x="6806" y="548"/>
                        </a:cubicBezTo>
                        <a:lnTo>
                          <a:pt x="6806" y="548"/>
                        </a:lnTo>
                        <a:lnTo>
                          <a:pt x="6806" y="548"/>
                        </a:lnTo>
                        <a:lnTo>
                          <a:pt x="6806" y="548"/>
                        </a:lnTo>
                        <a:lnTo>
                          <a:pt x="6806" y="548"/>
                        </a:lnTo>
                        <a:lnTo>
                          <a:pt x="6806" y="548"/>
                        </a:lnTo>
                        <a:cubicBezTo>
                          <a:pt x="5701" y="53"/>
                          <a:pt x="4482" y="-109"/>
                          <a:pt x="3281" y="72"/>
                        </a:cubicBezTo>
                        <a:cubicBezTo>
                          <a:pt x="2072" y="177"/>
                          <a:pt x="929" y="672"/>
                          <a:pt x="43" y="1500"/>
                        </a:cubicBezTo>
                        <a:lnTo>
                          <a:pt x="43" y="1500"/>
                        </a:lnTo>
                        <a:lnTo>
                          <a:pt x="43" y="1500"/>
                        </a:lnTo>
                        <a:lnTo>
                          <a:pt x="43" y="1500"/>
                        </a:lnTo>
                        <a:lnTo>
                          <a:pt x="43" y="1500"/>
                        </a:lnTo>
                        <a:lnTo>
                          <a:pt x="43" y="1500"/>
                        </a:lnTo>
                        <a:lnTo>
                          <a:pt x="43" y="1500"/>
                        </a:lnTo>
                        <a:cubicBezTo>
                          <a:pt x="43" y="1500"/>
                          <a:pt x="43" y="1977"/>
                          <a:pt x="43" y="2167"/>
                        </a:cubicBezTo>
                        <a:cubicBezTo>
                          <a:pt x="-14" y="2386"/>
                          <a:pt x="-14" y="2615"/>
                          <a:pt x="43" y="2834"/>
                        </a:cubicBezTo>
                        <a:cubicBezTo>
                          <a:pt x="1119" y="3901"/>
                          <a:pt x="2681" y="4301"/>
                          <a:pt x="4139" y="3882"/>
                        </a:cubicBezTo>
                        <a:cubicBezTo>
                          <a:pt x="6139" y="3882"/>
                          <a:pt x="7663" y="2739"/>
                          <a:pt x="7853" y="1786"/>
                        </a:cubicBezTo>
                        <a:cubicBezTo>
                          <a:pt x="7587" y="1472"/>
                          <a:pt x="7215" y="1262"/>
                          <a:pt x="6806" y="12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6" name="任意多边形: 形状 1015"/>
                  <p:cNvSpPr/>
                  <p:nvPr>
                    <p:custDataLst>
                      <p:tags r:id="rId195"/>
                    </p:custDataLst>
                  </p:nvPr>
                </p:nvSpPr>
                <p:spPr>
                  <a:xfrm>
                    <a:off x="6308664" y="2524754"/>
                    <a:ext cx="4886" cy="2010"/>
                  </a:xfrm>
                  <a:custGeom>
                    <a:avLst/>
                    <a:gdLst>
                      <a:gd name="connsiteX0" fmla="*/ 4887 w 4886"/>
                      <a:gd name="connsiteY0" fmla="*/ 419 h 2010"/>
                      <a:gd name="connsiteX1" fmla="*/ 2601 w 4886"/>
                      <a:gd name="connsiteY1" fmla="*/ 1943 h 2010"/>
                      <a:gd name="connsiteX2" fmla="*/ 29 w 4886"/>
                      <a:gd name="connsiteY2" fmla="*/ 1085 h 2010"/>
                      <a:gd name="connsiteX3" fmla="*/ 982 w 4886"/>
                      <a:gd name="connsiteY3" fmla="*/ 38 h 2010"/>
                      <a:gd name="connsiteX4" fmla="*/ 1458 w 4886"/>
                      <a:gd name="connsiteY4" fmla="*/ 1371 h 2010"/>
                      <a:gd name="connsiteX5" fmla="*/ 4125 w 4886"/>
                      <a:gd name="connsiteY5" fmla="*/ 1371 h 2010"/>
                      <a:gd name="connsiteX6" fmla="*/ 4601 w 4886"/>
                      <a:gd name="connsiteY6" fmla="*/ 419 h 2010"/>
                      <a:gd name="connsiteX7" fmla="*/ 4887 w 4886"/>
                      <a:gd name="connsiteY7" fmla="*/ 419 h 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6" h="2010">
                        <a:moveTo>
                          <a:pt x="4887" y="419"/>
                        </a:moveTo>
                        <a:cubicBezTo>
                          <a:pt x="4887" y="1085"/>
                          <a:pt x="3934" y="1752"/>
                          <a:pt x="2601" y="1943"/>
                        </a:cubicBezTo>
                        <a:cubicBezTo>
                          <a:pt x="1267" y="2133"/>
                          <a:pt x="124" y="1943"/>
                          <a:pt x="29" y="1085"/>
                        </a:cubicBezTo>
                        <a:cubicBezTo>
                          <a:pt x="-66" y="228"/>
                          <a:pt x="29" y="323"/>
                          <a:pt x="982" y="38"/>
                        </a:cubicBezTo>
                        <a:cubicBezTo>
                          <a:pt x="1934" y="-248"/>
                          <a:pt x="982" y="1181"/>
                          <a:pt x="1458" y="1371"/>
                        </a:cubicBezTo>
                        <a:cubicBezTo>
                          <a:pt x="2325" y="1628"/>
                          <a:pt x="3258" y="1628"/>
                          <a:pt x="4125" y="1371"/>
                        </a:cubicBezTo>
                        <a:cubicBezTo>
                          <a:pt x="4601" y="1371"/>
                          <a:pt x="4887" y="800"/>
                          <a:pt x="4601" y="419"/>
                        </a:cubicBezTo>
                        <a:cubicBezTo>
                          <a:pt x="4696" y="390"/>
                          <a:pt x="4792" y="390"/>
                          <a:pt x="4887" y="4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7" name="任意多边形: 形状 1016"/>
                  <p:cNvSpPr/>
                  <p:nvPr>
                    <p:custDataLst>
                      <p:tags r:id="rId196"/>
                    </p:custDataLst>
                  </p:nvPr>
                </p:nvSpPr>
                <p:spPr>
                  <a:xfrm>
                    <a:off x="6282594" y="2526315"/>
                    <a:ext cx="16859" cy="22288"/>
                  </a:xfrm>
                  <a:custGeom>
                    <a:avLst/>
                    <a:gdLst>
                      <a:gd name="connsiteX0" fmla="*/ 16859 w 16859"/>
                      <a:gd name="connsiteY0" fmla="*/ 16859 h 22288"/>
                      <a:gd name="connsiteX1" fmla="*/ 8096 w 16859"/>
                      <a:gd name="connsiteY1" fmla="*/ 22289 h 22288"/>
                      <a:gd name="connsiteX2" fmla="*/ 5334 w 16859"/>
                      <a:gd name="connsiteY2" fmla="*/ 11240 h 22288"/>
                      <a:gd name="connsiteX3" fmla="*/ 857 w 16859"/>
                      <a:gd name="connsiteY3" fmla="*/ 2858 h 22288"/>
                      <a:gd name="connsiteX4" fmla="*/ 0 w 16859"/>
                      <a:gd name="connsiteY4" fmla="*/ 1333 h 22288"/>
                      <a:gd name="connsiteX5" fmla="*/ 2286 w 16859"/>
                      <a:gd name="connsiteY5" fmla="*/ 0 h 22288"/>
                      <a:gd name="connsiteX6" fmla="*/ 3143 w 16859"/>
                      <a:gd name="connsiteY6" fmla="*/ 1429 h 22288"/>
                      <a:gd name="connsiteX7" fmla="*/ 8192 w 16859"/>
                      <a:gd name="connsiteY7" fmla="*/ 9430 h 22288"/>
                      <a:gd name="connsiteX8" fmla="*/ 16859 w 16859"/>
                      <a:gd name="connsiteY8" fmla="*/ 16859 h 2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9" h="22288">
                        <a:moveTo>
                          <a:pt x="16859" y="16859"/>
                        </a:moveTo>
                        <a:cubicBezTo>
                          <a:pt x="14564" y="19526"/>
                          <a:pt x="11506" y="21422"/>
                          <a:pt x="8096" y="22289"/>
                        </a:cubicBezTo>
                        <a:cubicBezTo>
                          <a:pt x="9335" y="21050"/>
                          <a:pt x="8763" y="17336"/>
                          <a:pt x="5334" y="11240"/>
                        </a:cubicBezTo>
                        <a:cubicBezTo>
                          <a:pt x="4477" y="9716"/>
                          <a:pt x="2953" y="6191"/>
                          <a:pt x="857" y="2858"/>
                        </a:cubicBezTo>
                        <a:lnTo>
                          <a:pt x="0" y="1333"/>
                        </a:lnTo>
                        <a:lnTo>
                          <a:pt x="2286" y="0"/>
                        </a:lnTo>
                        <a:cubicBezTo>
                          <a:pt x="2610" y="448"/>
                          <a:pt x="2896" y="924"/>
                          <a:pt x="3143" y="1429"/>
                        </a:cubicBezTo>
                        <a:cubicBezTo>
                          <a:pt x="5239" y="4763"/>
                          <a:pt x="7525" y="8477"/>
                          <a:pt x="8192" y="9430"/>
                        </a:cubicBezTo>
                        <a:cubicBezTo>
                          <a:pt x="12192" y="14954"/>
                          <a:pt x="15145" y="16859"/>
                          <a:pt x="16859" y="1685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8" name="任意多边形: 形状 1017"/>
                  <p:cNvSpPr/>
                  <p:nvPr>
                    <p:custDataLst>
                      <p:tags r:id="rId197"/>
                    </p:custDataLst>
                  </p:nvPr>
                </p:nvSpPr>
                <p:spPr>
                  <a:xfrm>
                    <a:off x="6282594" y="2526029"/>
                    <a:ext cx="3143" cy="2857"/>
                  </a:xfrm>
                  <a:custGeom>
                    <a:avLst/>
                    <a:gdLst>
                      <a:gd name="connsiteX0" fmla="*/ 3143 w 3143"/>
                      <a:gd name="connsiteY0" fmla="*/ 1429 h 2857"/>
                      <a:gd name="connsiteX1" fmla="*/ 2096 w 3143"/>
                      <a:gd name="connsiteY1" fmla="*/ 2191 h 2857"/>
                      <a:gd name="connsiteX2" fmla="*/ 857 w 3143"/>
                      <a:gd name="connsiteY2" fmla="*/ 2858 h 2857"/>
                      <a:gd name="connsiteX3" fmla="*/ 0 w 3143"/>
                      <a:gd name="connsiteY3" fmla="*/ 1333 h 2857"/>
                      <a:gd name="connsiteX4" fmla="*/ 2286 w 3143"/>
                      <a:gd name="connsiteY4" fmla="*/ 0 h 2857"/>
                      <a:gd name="connsiteX5" fmla="*/ 3143 w 3143"/>
                      <a:gd name="connsiteY5" fmla="*/ 1429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 h="2857">
                        <a:moveTo>
                          <a:pt x="3143" y="1429"/>
                        </a:moveTo>
                        <a:lnTo>
                          <a:pt x="2096" y="2191"/>
                        </a:lnTo>
                        <a:lnTo>
                          <a:pt x="857" y="2858"/>
                        </a:lnTo>
                        <a:lnTo>
                          <a:pt x="0" y="1333"/>
                        </a:lnTo>
                        <a:lnTo>
                          <a:pt x="2286" y="0"/>
                        </a:lnTo>
                        <a:cubicBezTo>
                          <a:pt x="2610" y="448"/>
                          <a:pt x="2896" y="924"/>
                          <a:pt x="3143" y="14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19" name="任意多边形: 形状 1018"/>
                  <p:cNvSpPr/>
                  <p:nvPr>
                    <p:custDataLst>
                      <p:tags r:id="rId198"/>
                    </p:custDataLst>
                  </p:nvPr>
                </p:nvSpPr>
                <p:spPr>
                  <a:xfrm>
                    <a:off x="6277386" y="2520595"/>
                    <a:ext cx="11145" cy="8212"/>
                  </a:xfrm>
                  <a:custGeom>
                    <a:avLst/>
                    <a:gdLst>
                      <a:gd name="connsiteX0" fmla="*/ 10351 w 11145"/>
                      <a:gd name="connsiteY0" fmla="*/ 768 h 8212"/>
                      <a:gd name="connsiteX1" fmla="*/ 9589 w 11145"/>
                      <a:gd name="connsiteY1" fmla="*/ 5 h 8212"/>
                      <a:gd name="connsiteX2" fmla="*/ 9589 w 11145"/>
                      <a:gd name="connsiteY2" fmla="*/ 5 h 8212"/>
                      <a:gd name="connsiteX3" fmla="*/ 9589 w 11145"/>
                      <a:gd name="connsiteY3" fmla="*/ 5 h 8212"/>
                      <a:gd name="connsiteX4" fmla="*/ 9589 w 11145"/>
                      <a:gd name="connsiteY4" fmla="*/ 5 h 8212"/>
                      <a:gd name="connsiteX5" fmla="*/ 9113 w 11145"/>
                      <a:gd name="connsiteY5" fmla="*/ 5 h 8212"/>
                      <a:gd name="connsiteX6" fmla="*/ 3875 w 11145"/>
                      <a:gd name="connsiteY6" fmla="*/ 1529 h 8212"/>
                      <a:gd name="connsiteX7" fmla="*/ 64 w 11145"/>
                      <a:gd name="connsiteY7" fmla="*/ 5530 h 8212"/>
                      <a:gd name="connsiteX8" fmla="*/ 64 w 11145"/>
                      <a:gd name="connsiteY8" fmla="*/ 5530 h 8212"/>
                      <a:gd name="connsiteX9" fmla="*/ 64 w 11145"/>
                      <a:gd name="connsiteY9" fmla="*/ 6006 h 8212"/>
                      <a:gd name="connsiteX10" fmla="*/ 64 w 11145"/>
                      <a:gd name="connsiteY10" fmla="*/ 6006 h 8212"/>
                      <a:gd name="connsiteX11" fmla="*/ 64 w 11145"/>
                      <a:gd name="connsiteY11" fmla="*/ 6006 h 8212"/>
                      <a:gd name="connsiteX12" fmla="*/ 64 w 11145"/>
                      <a:gd name="connsiteY12" fmla="*/ 6006 h 8212"/>
                      <a:gd name="connsiteX13" fmla="*/ 64 w 11145"/>
                      <a:gd name="connsiteY13" fmla="*/ 6959 h 8212"/>
                      <a:gd name="connsiteX14" fmla="*/ 826 w 11145"/>
                      <a:gd name="connsiteY14" fmla="*/ 7721 h 8212"/>
                      <a:gd name="connsiteX15" fmla="*/ 7208 w 11145"/>
                      <a:gd name="connsiteY15" fmla="*/ 6673 h 8212"/>
                      <a:gd name="connsiteX16" fmla="*/ 11113 w 11145"/>
                      <a:gd name="connsiteY16" fmla="*/ 1434 h 8212"/>
                      <a:gd name="connsiteX17" fmla="*/ 10351 w 11145"/>
                      <a:gd name="connsiteY17" fmla="*/ 768 h 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45" h="8212">
                        <a:moveTo>
                          <a:pt x="10351" y="768"/>
                        </a:moveTo>
                        <a:cubicBezTo>
                          <a:pt x="10180" y="444"/>
                          <a:pt x="9913" y="177"/>
                          <a:pt x="9589" y="5"/>
                        </a:cubicBezTo>
                        <a:lnTo>
                          <a:pt x="9589" y="5"/>
                        </a:lnTo>
                        <a:lnTo>
                          <a:pt x="9589" y="5"/>
                        </a:lnTo>
                        <a:lnTo>
                          <a:pt x="9589" y="5"/>
                        </a:lnTo>
                        <a:lnTo>
                          <a:pt x="9113" y="5"/>
                        </a:lnTo>
                        <a:cubicBezTo>
                          <a:pt x="7246" y="-61"/>
                          <a:pt x="5417" y="482"/>
                          <a:pt x="3875" y="1529"/>
                        </a:cubicBezTo>
                        <a:cubicBezTo>
                          <a:pt x="2236" y="2453"/>
                          <a:pt x="912" y="3854"/>
                          <a:pt x="64" y="5530"/>
                        </a:cubicBezTo>
                        <a:lnTo>
                          <a:pt x="64" y="5530"/>
                        </a:lnTo>
                        <a:lnTo>
                          <a:pt x="64" y="6006"/>
                        </a:lnTo>
                        <a:cubicBezTo>
                          <a:pt x="64" y="6006"/>
                          <a:pt x="64" y="6006"/>
                          <a:pt x="64" y="6006"/>
                        </a:cubicBezTo>
                        <a:lnTo>
                          <a:pt x="64" y="6006"/>
                        </a:lnTo>
                        <a:lnTo>
                          <a:pt x="64" y="6006"/>
                        </a:lnTo>
                        <a:cubicBezTo>
                          <a:pt x="-21" y="6321"/>
                          <a:pt x="-21" y="6644"/>
                          <a:pt x="64" y="6959"/>
                        </a:cubicBezTo>
                        <a:cubicBezTo>
                          <a:pt x="236" y="7283"/>
                          <a:pt x="503" y="7549"/>
                          <a:pt x="826" y="7721"/>
                        </a:cubicBezTo>
                        <a:cubicBezTo>
                          <a:pt x="1969" y="8673"/>
                          <a:pt x="4636" y="8197"/>
                          <a:pt x="7208" y="6673"/>
                        </a:cubicBezTo>
                        <a:cubicBezTo>
                          <a:pt x="9780" y="5149"/>
                          <a:pt x="11399" y="2863"/>
                          <a:pt x="11113" y="1434"/>
                        </a:cubicBezTo>
                        <a:cubicBezTo>
                          <a:pt x="10904" y="1167"/>
                          <a:pt x="10647" y="939"/>
                          <a:pt x="10351" y="76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0" name="任意多边形: 形状 1019"/>
                  <p:cNvSpPr/>
                  <p:nvPr>
                    <p:custDataLst>
                      <p:tags r:id="rId199"/>
                    </p:custDataLst>
                  </p:nvPr>
                </p:nvSpPr>
                <p:spPr>
                  <a:xfrm>
                    <a:off x="6278589" y="2521329"/>
                    <a:ext cx="6732" cy="5014"/>
                  </a:xfrm>
                  <a:custGeom>
                    <a:avLst/>
                    <a:gdLst>
                      <a:gd name="connsiteX0" fmla="*/ 6576 w 6732"/>
                      <a:gd name="connsiteY0" fmla="*/ 509 h 5014"/>
                      <a:gd name="connsiteX1" fmla="*/ 4291 w 6732"/>
                      <a:gd name="connsiteY1" fmla="*/ 4033 h 5014"/>
                      <a:gd name="connsiteX2" fmla="*/ 195 w 6732"/>
                      <a:gd name="connsiteY2" fmla="*/ 4510 h 5014"/>
                      <a:gd name="connsiteX3" fmla="*/ 766 w 6732"/>
                      <a:gd name="connsiteY3" fmla="*/ 2414 h 5014"/>
                      <a:gd name="connsiteX4" fmla="*/ 2290 w 6732"/>
                      <a:gd name="connsiteY4" fmla="*/ 4033 h 5014"/>
                      <a:gd name="connsiteX5" fmla="*/ 5815 w 6732"/>
                      <a:gd name="connsiteY5" fmla="*/ 1747 h 5014"/>
                      <a:gd name="connsiteX6" fmla="*/ 5815 w 6732"/>
                      <a:gd name="connsiteY6" fmla="*/ 128 h 5014"/>
                      <a:gd name="connsiteX7" fmla="*/ 6576 w 6732"/>
                      <a:gd name="connsiteY7" fmla="*/ 509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2" h="5014">
                        <a:moveTo>
                          <a:pt x="6576" y="509"/>
                        </a:moveTo>
                        <a:cubicBezTo>
                          <a:pt x="7148" y="1366"/>
                          <a:pt x="6100" y="2986"/>
                          <a:pt x="4291" y="4033"/>
                        </a:cubicBezTo>
                        <a:cubicBezTo>
                          <a:pt x="2481" y="5081"/>
                          <a:pt x="671" y="5367"/>
                          <a:pt x="195" y="4510"/>
                        </a:cubicBezTo>
                        <a:cubicBezTo>
                          <a:pt x="-281" y="3652"/>
                          <a:pt x="195" y="3176"/>
                          <a:pt x="766" y="2414"/>
                        </a:cubicBezTo>
                        <a:cubicBezTo>
                          <a:pt x="290" y="3462"/>
                          <a:pt x="766" y="4224"/>
                          <a:pt x="2290" y="4033"/>
                        </a:cubicBezTo>
                        <a:cubicBezTo>
                          <a:pt x="3681" y="3662"/>
                          <a:pt x="4910" y="2862"/>
                          <a:pt x="5815" y="1747"/>
                        </a:cubicBezTo>
                        <a:cubicBezTo>
                          <a:pt x="6386" y="1081"/>
                          <a:pt x="6481" y="509"/>
                          <a:pt x="5815" y="128"/>
                        </a:cubicBezTo>
                        <a:cubicBezTo>
                          <a:pt x="5148" y="-253"/>
                          <a:pt x="6481" y="319"/>
                          <a:pt x="6576" y="50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1" name="任意多边形: 形状 1020"/>
                  <p:cNvSpPr/>
                  <p:nvPr>
                    <p:custDataLst>
                      <p:tags r:id="rId200"/>
                    </p:custDataLst>
                  </p:nvPr>
                </p:nvSpPr>
                <p:spPr>
                  <a:xfrm>
                    <a:off x="6268211" y="2548413"/>
                    <a:ext cx="16954" cy="14382"/>
                  </a:xfrm>
                  <a:custGeom>
                    <a:avLst/>
                    <a:gdLst>
                      <a:gd name="connsiteX0" fmla="*/ 16954 w 16954"/>
                      <a:gd name="connsiteY0" fmla="*/ 5429 h 14382"/>
                      <a:gd name="connsiteX1" fmla="*/ 10859 w 16954"/>
                      <a:gd name="connsiteY1" fmla="*/ 14383 h 14382"/>
                      <a:gd name="connsiteX2" fmla="*/ 6382 w 16954"/>
                      <a:gd name="connsiteY2" fmla="*/ 6953 h 14382"/>
                      <a:gd name="connsiteX3" fmla="*/ 1048 w 16954"/>
                      <a:gd name="connsiteY3" fmla="*/ 3048 h 14382"/>
                      <a:gd name="connsiteX4" fmla="*/ 0 w 16954"/>
                      <a:gd name="connsiteY4" fmla="*/ 2286 h 14382"/>
                      <a:gd name="connsiteX5" fmla="*/ 1619 w 16954"/>
                      <a:gd name="connsiteY5" fmla="*/ 0 h 14382"/>
                      <a:gd name="connsiteX6" fmla="*/ 2667 w 16954"/>
                      <a:gd name="connsiteY6" fmla="*/ 667 h 14382"/>
                      <a:gd name="connsiteX7" fmla="*/ 8382 w 16954"/>
                      <a:gd name="connsiteY7" fmla="*/ 4000 h 14382"/>
                      <a:gd name="connsiteX8" fmla="*/ 16954 w 16954"/>
                      <a:gd name="connsiteY8" fmla="*/ 5429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4" h="14382">
                        <a:moveTo>
                          <a:pt x="16954" y="5429"/>
                        </a:moveTo>
                        <a:cubicBezTo>
                          <a:pt x="15545" y="8792"/>
                          <a:pt x="13478" y="11840"/>
                          <a:pt x="10859" y="14383"/>
                        </a:cubicBezTo>
                        <a:cubicBezTo>
                          <a:pt x="11621" y="12668"/>
                          <a:pt x="10383" y="10096"/>
                          <a:pt x="6382" y="6953"/>
                        </a:cubicBezTo>
                        <a:cubicBezTo>
                          <a:pt x="4686" y="5544"/>
                          <a:pt x="2905" y="4239"/>
                          <a:pt x="1048" y="3048"/>
                        </a:cubicBezTo>
                        <a:lnTo>
                          <a:pt x="0" y="2286"/>
                        </a:lnTo>
                        <a:lnTo>
                          <a:pt x="1619" y="0"/>
                        </a:lnTo>
                        <a:lnTo>
                          <a:pt x="2667" y="667"/>
                        </a:lnTo>
                        <a:cubicBezTo>
                          <a:pt x="5048" y="2286"/>
                          <a:pt x="4858" y="1810"/>
                          <a:pt x="8382" y="4000"/>
                        </a:cubicBezTo>
                        <a:cubicBezTo>
                          <a:pt x="11906" y="6191"/>
                          <a:pt x="15716" y="6763"/>
                          <a:pt x="16954" y="54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2" name="任意多边形: 形状 1021"/>
                  <p:cNvSpPr/>
                  <p:nvPr>
                    <p:custDataLst>
                      <p:tags r:id="rId201"/>
                    </p:custDataLst>
                  </p:nvPr>
                </p:nvSpPr>
                <p:spPr>
                  <a:xfrm>
                    <a:off x="6268211" y="2548413"/>
                    <a:ext cx="2666" cy="3047"/>
                  </a:xfrm>
                  <a:custGeom>
                    <a:avLst/>
                    <a:gdLst>
                      <a:gd name="connsiteX0" fmla="*/ 2667 w 2666"/>
                      <a:gd name="connsiteY0" fmla="*/ 762 h 3047"/>
                      <a:gd name="connsiteX1" fmla="*/ 2000 w 2666"/>
                      <a:gd name="connsiteY1" fmla="*/ 1905 h 3047"/>
                      <a:gd name="connsiteX2" fmla="*/ 1143 w 2666"/>
                      <a:gd name="connsiteY2" fmla="*/ 3048 h 3047"/>
                      <a:gd name="connsiteX3" fmla="*/ 0 w 2666"/>
                      <a:gd name="connsiteY3" fmla="*/ 2286 h 3047"/>
                      <a:gd name="connsiteX4" fmla="*/ 1619 w 2666"/>
                      <a:gd name="connsiteY4" fmla="*/ 0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3047">
                        <a:moveTo>
                          <a:pt x="2667" y="762"/>
                        </a:moveTo>
                        <a:cubicBezTo>
                          <a:pt x="2477" y="1162"/>
                          <a:pt x="2257" y="1543"/>
                          <a:pt x="2000" y="1905"/>
                        </a:cubicBezTo>
                        <a:cubicBezTo>
                          <a:pt x="1762" y="2315"/>
                          <a:pt x="1476" y="2705"/>
                          <a:pt x="1143" y="3048"/>
                        </a:cubicBezTo>
                        <a:lnTo>
                          <a:pt x="0" y="2286"/>
                        </a:lnTo>
                        <a:lnTo>
                          <a:pt x="1619"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3" name="任意多边形: 形状 1022"/>
                  <p:cNvSpPr/>
                  <p:nvPr>
                    <p:custDataLst>
                      <p:tags r:id="rId202"/>
                    </p:custDataLst>
                  </p:nvPr>
                </p:nvSpPr>
                <p:spPr>
                  <a:xfrm>
                    <a:off x="6264021" y="2544317"/>
                    <a:ext cx="6492" cy="7296"/>
                  </a:xfrm>
                  <a:custGeom>
                    <a:avLst/>
                    <a:gdLst>
                      <a:gd name="connsiteX0" fmla="*/ 6001 w 6492"/>
                      <a:gd name="connsiteY0" fmla="*/ 286 h 7296"/>
                      <a:gd name="connsiteX1" fmla="*/ 5239 w 6492"/>
                      <a:gd name="connsiteY1" fmla="*/ 286 h 7296"/>
                      <a:gd name="connsiteX2" fmla="*/ 4381 w 6492"/>
                      <a:gd name="connsiteY2" fmla="*/ 286 h 7296"/>
                      <a:gd name="connsiteX3" fmla="*/ 1333 w 6492"/>
                      <a:gd name="connsiteY3" fmla="*/ 2953 h 7296"/>
                      <a:gd name="connsiteX4" fmla="*/ 0 w 6492"/>
                      <a:gd name="connsiteY4" fmla="*/ 6668 h 7296"/>
                      <a:gd name="connsiteX5" fmla="*/ 0 w 6492"/>
                      <a:gd name="connsiteY5" fmla="*/ 6668 h 7296"/>
                      <a:gd name="connsiteX6" fmla="*/ 0 w 6492"/>
                      <a:gd name="connsiteY6" fmla="*/ 6668 h 7296"/>
                      <a:gd name="connsiteX7" fmla="*/ 0 w 6492"/>
                      <a:gd name="connsiteY7" fmla="*/ 6668 h 7296"/>
                      <a:gd name="connsiteX8" fmla="*/ 0 w 6492"/>
                      <a:gd name="connsiteY8" fmla="*/ 6668 h 7296"/>
                      <a:gd name="connsiteX9" fmla="*/ 0 w 6492"/>
                      <a:gd name="connsiteY9" fmla="*/ 6668 h 7296"/>
                      <a:gd name="connsiteX10" fmla="*/ 476 w 6492"/>
                      <a:gd name="connsiteY10" fmla="*/ 7239 h 7296"/>
                      <a:gd name="connsiteX11" fmla="*/ 1238 w 6492"/>
                      <a:gd name="connsiteY11" fmla="*/ 7239 h 7296"/>
                      <a:gd name="connsiteX12" fmla="*/ 5143 w 6492"/>
                      <a:gd name="connsiteY12" fmla="*/ 4572 h 7296"/>
                      <a:gd name="connsiteX13" fmla="*/ 6191 w 6492"/>
                      <a:gd name="connsiteY13" fmla="*/ 0 h 7296"/>
                      <a:gd name="connsiteX14" fmla="*/ 6001 w 6492"/>
                      <a:gd name="connsiteY14" fmla="*/ 286 h 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2" h="7296">
                        <a:moveTo>
                          <a:pt x="6001" y="286"/>
                        </a:moveTo>
                        <a:cubicBezTo>
                          <a:pt x="5753" y="210"/>
                          <a:pt x="5486" y="210"/>
                          <a:pt x="5239" y="286"/>
                        </a:cubicBezTo>
                        <a:lnTo>
                          <a:pt x="4381" y="286"/>
                        </a:lnTo>
                        <a:cubicBezTo>
                          <a:pt x="3105" y="819"/>
                          <a:pt x="2029" y="1753"/>
                          <a:pt x="1333" y="2953"/>
                        </a:cubicBezTo>
                        <a:cubicBezTo>
                          <a:pt x="486" y="4010"/>
                          <a:pt x="19" y="5315"/>
                          <a:pt x="0" y="6668"/>
                        </a:cubicBezTo>
                        <a:lnTo>
                          <a:pt x="0" y="6668"/>
                        </a:lnTo>
                        <a:lnTo>
                          <a:pt x="0" y="6668"/>
                        </a:lnTo>
                        <a:lnTo>
                          <a:pt x="0" y="6668"/>
                        </a:lnTo>
                        <a:lnTo>
                          <a:pt x="0" y="6668"/>
                        </a:lnTo>
                        <a:lnTo>
                          <a:pt x="0" y="6668"/>
                        </a:lnTo>
                        <a:cubicBezTo>
                          <a:pt x="105" y="6896"/>
                          <a:pt x="267" y="7096"/>
                          <a:pt x="476" y="7239"/>
                        </a:cubicBezTo>
                        <a:cubicBezTo>
                          <a:pt x="724" y="7315"/>
                          <a:pt x="990" y="7315"/>
                          <a:pt x="1238" y="7239"/>
                        </a:cubicBezTo>
                        <a:cubicBezTo>
                          <a:pt x="2286" y="7239"/>
                          <a:pt x="3905" y="6477"/>
                          <a:pt x="5143" y="4572"/>
                        </a:cubicBezTo>
                        <a:cubicBezTo>
                          <a:pt x="6382" y="2667"/>
                          <a:pt x="6858" y="857"/>
                          <a:pt x="6191" y="0"/>
                        </a:cubicBezTo>
                        <a:cubicBezTo>
                          <a:pt x="6115" y="86"/>
                          <a:pt x="6048" y="181"/>
                          <a:pt x="6001" y="2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4" name="任意多边形: 形状 1023"/>
                  <p:cNvSpPr/>
                  <p:nvPr>
                    <p:custDataLst>
                      <p:tags r:id="rId203"/>
                    </p:custDataLst>
                  </p:nvPr>
                </p:nvSpPr>
                <p:spPr>
                  <a:xfrm>
                    <a:off x="6265118" y="2545651"/>
                    <a:ext cx="3564" cy="4783"/>
                  </a:xfrm>
                  <a:custGeom>
                    <a:avLst/>
                    <a:gdLst>
                      <a:gd name="connsiteX0" fmla="*/ 3284 w 3564"/>
                      <a:gd name="connsiteY0" fmla="*/ 95 h 4783"/>
                      <a:gd name="connsiteX1" fmla="*/ 2807 w 3564"/>
                      <a:gd name="connsiteY1" fmla="*/ 3143 h 4783"/>
                      <a:gd name="connsiteX2" fmla="*/ 236 w 3564"/>
                      <a:gd name="connsiteY2" fmla="*/ 4667 h 4783"/>
                      <a:gd name="connsiteX3" fmla="*/ 236 w 3564"/>
                      <a:gd name="connsiteY3" fmla="*/ 3048 h 4783"/>
                      <a:gd name="connsiteX4" fmla="*/ 1760 w 3564"/>
                      <a:gd name="connsiteY4" fmla="*/ 3715 h 4783"/>
                      <a:gd name="connsiteX5" fmla="*/ 3474 w 3564"/>
                      <a:gd name="connsiteY5" fmla="*/ 1143 h 4783"/>
                      <a:gd name="connsiteX6" fmla="*/ 3474 w 3564"/>
                      <a:gd name="connsiteY6" fmla="*/ 0 h 4783"/>
                      <a:gd name="connsiteX7" fmla="*/ 3284 w 3564"/>
                      <a:gd name="connsiteY7" fmla="*/ 95 h 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 h="4783">
                        <a:moveTo>
                          <a:pt x="3284" y="95"/>
                        </a:moveTo>
                        <a:cubicBezTo>
                          <a:pt x="3951" y="95"/>
                          <a:pt x="3284" y="1810"/>
                          <a:pt x="2807" y="3143"/>
                        </a:cubicBezTo>
                        <a:cubicBezTo>
                          <a:pt x="2331" y="4477"/>
                          <a:pt x="807" y="5048"/>
                          <a:pt x="236" y="4667"/>
                        </a:cubicBezTo>
                        <a:cubicBezTo>
                          <a:pt x="-79" y="4172"/>
                          <a:pt x="-79" y="3543"/>
                          <a:pt x="236" y="3048"/>
                        </a:cubicBezTo>
                        <a:cubicBezTo>
                          <a:pt x="236" y="3905"/>
                          <a:pt x="998" y="4191"/>
                          <a:pt x="1760" y="3715"/>
                        </a:cubicBezTo>
                        <a:cubicBezTo>
                          <a:pt x="2550" y="3029"/>
                          <a:pt x="3141" y="2143"/>
                          <a:pt x="3474" y="1143"/>
                        </a:cubicBezTo>
                        <a:cubicBezTo>
                          <a:pt x="3474" y="476"/>
                          <a:pt x="3474" y="0"/>
                          <a:pt x="3474" y="0"/>
                        </a:cubicBezTo>
                        <a:cubicBezTo>
                          <a:pt x="3417" y="48"/>
                          <a:pt x="3350" y="76"/>
                          <a:pt x="3284" y="9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5" name="任意多边形: 形状 1024"/>
                  <p:cNvSpPr/>
                  <p:nvPr>
                    <p:custDataLst>
                      <p:tags r:id="rId204"/>
                    </p:custDataLst>
                  </p:nvPr>
                </p:nvSpPr>
                <p:spPr>
                  <a:xfrm>
                    <a:off x="6270402" y="2571750"/>
                    <a:ext cx="4857" cy="7810"/>
                  </a:xfrm>
                  <a:custGeom>
                    <a:avLst/>
                    <a:gdLst>
                      <a:gd name="connsiteX0" fmla="*/ 4858 w 4857"/>
                      <a:gd name="connsiteY0" fmla="*/ 0 h 7810"/>
                      <a:gd name="connsiteX1" fmla="*/ 3429 w 4857"/>
                      <a:gd name="connsiteY1" fmla="*/ 7811 h 7810"/>
                      <a:gd name="connsiteX2" fmla="*/ 2286 w 4857"/>
                      <a:gd name="connsiteY2" fmla="*/ 4763 h 7810"/>
                      <a:gd name="connsiteX3" fmla="*/ 0 w 4857"/>
                      <a:gd name="connsiteY3" fmla="*/ 3905 h 7810"/>
                      <a:gd name="connsiteX4" fmla="*/ 0 w 4857"/>
                      <a:gd name="connsiteY4" fmla="*/ 3905 h 7810"/>
                      <a:gd name="connsiteX5" fmla="*/ 0 w 4857"/>
                      <a:gd name="connsiteY5" fmla="*/ 2286 h 7810"/>
                      <a:gd name="connsiteX6" fmla="*/ 0 w 4857"/>
                      <a:gd name="connsiteY6" fmla="*/ 2286 h 7810"/>
                      <a:gd name="connsiteX7" fmla="*/ 2381 w 4857"/>
                      <a:gd name="connsiteY7" fmla="*/ 2286 h 7810"/>
                      <a:gd name="connsiteX8" fmla="*/ 4858 w 4857"/>
                      <a:gd name="connsiteY8" fmla="*/ 0 h 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 h="7810">
                        <a:moveTo>
                          <a:pt x="4858" y="0"/>
                        </a:moveTo>
                        <a:cubicBezTo>
                          <a:pt x="4858" y="0"/>
                          <a:pt x="4286" y="4286"/>
                          <a:pt x="3429" y="7811"/>
                        </a:cubicBezTo>
                        <a:cubicBezTo>
                          <a:pt x="3429" y="6667"/>
                          <a:pt x="3429" y="5239"/>
                          <a:pt x="2286" y="4763"/>
                        </a:cubicBezTo>
                        <a:lnTo>
                          <a:pt x="0" y="3905"/>
                        </a:lnTo>
                        <a:lnTo>
                          <a:pt x="0" y="3905"/>
                        </a:lnTo>
                        <a:lnTo>
                          <a:pt x="0" y="2286"/>
                        </a:lnTo>
                        <a:lnTo>
                          <a:pt x="0" y="2286"/>
                        </a:lnTo>
                        <a:cubicBezTo>
                          <a:pt x="791" y="2429"/>
                          <a:pt x="1591" y="2429"/>
                          <a:pt x="2381" y="2286"/>
                        </a:cubicBezTo>
                        <a:cubicBezTo>
                          <a:pt x="3629" y="2172"/>
                          <a:pt x="4648" y="1238"/>
                          <a:pt x="4858"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6" name="任意多边形: 形状 1025"/>
                  <p:cNvSpPr/>
                  <p:nvPr>
                    <p:custDataLst>
                      <p:tags r:id="rId205"/>
                    </p:custDataLst>
                  </p:nvPr>
                </p:nvSpPr>
                <p:spPr>
                  <a:xfrm>
                    <a:off x="6270402" y="2573940"/>
                    <a:ext cx="607" cy="1619"/>
                  </a:xfrm>
                  <a:custGeom>
                    <a:avLst/>
                    <a:gdLst>
                      <a:gd name="connsiteX0" fmla="*/ 571 w 607"/>
                      <a:gd name="connsiteY0" fmla="*/ 0 h 1619"/>
                      <a:gd name="connsiteX1" fmla="*/ 571 w 607"/>
                      <a:gd name="connsiteY1" fmla="*/ 857 h 1619"/>
                      <a:gd name="connsiteX2" fmla="*/ 571 w 607"/>
                      <a:gd name="connsiteY2" fmla="*/ 1619 h 1619"/>
                      <a:gd name="connsiteX3" fmla="*/ 0 w 607"/>
                      <a:gd name="connsiteY3" fmla="*/ 1619 h 1619"/>
                      <a:gd name="connsiteX4" fmla="*/ 0 w 607"/>
                      <a:gd name="connsiteY4" fmla="*/ 0 h 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 h="1619">
                        <a:moveTo>
                          <a:pt x="571" y="0"/>
                        </a:moveTo>
                        <a:cubicBezTo>
                          <a:pt x="619" y="286"/>
                          <a:pt x="619" y="571"/>
                          <a:pt x="571" y="857"/>
                        </a:cubicBezTo>
                        <a:cubicBezTo>
                          <a:pt x="610" y="1105"/>
                          <a:pt x="610" y="1372"/>
                          <a:pt x="571" y="1619"/>
                        </a:cubicBezTo>
                        <a:lnTo>
                          <a:pt x="0" y="1619"/>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7" name="任意多边形: 形状 1026"/>
                  <p:cNvSpPr/>
                  <p:nvPr>
                    <p:custDataLst>
                      <p:tags r:id="rId206"/>
                    </p:custDataLst>
                  </p:nvPr>
                </p:nvSpPr>
                <p:spPr>
                  <a:xfrm>
                    <a:off x="6266268" y="2570035"/>
                    <a:ext cx="3386" cy="6667"/>
                  </a:xfrm>
                  <a:custGeom>
                    <a:avLst/>
                    <a:gdLst>
                      <a:gd name="connsiteX0" fmla="*/ 2800 w 3386"/>
                      <a:gd name="connsiteY0" fmla="*/ 762 h 6667"/>
                      <a:gd name="connsiteX1" fmla="*/ 1657 w 3386"/>
                      <a:gd name="connsiteY1" fmla="*/ 762 h 6667"/>
                      <a:gd name="connsiteX2" fmla="*/ 228 w 3386"/>
                      <a:gd name="connsiteY2" fmla="*/ 3524 h 6667"/>
                      <a:gd name="connsiteX3" fmla="*/ 228 w 3386"/>
                      <a:gd name="connsiteY3" fmla="*/ 6667 h 6667"/>
                      <a:gd name="connsiteX4" fmla="*/ 228 w 3386"/>
                      <a:gd name="connsiteY4" fmla="*/ 6667 h 6667"/>
                      <a:gd name="connsiteX5" fmla="*/ 228 w 3386"/>
                      <a:gd name="connsiteY5" fmla="*/ 6667 h 6667"/>
                      <a:gd name="connsiteX6" fmla="*/ 228 w 3386"/>
                      <a:gd name="connsiteY6" fmla="*/ 6667 h 6667"/>
                      <a:gd name="connsiteX7" fmla="*/ 800 w 3386"/>
                      <a:gd name="connsiteY7" fmla="*/ 6667 h 6667"/>
                      <a:gd name="connsiteX8" fmla="*/ 1371 w 3386"/>
                      <a:gd name="connsiteY8" fmla="*/ 6667 h 6667"/>
                      <a:gd name="connsiteX9" fmla="*/ 3277 w 3386"/>
                      <a:gd name="connsiteY9" fmla="*/ 3619 h 6667"/>
                      <a:gd name="connsiteX10" fmla="*/ 2610 w 3386"/>
                      <a:gd name="connsiteY10"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6" h="6667">
                        <a:moveTo>
                          <a:pt x="2800" y="762"/>
                        </a:moveTo>
                        <a:lnTo>
                          <a:pt x="1657" y="762"/>
                        </a:lnTo>
                        <a:cubicBezTo>
                          <a:pt x="886" y="1495"/>
                          <a:pt x="381" y="2467"/>
                          <a:pt x="228" y="3524"/>
                        </a:cubicBezTo>
                        <a:cubicBezTo>
                          <a:pt x="-76" y="4553"/>
                          <a:pt x="-76" y="5639"/>
                          <a:pt x="228" y="6667"/>
                        </a:cubicBezTo>
                        <a:lnTo>
                          <a:pt x="228" y="6667"/>
                        </a:lnTo>
                        <a:lnTo>
                          <a:pt x="228" y="6667"/>
                        </a:lnTo>
                        <a:lnTo>
                          <a:pt x="228" y="6667"/>
                        </a:lnTo>
                        <a:lnTo>
                          <a:pt x="800" y="6667"/>
                        </a:lnTo>
                        <a:lnTo>
                          <a:pt x="1371" y="6667"/>
                        </a:lnTo>
                        <a:cubicBezTo>
                          <a:pt x="2134" y="6667"/>
                          <a:pt x="2991" y="5239"/>
                          <a:pt x="3277" y="3619"/>
                        </a:cubicBezTo>
                        <a:cubicBezTo>
                          <a:pt x="3562" y="2000"/>
                          <a:pt x="3277" y="381"/>
                          <a:pt x="261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8" name="任意多边形: 形状 1027"/>
                  <p:cNvSpPr/>
                  <p:nvPr>
                    <p:custDataLst>
                      <p:tags r:id="rId207"/>
                    </p:custDataLst>
                  </p:nvPr>
                </p:nvSpPr>
                <p:spPr>
                  <a:xfrm>
                    <a:off x="6266878" y="2571750"/>
                    <a:ext cx="2154" cy="4198"/>
                  </a:xfrm>
                  <a:custGeom>
                    <a:avLst/>
                    <a:gdLst>
                      <a:gd name="connsiteX0" fmla="*/ 1429 w 2154"/>
                      <a:gd name="connsiteY0" fmla="*/ 0 h 4198"/>
                      <a:gd name="connsiteX1" fmla="*/ 2096 w 2154"/>
                      <a:gd name="connsiteY1" fmla="*/ 2286 h 4198"/>
                      <a:gd name="connsiteX2" fmla="*/ 667 w 2154"/>
                      <a:gd name="connsiteY2" fmla="*/ 4191 h 4198"/>
                      <a:gd name="connsiteX3" fmla="*/ 0 w 2154"/>
                      <a:gd name="connsiteY3" fmla="*/ 3143 h 4198"/>
                      <a:gd name="connsiteX4" fmla="*/ 1333 w 2154"/>
                      <a:gd name="connsiteY4" fmla="*/ 3143 h 4198"/>
                      <a:gd name="connsiteX5" fmla="*/ 1333 w 2154"/>
                      <a:gd name="connsiteY5" fmla="*/ 762 h 4198"/>
                      <a:gd name="connsiteX6" fmla="*/ 667 w 2154"/>
                      <a:gd name="connsiteY6" fmla="*/ 95 h 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 h="4198">
                        <a:moveTo>
                          <a:pt x="1429" y="0"/>
                        </a:moveTo>
                        <a:cubicBezTo>
                          <a:pt x="2000" y="0"/>
                          <a:pt x="2286" y="1143"/>
                          <a:pt x="2096" y="2286"/>
                        </a:cubicBezTo>
                        <a:cubicBezTo>
                          <a:pt x="1905" y="3429"/>
                          <a:pt x="1238" y="4286"/>
                          <a:pt x="667" y="4191"/>
                        </a:cubicBezTo>
                        <a:cubicBezTo>
                          <a:pt x="276" y="3991"/>
                          <a:pt x="19" y="3591"/>
                          <a:pt x="0" y="3143"/>
                        </a:cubicBezTo>
                        <a:cubicBezTo>
                          <a:pt x="0" y="3715"/>
                          <a:pt x="857" y="3715"/>
                          <a:pt x="1333" y="3143"/>
                        </a:cubicBezTo>
                        <a:cubicBezTo>
                          <a:pt x="1553" y="2362"/>
                          <a:pt x="1553" y="1543"/>
                          <a:pt x="1333" y="762"/>
                        </a:cubicBezTo>
                        <a:cubicBezTo>
                          <a:pt x="1333" y="286"/>
                          <a:pt x="1333" y="0"/>
                          <a:pt x="667" y="9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29" name="任意多边形: 形状 1028"/>
                  <p:cNvSpPr/>
                  <p:nvPr>
                    <p:custDataLst>
                      <p:tags r:id="rId208"/>
                    </p:custDataLst>
                  </p:nvPr>
                </p:nvSpPr>
                <p:spPr>
                  <a:xfrm>
                    <a:off x="6303359" y="2538603"/>
                    <a:ext cx="61028" cy="90234"/>
                  </a:xfrm>
                  <a:custGeom>
                    <a:avLst/>
                    <a:gdLst>
                      <a:gd name="connsiteX0" fmla="*/ 21241 w 61028"/>
                      <a:gd name="connsiteY0" fmla="*/ 0 h 90234"/>
                      <a:gd name="connsiteX1" fmla="*/ 54007 w 61028"/>
                      <a:gd name="connsiteY1" fmla="*/ 55435 h 90234"/>
                      <a:gd name="connsiteX2" fmla="*/ 0 w 61028"/>
                      <a:gd name="connsiteY2" fmla="*/ 87439 h 90234"/>
                      <a:gd name="connsiteX3" fmla="*/ 25241 w 61028"/>
                      <a:gd name="connsiteY3" fmla="*/ 89154 h 90234"/>
                      <a:gd name="connsiteX4" fmla="*/ 60017 w 61028"/>
                      <a:gd name="connsiteY4" fmla="*/ 35442 h 90234"/>
                      <a:gd name="connsiteX5" fmla="*/ 21241 w 61028"/>
                      <a:gd name="connsiteY5" fmla="*/ 0 h 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8" h="90234">
                        <a:moveTo>
                          <a:pt x="21241" y="0"/>
                        </a:moveTo>
                        <a:cubicBezTo>
                          <a:pt x="45073" y="6944"/>
                          <a:pt x="59417" y="31204"/>
                          <a:pt x="54007" y="55435"/>
                        </a:cubicBezTo>
                        <a:cubicBezTo>
                          <a:pt x="46673" y="87535"/>
                          <a:pt x="11144" y="90488"/>
                          <a:pt x="0" y="87439"/>
                        </a:cubicBezTo>
                        <a:cubicBezTo>
                          <a:pt x="8068" y="90449"/>
                          <a:pt x="16840" y="91040"/>
                          <a:pt x="25241" y="89154"/>
                        </a:cubicBezTo>
                        <a:cubicBezTo>
                          <a:pt x="49673" y="83925"/>
                          <a:pt x="65246" y="59874"/>
                          <a:pt x="60017" y="35442"/>
                        </a:cubicBezTo>
                        <a:cubicBezTo>
                          <a:pt x="55979" y="16564"/>
                          <a:pt x="40405" y="2334"/>
                          <a:pt x="21241"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0" name="任意多边形: 形状 1029"/>
                  <p:cNvSpPr/>
                  <p:nvPr>
                    <p:custDataLst>
                      <p:tags r:id="rId209"/>
                    </p:custDataLst>
                  </p:nvPr>
                </p:nvSpPr>
                <p:spPr>
                  <a:xfrm>
                    <a:off x="6337579" y="2598797"/>
                    <a:ext cx="10388" cy="11321"/>
                  </a:xfrm>
                  <a:custGeom>
                    <a:avLst/>
                    <a:gdLst>
                      <a:gd name="connsiteX0" fmla="*/ 1308 w 10388"/>
                      <a:gd name="connsiteY0" fmla="*/ 3147 h 11321"/>
                      <a:gd name="connsiteX1" fmla="*/ 8548 w 10388"/>
                      <a:gd name="connsiteY1" fmla="*/ 480 h 11321"/>
                      <a:gd name="connsiteX2" fmla="*/ 9119 w 10388"/>
                      <a:gd name="connsiteY2" fmla="*/ 8195 h 11321"/>
                      <a:gd name="connsiteX3" fmla="*/ 1785 w 10388"/>
                      <a:gd name="connsiteY3" fmla="*/ 10862 h 11321"/>
                      <a:gd name="connsiteX4" fmla="*/ 1308 w 10388"/>
                      <a:gd name="connsiteY4" fmla="*/ 3147 h 1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1321">
                        <a:moveTo>
                          <a:pt x="1308" y="3147"/>
                        </a:moveTo>
                        <a:cubicBezTo>
                          <a:pt x="2594" y="442"/>
                          <a:pt x="5814" y="-739"/>
                          <a:pt x="8548" y="480"/>
                        </a:cubicBezTo>
                        <a:cubicBezTo>
                          <a:pt x="10757" y="2490"/>
                          <a:pt x="11015" y="5881"/>
                          <a:pt x="9119" y="8195"/>
                        </a:cubicBezTo>
                        <a:cubicBezTo>
                          <a:pt x="7757" y="10872"/>
                          <a:pt x="4547" y="12043"/>
                          <a:pt x="1785" y="10862"/>
                        </a:cubicBezTo>
                        <a:cubicBezTo>
                          <a:pt x="-396" y="8824"/>
                          <a:pt x="-606" y="5433"/>
                          <a:pt x="1308" y="314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1" name="任意多边形: 形状 1030"/>
                  <p:cNvSpPr/>
                  <p:nvPr>
                    <p:custDataLst>
                      <p:tags r:id="rId210"/>
                    </p:custDataLst>
                  </p:nvPr>
                </p:nvSpPr>
                <p:spPr>
                  <a:xfrm>
                    <a:off x="6337579" y="2598797"/>
                    <a:ext cx="10388" cy="11321"/>
                  </a:xfrm>
                  <a:custGeom>
                    <a:avLst/>
                    <a:gdLst>
                      <a:gd name="connsiteX0" fmla="*/ 1308 w 10388"/>
                      <a:gd name="connsiteY0" fmla="*/ 3147 h 11321"/>
                      <a:gd name="connsiteX1" fmla="*/ 8548 w 10388"/>
                      <a:gd name="connsiteY1" fmla="*/ 480 h 11321"/>
                      <a:gd name="connsiteX2" fmla="*/ 9119 w 10388"/>
                      <a:gd name="connsiteY2" fmla="*/ 8195 h 11321"/>
                      <a:gd name="connsiteX3" fmla="*/ 1785 w 10388"/>
                      <a:gd name="connsiteY3" fmla="*/ 10862 h 11321"/>
                      <a:gd name="connsiteX4" fmla="*/ 1308 w 10388"/>
                      <a:gd name="connsiteY4" fmla="*/ 3147 h 1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 h="11321">
                        <a:moveTo>
                          <a:pt x="1308" y="3147"/>
                        </a:moveTo>
                        <a:cubicBezTo>
                          <a:pt x="2594" y="442"/>
                          <a:pt x="5814" y="-739"/>
                          <a:pt x="8548" y="480"/>
                        </a:cubicBezTo>
                        <a:cubicBezTo>
                          <a:pt x="10757" y="2490"/>
                          <a:pt x="11015" y="5881"/>
                          <a:pt x="9119" y="8195"/>
                        </a:cubicBezTo>
                        <a:cubicBezTo>
                          <a:pt x="7757" y="10872"/>
                          <a:pt x="4547" y="12043"/>
                          <a:pt x="1785" y="10862"/>
                        </a:cubicBezTo>
                        <a:cubicBezTo>
                          <a:pt x="-396" y="8824"/>
                          <a:pt x="-606" y="5433"/>
                          <a:pt x="1308" y="314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2" name="任意多边形: 形状 1031"/>
                  <p:cNvSpPr/>
                  <p:nvPr>
                    <p:custDataLst>
                      <p:tags r:id="rId211"/>
                    </p:custDataLst>
                  </p:nvPr>
                </p:nvSpPr>
                <p:spPr>
                  <a:xfrm>
                    <a:off x="6339814" y="2600620"/>
                    <a:ext cx="6963" cy="8181"/>
                  </a:xfrm>
                  <a:custGeom>
                    <a:avLst/>
                    <a:gdLst>
                      <a:gd name="connsiteX0" fmla="*/ 2026 w 6963"/>
                      <a:gd name="connsiteY0" fmla="*/ 8182 h 8181"/>
                      <a:gd name="connsiteX1" fmla="*/ 693 w 6963"/>
                      <a:gd name="connsiteY1" fmla="*/ 3324 h 8181"/>
                      <a:gd name="connsiteX2" fmla="*/ 5550 w 6963"/>
                      <a:gd name="connsiteY2" fmla="*/ 86 h 8181"/>
                      <a:gd name="connsiteX3" fmla="*/ 6884 w 6963"/>
                      <a:gd name="connsiteY3" fmla="*/ 2562 h 8181"/>
                      <a:gd name="connsiteX4" fmla="*/ 4407 w 6963"/>
                      <a:gd name="connsiteY4" fmla="*/ 1514 h 8181"/>
                      <a:gd name="connsiteX5" fmla="*/ 978 w 6963"/>
                      <a:gd name="connsiteY5" fmla="*/ 5896 h 8181"/>
                      <a:gd name="connsiteX6" fmla="*/ 2026 w 6963"/>
                      <a:gd name="connsiteY6"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 h="8181">
                        <a:moveTo>
                          <a:pt x="2026" y="8182"/>
                        </a:moveTo>
                        <a:cubicBezTo>
                          <a:pt x="407" y="8182"/>
                          <a:pt x="-832" y="6086"/>
                          <a:pt x="693" y="3324"/>
                        </a:cubicBezTo>
                        <a:cubicBezTo>
                          <a:pt x="2216" y="562"/>
                          <a:pt x="4121" y="-295"/>
                          <a:pt x="5550" y="86"/>
                        </a:cubicBezTo>
                        <a:cubicBezTo>
                          <a:pt x="6598" y="410"/>
                          <a:pt x="7188" y="1514"/>
                          <a:pt x="6884" y="2562"/>
                        </a:cubicBezTo>
                        <a:cubicBezTo>
                          <a:pt x="6884" y="1514"/>
                          <a:pt x="5741" y="943"/>
                          <a:pt x="4407" y="1514"/>
                        </a:cubicBezTo>
                        <a:cubicBezTo>
                          <a:pt x="2597" y="2296"/>
                          <a:pt x="1302" y="3943"/>
                          <a:pt x="978" y="5896"/>
                        </a:cubicBezTo>
                        <a:cubicBezTo>
                          <a:pt x="702" y="6810"/>
                          <a:pt x="1149" y="7791"/>
                          <a:pt x="2026" y="818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3" name="任意多边形: 形状 1032"/>
                  <p:cNvSpPr/>
                  <p:nvPr>
                    <p:custDataLst>
                      <p:tags r:id="rId212"/>
                    </p:custDataLst>
                  </p:nvPr>
                </p:nvSpPr>
                <p:spPr>
                  <a:xfrm>
                    <a:off x="6298600" y="2549553"/>
                    <a:ext cx="9408" cy="9715"/>
                  </a:xfrm>
                  <a:custGeom>
                    <a:avLst/>
                    <a:gdLst>
                      <a:gd name="connsiteX0" fmla="*/ 6949 w 9408"/>
                      <a:gd name="connsiteY0" fmla="*/ 9243 h 9715"/>
                      <a:gd name="connsiteX1" fmla="*/ 472 w 9408"/>
                      <a:gd name="connsiteY1" fmla="*/ 6947 h 9715"/>
                      <a:gd name="connsiteX2" fmla="*/ 2777 w 9408"/>
                      <a:gd name="connsiteY2" fmla="*/ 470 h 9715"/>
                      <a:gd name="connsiteX3" fmla="*/ 8569 w 9408"/>
                      <a:gd name="connsiteY3" fmla="*/ 1718 h 9715"/>
                      <a:gd name="connsiteX4" fmla="*/ 6949 w 9408"/>
                      <a:gd name="connsiteY4" fmla="*/ 9243 h 9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 h="9715">
                        <a:moveTo>
                          <a:pt x="6949" y="9243"/>
                        </a:moveTo>
                        <a:cubicBezTo>
                          <a:pt x="4530" y="10395"/>
                          <a:pt x="1625" y="9367"/>
                          <a:pt x="472" y="6947"/>
                        </a:cubicBezTo>
                        <a:cubicBezTo>
                          <a:pt x="-680" y="4518"/>
                          <a:pt x="348" y="1623"/>
                          <a:pt x="2777" y="470"/>
                        </a:cubicBezTo>
                        <a:cubicBezTo>
                          <a:pt x="4768" y="-473"/>
                          <a:pt x="7140" y="32"/>
                          <a:pt x="8569" y="1718"/>
                        </a:cubicBezTo>
                        <a:cubicBezTo>
                          <a:pt x="10150" y="4252"/>
                          <a:pt x="9435" y="7586"/>
                          <a:pt x="6949" y="92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4" name="任意多边形: 形状 1033"/>
                  <p:cNvSpPr/>
                  <p:nvPr>
                    <p:custDataLst>
                      <p:tags r:id="rId213"/>
                    </p:custDataLst>
                  </p:nvPr>
                </p:nvSpPr>
                <p:spPr>
                  <a:xfrm>
                    <a:off x="6298600" y="2549553"/>
                    <a:ext cx="9408" cy="9715"/>
                  </a:xfrm>
                  <a:custGeom>
                    <a:avLst/>
                    <a:gdLst>
                      <a:gd name="connsiteX0" fmla="*/ 6949 w 9408"/>
                      <a:gd name="connsiteY0" fmla="*/ 9243 h 9715"/>
                      <a:gd name="connsiteX1" fmla="*/ 472 w 9408"/>
                      <a:gd name="connsiteY1" fmla="*/ 6947 h 9715"/>
                      <a:gd name="connsiteX2" fmla="*/ 2777 w 9408"/>
                      <a:gd name="connsiteY2" fmla="*/ 470 h 9715"/>
                      <a:gd name="connsiteX3" fmla="*/ 8569 w 9408"/>
                      <a:gd name="connsiteY3" fmla="*/ 1718 h 9715"/>
                      <a:gd name="connsiteX4" fmla="*/ 6949 w 9408"/>
                      <a:gd name="connsiteY4" fmla="*/ 9243 h 9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8" h="9715">
                        <a:moveTo>
                          <a:pt x="6949" y="9243"/>
                        </a:moveTo>
                        <a:cubicBezTo>
                          <a:pt x="4530" y="10395"/>
                          <a:pt x="1625" y="9367"/>
                          <a:pt x="472" y="6947"/>
                        </a:cubicBezTo>
                        <a:cubicBezTo>
                          <a:pt x="-680" y="4518"/>
                          <a:pt x="348" y="1623"/>
                          <a:pt x="2777" y="470"/>
                        </a:cubicBezTo>
                        <a:cubicBezTo>
                          <a:pt x="4768" y="-473"/>
                          <a:pt x="7140" y="32"/>
                          <a:pt x="8569" y="1718"/>
                        </a:cubicBezTo>
                        <a:cubicBezTo>
                          <a:pt x="10150" y="4252"/>
                          <a:pt x="9435" y="7586"/>
                          <a:pt x="6949" y="92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5" name="任意多边形: 形状 1034"/>
                  <p:cNvSpPr/>
                  <p:nvPr>
                    <p:custDataLst>
                      <p:tags r:id="rId214"/>
                    </p:custDataLst>
                  </p:nvPr>
                </p:nvSpPr>
                <p:spPr>
                  <a:xfrm>
                    <a:off x="6297986" y="2551366"/>
                    <a:ext cx="7914" cy="7144"/>
                  </a:xfrm>
                  <a:custGeom>
                    <a:avLst/>
                    <a:gdLst>
                      <a:gd name="connsiteX0" fmla="*/ 6516 w 7914"/>
                      <a:gd name="connsiteY0" fmla="*/ 0 h 7144"/>
                      <a:gd name="connsiteX1" fmla="*/ 6516 w 7914"/>
                      <a:gd name="connsiteY1" fmla="*/ 5048 h 7144"/>
                      <a:gd name="connsiteX2" fmla="*/ 896 w 7914"/>
                      <a:gd name="connsiteY2" fmla="*/ 6763 h 7144"/>
                      <a:gd name="connsiteX3" fmla="*/ 324 w 7914"/>
                      <a:gd name="connsiteY3" fmla="*/ 4000 h 7144"/>
                      <a:gd name="connsiteX4" fmla="*/ 2420 w 7914"/>
                      <a:gd name="connsiteY4" fmla="*/ 5715 h 7144"/>
                      <a:gd name="connsiteX5" fmla="*/ 6992 w 7914"/>
                      <a:gd name="connsiteY5" fmla="*/ 2476 h 7144"/>
                      <a:gd name="connsiteX6" fmla="*/ 6516 w 7914"/>
                      <a:gd name="connsiteY6" fmla="*/ 0 h 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4" h="7144">
                        <a:moveTo>
                          <a:pt x="6516" y="0"/>
                        </a:moveTo>
                        <a:cubicBezTo>
                          <a:pt x="8135" y="0"/>
                          <a:pt x="8611" y="2858"/>
                          <a:pt x="6516" y="5048"/>
                        </a:cubicBezTo>
                        <a:cubicBezTo>
                          <a:pt x="4420" y="7239"/>
                          <a:pt x="2134" y="7525"/>
                          <a:pt x="896" y="6763"/>
                        </a:cubicBezTo>
                        <a:cubicBezTo>
                          <a:pt x="-19" y="6153"/>
                          <a:pt x="-276" y="4924"/>
                          <a:pt x="324" y="4000"/>
                        </a:cubicBezTo>
                        <a:cubicBezTo>
                          <a:pt x="324" y="5048"/>
                          <a:pt x="991" y="5905"/>
                          <a:pt x="2420" y="5715"/>
                        </a:cubicBezTo>
                        <a:cubicBezTo>
                          <a:pt x="4391" y="5477"/>
                          <a:pt x="6106" y="4258"/>
                          <a:pt x="6992" y="2476"/>
                        </a:cubicBezTo>
                        <a:cubicBezTo>
                          <a:pt x="7477" y="1648"/>
                          <a:pt x="7277" y="591"/>
                          <a:pt x="6516"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6" name="任意多边形: 形状 1035"/>
                  <p:cNvSpPr/>
                  <p:nvPr>
                    <p:custDataLst>
                      <p:tags r:id="rId215"/>
                    </p:custDataLst>
                  </p:nvPr>
                </p:nvSpPr>
                <p:spPr>
                  <a:xfrm>
                    <a:off x="6303975" y="2594547"/>
                    <a:ext cx="8193" cy="7891"/>
                  </a:xfrm>
                  <a:custGeom>
                    <a:avLst/>
                    <a:gdLst>
                      <a:gd name="connsiteX0" fmla="*/ 6813 w 8193"/>
                      <a:gd name="connsiteY0" fmla="*/ 729 h 7891"/>
                      <a:gd name="connsiteX1" fmla="*/ 7166 w 8193"/>
                      <a:gd name="connsiteY1" fmla="*/ 6511 h 7891"/>
                      <a:gd name="connsiteX2" fmla="*/ 1384 w 8193"/>
                      <a:gd name="connsiteY2" fmla="*/ 6863 h 7891"/>
                      <a:gd name="connsiteX3" fmla="*/ 431 w 8193"/>
                      <a:gd name="connsiteY3" fmla="*/ 1968 h 7891"/>
                      <a:gd name="connsiteX4" fmla="*/ 6813 w 8193"/>
                      <a:gd name="connsiteY4" fmla="*/ 729 h 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3" h="7891">
                        <a:moveTo>
                          <a:pt x="6813" y="729"/>
                        </a:moveTo>
                        <a:cubicBezTo>
                          <a:pt x="8509" y="2225"/>
                          <a:pt x="8661" y="4816"/>
                          <a:pt x="7166" y="6511"/>
                        </a:cubicBezTo>
                        <a:cubicBezTo>
                          <a:pt x="5660" y="8206"/>
                          <a:pt x="3070" y="8359"/>
                          <a:pt x="1384" y="6863"/>
                        </a:cubicBezTo>
                        <a:cubicBezTo>
                          <a:pt x="-7" y="5635"/>
                          <a:pt x="-397" y="3625"/>
                          <a:pt x="431" y="1968"/>
                        </a:cubicBezTo>
                        <a:cubicBezTo>
                          <a:pt x="1898" y="-61"/>
                          <a:pt x="4689" y="-604"/>
                          <a:pt x="6813" y="7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7" name="任意多边形: 形状 1036"/>
                  <p:cNvSpPr/>
                  <p:nvPr>
                    <p:custDataLst>
                      <p:tags r:id="rId216"/>
                    </p:custDataLst>
                  </p:nvPr>
                </p:nvSpPr>
                <p:spPr>
                  <a:xfrm>
                    <a:off x="6303975" y="2594547"/>
                    <a:ext cx="8193" cy="7891"/>
                  </a:xfrm>
                  <a:custGeom>
                    <a:avLst/>
                    <a:gdLst>
                      <a:gd name="connsiteX0" fmla="*/ 6813 w 8193"/>
                      <a:gd name="connsiteY0" fmla="*/ 729 h 7891"/>
                      <a:gd name="connsiteX1" fmla="*/ 7166 w 8193"/>
                      <a:gd name="connsiteY1" fmla="*/ 6511 h 7891"/>
                      <a:gd name="connsiteX2" fmla="*/ 1384 w 8193"/>
                      <a:gd name="connsiteY2" fmla="*/ 6863 h 7891"/>
                      <a:gd name="connsiteX3" fmla="*/ 431 w 8193"/>
                      <a:gd name="connsiteY3" fmla="*/ 1968 h 7891"/>
                      <a:gd name="connsiteX4" fmla="*/ 6813 w 8193"/>
                      <a:gd name="connsiteY4" fmla="*/ 729 h 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3" h="7891">
                        <a:moveTo>
                          <a:pt x="6813" y="729"/>
                        </a:moveTo>
                        <a:cubicBezTo>
                          <a:pt x="8509" y="2225"/>
                          <a:pt x="8661" y="4816"/>
                          <a:pt x="7166" y="6511"/>
                        </a:cubicBezTo>
                        <a:cubicBezTo>
                          <a:pt x="5660" y="8206"/>
                          <a:pt x="3070" y="8359"/>
                          <a:pt x="1384" y="6863"/>
                        </a:cubicBezTo>
                        <a:cubicBezTo>
                          <a:pt x="-7" y="5635"/>
                          <a:pt x="-397" y="3625"/>
                          <a:pt x="431" y="1968"/>
                        </a:cubicBezTo>
                        <a:cubicBezTo>
                          <a:pt x="1898" y="-61"/>
                          <a:pt x="4689" y="-604"/>
                          <a:pt x="6813" y="7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8" name="任意多边形: 形状 1037"/>
                  <p:cNvSpPr/>
                  <p:nvPr>
                    <p:custDataLst>
                      <p:tags r:id="rId217"/>
                    </p:custDataLst>
                  </p:nvPr>
                </p:nvSpPr>
                <p:spPr>
                  <a:xfrm>
                    <a:off x="6305476" y="2596517"/>
                    <a:ext cx="7147" cy="5480"/>
                  </a:xfrm>
                  <a:custGeom>
                    <a:avLst/>
                    <a:gdLst>
                      <a:gd name="connsiteX0" fmla="*/ 73 w 7147"/>
                      <a:gd name="connsiteY0" fmla="*/ 1902 h 5480"/>
                      <a:gd name="connsiteX1" fmla="*/ 3979 w 7147"/>
                      <a:gd name="connsiteY1" fmla="*/ 378 h 5480"/>
                      <a:gd name="connsiteX2" fmla="*/ 7122 w 7147"/>
                      <a:gd name="connsiteY2" fmla="*/ 4093 h 5480"/>
                      <a:gd name="connsiteX3" fmla="*/ 5465 w 7147"/>
                      <a:gd name="connsiteY3" fmla="*/ 5474 h 5480"/>
                      <a:gd name="connsiteX4" fmla="*/ 5217 w 7147"/>
                      <a:gd name="connsiteY4" fmla="*/ 5426 h 5480"/>
                      <a:gd name="connsiteX5" fmla="*/ 5883 w 7147"/>
                      <a:gd name="connsiteY5" fmla="*/ 3236 h 5480"/>
                      <a:gd name="connsiteX6" fmla="*/ 1883 w 7147"/>
                      <a:gd name="connsiteY6" fmla="*/ 854 h 5480"/>
                      <a:gd name="connsiteX7" fmla="*/ 73 w 7147"/>
                      <a:gd name="connsiteY7" fmla="*/ 1902 h 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7" h="5480">
                        <a:moveTo>
                          <a:pt x="73" y="1902"/>
                        </a:moveTo>
                        <a:cubicBezTo>
                          <a:pt x="-403" y="664"/>
                          <a:pt x="1502" y="-670"/>
                          <a:pt x="3979" y="378"/>
                        </a:cubicBezTo>
                        <a:cubicBezTo>
                          <a:pt x="6455" y="1426"/>
                          <a:pt x="7312" y="2855"/>
                          <a:pt x="7122" y="4093"/>
                        </a:cubicBezTo>
                        <a:cubicBezTo>
                          <a:pt x="7046" y="4931"/>
                          <a:pt x="6303" y="5550"/>
                          <a:pt x="5465" y="5474"/>
                        </a:cubicBezTo>
                        <a:cubicBezTo>
                          <a:pt x="5379" y="5464"/>
                          <a:pt x="5293" y="5445"/>
                          <a:pt x="5217" y="5426"/>
                        </a:cubicBezTo>
                        <a:cubicBezTo>
                          <a:pt x="6074" y="5426"/>
                          <a:pt x="6455" y="4379"/>
                          <a:pt x="5883" y="3236"/>
                        </a:cubicBezTo>
                        <a:cubicBezTo>
                          <a:pt x="5007" y="1845"/>
                          <a:pt x="3521" y="969"/>
                          <a:pt x="1883" y="854"/>
                        </a:cubicBezTo>
                        <a:cubicBezTo>
                          <a:pt x="645" y="759"/>
                          <a:pt x="73" y="1235"/>
                          <a:pt x="73" y="190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39" name="任意多边形: 形状 1038"/>
                  <p:cNvSpPr/>
                  <p:nvPr>
                    <p:custDataLst>
                      <p:tags r:id="rId218"/>
                    </p:custDataLst>
                  </p:nvPr>
                </p:nvSpPr>
                <p:spPr>
                  <a:xfrm>
                    <a:off x="6330306" y="2571694"/>
                    <a:ext cx="9995" cy="12017"/>
                  </a:xfrm>
                  <a:custGeom>
                    <a:avLst/>
                    <a:gdLst>
                      <a:gd name="connsiteX0" fmla="*/ 675 w 9995"/>
                      <a:gd name="connsiteY0" fmla="*/ 7676 h 12017"/>
                      <a:gd name="connsiteX1" fmla="*/ 2771 w 9995"/>
                      <a:gd name="connsiteY1" fmla="*/ 246 h 12017"/>
                      <a:gd name="connsiteX2" fmla="*/ 9343 w 9995"/>
                      <a:gd name="connsiteY2" fmla="*/ 4342 h 12017"/>
                      <a:gd name="connsiteX3" fmla="*/ 7152 w 9995"/>
                      <a:gd name="connsiteY3" fmla="*/ 11771 h 12017"/>
                      <a:gd name="connsiteX4" fmla="*/ 675 w 9995"/>
                      <a:gd name="connsiteY4" fmla="*/ 7676 h 12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5" h="12017">
                        <a:moveTo>
                          <a:pt x="675" y="7676"/>
                        </a:moveTo>
                        <a:cubicBezTo>
                          <a:pt x="-763" y="5037"/>
                          <a:pt x="170" y="1742"/>
                          <a:pt x="2771" y="246"/>
                        </a:cubicBezTo>
                        <a:cubicBezTo>
                          <a:pt x="5247" y="-706"/>
                          <a:pt x="8105" y="1199"/>
                          <a:pt x="9343" y="4342"/>
                        </a:cubicBezTo>
                        <a:cubicBezTo>
                          <a:pt x="10762" y="6999"/>
                          <a:pt x="9791" y="10305"/>
                          <a:pt x="7152" y="11771"/>
                        </a:cubicBezTo>
                        <a:cubicBezTo>
                          <a:pt x="4771" y="12724"/>
                          <a:pt x="1818" y="10819"/>
                          <a:pt x="675" y="76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0" name="任意多边形: 形状 1039"/>
                  <p:cNvSpPr/>
                  <p:nvPr>
                    <p:custDataLst>
                      <p:tags r:id="rId219"/>
                    </p:custDataLst>
                  </p:nvPr>
                </p:nvSpPr>
                <p:spPr>
                  <a:xfrm>
                    <a:off x="6330306" y="2571694"/>
                    <a:ext cx="9995" cy="12017"/>
                  </a:xfrm>
                  <a:custGeom>
                    <a:avLst/>
                    <a:gdLst>
                      <a:gd name="connsiteX0" fmla="*/ 675 w 9995"/>
                      <a:gd name="connsiteY0" fmla="*/ 7676 h 12017"/>
                      <a:gd name="connsiteX1" fmla="*/ 2771 w 9995"/>
                      <a:gd name="connsiteY1" fmla="*/ 246 h 12017"/>
                      <a:gd name="connsiteX2" fmla="*/ 9343 w 9995"/>
                      <a:gd name="connsiteY2" fmla="*/ 4342 h 12017"/>
                      <a:gd name="connsiteX3" fmla="*/ 7152 w 9995"/>
                      <a:gd name="connsiteY3" fmla="*/ 11771 h 12017"/>
                      <a:gd name="connsiteX4" fmla="*/ 675 w 9995"/>
                      <a:gd name="connsiteY4" fmla="*/ 7676 h 12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5" h="12017">
                        <a:moveTo>
                          <a:pt x="675" y="7676"/>
                        </a:moveTo>
                        <a:cubicBezTo>
                          <a:pt x="-763" y="5037"/>
                          <a:pt x="170" y="1742"/>
                          <a:pt x="2771" y="246"/>
                        </a:cubicBezTo>
                        <a:cubicBezTo>
                          <a:pt x="5247" y="-706"/>
                          <a:pt x="8105" y="1199"/>
                          <a:pt x="9343" y="4342"/>
                        </a:cubicBezTo>
                        <a:cubicBezTo>
                          <a:pt x="10762" y="6999"/>
                          <a:pt x="9791" y="10305"/>
                          <a:pt x="7152" y="11771"/>
                        </a:cubicBezTo>
                        <a:cubicBezTo>
                          <a:pt x="4771" y="12724"/>
                          <a:pt x="1818" y="10819"/>
                          <a:pt x="675" y="76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1" name="任意多边形: 形状 1040"/>
                  <p:cNvSpPr/>
                  <p:nvPr>
                    <p:custDataLst>
                      <p:tags r:id="rId220"/>
                    </p:custDataLst>
                  </p:nvPr>
                </p:nvSpPr>
                <p:spPr>
                  <a:xfrm>
                    <a:off x="6332696" y="2573009"/>
                    <a:ext cx="5524" cy="9045"/>
                  </a:xfrm>
                  <a:custGeom>
                    <a:avLst/>
                    <a:gdLst>
                      <a:gd name="connsiteX0" fmla="*/ 5524 w 5524"/>
                      <a:gd name="connsiteY0" fmla="*/ 8265 h 9045"/>
                      <a:gd name="connsiteX1" fmla="*/ 857 w 5524"/>
                      <a:gd name="connsiteY1" fmla="*/ 6360 h 9045"/>
                      <a:gd name="connsiteX2" fmla="*/ 857 w 5524"/>
                      <a:gd name="connsiteY2" fmla="*/ 550 h 9045"/>
                      <a:gd name="connsiteX3" fmla="*/ 3620 w 5524"/>
                      <a:gd name="connsiteY3" fmla="*/ 550 h 9045"/>
                      <a:gd name="connsiteX4" fmla="*/ 1333 w 5524"/>
                      <a:gd name="connsiteY4" fmla="*/ 1979 h 9045"/>
                      <a:gd name="connsiteX5" fmla="*/ 2762 w 5524"/>
                      <a:gd name="connsiteY5" fmla="*/ 7313 h 9045"/>
                      <a:gd name="connsiteX6" fmla="*/ 5524 w 5524"/>
                      <a:gd name="connsiteY6" fmla="*/ 8265 h 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 h="9045">
                        <a:moveTo>
                          <a:pt x="5524" y="8265"/>
                        </a:moveTo>
                        <a:cubicBezTo>
                          <a:pt x="4858" y="9694"/>
                          <a:pt x="2191" y="9218"/>
                          <a:pt x="857" y="6360"/>
                        </a:cubicBezTo>
                        <a:cubicBezTo>
                          <a:pt x="-286" y="4598"/>
                          <a:pt x="-286" y="2312"/>
                          <a:pt x="857" y="550"/>
                        </a:cubicBezTo>
                        <a:cubicBezTo>
                          <a:pt x="1629" y="-183"/>
                          <a:pt x="2848" y="-183"/>
                          <a:pt x="3620" y="550"/>
                        </a:cubicBezTo>
                        <a:cubicBezTo>
                          <a:pt x="2667" y="74"/>
                          <a:pt x="1619" y="550"/>
                          <a:pt x="1333" y="1979"/>
                        </a:cubicBezTo>
                        <a:cubicBezTo>
                          <a:pt x="895" y="3884"/>
                          <a:pt x="1429" y="5884"/>
                          <a:pt x="2762" y="7313"/>
                        </a:cubicBezTo>
                        <a:cubicBezTo>
                          <a:pt x="3905" y="8265"/>
                          <a:pt x="4953" y="8265"/>
                          <a:pt x="5524" y="82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2" name="任意多边形: 形状 1041"/>
                  <p:cNvSpPr/>
                  <p:nvPr>
                    <p:custDataLst>
                      <p:tags r:id="rId221"/>
                    </p:custDataLst>
                  </p:nvPr>
                </p:nvSpPr>
                <p:spPr>
                  <a:xfrm>
                    <a:off x="6298603" y="2608348"/>
                    <a:ext cx="11861" cy="10640"/>
                  </a:xfrm>
                  <a:custGeom>
                    <a:avLst/>
                    <a:gdLst>
                      <a:gd name="connsiteX0" fmla="*/ 8375 w 11861"/>
                      <a:gd name="connsiteY0" fmla="*/ 1501 h 10640"/>
                      <a:gd name="connsiteX1" fmla="*/ 11518 w 11861"/>
                      <a:gd name="connsiteY1" fmla="*/ 8550 h 10640"/>
                      <a:gd name="connsiteX2" fmla="*/ 3803 w 11861"/>
                      <a:gd name="connsiteY2" fmla="*/ 9597 h 10640"/>
                      <a:gd name="connsiteX3" fmla="*/ 117 w 11861"/>
                      <a:gd name="connsiteY3" fmla="*/ 3797 h 10640"/>
                      <a:gd name="connsiteX4" fmla="*/ 5917 w 11861"/>
                      <a:gd name="connsiteY4" fmla="*/ 120 h 10640"/>
                      <a:gd name="connsiteX5" fmla="*/ 8375 w 11861"/>
                      <a:gd name="connsiteY5" fmla="*/ 1501 h 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1" h="10640">
                        <a:moveTo>
                          <a:pt x="8375" y="1501"/>
                        </a:moveTo>
                        <a:cubicBezTo>
                          <a:pt x="11166" y="2606"/>
                          <a:pt x="12556" y="5740"/>
                          <a:pt x="11518" y="8550"/>
                        </a:cubicBezTo>
                        <a:cubicBezTo>
                          <a:pt x="9623" y="10864"/>
                          <a:pt x="6251" y="11321"/>
                          <a:pt x="3803" y="9597"/>
                        </a:cubicBezTo>
                        <a:cubicBezTo>
                          <a:pt x="1183" y="9016"/>
                          <a:pt x="-465" y="6416"/>
                          <a:pt x="117" y="3797"/>
                        </a:cubicBezTo>
                        <a:cubicBezTo>
                          <a:pt x="707" y="1177"/>
                          <a:pt x="3308" y="-471"/>
                          <a:pt x="5917" y="120"/>
                        </a:cubicBezTo>
                        <a:cubicBezTo>
                          <a:pt x="6860" y="330"/>
                          <a:pt x="7708" y="806"/>
                          <a:pt x="8375" y="15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3" name="任意多边形: 形状 1042"/>
                  <p:cNvSpPr/>
                  <p:nvPr>
                    <p:custDataLst>
                      <p:tags r:id="rId222"/>
                    </p:custDataLst>
                  </p:nvPr>
                </p:nvSpPr>
                <p:spPr>
                  <a:xfrm>
                    <a:off x="6298603" y="2608348"/>
                    <a:ext cx="11861" cy="10640"/>
                  </a:xfrm>
                  <a:custGeom>
                    <a:avLst/>
                    <a:gdLst>
                      <a:gd name="connsiteX0" fmla="*/ 8375 w 11861"/>
                      <a:gd name="connsiteY0" fmla="*/ 1501 h 10640"/>
                      <a:gd name="connsiteX1" fmla="*/ 11518 w 11861"/>
                      <a:gd name="connsiteY1" fmla="*/ 8550 h 10640"/>
                      <a:gd name="connsiteX2" fmla="*/ 3803 w 11861"/>
                      <a:gd name="connsiteY2" fmla="*/ 9597 h 10640"/>
                      <a:gd name="connsiteX3" fmla="*/ 117 w 11861"/>
                      <a:gd name="connsiteY3" fmla="*/ 3797 h 10640"/>
                      <a:gd name="connsiteX4" fmla="*/ 5917 w 11861"/>
                      <a:gd name="connsiteY4" fmla="*/ 120 h 10640"/>
                      <a:gd name="connsiteX5" fmla="*/ 8375 w 11861"/>
                      <a:gd name="connsiteY5" fmla="*/ 1501 h 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1" h="10640">
                        <a:moveTo>
                          <a:pt x="8375" y="1501"/>
                        </a:moveTo>
                        <a:cubicBezTo>
                          <a:pt x="11166" y="2606"/>
                          <a:pt x="12556" y="5740"/>
                          <a:pt x="11518" y="8550"/>
                        </a:cubicBezTo>
                        <a:cubicBezTo>
                          <a:pt x="9623" y="10864"/>
                          <a:pt x="6251" y="11321"/>
                          <a:pt x="3803" y="9597"/>
                        </a:cubicBezTo>
                        <a:cubicBezTo>
                          <a:pt x="1183" y="9016"/>
                          <a:pt x="-465" y="6416"/>
                          <a:pt x="117" y="3797"/>
                        </a:cubicBezTo>
                        <a:cubicBezTo>
                          <a:pt x="707" y="1177"/>
                          <a:pt x="3308" y="-471"/>
                          <a:pt x="5917" y="120"/>
                        </a:cubicBezTo>
                        <a:cubicBezTo>
                          <a:pt x="6860" y="330"/>
                          <a:pt x="7708" y="806"/>
                          <a:pt x="8375" y="15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4" name="任意多边形: 形状 1043"/>
                  <p:cNvSpPr/>
                  <p:nvPr>
                    <p:custDataLst>
                      <p:tags r:id="rId223"/>
                    </p:custDataLst>
                  </p:nvPr>
                </p:nvSpPr>
                <p:spPr>
                  <a:xfrm>
                    <a:off x="6300250" y="2610975"/>
                    <a:ext cx="8396" cy="6751"/>
                  </a:xfrm>
                  <a:custGeom>
                    <a:avLst/>
                    <a:gdLst>
                      <a:gd name="connsiteX0" fmla="*/ 61 w 8396"/>
                      <a:gd name="connsiteY0" fmla="*/ 2113 h 6751"/>
                      <a:gd name="connsiteX1" fmla="*/ 4824 w 8396"/>
                      <a:gd name="connsiteY1" fmla="*/ 589 h 6751"/>
                      <a:gd name="connsiteX2" fmla="*/ 8348 w 8396"/>
                      <a:gd name="connsiteY2" fmla="*/ 5162 h 6751"/>
                      <a:gd name="connsiteX3" fmla="*/ 6157 w 8396"/>
                      <a:gd name="connsiteY3" fmla="*/ 6724 h 6751"/>
                      <a:gd name="connsiteX4" fmla="*/ 5966 w 8396"/>
                      <a:gd name="connsiteY4" fmla="*/ 6686 h 6751"/>
                      <a:gd name="connsiteX5" fmla="*/ 6824 w 8396"/>
                      <a:gd name="connsiteY5" fmla="*/ 4114 h 6751"/>
                      <a:gd name="connsiteX6" fmla="*/ 2252 w 8396"/>
                      <a:gd name="connsiteY6" fmla="*/ 970 h 6751"/>
                      <a:gd name="connsiteX7" fmla="*/ 61 w 8396"/>
                      <a:gd name="connsiteY7" fmla="*/ 2113 h 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6" h="6751">
                        <a:moveTo>
                          <a:pt x="61" y="2113"/>
                        </a:moveTo>
                        <a:cubicBezTo>
                          <a:pt x="-415" y="589"/>
                          <a:pt x="1966" y="-839"/>
                          <a:pt x="4824" y="589"/>
                        </a:cubicBezTo>
                        <a:cubicBezTo>
                          <a:pt x="7681" y="2018"/>
                          <a:pt x="8633" y="3733"/>
                          <a:pt x="8348" y="5162"/>
                        </a:cubicBezTo>
                        <a:cubicBezTo>
                          <a:pt x="8176" y="6200"/>
                          <a:pt x="7195" y="6905"/>
                          <a:pt x="6157" y="6724"/>
                        </a:cubicBezTo>
                        <a:cubicBezTo>
                          <a:pt x="6090" y="6714"/>
                          <a:pt x="6033" y="6705"/>
                          <a:pt x="5966" y="6686"/>
                        </a:cubicBezTo>
                        <a:cubicBezTo>
                          <a:pt x="7014" y="6686"/>
                          <a:pt x="7491" y="5447"/>
                          <a:pt x="6824" y="4114"/>
                        </a:cubicBezTo>
                        <a:cubicBezTo>
                          <a:pt x="5957" y="2333"/>
                          <a:pt x="4223" y="1142"/>
                          <a:pt x="2252" y="970"/>
                        </a:cubicBezTo>
                        <a:cubicBezTo>
                          <a:pt x="1109" y="875"/>
                          <a:pt x="251" y="1351"/>
                          <a:pt x="61" y="211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5" name="任意多边形: 形状 1044"/>
                  <p:cNvSpPr/>
                  <p:nvPr>
                    <p:custDataLst>
                      <p:tags r:id="rId224"/>
                    </p:custDataLst>
                  </p:nvPr>
                </p:nvSpPr>
                <p:spPr>
                  <a:xfrm>
                    <a:off x="6311143" y="2561266"/>
                    <a:ext cx="10884" cy="8464"/>
                  </a:xfrm>
                  <a:custGeom>
                    <a:avLst/>
                    <a:gdLst>
                      <a:gd name="connsiteX0" fmla="*/ 4884 w 10884"/>
                      <a:gd name="connsiteY0" fmla="*/ 8293 h 8464"/>
                      <a:gd name="connsiteX1" fmla="*/ 26 w 10884"/>
                      <a:gd name="connsiteY1" fmla="*/ 3435 h 8464"/>
                      <a:gd name="connsiteX2" fmla="*/ 6122 w 10884"/>
                      <a:gd name="connsiteY2" fmla="*/ 196 h 8464"/>
                      <a:gd name="connsiteX3" fmla="*/ 10885 w 10884"/>
                      <a:gd name="connsiteY3" fmla="*/ 5054 h 8464"/>
                      <a:gd name="connsiteX4" fmla="*/ 4884 w 10884"/>
                      <a:gd name="connsiteY4" fmla="*/ 8293 h 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4" h="8464">
                        <a:moveTo>
                          <a:pt x="4884" y="8293"/>
                        </a:moveTo>
                        <a:cubicBezTo>
                          <a:pt x="1836" y="7816"/>
                          <a:pt x="-260" y="5626"/>
                          <a:pt x="26" y="3435"/>
                        </a:cubicBezTo>
                        <a:cubicBezTo>
                          <a:pt x="845" y="882"/>
                          <a:pt x="3550" y="-547"/>
                          <a:pt x="6122" y="196"/>
                        </a:cubicBezTo>
                        <a:cubicBezTo>
                          <a:pt x="8770" y="244"/>
                          <a:pt x="10885" y="2406"/>
                          <a:pt x="10885" y="5054"/>
                        </a:cubicBezTo>
                        <a:cubicBezTo>
                          <a:pt x="10066" y="7559"/>
                          <a:pt x="7427" y="8978"/>
                          <a:pt x="4884" y="82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6" name="任意多边形: 形状 1045"/>
                  <p:cNvSpPr/>
                  <p:nvPr>
                    <p:custDataLst>
                      <p:tags r:id="rId225"/>
                    </p:custDataLst>
                  </p:nvPr>
                </p:nvSpPr>
                <p:spPr>
                  <a:xfrm>
                    <a:off x="6311143" y="2561266"/>
                    <a:ext cx="10884" cy="8464"/>
                  </a:xfrm>
                  <a:custGeom>
                    <a:avLst/>
                    <a:gdLst>
                      <a:gd name="connsiteX0" fmla="*/ 4884 w 10884"/>
                      <a:gd name="connsiteY0" fmla="*/ 8293 h 8464"/>
                      <a:gd name="connsiteX1" fmla="*/ 26 w 10884"/>
                      <a:gd name="connsiteY1" fmla="*/ 3435 h 8464"/>
                      <a:gd name="connsiteX2" fmla="*/ 6122 w 10884"/>
                      <a:gd name="connsiteY2" fmla="*/ 196 h 8464"/>
                      <a:gd name="connsiteX3" fmla="*/ 10885 w 10884"/>
                      <a:gd name="connsiteY3" fmla="*/ 5054 h 8464"/>
                      <a:gd name="connsiteX4" fmla="*/ 4884 w 10884"/>
                      <a:gd name="connsiteY4" fmla="*/ 8293 h 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4" h="8464">
                        <a:moveTo>
                          <a:pt x="4884" y="8293"/>
                        </a:moveTo>
                        <a:cubicBezTo>
                          <a:pt x="1836" y="7816"/>
                          <a:pt x="-260" y="5626"/>
                          <a:pt x="26" y="3435"/>
                        </a:cubicBezTo>
                        <a:cubicBezTo>
                          <a:pt x="845" y="882"/>
                          <a:pt x="3550" y="-547"/>
                          <a:pt x="6122" y="196"/>
                        </a:cubicBezTo>
                        <a:cubicBezTo>
                          <a:pt x="8770" y="244"/>
                          <a:pt x="10885" y="2406"/>
                          <a:pt x="10885" y="5054"/>
                        </a:cubicBezTo>
                        <a:cubicBezTo>
                          <a:pt x="10066" y="7559"/>
                          <a:pt x="7427" y="8978"/>
                          <a:pt x="4884" y="82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7" name="任意多边形: 形状 1046"/>
                  <p:cNvSpPr/>
                  <p:nvPr>
                    <p:custDataLst>
                      <p:tags r:id="rId226"/>
                    </p:custDataLst>
                  </p:nvPr>
                </p:nvSpPr>
                <p:spPr>
                  <a:xfrm>
                    <a:off x="6312666" y="2562796"/>
                    <a:ext cx="7980" cy="4696"/>
                  </a:xfrm>
                  <a:custGeom>
                    <a:avLst/>
                    <a:gdLst>
                      <a:gd name="connsiteX0" fmla="*/ 7742 w 7980"/>
                      <a:gd name="connsiteY0" fmla="*/ 1905 h 4696"/>
                      <a:gd name="connsiteX1" fmla="*/ 4313 w 7980"/>
                      <a:gd name="connsiteY1" fmla="*/ 4667 h 4696"/>
                      <a:gd name="connsiteX2" fmla="*/ 27 w 7980"/>
                      <a:gd name="connsiteY2" fmla="*/ 1905 h 4696"/>
                      <a:gd name="connsiteX3" fmla="*/ 1322 w 7980"/>
                      <a:gd name="connsiteY3" fmla="*/ 19 h 4696"/>
                      <a:gd name="connsiteX4" fmla="*/ 1456 w 7980"/>
                      <a:gd name="connsiteY4" fmla="*/ 0 h 4696"/>
                      <a:gd name="connsiteX5" fmla="*/ 1456 w 7980"/>
                      <a:gd name="connsiteY5" fmla="*/ 2381 h 4696"/>
                      <a:gd name="connsiteX6" fmla="*/ 6218 w 7980"/>
                      <a:gd name="connsiteY6" fmla="*/ 3524 h 4696"/>
                      <a:gd name="connsiteX7" fmla="*/ 7742 w 7980"/>
                      <a:gd name="connsiteY7" fmla="*/ 1905 h 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0" h="4696">
                        <a:moveTo>
                          <a:pt x="7742" y="1905"/>
                        </a:moveTo>
                        <a:cubicBezTo>
                          <a:pt x="8600" y="3048"/>
                          <a:pt x="7075" y="4953"/>
                          <a:pt x="4313" y="4667"/>
                        </a:cubicBezTo>
                        <a:cubicBezTo>
                          <a:pt x="1551" y="4382"/>
                          <a:pt x="217" y="3238"/>
                          <a:pt x="27" y="1905"/>
                        </a:cubicBezTo>
                        <a:cubicBezTo>
                          <a:pt x="-135" y="1029"/>
                          <a:pt x="446" y="181"/>
                          <a:pt x="1322" y="19"/>
                        </a:cubicBezTo>
                        <a:cubicBezTo>
                          <a:pt x="1370" y="10"/>
                          <a:pt x="1408" y="0"/>
                          <a:pt x="1456" y="0"/>
                        </a:cubicBezTo>
                        <a:cubicBezTo>
                          <a:pt x="694" y="476"/>
                          <a:pt x="599" y="1429"/>
                          <a:pt x="1456" y="2381"/>
                        </a:cubicBezTo>
                        <a:cubicBezTo>
                          <a:pt x="2761" y="3515"/>
                          <a:pt x="4542" y="3934"/>
                          <a:pt x="6218" y="3524"/>
                        </a:cubicBezTo>
                        <a:cubicBezTo>
                          <a:pt x="7361" y="3238"/>
                          <a:pt x="7933" y="2572"/>
                          <a:pt x="7742" y="190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8" name="任意多边形: 形状 1047"/>
                  <p:cNvSpPr/>
                  <p:nvPr>
                    <p:custDataLst>
                      <p:tags r:id="rId227"/>
                    </p:custDataLst>
                  </p:nvPr>
                </p:nvSpPr>
                <p:spPr>
                  <a:xfrm>
                    <a:off x="6281484" y="2565780"/>
                    <a:ext cx="13364" cy="17082"/>
                  </a:xfrm>
                  <a:custGeom>
                    <a:avLst/>
                    <a:gdLst>
                      <a:gd name="connsiteX0" fmla="*/ 13016 w 13364"/>
                      <a:gd name="connsiteY0" fmla="*/ 9589 h 17082"/>
                      <a:gd name="connsiteX1" fmla="*/ 5301 w 13364"/>
                      <a:gd name="connsiteY1" fmla="*/ 17018 h 17082"/>
                      <a:gd name="connsiteX2" fmla="*/ 348 w 13364"/>
                      <a:gd name="connsiteY2" fmla="*/ 7493 h 17082"/>
                      <a:gd name="connsiteX3" fmla="*/ 8064 w 13364"/>
                      <a:gd name="connsiteY3" fmla="*/ 64 h 17082"/>
                      <a:gd name="connsiteX4" fmla="*/ 13016 w 13364"/>
                      <a:gd name="connsiteY4" fmla="*/ 9589 h 1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4" h="17082">
                        <a:moveTo>
                          <a:pt x="13016" y="9589"/>
                        </a:moveTo>
                        <a:cubicBezTo>
                          <a:pt x="12350" y="14256"/>
                          <a:pt x="8825" y="17590"/>
                          <a:pt x="5301" y="17018"/>
                        </a:cubicBezTo>
                        <a:cubicBezTo>
                          <a:pt x="1310" y="15742"/>
                          <a:pt x="-900" y="11494"/>
                          <a:pt x="348" y="7493"/>
                        </a:cubicBezTo>
                        <a:cubicBezTo>
                          <a:pt x="1110" y="2826"/>
                          <a:pt x="4539" y="-508"/>
                          <a:pt x="8064" y="64"/>
                        </a:cubicBezTo>
                        <a:cubicBezTo>
                          <a:pt x="12055" y="1340"/>
                          <a:pt x="14264" y="5588"/>
                          <a:pt x="13016" y="958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49" name="任意多边形: 形状 1048"/>
                  <p:cNvSpPr/>
                  <p:nvPr>
                    <p:custDataLst>
                      <p:tags r:id="rId228"/>
                    </p:custDataLst>
                  </p:nvPr>
                </p:nvSpPr>
                <p:spPr>
                  <a:xfrm>
                    <a:off x="6281484" y="2565780"/>
                    <a:ext cx="13364" cy="17082"/>
                  </a:xfrm>
                  <a:custGeom>
                    <a:avLst/>
                    <a:gdLst>
                      <a:gd name="connsiteX0" fmla="*/ 13016 w 13364"/>
                      <a:gd name="connsiteY0" fmla="*/ 9589 h 17082"/>
                      <a:gd name="connsiteX1" fmla="*/ 5301 w 13364"/>
                      <a:gd name="connsiteY1" fmla="*/ 17018 h 17082"/>
                      <a:gd name="connsiteX2" fmla="*/ 348 w 13364"/>
                      <a:gd name="connsiteY2" fmla="*/ 7493 h 17082"/>
                      <a:gd name="connsiteX3" fmla="*/ 8064 w 13364"/>
                      <a:gd name="connsiteY3" fmla="*/ 64 h 17082"/>
                      <a:gd name="connsiteX4" fmla="*/ 13016 w 13364"/>
                      <a:gd name="connsiteY4" fmla="*/ 9589 h 1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4" h="17082">
                        <a:moveTo>
                          <a:pt x="13016" y="9589"/>
                        </a:moveTo>
                        <a:cubicBezTo>
                          <a:pt x="12350" y="14256"/>
                          <a:pt x="8825" y="17590"/>
                          <a:pt x="5301" y="17018"/>
                        </a:cubicBezTo>
                        <a:cubicBezTo>
                          <a:pt x="1310" y="15742"/>
                          <a:pt x="-900" y="11494"/>
                          <a:pt x="348" y="7493"/>
                        </a:cubicBezTo>
                        <a:cubicBezTo>
                          <a:pt x="1110" y="2826"/>
                          <a:pt x="4539" y="-508"/>
                          <a:pt x="8064" y="64"/>
                        </a:cubicBezTo>
                        <a:cubicBezTo>
                          <a:pt x="12055" y="1340"/>
                          <a:pt x="14264" y="5588"/>
                          <a:pt x="13016" y="958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0" name="任意多边形: 形状 1049"/>
                  <p:cNvSpPr/>
                  <p:nvPr>
                    <p:custDataLst>
                      <p:tags r:id="rId229"/>
                    </p:custDataLst>
                  </p:nvPr>
                </p:nvSpPr>
                <p:spPr>
                  <a:xfrm>
                    <a:off x="6283928" y="2567960"/>
                    <a:ext cx="7385" cy="12664"/>
                  </a:xfrm>
                  <a:custGeom>
                    <a:avLst/>
                    <a:gdLst>
                      <a:gd name="connsiteX0" fmla="*/ 3048 w 7385"/>
                      <a:gd name="connsiteY0" fmla="*/ 361 h 12664"/>
                      <a:gd name="connsiteX1" fmla="*/ 7334 w 7385"/>
                      <a:gd name="connsiteY1" fmla="*/ 5886 h 12664"/>
                      <a:gd name="connsiteX2" fmla="*/ 2953 w 7385"/>
                      <a:gd name="connsiteY2" fmla="*/ 12648 h 12664"/>
                      <a:gd name="connsiteX3" fmla="*/ 0 w 7385"/>
                      <a:gd name="connsiteY3" fmla="*/ 10296 h 12664"/>
                      <a:gd name="connsiteX4" fmla="*/ 0 w 7385"/>
                      <a:gd name="connsiteY4" fmla="*/ 10267 h 12664"/>
                      <a:gd name="connsiteX5" fmla="*/ 3715 w 7385"/>
                      <a:gd name="connsiteY5" fmla="*/ 10267 h 12664"/>
                      <a:gd name="connsiteX6" fmla="*/ 5620 w 7385"/>
                      <a:gd name="connsiteY6" fmla="*/ 2837 h 12664"/>
                      <a:gd name="connsiteX7" fmla="*/ 3048 w 7385"/>
                      <a:gd name="connsiteY7" fmla="*/ 361 h 1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5" h="12664">
                        <a:moveTo>
                          <a:pt x="3048" y="361"/>
                        </a:moveTo>
                        <a:cubicBezTo>
                          <a:pt x="4858" y="-973"/>
                          <a:pt x="7810" y="1504"/>
                          <a:pt x="7334" y="5886"/>
                        </a:cubicBezTo>
                        <a:cubicBezTo>
                          <a:pt x="7325" y="8800"/>
                          <a:pt x="5620" y="11448"/>
                          <a:pt x="2953" y="12648"/>
                        </a:cubicBezTo>
                        <a:cubicBezTo>
                          <a:pt x="1486" y="12810"/>
                          <a:pt x="171" y="11762"/>
                          <a:pt x="0" y="10296"/>
                        </a:cubicBezTo>
                        <a:cubicBezTo>
                          <a:pt x="0" y="10286"/>
                          <a:pt x="0" y="10277"/>
                          <a:pt x="0" y="10267"/>
                        </a:cubicBezTo>
                        <a:cubicBezTo>
                          <a:pt x="762" y="11505"/>
                          <a:pt x="2286" y="11696"/>
                          <a:pt x="3715" y="10267"/>
                        </a:cubicBezTo>
                        <a:cubicBezTo>
                          <a:pt x="5553" y="8267"/>
                          <a:pt x="6277" y="5476"/>
                          <a:pt x="5620" y="2837"/>
                        </a:cubicBezTo>
                        <a:cubicBezTo>
                          <a:pt x="5239" y="1123"/>
                          <a:pt x="4096" y="266"/>
                          <a:pt x="3048" y="36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1" name="任意多边形: 形状 1050"/>
                  <p:cNvSpPr/>
                  <p:nvPr>
                    <p:custDataLst>
                      <p:tags r:id="rId230"/>
                    </p:custDataLst>
                  </p:nvPr>
                </p:nvSpPr>
                <p:spPr>
                  <a:xfrm>
                    <a:off x="6348819" y="2579084"/>
                    <a:ext cx="7038" cy="9242"/>
                  </a:xfrm>
                  <a:custGeom>
                    <a:avLst/>
                    <a:gdLst>
                      <a:gd name="connsiteX0" fmla="*/ 69 w 7038"/>
                      <a:gd name="connsiteY0" fmla="*/ 4763 h 9242"/>
                      <a:gd name="connsiteX1" fmla="*/ 3308 w 7038"/>
                      <a:gd name="connsiteY1" fmla="*/ 0 h 9242"/>
                      <a:gd name="connsiteX2" fmla="*/ 7023 w 7038"/>
                      <a:gd name="connsiteY2" fmla="*/ 4381 h 9242"/>
                      <a:gd name="connsiteX3" fmla="*/ 3784 w 7038"/>
                      <a:gd name="connsiteY3" fmla="*/ 9239 h 9242"/>
                      <a:gd name="connsiteX4" fmla="*/ 69 w 7038"/>
                      <a:gd name="connsiteY4" fmla="*/ 4763 h 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 h="9242">
                        <a:moveTo>
                          <a:pt x="69" y="4763"/>
                        </a:moveTo>
                        <a:cubicBezTo>
                          <a:pt x="-340" y="2553"/>
                          <a:pt x="1108" y="429"/>
                          <a:pt x="3308" y="0"/>
                        </a:cubicBezTo>
                        <a:cubicBezTo>
                          <a:pt x="5213" y="0"/>
                          <a:pt x="6832" y="1905"/>
                          <a:pt x="7023" y="4381"/>
                        </a:cubicBezTo>
                        <a:cubicBezTo>
                          <a:pt x="7213" y="6858"/>
                          <a:pt x="5689" y="9144"/>
                          <a:pt x="3784" y="9239"/>
                        </a:cubicBezTo>
                        <a:cubicBezTo>
                          <a:pt x="1879" y="9334"/>
                          <a:pt x="165" y="7334"/>
                          <a:pt x="69" y="476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2" name="任意多边形: 形状 1051"/>
                  <p:cNvSpPr/>
                  <p:nvPr>
                    <p:custDataLst>
                      <p:tags r:id="rId231"/>
                    </p:custDataLst>
                  </p:nvPr>
                </p:nvSpPr>
                <p:spPr>
                  <a:xfrm>
                    <a:off x="6348819" y="2579084"/>
                    <a:ext cx="7038" cy="9242"/>
                  </a:xfrm>
                  <a:custGeom>
                    <a:avLst/>
                    <a:gdLst>
                      <a:gd name="connsiteX0" fmla="*/ 69 w 7038"/>
                      <a:gd name="connsiteY0" fmla="*/ 4763 h 9242"/>
                      <a:gd name="connsiteX1" fmla="*/ 3308 w 7038"/>
                      <a:gd name="connsiteY1" fmla="*/ 0 h 9242"/>
                      <a:gd name="connsiteX2" fmla="*/ 7023 w 7038"/>
                      <a:gd name="connsiteY2" fmla="*/ 4381 h 9242"/>
                      <a:gd name="connsiteX3" fmla="*/ 3784 w 7038"/>
                      <a:gd name="connsiteY3" fmla="*/ 9239 h 9242"/>
                      <a:gd name="connsiteX4" fmla="*/ 69 w 7038"/>
                      <a:gd name="connsiteY4" fmla="*/ 4763 h 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8" h="9242">
                        <a:moveTo>
                          <a:pt x="69" y="4763"/>
                        </a:moveTo>
                        <a:cubicBezTo>
                          <a:pt x="-340" y="2553"/>
                          <a:pt x="1108" y="429"/>
                          <a:pt x="3308" y="0"/>
                        </a:cubicBezTo>
                        <a:cubicBezTo>
                          <a:pt x="5213" y="0"/>
                          <a:pt x="6832" y="1905"/>
                          <a:pt x="7023" y="4381"/>
                        </a:cubicBezTo>
                        <a:cubicBezTo>
                          <a:pt x="7213" y="6858"/>
                          <a:pt x="5689" y="9144"/>
                          <a:pt x="3784" y="9239"/>
                        </a:cubicBezTo>
                        <a:cubicBezTo>
                          <a:pt x="1879" y="9334"/>
                          <a:pt x="165" y="7334"/>
                          <a:pt x="69" y="476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3" name="任意多边形: 形状 1052"/>
                  <p:cNvSpPr/>
                  <p:nvPr>
                    <p:custDataLst>
                      <p:tags r:id="rId232"/>
                    </p:custDataLst>
                  </p:nvPr>
                </p:nvSpPr>
                <p:spPr>
                  <a:xfrm>
                    <a:off x="6350619" y="2580211"/>
                    <a:ext cx="3508" cy="6857"/>
                  </a:xfrm>
                  <a:custGeom>
                    <a:avLst/>
                    <a:gdLst>
                      <a:gd name="connsiteX0" fmla="*/ 3032 w 3508"/>
                      <a:gd name="connsiteY0" fmla="*/ 6493 h 6857"/>
                      <a:gd name="connsiteX1" fmla="*/ 79 w 3508"/>
                      <a:gd name="connsiteY1" fmla="*/ 4112 h 6857"/>
                      <a:gd name="connsiteX2" fmla="*/ 1699 w 3508"/>
                      <a:gd name="connsiteY2" fmla="*/ 111 h 6857"/>
                      <a:gd name="connsiteX3" fmla="*/ 3451 w 3508"/>
                      <a:gd name="connsiteY3" fmla="*/ 806 h 6857"/>
                      <a:gd name="connsiteX4" fmla="*/ 3508 w 3508"/>
                      <a:gd name="connsiteY4" fmla="*/ 968 h 6857"/>
                      <a:gd name="connsiteX5" fmla="*/ 1508 w 3508"/>
                      <a:gd name="connsiteY5" fmla="*/ 968 h 6857"/>
                      <a:gd name="connsiteX6" fmla="*/ 1508 w 3508"/>
                      <a:gd name="connsiteY6" fmla="*/ 5064 h 6857"/>
                      <a:gd name="connsiteX7" fmla="*/ 3032 w 3508"/>
                      <a:gd name="connsiteY7" fmla="*/ 6493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8" h="6857">
                        <a:moveTo>
                          <a:pt x="3032" y="6493"/>
                        </a:moveTo>
                        <a:cubicBezTo>
                          <a:pt x="2175" y="7445"/>
                          <a:pt x="365" y="6493"/>
                          <a:pt x="79" y="4112"/>
                        </a:cubicBezTo>
                        <a:cubicBezTo>
                          <a:pt x="-235" y="2578"/>
                          <a:pt x="403" y="997"/>
                          <a:pt x="1699" y="111"/>
                        </a:cubicBezTo>
                        <a:cubicBezTo>
                          <a:pt x="2375" y="-184"/>
                          <a:pt x="3156" y="130"/>
                          <a:pt x="3451" y="806"/>
                        </a:cubicBezTo>
                        <a:cubicBezTo>
                          <a:pt x="3470" y="864"/>
                          <a:pt x="3489" y="911"/>
                          <a:pt x="3508" y="968"/>
                        </a:cubicBezTo>
                        <a:cubicBezTo>
                          <a:pt x="2937" y="397"/>
                          <a:pt x="2175" y="492"/>
                          <a:pt x="1508" y="968"/>
                        </a:cubicBezTo>
                        <a:cubicBezTo>
                          <a:pt x="832" y="2254"/>
                          <a:pt x="832" y="3778"/>
                          <a:pt x="1508" y="5064"/>
                        </a:cubicBezTo>
                        <a:cubicBezTo>
                          <a:pt x="1794" y="6398"/>
                          <a:pt x="2556" y="6683"/>
                          <a:pt x="3032" y="64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4" name="任意多边形: 形状 1053"/>
                  <p:cNvSpPr/>
                  <p:nvPr>
                    <p:custDataLst>
                      <p:tags r:id="rId233"/>
                    </p:custDataLst>
                  </p:nvPr>
                </p:nvSpPr>
                <p:spPr>
                  <a:xfrm>
                    <a:off x="6336795" y="2555627"/>
                    <a:ext cx="10947" cy="11099"/>
                  </a:xfrm>
                  <a:custGeom>
                    <a:avLst/>
                    <a:gdLst>
                      <a:gd name="connsiteX0" fmla="*/ 1997 w 10947"/>
                      <a:gd name="connsiteY0" fmla="*/ 8693 h 11099"/>
                      <a:gd name="connsiteX1" fmla="*/ 1235 w 10947"/>
                      <a:gd name="connsiteY1" fmla="*/ 883 h 11099"/>
                      <a:gd name="connsiteX2" fmla="*/ 8950 w 10947"/>
                      <a:gd name="connsiteY2" fmla="*/ 2407 h 11099"/>
                      <a:gd name="connsiteX3" fmla="*/ 9712 w 10947"/>
                      <a:gd name="connsiteY3" fmla="*/ 10217 h 11099"/>
                      <a:gd name="connsiteX4" fmla="*/ 1997 w 10947"/>
                      <a:gd name="connsiteY4" fmla="*/ 8693 h 1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7" h="11099">
                        <a:moveTo>
                          <a:pt x="1997" y="8693"/>
                        </a:moveTo>
                        <a:cubicBezTo>
                          <a:pt x="-337" y="6731"/>
                          <a:pt x="-670" y="3264"/>
                          <a:pt x="1235" y="883"/>
                        </a:cubicBezTo>
                        <a:cubicBezTo>
                          <a:pt x="3807" y="-737"/>
                          <a:pt x="7188" y="-70"/>
                          <a:pt x="8950" y="2407"/>
                        </a:cubicBezTo>
                        <a:cubicBezTo>
                          <a:pt x="11284" y="4369"/>
                          <a:pt x="11617" y="7836"/>
                          <a:pt x="9712" y="10217"/>
                        </a:cubicBezTo>
                        <a:cubicBezTo>
                          <a:pt x="7140" y="11836"/>
                          <a:pt x="3759" y="11170"/>
                          <a:pt x="1997" y="86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5" name="任意多边形: 形状 1054"/>
                  <p:cNvSpPr/>
                  <p:nvPr>
                    <p:custDataLst>
                      <p:tags r:id="rId234"/>
                    </p:custDataLst>
                  </p:nvPr>
                </p:nvSpPr>
                <p:spPr>
                  <a:xfrm>
                    <a:off x="6336795" y="2555627"/>
                    <a:ext cx="10947" cy="11099"/>
                  </a:xfrm>
                  <a:custGeom>
                    <a:avLst/>
                    <a:gdLst>
                      <a:gd name="connsiteX0" fmla="*/ 1997 w 10947"/>
                      <a:gd name="connsiteY0" fmla="*/ 8693 h 11099"/>
                      <a:gd name="connsiteX1" fmla="*/ 1235 w 10947"/>
                      <a:gd name="connsiteY1" fmla="*/ 883 h 11099"/>
                      <a:gd name="connsiteX2" fmla="*/ 8950 w 10947"/>
                      <a:gd name="connsiteY2" fmla="*/ 2407 h 11099"/>
                      <a:gd name="connsiteX3" fmla="*/ 9712 w 10947"/>
                      <a:gd name="connsiteY3" fmla="*/ 10217 h 11099"/>
                      <a:gd name="connsiteX4" fmla="*/ 1997 w 10947"/>
                      <a:gd name="connsiteY4" fmla="*/ 8693 h 1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7" h="11099">
                        <a:moveTo>
                          <a:pt x="1997" y="8693"/>
                        </a:moveTo>
                        <a:cubicBezTo>
                          <a:pt x="-337" y="6731"/>
                          <a:pt x="-670" y="3264"/>
                          <a:pt x="1235" y="883"/>
                        </a:cubicBezTo>
                        <a:cubicBezTo>
                          <a:pt x="3807" y="-737"/>
                          <a:pt x="7188" y="-70"/>
                          <a:pt x="8950" y="2407"/>
                        </a:cubicBezTo>
                        <a:cubicBezTo>
                          <a:pt x="11284" y="4369"/>
                          <a:pt x="11617" y="7836"/>
                          <a:pt x="9712" y="10217"/>
                        </a:cubicBezTo>
                        <a:cubicBezTo>
                          <a:pt x="7140" y="11836"/>
                          <a:pt x="3759" y="11170"/>
                          <a:pt x="1997" y="86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6" name="任意多边形: 形状 1055"/>
                  <p:cNvSpPr/>
                  <p:nvPr>
                    <p:custDataLst>
                      <p:tags r:id="rId235"/>
                    </p:custDataLst>
                  </p:nvPr>
                </p:nvSpPr>
                <p:spPr>
                  <a:xfrm>
                    <a:off x="6338911" y="2556688"/>
                    <a:ext cx="7405" cy="8021"/>
                  </a:xfrm>
                  <a:custGeom>
                    <a:avLst/>
                    <a:gdLst>
                      <a:gd name="connsiteX0" fmla="*/ 7405 w 7405"/>
                      <a:gd name="connsiteY0" fmla="*/ 6584 h 8021"/>
                      <a:gd name="connsiteX1" fmla="*/ 2262 w 7405"/>
                      <a:gd name="connsiteY1" fmla="*/ 6584 h 8021"/>
                      <a:gd name="connsiteX2" fmla="*/ 357 w 7405"/>
                      <a:gd name="connsiteY2" fmla="*/ 965 h 8021"/>
                      <a:gd name="connsiteX3" fmla="*/ 3100 w 7405"/>
                      <a:gd name="connsiteY3" fmla="*/ 288 h 8021"/>
                      <a:gd name="connsiteX4" fmla="*/ 3119 w 7405"/>
                      <a:gd name="connsiteY4" fmla="*/ 298 h 8021"/>
                      <a:gd name="connsiteX5" fmla="*/ 1404 w 7405"/>
                      <a:gd name="connsiteY5" fmla="*/ 2489 h 8021"/>
                      <a:gd name="connsiteX6" fmla="*/ 4834 w 7405"/>
                      <a:gd name="connsiteY6" fmla="*/ 6965 h 8021"/>
                      <a:gd name="connsiteX7" fmla="*/ 7405 w 7405"/>
                      <a:gd name="connsiteY7" fmla="*/ 6584 h 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5" h="8021">
                        <a:moveTo>
                          <a:pt x="7405" y="6584"/>
                        </a:moveTo>
                        <a:cubicBezTo>
                          <a:pt x="7405" y="8204"/>
                          <a:pt x="4548" y="8775"/>
                          <a:pt x="2262" y="6584"/>
                        </a:cubicBezTo>
                        <a:cubicBezTo>
                          <a:pt x="-24" y="4394"/>
                          <a:pt x="-405" y="2203"/>
                          <a:pt x="357" y="965"/>
                        </a:cubicBezTo>
                        <a:cubicBezTo>
                          <a:pt x="928" y="22"/>
                          <a:pt x="2157" y="-283"/>
                          <a:pt x="3100" y="288"/>
                        </a:cubicBezTo>
                        <a:cubicBezTo>
                          <a:pt x="3109" y="288"/>
                          <a:pt x="3109" y="298"/>
                          <a:pt x="3119" y="298"/>
                        </a:cubicBezTo>
                        <a:cubicBezTo>
                          <a:pt x="1976" y="298"/>
                          <a:pt x="1214" y="965"/>
                          <a:pt x="1404" y="2489"/>
                        </a:cubicBezTo>
                        <a:cubicBezTo>
                          <a:pt x="1728" y="4460"/>
                          <a:pt x="3014" y="6137"/>
                          <a:pt x="4834" y="6965"/>
                        </a:cubicBezTo>
                        <a:cubicBezTo>
                          <a:pt x="5672" y="7489"/>
                          <a:pt x="6758" y="7327"/>
                          <a:pt x="7405" y="658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7" name="任意多边形: 形状 1056"/>
                  <p:cNvSpPr/>
                  <p:nvPr>
                    <p:custDataLst>
                      <p:tags r:id="rId236"/>
                    </p:custDataLst>
                  </p:nvPr>
                </p:nvSpPr>
                <p:spPr>
                  <a:xfrm>
                    <a:off x="6319262" y="2546560"/>
                    <a:ext cx="8103" cy="6182"/>
                  </a:xfrm>
                  <a:custGeom>
                    <a:avLst/>
                    <a:gdLst>
                      <a:gd name="connsiteX0" fmla="*/ 3909 w 8103"/>
                      <a:gd name="connsiteY0" fmla="*/ 6139 h 6182"/>
                      <a:gd name="connsiteX1" fmla="*/ 4 w 8103"/>
                      <a:gd name="connsiteY1" fmla="*/ 2901 h 6182"/>
                      <a:gd name="connsiteX2" fmla="*/ 4195 w 8103"/>
                      <a:gd name="connsiteY2" fmla="*/ 43 h 6182"/>
                      <a:gd name="connsiteX3" fmla="*/ 8100 w 8103"/>
                      <a:gd name="connsiteY3" fmla="*/ 3282 h 6182"/>
                      <a:gd name="connsiteX4" fmla="*/ 3909 w 8103"/>
                      <a:gd name="connsiteY4" fmla="*/ 6139 h 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 h="6182">
                        <a:moveTo>
                          <a:pt x="3909" y="6139"/>
                        </a:moveTo>
                        <a:cubicBezTo>
                          <a:pt x="1718" y="6139"/>
                          <a:pt x="-92" y="4520"/>
                          <a:pt x="4" y="2901"/>
                        </a:cubicBezTo>
                        <a:cubicBezTo>
                          <a:pt x="432" y="996"/>
                          <a:pt x="2261" y="-252"/>
                          <a:pt x="4195" y="43"/>
                        </a:cubicBezTo>
                        <a:cubicBezTo>
                          <a:pt x="6385" y="43"/>
                          <a:pt x="8195" y="1567"/>
                          <a:pt x="8100" y="3282"/>
                        </a:cubicBezTo>
                        <a:cubicBezTo>
                          <a:pt x="7671" y="5187"/>
                          <a:pt x="5842" y="6435"/>
                          <a:pt x="3909" y="613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8" name="任意多边形: 形状 1057"/>
                  <p:cNvSpPr/>
                  <p:nvPr>
                    <p:custDataLst>
                      <p:tags r:id="rId237"/>
                    </p:custDataLst>
                  </p:nvPr>
                </p:nvSpPr>
                <p:spPr>
                  <a:xfrm>
                    <a:off x="6319262" y="2546560"/>
                    <a:ext cx="8103" cy="6182"/>
                  </a:xfrm>
                  <a:custGeom>
                    <a:avLst/>
                    <a:gdLst>
                      <a:gd name="connsiteX0" fmla="*/ 3909 w 8103"/>
                      <a:gd name="connsiteY0" fmla="*/ 6139 h 6182"/>
                      <a:gd name="connsiteX1" fmla="*/ 4 w 8103"/>
                      <a:gd name="connsiteY1" fmla="*/ 2901 h 6182"/>
                      <a:gd name="connsiteX2" fmla="*/ 4195 w 8103"/>
                      <a:gd name="connsiteY2" fmla="*/ 43 h 6182"/>
                      <a:gd name="connsiteX3" fmla="*/ 8100 w 8103"/>
                      <a:gd name="connsiteY3" fmla="*/ 3282 h 6182"/>
                      <a:gd name="connsiteX4" fmla="*/ 3909 w 8103"/>
                      <a:gd name="connsiteY4" fmla="*/ 6139 h 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3" h="6182">
                        <a:moveTo>
                          <a:pt x="3909" y="6139"/>
                        </a:moveTo>
                        <a:cubicBezTo>
                          <a:pt x="1718" y="6139"/>
                          <a:pt x="-92" y="4520"/>
                          <a:pt x="4" y="2901"/>
                        </a:cubicBezTo>
                        <a:cubicBezTo>
                          <a:pt x="432" y="996"/>
                          <a:pt x="2261" y="-252"/>
                          <a:pt x="4195" y="43"/>
                        </a:cubicBezTo>
                        <a:cubicBezTo>
                          <a:pt x="6385" y="43"/>
                          <a:pt x="8195" y="1567"/>
                          <a:pt x="8100" y="3282"/>
                        </a:cubicBezTo>
                        <a:cubicBezTo>
                          <a:pt x="7671" y="5187"/>
                          <a:pt x="5842" y="6435"/>
                          <a:pt x="3909" y="613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59" name="任意多边形: 形状 1058"/>
                  <p:cNvSpPr/>
                  <p:nvPr>
                    <p:custDataLst>
                      <p:tags r:id="rId238"/>
                    </p:custDataLst>
                  </p:nvPr>
                </p:nvSpPr>
                <p:spPr>
                  <a:xfrm>
                    <a:off x="6320264" y="2547928"/>
                    <a:ext cx="6049" cy="3254"/>
                  </a:xfrm>
                  <a:custGeom>
                    <a:avLst/>
                    <a:gdLst>
                      <a:gd name="connsiteX0" fmla="*/ 5764 w 6049"/>
                      <a:gd name="connsiteY0" fmla="*/ 962 h 3254"/>
                      <a:gd name="connsiteX1" fmla="*/ 3478 w 6049"/>
                      <a:gd name="connsiteY1" fmla="*/ 3248 h 3254"/>
                      <a:gd name="connsiteX2" fmla="*/ 49 w 6049"/>
                      <a:gd name="connsiteY2" fmla="*/ 1533 h 3254"/>
                      <a:gd name="connsiteX3" fmla="*/ 1002 w 6049"/>
                      <a:gd name="connsiteY3" fmla="*/ 9 h 3254"/>
                      <a:gd name="connsiteX4" fmla="*/ 1002 w 6049"/>
                      <a:gd name="connsiteY4" fmla="*/ 1723 h 3254"/>
                      <a:gd name="connsiteX5" fmla="*/ 4621 w 6049"/>
                      <a:gd name="connsiteY5" fmla="*/ 2295 h 3254"/>
                      <a:gd name="connsiteX6" fmla="*/ 5764 w 6049"/>
                      <a:gd name="connsiteY6" fmla="*/ 962 h 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9" h="3254">
                        <a:moveTo>
                          <a:pt x="5764" y="962"/>
                        </a:moveTo>
                        <a:cubicBezTo>
                          <a:pt x="6526" y="1723"/>
                          <a:pt x="5764" y="3152"/>
                          <a:pt x="3478" y="3248"/>
                        </a:cubicBezTo>
                        <a:cubicBezTo>
                          <a:pt x="1192" y="3343"/>
                          <a:pt x="335" y="2485"/>
                          <a:pt x="49" y="1533"/>
                        </a:cubicBezTo>
                        <a:cubicBezTo>
                          <a:pt x="-237" y="581"/>
                          <a:pt x="811" y="-86"/>
                          <a:pt x="1002" y="9"/>
                        </a:cubicBezTo>
                        <a:cubicBezTo>
                          <a:pt x="1192" y="104"/>
                          <a:pt x="1002" y="1152"/>
                          <a:pt x="1002" y="1723"/>
                        </a:cubicBezTo>
                        <a:cubicBezTo>
                          <a:pt x="2059" y="2457"/>
                          <a:pt x="3392" y="2667"/>
                          <a:pt x="4621" y="2295"/>
                        </a:cubicBezTo>
                        <a:cubicBezTo>
                          <a:pt x="5574" y="1914"/>
                          <a:pt x="5955" y="1438"/>
                          <a:pt x="5764" y="9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0" name="任意多边形: 形状 1059"/>
                  <p:cNvSpPr/>
                  <p:nvPr>
                    <p:custDataLst>
                      <p:tags r:id="rId239"/>
                    </p:custDataLst>
                  </p:nvPr>
                </p:nvSpPr>
                <p:spPr>
                  <a:xfrm>
                    <a:off x="6285193" y="2596156"/>
                    <a:ext cx="6676" cy="7439"/>
                  </a:xfrm>
                  <a:custGeom>
                    <a:avLst/>
                    <a:gdLst>
                      <a:gd name="connsiteX0" fmla="*/ 5973 w 6676"/>
                      <a:gd name="connsiteY0" fmla="*/ 2169 h 7439"/>
                      <a:gd name="connsiteX1" fmla="*/ 5402 w 6676"/>
                      <a:gd name="connsiteY1" fmla="*/ 7217 h 7439"/>
                      <a:gd name="connsiteX2" fmla="*/ 735 w 6676"/>
                      <a:gd name="connsiteY2" fmla="*/ 5217 h 7439"/>
                      <a:gd name="connsiteX3" fmla="*/ 1306 w 6676"/>
                      <a:gd name="connsiteY3" fmla="*/ 264 h 7439"/>
                      <a:gd name="connsiteX4" fmla="*/ 5973 w 6676"/>
                      <a:gd name="connsiteY4" fmla="*/ 2169 h 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6" h="7439">
                        <a:moveTo>
                          <a:pt x="5973" y="2169"/>
                        </a:moveTo>
                        <a:cubicBezTo>
                          <a:pt x="7097" y="3750"/>
                          <a:pt x="6850" y="5922"/>
                          <a:pt x="5402" y="7217"/>
                        </a:cubicBezTo>
                        <a:cubicBezTo>
                          <a:pt x="3564" y="7884"/>
                          <a:pt x="1525" y="7007"/>
                          <a:pt x="735" y="5217"/>
                        </a:cubicBezTo>
                        <a:cubicBezTo>
                          <a:pt x="-408" y="3312"/>
                          <a:pt x="-218" y="1026"/>
                          <a:pt x="1306" y="264"/>
                        </a:cubicBezTo>
                        <a:cubicBezTo>
                          <a:pt x="3126" y="-470"/>
                          <a:pt x="5192" y="378"/>
                          <a:pt x="5973" y="216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1" name="任意多边形: 形状 1060"/>
                  <p:cNvSpPr/>
                  <p:nvPr>
                    <p:custDataLst>
                      <p:tags r:id="rId240"/>
                    </p:custDataLst>
                  </p:nvPr>
                </p:nvSpPr>
                <p:spPr>
                  <a:xfrm>
                    <a:off x="6285193" y="2596156"/>
                    <a:ext cx="6676" cy="7439"/>
                  </a:xfrm>
                  <a:custGeom>
                    <a:avLst/>
                    <a:gdLst>
                      <a:gd name="connsiteX0" fmla="*/ 5973 w 6676"/>
                      <a:gd name="connsiteY0" fmla="*/ 2169 h 7439"/>
                      <a:gd name="connsiteX1" fmla="*/ 5402 w 6676"/>
                      <a:gd name="connsiteY1" fmla="*/ 7217 h 7439"/>
                      <a:gd name="connsiteX2" fmla="*/ 735 w 6676"/>
                      <a:gd name="connsiteY2" fmla="*/ 5217 h 7439"/>
                      <a:gd name="connsiteX3" fmla="*/ 1306 w 6676"/>
                      <a:gd name="connsiteY3" fmla="*/ 264 h 7439"/>
                      <a:gd name="connsiteX4" fmla="*/ 5973 w 6676"/>
                      <a:gd name="connsiteY4" fmla="*/ 2169 h 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6" h="7439">
                        <a:moveTo>
                          <a:pt x="5973" y="2169"/>
                        </a:moveTo>
                        <a:cubicBezTo>
                          <a:pt x="7097" y="3750"/>
                          <a:pt x="6850" y="5922"/>
                          <a:pt x="5402" y="7217"/>
                        </a:cubicBezTo>
                        <a:cubicBezTo>
                          <a:pt x="3564" y="7884"/>
                          <a:pt x="1525" y="7007"/>
                          <a:pt x="735" y="5217"/>
                        </a:cubicBezTo>
                        <a:cubicBezTo>
                          <a:pt x="-408" y="3312"/>
                          <a:pt x="-218" y="1026"/>
                          <a:pt x="1306" y="264"/>
                        </a:cubicBezTo>
                        <a:cubicBezTo>
                          <a:pt x="3126" y="-470"/>
                          <a:pt x="5192" y="378"/>
                          <a:pt x="5973" y="216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2" name="任意多边形: 形状 1061"/>
                  <p:cNvSpPr/>
                  <p:nvPr>
                    <p:custDataLst>
                      <p:tags r:id="rId241"/>
                    </p:custDataLst>
                  </p:nvPr>
                </p:nvSpPr>
                <p:spPr>
                  <a:xfrm>
                    <a:off x="6286500" y="2597321"/>
                    <a:ext cx="4050" cy="5584"/>
                  </a:xfrm>
                  <a:custGeom>
                    <a:avLst/>
                    <a:gdLst>
                      <a:gd name="connsiteX0" fmla="*/ 0 w 4050"/>
                      <a:gd name="connsiteY0" fmla="*/ 718 h 5584"/>
                      <a:gd name="connsiteX1" fmla="*/ 3238 w 4050"/>
                      <a:gd name="connsiteY1" fmla="*/ 1385 h 5584"/>
                      <a:gd name="connsiteX2" fmla="*/ 3715 w 4050"/>
                      <a:gd name="connsiteY2" fmla="*/ 5194 h 5584"/>
                      <a:gd name="connsiteX3" fmla="*/ 1962 w 4050"/>
                      <a:gd name="connsiteY3" fmla="*/ 5252 h 5584"/>
                      <a:gd name="connsiteX4" fmla="*/ 1905 w 4050"/>
                      <a:gd name="connsiteY4" fmla="*/ 5194 h 5584"/>
                      <a:gd name="connsiteX5" fmla="*/ 3238 w 4050"/>
                      <a:gd name="connsiteY5" fmla="*/ 4052 h 5584"/>
                      <a:gd name="connsiteX6" fmla="*/ 1714 w 4050"/>
                      <a:gd name="connsiteY6" fmla="*/ 813 h 5584"/>
                      <a:gd name="connsiteX7" fmla="*/ 0 w 4050"/>
                      <a:gd name="connsiteY7" fmla="*/ 718 h 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0" h="5584">
                        <a:moveTo>
                          <a:pt x="0" y="718"/>
                        </a:moveTo>
                        <a:cubicBezTo>
                          <a:pt x="0" y="-330"/>
                          <a:pt x="2096" y="-330"/>
                          <a:pt x="3238" y="1385"/>
                        </a:cubicBezTo>
                        <a:cubicBezTo>
                          <a:pt x="4115" y="2461"/>
                          <a:pt x="4296" y="3937"/>
                          <a:pt x="3715" y="5194"/>
                        </a:cubicBezTo>
                        <a:cubicBezTo>
                          <a:pt x="3248" y="5690"/>
                          <a:pt x="2467" y="5718"/>
                          <a:pt x="1962" y="5252"/>
                        </a:cubicBezTo>
                        <a:cubicBezTo>
                          <a:pt x="1943" y="5233"/>
                          <a:pt x="1924" y="5214"/>
                          <a:pt x="1905" y="5194"/>
                        </a:cubicBezTo>
                        <a:cubicBezTo>
                          <a:pt x="2572" y="5194"/>
                          <a:pt x="3143" y="5194"/>
                          <a:pt x="3238" y="4052"/>
                        </a:cubicBezTo>
                        <a:cubicBezTo>
                          <a:pt x="3315" y="2785"/>
                          <a:pt x="2743" y="1556"/>
                          <a:pt x="1714" y="813"/>
                        </a:cubicBezTo>
                        <a:cubicBezTo>
                          <a:pt x="1238" y="365"/>
                          <a:pt x="514" y="327"/>
                          <a:pt x="0" y="71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3" name="任意多边形: 形状 1062"/>
                  <p:cNvSpPr/>
                  <p:nvPr>
                    <p:custDataLst>
                      <p:tags r:id="rId242"/>
                    </p:custDataLst>
                  </p:nvPr>
                </p:nvSpPr>
                <p:spPr>
                  <a:xfrm>
                    <a:off x="6324619" y="2594777"/>
                    <a:ext cx="6900" cy="7254"/>
                  </a:xfrm>
                  <a:custGeom>
                    <a:avLst/>
                    <a:gdLst>
                      <a:gd name="connsiteX0" fmla="*/ 1029 w 6900"/>
                      <a:gd name="connsiteY0" fmla="*/ 1738 h 7254"/>
                      <a:gd name="connsiteX1" fmla="*/ 5886 w 6900"/>
                      <a:gd name="connsiteY1" fmla="*/ 595 h 7254"/>
                      <a:gd name="connsiteX2" fmla="*/ 5886 w 6900"/>
                      <a:gd name="connsiteY2" fmla="*/ 5548 h 7254"/>
                      <a:gd name="connsiteX3" fmla="*/ 1029 w 6900"/>
                      <a:gd name="connsiteY3" fmla="*/ 6786 h 7254"/>
                      <a:gd name="connsiteX4" fmla="*/ 1029 w 6900"/>
                      <a:gd name="connsiteY4" fmla="*/ 1738 h 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 h="7254">
                        <a:moveTo>
                          <a:pt x="1029" y="1738"/>
                        </a:moveTo>
                        <a:cubicBezTo>
                          <a:pt x="2458" y="23"/>
                          <a:pt x="4648" y="-548"/>
                          <a:pt x="5886" y="595"/>
                        </a:cubicBezTo>
                        <a:cubicBezTo>
                          <a:pt x="7239" y="1966"/>
                          <a:pt x="7239" y="4176"/>
                          <a:pt x="5886" y="5548"/>
                        </a:cubicBezTo>
                        <a:cubicBezTo>
                          <a:pt x="4858" y="7196"/>
                          <a:pt x="2715" y="7738"/>
                          <a:pt x="1029" y="6786"/>
                        </a:cubicBezTo>
                        <a:cubicBezTo>
                          <a:pt x="-343" y="5376"/>
                          <a:pt x="-343" y="3147"/>
                          <a:pt x="1029" y="173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4" name="任意多边形: 形状 1063"/>
                  <p:cNvSpPr/>
                  <p:nvPr>
                    <p:custDataLst>
                      <p:tags r:id="rId243"/>
                    </p:custDataLst>
                  </p:nvPr>
                </p:nvSpPr>
                <p:spPr>
                  <a:xfrm>
                    <a:off x="6324619" y="2594777"/>
                    <a:ext cx="6900" cy="7254"/>
                  </a:xfrm>
                  <a:custGeom>
                    <a:avLst/>
                    <a:gdLst>
                      <a:gd name="connsiteX0" fmla="*/ 1029 w 6900"/>
                      <a:gd name="connsiteY0" fmla="*/ 1738 h 7254"/>
                      <a:gd name="connsiteX1" fmla="*/ 5886 w 6900"/>
                      <a:gd name="connsiteY1" fmla="*/ 595 h 7254"/>
                      <a:gd name="connsiteX2" fmla="*/ 5886 w 6900"/>
                      <a:gd name="connsiteY2" fmla="*/ 5548 h 7254"/>
                      <a:gd name="connsiteX3" fmla="*/ 1029 w 6900"/>
                      <a:gd name="connsiteY3" fmla="*/ 6786 h 7254"/>
                      <a:gd name="connsiteX4" fmla="*/ 1029 w 6900"/>
                      <a:gd name="connsiteY4" fmla="*/ 1738 h 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 h="7254">
                        <a:moveTo>
                          <a:pt x="1029" y="1738"/>
                        </a:moveTo>
                        <a:cubicBezTo>
                          <a:pt x="2458" y="23"/>
                          <a:pt x="4648" y="-548"/>
                          <a:pt x="5886" y="595"/>
                        </a:cubicBezTo>
                        <a:cubicBezTo>
                          <a:pt x="7239" y="1966"/>
                          <a:pt x="7239" y="4176"/>
                          <a:pt x="5886" y="5548"/>
                        </a:cubicBezTo>
                        <a:cubicBezTo>
                          <a:pt x="4858" y="7196"/>
                          <a:pt x="2715" y="7738"/>
                          <a:pt x="1029" y="6786"/>
                        </a:cubicBezTo>
                        <a:cubicBezTo>
                          <a:pt x="-343" y="5376"/>
                          <a:pt x="-343" y="3147"/>
                          <a:pt x="1029" y="173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5" name="任意多边形: 形状 1064"/>
                  <p:cNvSpPr/>
                  <p:nvPr>
                    <p:custDataLst>
                      <p:tags r:id="rId244"/>
                    </p:custDataLst>
                  </p:nvPr>
                </p:nvSpPr>
                <p:spPr>
                  <a:xfrm>
                    <a:off x="6325930" y="2596105"/>
                    <a:ext cx="4800" cy="5076"/>
                  </a:xfrm>
                  <a:custGeom>
                    <a:avLst/>
                    <a:gdLst>
                      <a:gd name="connsiteX0" fmla="*/ 1146 w 4800"/>
                      <a:gd name="connsiteY0" fmla="*/ 5077 h 5076"/>
                      <a:gd name="connsiteX1" fmla="*/ 670 w 4800"/>
                      <a:gd name="connsiteY1" fmla="*/ 1838 h 5076"/>
                      <a:gd name="connsiteX2" fmla="*/ 4004 w 4800"/>
                      <a:gd name="connsiteY2" fmla="*/ 124 h 5076"/>
                      <a:gd name="connsiteX3" fmla="*/ 4747 w 4800"/>
                      <a:gd name="connsiteY3" fmla="*/ 1562 h 5076"/>
                      <a:gd name="connsiteX4" fmla="*/ 4671 w 4800"/>
                      <a:gd name="connsiteY4" fmla="*/ 1743 h 5076"/>
                      <a:gd name="connsiteX5" fmla="*/ 3147 w 4800"/>
                      <a:gd name="connsiteY5" fmla="*/ 886 h 5076"/>
                      <a:gd name="connsiteX6" fmla="*/ 575 w 4800"/>
                      <a:gd name="connsiteY6" fmla="*/ 3553 h 5076"/>
                      <a:gd name="connsiteX7" fmla="*/ 1146 w 4800"/>
                      <a:gd name="connsiteY7" fmla="*/ 5077 h 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 h="5076">
                        <a:moveTo>
                          <a:pt x="1146" y="5077"/>
                        </a:moveTo>
                        <a:cubicBezTo>
                          <a:pt x="99" y="5077"/>
                          <a:pt x="-568" y="3458"/>
                          <a:pt x="670" y="1838"/>
                        </a:cubicBezTo>
                        <a:cubicBezTo>
                          <a:pt x="1908" y="219"/>
                          <a:pt x="3147" y="-257"/>
                          <a:pt x="4004" y="124"/>
                        </a:cubicBezTo>
                        <a:cubicBezTo>
                          <a:pt x="4604" y="314"/>
                          <a:pt x="4937" y="962"/>
                          <a:pt x="4747" y="1562"/>
                        </a:cubicBezTo>
                        <a:cubicBezTo>
                          <a:pt x="4728" y="1619"/>
                          <a:pt x="4699" y="1686"/>
                          <a:pt x="4671" y="1743"/>
                        </a:cubicBezTo>
                        <a:cubicBezTo>
                          <a:pt x="4671" y="1076"/>
                          <a:pt x="4099" y="696"/>
                          <a:pt x="3147" y="886"/>
                        </a:cubicBezTo>
                        <a:cubicBezTo>
                          <a:pt x="1908" y="1305"/>
                          <a:pt x="946" y="2296"/>
                          <a:pt x="575" y="3553"/>
                        </a:cubicBezTo>
                        <a:cubicBezTo>
                          <a:pt x="356" y="4134"/>
                          <a:pt x="603" y="4782"/>
                          <a:pt x="1146" y="50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6" name="任意多边形: 形状 1065"/>
                  <p:cNvSpPr/>
                  <p:nvPr>
                    <p:custDataLst>
                      <p:tags r:id="rId245"/>
                    </p:custDataLst>
                  </p:nvPr>
                </p:nvSpPr>
                <p:spPr>
                  <a:xfrm>
                    <a:off x="6297910" y="2576878"/>
                    <a:ext cx="6226" cy="8031"/>
                  </a:xfrm>
                  <a:custGeom>
                    <a:avLst/>
                    <a:gdLst>
                      <a:gd name="connsiteX0" fmla="*/ 6115 w 6226"/>
                      <a:gd name="connsiteY0" fmla="*/ 4397 h 8031"/>
                      <a:gd name="connsiteX1" fmla="*/ 2591 w 6226"/>
                      <a:gd name="connsiteY1" fmla="*/ 8016 h 8031"/>
                      <a:gd name="connsiteX2" fmla="*/ 114 w 6226"/>
                      <a:gd name="connsiteY2" fmla="*/ 3730 h 8031"/>
                      <a:gd name="connsiteX3" fmla="*/ 3544 w 6226"/>
                      <a:gd name="connsiteY3" fmla="*/ 15 h 8031"/>
                      <a:gd name="connsiteX4" fmla="*/ 6115 w 6226"/>
                      <a:gd name="connsiteY4" fmla="*/ 4397 h 8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6" h="8031">
                        <a:moveTo>
                          <a:pt x="6115" y="4397"/>
                        </a:moveTo>
                        <a:cubicBezTo>
                          <a:pt x="6115" y="6587"/>
                          <a:pt x="4305" y="8207"/>
                          <a:pt x="2591" y="8016"/>
                        </a:cubicBezTo>
                        <a:cubicBezTo>
                          <a:pt x="734" y="7502"/>
                          <a:pt x="-371" y="5597"/>
                          <a:pt x="114" y="3730"/>
                        </a:cubicBezTo>
                        <a:cubicBezTo>
                          <a:pt x="114" y="1444"/>
                          <a:pt x="1924" y="-175"/>
                          <a:pt x="3544" y="15"/>
                        </a:cubicBezTo>
                        <a:cubicBezTo>
                          <a:pt x="5458" y="530"/>
                          <a:pt x="6601" y="2482"/>
                          <a:pt x="6115" y="439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7" name="任意多边形: 形状 1066"/>
                  <p:cNvSpPr/>
                  <p:nvPr>
                    <p:custDataLst>
                      <p:tags r:id="rId246"/>
                    </p:custDataLst>
                  </p:nvPr>
                </p:nvSpPr>
                <p:spPr>
                  <a:xfrm>
                    <a:off x="6297910" y="2576878"/>
                    <a:ext cx="6226" cy="8031"/>
                  </a:xfrm>
                  <a:custGeom>
                    <a:avLst/>
                    <a:gdLst>
                      <a:gd name="connsiteX0" fmla="*/ 6115 w 6226"/>
                      <a:gd name="connsiteY0" fmla="*/ 4397 h 8031"/>
                      <a:gd name="connsiteX1" fmla="*/ 2591 w 6226"/>
                      <a:gd name="connsiteY1" fmla="*/ 8016 h 8031"/>
                      <a:gd name="connsiteX2" fmla="*/ 114 w 6226"/>
                      <a:gd name="connsiteY2" fmla="*/ 3730 h 8031"/>
                      <a:gd name="connsiteX3" fmla="*/ 3544 w 6226"/>
                      <a:gd name="connsiteY3" fmla="*/ 15 h 8031"/>
                      <a:gd name="connsiteX4" fmla="*/ 6115 w 6226"/>
                      <a:gd name="connsiteY4" fmla="*/ 4397 h 8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6" h="8031">
                        <a:moveTo>
                          <a:pt x="6115" y="4397"/>
                        </a:moveTo>
                        <a:cubicBezTo>
                          <a:pt x="6115" y="6587"/>
                          <a:pt x="4305" y="8207"/>
                          <a:pt x="2591" y="8016"/>
                        </a:cubicBezTo>
                        <a:cubicBezTo>
                          <a:pt x="734" y="7502"/>
                          <a:pt x="-371" y="5597"/>
                          <a:pt x="114" y="3730"/>
                        </a:cubicBezTo>
                        <a:cubicBezTo>
                          <a:pt x="114" y="1444"/>
                          <a:pt x="1924" y="-175"/>
                          <a:pt x="3544" y="15"/>
                        </a:cubicBezTo>
                        <a:cubicBezTo>
                          <a:pt x="5458" y="530"/>
                          <a:pt x="6601" y="2482"/>
                          <a:pt x="6115" y="439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8" name="任意多边形: 形状 1067"/>
                  <p:cNvSpPr/>
                  <p:nvPr>
                    <p:custDataLst>
                      <p:tags r:id="rId247"/>
                    </p:custDataLst>
                  </p:nvPr>
                </p:nvSpPr>
                <p:spPr>
                  <a:xfrm>
                    <a:off x="6299073" y="2577412"/>
                    <a:ext cx="3433" cy="5975"/>
                  </a:xfrm>
                  <a:custGeom>
                    <a:avLst/>
                    <a:gdLst>
                      <a:gd name="connsiteX0" fmla="*/ 1238 w 3433"/>
                      <a:gd name="connsiteY0" fmla="*/ 243 h 5975"/>
                      <a:gd name="connsiteX1" fmla="*/ 3429 w 3433"/>
                      <a:gd name="connsiteY1" fmla="*/ 2720 h 5975"/>
                      <a:gd name="connsiteX2" fmla="*/ 1429 w 3433"/>
                      <a:gd name="connsiteY2" fmla="*/ 5958 h 5975"/>
                      <a:gd name="connsiteX3" fmla="*/ 0 w 3433"/>
                      <a:gd name="connsiteY3" fmla="*/ 4939 h 5975"/>
                      <a:gd name="connsiteX4" fmla="*/ 0 w 3433"/>
                      <a:gd name="connsiteY4" fmla="*/ 4910 h 5975"/>
                      <a:gd name="connsiteX5" fmla="*/ 1810 w 3433"/>
                      <a:gd name="connsiteY5" fmla="*/ 4910 h 5975"/>
                      <a:gd name="connsiteX6" fmla="*/ 2476 w 3433"/>
                      <a:gd name="connsiteY6" fmla="*/ 1386 h 5975"/>
                      <a:gd name="connsiteX7" fmla="*/ 1238 w 3433"/>
                      <a:gd name="connsiteY7" fmla="*/ 243 h 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 h="5975">
                        <a:moveTo>
                          <a:pt x="1238" y="243"/>
                        </a:moveTo>
                        <a:cubicBezTo>
                          <a:pt x="2096" y="-424"/>
                          <a:pt x="3524" y="243"/>
                          <a:pt x="3429" y="2720"/>
                        </a:cubicBezTo>
                        <a:cubicBezTo>
                          <a:pt x="3448" y="4101"/>
                          <a:pt x="2667" y="5358"/>
                          <a:pt x="1429" y="5958"/>
                        </a:cubicBezTo>
                        <a:cubicBezTo>
                          <a:pt x="752" y="6072"/>
                          <a:pt x="114" y="5615"/>
                          <a:pt x="0" y="4939"/>
                        </a:cubicBezTo>
                        <a:cubicBezTo>
                          <a:pt x="0" y="4929"/>
                          <a:pt x="0" y="4920"/>
                          <a:pt x="0" y="4910"/>
                        </a:cubicBezTo>
                        <a:cubicBezTo>
                          <a:pt x="0" y="5482"/>
                          <a:pt x="1143" y="5577"/>
                          <a:pt x="1810" y="4910"/>
                        </a:cubicBezTo>
                        <a:cubicBezTo>
                          <a:pt x="2572" y="3910"/>
                          <a:pt x="2819" y="2596"/>
                          <a:pt x="2476" y="1386"/>
                        </a:cubicBezTo>
                        <a:cubicBezTo>
                          <a:pt x="2286" y="529"/>
                          <a:pt x="1714" y="148"/>
                          <a:pt x="1238" y="24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69" name="任意多边形: 形状 1068"/>
                  <p:cNvSpPr/>
                  <p:nvPr>
                    <p:custDataLst>
                      <p:tags r:id="rId248"/>
                    </p:custDataLst>
                  </p:nvPr>
                </p:nvSpPr>
                <p:spPr>
                  <a:xfrm>
                    <a:off x="6320374" y="2615492"/>
                    <a:ext cx="7976" cy="6243"/>
                  </a:xfrm>
                  <a:custGeom>
                    <a:avLst/>
                    <a:gdLst>
                      <a:gd name="connsiteX0" fmla="*/ 3464 w 7976"/>
                      <a:gd name="connsiteY0" fmla="*/ 168 h 6243"/>
                      <a:gd name="connsiteX1" fmla="*/ 7940 w 7976"/>
                      <a:gd name="connsiteY1" fmla="*/ 2359 h 6243"/>
                      <a:gd name="connsiteX2" fmla="*/ 4607 w 7976"/>
                      <a:gd name="connsiteY2" fmla="*/ 6074 h 6243"/>
                      <a:gd name="connsiteX3" fmla="*/ 34 w 7976"/>
                      <a:gd name="connsiteY3" fmla="*/ 3883 h 6243"/>
                      <a:gd name="connsiteX4" fmla="*/ 3464 w 7976"/>
                      <a:gd name="connsiteY4" fmla="*/ 168 h 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 h="6243">
                        <a:moveTo>
                          <a:pt x="3464" y="168"/>
                        </a:moveTo>
                        <a:cubicBezTo>
                          <a:pt x="5654" y="-308"/>
                          <a:pt x="7654" y="168"/>
                          <a:pt x="7940" y="2359"/>
                        </a:cubicBezTo>
                        <a:cubicBezTo>
                          <a:pt x="8226" y="4550"/>
                          <a:pt x="6797" y="5597"/>
                          <a:pt x="4607" y="6074"/>
                        </a:cubicBezTo>
                        <a:cubicBezTo>
                          <a:pt x="2739" y="6655"/>
                          <a:pt x="749" y="5702"/>
                          <a:pt x="34" y="3883"/>
                        </a:cubicBezTo>
                        <a:cubicBezTo>
                          <a:pt x="-251" y="2264"/>
                          <a:pt x="1273" y="549"/>
                          <a:pt x="3464" y="16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0" name="任意多边形: 形状 1069"/>
                  <p:cNvSpPr/>
                  <p:nvPr>
                    <p:custDataLst>
                      <p:tags r:id="rId249"/>
                    </p:custDataLst>
                  </p:nvPr>
                </p:nvSpPr>
                <p:spPr>
                  <a:xfrm>
                    <a:off x="6320374" y="2615492"/>
                    <a:ext cx="7976" cy="6243"/>
                  </a:xfrm>
                  <a:custGeom>
                    <a:avLst/>
                    <a:gdLst>
                      <a:gd name="connsiteX0" fmla="*/ 3464 w 7976"/>
                      <a:gd name="connsiteY0" fmla="*/ 168 h 6243"/>
                      <a:gd name="connsiteX1" fmla="*/ 7940 w 7976"/>
                      <a:gd name="connsiteY1" fmla="*/ 2359 h 6243"/>
                      <a:gd name="connsiteX2" fmla="*/ 4607 w 7976"/>
                      <a:gd name="connsiteY2" fmla="*/ 6074 h 6243"/>
                      <a:gd name="connsiteX3" fmla="*/ 34 w 7976"/>
                      <a:gd name="connsiteY3" fmla="*/ 3883 h 6243"/>
                      <a:gd name="connsiteX4" fmla="*/ 3464 w 7976"/>
                      <a:gd name="connsiteY4" fmla="*/ 168 h 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 h="6243">
                        <a:moveTo>
                          <a:pt x="3464" y="168"/>
                        </a:moveTo>
                        <a:cubicBezTo>
                          <a:pt x="5654" y="-308"/>
                          <a:pt x="7654" y="168"/>
                          <a:pt x="7940" y="2359"/>
                        </a:cubicBezTo>
                        <a:cubicBezTo>
                          <a:pt x="8226" y="4550"/>
                          <a:pt x="6797" y="5597"/>
                          <a:pt x="4607" y="6074"/>
                        </a:cubicBezTo>
                        <a:cubicBezTo>
                          <a:pt x="2739" y="6655"/>
                          <a:pt x="749" y="5702"/>
                          <a:pt x="34" y="3883"/>
                        </a:cubicBezTo>
                        <a:cubicBezTo>
                          <a:pt x="-251" y="2264"/>
                          <a:pt x="1273" y="549"/>
                          <a:pt x="3464" y="16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1" name="任意多边形: 形状 1070"/>
                  <p:cNvSpPr/>
                  <p:nvPr>
                    <p:custDataLst>
                      <p:tags r:id="rId250"/>
                    </p:custDataLst>
                  </p:nvPr>
                </p:nvSpPr>
                <p:spPr>
                  <a:xfrm>
                    <a:off x="6321596" y="2617071"/>
                    <a:ext cx="5883" cy="3065"/>
                  </a:xfrm>
                  <a:custGeom>
                    <a:avLst/>
                    <a:gdLst>
                      <a:gd name="connsiteX0" fmla="*/ 336 w 5883"/>
                      <a:gd name="connsiteY0" fmla="*/ 3065 h 3065"/>
                      <a:gd name="connsiteX1" fmla="*/ 2051 w 5883"/>
                      <a:gd name="connsiteY1" fmla="*/ 208 h 3065"/>
                      <a:gd name="connsiteX2" fmla="*/ 5766 w 5883"/>
                      <a:gd name="connsiteY2" fmla="*/ 1065 h 3065"/>
                      <a:gd name="connsiteX3" fmla="*/ 5194 w 5883"/>
                      <a:gd name="connsiteY3" fmla="*/ 2780 h 3065"/>
                      <a:gd name="connsiteX4" fmla="*/ 4527 w 5883"/>
                      <a:gd name="connsiteY4" fmla="*/ 1160 h 3065"/>
                      <a:gd name="connsiteX5" fmla="*/ 908 w 5883"/>
                      <a:gd name="connsiteY5" fmla="*/ 1160 h 3065"/>
                      <a:gd name="connsiteX6" fmla="*/ 270 w 5883"/>
                      <a:gd name="connsiteY6" fmla="*/ 2932 h 3065"/>
                      <a:gd name="connsiteX7" fmla="*/ 336 w 5883"/>
                      <a:gd name="connsiteY7" fmla="*/ 3065 h 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3" h="3065">
                        <a:moveTo>
                          <a:pt x="336" y="3065"/>
                        </a:moveTo>
                        <a:cubicBezTo>
                          <a:pt x="-521" y="2494"/>
                          <a:pt x="336" y="779"/>
                          <a:pt x="2051" y="208"/>
                        </a:cubicBezTo>
                        <a:cubicBezTo>
                          <a:pt x="3346" y="-259"/>
                          <a:pt x="4803" y="75"/>
                          <a:pt x="5766" y="1065"/>
                        </a:cubicBezTo>
                        <a:cubicBezTo>
                          <a:pt x="6051" y="1694"/>
                          <a:pt x="5804" y="2446"/>
                          <a:pt x="5194" y="2780"/>
                        </a:cubicBezTo>
                        <a:cubicBezTo>
                          <a:pt x="5194" y="2208"/>
                          <a:pt x="5194" y="1541"/>
                          <a:pt x="4527" y="1160"/>
                        </a:cubicBezTo>
                        <a:cubicBezTo>
                          <a:pt x="3394" y="570"/>
                          <a:pt x="2041" y="570"/>
                          <a:pt x="908" y="1160"/>
                        </a:cubicBezTo>
                        <a:cubicBezTo>
                          <a:pt x="241" y="1475"/>
                          <a:pt x="-45" y="2265"/>
                          <a:pt x="270" y="2932"/>
                        </a:cubicBezTo>
                        <a:cubicBezTo>
                          <a:pt x="289" y="2980"/>
                          <a:pt x="308" y="3027"/>
                          <a:pt x="336" y="30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2" name="任意多边形: 形状 1071"/>
                  <p:cNvSpPr/>
                  <p:nvPr>
                    <p:custDataLst>
                      <p:tags r:id="rId251"/>
                    </p:custDataLst>
                  </p:nvPr>
                </p:nvSpPr>
                <p:spPr>
                  <a:xfrm>
                    <a:off x="6311363" y="2577196"/>
                    <a:ext cx="12386" cy="12437"/>
                  </a:xfrm>
                  <a:custGeom>
                    <a:avLst/>
                    <a:gdLst>
                      <a:gd name="connsiteX0" fmla="*/ 6759 w 12386"/>
                      <a:gd name="connsiteY0" fmla="*/ 78 h 12437"/>
                      <a:gd name="connsiteX1" fmla="*/ 12360 w 12386"/>
                      <a:gd name="connsiteY1" fmla="*/ 6812 h 12437"/>
                      <a:gd name="connsiteX2" fmla="*/ 5626 w 12386"/>
                      <a:gd name="connsiteY2" fmla="*/ 12413 h 12437"/>
                      <a:gd name="connsiteX3" fmla="*/ 25 w 12386"/>
                      <a:gd name="connsiteY3" fmla="*/ 5679 h 12437"/>
                      <a:gd name="connsiteX4" fmla="*/ 187 w 12386"/>
                      <a:gd name="connsiteY4" fmla="*/ 4745 h 12437"/>
                      <a:gd name="connsiteX5" fmla="*/ 6759 w 12386"/>
                      <a:gd name="connsiteY5" fmla="*/ 78 h 1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6" h="12437">
                        <a:moveTo>
                          <a:pt x="6759" y="78"/>
                        </a:moveTo>
                        <a:cubicBezTo>
                          <a:pt x="10160" y="392"/>
                          <a:pt x="12674" y="3402"/>
                          <a:pt x="12360" y="6812"/>
                        </a:cubicBezTo>
                        <a:cubicBezTo>
                          <a:pt x="12046" y="10212"/>
                          <a:pt x="9036" y="12718"/>
                          <a:pt x="5626" y="12413"/>
                        </a:cubicBezTo>
                        <a:cubicBezTo>
                          <a:pt x="2225" y="12098"/>
                          <a:pt x="-280" y="9079"/>
                          <a:pt x="25" y="5679"/>
                        </a:cubicBezTo>
                        <a:cubicBezTo>
                          <a:pt x="54" y="5364"/>
                          <a:pt x="111" y="5050"/>
                          <a:pt x="187" y="4745"/>
                        </a:cubicBezTo>
                        <a:cubicBezTo>
                          <a:pt x="720" y="1649"/>
                          <a:pt x="3654" y="-436"/>
                          <a:pt x="6759" y="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3" name="任意多边形: 形状 1072"/>
                  <p:cNvSpPr/>
                  <p:nvPr>
                    <p:custDataLst>
                      <p:tags r:id="rId252"/>
                    </p:custDataLst>
                  </p:nvPr>
                </p:nvSpPr>
                <p:spPr>
                  <a:xfrm>
                    <a:off x="6311363" y="2577196"/>
                    <a:ext cx="12386" cy="12437"/>
                  </a:xfrm>
                  <a:custGeom>
                    <a:avLst/>
                    <a:gdLst>
                      <a:gd name="connsiteX0" fmla="*/ 6759 w 12386"/>
                      <a:gd name="connsiteY0" fmla="*/ 78 h 12437"/>
                      <a:gd name="connsiteX1" fmla="*/ 12360 w 12386"/>
                      <a:gd name="connsiteY1" fmla="*/ 6812 h 12437"/>
                      <a:gd name="connsiteX2" fmla="*/ 5626 w 12386"/>
                      <a:gd name="connsiteY2" fmla="*/ 12413 h 12437"/>
                      <a:gd name="connsiteX3" fmla="*/ 25 w 12386"/>
                      <a:gd name="connsiteY3" fmla="*/ 5679 h 12437"/>
                      <a:gd name="connsiteX4" fmla="*/ 187 w 12386"/>
                      <a:gd name="connsiteY4" fmla="*/ 4745 h 12437"/>
                      <a:gd name="connsiteX5" fmla="*/ 6759 w 12386"/>
                      <a:gd name="connsiteY5" fmla="*/ 78 h 1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6" h="12437">
                        <a:moveTo>
                          <a:pt x="6759" y="78"/>
                        </a:moveTo>
                        <a:cubicBezTo>
                          <a:pt x="10160" y="392"/>
                          <a:pt x="12674" y="3402"/>
                          <a:pt x="12360" y="6812"/>
                        </a:cubicBezTo>
                        <a:cubicBezTo>
                          <a:pt x="12046" y="10212"/>
                          <a:pt x="9036" y="12718"/>
                          <a:pt x="5626" y="12413"/>
                        </a:cubicBezTo>
                        <a:cubicBezTo>
                          <a:pt x="2225" y="12098"/>
                          <a:pt x="-280" y="9079"/>
                          <a:pt x="25" y="5679"/>
                        </a:cubicBezTo>
                        <a:cubicBezTo>
                          <a:pt x="54" y="5364"/>
                          <a:pt x="111" y="5050"/>
                          <a:pt x="187" y="4745"/>
                        </a:cubicBezTo>
                        <a:cubicBezTo>
                          <a:pt x="720" y="1649"/>
                          <a:pt x="3654" y="-436"/>
                          <a:pt x="6759" y="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074" name="任意多边形: 形状 1073"/>
                  <p:cNvSpPr/>
                  <p:nvPr>
                    <p:custDataLst>
                      <p:tags r:id="rId253"/>
                    </p:custDataLst>
                  </p:nvPr>
                </p:nvSpPr>
                <p:spPr>
                  <a:xfrm>
                    <a:off x="6314122" y="2578601"/>
                    <a:ext cx="6134" cy="8813"/>
                  </a:xfrm>
                  <a:custGeom>
                    <a:avLst/>
                    <a:gdLst>
                      <a:gd name="connsiteX0" fmla="*/ 0 w 6134"/>
                      <a:gd name="connsiteY0" fmla="*/ 8007 h 8813"/>
                      <a:gd name="connsiteX1" fmla="*/ 4962 w 6134"/>
                      <a:gd name="connsiteY1" fmla="*/ 7531 h 8813"/>
                      <a:gd name="connsiteX2" fmla="*/ 5525 w 6134"/>
                      <a:gd name="connsiteY2" fmla="*/ 6578 h 8813"/>
                      <a:gd name="connsiteX3" fmla="*/ 3048 w 6134"/>
                      <a:gd name="connsiteY3" fmla="*/ 6 h 8813"/>
                      <a:gd name="connsiteX4" fmla="*/ 4286 w 6134"/>
                      <a:gd name="connsiteY4" fmla="*/ 5435 h 8813"/>
                      <a:gd name="connsiteX5" fmla="*/ 210 w 6134"/>
                      <a:gd name="connsiteY5" fmla="*/ 8055 h 8813"/>
                      <a:gd name="connsiteX6" fmla="*/ 0 w 6134"/>
                      <a:gd name="connsiteY6" fmla="*/ 8007 h 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 h="8813">
                        <a:moveTo>
                          <a:pt x="0" y="8007"/>
                        </a:moveTo>
                        <a:cubicBezTo>
                          <a:pt x="1505" y="9245"/>
                          <a:pt x="3724" y="9036"/>
                          <a:pt x="4962" y="7531"/>
                        </a:cubicBezTo>
                        <a:cubicBezTo>
                          <a:pt x="5201" y="7245"/>
                          <a:pt x="5391" y="6921"/>
                          <a:pt x="5525" y="6578"/>
                        </a:cubicBezTo>
                        <a:cubicBezTo>
                          <a:pt x="7049" y="4102"/>
                          <a:pt x="5525" y="-184"/>
                          <a:pt x="3048" y="6"/>
                        </a:cubicBezTo>
                        <a:cubicBezTo>
                          <a:pt x="4410" y="1463"/>
                          <a:pt x="4886" y="3530"/>
                          <a:pt x="4286" y="5435"/>
                        </a:cubicBezTo>
                        <a:cubicBezTo>
                          <a:pt x="3886" y="7283"/>
                          <a:pt x="2057" y="8464"/>
                          <a:pt x="210" y="8055"/>
                        </a:cubicBezTo>
                        <a:cubicBezTo>
                          <a:pt x="143" y="8045"/>
                          <a:pt x="67" y="8026"/>
                          <a:pt x="0" y="800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644" name="图形 412"/>
                <p:cNvGrpSpPr/>
                <p:nvPr/>
              </p:nvGrpSpPr>
              <p:grpSpPr>
                <a:xfrm>
                  <a:off x="5986245" y="2310843"/>
                  <a:ext cx="168137" cy="182515"/>
                  <a:chOff x="5986245" y="2310843"/>
                  <a:chExt cx="168137" cy="182515"/>
                </a:xfrm>
                <a:grpFill/>
              </p:grpSpPr>
              <p:sp>
                <p:nvSpPr>
                  <p:cNvPr id="861" name="任意多边形: 形状 860"/>
                  <p:cNvSpPr/>
                  <p:nvPr>
                    <p:custDataLst>
                      <p:tags r:id="rId254"/>
                    </p:custDataLst>
                  </p:nvPr>
                </p:nvSpPr>
                <p:spPr>
                  <a:xfrm>
                    <a:off x="6017045" y="2341715"/>
                    <a:ext cx="118536" cy="118517"/>
                  </a:xfrm>
                  <a:custGeom>
                    <a:avLst/>
                    <a:gdLst>
                      <a:gd name="connsiteX0" fmla="*/ 46379 w 118536"/>
                      <a:gd name="connsiteY0" fmla="*/ 1434 h 118517"/>
                      <a:gd name="connsiteX1" fmla="*/ 117102 w 118536"/>
                      <a:gd name="connsiteY1" fmla="*/ 46363 h 118517"/>
                      <a:gd name="connsiteX2" fmla="*/ 72173 w 118536"/>
                      <a:gd name="connsiteY2" fmla="*/ 117087 h 118517"/>
                      <a:gd name="connsiteX3" fmla="*/ 1450 w 118536"/>
                      <a:gd name="connsiteY3" fmla="*/ 72157 h 118517"/>
                      <a:gd name="connsiteX4" fmla="*/ 1421 w 118536"/>
                      <a:gd name="connsiteY4" fmla="*/ 72014 h 118517"/>
                      <a:gd name="connsiteX5" fmla="*/ 46332 w 118536"/>
                      <a:gd name="connsiteY5" fmla="*/ 1444 h 118517"/>
                      <a:gd name="connsiteX6" fmla="*/ 46379 w 118536"/>
                      <a:gd name="connsiteY6" fmla="*/ 1434 h 11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36" h="118517">
                        <a:moveTo>
                          <a:pt x="46379" y="1434"/>
                        </a:moveTo>
                        <a:cubicBezTo>
                          <a:pt x="78317" y="-5691"/>
                          <a:pt x="109978" y="14426"/>
                          <a:pt x="117102" y="46363"/>
                        </a:cubicBezTo>
                        <a:cubicBezTo>
                          <a:pt x="124227" y="78301"/>
                          <a:pt x="104110" y="109962"/>
                          <a:pt x="72173" y="117087"/>
                        </a:cubicBezTo>
                        <a:cubicBezTo>
                          <a:pt x="40236" y="124202"/>
                          <a:pt x="8574" y="104095"/>
                          <a:pt x="1450" y="72157"/>
                        </a:cubicBezTo>
                        <a:cubicBezTo>
                          <a:pt x="1440" y="72110"/>
                          <a:pt x="1431" y="72062"/>
                          <a:pt x="1421" y="72014"/>
                        </a:cubicBezTo>
                        <a:cubicBezTo>
                          <a:pt x="-5665" y="40125"/>
                          <a:pt x="14442" y="8530"/>
                          <a:pt x="46332" y="1444"/>
                        </a:cubicBezTo>
                        <a:cubicBezTo>
                          <a:pt x="46351" y="1444"/>
                          <a:pt x="46360" y="1434"/>
                          <a:pt x="46379" y="143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2" name="任意多边形: 形状 861"/>
                  <p:cNvSpPr/>
                  <p:nvPr>
                    <p:custDataLst>
                      <p:tags r:id="rId255"/>
                    </p:custDataLst>
                  </p:nvPr>
                </p:nvSpPr>
                <p:spPr>
                  <a:xfrm>
                    <a:off x="5990462" y="2406586"/>
                    <a:ext cx="30487" cy="14192"/>
                  </a:xfrm>
                  <a:custGeom>
                    <a:avLst/>
                    <a:gdLst>
                      <a:gd name="connsiteX0" fmla="*/ 27527 w 30487"/>
                      <a:gd name="connsiteY0" fmla="*/ 0 h 14192"/>
                      <a:gd name="connsiteX1" fmla="*/ 30480 w 30487"/>
                      <a:gd name="connsiteY1" fmla="*/ 13144 h 14192"/>
                      <a:gd name="connsiteX2" fmla="*/ 18288 w 30487"/>
                      <a:gd name="connsiteY2" fmla="*/ 11144 h 14192"/>
                      <a:gd name="connsiteX3" fmla="*/ 2476 w 30487"/>
                      <a:gd name="connsiteY3" fmla="*/ 14192 h 14192"/>
                      <a:gd name="connsiteX4" fmla="*/ 762 w 30487"/>
                      <a:gd name="connsiteY4" fmla="*/ 14192 h 14192"/>
                      <a:gd name="connsiteX5" fmla="*/ 0 w 30487"/>
                      <a:gd name="connsiteY5" fmla="*/ 10763 h 14192"/>
                      <a:gd name="connsiteX6" fmla="*/ 1715 w 30487"/>
                      <a:gd name="connsiteY6" fmla="*/ 10763 h 14192"/>
                      <a:gd name="connsiteX7" fmla="*/ 17336 w 30487"/>
                      <a:gd name="connsiteY7" fmla="*/ 6858 h 14192"/>
                      <a:gd name="connsiteX8" fmla="*/ 27527 w 30487"/>
                      <a:gd name="connsiteY8" fmla="*/ 0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7" h="14192">
                        <a:moveTo>
                          <a:pt x="27527" y="0"/>
                        </a:moveTo>
                        <a:cubicBezTo>
                          <a:pt x="29566" y="4077"/>
                          <a:pt x="30585" y="8591"/>
                          <a:pt x="30480" y="13144"/>
                        </a:cubicBezTo>
                        <a:cubicBezTo>
                          <a:pt x="29528" y="10954"/>
                          <a:pt x="25622" y="9906"/>
                          <a:pt x="18288" y="11144"/>
                        </a:cubicBezTo>
                        <a:cubicBezTo>
                          <a:pt x="10954" y="12383"/>
                          <a:pt x="6572" y="13335"/>
                          <a:pt x="2476" y="14192"/>
                        </a:cubicBezTo>
                        <a:lnTo>
                          <a:pt x="762" y="14192"/>
                        </a:lnTo>
                        <a:lnTo>
                          <a:pt x="0" y="10763"/>
                        </a:lnTo>
                        <a:lnTo>
                          <a:pt x="1715" y="10763"/>
                        </a:lnTo>
                        <a:cubicBezTo>
                          <a:pt x="5810" y="9811"/>
                          <a:pt x="11240" y="8477"/>
                          <a:pt x="17336" y="6858"/>
                        </a:cubicBezTo>
                        <a:cubicBezTo>
                          <a:pt x="23432" y="5239"/>
                          <a:pt x="27623" y="2286"/>
                          <a:pt x="2752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3" name="任意多边形: 形状 862"/>
                  <p:cNvSpPr/>
                  <p:nvPr>
                    <p:custDataLst>
                      <p:tags r:id="rId256"/>
                    </p:custDataLst>
                  </p:nvPr>
                </p:nvSpPr>
                <p:spPr>
                  <a:xfrm>
                    <a:off x="5989700" y="2417254"/>
                    <a:ext cx="2952" cy="3905"/>
                  </a:xfrm>
                  <a:custGeom>
                    <a:avLst/>
                    <a:gdLst>
                      <a:gd name="connsiteX0" fmla="*/ 2953 w 2952"/>
                      <a:gd name="connsiteY0" fmla="*/ 0 h 3905"/>
                      <a:gd name="connsiteX1" fmla="*/ 2953 w 2952"/>
                      <a:gd name="connsiteY1" fmla="*/ 1715 h 3905"/>
                      <a:gd name="connsiteX2" fmla="*/ 2953 w 2952"/>
                      <a:gd name="connsiteY2" fmla="*/ 3429 h 3905"/>
                      <a:gd name="connsiteX3" fmla="*/ 762 w 2952"/>
                      <a:gd name="connsiteY3" fmla="*/ 3905 h 3905"/>
                      <a:gd name="connsiteX4" fmla="*/ 0 w 2952"/>
                      <a:gd name="connsiteY4" fmla="*/ 476 h 3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905">
                        <a:moveTo>
                          <a:pt x="2953" y="0"/>
                        </a:moveTo>
                        <a:cubicBezTo>
                          <a:pt x="2953" y="476"/>
                          <a:pt x="2953" y="1048"/>
                          <a:pt x="2953" y="1715"/>
                        </a:cubicBezTo>
                        <a:lnTo>
                          <a:pt x="2953" y="3429"/>
                        </a:lnTo>
                        <a:lnTo>
                          <a:pt x="762" y="3905"/>
                        </a:lnTo>
                        <a:lnTo>
                          <a:pt x="0" y="476"/>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4" name="任意多边形: 形状 863"/>
                  <p:cNvSpPr/>
                  <p:nvPr>
                    <p:custDataLst>
                      <p:tags r:id="rId257"/>
                    </p:custDataLst>
                  </p:nvPr>
                </p:nvSpPr>
                <p:spPr>
                  <a:xfrm>
                    <a:off x="5986245" y="2413063"/>
                    <a:ext cx="6763" cy="11406"/>
                  </a:xfrm>
                  <a:custGeom>
                    <a:avLst/>
                    <a:gdLst>
                      <a:gd name="connsiteX0" fmla="*/ 1360 w 6763"/>
                      <a:gd name="connsiteY0" fmla="*/ 953 h 11406"/>
                      <a:gd name="connsiteX1" fmla="*/ 407 w 6763"/>
                      <a:gd name="connsiteY1" fmla="*/ 1429 h 11406"/>
                      <a:gd name="connsiteX2" fmla="*/ 407 w 6763"/>
                      <a:gd name="connsiteY2" fmla="*/ 1429 h 11406"/>
                      <a:gd name="connsiteX3" fmla="*/ 407 w 6763"/>
                      <a:gd name="connsiteY3" fmla="*/ 1429 h 11406"/>
                      <a:gd name="connsiteX4" fmla="*/ 407 w 6763"/>
                      <a:gd name="connsiteY4" fmla="*/ 1429 h 11406"/>
                      <a:gd name="connsiteX5" fmla="*/ 407 w 6763"/>
                      <a:gd name="connsiteY5" fmla="*/ 1429 h 11406"/>
                      <a:gd name="connsiteX6" fmla="*/ 407 w 6763"/>
                      <a:gd name="connsiteY6" fmla="*/ 1429 h 11406"/>
                      <a:gd name="connsiteX7" fmla="*/ 407 w 6763"/>
                      <a:gd name="connsiteY7" fmla="*/ 6667 h 11406"/>
                      <a:gd name="connsiteX8" fmla="*/ 2788 w 6763"/>
                      <a:gd name="connsiteY8" fmla="*/ 11335 h 11406"/>
                      <a:gd name="connsiteX9" fmla="*/ 2788 w 6763"/>
                      <a:gd name="connsiteY9" fmla="*/ 11335 h 11406"/>
                      <a:gd name="connsiteX10" fmla="*/ 2788 w 6763"/>
                      <a:gd name="connsiteY10" fmla="*/ 11335 h 11406"/>
                      <a:gd name="connsiteX11" fmla="*/ 3551 w 6763"/>
                      <a:gd name="connsiteY11" fmla="*/ 11335 h 11406"/>
                      <a:gd name="connsiteX12" fmla="*/ 4598 w 6763"/>
                      <a:gd name="connsiteY12" fmla="*/ 11335 h 11406"/>
                      <a:gd name="connsiteX13" fmla="*/ 5455 w 6763"/>
                      <a:gd name="connsiteY13" fmla="*/ 11335 h 11406"/>
                      <a:gd name="connsiteX14" fmla="*/ 6503 w 6763"/>
                      <a:gd name="connsiteY14" fmla="*/ 5144 h 11406"/>
                      <a:gd name="connsiteX15" fmla="*/ 2979 w 6763"/>
                      <a:gd name="connsiteY15" fmla="*/ 0 h 1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 h="11406">
                        <a:moveTo>
                          <a:pt x="1360" y="953"/>
                        </a:moveTo>
                        <a:cubicBezTo>
                          <a:pt x="1017" y="1048"/>
                          <a:pt x="693" y="1210"/>
                          <a:pt x="407" y="1429"/>
                        </a:cubicBezTo>
                        <a:lnTo>
                          <a:pt x="407" y="1429"/>
                        </a:lnTo>
                        <a:lnTo>
                          <a:pt x="407" y="1429"/>
                        </a:lnTo>
                        <a:lnTo>
                          <a:pt x="407" y="1429"/>
                        </a:lnTo>
                        <a:lnTo>
                          <a:pt x="407" y="1429"/>
                        </a:lnTo>
                        <a:lnTo>
                          <a:pt x="407" y="1429"/>
                        </a:lnTo>
                        <a:cubicBezTo>
                          <a:pt x="-136" y="3134"/>
                          <a:pt x="-136" y="4962"/>
                          <a:pt x="407" y="6667"/>
                        </a:cubicBezTo>
                        <a:cubicBezTo>
                          <a:pt x="702" y="8430"/>
                          <a:pt x="1531" y="10058"/>
                          <a:pt x="2788" y="11335"/>
                        </a:cubicBezTo>
                        <a:lnTo>
                          <a:pt x="2788" y="11335"/>
                        </a:lnTo>
                        <a:lnTo>
                          <a:pt x="2788" y="11335"/>
                        </a:lnTo>
                        <a:lnTo>
                          <a:pt x="3551" y="11335"/>
                        </a:lnTo>
                        <a:cubicBezTo>
                          <a:pt x="3893" y="11430"/>
                          <a:pt x="4255" y="11430"/>
                          <a:pt x="4598" y="11335"/>
                        </a:cubicBezTo>
                        <a:cubicBezTo>
                          <a:pt x="4884" y="11382"/>
                          <a:pt x="5170" y="11382"/>
                          <a:pt x="5455" y="11335"/>
                        </a:cubicBezTo>
                        <a:cubicBezTo>
                          <a:pt x="6694" y="10573"/>
                          <a:pt x="7075" y="8001"/>
                          <a:pt x="6503" y="5144"/>
                        </a:cubicBezTo>
                        <a:cubicBezTo>
                          <a:pt x="5932" y="2286"/>
                          <a:pt x="4408" y="191"/>
                          <a:pt x="297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5" name="任意多边形: 形状 864"/>
                  <p:cNvSpPr/>
                  <p:nvPr>
                    <p:custDataLst>
                      <p:tags r:id="rId258"/>
                    </p:custDataLst>
                  </p:nvPr>
                </p:nvSpPr>
                <p:spPr>
                  <a:xfrm>
                    <a:off x="5986653" y="2416492"/>
                    <a:ext cx="3195" cy="7245"/>
                  </a:xfrm>
                  <a:custGeom>
                    <a:avLst/>
                    <a:gdLst>
                      <a:gd name="connsiteX0" fmla="*/ 571 w 3195"/>
                      <a:gd name="connsiteY0" fmla="*/ 0 h 7245"/>
                      <a:gd name="connsiteX1" fmla="*/ 3048 w 3195"/>
                      <a:gd name="connsiteY1" fmla="*/ 3238 h 7245"/>
                      <a:gd name="connsiteX2" fmla="*/ 2191 w 3195"/>
                      <a:gd name="connsiteY2" fmla="*/ 7144 h 7245"/>
                      <a:gd name="connsiteX3" fmla="*/ 476 w 3195"/>
                      <a:gd name="connsiteY3" fmla="*/ 5906 h 7245"/>
                      <a:gd name="connsiteX4" fmla="*/ 2381 w 3195"/>
                      <a:gd name="connsiteY4" fmla="*/ 5048 h 7245"/>
                      <a:gd name="connsiteX5" fmla="*/ 1524 w 3195"/>
                      <a:gd name="connsiteY5" fmla="*/ 1143 h 7245"/>
                      <a:gd name="connsiteX6" fmla="*/ 0 w 3195"/>
                      <a:gd name="connsiteY6" fmla="*/ 476 h 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 h="7245">
                        <a:moveTo>
                          <a:pt x="571" y="0"/>
                        </a:moveTo>
                        <a:cubicBezTo>
                          <a:pt x="1524" y="0"/>
                          <a:pt x="2667" y="1238"/>
                          <a:pt x="3048" y="3238"/>
                        </a:cubicBezTo>
                        <a:cubicBezTo>
                          <a:pt x="3429" y="5239"/>
                          <a:pt x="3048" y="6858"/>
                          <a:pt x="2191" y="7144"/>
                        </a:cubicBezTo>
                        <a:cubicBezTo>
                          <a:pt x="1333" y="7429"/>
                          <a:pt x="952" y="7144"/>
                          <a:pt x="476" y="5906"/>
                        </a:cubicBezTo>
                        <a:cubicBezTo>
                          <a:pt x="1238" y="6667"/>
                          <a:pt x="2191" y="5906"/>
                          <a:pt x="2381" y="5048"/>
                        </a:cubicBezTo>
                        <a:cubicBezTo>
                          <a:pt x="2495" y="3686"/>
                          <a:pt x="2200" y="2324"/>
                          <a:pt x="1524" y="1143"/>
                        </a:cubicBezTo>
                        <a:cubicBezTo>
                          <a:pt x="1048" y="381"/>
                          <a:pt x="476" y="95"/>
                          <a:pt x="0" y="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6" name="任意多边形: 形状 865"/>
                  <p:cNvSpPr/>
                  <p:nvPr>
                    <p:custDataLst>
                      <p:tags r:id="rId259"/>
                    </p:custDataLst>
                  </p:nvPr>
                </p:nvSpPr>
                <p:spPr>
                  <a:xfrm>
                    <a:off x="6013037" y="2429827"/>
                    <a:ext cx="20193" cy="17906"/>
                  </a:xfrm>
                  <a:custGeom>
                    <a:avLst/>
                    <a:gdLst>
                      <a:gd name="connsiteX0" fmla="*/ 12192 w 20193"/>
                      <a:gd name="connsiteY0" fmla="*/ 0 h 17906"/>
                      <a:gd name="connsiteX1" fmla="*/ 20193 w 20193"/>
                      <a:gd name="connsiteY1" fmla="*/ 10858 h 17906"/>
                      <a:gd name="connsiteX2" fmla="*/ 11335 w 20193"/>
                      <a:gd name="connsiteY2" fmla="*/ 11811 h 17906"/>
                      <a:gd name="connsiteX3" fmla="*/ 3334 w 20193"/>
                      <a:gd name="connsiteY3" fmla="*/ 17050 h 17906"/>
                      <a:gd name="connsiteX4" fmla="*/ 2096 w 20193"/>
                      <a:gd name="connsiteY4" fmla="*/ 17907 h 17906"/>
                      <a:gd name="connsiteX5" fmla="*/ 0 w 20193"/>
                      <a:gd name="connsiteY5" fmla="*/ 15145 h 17906"/>
                      <a:gd name="connsiteX6" fmla="*/ 1238 w 20193"/>
                      <a:gd name="connsiteY6" fmla="*/ 14192 h 17906"/>
                      <a:gd name="connsiteX7" fmla="*/ 8668 w 20193"/>
                      <a:gd name="connsiteY7" fmla="*/ 8192 h 17906"/>
                      <a:gd name="connsiteX8" fmla="*/ 12192 w 20193"/>
                      <a:gd name="connsiteY8" fmla="*/ 0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3" h="17906">
                        <a:moveTo>
                          <a:pt x="12192" y="0"/>
                        </a:moveTo>
                        <a:cubicBezTo>
                          <a:pt x="15631" y="2981"/>
                          <a:pt x="18364" y="6696"/>
                          <a:pt x="20193" y="10858"/>
                        </a:cubicBezTo>
                        <a:cubicBezTo>
                          <a:pt x="18479" y="9239"/>
                          <a:pt x="16859" y="8192"/>
                          <a:pt x="11335" y="11811"/>
                        </a:cubicBezTo>
                        <a:cubicBezTo>
                          <a:pt x="5810" y="15430"/>
                          <a:pt x="6382" y="14764"/>
                          <a:pt x="3334" y="17050"/>
                        </a:cubicBezTo>
                        <a:lnTo>
                          <a:pt x="2096" y="17907"/>
                        </a:lnTo>
                        <a:lnTo>
                          <a:pt x="0" y="15145"/>
                        </a:lnTo>
                        <a:lnTo>
                          <a:pt x="1238" y="14192"/>
                        </a:lnTo>
                        <a:cubicBezTo>
                          <a:pt x="4286" y="11906"/>
                          <a:pt x="4477" y="11716"/>
                          <a:pt x="8668" y="8192"/>
                        </a:cubicBezTo>
                        <a:cubicBezTo>
                          <a:pt x="12859" y="4667"/>
                          <a:pt x="13240" y="2000"/>
                          <a:pt x="12192"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7" name="任意多边形: 形状 866"/>
                  <p:cNvSpPr/>
                  <p:nvPr>
                    <p:custDataLst>
                      <p:tags r:id="rId260"/>
                    </p:custDataLst>
                  </p:nvPr>
                </p:nvSpPr>
                <p:spPr>
                  <a:xfrm>
                    <a:off x="6013037" y="2443638"/>
                    <a:ext cx="3810" cy="4095"/>
                  </a:xfrm>
                  <a:custGeom>
                    <a:avLst/>
                    <a:gdLst>
                      <a:gd name="connsiteX0" fmla="*/ 1715 w 3810"/>
                      <a:gd name="connsiteY0" fmla="*/ 0 h 4095"/>
                      <a:gd name="connsiteX1" fmla="*/ 2953 w 3810"/>
                      <a:gd name="connsiteY1" fmla="*/ 1333 h 4095"/>
                      <a:gd name="connsiteX2" fmla="*/ 3810 w 3810"/>
                      <a:gd name="connsiteY2" fmla="*/ 2858 h 4095"/>
                      <a:gd name="connsiteX3" fmla="*/ 2096 w 3810"/>
                      <a:gd name="connsiteY3" fmla="*/ 4096 h 4095"/>
                      <a:gd name="connsiteX4" fmla="*/ 0 w 3810"/>
                      <a:gd name="connsiteY4" fmla="*/ 1333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4095">
                        <a:moveTo>
                          <a:pt x="1715" y="0"/>
                        </a:moveTo>
                        <a:cubicBezTo>
                          <a:pt x="2172" y="400"/>
                          <a:pt x="2591" y="848"/>
                          <a:pt x="2953" y="1333"/>
                        </a:cubicBezTo>
                        <a:cubicBezTo>
                          <a:pt x="3296" y="1810"/>
                          <a:pt x="3581" y="2324"/>
                          <a:pt x="3810" y="2858"/>
                        </a:cubicBezTo>
                        <a:lnTo>
                          <a:pt x="2096" y="4096"/>
                        </a:lnTo>
                        <a:lnTo>
                          <a:pt x="0" y="133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8" name="任意多边形: 形状 867"/>
                  <p:cNvSpPr/>
                  <p:nvPr>
                    <p:custDataLst>
                      <p:tags r:id="rId261"/>
                    </p:custDataLst>
                  </p:nvPr>
                </p:nvSpPr>
                <p:spPr>
                  <a:xfrm>
                    <a:off x="6006941" y="2440698"/>
                    <a:ext cx="10755" cy="12465"/>
                  </a:xfrm>
                  <a:custGeom>
                    <a:avLst/>
                    <a:gdLst>
                      <a:gd name="connsiteX0" fmla="*/ 762 w 10755"/>
                      <a:gd name="connsiteY0" fmla="*/ 1511 h 12465"/>
                      <a:gd name="connsiteX1" fmla="*/ 0 w 10755"/>
                      <a:gd name="connsiteY1" fmla="*/ 2464 h 12465"/>
                      <a:gd name="connsiteX2" fmla="*/ 0 w 10755"/>
                      <a:gd name="connsiteY2" fmla="*/ 2464 h 12465"/>
                      <a:gd name="connsiteX3" fmla="*/ 0 w 10755"/>
                      <a:gd name="connsiteY3" fmla="*/ 2464 h 12465"/>
                      <a:gd name="connsiteX4" fmla="*/ 0 w 10755"/>
                      <a:gd name="connsiteY4" fmla="*/ 2940 h 12465"/>
                      <a:gd name="connsiteX5" fmla="*/ 0 w 10755"/>
                      <a:gd name="connsiteY5" fmla="*/ 2940 h 12465"/>
                      <a:gd name="connsiteX6" fmla="*/ 0 w 10755"/>
                      <a:gd name="connsiteY6" fmla="*/ 2940 h 12465"/>
                      <a:gd name="connsiteX7" fmla="*/ 0 w 10755"/>
                      <a:gd name="connsiteY7" fmla="*/ 2940 h 12465"/>
                      <a:gd name="connsiteX8" fmla="*/ 7144 w 10755"/>
                      <a:gd name="connsiteY8" fmla="*/ 12465 h 12465"/>
                      <a:gd name="connsiteX9" fmla="*/ 8477 w 10755"/>
                      <a:gd name="connsiteY9" fmla="*/ 12465 h 12465"/>
                      <a:gd name="connsiteX10" fmla="*/ 9620 w 10755"/>
                      <a:gd name="connsiteY10" fmla="*/ 11989 h 12465"/>
                      <a:gd name="connsiteX11" fmla="*/ 10382 w 10755"/>
                      <a:gd name="connsiteY11" fmla="*/ 11132 h 12465"/>
                      <a:gd name="connsiteX12" fmla="*/ 8477 w 10755"/>
                      <a:gd name="connsiteY12" fmla="*/ 3988 h 12465"/>
                      <a:gd name="connsiteX13" fmla="*/ 2286 w 10755"/>
                      <a:gd name="connsiteY13" fmla="*/ 83 h 12465"/>
                      <a:gd name="connsiteX14" fmla="*/ 762 w 10755"/>
                      <a:gd name="connsiteY14" fmla="*/ 1511 h 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55" h="12465">
                        <a:moveTo>
                          <a:pt x="762" y="1511"/>
                        </a:moveTo>
                        <a:cubicBezTo>
                          <a:pt x="457" y="1788"/>
                          <a:pt x="200" y="2102"/>
                          <a:pt x="0" y="2464"/>
                        </a:cubicBezTo>
                        <a:cubicBezTo>
                          <a:pt x="0" y="2464"/>
                          <a:pt x="0" y="2464"/>
                          <a:pt x="0" y="2464"/>
                        </a:cubicBezTo>
                        <a:lnTo>
                          <a:pt x="0" y="2464"/>
                        </a:lnTo>
                        <a:cubicBezTo>
                          <a:pt x="0" y="2464"/>
                          <a:pt x="0" y="2464"/>
                          <a:pt x="0" y="2940"/>
                        </a:cubicBezTo>
                        <a:lnTo>
                          <a:pt x="0" y="2940"/>
                        </a:lnTo>
                        <a:lnTo>
                          <a:pt x="0" y="2940"/>
                        </a:lnTo>
                        <a:lnTo>
                          <a:pt x="0" y="2940"/>
                        </a:lnTo>
                        <a:cubicBezTo>
                          <a:pt x="562" y="7141"/>
                          <a:pt x="3267" y="10751"/>
                          <a:pt x="7144" y="12465"/>
                        </a:cubicBezTo>
                        <a:lnTo>
                          <a:pt x="8477" y="12465"/>
                        </a:lnTo>
                        <a:cubicBezTo>
                          <a:pt x="8887" y="12389"/>
                          <a:pt x="9277" y="12227"/>
                          <a:pt x="9620" y="11989"/>
                        </a:cubicBezTo>
                        <a:lnTo>
                          <a:pt x="10382" y="11132"/>
                        </a:lnTo>
                        <a:cubicBezTo>
                          <a:pt x="11335" y="9703"/>
                          <a:pt x="10382" y="6750"/>
                          <a:pt x="8477" y="3988"/>
                        </a:cubicBezTo>
                        <a:cubicBezTo>
                          <a:pt x="6572" y="1226"/>
                          <a:pt x="3810" y="-394"/>
                          <a:pt x="2286" y="83"/>
                        </a:cubicBezTo>
                        <a:cubicBezTo>
                          <a:pt x="1619" y="359"/>
                          <a:pt x="1076" y="864"/>
                          <a:pt x="762" y="151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9" name="任意多边形: 形状 868"/>
                  <p:cNvSpPr/>
                  <p:nvPr>
                    <p:custDataLst>
                      <p:tags r:id="rId262"/>
                    </p:custDataLst>
                  </p:nvPr>
                </p:nvSpPr>
                <p:spPr>
                  <a:xfrm>
                    <a:off x="6008126" y="2444821"/>
                    <a:ext cx="6008" cy="7400"/>
                  </a:xfrm>
                  <a:custGeom>
                    <a:avLst/>
                    <a:gdLst>
                      <a:gd name="connsiteX0" fmla="*/ 434 w 6008"/>
                      <a:gd name="connsiteY0" fmla="*/ 246 h 7400"/>
                      <a:gd name="connsiteX1" fmla="*/ 4625 w 6008"/>
                      <a:gd name="connsiteY1" fmla="*/ 2532 h 7400"/>
                      <a:gd name="connsiteX2" fmla="*/ 5577 w 6008"/>
                      <a:gd name="connsiteY2" fmla="*/ 7104 h 7400"/>
                      <a:gd name="connsiteX3" fmla="*/ 3101 w 6008"/>
                      <a:gd name="connsiteY3" fmla="*/ 7104 h 7400"/>
                      <a:gd name="connsiteX4" fmla="*/ 4815 w 6008"/>
                      <a:gd name="connsiteY4" fmla="*/ 5294 h 7400"/>
                      <a:gd name="connsiteX5" fmla="*/ 1958 w 6008"/>
                      <a:gd name="connsiteY5" fmla="*/ 1484 h 7400"/>
                      <a:gd name="connsiteX6" fmla="*/ 53 w 6008"/>
                      <a:gd name="connsiteY6" fmla="*/ 1484 h 7400"/>
                      <a:gd name="connsiteX7" fmla="*/ 434 w 6008"/>
                      <a:gd name="connsiteY7" fmla="*/ 246 h 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8" h="7400">
                        <a:moveTo>
                          <a:pt x="434" y="246"/>
                        </a:moveTo>
                        <a:cubicBezTo>
                          <a:pt x="1386" y="-421"/>
                          <a:pt x="3291" y="246"/>
                          <a:pt x="4625" y="2532"/>
                        </a:cubicBezTo>
                        <a:cubicBezTo>
                          <a:pt x="5958" y="4818"/>
                          <a:pt x="6435" y="6437"/>
                          <a:pt x="5577" y="7104"/>
                        </a:cubicBezTo>
                        <a:cubicBezTo>
                          <a:pt x="4720" y="7771"/>
                          <a:pt x="4053" y="7104"/>
                          <a:pt x="3101" y="7104"/>
                        </a:cubicBezTo>
                        <a:cubicBezTo>
                          <a:pt x="4339" y="7104"/>
                          <a:pt x="5197" y="7104"/>
                          <a:pt x="4815" y="5294"/>
                        </a:cubicBezTo>
                        <a:cubicBezTo>
                          <a:pt x="4263" y="3770"/>
                          <a:pt x="3272" y="2436"/>
                          <a:pt x="1958" y="1484"/>
                        </a:cubicBezTo>
                        <a:cubicBezTo>
                          <a:pt x="1101" y="913"/>
                          <a:pt x="434" y="817"/>
                          <a:pt x="53" y="1484"/>
                        </a:cubicBezTo>
                        <a:cubicBezTo>
                          <a:pt x="-90" y="1036"/>
                          <a:pt x="63" y="541"/>
                          <a:pt x="434" y="24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0" name="任意多边形: 形状 869"/>
                  <p:cNvSpPr/>
                  <p:nvPr>
                    <p:custDataLst>
                      <p:tags r:id="rId263"/>
                    </p:custDataLst>
                  </p:nvPr>
                </p:nvSpPr>
                <p:spPr>
                  <a:xfrm>
                    <a:off x="6038850" y="2448496"/>
                    <a:ext cx="13049" cy="15430"/>
                  </a:xfrm>
                  <a:custGeom>
                    <a:avLst/>
                    <a:gdLst>
                      <a:gd name="connsiteX0" fmla="*/ 3524 w 13049"/>
                      <a:gd name="connsiteY0" fmla="*/ 0 h 15430"/>
                      <a:gd name="connsiteX1" fmla="*/ 13049 w 13049"/>
                      <a:gd name="connsiteY1" fmla="*/ 5620 h 15430"/>
                      <a:gd name="connsiteX2" fmla="*/ 5810 w 13049"/>
                      <a:gd name="connsiteY2" fmla="*/ 10573 h 15430"/>
                      <a:gd name="connsiteX3" fmla="*/ 3238 w 13049"/>
                      <a:gd name="connsiteY3" fmla="*/ 14383 h 15430"/>
                      <a:gd name="connsiteX4" fmla="*/ 2572 w 13049"/>
                      <a:gd name="connsiteY4" fmla="*/ 15430 h 15430"/>
                      <a:gd name="connsiteX5" fmla="*/ 0 w 13049"/>
                      <a:gd name="connsiteY5" fmla="*/ 14002 h 15430"/>
                      <a:gd name="connsiteX6" fmla="*/ 667 w 13049"/>
                      <a:gd name="connsiteY6" fmla="*/ 12954 h 15430"/>
                      <a:gd name="connsiteX7" fmla="*/ 2572 w 13049"/>
                      <a:gd name="connsiteY7" fmla="*/ 8668 h 15430"/>
                      <a:gd name="connsiteX8" fmla="*/ 3524 w 13049"/>
                      <a:gd name="connsiteY8" fmla="*/ 0 h 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9" h="15430">
                        <a:moveTo>
                          <a:pt x="3524" y="0"/>
                        </a:moveTo>
                        <a:cubicBezTo>
                          <a:pt x="7039" y="1219"/>
                          <a:pt x="10277" y="3134"/>
                          <a:pt x="13049" y="5620"/>
                        </a:cubicBezTo>
                        <a:cubicBezTo>
                          <a:pt x="11144" y="4858"/>
                          <a:pt x="8572" y="6287"/>
                          <a:pt x="5810" y="10573"/>
                        </a:cubicBezTo>
                        <a:cubicBezTo>
                          <a:pt x="4867" y="11782"/>
                          <a:pt x="4010" y="13059"/>
                          <a:pt x="3238" y="14383"/>
                        </a:cubicBezTo>
                        <a:lnTo>
                          <a:pt x="2572" y="15430"/>
                        </a:lnTo>
                        <a:lnTo>
                          <a:pt x="0" y="14002"/>
                        </a:lnTo>
                        <a:lnTo>
                          <a:pt x="667" y="12954"/>
                        </a:lnTo>
                        <a:cubicBezTo>
                          <a:pt x="1400" y="11573"/>
                          <a:pt x="2029" y="10135"/>
                          <a:pt x="2572" y="8668"/>
                        </a:cubicBezTo>
                        <a:cubicBezTo>
                          <a:pt x="5143" y="4096"/>
                          <a:pt x="5048" y="1238"/>
                          <a:pt x="3524"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1" name="任意多边形: 形状 870"/>
                  <p:cNvSpPr/>
                  <p:nvPr>
                    <p:custDataLst>
                      <p:tags r:id="rId264"/>
                    </p:custDataLst>
                  </p:nvPr>
                </p:nvSpPr>
                <p:spPr>
                  <a:xfrm>
                    <a:off x="6039230" y="2460879"/>
                    <a:ext cx="3524" cy="3047"/>
                  </a:xfrm>
                  <a:custGeom>
                    <a:avLst/>
                    <a:gdLst>
                      <a:gd name="connsiteX0" fmla="*/ 953 w 3524"/>
                      <a:gd name="connsiteY0" fmla="*/ 0 h 3047"/>
                      <a:gd name="connsiteX1" fmla="*/ 2286 w 3524"/>
                      <a:gd name="connsiteY1" fmla="*/ 571 h 3047"/>
                      <a:gd name="connsiteX2" fmla="*/ 3524 w 3524"/>
                      <a:gd name="connsiteY2" fmla="*/ 1429 h 3047"/>
                      <a:gd name="connsiteX3" fmla="*/ 2572 w 3524"/>
                      <a:gd name="connsiteY3" fmla="*/ 3048 h 3047"/>
                      <a:gd name="connsiteX4" fmla="*/ 0 w 3524"/>
                      <a:gd name="connsiteY4" fmla="*/ 1619 h 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047">
                        <a:moveTo>
                          <a:pt x="953" y="0"/>
                        </a:moveTo>
                        <a:lnTo>
                          <a:pt x="2286" y="571"/>
                        </a:lnTo>
                        <a:lnTo>
                          <a:pt x="3524" y="1429"/>
                        </a:lnTo>
                        <a:lnTo>
                          <a:pt x="2572" y="3048"/>
                        </a:lnTo>
                        <a:lnTo>
                          <a:pt x="0" y="1619"/>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2" name="任意多边形: 形状 871"/>
                  <p:cNvSpPr/>
                  <p:nvPr>
                    <p:custDataLst>
                      <p:tags r:id="rId265"/>
                    </p:custDataLst>
                  </p:nvPr>
                </p:nvSpPr>
                <p:spPr>
                  <a:xfrm>
                    <a:off x="6034825" y="2460577"/>
                    <a:ext cx="8755" cy="6704"/>
                  </a:xfrm>
                  <a:custGeom>
                    <a:avLst/>
                    <a:gdLst>
                      <a:gd name="connsiteX0" fmla="*/ 501 w 8755"/>
                      <a:gd name="connsiteY0" fmla="*/ 1635 h 6704"/>
                      <a:gd name="connsiteX1" fmla="*/ 501 w 8755"/>
                      <a:gd name="connsiteY1" fmla="*/ 2492 h 6704"/>
                      <a:gd name="connsiteX2" fmla="*/ 501 w 8755"/>
                      <a:gd name="connsiteY2" fmla="*/ 2492 h 6704"/>
                      <a:gd name="connsiteX3" fmla="*/ 501 w 8755"/>
                      <a:gd name="connsiteY3" fmla="*/ 2492 h 6704"/>
                      <a:gd name="connsiteX4" fmla="*/ 501 w 8755"/>
                      <a:gd name="connsiteY4" fmla="*/ 2492 h 6704"/>
                      <a:gd name="connsiteX5" fmla="*/ 501 w 8755"/>
                      <a:gd name="connsiteY5" fmla="*/ 2492 h 6704"/>
                      <a:gd name="connsiteX6" fmla="*/ 501 w 8755"/>
                      <a:gd name="connsiteY6" fmla="*/ 2492 h 6704"/>
                      <a:gd name="connsiteX7" fmla="*/ 501 w 8755"/>
                      <a:gd name="connsiteY7" fmla="*/ 2492 h 6704"/>
                      <a:gd name="connsiteX8" fmla="*/ 3644 w 8755"/>
                      <a:gd name="connsiteY8" fmla="*/ 5540 h 6704"/>
                      <a:gd name="connsiteX9" fmla="*/ 7930 w 8755"/>
                      <a:gd name="connsiteY9" fmla="*/ 6683 h 6704"/>
                      <a:gd name="connsiteX10" fmla="*/ 7930 w 8755"/>
                      <a:gd name="connsiteY10" fmla="*/ 6683 h 6704"/>
                      <a:gd name="connsiteX11" fmla="*/ 7930 w 8755"/>
                      <a:gd name="connsiteY11" fmla="*/ 6683 h 6704"/>
                      <a:gd name="connsiteX12" fmla="*/ 7930 w 8755"/>
                      <a:gd name="connsiteY12" fmla="*/ 6683 h 6704"/>
                      <a:gd name="connsiteX13" fmla="*/ 8502 w 8755"/>
                      <a:gd name="connsiteY13" fmla="*/ 6016 h 6704"/>
                      <a:gd name="connsiteX14" fmla="*/ 8502 w 8755"/>
                      <a:gd name="connsiteY14" fmla="*/ 5254 h 6704"/>
                      <a:gd name="connsiteX15" fmla="*/ 5168 w 8755"/>
                      <a:gd name="connsiteY15" fmla="*/ 1158 h 6704"/>
                      <a:gd name="connsiteX16" fmla="*/ 24 w 8755"/>
                      <a:gd name="connsiteY16" fmla="*/ 396 h 6704"/>
                      <a:gd name="connsiteX17" fmla="*/ 501 w 8755"/>
                      <a:gd name="connsiteY17" fmla="*/ 1635 h 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55" h="6704">
                        <a:moveTo>
                          <a:pt x="501" y="1635"/>
                        </a:moveTo>
                        <a:cubicBezTo>
                          <a:pt x="415" y="1911"/>
                          <a:pt x="415" y="2216"/>
                          <a:pt x="501" y="2492"/>
                        </a:cubicBezTo>
                        <a:lnTo>
                          <a:pt x="501" y="2492"/>
                        </a:lnTo>
                        <a:lnTo>
                          <a:pt x="501" y="2492"/>
                        </a:lnTo>
                        <a:lnTo>
                          <a:pt x="501" y="2492"/>
                        </a:lnTo>
                        <a:lnTo>
                          <a:pt x="501" y="2492"/>
                        </a:lnTo>
                        <a:lnTo>
                          <a:pt x="501" y="2492"/>
                        </a:lnTo>
                        <a:lnTo>
                          <a:pt x="501" y="2492"/>
                        </a:lnTo>
                        <a:cubicBezTo>
                          <a:pt x="1196" y="3816"/>
                          <a:pt x="2291" y="4892"/>
                          <a:pt x="3644" y="5540"/>
                        </a:cubicBezTo>
                        <a:cubicBezTo>
                          <a:pt x="4901" y="6397"/>
                          <a:pt x="6416" y="6807"/>
                          <a:pt x="7930" y="6683"/>
                        </a:cubicBezTo>
                        <a:lnTo>
                          <a:pt x="7930" y="6683"/>
                        </a:lnTo>
                        <a:lnTo>
                          <a:pt x="7930" y="6683"/>
                        </a:lnTo>
                        <a:lnTo>
                          <a:pt x="7930" y="6683"/>
                        </a:lnTo>
                        <a:cubicBezTo>
                          <a:pt x="7930" y="6683"/>
                          <a:pt x="7930" y="6683"/>
                          <a:pt x="8502" y="6016"/>
                        </a:cubicBezTo>
                        <a:cubicBezTo>
                          <a:pt x="9073" y="5349"/>
                          <a:pt x="8502" y="5540"/>
                          <a:pt x="8502" y="5254"/>
                        </a:cubicBezTo>
                        <a:cubicBezTo>
                          <a:pt x="8502" y="4969"/>
                          <a:pt x="7359" y="2302"/>
                          <a:pt x="5168" y="1158"/>
                        </a:cubicBezTo>
                        <a:cubicBezTo>
                          <a:pt x="2977" y="15"/>
                          <a:pt x="881" y="-366"/>
                          <a:pt x="24" y="396"/>
                        </a:cubicBezTo>
                        <a:cubicBezTo>
                          <a:pt x="-71" y="863"/>
                          <a:pt x="119" y="1349"/>
                          <a:pt x="501" y="163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3" name="任意多边形: 形状 872"/>
                  <p:cNvSpPr/>
                  <p:nvPr>
                    <p:custDataLst>
                      <p:tags r:id="rId266"/>
                    </p:custDataLst>
                  </p:nvPr>
                </p:nvSpPr>
                <p:spPr>
                  <a:xfrm>
                    <a:off x="6036659" y="2463260"/>
                    <a:ext cx="5431" cy="3798"/>
                  </a:xfrm>
                  <a:custGeom>
                    <a:avLst/>
                    <a:gdLst>
                      <a:gd name="connsiteX0" fmla="*/ 0 w 5431"/>
                      <a:gd name="connsiteY0" fmla="*/ 571 h 3798"/>
                      <a:gd name="connsiteX1" fmla="*/ 3429 w 5431"/>
                      <a:gd name="connsiteY1" fmla="*/ 571 h 3798"/>
                      <a:gd name="connsiteX2" fmla="*/ 5334 w 5431"/>
                      <a:gd name="connsiteY2" fmla="*/ 3334 h 3798"/>
                      <a:gd name="connsiteX3" fmla="*/ 3619 w 5431"/>
                      <a:gd name="connsiteY3" fmla="*/ 3334 h 3798"/>
                      <a:gd name="connsiteX4" fmla="*/ 4191 w 5431"/>
                      <a:gd name="connsiteY4" fmla="*/ 1619 h 3798"/>
                      <a:gd name="connsiteX5" fmla="*/ 1238 w 5431"/>
                      <a:gd name="connsiteY5" fmla="*/ 0 h 3798"/>
                      <a:gd name="connsiteX6" fmla="*/ 0 w 5431"/>
                      <a:gd name="connsiteY6" fmla="*/ 571 h 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1" h="3798">
                        <a:moveTo>
                          <a:pt x="0" y="571"/>
                        </a:moveTo>
                        <a:cubicBezTo>
                          <a:pt x="0" y="-191"/>
                          <a:pt x="1905" y="-95"/>
                          <a:pt x="3429" y="571"/>
                        </a:cubicBezTo>
                        <a:cubicBezTo>
                          <a:pt x="4953" y="1238"/>
                          <a:pt x="5715" y="2667"/>
                          <a:pt x="5334" y="3334"/>
                        </a:cubicBezTo>
                        <a:cubicBezTo>
                          <a:pt x="4953" y="4000"/>
                          <a:pt x="4477" y="3905"/>
                          <a:pt x="3619" y="3334"/>
                        </a:cubicBezTo>
                        <a:cubicBezTo>
                          <a:pt x="4572" y="3334"/>
                          <a:pt x="4858" y="2476"/>
                          <a:pt x="4191" y="1619"/>
                        </a:cubicBezTo>
                        <a:cubicBezTo>
                          <a:pt x="3362" y="829"/>
                          <a:pt x="2343" y="276"/>
                          <a:pt x="1238" y="0"/>
                        </a:cubicBezTo>
                        <a:cubicBezTo>
                          <a:pt x="476" y="0"/>
                          <a:pt x="0" y="0"/>
                          <a:pt x="0" y="5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4" name="任意多边形: 形状 873"/>
                  <p:cNvSpPr/>
                  <p:nvPr>
                    <p:custDataLst>
                      <p:tags r:id="rId267"/>
                    </p:custDataLst>
                  </p:nvPr>
                </p:nvSpPr>
                <p:spPr>
                  <a:xfrm>
                    <a:off x="6063710" y="2457723"/>
                    <a:ext cx="13430" cy="29920"/>
                  </a:xfrm>
                  <a:custGeom>
                    <a:avLst/>
                    <a:gdLst>
                      <a:gd name="connsiteX0" fmla="*/ 0 w 13430"/>
                      <a:gd name="connsiteY0" fmla="*/ 298 h 29920"/>
                      <a:gd name="connsiteX1" fmla="*/ 13430 w 13430"/>
                      <a:gd name="connsiteY1" fmla="*/ 1631 h 29920"/>
                      <a:gd name="connsiteX2" fmla="*/ 7810 w 13430"/>
                      <a:gd name="connsiteY2" fmla="*/ 12394 h 29920"/>
                      <a:gd name="connsiteX3" fmla="*/ 5810 w 13430"/>
                      <a:gd name="connsiteY3" fmla="*/ 28206 h 29920"/>
                      <a:gd name="connsiteX4" fmla="*/ 5810 w 13430"/>
                      <a:gd name="connsiteY4" fmla="*/ 29920 h 29920"/>
                      <a:gd name="connsiteX5" fmla="*/ 2381 w 13430"/>
                      <a:gd name="connsiteY5" fmla="*/ 29920 h 29920"/>
                      <a:gd name="connsiteX6" fmla="*/ 2381 w 13430"/>
                      <a:gd name="connsiteY6" fmla="*/ 28206 h 29920"/>
                      <a:gd name="connsiteX7" fmla="*/ 3524 w 13430"/>
                      <a:gd name="connsiteY7" fmla="*/ 12394 h 29920"/>
                      <a:gd name="connsiteX8" fmla="*/ 0 w 13430"/>
                      <a:gd name="connsiteY8" fmla="*/ 298 h 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 h="29920">
                        <a:moveTo>
                          <a:pt x="0" y="298"/>
                        </a:moveTo>
                        <a:cubicBezTo>
                          <a:pt x="4515" y="-369"/>
                          <a:pt x="9134" y="88"/>
                          <a:pt x="13430" y="1631"/>
                        </a:cubicBezTo>
                        <a:cubicBezTo>
                          <a:pt x="11049" y="1631"/>
                          <a:pt x="8954" y="5155"/>
                          <a:pt x="7810" y="12394"/>
                        </a:cubicBezTo>
                        <a:cubicBezTo>
                          <a:pt x="6667" y="19633"/>
                          <a:pt x="6287" y="24015"/>
                          <a:pt x="5810" y="28206"/>
                        </a:cubicBezTo>
                        <a:cubicBezTo>
                          <a:pt x="5810" y="28777"/>
                          <a:pt x="5810" y="29349"/>
                          <a:pt x="5810" y="29920"/>
                        </a:cubicBezTo>
                        <a:lnTo>
                          <a:pt x="2381" y="29920"/>
                        </a:lnTo>
                        <a:cubicBezTo>
                          <a:pt x="2381" y="29920"/>
                          <a:pt x="2381" y="28873"/>
                          <a:pt x="2381" y="28206"/>
                        </a:cubicBezTo>
                        <a:cubicBezTo>
                          <a:pt x="2381" y="24110"/>
                          <a:pt x="3238" y="18681"/>
                          <a:pt x="3524" y="12394"/>
                        </a:cubicBezTo>
                        <a:cubicBezTo>
                          <a:pt x="3810" y="6108"/>
                          <a:pt x="2191" y="964"/>
                          <a:pt x="0" y="2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5" name="任意多边形: 形状 874"/>
                  <p:cNvSpPr/>
                  <p:nvPr>
                    <p:custDataLst>
                      <p:tags r:id="rId268"/>
                    </p:custDataLst>
                  </p:nvPr>
                </p:nvSpPr>
                <p:spPr>
                  <a:xfrm>
                    <a:off x="6065805" y="2485001"/>
                    <a:ext cx="3429" cy="2262"/>
                  </a:xfrm>
                  <a:custGeom>
                    <a:avLst/>
                    <a:gdLst>
                      <a:gd name="connsiteX0" fmla="*/ 286 w 3429"/>
                      <a:gd name="connsiteY0" fmla="*/ 71 h 2262"/>
                      <a:gd name="connsiteX1" fmla="*/ 1619 w 3429"/>
                      <a:gd name="connsiteY1" fmla="*/ 71 h 2262"/>
                      <a:gd name="connsiteX2" fmla="*/ 3429 w 3429"/>
                      <a:gd name="connsiteY2" fmla="*/ 71 h 2262"/>
                      <a:gd name="connsiteX3" fmla="*/ 3429 w 3429"/>
                      <a:gd name="connsiteY3" fmla="*/ 2262 h 2262"/>
                      <a:gd name="connsiteX4" fmla="*/ 0 w 3429"/>
                      <a:gd name="connsiteY4" fmla="*/ 2262 h 2262"/>
                      <a:gd name="connsiteX5" fmla="*/ 286 w 3429"/>
                      <a:gd name="connsiteY5" fmla="*/ 71 h 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 h="2262">
                        <a:moveTo>
                          <a:pt x="286" y="71"/>
                        </a:moveTo>
                        <a:lnTo>
                          <a:pt x="1619" y="71"/>
                        </a:lnTo>
                        <a:cubicBezTo>
                          <a:pt x="2219" y="-24"/>
                          <a:pt x="2829" y="-24"/>
                          <a:pt x="3429" y="71"/>
                        </a:cubicBezTo>
                        <a:lnTo>
                          <a:pt x="3429" y="2262"/>
                        </a:lnTo>
                        <a:lnTo>
                          <a:pt x="0" y="2262"/>
                        </a:lnTo>
                        <a:cubicBezTo>
                          <a:pt x="57" y="1529"/>
                          <a:pt x="152" y="795"/>
                          <a:pt x="286" y="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6" name="任意多边形: 形状 875"/>
                  <p:cNvSpPr/>
                  <p:nvPr>
                    <p:custDataLst>
                      <p:tags r:id="rId269"/>
                    </p:custDataLst>
                  </p:nvPr>
                </p:nvSpPr>
                <p:spPr>
                  <a:xfrm>
                    <a:off x="6058090" y="2486036"/>
                    <a:ext cx="14454" cy="7246"/>
                  </a:xfrm>
                  <a:custGeom>
                    <a:avLst/>
                    <a:gdLst>
                      <a:gd name="connsiteX0" fmla="*/ 1810 w 14454"/>
                      <a:gd name="connsiteY0" fmla="*/ 3513 h 7246"/>
                      <a:gd name="connsiteX1" fmla="*/ 1810 w 14454"/>
                      <a:gd name="connsiteY1" fmla="*/ 4846 h 7246"/>
                      <a:gd name="connsiteX2" fmla="*/ 1810 w 14454"/>
                      <a:gd name="connsiteY2" fmla="*/ 4846 h 7246"/>
                      <a:gd name="connsiteX3" fmla="*/ 1810 w 14454"/>
                      <a:gd name="connsiteY3" fmla="*/ 4846 h 7246"/>
                      <a:gd name="connsiteX4" fmla="*/ 1810 w 14454"/>
                      <a:gd name="connsiteY4" fmla="*/ 4846 h 7246"/>
                      <a:gd name="connsiteX5" fmla="*/ 1810 w 14454"/>
                      <a:gd name="connsiteY5" fmla="*/ 4846 h 7246"/>
                      <a:gd name="connsiteX6" fmla="*/ 1810 w 14454"/>
                      <a:gd name="connsiteY6" fmla="*/ 4846 h 7246"/>
                      <a:gd name="connsiteX7" fmla="*/ 1810 w 14454"/>
                      <a:gd name="connsiteY7" fmla="*/ 4846 h 7246"/>
                      <a:gd name="connsiteX8" fmla="*/ 7906 w 14454"/>
                      <a:gd name="connsiteY8" fmla="*/ 7132 h 7246"/>
                      <a:gd name="connsiteX9" fmla="*/ 14383 w 14454"/>
                      <a:gd name="connsiteY9" fmla="*/ 6084 h 7246"/>
                      <a:gd name="connsiteX10" fmla="*/ 14383 w 14454"/>
                      <a:gd name="connsiteY10" fmla="*/ 6084 h 7246"/>
                      <a:gd name="connsiteX11" fmla="*/ 14383 w 14454"/>
                      <a:gd name="connsiteY11" fmla="*/ 6084 h 7246"/>
                      <a:gd name="connsiteX12" fmla="*/ 14383 w 14454"/>
                      <a:gd name="connsiteY12" fmla="*/ 6084 h 7246"/>
                      <a:gd name="connsiteX13" fmla="*/ 14383 w 14454"/>
                      <a:gd name="connsiteY13" fmla="*/ 6084 h 7246"/>
                      <a:gd name="connsiteX14" fmla="*/ 14383 w 14454"/>
                      <a:gd name="connsiteY14" fmla="*/ 6084 h 7246"/>
                      <a:gd name="connsiteX15" fmla="*/ 14383 w 14454"/>
                      <a:gd name="connsiteY15" fmla="*/ 6084 h 7246"/>
                      <a:gd name="connsiteX16" fmla="*/ 14383 w 14454"/>
                      <a:gd name="connsiteY16" fmla="*/ 4846 h 7246"/>
                      <a:gd name="connsiteX17" fmla="*/ 14383 w 14454"/>
                      <a:gd name="connsiteY17" fmla="*/ 3608 h 7246"/>
                      <a:gd name="connsiteX18" fmla="*/ 7429 w 14454"/>
                      <a:gd name="connsiteY18" fmla="*/ 84 h 7246"/>
                      <a:gd name="connsiteX19" fmla="*/ 0 w 14454"/>
                      <a:gd name="connsiteY19" fmla="*/ 2275 h 7246"/>
                      <a:gd name="connsiteX20" fmla="*/ 1810 w 14454"/>
                      <a:gd name="connsiteY20" fmla="*/ 3513 h 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54" h="7246">
                        <a:moveTo>
                          <a:pt x="1810" y="3513"/>
                        </a:moveTo>
                        <a:cubicBezTo>
                          <a:pt x="1714" y="3951"/>
                          <a:pt x="1714" y="4408"/>
                          <a:pt x="1810" y="4846"/>
                        </a:cubicBezTo>
                        <a:cubicBezTo>
                          <a:pt x="1810" y="4846"/>
                          <a:pt x="1810" y="4846"/>
                          <a:pt x="1810" y="4846"/>
                        </a:cubicBezTo>
                        <a:lnTo>
                          <a:pt x="1810" y="4846"/>
                        </a:lnTo>
                        <a:lnTo>
                          <a:pt x="1810" y="4846"/>
                        </a:lnTo>
                        <a:lnTo>
                          <a:pt x="1810" y="4846"/>
                        </a:lnTo>
                        <a:lnTo>
                          <a:pt x="1810" y="4846"/>
                        </a:lnTo>
                        <a:lnTo>
                          <a:pt x="1810" y="4846"/>
                        </a:lnTo>
                        <a:cubicBezTo>
                          <a:pt x="3534" y="6265"/>
                          <a:pt x="5677" y="7075"/>
                          <a:pt x="7906" y="7132"/>
                        </a:cubicBezTo>
                        <a:cubicBezTo>
                          <a:pt x="10125" y="7456"/>
                          <a:pt x="12383" y="7085"/>
                          <a:pt x="14383" y="6084"/>
                        </a:cubicBezTo>
                        <a:lnTo>
                          <a:pt x="14383" y="6084"/>
                        </a:lnTo>
                        <a:lnTo>
                          <a:pt x="14383" y="6084"/>
                        </a:lnTo>
                        <a:lnTo>
                          <a:pt x="14383" y="6084"/>
                        </a:lnTo>
                        <a:lnTo>
                          <a:pt x="14383" y="6084"/>
                        </a:lnTo>
                        <a:lnTo>
                          <a:pt x="14383" y="6084"/>
                        </a:lnTo>
                        <a:lnTo>
                          <a:pt x="14383" y="6084"/>
                        </a:lnTo>
                        <a:cubicBezTo>
                          <a:pt x="14478" y="5675"/>
                          <a:pt x="14478" y="5256"/>
                          <a:pt x="14383" y="4846"/>
                        </a:cubicBezTo>
                        <a:cubicBezTo>
                          <a:pt x="14478" y="4437"/>
                          <a:pt x="14478" y="4018"/>
                          <a:pt x="14383" y="3608"/>
                        </a:cubicBezTo>
                        <a:cubicBezTo>
                          <a:pt x="14383" y="1989"/>
                          <a:pt x="11049" y="465"/>
                          <a:pt x="7429" y="84"/>
                        </a:cubicBezTo>
                        <a:cubicBezTo>
                          <a:pt x="3810" y="-297"/>
                          <a:pt x="762" y="655"/>
                          <a:pt x="0" y="2275"/>
                        </a:cubicBezTo>
                        <a:cubicBezTo>
                          <a:pt x="400" y="2932"/>
                          <a:pt x="1057" y="3379"/>
                          <a:pt x="1810" y="351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7" name="任意多边形: 形状 876"/>
                  <p:cNvSpPr/>
                  <p:nvPr>
                    <p:custDataLst>
                      <p:tags r:id="rId270"/>
                    </p:custDataLst>
                  </p:nvPr>
                </p:nvSpPr>
                <p:spPr>
                  <a:xfrm>
                    <a:off x="6062757" y="2489139"/>
                    <a:ext cx="8956" cy="4220"/>
                  </a:xfrm>
                  <a:custGeom>
                    <a:avLst/>
                    <a:gdLst>
                      <a:gd name="connsiteX0" fmla="*/ 0 w 8956"/>
                      <a:gd name="connsiteY0" fmla="*/ 1744 h 4220"/>
                      <a:gd name="connsiteX1" fmla="*/ 4667 w 8956"/>
                      <a:gd name="connsiteY1" fmla="*/ 29 h 4220"/>
                      <a:gd name="connsiteX2" fmla="*/ 8954 w 8956"/>
                      <a:gd name="connsiteY2" fmla="*/ 2601 h 4220"/>
                      <a:gd name="connsiteX3" fmla="*/ 6858 w 8956"/>
                      <a:gd name="connsiteY3" fmla="*/ 4220 h 4220"/>
                      <a:gd name="connsiteX4" fmla="*/ 6858 w 8956"/>
                      <a:gd name="connsiteY4" fmla="*/ 1553 h 4220"/>
                      <a:gd name="connsiteX5" fmla="*/ 1905 w 8956"/>
                      <a:gd name="connsiteY5" fmla="*/ 1553 h 4220"/>
                      <a:gd name="connsiteX6" fmla="*/ 572 w 8956"/>
                      <a:gd name="connsiteY6" fmla="*/ 3077 h 4220"/>
                      <a:gd name="connsiteX7" fmla="*/ 0 w 8956"/>
                      <a:gd name="connsiteY7" fmla="*/ 1744 h 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6" h="4220">
                        <a:moveTo>
                          <a:pt x="0" y="1744"/>
                        </a:moveTo>
                        <a:cubicBezTo>
                          <a:pt x="0" y="601"/>
                          <a:pt x="2191" y="-161"/>
                          <a:pt x="4667" y="29"/>
                        </a:cubicBezTo>
                        <a:cubicBezTo>
                          <a:pt x="7144" y="220"/>
                          <a:pt x="9049" y="1458"/>
                          <a:pt x="8954" y="2601"/>
                        </a:cubicBezTo>
                        <a:cubicBezTo>
                          <a:pt x="8858" y="3744"/>
                          <a:pt x="8096" y="3934"/>
                          <a:pt x="6858" y="4220"/>
                        </a:cubicBezTo>
                        <a:cubicBezTo>
                          <a:pt x="8096" y="3553"/>
                          <a:pt x="8001" y="2315"/>
                          <a:pt x="6858" y="1553"/>
                        </a:cubicBezTo>
                        <a:cubicBezTo>
                          <a:pt x="5248" y="1048"/>
                          <a:pt x="3515" y="1048"/>
                          <a:pt x="1905" y="1553"/>
                        </a:cubicBezTo>
                        <a:cubicBezTo>
                          <a:pt x="857" y="1553"/>
                          <a:pt x="286" y="2315"/>
                          <a:pt x="572" y="3077"/>
                        </a:cubicBezTo>
                        <a:cubicBezTo>
                          <a:pt x="200" y="2734"/>
                          <a:pt x="0" y="2249"/>
                          <a:pt x="0" y="174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8" name="任意多边形: 形状 877"/>
                  <p:cNvSpPr/>
                  <p:nvPr>
                    <p:custDataLst>
                      <p:tags r:id="rId271"/>
                    </p:custDataLst>
                  </p:nvPr>
                </p:nvSpPr>
                <p:spPr>
                  <a:xfrm>
                    <a:off x="6088475" y="2454116"/>
                    <a:ext cx="12213" cy="16859"/>
                  </a:xfrm>
                  <a:custGeom>
                    <a:avLst/>
                    <a:gdLst>
                      <a:gd name="connsiteX0" fmla="*/ 0 w 12213"/>
                      <a:gd name="connsiteY0" fmla="*/ 4001 h 16859"/>
                      <a:gd name="connsiteX1" fmla="*/ 12192 w 12213"/>
                      <a:gd name="connsiteY1" fmla="*/ 0 h 16859"/>
                      <a:gd name="connsiteX2" fmla="*/ 9906 w 12213"/>
                      <a:gd name="connsiteY2" fmla="*/ 6858 h 16859"/>
                      <a:gd name="connsiteX3" fmla="*/ 12192 w 12213"/>
                      <a:gd name="connsiteY3" fmla="*/ 14859 h 16859"/>
                      <a:gd name="connsiteX4" fmla="*/ 12192 w 12213"/>
                      <a:gd name="connsiteY4" fmla="*/ 15716 h 16859"/>
                      <a:gd name="connsiteX5" fmla="*/ 9049 w 12213"/>
                      <a:gd name="connsiteY5" fmla="*/ 16859 h 16859"/>
                      <a:gd name="connsiteX6" fmla="*/ 9049 w 12213"/>
                      <a:gd name="connsiteY6" fmla="*/ 15907 h 16859"/>
                      <a:gd name="connsiteX7" fmla="*/ 6001 w 12213"/>
                      <a:gd name="connsiteY7" fmla="*/ 8287 h 16859"/>
                      <a:gd name="connsiteX8" fmla="*/ 0 w 12213"/>
                      <a:gd name="connsiteY8" fmla="*/ 4001 h 1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3" h="16859">
                        <a:moveTo>
                          <a:pt x="0" y="4001"/>
                        </a:moveTo>
                        <a:cubicBezTo>
                          <a:pt x="3867" y="2124"/>
                          <a:pt x="7963" y="781"/>
                          <a:pt x="12192" y="0"/>
                        </a:cubicBezTo>
                        <a:cubicBezTo>
                          <a:pt x="10192" y="857"/>
                          <a:pt x="9049" y="3143"/>
                          <a:pt x="9906" y="6858"/>
                        </a:cubicBezTo>
                        <a:cubicBezTo>
                          <a:pt x="10763" y="10573"/>
                          <a:pt x="11525" y="12859"/>
                          <a:pt x="12192" y="14859"/>
                        </a:cubicBezTo>
                        <a:cubicBezTo>
                          <a:pt x="12220" y="15145"/>
                          <a:pt x="12220" y="15431"/>
                          <a:pt x="12192" y="15716"/>
                        </a:cubicBezTo>
                        <a:lnTo>
                          <a:pt x="9049" y="16859"/>
                        </a:lnTo>
                        <a:lnTo>
                          <a:pt x="9049" y="15907"/>
                        </a:lnTo>
                        <a:cubicBezTo>
                          <a:pt x="8192" y="13306"/>
                          <a:pt x="7172" y="10763"/>
                          <a:pt x="6001" y="8287"/>
                        </a:cubicBezTo>
                        <a:cubicBezTo>
                          <a:pt x="4381" y="4763"/>
                          <a:pt x="2095" y="3334"/>
                          <a:pt x="0" y="40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79" name="任意多边形: 形状 878"/>
                  <p:cNvSpPr/>
                  <p:nvPr>
                    <p:custDataLst>
                      <p:tags r:id="rId272"/>
                    </p:custDataLst>
                  </p:nvPr>
                </p:nvSpPr>
                <p:spPr>
                  <a:xfrm>
                    <a:off x="6097238" y="2468499"/>
                    <a:ext cx="3238" cy="2476"/>
                  </a:xfrm>
                  <a:custGeom>
                    <a:avLst/>
                    <a:gdLst>
                      <a:gd name="connsiteX0" fmla="*/ 0 w 3238"/>
                      <a:gd name="connsiteY0" fmla="*/ 1048 h 2476"/>
                      <a:gd name="connsiteX1" fmla="*/ 1619 w 3238"/>
                      <a:gd name="connsiteY1" fmla="*/ 476 h 2476"/>
                      <a:gd name="connsiteX2" fmla="*/ 3238 w 3238"/>
                      <a:gd name="connsiteY2" fmla="*/ 0 h 2476"/>
                      <a:gd name="connsiteX3" fmla="*/ 3238 w 3238"/>
                      <a:gd name="connsiteY3" fmla="*/ 1333 h 2476"/>
                      <a:gd name="connsiteX4" fmla="*/ 95 w 3238"/>
                      <a:gd name="connsiteY4" fmla="*/ 2476 h 2476"/>
                      <a:gd name="connsiteX5" fmla="*/ 0 w 3238"/>
                      <a:gd name="connsiteY5" fmla="*/ 1048 h 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 h="2476">
                        <a:moveTo>
                          <a:pt x="0" y="1048"/>
                        </a:moveTo>
                        <a:lnTo>
                          <a:pt x="1619" y="476"/>
                        </a:lnTo>
                        <a:lnTo>
                          <a:pt x="3238" y="0"/>
                        </a:lnTo>
                        <a:cubicBezTo>
                          <a:pt x="3238" y="476"/>
                          <a:pt x="3238" y="952"/>
                          <a:pt x="3238" y="1333"/>
                        </a:cubicBezTo>
                        <a:lnTo>
                          <a:pt x="95" y="2476"/>
                        </a:lnTo>
                        <a:cubicBezTo>
                          <a:pt x="105" y="2000"/>
                          <a:pt x="76" y="1524"/>
                          <a:pt x="0" y="104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0" name="任意多边形: 形状 879"/>
                  <p:cNvSpPr/>
                  <p:nvPr>
                    <p:custDataLst>
                      <p:tags r:id="rId273"/>
                    </p:custDataLst>
                  </p:nvPr>
                </p:nvSpPr>
                <p:spPr>
                  <a:xfrm>
                    <a:off x="6093047" y="2469997"/>
                    <a:ext cx="10322" cy="5416"/>
                  </a:xfrm>
                  <a:custGeom>
                    <a:avLst/>
                    <a:gdLst>
                      <a:gd name="connsiteX0" fmla="*/ 1714 w 10322"/>
                      <a:gd name="connsiteY0" fmla="*/ 4312 h 5416"/>
                      <a:gd name="connsiteX1" fmla="*/ 1714 w 10322"/>
                      <a:gd name="connsiteY1" fmla="*/ 5074 h 5416"/>
                      <a:gd name="connsiteX2" fmla="*/ 1714 w 10322"/>
                      <a:gd name="connsiteY2" fmla="*/ 5074 h 5416"/>
                      <a:gd name="connsiteX3" fmla="*/ 1714 w 10322"/>
                      <a:gd name="connsiteY3" fmla="*/ 5074 h 5416"/>
                      <a:gd name="connsiteX4" fmla="*/ 1714 w 10322"/>
                      <a:gd name="connsiteY4" fmla="*/ 5074 h 5416"/>
                      <a:gd name="connsiteX5" fmla="*/ 6382 w 10322"/>
                      <a:gd name="connsiteY5" fmla="*/ 5074 h 5416"/>
                      <a:gd name="connsiteX6" fmla="*/ 10287 w 10322"/>
                      <a:gd name="connsiteY6" fmla="*/ 2502 h 5416"/>
                      <a:gd name="connsiteX7" fmla="*/ 10287 w 10322"/>
                      <a:gd name="connsiteY7" fmla="*/ 2502 h 5416"/>
                      <a:gd name="connsiteX8" fmla="*/ 10287 w 10322"/>
                      <a:gd name="connsiteY8" fmla="*/ 2502 h 5416"/>
                      <a:gd name="connsiteX9" fmla="*/ 10287 w 10322"/>
                      <a:gd name="connsiteY9" fmla="*/ 2502 h 5416"/>
                      <a:gd name="connsiteX10" fmla="*/ 10287 w 10322"/>
                      <a:gd name="connsiteY10" fmla="*/ 2502 h 5416"/>
                      <a:gd name="connsiteX11" fmla="*/ 10287 w 10322"/>
                      <a:gd name="connsiteY11" fmla="*/ 2502 h 5416"/>
                      <a:gd name="connsiteX12" fmla="*/ 10287 w 10322"/>
                      <a:gd name="connsiteY12" fmla="*/ 2502 h 5416"/>
                      <a:gd name="connsiteX13" fmla="*/ 10287 w 10322"/>
                      <a:gd name="connsiteY13" fmla="*/ 1549 h 5416"/>
                      <a:gd name="connsiteX14" fmla="*/ 9811 w 10322"/>
                      <a:gd name="connsiteY14" fmla="*/ 787 h 5416"/>
                      <a:gd name="connsiteX15" fmla="*/ 4286 w 10322"/>
                      <a:gd name="connsiteY15" fmla="*/ 787 h 5416"/>
                      <a:gd name="connsiteX16" fmla="*/ 0 w 10322"/>
                      <a:gd name="connsiteY16" fmla="*/ 4312 h 5416"/>
                      <a:gd name="connsiteX17" fmla="*/ 1714 w 10322"/>
                      <a:gd name="connsiteY17" fmla="*/ 4312 h 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2" h="5416">
                        <a:moveTo>
                          <a:pt x="1714" y="4312"/>
                        </a:moveTo>
                        <a:cubicBezTo>
                          <a:pt x="1686" y="4569"/>
                          <a:pt x="1686" y="4816"/>
                          <a:pt x="1714" y="5074"/>
                        </a:cubicBezTo>
                        <a:lnTo>
                          <a:pt x="1714" y="5074"/>
                        </a:lnTo>
                        <a:lnTo>
                          <a:pt x="1714" y="5074"/>
                        </a:lnTo>
                        <a:lnTo>
                          <a:pt x="1714" y="5074"/>
                        </a:lnTo>
                        <a:cubicBezTo>
                          <a:pt x="3238" y="5531"/>
                          <a:pt x="4858" y="5531"/>
                          <a:pt x="6382" y="5074"/>
                        </a:cubicBezTo>
                        <a:cubicBezTo>
                          <a:pt x="7896" y="4597"/>
                          <a:pt x="9249" y="3712"/>
                          <a:pt x="10287" y="2502"/>
                        </a:cubicBezTo>
                        <a:lnTo>
                          <a:pt x="10287" y="2502"/>
                        </a:lnTo>
                        <a:lnTo>
                          <a:pt x="10287" y="2502"/>
                        </a:lnTo>
                        <a:lnTo>
                          <a:pt x="10287" y="2502"/>
                        </a:lnTo>
                        <a:cubicBezTo>
                          <a:pt x="10287" y="2502"/>
                          <a:pt x="10287" y="2502"/>
                          <a:pt x="10287" y="2502"/>
                        </a:cubicBezTo>
                        <a:lnTo>
                          <a:pt x="10287" y="2502"/>
                        </a:lnTo>
                        <a:lnTo>
                          <a:pt x="10287" y="2502"/>
                        </a:lnTo>
                        <a:cubicBezTo>
                          <a:pt x="10335" y="2188"/>
                          <a:pt x="10335" y="1864"/>
                          <a:pt x="10287" y="1549"/>
                        </a:cubicBezTo>
                        <a:cubicBezTo>
                          <a:pt x="10182" y="1264"/>
                          <a:pt x="10020" y="1007"/>
                          <a:pt x="9811" y="787"/>
                        </a:cubicBezTo>
                        <a:cubicBezTo>
                          <a:pt x="9049" y="-165"/>
                          <a:pt x="6667" y="-356"/>
                          <a:pt x="4286" y="787"/>
                        </a:cubicBezTo>
                        <a:cubicBezTo>
                          <a:pt x="1905" y="1930"/>
                          <a:pt x="95" y="3073"/>
                          <a:pt x="0" y="4312"/>
                        </a:cubicBezTo>
                        <a:cubicBezTo>
                          <a:pt x="562" y="4445"/>
                          <a:pt x="1153" y="4445"/>
                          <a:pt x="1714" y="431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1" name="任意多边形: 形状 880"/>
                  <p:cNvSpPr/>
                  <p:nvPr>
                    <p:custDataLst>
                      <p:tags r:id="rId274"/>
                    </p:custDataLst>
                  </p:nvPr>
                </p:nvSpPr>
                <p:spPr>
                  <a:xfrm>
                    <a:off x="6097047" y="2471578"/>
                    <a:ext cx="6201" cy="3013"/>
                  </a:xfrm>
                  <a:custGeom>
                    <a:avLst/>
                    <a:gdLst>
                      <a:gd name="connsiteX0" fmla="*/ 0 w 6201"/>
                      <a:gd name="connsiteY0" fmla="*/ 2731 h 3013"/>
                      <a:gd name="connsiteX1" fmla="*/ 2572 w 6201"/>
                      <a:gd name="connsiteY1" fmla="*/ 254 h 3013"/>
                      <a:gd name="connsiteX2" fmla="*/ 6096 w 6201"/>
                      <a:gd name="connsiteY2" fmla="*/ 254 h 3013"/>
                      <a:gd name="connsiteX3" fmla="*/ 5143 w 6201"/>
                      <a:gd name="connsiteY3" fmla="*/ 1969 h 3013"/>
                      <a:gd name="connsiteX4" fmla="*/ 4191 w 6201"/>
                      <a:gd name="connsiteY4" fmla="*/ 254 h 3013"/>
                      <a:gd name="connsiteX5" fmla="*/ 857 w 6201"/>
                      <a:gd name="connsiteY5" fmla="*/ 1492 h 3013"/>
                      <a:gd name="connsiteX6" fmla="*/ 857 w 6201"/>
                      <a:gd name="connsiteY6" fmla="*/ 2826 h 3013"/>
                      <a:gd name="connsiteX7" fmla="*/ 0 w 6201"/>
                      <a:gd name="connsiteY7" fmla="*/ 2731 h 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1" h="3013">
                        <a:moveTo>
                          <a:pt x="0" y="2731"/>
                        </a:moveTo>
                        <a:cubicBezTo>
                          <a:pt x="0" y="1873"/>
                          <a:pt x="857" y="826"/>
                          <a:pt x="2572" y="254"/>
                        </a:cubicBezTo>
                        <a:cubicBezTo>
                          <a:pt x="4286" y="-317"/>
                          <a:pt x="5810" y="254"/>
                          <a:pt x="6096" y="254"/>
                        </a:cubicBezTo>
                        <a:cubicBezTo>
                          <a:pt x="6382" y="254"/>
                          <a:pt x="6096" y="1397"/>
                          <a:pt x="5143" y="1969"/>
                        </a:cubicBezTo>
                        <a:cubicBezTo>
                          <a:pt x="5810" y="1111"/>
                          <a:pt x="5143" y="349"/>
                          <a:pt x="4191" y="254"/>
                        </a:cubicBezTo>
                        <a:cubicBezTo>
                          <a:pt x="2991" y="349"/>
                          <a:pt x="1838" y="778"/>
                          <a:pt x="857" y="1492"/>
                        </a:cubicBezTo>
                        <a:cubicBezTo>
                          <a:pt x="286" y="1492"/>
                          <a:pt x="0" y="2445"/>
                          <a:pt x="857" y="2826"/>
                        </a:cubicBezTo>
                        <a:cubicBezTo>
                          <a:pt x="1714" y="3207"/>
                          <a:pt x="0" y="2921"/>
                          <a:pt x="0" y="273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2" name="任意多边形: 形状 881"/>
                  <p:cNvSpPr/>
                  <p:nvPr>
                    <p:custDataLst>
                      <p:tags r:id="rId275"/>
                    </p:custDataLst>
                  </p:nvPr>
                </p:nvSpPr>
                <p:spPr>
                  <a:xfrm>
                    <a:off x="6110573" y="2438876"/>
                    <a:ext cx="25241" cy="26955"/>
                  </a:xfrm>
                  <a:custGeom>
                    <a:avLst/>
                    <a:gdLst>
                      <a:gd name="connsiteX0" fmla="*/ 0 w 25241"/>
                      <a:gd name="connsiteY0" fmla="*/ 9049 h 26955"/>
                      <a:gd name="connsiteX1" fmla="*/ 9525 w 25241"/>
                      <a:gd name="connsiteY1" fmla="*/ 0 h 26955"/>
                      <a:gd name="connsiteX2" fmla="*/ 13811 w 25241"/>
                      <a:gd name="connsiteY2" fmla="*/ 11335 h 26955"/>
                      <a:gd name="connsiteX3" fmla="*/ 24098 w 25241"/>
                      <a:gd name="connsiteY3" fmla="*/ 23241 h 26955"/>
                      <a:gd name="connsiteX4" fmla="*/ 25241 w 25241"/>
                      <a:gd name="connsiteY4" fmla="*/ 24575 h 26955"/>
                      <a:gd name="connsiteX5" fmla="*/ 22670 w 25241"/>
                      <a:gd name="connsiteY5" fmla="*/ 26956 h 26955"/>
                      <a:gd name="connsiteX6" fmla="*/ 21526 w 25241"/>
                      <a:gd name="connsiteY6" fmla="*/ 25622 h 26955"/>
                      <a:gd name="connsiteX7" fmla="*/ 10478 w 25241"/>
                      <a:gd name="connsiteY7" fmla="*/ 14288 h 26955"/>
                      <a:gd name="connsiteX8" fmla="*/ 0 w 25241"/>
                      <a:gd name="connsiteY8" fmla="*/ 9049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26955">
                        <a:moveTo>
                          <a:pt x="0" y="9049"/>
                        </a:moveTo>
                        <a:cubicBezTo>
                          <a:pt x="2400" y="5315"/>
                          <a:pt x="5667" y="2210"/>
                          <a:pt x="9525" y="0"/>
                        </a:cubicBezTo>
                        <a:cubicBezTo>
                          <a:pt x="8096" y="1810"/>
                          <a:pt x="9525" y="5715"/>
                          <a:pt x="13811" y="11335"/>
                        </a:cubicBezTo>
                        <a:cubicBezTo>
                          <a:pt x="18097" y="16954"/>
                          <a:pt x="21336" y="20193"/>
                          <a:pt x="24098" y="23241"/>
                        </a:cubicBezTo>
                        <a:lnTo>
                          <a:pt x="25241" y="24575"/>
                        </a:lnTo>
                        <a:lnTo>
                          <a:pt x="22670" y="26956"/>
                        </a:lnTo>
                        <a:cubicBezTo>
                          <a:pt x="22317" y="26489"/>
                          <a:pt x="21936" y="26041"/>
                          <a:pt x="21526" y="25622"/>
                        </a:cubicBezTo>
                        <a:cubicBezTo>
                          <a:pt x="18764" y="22574"/>
                          <a:pt x="14764" y="18479"/>
                          <a:pt x="10478" y="14288"/>
                        </a:cubicBezTo>
                        <a:cubicBezTo>
                          <a:pt x="6191" y="10096"/>
                          <a:pt x="2000" y="8192"/>
                          <a:pt x="0" y="904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3" name="任意多边形: 形状 882"/>
                  <p:cNvSpPr/>
                  <p:nvPr>
                    <p:custDataLst>
                      <p:tags r:id="rId276"/>
                    </p:custDataLst>
                  </p:nvPr>
                </p:nvSpPr>
                <p:spPr>
                  <a:xfrm>
                    <a:off x="6132195" y="2462212"/>
                    <a:ext cx="4000" cy="4000"/>
                  </a:xfrm>
                  <a:custGeom>
                    <a:avLst/>
                    <a:gdLst>
                      <a:gd name="connsiteX0" fmla="*/ 0 w 4000"/>
                      <a:gd name="connsiteY0" fmla="*/ 2381 h 4000"/>
                      <a:gd name="connsiteX1" fmla="*/ 1143 w 4000"/>
                      <a:gd name="connsiteY1" fmla="*/ 1048 h 4000"/>
                      <a:gd name="connsiteX2" fmla="*/ 2572 w 4000"/>
                      <a:gd name="connsiteY2" fmla="*/ 0 h 4000"/>
                      <a:gd name="connsiteX3" fmla="*/ 4000 w 4000"/>
                      <a:gd name="connsiteY3" fmla="*/ 1619 h 4000"/>
                      <a:gd name="connsiteX4" fmla="*/ 1429 w 4000"/>
                      <a:gd name="connsiteY4" fmla="*/ 4000 h 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 h="4000">
                        <a:moveTo>
                          <a:pt x="0" y="2381"/>
                        </a:moveTo>
                        <a:cubicBezTo>
                          <a:pt x="333" y="1896"/>
                          <a:pt x="714" y="1448"/>
                          <a:pt x="1143" y="1048"/>
                        </a:cubicBezTo>
                        <a:lnTo>
                          <a:pt x="2572" y="0"/>
                        </a:lnTo>
                        <a:cubicBezTo>
                          <a:pt x="3048" y="571"/>
                          <a:pt x="3619" y="1048"/>
                          <a:pt x="4000" y="1619"/>
                        </a:cubicBezTo>
                        <a:lnTo>
                          <a:pt x="1429" y="400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4" name="任意多边形: 形状 883"/>
                  <p:cNvSpPr/>
                  <p:nvPr>
                    <p:custDataLst>
                      <p:tags r:id="rId277"/>
                    </p:custDataLst>
                  </p:nvPr>
                </p:nvSpPr>
                <p:spPr>
                  <a:xfrm>
                    <a:off x="6130604" y="2461326"/>
                    <a:ext cx="13591" cy="12411"/>
                  </a:xfrm>
                  <a:custGeom>
                    <a:avLst/>
                    <a:gdLst>
                      <a:gd name="connsiteX0" fmla="*/ 447 w 13591"/>
                      <a:gd name="connsiteY0" fmla="*/ 11554 h 12411"/>
                      <a:gd name="connsiteX1" fmla="*/ 1590 w 13591"/>
                      <a:gd name="connsiteY1" fmla="*/ 12411 h 12411"/>
                      <a:gd name="connsiteX2" fmla="*/ 3495 w 13591"/>
                      <a:gd name="connsiteY2" fmla="*/ 12411 h 12411"/>
                      <a:gd name="connsiteX3" fmla="*/ 9782 w 13591"/>
                      <a:gd name="connsiteY3" fmla="*/ 9173 h 12411"/>
                      <a:gd name="connsiteX4" fmla="*/ 13592 w 13591"/>
                      <a:gd name="connsiteY4" fmla="*/ 3077 h 12411"/>
                      <a:gd name="connsiteX5" fmla="*/ 13592 w 13591"/>
                      <a:gd name="connsiteY5" fmla="*/ 3077 h 12411"/>
                      <a:gd name="connsiteX6" fmla="*/ 13592 w 13591"/>
                      <a:gd name="connsiteY6" fmla="*/ 2315 h 12411"/>
                      <a:gd name="connsiteX7" fmla="*/ 13592 w 13591"/>
                      <a:gd name="connsiteY7" fmla="*/ 2315 h 12411"/>
                      <a:gd name="connsiteX8" fmla="*/ 13592 w 13591"/>
                      <a:gd name="connsiteY8" fmla="*/ 2315 h 12411"/>
                      <a:gd name="connsiteX9" fmla="*/ 12925 w 13591"/>
                      <a:gd name="connsiteY9" fmla="*/ 1076 h 12411"/>
                      <a:gd name="connsiteX10" fmla="*/ 11782 w 13591"/>
                      <a:gd name="connsiteY10" fmla="*/ 314 h 12411"/>
                      <a:gd name="connsiteX11" fmla="*/ 3876 w 13591"/>
                      <a:gd name="connsiteY11" fmla="*/ 3362 h 12411"/>
                      <a:gd name="connsiteX12" fmla="*/ 161 w 13591"/>
                      <a:gd name="connsiteY12" fmla="*/ 10982 h 12411"/>
                      <a:gd name="connsiteX13" fmla="*/ 447 w 13591"/>
                      <a:gd name="connsiteY13" fmla="*/ 11554 h 1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1" h="12411">
                        <a:moveTo>
                          <a:pt x="447" y="11554"/>
                        </a:moveTo>
                        <a:lnTo>
                          <a:pt x="1590" y="12411"/>
                        </a:lnTo>
                        <a:lnTo>
                          <a:pt x="3495" y="12411"/>
                        </a:lnTo>
                        <a:cubicBezTo>
                          <a:pt x="5886" y="12049"/>
                          <a:pt x="8096" y="10916"/>
                          <a:pt x="9782" y="9173"/>
                        </a:cubicBezTo>
                        <a:cubicBezTo>
                          <a:pt x="11706" y="7629"/>
                          <a:pt x="13039" y="5477"/>
                          <a:pt x="13592" y="3077"/>
                        </a:cubicBezTo>
                        <a:lnTo>
                          <a:pt x="13592" y="3077"/>
                        </a:lnTo>
                        <a:lnTo>
                          <a:pt x="13592" y="2315"/>
                        </a:lnTo>
                        <a:lnTo>
                          <a:pt x="13592" y="2315"/>
                        </a:lnTo>
                        <a:lnTo>
                          <a:pt x="13592" y="2315"/>
                        </a:lnTo>
                        <a:cubicBezTo>
                          <a:pt x="13506" y="1838"/>
                          <a:pt x="13268" y="1410"/>
                          <a:pt x="12925" y="1076"/>
                        </a:cubicBezTo>
                        <a:cubicBezTo>
                          <a:pt x="12601" y="752"/>
                          <a:pt x="12211" y="486"/>
                          <a:pt x="11782" y="314"/>
                        </a:cubicBezTo>
                        <a:cubicBezTo>
                          <a:pt x="10163" y="-543"/>
                          <a:pt x="6829" y="314"/>
                          <a:pt x="3876" y="3362"/>
                        </a:cubicBezTo>
                        <a:cubicBezTo>
                          <a:pt x="923" y="6410"/>
                          <a:pt x="-505" y="9173"/>
                          <a:pt x="161" y="10982"/>
                        </a:cubicBezTo>
                        <a:cubicBezTo>
                          <a:pt x="247" y="11173"/>
                          <a:pt x="343" y="11363"/>
                          <a:pt x="447" y="1155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5" name="任意多边形: 形状 884"/>
                  <p:cNvSpPr/>
                  <p:nvPr>
                    <p:custDataLst>
                      <p:tags r:id="rId278"/>
                    </p:custDataLst>
                  </p:nvPr>
                </p:nvSpPr>
                <p:spPr>
                  <a:xfrm>
                    <a:off x="6133728" y="2464466"/>
                    <a:ext cx="7991" cy="7462"/>
                  </a:xfrm>
                  <a:custGeom>
                    <a:avLst/>
                    <a:gdLst>
                      <a:gd name="connsiteX0" fmla="*/ 372 w 7991"/>
                      <a:gd name="connsiteY0" fmla="*/ 7080 h 7462"/>
                      <a:gd name="connsiteX1" fmla="*/ 2372 w 7991"/>
                      <a:gd name="connsiteY1" fmla="*/ 2032 h 7462"/>
                      <a:gd name="connsiteX2" fmla="*/ 7611 w 7991"/>
                      <a:gd name="connsiteY2" fmla="*/ 413 h 7462"/>
                      <a:gd name="connsiteX3" fmla="*/ 7611 w 7991"/>
                      <a:gd name="connsiteY3" fmla="*/ 3270 h 7462"/>
                      <a:gd name="connsiteX4" fmla="*/ 5325 w 7991"/>
                      <a:gd name="connsiteY4" fmla="*/ 1555 h 7462"/>
                      <a:gd name="connsiteX5" fmla="*/ 1229 w 7991"/>
                      <a:gd name="connsiteY5" fmla="*/ 5366 h 7462"/>
                      <a:gd name="connsiteX6" fmla="*/ 1229 w 7991"/>
                      <a:gd name="connsiteY6" fmla="*/ 7461 h 7462"/>
                      <a:gd name="connsiteX7" fmla="*/ 372 w 7991"/>
                      <a:gd name="connsiteY7" fmla="*/ 7080 h 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1" h="7462">
                        <a:moveTo>
                          <a:pt x="372" y="7080"/>
                        </a:moveTo>
                        <a:cubicBezTo>
                          <a:pt x="-581" y="6128"/>
                          <a:pt x="372" y="3842"/>
                          <a:pt x="2372" y="2032"/>
                        </a:cubicBezTo>
                        <a:cubicBezTo>
                          <a:pt x="4372" y="222"/>
                          <a:pt x="6754" y="-540"/>
                          <a:pt x="7611" y="413"/>
                        </a:cubicBezTo>
                        <a:cubicBezTo>
                          <a:pt x="8468" y="1365"/>
                          <a:pt x="7611" y="2127"/>
                          <a:pt x="7611" y="3270"/>
                        </a:cubicBezTo>
                        <a:cubicBezTo>
                          <a:pt x="7611" y="1841"/>
                          <a:pt x="6944" y="984"/>
                          <a:pt x="5325" y="1555"/>
                        </a:cubicBezTo>
                        <a:cubicBezTo>
                          <a:pt x="3610" y="2384"/>
                          <a:pt x="2182" y="3718"/>
                          <a:pt x="1229" y="5366"/>
                        </a:cubicBezTo>
                        <a:cubicBezTo>
                          <a:pt x="1229" y="6318"/>
                          <a:pt x="753" y="7175"/>
                          <a:pt x="1229" y="7461"/>
                        </a:cubicBezTo>
                        <a:cubicBezTo>
                          <a:pt x="896" y="7480"/>
                          <a:pt x="581" y="7337"/>
                          <a:pt x="372" y="708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6" name="任意多边形: 形状 885"/>
                  <p:cNvSpPr/>
                  <p:nvPr>
                    <p:custDataLst>
                      <p:tags r:id="rId279"/>
                    </p:custDataLst>
                  </p:nvPr>
                </p:nvSpPr>
                <p:spPr>
                  <a:xfrm>
                    <a:off x="6126765" y="2417445"/>
                    <a:ext cx="22098" cy="16287"/>
                  </a:xfrm>
                  <a:custGeom>
                    <a:avLst/>
                    <a:gdLst>
                      <a:gd name="connsiteX0" fmla="*/ 0 w 22098"/>
                      <a:gd name="connsiteY0" fmla="*/ 12954 h 16287"/>
                      <a:gd name="connsiteX1" fmla="*/ 5620 w 22098"/>
                      <a:gd name="connsiteY1" fmla="*/ 0 h 16287"/>
                      <a:gd name="connsiteX2" fmla="*/ 10954 w 22098"/>
                      <a:gd name="connsiteY2" fmla="*/ 7525 h 16287"/>
                      <a:gd name="connsiteX3" fmla="*/ 20955 w 22098"/>
                      <a:gd name="connsiteY3" fmla="*/ 12383 h 16287"/>
                      <a:gd name="connsiteX4" fmla="*/ 22098 w 22098"/>
                      <a:gd name="connsiteY4" fmla="*/ 12859 h 16287"/>
                      <a:gd name="connsiteX5" fmla="*/ 20574 w 22098"/>
                      <a:gd name="connsiteY5" fmla="*/ 16288 h 16287"/>
                      <a:gd name="connsiteX6" fmla="*/ 19526 w 22098"/>
                      <a:gd name="connsiteY6" fmla="*/ 16288 h 16287"/>
                      <a:gd name="connsiteX7" fmla="*/ 9144 w 22098"/>
                      <a:gd name="connsiteY7" fmla="*/ 12287 h 16287"/>
                      <a:gd name="connsiteX8" fmla="*/ 0 w 22098"/>
                      <a:gd name="connsiteY8" fmla="*/ 12954 h 1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8" h="16287">
                        <a:moveTo>
                          <a:pt x="0" y="12954"/>
                        </a:moveTo>
                        <a:cubicBezTo>
                          <a:pt x="1172" y="8363"/>
                          <a:pt x="3067" y="3991"/>
                          <a:pt x="5620" y="0"/>
                        </a:cubicBezTo>
                        <a:cubicBezTo>
                          <a:pt x="4953" y="2381"/>
                          <a:pt x="6477" y="5143"/>
                          <a:pt x="10954" y="7525"/>
                        </a:cubicBezTo>
                        <a:cubicBezTo>
                          <a:pt x="15431" y="9906"/>
                          <a:pt x="18288" y="11239"/>
                          <a:pt x="20955" y="12383"/>
                        </a:cubicBezTo>
                        <a:lnTo>
                          <a:pt x="22098" y="12859"/>
                        </a:lnTo>
                        <a:lnTo>
                          <a:pt x="20574" y="16288"/>
                        </a:lnTo>
                        <a:lnTo>
                          <a:pt x="19526" y="16288"/>
                        </a:lnTo>
                        <a:cubicBezTo>
                          <a:pt x="16859" y="15145"/>
                          <a:pt x="13049" y="13621"/>
                          <a:pt x="9144" y="12287"/>
                        </a:cubicBezTo>
                        <a:cubicBezTo>
                          <a:pt x="5239" y="10954"/>
                          <a:pt x="1238" y="10858"/>
                          <a:pt x="0" y="1295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7" name="任意多边形: 形状 886"/>
                  <p:cNvSpPr/>
                  <p:nvPr>
                    <p:custDataLst>
                      <p:tags r:id="rId280"/>
                    </p:custDataLst>
                  </p:nvPr>
                </p:nvSpPr>
                <p:spPr>
                  <a:xfrm>
                    <a:off x="6145815" y="2429637"/>
                    <a:ext cx="3048" cy="4095"/>
                  </a:xfrm>
                  <a:custGeom>
                    <a:avLst/>
                    <a:gdLst>
                      <a:gd name="connsiteX0" fmla="*/ 0 w 3048"/>
                      <a:gd name="connsiteY0" fmla="*/ 3429 h 4095"/>
                      <a:gd name="connsiteX1" fmla="*/ 667 w 3048"/>
                      <a:gd name="connsiteY1" fmla="*/ 1714 h 4095"/>
                      <a:gd name="connsiteX2" fmla="*/ 1524 w 3048"/>
                      <a:gd name="connsiteY2" fmla="*/ 0 h 4095"/>
                      <a:gd name="connsiteX3" fmla="*/ 3048 w 3048"/>
                      <a:gd name="connsiteY3" fmla="*/ 667 h 4095"/>
                      <a:gd name="connsiteX4" fmla="*/ 1524 w 3048"/>
                      <a:gd name="connsiteY4" fmla="*/ 4096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 h="4095">
                        <a:moveTo>
                          <a:pt x="0" y="3429"/>
                        </a:moveTo>
                        <a:cubicBezTo>
                          <a:pt x="181" y="2838"/>
                          <a:pt x="400" y="2267"/>
                          <a:pt x="667" y="1714"/>
                        </a:cubicBezTo>
                        <a:lnTo>
                          <a:pt x="1524" y="0"/>
                        </a:lnTo>
                        <a:lnTo>
                          <a:pt x="3048" y="667"/>
                        </a:lnTo>
                        <a:lnTo>
                          <a:pt x="1524" y="4096"/>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8" name="任意多边形: 形状 887"/>
                  <p:cNvSpPr/>
                  <p:nvPr>
                    <p:custDataLst>
                      <p:tags r:id="rId281"/>
                    </p:custDataLst>
                  </p:nvPr>
                </p:nvSpPr>
                <p:spPr>
                  <a:xfrm>
                    <a:off x="6147208" y="2428398"/>
                    <a:ext cx="7174" cy="10668"/>
                  </a:xfrm>
                  <a:custGeom>
                    <a:avLst/>
                    <a:gdLst>
                      <a:gd name="connsiteX0" fmla="*/ 893 w 7174"/>
                      <a:gd name="connsiteY0" fmla="*/ 10001 h 10668"/>
                      <a:gd name="connsiteX1" fmla="*/ 1941 w 7174"/>
                      <a:gd name="connsiteY1" fmla="*/ 10001 h 10668"/>
                      <a:gd name="connsiteX2" fmla="*/ 2989 w 7174"/>
                      <a:gd name="connsiteY2" fmla="*/ 10001 h 10668"/>
                      <a:gd name="connsiteX3" fmla="*/ 6323 w 7174"/>
                      <a:gd name="connsiteY3" fmla="*/ 5906 h 10668"/>
                      <a:gd name="connsiteX4" fmla="*/ 7085 w 7174"/>
                      <a:gd name="connsiteY4" fmla="*/ 667 h 10668"/>
                      <a:gd name="connsiteX5" fmla="*/ 7085 w 7174"/>
                      <a:gd name="connsiteY5" fmla="*/ 667 h 10668"/>
                      <a:gd name="connsiteX6" fmla="*/ 7085 w 7174"/>
                      <a:gd name="connsiteY6" fmla="*/ 667 h 10668"/>
                      <a:gd name="connsiteX7" fmla="*/ 7085 w 7174"/>
                      <a:gd name="connsiteY7" fmla="*/ 667 h 10668"/>
                      <a:gd name="connsiteX8" fmla="*/ 7085 w 7174"/>
                      <a:gd name="connsiteY8" fmla="*/ 667 h 10668"/>
                      <a:gd name="connsiteX9" fmla="*/ 7085 w 7174"/>
                      <a:gd name="connsiteY9" fmla="*/ 667 h 10668"/>
                      <a:gd name="connsiteX10" fmla="*/ 7085 w 7174"/>
                      <a:gd name="connsiteY10" fmla="*/ 667 h 10668"/>
                      <a:gd name="connsiteX11" fmla="*/ 6323 w 7174"/>
                      <a:gd name="connsiteY11" fmla="*/ 0 h 10668"/>
                      <a:gd name="connsiteX12" fmla="*/ 5275 w 7174"/>
                      <a:gd name="connsiteY12" fmla="*/ 0 h 10668"/>
                      <a:gd name="connsiteX13" fmla="*/ 893 w 7174"/>
                      <a:gd name="connsiteY13" fmla="*/ 4382 h 10668"/>
                      <a:gd name="connsiteX14" fmla="*/ 893 w 7174"/>
                      <a:gd name="connsiteY14" fmla="*/ 10668 h 1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74" h="10668">
                        <a:moveTo>
                          <a:pt x="893" y="10001"/>
                        </a:moveTo>
                        <a:lnTo>
                          <a:pt x="1941" y="10001"/>
                        </a:lnTo>
                        <a:lnTo>
                          <a:pt x="2989" y="10001"/>
                        </a:lnTo>
                        <a:cubicBezTo>
                          <a:pt x="4513" y="9039"/>
                          <a:pt x="5684" y="7601"/>
                          <a:pt x="6323" y="5906"/>
                        </a:cubicBezTo>
                        <a:cubicBezTo>
                          <a:pt x="7066" y="4267"/>
                          <a:pt x="7332" y="2448"/>
                          <a:pt x="7085" y="667"/>
                        </a:cubicBezTo>
                        <a:lnTo>
                          <a:pt x="7085" y="667"/>
                        </a:lnTo>
                        <a:lnTo>
                          <a:pt x="7085" y="667"/>
                        </a:lnTo>
                        <a:lnTo>
                          <a:pt x="7085" y="667"/>
                        </a:lnTo>
                        <a:lnTo>
                          <a:pt x="7085" y="667"/>
                        </a:lnTo>
                        <a:lnTo>
                          <a:pt x="7085" y="667"/>
                        </a:lnTo>
                        <a:lnTo>
                          <a:pt x="7085" y="667"/>
                        </a:lnTo>
                        <a:cubicBezTo>
                          <a:pt x="6875" y="400"/>
                          <a:pt x="6618" y="172"/>
                          <a:pt x="6323" y="0"/>
                        </a:cubicBezTo>
                        <a:lnTo>
                          <a:pt x="5275" y="0"/>
                        </a:lnTo>
                        <a:cubicBezTo>
                          <a:pt x="3941" y="0"/>
                          <a:pt x="2036" y="1810"/>
                          <a:pt x="893" y="4382"/>
                        </a:cubicBezTo>
                        <a:cubicBezTo>
                          <a:pt x="-250" y="6953"/>
                          <a:pt x="-345" y="9620"/>
                          <a:pt x="893" y="1066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89" name="任意多边形: 形状 888"/>
                  <p:cNvSpPr/>
                  <p:nvPr>
                    <p:custDataLst>
                      <p:tags r:id="rId282"/>
                    </p:custDataLst>
                  </p:nvPr>
                </p:nvSpPr>
                <p:spPr>
                  <a:xfrm>
                    <a:off x="6149137" y="2430130"/>
                    <a:ext cx="4476" cy="7136"/>
                  </a:xfrm>
                  <a:custGeom>
                    <a:avLst/>
                    <a:gdLst>
                      <a:gd name="connsiteX0" fmla="*/ 679 w 4476"/>
                      <a:gd name="connsiteY0" fmla="*/ 6650 h 7136"/>
                      <a:gd name="connsiteX1" fmla="*/ 679 w 4476"/>
                      <a:gd name="connsiteY1" fmla="*/ 2649 h 7136"/>
                      <a:gd name="connsiteX2" fmla="*/ 3727 w 4476"/>
                      <a:gd name="connsiteY2" fmla="*/ 78 h 7136"/>
                      <a:gd name="connsiteX3" fmla="*/ 4394 w 4476"/>
                      <a:gd name="connsiteY3" fmla="*/ 2078 h 7136"/>
                      <a:gd name="connsiteX4" fmla="*/ 2298 w 4476"/>
                      <a:gd name="connsiteY4" fmla="*/ 2078 h 7136"/>
                      <a:gd name="connsiteX5" fmla="*/ 679 w 4476"/>
                      <a:gd name="connsiteY5" fmla="*/ 5793 h 7136"/>
                      <a:gd name="connsiteX6" fmla="*/ 1536 w 4476"/>
                      <a:gd name="connsiteY6" fmla="*/ 7126 h 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 h="7136">
                        <a:moveTo>
                          <a:pt x="679" y="6650"/>
                        </a:moveTo>
                        <a:cubicBezTo>
                          <a:pt x="-178" y="6650"/>
                          <a:pt x="-273" y="4554"/>
                          <a:pt x="679" y="2649"/>
                        </a:cubicBezTo>
                        <a:cubicBezTo>
                          <a:pt x="1632" y="744"/>
                          <a:pt x="2775" y="-303"/>
                          <a:pt x="3727" y="78"/>
                        </a:cubicBezTo>
                        <a:cubicBezTo>
                          <a:pt x="4680" y="459"/>
                          <a:pt x="4489" y="1030"/>
                          <a:pt x="4394" y="2078"/>
                        </a:cubicBezTo>
                        <a:cubicBezTo>
                          <a:pt x="4394" y="935"/>
                          <a:pt x="3156" y="744"/>
                          <a:pt x="2298" y="2078"/>
                        </a:cubicBezTo>
                        <a:cubicBezTo>
                          <a:pt x="1403" y="3135"/>
                          <a:pt x="841" y="4421"/>
                          <a:pt x="679" y="5793"/>
                        </a:cubicBezTo>
                        <a:cubicBezTo>
                          <a:pt x="679" y="6650"/>
                          <a:pt x="679" y="7221"/>
                          <a:pt x="1536" y="712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0" name="任意多边形: 形状 889"/>
                  <p:cNvSpPr/>
                  <p:nvPr>
                    <p:custDataLst>
                      <p:tags r:id="rId283"/>
                    </p:custDataLst>
                  </p:nvPr>
                </p:nvSpPr>
                <p:spPr>
                  <a:xfrm>
                    <a:off x="6134623" y="2394966"/>
                    <a:ext cx="5476" cy="10382"/>
                  </a:xfrm>
                  <a:custGeom>
                    <a:avLst/>
                    <a:gdLst>
                      <a:gd name="connsiteX0" fmla="*/ 143 w 5476"/>
                      <a:gd name="connsiteY0" fmla="*/ 10382 h 10382"/>
                      <a:gd name="connsiteX1" fmla="*/ 143 w 5476"/>
                      <a:gd name="connsiteY1" fmla="*/ 0 h 10382"/>
                      <a:gd name="connsiteX2" fmla="*/ 2334 w 5476"/>
                      <a:gd name="connsiteY2" fmla="*/ 3715 h 10382"/>
                      <a:gd name="connsiteX3" fmla="*/ 5477 w 5476"/>
                      <a:gd name="connsiteY3" fmla="*/ 3715 h 10382"/>
                      <a:gd name="connsiteX4" fmla="*/ 5477 w 5476"/>
                      <a:gd name="connsiteY4" fmla="*/ 3715 h 10382"/>
                      <a:gd name="connsiteX5" fmla="*/ 5477 w 5476"/>
                      <a:gd name="connsiteY5" fmla="*/ 5905 h 10382"/>
                      <a:gd name="connsiteX6" fmla="*/ 5477 w 5476"/>
                      <a:gd name="connsiteY6" fmla="*/ 5905 h 10382"/>
                      <a:gd name="connsiteX7" fmla="*/ 2334 w 5476"/>
                      <a:gd name="connsiteY7" fmla="*/ 6477 h 10382"/>
                      <a:gd name="connsiteX8" fmla="*/ 143 w 5476"/>
                      <a:gd name="connsiteY8" fmla="*/ 10382 h 1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 h="10382">
                        <a:moveTo>
                          <a:pt x="143" y="10382"/>
                        </a:moveTo>
                        <a:cubicBezTo>
                          <a:pt x="-48" y="6925"/>
                          <a:pt x="-48" y="3457"/>
                          <a:pt x="143" y="0"/>
                        </a:cubicBezTo>
                        <a:cubicBezTo>
                          <a:pt x="143" y="1429"/>
                          <a:pt x="905" y="3334"/>
                          <a:pt x="2334" y="3715"/>
                        </a:cubicBezTo>
                        <a:cubicBezTo>
                          <a:pt x="3381" y="3829"/>
                          <a:pt x="4429" y="3829"/>
                          <a:pt x="5477" y="3715"/>
                        </a:cubicBezTo>
                        <a:lnTo>
                          <a:pt x="5477" y="3715"/>
                        </a:lnTo>
                        <a:lnTo>
                          <a:pt x="5477" y="5905"/>
                        </a:lnTo>
                        <a:lnTo>
                          <a:pt x="5477" y="5905"/>
                        </a:lnTo>
                        <a:cubicBezTo>
                          <a:pt x="4410" y="5963"/>
                          <a:pt x="3353" y="6153"/>
                          <a:pt x="2334" y="6477"/>
                        </a:cubicBezTo>
                        <a:cubicBezTo>
                          <a:pt x="838" y="7163"/>
                          <a:pt x="-48" y="8744"/>
                          <a:pt x="143" y="1038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1" name="任意多边形: 形状 890"/>
                  <p:cNvSpPr/>
                  <p:nvPr>
                    <p:custDataLst>
                      <p:tags r:id="rId284"/>
                    </p:custDataLst>
                  </p:nvPr>
                </p:nvSpPr>
                <p:spPr>
                  <a:xfrm>
                    <a:off x="6139588" y="2399061"/>
                    <a:ext cx="892" cy="2190"/>
                  </a:xfrm>
                  <a:custGeom>
                    <a:avLst/>
                    <a:gdLst>
                      <a:gd name="connsiteX0" fmla="*/ 36 w 892"/>
                      <a:gd name="connsiteY0" fmla="*/ 2191 h 2190"/>
                      <a:gd name="connsiteX1" fmla="*/ 36 w 892"/>
                      <a:gd name="connsiteY1" fmla="*/ 1143 h 2190"/>
                      <a:gd name="connsiteX2" fmla="*/ 36 w 892"/>
                      <a:gd name="connsiteY2" fmla="*/ 0 h 2190"/>
                      <a:gd name="connsiteX3" fmla="*/ 893 w 892"/>
                      <a:gd name="connsiteY3" fmla="*/ 0 h 2190"/>
                      <a:gd name="connsiteX4" fmla="*/ 893 w 892"/>
                      <a:gd name="connsiteY4" fmla="*/ 2191 h 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 h="2190">
                        <a:moveTo>
                          <a:pt x="36" y="2191"/>
                        </a:moveTo>
                        <a:cubicBezTo>
                          <a:pt x="-12" y="1848"/>
                          <a:pt x="-12" y="1486"/>
                          <a:pt x="36" y="1143"/>
                        </a:cubicBezTo>
                        <a:lnTo>
                          <a:pt x="36" y="0"/>
                        </a:lnTo>
                        <a:lnTo>
                          <a:pt x="893" y="0"/>
                        </a:lnTo>
                        <a:lnTo>
                          <a:pt x="893" y="219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2" name="任意多边形: 形状 891"/>
                  <p:cNvSpPr/>
                  <p:nvPr>
                    <p:custDataLst>
                      <p:tags r:id="rId285"/>
                    </p:custDataLst>
                  </p:nvPr>
                </p:nvSpPr>
                <p:spPr>
                  <a:xfrm>
                    <a:off x="6140283" y="2396966"/>
                    <a:ext cx="4404" cy="8858"/>
                  </a:xfrm>
                  <a:custGeom>
                    <a:avLst/>
                    <a:gdLst>
                      <a:gd name="connsiteX0" fmla="*/ 2580 w 4404"/>
                      <a:gd name="connsiteY0" fmla="*/ 7811 h 8858"/>
                      <a:gd name="connsiteX1" fmla="*/ 3342 w 4404"/>
                      <a:gd name="connsiteY1" fmla="*/ 7811 h 8858"/>
                      <a:gd name="connsiteX2" fmla="*/ 3342 w 4404"/>
                      <a:gd name="connsiteY2" fmla="*/ 7811 h 8858"/>
                      <a:gd name="connsiteX3" fmla="*/ 3342 w 4404"/>
                      <a:gd name="connsiteY3" fmla="*/ 7811 h 8858"/>
                      <a:gd name="connsiteX4" fmla="*/ 3342 w 4404"/>
                      <a:gd name="connsiteY4" fmla="*/ 7811 h 8858"/>
                      <a:gd name="connsiteX5" fmla="*/ 3342 w 4404"/>
                      <a:gd name="connsiteY5" fmla="*/ 7811 h 8858"/>
                      <a:gd name="connsiteX6" fmla="*/ 3342 w 4404"/>
                      <a:gd name="connsiteY6" fmla="*/ 7811 h 8858"/>
                      <a:gd name="connsiteX7" fmla="*/ 4390 w 4404"/>
                      <a:gd name="connsiteY7" fmla="*/ 3905 h 8858"/>
                      <a:gd name="connsiteX8" fmla="*/ 3247 w 4404"/>
                      <a:gd name="connsiteY8" fmla="*/ 0 h 8858"/>
                      <a:gd name="connsiteX9" fmla="*/ 3247 w 4404"/>
                      <a:gd name="connsiteY9" fmla="*/ 0 h 8858"/>
                      <a:gd name="connsiteX10" fmla="*/ 3247 w 4404"/>
                      <a:gd name="connsiteY10" fmla="*/ 0 h 8858"/>
                      <a:gd name="connsiteX11" fmla="*/ 3247 w 4404"/>
                      <a:gd name="connsiteY11" fmla="*/ 0 h 8858"/>
                      <a:gd name="connsiteX12" fmla="*/ 2485 w 4404"/>
                      <a:gd name="connsiteY12" fmla="*/ 0 h 8858"/>
                      <a:gd name="connsiteX13" fmla="*/ 1723 w 4404"/>
                      <a:gd name="connsiteY13" fmla="*/ 0 h 8858"/>
                      <a:gd name="connsiteX14" fmla="*/ 8 w 4404"/>
                      <a:gd name="connsiteY14" fmla="*/ 4477 h 8858"/>
                      <a:gd name="connsiteX15" fmla="*/ 1818 w 4404"/>
                      <a:gd name="connsiteY15" fmla="*/ 8858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4" h="8858">
                        <a:moveTo>
                          <a:pt x="2580" y="7811"/>
                        </a:moveTo>
                        <a:lnTo>
                          <a:pt x="3342" y="7811"/>
                        </a:lnTo>
                        <a:lnTo>
                          <a:pt x="3342" y="7811"/>
                        </a:lnTo>
                        <a:cubicBezTo>
                          <a:pt x="3342" y="7811"/>
                          <a:pt x="3342" y="7811"/>
                          <a:pt x="3342" y="7811"/>
                        </a:cubicBezTo>
                        <a:lnTo>
                          <a:pt x="3342" y="7811"/>
                        </a:lnTo>
                        <a:lnTo>
                          <a:pt x="3342" y="7811"/>
                        </a:lnTo>
                        <a:lnTo>
                          <a:pt x="3342" y="7811"/>
                        </a:lnTo>
                        <a:cubicBezTo>
                          <a:pt x="4123" y="6668"/>
                          <a:pt x="4485" y="5286"/>
                          <a:pt x="4390" y="3905"/>
                        </a:cubicBezTo>
                        <a:cubicBezTo>
                          <a:pt x="4428" y="2515"/>
                          <a:pt x="4028" y="1153"/>
                          <a:pt x="3247" y="0"/>
                        </a:cubicBezTo>
                        <a:lnTo>
                          <a:pt x="3247" y="0"/>
                        </a:lnTo>
                        <a:lnTo>
                          <a:pt x="3247" y="0"/>
                        </a:lnTo>
                        <a:lnTo>
                          <a:pt x="3247" y="0"/>
                        </a:lnTo>
                        <a:lnTo>
                          <a:pt x="2485" y="0"/>
                        </a:lnTo>
                        <a:lnTo>
                          <a:pt x="1723" y="0"/>
                        </a:lnTo>
                        <a:cubicBezTo>
                          <a:pt x="675" y="0"/>
                          <a:pt x="-87" y="2191"/>
                          <a:pt x="8" y="4477"/>
                        </a:cubicBezTo>
                        <a:cubicBezTo>
                          <a:pt x="103" y="6763"/>
                          <a:pt x="770" y="8573"/>
                          <a:pt x="1818" y="88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3" name="任意多边形: 形状 892"/>
                  <p:cNvSpPr/>
                  <p:nvPr>
                    <p:custDataLst>
                      <p:tags r:id="rId286"/>
                    </p:custDataLst>
                  </p:nvPr>
                </p:nvSpPr>
                <p:spPr>
                  <a:xfrm>
                    <a:off x="6142291" y="2397347"/>
                    <a:ext cx="2381" cy="5619"/>
                  </a:xfrm>
                  <a:custGeom>
                    <a:avLst/>
                    <a:gdLst>
                      <a:gd name="connsiteX0" fmla="*/ 1333 w 2381"/>
                      <a:gd name="connsiteY0" fmla="*/ 5620 h 5619"/>
                      <a:gd name="connsiteX1" fmla="*/ 0 w 2381"/>
                      <a:gd name="connsiteY1" fmla="*/ 2858 h 5619"/>
                      <a:gd name="connsiteX2" fmla="*/ 1333 w 2381"/>
                      <a:gd name="connsiteY2" fmla="*/ 0 h 5619"/>
                      <a:gd name="connsiteX3" fmla="*/ 2381 w 2381"/>
                      <a:gd name="connsiteY3" fmla="*/ 1238 h 5619"/>
                      <a:gd name="connsiteX4" fmla="*/ 857 w 2381"/>
                      <a:gd name="connsiteY4" fmla="*/ 1238 h 5619"/>
                      <a:gd name="connsiteX5" fmla="*/ 857 w 2381"/>
                      <a:gd name="connsiteY5" fmla="*/ 4381 h 5619"/>
                      <a:gd name="connsiteX6" fmla="*/ 1905 w 2381"/>
                      <a:gd name="connsiteY6" fmla="*/ 5048 h 5619"/>
                      <a:gd name="connsiteX7" fmla="*/ 1333 w 2381"/>
                      <a:gd name="connsiteY7" fmla="*/ 5620 h 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 h="5619">
                        <a:moveTo>
                          <a:pt x="1333" y="5620"/>
                        </a:moveTo>
                        <a:cubicBezTo>
                          <a:pt x="667" y="5620"/>
                          <a:pt x="0" y="4381"/>
                          <a:pt x="0" y="2858"/>
                        </a:cubicBezTo>
                        <a:cubicBezTo>
                          <a:pt x="0" y="1333"/>
                          <a:pt x="571" y="0"/>
                          <a:pt x="1333" y="0"/>
                        </a:cubicBezTo>
                        <a:cubicBezTo>
                          <a:pt x="2096" y="0"/>
                          <a:pt x="2191" y="476"/>
                          <a:pt x="2381" y="1238"/>
                        </a:cubicBezTo>
                        <a:cubicBezTo>
                          <a:pt x="1905" y="476"/>
                          <a:pt x="1143" y="667"/>
                          <a:pt x="857" y="1238"/>
                        </a:cubicBezTo>
                        <a:cubicBezTo>
                          <a:pt x="524" y="2257"/>
                          <a:pt x="524" y="3362"/>
                          <a:pt x="857" y="4381"/>
                        </a:cubicBezTo>
                        <a:cubicBezTo>
                          <a:pt x="857" y="4953"/>
                          <a:pt x="1429" y="5239"/>
                          <a:pt x="1905" y="5048"/>
                        </a:cubicBezTo>
                        <a:cubicBezTo>
                          <a:pt x="1819" y="5324"/>
                          <a:pt x="1610" y="5534"/>
                          <a:pt x="1333" y="562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4" name="任意多边形: 形状 893"/>
                  <p:cNvSpPr/>
                  <p:nvPr>
                    <p:custDataLst>
                      <p:tags r:id="rId287"/>
                    </p:custDataLst>
                  </p:nvPr>
                </p:nvSpPr>
                <p:spPr>
                  <a:xfrm>
                    <a:off x="6126099" y="2365724"/>
                    <a:ext cx="20192" cy="15525"/>
                  </a:xfrm>
                  <a:custGeom>
                    <a:avLst/>
                    <a:gdLst>
                      <a:gd name="connsiteX0" fmla="*/ 5810 w 20192"/>
                      <a:gd name="connsiteY0" fmla="*/ 15526 h 15525"/>
                      <a:gd name="connsiteX1" fmla="*/ 0 w 20192"/>
                      <a:gd name="connsiteY1" fmla="*/ 3334 h 15525"/>
                      <a:gd name="connsiteX2" fmla="*/ 8668 w 20192"/>
                      <a:gd name="connsiteY2" fmla="*/ 4191 h 15525"/>
                      <a:gd name="connsiteX3" fmla="*/ 17240 w 20192"/>
                      <a:gd name="connsiteY3" fmla="*/ 667 h 15525"/>
                      <a:gd name="connsiteX4" fmla="*/ 18669 w 20192"/>
                      <a:gd name="connsiteY4" fmla="*/ 0 h 15525"/>
                      <a:gd name="connsiteX5" fmla="*/ 20193 w 20192"/>
                      <a:gd name="connsiteY5" fmla="*/ 3143 h 15525"/>
                      <a:gd name="connsiteX6" fmla="*/ 18764 w 20192"/>
                      <a:gd name="connsiteY6" fmla="*/ 3810 h 15525"/>
                      <a:gd name="connsiteX7" fmla="*/ 10573 w 20192"/>
                      <a:gd name="connsiteY7" fmla="*/ 8192 h 15525"/>
                      <a:gd name="connsiteX8" fmla="*/ 5810 w 20192"/>
                      <a:gd name="connsiteY8" fmla="*/ 15526 h 1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2" h="15525">
                        <a:moveTo>
                          <a:pt x="5810" y="15526"/>
                        </a:moveTo>
                        <a:cubicBezTo>
                          <a:pt x="3019" y="11925"/>
                          <a:pt x="1038" y="7772"/>
                          <a:pt x="0" y="3334"/>
                        </a:cubicBezTo>
                        <a:cubicBezTo>
                          <a:pt x="1238" y="5239"/>
                          <a:pt x="2667" y="6572"/>
                          <a:pt x="8668" y="4191"/>
                        </a:cubicBezTo>
                        <a:cubicBezTo>
                          <a:pt x="14668" y="1810"/>
                          <a:pt x="13906" y="2191"/>
                          <a:pt x="17240" y="667"/>
                        </a:cubicBezTo>
                        <a:lnTo>
                          <a:pt x="18669" y="0"/>
                        </a:lnTo>
                        <a:lnTo>
                          <a:pt x="20193" y="3143"/>
                        </a:lnTo>
                        <a:lnTo>
                          <a:pt x="18764" y="3810"/>
                        </a:lnTo>
                        <a:cubicBezTo>
                          <a:pt x="15526" y="5429"/>
                          <a:pt x="15240" y="5620"/>
                          <a:pt x="10573" y="8192"/>
                        </a:cubicBezTo>
                        <a:cubicBezTo>
                          <a:pt x="5905" y="10763"/>
                          <a:pt x="5143" y="13621"/>
                          <a:pt x="5810" y="1552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5" name="任意多边形: 形状 894"/>
                  <p:cNvSpPr/>
                  <p:nvPr>
                    <p:custDataLst>
                      <p:tags r:id="rId288"/>
                    </p:custDataLst>
                  </p:nvPr>
                </p:nvSpPr>
                <p:spPr>
                  <a:xfrm>
                    <a:off x="6142767" y="2366009"/>
                    <a:ext cx="3524" cy="4095"/>
                  </a:xfrm>
                  <a:custGeom>
                    <a:avLst/>
                    <a:gdLst>
                      <a:gd name="connsiteX0" fmla="*/ 1524 w 3524"/>
                      <a:gd name="connsiteY0" fmla="*/ 4096 h 4095"/>
                      <a:gd name="connsiteX1" fmla="*/ 571 w 3524"/>
                      <a:gd name="connsiteY1" fmla="*/ 2572 h 4095"/>
                      <a:gd name="connsiteX2" fmla="*/ 0 w 3524"/>
                      <a:gd name="connsiteY2" fmla="*/ 953 h 4095"/>
                      <a:gd name="connsiteX3" fmla="*/ 2000 w 3524"/>
                      <a:gd name="connsiteY3" fmla="*/ 0 h 4095"/>
                      <a:gd name="connsiteX4" fmla="*/ 3524 w 3524"/>
                      <a:gd name="connsiteY4" fmla="*/ 3143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4095">
                        <a:moveTo>
                          <a:pt x="1524" y="4096"/>
                        </a:moveTo>
                        <a:cubicBezTo>
                          <a:pt x="1153" y="3629"/>
                          <a:pt x="829" y="3115"/>
                          <a:pt x="571" y="2572"/>
                        </a:cubicBezTo>
                        <a:cubicBezTo>
                          <a:pt x="343" y="2048"/>
                          <a:pt x="152" y="1505"/>
                          <a:pt x="0" y="953"/>
                        </a:cubicBezTo>
                        <a:lnTo>
                          <a:pt x="2000" y="0"/>
                        </a:lnTo>
                        <a:lnTo>
                          <a:pt x="3524" y="314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6" name="任意多边形: 形状 895"/>
                  <p:cNvSpPr/>
                  <p:nvPr>
                    <p:custDataLst>
                      <p:tags r:id="rId289"/>
                    </p:custDataLst>
                  </p:nvPr>
                </p:nvSpPr>
                <p:spPr>
                  <a:xfrm>
                    <a:off x="6142907" y="2360735"/>
                    <a:ext cx="9107" cy="13183"/>
                  </a:xfrm>
                  <a:custGeom>
                    <a:avLst/>
                    <a:gdLst>
                      <a:gd name="connsiteX0" fmla="*/ 8052 w 9107"/>
                      <a:gd name="connsiteY0" fmla="*/ 12132 h 13183"/>
                      <a:gd name="connsiteX1" fmla="*/ 9004 w 9107"/>
                      <a:gd name="connsiteY1" fmla="*/ 11370 h 13183"/>
                      <a:gd name="connsiteX2" fmla="*/ 9004 w 9107"/>
                      <a:gd name="connsiteY2" fmla="*/ 11370 h 13183"/>
                      <a:gd name="connsiteX3" fmla="*/ 9004 w 9107"/>
                      <a:gd name="connsiteY3" fmla="*/ 11370 h 13183"/>
                      <a:gd name="connsiteX4" fmla="*/ 9004 w 9107"/>
                      <a:gd name="connsiteY4" fmla="*/ 10799 h 13183"/>
                      <a:gd name="connsiteX5" fmla="*/ 9004 w 9107"/>
                      <a:gd name="connsiteY5" fmla="*/ 10799 h 13183"/>
                      <a:gd name="connsiteX6" fmla="*/ 7861 w 9107"/>
                      <a:gd name="connsiteY6" fmla="*/ 4703 h 13183"/>
                      <a:gd name="connsiteX7" fmla="*/ 3861 w 9107"/>
                      <a:gd name="connsiteY7" fmla="*/ 36 h 13183"/>
                      <a:gd name="connsiteX8" fmla="*/ 3861 w 9107"/>
                      <a:gd name="connsiteY8" fmla="*/ 36 h 13183"/>
                      <a:gd name="connsiteX9" fmla="*/ 3861 w 9107"/>
                      <a:gd name="connsiteY9" fmla="*/ 36 h 13183"/>
                      <a:gd name="connsiteX10" fmla="*/ 2908 w 9107"/>
                      <a:gd name="connsiteY10" fmla="*/ 36 h 13183"/>
                      <a:gd name="connsiteX11" fmla="*/ 1670 w 9107"/>
                      <a:gd name="connsiteY11" fmla="*/ 36 h 13183"/>
                      <a:gd name="connsiteX12" fmla="*/ 813 w 9107"/>
                      <a:gd name="connsiteY12" fmla="*/ 798 h 13183"/>
                      <a:gd name="connsiteX13" fmla="*/ 1289 w 9107"/>
                      <a:gd name="connsiteY13" fmla="*/ 8132 h 13183"/>
                      <a:gd name="connsiteX14" fmla="*/ 6718 w 9107"/>
                      <a:gd name="connsiteY14" fmla="*/ 13180 h 1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07" h="13183">
                        <a:moveTo>
                          <a:pt x="8052" y="12132"/>
                        </a:moveTo>
                        <a:cubicBezTo>
                          <a:pt x="8414" y="11932"/>
                          <a:pt x="8728" y="11675"/>
                          <a:pt x="9004" y="11370"/>
                        </a:cubicBezTo>
                        <a:lnTo>
                          <a:pt x="9004" y="11370"/>
                        </a:lnTo>
                        <a:lnTo>
                          <a:pt x="9004" y="11370"/>
                        </a:lnTo>
                        <a:lnTo>
                          <a:pt x="9004" y="10799"/>
                        </a:lnTo>
                        <a:lnTo>
                          <a:pt x="9004" y="10799"/>
                        </a:lnTo>
                        <a:cubicBezTo>
                          <a:pt x="9319" y="8694"/>
                          <a:pt x="8909" y="6551"/>
                          <a:pt x="7861" y="4703"/>
                        </a:cubicBezTo>
                        <a:cubicBezTo>
                          <a:pt x="7080" y="2750"/>
                          <a:pt x="5671" y="1103"/>
                          <a:pt x="3861" y="36"/>
                        </a:cubicBezTo>
                        <a:lnTo>
                          <a:pt x="3861" y="36"/>
                        </a:lnTo>
                        <a:lnTo>
                          <a:pt x="3861" y="36"/>
                        </a:lnTo>
                        <a:lnTo>
                          <a:pt x="2908" y="36"/>
                        </a:lnTo>
                        <a:cubicBezTo>
                          <a:pt x="2499" y="-12"/>
                          <a:pt x="2080" y="-12"/>
                          <a:pt x="1670" y="36"/>
                        </a:cubicBezTo>
                        <a:cubicBezTo>
                          <a:pt x="1327" y="217"/>
                          <a:pt x="1032" y="474"/>
                          <a:pt x="813" y="798"/>
                        </a:cubicBezTo>
                        <a:cubicBezTo>
                          <a:pt x="-425" y="1941"/>
                          <a:pt x="-235" y="5084"/>
                          <a:pt x="1289" y="8132"/>
                        </a:cubicBezTo>
                        <a:cubicBezTo>
                          <a:pt x="2813" y="11180"/>
                          <a:pt x="5004" y="13275"/>
                          <a:pt x="6718" y="1318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7" name="任意多边形: 形状 896"/>
                  <p:cNvSpPr/>
                  <p:nvPr>
                    <p:custDataLst>
                      <p:tags r:id="rId290"/>
                    </p:custDataLst>
                  </p:nvPr>
                </p:nvSpPr>
                <p:spPr>
                  <a:xfrm>
                    <a:off x="6146208" y="2362013"/>
                    <a:ext cx="5036" cy="7998"/>
                  </a:xfrm>
                  <a:custGeom>
                    <a:avLst/>
                    <a:gdLst>
                      <a:gd name="connsiteX0" fmla="*/ 4370 w 5036"/>
                      <a:gd name="connsiteY0" fmla="*/ 7902 h 7998"/>
                      <a:gd name="connsiteX1" fmla="*/ 751 w 5036"/>
                      <a:gd name="connsiteY1" fmla="*/ 4854 h 7998"/>
                      <a:gd name="connsiteX2" fmla="*/ 751 w 5036"/>
                      <a:gd name="connsiteY2" fmla="*/ 187 h 7998"/>
                      <a:gd name="connsiteX3" fmla="*/ 3036 w 5036"/>
                      <a:gd name="connsiteY3" fmla="*/ 1139 h 7998"/>
                      <a:gd name="connsiteX4" fmla="*/ 1036 w 5036"/>
                      <a:gd name="connsiteY4" fmla="*/ 2568 h 7998"/>
                      <a:gd name="connsiteX5" fmla="*/ 3132 w 5036"/>
                      <a:gd name="connsiteY5" fmla="*/ 6854 h 7998"/>
                      <a:gd name="connsiteX6" fmla="*/ 5037 w 5036"/>
                      <a:gd name="connsiteY6" fmla="*/ 6854 h 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6" h="7998">
                        <a:moveTo>
                          <a:pt x="4370" y="7902"/>
                        </a:moveTo>
                        <a:cubicBezTo>
                          <a:pt x="3418" y="8378"/>
                          <a:pt x="1703" y="7045"/>
                          <a:pt x="751" y="4854"/>
                        </a:cubicBezTo>
                        <a:cubicBezTo>
                          <a:pt x="-202" y="2663"/>
                          <a:pt x="-297" y="663"/>
                          <a:pt x="751" y="187"/>
                        </a:cubicBezTo>
                        <a:cubicBezTo>
                          <a:pt x="1798" y="-289"/>
                          <a:pt x="2179" y="187"/>
                          <a:pt x="3036" y="1139"/>
                        </a:cubicBezTo>
                        <a:cubicBezTo>
                          <a:pt x="1893" y="377"/>
                          <a:pt x="941" y="1139"/>
                          <a:pt x="1036" y="2568"/>
                        </a:cubicBezTo>
                        <a:cubicBezTo>
                          <a:pt x="1255" y="4187"/>
                          <a:pt x="1989" y="5683"/>
                          <a:pt x="3132" y="6854"/>
                        </a:cubicBezTo>
                        <a:cubicBezTo>
                          <a:pt x="3798" y="7521"/>
                          <a:pt x="4465" y="7807"/>
                          <a:pt x="5037" y="685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8" name="任意多边形: 形状 897"/>
                  <p:cNvSpPr/>
                  <p:nvPr>
                    <p:custDataLst>
                      <p:tags r:id="rId291"/>
                    </p:custDataLst>
                  </p:nvPr>
                </p:nvSpPr>
                <p:spPr>
                  <a:xfrm>
                    <a:off x="6109620" y="2345054"/>
                    <a:ext cx="14192" cy="14954"/>
                  </a:xfrm>
                  <a:custGeom>
                    <a:avLst/>
                    <a:gdLst>
                      <a:gd name="connsiteX0" fmla="*/ 8668 w 14192"/>
                      <a:gd name="connsiteY0" fmla="*/ 14954 h 14954"/>
                      <a:gd name="connsiteX1" fmla="*/ 0 w 14192"/>
                      <a:gd name="connsiteY1" fmla="*/ 7525 h 14954"/>
                      <a:gd name="connsiteX2" fmla="*/ 7906 w 14192"/>
                      <a:gd name="connsiteY2" fmla="*/ 4191 h 14954"/>
                      <a:gd name="connsiteX3" fmla="*/ 11144 w 14192"/>
                      <a:gd name="connsiteY3" fmla="*/ 953 h 14954"/>
                      <a:gd name="connsiteX4" fmla="*/ 11906 w 14192"/>
                      <a:gd name="connsiteY4" fmla="*/ 0 h 14954"/>
                      <a:gd name="connsiteX5" fmla="*/ 14192 w 14192"/>
                      <a:gd name="connsiteY5" fmla="*/ 1905 h 14954"/>
                      <a:gd name="connsiteX6" fmla="*/ 13430 w 14192"/>
                      <a:gd name="connsiteY6" fmla="*/ 2858 h 14954"/>
                      <a:gd name="connsiteX7" fmla="*/ 10763 w 14192"/>
                      <a:gd name="connsiteY7" fmla="*/ 6572 h 14954"/>
                      <a:gd name="connsiteX8" fmla="*/ 8668 w 14192"/>
                      <a:gd name="connsiteY8" fmla="*/ 14954 h 1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 h="14954">
                        <a:moveTo>
                          <a:pt x="8668" y="14954"/>
                        </a:moveTo>
                        <a:cubicBezTo>
                          <a:pt x="5325" y="13068"/>
                          <a:pt x="2381" y="10544"/>
                          <a:pt x="0" y="7525"/>
                        </a:cubicBezTo>
                        <a:cubicBezTo>
                          <a:pt x="1619" y="8573"/>
                          <a:pt x="4382" y="7525"/>
                          <a:pt x="7906" y="4191"/>
                        </a:cubicBezTo>
                        <a:cubicBezTo>
                          <a:pt x="9058" y="3191"/>
                          <a:pt x="10144" y="2105"/>
                          <a:pt x="11144" y="953"/>
                        </a:cubicBezTo>
                        <a:lnTo>
                          <a:pt x="11906" y="0"/>
                        </a:lnTo>
                        <a:lnTo>
                          <a:pt x="14192" y="1905"/>
                        </a:lnTo>
                        <a:lnTo>
                          <a:pt x="13430" y="2858"/>
                        </a:lnTo>
                        <a:cubicBezTo>
                          <a:pt x="12440" y="4020"/>
                          <a:pt x="11554" y="5267"/>
                          <a:pt x="10763" y="6572"/>
                        </a:cubicBezTo>
                        <a:cubicBezTo>
                          <a:pt x="7715" y="10573"/>
                          <a:pt x="7334" y="13430"/>
                          <a:pt x="8668" y="1495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99" name="任意多边形: 形状 898"/>
                  <p:cNvSpPr/>
                  <p:nvPr>
                    <p:custDataLst>
                      <p:tags r:id="rId292"/>
                    </p:custDataLst>
                  </p:nvPr>
                </p:nvSpPr>
                <p:spPr>
                  <a:xfrm>
                    <a:off x="6120383" y="2345054"/>
                    <a:ext cx="3429" cy="3333"/>
                  </a:xfrm>
                  <a:custGeom>
                    <a:avLst/>
                    <a:gdLst>
                      <a:gd name="connsiteX0" fmla="*/ 2191 w 3429"/>
                      <a:gd name="connsiteY0" fmla="*/ 3334 h 3333"/>
                      <a:gd name="connsiteX1" fmla="*/ 1048 w 3429"/>
                      <a:gd name="connsiteY1" fmla="*/ 2477 h 3333"/>
                      <a:gd name="connsiteX2" fmla="*/ 0 w 3429"/>
                      <a:gd name="connsiteY2" fmla="*/ 1429 h 3333"/>
                      <a:gd name="connsiteX3" fmla="*/ 1143 w 3429"/>
                      <a:gd name="connsiteY3" fmla="*/ 0 h 3333"/>
                      <a:gd name="connsiteX4" fmla="*/ 3429 w 3429"/>
                      <a:gd name="connsiteY4" fmla="*/ 1905 h 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3333">
                        <a:moveTo>
                          <a:pt x="2191" y="3334"/>
                        </a:moveTo>
                        <a:lnTo>
                          <a:pt x="1048" y="2477"/>
                        </a:lnTo>
                        <a:cubicBezTo>
                          <a:pt x="629" y="2200"/>
                          <a:pt x="276" y="1848"/>
                          <a:pt x="0" y="1429"/>
                        </a:cubicBezTo>
                        <a:lnTo>
                          <a:pt x="1143" y="0"/>
                        </a:lnTo>
                        <a:lnTo>
                          <a:pt x="3429" y="1905"/>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0" name="任意多边形: 形状 899"/>
                  <p:cNvSpPr/>
                  <p:nvPr>
                    <p:custDataLst>
                      <p:tags r:id="rId293"/>
                    </p:custDataLst>
                  </p:nvPr>
                </p:nvSpPr>
                <p:spPr>
                  <a:xfrm>
                    <a:off x="6119402" y="2341721"/>
                    <a:ext cx="8284" cy="7264"/>
                  </a:xfrm>
                  <a:custGeom>
                    <a:avLst/>
                    <a:gdLst>
                      <a:gd name="connsiteX0" fmla="*/ 8220 w 8284"/>
                      <a:gd name="connsiteY0" fmla="*/ 6286 h 7264"/>
                      <a:gd name="connsiteX1" fmla="*/ 8220 w 8284"/>
                      <a:gd name="connsiteY1" fmla="*/ 5524 h 7264"/>
                      <a:gd name="connsiteX2" fmla="*/ 8220 w 8284"/>
                      <a:gd name="connsiteY2" fmla="*/ 5524 h 7264"/>
                      <a:gd name="connsiteX3" fmla="*/ 8220 w 8284"/>
                      <a:gd name="connsiteY3" fmla="*/ 5524 h 7264"/>
                      <a:gd name="connsiteX4" fmla="*/ 8220 w 8284"/>
                      <a:gd name="connsiteY4" fmla="*/ 5524 h 7264"/>
                      <a:gd name="connsiteX5" fmla="*/ 8220 w 8284"/>
                      <a:gd name="connsiteY5" fmla="*/ 5524 h 7264"/>
                      <a:gd name="connsiteX6" fmla="*/ 8220 w 8284"/>
                      <a:gd name="connsiteY6" fmla="*/ 5524 h 7264"/>
                      <a:gd name="connsiteX7" fmla="*/ 8220 w 8284"/>
                      <a:gd name="connsiteY7" fmla="*/ 5524 h 7264"/>
                      <a:gd name="connsiteX8" fmla="*/ 5648 w 8284"/>
                      <a:gd name="connsiteY8" fmla="*/ 1905 h 7264"/>
                      <a:gd name="connsiteX9" fmla="*/ 1648 w 8284"/>
                      <a:gd name="connsiteY9" fmla="*/ 0 h 7264"/>
                      <a:gd name="connsiteX10" fmla="*/ 791 w 8284"/>
                      <a:gd name="connsiteY10" fmla="*/ 0 h 7264"/>
                      <a:gd name="connsiteX11" fmla="*/ 29 w 8284"/>
                      <a:gd name="connsiteY11" fmla="*/ 0 h 7264"/>
                      <a:gd name="connsiteX12" fmla="*/ 29 w 8284"/>
                      <a:gd name="connsiteY12" fmla="*/ 762 h 7264"/>
                      <a:gd name="connsiteX13" fmla="*/ 2505 w 8284"/>
                      <a:gd name="connsiteY13" fmla="*/ 5429 h 7264"/>
                      <a:gd name="connsiteX14" fmla="*/ 7458 w 8284"/>
                      <a:gd name="connsiteY14" fmla="*/ 7048 h 7264"/>
                      <a:gd name="connsiteX15" fmla="*/ 8220 w 8284"/>
                      <a:gd name="connsiteY15" fmla="*/ 6286 h 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84" h="7264">
                        <a:moveTo>
                          <a:pt x="8220" y="6286"/>
                        </a:moveTo>
                        <a:cubicBezTo>
                          <a:pt x="8306" y="6039"/>
                          <a:pt x="8306" y="5772"/>
                          <a:pt x="8220" y="5524"/>
                        </a:cubicBezTo>
                        <a:lnTo>
                          <a:pt x="8220" y="5524"/>
                        </a:lnTo>
                        <a:lnTo>
                          <a:pt x="8220" y="5524"/>
                        </a:lnTo>
                        <a:lnTo>
                          <a:pt x="8220" y="5524"/>
                        </a:lnTo>
                        <a:lnTo>
                          <a:pt x="8220" y="5524"/>
                        </a:lnTo>
                        <a:lnTo>
                          <a:pt x="8220" y="5524"/>
                        </a:lnTo>
                        <a:lnTo>
                          <a:pt x="8220" y="5524"/>
                        </a:lnTo>
                        <a:cubicBezTo>
                          <a:pt x="7744" y="4086"/>
                          <a:pt x="6848" y="2829"/>
                          <a:pt x="5648" y="1905"/>
                        </a:cubicBezTo>
                        <a:cubicBezTo>
                          <a:pt x="4582" y="810"/>
                          <a:pt x="3162" y="133"/>
                          <a:pt x="1648" y="0"/>
                        </a:cubicBezTo>
                        <a:lnTo>
                          <a:pt x="791" y="0"/>
                        </a:lnTo>
                        <a:lnTo>
                          <a:pt x="29" y="0"/>
                        </a:lnTo>
                        <a:cubicBezTo>
                          <a:pt x="-10" y="257"/>
                          <a:pt x="-10" y="505"/>
                          <a:pt x="29" y="762"/>
                        </a:cubicBezTo>
                        <a:cubicBezTo>
                          <a:pt x="29" y="1905"/>
                          <a:pt x="600" y="3810"/>
                          <a:pt x="2505" y="5429"/>
                        </a:cubicBezTo>
                        <a:cubicBezTo>
                          <a:pt x="4410" y="7048"/>
                          <a:pt x="6410" y="7620"/>
                          <a:pt x="7458" y="7048"/>
                        </a:cubicBezTo>
                        <a:cubicBezTo>
                          <a:pt x="7791" y="6886"/>
                          <a:pt x="8058" y="6620"/>
                          <a:pt x="8220" y="62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1" name="任意多边形: 形状 900"/>
                  <p:cNvSpPr/>
                  <p:nvPr>
                    <p:custDataLst>
                      <p:tags r:id="rId294"/>
                    </p:custDataLst>
                  </p:nvPr>
                </p:nvSpPr>
                <p:spPr>
                  <a:xfrm>
                    <a:off x="6121753" y="2341901"/>
                    <a:ext cx="5012" cy="4526"/>
                  </a:xfrm>
                  <a:custGeom>
                    <a:avLst/>
                    <a:gdLst>
                      <a:gd name="connsiteX0" fmla="*/ 4822 w 5012"/>
                      <a:gd name="connsiteY0" fmla="*/ 4297 h 4526"/>
                      <a:gd name="connsiteX1" fmla="*/ 1583 w 5012"/>
                      <a:gd name="connsiteY1" fmla="*/ 3440 h 4526"/>
                      <a:gd name="connsiteX2" fmla="*/ 154 w 5012"/>
                      <a:gd name="connsiteY2" fmla="*/ 296 h 4526"/>
                      <a:gd name="connsiteX3" fmla="*/ 1964 w 5012"/>
                      <a:gd name="connsiteY3" fmla="*/ 296 h 4526"/>
                      <a:gd name="connsiteX4" fmla="*/ 1107 w 5012"/>
                      <a:gd name="connsiteY4" fmla="*/ 1820 h 4526"/>
                      <a:gd name="connsiteX5" fmla="*/ 3679 w 5012"/>
                      <a:gd name="connsiteY5" fmla="*/ 4011 h 4526"/>
                      <a:gd name="connsiteX6" fmla="*/ 5012 w 5012"/>
                      <a:gd name="connsiteY6" fmla="*/ 4011 h 4526"/>
                      <a:gd name="connsiteX7" fmla="*/ 4822 w 5012"/>
                      <a:gd name="connsiteY7" fmla="*/ 4297 h 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2" h="4526">
                        <a:moveTo>
                          <a:pt x="4822" y="4297"/>
                        </a:moveTo>
                        <a:cubicBezTo>
                          <a:pt x="4250" y="4868"/>
                          <a:pt x="2821" y="4297"/>
                          <a:pt x="1583" y="3440"/>
                        </a:cubicBezTo>
                        <a:cubicBezTo>
                          <a:pt x="345" y="2582"/>
                          <a:pt x="-322" y="963"/>
                          <a:pt x="154" y="296"/>
                        </a:cubicBezTo>
                        <a:cubicBezTo>
                          <a:pt x="631" y="-370"/>
                          <a:pt x="1202" y="296"/>
                          <a:pt x="1964" y="296"/>
                        </a:cubicBezTo>
                        <a:cubicBezTo>
                          <a:pt x="1012" y="296"/>
                          <a:pt x="535" y="868"/>
                          <a:pt x="1107" y="1820"/>
                        </a:cubicBezTo>
                        <a:cubicBezTo>
                          <a:pt x="1717" y="2801"/>
                          <a:pt x="2612" y="3563"/>
                          <a:pt x="3679" y="4011"/>
                        </a:cubicBezTo>
                        <a:cubicBezTo>
                          <a:pt x="4345" y="4011"/>
                          <a:pt x="4822" y="4011"/>
                          <a:pt x="5012" y="4011"/>
                        </a:cubicBezTo>
                        <a:cubicBezTo>
                          <a:pt x="4965" y="4116"/>
                          <a:pt x="4898" y="4211"/>
                          <a:pt x="4822" y="429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2" name="任意多边形: 形状 901"/>
                  <p:cNvSpPr/>
                  <p:nvPr>
                    <p:custDataLst>
                      <p:tags r:id="rId295"/>
                    </p:custDataLst>
                  </p:nvPr>
                </p:nvSpPr>
                <p:spPr>
                  <a:xfrm>
                    <a:off x="6086475" y="2316956"/>
                    <a:ext cx="16287" cy="29527"/>
                  </a:xfrm>
                  <a:custGeom>
                    <a:avLst/>
                    <a:gdLst>
                      <a:gd name="connsiteX0" fmla="*/ 12573 w 16287"/>
                      <a:gd name="connsiteY0" fmla="*/ 29528 h 29527"/>
                      <a:gd name="connsiteX1" fmla="*/ 0 w 16287"/>
                      <a:gd name="connsiteY1" fmla="*/ 26194 h 29527"/>
                      <a:gd name="connsiteX2" fmla="*/ 7525 w 16287"/>
                      <a:gd name="connsiteY2" fmla="*/ 16669 h 29527"/>
                      <a:gd name="connsiteX3" fmla="*/ 12383 w 16287"/>
                      <a:gd name="connsiteY3" fmla="*/ 1714 h 29527"/>
                      <a:gd name="connsiteX4" fmla="*/ 12954 w 16287"/>
                      <a:gd name="connsiteY4" fmla="*/ 0 h 29527"/>
                      <a:gd name="connsiteX5" fmla="*/ 16288 w 16287"/>
                      <a:gd name="connsiteY5" fmla="*/ 1048 h 29527"/>
                      <a:gd name="connsiteX6" fmla="*/ 16288 w 16287"/>
                      <a:gd name="connsiteY6" fmla="*/ 2667 h 29527"/>
                      <a:gd name="connsiteX7" fmla="*/ 12287 w 16287"/>
                      <a:gd name="connsiteY7" fmla="*/ 17907 h 29527"/>
                      <a:gd name="connsiteX8" fmla="*/ 12573 w 16287"/>
                      <a:gd name="connsiteY8" fmla="*/ 29528 h 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 h="29527">
                        <a:moveTo>
                          <a:pt x="12573" y="29528"/>
                        </a:moveTo>
                        <a:cubicBezTo>
                          <a:pt x="8172" y="29432"/>
                          <a:pt x="3867" y="28289"/>
                          <a:pt x="0" y="26194"/>
                        </a:cubicBezTo>
                        <a:cubicBezTo>
                          <a:pt x="2286" y="26194"/>
                          <a:pt x="5048" y="23622"/>
                          <a:pt x="7525" y="16669"/>
                        </a:cubicBezTo>
                        <a:cubicBezTo>
                          <a:pt x="10001" y="9716"/>
                          <a:pt x="11239" y="5620"/>
                          <a:pt x="12383" y="1714"/>
                        </a:cubicBezTo>
                        <a:lnTo>
                          <a:pt x="12954" y="0"/>
                        </a:lnTo>
                        <a:lnTo>
                          <a:pt x="16288" y="1048"/>
                        </a:lnTo>
                        <a:cubicBezTo>
                          <a:pt x="16288" y="1524"/>
                          <a:pt x="16288" y="2096"/>
                          <a:pt x="16288" y="2667"/>
                        </a:cubicBezTo>
                        <a:cubicBezTo>
                          <a:pt x="15145" y="6667"/>
                          <a:pt x="13621" y="12192"/>
                          <a:pt x="12287" y="17907"/>
                        </a:cubicBezTo>
                        <a:cubicBezTo>
                          <a:pt x="10954" y="23622"/>
                          <a:pt x="10478" y="28480"/>
                          <a:pt x="12573" y="2952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3" name="任意多边形: 形状 902"/>
                  <p:cNvSpPr/>
                  <p:nvPr>
                    <p:custDataLst>
                      <p:tags r:id="rId296"/>
                    </p:custDataLst>
                  </p:nvPr>
                </p:nvSpPr>
                <p:spPr>
                  <a:xfrm>
                    <a:off x="6098381" y="2316956"/>
                    <a:ext cx="4000" cy="2762"/>
                  </a:xfrm>
                  <a:custGeom>
                    <a:avLst/>
                    <a:gdLst>
                      <a:gd name="connsiteX0" fmla="*/ 3334 w 4000"/>
                      <a:gd name="connsiteY0" fmla="*/ 2762 h 2762"/>
                      <a:gd name="connsiteX1" fmla="*/ 1619 w 4000"/>
                      <a:gd name="connsiteY1" fmla="*/ 2762 h 2762"/>
                      <a:gd name="connsiteX2" fmla="*/ 0 w 4000"/>
                      <a:gd name="connsiteY2" fmla="*/ 2096 h 2762"/>
                      <a:gd name="connsiteX3" fmla="*/ 667 w 4000"/>
                      <a:gd name="connsiteY3" fmla="*/ 0 h 2762"/>
                      <a:gd name="connsiteX4" fmla="*/ 4000 w 4000"/>
                      <a:gd name="connsiteY4" fmla="*/ 1048 h 2762"/>
                      <a:gd name="connsiteX5" fmla="*/ 3334 w 4000"/>
                      <a:gd name="connsiteY5" fmla="*/ 2762 h 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 h="2762">
                        <a:moveTo>
                          <a:pt x="3334" y="2762"/>
                        </a:moveTo>
                        <a:lnTo>
                          <a:pt x="1619" y="2762"/>
                        </a:lnTo>
                        <a:lnTo>
                          <a:pt x="0" y="2096"/>
                        </a:lnTo>
                        <a:cubicBezTo>
                          <a:pt x="0" y="1333"/>
                          <a:pt x="476" y="667"/>
                          <a:pt x="667" y="0"/>
                        </a:cubicBezTo>
                        <a:lnTo>
                          <a:pt x="4000" y="1048"/>
                        </a:lnTo>
                        <a:cubicBezTo>
                          <a:pt x="3810" y="1333"/>
                          <a:pt x="3620" y="2000"/>
                          <a:pt x="3334" y="27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4" name="任意多边形: 形状 903"/>
                  <p:cNvSpPr/>
                  <p:nvPr>
                    <p:custDataLst>
                      <p:tags r:id="rId297"/>
                    </p:custDataLst>
                  </p:nvPr>
                </p:nvSpPr>
                <p:spPr>
                  <a:xfrm>
                    <a:off x="6095869" y="2310843"/>
                    <a:ext cx="13942" cy="8339"/>
                  </a:xfrm>
                  <a:custGeom>
                    <a:avLst/>
                    <a:gdLst>
                      <a:gd name="connsiteX0" fmla="*/ 12799 w 13942"/>
                      <a:gd name="connsiteY0" fmla="*/ 5636 h 8339"/>
                      <a:gd name="connsiteX1" fmla="*/ 12799 w 13942"/>
                      <a:gd name="connsiteY1" fmla="*/ 4398 h 8339"/>
                      <a:gd name="connsiteX2" fmla="*/ 12799 w 13942"/>
                      <a:gd name="connsiteY2" fmla="*/ 4398 h 8339"/>
                      <a:gd name="connsiteX3" fmla="*/ 12799 w 13942"/>
                      <a:gd name="connsiteY3" fmla="*/ 4398 h 8339"/>
                      <a:gd name="connsiteX4" fmla="*/ 12799 w 13942"/>
                      <a:gd name="connsiteY4" fmla="*/ 3922 h 8339"/>
                      <a:gd name="connsiteX5" fmla="*/ 12799 w 13942"/>
                      <a:gd name="connsiteY5" fmla="*/ 3922 h 8339"/>
                      <a:gd name="connsiteX6" fmla="*/ 12799 w 13942"/>
                      <a:gd name="connsiteY6" fmla="*/ 3922 h 8339"/>
                      <a:gd name="connsiteX7" fmla="*/ 12799 w 13942"/>
                      <a:gd name="connsiteY7" fmla="*/ 3922 h 8339"/>
                      <a:gd name="connsiteX8" fmla="*/ 7275 w 13942"/>
                      <a:gd name="connsiteY8" fmla="*/ 493 h 8339"/>
                      <a:gd name="connsiteX9" fmla="*/ 702 w 13942"/>
                      <a:gd name="connsiteY9" fmla="*/ 493 h 8339"/>
                      <a:gd name="connsiteX10" fmla="*/ 702 w 13942"/>
                      <a:gd name="connsiteY10" fmla="*/ 493 h 8339"/>
                      <a:gd name="connsiteX11" fmla="*/ 702 w 13942"/>
                      <a:gd name="connsiteY11" fmla="*/ 493 h 8339"/>
                      <a:gd name="connsiteX12" fmla="*/ 702 w 13942"/>
                      <a:gd name="connsiteY12" fmla="*/ 493 h 8339"/>
                      <a:gd name="connsiteX13" fmla="*/ 702 w 13942"/>
                      <a:gd name="connsiteY13" fmla="*/ 493 h 8339"/>
                      <a:gd name="connsiteX14" fmla="*/ 702 w 13942"/>
                      <a:gd name="connsiteY14" fmla="*/ 493 h 8339"/>
                      <a:gd name="connsiteX15" fmla="*/ 702 w 13942"/>
                      <a:gd name="connsiteY15" fmla="*/ 493 h 8339"/>
                      <a:gd name="connsiteX16" fmla="*/ 36 w 13942"/>
                      <a:gd name="connsiteY16" fmla="*/ 1636 h 8339"/>
                      <a:gd name="connsiteX17" fmla="*/ 36 w 13942"/>
                      <a:gd name="connsiteY17" fmla="*/ 2874 h 8339"/>
                      <a:gd name="connsiteX18" fmla="*/ 6132 w 13942"/>
                      <a:gd name="connsiteY18" fmla="*/ 7637 h 8339"/>
                      <a:gd name="connsiteX19" fmla="*/ 13942 w 13942"/>
                      <a:gd name="connsiteY19" fmla="*/ 6970 h 8339"/>
                      <a:gd name="connsiteX20" fmla="*/ 12799 w 13942"/>
                      <a:gd name="connsiteY20" fmla="*/ 5636 h 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42" h="8339">
                        <a:moveTo>
                          <a:pt x="12799" y="5636"/>
                        </a:moveTo>
                        <a:cubicBezTo>
                          <a:pt x="12847" y="5227"/>
                          <a:pt x="12847" y="4808"/>
                          <a:pt x="12799" y="4398"/>
                        </a:cubicBezTo>
                        <a:cubicBezTo>
                          <a:pt x="12799" y="4398"/>
                          <a:pt x="12799" y="4398"/>
                          <a:pt x="12799" y="4398"/>
                        </a:cubicBezTo>
                        <a:lnTo>
                          <a:pt x="12799" y="4398"/>
                        </a:lnTo>
                        <a:cubicBezTo>
                          <a:pt x="12799" y="4398"/>
                          <a:pt x="12799" y="4398"/>
                          <a:pt x="12799" y="3922"/>
                        </a:cubicBezTo>
                        <a:lnTo>
                          <a:pt x="12799" y="3922"/>
                        </a:lnTo>
                        <a:cubicBezTo>
                          <a:pt x="12799" y="3922"/>
                          <a:pt x="12799" y="3922"/>
                          <a:pt x="12799" y="3922"/>
                        </a:cubicBezTo>
                        <a:lnTo>
                          <a:pt x="12799" y="3922"/>
                        </a:lnTo>
                        <a:cubicBezTo>
                          <a:pt x="11361" y="2226"/>
                          <a:pt x="9427" y="1026"/>
                          <a:pt x="7275" y="493"/>
                        </a:cubicBezTo>
                        <a:cubicBezTo>
                          <a:pt x="5132" y="-164"/>
                          <a:pt x="2846" y="-164"/>
                          <a:pt x="702" y="493"/>
                        </a:cubicBezTo>
                        <a:lnTo>
                          <a:pt x="702" y="493"/>
                        </a:lnTo>
                        <a:lnTo>
                          <a:pt x="702" y="493"/>
                        </a:lnTo>
                        <a:lnTo>
                          <a:pt x="702" y="493"/>
                        </a:lnTo>
                        <a:lnTo>
                          <a:pt x="702" y="493"/>
                        </a:lnTo>
                        <a:lnTo>
                          <a:pt x="702" y="493"/>
                        </a:lnTo>
                        <a:lnTo>
                          <a:pt x="702" y="493"/>
                        </a:lnTo>
                        <a:cubicBezTo>
                          <a:pt x="407" y="826"/>
                          <a:pt x="179" y="1217"/>
                          <a:pt x="36" y="1636"/>
                        </a:cubicBezTo>
                        <a:cubicBezTo>
                          <a:pt x="-12" y="2045"/>
                          <a:pt x="-12" y="2465"/>
                          <a:pt x="36" y="2874"/>
                        </a:cubicBezTo>
                        <a:cubicBezTo>
                          <a:pt x="36" y="4589"/>
                          <a:pt x="2703" y="6589"/>
                          <a:pt x="6132" y="7637"/>
                        </a:cubicBezTo>
                        <a:cubicBezTo>
                          <a:pt x="8675" y="8770"/>
                          <a:pt x="11628" y="8523"/>
                          <a:pt x="13942" y="6970"/>
                        </a:cubicBezTo>
                        <a:cubicBezTo>
                          <a:pt x="13628" y="6475"/>
                          <a:pt x="13237" y="6027"/>
                          <a:pt x="12799" y="563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5" name="任意多边形: 形状 904"/>
                  <p:cNvSpPr/>
                  <p:nvPr>
                    <p:custDataLst>
                      <p:tags r:id="rId298"/>
                    </p:custDataLst>
                  </p:nvPr>
                </p:nvSpPr>
                <p:spPr>
                  <a:xfrm>
                    <a:off x="6097396" y="2310844"/>
                    <a:ext cx="8856" cy="4846"/>
                  </a:xfrm>
                  <a:custGeom>
                    <a:avLst/>
                    <a:gdLst>
                      <a:gd name="connsiteX0" fmla="*/ 8700 w 8856"/>
                      <a:gd name="connsiteY0" fmla="*/ 3730 h 4846"/>
                      <a:gd name="connsiteX1" fmla="*/ 3747 w 8856"/>
                      <a:gd name="connsiteY1" fmla="*/ 4492 h 4846"/>
                      <a:gd name="connsiteX2" fmla="*/ 33 w 8856"/>
                      <a:gd name="connsiteY2" fmla="*/ 1158 h 4846"/>
                      <a:gd name="connsiteX3" fmla="*/ 2414 w 8856"/>
                      <a:gd name="connsiteY3" fmla="*/ 15 h 4846"/>
                      <a:gd name="connsiteX4" fmla="*/ 2414 w 8856"/>
                      <a:gd name="connsiteY4" fmla="*/ 2682 h 4846"/>
                      <a:gd name="connsiteX5" fmla="*/ 7272 w 8856"/>
                      <a:gd name="connsiteY5" fmla="*/ 4016 h 4846"/>
                      <a:gd name="connsiteX6" fmla="*/ 8796 w 8856"/>
                      <a:gd name="connsiteY6" fmla="*/ 2778 h 4846"/>
                      <a:gd name="connsiteX7" fmla="*/ 8700 w 8856"/>
                      <a:gd name="connsiteY7" fmla="*/ 3730 h 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6" h="4846">
                        <a:moveTo>
                          <a:pt x="8700" y="3730"/>
                        </a:moveTo>
                        <a:cubicBezTo>
                          <a:pt x="8700" y="4873"/>
                          <a:pt x="6129" y="5159"/>
                          <a:pt x="3747" y="4492"/>
                        </a:cubicBezTo>
                        <a:cubicBezTo>
                          <a:pt x="1366" y="3825"/>
                          <a:pt x="-253" y="2301"/>
                          <a:pt x="33" y="1158"/>
                        </a:cubicBezTo>
                        <a:cubicBezTo>
                          <a:pt x="538" y="349"/>
                          <a:pt x="1471" y="-89"/>
                          <a:pt x="2414" y="15"/>
                        </a:cubicBezTo>
                        <a:cubicBezTo>
                          <a:pt x="1080" y="15"/>
                          <a:pt x="985" y="1635"/>
                          <a:pt x="2414" y="2682"/>
                        </a:cubicBezTo>
                        <a:cubicBezTo>
                          <a:pt x="3871" y="3597"/>
                          <a:pt x="5557" y="4054"/>
                          <a:pt x="7272" y="4016"/>
                        </a:cubicBezTo>
                        <a:cubicBezTo>
                          <a:pt x="8224" y="4016"/>
                          <a:pt x="8891" y="4016"/>
                          <a:pt x="8796" y="2778"/>
                        </a:cubicBezTo>
                        <a:cubicBezTo>
                          <a:pt x="8900" y="3092"/>
                          <a:pt x="8872" y="3444"/>
                          <a:pt x="8700" y="373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6" name="任意多边形: 形状 905"/>
                  <p:cNvSpPr/>
                  <p:nvPr>
                    <p:custDataLst>
                      <p:tags r:id="rId299"/>
                    </p:custDataLst>
                  </p:nvPr>
                </p:nvSpPr>
                <p:spPr>
                  <a:xfrm>
                    <a:off x="6061900" y="2328100"/>
                    <a:ext cx="12763" cy="15430"/>
                  </a:xfrm>
                  <a:custGeom>
                    <a:avLst/>
                    <a:gdLst>
                      <a:gd name="connsiteX0" fmla="*/ 12763 w 12763"/>
                      <a:gd name="connsiteY0" fmla="*/ 13716 h 15430"/>
                      <a:gd name="connsiteX1" fmla="*/ 0 w 12763"/>
                      <a:gd name="connsiteY1" fmla="*/ 15430 h 15430"/>
                      <a:gd name="connsiteX2" fmla="*/ 3524 w 12763"/>
                      <a:gd name="connsiteY2" fmla="*/ 9049 h 15430"/>
                      <a:gd name="connsiteX3" fmla="*/ 2858 w 12763"/>
                      <a:gd name="connsiteY3" fmla="*/ 857 h 15430"/>
                      <a:gd name="connsiteX4" fmla="*/ 2858 w 12763"/>
                      <a:gd name="connsiteY4" fmla="*/ 0 h 15430"/>
                      <a:gd name="connsiteX5" fmla="*/ 6191 w 12763"/>
                      <a:gd name="connsiteY5" fmla="*/ 0 h 15430"/>
                      <a:gd name="connsiteX6" fmla="*/ 6191 w 12763"/>
                      <a:gd name="connsiteY6" fmla="*/ 953 h 15430"/>
                      <a:gd name="connsiteX7" fmla="*/ 7715 w 12763"/>
                      <a:gd name="connsiteY7" fmla="*/ 8954 h 15430"/>
                      <a:gd name="connsiteX8" fmla="*/ 12763 w 12763"/>
                      <a:gd name="connsiteY8" fmla="*/ 13716 h 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3" h="15430">
                        <a:moveTo>
                          <a:pt x="12763" y="13716"/>
                        </a:moveTo>
                        <a:cubicBezTo>
                          <a:pt x="8592" y="14811"/>
                          <a:pt x="4305" y="15383"/>
                          <a:pt x="0" y="15430"/>
                        </a:cubicBezTo>
                        <a:cubicBezTo>
                          <a:pt x="2191" y="14859"/>
                          <a:pt x="3620" y="12859"/>
                          <a:pt x="3524" y="9049"/>
                        </a:cubicBezTo>
                        <a:cubicBezTo>
                          <a:pt x="3429" y="5239"/>
                          <a:pt x="3524" y="2953"/>
                          <a:pt x="2858" y="857"/>
                        </a:cubicBezTo>
                        <a:cubicBezTo>
                          <a:pt x="2858" y="857"/>
                          <a:pt x="2858" y="286"/>
                          <a:pt x="2858" y="0"/>
                        </a:cubicBezTo>
                        <a:lnTo>
                          <a:pt x="6191" y="0"/>
                        </a:lnTo>
                        <a:cubicBezTo>
                          <a:pt x="6191" y="0"/>
                          <a:pt x="6191" y="571"/>
                          <a:pt x="6191" y="953"/>
                        </a:cubicBezTo>
                        <a:cubicBezTo>
                          <a:pt x="6191" y="3048"/>
                          <a:pt x="7049" y="6001"/>
                          <a:pt x="7715" y="8954"/>
                        </a:cubicBezTo>
                        <a:cubicBezTo>
                          <a:pt x="8382" y="11906"/>
                          <a:pt x="10573" y="13811"/>
                          <a:pt x="12763" y="1371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7" name="任意多边形: 形状 906"/>
                  <p:cNvSpPr/>
                  <p:nvPr>
                    <p:custDataLst>
                      <p:tags r:id="rId300"/>
                    </p:custDataLst>
                  </p:nvPr>
                </p:nvSpPr>
                <p:spPr>
                  <a:xfrm>
                    <a:off x="6064853" y="2327624"/>
                    <a:ext cx="3333" cy="1428"/>
                  </a:xfrm>
                  <a:custGeom>
                    <a:avLst/>
                    <a:gdLst>
                      <a:gd name="connsiteX0" fmla="*/ 3334 w 3333"/>
                      <a:gd name="connsiteY0" fmla="*/ 1429 h 1428"/>
                      <a:gd name="connsiteX1" fmla="*/ 1715 w 3333"/>
                      <a:gd name="connsiteY1" fmla="*/ 1429 h 1428"/>
                      <a:gd name="connsiteX2" fmla="*/ 0 w 3333"/>
                      <a:gd name="connsiteY2" fmla="*/ 1429 h 1428"/>
                      <a:gd name="connsiteX3" fmla="*/ 0 w 3333"/>
                      <a:gd name="connsiteY3" fmla="*/ 0 h 1428"/>
                      <a:gd name="connsiteX4" fmla="*/ 3334 w 3333"/>
                      <a:gd name="connsiteY4" fmla="*/ 0 h 1428"/>
                      <a:gd name="connsiteX5" fmla="*/ 3334 w 3333"/>
                      <a:gd name="connsiteY5" fmla="*/ 1429 h 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 h="1428">
                        <a:moveTo>
                          <a:pt x="3334" y="1429"/>
                        </a:moveTo>
                        <a:lnTo>
                          <a:pt x="1715" y="1429"/>
                        </a:lnTo>
                        <a:lnTo>
                          <a:pt x="0" y="1429"/>
                        </a:lnTo>
                        <a:cubicBezTo>
                          <a:pt x="0" y="857"/>
                          <a:pt x="0" y="381"/>
                          <a:pt x="0" y="0"/>
                        </a:cubicBezTo>
                        <a:lnTo>
                          <a:pt x="3334" y="0"/>
                        </a:lnTo>
                        <a:cubicBezTo>
                          <a:pt x="3286" y="476"/>
                          <a:pt x="3286" y="953"/>
                          <a:pt x="3334" y="14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8" name="任意多边形: 形状 907"/>
                  <p:cNvSpPr/>
                  <p:nvPr>
                    <p:custDataLst>
                      <p:tags r:id="rId301"/>
                    </p:custDataLst>
                  </p:nvPr>
                </p:nvSpPr>
                <p:spPr>
                  <a:xfrm>
                    <a:off x="6062481" y="2323395"/>
                    <a:ext cx="10277" cy="5108"/>
                  </a:xfrm>
                  <a:custGeom>
                    <a:avLst/>
                    <a:gdLst>
                      <a:gd name="connsiteX0" fmla="*/ 9039 w 10277"/>
                      <a:gd name="connsiteY0" fmla="*/ 1562 h 5108"/>
                      <a:gd name="connsiteX1" fmla="*/ 9039 w 10277"/>
                      <a:gd name="connsiteY1" fmla="*/ 704 h 5108"/>
                      <a:gd name="connsiteX2" fmla="*/ 9039 w 10277"/>
                      <a:gd name="connsiteY2" fmla="*/ 704 h 5108"/>
                      <a:gd name="connsiteX3" fmla="*/ 9039 w 10277"/>
                      <a:gd name="connsiteY3" fmla="*/ 704 h 5108"/>
                      <a:gd name="connsiteX4" fmla="*/ 9039 w 10277"/>
                      <a:gd name="connsiteY4" fmla="*/ 704 h 5108"/>
                      <a:gd name="connsiteX5" fmla="*/ 9039 w 10277"/>
                      <a:gd name="connsiteY5" fmla="*/ 704 h 5108"/>
                      <a:gd name="connsiteX6" fmla="*/ 9039 w 10277"/>
                      <a:gd name="connsiteY6" fmla="*/ 704 h 5108"/>
                      <a:gd name="connsiteX7" fmla="*/ 9039 w 10277"/>
                      <a:gd name="connsiteY7" fmla="*/ 704 h 5108"/>
                      <a:gd name="connsiteX8" fmla="*/ 4372 w 10277"/>
                      <a:gd name="connsiteY8" fmla="*/ 133 h 5108"/>
                      <a:gd name="connsiteX9" fmla="*/ 86 w 10277"/>
                      <a:gd name="connsiteY9" fmla="*/ 1943 h 5108"/>
                      <a:gd name="connsiteX10" fmla="*/ 86 w 10277"/>
                      <a:gd name="connsiteY10" fmla="*/ 1943 h 5108"/>
                      <a:gd name="connsiteX11" fmla="*/ 86 w 10277"/>
                      <a:gd name="connsiteY11" fmla="*/ 1943 h 5108"/>
                      <a:gd name="connsiteX12" fmla="*/ 86 w 10277"/>
                      <a:gd name="connsiteY12" fmla="*/ 1943 h 5108"/>
                      <a:gd name="connsiteX13" fmla="*/ 86 w 10277"/>
                      <a:gd name="connsiteY13" fmla="*/ 1943 h 5108"/>
                      <a:gd name="connsiteX14" fmla="*/ 86 w 10277"/>
                      <a:gd name="connsiteY14" fmla="*/ 1943 h 5108"/>
                      <a:gd name="connsiteX15" fmla="*/ 86 w 10277"/>
                      <a:gd name="connsiteY15" fmla="*/ 1943 h 5108"/>
                      <a:gd name="connsiteX16" fmla="*/ 86 w 10277"/>
                      <a:gd name="connsiteY16" fmla="*/ 2800 h 5108"/>
                      <a:gd name="connsiteX17" fmla="*/ 86 w 10277"/>
                      <a:gd name="connsiteY17" fmla="*/ 3657 h 5108"/>
                      <a:gd name="connsiteX18" fmla="*/ 5420 w 10277"/>
                      <a:gd name="connsiteY18" fmla="*/ 4991 h 5108"/>
                      <a:gd name="connsiteX19" fmla="*/ 10277 w 10277"/>
                      <a:gd name="connsiteY19" fmla="*/ 2324 h 5108"/>
                      <a:gd name="connsiteX20" fmla="*/ 9039 w 10277"/>
                      <a:gd name="connsiteY20" fmla="*/ 1562 h 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77" h="5108">
                        <a:moveTo>
                          <a:pt x="9039" y="1562"/>
                        </a:moveTo>
                        <a:lnTo>
                          <a:pt x="9039" y="704"/>
                        </a:lnTo>
                        <a:lnTo>
                          <a:pt x="9039" y="704"/>
                        </a:lnTo>
                        <a:lnTo>
                          <a:pt x="9039" y="704"/>
                        </a:lnTo>
                        <a:cubicBezTo>
                          <a:pt x="9039" y="704"/>
                          <a:pt x="9039" y="704"/>
                          <a:pt x="9039" y="704"/>
                        </a:cubicBezTo>
                        <a:lnTo>
                          <a:pt x="9039" y="704"/>
                        </a:lnTo>
                        <a:lnTo>
                          <a:pt x="9039" y="704"/>
                        </a:lnTo>
                        <a:lnTo>
                          <a:pt x="9039" y="704"/>
                        </a:lnTo>
                        <a:cubicBezTo>
                          <a:pt x="7582" y="37"/>
                          <a:pt x="5953" y="-162"/>
                          <a:pt x="4372" y="133"/>
                        </a:cubicBezTo>
                        <a:cubicBezTo>
                          <a:pt x="2781" y="238"/>
                          <a:pt x="1276" y="876"/>
                          <a:pt x="86" y="1943"/>
                        </a:cubicBezTo>
                        <a:lnTo>
                          <a:pt x="86" y="1943"/>
                        </a:lnTo>
                        <a:lnTo>
                          <a:pt x="86" y="1943"/>
                        </a:lnTo>
                        <a:lnTo>
                          <a:pt x="86" y="1943"/>
                        </a:lnTo>
                        <a:cubicBezTo>
                          <a:pt x="86" y="1943"/>
                          <a:pt x="86" y="1943"/>
                          <a:pt x="86" y="1943"/>
                        </a:cubicBezTo>
                        <a:lnTo>
                          <a:pt x="86" y="1943"/>
                        </a:lnTo>
                        <a:lnTo>
                          <a:pt x="86" y="1943"/>
                        </a:lnTo>
                        <a:cubicBezTo>
                          <a:pt x="-10" y="2219"/>
                          <a:pt x="-10" y="2524"/>
                          <a:pt x="86" y="2800"/>
                        </a:cubicBezTo>
                        <a:cubicBezTo>
                          <a:pt x="-29" y="3076"/>
                          <a:pt x="-29" y="3381"/>
                          <a:pt x="86" y="3657"/>
                        </a:cubicBezTo>
                        <a:cubicBezTo>
                          <a:pt x="657" y="4800"/>
                          <a:pt x="2943" y="5372"/>
                          <a:pt x="5420" y="4991"/>
                        </a:cubicBezTo>
                        <a:cubicBezTo>
                          <a:pt x="7896" y="4610"/>
                          <a:pt x="9992" y="3562"/>
                          <a:pt x="10277" y="2324"/>
                        </a:cubicBezTo>
                        <a:cubicBezTo>
                          <a:pt x="9944" y="1962"/>
                          <a:pt x="9515" y="1695"/>
                          <a:pt x="9039" y="15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09" name="任意多边形: 形状 908"/>
                  <p:cNvSpPr/>
                  <p:nvPr>
                    <p:custDataLst>
                      <p:tags r:id="rId302"/>
                    </p:custDataLst>
                  </p:nvPr>
                </p:nvSpPr>
                <p:spPr>
                  <a:xfrm>
                    <a:off x="6062920" y="2323528"/>
                    <a:ext cx="6409" cy="2541"/>
                  </a:xfrm>
                  <a:custGeom>
                    <a:avLst/>
                    <a:gdLst>
                      <a:gd name="connsiteX0" fmla="*/ 6409 w 6409"/>
                      <a:gd name="connsiteY0" fmla="*/ 571 h 2541"/>
                      <a:gd name="connsiteX1" fmla="*/ 3361 w 6409"/>
                      <a:gd name="connsiteY1" fmla="*/ 2476 h 2541"/>
                      <a:gd name="connsiteX2" fmla="*/ 27 w 6409"/>
                      <a:gd name="connsiteY2" fmla="*/ 1429 h 2541"/>
                      <a:gd name="connsiteX3" fmla="*/ 1266 w 6409"/>
                      <a:gd name="connsiteY3" fmla="*/ 0 h 2541"/>
                      <a:gd name="connsiteX4" fmla="*/ 1837 w 6409"/>
                      <a:gd name="connsiteY4" fmla="*/ 1810 h 2541"/>
                      <a:gd name="connsiteX5" fmla="*/ 5361 w 6409"/>
                      <a:gd name="connsiteY5" fmla="*/ 1238 h 2541"/>
                      <a:gd name="connsiteX6" fmla="*/ 6028 w 6409"/>
                      <a:gd name="connsiteY6" fmla="*/ 0 h 2541"/>
                      <a:gd name="connsiteX7" fmla="*/ 6409 w 6409"/>
                      <a:gd name="connsiteY7" fmla="*/ 571 h 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9" h="2541">
                        <a:moveTo>
                          <a:pt x="6409" y="571"/>
                        </a:moveTo>
                        <a:cubicBezTo>
                          <a:pt x="6409" y="1429"/>
                          <a:pt x="5171" y="2286"/>
                          <a:pt x="3361" y="2476"/>
                        </a:cubicBezTo>
                        <a:cubicBezTo>
                          <a:pt x="1551" y="2667"/>
                          <a:pt x="123" y="2476"/>
                          <a:pt x="27" y="1429"/>
                        </a:cubicBezTo>
                        <a:cubicBezTo>
                          <a:pt x="-68" y="381"/>
                          <a:pt x="27" y="381"/>
                          <a:pt x="1266" y="0"/>
                        </a:cubicBezTo>
                        <a:cubicBezTo>
                          <a:pt x="504" y="571"/>
                          <a:pt x="694" y="1524"/>
                          <a:pt x="1837" y="1810"/>
                        </a:cubicBezTo>
                        <a:cubicBezTo>
                          <a:pt x="3037" y="1943"/>
                          <a:pt x="4256" y="1743"/>
                          <a:pt x="5361" y="1238"/>
                        </a:cubicBezTo>
                        <a:cubicBezTo>
                          <a:pt x="6028" y="1238"/>
                          <a:pt x="6314" y="476"/>
                          <a:pt x="6028" y="0"/>
                        </a:cubicBezTo>
                        <a:cubicBezTo>
                          <a:pt x="6238" y="124"/>
                          <a:pt x="6381" y="333"/>
                          <a:pt x="6409" y="5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0" name="任意多边形: 形状 909"/>
                  <p:cNvSpPr/>
                  <p:nvPr>
                    <p:custDataLst>
                      <p:tags r:id="rId303"/>
                    </p:custDataLst>
                  </p:nvPr>
                </p:nvSpPr>
                <p:spPr>
                  <a:xfrm>
                    <a:off x="6028848" y="2325528"/>
                    <a:ext cx="22002" cy="29146"/>
                  </a:xfrm>
                  <a:custGeom>
                    <a:avLst/>
                    <a:gdLst>
                      <a:gd name="connsiteX0" fmla="*/ 22003 w 22002"/>
                      <a:gd name="connsiteY0" fmla="*/ 22098 h 29146"/>
                      <a:gd name="connsiteX1" fmla="*/ 10573 w 22002"/>
                      <a:gd name="connsiteY1" fmla="*/ 29147 h 29146"/>
                      <a:gd name="connsiteX2" fmla="*/ 6953 w 22002"/>
                      <a:gd name="connsiteY2" fmla="*/ 14669 h 29146"/>
                      <a:gd name="connsiteX3" fmla="*/ 1143 w 22002"/>
                      <a:gd name="connsiteY3" fmla="*/ 3715 h 29146"/>
                      <a:gd name="connsiteX4" fmla="*/ 0 w 22002"/>
                      <a:gd name="connsiteY4" fmla="*/ 1810 h 29146"/>
                      <a:gd name="connsiteX5" fmla="*/ 2953 w 22002"/>
                      <a:gd name="connsiteY5" fmla="*/ 0 h 29146"/>
                      <a:gd name="connsiteX6" fmla="*/ 4096 w 22002"/>
                      <a:gd name="connsiteY6" fmla="*/ 1810 h 29146"/>
                      <a:gd name="connsiteX7" fmla="*/ 10763 w 22002"/>
                      <a:gd name="connsiteY7" fmla="*/ 12287 h 29146"/>
                      <a:gd name="connsiteX8" fmla="*/ 22003 w 22002"/>
                      <a:gd name="connsiteY8" fmla="*/ 22098 h 2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 h="29146">
                        <a:moveTo>
                          <a:pt x="22003" y="22098"/>
                        </a:moveTo>
                        <a:cubicBezTo>
                          <a:pt x="18993" y="25546"/>
                          <a:pt x="15011" y="28004"/>
                          <a:pt x="10573" y="29147"/>
                        </a:cubicBezTo>
                        <a:cubicBezTo>
                          <a:pt x="12192" y="27527"/>
                          <a:pt x="11430" y="22670"/>
                          <a:pt x="6953" y="14669"/>
                        </a:cubicBezTo>
                        <a:cubicBezTo>
                          <a:pt x="5906" y="12764"/>
                          <a:pt x="3810" y="8192"/>
                          <a:pt x="1143" y="3715"/>
                        </a:cubicBezTo>
                        <a:lnTo>
                          <a:pt x="0" y="1810"/>
                        </a:lnTo>
                        <a:lnTo>
                          <a:pt x="2953" y="0"/>
                        </a:lnTo>
                        <a:lnTo>
                          <a:pt x="4096" y="1810"/>
                        </a:lnTo>
                        <a:cubicBezTo>
                          <a:pt x="6858" y="6287"/>
                          <a:pt x="9906" y="11335"/>
                          <a:pt x="10763" y="12287"/>
                        </a:cubicBezTo>
                        <a:cubicBezTo>
                          <a:pt x="15907" y="20003"/>
                          <a:pt x="19526" y="22860"/>
                          <a:pt x="22003" y="220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1" name="任意多边形: 形状 910"/>
                  <p:cNvSpPr/>
                  <p:nvPr>
                    <p:custDataLst>
                      <p:tags r:id="rId304"/>
                    </p:custDataLst>
                  </p:nvPr>
                </p:nvSpPr>
                <p:spPr>
                  <a:xfrm>
                    <a:off x="6028848" y="2325528"/>
                    <a:ext cx="4095" cy="3714"/>
                  </a:xfrm>
                  <a:custGeom>
                    <a:avLst/>
                    <a:gdLst>
                      <a:gd name="connsiteX0" fmla="*/ 4096 w 4095"/>
                      <a:gd name="connsiteY0" fmla="*/ 1810 h 3714"/>
                      <a:gd name="connsiteX1" fmla="*/ 2667 w 4095"/>
                      <a:gd name="connsiteY1" fmla="*/ 2858 h 3714"/>
                      <a:gd name="connsiteX2" fmla="*/ 1143 w 4095"/>
                      <a:gd name="connsiteY2" fmla="*/ 3715 h 3714"/>
                      <a:gd name="connsiteX3" fmla="*/ 0 w 4095"/>
                      <a:gd name="connsiteY3" fmla="*/ 1810 h 3714"/>
                      <a:gd name="connsiteX4" fmla="*/ 2953 w 4095"/>
                      <a:gd name="connsiteY4" fmla="*/ 0 h 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3714">
                        <a:moveTo>
                          <a:pt x="4096" y="1810"/>
                        </a:moveTo>
                        <a:cubicBezTo>
                          <a:pt x="3677" y="2229"/>
                          <a:pt x="3200" y="2591"/>
                          <a:pt x="2667" y="2858"/>
                        </a:cubicBezTo>
                        <a:cubicBezTo>
                          <a:pt x="2200" y="3210"/>
                          <a:pt x="1686" y="3505"/>
                          <a:pt x="1143" y="3715"/>
                        </a:cubicBezTo>
                        <a:lnTo>
                          <a:pt x="0" y="1810"/>
                        </a:lnTo>
                        <a:lnTo>
                          <a:pt x="2953"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2" name="任意多边形: 形状 911"/>
                  <p:cNvSpPr/>
                  <p:nvPr>
                    <p:custDataLst>
                      <p:tags r:id="rId305"/>
                    </p:custDataLst>
                  </p:nvPr>
                </p:nvSpPr>
                <p:spPr>
                  <a:xfrm>
                    <a:off x="6021714" y="2318377"/>
                    <a:ext cx="14494" cy="10781"/>
                  </a:xfrm>
                  <a:custGeom>
                    <a:avLst/>
                    <a:gdLst>
                      <a:gd name="connsiteX0" fmla="*/ 13897 w 14494"/>
                      <a:gd name="connsiteY0" fmla="*/ 1055 h 10781"/>
                      <a:gd name="connsiteX1" fmla="*/ 12944 w 14494"/>
                      <a:gd name="connsiteY1" fmla="*/ 7 h 10781"/>
                      <a:gd name="connsiteX2" fmla="*/ 12944 w 14494"/>
                      <a:gd name="connsiteY2" fmla="*/ 7 h 10781"/>
                      <a:gd name="connsiteX3" fmla="*/ 12944 w 14494"/>
                      <a:gd name="connsiteY3" fmla="*/ 7 h 10781"/>
                      <a:gd name="connsiteX4" fmla="*/ 12468 w 14494"/>
                      <a:gd name="connsiteY4" fmla="*/ 7 h 10781"/>
                      <a:gd name="connsiteX5" fmla="*/ 11801 w 14494"/>
                      <a:gd name="connsiteY5" fmla="*/ 7 h 10781"/>
                      <a:gd name="connsiteX6" fmla="*/ 4943 w 14494"/>
                      <a:gd name="connsiteY6" fmla="*/ 2007 h 10781"/>
                      <a:gd name="connsiteX7" fmla="*/ 86 w 14494"/>
                      <a:gd name="connsiteY7" fmla="*/ 7151 h 10781"/>
                      <a:gd name="connsiteX8" fmla="*/ 86 w 14494"/>
                      <a:gd name="connsiteY8" fmla="*/ 7151 h 10781"/>
                      <a:gd name="connsiteX9" fmla="*/ 86 w 14494"/>
                      <a:gd name="connsiteY9" fmla="*/ 7151 h 10781"/>
                      <a:gd name="connsiteX10" fmla="*/ 86 w 14494"/>
                      <a:gd name="connsiteY10" fmla="*/ 7913 h 10781"/>
                      <a:gd name="connsiteX11" fmla="*/ 86 w 14494"/>
                      <a:gd name="connsiteY11" fmla="*/ 7913 h 10781"/>
                      <a:gd name="connsiteX12" fmla="*/ 86 w 14494"/>
                      <a:gd name="connsiteY12" fmla="*/ 7913 h 10781"/>
                      <a:gd name="connsiteX13" fmla="*/ 86 w 14494"/>
                      <a:gd name="connsiteY13" fmla="*/ 9151 h 10781"/>
                      <a:gd name="connsiteX14" fmla="*/ 1038 w 14494"/>
                      <a:gd name="connsiteY14" fmla="*/ 10199 h 10781"/>
                      <a:gd name="connsiteX15" fmla="*/ 9325 w 14494"/>
                      <a:gd name="connsiteY15" fmla="*/ 8770 h 10781"/>
                      <a:gd name="connsiteX16" fmla="*/ 14468 w 14494"/>
                      <a:gd name="connsiteY16" fmla="*/ 1912 h 10781"/>
                      <a:gd name="connsiteX17" fmla="*/ 13897 w 14494"/>
                      <a:gd name="connsiteY17" fmla="*/ 1055 h 1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94" h="10781">
                        <a:moveTo>
                          <a:pt x="13897" y="1055"/>
                        </a:moveTo>
                        <a:cubicBezTo>
                          <a:pt x="13659" y="645"/>
                          <a:pt x="13335" y="283"/>
                          <a:pt x="12944" y="7"/>
                        </a:cubicBezTo>
                        <a:lnTo>
                          <a:pt x="12944" y="7"/>
                        </a:lnTo>
                        <a:lnTo>
                          <a:pt x="12944" y="7"/>
                        </a:lnTo>
                        <a:lnTo>
                          <a:pt x="12468" y="7"/>
                        </a:lnTo>
                        <a:lnTo>
                          <a:pt x="11801" y="7"/>
                        </a:lnTo>
                        <a:cubicBezTo>
                          <a:pt x="9363" y="-79"/>
                          <a:pt x="6953" y="626"/>
                          <a:pt x="4943" y="2007"/>
                        </a:cubicBezTo>
                        <a:cubicBezTo>
                          <a:pt x="2829" y="3179"/>
                          <a:pt x="1134" y="4970"/>
                          <a:pt x="86" y="7151"/>
                        </a:cubicBezTo>
                        <a:lnTo>
                          <a:pt x="86" y="7151"/>
                        </a:lnTo>
                        <a:lnTo>
                          <a:pt x="86" y="7151"/>
                        </a:lnTo>
                        <a:lnTo>
                          <a:pt x="86" y="7913"/>
                        </a:lnTo>
                        <a:cubicBezTo>
                          <a:pt x="86" y="7913"/>
                          <a:pt x="86" y="7913"/>
                          <a:pt x="86" y="7913"/>
                        </a:cubicBezTo>
                        <a:lnTo>
                          <a:pt x="86" y="7913"/>
                        </a:lnTo>
                        <a:cubicBezTo>
                          <a:pt x="-29" y="8322"/>
                          <a:pt x="-29" y="8741"/>
                          <a:pt x="86" y="9151"/>
                        </a:cubicBezTo>
                        <a:cubicBezTo>
                          <a:pt x="295" y="9580"/>
                          <a:pt x="629" y="9942"/>
                          <a:pt x="1038" y="10199"/>
                        </a:cubicBezTo>
                        <a:cubicBezTo>
                          <a:pt x="2467" y="11342"/>
                          <a:pt x="5991" y="10770"/>
                          <a:pt x="9325" y="8770"/>
                        </a:cubicBezTo>
                        <a:cubicBezTo>
                          <a:pt x="12659" y="6770"/>
                          <a:pt x="14754" y="3817"/>
                          <a:pt x="14468" y="1912"/>
                        </a:cubicBezTo>
                        <a:cubicBezTo>
                          <a:pt x="14297" y="1607"/>
                          <a:pt x="14107" y="1321"/>
                          <a:pt x="13897" y="105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3" name="任意多边形: 形状 912"/>
                  <p:cNvSpPr/>
                  <p:nvPr>
                    <p:custDataLst>
                      <p:tags r:id="rId306"/>
                    </p:custDataLst>
                  </p:nvPr>
                </p:nvSpPr>
                <p:spPr>
                  <a:xfrm>
                    <a:off x="6023528" y="2319528"/>
                    <a:ext cx="8920" cy="6420"/>
                  </a:xfrm>
                  <a:custGeom>
                    <a:avLst/>
                    <a:gdLst>
                      <a:gd name="connsiteX0" fmla="*/ 8749 w 8920"/>
                      <a:gd name="connsiteY0" fmla="*/ 571 h 6420"/>
                      <a:gd name="connsiteX1" fmla="*/ 5701 w 8920"/>
                      <a:gd name="connsiteY1" fmla="*/ 5143 h 6420"/>
                      <a:gd name="connsiteX2" fmla="*/ 272 w 8920"/>
                      <a:gd name="connsiteY2" fmla="*/ 5715 h 6420"/>
                      <a:gd name="connsiteX3" fmla="*/ 1129 w 8920"/>
                      <a:gd name="connsiteY3" fmla="*/ 2953 h 6420"/>
                      <a:gd name="connsiteX4" fmla="*/ 3129 w 8920"/>
                      <a:gd name="connsiteY4" fmla="*/ 5143 h 6420"/>
                      <a:gd name="connsiteX5" fmla="*/ 7701 w 8920"/>
                      <a:gd name="connsiteY5" fmla="*/ 2191 h 6420"/>
                      <a:gd name="connsiteX6" fmla="*/ 7701 w 8920"/>
                      <a:gd name="connsiteY6" fmla="*/ 0 h 6420"/>
                      <a:gd name="connsiteX7" fmla="*/ 8749 w 8920"/>
                      <a:gd name="connsiteY7" fmla="*/ 571 h 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0" h="6420">
                        <a:moveTo>
                          <a:pt x="8749" y="571"/>
                        </a:moveTo>
                        <a:cubicBezTo>
                          <a:pt x="9416" y="1714"/>
                          <a:pt x="8082" y="3715"/>
                          <a:pt x="5701" y="5143"/>
                        </a:cubicBezTo>
                        <a:cubicBezTo>
                          <a:pt x="3320" y="6572"/>
                          <a:pt x="938" y="6858"/>
                          <a:pt x="272" y="5715"/>
                        </a:cubicBezTo>
                        <a:cubicBezTo>
                          <a:pt x="-395" y="4572"/>
                          <a:pt x="272" y="4000"/>
                          <a:pt x="1129" y="2953"/>
                        </a:cubicBezTo>
                        <a:cubicBezTo>
                          <a:pt x="462" y="4381"/>
                          <a:pt x="1129" y="5429"/>
                          <a:pt x="3129" y="5143"/>
                        </a:cubicBezTo>
                        <a:cubicBezTo>
                          <a:pt x="4920" y="4658"/>
                          <a:pt x="6520" y="3629"/>
                          <a:pt x="7701" y="2191"/>
                        </a:cubicBezTo>
                        <a:cubicBezTo>
                          <a:pt x="8368" y="1238"/>
                          <a:pt x="8558" y="476"/>
                          <a:pt x="7701" y="0"/>
                        </a:cubicBezTo>
                        <a:cubicBezTo>
                          <a:pt x="8120" y="28"/>
                          <a:pt x="8501" y="238"/>
                          <a:pt x="8749" y="5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4" name="任意多边形: 形状 913"/>
                  <p:cNvSpPr/>
                  <p:nvPr>
                    <p:custDataLst>
                      <p:tags r:id="rId307"/>
                    </p:custDataLst>
                  </p:nvPr>
                </p:nvSpPr>
                <p:spPr>
                  <a:xfrm>
                    <a:off x="6010084" y="2355246"/>
                    <a:ext cx="22098" cy="18573"/>
                  </a:xfrm>
                  <a:custGeom>
                    <a:avLst/>
                    <a:gdLst>
                      <a:gd name="connsiteX0" fmla="*/ 22098 w 22098"/>
                      <a:gd name="connsiteY0" fmla="*/ 6953 h 18573"/>
                      <a:gd name="connsiteX1" fmla="*/ 14097 w 22098"/>
                      <a:gd name="connsiteY1" fmla="*/ 18574 h 18573"/>
                      <a:gd name="connsiteX2" fmla="*/ 8382 w 22098"/>
                      <a:gd name="connsiteY2" fmla="*/ 9049 h 18573"/>
                      <a:gd name="connsiteX3" fmla="*/ 1333 w 22098"/>
                      <a:gd name="connsiteY3" fmla="*/ 4000 h 18573"/>
                      <a:gd name="connsiteX4" fmla="*/ 0 w 22098"/>
                      <a:gd name="connsiteY4" fmla="*/ 3048 h 18573"/>
                      <a:gd name="connsiteX5" fmla="*/ 2096 w 22098"/>
                      <a:gd name="connsiteY5" fmla="*/ 0 h 18573"/>
                      <a:gd name="connsiteX6" fmla="*/ 3429 w 22098"/>
                      <a:gd name="connsiteY6" fmla="*/ 952 h 18573"/>
                      <a:gd name="connsiteX7" fmla="*/ 10954 w 22098"/>
                      <a:gd name="connsiteY7" fmla="*/ 5239 h 18573"/>
                      <a:gd name="connsiteX8" fmla="*/ 22098 w 22098"/>
                      <a:gd name="connsiteY8" fmla="*/ 6953 h 1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8" h="18573">
                        <a:moveTo>
                          <a:pt x="22098" y="6953"/>
                        </a:moveTo>
                        <a:cubicBezTo>
                          <a:pt x="20260" y="11335"/>
                          <a:pt x="17536" y="15288"/>
                          <a:pt x="14097" y="18574"/>
                        </a:cubicBezTo>
                        <a:cubicBezTo>
                          <a:pt x="15145" y="16383"/>
                          <a:pt x="13621" y="12954"/>
                          <a:pt x="8382" y="9049"/>
                        </a:cubicBezTo>
                        <a:cubicBezTo>
                          <a:pt x="6134" y="7230"/>
                          <a:pt x="3781" y="5544"/>
                          <a:pt x="1333" y="4000"/>
                        </a:cubicBezTo>
                        <a:lnTo>
                          <a:pt x="0" y="3048"/>
                        </a:lnTo>
                        <a:lnTo>
                          <a:pt x="2096" y="0"/>
                        </a:lnTo>
                        <a:lnTo>
                          <a:pt x="3429" y="952"/>
                        </a:lnTo>
                        <a:cubicBezTo>
                          <a:pt x="6572" y="3048"/>
                          <a:pt x="6287" y="2381"/>
                          <a:pt x="10954" y="5239"/>
                        </a:cubicBezTo>
                        <a:cubicBezTo>
                          <a:pt x="15621" y="8096"/>
                          <a:pt x="20479" y="8382"/>
                          <a:pt x="22098" y="6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5" name="任意多边形: 形状 914"/>
                  <p:cNvSpPr/>
                  <p:nvPr>
                    <p:custDataLst>
                      <p:tags r:id="rId308"/>
                    </p:custDataLst>
                  </p:nvPr>
                </p:nvSpPr>
                <p:spPr>
                  <a:xfrm>
                    <a:off x="6010084" y="2354770"/>
                    <a:ext cx="3524" cy="4000"/>
                  </a:xfrm>
                  <a:custGeom>
                    <a:avLst/>
                    <a:gdLst>
                      <a:gd name="connsiteX0" fmla="*/ 3524 w 3524"/>
                      <a:gd name="connsiteY0" fmla="*/ 953 h 4000"/>
                      <a:gd name="connsiteX1" fmla="*/ 2572 w 3524"/>
                      <a:gd name="connsiteY1" fmla="*/ 2572 h 4000"/>
                      <a:gd name="connsiteX2" fmla="*/ 1429 w 3524"/>
                      <a:gd name="connsiteY2" fmla="*/ 4000 h 4000"/>
                      <a:gd name="connsiteX3" fmla="*/ 0 w 3524"/>
                      <a:gd name="connsiteY3" fmla="*/ 3048 h 4000"/>
                      <a:gd name="connsiteX4" fmla="*/ 2096 w 3524"/>
                      <a:gd name="connsiteY4" fmla="*/ 0 h 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4000">
                        <a:moveTo>
                          <a:pt x="3524" y="953"/>
                        </a:moveTo>
                        <a:lnTo>
                          <a:pt x="2572" y="2572"/>
                        </a:lnTo>
                        <a:lnTo>
                          <a:pt x="1429" y="4000"/>
                        </a:lnTo>
                        <a:lnTo>
                          <a:pt x="0" y="3048"/>
                        </a:lnTo>
                        <a:lnTo>
                          <a:pt x="2096"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6" name="任意多边形: 形状 915"/>
                  <p:cNvSpPr/>
                  <p:nvPr>
                    <p:custDataLst>
                      <p:tags r:id="rId309"/>
                    </p:custDataLst>
                  </p:nvPr>
                </p:nvSpPr>
                <p:spPr>
                  <a:xfrm>
                    <a:off x="6004559" y="2349722"/>
                    <a:ext cx="8493" cy="9617"/>
                  </a:xfrm>
                  <a:custGeom>
                    <a:avLst/>
                    <a:gdLst>
                      <a:gd name="connsiteX0" fmla="*/ 7811 w 8493"/>
                      <a:gd name="connsiteY0" fmla="*/ 95 h 9617"/>
                      <a:gd name="connsiteX1" fmla="*/ 6858 w 8493"/>
                      <a:gd name="connsiteY1" fmla="*/ 95 h 9617"/>
                      <a:gd name="connsiteX2" fmla="*/ 5715 w 8493"/>
                      <a:gd name="connsiteY2" fmla="*/ 95 h 9617"/>
                      <a:gd name="connsiteX3" fmla="*/ 1715 w 8493"/>
                      <a:gd name="connsiteY3" fmla="*/ 3429 h 9617"/>
                      <a:gd name="connsiteX4" fmla="*/ 0 w 8493"/>
                      <a:gd name="connsiteY4" fmla="*/ 8382 h 9617"/>
                      <a:gd name="connsiteX5" fmla="*/ 0 w 8493"/>
                      <a:gd name="connsiteY5" fmla="*/ 8382 h 9617"/>
                      <a:gd name="connsiteX6" fmla="*/ 0 w 8493"/>
                      <a:gd name="connsiteY6" fmla="*/ 8858 h 9617"/>
                      <a:gd name="connsiteX7" fmla="*/ 0 w 8493"/>
                      <a:gd name="connsiteY7" fmla="*/ 8858 h 9617"/>
                      <a:gd name="connsiteX8" fmla="*/ 0 w 8493"/>
                      <a:gd name="connsiteY8" fmla="*/ 8858 h 9617"/>
                      <a:gd name="connsiteX9" fmla="*/ 0 w 8493"/>
                      <a:gd name="connsiteY9" fmla="*/ 8858 h 9617"/>
                      <a:gd name="connsiteX10" fmla="*/ 667 w 8493"/>
                      <a:gd name="connsiteY10" fmla="*/ 9525 h 9617"/>
                      <a:gd name="connsiteX11" fmla="*/ 1619 w 8493"/>
                      <a:gd name="connsiteY11" fmla="*/ 9525 h 9617"/>
                      <a:gd name="connsiteX12" fmla="*/ 6763 w 8493"/>
                      <a:gd name="connsiteY12" fmla="*/ 6096 h 9617"/>
                      <a:gd name="connsiteX13" fmla="*/ 8096 w 8493"/>
                      <a:gd name="connsiteY13" fmla="*/ 0 h 9617"/>
                      <a:gd name="connsiteX14" fmla="*/ 7811 w 8493"/>
                      <a:gd name="connsiteY14" fmla="*/ 95 h 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93" h="9617">
                        <a:moveTo>
                          <a:pt x="7811" y="95"/>
                        </a:moveTo>
                        <a:cubicBezTo>
                          <a:pt x="7496" y="9"/>
                          <a:pt x="7172" y="9"/>
                          <a:pt x="6858" y="95"/>
                        </a:cubicBezTo>
                        <a:lnTo>
                          <a:pt x="5715" y="95"/>
                        </a:lnTo>
                        <a:cubicBezTo>
                          <a:pt x="4077" y="781"/>
                          <a:pt x="2686" y="1943"/>
                          <a:pt x="1715" y="3429"/>
                        </a:cubicBezTo>
                        <a:cubicBezTo>
                          <a:pt x="695" y="4886"/>
                          <a:pt x="95" y="6601"/>
                          <a:pt x="0" y="8382"/>
                        </a:cubicBezTo>
                        <a:lnTo>
                          <a:pt x="0" y="8382"/>
                        </a:lnTo>
                        <a:lnTo>
                          <a:pt x="0" y="8858"/>
                        </a:lnTo>
                        <a:cubicBezTo>
                          <a:pt x="0" y="8858"/>
                          <a:pt x="0" y="8858"/>
                          <a:pt x="0" y="8858"/>
                        </a:cubicBezTo>
                        <a:lnTo>
                          <a:pt x="0" y="8858"/>
                        </a:lnTo>
                        <a:lnTo>
                          <a:pt x="0" y="8858"/>
                        </a:lnTo>
                        <a:cubicBezTo>
                          <a:pt x="172" y="9125"/>
                          <a:pt x="400" y="9353"/>
                          <a:pt x="667" y="9525"/>
                        </a:cubicBezTo>
                        <a:cubicBezTo>
                          <a:pt x="972" y="9649"/>
                          <a:pt x="1314" y="9649"/>
                          <a:pt x="1619" y="9525"/>
                        </a:cubicBezTo>
                        <a:cubicBezTo>
                          <a:pt x="2953" y="9525"/>
                          <a:pt x="5144" y="8477"/>
                          <a:pt x="6763" y="6096"/>
                        </a:cubicBezTo>
                        <a:cubicBezTo>
                          <a:pt x="8382" y="3715"/>
                          <a:pt x="8954" y="1143"/>
                          <a:pt x="8096" y="0"/>
                        </a:cubicBezTo>
                        <a:cubicBezTo>
                          <a:pt x="8001" y="19"/>
                          <a:pt x="7906" y="57"/>
                          <a:pt x="7811" y="9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7" name="任意多边形: 形状 916"/>
                  <p:cNvSpPr/>
                  <p:nvPr>
                    <p:custDataLst>
                      <p:tags r:id="rId310"/>
                    </p:custDataLst>
                  </p:nvPr>
                </p:nvSpPr>
                <p:spPr>
                  <a:xfrm>
                    <a:off x="6005676" y="2351145"/>
                    <a:ext cx="5023" cy="6232"/>
                  </a:xfrm>
                  <a:custGeom>
                    <a:avLst/>
                    <a:gdLst>
                      <a:gd name="connsiteX0" fmla="*/ 4598 w 5023"/>
                      <a:gd name="connsiteY0" fmla="*/ 101 h 6232"/>
                      <a:gd name="connsiteX1" fmla="*/ 3931 w 5023"/>
                      <a:gd name="connsiteY1" fmla="*/ 4101 h 6232"/>
                      <a:gd name="connsiteX2" fmla="*/ 503 w 5023"/>
                      <a:gd name="connsiteY2" fmla="*/ 6102 h 6232"/>
                      <a:gd name="connsiteX3" fmla="*/ 503 w 5023"/>
                      <a:gd name="connsiteY3" fmla="*/ 4006 h 6232"/>
                      <a:gd name="connsiteX4" fmla="*/ 2503 w 5023"/>
                      <a:gd name="connsiteY4" fmla="*/ 4863 h 6232"/>
                      <a:gd name="connsiteX5" fmla="*/ 4598 w 5023"/>
                      <a:gd name="connsiteY5" fmla="*/ 1530 h 6232"/>
                      <a:gd name="connsiteX6" fmla="*/ 4027 w 5023"/>
                      <a:gd name="connsiteY6" fmla="*/ 6 h 6232"/>
                      <a:gd name="connsiteX7" fmla="*/ 4598 w 5023"/>
                      <a:gd name="connsiteY7" fmla="*/ 101 h 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3" h="6232">
                        <a:moveTo>
                          <a:pt x="4598" y="101"/>
                        </a:moveTo>
                        <a:cubicBezTo>
                          <a:pt x="5360" y="672"/>
                          <a:pt x="5075" y="2482"/>
                          <a:pt x="3931" y="4101"/>
                        </a:cubicBezTo>
                        <a:cubicBezTo>
                          <a:pt x="2789" y="5721"/>
                          <a:pt x="1265" y="6578"/>
                          <a:pt x="503" y="6102"/>
                        </a:cubicBezTo>
                        <a:cubicBezTo>
                          <a:pt x="-259" y="5625"/>
                          <a:pt x="-69" y="4959"/>
                          <a:pt x="503" y="4006"/>
                        </a:cubicBezTo>
                        <a:cubicBezTo>
                          <a:pt x="503" y="5149"/>
                          <a:pt x="1360" y="5530"/>
                          <a:pt x="2503" y="4863"/>
                        </a:cubicBezTo>
                        <a:cubicBezTo>
                          <a:pt x="3503" y="3978"/>
                          <a:pt x="4227" y="2815"/>
                          <a:pt x="4598" y="1530"/>
                        </a:cubicBezTo>
                        <a:cubicBezTo>
                          <a:pt x="4598" y="672"/>
                          <a:pt x="4598" y="101"/>
                          <a:pt x="4027" y="6"/>
                        </a:cubicBezTo>
                        <a:cubicBezTo>
                          <a:pt x="4227" y="-13"/>
                          <a:pt x="4417" y="15"/>
                          <a:pt x="4598" y="1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8" name="任意多边形: 形状 917"/>
                  <p:cNvSpPr/>
                  <p:nvPr>
                    <p:custDataLst>
                      <p:tags r:id="rId311"/>
                    </p:custDataLst>
                  </p:nvPr>
                </p:nvSpPr>
                <p:spPr>
                  <a:xfrm>
                    <a:off x="6012846" y="2385059"/>
                    <a:ext cx="6381" cy="10191"/>
                  </a:xfrm>
                  <a:custGeom>
                    <a:avLst/>
                    <a:gdLst>
                      <a:gd name="connsiteX0" fmla="*/ 6382 w 6381"/>
                      <a:gd name="connsiteY0" fmla="*/ 0 h 10191"/>
                      <a:gd name="connsiteX1" fmla="*/ 4477 w 6381"/>
                      <a:gd name="connsiteY1" fmla="*/ 10192 h 10191"/>
                      <a:gd name="connsiteX2" fmla="*/ 3048 w 6381"/>
                      <a:gd name="connsiteY2" fmla="*/ 6191 h 10191"/>
                      <a:gd name="connsiteX3" fmla="*/ 0 w 6381"/>
                      <a:gd name="connsiteY3" fmla="*/ 5144 h 10191"/>
                      <a:gd name="connsiteX4" fmla="*/ 0 w 6381"/>
                      <a:gd name="connsiteY4" fmla="*/ 5144 h 10191"/>
                      <a:gd name="connsiteX5" fmla="*/ 0 w 6381"/>
                      <a:gd name="connsiteY5" fmla="*/ 3048 h 10191"/>
                      <a:gd name="connsiteX6" fmla="*/ 0 w 6381"/>
                      <a:gd name="connsiteY6" fmla="*/ 3048 h 10191"/>
                      <a:gd name="connsiteX7" fmla="*/ 3238 w 6381"/>
                      <a:gd name="connsiteY7" fmla="*/ 3048 h 10191"/>
                      <a:gd name="connsiteX8" fmla="*/ 6382 w 6381"/>
                      <a:gd name="connsiteY8" fmla="*/ 0 h 1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 h="10191">
                        <a:moveTo>
                          <a:pt x="6382" y="0"/>
                        </a:moveTo>
                        <a:cubicBezTo>
                          <a:pt x="5953" y="3429"/>
                          <a:pt x="5324" y="6839"/>
                          <a:pt x="4477" y="10192"/>
                        </a:cubicBezTo>
                        <a:cubicBezTo>
                          <a:pt x="4477" y="8763"/>
                          <a:pt x="4477" y="6763"/>
                          <a:pt x="3048" y="6191"/>
                        </a:cubicBezTo>
                        <a:cubicBezTo>
                          <a:pt x="2076" y="5715"/>
                          <a:pt x="1057" y="5363"/>
                          <a:pt x="0" y="5144"/>
                        </a:cubicBezTo>
                        <a:lnTo>
                          <a:pt x="0" y="5144"/>
                        </a:lnTo>
                        <a:lnTo>
                          <a:pt x="0" y="3048"/>
                        </a:lnTo>
                        <a:lnTo>
                          <a:pt x="0" y="3048"/>
                        </a:lnTo>
                        <a:cubicBezTo>
                          <a:pt x="1076" y="3229"/>
                          <a:pt x="2162" y="3229"/>
                          <a:pt x="3238" y="3048"/>
                        </a:cubicBezTo>
                        <a:cubicBezTo>
                          <a:pt x="4867" y="2886"/>
                          <a:pt x="6172" y="1619"/>
                          <a:pt x="6382"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19" name="任意多边形: 形状 918"/>
                  <p:cNvSpPr/>
                  <p:nvPr>
                    <p:custDataLst>
                      <p:tags r:id="rId312"/>
                    </p:custDataLst>
                  </p:nvPr>
                </p:nvSpPr>
                <p:spPr>
                  <a:xfrm>
                    <a:off x="6012941" y="2388108"/>
                    <a:ext cx="762" cy="2190"/>
                  </a:xfrm>
                  <a:custGeom>
                    <a:avLst/>
                    <a:gdLst>
                      <a:gd name="connsiteX0" fmla="*/ 762 w 762"/>
                      <a:gd name="connsiteY0" fmla="*/ 0 h 2190"/>
                      <a:gd name="connsiteX1" fmla="*/ 762 w 762"/>
                      <a:gd name="connsiteY1" fmla="*/ 1048 h 2190"/>
                      <a:gd name="connsiteX2" fmla="*/ 762 w 762"/>
                      <a:gd name="connsiteY2" fmla="*/ 2191 h 2190"/>
                      <a:gd name="connsiteX3" fmla="*/ 0 w 762"/>
                      <a:gd name="connsiteY3" fmla="*/ 2191 h 2190"/>
                      <a:gd name="connsiteX4" fmla="*/ 0 w 762"/>
                      <a:gd name="connsiteY4" fmla="*/ 95 h 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 h="2190">
                        <a:moveTo>
                          <a:pt x="762" y="0"/>
                        </a:moveTo>
                        <a:cubicBezTo>
                          <a:pt x="762" y="0"/>
                          <a:pt x="762" y="762"/>
                          <a:pt x="762" y="1048"/>
                        </a:cubicBezTo>
                        <a:lnTo>
                          <a:pt x="762" y="2191"/>
                        </a:lnTo>
                        <a:lnTo>
                          <a:pt x="0" y="2191"/>
                        </a:lnTo>
                        <a:lnTo>
                          <a:pt x="0" y="95"/>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0" name="任意多边形: 形状 919"/>
                  <p:cNvSpPr/>
                  <p:nvPr>
                    <p:custDataLst>
                      <p:tags r:id="rId313"/>
                    </p:custDataLst>
                  </p:nvPr>
                </p:nvSpPr>
                <p:spPr>
                  <a:xfrm>
                    <a:off x="6007586" y="2383059"/>
                    <a:ext cx="5406" cy="8762"/>
                  </a:xfrm>
                  <a:custGeom>
                    <a:avLst/>
                    <a:gdLst>
                      <a:gd name="connsiteX0" fmla="*/ 3641 w 5406"/>
                      <a:gd name="connsiteY0" fmla="*/ 1048 h 8762"/>
                      <a:gd name="connsiteX1" fmla="*/ 2784 w 5406"/>
                      <a:gd name="connsiteY1" fmla="*/ 1048 h 8762"/>
                      <a:gd name="connsiteX2" fmla="*/ 2022 w 5406"/>
                      <a:gd name="connsiteY2" fmla="*/ 1048 h 8762"/>
                      <a:gd name="connsiteX3" fmla="*/ 307 w 5406"/>
                      <a:gd name="connsiteY3" fmla="*/ 4763 h 8762"/>
                      <a:gd name="connsiteX4" fmla="*/ 307 w 5406"/>
                      <a:gd name="connsiteY4" fmla="*/ 8763 h 8762"/>
                      <a:gd name="connsiteX5" fmla="*/ 307 w 5406"/>
                      <a:gd name="connsiteY5" fmla="*/ 8763 h 8762"/>
                      <a:gd name="connsiteX6" fmla="*/ 307 w 5406"/>
                      <a:gd name="connsiteY6" fmla="*/ 8763 h 8762"/>
                      <a:gd name="connsiteX7" fmla="*/ 307 w 5406"/>
                      <a:gd name="connsiteY7" fmla="*/ 8763 h 8762"/>
                      <a:gd name="connsiteX8" fmla="*/ 307 w 5406"/>
                      <a:gd name="connsiteY8" fmla="*/ 8763 h 8762"/>
                      <a:gd name="connsiteX9" fmla="*/ 307 w 5406"/>
                      <a:gd name="connsiteY9" fmla="*/ 8763 h 8762"/>
                      <a:gd name="connsiteX10" fmla="*/ 1069 w 5406"/>
                      <a:gd name="connsiteY10" fmla="*/ 8763 h 8762"/>
                      <a:gd name="connsiteX11" fmla="*/ 2688 w 5406"/>
                      <a:gd name="connsiteY11" fmla="*/ 8763 h 8762"/>
                      <a:gd name="connsiteX12" fmla="*/ 5260 w 5406"/>
                      <a:gd name="connsiteY12" fmla="*/ 4667 h 8762"/>
                      <a:gd name="connsiteX13" fmla="*/ 4308 w 5406"/>
                      <a:gd name="connsiteY13" fmla="*/ 0 h 8762"/>
                      <a:gd name="connsiteX14" fmla="*/ 3641 w 5406"/>
                      <a:gd name="connsiteY14" fmla="*/ 1048 h 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6" h="8762">
                        <a:moveTo>
                          <a:pt x="3641" y="1048"/>
                        </a:moveTo>
                        <a:cubicBezTo>
                          <a:pt x="3365" y="952"/>
                          <a:pt x="3060" y="952"/>
                          <a:pt x="2784" y="1048"/>
                        </a:cubicBezTo>
                        <a:lnTo>
                          <a:pt x="2022" y="1048"/>
                        </a:lnTo>
                        <a:cubicBezTo>
                          <a:pt x="1060" y="2067"/>
                          <a:pt x="460" y="3372"/>
                          <a:pt x="307" y="4763"/>
                        </a:cubicBezTo>
                        <a:cubicBezTo>
                          <a:pt x="-102" y="6067"/>
                          <a:pt x="-102" y="7458"/>
                          <a:pt x="307" y="8763"/>
                        </a:cubicBezTo>
                        <a:lnTo>
                          <a:pt x="307" y="8763"/>
                        </a:lnTo>
                        <a:lnTo>
                          <a:pt x="307" y="8763"/>
                        </a:lnTo>
                        <a:lnTo>
                          <a:pt x="307" y="8763"/>
                        </a:lnTo>
                        <a:lnTo>
                          <a:pt x="307" y="8763"/>
                        </a:lnTo>
                        <a:lnTo>
                          <a:pt x="307" y="8763"/>
                        </a:lnTo>
                        <a:cubicBezTo>
                          <a:pt x="307" y="8763"/>
                          <a:pt x="307" y="8763"/>
                          <a:pt x="1069" y="8763"/>
                        </a:cubicBezTo>
                        <a:lnTo>
                          <a:pt x="2688" y="8763"/>
                        </a:lnTo>
                        <a:cubicBezTo>
                          <a:pt x="3736" y="8763"/>
                          <a:pt x="4879" y="6858"/>
                          <a:pt x="5260" y="4667"/>
                        </a:cubicBezTo>
                        <a:cubicBezTo>
                          <a:pt x="5641" y="2476"/>
                          <a:pt x="5260" y="476"/>
                          <a:pt x="4308" y="0"/>
                        </a:cubicBezTo>
                        <a:cubicBezTo>
                          <a:pt x="3879" y="162"/>
                          <a:pt x="3612" y="591"/>
                          <a:pt x="3641" y="104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1" name="任意多边形: 形状 920"/>
                  <p:cNvSpPr/>
                  <p:nvPr>
                    <p:custDataLst>
                      <p:tags r:id="rId314"/>
                    </p:custDataLst>
                  </p:nvPr>
                </p:nvSpPr>
                <p:spPr>
                  <a:xfrm>
                    <a:off x="6008465" y="2385720"/>
                    <a:ext cx="2761" cy="5536"/>
                  </a:xfrm>
                  <a:custGeom>
                    <a:avLst/>
                    <a:gdLst>
                      <a:gd name="connsiteX0" fmla="*/ 1810 w 2761"/>
                      <a:gd name="connsiteY0" fmla="*/ 6 h 5536"/>
                      <a:gd name="connsiteX1" fmla="*/ 2667 w 2761"/>
                      <a:gd name="connsiteY1" fmla="*/ 3054 h 5536"/>
                      <a:gd name="connsiteX2" fmla="*/ 857 w 2761"/>
                      <a:gd name="connsiteY2" fmla="*/ 5531 h 5536"/>
                      <a:gd name="connsiteX3" fmla="*/ 0 w 2761"/>
                      <a:gd name="connsiteY3" fmla="*/ 4102 h 5536"/>
                      <a:gd name="connsiteX4" fmla="*/ 1619 w 2761"/>
                      <a:gd name="connsiteY4" fmla="*/ 4102 h 5536"/>
                      <a:gd name="connsiteX5" fmla="*/ 2191 w 2761"/>
                      <a:gd name="connsiteY5" fmla="*/ 1054 h 5536"/>
                      <a:gd name="connsiteX6" fmla="*/ 1238 w 2761"/>
                      <a:gd name="connsiteY6" fmla="*/ 197 h 5536"/>
                      <a:gd name="connsiteX7" fmla="*/ 1810 w 2761"/>
                      <a:gd name="connsiteY7" fmla="*/ 6 h 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 h="5536">
                        <a:moveTo>
                          <a:pt x="1810" y="6"/>
                        </a:moveTo>
                        <a:cubicBezTo>
                          <a:pt x="2572" y="6"/>
                          <a:pt x="2953" y="1531"/>
                          <a:pt x="2667" y="3054"/>
                        </a:cubicBezTo>
                        <a:cubicBezTo>
                          <a:pt x="2381" y="4578"/>
                          <a:pt x="1524" y="5626"/>
                          <a:pt x="857" y="5531"/>
                        </a:cubicBezTo>
                        <a:cubicBezTo>
                          <a:pt x="191" y="5436"/>
                          <a:pt x="95" y="4864"/>
                          <a:pt x="0" y="4102"/>
                        </a:cubicBezTo>
                        <a:cubicBezTo>
                          <a:pt x="0" y="4960"/>
                          <a:pt x="1143" y="4960"/>
                          <a:pt x="1619" y="4102"/>
                        </a:cubicBezTo>
                        <a:cubicBezTo>
                          <a:pt x="2067" y="3150"/>
                          <a:pt x="2257" y="2102"/>
                          <a:pt x="2191" y="1054"/>
                        </a:cubicBezTo>
                        <a:cubicBezTo>
                          <a:pt x="2191" y="387"/>
                          <a:pt x="2191" y="6"/>
                          <a:pt x="1238" y="197"/>
                        </a:cubicBezTo>
                        <a:cubicBezTo>
                          <a:pt x="1391" y="45"/>
                          <a:pt x="1600" y="-22"/>
                          <a:pt x="1810" y="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2" name="任意多边形: 形状 921"/>
                  <p:cNvSpPr/>
                  <p:nvPr>
                    <p:custDataLst>
                      <p:tags r:id="rId315"/>
                    </p:custDataLst>
                  </p:nvPr>
                </p:nvSpPr>
                <p:spPr>
                  <a:xfrm>
                    <a:off x="6055995" y="2341911"/>
                    <a:ext cx="79214" cy="117815"/>
                  </a:xfrm>
                  <a:custGeom>
                    <a:avLst/>
                    <a:gdLst>
                      <a:gd name="connsiteX0" fmla="*/ 27718 w 79214"/>
                      <a:gd name="connsiteY0" fmla="*/ 0 h 117815"/>
                      <a:gd name="connsiteX1" fmla="*/ 70485 w 79214"/>
                      <a:gd name="connsiteY1" fmla="*/ 72485 h 117815"/>
                      <a:gd name="connsiteX2" fmla="*/ 0 w 79214"/>
                      <a:gd name="connsiteY2" fmla="*/ 114300 h 117815"/>
                      <a:gd name="connsiteX3" fmla="*/ 75695 w 79214"/>
                      <a:gd name="connsiteY3" fmla="*/ 78696 h 117815"/>
                      <a:gd name="connsiteX4" fmla="*/ 40100 w 79214"/>
                      <a:gd name="connsiteY4" fmla="*/ 3000 h 117815"/>
                      <a:gd name="connsiteX5" fmla="*/ 27718 w 79214"/>
                      <a:gd name="connsiteY5" fmla="*/ 0 h 11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14" h="117815">
                        <a:moveTo>
                          <a:pt x="27718" y="0"/>
                        </a:moveTo>
                        <a:cubicBezTo>
                          <a:pt x="58817" y="9154"/>
                          <a:pt x="77514" y="40834"/>
                          <a:pt x="70485" y="72485"/>
                        </a:cubicBezTo>
                        <a:cubicBezTo>
                          <a:pt x="60960" y="114395"/>
                          <a:pt x="14478" y="118205"/>
                          <a:pt x="0" y="114300"/>
                        </a:cubicBezTo>
                        <a:cubicBezTo>
                          <a:pt x="30737" y="125368"/>
                          <a:pt x="64627" y="109433"/>
                          <a:pt x="75695" y="78696"/>
                        </a:cubicBezTo>
                        <a:cubicBezTo>
                          <a:pt x="86773" y="47968"/>
                          <a:pt x="70828" y="14078"/>
                          <a:pt x="40100" y="3000"/>
                        </a:cubicBezTo>
                        <a:cubicBezTo>
                          <a:pt x="36090" y="1562"/>
                          <a:pt x="31937" y="552"/>
                          <a:pt x="27718"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3" name="任意多边形: 形状 922"/>
                  <p:cNvSpPr/>
                  <p:nvPr>
                    <p:custDataLst>
                      <p:tags r:id="rId316"/>
                    </p:custDataLst>
                  </p:nvPr>
                </p:nvSpPr>
                <p:spPr>
                  <a:xfrm>
                    <a:off x="6100680" y="2423200"/>
                    <a:ext cx="12042" cy="12570"/>
                  </a:xfrm>
                  <a:custGeom>
                    <a:avLst/>
                    <a:gdLst>
                      <a:gd name="connsiteX0" fmla="*/ 1701 w 12042"/>
                      <a:gd name="connsiteY0" fmla="*/ 1483 h 12570"/>
                      <a:gd name="connsiteX1" fmla="*/ 10559 w 12042"/>
                      <a:gd name="connsiteY1" fmla="*/ 2226 h 12570"/>
                      <a:gd name="connsiteX2" fmla="*/ 9816 w 12042"/>
                      <a:gd name="connsiteY2" fmla="*/ 11084 h 12570"/>
                      <a:gd name="connsiteX3" fmla="*/ 2368 w 12042"/>
                      <a:gd name="connsiteY3" fmla="*/ 11580 h 12570"/>
                      <a:gd name="connsiteX4" fmla="*/ 1701 w 12042"/>
                      <a:gd name="connsiteY4" fmla="*/ 1483 h 1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2" h="12570">
                        <a:moveTo>
                          <a:pt x="1701" y="1483"/>
                        </a:moveTo>
                        <a:cubicBezTo>
                          <a:pt x="4349" y="-755"/>
                          <a:pt x="8321" y="-422"/>
                          <a:pt x="10559" y="2226"/>
                        </a:cubicBezTo>
                        <a:cubicBezTo>
                          <a:pt x="12798" y="4884"/>
                          <a:pt x="12464" y="8846"/>
                          <a:pt x="9816" y="11084"/>
                        </a:cubicBezTo>
                        <a:cubicBezTo>
                          <a:pt x="7711" y="12866"/>
                          <a:pt x="4692" y="13066"/>
                          <a:pt x="2368" y="11580"/>
                        </a:cubicBezTo>
                        <a:cubicBezTo>
                          <a:pt x="-509" y="8932"/>
                          <a:pt x="-804" y="4483"/>
                          <a:pt x="1701" y="148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4" name="任意多边形: 形状 923"/>
                  <p:cNvSpPr/>
                  <p:nvPr>
                    <p:custDataLst>
                      <p:tags r:id="rId317"/>
                    </p:custDataLst>
                  </p:nvPr>
                </p:nvSpPr>
                <p:spPr>
                  <a:xfrm>
                    <a:off x="6100680" y="2423200"/>
                    <a:ext cx="12042" cy="12570"/>
                  </a:xfrm>
                  <a:custGeom>
                    <a:avLst/>
                    <a:gdLst>
                      <a:gd name="connsiteX0" fmla="*/ 1701 w 12042"/>
                      <a:gd name="connsiteY0" fmla="*/ 1483 h 12570"/>
                      <a:gd name="connsiteX1" fmla="*/ 10559 w 12042"/>
                      <a:gd name="connsiteY1" fmla="*/ 2226 h 12570"/>
                      <a:gd name="connsiteX2" fmla="*/ 9816 w 12042"/>
                      <a:gd name="connsiteY2" fmla="*/ 11084 h 12570"/>
                      <a:gd name="connsiteX3" fmla="*/ 2368 w 12042"/>
                      <a:gd name="connsiteY3" fmla="*/ 11580 h 12570"/>
                      <a:gd name="connsiteX4" fmla="*/ 1701 w 12042"/>
                      <a:gd name="connsiteY4" fmla="*/ 1483 h 1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2" h="12570">
                        <a:moveTo>
                          <a:pt x="1701" y="1483"/>
                        </a:moveTo>
                        <a:cubicBezTo>
                          <a:pt x="4349" y="-755"/>
                          <a:pt x="8321" y="-422"/>
                          <a:pt x="10559" y="2226"/>
                        </a:cubicBezTo>
                        <a:cubicBezTo>
                          <a:pt x="12798" y="4884"/>
                          <a:pt x="12464" y="8846"/>
                          <a:pt x="9816" y="11084"/>
                        </a:cubicBezTo>
                        <a:cubicBezTo>
                          <a:pt x="7711" y="12866"/>
                          <a:pt x="4692" y="13066"/>
                          <a:pt x="2368" y="11580"/>
                        </a:cubicBezTo>
                        <a:cubicBezTo>
                          <a:pt x="-509" y="8932"/>
                          <a:pt x="-804" y="4483"/>
                          <a:pt x="1701" y="148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5" name="任意多边形: 形状 924"/>
                  <p:cNvSpPr/>
                  <p:nvPr>
                    <p:custDataLst>
                      <p:tags r:id="rId318"/>
                    </p:custDataLst>
                  </p:nvPr>
                </p:nvSpPr>
                <p:spPr>
                  <a:xfrm>
                    <a:off x="6103565" y="2423013"/>
                    <a:ext cx="9124" cy="10670"/>
                  </a:xfrm>
                  <a:custGeom>
                    <a:avLst/>
                    <a:gdLst>
                      <a:gd name="connsiteX0" fmla="*/ 2626 w 9124"/>
                      <a:gd name="connsiteY0" fmla="*/ 10624 h 10670"/>
                      <a:gd name="connsiteX1" fmla="*/ 911 w 9124"/>
                      <a:gd name="connsiteY1" fmla="*/ 4242 h 10670"/>
                      <a:gd name="connsiteX2" fmla="*/ 7293 w 9124"/>
                      <a:gd name="connsiteY2" fmla="*/ 146 h 10670"/>
                      <a:gd name="connsiteX3" fmla="*/ 9036 w 9124"/>
                      <a:gd name="connsiteY3" fmla="*/ 3185 h 10670"/>
                      <a:gd name="connsiteX4" fmla="*/ 9008 w 9124"/>
                      <a:gd name="connsiteY4" fmla="*/ 3290 h 10670"/>
                      <a:gd name="connsiteX5" fmla="*/ 5769 w 9124"/>
                      <a:gd name="connsiteY5" fmla="*/ 1956 h 10670"/>
                      <a:gd name="connsiteX6" fmla="*/ 1292 w 9124"/>
                      <a:gd name="connsiteY6" fmla="*/ 7671 h 10670"/>
                      <a:gd name="connsiteX7" fmla="*/ 2626 w 9124"/>
                      <a:gd name="connsiteY7" fmla="*/ 10624 h 1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4" h="10670">
                        <a:moveTo>
                          <a:pt x="2626" y="10624"/>
                        </a:moveTo>
                        <a:cubicBezTo>
                          <a:pt x="530" y="11100"/>
                          <a:pt x="-1089" y="7862"/>
                          <a:pt x="911" y="4242"/>
                        </a:cubicBezTo>
                        <a:cubicBezTo>
                          <a:pt x="2912" y="623"/>
                          <a:pt x="5483" y="-425"/>
                          <a:pt x="7293" y="146"/>
                        </a:cubicBezTo>
                        <a:cubicBezTo>
                          <a:pt x="8617" y="499"/>
                          <a:pt x="9398" y="1861"/>
                          <a:pt x="9036" y="3185"/>
                        </a:cubicBezTo>
                        <a:cubicBezTo>
                          <a:pt x="9027" y="3223"/>
                          <a:pt x="9017" y="3252"/>
                          <a:pt x="9008" y="3290"/>
                        </a:cubicBezTo>
                        <a:cubicBezTo>
                          <a:pt x="9008" y="1956"/>
                          <a:pt x="7579" y="1194"/>
                          <a:pt x="5769" y="1956"/>
                        </a:cubicBezTo>
                        <a:cubicBezTo>
                          <a:pt x="3397" y="2966"/>
                          <a:pt x="1702" y="5128"/>
                          <a:pt x="1292" y="7671"/>
                        </a:cubicBezTo>
                        <a:cubicBezTo>
                          <a:pt x="1007" y="9195"/>
                          <a:pt x="1959" y="10338"/>
                          <a:pt x="2626" y="1062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6" name="任意多边形: 形状 925"/>
                  <p:cNvSpPr/>
                  <p:nvPr>
                    <p:custDataLst>
                      <p:tags r:id="rId319"/>
                    </p:custDataLst>
                  </p:nvPr>
                </p:nvSpPr>
                <p:spPr>
                  <a:xfrm>
                    <a:off x="6047852" y="2357177"/>
                    <a:ext cx="14035" cy="13549"/>
                  </a:xfrm>
                  <a:custGeom>
                    <a:avLst/>
                    <a:gdLst>
                      <a:gd name="connsiteX0" fmla="*/ 10810 w 14035"/>
                      <a:gd name="connsiteY0" fmla="*/ 11214 h 13549"/>
                      <a:gd name="connsiteX1" fmla="*/ 713 w 14035"/>
                      <a:gd name="connsiteY1" fmla="*/ 11881 h 13549"/>
                      <a:gd name="connsiteX2" fmla="*/ 5076 w 14035"/>
                      <a:gd name="connsiteY2" fmla="*/ 717 h 13549"/>
                      <a:gd name="connsiteX3" fmla="*/ 13001 w 14035"/>
                      <a:gd name="connsiteY3" fmla="*/ 1308 h 13549"/>
                      <a:gd name="connsiteX4" fmla="*/ 10810 w 14035"/>
                      <a:gd name="connsiteY4" fmla="*/ 11214 h 1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5" h="13549">
                        <a:moveTo>
                          <a:pt x="10810" y="11214"/>
                        </a:moveTo>
                        <a:cubicBezTo>
                          <a:pt x="8143" y="14052"/>
                          <a:pt x="3733" y="14338"/>
                          <a:pt x="713" y="11881"/>
                        </a:cubicBezTo>
                        <a:cubicBezTo>
                          <a:pt x="-1163" y="7594"/>
                          <a:pt x="790" y="2594"/>
                          <a:pt x="5076" y="717"/>
                        </a:cubicBezTo>
                        <a:cubicBezTo>
                          <a:pt x="7648" y="-416"/>
                          <a:pt x="10619" y="-197"/>
                          <a:pt x="13001" y="1308"/>
                        </a:cubicBezTo>
                        <a:cubicBezTo>
                          <a:pt x="14991" y="4670"/>
                          <a:pt x="14029" y="9004"/>
                          <a:pt x="10810" y="112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7" name="任意多边形: 形状 926"/>
                  <p:cNvSpPr/>
                  <p:nvPr>
                    <p:custDataLst>
                      <p:tags r:id="rId320"/>
                    </p:custDataLst>
                  </p:nvPr>
                </p:nvSpPr>
                <p:spPr>
                  <a:xfrm>
                    <a:off x="6047852" y="2357177"/>
                    <a:ext cx="14035" cy="13549"/>
                  </a:xfrm>
                  <a:custGeom>
                    <a:avLst/>
                    <a:gdLst>
                      <a:gd name="connsiteX0" fmla="*/ 10810 w 14035"/>
                      <a:gd name="connsiteY0" fmla="*/ 11214 h 13549"/>
                      <a:gd name="connsiteX1" fmla="*/ 713 w 14035"/>
                      <a:gd name="connsiteY1" fmla="*/ 11881 h 13549"/>
                      <a:gd name="connsiteX2" fmla="*/ 5076 w 14035"/>
                      <a:gd name="connsiteY2" fmla="*/ 717 h 13549"/>
                      <a:gd name="connsiteX3" fmla="*/ 13001 w 14035"/>
                      <a:gd name="connsiteY3" fmla="*/ 1308 h 13549"/>
                      <a:gd name="connsiteX4" fmla="*/ 10810 w 14035"/>
                      <a:gd name="connsiteY4" fmla="*/ 11214 h 1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5" h="13549">
                        <a:moveTo>
                          <a:pt x="10810" y="11214"/>
                        </a:moveTo>
                        <a:cubicBezTo>
                          <a:pt x="8143" y="14052"/>
                          <a:pt x="3733" y="14338"/>
                          <a:pt x="713" y="11881"/>
                        </a:cubicBezTo>
                        <a:cubicBezTo>
                          <a:pt x="-1163" y="7594"/>
                          <a:pt x="790" y="2594"/>
                          <a:pt x="5076" y="717"/>
                        </a:cubicBezTo>
                        <a:cubicBezTo>
                          <a:pt x="7648" y="-416"/>
                          <a:pt x="10619" y="-197"/>
                          <a:pt x="13001" y="1308"/>
                        </a:cubicBezTo>
                        <a:cubicBezTo>
                          <a:pt x="14991" y="4670"/>
                          <a:pt x="14029" y="9004"/>
                          <a:pt x="10810" y="112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8" name="任意多边形: 形状 927"/>
                  <p:cNvSpPr/>
                  <p:nvPr>
                    <p:custDataLst>
                      <p:tags r:id="rId321"/>
                    </p:custDataLst>
                  </p:nvPr>
                </p:nvSpPr>
                <p:spPr>
                  <a:xfrm>
                    <a:off x="6049439" y="2358675"/>
                    <a:ext cx="10291" cy="9031"/>
                  </a:xfrm>
                  <a:custGeom>
                    <a:avLst/>
                    <a:gdLst>
                      <a:gd name="connsiteX0" fmla="*/ 8461 w 10291"/>
                      <a:gd name="connsiteY0" fmla="*/ 0 h 9031"/>
                      <a:gd name="connsiteX1" fmla="*/ 8461 w 10291"/>
                      <a:gd name="connsiteY1" fmla="*/ 6572 h 9031"/>
                      <a:gd name="connsiteX2" fmla="*/ 1127 w 10291"/>
                      <a:gd name="connsiteY2" fmla="*/ 8763 h 9031"/>
                      <a:gd name="connsiteX3" fmla="*/ 365 w 10291"/>
                      <a:gd name="connsiteY3" fmla="*/ 5239 h 9031"/>
                      <a:gd name="connsiteX4" fmla="*/ 3222 w 10291"/>
                      <a:gd name="connsiteY4" fmla="*/ 7429 h 9031"/>
                      <a:gd name="connsiteX5" fmla="*/ 8461 w 10291"/>
                      <a:gd name="connsiteY5" fmla="*/ 3524 h 9031"/>
                      <a:gd name="connsiteX6" fmla="*/ 8461 w 10291"/>
                      <a:gd name="connsiteY6" fmla="*/ 0 h 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1" h="9031">
                        <a:moveTo>
                          <a:pt x="8461" y="0"/>
                        </a:moveTo>
                        <a:cubicBezTo>
                          <a:pt x="10556" y="0"/>
                          <a:pt x="11223" y="3715"/>
                          <a:pt x="8461" y="6572"/>
                        </a:cubicBezTo>
                        <a:cubicBezTo>
                          <a:pt x="6651" y="8658"/>
                          <a:pt x="3794" y="9515"/>
                          <a:pt x="1127" y="8763"/>
                        </a:cubicBezTo>
                        <a:cubicBezTo>
                          <a:pt x="-7" y="7963"/>
                          <a:pt x="-331" y="6429"/>
                          <a:pt x="365" y="5239"/>
                        </a:cubicBezTo>
                        <a:cubicBezTo>
                          <a:pt x="365" y="6572"/>
                          <a:pt x="1222" y="7715"/>
                          <a:pt x="3222" y="7429"/>
                        </a:cubicBezTo>
                        <a:cubicBezTo>
                          <a:pt x="5441" y="6925"/>
                          <a:pt x="7337" y="5505"/>
                          <a:pt x="8461" y="3524"/>
                        </a:cubicBezTo>
                        <a:cubicBezTo>
                          <a:pt x="9128" y="1810"/>
                          <a:pt x="8937" y="571"/>
                          <a:pt x="8461"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29" name="任意多边形: 形状 928"/>
                  <p:cNvSpPr/>
                  <p:nvPr>
                    <p:custDataLst>
                      <p:tags r:id="rId322"/>
                    </p:custDataLst>
                  </p:nvPr>
                </p:nvSpPr>
                <p:spPr>
                  <a:xfrm>
                    <a:off x="6056763" y="2415044"/>
                    <a:ext cx="10668" cy="10316"/>
                  </a:xfrm>
                  <a:custGeom>
                    <a:avLst/>
                    <a:gdLst>
                      <a:gd name="connsiteX0" fmla="*/ 8851 w 10668"/>
                      <a:gd name="connsiteY0" fmla="*/ 972 h 10316"/>
                      <a:gd name="connsiteX1" fmla="*/ 9347 w 10668"/>
                      <a:gd name="connsiteY1" fmla="*/ 8497 h 10316"/>
                      <a:gd name="connsiteX2" fmla="*/ 1812 w 10668"/>
                      <a:gd name="connsiteY2" fmla="*/ 8992 h 10316"/>
                      <a:gd name="connsiteX3" fmla="*/ 565 w 10668"/>
                      <a:gd name="connsiteY3" fmla="*/ 2591 h 10316"/>
                      <a:gd name="connsiteX4" fmla="*/ 8851 w 10668"/>
                      <a:gd name="connsiteY4" fmla="*/ 972 h 10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0316">
                        <a:moveTo>
                          <a:pt x="8851" y="972"/>
                        </a:moveTo>
                        <a:cubicBezTo>
                          <a:pt x="11061" y="2915"/>
                          <a:pt x="11290" y="6287"/>
                          <a:pt x="9347" y="8497"/>
                        </a:cubicBezTo>
                        <a:cubicBezTo>
                          <a:pt x="7404" y="10716"/>
                          <a:pt x="4032" y="10935"/>
                          <a:pt x="1812" y="8992"/>
                        </a:cubicBezTo>
                        <a:cubicBezTo>
                          <a:pt x="-7" y="7392"/>
                          <a:pt x="-521" y="4763"/>
                          <a:pt x="565" y="2591"/>
                        </a:cubicBezTo>
                        <a:cubicBezTo>
                          <a:pt x="2441" y="-85"/>
                          <a:pt x="6099" y="-800"/>
                          <a:pt x="8851" y="9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0" name="任意多边形: 形状 929"/>
                  <p:cNvSpPr/>
                  <p:nvPr>
                    <p:custDataLst>
                      <p:tags r:id="rId323"/>
                    </p:custDataLst>
                  </p:nvPr>
                </p:nvSpPr>
                <p:spPr>
                  <a:xfrm>
                    <a:off x="6056763" y="2415044"/>
                    <a:ext cx="10668" cy="10316"/>
                  </a:xfrm>
                  <a:custGeom>
                    <a:avLst/>
                    <a:gdLst>
                      <a:gd name="connsiteX0" fmla="*/ 8851 w 10668"/>
                      <a:gd name="connsiteY0" fmla="*/ 972 h 10316"/>
                      <a:gd name="connsiteX1" fmla="*/ 9347 w 10668"/>
                      <a:gd name="connsiteY1" fmla="*/ 8497 h 10316"/>
                      <a:gd name="connsiteX2" fmla="*/ 1812 w 10668"/>
                      <a:gd name="connsiteY2" fmla="*/ 8992 h 10316"/>
                      <a:gd name="connsiteX3" fmla="*/ 565 w 10668"/>
                      <a:gd name="connsiteY3" fmla="*/ 2591 h 10316"/>
                      <a:gd name="connsiteX4" fmla="*/ 8851 w 10668"/>
                      <a:gd name="connsiteY4" fmla="*/ 972 h 10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0316">
                        <a:moveTo>
                          <a:pt x="8851" y="972"/>
                        </a:moveTo>
                        <a:cubicBezTo>
                          <a:pt x="11061" y="2915"/>
                          <a:pt x="11290" y="6287"/>
                          <a:pt x="9347" y="8497"/>
                        </a:cubicBezTo>
                        <a:cubicBezTo>
                          <a:pt x="7404" y="10716"/>
                          <a:pt x="4032" y="10935"/>
                          <a:pt x="1812" y="8992"/>
                        </a:cubicBezTo>
                        <a:cubicBezTo>
                          <a:pt x="-7" y="7392"/>
                          <a:pt x="-521" y="4763"/>
                          <a:pt x="565" y="2591"/>
                        </a:cubicBezTo>
                        <a:cubicBezTo>
                          <a:pt x="2441" y="-85"/>
                          <a:pt x="6099" y="-800"/>
                          <a:pt x="8851" y="9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1" name="任意多边形: 形状 930"/>
                  <p:cNvSpPr/>
                  <p:nvPr>
                    <p:custDataLst>
                      <p:tags r:id="rId324"/>
                    </p:custDataLst>
                  </p:nvPr>
                </p:nvSpPr>
                <p:spPr>
                  <a:xfrm>
                    <a:off x="6058484" y="2417633"/>
                    <a:ext cx="9343" cy="7168"/>
                  </a:xfrm>
                  <a:custGeom>
                    <a:avLst/>
                    <a:gdLst>
                      <a:gd name="connsiteX0" fmla="*/ 82 w 9343"/>
                      <a:gd name="connsiteY0" fmla="*/ 2478 h 7168"/>
                      <a:gd name="connsiteX1" fmla="*/ 5226 w 9343"/>
                      <a:gd name="connsiteY1" fmla="*/ 478 h 7168"/>
                      <a:gd name="connsiteX2" fmla="*/ 9322 w 9343"/>
                      <a:gd name="connsiteY2" fmla="*/ 5336 h 7168"/>
                      <a:gd name="connsiteX3" fmla="*/ 6845 w 9343"/>
                      <a:gd name="connsiteY3" fmla="*/ 7145 h 7168"/>
                      <a:gd name="connsiteX4" fmla="*/ 7607 w 9343"/>
                      <a:gd name="connsiteY4" fmla="*/ 4192 h 7168"/>
                      <a:gd name="connsiteX5" fmla="*/ 2464 w 9343"/>
                      <a:gd name="connsiteY5" fmla="*/ 1049 h 7168"/>
                      <a:gd name="connsiteX6" fmla="*/ 82 w 9343"/>
                      <a:gd name="connsiteY6" fmla="*/ 2478 h 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3" h="7168">
                        <a:moveTo>
                          <a:pt x="82" y="2478"/>
                        </a:moveTo>
                        <a:cubicBezTo>
                          <a:pt x="-489" y="859"/>
                          <a:pt x="1987" y="-856"/>
                          <a:pt x="5226" y="478"/>
                        </a:cubicBezTo>
                        <a:cubicBezTo>
                          <a:pt x="8464" y="1811"/>
                          <a:pt x="9512" y="3716"/>
                          <a:pt x="9322" y="5336"/>
                        </a:cubicBezTo>
                        <a:cubicBezTo>
                          <a:pt x="9131" y="6517"/>
                          <a:pt x="8026" y="7317"/>
                          <a:pt x="6845" y="7145"/>
                        </a:cubicBezTo>
                        <a:cubicBezTo>
                          <a:pt x="7988" y="7145"/>
                          <a:pt x="8464" y="5621"/>
                          <a:pt x="7607" y="4192"/>
                        </a:cubicBezTo>
                        <a:cubicBezTo>
                          <a:pt x="6493" y="2383"/>
                          <a:pt x="4578" y="1221"/>
                          <a:pt x="2464" y="1049"/>
                        </a:cubicBezTo>
                        <a:cubicBezTo>
                          <a:pt x="1130" y="1049"/>
                          <a:pt x="178" y="1716"/>
                          <a:pt x="82" y="24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2" name="任意多边形: 形状 931"/>
                  <p:cNvSpPr/>
                  <p:nvPr>
                    <p:custDataLst>
                      <p:tags r:id="rId325"/>
                    </p:custDataLst>
                  </p:nvPr>
                </p:nvSpPr>
                <p:spPr>
                  <a:xfrm>
                    <a:off x="6091256" y="2385407"/>
                    <a:ext cx="12944" cy="15552"/>
                  </a:xfrm>
                  <a:custGeom>
                    <a:avLst/>
                    <a:gdLst>
                      <a:gd name="connsiteX0" fmla="*/ 743 w 12944"/>
                      <a:gd name="connsiteY0" fmla="*/ 9845 h 15552"/>
                      <a:gd name="connsiteX1" fmla="*/ 3601 w 12944"/>
                      <a:gd name="connsiteY1" fmla="*/ 320 h 15552"/>
                      <a:gd name="connsiteX2" fmla="*/ 12173 w 12944"/>
                      <a:gd name="connsiteY2" fmla="*/ 5749 h 15552"/>
                      <a:gd name="connsiteX3" fmla="*/ 9316 w 12944"/>
                      <a:gd name="connsiteY3" fmla="*/ 15274 h 15552"/>
                      <a:gd name="connsiteX4" fmla="*/ 743 w 12944"/>
                      <a:gd name="connsiteY4" fmla="*/ 9845 h 1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4" h="15552">
                        <a:moveTo>
                          <a:pt x="743" y="9845"/>
                        </a:moveTo>
                        <a:cubicBezTo>
                          <a:pt x="-933" y="6406"/>
                          <a:pt x="315" y="2263"/>
                          <a:pt x="3601" y="320"/>
                        </a:cubicBezTo>
                        <a:cubicBezTo>
                          <a:pt x="6744" y="-919"/>
                          <a:pt x="10554" y="1558"/>
                          <a:pt x="12173" y="5749"/>
                        </a:cubicBezTo>
                        <a:cubicBezTo>
                          <a:pt x="13897" y="9178"/>
                          <a:pt x="12640" y="13359"/>
                          <a:pt x="9316" y="15274"/>
                        </a:cubicBezTo>
                        <a:cubicBezTo>
                          <a:pt x="6172" y="16417"/>
                          <a:pt x="2362" y="13940"/>
                          <a:pt x="743" y="984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3" name="任意多边形: 形状 932"/>
                  <p:cNvSpPr/>
                  <p:nvPr>
                    <p:custDataLst>
                      <p:tags r:id="rId326"/>
                    </p:custDataLst>
                  </p:nvPr>
                </p:nvSpPr>
                <p:spPr>
                  <a:xfrm>
                    <a:off x="6091256" y="2385407"/>
                    <a:ext cx="12944" cy="15552"/>
                  </a:xfrm>
                  <a:custGeom>
                    <a:avLst/>
                    <a:gdLst>
                      <a:gd name="connsiteX0" fmla="*/ 743 w 12944"/>
                      <a:gd name="connsiteY0" fmla="*/ 9845 h 15552"/>
                      <a:gd name="connsiteX1" fmla="*/ 3601 w 12944"/>
                      <a:gd name="connsiteY1" fmla="*/ 320 h 15552"/>
                      <a:gd name="connsiteX2" fmla="*/ 12173 w 12944"/>
                      <a:gd name="connsiteY2" fmla="*/ 5749 h 15552"/>
                      <a:gd name="connsiteX3" fmla="*/ 9316 w 12944"/>
                      <a:gd name="connsiteY3" fmla="*/ 15274 h 15552"/>
                      <a:gd name="connsiteX4" fmla="*/ 743 w 12944"/>
                      <a:gd name="connsiteY4" fmla="*/ 9845 h 15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4" h="15552">
                        <a:moveTo>
                          <a:pt x="743" y="9845"/>
                        </a:moveTo>
                        <a:cubicBezTo>
                          <a:pt x="-933" y="6406"/>
                          <a:pt x="315" y="2263"/>
                          <a:pt x="3601" y="320"/>
                        </a:cubicBezTo>
                        <a:cubicBezTo>
                          <a:pt x="6744" y="-919"/>
                          <a:pt x="10554" y="1558"/>
                          <a:pt x="12173" y="5749"/>
                        </a:cubicBezTo>
                        <a:cubicBezTo>
                          <a:pt x="13897" y="9178"/>
                          <a:pt x="12640" y="13359"/>
                          <a:pt x="9316" y="15274"/>
                        </a:cubicBezTo>
                        <a:cubicBezTo>
                          <a:pt x="6172" y="16417"/>
                          <a:pt x="2362" y="13940"/>
                          <a:pt x="743" y="984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4" name="任意多边形: 形状 933"/>
                  <p:cNvSpPr/>
                  <p:nvPr>
                    <p:custDataLst>
                      <p:tags r:id="rId327"/>
                    </p:custDataLst>
                  </p:nvPr>
                </p:nvSpPr>
                <p:spPr>
                  <a:xfrm>
                    <a:off x="6094342" y="2386698"/>
                    <a:ext cx="7181" cy="11803"/>
                  </a:xfrm>
                  <a:custGeom>
                    <a:avLst/>
                    <a:gdLst>
                      <a:gd name="connsiteX0" fmla="*/ 7182 w 7181"/>
                      <a:gd name="connsiteY0" fmla="*/ 10744 h 11803"/>
                      <a:gd name="connsiteX1" fmla="*/ 1086 w 7181"/>
                      <a:gd name="connsiteY1" fmla="*/ 8268 h 11803"/>
                      <a:gd name="connsiteX2" fmla="*/ 1086 w 7181"/>
                      <a:gd name="connsiteY2" fmla="*/ 743 h 11803"/>
                      <a:gd name="connsiteX3" fmla="*/ 4705 w 7181"/>
                      <a:gd name="connsiteY3" fmla="*/ 743 h 11803"/>
                      <a:gd name="connsiteX4" fmla="*/ 1657 w 7181"/>
                      <a:gd name="connsiteY4" fmla="*/ 2553 h 11803"/>
                      <a:gd name="connsiteX5" fmla="*/ 3562 w 7181"/>
                      <a:gd name="connsiteY5" fmla="*/ 9601 h 11803"/>
                      <a:gd name="connsiteX6" fmla="*/ 7182 w 7181"/>
                      <a:gd name="connsiteY6" fmla="*/ 10744 h 1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 h="11803">
                        <a:moveTo>
                          <a:pt x="7182" y="10744"/>
                        </a:moveTo>
                        <a:cubicBezTo>
                          <a:pt x="6325" y="12649"/>
                          <a:pt x="2800" y="12078"/>
                          <a:pt x="1086" y="8268"/>
                        </a:cubicBezTo>
                        <a:cubicBezTo>
                          <a:pt x="-362" y="5972"/>
                          <a:pt x="-362" y="3039"/>
                          <a:pt x="1086" y="743"/>
                        </a:cubicBezTo>
                        <a:cubicBezTo>
                          <a:pt x="2086" y="-248"/>
                          <a:pt x="3705" y="-248"/>
                          <a:pt x="4705" y="743"/>
                        </a:cubicBezTo>
                        <a:cubicBezTo>
                          <a:pt x="3467" y="76"/>
                          <a:pt x="2134" y="743"/>
                          <a:pt x="1657" y="2553"/>
                        </a:cubicBezTo>
                        <a:cubicBezTo>
                          <a:pt x="1105" y="5077"/>
                          <a:pt x="1819" y="7706"/>
                          <a:pt x="3562" y="9601"/>
                        </a:cubicBezTo>
                        <a:cubicBezTo>
                          <a:pt x="5086" y="11125"/>
                          <a:pt x="6325" y="11411"/>
                          <a:pt x="7182" y="1074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5" name="任意多边形: 形状 934"/>
                  <p:cNvSpPr/>
                  <p:nvPr>
                    <p:custDataLst>
                      <p:tags r:id="rId328"/>
                    </p:custDataLst>
                  </p:nvPr>
                </p:nvSpPr>
                <p:spPr>
                  <a:xfrm>
                    <a:off x="6050173" y="2433692"/>
                    <a:ext cx="12575" cy="12147"/>
                  </a:xfrm>
                  <a:custGeom>
                    <a:avLst/>
                    <a:gdLst>
                      <a:gd name="connsiteX0" fmla="*/ 10489 w 12575"/>
                      <a:gd name="connsiteY0" fmla="*/ 1183 h 12147"/>
                      <a:gd name="connsiteX1" fmla="*/ 10965 w 12575"/>
                      <a:gd name="connsiteY1" fmla="*/ 10061 h 12147"/>
                      <a:gd name="connsiteX2" fmla="*/ 2088 w 12575"/>
                      <a:gd name="connsiteY2" fmla="*/ 10537 h 12147"/>
                      <a:gd name="connsiteX3" fmla="*/ 964 w 12575"/>
                      <a:gd name="connsiteY3" fmla="*/ 2517 h 12147"/>
                      <a:gd name="connsiteX4" fmla="*/ 10489 w 12575"/>
                      <a:gd name="connsiteY4" fmla="*/ 1183 h 1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 h="12147">
                        <a:moveTo>
                          <a:pt x="10489" y="1183"/>
                        </a:moveTo>
                        <a:cubicBezTo>
                          <a:pt x="13070" y="3507"/>
                          <a:pt x="13289" y="7479"/>
                          <a:pt x="10965" y="10061"/>
                        </a:cubicBezTo>
                        <a:cubicBezTo>
                          <a:pt x="8641" y="12642"/>
                          <a:pt x="4669" y="12861"/>
                          <a:pt x="2088" y="10537"/>
                        </a:cubicBezTo>
                        <a:cubicBezTo>
                          <a:pt x="-189" y="8489"/>
                          <a:pt x="-665" y="5108"/>
                          <a:pt x="964" y="2517"/>
                        </a:cubicBezTo>
                        <a:cubicBezTo>
                          <a:pt x="3364" y="-236"/>
                          <a:pt x="7422" y="-807"/>
                          <a:pt x="10489" y="118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6" name="任意多边形: 形状 935"/>
                  <p:cNvSpPr/>
                  <p:nvPr>
                    <p:custDataLst>
                      <p:tags r:id="rId329"/>
                    </p:custDataLst>
                  </p:nvPr>
                </p:nvSpPr>
                <p:spPr>
                  <a:xfrm>
                    <a:off x="6050173" y="2433692"/>
                    <a:ext cx="12575" cy="12147"/>
                  </a:xfrm>
                  <a:custGeom>
                    <a:avLst/>
                    <a:gdLst>
                      <a:gd name="connsiteX0" fmla="*/ 10489 w 12575"/>
                      <a:gd name="connsiteY0" fmla="*/ 1183 h 12147"/>
                      <a:gd name="connsiteX1" fmla="*/ 10965 w 12575"/>
                      <a:gd name="connsiteY1" fmla="*/ 10061 h 12147"/>
                      <a:gd name="connsiteX2" fmla="*/ 2088 w 12575"/>
                      <a:gd name="connsiteY2" fmla="*/ 10537 h 12147"/>
                      <a:gd name="connsiteX3" fmla="*/ 964 w 12575"/>
                      <a:gd name="connsiteY3" fmla="*/ 2517 h 12147"/>
                      <a:gd name="connsiteX4" fmla="*/ 10489 w 12575"/>
                      <a:gd name="connsiteY4" fmla="*/ 1183 h 1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 h="12147">
                        <a:moveTo>
                          <a:pt x="10489" y="1183"/>
                        </a:moveTo>
                        <a:cubicBezTo>
                          <a:pt x="13070" y="3507"/>
                          <a:pt x="13289" y="7479"/>
                          <a:pt x="10965" y="10061"/>
                        </a:cubicBezTo>
                        <a:cubicBezTo>
                          <a:pt x="8641" y="12642"/>
                          <a:pt x="4669" y="12861"/>
                          <a:pt x="2088" y="10537"/>
                        </a:cubicBezTo>
                        <a:cubicBezTo>
                          <a:pt x="-189" y="8489"/>
                          <a:pt x="-665" y="5108"/>
                          <a:pt x="964" y="2517"/>
                        </a:cubicBezTo>
                        <a:cubicBezTo>
                          <a:pt x="3364" y="-236"/>
                          <a:pt x="7422" y="-807"/>
                          <a:pt x="10489" y="118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7" name="任意多边形: 形状 936"/>
                  <p:cNvSpPr/>
                  <p:nvPr>
                    <p:custDataLst>
                      <p:tags r:id="rId330"/>
                    </p:custDataLst>
                  </p:nvPr>
                </p:nvSpPr>
                <p:spPr>
                  <a:xfrm>
                    <a:off x="6051925" y="2436512"/>
                    <a:ext cx="10898" cy="8799"/>
                  </a:xfrm>
                  <a:custGeom>
                    <a:avLst/>
                    <a:gdLst>
                      <a:gd name="connsiteX0" fmla="*/ 69 w 10898"/>
                      <a:gd name="connsiteY0" fmla="*/ 2745 h 8799"/>
                      <a:gd name="connsiteX1" fmla="*/ 6260 w 10898"/>
                      <a:gd name="connsiteY1" fmla="*/ 745 h 8799"/>
                      <a:gd name="connsiteX2" fmla="*/ 10832 w 10898"/>
                      <a:gd name="connsiteY2" fmla="*/ 6746 h 8799"/>
                      <a:gd name="connsiteX3" fmla="*/ 7794 w 10898"/>
                      <a:gd name="connsiteY3" fmla="*/ 8746 h 8799"/>
                      <a:gd name="connsiteX4" fmla="*/ 7784 w 10898"/>
                      <a:gd name="connsiteY4" fmla="*/ 8746 h 8799"/>
                      <a:gd name="connsiteX5" fmla="*/ 8927 w 10898"/>
                      <a:gd name="connsiteY5" fmla="*/ 5317 h 8799"/>
                      <a:gd name="connsiteX6" fmla="*/ 2927 w 10898"/>
                      <a:gd name="connsiteY6" fmla="*/ 1221 h 8799"/>
                      <a:gd name="connsiteX7" fmla="*/ 69 w 10898"/>
                      <a:gd name="connsiteY7" fmla="*/ 2745 h 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8" h="8799">
                        <a:moveTo>
                          <a:pt x="69" y="2745"/>
                        </a:moveTo>
                        <a:cubicBezTo>
                          <a:pt x="-502" y="745"/>
                          <a:pt x="2546" y="-1065"/>
                          <a:pt x="6260" y="745"/>
                        </a:cubicBezTo>
                        <a:cubicBezTo>
                          <a:pt x="9975" y="2555"/>
                          <a:pt x="11213" y="4936"/>
                          <a:pt x="10832" y="6746"/>
                        </a:cubicBezTo>
                        <a:cubicBezTo>
                          <a:pt x="10547" y="8136"/>
                          <a:pt x="9185" y="9032"/>
                          <a:pt x="7794" y="8746"/>
                        </a:cubicBezTo>
                        <a:cubicBezTo>
                          <a:pt x="7794" y="8746"/>
                          <a:pt x="7784" y="8746"/>
                          <a:pt x="7784" y="8746"/>
                        </a:cubicBezTo>
                        <a:cubicBezTo>
                          <a:pt x="9213" y="8746"/>
                          <a:pt x="9785" y="7127"/>
                          <a:pt x="8927" y="5317"/>
                        </a:cubicBezTo>
                        <a:cubicBezTo>
                          <a:pt x="7727" y="3050"/>
                          <a:pt x="5479" y="1516"/>
                          <a:pt x="2927" y="1221"/>
                        </a:cubicBezTo>
                        <a:cubicBezTo>
                          <a:pt x="1403" y="1126"/>
                          <a:pt x="260" y="1888"/>
                          <a:pt x="69" y="274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8" name="任意多边形: 形状 937"/>
                  <p:cNvSpPr/>
                  <p:nvPr>
                    <p:custDataLst>
                      <p:tags r:id="rId331"/>
                    </p:custDataLst>
                  </p:nvPr>
                </p:nvSpPr>
                <p:spPr>
                  <a:xfrm>
                    <a:off x="6066151" y="2371554"/>
                    <a:ext cx="14262" cy="11061"/>
                  </a:xfrm>
                  <a:custGeom>
                    <a:avLst/>
                    <a:gdLst>
                      <a:gd name="connsiteX0" fmla="*/ 6322 w 14262"/>
                      <a:gd name="connsiteY0" fmla="*/ 10839 h 11061"/>
                      <a:gd name="connsiteX1" fmla="*/ 35 w 14262"/>
                      <a:gd name="connsiteY1" fmla="*/ 4457 h 11061"/>
                      <a:gd name="connsiteX2" fmla="*/ 7941 w 14262"/>
                      <a:gd name="connsiteY2" fmla="*/ 266 h 11061"/>
                      <a:gd name="connsiteX3" fmla="*/ 14227 w 14262"/>
                      <a:gd name="connsiteY3" fmla="*/ 6648 h 11061"/>
                      <a:gd name="connsiteX4" fmla="*/ 6322 w 14262"/>
                      <a:gd name="connsiteY4" fmla="*/ 10839 h 1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2" h="11061">
                        <a:moveTo>
                          <a:pt x="6322" y="10839"/>
                        </a:moveTo>
                        <a:cubicBezTo>
                          <a:pt x="2416" y="10267"/>
                          <a:pt x="-346" y="7410"/>
                          <a:pt x="35" y="4457"/>
                        </a:cubicBezTo>
                        <a:cubicBezTo>
                          <a:pt x="1083" y="1133"/>
                          <a:pt x="4607" y="-724"/>
                          <a:pt x="7941" y="266"/>
                        </a:cubicBezTo>
                        <a:cubicBezTo>
                          <a:pt x="11846" y="838"/>
                          <a:pt x="14608" y="3695"/>
                          <a:pt x="14227" y="6648"/>
                        </a:cubicBezTo>
                        <a:cubicBezTo>
                          <a:pt x="13094" y="9896"/>
                          <a:pt x="9646" y="11725"/>
                          <a:pt x="6322" y="1083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39" name="任意多边形: 形状 938"/>
                  <p:cNvSpPr/>
                  <p:nvPr>
                    <p:custDataLst>
                      <p:tags r:id="rId332"/>
                    </p:custDataLst>
                  </p:nvPr>
                </p:nvSpPr>
                <p:spPr>
                  <a:xfrm>
                    <a:off x="6066151" y="2371554"/>
                    <a:ext cx="14262" cy="11061"/>
                  </a:xfrm>
                  <a:custGeom>
                    <a:avLst/>
                    <a:gdLst>
                      <a:gd name="connsiteX0" fmla="*/ 6322 w 14262"/>
                      <a:gd name="connsiteY0" fmla="*/ 10839 h 11061"/>
                      <a:gd name="connsiteX1" fmla="*/ 35 w 14262"/>
                      <a:gd name="connsiteY1" fmla="*/ 4457 h 11061"/>
                      <a:gd name="connsiteX2" fmla="*/ 7941 w 14262"/>
                      <a:gd name="connsiteY2" fmla="*/ 266 h 11061"/>
                      <a:gd name="connsiteX3" fmla="*/ 14227 w 14262"/>
                      <a:gd name="connsiteY3" fmla="*/ 6648 h 11061"/>
                      <a:gd name="connsiteX4" fmla="*/ 6322 w 14262"/>
                      <a:gd name="connsiteY4" fmla="*/ 10839 h 1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2" h="11061">
                        <a:moveTo>
                          <a:pt x="6322" y="10839"/>
                        </a:moveTo>
                        <a:cubicBezTo>
                          <a:pt x="2416" y="10267"/>
                          <a:pt x="-346" y="7410"/>
                          <a:pt x="35" y="4457"/>
                        </a:cubicBezTo>
                        <a:cubicBezTo>
                          <a:pt x="1083" y="1133"/>
                          <a:pt x="4607" y="-724"/>
                          <a:pt x="7941" y="266"/>
                        </a:cubicBezTo>
                        <a:cubicBezTo>
                          <a:pt x="11846" y="838"/>
                          <a:pt x="14608" y="3695"/>
                          <a:pt x="14227" y="6648"/>
                        </a:cubicBezTo>
                        <a:cubicBezTo>
                          <a:pt x="13094" y="9896"/>
                          <a:pt x="9646" y="11725"/>
                          <a:pt x="6322" y="1083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0" name="任意多边形: 形状 939"/>
                  <p:cNvSpPr/>
                  <p:nvPr>
                    <p:custDataLst>
                      <p:tags r:id="rId333"/>
                    </p:custDataLst>
                  </p:nvPr>
                </p:nvSpPr>
                <p:spPr>
                  <a:xfrm>
                    <a:off x="6068069" y="2373534"/>
                    <a:ext cx="10535" cy="6213"/>
                  </a:xfrm>
                  <a:custGeom>
                    <a:avLst/>
                    <a:gdLst>
                      <a:gd name="connsiteX0" fmla="*/ 10214 w 10535"/>
                      <a:gd name="connsiteY0" fmla="*/ 2476 h 6213"/>
                      <a:gd name="connsiteX1" fmla="*/ 5737 w 10535"/>
                      <a:gd name="connsiteY1" fmla="*/ 6191 h 6213"/>
                      <a:gd name="connsiteX2" fmla="*/ 22 w 10535"/>
                      <a:gd name="connsiteY2" fmla="*/ 2572 h 6213"/>
                      <a:gd name="connsiteX3" fmla="*/ 1927 w 10535"/>
                      <a:gd name="connsiteY3" fmla="*/ 0 h 6213"/>
                      <a:gd name="connsiteX4" fmla="*/ 1927 w 10535"/>
                      <a:gd name="connsiteY4" fmla="*/ 3143 h 6213"/>
                      <a:gd name="connsiteX5" fmla="*/ 8118 w 10535"/>
                      <a:gd name="connsiteY5" fmla="*/ 4667 h 6213"/>
                      <a:gd name="connsiteX6" fmla="*/ 10214 w 10535"/>
                      <a:gd name="connsiteY6" fmla="*/ 2476 h 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 h="6213">
                        <a:moveTo>
                          <a:pt x="10214" y="2476"/>
                        </a:moveTo>
                        <a:cubicBezTo>
                          <a:pt x="11357" y="4000"/>
                          <a:pt x="9356" y="6477"/>
                          <a:pt x="5737" y="6191"/>
                        </a:cubicBezTo>
                        <a:cubicBezTo>
                          <a:pt x="2117" y="5905"/>
                          <a:pt x="308" y="4191"/>
                          <a:pt x="22" y="2572"/>
                        </a:cubicBezTo>
                        <a:cubicBezTo>
                          <a:pt x="-149" y="1343"/>
                          <a:pt x="698" y="200"/>
                          <a:pt x="1927" y="0"/>
                        </a:cubicBezTo>
                        <a:cubicBezTo>
                          <a:pt x="974" y="667"/>
                          <a:pt x="784" y="2000"/>
                          <a:pt x="1927" y="3143"/>
                        </a:cubicBezTo>
                        <a:cubicBezTo>
                          <a:pt x="3603" y="4658"/>
                          <a:pt x="5927" y="5229"/>
                          <a:pt x="8118" y="4667"/>
                        </a:cubicBezTo>
                        <a:cubicBezTo>
                          <a:pt x="9642" y="4286"/>
                          <a:pt x="10404" y="3429"/>
                          <a:pt x="10214" y="2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1" name="任意多边形: 形状 940"/>
                  <p:cNvSpPr/>
                  <p:nvPr>
                    <p:custDataLst>
                      <p:tags r:id="rId334"/>
                    </p:custDataLst>
                  </p:nvPr>
                </p:nvSpPr>
                <p:spPr>
                  <a:xfrm>
                    <a:off x="6027408" y="2377521"/>
                    <a:ext cx="17434" cy="22146"/>
                  </a:xfrm>
                  <a:custGeom>
                    <a:avLst/>
                    <a:gdLst>
                      <a:gd name="connsiteX0" fmla="*/ 17061 w 17434"/>
                      <a:gd name="connsiteY0" fmla="*/ 12492 h 22146"/>
                      <a:gd name="connsiteX1" fmla="*/ 6965 w 17434"/>
                      <a:gd name="connsiteY1" fmla="*/ 22017 h 22146"/>
                      <a:gd name="connsiteX2" fmla="*/ 392 w 17434"/>
                      <a:gd name="connsiteY2" fmla="*/ 9634 h 22146"/>
                      <a:gd name="connsiteX3" fmla="*/ 10489 w 17434"/>
                      <a:gd name="connsiteY3" fmla="*/ 109 h 22146"/>
                      <a:gd name="connsiteX4" fmla="*/ 17061 w 17434"/>
                      <a:gd name="connsiteY4" fmla="*/ 12492 h 2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4" h="22146">
                        <a:moveTo>
                          <a:pt x="17061" y="12492"/>
                        </a:moveTo>
                        <a:cubicBezTo>
                          <a:pt x="16109" y="18588"/>
                          <a:pt x="11537" y="22969"/>
                          <a:pt x="6965" y="22017"/>
                        </a:cubicBezTo>
                        <a:cubicBezTo>
                          <a:pt x="1802" y="20331"/>
                          <a:pt x="-1103" y="14854"/>
                          <a:pt x="392" y="9634"/>
                        </a:cubicBezTo>
                        <a:cubicBezTo>
                          <a:pt x="1440" y="3538"/>
                          <a:pt x="5917" y="-748"/>
                          <a:pt x="10489" y="109"/>
                        </a:cubicBezTo>
                        <a:cubicBezTo>
                          <a:pt x="15623" y="1833"/>
                          <a:pt x="18509" y="7272"/>
                          <a:pt x="17061" y="1249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2" name="任意多边形: 形状 941"/>
                  <p:cNvSpPr/>
                  <p:nvPr>
                    <p:custDataLst>
                      <p:tags r:id="rId335"/>
                    </p:custDataLst>
                  </p:nvPr>
                </p:nvSpPr>
                <p:spPr>
                  <a:xfrm>
                    <a:off x="6027408" y="2377521"/>
                    <a:ext cx="17434" cy="22146"/>
                  </a:xfrm>
                  <a:custGeom>
                    <a:avLst/>
                    <a:gdLst>
                      <a:gd name="connsiteX0" fmla="*/ 17061 w 17434"/>
                      <a:gd name="connsiteY0" fmla="*/ 12492 h 22146"/>
                      <a:gd name="connsiteX1" fmla="*/ 6965 w 17434"/>
                      <a:gd name="connsiteY1" fmla="*/ 22017 h 22146"/>
                      <a:gd name="connsiteX2" fmla="*/ 392 w 17434"/>
                      <a:gd name="connsiteY2" fmla="*/ 9634 h 22146"/>
                      <a:gd name="connsiteX3" fmla="*/ 10489 w 17434"/>
                      <a:gd name="connsiteY3" fmla="*/ 109 h 22146"/>
                      <a:gd name="connsiteX4" fmla="*/ 17061 w 17434"/>
                      <a:gd name="connsiteY4" fmla="*/ 12492 h 2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4" h="22146">
                        <a:moveTo>
                          <a:pt x="17061" y="12492"/>
                        </a:moveTo>
                        <a:cubicBezTo>
                          <a:pt x="16109" y="18588"/>
                          <a:pt x="11537" y="22969"/>
                          <a:pt x="6965" y="22017"/>
                        </a:cubicBezTo>
                        <a:cubicBezTo>
                          <a:pt x="1802" y="20331"/>
                          <a:pt x="-1103" y="14854"/>
                          <a:pt x="392" y="9634"/>
                        </a:cubicBezTo>
                        <a:cubicBezTo>
                          <a:pt x="1440" y="3538"/>
                          <a:pt x="5917" y="-748"/>
                          <a:pt x="10489" y="109"/>
                        </a:cubicBezTo>
                        <a:cubicBezTo>
                          <a:pt x="15623" y="1833"/>
                          <a:pt x="18509" y="7272"/>
                          <a:pt x="17061" y="1249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3" name="任意多边形: 形状 942"/>
                  <p:cNvSpPr/>
                  <p:nvPr>
                    <p:custDataLst>
                      <p:tags r:id="rId336"/>
                    </p:custDataLst>
                  </p:nvPr>
                </p:nvSpPr>
                <p:spPr>
                  <a:xfrm>
                    <a:off x="6030563" y="2380782"/>
                    <a:ext cx="9677" cy="16411"/>
                  </a:xfrm>
                  <a:custGeom>
                    <a:avLst/>
                    <a:gdLst>
                      <a:gd name="connsiteX0" fmla="*/ 4000 w 9677"/>
                      <a:gd name="connsiteY0" fmla="*/ 468 h 16411"/>
                      <a:gd name="connsiteX1" fmla="*/ 9620 w 9677"/>
                      <a:gd name="connsiteY1" fmla="*/ 7516 h 16411"/>
                      <a:gd name="connsiteX2" fmla="*/ 3905 w 9677"/>
                      <a:gd name="connsiteY2" fmla="*/ 16375 h 16411"/>
                      <a:gd name="connsiteX3" fmla="*/ 19 w 9677"/>
                      <a:gd name="connsiteY3" fmla="*/ 13479 h 16411"/>
                      <a:gd name="connsiteX4" fmla="*/ 0 w 9677"/>
                      <a:gd name="connsiteY4" fmla="*/ 13327 h 16411"/>
                      <a:gd name="connsiteX5" fmla="*/ 4953 w 9677"/>
                      <a:gd name="connsiteY5" fmla="*/ 13327 h 16411"/>
                      <a:gd name="connsiteX6" fmla="*/ 7429 w 9677"/>
                      <a:gd name="connsiteY6" fmla="*/ 3802 h 16411"/>
                      <a:gd name="connsiteX7" fmla="*/ 4000 w 9677"/>
                      <a:gd name="connsiteY7" fmla="*/ 468 h 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7" h="16411">
                        <a:moveTo>
                          <a:pt x="4000" y="468"/>
                        </a:moveTo>
                        <a:cubicBezTo>
                          <a:pt x="6382" y="-1247"/>
                          <a:pt x="10192" y="1897"/>
                          <a:pt x="9620" y="7516"/>
                        </a:cubicBezTo>
                        <a:cubicBezTo>
                          <a:pt x="9049" y="13136"/>
                          <a:pt x="6572" y="15994"/>
                          <a:pt x="3905" y="16375"/>
                        </a:cubicBezTo>
                        <a:cubicBezTo>
                          <a:pt x="2029" y="16651"/>
                          <a:pt x="295" y="15346"/>
                          <a:pt x="19" y="13479"/>
                        </a:cubicBezTo>
                        <a:cubicBezTo>
                          <a:pt x="9" y="13422"/>
                          <a:pt x="9" y="13374"/>
                          <a:pt x="0" y="13327"/>
                        </a:cubicBezTo>
                        <a:cubicBezTo>
                          <a:pt x="1048" y="14946"/>
                          <a:pt x="3048" y="15232"/>
                          <a:pt x="4953" y="13327"/>
                        </a:cubicBezTo>
                        <a:cubicBezTo>
                          <a:pt x="7230" y="10717"/>
                          <a:pt x="8144" y="7192"/>
                          <a:pt x="7429" y="3802"/>
                        </a:cubicBezTo>
                        <a:cubicBezTo>
                          <a:pt x="6858" y="944"/>
                          <a:pt x="5429" y="-199"/>
                          <a:pt x="4000" y="46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4" name="任意多边形: 形状 943"/>
                  <p:cNvSpPr/>
                  <p:nvPr>
                    <p:custDataLst>
                      <p:tags r:id="rId337"/>
                    </p:custDataLst>
                  </p:nvPr>
                </p:nvSpPr>
                <p:spPr>
                  <a:xfrm>
                    <a:off x="6114961" y="2394870"/>
                    <a:ext cx="9149" cy="12004"/>
                  </a:xfrm>
                  <a:custGeom>
                    <a:avLst/>
                    <a:gdLst>
                      <a:gd name="connsiteX0" fmla="*/ 88 w 9149"/>
                      <a:gd name="connsiteY0" fmla="*/ 6191 h 12004"/>
                      <a:gd name="connsiteX1" fmla="*/ 4279 w 9149"/>
                      <a:gd name="connsiteY1" fmla="*/ 0 h 12004"/>
                      <a:gd name="connsiteX2" fmla="*/ 9137 w 9149"/>
                      <a:gd name="connsiteY2" fmla="*/ 5810 h 12004"/>
                      <a:gd name="connsiteX3" fmla="*/ 4946 w 9149"/>
                      <a:gd name="connsiteY3" fmla="*/ 12002 h 12004"/>
                      <a:gd name="connsiteX4" fmla="*/ 88 w 9149"/>
                      <a:gd name="connsiteY4" fmla="*/ 6191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12004">
                        <a:moveTo>
                          <a:pt x="88" y="6191"/>
                        </a:moveTo>
                        <a:cubicBezTo>
                          <a:pt x="-436" y="3334"/>
                          <a:pt x="1431" y="572"/>
                          <a:pt x="4279" y="0"/>
                        </a:cubicBezTo>
                        <a:cubicBezTo>
                          <a:pt x="6755" y="0"/>
                          <a:pt x="8946" y="2477"/>
                          <a:pt x="9137" y="5810"/>
                        </a:cubicBezTo>
                        <a:cubicBezTo>
                          <a:pt x="9327" y="9144"/>
                          <a:pt x="7422" y="11906"/>
                          <a:pt x="4946" y="12002"/>
                        </a:cubicBezTo>
                        <a:cubicBezTo>
                          <a:pt x="2469" y="12097"/>
                          <a:pt x="660" y="9525"/>
                          <a:pt x="88" y="6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5" name="任意多边形: 形状 944"/>
                  <p:cNvSpPr/>
                  <p:nvPr>
                    <p:custDataLst>
                      <p:tags r:id="rId338"/>
                    </p:custDataLst>
                  </p:nvPr>
                </p:nvSpPr>
                <p:spPr>
                  <a:xfrm>
                    <a:off x="6114961" y="2394870"/>
                    <a:ext cx="9149" cy="12004"/>
                  </a:xfrm>
                  <a:custGeom>
                    <a:avLst/>
                    <a:gdLst>
                      <a:gd name="connsiteX0" fmla="*/ 88 w 9149"/>
                      <a:gd name="connsiteY0" fmla="*/ 6191 h 12004"/>
                      <a:gd name="connsiteX1" fmla="*/ 4279 w 9149"/>
                      <a:gd name="connsiteY1" fmla="*/ 0 h 12004"/>
                      <a:gd name="connsiteX2" fmla="*/ 9137 w 9149"/>
                      <a:gd name="connsiteY2" fmla="*/ 5810 h 12004"/>
                      <a:gd name="connsiteX3" fmla="*/ 4946 w 9149"/>
                      <a:gd name="connsiteY3" fmla="*/ 12002 h 12004"/>
                      <a:gd name="connsiteX4" fmla="*/ 88 w 9149"/>
                      <a:gd name="connsiteY4" fmla="*/ 6191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12004">
                        <a:moveTo>
                          <a:pt x="88" y="6191"/>
                        </a:moveTo>
                        <a:cubicBezTo>
                          <a:pt x="-436" y="3334"/>
                          <a:pt x="1431" y="572"/>
                          <a:pt x="4279" y="0"/>
                        </a:cubicBezTo>
                        <a:cubicBezTo>
                          <a:pt x="6755" y="0"/>
                          <a:pt x="8946" y="2477"/>
                          <a:pt x="9137" y="5810"/>
                        </a:cubicBezTo>
                        <a:cubicBezTo>
                          <a:pt x="9327" y="9144"/>
                          <a:pt x="7422" y="11906"/>
                          <a:pt x="4946" y="12002"/>
                        </a:cubicBezTo>
                        <a:cubicBezTo>
                          <a:pt x="2469" y="12097"/>
                          <a:pt x="660" y="9525"/>
                          <a:pt x="88" y="6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6" name="任意多边形: 形状 945"/>
                  <p:cNvSpPr/>
                  <p:nvPr>
                    <p:custDataLst>
                      <p:tags r:id="rId339"/>
                    </p:custDataLst>
                  </p:nvPr>
                </p:nvSpPr>
                <p:spPr>
                  <a:xfrm>
                    <a:off x="6117787" y="2396271"/>
                    <a:ext cx="4501" cy="9033"/>
                  </a:xfrm>
                  <a:custGeom>
                    <a:avLst/>
                    <a:gdLst>
                      <a:gd name="connsiteX0" fmla="*/ 3835 w 4501"/>
                      <a:gd name="connsiteY0" fmla="*/ 8600 h 9033"/>
                      <a:gd name="connsiteX1" fmla="*/ 120 w 4501"/>
                      <a:gd name="connsiteY1" fmla="*/ 5457 h 9033"/>
                      <a:gd name="connsiteX2" fmla="*/ 2120 w 4501"/>
                      <a:gd name="connsiteY2" fmla="*/ 123 h 9033"/>
                      <a:gd name="connsiteX3" fmla="*/ 4464 w 4501"/>
                      <a:gd name="connsiteY3" fmla="*/ 1151 h 9033"/>
                      <a:gd name="connsiteX4" fmla="*/ 4502 w 4501"/>
                      <a:gd name="connsiteY4" fmla="*/ 1266 h 9033"/>
                      <a:gd name="connsiteX5" fmla="*/ 1930 w 4501"/>
                      <a:gd name="connsiteY5" fmla="*/ 1933 h 9033"/>
                      <a:gd name="connsiteX6" fmla="*/ 1930 w 4501"/>
                      <a:gd name="connsiteY6" fmla="*/ 7362 h 9033"/>
                      <a:gd name="connsiteX7" fmla="*/ 3835 w 4501"/>
                      <a:gd name="connsiteY7" fmla="*/ 8600 h 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1" h="9033">
                        <a:moveTo>
                          <a:pt x="3835" y="8600"/>
                        </a:moveTo>
                        <a:cubicBezTo>
                          <a:pt x="2787" y="9743"/>
                          <a:pt x="406" y="8600"/>
                          <a:pt x="120" y="5457"/>
                        </a:cubicBezTo>
                        <a:cubicBezTo>
                          <a:pt x="-318" y="3437"/>
                          <a:pt x="463" y="1351"/>
                          <a:pt x="2120" y="123"/>
                        </a:cubicBezTo>
                        <a:cubicBezTo>
                          <a:pt x="3054" y="-239"/>
                          <a:pt x="4102" y="228"/>
                          <a:pt x="4464" y="1151"/>
                        </a:cubicBezTo>
                        <a:cubicBezTo>
                          <a:pt x="4473" y="1190"/>
                          <a:pt x="4492" y="1228"/>
                          <a:pt x="4502" y="1266"/>
                        </a:cubicBezTo>
                        <a:cubicBezTo>
                          <a:pt x="3835" y="599"/>
                          <a:pt x="2692" y="694"/>
                          <a:pt x="1930" y="1933"/>
                        </a:cubicBezTo>
                        <a:cubicBezTo>
                          <a:pt x="1015" y="3628"/>
                          <a:pt x="1015" y="5666"/>
                          <a:pt x="1930" y="7362"/>
                        </a:cubicBezTo>
                        <a:cubicBezTo>
                          <a:pt x="2311" y="8410"/>
                          <a:pt x="3168" y="8886"/>
                          <a:pt x="3835" y="860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7" name="任意多边形: 形状 946"/>
                  <p:cNvSpPr/>
                  <p:nvPr>
                    <p:custDataLst>
                      <p:tags r:id="rId340"/>
                    </p:custDataLst>
                  </p:nvPr>
                </p:nvSpPr>
                <p:spPr>
                  <a:xfrm>
                    <a:off x="6099646" y="2364479"/>
                    <a:ext cx="13983" cy="14260"/>
                  </a:xfrm>
                  <a:custGeom>
                    <a:avLst/>
                    <a:gdLst>
                      <a:gd name="connsiteX0" fmla="*/ 2545 w 13983"/>
                      <a:gd name="connsiteY0" fmla="*/ 11150 h 14260"/>
                      <a:gd name="connsiteX1" fmla="*/ 1592 w 13983"/>
                      <a:gd name="connsiteY1" fmla="*/ 959 h 14260"/>
                      <a:gd name="connsiteX2" fmla="*/ 13022 w 13983"/>
                      <a:gd name="connsiteY2" fmla="*/ 4569 h 14260"/>
                      <a:gd name="connsiteX3" fmla="*/ 12641 w 13983"/>
                      <a:gd name="connsiteY3" fmla="*/ 13055 h 14260"/>
                      <a:gd name="connsiteX4" fmla="*/ 2545 w 13983"/>
                      <a:gd name="connsiteY4" fmla="*/ 11150 h 14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3" h="14260">
                        <a:moveTo>
                          <a:pt x="2545" y="11150"/>
                        </a:moveTo>
                        <a:cubicBezTo>
                          <a:pt x="-437" y="8550"/>
                          <a:pt x="-856" y="4064"/>
                          <a:pt x="1592" y="959"/>
                        </a:cubicBezTo>
                        <a:cubicBezTo>
                          <a:pt x="5745" y="-1203"/>
                          <a:pt x="10860" y="416"/>
                          <a:pt x="13022" y="4569"/>
                        </a:cubicBezTo>
                        <a:cubicBezTo>
                          <a:pt x="14432" y="7264"/>
                          <a:pt x="14279" y="10503"/>
                          <a:pt x="12641" y="13055"/>
                        </a:cubicBezTo>
                        <a:cubicBezTo>
                          <a:pt x="9307" y="15227"/>
                          <a:pt x="4859" y="14389"/>
                          <a:pt x="2545" y="1115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8" name="任意多边形: 形状 947"/>
                  <p:cNvSpPr/>
                  <p:nvPr>
                    <p:custDataLst>
                      <p:tags r:id="rId341"/>
                    </p:custDataLst>
                  </p:nvPr>
                </p:nvSpPr>
                <p:spPr>
                  <a:xfrm>
                    <a:off x="6099646" y="2364479"/>
                    <a:ext cx="13983" cy="14260"/>
                  </a:xfrm>
                  <a:custGeom>
                    <a:avLst/>
                    <a:gdLst>
                      <a:gd name="connsiteX0" fmla="*/ 2545 w 13983"/>
                      <a:gd name="connsiteY0" fmla="*/ 11150 h 14260"/>
                      <a:gd name="connsiteX1" fmla="*/ 1592 w 13983"/>
                      <a:gd name="connsiteY1" fmla="*/ 959 h 14260"/>
                      <a:gd name="connsiteX2" fmla="*/ 13022 w 13983"/>
                      <a:gd name="connsiteY2" fmla="*/ 4569 h 14260"/>
                      <a:gd name="connsiteX3" fmla="*/ 12641 w 13983"/>
                      <a:gd name="connsiteY3" fmla="*/ 13055 h 14260"/>
                      <a:gd name="connsiteX4" fmla="*/ 2545 w 13983"/>
                      <a:gd name="connsiteY4" fmla="*/ 11150 h 14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3" h="14260">
                        <a:moveTo>
                          <a:pt x="2545" y="11150"/>
                        </a:moveTo>
                        <a:cubicBezTo>
                          <a:pt x="-437" y="8550"/>
                          <a:pt x="-856" y="4064"/>
                          <a:pt x="1592" y="959"/>
                        </a:cubicBezTo>
                        <a:cubicBezTo>
                          <a:pt x="5745" y="-1203"/>
                          <a:pt x="10860" y="416"/>
                          <a:pt x="13022" y="4569"/>
                        </a:cubicBezTo>
                        <a:cubicBezTo>
                          <a:pt x="14432" y="7264"/>
                          <a:pt x="14279" y="10503"/>
                          <a:pt x="12641" y="13055"/>
                        </a:cubicBezTo>
                        <a:cubicBezTo>
                          <a:pt x="9307" y="15227"/>
                          <a:pt x="4859" y="14389"/>
                          <a:pt x="2545" y="1115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49" name="任意多边形: 形状 948"/>
                  <p:cNvSpPr/>
                  <p:nvPr>
                    <p:custDataLst>
                      <p:tags r:id="rId342"/>
                    </p:custDataLst>
                  </p:nvPr>
                </p:nvSpPr>
                <p:spPr>
                  <a:xfrm>
                    <a:off x="6102641" y="2365630"/>
                    <a:ext cx="9360" cy="10439"/>
                  </a:xfrm>
                  <a:custGeom>
                    <a:avLst/>
                    <a:gdLst>
                      <a:gd name="connsiteX0" fmla="*/ 9361 w 9360"/>
                      <a:gd name="connsiteY0" fmla="*/ 8571 h 10439"/>
                      <a:gd name="connsiteX1" fmla="*/ 2693 w 9360"/>
                      <a:gd name="connsiteY1" fmla="*/ 8571 h 10439"/>
                      <a:gd name="connsiteX2" fmla="*/ 217 w 9360"/>
                      <a:gd name="connsiteY2" fmla="*/ 1237 h 10439"/>
                      <a:gd name="connsiteX3" fmla="*/ 3836 w 9360"/>
                      <a:gd name="connsiteY3" fmla="*/ 379 h 10439"/>
                      <a:gd name="connsiteX4" fmla="*/ 1646 w 9360"/>
                      <a:gd name="connsiteY4" fmla="*/ 3332 h 10439"/>
                      <a:gd name="connsiteX5" fmla="*/ 6122 w 9360"/>
                      <a:gd name="connsiteY5" fmla="*/ 9238 h 10439"/>
                      <a:gd name="connsiteX6" fmla="*/ 9361 w 9360"/>
                      <a:gd name="connsiteY6" fmla="*/ 8571 h 1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0" h="10439">
                        <a:moveTo>
                          <a:pt x="9361" y="8571"/>
                        </a:moveTo>
                        <a:cubicBezTo>
                          <a:pt x="9361" y="10666"/>
                          <a:pt x="5741" y="11428"/>
                          <a:pt x="2693" y="8571"/>
                        </a:cubicBezTo>
                        <a:cubicBezTo>
                          <a:pt x="503" y="6828"/>
                          <a:pt x="-469" y="3951"/>
                          <a:pt x="217" y="1237"/>
                        </a:cubicBezTo>
                        <a:cubicBezTo>
                          <a:pt x="988" y="17"/>
                          <a:pt x="2598" y="-364"/>
                          <a:pt x="3836" y="379"/>
                        </a:cubicBezTo>
                        <a:cubicBezTo>
                          <a:pt x="2408" y="379"/>
                          <a:pt x="1360" y="1332"/>
                          <a:pt x="1646" y="3332"/>
                        </a:cubicBezTo>
                        <a:cubicBezTo>
                          <a:pt x="2112" y="5904"/>
                          <a:pt x="3770" y="8095"/>
                          <a:pt x="6122" y="9238"/>
                        </a:cubicBezTo>
                        <a:cubicBezTo>
                          <a:pt x="7218" y="9828"/>
                          <a:pt x="8589" y="9552"/>
                          <a:pt x="9361" y="85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0" name="任意多边形: 形状 949"/>
                  <p:cNvSpPr/>
                  <p:nvPr>
                    <p:custDataLst>
                      <p:tags r:id="rId343"/>
                    </p:custDataLst>
                  </p:nvPr>
                </p:nvSpPr>
                <p:spPr>
                  <a:xfrm>
                    <a:off x="6076756" y="2352564"/>
                    <a:ext cx="10575" cy="7924"/>
                  </a:xfrm>
                  <a:custGeom>
                    <a:avLst/>
                    <a:gdLst>
                      <a:gd name="connsiteX0" fmla="*/ 5051 w 10575"/>
                      <a:gd name="connsiteY0" fmla="*/ 7921 h 7924"/>
                      <a:gd name="connsiteX1" fmla="*/ 3 w 10575"/>
                      <a:gd name="connsiteY1" fmla="*/ 3635 h 7924"/>
                      <a:gd name="connsiteX2" fmla="*/ 5527 w 10575"/>
                      <a:gd name="connsiteY2" fmla="*/ 15 h 7924"/>
                      <a:gd name="connsiteX3" fmla="*/ 10576 w 10575"/>
                      <a:gd name="connsiteY3" fmla="*/ 4206 h 7924"/>
                      <a:gd name="connsiteX4" fmla="*/ 5051 w 10575"/>
                      <a:gd name="connsiteY4" fmla="*/ 7921 h 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5" h="7924">
                        <a:moveTo>
                          <a:pt x="5051" y="7921"/>
                        </a:moveTo>
                        <a:cubicBezTo>
                          <a:pt x="2194" y="7921"/>
                          <a:pt x="-92" y="5825"/>
                          <a:pt x="3" y="3635"/>
                        </a:cubicBezTo>
                        <a:cubicBezTo>
                          <a:pt x="98" y="1444"/>
                          <a:pt x="2575" y="-175"/>
                          <a:pt x="5527" y="15"/>
                        </a:cubicBezTo>
                        <a:cubicBezTo>
                          <a:pt x="8061" y="-156"/>
                          <a:pt x="10280" y="1692"/>
                          <a:pt x="10576" y="4206"/>
                        </a:cubicBezTo>
                        <a:cubicBezTo>
                          <a:pt x="10480" y="6397"/>
                          <a:pt x="8004" y="8016"/>
                          <a:pt x="5051" y="792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1" name="任意多边形: 形状 950"/>
                  <p:cNvSpPr/>
                  <p:nvPr>
                    <p:custDataLst>
                      <p:tags r:id="rId344"/>
                    </p:custDataLst>
                  </p:nvPr>
                </p:nvSpPr>
                <p:spPr>
                  <a:xfrm>
                    <a:off x="6076756" y="2352564"/>
                    <a:ext cx="10575" cy="7924"/>
                  </a:xfrm>
                  <a:custGeom>
                    <a:avLst/>
                    <a:gdLst>
                      <a:gd name="connsiteX0" fmla="*/ 5051 w 10575"/>
                      <a:gd name="connsiteY0" fmla="*/ 7921 h 7924"/>
                      <a:gd name="connsiteX1" fmla="*/ 3 w 10575"/>
                      <a:gd name="connsiteY1" fmla="*/ 3635 h 7924"/>
                      <a:gd name="connsiteX2" fmla="*/ 5527 w 10575"/>
                      <a:gd name="connsiteY2" fmla="*/ 15 h 7924"/>
                      <a:gd name="connsiteX3" fmla="*/ 10576 w 10575"/>
                      <a:gd name="connsiteY3" fmla="*/ 4206 h 7924"/>
                      <a:gd name="connsiteX4" fmla="*/ 5051 w 10575"/>
                      <a:gd name="connsiteY4" fmla="*/ 7921 h 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5" h="7924">
                        <a:moveTo>
                          <a:pt x="5051" y="7921"/>
                        </a:moveTo>
                        <a:cubicBezTo>
                          <a:pt x="2194" y="7921"/>
                          <a:pt x="-92" y="5825"/>
                          <a:pt x="3" y="3635"/>
                        </a:cubicBezTo>
                        <a:cubicBezTo>
                          <a:pt x="98" y="1444"/>
                          <a:pt x="2575" y="-175"/>
                          <a:pt x="5527" y="15"/>
                        </a:cubicBezTo>
                        <a:cubicBezTo>
                          <a:pt x="8061" y="-156"/>
                          <a:pt x="10280" y="1692"/>
                          <a:pt x="10576" y="4206"/>
                        </a:cubicBezTo>
                        <a:cubicBezTo>
                          <a:pt x="10480" y="6397"/>
                          <a:pt x="8004" y="8016"/>
                          <a:pt x="5051" y="792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2" name="任意多边形: 形状 951"/>
                  <p:cNvSpPr/>
                  <p:nvPr>
                    <p:custDataLst>
                      <p:tags r:id="rId345"/>
                    </p:custDataLst>
                  </p:nvPr>
                </p:nvSpPr>
                <p:spPr>
                  <a:xfrm>
                    <a:off x="6078153" y="2354103"/>
                    <a:ext cx="7818" cy="4291"/>
                  </a:xfrm>
                  <a:custGeom>
                    <a:avLst/>
                    <a:gdLst>
                      <a:gd name="connsiteX0" fmla="*/ 7464 w 7818"/>
                      <a:gd name="connsiteY0" fmla="*/ 1238 h 4291"/>
                      <a:gd name="connsiteX1" fmla="*/ 4416 w 7818"/>
                      <a:gd name="connsiteY1" fmla="*/ 4286 h 4291"/>
                      <a:gd name="connsiteX2" fmla="*/ 35 w 7818"/>
                      <a:gd name="connsiteY2" fmla="*/ 2000 h 4291"/>
                      <a:gd name="connsiteX3" fmla="*/ 1273 w 7818"/>
                      <a:gd name="connsiteY3" fmla="*/ 0 h 4291"/>
                      <a:gd name="connsiteX4" fmla="*/ 1273 w 7818"/>
                      <a:gd name="connsiteY4" fmla="*/ 2381 h 4291"/>
                      <a:gd name="connsiteX5" fmla="*/ 5940 w 7818"/>
                      <a:gd name="connsiteY5" fmla="*/ 3048 h 4291"/>
                      <a:gd name="connsiteX6" fmla="*/ 7464 w 7818"/>
                      <a:gd name="connsiteY6" fmla="*/ 1238 h 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 h="4291">
                        <a:moveTo>
                          <a:pt x="7464" y="1238"/>
                        </a:moveTo>
                        <a:cubicBezTo>
                          <a:pt x="8417" y="2286"/>
                          <a:pt x="7464" y="4191"/>
                          <a:pt x="4416" y="4286"/>
                        </a:cubicBezTo>
                        <a:cubicBezTo>
                          <a:pt x="1368" y="4382"/>
                          <a:pt x="321" y="3239"/>
                          <a:pt x="35" y="2000"/>
                        </a:cubicBezTo>
                        <a:cubicBezTo>
                          <a:pt x="-146" y="1114"/>
                          <a:pt x="397" y="238"/>
                          <a:pt x="1273" y="0"/>
                        </a:cubicBezTo>
                        <a:cubicBezTo>
                          <a:pt x="511" y="572"/>
                          <a:pt x="511" y="1524"/>
                          <a:pt x="1273" y="2381"/>
                        </a:cubicBezTo>
                        <a:cubicBezTo>
                          <a:pt x="2625" y="3343"/>
                          <a:pt x="4369" y="3591"/>
                          <a:pt x="5940" y="3048"/>
                        </a:cubicBezTo>
                        <a:cubicBezTo>
                          <a:pt x="7179" y="2572"/>
                          <a:pt x="7655" y="1905"/>
                          <a:pt x="7464" y="123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3" name="任意多边形: 形状 952"/>
                  <p:cNvSpPr/>
                  <p:nvPr>
                    <p:custDataLst>
                      <p:tags r:id="rId346"/>
                    </p:custDataLst>
                  </p:nvPr>
                </p:nvSpPr>
                <p:spPr>
                  <a:xfrm>
                    <a:off x="6032155" y="2417001"/>
                    <a:ext cx="8806" cy="9825"/>
                  </a:xfrm>
                  <a:custGeom>
                    <a:avLst/>
                    <a:gdLst>
                      <a:gd name="connsiteX0" fmla="*/ 7838 w 8806"/>
                      <a:gd name="connsiteY0" fmla="*/ 3015 h 9825"/>
                      <a:gd name="connsiteX1" fmla="*/ 7076 w 8806"/>
                      <a:gd name="connsiteY1" fmla="*/ 9492 h 9825"/>
                      <a:gd name="connsiteX2" fmla="*/ 980 w 8806"/>
                      <a:gd name="connsiteY2" fmla="*/ 7015 h 9825"/>
                      <a:gd name="connsiteX3" fmla="*/ 1742 w 8806"/>
                      <a:gd name="connsiteY3" fmla="*/ 443 h 9825"/>
                      <a:gd name="connsiteX4" fmla="*/ 7838 w 8806"/>
                      <a:gd name="connsiteY4" fmla="*/ 3015 h 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 h="9825">
                        <a:moveTo>
                          <a:pt x="7838" y="3015"/>
                        </a:moveTo>
                        <a:cubicBezTo>
                          <a:pt x="9381" y="5025"/>
                          <a:pt x="9048" y="7901"/>
                          <a:pt x="7076" y="9492"/>
                        </a:cubicBezTo>
                        <a:cubicBezTo>
                          <a:pt x="4704" y="10425"/>
                          <a:pt x="2028" y="9339"/>
                          <a:pt x="980" y="7015"/>
                        </a:cubicBezTo>
                        <a:cubicBezTo>
                          <a:pt x="-582" y="4977"/>
                          <a:pt x="-239" y="2072"/>
                          <a:pt x="1742" y="443"/>
                        </a:cubicBezTo>
                        <a:cubicBezTo>
                          <a:pt x="3647" y="-700"/>
                          <a:pt x="6695" y="443"/>
                          <a:pt x="7838" y="30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4" name="任意多边形: 形状 953"/>
                  <p:cNvSpPr/>
                  <p:nvPr>
                    <p:custDataLst>
                      <p:tags r:id="rId347"/>
                    </p:custDataLst>
                  </p:nvPr>
                </p:nvSpPr>
                <p:spPr>
                  <a:xfrm>
                    <a:off x="6032155" y="2417001"/>
                    <a:ext cx="8806" cy="9825"/>
                  </a:xfrm>
                  <a:custGeom>
                    <a:avLst/>
                    <a:gdLst>
                      <a:gd name="connsiteX0" fmla="*/ 7838 w 8806"/>
                      <a:gd name="connsiteY0" fmla="*/ 3015 h 9825"/>
                      <a:gd name="connsiteX1" fmla="*/ 7076 w 8806"/>
                      <a:gd name="connsiteY1" fmla="*/ 9492 h 9825"/>
                      <a:gd name="connsiteX2" fmla="*/ 980 w 8806"/>
                      <a:gd name="connsiteY2" fmla="*/ 7015 h 9825"/>
                      <a:gd name="connsiteX3" fmla="*/ 1742 w 8806"/>
                      <a:gd name="connsiteY3" fmla="*/ 443 h 9825"/>
                      <a:gd name="connsiteX4" fmla="*/ 7838 w 8806"/>
                      <a:gd name="connsiteY4" fmla="*/ 3015 h 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 h="9825">
                        <a:moveTo>
                          <a:pt x="7838" y="3015"/>
                        </a:moveTo>
                        <a:cubicBezTo>
                          <a:pt x="9381" y="5025"/>
                          <a:pt x="9048" y="7901"/>
                          <a:pt x="7076" y="9492"/>
                        </a:cubicBezTo>
                        <a:cubicBezTo>
                          <a:pt x="4704" y="10425"/>
                          <a:pt x="2028" y="9339"/>
                          <a:pt x="980" y="7015"/>
                        </a:cubicBezTo>
                        <a:cubicBezTo>
                          <a:pt x="-582" y="4977"/>
                          <a:pt x="-239" y="2072"/>
                          <a:pt x="1742" y="443"/>
                        </a:cubicBezTo>
                        <a:cubicBezTo>
                          <a:pt x="3647" y="-700"/>
                          <a:pt x="6695" y="443"/>
                          <a:pt x="7838" y="30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5" name="任意多边形: 形状 954"/>
                  <p:cNvSpPr/>
                  <p:nvPr>
                    <p:custDataLst>
                      <p:tags r:id="rId348"/>
                    </p:custDataLst>
                  </p:nvPr>
                </p:nvSpPr>
                <p:spPr>
                  <a:xfrm>
                    <a:off x="6033611" y="2418437"/>
                    <a:ext cx="5259" cy="7194"/>
                  </a:xfrm>
                  <a:custGeom>
                    <a:avLst/>
                    <a:gdLst>
                      <a:gd name="connsiteX0" fmla="*/ 0 w 5259"/>
                      <a:gd name="connsiteY0" fmla="*/ 913 h 7194"/>
                      <a:gd name="connsiteX1" fmla="*/ 4191 w 5259"/>
                      <a:gd name="connsiteY1" fmla="*/ 1770 h 7194"/>
                      <a:gd name="connsiteX2" fmla="*/ 4763 w 5259"/>
                      <a:gd name="connsiteY2" fmla="*/ 6723 h 7194"/>
                      <a:gd name="connsiteX3" fmla="*/ 2477 w 5259"/>
                      <a:gd name="connsiteY3" fmla="*/ 6723 h 7194"/>
                      <a:gd name="connsiteX4" fmla="*/ 4191 w 5259"/>
                      <a:gd name="connsiteY4" fmla="*/ 5199 h 7194"/>
                      <a:gd name="connsiteX5" fmla="*/ 2191 w 5259"/>
                      <a:gd name="connsiteY5" fmla="*/ 913 h 7194"/>
                      <a:gd name="connsiteX6" fmla="*/ 0 w 5259"/>
                      <a:gd name="connsiteY6" fmla="*/ 913 h 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9" h="7194">
                        <a:moveTo>
                          <a:pt x="0" y="913"/>
                        </a:moveTo>
                        <a:cubicBezTo>
                          <a:pt x="0" y="-421"/>
                          <a:pt x="2667" y="-421"/>
                          <a:pt x="4191" y="1770"/>
                        </a:cubicBezTo>
                        <a:cubicBezTo>
                          <a:pt x="5372" y="3151"/>
                          <a:pt x="5591" y="5113"/>
                          <a:pt x="4763" y="6723"/>
                        </a:cubicBezTo>
                        <a:cubicBezTo>
                          <a:pt x="4134" y="7352"/>
                          <a:pt x="3105" y="7352"/>
                          <a:pt x="2477" y="6723"/>
                        </a:cubicBezTo>
                        <a:cubicBezTo>
                          <a:pt x="3334" y="6723"/>
                          <a:pt x="4096" y="6723"/>
                          <a:pt x="4191" y="5199"/>
                        </a:cubicBezTo>
                        <a:cubicBezTo>
                          <a:pt x="4258" y="3532"/>
                          <a:pt x="3515" y="1932"/>
                          <a:pt x="2191" y="913"/>
                        </a:cubicBezTo>
                        <a:cubicBezTo>
                          <a:pt x="1333" y="913"/>
                          <a:pt x="476" y="913"/>
                          <a:pt x="0" y="91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6" name="任意多边形: 形状 955"/>
                  <p:cNvSpPr/>
                  <p:nvPr>
                    <p:custDataLst>
                      <p:tags r:id="rId349"/>
                    </p:custDataLst>
                  </p:nvPr>
                </p:nvSpPr>
                <p:spPr>
                  <a:xfrm>
                    <a:off x="6083323" y="2415250"/>
                    <a:ext cx="9540" cy="9818"/>
                  </a:xfrm>
                  <a:custGeom>
                    <a:avLst/>
                    <a:gdLst>
                      <a:gd name="connsiteX0" fmla="*/ 1722 w 9540"/>
                      <a:gd name="connsiteY0" fmla="*/ 2385 h 9818"/>
                      <a:gd name="connsiteX1" fmla="*/ 7151 w 9540"/>
                      <a:gd name="connsiteY1" fmla="*/ 375 h 9818"/>
                      <a:gd name="connsiteX2" fmla="*/ 9161 w 9540"/>
                      <a:gd name="connsiteY2" fmla="*/ 5804 h 9818"/>
                      <a:gd name="connsiteX3" fmla="*/ 7818 w 9540"/>
                      <a:gd name="connsiteY3" fmla="*/ 7433 h 9818"/>
                      <a:gd name="connsiteX4" fmla="*/ 2389 w 9540"/>
                      <a:gd name="connsiteY4" fmla="*/ 9443 h 9818"/>
                      <a:gd name="connsiteX5" fmla="*/ 379 w 9540"/>
                      <a:gd name="connsiteY5" fmla="*/ 4014 h 9818"/>
                      <a:gd name="connsiteX6" fmla="*/ 1722 w 9540"/>
                      <a:gd name="connsiteY6" fmla="*/ 2385 h 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0" h="9818">
                        <a:moveTo>
                          <a:pt x="1722" y="2385"/>
                        </a:moveTo>
                        <a:cubicBezTo>
                          <a:pt x="2665" y="328"/>
                          <a:pt x="5104" y="-568"/>
                          <a:pt x="7151" y="375"/>
                        </a:cubicBezTo>
                        <a:cubicBezTo>
                          <a:pt x="9209" y="1318"/>
                          <a:pt x="10114" y="3757"/>
                          <a:pt x="9161" y="5804"/>
                        </a:cubicBezTo>
                        <a:cubicBezTo>
                          <a:pt x="8866" y="6462"/>
                          <a:pt x="8399" y="7014"/>
                          <a:pt x="7818" y="7433"/>
                        </a:cubicBezTo>
                        <a:cubicBezTo>
                          <a:pt x="6875" y="9490"/>
                          <a:pt x="4437" y="10386"/>
                          <a:pt x="2389" y="9443"/>
                        </a:cubicBezTo>
                        <a:cubicBezTo>
                          <a:pt x="332" y="8500"/>
                          <a:pt x="-573" y="6061"/>
                          <a:pt x="379" y="4014"/>
                        </a:cubicBezTo>
                        <a:cubicBezTo>
                          <a:pt x="675" y="3356"/>
                          <a:pt x="1141" y="2804"/>
                          <a:pt x="1722" y="238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7" name="任意多边形: 形状 956"/>
                  <p:cNvSpPr/>
                  <p:nvPr>
                    <p:custDataLst>
                      <p:tags r:id="rId350"/>
                    </p:custDataLst>
                  </p:nvPr>
                </p:nvSpPr>
                <p:spPr>
                  <a:xfrm>
                    <a:off x="6083323" y="2415250"/>
                    <a:ext cx="9540" cy="9818"/>
                  </a:xfrm>
                  <a:custGeom>
                    <a:avLst/>
                    <a:gdLst>
                      <a:gd name="connsiteX0" fmla="*/ 1722 w 9540"/>
                      <a:gd name="connsiteY0" fmla="*/ 2385 h 9818"/>
                      <a:gd name="connsiteX1" fmla="*/ 7151 w 9540"/>
                      <a:gd name="connsiteY1" fmla="*/ 375 h 9818"/>
                      <a:gd name="connsiteX2" fmla="*/ 9161 w 9540"/>
                      <a:gd name="connsiteY2" fmla="*/ 5804 h 9818"/>
                      <a:gd name="connsiteX3" fmla="*/ 7818 w 9540"/>
                      <a:gd name="connsiteY3" fmla="*/ 7433 h 9818"/>
                      <a:gd name="connsiteX4" fmla="*/ 2389 w 9540"/>
                      <a:gd name="connsiteY4" fmla="*/ 9443 h 9818"/>
                      <a:gd name="connsiteX5" fmla="*/ 379 w 9540"/>
                      <a:gd name="connsiteY5" fmla="*/ 4014 h 9818"/>
                      <a:gd name="connsiteX6" fmla="*/ 1722 w 9540"/>
                      <a:gd name="connsiteY6" fmla="*/ 2385 h 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0" h="9818">
                        <a:moveTo>
                          <a:pt x="1722" y="2385"/>
                        </a:moveTo>
                        <a:cubicBezTo>
                          <a:pt x="2665" y="328"/>
                          <a:pt x="5104" y="-568"/>
                          <a:pt x="7151" y="375"/>
                        </a:cubicBezTo>
                        <a:cubicBezTo>
                          <a:pt x="9209" y="1318"/>
                          <a:pt x="10114" y="3757"/>
                          <a:pt x="9161" y="5804"/>
                        </a:cubicBezTo>
                        <a:cubicBezTo>
                          <a:pt x="8866" y="6462"/>
                          <a:pt x="8399" y="7014"/>
                          <a:pt x="7818" y="7433"/>
                        </a:cubicBezTo>
                        <a:cubicBezTo>
                          <a:pt x="6875" y="9490"/>
                          <a:pt x="4437" y="10386"/>
                          <a:pt x="2389" y="9443"/>
                        </a:cubicBezTo>
                        <a:cubicBezTo>
                          <a:pt x="332" y="8500"/>
                          <a:pt x="-573" y="6061"/>
                          <a:pt x="379" y="4014"/>
                        </a:cubicBezTo>
                        <a:cubicBezTo>
                          <a:pt x="675" y="3356"/>
                          <a:pt x="1141" y="2804"/>
                          <a:pt x="1722" y="238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8" name="任意多边形: 形状 957"/>
                  <p:cNvSpPr/>
                  <p:nvPr>
                    <p:custDataLst>
                      <p:tags r:id="rId351"/>
                    </p:custDataLst>
                  </p:nvPr>
                </p:nvSpPr>
                <p:spPr>
                  <a:xfrm>
                    <a:off x="6085061" y="2417212"/>
                    <a:ext cx="6331" cy="6518"/>
                  </a:xfrm>
                  <a:custGeom>
                    <a:avLst/>
                    <a:gdLst>
                      <a:gd name="connsiteX0" fmla="*/ 1413 w 6331"/>
                      <a:gd name="connsiteY0" fmla="*/ 6519 h 6518"/>
                      <a:gd name="connsiteX1" fmla="*/ 842 w 6331"/>
                      <a:gd name="connsiteY1" fmla="*/ 2233 h 6518"/>
                      <a:gd name="connsiteX2" fmla="*/ 5318 w 6331"/>
                      <a:gd name="connsiteY2" fmla="*/ 42 h 6518"/>
                      <a:gd name="connsiteX3" fmla="*/ 6214 w 6331"/>
                      <a:gd name="connsiteY3" fmla="*/ 2147 h 6518"/>
                      <a:gd name="connsiteX4" fmla="*/ 6176 w 6331"/>
                      <a:gd name="connsiteY4" fmla="*/ 2233 h 6518"/>
                      <a:gd name="connsiteX5" fmla="*/ 4080 w 6331"/>
                      <a:gd name="connsiteY5" fmla="*/ 1090 h 6518"/>
                      <a:gd name="connsiteX6" fmla="*/ 746 w 6331"/>
                      <a:gd name="connsiteY6" fmla="*/ 4423 h 6518"/>
                      <a:gd name="connsiteX7" fmla="*/ 1413 w 6331"/>
                      <a:gd name="connsiteY7" fmla="*/ 6519 h 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1" h="6518">
                        <a:moveTo>
                          <a:pt x="1413" y="6519"/>
                        </a:moveTo>
                        <a:cubicBezTo>
                          <a:pt x="80" y="6519"/>
                          <a:pt x="-682" y="4423"/>
                          <a:pt x="842" y="2233"/>
                        </a:cubicBezTo>
                        <a:cubicBezTo>
                          <a:pt x="1756" y="661"/>
                          <a:pt x="3518" y="-206"/>
                          <a:pt x="5318" y="42"/>
                        </a:cubicBezTo>
                        <a:cubicBezTo>
                          <a:pt x="6147" y="375"/>
                          <a:pt x="6547" y="1318"/>
                          <a:pt x="6214" y="2147"/>
                        </a:cubicBezTo>
                        <a:cubicBezTo>
                          <a:pt x="6204" y="2175"/>
                          <a:pt x="6185" y="2204"/>
                          <a:pt x="6176" y="2233"/>
                        </a:cubicBezTo>
                        <a:cubicBezTo>
                          <a:pt x="6176" y="1280"/>
                          <a:pt x="5318" y="709"/>
                          <a:pt x="4080" y="1090"/>
                        </a:cubicBezTo>
                        <a:cubicBezTo>
                          <a:pt x="2499" y="1614"/>
                          <a:pt x="1270" y="2842"/>
                          <a:pt x="746" y="4423"/>
                        </a:cubicBezTo>
                        <a:cubicBezTo>
                          <a:pt x="1413" y="5471"/>
                          <a:pt x="1413" y="6233"/>
                          <a:pt x="1413" y="65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59" name="任意多边形: 形状 958"/>
                  <p:cNvSpPr/>
                  <p:nvPr>
                    <p:custDataLst>
                      <p:tags r:id="rId352"/>
                    </p:custDataLst>
                  </p:nvPr>
                </p:nvSpPr>
                <p:spPr>
                  <a:xfrm>
                    <a:off x="6048910" y="2391334"/>
                    <a:ext cx="8062" cy="10514"/>
                  </a:xfrm>
                  <a:custGeom>
                    <a:avLst/>
                    <a:gdLst>
                      <a:gd name="connsiteX0" fmla="*/ 7942 w 8062"/>
                      <a:gd name="connsiteY0" fmla="*/ 5727 h 10514"/>
                      <a:gd name="connsiteX1" fmla="*/ 3370 w 8062"/>
                      <a:gd name="connsiteY1" fmla="*/ 10489 h 10514"/>
                      <a:gd name="connsiteX2" fmla="*/ 36 w 8062"/>
                      <a:gd name="connsiteY2" fmla="*/ 4869 h 10514"/>
                      <a:gd name="connsiteX3" fmla="*/ 4608 w 8062"/>
                      <a:gd name="connsiteY3" fmla="*/ 12 h 10514"/>
                      <a:gd name="connsiteX4" fmla="*/ 7942 w 8062"/>
                      <a:gd name="connsiteY4" fmla="*/ 5727 h 1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 h="10514">
                        <a:moveTo>
                          <a:pt x="7942" y="5727"/>
                        </a:moveTo>
                        <a:cubicBezTo>
                          <a:pt x="7942" y="8584"/>
                          <a:pt x="5561" y="10775"/>
                          <a:pt x="3370" y="10489"/>
                        </a:cubicBezTo>
                        <a:cubicBezTo>
                          <a:pt x="1179" y="10203"/>
                          <a:pt x="-249" y="7727"/>
                          <a:pt x="36" y="4869"/>
                        </a:cubicBezTo>
                        <a:cubicBezTo>
                          <a:pt x="322" y="2012"/>
                          <a:pt x="2418" y="-179"/>
                          <a:pt x="4608" y="12"/>
                        </a:cubicBezTo>
                        <a:cubicBezTo>
                          <a:pt x="7047" y="745"/>
                          <a:pt x="8504" y="3241"/>
                          <a:pt x="7942" y="572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0" name="任意多边形: 形状 959"/>
                  <p:cNvSpPr/>
                  <p:nvPr>
                    <p:custDataLst>
                      <p:tags r:id="rId353"/>
                    </p:custDataLst>
                  </p:nvPr>
                </p:nvSpPr>
                <p:spPr>
                  <a:xfrm>
                    <a:off x="6048910" y="2391334"/>
                    <a:ext cx="8062" cy="10514"/>
                  </a:xfrm>
                  <a:custGeom>
                    <a:avLst/>
                    <a:gdLst>
                      <a:gd name="connsiteX0" fmla="*/ 7942 w 8062"/>
                      <a:gd name="connsiteY0" fmla="*/ 5727 h 10514"/>
                      <a:gd name="connsiteX1" fmla="*/ 3370 w 8062"/>
                      <a:gd name="connsiteY1" fmla="*/ 10489 h 10514"/>
                      <a:gd name="connsiteX2" fmla="*/ 36 w 8062"/>
                      <a:gd name="connsiteY2" fmla="*/ 4869 h 10514"/>
                      <a:gd name="connsiteX3" fmla="*/ 4608 w 8062"/>
                      <a:gd name="connsiteY3" fmla="*/ 12 h 10514"/>
                      <a:gd name="connsiteX4" fmla="*/ 7942 w 8062"/>
                      <a:gd name="connsiteY4" fmla="*/ 5727 h 1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2" h="10514">
                        <a:moveTo>
                          <a:pt x="7942" y="5727"/>
                        </a:moveTo>
                        <a:cubicBezTo>
                          <a:pt x="7942" y="8584"/>
                          <a:pt x="5561" y="10775"/>
                          <a:pt x="3370" y="10489"/>
                        </a:cubicBezTo>
                        <a:cubicBezTo>
                          <a:pt x="1179" y="10203"/>
                          <a:pt x="-249" y="7727"/>
                          <a:pt x="36" y="4869"/>
                        </a:cubicBezTo>
                        <a:cubicBezTo>
                          <a:pt x="322" y="2012"/>
                          <a:pt x="2418" y="-179"/>
                          <a:pt x="4608" y="12"/>
                        </a:cubicBezTo>
                        <a:cubicBezTo>
                          <a:pt x="7047" y="745"/>
                          <a:pt x="8504" y="3241"/>
                          <a:pt x="7942" y="572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1" name="任意多边形: 形状 960"/>
                  <p:cNvSpPr/>
                  <p:nvPr>
                    <p:custDataLst>
                      <p:tags r:id="rId354"/>
                    </p:custDataLst>
                  </p:nvPr>
                </p:nvSpPr>
                <p:spPr>
                  <a:xfrm>
                    <a:off x="6050375" y="2392717"/>
                    <a:ext cx="4394" cy="7800"/>
                  </a:xfrm>
                  <a:custGeom>
                    <a:avLst/>
                    <a:gdLst>
                      <a:gd name="connsiteX0" fmla="*/ 1619 w 4394"/>
                      <a:gd name="connsiteY0" fmla="*/ 248 h 7800"/>
                      <a:gd name="connsiteX1" fmla="*/ 4381 w 4394"/>
                      <a:gd name="connsiteY1" fmla="*/ 3487 h 7800"/>
                      <a:gd name="connsiteX2" fmla="*/ 1905 w 4394"/>
                      <a:gd name="connsiteY2" fmla="*/ 7773 h 7800"/>
                      <a:gd name="connsiteX3" fmla="*/ 19 w 4394"/>
                      <a:gd name="connsiteY3" fmla="*/ 6478 h 7800"/>
                      <a:gd name="connsiteX4" fmla="*/ 0 w 4394"/>
                      <a:gd name="connsiteY4" fmla="*/ 6344 h 7800"/>
                      <a:gd name="connsiteX5" fmla="*/ 2286 w 4394"/>
                      <a:gd name="connsiteY5" fmla="*/ 6344 h 7800"/>
                      <a:gd name="connsiteX6" fmla="*/ 3238 w 4394"/>
                      <a:gd name="connsiteY6" fmla="*/ 1677 h 7800"/>
                      <a:gd name="connsiteX7" fmla="*/ 1619 w 4394"/>
                      <a:gd name="connsiteY7" fmla="*/ 248 h 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4" h="7800">
                        <a:moveTo>
                          <a:pt x="1619" y="248"/>
                        </a:moveTo>
                        <a:cubicBezTo>
                          <a:pt x="2667" y="-609"/>
                          <a:pt x="4572" y="820"/>
                          <a:pt x="4381" y="3487"/>
                        </a:cubicBezTo>
                        <a:cubicBezTo>
                          <a:pt x="4191" y="6154"/>
                          <a:pt x="3143" y="7488"/>
                          <a:pt x="1905" y="7773"/>
                        </a:cubicBezTo>
                        <a:cubicBezTo>
                          <a:pt x="1029" y="7935"/>
                          <a:pt x="181" y="7354"/>
                          <a:pt x="19" y="6478"/>
                        </a:cubicBezTo>
                        <a:cubicBezTo>
                          <a:pt x="9" y="6430"/>
                          <a:pt x="0" y="6392"/>
                          <a:pt x="0" y="6344"/>
                        </a:cubicBezTo>
                        <a:cubicBezTo>
                          <a:pt x="0" y="7106"/>
                          <a:pt x="1429" y="7202"/>
                          <a:pt x="2286" y="6344"/>
                        </a:cubicBezTo>
                        <a:cubicBezTo>
                          <a:pt x="3400" y="5059"/>
                          <a:pt x="3762" y="3297"/>
                          <a:pt x="3238" y="1677"/>
                        </a:cubicBezTo>
                        <a:cubicBezTo>
                          <a:pt x="2953" y="630"/>
                          <a:pt x="2286" y="58"/>
                          <a:pt x="1619" y="24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2" name="任意多边形: 形状 961"/>
                  <p:cNvSpPr/>
                  <p:nvPr>
                    <p:custDataLst>
                      <p:tags r:id="rId355"/>
                    </p:custDataLst>
                  </p:nvPr>
                </p:nvSpPr>
                <p:spPr>
                  <a:xfrm>
                    <a:off x="6078278" y="2442337"/>
                    <a:ext cx="10387" cy="8211"/>
                  </a:xfrm>
                  <a:custGeom>
                    <a:avLst/>
                    <a:gdLst>
                      <a:gd name="connsiteX0" fmla="*/ 4386 w 10387"/>
                      <a:gd name="connsiteY0" fmla="*/ 254 h 8211"/>
                      <a:gd name="connsiteX1" fmla="*/ 10387 w 10387"/>
                      <a:gd name="connsiteY1" fmla="*/ 3111 h 8211"/>
                      <a:gd name="connsiteX2" fmla="*/ 6006 w 10387"/>
                      <a:gd name="connsiteY2" fmla="*/ 7969 h 8211"/>
                      <a:gd name="connsiteX3" fmla="*/ 5 w 10387"/>
                      <a:gd name="connsiteY3" fmla="*/ 5207 h 8211"/>
                      <a:gd name="connsiteX4" fmla="*/ 4386 w 10387"/>
                      <a:gd name="connsiteY4" fmla="*/ 254 h 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 h="8211">
                        <a:moveTo>
                          <a:pt x="4386" y="254"/>
                        </a:moveTo>
                        <a:cubicBezTo>
                          <a:pt x="6834" y="-575"/>
                          <a:pt x="9492" y="692"/>
                          <a:pt x="10387" y="3111"/>
                        </a:cubicBezTo>
                        <a:cubicBezTo>
                          <a:pt x="10387" y="5207"/>
                          <a:pt x="8863" y="7397"/>
                          <a:pt x="6006" y="7969"/>
                        </a:cubicBezTo>
                        <a:cubicBezTo>
                          <a:pt x="3586" y="8759"/>
                          <a:pt x="976" y="7559"/>
                          <a:pt x="5" y="5207"/>
                        </a:cubicBezTo>
                        <a:cubicBezTo>
                          <a:pt x="-109" y="2644"/>
                          <a:pt x="1834" y="454"/>
                          <a:pt x="4386" y="25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3" name="任意多边形: 形状 962"/>
                  <p:cNvSpPr/>
                  <p:nvPr>
                    <p:custDataLst>
                      <p:tags r:id="rId356"/>
                    </p:custDataLst>
                  </p:nvPr>
                </p:nvSpPr>
                <p:spPr>
                  <a:xfrm>
                    <a:off x="6078278" y="2442337"/>
                    <a:ext cx="10387" cy="8211"/>
                  </a:xfrm>
                  <a:custGeom>
                    <a:avLst/>
                    <a:gdLst>
                      <a:gd name="connsiteX0" fmla="*/ 4386 w 10387"/>
                      <a:gd name="connsiteY0" fmla="*/ 254 h 8211"/>
                      <a:gd name="connsiteX1" fmla="*/ 10387 w 10387"/>
                      <a:gd name="connsiteY1" fmla="*/ 3111 h 8211"/>
                      <a:gd name="connsiteX2" fmla="*/ 6006 w 10387"/>
                      <a:gd name="connsiteY2" fmla="*/ 7969 h 8211"/>
                      <a:gd name="connsiteX3" fmla="*/ 5 w 10387"/>
                      <a:gd name="connsiteY3" fmla="*/ 5207 h 8211"/>
                      <a:gd name="connsiteX4" fmla="*/ 4386 w 10387"/>
                      <a:gd name="connsiteY4" fmla="*/ 254 h 8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 h="8211">
                        <a:moveTo>
                          <a:pt x="4386" y="254"/>
                        </a:moveTo>
                        <a:cubicBezTo>
                          <a:pt x="6834" y="-575"/>
                          <a:pt x="9492" y="692"/>
                          <a:pt x="10387" y="3111"/>
                        </a:cubicBezTo>
                        <a:cubicBezTo>
                          <a:pt x="10387" y="5207"/>
                          <a:pt x="8863" y="7397"/>
                          <a:pt x="6006" y="7969"/>
                        </a:cubicBezTo>
                        <a:cubicBezTo>
                          <a:pt x="3586" y="8759"/>
                          <a:pt x="976" y="7559"/>
                          <a:pt x="5" y="5207"/>
                        </a:cubicBezTo>
                        <a:cubicBezTo>
                          <a:pt x="-109" y="2644"/>
                          <a:pt x="1834" y="454"/>
                          <a:pt x="4386" y="25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4" name="任意多边形: 形状 963"/>
                  <p:cNvSpPr/>
                  <p:nvPr>
                    <p:custDataLst>
                      <p:tags r:id="rId357"/>
                    </p:custDataLst>
                  </p:nvPr>
                </p:nvSpPr>
                <p:spPr>
                  <a:xfrm>
                    <a:off x="6079833" y="2444501"/>
                    <a:ext cx="7709" cy="3995"/>
                  </a:xfrm>
                  <a:custGeom>
                    <a:avLst/>
                    <a:gdLst>
                      <a:gd name="connsiteX0" fmla="*/ 450 w 7709"/>
                      <a:gd name="connsiteY0" fmla="*/ 3995 h 3995"/>
                      <a:gd name="connsiteX1" fmla="*/ 2641 w 7709"/>
                      <a:gd name="connsiteY1" fmla="*/ 280 h 3995"/>
                      <a:gd name="connsiteX2" fmla="*/ 7499 w 7709"/>
                      <a:gd name="connsiteY2" fmla="*/ 1328 h 3995"/>
                      <a:gd name="connsiteX3" fmla="*/ 6889 w 7709"/>
                      <a:gd name="connsiteY3" fmla="*/ 3538 h 3995"/>
                      <a:gd name="connsiteX4" fmla="*/ 6737 w 7709"/>
                      <a:gd name="connsiteY4" fmla="*/ 3614 h 3995"/>
                      <a:gd name="connsiteX5" fmla="*/ 5879 w 7709"/>
                      <a:gd name="connsiteY5" fmla="*/ 1423 h 3995"/>
                      <a:gd name="connsiteX6" fmla="*/ 1212 w 7709"/>
                      <a:gd name="connsiteY6" fmla="*/ 1995 h 3995"/>
                      <a:gd name="connsiteX7" fmla="*/ 450 w 7709"/>
                      <a:gd name="connsiteY7" fmla="*/ 3995 h 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9" h="3995">
                        <a:moveTo>
                          <a:pt x="450" y="3995"/>
                        </a:moveTo>
                        <a:cubicBezTo>
                          <a:pt x="-693" y="3233"/>
                          <a:pt x="450" y="947"/>
                          <a:pt x="2641" y="280"/>
                        </a:cubicBezTo>
                        <a:cubicBezTo>
                          <a:pt x="4327" y="-329"/>
                          <a:pt x="6213" y="71"/>
                          <a:pt x="7499" y="1328"/>
                        </a:cubicBezTo>
                        <a:cubicBezTo>
                          <a:pt x="7937" y="2109"/>
                          <a:pt x="7670" y="3090"/>
                          <a:pt x="6889" y="3538"/>
                        </a:cubicBezTo>
                        <a:cubicBezTo>
                          <a:pt x="6841" y="3567"/>
                          <a:pt x="6794" y="3595"/>
                          <a:pt x="6737" y="3614"/>
                        </a:cubicBezTo>
                        <a:cubicBezTo>
                          <a:pt x="7308" y="2852"/>
                          <a:pt x="6737" y="1995"/>
                          <a:pt x="5879" y="1423"/>
                        </a:cubicBezTo>
                        <a:cubicBezTo>
                          <a:pt x="4327" y="814"/>
                          <a:pt x="2574" y="1033"/>
                          <a:pt x="1212" y="1995"/>
                        </a:cubicBezTo>
                        <a:cubicBezTo>
                          <a:pt x="355" y="2566"/>
                          <a:pt x="69" y="3424"/>
                          <a:pt x="450" y="399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5" name="任意多边形: 形状 964"/>
                  <p:cNvSpPr/>
                  <p:nvPr>
                    <p:custDataLst>
                      <p:tags r:id="rId358"/>
                    </p:custDataLst>
                  </p:nvPr>
                </p:nvSpPr>
                <p:spPr>
                  <a:xfrm>
                    <a:off x="6066598" y="2392489"/>
                    <a:ext cx="13903" cy="15805"/>
                  </a:xfrm>
                  <a:custGeom>
                    <a:avLst/>
                    <a:gdLst>
                      <a:gd name="connsiteX0" fmla="*/ 8637 w 13903"/>
                      <a:gd name="connsiteY0" fmla="*/ 0 h 15805"/>
                      <a:gd name="connsiteX1" fmla="*/ 13581 w 13903"/>
                      <a:gd name="connsiteY1" fmla="*/ 9277 h 15805"/>
                      <a:gd name="connsiteX2" fmla="*/ 13495 w 13903"/>
                      <a:gd name="connsiteY2" fmla="*/ 9525 h 15805"/>
                      <a:gd name="connsiteX3" fmla="*/ 4923 w 13903"/>
                      <a:gd name="connsiteY3" fmla="*/ 15716 h 15805"/>
                      <a:gd name="connsiteX4" fmla="*/ 655 w 13903"/>
                      <a:gd name="connsiteY4" fmla="*/ 5096 h 15805"/>
                      <a:gd name="connsiteX5" fmla="*/ 8637 w 13903"/>
                      <a:gd name="connsiteY5" fmla="*/ 191 h 1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3" h="15805">
                        <a:moveTo>
                          <a:pt x="8637" y="0"/>
                        </a:moveTo>
                        <a:cubicBezTo>
                          <a:pt x="12562" y="1200"/>
                          <a:pt x="14771" y="5353"/>
                          <a:pt x="13581" y="9277"/>
                        </a:cubicBezTo>
                        <a:cubicBezTo>
                          <a:pt x="13552" y="9354"/>
                          <a:pt x="13524" y="9439"/>
                          <a:pt x="13495" y="9525"/>
                        </a:cubicBezTo>
                        <a:cubicBezTo>
                          <a:pt x="12809" y="13583"/>
                          <a:pt x="8990" y="16345"/>
                          <a:pt x="4923" y="15716"/>
                        </a:cubicBezTo>
                        <a:cubicBezTo>
                          <a:pt x="808" y="13964"/>
                          <a:pt x="-1107" y="9211"/>
                          <a:pt x="655" y="5096"/>
                        </a:cubicBezTo>
                        <a:cubicBezTo>
                          <a:pt x="1998" y="1924"/>
                          <a:pt x="5208" y="-38"/>
                          <a:pt x="8637" y="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6" name="任意多边形: 形状 965"/>
                  <p:cNvSpPr/>
                  <p:nvPr>
                    <p:custDataLst>
                      <p:tags r:id="rId359"/>
                    </p:custDataLst>
                  </p:nvPr>
                </p:nvSpPr>
                <p:spPr>
                  <a:xfrm>
                    <a:off x="6066598" y="2392489"/>
                    <a:ext cx="13903" cy="15805"/>
                  </a:xfrm>
                  <a:custGeom>
                    <a:avLst/>
                    <a:gdLst>
                      <a:gd name="connsiteX0" fmla="*/ 8637 w 13903"/>
                      <a:gd name="connsiteY0" fmla="*/ 0 h 15805"/>
                      <a:gd name="connsiteX1" fmla="*/ 13581 w 13903"/>
                      <a:gd name="connsiteY1" fmla="*/ 9277 h 15805"/>
                      <a:gd name="connsiteX2" fmla="*/ 13495 w 13903"/>
                      <a:gd name="connsiteY2" fmla="*/ 9525 h 15805"/>
                      <a:gd name="connsiteX3" fmla="*/ 4923 w 13903"/>
                      <a:gd name="connsiteY3" fmla="*/ 15716 h 15805"/>
                      <a:gd name="connsiteX4" fmla="*/ 655 w 13903"/>
                      <a:gd name="connsiteY4" fmla="*/ 5096 h 15805"/>
                      <a:gd name="connsiteX5" fmla="*/ 8637 w 13903"/>
                      <a:gd name="connsiteY5" fmla="*/ 191 h 1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3" h="15805">
                        <a:moveTo>
                          <a:pt x="8637" y="0"/>
                        </a:moveTo>
                        <a:cubicBezTo>
                          <a:pt x="12562" y="1200"/>
                          <a:pt x="14771" y="5353"/>
                          <a:pt x="13581" y="9277"/>
                        </a:cubicBezTo>
                        <a:cubicBezTo>
                          <a:pt x="13552" y="9354"/>
                          <a:pt x="13524" y="9439"/>
                          <a:pt x="13495" y="9525"/>
                        </a:cubicBezTo>
                        <a:cubicBezTo>
                          <a:pt x="12809" y="13583"/>
                          <a:pt x="8990" y="16345"/>
                          <a:pt x="4923" y="15716"/>
                        </a:cubicBezTo>
                        <a:cubicBezTo>
                          <a:pt x="808" y="13964"/>
                          <a:pt x="-1107" y="9211"/>
                          <a:pt x="655" y="5096"/>
                        </a:cubicBezTo>
                        <a:cubicBezTo>
                          <a:pt x="1998" y="1924"/>
                          <a:pt x="5208" y="-38"/>
                          <a:pt x="8637" y="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967" name="任意多边形: 形状 966"/>
                  <p:cNvSpPr/>
                  <p:nvPr>
                    <p:custDataLst>
                      <p:tags r:id="rId360"/>
                    </p:custDataLst>
                  </p:nvPr>
                </p:nvSpPr>
                <p:spPr>
                  <a:xfrm>
                    <a:off x="6070091" y="2394199"/>
                    <a:ext cx="8037" cy="11538"/>
                  </a:xfrm>
                  <a:custGeom>
                    <a:avLst/>
                    <a:gdLst>
                      <a:gd name="connsiteX0" fmla="*/ 0 w 8037"/>
                      <a:gd name="connsiteY0" fmla="*/ 10577 h 11538"/>
                      <a:gd name="connsiteX1" fmla="*/ 6667 w 8037"/>
                      <a:gd name="connsiteY1" fmla="*/ 9644 h 11538"/>
                      <a:gd name="connsiteX2" fmla="*/ 7239 w 8037"/>
                      <a:gd name="connsiteY2" fmla="*/ 8673 h 11538"/>
                      <a:gd name="connsiteX3" fmla="*/ 3905 w 8037"/>
                      <a:gd name="connsiteY3" fmla="*/ 5 h 11538"/>
                      <a:gd name="connsiteX4" fmla="*/ 5525 w 8037"/>
                      <a:gd name="connsiteY4" fmla="*/ 7148 h 11538"/>
                      <a:gd name="connsiteX5" fmla="*/ 0 w 8037"/>
                      <a:gd name="connsiteY5" fmla="*/ 10577 h 1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7" h="11538">
                        <a:moveTo>
                          <a:pt x="0" y="10577"/>
                        </a:moveTo>
                        <a:cubicBezTo>
                          <a:pt x="2096" y="12159"/>
                          <a:pt x="5086" y="11749"/>
                          <a:pt x="6667" y="9644"/>
                        </a:cubicBezTo>
                        <a:cubicBezTo>
                          <a:pt x="6896" y="9349"/>
                          <a:pt x="7087" y="9015"/>
                          <a:pt x="7239" y="8673"/>
                        </a:cubicBezTo>
                        <a:cubicBezTo>
                          <a:pt x="9239" y="5434"/>
                          <a:pt x="7239" y="-186"/>
                          <a:pt x="3905" y="5"/>
                        </a:cubicBezTo>
                        <a:cubicBezTo>
                          <a:pt x="5696" y="1919"/>
                          <a:pt x="6315" y="4653"/>
                          <a:pt x="5525" y="7148"/>
                        </a:cubicBezTo>
                        <a:cubicBezTo>
                          <a:pt x="4915" y="9596"/>
                          <a:pt x="2467" y="11120"/>
                          <a:pt x="0" y="105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645" name="图形 412"/>
                <p:cNvGrpSpPr/>
                <p:nvPr/>
              </p:nvGrpSpPr>
              <p:grpSpPr>
                <a:xfrm>
                  <a:off x="5854826" y="2218339"/>
                  <a:ext cx="66832" cy="73129"/>
                  <a:chOff x="5854826" y="2218339"/>
                  <a:chExt cx="66832" cy="73129"/>
                </a:xfrm>
                <a:grpFill/>
              </p:grpSpPr>
              <p:sp>
                <p:nvSpPr>
                  <p:cNvPr id="754" name="任意多边形: 形状 753"/>
                  <p:cNvSpPr/>
                  <p:nvPr>
                    <p:custDataLst>
                      <p:tags r:id="rId361"/>
                    </p:custDataLst>
                  </p:nvPr>
                </p:nvSpPr>
                <p:spPr>
                  <a:xfrm>
                    <a:off x="5866749" y="2230578"/>
                    <a:ext cx="47461" cy="47443"/>
                  </a:xfrm>
                  <a:custGeom>
                    <a:avLst/>
                    <a:gdLst>
                      <a:gd name="connsiteX0" fmla="*/ 18653 w 47461"/>
                      <a:gd name="connsiteY0" fmla="*/ 557 h 47443"/>
                      <a:gd name="connsiteX1" fmla="*/ 46904 w 47461"/>
                      <a:gd name="connsiteY1" fmla="*/ 18636 h 47443"/>
                      <a:gd name="connsiteX2" fmla="*/ 28835 w 47461"/>
                      <a:gd name="connsiteY2" fmla="*/ 46887 h 47443"/>
                      <a:gd name="connsiteX3" fmla="*/ 651 w 47461"/>
                      <a:gd name="connsiteY3" fmla="*/ 29132 h 47443"/>
                      <a:gd name="connsiteX4" fmla="*/ 18148 w 47461"/>
                      <a:gd name="connsiteY4" fmla="*/ 672 h 47443"/>
                      <a:gd name="connsiteX5" fmla="*/ 18653 w 47461"/>
                      <a:gd name="connsiteY5" fmla="*/ 557 h 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61" h="47443">
                        <a:moveTo>
                          <a:pt x="18653" y="557"/>
                        </a:moveTo>
                        <a:cubicBezTo>
                          <a:pt x="31445" y="-2252"/>
                          <a:pt x="44095" y="5834"/>
                          <a:pt x="46904" y="18636"/>
                        </a:cubicBezTo>
                        <a:cubicBezTo>
                          <a:pt x="49714" y="31428"/>
                          <a:pt x="41628" y="44077"/>
                          <a:pt x="28835" y="46887"/>
                        </a:cubicBezTo>
                        <a:cubicBezTo>
                          <a:pt x="16167" y="49668"/>
                          <a:pt x="3613" y="41763"/>
                          <a:pt x="651" y="29132"/>
                        </a:cubicBezTo>
                        <a:cubicBezTo>
                          <a:pt x="-2378" y="16445"/>
                          <a:pt x="5452" y="3701"/>
                          <a:pt x="18148" y="672"/>
                        </a:cubicBezTo>
                        <a:cubicBezTo>
                          <a:pt x="18310" y="634"/>
                          <a:pt x="18482" y="596"/>
                          <a:pt x="18653" y="55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5" name="任意多边形: 形状 754"/>
                  <p:cNvSpPr/>
                  <p:nvPr>
                    <p:custDataLst>
                      <p:tags r:id="rId362"/>
                    </p:custDataLst>
                  </p:nvPr>
                </p:nvSpPr>
                <p:spPr>
                  <a:xfrm>
                    <a:off x="5856636" y="2256662"/>
                    <a:ext cx="11913" cy="5714"/>
                  </a:xfrm>
                  <a:custGeom>
                    <a:avLst/>
                    <a:gdLst>
                      <a:gd name="connsiteX0" fmla="*/ 10763 w 11913"/>
                      <a:gd name="connsiteY0" fmla="*/ 0 h 5714"/>
                      <a:gd name="connsiteX1" fmla="*/ 11906 w 11913"/>
                      <a:gd name="connsiteY1" fmla="*/ 5239 h 5714"/>
                      <a:gd name="connsiteX2" fmla="*/ 7049 w 11913"/>
                      <a:gd name="connsiteY2" fmla="*/ 4477 h 5714"/>
                      <a:gd name="connsiteX3" fmla="*/ 667 w 11913"/>
                      <a:gd name="connsiteY3" fmla="*/ 5715 h 5714"/>
                      <a:gd name="connsiteX4" fmla="*/ 0 w 11913"/>
                      <a:gd name="connsiteY4" fmla="*/ 5715 h 5714"/>
                      <a:gd name="connsiteX5" fmla="*/ 0 w 11913"/>
                      <a:gd name="connsiteY5" fmla="*/ 4381 h 5714"/>
                      <a:gd name="connsiteX6" fmla="*/ 667 w 11913"/>
                      <a:gd name="connsiteY6" fmla="*/ 4381 h 5714"/>
                      <a:gd name="connsiteX7" fmla="*/ 6953 w 11913"/>
                      <a:gd name="connsiteY7" fmla="*/ 2858 h 5714"/>
                      <a:gd name="connsiteX8" fmla="*/ 10763 w 11913"/>
                      <a:gd name="connsiteY8"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3" h="5714">
                        <a:moveTo>
                          <a:pt x="10763" y="0"/>
                        </a:moveTo>
                        <a:cubicBezTo>
                          <a:pt x="11573" y="1619"/>
                          <a:pt x="11973" y="3429"/>
                          <a:pt x="11906" y="5239"/>
                        </a:cubicBezTo>
                        <a:cubicBezTo>
                          <a:pt x="11906" y="4381"/>
                          <a:pt x="10001" y="4000"/>
                          <a:pt x="7049" y="4477"/>
                        </a:cubicBezTo>
                        <a:lnTo>
                          <a:pt x="667" y="5715"/>
                        </a:lnTo>
                        <a:lnTo>
                          <a:pt x="0" y="5715"/>
                        </a:lnTo>
                        <a:lnTo>
                          <a:pt x="0" y="4381"/>
                        </a:lnTo>
                        <a:lnTo>
                          <a:pt x="667" y="4381"/>
                        </a:lnTo>
                        <a:lnTo>
                          <a:pt x="6953" y="2858"/>
                        </a:lnTo>
                        <a:cubicBezTo>
                          <a:pt x="9335" y="1905"/>
                          <a:pt x="10763" y="762"/>
                          <a:pt x="10763"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6" name="任意多边形: 形状 755"/>
                  <p:cNvSpPr/>
                  <p:nvPr>
                    <p:custDataLst>
                      <p:tags r:id="rId363"/>
                    </p:custDataLst>
                  </p:nvPr>
                </p:nvSpPr>
                <p:spPr>
                  <a:xfrm>
                    <a:off x="5856160" y="2260949"/>
                    <a:ext cx="864" cy="1333"/>
                  </a:xfrm>
                  <a:custGeom>
                    <a:avLst/>
                    <a:gdLst>
                      <a:gd name="connsiteX0" fmla="*/ 857 w 864"/>
                      <a:gd name="connsiteY0" fmla="*/ 0 h 1333"/>
                      <a:gd name="connsiteX1" fmla="*/ 857 w 864"/>
                      <a:gd name="connsiteY1" fmla="*/ 667 h 1333"/>
                      <a:gd name="connsiteX2" fmla="*/ 857 w 864"/>
                      <a:gd name="connsiteY2" fmla="*/ 1333 h 1333"/>
                      <a:gd name="connsiteX3" fmla="*/ 0 w 864"/>
                      <a:gd name="connsiteY3" fmla="*/ 1333 h 1333"/>
                      <a:gd name="connsiteX4" fmla="*/ 0 w 864"/>
                      <a:gd name="connsiteY4" fmla="*/ 0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 h="1333">
                        <a:moveTo>
                          <a:pt x="857" y="0"/>
                        </a:moveTo>
                        <a:cubicBezTo>
                          <a:pt x="867" y="219"/>
                          <a:pt x="867" y="448"/>
                          <a:pt x="857" y="667"/>
                        </a:cubicBezTo>
                        <a:cubicBezTo>
                          <a:pt x="857" y="667"/>
                          <a:pt x="857" y="667"/>
                          <a:pt x="857" y="1333"/>
                        </a:cubicBezTo>
                        <a:lnTo>
                          <a:pt x="0" y="1333"/>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7" name="任意多边形: 形状 756"/>
                  <p:cNvSpPr/>
                  <p:nvPr>
                    <p:custDataLst>
                      <p:tags r:id="rId364"/>
                    </p:custDataLst>
                  </p:nvPr>
                </p:nvSpPr>
                <p:spPr>
                  <a:xfrm>
                    <a:off x="5854831" y="2259044"/>
                    <a:ext cx="2196" cy="4572"/>
                  </a:xfrm>
                  <a:custGeom>
                    <a:avLst/>
                    <a:gdLst>
                      <a:gd name="connsiteX0" fmla="*/ 186 w 2196"/>
                      <a:gd name="connsiteY0" fmla="*/ 572 h 4572"/>
                      <a:gd name="connsiteX1" fmla="*/ 186 w 2196"/>
                      <a:gd name="connsiteY1" fmla="*/ 572 h 4572"/>
                      <a:gd name="connsiteX2" fmla="*/ 186 w 2196"/>
                      <a:gd name="connsiteY2" fmla="*/ 572 h 4572"/>
                      <a:gd name="connsiteX3" fmla="*/ 186 w 2196"/>
                      <a:gd name="connsiteY3" fmla="*/ 2667 h 4572"/>
                      <a:gd name="connsiteX4" fmla="*/ 1138 w 2196"/>
                      <a:gd name="connsiteY4" fmla="*/ 4572 h 4572"/>
                      <a:gd name="connsiteX5" fmla="*/ 1900 w 2196"/>
                      <a:gd name="connsiteY5" fmla="*/ 4572 h 4572"/>
                      <a:gd name="connsiteX6" fmla="*/ 1900 w 2196"/>
                      <a:gd name="connsiteY6" fmla="*/ 4572 h 4572"/>
                      <a:gd name="connsiteX7" fmla="*/ 1900 w 2196"/>
                      <a:gd name="connsiteY7" fmla="*/ 2096 h 4572"/>
                      <a:gd name="connsiteX8" fmla="*/ 567 w 2196"/>
                      <a:gd name="connsiteY8" fmla="*/ 0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6" h="4572">
                        <a:moveTo>
                          <a:pt x="186" y="572"/>
                        </a:moveTo>
                        <a:lnTo>
                          <a:pt x="186" y="572"/>
                        </a:lnTo>
                        <a:lnTo>
                          <a:pt x="186" y="572"/>
                        </a:lnTo>
                        <a:cubicBezTo>
                          <a:pt x="-62" y="1248"/>
                          <a:pt x="-62" y="1991"/>
                          <a:pt x="186" y="2667"/>
                        </a:cubicBezTo>
                        <a:cubicBezTo>
                          <a:pt x="329" y="3372"/>
                          <a:pt x="652" y="4039"/>
                          <a:pt x="1138" y="4572"/>
                        </a:cubicBezTo>
                        <a:lnTo>
                          <a:pt x="1900" y="4572"/>
                        </a:lnTo>
                        <a:lnTo>
                          <a:pt x="1900" y="4572"/>
                        </a:lnTo>
                        <a:cubicBezTo>
                          <a:pt x="1900" y="4572"/>
                          <a:pt x="2567" y="3239"/>
                          <a:pt x="1900" y="2096"/>
                        </a:cubicBezTo>
                        <a:cubicBezTo>
                          <a:pt x="1234" y="952"/>
                          <a:pt x="1138" y="95"/>
                          <a:pt x="56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8" name="任意多边形: 形状 757"/>
                  <p:cNvSpPr/>
                  <p:nvPr>
                    <p:custDataLst>
                      <p:tags r:id="rId365"/>
                    </p:custDataLst>
                  </p:nvPr>
                </p:nvSpPr>
                <p:spPr>
                  <a:xfrm>
                    <a:off x="5854826" y="2260663"/>
                    <a:ext cx="1257" cy="2889"/>
                  </a:xfrm>
                  <a:custGeom>
                    <a:avLst/>
                    <a:gdLst>
                      <a:gd name="connsiteX0" fmla="*/ 0 w 1257"/>
                      <a:gd name="connsiteY0" fmla="*/ 0 h 2889"/>
                      <a:gd name="connsiteX1" fmla="*/ 1048 w 1257"/>
                      <a:gd name="connsiteY1" fmla="*/ 1238 h 2889"/>
                      <a:gd name="connsiteX2" fmla="*/ 1048 w 1257"/>
                      <a:gd name="connsiteY2" fmla="*/ 2858 h 2889"/>
                      <a:gd name="connsiteX3" fmla="*/ 381 w 1257"/>
                      <a:gd name="connsiteY3" fmla="*/ 2286 h 2889"/>
                      <a:gd name="connsiteX4" fmla="*/ 1143 w 1257"/>
                      <a:gd name="connsiteY4" fmla="*/ 2286 h 2889"/>
                      <a:gd name="connsiteX5" fmla="*/ 1143 w 1257"/>
                      <a:gd name="connsiteY5" fmla="*/ 667 h 2889"/>
                      <a:gd name="connsiteX6" fmla="*/ 572 w 1257"/>
                      <a:gd name="connsiteY6" fmla="*/ 667 h 2889"/>
                      <a:gd name="connsiteX7" fmla="*/ 0 w 1257"/>
                      <a:gd name="connsiteY7" fmla="*/ 0 h 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7" h="2889">
                        <a:moveTo>
                          <a:pt x="0" y="0"/>
                        </a:moveTo>
                        <a:cubicBezTo>
                          <a:pt x="0" y="0"/>
                          <a:pt x="857" y="0"/>
                          <a:pt x="1048" y="1238"/>
                        </a:cubicBezTo>
                        <a:cubicBezTo>
                          <a:pt x="1238" y="2477"/>
                          <a:pt x="1048" y="2762"/>
                          <a:pt x="1048" y="2858"/>
                        </a:cubicBezTo>
                        <a:cubicBezTo>
                          <a:pt x="1048" y="2953"/>
                          <a:pt x="572" y="2858"/>
                          <a:pt x="381" y="2286"/>
                        </a:cubicBezTo>
                        <a:cubicBezTo>
                          <a:pt x="191" y="1715"/>
                          <a:pt x="1048" y="2286"/>
                          <a:pt x="1143" y="2286"/>
                        </a:cubicBezTo>
                        <a:cubicBezTo>
                          <a:pt x="1295" y="1753"/>
                          <a:pt x="1295" y="1200"/>
                          <a:pt x="1143" y="667"/>
                        </a:cubicBezTo>
                        <a:cubicBezTo>
                          <a:pt x="1143" y="667"/>
                          <a:pt x="1143" y="667"/>
                          <a:pt x="572" y="667"/>
                        </a:cubicBez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9" name="任意多边形: 形状 758"/>
                  <p:cNvSpPr/>
                  <p:nvPr>
                    <p:custDataLst>
                      <p:tags r:id="rId366"/>
                    </p:custDataLst>
                  </p:nvPr>
                </p:nvSpPr>
                <p:spPr>
                  <a:xfrm>
                    <a:off x="5865685" y="2265997"/>
                    <a:ext cx="7619" cy="6857"/>
                  </a:xfrm>
                  <a:custGeom>
                    <a:avLst/>
                    <a:gdLst>
                      <a:gd name="connsiteX0" fmla="*/ 4381 w 7619"/>
                      <a:gd name="connsiteY0" fmla="*/ 0 h 6857"/>
                      <a:gd name="connsiteX1" fmla="*/ 7620 w 7619"/>
                      <a:gd name="connsiteY1" fmla="*/ 4286 h 6857"/>
                      <a:gd name="connsiteX2" fmla="*/ 4000 w 7619"/>
                      <a:gd name="connsiteY2" fmla="*/ 4762 h 6857"/>
                      <a:gd name="connsiteX3" fmla="*/ 857 w 7619"/>
                      <a:gd name="connsiteY3" fmla="*/ 6858 h 6857"/>
                      <a:gd name="connsiteX4" fmla="*/ 857 w 7619"/>
                      <a:gd name="connsiteY4" fmla="*/ 6858 h 6857"/>
                      <a:gd name="connsiteX5" fmla="*/ 0 w 7619"/>
                      <a:gd name="connsiteY5" fmla="*/ 5810 h 6857"/>
                      <a:gd name="connsiteX6" fmla="*/ 0 w 7619"/>
                      <a:gd name="connsiteY6" fmla="*/ 5810 h 6857"/>
                      <a:gd name="connsiteX7" fmla="*/ 2953 w 7619"/>
                      <a:gd name="connsiteY7" fmla="*/ 3334 h 6857"/>
                      <a:gd name="connsiteX8" fmla="*/ 4381 w 7619"/>
                      <a:gd name="connsiteY8"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9" h="6857">
                        <a:moveTo>
                          <a:pt x="4381" y="0"/>
                        </a:moveTo>
                        <a:cubicBezTo>
                          <a:pt x="5744" y="1191"/>
                          <a:pt x="6839" y="2648"/>
                          <a:pt x="7620" y="4286"/>
                        </a:cubicBezTo>
                        <a:cubicBezTo>
                          <a:pt x="6953" y="3715"/>
                          <a:pt x="6286" y="3239"/>
                          <a:pt x="4000" y="4762"/>
                        </a:cubicBezTo>
                        <a:cubicBezTo>
                          <a:pt x="2905" y="5391"/>
                          <a:pt x="1857" y="6096"/>
                          <a:pt x="857" y="6858"/>
                        </a:cubicBezTo>
                        <a:lnTo>
                          <a:pt x="857" y="6858"/>
                        </a:lnTo>
                        <a:lnTo>
                          <a:pt x="0" y="5810"/>
                        </a:lnTo>
                        <a:lnTo>
                          <a:pt x="0" y="5810"/>
                        </a:lnTo>
                        <a:lnTo>
                          <a:pt x="2953" y="3334"/>
                        </a:lnTo>
                        <a:cubicBezTo>
                          <a:pt x="5048" y="1619"/>
                          <a:pt x="4858" y="952"/>
                          <a:pt x="4381"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0" name="任意多边形: 形状 759"/>
                  <p:cNvSpPr/>
                  <p:nvPr>
                    <p:custDataLst>
                      <p:tags r:id="rId367"/>
                    </p:custDataLst>
                  </p:nvPr>
                </p:nvSpPr>
                <p:spPr>
                  <a:xfrm>
                    <a:off x="5864351" y="2271521"/>
                    <a:ext cx="1524" cy="1619"/>
                  </a:xfrm>
                  <a:custGeom>
                    <a:avLst/>
                    <a:gdLst>
                      <a:gd name="connsiteX0" fmla="*/ 1524 w 1524"/>
                      <a:gd name="connsiteY0" fmla="*/ 0 h 1619"/>
                      <a:gd name="connsiteX1" fmla="*/ 1524 w 1524"/>
                      <a:gd name="connsiteY1" fmla="*/ 571 h 1619"/>
                      <a:gd name="connsiteX2" fmla="*/ 1524 w 1524"/>
                      <a:gd name="connsiteY2" fmla="*/ 1143 h 1619"/>
                      <a:gd name="connsiteX3" fmla="*/ 857 w 1524"/>
                      <a:gd name="connsiteY3" fmla="*/ 1619 h 1619"/>
                      <a:gd name="connsiteX4" fmla="*/ 0 w 1524"/>
                      <a:gd name="connsiteY4" fmla="*/ 571 h 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1619">
                        <a:moveTo>
                          <a:pt x="1524" y="0"/>
                        </a:moveTo>
                        <a:lnTo>
                          <a:pt x="1524" y="571"/>
                        </a:lnTo>
                        <a:lnTo>
                          <a:pt x="1524" y="1143"/>
                        </a:lnTo>
                        <a:lnTo>
                          <a:pt x="857" y="1619"/>
                        </a:lnTo>
                        <a:lnTo>
                          <a:pt x="0" y="57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1" name="任意多边形: 形状 760"/>
                  <p:cNvSpPr/>
                  <p:nvPr>
                    <p:custDataLst>
                      <p:tags r:id="rId368"/>
                    </p:custDataLst>
                  </p:nvPr>
                </p:nvSpPr>
                <p:spPr>
                  <a:xfrm>
                    <a:off x="5863018" y="2270438"/>
                    <a:ext cx="3333" cy="4417"/>
                  </a:xfrm>
                  <a:custGeom>
                    <a:avLst/>
                    <a:gdLst>
                      <a:gd name="connsiteX0" fmla="*/ 0 w 3333"/>
                      <a:gd name="connsiteY0" fmla="*/ 512 h 4417"/>
                      <a:gd name="connsiteX1" fmla="*/ 0 w 3333"/>
                      <a:gd name="connsiteY1" fmla="*/ 512 h 4417"/>
                      <a:gd name="connsiteX2" fmla="*/ 0 w 3333"/>
                      <a:gd name="connsiteY2" fmla="*/ 512 h 4417"/>
                      <a:gd name="connsiteX3" fmla="*/ 0 w 3333"/>
                      <a:gd name="connsiteY3" fmla="*/ 512 h 4417"/>
                      <a:gd name="connsiteX4" fmla="*/ 0 w 3333"/>
                      <a:gd name="connsiteY4" fmla="*/ 512 h 4417"/>
                      <a:gd name="connsiteX5" fmla="*/ 857 w 3333"/>
                      <a:gd name="connsiteY5" fmla="*/ 2894 h 4417"/>
                      <a:gd name="connsiteX6" fmla="*/ 2858 w 3333"/>
                      <a:gd name="connsiteY6" fmla="*/ 4418 h 4417"/>
                      <a:gd name="connsiteX7" fmla="*/ 2858 w 3333"/>
                      <a:gd name="connsiteY7" fmla="*/ 4418 h 4417"/>
                      <a:gd name="connsiteX8" fmla="*/ 3334 w 3333"/>
                      <a:gd name="connsiteY8" fmla="*/ 4418 h 4417"/>
                      <a:gd name="connsiteX9" fmla="*/ 3334 w 3333"/>
                      <a:gd name="connsiteY9" fmla="*/ 4418 h 4417"/>
                      <a:gd name="connsiteX10" fmla="*/ 2572 w 3333"/>
                      <a:gd name="connsiteY10" fmla="*/ 1560 h 4417"/>
                      <a:gd name="connsiteX11" fmla="*/ 95 w 3333"/>
                      <a:gd name="connsiteY11" fmla="*/ 36 h 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 h="4417">
                        <a:moveTo>
                          <a:pt x="0" y="512"/>
                        </a:moveTo>
                        <a:lnTo>
                          <a:pt x="0" y="512"/>
                        </a:lnTo>
                        <a:lnTo>
                          <a:pt x="0" y="512"/>
                        </a:lnTo>
                        <a:lnTo>
                          <a:pt x="0" y="512"/>
                        </a:lnTo>
                        <a:lnTo>
                          <a:pt x="0" y="512"/>
                        </a:lnTo>
                        <a:cubicBezTo>
                          <a:pt x="10" y="1379"/>
                          <a:pt x="305" y="2217"/>
                          <a:pt x="857" y="2894"/>
                        </a:cubicBezTo>
                        <a:cubicBezTo>
                          <a:pt x="1353" y="3598"/>
                          <a:pt x="2048" y="4122"/>
                          <a:pt x="2858" y="4418"/>
                        </a:cubicBezTo>
                        <a:lnTo>
                          <a:pt x="2858" y="4418"/>
                        </a:lnTo>
                        <a:lnTo>
                          <a:pt x="3334" y="4418"/>
                        </a:lnTo>
                        <a:cubicBezTo>
                          <a:pt x="3334" y="4418"/>
                          <a:pt x="3334" y="4418"/>
                          <a:pt x="3334" y="4418"/>
                        </a:cubicBezTo>
                        <a:cubicBezTo>
                          <a:pt x="3334" y="4418"/>
                          <a:pt x="3334" y="2703"/>
                          <a:pt x="2572" y="1560"/>
                        </a:cubicBezTo>
                        <a:cubicBezTo>
                          <a:pt x="1810" y="417"/>
                          <a:pt x="762" y="-154"/>
                          <a:pt x="95" y="3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2" name="任意多边形: 形状 761"/>
                  <p:cNvSpPr/>
                  <p:nvPr>
                    <p:custDataLst>
                      <p:tags r:id="rId369"/>
                    </p:custDataLst>
                  </p:nvPr>
                </p:nvSpPr>
                <p:spPr>
                  <a:xfrm>
                    <a:off x="5862828" y="2272093"/>
                    <a:ext cx="2751" cy="2889"/>
                  </a:xfrm>
                  <a:custGeom>
                    <a:avLst/>
                    <a:gdLst>
                      <a:gd name="connsiteX0" fmla="*/ 571 w 2751"/>
                      <a:gd name="connsiteY0" fmla="*/ 0 h 2889"/>
                      <a:gd name="connsiteX1" fmla="*/ 2286 w 2751"/>
                      <a:gd name="connsiteY1" fmla="*/ 953 h 2889"/>
                      <a:gd name="connsiteX2" fmla="*/ 2286 w 2751"/>
                      <a:gd name="connsiteY2" fmla="*/ 2762 h 2889"/>
                      <a:gd name="connsiteX3" fmla="*/ 1238 w 2751"/>
                      <a:gd name="connsiteY3" fmla="*/ 2762 h 2889"/>
                      <a:gd name="connsiteX4" fmla="*/ 1905 w 2751"/>
                      <a:gd name="connsiteY4" fmla="*/ 2000 h 2889"/>
                      <a:gd name="connsiteX5" fmla="*/ 762 w 2751"/>
                      <a:gd name="connsiteY5" fmla="*/ 476 h 2889"/>
                      <a:gd name="connsiteX6" fmla="*/ 0 w 2751"/>
                      <a:gd name="connsiteY6" fmla="*/ 476 h 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 h="2889">
                        <a:moveTo>
                          <a:pt x="571" y="0"/>
                        </a:moveTo>
                        <a:cubicBezTo>
                          <a:pt x="571" y="0"/>
                          <a:pt x="1714" y="0"/>
                          <a:pt x="2286" y="953"/>
                        </a:cubicBezTo>
                        <a:cubicBezTo>
                          <a:pt x="2858" y="1905"/>
                          <a:pt x="2953" y="2477"/>
                          <a:pt x="2286" y="2762"/>
                        </a:cubicBezTo>
                        <a:cubicBezTo>
                          <a:pt x="1619" y="3048"/>
                          <a:pt x="1619" y="2762"/>
                          <a:pt x="1238" y="2762"/>
                        </a:cubicBezTo>
                        <a:cubicBezTo>
                          <a:pt x="857" y="2762"/>
                          <a:pt x="2096" y="2762"/>
                          <a:pt x="1905" y="2000"/>
                        </a:cubicBezTo>
                        <a:cubicBezTo>
                          <a:pt x="1714" y="1372"/>
                          <a:pt x="1314" y="829"/>
                          <a:pt x="762" y="476"/>
                        </a:cubicBezTo>
                        <a:cubicBezTo>
                          <a:pt x="543" y="286"/>
                          <a:pt x="219" y="286"/>
                          <a:pt x="0" y="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3" name="任意多边形: 形状 762"/>
                  <p:cNvSpPr/>
                  <p:nvPr>
                    <p:custDataLst>
                      <p:tags r:id="rId370"/>
                    </p:custDataLst>
                  </p:nvPr>
                </p:nvSpPr>
                <p:spPr>
                  <a:xfrm>
                    <a:off x="5875972" y="2273426"/>
                    <a:ext cx="4953" cy="6286"/>
                  </a:xfrm>
                  <a:custGeom>
                    <a:avLst/>
                    <a:gdLst>
                      <a:gd name="connsiteX0" fmla="*/ 953 w 4953"/>
                      <a:gd name="connsiteY0" fmla="*/ 0 h 6286"/>
                      <a:gd name="connsiteX1" fmla="*/ 4953 w 4953"/>
                      <a:gd name="connsiteY1" fmla="*/ 2286 h 6286"/>
                      <a:gd name="connsiteX2" fmla="*/ 2096 w 4953"/>
                      <a:gd name="connsiteY2" fmla="*/ 4286 h 6286"/>
                      <a:gd name="connsiteX3" fmla="*/ 1048 w 4953"/>
                      <a:gd name="connsiteY3" fmla="*/ 5810 h 6286"/>
                      <a:gd name="connsiteX4" fmla="*/ 1048 w 4953"/>
                      <a:gd name="connsiteY4" fmla="*/ 6287 h 6286"/>
                      <a:gd name="connsiteX5" fmla="*/ 0 w 4953"/>
                      <a:gd name="connsiteY5" fmla="*/ 5620 h 6286"/>
                      <a:gd name="connsiteX6" fmla="*/ 0 w 4953"/>
                      <a:gd name="connsiteY6" fmla="*/ 5620 h 6286"/>
                      <a:gd name="connsiteX7" fmla="*/ 762 w 4953"/>
                      <a:gd name="connsiteY7" fmla="*/ 3905 h 6286"/>
                      <a:gd name="connsiteX8" fmla="*/ 953 w 4953"/>
                      <a:gd name="connsiteY8" fmla="*/ 0 h 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 h="6286">
                        <a:moveTo>
                          <a:pt x="953" y="0"/>
                        </a:moveTo>
                        <a:cubicBezTo>
                          <a:pt x="2419" y="495"/>
                          <a:pt x="3781" y="1267"/>
                          <a:pt x="4953" y="2286"/>
                        </a:cubicBezTo>
                        <a:cubicBezTo>
                          <a:pt x="4191" y="2286"/>
                          <a:pt x="3143" y="2286"/>
                          <a:pt x="2096" y="4286"/>
                        </a:cubicBezTo>
                        <a:cubicBezTo>
                          <a:pt x="1705" y="4763"/>
                          <a:pt x="1362" y="5277"/>
                          <a:pt x="1048" y="5810"/>
                        </a:cubicBezTo>
                        <a:lnTo>
                          <a:pt x="1048" y="6287"/>
                        </a:lnTo>
                        <a:lnTo>
                          <a:pt x="0" y="5620"/>
                        </a:lnTo>
                        <a:lnTo>
                          <a:pt x="0" y="5620"/>
                        </a:lnTo>
                        <a:cubicBezTo>
                          <a:pt x="314" y="5077"/>
                          <a:pt x="572" y="4505"/>
                          <a:pt x="762" y="3905"/>
                        </a:cubicBezTo>
                        <a:cubicBezTo>
                          <a:pt x="1619" y="1715"/>
                          <a:pt x="1619" y="572"/>
                          <a:pt x="953"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4" name="任意多边形: 形状 763"/>
                  <p:cNvSpPr/>
                  <p:nvPr>
                    <p:custDataLst>
                      <p:tags r:id="rId371"/>
                    </p:custDataLst>
                  </p:nvPr>
                </p:nvSpPr>
                <p:spPr>
                  <a:xfrm>
                    <a:off x="5876067" y="2278475"/>
                    <a:ext cx="1047" cy="666"/>
                  </a:xfrm>
                  <a:custGeom>
                    <a:avLst/>
                    <a:gdLst>
                      <a:gd name="connsiteX0" fmla="*/ 0 w 1047"/>
                      <a:gd name="connsiteY0" fmla="*/ 0 h 666"/>
                      <a:gd name="connsiteX1" fmla="*/ 571 w 1047"/>
                      <a:gd name="connsiteY1" fmla="*/ 0 h 666"/>
                      <a:gd name="connsiteX2" fmla="*/ 1048 w 1047"/>
                      <a:gd name="connsiteY2" fmla="*/ 0 h 666"/>
                      <a:gd name="connsiteX3" fmla="*/ 1048 w 1047"/>
                      <a:gd name="connsiteY3" fmla="*/ 667 h 666"/>
                      <a:gd name="connsiteX4" fmla="*/ 0 w 1047"/>
                      <a:gd name="connsiteY4" fmla="*/ 0 h 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 h="666">
                        <a:moveTo>
                          <a:pt x="0" y="0"/>
                        </a:moveTo>
                        <a:lnTo>
                          <a:pt x="571" y="0"/>
                        </a:lnTo>
                        <a:lnTo>
                          <a:pt x="1048" y="0"/>
                        </a:lnTo>
                        <a:lnTo>
                          <a:pt x="1048" y="667"/>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5" name="任意多边形: 形状 764"/>
                  <p:cNvSpPr/>
                  <p:nvPr>
                    <p:custDataLst>
                      <p:tags r:id="rId372"/>
                    </p:custDataLst>
                  </p:nvPr>
                </p:nvSpPr>
                <p:spPr>
                  <a:xfrm>
                    <a:off x="5873686" y="2278138"/>
                    <a:ext cx="3429" cy="2200"/>
                  </a:xfrm>
                  <a:custGeom>
                    <a:avLst/>
                    <a:gdLst>
                      <a:gd name="connsiteX0" fmla="*/ 476 w 3429"/>
                      <a:gd name="connsiteY0" fmla="*/ 813 h 2200"/>
                      <a:gd name="connsiteX1" fmla="*/ 476 w 3429"/>
                      <a:gd name="connsiteY1" fmla="*/ 813 h 2200"/>
                      <a:gd name="connsiteX2" fmla="*/ 1714 w 3429"/>
                      <a:gd name="connsiteY2" fmla="*/ 2051 h 2200"/>
                      <a:gd name="connsiteX3" fmla="*/ 3429 w 3429"/>
                      <a:gd name="connsiteY3" fmla="*/ 2051 h 2200"/>
                      <a:gd name="connsiteX4" fmla="*/ 3429 w 3429"/>
                      <a:gd name="connsiteY4" fmla="*/ 2051 h 2200"/>
                      <a:gd name="connsiteX5" fmla="*/ 3429 w 3429"/>
                      <a:gd name="connsiteY5" fmla="*/ 2051 h 2200"/>
                      <a:gd name="connsiteX6" fmla="*/ 3429 w 3429"/>
                      <a:gd name="connsiteY6" fmla="*/ 2051 h 2200"/>
                      <a:gd name="connsiteX7" fmla="*/ 2096 w 3429"/>
                      <a:gd name="connsiteY7" fmla="*/ 432 h 2200"/>
                      <a:gd name="connsiteX8" fmla="*/ 0 w 3429"/>
                      <a:gd name="connsiteY8" fmla="*/ 432 h 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 h="2200">
                        <a:moveTo>
                          <a:pt x="476" y="813"/>
                        </a:moveTo>
                        <a:lnTo>
                          <a:pt x="476" y="813"/>
                        </a:lnTo>
                        <a:cubicBezTo>
                          <a:pt x="791" y="1317"/>
                          <a:pt x="1210" y="1736"/>
                          <a:pt x="1714" y="2051"/>
                        </a:cubicBezTo>
                        <a:cubicBezTo>
                          <a:pt x="2267" y="2251"/>
                          <a:pt x="2877" y="2251"/>
                          <a:pt x="3429" y="2051"/>
                        </a:cubicBezTo>
                        <a:lnTo>
                          <a:pt x="3429" y="2051"/>
                        </a:lnTo>
                        <a:lnTo>
                          <a:pt x="3429" y="2051"/>
                        </a:lnTo>
                        <a:lnTo>
                          <a:pt x="3429" y="2051"/>
                        </a:lnTo>
                        <a:cubicBezTo>
                          <a:pt x="3277" y="1327"/>
                          <a:pt x="2772" y="727"/>
                          <a:pt x="2096" y="432"/>
                        </a:cubicBezTo>
                        <a:cubicBezTo>
                          <a:pt x="1238" y="-45"/>
                          <a:pt x="381" y="-235"/>
                          <a:pt x="0" y="43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6" name="任意多边形: 形状 765"/>
                  <p:cNvSpPr/>
                  <p:nvPr>
                    <p:custDataLst>
                      <p:tags r:id="rId373"/>
                    </p:custDataLst>
                  </p:nvPr>
                </p:nvSpPr>
                <p:spPr>
                  <a:xfrm>
                    <a:off x="5874448" y="2279427"/>
                    <a:ext cx="2430" cy="1412"/>
                  </a:xfrm>
                  <a:custGeom>
                    <a:avLst/>
                    <a:gdLst>
                      <a:gd name="connsiteX0" fmla="*/ 190 w 2430"/>
                      <a:gd name="connsiteY0" fmla="*/ 191 h 1412"/>
                      <a:gd name="connsiteX1" fmla="*/ 1619 w 2430"/>
                      <a:gd name="connsiteY1" fmla="*/ 191 h 1412"/>
                      <a:gd name="connsiteX2" fmla="*/ 2381 w 2430"/>
                      <a:gd name="connsiteY2" fmla="*/ 1333 h 1412"/>
                      <a:gd name="connsiteX3" fmla="*/ 1714 w 2430"/>
                      <a:gd name="connsiteY3" fmla="*/ 1333 h 1412"/>
                      <a:gd name="connsiteX4" fmla="*/ 1714 w 2430"/>
                      <a:gd name="connsiteY4" fmla="*/ 667 h 1412"/>
                      <a:gd name="connsiteX5" fmla="*/ 476 w 2430"/>
                      <a:gd name="connsiteY5" fmla="*/ 0 h 1412"/>
                      <a:gd name="connsiteX6" fmla="*/ 0 w 2430"/>
                      <a:gd name="connsiteY6" fmla="*/ 0 h 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0" h="1412">
                        <a:moveTo>
                          <a:pt x="190" y="191"/>
                        </a:moveTo>
                        <a:cubicBezTo>
                          <a:pt x="190" y="191"/>
                          <a:pt x="1048" y="191"/>
                          <a:pt x="1619" y="191"/>
                        </a:cubicBezTo>
                        <a:cubicBezTo>
                          <a:pt x="2191" y="191"/>
                          <a:pt x="2572" y="1048"/>
                          <a:pt x="2381" y="1333"/>
                        </a:cubicBezTo>
                        <a:cubicBezTo>
                          <a:pt x="2172" y="1438"/>
                          <a:pt x="1924" y="1438"/>
                          <a:pt x="1714" y="1333"/>
                        </a:cubicBezTo>
                        <a:cubicBezTo>
                          <a:pt x="1714" y="1333"/>
                          <a:pt x="2191" y="1333"/>
                          <a:pt x="1714" y="667"/>
                        </a:cubicBezTo>
                        <a:cubicBezTo>
                          <a:pt x="1372" y="333"/>
                          <a:pt x="943" y="105"/>
                          <a:pt x="476" y="0"/>
                        </a:cubicBezTo>
                        <a:cubicBezTo>
                          <a:pt x="476" y="0"/>
                          <a:pt x="0" y="0"/>
                          <a:pt x="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7" name="任意多边形: 形状 766"/>
                  <p:cNvSpPr/>
                  <p:nvPr>
                    <p:custDataLst>
                      <p:tags r:id="rId374"/>
                    </p:custDataLst>
                  </p:nvPr>
                </p:nvSpPr>
                <p:spPr>
                  <a:xfrm>
                    <a:off x="5885497" y="2277017"/>
                    <a:ext cx="5429" cy="11649"/>
                  </a:xfrm>
                  <a:custGeom>
                    <a:avLst/>
                    <a:gdLst>
                      <a:gd name="connsiteX0" fmla="*/ 0 w 5429"/>
                      <a:gd name="connsiteY0" fmla="*/ 314 h 11649"/>
                      <a:gd name="connsiteX1" fmla="*/ 5429 w 5429"/>
                      <a:gd name="connsiteY1" fmla="*/ 314 h 11649"/>
                      <a:gd name="connsiteX2" fmla="*/ 3143 w 5429"/>
                      <a:gd name="connsiteY2" fmla="*/ 4696 h 11649"/>
                      <a:gd name="connsiteX3" fmla="*/ 2381 w 5429"/>
                      <a:gd name="connsiteY3" fmla="*/ 10982 h 11649"/>
                      <a:gd name="connsiteX4" fmla="*/ 2381 w 5429"/>
                      <a:gd name="connsiteY4" fmla="*/ 11649 h 11649"/>
                      <a:gd name="connsiteX5" fmla="*/ 953 w 5429"/>
                      <a:gd name="connsiteY5" fmla="*/ 11649 h 11649"/>
                      <a:gd name="connsiteX6" fmla="*/ 953 w 5429"/>
                      <a:gd name="connsiteY6" fmla="*/ 10982 h 11649"/>
                      <a:gd name="connsiteX7" fmla="*/ 1429 w 5429"/>
                      <a:gd name="connsiteY7" fmla="*/ 4600 h 11649"/>
                      <a:gd name="connsiteX8" fmla="*/ 0 w 5429"/>
                      <a:gd name="connsiteY8" fmla="*/ 314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9" h="11649">
                        <a:moveTo>
                          <a:pt x="0" y="314"/>
                        </a:moveTo>
                        <a:cubicBezTo>
                          <a:pt x="1781" y="-105"/>
                          <a:pt x="3639" y="-105"/>
                          <a:pt x="5429" y="314"/>
                        </a:cubicBezTo>
                        <a:cubicBezTo>
                          <a:pt x="4477" y="314"/>
                          <a:pt x="3620" y="1743"/>
                          <a:pt x="3143" y="4696"/>
                        </a:cubicBezTo>
                        <a:cubicBezTo>
                          <a:pt x="2667" y="7649"/>
                          <a:pt x="2572" y="9363"/>
                          <a:pt x="2381" y="10982"/>
                        </a:cubicBezTo>
                        <a:lnTo>
                          <a:pt x="2381" y="11649"/>
                        </a:lnTo>
                        <a:lnTo>
                          <a:pt x="953" y="11649"/>
                        </a:lnTo>
                        <a:lnTo>
                          <a:pt x="953" y="10982"/>
                        </a:lnTo>
                        <a:cubicBezTo>
                          <a:pt x="953" y="9268"/>
                          <a:pt x="953" y="6982"/>
                          <a:pt x="1429" y="4600"/>
                        </a:cubicBezTo>
                        <a:cubicBezTo>
                          <a:pt x="1905" y="2219"/>
                          <a:pt x="953" y="505"/>
                          <a:pt x="0" y="3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8" name="任意多边形: 形状 767"/>
                  <p:cNvSpPr/>
                  <p:nvPr>
                    <p:custDataLst>
                      <p:tags r:id="rId375"/>
                    </p:custDataLst>
                  </p:nvPr>
                </p:nvSpPr>
                <p:spPr>
                  <a:xfrm>
                    <a:off x="5886450" y="2288190"/>
                    <a:ext cx="1428" cy="857"/>
                  </a:xfrm>
                  <a:custGeom>
                    <a:avLst/>
                    <a:gdLst>
                      <a:gd name="connsiteX0" fmla="*/ 0 w 1428"/>
                      <a:gd name="connsiteY0" fmla="*/ 0 h 857"/>
                      <a:gd name="connsiteX1" fmla="*/ 1429 w 1428"/>
                      <a:gd name="connsiteY1" fmla="*/ 0 h 857"/>
                      <a:gd name="connsiteX2" fmla="*/ 1429 w 1428"/>
                      <a:gd name="connsiteY2" fmla="*/ 857 h 857"/>
                      <a:gd name="connsiteX3" fmla="*/ 0 w 1428"/>
                      <a:gd name="connsiteY3" fmla="*/ 857 h 857"/>
                    </a:gdLst>
                    <a:ahLst/>
                    <a:cxnLst>
                      <a:cxn ang="0">
                        <a:pos x="connsiteX0" y="connsiteY0"/>
                      </a:cxn>
                      <a:cxn ang="0">
                        <a:pos x="connsiteX1" y="connsiteY1"/>
                      </a:cxn>
                      <a:cxn ang="0">
                        <a:pos x="connsiteX2" y="connsiteY2"/>
                      </a:cxn>
                      <a:cxn ang="0">
                        <a:pos x="connsiteX3" y="connsiteY3"/>
                      </a:cxn>
                    </a:cxnLst>
                    <a:rect l="l" t="t" r="r" b="b"/>
                    <a:pathLst>
                      <a:path w="1428" h="857">
                        <a:moveTo>
                          <a:pt x="0" y="0"/>
                        </a:moveTo>
                        <a:lnTo>
                          <a:pt x="1429" y="0"/>
                        </a:lnTo>
                        <a:cubicBezTo>
                          <a:pt x="1429" y="0"/>
                          <a:pt x="1429" y="571"/>
                          <a:pt x="1429" y="857"/>
                        </a:cubicBezTo>
                        <a:lnTo>
                          <a:pt x="0" y="857"/>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69" name="任意多边形: 形状 768"/>
                  <p:cNvSpPr/>
                  <p:nvPr>
                    <p:custDataLst>
                      <p:tags r:id="rId376"/>
                    </p:custDataLst>
                  </p:nvPr>
                </p:nvSpPr>
                <p:spPr>
                  <a:xfrm>
                    <a:off x="5883306" y="2288410"/>
                    <a:ext cx="5750" cy="3058"/>
                  </a:xfrm>
                  <a:custGeom>
                    <a:avLst/>
                    <a:gdLst>
                      <a:gd name="connsiteX0" fmla="*/ 667 w 5750"/>
                      <a:gd name="connsiteY0" fmla="*/ 1590 h 3058"/>
                      <a:gd name="connsiteX1" fmla="*/ 667 w 5750"/>
                      <a:gd name="connsiteY1" fmla="*/ 2067 h 3058"/>
                      <a:gd name="connsiteX2" fmla="*/ 667 w 5750"/>
                      <a:gd name="connsiteY2" fmla="*/ 2067 h 3058"/>
                      <a:gd name="connsiteX3" fmla="*/ 667 w 5750"/>
                      <a:gd name="connsiteY3" fmla="*/ 2067 h 3058"/>
                      <a:gd name="connsiteX4" fmla="*/ 667 w 5750"/>
                      <a:gd name="connsiteY4" fmla="*/ 2067 h 3058"/>
                      <a:gd name="connsiteX5" fmla="*/ 3143 w 5750"/>
                      <a:gd name="connsiteY5" fmla="*/ 3019 h 3058"/>
                      <a:gd name="connsiteX6" fmla="*/ 5715 w 5750"/>
                      <a:gd name="connsiteY6" fmla="*/ 2543 h 3058"/>
                      <a:gd name="connsiteX7" fmla="*/ 5715 w 5750"/>
                      <a:gd name="connsiteY7" fmla="*/ 2543 h 3058"/>
                      <a:gd name="connsiteX8" fmla="*/ 5715 w 5750"/>
                      <a:gd name="connsiteY8" fmla="*/ 2543 h 3058"/>
                      <a:gd name="connsiteX9" fmla="*/ 5715 w 5750"/>
                      <a:gd name="connsiteY9" fmla="*/ 2543 h 3058"/>
                      <a:gd name="connsiteX10" fmla="*/ 5715 w 5750"/>
                      <a:gd name="connsiteY10" fmla="*/ 2067 h 3058"/>
                      <a:gd name="connsiteX11" fmla="*/ 5715 w 5750"/>
                      <a:gd name="connsiteY11" fmla="*/ 1495 h 3058"/>
                      <a:gd name="connsiteX12" fmla="*/ 2953 w 5750"/>
                      <a:gd name="connsiteY12" fmla="*/ 66 h 3058"/>
                      <a:gd name="connsiteX13" fmla="*/ 0 w 5750"/>
                      <a:gd name="connsiteY13" fmla="*/ 1019 h 3058"/>
                      <a:gd name="connsiteX14" fmla="*/ 667 w 5750"/>
                      <a:gd name="connsiteY14" fmla="*/ 1590 h 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50" h="3058">
                        <a:moveTo>
                          <a:pt x="667" y="1590"/>
                        </a:moveTo>
                        <a:cubicBezTo>
                          <a:pt x="629" y="1743"/>
                          <a:pt x="629" y="1914"/>
                          <a:pt x="667" y="2067"/>
                        </a:cubicBezTo>
                        <a:lnTo>
                          <a:pt x="667" y="2067"/>
                        </a:lnTo>
                        <a:lnTo>
                          <a:pt x="667" y="2067"/>
                        </a:lnTo>
                        <a:lnTo>
                          <a:pt x="667" y="2067"/>
                        </a:lnTo>
                        <a:cubicBezTo>
                          <a:pt x="1372" y="2638"/>
                          <a:pt x="2238" y="2972"/>
                          <a:pt x="3143" y="3019"/>
                        </a:cubicBezTo>
                        <a:cubicBezTo>
                          <a:pt x="4029" y="3143"/>
                          <a:pt x="4934" y="2972"/>
                          <a:pt x="5715" y="2543"/>
                        </a:cubicBezTo>
                        <a:lnTo>
                          <a:pt x="5715" y="2543"/>
                        </a:lnTo>
                        <a:lnTo>
                          <a:pt x="5715" y="2543"/>
                        </a:lnTo>
                        <a:lnTo>
                          <a:pt x="5715" y="2543"/>
                        </a:lnTo>
                        <a:cubicBezTo>
                          <a:pt x="5734" y="2381"/>
                          <a:pt x="5734" y="2229"/>
                          <a:pt x="5715" y="2067"/>
                        </a:cubicBezTo>
                        <a:cubicBezTo>
                          <a:pt x="5763" y="1876"/>
                          <a:pt x="5763" y="1686"/>
                          <a:pt x="5715" y="1495"/>
                        </a:cubicBezTo>
                        <a:cubicBezTo>
                          <a:pt x="5715" y="828"/>
                          <a:pt x="4382" y="257"/>
                          <a:pt x="2953" y="66"/>
                        </a:cubicBezTo>
                        <a:cubicBezTo>
                          <a:pt x="1524" y="-124"/>
                          <a:pt x="286" y="66"/>
                          <a:pt x="0" y="1019"/>
                        </a:cubicBezTo>
                        <a:cubicBezTo>
                          <a:pt x="76" y="1333"/>
                          <a:pt x="343" y="1562"/>
                          <a:pt x="667" y="159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0" name="任意多边形: 形状 769"/>
                  <p:cNvSpPr/>
                  <p:nvPr>
                    <p:custDataLst>
                      <p:tags r:id="rId377"/>
                    </p:custDataLst>
                  </p:nvPr>
                </p:nvSpPr>
                <p:spPr>
                  <a:xfrm>
                    <a:off x="5885116" y="2289791"/>
                    <a:ext cx="3619" cy="1644"/>
                  </a:xfrm>
                  <a:custGeom>
                    <a:avLst/>
                    <a:gdLst>
                      <a:gd name="connsiteX0" fmla="*/ 0 w 3619"/>
                      <a:gd name="connsiteY0" fmla="*/ 685 h 1644"/>
                      <a:gd name="connsiteX1" fmla="*/ 1905 w 3619"/>
                      <a:gd name="connsiteY1" fmla="*/ 18 h 1644"/>
                      <a:gd name="connsiteX2" fmla="*/ 3620 w 3619"/>
                      <a:gd name="connsiteY2" fmla="*/ 1066 h 1644"/>
                      <a:gd name="connsiteX3" fmla="*/ 2762 w 3619"/>
                      <a:gd name="connsiteY3" fmla="*/ 1638 h 1644"/>
                      <a:gd name="connsiteX4" fmla="*/ 2762 w 3619"/>
                      <a:gd name="connsiteY4" fmla="*/ 590 h 1644"/>
                      <a:gd name="connsiteX5" fmla="*/ 762 w 3619"/>
                      <a:gd name="connsiteY5" fmla="*/ 590 h 1644"/>
                      <a:gd name="connsiteX6" fmla="*/ 191 w 3619"/>
                      <a:gd name="connsiteY6" fmla="*/ 1257 h 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 h="1644">
                        <a:moveTo>
                          <a:pt x="0" y="685"/>
                        </a:moveTo>
                        <a:cubicBezTo>
                          <a:pt x="0" y="209"/>
                          <a:pt x="953" y="-77"/>
                          <a:pt x="1905" y="18"/>
                        </a:cubicBezTo>
                        <a:cubicBezTo>
                          <a:pt x="2858" y="114"/>
                          <a:pt x="3620" y="590"/>
                          <a:pt x="3620" y="1066"/>
                        </a:cubicBezTo>
                        <a:cubicBezTo>
                          <a:pt x="3620" y="1542"/>
                          <a:pt x="3620" y="1542"/>
                          <a:pt x="2762" y="1638"/>
                        </a:cubicBezTo>
                        <a:cubicBezTo>
                          <a:pt x="1905" y="1733"/>
                          <a:pt x="2762" y="876"/>
                          <a:pt x="2762" y="590"/>
                        </a:cubicBezTo>
                        <a:cubicBezTo>
                          <a:pt x="2105" y="409"/>
                          <a:pt x="1419" y="409"/>
                          <a:pt x="762" y="590"/>
                        </a:cubicBezTo>
                        <a:cubicBezTo>
                          <a:pt x="762" y="590"/>
                          <a:pt x="95" y="590"/>
                          <a:pt x="191" y="125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1" name="任意多边形: 形状 770"/>
                  <p:cNvSpPr/>
                  <p:nvPr>
                    <p:custDataLst>
                      <p:tags r:id="rId378"/>
                    </p:custDataLst>
                  </p:nvPr>
                </p:nvSpPr>
                <p:spPr>
                  <a:xfrm>
                    <a:off x="5895975" y="2275712"/>
                    <a:ext cx="4857" cy="6000"/>
                  </a:xfrm>
                  <a:custGeom>
                    <a:avLst/>
                    <a:gdLst>
                      <a:gd name="connsiteX0" fmla="*/ 0 w 4857"/>
                      <a:gd name="connsiteY0" fmla="*/ 1619 h 6000"/>
                      <a:gd name="connsiteX1" fmla="*/ 4858 w 4857"/>
                      <a:gd name="connsiteY1" fmla="*/ 0 h 6000"/>
                      <a:gd name="connsiteX2" fmla="*/ 3905 w 4857"/>
                      <a:gd name="connsiteY2" fmla="*/ 2762 h 6000"/>
                      <a:gd name="connsiteX3" fmla="*/ 4858 w 4857"/>
                      <a:gd name="connsiteY3" fmla="*/ 6001 h 6000"/>
                      <a:gd name="connsiteX4" fmla="*/ 4858 w 4857"/>
                      <a:gd name="connsiteY4" fmla="*/ 6001 h 6000"/>
                      <a:gd name="connsiteX5" fmla="*/ 3620 w 4857"/>
                      <a:gd name="connsiteY5" fmla="*/ 6001 h 6000"/>
                      <a:gd name="connsiteX6" fmla="*/ 3620 w 4857"/>
                      <a:gd name="connsiteY6" fmla="*/ 6001 h 6000"/>
                      <a:gd name="connsiteX7" fmla="*/ 2476 w 4857"/>
                      <a:gd name="connsiteY7" fmla="*/ 2953 h 6000"/>
                      <a:gd name="connsiteX8" fmla="*/ 0 w 4857"/>
                      <a:gd name="connsiteY8" fmla="*/ 1619 h 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 h="6000">
                        <a:moveTo>
                          <a:pt x="0" y="1619"/>
                        </a:moveTo>
                        <a:cubicBezTo>
                          <a:pt x="1543" y="876"/>
                          <a:pt x="3172" y="324"/>
                          <a:pt x="4858" y="0"/>
                        </a:cubicBezTo>
                        <a:cubicBezTo>
                          <a:pt x="4000" y="0"/>
                          <a:pt x="3620" y="1333"/>
                          <a:pt x="3905" y="2762"/>
                        </a:cubicBezTo>
                        <a:cubicBezTo>
                          <a:pt x="4191" y="4191"/>
                          <a:pt x="4572" y="5144"/>
                          <a:pt x="4858" y="6001"/>
                        </a:cubicBezTo>
                        <a:lnTo>
                          <a:pt x="4858" y="6001"/>
                        </a:lnTo>
                        <a:lnTo>
                          <a:pt x="3620" y="6001"/>
                        </a:lnTo>
                        <a:lnTo>
                          <a:pt x="3620" y="6001"/>
                        </a:lnTo>
                        <a:cubicBezTo>
                          <a:pt x="3620" y="5239"/>
                          <a:pt x="2953" y="4096"/>
                          <a:pt x="2476" y="2953"/>
                        </a:cubicBezTo>
                        <a:cubicBezTo>
                          <a:pt x="2000" y="1810"/>
                          <a:pt x="0" y="1429"/>
                          <a:pt x="0" y="16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2" name="任意多边形: 形状 771"/>
                  <p:cNvSpPr/>
                  <p:nvPr>
                    <p:custDataLst>
                      <p:tags r:id="rId379"/>
                    </p:custDataLst>
                  </p:nvPr>
                </p:nvSpPr>
                <p:spPr>
                  <a:xfrm>
                    <a:off x="5899023" y="2281904"/>
                    <a:ext cx="1238" cy="571"/>
                  </a:xfrm>
                  <a:custGeom>
                    <a:avLst/>
                    <a:gdLst>
                      <a:gd name="connsiteX0" fmla="*/ 0 w 1238"/>
                      <a:gd name="connsiteY0" fmla="*/ 0 h 571"/>
                      <a:gd name="connsiteX1" fmla="*/ 571 w 1238"/>
                      <a:gd name="connsiteY1" fmla="*/ 0 h 571"/>
                      <a:gd name="connsiteX2" fmla="*/ 1238 w 1238"/>
                      <a:gd name="connsiteY2" fmla="*/ 0 h 571"/>
                      <a:gd name="connsiteX3" fmla="*/ 1238 w 1238"/>
                      <a:gd name="connsiteY3" fmla="*/ 571 h 571"/>
                      <a:gd name="connsiteX4" fmla="*/ 0 w 1238"/>
                      <a:gd name="connsiteY4" fmla="*/ 571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 h="571">
                        <a:moveTo>
                          <a:pt x="0" y="0"/>
                        </a:moveTo>
                        <a:lnTo>
                          <a:pt x="571" y="0"/>
                        </a:lnTo>
                        <a:lnTo>
                          <a:pt x="1238" y="0"/>
                        </a:lnTo>
                        <a:lnTo>
                          <a:pt x="1238" y="571"/>
                        </a:lnTo>
                        <a:lnTo>
                          <a:pt x="0" y="57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3" name="任意多边形: 形状 772"/>
                  <p:cNvSpPr/>
                  <p:nvPr>
                    <p:custDataLst>
                      <p:tags r:id="rId380"/>
                    </p:custDataLst>
                  </p:nvPr>
                </p:nvSpPr>
                <p:spPr>
                  <a:xfrm>
                    <a:off x="5897499" y="2282761"/>
                    <a:ext cx="3905" cy="1428"/>
                  </a:xfrm>
                  <a:custGeom>
                    <a:avLst/>
                    <a:gdLst>
                      <a:gd name="connsiteX0" fmla="*/ 476 w 3905"/>
                      <a:gd name="connsiteY0" fmla="*/ 1048 h 1428"/>
                      <a:gd name="connsiteX1" fmla="*/ 476 w 3905"/>
                      <a:gd name="connsiteY1" fmla="*/ 1048 h 1428"/>
                      <a:gd name="connsiteX2" fmla="*/ 476 w 3905"/>
                      <a:gd name="connsiteY2" fmla="*/ 1048 h 1428"/>
                      <a:gd name="connsiteX3" fmla="*/ 2286 w 3905"/>
                      <a:gd name="connsiteY3" fmla="*/ 1048 h 1428"/>
                      <a:gd name="connsiteX4" fmla="*/ 3905 w 3905"/>
                      <a:gd name="connsiteY4" fmla="*/ 0 h 1428"/>
                      <a:gd name="connsiteX5" fmla="*/ 3905 w 3905"/>
                      <a:gd name="connsiteY5" fmla="*/ 0 h 1428"/>
                      <a:gd name="connsiteX6" fmla="*/ 3905 w 3905"/>
                      <a:gd name="connsiteY6" fmla="*/ 0 h 1428"/>
                      <a:gd name="connsiteX7" fmla="*/ 3905 w 3905"/>
                      <a:gd name="connsiteY7" fmla="*/ 0 h 1428"/>
                      <a:gd name="connsiteX8" fmla="*/ 1714 w 3905"/>
                      <a:gd name="connsiteY8" fmla="*/ 0 h 1428"/>
                      <a:gd name="connsiteX9" fmla="*/ 0 w 3905"/>
                      <a:gd name="connsiteY9" fmla="*/ 1429 h 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5" h="1428">
                        <a:moveTo>
                          <a:pt x="476" y="1048"/>
                        </a:moveTo>
                        <a:lnTo>
                          <a:pt x="476" y="1048"/>
                        </a:lnTo>
                        <a:lnTo>
                          <a:pt x="476" y="1048"/>
                        </a:lnTo>
                        <a:cubicBezTo>
                          <a:pt x="1076" y="1191"/>
                          <a:pt x="1695" y="1191"/>
                          <a:pt x="2286" y="1048"/>
                        </a:cubicBezTo>
                        <a:cubicBezTo>
                          <a:pt x="2915" y="848"/>
                          <a:pt x="3467" y="486"/>
                          <a:pt x="3905" y="0"/>
                        </a:cubicBezTo>
                        <a:lnTo>
                          <a:pt x="3905" y="0"/>
                        </a:lnTo>
                        <a:lnTo>
                          <a:pt x="3905" y="0"/>
                        </a:lnTo>
                        <a:cubicBezTo>
                          <a:pt x="3905" y="0"/>
                          <a:pt x="3905" y="0"/>
                          <a:pt x="3905" y="0"/>
                        </a:cubicBezTo>
                        <a:cubicBezTo>
                          <a:pt x="3905" y="0"/>
                          <a:pt x="2667" y="0"/>
                          <a:pt x="1714" y="0"/>
                        </a:cubicBezTo>
                        <a:cubicBezTo>
                          <a:pt x="762" y="0"/>
                          <a:pt x="0" y="952"/>
                          <a:pt x="0" y="14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4" name="任意多边形: 形状 773"/>
                  <p:cNvSpPr/>
                  <p:nvPr>
                    <p:custDataLst>
                      <p:tags r:id="rId381"/>
                    </p:custDataLst>
                  </p:nvPr>
                </p:nvSpPr>
                <p:spPr>
                  <a:xfrm>
                    <a:off x="5898927" y="2282742"/>
                    <a:ext cx="2423" cy="1066"/>
                  </a:xfrm>
                  <a:custGeom>
                    <a:avLst/>
                    <a:gdLst>
                      <a:gd name="connsiteX0" fmla="*/ 0 w 2423"/>
                      <a:gd name="connsiteY0" fmla="*/ 1067 h 1066"/>
                      <a:gd name="connsiteX1" fmla="*/ 953 w 2423"/>
                      <a:gd name="connsiteY1" fmla="*/ 114 h 1066"/>
                      <a:gd name="connsiteX2" fmla="*/ 2381 w 2423"/>
                      <a:gd name="connsiteY2" fmla="*/ 114 h 1066"/>
                      <a:gd name="connsiteX3" fmla="*/ 2381 w 2423"/>
                      <a:gd name="connsiteY3" fmla="*/ 686 h 1066"/>
                      <a:gd name="connsiteX4" fmla="*/ 2381 w 2423"/>
                      <a:gd name="connsiteY4" fmla="*/ 114 h 1066"/>
                      <a:gd name="connsiteX5" fmla="*/ 1048 w 2423"/>
                      <a:gd name="connsiteY5" fmla="*/ 114 h 1066"/>
                      <a:gd name="connsiteX6" fmla="*/ 1048 w 2423"/>
                      <a:gd name="connsiteY6" fmla="*/ 686 h 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 h="1066">
                        <a:moveTo>
                          <a:pt x="0" y="1067"/>
                        </a:moveTo>
                        <a:cubicBezTo>
                          <a:pt x="0" y="1067"/>
                          <a:pt x="0" y="305"/>
                          <a:pt x="953" y="114"/>
                        </a:cubicBezTo>
                        <a:cubicBezTo>
                          <a:pt x="1905" y="-76"/>
                          <a:pt x="2286" y="114"/>
                          <a:pt x="2381" y="114"/>
                        </a:cubicBezTo>
                        <a:cubicBezTo>
                          <a:pt x="2477" y="114"/>
                          <a:pt x="2381" y="114"/>
                          <a:pt x="2381" y="686"/>
                        </a:cubicBezTo>
                        <a:cubicBezTo>
                          <a:pt x="2381" y="1257"/>
                          <a:pt x="2381" y="114"/>
                          <a:pt x="2381" y="114"/>
                        </a:cubicBezTo>
                        <a:cubicBezTo>
                          <a:pt x="1953" y="-38"/>
                          <a:pt x="1476" y="-38"/>
                          <a:pt x="1048" y="114"/>
                        </a:cubicBezTo>
                        <a:cubicBezTo>
                          <a:pt x="1048" y="114"/>
                          <a:pt x="1048" y="114"/>
                          <a:pt x="1048" y="6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5" name="任意多边形: 形状 774"/>
                  <p:cNvSpPr/>
                  <p:nvPr>
                    <p:custDataLst>
                      <p:tags r:id="rId382"/>
                    </p:custDataLst>
                  </p:nvPr>
                </p:nvSpPr>
                <p:spPr>
                  <a:xfrm>
                    <a:off x="5904357" y="2269712"/>
                    <a:ext cx="10287" cy="10858"/>
                  </a:xfrm>
                  <a:custGeom>
                    <a:avLst/>
                    <a:gdLst>
                      <a:gd name="connsiteX0" fmla="*/ 0 w 10287"/>
                      <a:gd name="connsiteY0" fmla="*/ 3715 h 10858"/>
                      <a:gd name="connsiteX1" fmla="*/ 3905 w 10287"/>
                      <a:gd name="connsiteY1" fmla="*/ 0 h 10858"/>
                      <a:gd name="connsiteX2" fmla="*/ 5620 w 10287"/>
                      <a:gd name="connsiteY2" fmla="*/ 4572 h 10858"/>
                      <a:gd name="connsiteX3" fmla="*/ 9811 w 10287"/>
                      <a:gd name="connsiteY3" fmla="*/ 9430 h 10858"/>
                      <a:gd name="connsiteX4" fmla="*/ 10287 w 10287"/>
                      <a:gd name="connsiteY4" fmla="*/ 9906 h 10858"/>
                      <a:gd name="connsiteX5" fmla="*/ 9239 w 10287"/>
                      <a:gd name="connsiteY5" fmla="*/ 10858 h 10858"/>
                      <a:gd name="connsiteX6" fmla="*/ 9239 w 10287"/>
                      <a:gd name="connsiteY6" fmla="*/ 10382 h 10858"/>
                      <a:gd name="connsiteX7" fmla="*/ 4858 w 10287"/>
                      <a:gd name="connsiteY7" fmla="*/ 5810 h 10858"/>
                      <a:gd name="connsiteX8" fmla="*/ 0 w 10287"/>
                      <a:gd name="connsiteY8" fmla="*/ 3715 h 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 h="10858">
                        <a:moveTo>
                          <a:pt x="0" y="3715"/>
                        </a:moveTo>
                        <a:cubicBezTo>
                          <a:pt x="981" y="2172"/>
                          <a:pt x="2315" y="895"/>
                          <a:pt x="3905" y="0"/>
                        </a:cubicBezTo>
                        <a:cubicBezTo>
                          <a:pt x="3334" y="762"/>
                          <a:pt x="3905" y="2381"/>
                          <a:pt x="5620" y="4572"/>
                        </a:cubicBezTo>
                        <a:cubicBezTo>
                          <a:pt x="7334" y="6763"/>
                          <a:pt x="8668" y="8192"/>
                          <a:pt x="9811" y="9430"/>
                        </a:cubicBezTo>
                        <a:lnTo>
                          <a:pt x="10287" y="9906"/>
                        </a:lnTo>
                        <a:lnTo>
                          <a:pt x="9239" y="10858"/>
                        </a:lnTo>
                        <a:lnTo>
                          <a:pt x="9239" y="10382"/>
                        </a:lnTo>
                        <a:lnTo>
                          <a:pt x="4858" y="5810"/>
                        </a:lnTo>
                        <a:cubicBezTo>
                          <a:pt x="2286" y="3715"/>
                          <a:pt x="1143" y="3239"/>
                          <a:pt x="0" y="37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6" name="任意多边形: 形状 775"/>
                  <p:cNvSpPr/>
                  <p:nvPr>
                    <p:custDataLst>
                      <p:tags r:id="rId383"/>
                    </p:custDataLst>
                  </p:nvPr>
                </p:nvSpPr>
                <p:spPr>
                  <a:xfrm>
                    <a:off x="5912929" y="2278951"/>
                    <a:ext cx="1238" cy="1619"/>
                  </a:xfrm>
                  <a:custGeom>
                    <a:avLst/>
                    <a:gdLst>
                      <a:gd name="connsiteX0" fmla="*/ 0 w 1238"/>
                      <a:gd name="connsiteY0" fmla="*/ 953 h 1619"/>
                      <a:gd name="connsiteX1" fmla="*/ 571 w 1238"/>
                      <a:gd name="connsiteY1" fmla="*/ 476 h 1619"/>
                      <a:gd name="connsiteX2" fmla="*/ 571 w 1238"/>
                      <a:gd name="connsiteY2" fmla="*/ 0 h 1619"/>
                      <a:gd name="connsiteX3" fmla="*/ 1238 w 1238"/>
                      <a:gd name="connsiteY3" fmla="*/ 667 h 1619"/>
                      <a:gd name="connsiteX4" fmla="*/ 191 w 1238"/>
                      <a:gd name="connsiteY4" fmla="*/ 1619 h 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 h="1619">
                        <a:moveTo>
                          <a:pt x="0" y="953"/>
                        </a:moveTo>
                        <a:lnTo>
                          <a:pt x="571" y="476"/>
                        </a:lnTo>
                        <a:lnTo>
                          <a:pt x="571" y="0"/>
                        </a:lnTo>
                        <a:lnTo>
                          <a:pt x="1238" y="667"/>
                        </a:lnTo>
                        <a:lnTo>
                          <a:pt x="191" y="1619"/>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7" name="任意多边形: 形状 776"/>
                  <p:cNvSpPr/>
                  <p:nvPr>
                    <p:custDataLst>
                      <p:tags r:id="rId384"/>
                    </p:custDataLst>
                  </p:nvPr>
                </p:nvSpPr>
                <p:spPr>
                  <a:xfrm>
                    <a:off x="5911999" y="2278929"/>
                    <a:ext cx="5215" cy="4308"/>
                  </a:xfrm>
                  <a:custGeom>
                    <a:avLst/>
                    <a:gdLst>
                      <a:gd name="connsiteX0" fmla="*/ 549 w 5215"/>
                      <a:gd name="connsiteY0" fmla="*/ 4309 h 4308"/>
                      <a:gd name="connsiteX1" fmla="*/ 1120 w 5215"/>
                      <a:gd name="connsiteY1" fmla="*/ 4309 h 4308"/>
                      <a:gd name="connsiteX2" fmla="*/ 3692 w 5215"/>
                      <a:gd name="connsiteY2" fmla="*/ 2975 h 4308"/>
                      <a:gd name="connsiteX3" fmla="*/ 5216 w 5215"/>
                      <a:gd name="connsiteY3" fmla="*/ 499 h 4308"/>
                      <a:gd name="connsiteX4" fmla="*/ 5216 w 5215"/>
                      <a:gd name="connsiteY4" fmla="*/ 499 h 4308"/>
                      <a:gd name="connsiteX5" fmla="*/ 5216 w 5215"/>
                      <a:gd name="connsiteY5" fmla="*/ 499 h 4308"/>
                      <a:gd name="connsiteX6" fmla="*/ 5216 w 5215"/>
                      <a:gd name="connsiteY6" fmla="*/ 499 h 4308"/>
                      <a:gd name="connsiteX7" fmla="*/ 5216 w 5215"/>
                      <a:gd name="connsiteY7" fmla="*/ 22 h 4308"/>
                      <a:gd name="connsiteX8" fmla="*/ 4739 w 5215"/>
                      <a:gd name="connsiteY8" fmla="*/ 22 h 4308"/>
                      <a:gd name="connsiteX9" fmla="*/ 1596 w 5215"/>
                      <a:gd name="connsiteY9" fmla="*/ 1261 h 4308"/>
                      <a:gd name="connsiteX10" fmla="*/ 72 w 5215"/>
                      <a:gd name="connsiteY10" fmla="*/ 4309 h 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5" h="4308">
                        <a:moveTo>
                          <a:pt x="549" y="4309"/>
                        </a:moveTo>
                        <a:lnTo>
                          <a:pt x="1120" y="4309"/>
                        </a:lnTo>
                        <a:cubicBezTo>
                          <a:pt x="2092" y="4118"/>
                          <a:pt x="2977" y="3661"/>
                          <a:pt x="3692" y="2975"/>
                        </a:cubicBezTo>
                        <a:cubicBezTo>
                          <a:pt x="4444" y="2328"/>
                          <a:pt x="4978" y="1461"/>
                          <a:pt x="5216" y="499"/>
                        </a:cubicBezTo>
                        <a:lnTo>
                          <a:pt x="5216" y="499"/>
                        </a:lnTo>
                        <a:lnTo>
                          <a:pt x="5216" y="499"/>
                        </a:lnTo>
                        <a:lnTo>
                          <a:pt x="5216" y="499"/>
                        </a:lnTo>
                        <a:lnTo>
                          <a:pt x="5216" y="22"/>
                        </a:lnTo>
                        <a:lnTo>
                          <a:pt x="4739" y="22"/>
                        </a:lnTo>
                        <a:cubicBezTo>
                          <a:pt x="3549" y="-111"/>
                          <a:pt x="2377" y="356"/>
                          <a:pt x="1596" y="1261"/>
                        </a:cubicBezTo>
                        <a:cubicBezTo>
                          <a:pt x="358" y="2308"/>
                          <a:pt x="-213" y="3642"/>
                          <a:pt x="72" y="430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8" name="任意多边形: 形状 777"/>
                  <p:cNvSpPr/>
                  <p:nvPr>
                    <p:custDataLst>
                      <p:tags r:id="rId385"/>
                    </p:custDataLst>
                  </p:nvPr>
                </p:nvSpPr>
                <p:spPr>
                  <a:xfrm>
                    <a:off x="5913786" y="2279904"/>
                    <a:ext cx="3124" cy="2952"/>
                  </a:xfrm>
                  <a:custGeom>
                    <a:avLst/>
                    <a:gdLst>
                      <a:gd name="connsiteX0" fmla="*/ 0 w 3124"/>
                      <a:gd name="connsiteY0" fmla="*/ 2858 h 2952"/>
                      <a:gd name="connsiteX1" fmla="*/ 857 w 3124"/>
                      <a:gd name="connsiteY1" fmla="*/ 762 h 2952"/>
                      <a:gd name="connsiteX2" fmla="*/ 2953 w 3124"/>
                      <a:gd name="connsiteY2" fmla="*/ 191 h 2952"/>
                      <a:gd name="connsiteX3" fmla="*/ 2953 w 3124"/>
                      <a:gd name="connsiteY3" fmla="*/ 1333 h 2952"/>
                      <a:gd name="connsiteX4" fmla="*/ 2000 w 3124"/>
                      <a:gd name="connsiteY4" fmla="*/ 571 h 2952"/>
                      <a:gd name="connsiteX5" fmla="*/ 381 w 3124"/>
                      <a:gd name="connsiteY5" fmla="*/ 2096 h 2952"/>
                      <a:gd name="connsiteX6" fmla="*/ 381 w 3124"/>
                      <a:gd name="connsiteY6" fmla="*/ 2953 h 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 h="2952">
                        <a:moveTo>
                          <a:pt x="0" y="2858"/>
                        </a:moveTo>
                        <a:cubicBezTo>
                          <a:pt x="0" y="2858"/>
                          <a:pt x="0" y="1524"/>
                          <a:pt x="857" y="762"/>
                        </a:cubicBezTo>
                        <a:cubicBezTo>
                          <a:pt x="1715" y="0"/>
                          <a:pt x="2572" y="-191"/>
                          <a:pt x="2953" y="191"/>
                        </a:cubicBezTo>
                        <a:cubicBezTo>
                          <a:pt x="3181" y="533"/>
                          <a:pt x="3181" y="991"/>
                          <a:pt x="2953" y="1333"/>
                        </a:cubicBezTo>
                        <a:cubicBezTo>
                          <a:pt x="2953" y="667"/>
                          <a:pt x="2953" y="381"/>
                          <a:pt x="2000" y="571"/>
                        </a:cubicBezTo>
                        <a:cubicBezTo>
                          <a:pt x="1333" y="924"/>
                          <a:pt x="772" y="1448"/>
                          <a:pt x="381" y="2096"/>
                        </a:cubicBezTo>
                        <a:cubicBezTo>
                          <a:pt x="381" y="2096"/>
                          <a:pt x="381" y="2858"/>
                          <a:pt x="381" y="2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9" name="任意多边形: 形状 778"/>
                  <p:cNvSpPr/>
                  <p:nvPr>
                    <p:custDataLst>
                      <p:tags r:id="rId386"/>
                    </p:custDataLst>
                  </p:nvPr>
                </p:nvSpPr>
                <p:spPr>
                  <a:xfrm>
                    <a:off x="5910833" y="2261044"/>
                    <a:ext cx="8858" cy="6286"/>
                  </a:xfrm>
                  <a:custGeom>
                    <a:avLst/>
                    <a:gdLst>
                      <a:gd name="connsiteX0" fmla="*/ 0 w 8858"/>
                      <a:gd name="connsiteY0" fmla="*/ 5144 h 6286"/>
                      <a:gd name="connsiteX1" fmla="*/ 2286 w 8858"/>
                      <a:gd name="connsiteY1" fmla="*/ 0 h 6286"/>
                      <a:gd name="connsiteX2" fmla="*/ 4382 w 8858"/>
                      <a:gd name="connsiteY2" fmla="*/ 2953 h 6286"/>
                      <a:gd name="connsiteX3" fmla="*/ 8382 w 8858"/>
                      <a:gd name="connsiteY3" fmla="*/ 4953 h 6286"/>
                      <a:gd name="connsiteX4" fmla="*/ 8858 w 8858"/>
                      <a:gd name="connsiteY4" fmla="*/ 4953 h 6286"/>
                      <a:gd name="connsiteX5" fmla="*/ 8287 w 8858"/>
                      <a:gd name="connsiteY5" fmla="*/ 6286 h 6286"/>
                      <a:gd name="connsiteX6" fmla="*/ 7811 w 8858"/>
                      <a:gd name="connsiteY6" fmla="*/ 6286 h 6286"/>
                      <a:gd name="connsiteX7" fmla="*/ 3620 w 8858"/>
                      <a:gd name="connsiteY7" fmla="*/ 4667 h 6286"/>
                      <a:gd name="connsiteX8" fmla="*/ 0 w 8858"/>
                      <a:gd name="connsiteY8" fmla="*/ 5144 h 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8" h="6286">
                        <a:moveTo>
                          <a:pt x="0" y="5144"/>
                        </a:moveTo>
                        <a:cubicBezTo>
                          <a:pt x="438" y="3305"/>
                          <a:pt x="1210" y="1562"/>
                          <a:pt x="2286" y="0"/>
                        </a:cubicBezTo>
                        <a:cubicBezTo>
                          <a:pt x="2286" y="953"/>
                          <a:pt x="2286" y="2000"/>
                          <a:pt x="4382" y="2953"/>
                        </a:cubicBezTo>
                        <a:cubicBezTo>
                          <a:pt x="6477" y="3905"/>
                          <a:pt x="7334" y="4477"/>
                          <a:pt x="8382" y="4953"/>
                        </a:cubicBezTo>
                        <a:lnTo>
                          <a:pt x="8858" y="4953"/>
                        </a:lnTo>
                        <a:lnTo>
                          <a:pt x="8287" y="6286"/>
                        </a:lnTo>
                        <a:lnTo>
                          <a:pt x="7811" y="6286"/>
                        </a:lnTo>
                        <a:lnTo>
                          <a:pt x="3620" y="4667"/>
                        </a:lnTo>
                        <a:cubicBezTo>
                          <a:pt x="1715" y="4001"/>
                          <a:pt x="476" y="4381"/>
                          <a:pt x="0" y="514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0" name="任意多边形: 形状 779"/>
                  <p:cNvSpPr/>
                  <p:nvPr>
                    <p:custDataLst>
                      <p:tags r:id="rId387"/>
                    </p:custDataLst>
                  </p:nvPr>
                </p:nvSpPr>
                <p:spPr>
                  <a:xfrm>
                    <a:off x="5918454" y="2265616"/>
                    <a:ext cx="666" cy="1333"/>
                  </a:xfrm>
                  <a:custGeom>
                    <a:avLst/>
                    <a:gdLst>
                      <a:gd name="connsiteX0" fmla="*/ 0 w 666"/>
                      <a:gd name="connsiteY0" fmla="*/ 1333 h 1333"/>
                      <a:gd name="connsiteX1" fmla="*/ 0 w 666"/>
                      <a:gd name="connsiteY1" fmla="*/ 667 h 1333"/>
                      <a:gd name="connsiteX2" fmla="*/ 0 w 666"/>
                      <a:gd name="connsiteY2" fmla="*/ 0 h 1333"/>
                      <a:gd name="connsiteX3" fmla="*/ 667 w 666"/>
                      <a:gd name="connsiteY3" fmla="*/ 0 h 1333"/>
                      <a:gd name="connsiteX4" fmla="*/ 95 w 666"/>
                      <a:gd name="connsiteY4" fmla="*/ 1333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 h="1333">
                        <a:moveTo>
                          <a:pt x="0" y="1333"/>
                        </a:moveTo>
                        <a:lnTo>
                          <a:pt x="0" y="667"/>
                        </a:lnTo>
                        <a:lnTo>
                          <a:pt x="0" y="0"/>
                        </a:lnTo>
                        <a:lnTo>
                          <a:pt x="667" y="0"/>
                        </a:lnTo>
                        <a:lnTo>
                          <a:pt x="95" y="133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1" name="任意多边形: 形状 780"/>
                  <p:cNvSpPr/>
                  <p:nvPr>
                    <p:custDataLst>
                      <p:tags r:id="rId388"/>
                    </p:custDataLst>
                  </p:nvPr>
                </p:nvSpPr>
                <p:spPr>
                  <a:xfrm>
                    <a:off x="5919335" y="2265806"/>
                    <a:ext cx="2324" cy="4286"/>
                  </a:xfrm>
                  <a:custGeom>
                    <a:avLst/>
                    <a:gdLst>
                      <a:gd name="connsiteX0" fmla="*/ 71 w 2324"/>
                      <a:gd name="connsiteY0" fmla="*/ 3715 h 4286"/>
                      <a:gd name="connsiteX1" fmla="*/ 929 w 2324"/>
                      <a:gd name="connsiteY1" fmla="*/ 3715 h 4286"/>
                      <a:gd name="connsiteX2" fmla="*/ 2167 w 2324"/>
                      <a:gd name="connsiteY2" fmla="*/ 2000 h 4286"/>
                      <a:gd name="connsiteX3" fmla="*/ 2167 w 2324"/>
                      <a:gd name="connsiteY3" fmla="*/ 0 h 4286"/>
                      <a:gd name="connsiteX4" fmla="*/ 2167 w 2324"/>
                      <a:gd name="connsiteY4" fmla="*/ 0 h 4286"/>
                      <a:gd name="connsiteX5" fmla="*/ 2167 w 2324"/>
                      <a:gd name="connsiteY5" fmla="*/ 0 h 4286"/>
                      <a:gd name="connsiteX6" fmla="*/ 2167 w 2324"/>
                      <a:gd name="connsiteY6" fmla="*/ 0 h 4286"/>
                      <a:gd name="connsiteX7" fmla="*/ 2167 w 2324"/>
                      <a:gd name="connsiteY7" fmla="*/ 0 h 4286"/>
                      <a:gd name="connsiteX8" fmla="*/ 2167 w 2324"/>
                      <a:gd name="connsiteY8" fmla="*/ 0 h 4286"/>
                      <a:gd name="connsiteX9" fmla="*/ 2167 w 2324"/>
                      <a:gd name="connsiteY9" fmla="*/ 0 h 4286"/>
                      <a:gd name="connsiteX10" fmla="*/ 2167 w 2324"/>
                      <a:gd name="connsiteY10" fmla="*/ 0 h 4286"/>
                      <a:gd name="connsiteX11" fmla="*/ 357 w 2324"/>
                      <a:gd name="connsiteY11" fmla="*/ 1715 h 4286"/>
                      <a:gd name="connsiteX12" fmla="*/ 357 w 2324"/>
                      <a:gd name="connsiteY12" fmla="*/ 4286 h 4286"/>
                      <a:gd name="connsiteX13" fmla="*/ 71 w 2324"/>
                      <a:gd name="connsiteY13" fmla="*/ 3715 h 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4" h="4286">
                        <a:moveTo>
                          <a:pt x="71" y="3715"/>
                        </a:moveTo>
                        <a:lnTo>
                          <a:pt x="929" y="3715"/>
                        </a:lnTo>
                        <a:cubicBezTo>
                          <a:pt x="1529" y="3305"/>
                          <a:pt x="1967" y="2696"/>
                          <a:pt x="2167" y="2000"/>
                        </a:cubicBezTo>
                        <a:cubicBezTo>
                          <a:pt x="2376" y="1353"/>
                          <a:pt x="2376" y="648"/>
                          <a:pt x="2167" y="0"/>
                        </a:cubicBezTo>
                        <a:lnTo>
                          <a:pt x="2167" y="0"/>
                        </a:lnTo>
                        <a:lnTo>
                          <a:pt x="2167" y="0"/>
                        </a:lnTo>
                        <a:lnTo>
                          <a:pt x="2167" y="0"/>
                        </a:lnTo>
                        <a:lnTo>
                          <a:pt x="2167" y="0"/>
                        </a:lnTo>
                        <a:lnTo>
                          <a:pt x="2167" y="0"/>
                        </a:lnTo>
                        <a:lnTo>
                          <a:pt x="2167" y="0"/>
                        </a:lnTo>
                        <a:lnTo>
                          <a:pt x="2167" y="0"/>
                        </a:lnTo>
                        <a:cubicBezTo>
                          <a:pt x="1595" y="0"/>
                          <a:pt x="833" y="667"/>
                          <a:pt x="357" y="1715"/>
                        </a:cubicBezTo>
                        <a:cubicBezTo>
                          <a:pt x="-119" y="2762"/>
                          <a:pt x="-119" y="3905"/>
                          <a:pt x="357" y="4286"/>
                        </a:cubicBezTo>
                        <a:cubicBezTo>
                          <a:pt x="424" y="4048"/>
                          <a:pt x="300" y="3801"/>
                          <a:pt x="71" y="37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2" name="任意多边形: 形状 781"/>
                  <p:cNvSpPr/>
                  <p:nvPr>
                    <p:custDataLst>
                      <p:tags r:id="rId389"/>
                    </p:custDataLst>
                  </p:nvPr>
                </p:nvSpPr>
                <p:spPr>
                  <a:xfrm>
                    <a:off x="5919882" y="2266078"/>
                    <a:ext cx="1598" cy="2871"/>
                  </a:xfrm>
                  <a:custGeom>
                    <a:avLst/>
                    <a:gdLst>
                      <a:gd name="connsiteX0" fmla="*/ 191 w 1598"/>
                      <a:gd name="connsiteY0" fmla="*/ 2681 h 2871"/>
                      <a:gd name="connsiteX1" fmla="*/ 191 w 1598"/>
                      <a:gd name="connsiteY1" fmla="*/ 1062 h 2871"/>
                      <a:gd name="connsiteX2" fmla="*/ 1429 w 1598"/>
                      <a:gd name="connsiteY2" fmla="*/ 14 h 2871"/>
                      <a:gd name="connsiteX3" fmla="*/ 1429 w 1598"/>
                      <a:gd name="connsiteY3" fmla="*/ 872 h 2871"/>
                      <a:gd name="connsiteX4" fmla="*/ 572 w 1598"/>
                      <a:gd name="connsiteY4" fmla="*/ 872 h 2871"/>
                      <a:gd name="connsiteX5" fmla="*/ 0 w 1598"/>
                      <a:gd name="connsiteY5" fmla="*/ 2396 h 2871"/>
                      <a:gd name="connsiteX6" fmla="*/ 0 w 1598"/>
                      <a:gd name="connsiteY6" fmla="*/ 2872 h 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8" h="2871">
                        <a:moveTo>
                          <a:pt x="191" y="2681"/>
                        </a:moveTo>
                        <a:cubicBezTo>
                          <a:pt x="191" y="2681"/>
                          <a:pt x="191" y="1824"/>
                          <a:pt x="191" y="1062"/>
                        </a:cubicBezTo>
                        <a:cubicBezTo>
                          <a:pt x="191" y="300"/>
                          <a:pt x="1048" y="-81"/>
                          <a:pt x="1429" y="14"/>
                        </a:cubicBezTo>
                        <a:cubicBezTo>
                          <a:pt x="1810" y="110"/>
                          <a:pt x="1429" y="14"/>
                          <a:pt x="1429" y="872"/>
                        </a:cubicBezTo>
                        <a:cubicBezTo>
                          <a:pt x="1429" y="1729"/>
                          <a:pt x="953" y="300"/>
                          <a:pt x="572" y="872"/>
                        </a:cubicBezTo>
                        <a:cubicBezTo>
                          <a:pt x="257" y="1329"/>
                          <a:pt x="57" y="1853"/>
                          <a:pt x="0" y="2396"/>
                        </a:cubicBezTo>
                        <a:cubicBezTo>
                          <a:pt x="0" y="2396"/>
                          <a:pt x="0" y="2872"/>
                          <a:pt x="0" y="28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3" name="任意多边形: 形状 782"/>
                  <p:cNvSpPr/>
                  <p:nvPr>
                    <p:custDataLst>
                      <p:tags r:id="rId390"/>
                    </p:custDataLst>
                  </p:nvPr>
                </p:nvSpPr>
                <p:spPr>
                  <a:xfrm>
                    <a:off x="5913974" y="2251995"/>
                    <a:ext cx="2288" cy="4191"/>
                  </a:xfrm>
                  <a:custGeom>
                    <a:avLst/>
                    <a:gdLst>
                      <a:gd name="connsiteX0" fmla="*/ 3 w 2288"/>
                      <a:gd name="connsiteY0" fmla="*/ 4191 h 4191"/>
                      <a:gd name="connsiteX1" fmla="*/ 3 w 2288"/>
                      <a:gd name="connsiteY1" fmla="*/ 0 h 4191"/>
                      <a:gd name="connsiteX2" fmla="*/ 860 w 2288"/>
                      <a:gd name="connsiteY2" fmla="*/ 1524 h 4191"/>
                      <a:gd name="connsiteX3" fmla="*/ 2289 w 2288"/>
                      <a:gd name="connsiteY3" fmla="*/ 1524 h 4191"/>
                      <a:gd name="connsiteX4" fmla="*/ 2289 w 2288"/>
                      <a:gd name="connsiteY4" fmla="*/ 2477 h 4191"/>
                      <a:gd name="connsiteX5" fmla="*/ 2289 w 2288"/>
                      <a:gd name="connsiteY5" fmla="*/ 2477 h 4191"/>
                      <a:gd name="connsiteX6" fmla="*/ 1051 w 2288"/>
                      <a:gd name="connsiteY6" fmla="*/ 2477 h 4191"/>
                      <a:gd name="connsiteX7" fmla="*/ 3 w 2288"/>
                      <a:gd name="connsiteY7" fmla="*/ 4191 h 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 h="4191">
                        <a:moveTo>
                          <a:pt x="3" y="4191"/>
                        </a:moveTo>
                        <a:cubicBezTo>
                          <a:pt x="3" y="4191"/>
                          <a:pt x="3" y="1905"/>
                          <a:pt x="3" y="0"/>
                        </a:cubicBezTo>
                        <a:cubicBezTo>
                          <a:pt x="-35" y="629"/>
                          <a:pt x="298" y="1229"/>
                          <a:pt x="860" y="1524"/>
                        </a:cubicBezTo>
                        <a:lnTo>
                          <a:pt x="2289" y="1524"/>
                        </a:lnTo>
                        <a:lnTo>
                          <a:pt x="2289" y="2477"/>
                        </a:lnTo>
                        <a:lnTo>
                          <a:pt x="2289" y="2477"/>
                        </a:lnTo>
                        <a:cubicBezTo>
                          <a:pt x="1879" y="2391"/>
                          <a:pt x="1460" y="2391"/>
                          <a:pt x="1051" y="2477"/>
                        </a:cubicBezTo>
                        <a:cubicBezTo>
                          <a:pt x="289" y="2953"/>
                          <a:pt x="98" y="3619"/>
                          <a:pt x="3" y="4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4" name="任意多边形: 形状 783"/>
                  <p:cNvSpPr/>
                  <p:nvPr>
                    <p:custDataLst>
                      <p:tags r:id="rId391"/>
                    </p:custDataLst>
                  </p:nvPr>
                </p:nvSpPr>
                <p:spPr>
                  <a:xfrm>
                    <a:off x="5915977" y="2253614"/>
                    <a:ext cx="9525" cy="952"/>
                  </a:xfrm>
                  <a:custGeom>
                    <a:avLst/>
                    <a:gdLst>
                      <a:gd name="connsiteX0" fmla="*/ 0 w 9525"/>
                      <a:gd name="connsiteY0" fmla="*/ 952 h 952"/>
                      <a:gd name="connsiteX1" fmla="*/ 0 w 9525"/>
                      <a:gd name="connsiteY1" fmla="*/ 0 h 952"/>
                      <a:gd name="connsiteX2" fmla="*/ 0 w 9525"/>
                      <a:gd name="connsiteY2" fmla="*/ 0 h 952"/>
                      <a:gd name="connsiteX3" fmla="*/ 0 w 9525"/>
                      <a:gd name="connsiteY3" fmla="*/ 952 h 952"/>
                    </a:gdLst>
                    <a:ahLst/>
                    <a:cxnLst>
                      <a:cxn ang="0">
                        <a:pos x="connsiteX0" y="connsiteY0"/>
                      </a:cxn>
                      <a:cxn ang="0">
                        <a:pos x="connsiteX1" y="connsiteY1"/>
                      </a:cxn>
                      <a:cxn ang="0">
                        <a:pos x="connsiteX2" y="connsiteY2"/>
                      </a:cxn>
                      <a:cxn ang="0">
                        <a:pos x="connsiteX3" y="connsiteY3"/>
                      </a:cxn>
                    </a:cxnLst>
                    <a:rect l="l" t="t" r="r" b="b"/>
                    <a:pathLst>
                      <a:path w="9525" h="952">
                        <a:moveTo>
                          <a:pt x="0" y="952"/>
                        </a:moveTo>
                        <a:lnTo>
                          <a:pt x="0" y="0"/>
                        </a:lnTo>
                        <a:lnTo>
                          <a:pt x="0" y="0"/>
                        </a:lnTo>
                        <a:lnTo>
                          <a:pt x="0" y="952"/>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5" name="任意多边形: 形状 784"/>
                  <p:cNvSpPr/>
                  <p:nvPr>
                    <p:custDataLst>
                      <p:tags r:id="rId392"/>
                    </p:custDataLst>
                  </p:nvPr>
                </p:nvSpPr>
                <p:spPr>
                  <a:xfrm>
                    <a:off x="5915870" y="2252757"/>
                    <a:ext cx="2112" cy="3619"/>
                  </a:xfrm>
                  <a:custGeom>
                    <a:avLst/>
                    <a:gdLst>
                      <a:gd name="connsiteX0" fmla="*/ 1345 w 2112"/>
                      <a:gd name="connsiteY0" fmla="*/ 3143 h 3619"/>
                      <a:gd name="connsiteX1" fmla="*/ 2012 w 2112"/>
                      <a:gd name="connsiteY1" fmla="*/ 3143 h 3619"/>
                      <a:gd name="connsiteX2" fmla="*/ 2012 w 2112"/>
                      <a:gd name="connsiteY2" fmla="*/ 1619 h 3619"/>
                      <a:gd name="connsiteX3" fmla="*/ 1536 w 2112"/>
                      <a:gd name="connsiteY3" fmla="*/ 0 h 3619"/>
                      <a:gd name="connsiteX4" fmla="*/ 679 w 2112"/>
                      <a:gd name="connsiteY4" fmla="*/ 0 h 3619"/>
                      <a:gd name="connsiteX5" fmla="*/ 679 w 2112"/>
                      <a:gd name="connsiteY5" fmla="*/ 3619 h 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2" h="3619">
                        <a:moveTo>
                          <a:pt x="1345" y="3143"/>
                        </a:moveTo>
                        <a:lnTo>
                          <a:pt x="2012" y="3143"/>
                        </a:lnTo>
                        <a:cubicBezTo>
                          <a:pt x="2145" y="2648"/>
                          <a:pt x="2145" y="2115"/>
                          <a:pt x="2012" y="1619"/>
                        </a:cubicBezTo>
                        <a:cubicBezTo>
                          <a:pt x="2022" y="1038"/>
                          <a:pt x="1860" y="476"/>
                          <a:pt x="1536" y="0"/>
                        </a:cubicBezTo>
                        <a:lnTo>
                          <a:pt x="679" y="0"/>
                        </a:lnTo>
                        <a:cubicBezTo>
                          <a:pt x="-226" y="1038"/>
                          <a:pt x="-226" y="2581"/>
                          <a:pt x="679" y="36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6" name="任意多边形: 形状 785"/>
                  <p:cNvSpPr/>
                  <p:nvPr>
                    <p:custDataLst>
                      <p:tags r:id="rId393"/>
                    </p:custDataLst>
                  </p:nvPr>
                </p:nvSpPr>
                <p:spPr>
                  <a:xfrm>
                    <a:off x="5916929" y="2252948"/>
                    <a:ext cx="1171" cy="2285"/>
                  </a:xfrm>
                  <a:custGeom>
                    <a:avLst/>
                    <a:gdLst>
                      <a:gd name="connsiteX0" fmla="*/ 571 w 1171"/>
                      <a:gd name="connsiteY0" fmla="*/ 2286 h 2285"/>
                      <a:gd name="connsiteX1" fmla="*/ 0 w 1171"/>
                      <a:gd name="connsiteY1" fmla="*/ 1143 h 2285"/>
                      <a:gd name="connsiteX2" fmla="*/ 571 w 1171"/>
                      <a:gd name="connsiteY2" fmla="*/ 0 h 2285"/>
                      <a:gd name="connsiteX3" fmla="*/ 1048 w 1171"/>
                      <a:gd name="connsiteY3" fmla="*/ 0 h 2285"/>
                      <a:gd name="connsiteX4" fmla="*/ 381 w 1171"/>
                      <a:gd name="connsiteY4" fmla="*/ 0 h 2285"/>
                      <a:gd name="connsiteX5" fmla="*/ 381 w 1171"/>
                      <a:gd name="connsiteY5" fmla="*/ 1238 h 2285"/>
                      <a:gd name="connsiteX6" fmla="*/ 381 w 1171"/>
                      <a:gd name="connsiteY6" fmla="*/ 1238 h 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 h="2285">
                        <a:moveTo>
                          <a:pt x="571" y="2286"/>
                        </a:moveTo>
                        <a:cubicBezTo>
                          <a:pt x="571" y="2286"/>
                          <a:pt x="0" y="1715"/>
                          <a:pt x="0" y="1143"/>
                        </a:cubicBezTo>
                        <a:cubicBezTo>
                          <a:pt x="0" y="571"/>
                          <a:pt x="0" y="0"/>
                          <a:pt x="571" y="0"/>
                        </a:cubicBezTo>
                        <a:cubicBezTo>
                          <a:pt x="1143" y="0"/>
                          <a:pt x="571" y="0"/>
                          <a:pt x="1048" y="0"/>
                        </a:cubicBezTo>
                        <a:cubicBezTo>
                          <a:pt x="1524" y="0"/>
                          <a:pt x="476" y="0"/>
                          <a:pt x="381" y="0"/>
                        </a:cubicBezTo>
                        <a:cubicBezTo>
                          <a:pt x="238" y="400"/>
                          <a:pt x="238" y="838"/>
                          <a:pt x="381" y="1238"/>
                        </a:cubicBezTo>
                        <a:cubicBezTo>
                          <a:pt x="381" y="1238"/>
                          <a:pt x="381" y="1238"/>
                          <a:pt x="381" y="123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7" name="任意多边形: 形状 786"/>
                  <p:cNvSpPr/>
                  <p:nvPr>
                    <p:custDataLst>
                      <p:tags r:id="rId394"/>
                    </p:custDataLst>
                  </p:nvPr>
                </p:nvSpPr>
                <p:spPr>
                  <a:xfrm>
                    <a:off x="5910548" y="2240279"/>
                    <a:ext cx="8096" cy="6286"/>
                  </a:xfrm>
                  <a:custGeom>
                    <a:avLst/>
                    <a:gdLst>
                      <a:gd name="connsiteX0" fmla="*/ 2286 w 8096"/>
                      <a:gd name="connsiteY0" fmla="*/ 6287 h 6286"/>
                      <a:gd name="connsiteX1" fmla="*/ 0 w 8096"/>
                      <a:gd name="connsiteY1" fmla="*/ 1429 h 6286"/>
                      <a:gd name="connsiteX2" fmla="*/ 3524 w 8096"/>
                      <a:gd name="connsiteY2" fmla="*/ 1429 h 6286"/>
                      <a:gd name="connsiteX3" fmla="*/ 6953 w 8096"/>
                      <a:gd name="connsiteY3" fmla="*/ 0 h 6286"/>
                      <a:gd name="connsiteX4" fmla="*/ 7429 w 8096"/>
                      <a:gd name="connsiteY4" fmla="*/ 0 h 6286"/>
                      <a:gd name="connsiteX5" fmla="*/ 8096 w 8096"/>
                      <a:gd name="connsiteY5" fmla="*/ 1238 h 6286"/>
                      <a:gd name="connsiteX6" fmla="*/ 7525 w 8096"/>
                      <a:gd name="connsiteY6" fmla="*/ 1238 h 6286"/>
                      <a:gd name="connsiteX7" fmla="*/ 4286 w 8096"/>
                      <a:gd name="connsiteY7" fmla="*/ 3048 h 6286"/>
                      <a:gd name="connsiteX8" fmla="*/ 2286 w 8096"/>
                      <a:gd name="connsiteY8" fmla="*/ 6287 h 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 h="6286">
                        <a:moveTo>
                          <a:pt x="2286" y="6287"/>
                        </a:moveTo>
                        <a:cubicBezTo>
                          <a:pt x="1153" y="4867"/>
                          <a:pt x="371" y="3210"/>
                          <a:pt x="0" y="1429"/>
                        </a:cubicBezTo>
                        <a:cubicBezTo>
                          <a:pt x="476" y="2191"/>
                          <a:pt x="1048" y="2762"/>
                          <a:pt x="3524" y="1429"/>
                        </a:cubicBezTo>
                        <a:lnTo>
                          <a:pt x="6953" y="0"/>
                        </a:lnTo>
                        <a:lnTo>
                          <a:pt x="7429" y="0"/>
                        </a:lnTo>
                        <a:lnTo>
                          <a:pt x="8096" y="1238"/>
                        </a:lnTo>
                        <a:lnTo>
                          <a:pt x="7525" y="1238"/>
                        </a:lnTo>
                        <a:lnTo>
                          <a:pt x="4286" y="3048"/>
                        </a:lnTo>
                        <a:cubicBezTo>
                          <a:pt x="2000" y="4667"/>
                          <a:pt x="2096" y="5429"/>
                          <a:pt x="2286" y="628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8" name="任意多边形: 形状 787"/>
                  <p:cNvSpPr/>
                  <p:nvPr>
                    <p:custDataLst>
                      <p:tags r:id="rId395"/>
                    </p:custDataLst>
                  </p:nvPr>
                </p:nvSpPr>
                <p:spPr>
                  <a:xfrm>
                    <a:off x="5917787" y="2240756"/>
                    <a:ext cx="1428" cy="1238"/>
                  </a:xfrm>
                  <a:custGeom>
                    <a:avLst/>
                    <a:gdLst>
                      <a:gd name="connsiteX0" fmla="*/ 0 w 1428"/>
                      <a:gd name="connsiteY0" fmla="*/ 1238 h 1238"/>
                      <a:gd name="connsiteX1" fmla="*/ 0 w 1428"/>
                      <a:gd name="connsiteY1" fmla="*/ 667 h 1238"/>
                      <a:gd name="connsiteX2" fmla="*/ 0 w 1428"/>
                      <a:gd name="connsiteY2" fmla="*/ 0 h 1238"/>
                      <a:gd name="connsiteX3" fmla="*/ 762 w 1428"/>
                      <a:gd name="connsiteY3" fmla="*/ 0 h 1238"/>
                      <a:gd name="connsiteX4" fmla="*/ 1429 w 1428"/>
                      <a:gd name="connsiteY4" fmla="*/ 1238 h 1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1238">
                        <a:moveTo>
                          <a:pt x="0" y="1238"/>
                        </a:moveTo>
                        <a:lnTo>
                          <a:pt x="0" y="667"/>
                        </a:lnTo>
                        <a:lnTo>
                          <a:pt x="0" y="0"/>
                        </a:lnTo>
                        <a:lnTo>
                          <a:pt x="762" y="0"/>
                        </a:lnTo>
                        <a:lnTo>
                          <a:pt x="1429" y="123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9" name="任意多边形: 形状 788"/>
                  <p:cNvSpPr/>
                  <p:nvPr>
                    <p:custDataLst>
                      <p:tags r:id="rId396"/>
                    </p:custDataLst>
                  </p:nvPr>
                </p:nvSpPr>
                <p:spPr>
                  <a:xfrm>
                    <a:off x="5917766" y="2238756"/>
                    <a:ext cx="3004" cy="4960"/>
                  </a:xfrm>
                  <a:custGeom>
                    <a:avLst/>
                    <a:gdLst>
                      <a:gd name="connsiteX0" fmla="*/ 2783 w 3004"/>
                      <a:gd name="connsiteY0" fmla="*/ 4381 h 4960"/>
                      <a:gd name="connsiteX1" fmla="*/ 2783 w 3004"/>
                      <a:gd name="connsiteY1" fmla="*/ 4381 h 4960"/>
                      <a:gd name="connsiteX2" fmla="*/ 2783 w 3004"/>
                      <a:gd name="connsiteY2" fmla="*/ 4381 h 4960"/>
                      <a:gd name="connsiteX3" fmla="*/ 2783 w 3004"/>
                      <a:gd name="connsiteY3" fmla="*/ 4381 h 4960"/>
                      <a:gd name="connsiteX4" fmla="*/ 2783 w 3004"/>
                      <a:gd name="connsiteY4" fmla="*/ 4381 h 4960"/>
                      <a:gd name="connsiteX5" fmla="*/ 2783 w 3004"/>
                      <a:gd name="connsiteY5" fmla="*/ 1905 h 4960"/>
                      <a:gd name="connsiteX6" fmla="*/ 1164 w 3004"/>
                      <a:gd name="connsiteY6" fmla="*/ 0 h 4960"/>
                      <a:gd name="connsiteX7" fmla="*/ 212 w 3004"/>
                      <a:gd name="connsiteY7" fmla="*/ 0 h 4960"/>
                      <a:gd name="connsiteX8" fmla="*/ 212 w 3004"/>
                      <a:gd name="connsiteY8" fmla="*/ 0 h 4960"/>
                      <a:gd name="connsiteX9" fmla="*/ 212 w 3004"/>
                      <a:gd name="connsiteY9" fmla="*/ 2953 h 4960"/>
                      <a:gd name="connsiteX10" fmla="*/ 2402 w 3004"/>
                      <a:gd name="connsiteY10" fmla="*/ 4953 h 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4" h="4960">
                        <a:moveTo>
                          <a:pt x="2783" y="4381"/>
                        </a:moveTo>
                        <a:lnTo>
                          <a:pt x="2783" y="4381"/>
                        </a:lnTo>
                        <a:lnTo>
                          <a:pt x="2783" y="4381"/>
                        </a:lnTo>
                        <a:lnTo>
                          <a:pt x="2783" y="4381"/>
                        </a:lnTo>
                        <a:lnTo>
                          <a:pt x="2783" y="4381"/>
                        </a:lnTo>
                        <a:cubicBezTo>
                          <a:pt x="3079" y="3581"/>
                          <a:pt x="3079" y="2705"/>
                          <a:pt x="2783" y="1905"/>
                        </a:cubicBezTo>
                        <a:cubicBezTo>
                          <a:pt x="2479" y="1105"/>
                          <a:pt x="1907" y="429"/>
                          <a:pt x="1164" y="0"/>
                        </a:cubicBezTo>
                        <a:lnTo>
                          <a:pt x="212" y="0"/>
                        </a:lnTo>
                        <a:lnTo>
                          <a:pt x="212" y="0"/>
                        </a:lnTo>
                        <a:cubicBezTo>
                          <a:pt x="-265" y="476"/>
                          <a:pt x="212" y="1715"/>
                          <a:pt x="212" y="2953"/>
                        </a:cubicBezTo>
                        <a:cubicBezTo>
                          <a:pt x="212" y="4191"/>
                          <a:pt x="1736" y="5048"/>
                          <a:pt x="2402" y="4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0" name="任意多边形: 形状 789"/>
                  <p:cNvSpPr/>
                  <p:nvPr>
                    <p:custDataLst>
                      <p:tags r:id="rId397"/>
                    </p:custDataLst>
                  </p:nvPr>
                </p:nvSpPr>
                <p:spPr>
                  <a:xfrm>
                    <a:off x="5918760" y="2238766"/>
                    <a:ext cx="1883" cy="3132"/>
                  </a:xfrm>
                  <a:custGeom>
                    <a:avLst/>
                    <a:gdLst>
                      <a:gd name="connsiteX0" fmla="*/ 1598 w 1883"/>
                      <a:gd name="connsiteY0" fmla="*/ 3133 h 3132"/>
                      <a:gd name="connsiteX1" fmla="*/ 169 w 1883"/>
                      <a:gd name="connsiteY1" fmla="*/ 1990 h 3132"/>
                      <a:gd name="connsiteX2" fmla="*/ 169 w 1883"/>
                      <a:gd name="connsiteY2" fmla="*/ 85 h 3132"/>
                      <a:gd name="connsiteX3" fmla="*/ 1027 w 1883"/>
                      <a:gd name="connsiteY3" fmla="*/ 85 h 3132"/>
                      <a:gd name="connsiteX4" fmla="*/ 265 w 1883"/>
                      <a:gd name="connsiteY4" fmla="*/ 656 h 3132"/>
                      <a:gd name="connsiteX5" fmla="*/ 1122 w 1883"/>
                      <a:gd name="connsiteY5" fmla="*/ 2371 h 3132"/>
                      <a:gd name="connsiteX6" fmla="*/ 1884 w 1883"/>
                      <a:gd name="connsiteY6" fmla="*/ 2371 h 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 h="3132">
                        <a:moveTo>
                          <a:pt x="1598" y="3133"/>
                        </a:moveTo>
                        <a:cubicBezTo>
                          <a:pt x="1598" y="3133"/>
                          <a:pt x="550" y="3133"/>
                          <a:pt x="169" y="1990"/>
                        </a:cubicBezTo>
                        <a:cubicBezTo>
                          <a:pt x="-212" y="847"/>
                          <a:pt x="169" y="275"/>
                          <a:pt x="169" y="85"/>
                        </a:cubicBezTo>
                        <a:cubicBezTo>
                          <a:pt x="169" y="-106"/>
                          <a:pt x="741" y="85"/>
                          <a:pt x="1027" y="85"/>
                        </a:cubicBezTo>
                        <a:cubicBezTo>
                          <a:pt x="1312" y="85"/>
                          <a:pt x="169" y="85"/>
                          <a:pt x="265" y="656"/>
                        </a:cubicBezTo>
                        <a:cubicBezTo>
                          <a:pt x="350" y="1304"/>
                          <a:pt x="655" y="1913"/>
                          <a:pt x="1122" y="2371"/>
                        </a:cubicBezTo>
                        <a:cubicBezTo>
                          <a:pt x="1122" y="2371"/>
                          <a:pt x="1693" y="2371"/>
                          <a:pt x="1884" y="23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1" name="任意多边形: 形状 790"/>
                  <p:cNvSpPr/>
                  <p:nvPr>
                    <p:custDataLst>
                      <p:tags r:id="rId398"/>
                    </p:custDataLst>
                  </p:nvPr>
                </p:nvSpPr>
                <p:spPr>
                  <a:xfrm>
                    <a:off x="5903975" y="2232755"/>
                    <a:ext cx="5333" cy="5619"/>
                  </a:xfrm>
                  <a:custGeom>
                    <a:avLst/>
                    <a:gdLst>
                      <a:gd name="connsiteX0" fmla="*/ 3429 w 5333"/>
                      <a:gd name="connsiteY0" fmla="*/ 5620 h 5619"/>
                      <a:gd name="connsiteX1" fmla="*/ 0 w 5333"/>
                      <a:gd name="connsiteY1" fmla="*/ 2667 h 5619"/>
                      <a:gd name="connsiteX2" fmla="*/ 3143 w 5333"/>
                      <a:gd name="connsiteY2" fmla="*/ 1238 h 5619"/>
                      <a:gd name="connsiteX3" fmla="*/ 4477 w 5333"/>
                      <a:gd name="connsiteY3" fmla="*/ 0 h 5619"/>
                      <a:gd name="connsiteX4" fmla="*/ 4477 w 5333"/>
                      <a:gd name="connsiteY4" fmla="*/ 0 h 5619"/>
                      <a:gd name="connsiteX5" fmla="*/ 5334 w 5333"/>
                      <a:gd name="connsiteY5" fmla="*/ 762 h 5619"/>
                      <a:gd name="connsiteX6" fmla="*/ 5334 w 5333"/>
                      <a:gd name="connsiteY6" fmla="*/ 762 h 5619"/>
                      <a:gd name="connsiteX7" fmla="*/ 4286 w 5333"/>
                      <a:gd name="connsiteY7" fmla="*/ 2286 h 5619"/>
                      <a:gd name="connsiteX8" fmla="*/ 3429 w 5333"/>
                      <a:gd name="connsiteY8" fmla="*/ 5620 h 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3" h="5619">
                        <a:moveTo>
                          <a:pt x="3429" y="5620"/>
                        </a:moveTo>
                        <a:cubicBezTo>
                          <a:pt x="2115" y="4858"/>
                          <a:pt x="953" y="3858"/>
                          <a:pt x="0" y="2667"/>
                        </a:cubicBezTo>
                        <a:cubicBezTo>
                          <a:pt x="667" y="2667"/>
                          <a:pt x="1715" y="2667"/>
                          <a:pt x="3143" y="1238"/>
                        </a:cubicBezTo>
                        <a:cubicBezTo>
                          <a:pt x="3620" y="867"/>
                          <a:pt x="4067" y="448"/>
                          <a:pt x="4477" y="0"/>
                        </a:cubicBezTo>
                        <a:lnTo>
                          <a:pt x="4477" y="0"/>
                        </a:lnTo>
                        <a:lnTo>
                          <a:pt x="5334" y="762"/>
                        </a:lnTo>
                        <a:lnTo>
                          <a:pt x="5334" y="762"/>
                        </a:lnTo>
                        <a:cubicBezTo>
                          <a:pt x="4915" y="1219"/>
                          <a:pt x="4563" y="1734"/>
                          <a:pt x="4286" y="2286"/>
                        </a:cubicBezTo>
                        <a:cubicBezTo>
                          <a:pt x="3048" y="3429"/>
                          <a:pt x="2953" y="4667"/>
                          <a:pt x="3429" y="562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2" name="任意多边形: 形状 791"/>
                  <p:cNvSpPr/>
                  <p:nvPr>
                    <p:custDataLst>
                      <p:tags r:id="rId399"/>
                    </p:custDataLst>
                  </p:nvPr>
                </p:nvSpPr>
                <p:spPr>
                  <a:xfrm>
                    <a:off x="5909119" y="2232755"/>
                    <a:ext cx="1333" cy="761"/>
                  </a:xfrm>
                  <a:custGeom>
                    <a:avLst/>
                    <a:gdLst>
                      <a:gd name="connsiteX0" fmla="*/ 0 w 1333"/>
                      <a:gd name="connsiteY0" fmla="*/ 571 h 761"/>
                      <a:gd name="connsiteX1" fmla="*/ 0 w 1333"/>
                      <a:gd name="connsiteY1" fmla="*/ 571 h 761"/>
                      <a:gd name="connsiteX2" fmla="*/ 0 w 1333"/>
                      <a:gd name="connsiteY2" fmla="*/ 571 h 761"/>
                      <a:gd name="connsiteX3" fmla="*/ 476 w 1333"/>
                      <a:gd name="connsiteY3" fmla="*/ 0 h 761"/>
                      <a:gd name="connsiteX4" fmla="*/ 1333 w 1333"/>
                      <a:gd name="connsiteY4" fmla="*/ 762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61">
                        <a:moveTo>
                          <a:pt x="0" y="571"/>
                        </a:moveTo>
                        <a:lnTo>
                          <a:pt x="0" y="571"/>
                        </a:lnTo>
                        <a:lnTo>
                          <a:pt x="0" y="571"/>
                        </a:lnTo>
                        <a:lnTo>
                          <a:pt x="476" y="0"/>
                        </a:lnTo>
                        <a:lnTo>
                          <a:pt x="1333" y="762"/>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3" name="任意多边形: 形状 792"/>
                  <p:cNvSpPr/>
                  <p:nvPr>
                    <p:custDataLst>
                      <p:tags r:id="rId400"/>
                    </p:custDataLst>
                  </p:nvPr>
                </p:nvSpPr>
                <p:spPr>
                  <a:xfrm>
                    <a:off x="5908548" y="2230945"/>
                    <a:ext cx="3047" cy="2586"/>
                  </a:xfrm>
                  <a:custGeom>
                    <a:avLst/>
                    <a:gdLst>
                      <a:gd name="connsiteX0" fmla="*/ 2572 w 3047"/>
                      <a:gd name="connsiteY0" fmla="*/ 2191 h 2586"/>
                      <a:gd name="connsiteX1" fmla="*/ 2572 w 3047"/>
                      <a:gd name="connsiteY1" fmla="*/ 2191 h 2586"/>
                      <a:gd name="connsiteX2" fmla="*/ 2572 w 3047"/>
                      <a:gd name="connsiteY2" fmla="*/ 2191 h 2586"/>
                      <a:gd name="connsiteX3" fmla="*/ 1619 w 3047"/>
                      <a:gd name="connsiteY3" fmla="*/ 762 h 2586"/>
                      <a:gd name="connsiteX4" fmla="*/ 0 w 3047"/>
                      <a:gd name="connsiteY4" fmla="*/ 0 h 2586"/>
                      <a:gd name="connsiteX5" fmla="*/ 0 w 3047"/>
                      <a:gd name="connsiteY5" fmla="*/ 0 h 2586"/>
                      <a:gd name="connsiteX6" fmla="*/ 0 w 3047"/>
                      <a:gd name="connsiteY6" fmla="*/ 0 h 2586"/>
                      <a:gd name="connsiteX7" fmla="*/ 0 w 3047"/>
                      <a:gd name="connsiteY7" fmla="*/ 0 h 2586"/>
                      <a:gd name="connsiteX8" fmla="*/ 1048 w 3047"/>
                      <a:gd name="connsiteY8" fmla="*/ 1810 h 2586"/>
                      <a:gd name="connsiteX9" fmla="*/ 3048 w 3047"/>
                      <a:gd name="connsiteY9" fmla="*/ 2477 h 2586"/>
                      <a:gd name="connsiteX10" fmla="*/ 2572 w 3047"/>
                      <a:gd name="connsiteY10" fmla="*/ 2191 h 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7" h="2586">
                        <a:moveTo>
                          <a:pt x="2572" y="2191"/>
                        </a:moveTo>
                        <a:cubicBezTo>
                          <a:pt x="2572" y="2191"/>
                          <a:pt x="2572" y="2191"/>
                          <a:pt x="2572" y="2191"/>
                        </a:cubicBezTo>
                        <a:lnTo>
                          <a:pt x="2572" y="2191"/>
                        </a:lnTo>
                        <a:cubicBezTo>
                          <a:pt x="2438" y="1619"/>
                          <a:pt x="2095" y="1105"/>
                          <a:pt x="1619" y="762"/>
                        </a:cubicBezTo>
                        <a:cubicBezTo>
                          <a:pt x="1181" y="333"/>
                          <a:pt x="610" y="67"/>
                          <a:pt x="0" y="0"/>
                        </a:cubicBezTo>
                        <a:lnTo>
                          <a:pt x="0" y="0"/>
                        </a:lnTo>
                        <a:lnTo>
                          <a:pt x="0" y="0"/>
                        </a:lnTo>
                        <a:lnTo>
                          <a:pt x="0" y="0"/>
                        </a:lnTo>
                        <a:cubicBezTo>
                          <a:pt x="19" y="743"/>
                          <a:pt x="419" y="1419"/>
                          <a:pt x="1048" y="1810"/>
                        </a:cubicBezTo>
                        <a:cubicBezTo>
                          <a:pt x="1714" y="2477"/>
                          <a:pt x="2572" y="2762"/>
                          <a:pt x="3048" y="2477"/>
                        </a:cubicBezTo>
                        <a:lnTo>
                          <a:pt x="2572" y="219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4" name="任意多边形: 形状 793"/>
                  <p:cNvSpPr/>
                  <p:nvPr>
                    <p:custDataLst>
                      <p:tags r:id="rId401"/>
                    </p:custDataLst>
                  </p:nvPr>
                </p:nvSpPr>
                <p:spPr>
                  <a:xfrm>
                    <a:off x="5908762" y="2231088"/>
                    <a:ext cx="2452" cy="1571"/>
                  </a:xfrm>
                  <a:custGeom>
                    <a:avLst/>
                    <a:gdLst>
                      <a:gd name="connsiteX0" fmla="*/ 1976 w 2452"/>
                      <a:gd name="connsiteY0" fmla="*/ 1381 h 1571"/>
                      <a:gd name="connsiteX1" fmla="*/ 643 w 2452"/>
                      <a:gd name="connsiteY1" fmla="*/ 1381 h 1571"/>
                      <a:gd name="connsiteX2" fmla="*/ 71 w 2452"/>
                      <a:gd name="connsiteY2" fmla="*/ 143 h 1571"/>
                      <a:gd name="connsiteX3" fmla="*/ 833 w 2452"/>
                      <a:gd name="connsiteY3" fmla="*/ 143 h 1571"/>
                      <a:gd name="connsiteX4" fmla="*/ 833 w 2452"/>
                      <a:gd name="connsiteY4" fmla="*/ 714 h 1571"/>
                      <a:gd name="connsiteX5" fmla="*/ 1881 w 2452"/>
                      <a:gd name="connsiteY5" fmla="*/ 1572 h 1571"/>
                      <a:gd name="connsiteX6" fmla="*/ 2453 w 2452"/>
                      <a:gd name="connsiteY6" fmla="*/ 1572 h 1571"/>
                      <a:gd name="connsiteX7" fmla="*/ 1976 w 2452"/>
                      <a:gd name="connsiteY7" fmla="*/ 1381 h 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 h="1571">
                        <a:moveTo>
                          <a:pt x="1976" y="1381"/>
                        </a:moveTo>
                        <a:cubicBezTo>
                          <a:pt x="1976" y="1381"/>
                          <a:pt x="1214" y="1381"/>
                          <a:pt x="643" y="1381"/>
                        </a:cubicBezTo>
                        <a:cubicBezTo>
                          <a:pt x="71" y="1381"/>
                          <a:pt x="-119" y="429"/>
                          <a:pt x="71" y="143"/>
                        </a:cubicBezTo>
                        <a:cubicBezTo>
                          <a:pt x="290" y="-48"/>
                          <a:pt x="614" y="-48"/>
                          <a:pt x="833" y="143"/>
                        </a:cubicBezTo>
                        <a:cubicBezTo>
                          <a:pt x="833" y="143"/>
                          <a:pt x="262" y="143"/>
                          <a:pt x="833" y="714"/>
                        </a:cubicBezTo>
                        <a:cubicBezTo>
                          <a:pt x="1062" y="1124"/>
                          <a:pt x="1433" y="1429"/>
                          <a:pt x="1881" y="1572"/>
                        </a:cubicBezTo>
                        <a:cubicBezTo>
                          <a:pt x="1881" y="1572"/>
                          <a:pt x="2357" y="1572"/>
                          <a:pt x="2453" y="1572"/>
                        </a:cubicBezTo>
                        <a:lnTo>
                          <a:pt x="1976" y="138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5" name="任意多边形: 形状 794"/>
                  <p:cNvSpPr/>
                  <p:nvPr>
                    <p:custDataLst>
                      <p:tags r:id="rId402"/>
                    </p:custDataLst>
                  </p:nvPr>
                </p:nvSpPr>
                <p:spPr>
                  <a:xfrm>
                    <a:off x="5894546" y="2220563"/>
                    <a:ext cx="6286" cy="12001"/>
                  </a:xfrm>
                  <a:custGeom>
                    <a:avLst/>
                    <a:gdLst>
                      <a:gd name="connsiteX0" fmla="*/ 5143 w 6286"/>
                      <a:gd name="connsiteY0" fmla="*/ 12002 h 12001"/>
                      <a:gd name="connsiteX1" fmla="*/ 0 w 6286"/>
                      <a:gd name="connsiteY1" fmla="*/ 10478 h 12001"/>
                      <a:gd name="connsiteX2" fmla="*/ 2953 w 6286"/>
                      <a:gd name="connsiteY2" fmla="*/ 6668 h 12001"/>
                      <a:gd name="connsiteX3" fmla="*/ 4953 w 6286"/>
                      <a:gd name="connsiteY3" fmla="*/ 667 h 12001"/>
                      <a:gd name="connsiteX4" fmla="*/ 4953 w 6286"/>
                      <a:gd name="connsiteY4" fmla="*/ 0 h 12001"/>
                      <a:gd name="connsiteX5" fmla="*/ 6286 w 6286"/>
                      <a:gd name="connsiteY5" fmla="*/ 0 h 12001"/>
                      <a:gd name="connsiteX6" fmla="*/ 6286 w 6286"/>
                      <a:gd name="connsiteY6" fmla="*/ 667 h 12001"/>
                      <a:gd name="connsiteX7" fmla="*/ 4667 w 6286"/>
                      <a:gd name="connsiteY7" fmla="*/ 6763 h 12001"/>
                      <a:gd name="connsiteX8" fmla="*/ 5143 w 6286"/>
                      <a:gd name="connsiteY8" fmla="*/ 12002 h 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 h="12001">
                        <a:moveTo>
                          <a:pt x="5143" y="12002"/>
                        </a:moveTo>
                        <a:cubicBezTo>
                          <a:pt x="3334" y="11906"/>
                          <a:pt x="1572" y="11382"/>
                          <a:pt x="0" y="10478"/>
                        </a:cubicBezTo>
                        <a:cubicBezTo>
                          <a:pt x="857" y="10478"/>
                          <a:pt x="2000" y="9430"/>
                          <a:pt x="2953" y="6668"/>
                        </a:cubicBezTo>
                        <a:cubicBezTo>
                          <a:pt x="3905" y="3905"/>
                          <a:pt x="4477" y="2286"/>
                          <a:pt x="4953" y="667"/>
                        </a:cubicBezTo>
                        <a:lnTo>
                          <a:pt x="4953" y="0"/>
                        </a:lnTo>
                        <a:lnTo>
                          <a:pt x="6286" y="0"/>
                        </a:lnTo>
                        <a:cubicBezTo>
                          <a:pt x="6286" y="0"/>
                          <a:pt x="6286" y="0"/>
                          <a:pt x="6286" y="667"/>
                        </a:cubicBezTo>
                        <a:cubicBezTo>
                          <a:pt x="6286" y="2286"/>
                          <a:pt x="5239" y="4477"/>
                          <a:pt x="4667" y="6763"/>
                        </a:cubicBezTo>
                        <a:cubicBezTo>
                          <a:pt x="4096" y="9049"/>
                          <a:pt x="4286" y="11621"/>
                          <a:pt x="5143" y="1200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6" name="任意多边形: 形状 795"/>
                  <p:cNvSpPr/>
                  <p:nvPr>
                    <p:custDataLst>
                      <p:tags r:id="rId403"/>
                    </p:custDataLst>
                  </p:nvPr>
                </p:nvSpPr>
                <p:spPr>
                  <a:xfrm>
                    <a:off x="5899404" y="2220944"/>
                    <a:ext cx="1333" cy="857"/>
                  </a:xfrm>
                  <a:custGeom>
                    <a:avLst/>
                    <a:gdLst>
                      <a:gd name="connsiteX0" fmla="*/ 1333 w 1333"/>
                      <a:gd name="connsiteY0" fmla="*/ 857 h 857"/>
                      <a:gd name="connsiteX1" fmla="*/ 667 w 1333"/>
                      <a:gd name="connsiteY1" fmla="*/ 857 h 857"/>
                      <a:gd name="connsiteX2" fmla="*/ 0 w 1333"/>
                      <a:gd name="connsiteY2" fmla="*/ 857 h 857"/>
                      <a:gd name="connsiteX3" fmla="*/ 0 w 1333"/>
                      <a:gd name="connsiteY3" fmla="*/ 0 h 857"/>
                      <a:gd name="connsiteX4" fmla="*/ 1333 w 1333"/>
                      <a:gd name="connsiteY4" fmla="*/ 0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857">
                        <a:moveTo>
                          <a:pt x="1333" y="857"/>
                        </a:moveTo>
                        <a:lnTo>
                          <a:pt x="667" y="857"/>
                        </a:lnTo>
                        <a:lnTo>
                          <a:pt x="0" y="857"/>
                        </a:lnTo>
                        <a:lnTo>
                          <a:pt x="0" y="0"/>
                        </a:lnTo>
                        <a:lnTo>
                          <a:pt x="1333"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7" name="任意多边形: 形状 796"/>
                  <p:cNvSpPr/>
                  <p:nvPr>
                    <p:custDataLst>
                      <p:tags r:id="rId404"/>
                    </p:custDataLst>
                  </p:nvPr>
                </p:nvSpPr>
                <p:spPr>
                  <a:xfrm>
                    <a:off x="5898261" y="2218348"/>
                    <a:ext cx="5524" cy="2288"/>
                  </a:xfrm>
                  <a:custGeom>
                    <a:avLst/>
                    <a:gdLst>
                      <a:gd name="connsiteX0" fmla="*/ 5334 w 5524"/>
                      <a:gd name="connsiteY0" fmla="*/ 2215 h 2288"/>
                      <a:gd name="connsiteX1" fmla="*/ 5334 w 5524"/>
                      <a:gd name="connsiteY1" fmla="*/ 1643 h 2288"/>
                      <a:gd name="connsiteX2" fmla="*/ 5334 w 5524"/>
                      <a:gd name="connsiteY2" fmla="*/ 1643 h 2288"/>
                      <a:gd name="connsiteX3" fmla="*/ 5334 w 5524"/>
                      <a:gd name="connsiteY3" fmla="*/ 1643 h 2288"/>
                      <a:gd name="connsiteX4" fmla="*/ 5334 w 5524"/>
                      <a:gd name="connsiteY4" fmla="*/ 1643 h 2288"/>
                      <a:gd name="connsiteX5" fmla="*/ 3048 w 5524"/>
                      <a:gd name="connsiteY5" fmla="*/ 214 h 2288"/>
                      <a:gd name="connsiteX6" fmla="*/ 476 w 5524"/>
                      <a:gd name="connsiteY6" fmla="*/ 214 h 2288"/>
                      <a:gd name="connsiteX7" fmla="*/ 0 w 5524"/>
                      <a:gd name="connsiteY7" fmla="*/ 214 h 2288"/>
                      <a:gd name="connsiteX8" fmla="*/ 0 w 5524"/>
                      <a:gd name="connsiteY8" fmla="*/ 214 h 2288"/>
                      <a:gd name="connsiteX9" fmla="*/ 0 w 5524"/>
                      <a:gd name="connsiteY9" fmla="*/ 214 h 2288"/>
                      <a:gd name="connsiteX10" fmla="*/ 2381 w 5524"/>
                      <a:gd name="connsiteY10" fmla="*/ 2119 h 2288"/>
                      <a:gd name="connsiteX11" fmla="*/ 5525 w 5524"/>
                      <a:gd name="connsiteY11" fmla="*/ 2119 h 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 h="2288">
                        <a:moveTo>
                          <a:pt x="5334" y="2215"/>
                        </a:moveTo>
                        <a:lnTo>
                          <a:pt x="5334" y="1643"/>
                        </a:lnTo>
                        <a:lnTo>
                          <a:pt x="5334" y="1643"/>
                        </a:lnTo>
                        <a:lnTo>
                          <a:pt x="5334" y="1643"/>
                        </a:lnTo>
                        <a:lnTo>
                          <a:pt x="5334" y="1643"/>
                        </a:lnTo>
                        <a:cubicBezTo>
                          <a:pt x="4753" y="919"/>
                          <a:pt x="3953" y="414"/>
                          <a:pt x="3048" y="214"/>
                        </a:cubicBezTo>
                        <a:cubicBezTo>
                          <a:pt x="2219" y="-71"/>
                          <a:pt x="1305" y="-71"/>
                          <a:pt x="476" y="214"/>
                        </a:cubicBezTo>
                        <a:lnTo>
                          <a:pt x="0" y="214"/>
                        </a:lnTo>
                        <a:lnTo>
                          <a:pt x="0" y="214"/>
                        </a:lnTo>
                        <a:lnTo>
                          <a:pt x="0" y="214"/>
                        </a:lnTo>
                        <a:cubicBezTo>
                          <a:pt x="0" y="881"/>
                          <a:pt x="1048" y="1738"/>
                          <a:pt x="2381" y="2119"/>
                        </a:cubicBezTo>
                        <a:cubicBezTo>
                          <a:pt x="3715" y="2500"/>
                          <a:pt x="5143" y="2119"/>
                          <a:pt x="5525" y="21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8" name="任意多边形: 形状 797"/>
                  <p:cNvSpPr/>
                  <p:nvPr>
                    <p:custDataLst>
                      <p:tags r:id="rId405"/>
                    </p:custDataLst>
                  </p:nvPr>
                </p:nvSpPr>
                <p:spPr>
                  <a:xfrm>
                    <a:off x="5899014" y="2218339"/>
                    <a:ext cx="3542" cy="1752"/>
                  </a:xfrm>
                  <a:custGeom>
                    <a:avLst/>
                    <a:gdLst>
                      <a:gd name="connsiteX0" fmla="*/ 3533 w 3542"/>
                      <a:gd name="connsiteY0" fmla="*/ 1462 h 1752"/>
                      <a:gd name="connsiteX1" fmla="*/ 1533 w 3542"/>
                      <a:gd name="connsiteY1" fmla="*/ 1462 h 1752"/>
                      <a:gd name="connsiteX2" fmla="*/ 9 w 3542"/>
                      <a:gd name="connsiteY2" fmla="*/ 129 h 1752"/>
                      <a:gd name="connsiteX3" fmla="*/ 961 w 3542"/>
                      <a:gd name="connsiteY3" fmla="*/ 129 h 1752"/>
                      <a:gd name="connsiteX4" fmla="*/ 961 w 3542"/>
                      <a:gd name="connsiteY4" fmla="*/ 1176 h 1752"/>
                      <a:gd name="connsiteX5" fmla="*/ 2962 w 3542"/>
                      <a:gd name="connsiteY5" fmla="*/ 1748 h 1752"/>
                      <a:gd name="connsiteX6" fmla="*/ 3533 w 3542"/>
                      <a:gd name="connsiteY6" fmla="*/ 1748 h 1752"/>
                      <a:gd name="connsiteX7" fmla="*/ 3533 w 3542"/>
                      <a:gd name="connsiteY7" fmla="*/ 1462 h 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2" h="1752">
                        <a:moveTo>
                          <a:pt x="3533" y="1462"/>
                        </a:moveTo>
                        <a:cubicBezTo>
                          <a:pt x="3533" y="1462"/>
                          <a:pt x="2486" y="2034"/>
                          <a:pt x="1533" y="1462"/>
                        </a:cubicBezTo>
                        <a:cubicBezTo>
                          <a:pt x="581" y="891"/>
                          <a:pt x="-86" y="605"/>
                          <a:pt x="9" y="129"/>
                        </a:cubicBezTo>
                        <a:cubicBezTo>
                          <a:pt x="304" y="-43"/>
                          <a:pt x="666" y="-43"/>
                          <a:pt x="961" y="129"/>
                        </a:cubicBezTo>
                        <a:cubicBezTo>
                          <a:pt x="961" y="129"/>
                          <a:pt x="390" y="795"/>
                          <a:pt x="961" y="1176"/>
                        </a:cubicBezTo>
                        <a:cubicBezTo>
                          <a:pt x="1543" y="1586"/>
                          <a:pt x="2247" y="1786"/>
                          <a:pt x="2962" y="1748"/>
                        </a:cubicBezTo>
                        <a:cubicBezTo>
                          <a:pt x="2962" y="1748"/>
                          <a:pt x="3628" y="1748"/>
                          <a:pt x="3533" y="1748"/>
                        </a:cubicBezTo>
                        <a:cubicBezTo>
                          <a:pt x="3505" y="1653"/>
                          <a:pt x="3505" y="1557"/>
                          <a:pt x="3533" y="14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99" name="任意多边形: 形状 798"/>
                  <p:cNvSpPr/>
                  <p:nvPr>
                    <p:custDataLst>
                      <p:tags r:id="rId406"/>
                    </p:custDataLst>
                  </p:nvPr>
                </p:nvSpPr>
                <p:spPr>
                  <a:xfrm>
                    <a:off x="5884830" y="2225516"/>
                    <a:ext cx="5048" cy="5810"/>
                  </a:xfrm>
                  <a:custGeom>
                    <a:avLst/>
                    <a:gdLst>
                      <a:gd name="connsiteX0" fmla="*/ 5048 w 5048"/>
                      <a:gd name="connsiteY0" fmla="*/ 5144 h 5810"/>
                      <a:gd name="connsiteX1" fmla="*/ 0 w 5048"/>
                      <a:gd name="connsiteY1" fmla="*/ 5810 h 5810"/>
                      <a:gd name="connsiteX2" fmla="*/ 1333 w 5048"/>
                      <a:gd name="connsiteY2" fmla="*/ 3334 h 5810"/>
                      <a:gd name="connsiteX3" fmla="*/ 1333 w 5048"/>
                      <a:gd name="connsiteY3" fmla="*/ 0 h 5810"/>
                      <a:gd name="connsiteX4" fmla="*/ 1333 w 5048"/>
                      <a:gd name="connsiteY4" fmla="*/ 0 h 5810"/>
                      <a:gd name="connsiteX5" fmla="*/ 2667 w 5048"/>
                      <a:gd name="connsiteY5" fmla="*/ 0 h 5810"/>
                      <a:gd name="connsiteX6" fmla="*/ 2667 w 5048"/>
                      <a:gd name="connsiteY6" fmla="*/ 0 h 5810"/>
                      <a:gd name="connsiteX7" fmla="*/ 3238 w 5048"/>
                      <a:gd name="connsiteY7" fmla="*/ 3238 h 5810"/>
                      <a:gd name="connsiteX8" fmla="*/ 5048 w 5048"/>
                      <a:gd name="connsiteY8" fmla="*/ 5144 h 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8" h="5810">
                        <a:moveTo>
                          <a:pt x="5048" y="5144"/>
                        </a:moveTo>
                        <a:cubicBezTo>
                          <a:pt x="3400" y="5591"/>
                          <a:pt x="1705" y="5810"/>
                          <a:pt x="0" y="5810"/>
                        </a:cubicBezTo>
                        <a:cubicBezTo>
                          <a:pt x="857" y="5810"/>
                          <a:pt x="1429" y="4858"/>
                          <a:pt x="1333" y="3334"/>
                        </a:cubicBezTo>
                        <a:cubicBezTo>
                          <a:pt x="1391" y="2219"/>
                          <a:pt x="1391" y="1114"/>
                          <a:pt x="1333" y="0"/>
                        </a:cubicBezTo>
                        <a:lnTo>
                          <a:pt x="1333" y="0"/>
                        </a:lnTo>
                        <a:lnTo>
                          <a:pt x="2667" y="0"/>
                        </a:lnTo>
                        <a:lnTo>
                          <a:pt x="2667" y="0"/>
                        </a:lnTo>
                        <a:cubicBezTo>
                          <a:pt x="2791" y="1086"/>
                          <a:pt x="2981" y="2172"/>
                          <a:pt x="3238" y="3238"/>
                        </a:cubicBezTo>
                        <a:cubicBezTo>
                          <a:pt x="3429" y="4572"/>
                          <a:pt x="4191" y="5144"/>
                          <a:pt x="5048" y="514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0" name="任意多边形: 形状 799"/>
                  <p:cNvSpPr/>
                  <p:nvPr>
                    <p:custDataLst>
                      <p:tags r:id="rId407"/>
                    </p:custDataLst>
                  </p:nvPr>
                </p:nvSpPr>
                <p:spPr>
                  <a:xfrm>
                    <a:off x="5886450" y="2224944"/>
                    <a:ext cx="1333" cy="571"/>
                  </a:xfrm>
                  <a:custGeom>
                    <a:avLst/>
                    <a:gdLst>
                      <a:gd name="connsiteX0" fmla="*/ 857 w 1333"/>
                      <a:gd name="connsiteY0" fmla="*/ 572 h 571"/>
                      <a:gd name="connsiteX1" fmla="*/ 191 w 1333"/>
                      <a:gd name="connsiteY1" fmla="*/ 572 h 571"/>
                      <a:gd name="connsiteX2" fmla="*/ 0 w 1333"/>
                      <a:gd name="connsiteY2" fmla="*/ 572 h 571"/>
                      <a:gd name="connsiteX3" fmla="*/ 0 w 1333"/>
                      <a:gd name="connsiteY3" fmla="*/ 0 h 571"/>
                      <a:gd name="connsiteX4" fmla="*/ 1333 w 1333"/>
                      <a:gd name="connsiteY4" fmla="*/ 0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571">
                        <a:moveTo>
                          <a:pt x="857" y="572"/>
                        </a:moveTo>
                        <a:lnTo>
                          <a:pt x="191" y="572"/>
                        </a:lnTo>
                        <a:lnTo>
                          <a:pt x="0" y="572"/>
                        </a:lnTo>
                        <a:lnTo>
                          <a:pt x="0" y="0"/>
                        </a:lnTo>
                        <a:lnTo>
                          <a:pt x="1333"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1" name="任意多边形: 形状 800"/>
                  <p:cNvSpPr/>
                  <p:nvPr>
                    <p:custDataLst>
                      <p:tags r:id="rId408"/>
                    </p:custDataLst>
                  </p:nvPr>
                </p:nvSpPr>
                <p:spPr>
                  <a:xfrm>
                    <a:off x="5885021" y="2223611"/>
                    <a:ext cx="4095" cy="1344"/>
                  </a:xfrm>
                  <a:custGeom>
                    <a:avLst/>
                    <a:gdLst>
                      <a:gd name="connsiteX0" fmla="*/ 3619 w 4095"/>
                      <a:gd name="connsiteY0" fmla="*/ 286 h 1344"/>
                      <a:gd name="connsiteX1" fmla="*/ 3619 w 4095"/>
                      <a:gd name="connsiteY1" fmla="*/ 286 h 1344"/>
                      <a:gd name="connsiteX2" fmla="*/ 3619 w 4095"/>
                      <a:gd name="connsiteY2" fmla="*/ 286 h 1344"/>
                      <a:gd name="connsiteX3" fmla="*/ 1714 w 4095"/>
                      <a:gd name="connsiteY3" fmla="*/ 286 h 1344"/>
                      <a:gd name="connsiteX4" fmla="*/ 0 w 4095"/>
                      <a:gd name="connsiteY4" fmla="*/ 1048 h 1344"/>
                      <a:gd name="connsiteX5" fmla="*/ 0 w 4095"/>
                      <a:gd name="connsiteY5" fmla="*/ 1048 h 1344"/>
                      <a:gd name="connsiteX6" fmla="*/ 0 w 4095"/>
                      <a:gd name="connsiteY6" fmla="*/ 1048 h 1344"/>
                      <a:gd name="connsiteX7" fmla="*/ 2096 w 4095"/>
                      <a:gd name="connsiteY7" fmla="*/ 1048 h 1344"/>
                      <a:gd name="connsiteX8" fmla="*/ 4096 w 4095"/>
                      <a:gd name="connsiteY8" fmla="*/ 0 h 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1344">
                        <a:moveTo>
                          <a:pt x="3619" y="286"/>
                        </a:moveTo>
                        <a:cubicBezTo>
                          <a:pt x="3619" y="286"/>
                          <a:pt x="3619" y="286"/>
                          <a:pt x="3619" y="286"/>
                        </a:cubicBezTo>
                        <a:lnTo>
                          <a:pt x="3619" y="286"/>
                        </a:lnTo>
                        <a:cubicBezTo>
                          <a:pt x="3000" y="86"/>
                          <a:pt x="2334" y="86"/>
                          <a:pt x="1714" y="286"/>
                        </a:cubicBezTo>
                        <a:cubicBezTo>
                          <a:pt x="1067" y="324"/>
                          <a:pt x="457" y="591"/>
                          <a:pt x="0" y="1048"/>
                        </a:cubicBezTo>
                        <a:lnTo>
                          <a:pt x="0" y="1048"/>
                        </a:lnTo>
                        <a:lnTo>
                          <a:pt x="0" y="1048"/>
                        </a:lnTo>
                        <a:cubicBezTo>
                          <a:pt x="0" y="1048"/>
                          <a:pt x="1143" y="1715"/>
                          <a:pt x="2096" y="1048"/>
                        </a:cubicBezTo>
                        <a:cubicBezTo>
                          <a:pt x="3048" y="381"/>
                          <a:pt x="4000" y="476"/>
                          <a:pt x="4096"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2" name="任意多边形: 形状 801"/>
                  <p:cNvSpPr/>
                  <p:nvPr>
                    <p:custDataLst>
                      <p:tags r:id="rId409"/>
                    </p:custDataLst>
                  </p:nvPr>
                </p:nvSpPr>
                <p:spPr>
                  <a:xfrm>
                    <a:off x="5885147" y="2223706"/>
                    <a:ext cx="2636" cy="964"/>
                  </a:xfrm>
                  <a:custGeom>
                    <a:avLst/>
                    <a:gdLst>
                      <a:gd name="connsiteX0" fmla="*/ 2636 w 2636"/>
                      <a:gd name="connsiteY0" fmla="*/ 0 h 964"/>
                      <a:gd name="connsiteX1" fmla="*/ 1398 w 2636"/>
                      <a:gd name="connsiteY1" fmla="*/ 762 h 964"/>
                      <a:gd name="connsiteX2" fmla="*/ 64 w 2636"/>
                      <a:gd name="connsiteY2" fmla="*/ 762 h 964"/>
                      <a:gd name="connsiteX3" fmla="*/ 64 w 2636"/>
                      <a:gd name="connsiteY3" fmla="*/ 191 h 964"/>
                      <a:gd name="connsiteX4" fmla="*/ 64 w 2636"/>
                      <a:gd name="connsiteY4" fmla="*/ 857 h 964"/>
                      <a:gd name="connsiteX5" fmla="*/ 1493 w 2636"/>
                      <a:gd name="connsiteY5" fmla="*/ 857 h 964"/>
                      <a:gd name="connsiteX6" fmla="*/ 1493 w 2636"/>
                      <a:gd name="connsiteY6" fmla="*/ 857 h 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6" h="964">
                        <a:moveTo>
                          <a:pt x="2636" y="0"/>
                        </a:moveTo>
                        <a:cubicBezTo>
                          <a:pt x="2636" y="0"/>
                          <a:pt x="2636" y="667"/>
                          <a:pt x="1398" y="762"/>
                        </a:cubicBezTo>
                        <a:cubicBezTo>
                          <a:pt x="160" y="857"/>
                          <a:pt x="64" y="762"/>
                          <a:pt x="64" y="762"/>
                        </a:cubicBezTo>
                        <a:cubicBezTo>
                          <a:pt x="-21" y="581"/>
                          <a:pt x="-21" y="371"/>
                          <a:pt x="64" y="191"/>
                        </a:cubicBezTo>
                        <a:cubicBezTo>
                          <a:pt x="64" y="191"/>
                          <a:pt x="64" y="762"/>
                          <a:pt x="64" y="857"/>
                        </a:cubicBezTo>
                        <a:cubicBezTo>
                          <a:pt x="531" y="1000"/>
                          <a:pt x="1026" y="1000"/>
                          <a:pt x="1493" y="857"/>
                        </a:cubicBezTo>
                        <a:cubicBezTo>
                          <a:pt x="1493" y="857"/>
                          <a:pt x="1493" y="857"/>
                          <a:pt x="1493" y="85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3" name="任意多边形: 形状 802"/>
                  <p:cNvSpPr/>
                  <p:nvPr>
                    <p:custDataLst>
                      <p:tags r:id="rId410"/>
                    </p:custDataLst>
                  </p:nvPr>
                </p:nvSpPr>
                <p:spPr>
                  <a:xfrm>
                    <a:off x="5871971" y="2224182"/>
                    <a:ext cx="8382" cy="11620"/>
                  </a:xfrm>
                  <a:custGeom>
                    <a:avLst/>
                    <a:gdLst>
                      <a:gd name="connsiteX0" fmla="*/ 8382 w 8382"/>
                      <a:gd name="connsiteY0" fmla="*/ 8858 h 11620"/>
                      <a:gd name="connsiteX1" fmla="*/ 3810 w 8382"/>
                      <a:gd name="connsiteY1" fmla="*/ 11621 h 11620"/>
                      <a:gd name="connsiteX2" fmla="*/ 2381 w 8382"/>
                      <a:gd name="connsiteY2" fmla="*/ 5810 h 11620"/>
                      <a:gd name="connsiteX3" fmla="*/ 0 w 8382"/>
                      <a:gd name="connsiteY3" fmla="*/ 1429 h 11620"/>
                      <a:gd name="connsiteX4" fmla="*/ 0 w 8382"/>
                      <a:gd name="connsiteY4" fmla="*/ 667 h 11620"/>
                      <a:gd name="connsiteX5" fmla="*/ 1238 w 8382"/>
                      <a:gd name="connsiteY5" fmla="*/ 0 h 11620"/>
                      <a:gd name="connsiteX6" fmla="*/ 1715 w 8382"/>
                      <a:gd name="connsiteY6" fmla="*/ 667 h 11620"/>
                      <a:gd name="connsiteX7" fmla="*/ 4382 w 8382"/>
                      <a:gd name="connsiteY7" fmla="*/ 4953 h 11620"/>
                      <a:gd name="connsiteX8" fmla="*/ 8382 w 8382"/>
                      <a:gd name="connsiteY8" fmla="*/ 8858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 h="11620">
                        <a:moveTo>
                          <a:pt x="8382" y="8858"/>
                        </a:moveTo>
                        <a:cubicBezTo>
                          <a:pt x="7191" y="10239"/>
                          <a:pt x="5591" y="11201"/>
                          <a:pt x="3810" y="11621"/>
                        </a:cubicBezTo>
                        <a:cubicBezTo>
                          <a:pt x="4477" y="10954"/>
                          <a:pt x="3810" y="9049"/>
                          <a:pt x="2381" y="5810"/>
                        </a:cubicBezTo>
                        <a:cubicBezTo>
                          <a:pt x="2381" y="5048"/>
                          <a:pt x="1143" y="3238"/>
                          <a:pt x="0" y="1429"/>
                        </a:cubicBezTo>
                        <a:lnTo>
                          <a:pt x="0" y="667"/>
                        </a:lnTo>
                        <a:lnTo>
                          <a:pt x="1238" y="0"/>
                        </a:lnTo>
                        <a:lnTo>
                          <a:pt x="1715" y="667"/>
                        </a:lnTo>
                        <a:cubicBezTo>
                          <a:pt x="2762" y="2476"/>
                          <a:pt x="4000" y="4381"/>
                          <a:pt x="4382" y="4953"/>
                        </a:cubicBezTo>
                        <a:cubicBezTo>
                          <a:pt x="5906" y="8001"/>
                          <a:pt x="7525" y="9144"/>
                          <a:pt x="8382" y="88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4" name="任意多边形: 形状 803"/>
                  <p:cNvSpPr/>
                  <p:nvPr>
                    <p:custDataLst>
                      <p:tags r:id="rId411"/>
                    </p:custDataLst>
                  </p:nvPr>
                </p:nvSpPr>
                <p:spPr>
                  <a:xfrm>
                    <a:off x="5871971" y="2223420"/>
                    <a:ext cx="1238" cy="1428"/>
                  </a:xfrm>
                  <a:custGeom>
                    <a:avLst/>
                    <a:gdLst>
                      <a:gd name="connsiteX0" fmla="*/ 1238 w 1238"/>
                      <a:gd name="connsiteY0" fmla="*/ 1429 h 1428"/>
                      <a:gd name="connsiteX1" fmla="*/ 667 w 1238"/>
                      <a:gd name="connsiteY1" fmla="*/ 1429 h 1428"/>
                      <a:gd name="connsiteX2" fmla="*/ 0 w 1238"/>
                      <a:gd name="connsiteY2" fmla="*/ 1429 h 1428"/>
                      <a:gd name="connsiteX3" fmla="*/ 0 w 1238"/>
                      <a:gd name="connsiteY3" fmla="*/ 667 h 1428"/>
                      <a:gd name="connsiteX4" fmla="*/ 1238 w 1238"/>
                      <a:gd name="connsiteY4" fmla="*/ 0 h 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 h="1428">
                        <a:moveTo>
                          <a:pt x="1238" y="1429"/>
                        </a:moveTo>
                        <a:lnTo>
                          <a:pt x="667" y="1429"/>
                        </a:lnTo>
                        <a:lnTo>
                          <a:pt x="0" y="1429"/>
                        </a:lnTo>
                        <a:lnTo>
                          <a:pt x="0" y="667"/>
                        </a:lnTo>
                        <a:lnTo>
                          <a:pt x="1238"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5" name="任意多边形: 形状 804"/>
                  <p:cNvSpPr/>
                  <p:nvPr>
                    <p:custDataLst>
                      <p:tags r:id="rId412"/>
                    </p:custDataLst>
                  </p:nvPr>
                </p:nvSpPr>
                <p:spPr>
                  <a:xfrm>
                    <a:off x="5868895" y="2221701"/>
                    <a:ext cx="5464" cy="3529"/>
                  </a:xfrm>
                  <a:custGeom>
                    <a:avLst/>
                    <a:gdLst>
                      <a:gd name="connsiteX0" fmla="*/ 5363 w 5464"/>
                      <a:gd name="connsiteY0" fmla="*/ 5 h 3529"/>
                      <a:gd name="connsiteX1" fmla="*/ 5363 w 5464"/>
                      <a:gd name="connsiteY1" fmla="*/ 5 h 3529"/>
                      <a:gd name="connsiteX2" fmla="*/ 4791 w 5464"/>
                      <a:gd name="connsiteY2" fmla="*/ 5 h 3529"/>
                      <a:gd name="connsiteX3" fmla="*/ 2029 w 5464"/>
                      <a:gd name="connsiteY3" fmla="*/ 862 h 3529"/>
                      <a:gd name="connsiteX4" fmla="*/ 29 w 5464"/>
                      <a:gd name="connsiteY4" fmla="*/ 2958 h 3529"/>
                      <a:gd name="connsiteX5" fmla="*/ 29 w 5464"/>
                      <a:gd name="connsiteY5" fmla="*/ 2958 h 3529"/>
                      <a:gd name="connsiteX6" fmla="*/ 29 w 5464"/>
                      <a:gd name="connsiteY6" fmla="*/ 2958 h 3529"/>
                      <a:gd name="connsiteX7" fmla="*/ 29 w 5464"/>
                      <a:gd name="connsiteY7" fmla="*/ 2958 h 3529"/>
                      <a:gd name="connsiteX8" fmla="*/ 29 w 5464"/>
                      <a:gd name="connsiteY8" fmla="*/ 3529 h 3529"/>
                      <a:gd name="connsiteX9" fmla="*/ 29 w 5464"/>
                      <a:gd name="connsiteY9" fmla="*/ 3529 h 3529"/>
                      <a:gd name="connsiteX10" fmla="*/ 3362 w 5464"/>
                      <a:gd name="connsiteY10" fmla="*/ 2958 h 3529"/>
                      <a:gd name="connsiteX11" fmla="*/ 5458 w 5464"/>
                      <a:gd name="connsiteY11" fmla="*/ 195 h 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4" h="3529">
                        <a:moveTo>
                          <a:pt x="5363" y="5"/>
                        </a:moveTo>
                        <a:cubicBezTo>
                          <a:pt x="5363" y="5"/>
                          <a:pt x="5363" y="5"/>
                          <a:pt x="5363" y="5"/>
                        </a:cubicBezTo>
                        <a:lnTo>
                          <a:pt x="4791" y="5"/>
                        </a:lnTo>
                        <a:cubicBezTo>
                          <a:pt x="3800" y="-43"/>
                          <a:pt x="2819" y="262"/>
                          <a:pt x="2029" y="862"/>
                        </a:cubicBezTo>
                        <a:cubicBezTo>
                          <a:pt x="1152" y="1329"/>
                          <a:pt x="448" y="2062"/>
                          <a:pt x="29" y="2958"/>
                        </a:cubicBezTo>
                        <a:lnTo>
                          <a:pt x="29" y="2958"/>
                        </a:lnTo>
                        <a:lnTo>
                          <a:pt x="29" y="2958"/>
                        </a:lnTo>
                        <a:lnTo>
                          <a:pt x="29" y="2958"/>
                        </a:lnTo>
                        <a:cubicBezTo>
                          <a:pt x="-10" y="3148"/>
                          <a:pt x="-10" y="3339"/>
                          <a:pt x="29" y="3529"/>
                        </a:cubicBezTo>
                        <a:cubicBezTo>
                          <a:pt x="29" y="3529"/>
                          <a:pt x="29" y="3529"/>
                          <a:pt x="29" y="3529"/>
                        </a:cubicBezTo>
                        <a:cubicBezTo>
                          <a:pt x="29" y="3529"/>
                          <a:pt x="2029" y="3529"/>
                          <a:pt x="3362" y="2958"/>
                        </a:cubicBezTo>
                        <a:cubicBezTo>
                          <a:pt x="4696" y="2386"/>
                          <a:pt x="5553" y="957"/>
                          <a:pt x="5458" y="19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6" name="任意多边形: 形状 805"/>
                  <p:cNvSpPr/>
                  <p:nvPr>
                    <p:custDataLst>
                      <p:tags r:id="rId413"/>
                    </p:custDataLst>
                  </p:nvPr>
                </p:nvSpPr>
                <p:spPr>
                  <a:xfrm>
                    <a:off x="5869352" y="2221420"/>
                    <a:ext cx="3571" cy="2846"/>
                  </a:xfrm>
                  <a:custGeom>
                    <a:avLst/>
                    <a:gdLst>
                      <a:gd name="connsiteX0" fmla="*/ 3572 w 3571"/>
                      <a:gd name="connsiteY0" fmla="*/ 571 h 2846"/>
                      <a:gd name="connsiteX1" fmla="*/ 2334 w 3571"/>
                      <a:gd name="connsiteY1" fmla="*/ 2381 h 2846"/>
                      <a:gd name="connsiteX2" fmla="*/ 143 w 3571"/>
                      <a:gd name="connsiteY2" fmla="*/ 2381 h 2846"/>
                      <a:gd name="connsiteX3" fmla="*/ 143 w 3571"/>
                      <a:gd name="connsiteY3" fmla="*/ 1238 h 2846"/>
                      <a:gd name="connsiteX4" fmla="*/ 905 w 3571"/>
                      <a:gd name="connsiteY4" fmla="*/ 2096 h 2846"/>
                      <a:gd name="connsiteX5" fmla="*/ 2810 w 3571"/>
                      <a:gd name="connsiteY5" fmla="*/ 952 h 2846"/>
                      <a:gd name="connsiteX6" fmla="*/ 2810 w 3571"/>
                      <a:gd name="connsiteY6" fmla="*/ 0 h 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 h="2846">
                        <a:moveTo>
                          <a:pt x="3572" y="571"/>
                        </a:moveTo>
                        <a:cubicBezTo>
                          <a:pt x="3572" y="571"/>
                          <a:pt x="3572" y="1810"/>
                          <a:pt x="2334" y="2381"/>
                        </a:cubicBezTo>
                        <a:cubicBezTo>
                          <a:pt x="1095" y="2953"/>
                          <a:pt x="429" y="3048"/>
                          <a:pt x="143" y="2381"/>
                        </a:cubicBezTo>
                        <a:cubicBezTo>
                          <a:pt x="-48" y="2019"/>
                          <a:pt x="-48" y="1600"/>
                          <a:pt x="143" y="1238"/>
                        </a:cubicBezTo>
                        <a:cubicBezTo>
                          <a:pt x="143" y="1810"/>
                          <a:pt x="143" y="2191"/>
                          <a:pt x="905" y="2096"/>
                        </a:cubicBezTo>
                        <a:cubicBezTo>
                          <a:pt x="1638" y="1914"/>
                          <a:pt x="2305" y="1514"/>
                          <a:pt x="2810" y="952"/>
                        </a:cubicBezTo>
                        <a:cubicBezTo>
                          <a:pt x="2810" y="952"/>
                          <a:pt x="2810" y="190"/>
                          <a:pt x="281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7" name="任意多边形: 形状 806"/>
                  <p:cNvSpPr/>
                  <p:nvPr>
                    <p:custDataLst>
                      <p:tags r:id="rId414"/>
                    </p:custDataLst>
                  </p:nvPr>
                </p:nvSpPr>
                <p:spPr>
                  <a:xfrm>
                    <a:off x="5864542" y="2235803"/>
                    <a:ext cx="8382" cy="7238"/>
                  </a:xfrm>
                  <a:custGeom>
                    <a:avLst/>
                    <a:gdLst>
                      <a:gd name="connsiteX0" fmla="*/ 8382 w 8382"/>
                      <a:gd name="connsiteY0" fmla="*/ 2572 h 7238"/>
                      <a:gd name="connsiteX1" fmla="*/ 5144 w 8382"/>
                      <a:gd name="connsiteY1" fmla="*/ 7239 h 7238"/>
                      <a:gd name="connsiteX2" fmla="*/ 2762 w 8382"/>
                      <a:gd name="connsiteY2" fmla="*/ 3334 h 7238"/>
                      <a:gd name="connsiteX3" fmla="*/ 0 w 8382"/>
                      <a:gd name="connsiteY3" fmla="*/ 1238 h 7238"/>
                      <a:gd name="connsiteX4" fmla="*/ 0 w 8382"/>
                      <a:gd name="connsiteY4" fmla="*/ 1238 h 7238"/>
                      <a:gd name="connsiteX5" fmla="*/ 762 w 8382"/>
                      <a:gd name="connsiteY5" fmla="*/ 0 h 7238"/>
                      <a:gd name="connsiteX6" fmla="*/ 1333 w 8382"/>
                      <a:gd name="connsiteY6" fmla="*/ 0 h 7238"/>
                      <a:gd name="connsiteX7" fmla="*/ 4382 w 8382"/>
                      <a:gd name="connsiteY7" fmla="*/ 1715 h 7238"/>
                      <a:gd name="connsiteX8" fmla="*/ 8382 w 8382"/>
                      <a:gd name="connsiteY8" fmla="*/ 2572 h 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 h="7238">
                        <a:moveTo>
                          <a:pt x="8382" y="2572"/>
                        </a:moveTo>
                        <a:cubicBezTo>
                          <a:pt x="7601" y="4315"/>
                          <a:pt x="6506" y="5896"/>
                          <a:pt x="5144" y="7239"/>
                        </a:cubicBezTo>
                        <a:cubicBezTo>
                          <a:pt x="5144" y="6382"/>
                          <a:pt x="5144" y="4953"/>
                          <a:pt x="2762" y="3334"/>
                        </a:cubicBezTo>
                        <a:lnTo>
                          <a:pt x="0" y="1238"/>
                        </a:lnTo>
                        <a:lnTo>
                          <a:pt x="0" y="1238"/>
                        </a:lnTo>
                        <a:lnTo>
                          <a:pt x="762" y="0"/>
                        </a:lnTo>
                        <a:lnTo>
                          <a:pt x="1333" y="0"/>
                        </a:lnTo>
                        <a:cubicBezTo>
                          <a:pt x="2572" y="857"/>
                          <a:pt x="2477" y="571"/>
                          <a:pt x="4382" y="1715"/>
                        </a:cubicBezTo>
                        <a:cubicBezTo>
                          <a:pt x="6287" y="2857"/>
                          <a:pt x="7620" y="3619"/>
                          <a:pt x="8382" y="25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8" name="任意多边形: 形状 807"/>
                  <p:cNvSpPr/>
                  <p:nvPr>
                    <p:custDataLst>
                      <p:tags r:id="rId415"/>
                    </p:custDataLst>
                  </p:nvPr>
                </p:nvSpPr>
                <p:spPr>
                  <a:xfrm>
                    <a:off x="5864923" y="2236279"/>
                    <a:ext cx="762" cy="1238"/>
                  </a:xfrm>
                  <a:custGeom>
                    <a:avLst/>
                    <a:gdLst>
                      <a:gd name="connsiteX0" fmla="*/ 476 w 762"/>
                      <a:gd name="connsiteY0" fmla="*/ 0 h 1238"/>
                      <a:gd name="connsiteX1" fmla="*/ 476 w 762"/>
                      <a:gd name="connsiteY1" fmla="*/ 667 h 1238"/>
                      <a:gd name="connsiteX2" fmla="*/ 0 w 762"/>
                      <a:gd name="connsiteY2" fmla="*/ 1238 h 1238"/>
                      <a:gd name="connsiteX3" fmla="*/ 0 w 762"/>
                      <a:gd name="connsiteY3" fmla="*/ 1238 h 1238"/>
                      <a:gd name="connsiteX4" fmla="*/ 762 w 762"/>
                      <a:gd name="connsiteY4" fmla="*/ 0 h 1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 h="1238">
                        <a:moveTo>
                          <a:pt x="476" y="0"/>
                        </a:moveTo>
                        <a:lnTo>
                          <a:pt x="476" y="667"/>
                        </a:lnTo>
                        <a:lnTo>
                          <a:pt x="0" y="1238"/>
                        </a:lnTo>
                        <a:lnTo>
                          <a:pt x="0" y="1238"/>
                        </a:lnTo>
                        <a:lnTo>
                          <a:pt x="762"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09" name="任意多边形: 形状 808"/>
                  <p:cNvSpPr/>
                  <p:nvPr>
                    <p:custDataLst>
                      <p:tags r:id="rId416"/>
                    </p:custDataLst>
                  </p:nvPr>
                </p:nvSpPr>
                <p:spPr>
                  <a:xfrm>
                    <a:off x="5862637" y="2233422"/>
                    <a:ext cx="2763" cy="3809"/>
                  </a:xfrm>
                  <a:custGeom>
                    <a:avLst/>
                    <a:gdLst>
                      <a:gd name="connsiteX0" fmla="*/ 2286 w 2763"/>
                      <a:gd name="connsiteY0" fmla="*/ 476 h 3809"/>
                      <a:gd name="connsiteX1" fmla="*/ 2286 w 2763"/>
                      <a:gd name="connsiteY1" fmla="*/ 476 h 3809"/>
                      <a:gd name="connsiteX2" fmla="*/ 762 w 2763"/>
                      <a:gd name="connsiteY2" fmla="*/ 1810 h 3809"/>
                      <a:gd name="connsiteX3" fmla="*/ 0 w 2763"/>
                      <a:gd name="connsiteY3" fmla="*/ 3810 h 3809"/>
                      <a:gd name="connsiteX4" fmla="*/ 0 w 2763"/>
                      <a:gd name="connsiteY4" fmla="*/ 3810 h 3809"/>
                      <a:gd name="connsiteX5" fmla="*/ 0 w 2763"/>
                      <a:gd name="connsiteY5" fmla="*/ 3810 h 3809"/>
                      <a:gd name="connsiteX6" fmla="*/ 0 w 2763"/>
                      <a:gd name="connsiteY6" fmla="*/ 3810 h 3809"/>
                      <a:gd name="connsiteX7" fmla="*/ 2096 w 2763"/>
                      <a:gd name="connsiteY7" fmla="*/ 2381 h 3809"/>
                      <a:gd name="connsiteX8" fmla="*/ 2667 w 2763"/>
                      <a:gd name="connsiteY8" fmla="*/ 0 h 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3" h="3809">
                        <a:moveTo>
                          <a:pt x="2286" y="476"/>
                        </a:moveTo>
                        <a:lnTo>
                          <a:pt x="2286" y="476"/>
                        </a:lnTo>
                        <a:cubicBezTo>
                          <a:pt x="1629" y="714"/>
                          <a:pt x="1086" y="1191"/>
                          <a:pt x="762" y="1810"/>
                        </a:cubicBezTo>
                        <a:cubicBezTo>
                          <a:pt x="286" y="2362"/>
                          <a:pt x="10" y="3077"/>
                          <a:pt x="0" y="3810"/>
                        </a:cubicBezTo>
                        <a:lnTo>
                          <a:pt x="0" y="3810"/>
                        </a:lnTo>
                        <a:lnTo>
                          <a:pt x="0" y="3810"/>
                        </a:lnTo>
                        <a:lnTo>
                          <a:pt x="0" y="3810"/>
                        </a:lnTo>
                        <a:cubicBezTo>
                          <a:pt x="571" y="3810"/>
                          <a:pt x="1429" y="3810"/>
                          <a:pt x="2096" y="2381"/>
                        </a:cubicBezTo>
                        <a:cubicBezTo>
                          <a:pt x="2696" y="1743"/>
                          <a:pt x="2905" y="838"/>
                          <a:pt x="266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0" name="任意多边形: 形状 809"/>
                  <p:cNvSpPr/>
                  <p:nvPr>
                    <p:custDataLst>
                      <p:tags r:id="rId417"/>
                    </p:custDataLst>
                  </p:nvPr>
                </p:nvSpPr>
                <p:spPr>
                  <a:xfrm>
                    <a:off x="5862563" y="2233993"/>
                    <a:ext cx="1883" cy="2915"/>
                  </a:xfrm>
                  <a:custGeom>
                    <a:avLst/>
                    <a:gdLst>
                      <a:gd name="connsiteX0" fmla="*/ 1598 w 1883"/>
                      <a:gd name="connsiteY0" fmla="*/ 476 h 2915"/>
                      <a:gd name="connsiteX1" fmla="*/ 1598 w 1883"/>
                      <a:gd name="connsiteY1" fmla="*/ 2096 h 2915"/>
                      <a:gd name="connsiteX2" fmla="*/ 169 w 1883"/>
                      <a:gd name="connsiteY2" fmla="*/ 2857 h 2915"/>
                      <a:gd name="connsiteX3" fmla="*/ 169 w 1883"/>
                      <a:gd name="connsiteY3" fmla="*/ 2000 h 2915"/>
                      <a:gd name="connsiteX4" fmla="*/ 931 w 1883"/>
                      <a:gd name="connsiteY4" fmla="*/ 2000 h 2915"/>
                      <a:gd name="connsiteX5" fmla="*/ 1884 w 1883"/>
                      <a:gd name="connsiteY5" fmla="*/ 667 h 2915"/>
                      <a:gd name="connsiteX6" fmla="*/ 1884 w 1883"/>
                      <a:gd name="connsiteY6" fmla="*/ 0 h 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 h="2915">
                        <a:moveTo>
                          <a:pt x="1598" y="476"/>
                        </a:moveTo>
                        <a:cubicBezTo>
                          <a:pt x="1598" y="476"/>
                          <a:pt x="1598" y="1429"/>
                          <a:pt x="1598" y="2096"/>
                        </a:cubicBezTo>
                        <a:cubicBezTo>
                          <a:pt x="1598" y="2762"/>
                          <a:pt x="550" y="3048"/>
                          <a:pt x="169" y="2857"/>
                        </a:cubicBezTo>
                        <a:cubicBezTo>
                          <a:pt x="-212" y="2667"/>
                          <a:pt x="169" y="2857"/>
                          <a:pt x="169" y="2000"/>
                        </a:cubicBezTo>
                        <a:lnTo>
                          <a:pt x="931" y="2000"/>
                        </a:lnTo>
                        <a:cubicBezTo>
                          <a:pt x="1370" y="1657"/>
                          <a:pt x="1703" y="1191"/>
                          <a:pt x="1884" y="667"/>
                        </a:cubicBezTo>
                        <a:cubicBezTo>
                          <a:pt x="1884" y="667"/>
                          <a:pt x="1884" y="95"/>
                          <a:pt x="1884"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1" name="任意多边形: 形状 810"/>
                  <p:cNvSpPr/>
                  <p:nvPr>
                    <p:custDataLst>
                      <p:tags r:id="rId418"/>
                    </p:custDataLst>
                  </p:nvPr>
                </p:nvSpPr>
                <p:spPr>
                  <a:xfrm>
                    <a:off x="5864828" y="2247900"/>
                    <a:ext cx="2584" cy="4095"/>
                  </a:xfrm>
                  <a:custGeom>
                    <a:avLst/>
                    <a:gdLst>
                      <a:gd name="connsiteX0" fmla="*/ 2572 w 2584"/>
                      <a:gd name="connsiteY0" fmla="*/ 0 h 4095"/>
                      <a:gd name="connsiteX1" fmla="*/ 1810 w 2584"/>
                      <a:gd name="connsiteY1" fmla="*/ 4096 h 4095"/>
                      <a:gd name="connsiteX2" fmla="*/ 1238 w 2584"/>
                      <a:gd name="connsiteY2" fmla="*/ 2477 h 4095"/>
                      <a:gd name="connsiteX3" fmla="*/ 0 w 2584"/>
                      <a:gd name="connsiteY3" fmla="*/ 2477 h 4095"/>
                      <a:gd name="connsiteX4" fmla="*/ 0 w 2584"/>
                      <a:gd name="connsiteY4" fmla="*/ 2477 h 4095"/>
                      <a:gd name="connsiteX5" fmla="*/ 0 w 2584"/>
                      <a:gd name="connsiteY5" fmla="*/ 1619 h 4095"/>
                      <a:gd name="connsiteX6" fmla="*/ 0 w 2584"/>
                      <a:gd name="connsiteY6" fmla="*/ 1619 h 4095"/>
                      <a:gd name="connsiteX7" fmla="*/ 1238 w 2584"/>
                      <a:gd name="connsiteY7" fmla="*/ 1619 h 4095"/>
                      <a:gd name="connsiteX8" fmla="*/ 2581 w 2584"/>
                      <a:gd name="connsiteY8" fmla="*/ 114 h 4095"/>
                      <a:gd name="connsiteX9" fmla="*/ 2572 w 2584"/>
                      <a:gd name="connsiteY9" fmla="*/ 0 h 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4" h="4095">
                        <a:moveTo>
                          <a:pt x="2572" y="0"/>
                        </a:moveTo>
                        <a:cubicBezTo>
                          <a:pt x="2391" y="1381"/>
                          <a:pt x="2143" y="2743"/>
                          <a:pt x="1810" y="4096"/>
                        </a:cubicBezTo>
                        <a:cubicBezTo>
                          <a:pt x="1972" y="3486"/>
                          <a:pt x="1743" y="2848"/>
                          <a:pt x="1238" y="2477"/>
                        </a:cubicBezTo>
                        <a:lnTo>
                          <a:pt x="0" y="2477"/>
                        </a:lnTo>
                        <a:lnTo>
                          <a:pt x="0" y="2477"/>
                        </a:lnTo>
                        <a:lnTo>
                          <a:pt x="0" y="1619"/>
                        </a:lnTo>
                        <a:lnTo>
                          <a:pt x="0" y="1619"/>
                        </a:lnTo>
                        <a:cubicBezTo>
                          <a:pt x="410" y="1667"/>
                          <a:pt x="829" y="1667"/>
                          <a:pt x="1238" y="1619"/>
                        </a:cubicBezTo>
                        <a:cubicBezTo>
                          <a:pt x="2029" y="1572"/>
                          <a:pt x="2629" y="895"/>
                          <a:pt x="2581" y="114"/>
                        </a:cubicBezTo>
                        <a:cubicBezTo>
                          <a:pt x="2581" y="76"/>
                          <a:pt x="2581" y="38"/>
                          <a:pt x="2572"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2" name="任意多边形: 形状 811"/>
                  <p:cNvSpPr/>
                  <p:nvPr>
                    <p:custDataLst>
                      <p:tags r:id="rId419"/>
                    </p:custDataLst>
                  </p:nvPr>
                </p:nvSpPr>
                <p:spPr>
                  <a:xfrm>
                    <a:off x="5865495" y="2248376"/>
                    <a:ext cx="9525" cy="857"/>
                  </a:xfrm>
                  <a:custGeom>
                    <a:avLst/>
                    <a:gdLst>
                      <a:gd name="connsiteX0" fmla="*/ 0 w 9525"/>
                      <a:gd name="connsiteY0" fmla="*/ 857 h 857"/>
                      <a:gd name="connsiteX1" fmla="*/ 0 w 9525"/>
                      <a:gd name="connsiteY1" fmla="*/ 857 h 857"/>
                      <a:gd name="connsiteX2" fmla="*/ 0 w 9525"/>
                      <a:gd name="connsiteY2" fmla="*/ 857 h 857"/>
                      <a:gd name="connsiteX3" fmla="*/ 0 w 9525"/>
                      <a:gd name="connsiteY3" fmla="*/ 857 h 857"/>
                      <a:gd name="connsiteX4" fmla="*/ 0 w 9525"/>
                      <a:gd name="connsiteY4" fmla="*/ 0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857">
                        <a:moveTo>
                          <a:pt x="0" y="857"/>
                        </a:moveTo>
                        <a:cubicBezTo>
                          <a:pt x="0" y="857"/>
                          <a:pt x="0" y="857"/>
                          <a:pt x="0" y="857"/>
                        </a:cubicBezTo>
                        <a:cubicBezTo>
                          <a:pt x="0" y="857"/>
                          <a:pt x="0" y="857"/>
                          <a:pt x="0" y="857"/>
                        </a:cubicBezTo>
                        <a:lnTo>
                          <a:pt x="0" y="857"/>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3" name="任意多边形: 形状 812"/>
                  <p:cNvSpPr/>
                  <p:nvPr>
                    <p:custDataLst>
                      <p:tags r:id="rId420"/>
                    </p:custDataLst>
                  </p:nvPr>
                </p:nvSpPr>
                <p:spPr>
                  <a:xfrm>
                    <a:off x="5862999" y="2247423"/>
                    <a:ext cx="1990" cy="3524"/>
                  </a:xfrm>
                  <a:custGeom>
                    <a:avLst/>
                    <a:gdLst>
                      <a:gd name="connsiteX0" fmla="*/ 1448 w 1990"/>
                      <a:gd name="connsiteY0" fmla="*/ 476 h 3524"/>
                      <a:gd name="connsiteX1" fmla="*/ 781 w 1990"/>
                      <a:gd name="connsiteY1" fmla="*/ 476 h 3524"/>
                      <a:gd name="connsiteX2" fmla="*/ 114 w 1990"/>
                      <a:gd name="connsiteY2" fmla="*/ 1905 h 3524"/>
                      <a:gd name="connsiteX3" fmla="*/ 114 w 1990"/>
                      <a:gd name="connsiteY3" fmla="*/ 3524 h 3524"/>
                      <a:gd name="connsiteX4" fmla="*/ 686 w 1990"/>
                      <a:gd name="connsiteY4" fmla="*/ 3524 h 3524"/>
                      <a:gd name="connsiteX5" fmla="*/ 686 w 1990"/>
                      <a:gd name="connsiteY5" fmla="*/ 3524 h 3524"/>
                      <a:gd name="connsiteX6" fmla="*/ 1734 w 1990"/>
                      <a:gd name="connsiteY6" fmla="*/ 1905 h 3524"/>
                      <a:gd name="connsiteX7" fmla="*/ 1734 w 1990"/>
                      <a:gd name="connsiteY7" fmla="*/ 0 h 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 h="3524">
                        <a:moveTo>
                          <a:pt x="1448" y="476"/>
                        </a:moveTo>
                        <a:lnTo>
                          <a:pt x="781" y="476"/>
                        </a:lnTo>
                        <a:cubicBezTo>
                          <a:pt x="410" y="867"/>
                          <a:pt x="171" y="1372"/>
                          <a:pt x="114" y="1905"/>
                        </a:cubicBezTo>
                        <a:cubicBezTo>
                          <a:pt x="-38" y="2429"/>
                          <a:pt x="-38" y="3000"/>
                          <a:pt x="114" y="3524"/>
                        </a:cubicBezTo>
                        <a:lnTo>
                          <a:pt x="686" y="3524"/>
                        </a:lnTo>
                        <a:lnTo>
                          <a:pt x="686" y="3524"/>
                        </a:lnTo>
                        <a:cubicBezTo>
                          <a:pt x="686" y="3524"/>
                          <a:pt x="1543" y="2762"/>
                          <a:pt x="1734" y="1905"/>
                        </a:cubicBezTo>
                        <a:cubicBezTo>
                          <a:pt x="2076" y="1314"/>
                          <a:pt x="2076" y="591"/>
                          <a:pt x="1734"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4" name="任意多边形: 形状 813"/>
                  <p:cNvSpPr/>
                  <p:nvPr>
                    <p:custDataLst>
                      <p:tags r:id="rId421"/>
                    </p:custDataLst>
                  </p:nvPr>
                </p:nvSpPr>
                <p:spPr>
                  <a:xfrm>
                    <a:off x="5863103" y="2247900"/>
                    <a:ext cx="1063" cy="2205"/>
                  </a:xfrm>
                  <a:custGeom>
                    <a:avLst/>
                    <a:gdLst>
                      <a:gd name="connsiteX0" fmla="*/ 963 w 1063"/>
                      <a:gd name="connsiteY0" fmla="*/ 0 h 2205"/>
                      <a:gd name="connsiteX1" fmla="*/ 963 w 1063"/>
                      <a:gd name="connsiteY1" fmla="*/ 1238 h 2205"/>
                      <a:gd name="connsiteX2" fmla="*/ 296 w 1063"/>
                      <a:gd name="connsiteY2" fmla="*/ 2191 h 2205"/>
                      <a:gd name="connsiteX3" fmla="*/ 296 w 1063"/>
                      <a:gd name="connsiteY3" fmla="*/ 2191 h 2205"/>
                      <a:gd name="connsiteX4" fmla="*/ 963 w 1063"/>
                      <a:gd name="connsiteY4" fmla="*/ 2191 h 2205"/>
                      <a:gd name="connsiteX5" fmla="*/ 963 w 1063"/>
                      <a:gd name="connsiteY5" fmla="*/ 1048 h 2205"/>
                      <a:gd name="connsiteX6" fmla="*/ 963 w 1063"/>
                      <a:gd name="connsiteY6" fmla="*/ 1048 h 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 h="2205">
                        <a:moveTo>
                          <a:pt x="963" y="0"/>
                        </a:moveTo>
                        <a:cubicBezTo>
                          <a:pt x="963" y="0"/>
                          <a:pt x="963" y="571"/>
                          <a:pt x="963" y="1238"/>
                        </a:cubicBezTo>
                        <a:cubicBezTo>
                          <a:pt x="963" y="1905"/>
                          <a:pt x="963" y="2286"/>
                          <a:pt x="296" y="2191"/>
                        </a:cubicBezTo>
                        <a:cubicBezTo>
                          <a:pt x="-370" y="2096"/>
                          <a:pt x="296" y="2191"/>
                          <a:pt x="296" y="2191"/>
                        </a:cubicBezTo>
                        <a:cubicBezTo>
                          <a:pt x="296" y="2191"/>
                          <a:pt x="773" y="2191"/>
                          <a:pt x="963" y="2191"/>
                        </a:cubicBezTo>
                        <a:cubicBezTo>
                          <a:pt x="1096" y="1819"/>
                          <a:pt x="1096" y="1419"/>
                          <a:pt x="963" y="1048"/>
                        </a:cubicBezTo>
                        <a:cubicBezTo>
                          <a:pt x="963" y="1048"/>
                          <a:pt x="963" y="1048"/>
                          <a:pt x="963" y="104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5" name="任意多边形: 形状 814"/>
                  <p:cNvSpPr/>
                  <p:nvPr>
                    <p:custDataLst>
                      <p:tags r:id="rId422"/>
                    </p:custDataLst>
                  </p:nvPr>
                </p:nvSpPr>
                <p:spPr>
                  <a:xfrm>
                    <a:off x="5882163" y="2230278"/>
                    <a:ext cx="31780" cy="47266"/>
                  </a:xfrm>
                  <a:custGeom>
                    <a:avLst/>
                    <a:gdLst>
                      <a:gd name="connsiteX0" fmla="*/ 11335 w 31780"/>
                      <a:gd name="connsiteY0" fmla="*/ 476 h 47266"/>
                      <a:gd name="connsiteX1" fmla="*/ 28575 w 31780"/>
                      <a:gd name="connsiteY1" fmla="*/ 29051 h 47266"/>
                      <a:gd name="connsiteX2" fmla="*/ 0 w 31780"/>
                      <a:gd name="connsiteY2" fmla="*/ 45815 h 47266"/>
                      <a:gd name="connsiteX3" fmla="*/ 13240 w 31780"/>
                      <a:gd name="connsiteY3" fmla="*/ 46673 h 47266"/>
                      <a:gd name="connsiteX4" fmla="*/ 31204 w 31780"/>
                      <a:gd name="connsiteY4" fmla="*/ 18345 h 47266"/>
                      <a:gd name="connsiteX5" fmla="*/ 11049 w 31780"/>
                      <a:gd name="connsiteY5" fmla="*/ 0 h 4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80" h="47266">
                        <a:moveTo>
                          <a:pt x="11335" y="476"/>
                        </a:moveTo>
                        <a:cubicBezTo>
                          <a:pt x="23632" y="4077"/>
                          <a:pt x="31118" y="16497"/>
                          <a:pt x="28575" y="29051"/>
                        </a:cubicBezTo>
                        <a:cubicBezTo>
                          <a:pt x="24974" y="41310"/>
                          <a:pt x="12459" y="48644"/>
                          <a:pt x="0" y="45815"/>
                        </a:cubicBezTo>
                        <a:cubicBezTo>
                          <a:pt x="4239" y="47396"/>
                          <a:pt x="8839" y="47692"/>
                          <a:pt x="13240" y="46673"/>
                        </a:cubicBezTo>
                        <a:cubicBezTo>
                          <a:pt x="26022" y="43815"/>
                          <a:pt x="34061" y="31128"/>
                          <a:pt x="31204" y="18345"/>
                        </a:cubicBezTo>
                        <a:cubicBezTo>
                          <a:pt x="29023" y="8601"/>
                          <a:pt x="20965" y="1257"/>
                          <a:pt x="1104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6" name="任意多边形: 形状 815"/>
                  <p:cNvSpPr/>
                  <p:nvPr>
                    <p:custDataLst>
                      <p:tags r:id="rId423"/>
                    </p:custDataLst>
                  </p:nvPr>
                </p:nvSpPr>
                <p:spPr>
                  <a:xfrm>
                    <a:off x="5899774" y="2262284"/>
                    <a:ext cx="5951" cy="6193"/>
                  </a:xfrm>
                  <a:custGeom>
                    <a:avLst/>
                    <a:gdLst>
                      <a:gd name="connsiteX0" fmla="*/ 1248 w 5951"/>
                      <a:gd name="connsiteY0" fmla="*/ 1617 h 6193"/>
                      <a:gd name="connsiteX1" fmla="*/ 5058 w 5951"/>
                      <a:gd name="connsiteY1" fmla="*/ 284 h 6193"/>
                      <a:gd name="connsiteX2" fmla="*/ 5058 w 5951"/>
                      <a:gd name="connsiteY2" fmla="*/ 4284 h 6193"/>
                      <a:gd name="connsiteX3" fmla="*/ 1915 w 5951"/>
                      <a:gd name="connsiteY3" fmla="*/ 6104 h 6193"/>
                      <a:gd name="connsiteX4" fmla="*/ 86 w 5951"/>
                      <a:gd name="connsiteY4" fmla="*/ 2960 h 6193"/>
                      <a:gd name="connsiteX5" fmla="*/ 963 w 5951"/>
                      <a:gd name="connsiteY5" fmla="*/ 1617 h 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 h="6193">
                        <a:moveTo>
                          <a:pt x="1248" y="1617"/>
                        </a:moveTo>
                        <a:cubicBezTo>
                          <a:pt x="1934" y="198"/>
                          <a:pt x="3639" y="-402"/>
                          <a:pt x="5058" y="284"/>
                        </a:cubicBezTo>
                        <a:cubicBezTo>
                          <a:pt x="6201" y="951"/>
                          <a:pt x="6296" y="2760"/>
                          <a:pt x="5058" y="4284"/>
                        </a:cubicBezTo>
                        <a:cubicBezTo>
                          <a:pt x="4696" y="5656"/>
                          <a:pt x="3287" y="6475"/>
                          <a:pt x="1915" y="6104"/>
                        </a:cubicBezTo>
                        <a:cubicBezTo>
                          <a:pt x="534" y="5742"/>
                          <a:pt x="-276" y="4332"/>
                          <a:pt x="86" y="2960"/>
                        </a:cubicBezTo>
                        <a:cubicBezTo>
                          <a:pt x="229" y="2427"/>
                          <a:pt x="534" y="1960"/>
                          <a:pt x="963" y="16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7" name="任意多边形: 形状 816"/>
                  <p:cNvSpPr/>
                  <p:nvPr>
                    <p:custDataLst>
                      <p:tags r:id="rId424"/>
                    </p:custDataLst>
                  </p:nvPr>
                </p:nvSpPr>
                <p:spPr>
                  <a:xfrm>
                    <a:off x="5899774" y="2262284"/>
                    <a:ext cx="5951" cy="6193"/>
                  </a:xfrm>
                  <a:custGeom>
                    <a:avLst/>
                    <a:gdLst>
                      <a:gd name="connsiteX0" fmla="*/ 1248 w 5951"/>
                      <a:gd name="connsiteY0" fmla="*/ 1617 h 6193"/>
                      <a:gd name="connsiteX1" fmla="*/ 5058 w 5951"/>
                      <a:gd name="connsiteY1" fmla="*/ 284 h 6193"/>
                      <a:gd name="connsiteX2" fmla="*/ 5058 w 5951"/>
                      <a:gd name="connsiteY2" fmla="*/ 4284 h 6193"/>
                      <a:gd name="connsiteX3" fmla="*/ 1915 w 5951"/>
                      <a:gd name="connsiteY3" fmla="*/ 6104 h 6193"/>
                      <a:gd name="connsiteX4" fmla="*/ 86 w 5951"/>
                      <a:gd name="connsiteY4" fmla="*/ 2960 h 6193"/>
                      <a:gd name="connsiteX5" fmla="*/ 963 w 5951"/>
                      <a:gd name="connsiteY5" fmla="*/ 1617 h 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 h="6193">
                        <a:moveTo>
                          <a:pt x="1248" y="1617"/>
                        </a:moveTo>
                        <a:cubicBezTo>
                          <a:pt x="1934" y="198"/>
                          <a:pt x="3639" y="-402"/>
                          <a:pt x="5058" y="284"/>
                        </a:cubicBezTo>
                        <a:cubicBezTo>
                          <a:pt x="6201" y="951"/>
                          <a:pt x="6296" y="2760"/>
                          <a:pt x="5058" y="4284"/>
                        </a:cubicBezTo>
                        <a:cubicBezTo>
                          <a:pt x="4696" y="5656"/>
                          <a:pt x="3287" y="6475"/>
                          <a:pt x="1915" y="6104"/>
                        </a:cubicBezTo>
                        <a:cubicBezTo>
                          <a:pt x="534" y="5742"/>
                          <a:pt x="-276" y="4332"/>
                          <a:pt x="86" y="2960"/>
                        </a:cubicBezTo>
                        <a:cubicBezTo>
                          <a:pt x="229" y="2427"/>
                          <a:pt x="534" y="1960"/>
                          <a:pt x="963" y="161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8" name="任意多边形: 形状 817"/>
                  <p:cNvSpPr/>
                  <p:nvPr>
                    <p:custDataLst>
                      <p:tags r:id="rId425"/>
                    </p:custDataLst>
                  </p:nvPr>
                </p:nvSpPr>
                <p:spPr>
                  <a:xfrm>
                    <a:off x="5901524" y="2263330"/>
                    <a:ext cx="3626" cy="4191"/>
                  </a:xfrm>
                  <a:custGeom>
                    <a:avLst/>
                    <a:gdLst>
                      <a:gd name="connsiteX0" fmla="*/ 1023 w 3626"/>
                      <a:gd name="connsiteY0" fmla="*/ 4191 h 4191"/>
                      <a:gd name="connsiteX1" fmla="*/ 356 w 3626"/>
                      <a:gd name="connsiteY1" fmla="*/ 1620 h 4191"/>
                      <a:gd name="connsiteX2" fmla="*/ 2928 w 3626"/>
                      <a:gd name="connsiteY2" fmla="*/ 0 h 4191"/>
                      <a:gd name="connsiteX3" fmla="*/ 3595 w 3626"/>
                      <a:gd name="connsiteY3" fmla="*/ 1239 h 4191"/>
                      <a:gd name="connsiteX4" fmla="*/ 2261 w 3626"/>
                      <a:gd name="connsiteY4" fmla="*/ 667 h 4191"/>
                      <a:gd name="connsiteX5" fmla="*/ 452 w 3626"/>
                      <a:gd name="connsiteY5" fmla="*/ 2953 h 4191"/>
                      <a:gd name="connsiteX6" fmla="*/ 1023 w 3626"/>
                      <a:gd name="connsiteY6" fmla="*/ 4191 h 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6" h="4191">
                        <a:moveTo>
                          <a:pt x="1023" y="4191"/>
                        </a:moveTo>
                        <a:cubicBezTo>
                          <a:pt x="166" y="4191"/>
                          <a:pt x="-406" y="3048"/>
                          <a:pt x="356" y="1620"/>
                        </a:cubicBezTo>
                        <a:cubicBezTo>
                          <a:pt x="814" y="610"/>
                          <a:pt x="1823" y="-19"/>
                          <a:pt x="2928" y="0"/>
                        </a:cubicBezTo>
                        <a:cubicBezTo>
                          <a:pt x="3433" y="181"/>
                          <a:pt x="3728" y="715"/>
                          <a:pt x="3595" y="1239"/>
                        </a:cubicBezTo>
                        <a:cubicBezTo>
                          <a:pt x="3595" y="667"/>
                          <a:pt x="3023" y="381"/>
                          <a:pt x="2261" y="667"/>
                        </a:cubicBezTo>
                        <a:cubicBezTo>
                          <a:pt x="1328" y="1096"/>
                          <a:pt x="661" y="1943"/>
                          <a:pt x="452" y="2953"/>
                        </a:cubicBezTo>
                        <a:cubicBezTo>
                          <a:pt x="356" y="3620"/>
                          <a:pt x="642" y="4096"/>
                          <a:pt x="1023" y="4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19" name="任意多边形: 形状 818"/>
                  <p:cNvSpPr/>
                  <p:nvPr>
                    <p:custDataLst>
                      <p:tags r:id="rId426"/>
                    </p:custDataLst>
                  </p:nvPr>
                </p:nvSpPr>
                <p:spPr>
                  <a:xfrm>
                    <a:off x="5879111" y="2236521"/>
                    <a:ext cx="5779" cy="5598"/>
                  </a:xfrm>
                  <a:custGeom>
                    <a:avLst/>
                    <a:gdLst>
                      <a:gd name="connsiteX0" fmla="*/ 4386 w 5779"/>
                      <a:gd name="connsiteY0" fmla="*/ 4806 h 5598"/>
                      <a:gd name="connsiteX1" fmla="*/ 290 w 5779"/>
                      <a:gd name="connsiteY1" fmla="*/ 4806 h 5598"/>
                      <a:gd name="connsiteX2" fmla="*/ 2052 w 5779"/>
                      <a:gd name="connsiteY2" fmla="*/ 291 h 5598"/>
                      <a:gd name="connsiteX3" fmla="*/ 5243 w 5779"/>
                      <a:gd name="connsiteY3" fmla="*/ 520 h 5598"/>
                      <a:gd name="connsiteX4" fmla="*/ 4462 w 5779"/>
                      <a:gd name="connsiteY4" fmla="*/ 4758 h 5598"/>
                      <a:gd name="connsiteX5" fmla="*/ 4386 w 5779"/>
                      <a:gd name="connsiteY5" fmla="*/ 4806 h 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9" h="5598">
                        <a:moveTo>
                          <a:pt x="4386" y="4806"/>
                        </a:moveTo>
                        <a:cubicBezTo>
                          <a:pt x="3224" y="5863"/>
                          <a:pt x="1452" y="5863"/>
                          <a:pt x="290" y="4806"/>
                        </a:cubicBezTo>
                        <a:cubicBezTo>
                          <a:pt x="-472" y="3072"/>
                          <a:pt x="319" y="1053"/>
                          <a:pt x="2052" y="291"/>
                        </a:cubicBezTo>
                        <a:cubicBezTo>
                          <a:pt x="3091" y="-166"/>
                          <a:pt x="4281" y="-81"/>
                          <a:pt x="5243" y="520"/>
                        </a:cubicBezTo>
                        <a:cubicBezTo>
                          <a:pt x="6196" y="1910"/>
                          <a:pt x="5843" y="3806"/>
                          <a:pt x="4462" y="4758"/>
                        </a:cubicBezTo>
                        <a:cubicBezTo>
                          <a:pt x="4434" y="4777"/>
                          <a:pt x="4415" y="4787"/>
                          <a:pt x="4386" y="480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0" name="任意多边形: 形状 819"/>
                  <p:cNvSpPr/>
                  <p:nvPr>
                    <p:custDataLst>
                      <p:tags r:id="rId427"/>
                    </p:custDataLst>
                  </p:nvPr>
                </p:nvSpPr>
                <p:spPr>
                  <a:xfrm>
                    <a:off x="5879111" y="2236521"/>
                    <a:ext cx="5779" cy="5598"/>
                  </a:xfrm>
                  <a:custGeom>
                    <a:avLst/>
                    <a:gdLst>
                      <a:gd name="connsiteX0" fmla="*/ 4386 w 5779"/>
                      <a:gd name="connsiteY0" fmla="*/ 4806 h 5598"/>
                      <a:gd name="connsiteX1" fmla="*/ 290 w 5779"/>
                      <a:gd name="connsiteY1" fmla="*/ 4806 h 5598"/>
                      <a:gd name="connsiteX2" fmla="*/ 2052 w 5779"/>
                      <a:gd name="connsiteY2" fmla="*/ 291 h 5598"/>
                      <a:gd name="connsiteX3" fmla="*/ 5243 w 5779"/>
                      <a:gd name="connsiteY3" fmla="*/ 520 h 5598"/>
                      <a:gd name="connsiteX4" fmla="*/ 4462 w 5779"/>
                      <a:gd name="connsiteY4" fmla="*/ 4758 h 5598"/>
                      <a:gd name="connsiteX5" fmla="*/ 4386 w 5779"/>
                      <a:gd name="connsiteY5" fmla="*/ 4806 h 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9" h="5598">
                        <a:moveTo>
                          <a:pt x="4386" y="4806"/>
                        </a:moveTo>
                        <a:cubicBezTo>
                          <a:pt x="3224" y="5863"/>
                          <a:pt x="1452" y="5863"/>
                          <a:pt x="290" y="4806"/>
                        </a:cubicBezTo>
                        <a:cubicBezTo>
                          <a:pt x="-472" y="3072"/>
                          <a:pt x="319" y="1053"/>
                          <a:pt x="2052" y="291"/>
                        </a:cubicBezTo>
                        <a:cubicBezTo>
                          <a:pt x="3091" y="-166"/>
                          <a:pt x="4281" y="-81"/>
                          <a:pt x="5243" y="520"/>
                        </a:cubicBezTo>
                        <a:cubicBezTo>
                          <a:pt x="6196" y="1910"/>
                          <a:pt x="5843" y="3806"/>
                          <a:pt x="4462" y="4758"/>
                        </a:cubicBezTo>
                        <a:cubicBezTo>
                          <a:pt x="4434" y="4777"/>
                          <a:pt x="4415" y="4787"/>
                          <a:pt x="4386" y="480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1" name="任意多边形: 形状 820"/>
                  <p:cNvSpPr/>
                  <p:nvPr>
                    <p:custDataLst>
                      <p:tags r:id="rId428"/>
                    </p:custDataLst>
                  </p:nvPr>
                </p:nvSpPr>
                <p:spPr>
                  <a:xfrm>
                    <a:off x="5879884" y="2237422"/>
                    <a:ext cx="3889" cy="3725"/>
                  </a:xfrm>
                  <a:custGeom>
                    <a:avLst/>
                    <a:gdLst>
                      <a:gd name="connsiteX0" fmla="*/ 3136 w 3889"/>
                      <a:gd name="connsiteY0" fmla="*/ 0 h 3725"/>
                      <a:gd name="connsiteX1" fmla="*/ 3136 w 3889"/>
                      <a:gd name="connsiteY1" fmla="*/ 2667 h 3725"/>
                      <a:gd name="connsiteX2" fmla="*/ 279 w 3889"/>
                      <a:gd name="connsiteY2" fmla="*/ 3524 h 3725"/>
                      <a:gd name="connsiteX3" fmla="*/ 279 w 3889"/>
                      <a:gd name="connsiteY3" fmla="*/ 2096 h 3725"/>
                      <a:gd name="connsiteX4" fmla="*/ 1212 w 3889"/>
                      <a:gd name="connsiteY4" fmla="*/ 3067 h 3725"/>
                      <a:gd name="connsiteX5" fmla="*/ 1422 w 3889"/>
                      <a:gd name="connsiteY5" fmla="*/ 3048 h 3725"/>
                      <a:gd name="connsiteX6" fmla="*/ 3803 w 3889"/>
                      <a:gd name="connsiteY6" fmla="*/ 1333 h 3725"/>
                      <a:gd name="connsiteX7" fmla="*/ 3136 w 3889"/>
                      <a:gd name="connsiteY7" fmla="*/ 0 h 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9" h="3725">
                        <a:moveTo>
                          <a:pt x="3136" y="0"/>
                        </a:moveTo>
                        <a:cubicBezTo>
                          <a:pt x="3993" y="0"/>
                          <a:pt x="4279" y="1524"/>
                          <a:pt x="3136" y="2667"/>
                        </a:cubicBezTo>
                        <a:cubicBezTo>
                          <a:pt x="1993" y="3810"/>
                          <a:pt x="850" y="3905"/>
                          <a:pt x="279" y="3524"/>
                        </a:cubicBezTo>
                        <a:cubicBezTo>
                          <a:pt x="-93" y="3124"/>
                          <a:pt x="-93" y="2496"/>
                          <a:pt x="279" y="2096"/>
                        </a:cubicBezTo>
                        <a:cubicBezTo>
                          <a:pt x="269" y="2619"/>
                          <a:pt x="688" y="3058"/>
                          <a:pt x="1212" y="3067"/>
                        </a:cubicBezTo>
                        <a:cubicBezTo>
                          <a:pt x="1279" y="3067"/>
                          <a:pt x="1355" y="3058"/>
                          <a:pt x="1422" y="3048"/>
                        </a:cubicBezTo>
                        <a:cubicBezTo>
                          <a:pt x="2441" y="2886"/>
                          <a:pt x="3327" y="2248"/>
                          <a:pt x="3803" y="1333"/>
                        </a:cubicBezTo>
                        <a:cubicBezTo>
                          <a:pt x="3612" y="952"/>
                          <a:pt x="3517" y="190"/>
                          <a:pt x="3136"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2" name="任意多边形: 形状 821"/>
                  <p:cNvSpPr/>
                  <p:nvPr>
                    <p:custDataLst>
                      <p:tags r:id="rId429"/>
                    </p:custDataLst>
                  </p:nvPr>
                </p:nvSpPr>
                <p:spPr>
                  <a:xfrm>
                    <a:off x="5883009" y="2260065"/>
                    <a:ext cx="5158" cy="4440"/>
                  </a:xfrm>
                  <a:custGeom>
                    <a:avLst/>
                    <a:gdLst>
                      <a:gd name="connsiteX0" fmla="*/ 3441 w 5158"/>
                      <a:gd name="connsiteY0" fmla="*/ 407 h 4440"/>
                      <a:gd name="connsiteX1" fmla="*/ 5060 w 5158"/>
                      <a:gd name="connsiteY1" fmla="*/ 3455 h 4440"/>
                      <a:gd name="connsiteX2" fmla="*/ 1631 w 5158"/>
                      <a:gd name="connsiteY2" fmla="*/ 4027 h 4440"/>
                      <a:gd name="connsiteX3" fmla="*/ 107 w 5158"/>
                      <a:gd name="connsiteY3" fmla="*/ 979 h 4440"/>
                      <a:gd name="connsiteX4" fmla="*/ 3441 w 5158"/>
                      <a:gd name="connsiteY4" fmla="*/ 407 h 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 h="4440">
                        <a:moveTo>
                          <a:pt x="3441" y="407"/>
                        </a:moveTo>
                        <a:cubicBezTo>
                          <a:pt x="4717" y="817"/>
                          <a:pt x="5431" y="2169"/>
                          <a:pt x="5060" y="3455"/>
                        </a:cubicBezTo>
                        <a:cubicBezTo>
                          <a:pt x="4241" y="4503"/>
                          <a:pt x="2745" y="4750"/>
                          <a:pt x="1631" y="4027"/>
                        </a:cubicBezTo>
                        <a:cubicBezTo>
                          <a:pt x="393" y="3579"/>
                          <a:pt x="-274" y="2236"/>
                          <a:pt x="107" y="979"/>
                        </a:cubicBezTo>
                        <a:cubicBezTo>
                          <a:pt x="898" y="-60"/>
                          <a:pt x="2355" y="-307"/>
                          <a:pt x="3441" y="40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3" name="任意多边形: 形状 822"/>
                  <p:cNvSpPr/>
                  <p:nvPr>
                    <p:custDataLst>
                      <p:tags r:id="rId430"/>
                    </p:custDataLst>
                  </p:nvPr>
                </p:nvSpPr>
                <p:spPr>
                  <a:xfrm>
                    <a:off x="5883009" y="2260065"/>
                    <a:ext cx="5158" cy="4440"/>
                  </a:xfrm>
                  <a:custGeom>
                    <a:avLst/>
                    <a:gdLst>
                      <a:gd name="connsiteX0" fmla="*/ 3441 w 5158"/>
                      <a:gd name="connsiteY0" fmla="*/ 407 h 4440"/>
                      <a:gd name="connsiteX1" fmla="*/ 5060 w 5158"/>
                      <a:gd name="connsiteY1" fmla="*/ 3455 h 4440"/>
                      <a:gd name="connsiteX2" fmla="*/ 1631 w 5158"/>
                      <a:gd name="connsiteY2" fmla="*/ 4027 h 4440"/>
                      <a:gd name="connsiteX3" fmla="*/ 107 w 5158"/>
                      <a:gd name="connsiteY3" fmla="*/ 979 h 4440"/>
                      <a:gd name="connsiteX4" fmla="*/ 3441 w 5158"/>
                      <a:gd name="connsiteY4" fmla="*/ 407 h 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 h="4440">
                        <a:moveTo>
                          <a:pt x="3441" y="407"/>
                        </a:moveTo>
                        <a:cubicBezTo>
                          <a:pt x="4717" y="817"/>
                          <a:pt x="5431" y="2169"/>
                          <a:pt x="5060" y="3455"/>
                        </a:cubicBezTo>
                        <a:cubicBezTo>
                          <a:pt x="4241" y="4503"/>
                          <a:pt x="2745" y="4750"/>
                          <a:pt x="1631" y="4027"/>
                        </a:cubicBezTo>
                        <a:cubicBezTo>
                          <a:pt x="393" y="3579"/>
                          <a:pt x="-274" y="2236"/>
                          <a:pt x="107" y="979"/>
                        </a:cubicBezTo>
                        <a:cubicBezTo>
                          <a:pt x="898" y="-60"/>
                          <a:pt x="2355" y="-307"/>
                          <a:pt x="3441" y="40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4" name="任意多边形: 形状 823"/>
                  <p:cNvSpPr/>
                  <p:nvPr>
                    <p:custDataLst>
                      <p:tags r:id="rId431"/>
                    </p:custDataLst>
                  </p:nvPr>
                </p:nvSpPr>
                <p:spPr>
                  <a:xfrm>
                    <a:off x="5883497" y="2261073"/>
                    <a:ext cx="3631" cy="2850"/>
                  </a:xfrm>
                  <a:custGeom>
                    <a:avLst/>
                    <a:gdLst>
                      <a:gd name="connsiteX0" fmla="*/ 0 w 3631"/>
                      <a:gd name="connsiteY0" fmla="*/ 1018 h 2850"/>
                      <a:gd name="connsiteX1" fmla="*/ 2000 w 3631"/>
                      <a:gd name="connsiteY1" fmla="*/ 161 h 2850"/>
                      <a:gd name="connsiteX2" fmla="*/ 3620 w 3631"/>
                      <a:gd name="connsiteY2" fmla="*/ 2161 h 2850"/>
                      <a:gd name="connsiteX3" fmla="*/ 2791 w 3631"/>
                      <a:gd name="connsiteY3" fmla="*/ 2847 h 2850"/>
                      <a:gd name="connsiteX4" fmla="*/ 2667 w 3631"/>
                      <a:gd name="connsiteY4" fmla="*/ 2828 h 2850"/>
                      <a:gd name="connsiteX5" fmla="*/ 2667 w 3631"/>
                      <a:gd name="connsiteY5" fmla="*/ 1685 h 2850"/>
                      <a:gd name="connsiteX6" fmla="*/ 571 w 3631"/>
                      <a:gd name="connsiteY6" fmla="*/ 447 h 2850"/>
                      <a:gd name="connsiteX7" fmla="*/ 0 w 3631"/>
                      <a:gd name="connsiteY7" fmla="*/ 1018 h 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1" h="2850">
                        <a:moveTo>
                          <a:pt x="0" y="1018"/>
                        </a:moveTo>
                        <a:cubicBezTo>
                          <a:pt x="0" y="352"/>
                          <a:pt x="762" y="-315"/>
                          <a:pt x="2000" y="161"/>
                        </a:cubicBezTo>
                        <a:cubicBezTo>
                          <a:pt x="3238" y="637"/>
                          <a:pt x="3715" y="1495"/>
                          <a:pt x="3620" y="2161"/>
                        </a:cubicBezTo>
                        <a:cubicBezTo>
                          <a:pt x="3581" y="2581"/>
                          <a:pt x="3210" y="2885"/>
                          <a:pt x="2791" y="2847"/>
                        </a:cubicBezTo>
                        <a:cubicBezTo>
                          <a:pt x="2753" y="2847"/>
                          <a:pt x="2705" y="2838"/>
                          <a:pt x="2667" y="2828"/>
                        </a:cubicBezTo>
                        <a:cubicBezTo>
                          <a:pt x="3143" y="2828"/>
                          <a:pt x="3334" y="2257"/>
                          <a:pt x="2667" y="1685"/>
                        </a:cubicBezTo>
                        <a:cubicBezTo>
                          <a:pt x="2248" y="923"/>
                          <a:pt x="1448" y="447"/>
                          <a:pt x="571" y="447"/>
                        </a:cubicBezTo>
                        <a:cubicBezTo>
                          <a:pt x="381" y="447"/>
                          <a:pt x="0" y="637"/>
                          <a:pt x="0" y="101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5" name="任意多边形: 形状 824"/>
                  <p:cNvSpPr/>
                  <p:nvPr>
                    <p:custDataLst>
                      <p:tags r:id="rId432"/>
                    </p:custDataLst>
                  </p:nvPr>
                </p:nvSpPr>
                <p:spPr>
                  <a:xfrm>
                    <a:off x="5896534" y="2248182"/>
                    <a:ext cx="5004" cy="6221"/>
                  </a:xfrm>
                  <a:custGeom>
                    <a:avLst/>
                    <a:gdLst>
                      <a:gd name="connsiteX0" fmla="*/ 297 w 5004"/>
                      <a:gd name="connsiteY0" fmla="*/ 3908 h 6221"/>
                      <a:gd name="connsiteX1" fmla="*/ 1440 w 5004"/>
                      <a:gd name="connsiteY1" fmla="*/ 3 h 6221"/>
                      <a:gd name="connsiteX2" fmla="*/ 5003 w 5004"/>
                      <a:gd name="connsiteY2" fmla="*/ 3298 h 6221"/>
                      <a:gd name="connsiteX3" fmla="*/ 3726 w 5004"/>
                      <a:gd name="connsiteY3" fmla="*/ 6099 h 6221"/>
                      <a:gd name="connsiteX4" fmla="*/ 297 w 5004"/>
                      <a:gd name="connsiteY4" fmla="*/ 3908 h 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 h="6221">
                        <a:moveTo>
                          <a:pt x="297" y="3908"/>
                        </a:moveTo>
                        <a:cubicBezTo>
                          <a:pt x="-369" y="2508"/>
                          <a:pt x="116" y="822"/>
                          <a:pt x="1440" y="3"/>
                        </a:cubicBezTo>
                        <a:cubicBezTo>
                          <a:pt x="3336" y="-73"/>
                          <a:pt x="4927" y="1403"/>
                          <a:pt x="5003" y="3298"/>
                        </a:cubicBezTo>
                        <a:cubicBezTo>
                          <a:pt x="5041" y="4375"/>
                          <a:pt x="4574" y="5423"/>
                          <a:pt x="3726" y="6099"/>
                        </a:cubicBezTo>
                        <a:cubicBezTo>
                          <a:pt x="2488" y="6575"/>
                          <a:pt x="964" y="5623"/>
                          <a:pt x="297" y="390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6" name="任意多边形: 形状 825"/>
                  <p:cNvSpPr/>
                  <p:nvPr>
                    <p:custDataLst>
                      <p:tags r:id="rId433"/>
                    </p:custDataLst>
                  </p:nvPr>
                </p:nvSpPr>
                <p:spPr>
                  <a:xfrm>
                    <a:off x="5896534" y="2248182"/>
                    <a:ext cx="5004" cy="6221"/>
                  </a:xfrm>
                  <a:custGeom>
                    <a:avLst/>
                    <a:gdLst>
                      <a:gd name="connsiteX0" fmla="*/ 297 w 5004"/>
                      <a:gd name="connsiteY0" fmla="*/ 3908 h 6221"/>
                      <a:gd name="connsiteX1" fmla="*/ 1440 w 5004"/>
                      <a:gd name="connsiteY1" fmla="*/ 3 h 6221"/>
                      <a:gd name="connsiteX2" fmla="*/ 5003 w 5004"/>
                      <a:gd name="connsiteY2" fmla="*/ 3298 h 6221"/>
                      <a:gd name="connsiteX3" fmla="*/ 3726 w 5004"/>
                      <a:gd name="connsiteY3" fmla="*/ 6099 h 6221"/>
                      <a:gd name="connsiteX4" fmla="*/ 297 w 5004"/>
                      <a:gd name="connsiteY4" fmla="*/ 3908 h 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 h="6221">
                        <a:moveTo>
                          <a:pt x="297" y="3908"/>
                        </a:moveTo>
                        <a:cubicBezTo>
                          <a:pt x="-369" y="2508"/>
                          <a:pt x="116" y="822"/>
                          <a:pt x="1440" y="3"/>
                        </a:cubicBezTo>
                        <a:cubicBezTo>
                          <a:pt x="3336" y="-73"/>
                          <a:pt x="4927" y="1403"/>
                          <a:pt x="5003" y="3298"/>
                        </a:cubicBezTo>
                        <a:cubicBezTo>
                          <a:pt x="5041" y="4375"/>
                          <a:pt x="4574" y="5423"/>
                          <a:pt x="3726" y="6099"/>
                        </a:cubicBezTo>
                        <a:cubicBezTo>
                          <a:pt x="2488" y="6575"/>
                          <a:pt x="964" y="5623"/>
                          <a:pt x="297" y="390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7" name="任意多边形: 形状 826"/>
                  <p:cNvSpPr/>
                  <p:nvPr>
                    <p:custDataLst>
                      <p:tags r:id="rId434"/>
                    </p:custDataLst>
                  </p:nvPr>
                </p:nvSpPr>
                <p:spPr>
                  <a:xfrm>
                    <a:off x="5897782" y="2248947"/>
                    <a:ext cx="2859" cy="4477"/>
                  </a:xfrm>
                  <a:custGeom>
                    <a:avLst/>
                    <a:gdLst>
                      <a:gd name="connsiteX0" fmla="*/ 2860 w 2859"/>
                      <a:gd name="connsiteY0" fmla="*/ 4000 h 4477"/>
                      <a:gd name="connsiteX1" fmla="*/ 479 w 2859"/>
                      <a:gd name="connsiteY1" fmla="*/ 3048 h 4477"/>
                      <a:gd name="connsiteX2" fmla="*/ 479 w 2859"/>
                      <a:gd name="connsiteY2" fmla="*/ 0 h 4477"/>
                      <a:gd name="connsiteX3" fmla="*/ 1907 w 2859"/>
                      <a:gd name="connsiteY3" fmla="*/ 0 h 4477"/>
                      <a:gd name="connsiteX4" fmla="*/ 669 w 2859"/>
                      <a:gd name="connsiteY4" fmla="*/ 762 h 4477"/>
                      <a:gd name="connsiteX5" fmla="*/ 1431 w 2859"/>
                      <a:gd name="connsiteY5" fmla="*/ 3619 h 4477"/>
                      <a:gd name="connsiteX6" fmla="*/ 2860 w 2859"/>
                      <a:gd name="connsiteY6" fmla="*/ 4000 h 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9" h="4477">
                        <a:moveTo>
                          <a:pt x="2860" y="4000"/>
                        </a:moveTo>
                        <a:cubicBezTo>
                          <a:pt x="2860" y="4858"/>
                          <a:pt x="1145" y="4572"/>
                          <a:pt x="479" y="3048"/>
                        </a:cubicBezTo>
                        <a:cubicBezTo>
                          <a:pt x="-160" y="2134"/>
                          <a:pt x="-160" y="914"/>
                          <a:pt x="479" y="0"/>
                        </a:cubicBezTo>
                        <a:cubicBezTo>
                          <a:pt x="1050" y="0"/>
                          <a:pt x="1812" y="0"/>
                          <a:pt x="1907" y="0"/>
                        </a:cubicBezTo>
                        <a:cubicBezTo>
                          <a:pt x="2003" y="0"/>
                          <a:pt x="860" y="0"/>
                          <a:pt x="669" y="762"/>
                        </a:cubicBezTo>
                        <a:cubicBezTo>
                          <a:pt x="431" y="1781"/>
                          <a:pt x="717" y="2858"/>
                          <a:pt x="1431" y="3619"/>
                        </a:cubicBezTo>
                        <a:cubicBezTo>
                          <a:pt x="1431" y="3619"/>
                          <a:pt x="2574" y="4286"/>
                          <a:pt x="2860" y="400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8" name="任意多边形: 形状 827"/>
                  <p:cNvSpPr/>
                  <p:nvPr>
                    <p:custDataLst>
                      <p:tags r:id="rId435"/>
                    </p:custDataLst>
                  </p:nvPr>
                </p:nvSpPr>
                <p:spPr>
                  <a:xfrm>
                    <a:off x="5880097" y="2267460"/>
                    <a:ext cx="6037" cy="5359"/>
                  </a:xfrm>
                  <a:custGeom>
                    <a:avLst/>
                    <a:gdLst>
                      <a:gd name="connsiteX0" fmla="*/ 4162 w 6037"/>
                      <a:gd name="connsiteY0" fmla="*/ 537 h 5359"/>
                      <a:gd name="connsiteX1" fmla="*/ 5876 w 6037"/>
                      <a:gd name="connsiteY1" fmla="*/ 4252 h 5359"/>
                      <a:gd name="connsiteX2" fmla="*/ 1876 w 6037"/>
                      <a:gd name="connsiteY2" fmla="*/ 4823 h 5359"/>
                      <a:gd name="connsiteX3" fmla="*/ 162 w 6037"/>
                      <a:gd name="connsiteY3" fmla="*/ 1108 h 5359"/>
                      <a:gd name="connsiteX4" fmla="*/ 4162 w 6037"/>
                      <a:gd name="connsiteY4" fmla="*/ 537 h 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 h="5359">
                        <a:moveTo>
                          <a:pt x="4162" y="537"/>
                        </a:moveTo>
                        <a:cubicBezTo>
                          <a:pt x="5638" y="1118"/>
                          <a:pt x="6391" y="2756"/>
                          <a:pt x="5876" y="4252"/>
                        </a:cubicBezTo>
                        <a:cubicBezTo>
                          <a:pt x="4905" y="5471"/>
                          <a:pt x="3152" y="5718"/>
                          <a:pt x="1876" y="4823"/>
                        </a:cubicBezTo>
                        <a:cubicBezTo>
                          <a:pt x="400" y="4242"/>
                          <a:pt x="-353" y="2604"/>
                          <a:pt x="162" y="1108"/>
                        </a:cubicBezTo>
                        <a:cubicBezTo>
                          <a:pt x="1133" y="-111"/>
                          <a:pt x="2886" y="-359"/>
                          <a:pt x="4162" y="53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29" name="任意多边形: 形状 828"/>
                  <p:cNvSpPr/>
                  <p:nvPr>
                    <p:custDataLst>
                      <p:tags r:id="rId436"/>
                    </p:custDataLst>
                  </p:nvPr>
                </p:nvSpPr>
                <p:spPr>
                  <a:xfrm>
                    <a:off x="5880097" y="2267460"/>
                    <a:ext cx="6037" cy="5359"/>
                  </a:xfrm>
                  <a:custGeom>
                    <a:avLst/>
                    <a:gdLst>
                      <a:gd name="connsiteX0" fmla="*/ 4162 w 6037"/>
                      <a:gd name="connsiteY0" fmla="*/ 537 h 5359"/>
                      <a:gd name="connsiteX1" fmla="*/ 5876 w 6037"/>
                      <a:gd name="connsiteY1" fmla="*/ 4252 h 5359"/>
                      <a:gd name="connsiteX2" fmla="*/ 1876 w 6037"/>
                      <a:gd name="connsiteY2" fmla="*/ 4823 h 5359"/>
                      <a:gd name="connsiteX3" fmla="*/ 162 w 6037"/>
                      <a:gd name="connsiteY3" fmla="*/ 1108 h 5359"/>
                      <a:gd name="connsiteX4" fmla="*/ 4162 w 6037"/>
                      <a:gd name="connsiteY4" fmla="*/ 537 h 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 h="5359">
                        <a:moveTo>
                          <a:pt x="4162" y="537"/>
                        </a:moveTo>
                        <a:cubicBezTo>
                          <a:pt x="5638" y="1118"/>
                          <a:pt x="6391" y="2756"/>
                          <a:pt x="5876" y="4252"/>
                        </a:cubicBezTo>
                        <a:cubicBezTo>
                          <a:pt x="4905" y="5471"/>
                          <a:pt x="3152" y="5718"/>
                          <a:pt x="1876" y="4823"/>
                        </a:cubicBezTo>
                        <a:cubicBezTo>
                          <a:pt x="400" y="4242"/>
                          <a:pt x="-353" y="2604"/>
                          <a:pt x="162" y="1108"/>
                        </a:cubicBezTo>
                        <a:cubicBezTo>
                          <a:pt x="1133" y="-111"/>
                          <a:pt x="2886" y="-359"/>
                          <a:pt x="4162" y="53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0" name="任意多边形: 形状 829"/>
                  <p:cNvSpPr/>
                  <p:nvPr>
                    <p:custDataLst>
                      <p:tags r:id="rId437"/>
                    </p:custDataLst>
                  </p:nvPr>
                </p:nvSpPr>
                <p:spPr>
                  <a:xfrm>
                    <a:off x="5880830" y="2268678"/>
                    <a:ext cx="4326" cy="3535"/>
                  </a:xfrm>
                  <a:custGeom>
                    <a:avLst/>
                    <a:gdLst>
                      <a:gd name="connsiteX0" fmla="*/ 0 w 4326"/>
                      <a:gd name="connsiteY0" fmla="*/ 1129 h 3535"/>
                      <a:gd name="connsiteX1" fmla="*/ 2476 w 4326"/>
                      <a:gd name="connsiteY1" fmla="*/ 272 h 3535"/>
                      <a:gd name="connsiteX2" fmla="*/ 4286 w 4326"/>
                      <a:gd name="connsiteY2" fmla="*/ 2748 h 3535"/>
                      <a:gd name="connsiteX3" fmla="*/ 3181 w 4326"/>
                      <a:gd name="connsiteY3" fmla="*/ 3520 h 3535"/>
                      <a:gd name="connsiteX4" fmla="*/ 3143 w 4326"/>
                      <a:gd name="connsiteY4" fmla="*/ 3510 h 3535"/>
                      <a:gd name="connsiteX5" fmla="*/ 3143 w 4326"/>
                      <a:gd name="connsiteY5" fmla="*/ 2081 h 3535"/>
                      <a:gd name="connsiteX6" fmla="*/ 762 w 4326"/>
                      <a:gd name="connsiteY6" fmla="*/ 462 h 3535"/>
                      <a:gd name="connsiteX7" fmla="*/ 0 w 4326"/>
                      <a:gd name="connsiteY7" fmla="*/ 1129 h 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6" h="3535">
                        <a:moveTo>
                          <a:pt x="0" y="1129"/>
                        </a:moveTo>
                        <a:cubicBezTo>
                          <a:pt x="0" y="272"/>
                          <a:pt x="952" y="-395"/>
                          <a:pt x="2476" y="272"/>
                        </a:cubicBezTo>
                        <a:cubicBezTo>
                          <a:pt x="4000" y="938"/>
                          <a:pt x="4477" y="1986"/>
                          <a:pt x="4286" y="2748"/>
                        </a:cubicBezTo>
                        <a:cubicBezTo>
                          <a:pt x="4191" y="3262"/>
                          <a:pt x="3696" y="3615"/>
                          <a:pt x="3181" y="3520"/>
                        </a:cubicBezTo>
                        <a:cubicBezTo>
                          <a:pt x="3172" y="3520"/>
                          <a:pt x="3153" y="3510"/>
                          <a:pt x="3143" y="3510"/>
                        </a:cubicBezTo>
                        <a:cubicBezTo>
                          <a:pt x="3143" y="3510"/>
                          <a:pt x="3905" y="2843"/>
                          <a:pt x="3143" y="2081"/>
                        </a:cubicBezTo>
                        <a:cubicBezTo>
                          <a:pt x="2667" y="1176"/>
                          <a:pt x="1781" y="567"/>
                          <a:pt x="762" y="462"/>
                        </a:cubicBezTo>
                        <a:cubicBezTo>
                          <a:pt x="476" y="462"/>
                          <a:pt x="95" y="748"/>
                          <a:pt x="0" y="112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1" name="任意多边形: 形状 830"/>
                  <p:cNvSpPr/>
                  <p:nvPr>
                    <p:custDataLst>
                      <p:tags r:id="rId438"/>
                    </p:custDataLst>
                  </p:nvPr>
                </p:nvSpPr>
                <p:spPr>
                  <a:xfrm>
                    <a:off x="5886545" y="2242585"/>
                    <a:ext cx="5640" cy="4478"/>
                  </a:xfrm>
                  <a:custGeom>
                    <a:avLst/>
                    <a:gdLst>
                      <a:gd name="connsiteX0" fmla="*/ 2477 w 5640"/>
                      <a:gd name="connsiteY0" fmla="*/ 4362 h 4478"/>
                      <a:gd name="connsiteX1" fmla="*/ 0 w 5640"/>
                      <a:gd name="connsiteY1" fmla="*/ 1885 h 4478"/>
                      <a:gd name="connsiteX2" fmla="*/ 0 w 5640"/>
                      <a:gd name="connsiteY2" fmla="*/ 1790 h 4478"/>
                      <a:gd name="connsiteX3" fmla="*/ 3143 w 5640"/>
                      <a:gd name="connsiteY3" fmla="*/ 76 h 4478"/>
                      <a:gd name="connsiteX4" fmla="*/ 5620 w 5640"/>
                      <a:gd name="connsiteY4" fmla="*/ 2647 h 4478"/>
                      <a:gd name="connsiteX5" fmla="*/ 2581 w 5640"/>
                      <a:gd name="connsiteY5" fmla="*/ 4390 h 4478"/>
                      <a:gd name="connsiteX6" fmla="*/ 2477 w 5640"/>
                      <a:gd name="connsiteY6" fmla="*/ 4362 h 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0" h="4478">
                        <a:moveTo>
                          <a:pt x="2477" y="4362"/>
                        </a:moveTo>
                        <a:cubicBezTo>
                          <a:pt x="1105" y="4362"/>
                          <a:pt x="0" y="3257"/>
                          <a:pt x="0" y="1885"/>
                        </a:cubicBezTo>
                        <a:cubicBezTo>
                          <a:pt x="0" y="1857"/>
                          <a:pt x="0" y="1819"/>
                          <a:pt x="0" y="1790"/>
                        </a:cubicBezTo>
                        <a:cubicBezTo>
                          <a:pt x="448" y="495"/>
                          <a:pt x="1810" y="-248"/>
                          <a:pt x="3143" y="76"/>
                        </a:cubicBezTo>
                        <a:cubicBezTo>
                          <a:pt x="4667" y="76"/>
                          <a:pt x="5810" y="1504"/>
                          <a:pt x="5620" y="2647"/>
                        </a:cubicBezTo>
                        <a:cubicBezTo>
                          <a:pt x="5267" y="3971"/>
                          <a:pt x="3905" y="4752"/>
                          <a:pt x="2581" y="4390"/>
                        </a:cubicBezTo>
                        <a:cubicBezTo>
                          <a:pt x="2543" y="4381"/>
                          <a:pt x="2515" y="4371"/>
                          <a:pt x="2477" y="43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2" name="任意多边形: 形状 831"/>
                  <p:cNvSpPr/>
                  <p:nvPr>
                    <p:custDataLst>
                      <p:tags r:id="rId439"/>
                    </p:custDataLst>
                  </p:nvPr>
                </p:nvSpPr>
                <p:spPr>
                  <a:xfrm>
                    <a:off x="5886545" y="2242585"/>
                    <a:ext cx="5640" cy="4478"/>
                  </a:xfrm>
                  <a:custGeom>
                    <a:avLst/>
                    <a:gdLst>
                      <a:gd name="connsiteX0" fmla="*/ 2477 w 5640"/>
                      <a:gd name="connsiteY0" fmla="*/ 4362 h 4478"/>
                      <a:gd name="connsiteX1" fmla="*/ 0 w 5640"/>
                      <a:gd name="connsiteY1" fmla="*/ 1885 h 4478"/>
                      <a:gd name="connsiteX2" fmla="*/ 0 w 5640"/>
                      <a:gd name="connsiteY2" fmla="*/ 1790 h 4478"/>
                      <a:gd name="connsiteX3" fmla="*/ 3143 w 5640"/>
                      <a:gd name="connsiteY3" fmla="*/ 76 h 4478"/>
                      <a:gd name="connsiteX4" fmla="*/ 5620 w 5640"/>
                      <a:gd name="connsiteY4" fmla="*/ 2647 h 4478"/>
                      <a:gd name="connsiteX5" fmla="*/ 2581 w 5640"/>
                      <a:gd name="connsiteY5" fmla="*/ 4390 h 4478"/>
                      <a:gd name="connsiteX6" fmla="*/ 2477 w 5640"/>
                      <a:gd name="connsiteY6" fmla="*/ 4362 h 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0" h="4478">
                        <a:moveTo>
                          <a:pt x="2477" y="4362"/>
                        </a:moveTo>
                        <a:cubicBezTo>
                          <a:pt x="1105" y="4362"/>
                          <a:pt x="0" y="3257"/>
                          <a:pt x="0" y="1885"/>
                        </a:cubicBezTo>
                        <a:cubicBezTo>
                          <a:pt x="0" y="1857"/>
                          <a:pt x="0" y="1819"/>
                          <a:pt x="0" y="1790"/>
                        </a:cubicBezTo>
                        <a:cubicBezTo>
                          <a:pt x="448" y="495"/>
                          <a:pt x="1810" y="-248"/>
                          <a:pt x="3143" y="76"/>
                        </a:cubicBezTo>
                        <a:cubicBezTo>
                          <a:pt x="4667" y="76"/>
                          <a:pt x="5810" y="1504"/>
                          <a:pt x="5620" y="2647"/>
                        </a:cubicBezTo>
                        <a:cubicBezTo>
                          <a:pt x="5267" y="3971"/>
                          <a:pt x="3905" y="4752"/>
                          <a:pt x="2581" y="4390"/>
                        </a:cubicBezTo>
                        <a:cubicBezTo>
                          <a:pt x="2543" y="4381"/>
                          <a:pt x="2515" y="4371"/>
                          <a:pt x="2477" y="43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3" name="任意多边形: 形状 832"/>
                  <p:cNvSpPr/>
                  <p:nvPr>
                    <p:custDataLst>
                      <p:tags r:id="rId440"/>
                    </p:custDataLst>
                  </p:nvPr>
                </p:nvSpPr>
                <p:spPr>
                  <a:xfrm>
                    <a:off x="5887297" y="2243411"/>
                    <a:ext cx="4105" cy="2495"/>
                  </a:xfrm>
                  <a:custGeom>
                    <a:avLst/>
                    <a:gdLst>
                      <a:gd name="connsiteX0" fmla="*/ 4105 w 4105"/>
                      <a:gd name="connsiteY0" fmla="*/ 965 h 2495"/>
                      <a:gd name="connsiteX1" fmla="*/ 2295 w 4105"/>
                      <a:gd name="connsiteY1" fmla="*/ 2489 h 2495"/>
                      <a:gd name="connsiteX2" fmla="*/ 9 w 4105"/>
                      <a:gd name="connsiteY2" fmla="*/ 1060 h 2495"/>
                      <a:gd name="connsiteX3" fmla="*/ 771 w 4105"/>
                      <a:gd name="connsiteY3" fmla="*/ 12 h 2495"/>
                      <a:gd name="connsiteX4" fmla="*/ 600 w 4105"/>
                      <a:gd name="connsiteY4" fmla="*/ 1079 h 2495"/>
                      <a:gd name="connsiteX5" fmla="*/ 771 w 4105"/>
                      <a:gd name="connsiteY5" fmla="*/ 1250 h 2495"/>
                      <a:gd name="connsiteX6" fmla="*/ 3343 w 4105"/>
                      <a:gd name="connsiteY6" fmla="*/ 1917 h 2495"/>
                      <a:gd name="connsiteX7" fmla="*/ 4105 w 4105"/>
                      <a:gd name="connsiteY7" fmla="*/ 965 h 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5" h="2495">
                        <a:moveTo>
                          <a:pt x="4105" y="965"/>
                        </a:moveTo>
                        <a:cubicBezTo>
                          <a:pt x="4105" y="1631"/>
                          <a:pt x="4105" y="2584"/>
                          <a:pt x="2295" y="2489"/>
                        </a:cubicBezTo>
                        <a:cubicBezTo>
                          <a:pt x="486" y="2393"/>
                          <a:pt x="105" y="1727"/>
                          <a:pt x="9" y="1060"/>
                        </a:cubicBezTo>
                        <a:cubicBezTo>
                          <a:pt x="-86" y="393"/>
                          <a:pt x="581" y="-83"/>
                          <a:pt x="771" y="12"/>
                        </a:cubicBezTo>
                        <a:cubicBezTo>
                          <a:pt x="428" y="260"/>
                          <a:pt x="352" y="736"/>
                          <a:pt x="600" y="1079"/>
                        </a:cubicBezTo>
                        <a:cubicBezTo>
                          <a:pt x="647" y="1146"/>
                          <a:pt x="705" y="1203"/>
                          <a:pt x="771" y="1250"/>
                        </a:cubicBezTo>
                        <a:cubicBezTo>
                          <a:pt x="1467" y="1879"/>
                          <a:pt x="2429" y="2127"/>
                          <a:pt x="3343" y="1917"/>
                        </a:cubicBezTo>
                        <a:cubicBezTo>
                          <a:pt x="3772" y="1793"/>
                          <a:pt x="4076" y="1412"/>
                          <a:pt x="4105" y="9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4" name="任意多边形: 形状 833"/>
                  <p:cNvSpPr/>
                  <p:nvPr>
                    <p:custDataLst>
                      <p:tags r:id="rId441"/>
                    </p:custDataLst>
                  </p:nvPr>
                </p:nvSpPr>
                <p:spPr>
                  <a:xfrm>
                    <a:off x="5870951" y="2245011"/>
                    <a:ext cx="6979" cy="8920"/>
                  </a:xfrm>
                  <a:custGeom>
                    <a:avLst/>
                    <a:gdLst>
                      <a:gd name="connsiteX0" fmla="*/ 6831 w 6979"/>
                      <a:gd name="connsiteY0" fmla="*/ 4984 h 8920"/>
                      <a:gd name="connsiteX1" fmla="*/ 2831 w 6979"/>
                      <a:gd name="connsiteY1" fmla="*/ 8889 h 8920"/>
                      <a:gd name="connsiteX2" fmla="*/ 164 w 6979"/>
                      <a:gd name="connsiteY2" fmla="*/ 3936 h 8920"/>
                      <a:gd name="connsiteX3" fmla="*/ 4260 w 6979"/>
                      <a:gd name="connsiteY3" fmla="*/ 31 h 8920"/>
                      <a:gd name="connsiteX4" fmla="*/ 6831 w 6979"/>
                      <a:gd name="connsiteY4" fmla="*/ 4984 h 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9" h="8920">
                        <a:moveTo>
                          <a:pt x="6831" y="4984"/>
                        </a:moveTo>
                        <a:cubicBezTo>
                          <a:pt x="6831" y="7461"/>
                          <a:pt x="4640" y="9175"/>
                          <a:pt x="2831" y="8889"/>
                        </a:cubicBezTo>
                        <a:cubicBezTo>
                          <a:pt x="735" y="8251"/>
                          <a:pt x="-455" y="6041"/>
                          <a:pt x="164" y="3936"/>
                        </a:cubicBezTo>
                        <a:cubicBezTo>
                          <a:pt x="164" y="1460"/>
                          <a:pt x="2354" y="-255"/>
                          <a:pt x="4260" y="31"/>
                        </a:cubicBezTo>
                        <a:cubicBezTo>
                          <a:pt x="6279" y="755"/>
                          <a:pt x="7403" y="2917"/>
                          <a:pt x="6831" y="498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5" name="任意多边形: 形状 834"/>
                  <p:cNvSpPr/>
                  <p:nvPr>
                    <p:custDataLst>
                      <p:tags r:id="rId442"/>
                    </p:custDataLst>
                  </p:nvPr>
                </p:nvSpPr>
                <p:spPr>
                  <a:xfrm>
                    <a:off x="5870951" y="2245011"/>
                    <a:ext cx="6979" cy="8920"/>
                  </a:xfrm>
                  <a:custGeom>
                    <a:avLst/>
                    <a:gdLst>
                      <a:gd name="connsiteX0" fmla="*/ 6831 w 6979"/>
                      <a:gd name="connsiteY0" fmla="*/ 4984 h 8920"/>
                      <a:gd name="connsiteX1" fmla="*/ 2831 w 6979"/>
                      <a:gd name="connsiteY1" fmla="*/ 8889 h 8920"/>
                      <a:gd name="connsiteX2" fmla="*/ 164 w 6979"/>
                      <a:gd name="connsiteY2" fmla="*/ 3936 h 8920"/>
                      <a:gd name="connsiteX3" fmla="*/ 4260 w 6979"/>
                      <a:gd name="connsiteY3" fmla="*/ 31 h 8920"/>
                      <a:gd name="connsiteX4" fmla="*/ 6831 w 6979"/>
                      <a:gd name="connsiteY4" fmla="*/ 4984 h 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9" h="8920">
                        <a:moveTo>
                          <a:pt x="6831" y="4984"/>
                        </a:moveTo>
                        <a:cubicBezTo>
                          <a:pt x="6831" y="7461"/>
                          <a:pt x="4640" y="9175"/>
                          <a:pt x="2831" y="8889"/>
                        </a:cubicBezTo>
                        <a:cubicBezTo>
                          <a:pt x="735" y="8251"/>
                          <a:pt x="-455" y="6041"/>
                          <a:pt x="164" y="3936"/>
                        </a:cubicBezTo>
                        <a:cubicBezTo>
                          <a:pt x="164" y="1460"/>
                          <a:pt x="2354" y="-255"/>
                          <a:pt x="4260" y="31"/>
                        </a:cubicBezTo>
                        <a:cubicBezTo>
                          <a:pt x="6279" y="755"/>
                          <a:pt x="7403" y="2917"/>
                          <a:pt x="6831" y="498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6" name="任意多边形: 形状 835"/>
                  <p:cNvSpPr/>
                  <p:nvPr>
                    <p:custDataLst>
                      <p:tags r:id="rId443"/>
                    </p:custDataLst>
                  </p:nvPr>
                </p:nvSpPr>
                <p:spPr>
                  <a:xfrm>
                    <a:off x="5872257" y="2246160"/>
                    <a:ext cx="3843" cy="6610"/>
                  </a:xfrm>
                  <a:custGeom>
                    <a:avLst/>
                    <a:gdLst>
                      <a:gd name="connsiteX0" fmla="*/ 1524 w 3843"/>
                      <a:gd name="connsiteY0" fmla="*/ 215 h 6610"/>
                      <a:gd name="connsiteX1" fmla="*/ 3810 w 3843"/>
                      <a:gd name="connsiteY1" fmla="*/ 3073 h 6610"/>
                      <a:gd name="connsiteX2" fmla="*/ 1524 w 3843"/>
                      <a:gd name="connsiteY2" fmla="*/ 6597 h 6610"/>
                      <a:gd name="connsiteX3" fmla="*/ 10 w 3843"/>
                      <a:gd name="connsiteY3" fmla="*/ 5473 h 6610"/>
                      <a:gd name="connsiteX4" fmla="*/ 0 w 3843"/>
                      <a:gd name="connsiteY4" fmla="*/ 5359 h 6610"/>
                      <a:gd name="connsiteX5" fmla="*/ 1905 w 3843"/>
                      <a:gd name="connsiteY5" fmla="*/ 5359 h 6610"/>
                      <a:gd name="connsiteX6" fmla="*/ 2953 w 3843"/>
                      <a:gd name="connsiteY6" fmla="*/ 1454 h 6610"/>
                      <a:gd name="connsiteX7" fmla="*/ 1524 w 3843"/>
                      <a:gd name="connsiteY7" fmla="*/ 215 h 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 h="6610">
                        <a:moveTo>
                          <a:pt x="1524" y="215"/>
                        </a:moveTo>
                        <a:cubicBezTo>
                          <a:pt x="2477" y="-547"/>
                          <a:pt x="4096" y="787"/>
                          <a:pt x="3810" y="3073"/>
                        </a:cubicBezTo>
                        <a:cubicBezTo>
                          <a:pt x="3848" y="4606"/>
                          <a:pt x="2943" y="6006"/>
                          <a:pt x="1524" y="6597"/>
                        </a:cubicBezTo>
                        <a:cubicBezTo>
                          <a:pt x="791" y="6702"/>
                          <a:pt x="114" y="6197"/>
                          <a:pt x="10" y="5473"/>
                        </a:cubicBezTo>
                        <a:cubicBezTo>
                          <a:pt x="10" y="5435"/>
                          <a:pt x="0" y="5397"/>
                          <a:pt x="0" y="5359"/>
                        </a:cubicBezTo>
                        <a:cubicBezTo>
                          <a:pt x="0" y="6025"/>
                          <a:pt x="1143" y="6121"/>
                          <a:pt x="1905" y="5359"/>
                        </a:cubicBezTo>
                        <a:cubicBezTo>
                          <a:pt x="2867" y="4301"/>
                          <a:pt x="3258" y="2844"/>
                          <a:pt x="2953" y="1454"/>
                        </a:cubicBezTo>
                        <a:cubicBezTo>
                          <a:pt x="2667" y="501"/>
                          <a:pt x="2096" y="120"/>
                          <a:pt x="1524" y="21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7" name="任意多边形: 形状 836"/>
                  <p:cNvSpPr/>
                  <p:nvPr>
                    <p:custDataLst>
                      <p:tags r:id="rId444"/>
                    </p:custDataLst>
                  </p:nvPr>
                </p:nvSpPr>
                <p:spPr>
                  <a:xfrm>
                    <a:off x="5906262" y="2251995"/>
                    <a:ext cx="3627" cy="4762"/>
                  </a:xfrm>
                  <a:custGeom>
                    <a:avLst/>
                    <a:gdLst>
                      <a:gd name="connsiteX0" fmla="*/ 0 w 3627"/>
                      <a:gd name="connsiteY0" fmla="*/ 2477 h 4762"/>
                      <a:gd name="connsiteX1" fmla="*/ 1714 w 3627"/>
                      <a:gd name="connsiteY1" fmla="*/ 0 h 4762"/>
                      <a:gd name="connsiteX2" fmla="*/ 3620 w 3627"/>
                      <a:gd name="connsiteY2" fmla="*/ 2286 h 4762"/>
                      <a:gd name="connsiteX3" fmla="*/ 1905 w 3627"/>
                      <a:gd name="connsiteY3" fmla="*/ 4763 h 4762"/>
                      <a:gd name="connsiteX4" fmla="*/ 0 w 3627"/>
                      <a:gd name="connsiteY4" fmla="*/ 2477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 h="4762">
                        <a:moveTo>
                          <a:pt x="0" y="2477"/>
                        </a:moveTo>
                        <a:cubicBezTo>
                          <a:pt x="0" y="1143"/>
                          <a:pt x="667" y="0"/>
                          <a:pt x="1714" y="0"/>
                        </a:cubicBezTo>
                        <a:cubicBezTo>
                          <a:pt x="2762" y="0"/>
                          <a:pt x="3524" y="952"/>
                          <a:pt x="3620" y="2286"/>
                        </a:cubicBezTo>
                        <a:cubicBezTo>
                          <a:pt x="3715" y="3619"/>
                          <a:pt x="2953" y="4763"/>
                          <a:pt x="1905" y="4763"/>
                        </a:cubicBezTo>
                        <a:cubicBezTo>
                          <a:pt x="857" y="4763"/>
                          <a:pt x="95" y="3810"/>
                          <a:pt x="0" y="24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8" name="任意多边形: 形状 837"/>
                  <p:cNvSpPr/>
                  <p:nvPr>
                    <p:custDataLst>
                      <p:tags r:id="rId445"/>
                    </p:custDataLst>
                  </p:nvPr>
                </p:nvSpPr>
                <p:spPr>
                  <a:xfrm>
                    <a:off x="5906262" y="2251995"/>
                    <a:ext cx="3627" cy="4762"/>
                  </a:xfrm>
                  <a:custGeom>
                    <a:avLst/>
                    <a:gdLst>
                      <a:gd name="connsiteX0" fmla="*/ 0 w 3627"/>
                      <a:gd name="connsiteY0" fmla="*/ 2477 h 4762"/>
                      <a:gd name="connsiteX1" fmla="*/ 1714 w 3627"/>
                      <a:gd name="connsiteY1" fmla="*/ 0 h 4762"/>
                      <a:gd name="connsiteX2" fmla="*/ 3620 w 3627"/>
                      <a:gd name="connsiteY2" fmla="*/ 2286 h 4762"/>
                      <a:gd name="connsiteX3" fmla="*/ 1905 w 3627"/>
                      <a:gd name="connsiteY3" fmla="*/ 4763 h 4762"/>
                      <a:gd name="connsiteX4" fmla="*/ 0 w 3627"/>
                      <a:gd name="connsiteY4" fmla="*/ 2477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 h="4762">
                        <a:moveTo>
                          <a:pt x="0" y="2477"/>
                        </a:moveTo>
                        <a:cubicBezTo>
                          <a:pt x="0" y="1143"/>
                          <a:pt x="667" y="0"/>
                          <a:pt x="1714" y="0"/>
                        </a:cubicBezTo>
                        <a:cubicBezTo>
                          <a:pt x="2762" y="0"/>
                          <a:pt x="3524" y="952"/>
                          <a:pt x="3620" y="2286"/>
                        </a:cubicBezTo>
                        <a:cubicBezTo>
                          <a:pt x="3715" y="3619"/>
                          <a:pt x="2953" y="4763"/>
                          <a:pt x="1905" y="4763"/>
                        </a:cubicBezTo>
                        <a:cubicBezTo>
                          <a:pt x="857" y="4763"/>
                          <a:pt x="95" y="3810"/>
                          <a:pt x="0" y="24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39" name="任意多边形: 形状 838"/>
                  <p:cNvSpPr/>
                  <p:nvPr>
                    <p:custDataLst>
                      <p:tags r:id="rId446"/>
                    </p:custDataLst>
                  </p:nvPr>
                </p:nvSpPr>
                <p:spPr>
                  <a:xfrm>
                    <a:off x="5907146" y="2252531"/>
                    <a:ext cx="1877" cy="3646"/>
                  </a:xfrm>
                  <a:custGeom>
                    <a:avLst/>
                    <a:gdLst>
                      <a:gd name="connsiteX0" fmla="*/ 1591 w 1877"/>
                      <a:gd name="connsiteY0" fmla="*/ 3465 h 3646"/>
                      <a:gd name="connsiteX1" fmla="*/ 67 w 1877"/>
                      <a:gd name="connsiteY1" fmla="*/ 2226 h 3646"/>
                      <a:gd name="connsiteX2" fmla="*/ 925 w 1877"/>
                      <a:gd name="connsiteY2" fmla="*/ 36 h 3646"/>
                      <a:gd name="connsiteX3" fmla="*/ 1877 w 1877"/>
                      <a:gd name="connsiteY3" fmla="*/ 512 h 3646"/>
                      <a:gd name="connsiteX4" fmla="*/ 829 w 1877"/>
                      <a:gd name="connsiteY4" fmla="*/ 512 h 3646"/>
                      <a:gd name="connsiteX5" fmla="*/ 829 w 1877"/>
                      <a:gd name="connsiteY5" fmla="*/ 2703 h 3646"/>
                      <a:gd name="connsiteX6" fmla="*/ 1591 w 1877"/>
                      <a:gd name="connsiteY6" fmla="*/ 3465 h 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7" h="3646">
                        <a:moveTo>
                          <a:pt x="1591" y="3465"/>
                        </a:moveTo>
                        <a:cubicBezTo>
                          <a:pt x="1591" y="3941"/>
                          <a:pt x="258" y="3465"/>
                          <a:pt x="67" y="2226"/>
                        </a:cubicBezTo>
                        <a:cubicBezTo>
                          <a:pt x="-123" y="988"/>
                          <a:pt x="67" y="226"/>
                          <a:pt x="925" y="36"/>
                        </a:cubicBezTo>
                        <a:cubicBezTo>
                          <a:pt x="1315" y="-88"/>
                          <a:pt x="1744" y="121"/>
                          <a:pt x="1877" y="512"/>
                        </a:cubicBezTo>
                        <a:cubicBezTo>
                          <a:pt x="1877" y="512"/>
                          <a:pt x="1115" y="512"/>
                          <a:pt x="829" y="512"/>
                        </a:cubicBezTo>
                        <a:cubicBezTo>
                          <a:pt x="487" y="1198"/>
                          <a:pt x="487" y="2017"/>
                          <a:pt x="829" y="2703"/>
                        </a:cubicBezTo>
                        <a:cubicBezTo>
                          <a:pt x="829" y="2703"/>
                          <a:pt x="1306" y="3560"/>
                          <a:pt x="1591" y="34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0" name="任意多边形: 形状 839"/>
                  <p:cNvSpPr/>
                  <p:nvPr>
                    <p:custDataLst>
                      <p:tags r:id="rId447"/>
                    </p:custDataLst>
                  </p:nvPr>
                </p:nvSpPr>
                <p:spPr>
                  <a:xfrm>
                    <a:off x="5900170" y="2239806"/>
                    <a:ext cx="5746" cy="5856"/>
                  </a:xfrm>
                  <a:custGeom>
                    <a:avLst/>
                    <a:gdLst>
                      <a:gd name="connsiteX0" fmla="*/ 757 w 5746"/>
                      <a:gd name="connsiteY0" fmla="*/ 4474 h 5856"/>
                      <a:gd name="connsiteX1" fmla="*/ 757 w 5746"/>
                      <a:gd name="connsiteY1" fmla="*/ 378 h 5856"/>
                      <a:gd name="connsiteX2" fmla="*/ 5367 w 5746"/>
                      <a:gd name="connsiteY2" fmla="*/ 1873 h 5856"/>
                      <a:gd name="connsiteX3" fmla="*/ 5234 w 5746"/>
                      <a:gd name="connsiteY3" fmla="*/ 5236 h 5856"/>
                      <a:gd name="connsiteX4" fmla="*/ 833 w 5746"/>
                      <a:gd name="connsiteY4" fmla="*/ 4588 h 5856"/>
                      <a:gd name="connsiteX5" fmla="*/ 757 w 5746"/>
                      <a:gd name="connsiteY5" fmla="*/ 4474 h 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6" h="5856">
                        <a:moveTo>
                          <a:pt x="757" y="4474"/>
                        </a:moveTo>
                        <a:cubicBezTo>
                          <a:pt x="-252" y="3293"/>
                          <a:pt x="-252" y="1559"/>
                          <a:pt x="757" y="378"/>
                        </a:cubicBezTo>
                        <a:cubicBezTo>
                          <a:pt x="2443" y="-489"/>
                          <a:pt x="4510" y="187"/>
                          <a:pt x="5367" y="1873"/>
                        </a:cubicBezTo>
                        <a:cubicBezTo>
                          <a:pt x="5920" y="2940"/>
                          <a:pt x="5863" y="4217"/>
                          <a:pt x="5234" y="5236"/>
                        </a:cubicBezTo>
                        <a:cubicBezTo>
                          <a:pt x="3843" y="6274"/>
                          <a:pt x="1872" y="5979"/>
                          <a:pt x="833" y="4588"/>
                        </a:cubicBezTo>
                        <a:cubicBezTo>
                          <a:pt x="805" y="4550"/>
                          <a:pt x="786" y="4512"/>
                          <a:pt x="757" y="447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1" name="任意多边形: 形状 840"/>
                  <p:cNvSpPr/>
                  <p:nvPr>
                    <p:custDataLst>
                      <p:tags r:id="rId448"/>
                    </p:custDataLst>
                  </p:nvPr>
                </p:nvSpPr>
                <p:spPr>
                  <a:xfrm>
                    <a:off x="5900170" y="2239806"/>
                    <a:ext cx="5746" cy="5856"/>
                  </a:xfrm>
                  <a:custGeom>
                    <a:avLst/>
                    <a:gdLst>
                      <a:gd name="connsiteX0" fmla="*/ 757 w 5746"/>
                      <a:gd name="connsiteY0" fmla="*/ 4474 h 5856"/>
                      <a:gd name="connsiteX1" fmla="*/ 757 w 5746"/>
                      <a:gd name="connsiteY1" fmla="*/ 378 h 5856"/>
                      <a:gd name="connsiteX2" fmla="*/ 5367 w 5746"/>
                      <a:gd name="connsiteY2" fmla="*/ 1873 h 5856"/>
                      <a:gd name="connsiteX3" fmla="*/ 5234 w 5746"/>
                      <a:gd name="connsiteY3" fmla="*/ 5236 h 5856"/>
                      <a:gd name="connsiteX4" fmla="*/ 833 w 5746"/>
                      <a:gd name="connsiteY4" fmla="*/ 4588 h 5856"/>
                      <a:gd name="connsiteX5" fmla="*/ 757 w 5746"/>
                      <a:gd name="connsiteY5" fmla="*/ 4474 h 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6" h="5856">
                        <a:moveTo>
                          <a:pt x="757" y="4474"/>
                        </a:moveTo>
                        <a:cubicBezTo>
                          <a:pt x="-252" y="3293"/>
                          <a:pt x="-252" y="1559"/>
                          <a:pt x="757" y="378"/>
                        </a:cubicBezTo>
                        <a:cubicBezTo>
                          <a:pt x="2443" y="-489"/>
                          <a:pt x="4510" y="187"/>
                          <a:pt x="5367" y="1873"/>
                        </a:cubicBezTo>
                        <a:cubicBezTo>
                          <a:pt x="5920" y="2940"/>
                          <a:pt x="5863" y="4217"/>
                          <a:pt x="5234" y="5236"/>
                        </a:cubicBezTo>
                        <a:cubicBezTo>
                          <a:pt x="3843" y="6274"/>
                          <a:pt x="1872" y="5979"/>
                          <a:pt x="833" y="4588"/>
                        </a:cubicBezTo>
                        <a:cubicBezTo>
                          <a:pt x="805" y="4550"/>
                          <a:pt x="786" y="4512"/>
                          <a:pt x="757" y="447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2" name="任意多边形: 形状 841"/>
                  <p:cNvSpPr/>
                  <p:nvPr>
                    <p:custDataLst>
                      <p:tags r:id="rId449"/>
                    </p:custDataLst>
                  </p:nvPr>
                </p:nvSpPr>
                <p:spPr>
                  <a:xfrm>
                    <a:off x="5901111" y="2240436"/>
                    <a:ext cx="3816" cy="3969"/>
                  </a:xfrm>
                  <a:custGeom>
                    <a:avLst/>
                    <a:gdLst>
                      <a:gd name="connsiteX0" fmla="*/ 3817 w 3816"/>
                      <a:gd name="connsiteY0" fmla="*/ 3177 h 3969"/>
                      <a:gd name="connsiteX1" fmla="*/ 1150 w 3816"/>
                      <a:gd name="connsiteY1" fmla="*/ 3177 h 3969"/>
                      <a:gd name="connsiteX2" fmla="*/ 102 w 3816"/>
                      <a:gd name="connsiteY2" fmla="*/ 320 h 3969"/>
                      <a:gd name="connsiteX3" fmla="*/ 1445 w 3816"/>
                      <a:gd name="connsiteY3" fmla="*/ 234 h 3969"/>
                      <a:gd name="connsiteX4" fmla="*/ 1531 w 3816"/>
                      <a:gd name="connsiteY4" fmla="*/ 320 h 3969"/>
                      <a:gd name="connsiteX5" fmla="*/ 674 w 3816"/>
                      <a:gd name="connsiteY5" fmla="*/ 1463 h 3969"/>
                      <a:gd name="connsiteX6" fmla="*/ 2483 w 3816"/>
                      <a:gd name="connsiteY6" fmla="*/ 3844 h 3969"/>
                      <a:gd name="connsiteX7" fmla="*/ 3817 w 3816"/>
                      <a:gd name="connsiteY7" fmla="*/ 3177 h 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6" h="3969">
                        <a:moveTo>
                          <a:pt x="3817" y="3177"/>
                        </a:moveTo>
                        <a:cubicBezTo>
                          <a:pt x="3817" y="4035"/>
                          <a:pt x="2293" y="4416"/>
                          <a:pt x="1150" y="3177"/>
                        </a:cubicBezTo>
                        <a:cubicBezTo>
                          <a:pt x="216" y="2558"/>
                          <a:pt x="-212" y="1396"/>
                          <a:pt x="102" y="320"/>
                        </a:cubicBezTo>
                        <a:cubicBezTo>
                          <a:pt x="455" y="-71"/>
                          <a:pt x="1055" y="-109"/>
                          <a:pt x="1445" y="234"/>
                        </a:cubicBezTo>
                        <a:cubicBezTo>
                          <a:pt x="1474" y="263"/>
                          <a:pt x="1502" y="291"/>
                          <a:pt x="1531" y="320"/>
                        </a:cubicBezTo>
                        <a:cubicBezTo>
                          <a:pt x="959" y="320"/>
                          <a:pt x="578" y="320"/>
                          <a:pt x="674" y="1463"/>
                        </a:cubicBezTo>
                        <a:cubicBezTo>
                          <a:pt x="864" y="2501"/>
                          <a:pt x="1540" y="3377"/>
                          <a:pt x="2483" y="3844"/>
                        </a:cubicBezTo>
                        <a:cubicBezTo>
                          <a:pt x="3055" y="3654"/>
                          <a:pt x="3626" y="3558"/>
                          <a:pt x="3817" y="31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3" name="任意多边形: 形状 842"/>
                  <p:cNvSpPr/>
                  <p:nvPr>
                    <p:custDataLst>
                      <p:tags r:id="rId450"/>
                    </p:custDataLst>
                  </p:nvPr>
                </p:nvSpPr>
                <p:spPr>
                  <a:xfrm>
                    <a:off x="5890736" y="2235128"/>
                    <a:ext cx="4286" cy="3253"/>
                  </a:xfrm>
                  <a:custGeom>
                    <a:avLst/>
                    <a:gdLst>
                      <a:gd name="connsiteX0" fmla="*/ 2096 w 4286"/>
                      <a:gd name="connsiteY0" fmla="*/ 3246 h 3253"/>
                      <a:gd name="connsiteX1" fmla="*/ 0 w 4286"/>
                      <a:gd name="connsiteY1" fmla="*/ 1532 h 3253"/>
                      <a:gd name="connsiteX2" fmla="*/ 2191 w 4286"/>
                      <a:gd name="connsiteY2" fmla="*/ 8 h 3253"/>
                      <a:gd name="connsiteX3" fmla="*/ 4286 w 4286"/>
                      <a:gd name="connsiteY3" fmla="*/ 1722 h 3253"/>
                      <a:gd name="connsiteX4" fmla="*/ 2096 w 4286"/>
                      <a:gd name="connsiteY4" fmla="*/ 3246 h 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 h="3253">
                        <a:moveTo>
                          <a:pt x="2096" y="3246"/>
                        </a:moveTo>
                        <a:cubicBezTo>
                          <a:pt x="857" y="3246"/>
                          <a:pt x="0" y="2389"/>
                          <a:pt x="0" y="1532"/>
                        </a:cubicBezTo>
                        <a:cubicBezTo>
                          <a:pt x="267" y="560"/>
                          <a:pt x="1191" y="-78"/>
                          <a:pt x="2191" y="8"/>
                        </a:cubicBezTo>
                        <a:cubicBezTo>
                          <a:pt x="3429" y="8"/>
                          <a:pt x="4286" y="865"/>
                          <a:pt x="4286" y="1722"/>
                        </a:cubicBezTo>
                        <a:cubicBezTo>
                          <a:pt x="4020" y="2694"/>
                          <a:pt x="3096" y="3332"/>
                          <a:pt x="2096" y="324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4" name="任意多边形: 形状 843"/>
                  <p:cNvSpPr/>
                  <p:nvPr>
                    <p:custDataLst>
                      <p:tags r:id="rId451"/>
                    </p:custDataLst>
                  </p:nvPr>
                </p:nvSpPr>
                <p:spPr>
                  <a:xfrm>
                    <a:off x="5890736" y="2235128"/>
                    <a:ext cx="4286" cy="3253"/>
                  </a:xfrm>
                  <a:custGeom>
                    <a:avLst/>
                    <a:gdLst>
                      <a:gd name="connsiteX0" fmla="*/ 2096 w 4286"/>
                      <a:gd name="connsiteY0" fmla="*/ 3246 h 3253"/>
                      <a:gd name="connsiteX1" fmla="*/ 0 w 4286"/>
                      <a:gd name="connsiteY1" fmla="*/ 1532 h 3253"/>
                      <a:gd name="connsiteX2" fmla="*/ 2191 w 4286"/>
                      <a:gd name="connsiteY2" fmla="*/ 8 h 3253"/>
                      <a:gd name="connsiteX3" fmla="*/ 4286 w 4286"/>
                      <a:gd name="connsiteY3" fmla="*/ 1722 h 3253"/>
                      <a:gd name="connsiteX4" fmla="*/ 2096 w 4286"/>
                      <a:gd name="connsiteY4" fmla="*/ 3246 h 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 h="3253">
                        <a:moveTo>
                          <a:pt x="2096" y="3246"/>
                        </a:moveTo>
                        <a:cubicBezTo>
                          <a:pt x="857" y="3246"/>
                          <a:pt x="0" y="2389"/>
                          <a:pt x="0" y="1532"/>
                        </a:cubicBezTo>
                        <a:cubicBezTo>
                          <a:pt x="267" y="560"/>
                          <a:pt x="1191" y="-78"/>
                          <a:pt x="2191" y="8"/>
                        </a:cubicBezTo>
                        <a:cubicBezTo>
                          <a:pt x="3429" y="8"/>
                          <a:pt x="4286" y="865"/>
                          <a:pt x="4286" y="1722"/>
                        </a:cubicBezTo>
                        <a:cubicBezTo>
                          <a:pt x="4020" y="2694"/>
                          <a:pt x="3096" y="3332"/>
                          <a:pt x="2096" y="324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5" name="任意多边形: 形状 844"/>
                  <p:cNvSpPr/>
                  <p:nvPr>
                    <p:custDataLst>
                      <p:tags r:id="rId452"/>
                    </p:custDataLst>
                  </p:nvPr>
                </p:nvSpPr>
                <p:spPr>
                  <a:xfrm>
                    <a:off x="5891294" y="2235612"/>
                    <a:ext cx="3060" cy="1720"/>
                  </a:xfrm>
                  <a:custGeom>
                    <a:avLst/>
                    <a:gdLst>
                      <a:gd name="connsiteX0" fmla="*/ 3061 w 3060"/>
                      <a:gd name="connsiteY0" fmla="*/ 476 h 1720"/>
                      <a:gd name="connsiteX1" fmla="*/ 1822 w 3060"/>
                      <a:gd name="connsiteY1" fmla="*/ 1715 h 1720"/>
                      <a:gd name="connsiteX2" fmla="*/ 13 w 3060"/>
                      <a:gd name="connsiteY2" fmla="*/ 857 h 1720"/>
                      <a:gd name="connsiteX3" fmla="*/ 489 w 3060"/>
                      <a:gd name="connsiteY3" fmla="*/ 0 h 1720"/>
                      <a:gd name="connsiteX4" fmla="*/ 489 w 3060"/>
                      <a:gd name="connsiteY4" fmla="*/ 952 h 1720"/>
                      <a:gd name="connsiteX5" fmla="*/ 2299 w 3060"/>
                      <a:gd name="connsiteY5" fmla="*/ 952 h 1720"/>
                      <a:gd name="connsiteX6" fmla="*/ 3061 w 3060"/>
                      <a:gd name="connsiteY6" fmla="*/ 476 h 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0" h="1720">
                        <a:moveTo>
                          <a:pt x="3061" y="476"/>
                        </a:moveTo>
                        <a:cubicBezTo>
                          <a:pt x="3061" y="476"/>
                          <a:pt x="3061" y="1715"/>
                          <a:pt x="1822" y="1715"/>
                        </a:cubicBezTo>
                        <a:cubicBezTo>
                          <a:pt x="1108" y="1772"/>
                          <a:pt x="422" y="1448"/>
                          <a:pt x="13" y="857"/>
                        </a:cubicBezTo>
                        <a:cubicBezTo>
                          <a:pt x="-54" y="495"/>
                          <a:pt x="146" y="133"/>
                          <a:pt x="489" y="0"/>
                        </a:cubicBezTo>
                        <a:cubicBezTo>
                          <a:pt x="489" y="0"/>
                          <a:pt x="489" y="667"/>
                          <a:pt x="489" y="952"/>
                        </a:cubicBezTo>
                        <a:cubicBezTo>
                          <a:pt x="1051" y="1257"/>
                          <a:pt x="1737" y="1257"/>
                          <a:pt x="2299" y="952"/>
                        </a:cubicBezTo>
                        <a:cubicBezTo>
                          <a:pt x="2623" y="952"/>
                          <a:pt x="2918" y="762"/>
                          <a:pt x="3061" y="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6" name="任意多边形: 形状 845"/>
                  <p:cNvSpPr/>
                  <p:nvPr>
                    <p:custDataLst>
                      <p:tags r:id="rId453"/>
                    </p:custDataLst>
                  </p:nvPr>
                </p:nvSpPr>
                <p:spPr>
                  <a:xfrm>
                    <a:off x="5873054" y="2260894"/>
                    <a:ext cx="3461" cy="3769"/>
                  </a:xfrm>
                  <a:custGeom>
                    <a:avLst/>
                    <a:gdLst>
                      <a:gd name="connsiteX0" fmla="*/ 2918 w 3461"/>
                      <a:gd name="connsiteY0" fmla="*/ 1103 h 3769"/>
                      <a:gd name="connsiteX1" fmla="*/ 2918 w 3461"/>
                      <a:gd name="connsiteY1" fmla="*/ 3770 h 3769"/>
                      <a:gd name="connsiteX2" fmla="*/ 537 w 3461"/>
                      <a:gd name="connsiteY2" fmla="*/ 2722 h 3769"/>
                      <a:gd name="connsiteX3" fmla="*/ 527 w 3461"/>
                      <a:gd name="connsiteY3" fmla="*/ 160 h 3769"/>
                      <a:gd name="connsiteX4" fmla="*/ 537 w 3461"/>
                      <a:gd name="connsiteY4" fmla="*/ 150 h 3769"/>
                      <a:gd name="connsiteX5" fmla="*/ 2918 w 3461"/>
                      <a:gd name="connsiteY5" fmla="*/ 1093 h 3769"/>
                      <a:gd name="connsiteX6" fmla="*/ 2918 w 3461"/>
                      <a:gd name="connsiteY6" fmla="*/ 1103 h 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 h="3769">
                        <a:moveTo>
                          <a:pt x="2918" y="1103"/>
                        </a:moveTo>
                        <a:cubicBezTo>
                          <a:pt x="3642" y="1846"/>
                          <a:pt x="3642" y="3027"/>
                          <a:pt x="2918" y="3770"/>
                        </a:cubicBezTo>
                        <a:cubicBezTo>
                          <a:pt x="2156" y="3770"/>
                          <a:pt x="1109" y="3770"/>
                          <a:pt x="537" y="2722"/>
                        </a:cubicBezTo>
                        <a:cubicBezTo>
                          <a:pt x="-177" y="2017"/>
                          <a:pt x="-177" y="874"/>
                          <a:pt x="527" y="160"/>
                        </a:cubicBezTo>
                        <a:cubicBezTo>
                          <a:pt x="527" y="160"/>
                          <a:pt x="537" y="150"/>
                          <a:pt x="537" y="150"/>
                        </a:cubicBezTo>
                        <a:cubicBezTo>
                          <a:pt x="1451" y="-250"/>
                          <a:pt x="2518" y="179"/>
                          <a:pt x="2918" y="1093"/>
                        </a:cubicBezTo>
                        <a:cubicBezTo>
                          <a:pt x="2918" y="1103"/>
                          <a:pt x="2918" y="1103"/>
                          <a:pt x="2918" y="110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7" name="任意多边形: 形状 846"/>
                  <p:cNvSpPr/>
                  <p:nvPr>
                    <p:custDataLst>
                      <p:tags r:id="rId454"/>
                    </p:custDataLst>
                  </p:nvPr>
                </p:nvSpPr>
                <p:spPr>
                  <a:xfrm>
                    <a:off x="5873054" y="2260894"/>
                    <a:ext cx="3461" cy="3769"/>
                  </a:xfrm>
                  <a:custGeom>
                    <a:avLst/>
                    <a:gdLst>
                      <a:gd name="connsiteX0" fmla="*/ 2918 w 3461"/>
                      <a:gd name="connsiteY0" fmla="*/ 1103 h 3769"/>
                      <a:gd name="connsiteX1" fmla="*/ 2918 w 3461"/>
                      <a:gd name="connsiteY1" fmla="*/ 3770 h 3769"/>
                      <a:gd name="connsiteX2" fmla="*/ 537 w 3461"/>
                      <a:gd name="connsiteY2" fmla="*/ 2722 h 3769"/>
                      <a:gd name="connsiteX3" fmla="*/ 527 w 3461"/>
                      <a:gd name="connsiteY3" fmla="*/ 160 h 3769"/>
                      <a:gd name="connsiteX4" fmla="*/ 537 w 3461"/>
                      <a:gd name="connsiteY4" fmla="*/ 150 h 3769"/>
                      <a:gd name="connsiteX5" fmla="*/ 2918 w 3461"/>
                      <a:gd name="connsiteY5" fmla="*/ 1093 h 3769"/>
                      <a:gd name="connsiteX6" fmla="*/ 2918 w 3461"/>
                      <a:gd name="connsiteY6" fmla="*/ 1103 h 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 h="3769">
                        <a:moveTo>
                          <a:pt x="2918" y="1103"/>
                        </a:moveTo>
                        <a:cubicBezTo>
                          <a:pt x="3642" y="1846"/>
                          <a:pt x="3642" y="3027"/>
                          <a:pt x="2918" y="3770"/>
                        </a:cubicBezTo>
                        <a:cubicBezTo>
                          <a:pt x="2156" y="3770"/>
                          <a:pt x="1109" y="3770"/>
                          <a:pt x="537" y="2722"/>
                        </a:cubicBezTo>
                        <a:cubicBezTo>
                          <a:pt x="-177" y="2017"/>
                          <a:pt x="-177" y="874"/>
                          <a:pt x="527" y="160"/>
                        </a:cubicBezTo>
                        <a:cubicBezTo>
                          <a:pt x="527" y="160"/>
                          <a:pt x="537" y="150"/>
                          <a:pt x="537" y="150"/>
                        </a:cubicBezTo>
                        <a:cubicBezTo>
                          <a:pt x="1451" y="-250"/>
                          <a:pt x="2518" y="179"/>
                          <a:pt x="2918" y="1093"/>
                        </a:cubicBezTo>
                        <a:cubicBezTo>
                          <a:pt x="2918" y="1103"/>
                          <a:pt x="2918" y="1103"/>
                          <a:pt x="2918" y="110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8" name="任意多边形: 形状 847"/>
                  <p:cNvSpPr/>
                  <p:nvPr>
                    <p:custDataLst>
                      <p:tags r:id="rId455"/>
                    </p:custDataLst>
                  </p:nvPr>
                </p:nvSpPr>
                <p:spPr>
                  <a:xfrm>
                    <a:off x="5873495" y="2261425"/>
                    <a:ext cx="1890" cy="2582"/>
                  </a:xfrm>
                  <a:custGeom>
                    <a:avLst/>
                    <a:gdLst>
                      <a:gd name="connsiteX0" fmla="*/ 0 w 1890"/>
                      <a:gd name="connsiteY0" fmla="*/ 476 h 2582"/>
                      <a:gd name="connsiteX1" fmla="*/ 1619 w 1890"/>
                      <a:gd name="connsiteY1" fmla="*/ 476 h 2582"/>
                      <a:gd name="connsiteX2" fmla="*/ 1619 w 1890"/>
                      <a:gd name="connsiteY2" fmla="*/ 2381 h 2582"/>
                      <a:gd name="connsiteX3" fmla="*/ 676 w 1890"/>
                      <a:gd name="connsiteY3" fmla="*/ 2391 h 2582"/>
                      <a:gd name="connsiteX4" fmla="*/ 667 w 1890"/>
                      <a:gd name="connsiteY4" fmla="*/ 2381 h 2582"/>
                      <a:gd name="connsiteX5" fmla="*/ 1333 w 1890"/>
                      <a:gd name="connsiteY5" fmla="*/ 1715 h 2582"/>
                      <a:gd name="connsiteX6" fmla="*/ 571 w 1890"/>
                      <a:gd name="connsiteY6" fmla="*/ 0 h 2582"/>
                      <a:gd name="connsiteX7" fmla="*/ 0 w 1890"/>
                      <a:gd name="connsiteY7" fmla="*/ 476 h 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0" h="2582">
                        <a:moveTo>
                          <a:pt x="0" y="476"/>
                        </a:moveTo>
                        <a:cubicBezTo>
                          <a:pt x="0" y="-95"/>
                          <a:pt x="1048" y="-95"/>
                          <a:pt x="1619" y="476"/>
                        </a:cubicBezTo>
                        <a:cubicBezTo>
                          <a:pt x="1981" y="1057"/>
                          <a:pt x="1981" y="1800"/>
                          <a:pt x="1619" y="2381"/>
                        </a:cubicBezTo>
                        <a:cubicBezTo>
                          <a:pt x="1362" y="2648"/>
                          <a:pt x="943" y="2648"/>
                          <a:pt x="676" y="2391"/>
                        </a:cubicBezTo>
                        <a:cubicBezTo>
                          <a:pt x="676" y="2391"/>
                          <a:pt x="667" y="2381"/>
                          <a:pt x="667" y="2381"/>
                        </a:cubicBezTo>
                        <a:cubicBezTo>
                          <a:pt x="667" y="2381"/>
                          <a:pt x="1333" y="2381"/>
                          <a:pt x="1333" y="1715"/>
                        </a:cubicBezTo>
                        <a:cubicBezTo>
                          <a:pt x="1333" y="1057"/>
                          <a:pt x="1057" y="438"/>
                          <a:pt x="571" y="0"/>
                        </a:cubicBezTo>
                        <a:cubicBezTo>
                          <a:pt x="571" y="0"/>
                          <a:pt x="95" y="286"/>
                          <a:pt x="0" y="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49" name="任意多边形: 形状 848"/>
                  <p:cNvSpPr/>
                  <p:nvPr>
                    <p:custDataLst>
                      <p:tags r:id="rId456"/>
                    </p:custDataLst>
                  </p:nvPr>
                </p:nvSpPr>
                <p:spPr>
                  <a:xfrm>
                    <a:off x="5893527" y="2260666"/>
                    <a:ext cx="3337" cy="3423"/>
                  </a:xfrm>
                  <a:custGeom>
                    <a:avLst/>
                    <a:gdLst>
                      <a:gd name="connsiteX0" fmla="*/ 543 w 3337"/>
                      <a:gd name="connsiteY0" fmla="*/ 378 h 3423"/>
                      <a:gd name="connsiteX1" fmla="*/ 2953 w 3337"/>
                      <a:gd name="connsiteY1" fmla="*/ 635 h 3423"/>
                      <a:gd name="connsiteX2" fmla="*/ 2696 w 3337"/>
                      <a:gd name="connsiteY2" fmla="*/ 3045 h 3423"/>
                      <a:gd name="connsiteX3" fmla="*/ 543 w 3337"/>
                      <a:gd name="connsiteY3" fmla="*/ 3045 h 3423"/>
                      <a:gd name="connsiteX4" fmla="*/ 543 w 3337"/>
                      <a:gd name="connsiteY4" fmla="*/ 378 h 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 h="3423">
                        <a:moveTo>
                          <a:pt x="543" y="378"/>
                        </a:moveTo>
                        <a:cubicBezTo>
                          <a:pt x="1276" y="-213"/>
                          <a:pt x="2362" y="-99"/>
                          <a:pt x="2953" y="635"/>
                        </a:cubicBezTo>
                        <a:cubicBezTo>
                          <a:pt x="3553" y="1368"/>
                          <a:pt x="3439" y="2454"/>
                          <a:pt x="2696" y="3045"/>
                        </a:cubicBezTo>
                        <a:cubicBezTo>
                          <a:pt x="2067" y="3549"/>
                          <a:pt x="1172" y="3549"/>
                          <a:pt x="543" y="3045"/>
                        </a:cubicBezTo>
                        <a:cubicBezTo>
                          <a:pt x="-181" y="2302"/>
                          <a:pt x="-181" y="1121"/>
                          <a:pt x="543" y="3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0" name="任意多边形: 形状 849"/>
                  <p:cNvSpPr/>
                  <p:nvPr>
                    <p:custDataLst>
                      <p:tags r:id="rId457"/>
                    </p:custDataLst>
                  </p:nvPr>
                </p:nvSpPr>
                <p:spPr>
                  <a:xfrm>
                    <a:off x="5893527" y="2260666"/>
                    <a:ext cx="3337" cy="3423"/>
                  </a:xfrm>
                  <a:custGeom>
                    <a:avLst/>
                    <a:gdLst>
                      <a:gd name="connsiteX0" fmla="*/ 543 w 3337"/>
                      <a:gd name="connsiteY0" fmla="*/ 378 h 3423"/>
                      <a:gd name="connsiteX1" fmla="*/ 2953 w 3337"/>
                      <a:gd name="connsiteY1" fmla="*/ 635 h 3423"/>
                      <a:gd name="connsiteX2" fmla="*/ 2696 w 3337"/>
                      <a:gd name="connsiteY2" fmla="*/ 3045 h 3423"/>
                      <a:gd name="connsiteX3" fmla="*/ 543 w 3337"/>
                      <a:gd name="connsiteY3" fmla="*/ 3045 h 3423"/>
                      <a:gd name="connsiteX4" fmla="*/ 543 w 3337"/>
                      <a:gd name="connsiteY4" fmla="*/ 378 h 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 h="3423">
                        <a:moveTo>
                          <a:pt x="543" y="378"/>
                        </a:moveTo>
                        <a:cubicBezTo>
                          <a:pt x="1276" y="-213"/>
                          <a:pt x="2362" y="-99"/>
                          <a:pt x="2953" y="635"/>
                        </a:cubicBezTo>
                        <a:cubicBezTo>
                          <a:pt x="3553" y="1368"/>
                          <a:pt x="3439" y="2454"/>
                          <a:pt x="2696" y="3045"/>
                        </a:cubicBezTo>
                        <a:cubicBezTo>
                          <a:pt x="2067" y="3549"/>
                          <a:pt x="1172" y="3549"/>
                          <a:pt x="543" y="3045"/>
                        </a:cubicBezTo>
                        <a:cubicBezTo>
                          <a:pt x="-181" y="2302"/>
                          <a:pt x="-181" y="1121"/>
                          <a:pt x="543" y="3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1" name="任意多边形: 形状 850"/>
                  <p:cNvSpPr/>
                  <p:nvPr>
                    <p:custDataLst>
                      <p:tags r:id="rId458"/>
                    </p:custDataLst>
                  </p:nvPr>
                </p:nvSpPr>
                <p:spPr>
                  <a:xfrm>
                    <a:off x="5894290" y="2260881"/>
                    <a:ext cx="2507" cy="2639"/>
                  </a:xfrm>
                  <a:custGeom>
                    <a:avLst/>
                    <a:gdLst>
                      <a:gd name="connsiteX0" fmla="*/ 541 w 2507"/>
                      <a:gd name="connsiteY0" fmla="*/ 2639 h 2639"/>
                      <a:gd name="connsiteX1" fmla="*/ 541 w 2507"/>
                      <a:gd name="connsiteY1" fmla="*/ 925 h 2639"/>
                      <a:gd name="connsiteX2" fmla="*/ 2351 w 2507"/>
                      <a:gd name="connsiteY2" fmla="*/ 68 h 2639"/>
                      <a:gd name="connsiteX3" fmla="*/ 2351 w 2507"/>
                      <a:gd name="connsiteY3" fmla="*/ 925 h 2639"/>
                      <a:gd name="connsiteX4" fmla="*/ 1493 w 2507"/>
                      <a:gd name="connsiteY4" fmla="*/ 925 h 2639"/>
                      <a:gd name="connsiteX5" fmla="*/ 160 w 2507"/>
                      <a:gd name="connsiteY5" fmla="*/ 2354 h 2639"/>
                      <a:gd name="connsiteX6" fmla="*/ 541 w 2507"/>
                      <a:gd name="connsiteY6" fmla="*/ 2639 h 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 h="2639">
                        <a:moveTo>
                          <a:pt x="541" y="2639"/>
                        </a:moveTo>
                        <a:cubicBezTo>
                          <a:pt x="-30" y="2639"/>
                          <a:pt x="-316" y="1782"/>
                          <a:pt x="541" y="925"/>
                        </a:cubicBezTo>
                        <a:cubicBezTo>
                          <a:pt x="1398" y="68"/>
                          <a:pt x="1875" y="-123"/>
                          <a:pt x="2351" y="68"/>
                        </a:cubicBezTo>
                        <a:cubicBezTo>
                          <a:pt x="2560" y="315"/>
                          <a:pt x="2560" y="677"/>
                          <a:pt x="2351" y="925"/>
                        </a:cubicBezTo>
                        <a:cubicBezTo>
                          <a:pt x="2103" y="715"/>
                          <a:pt x="1741" y="715"/>
                          <a:pt x="1493" y="925"/>
                        </a:cubicBezTo>
                        <a:cubicBezTo>
                          <a:pt x="846" y="1163"/>
                          <a:pt x="360" y="1696"/>
                          <a:pt x="160" y="2354"/>
                        </a:cubicBezTo>
                        <a:cubicBezTo>
                          <a:pt x="160" y="2354"/>
                          <a:pt x="255" y="2544"/>
                          <a:pt x="541" y="263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2" name="任意多边形: 形状 851"/>
                  <p:cNvSpPr/>
                  <p:nvPr>
                    <p:custDataLst>
                      <p:tags r:id="rId459"/>
                    </p:custDataLst>
                  </p:nvPr>
                </p:nvSpPr>
                <p:spPr>
                  <a:xfrm>
                    <a:off x="5879581" y="2250559"/>
                    <a:ext cx="3209" cy="4198"/>
                  </a:xfrm>
                  <a:custGeom>
                    <a:avLst/>
                    <a:gdLst>
                      <a:gd name="connsiteX0" fmla="*/ 3154 w 3209"/>
                      <a:gd name="connsiteY0" fmla="*/ 2293 h 4198"/>
                      <a:gd name="connsiteX1" fmla="*/ 1344 w 3209"/>
                      <a:gd name="connsiteY1" fmla="*/ 4198 h 4198"/>
                      <a:gd name="connsiteX2" fmla="*/ 10 w 3209"/>
                      <a:gd name="connsiteY2" fmla="*/ 1912 h 4198"/>
                      <a:gd name="connsiteX3" fmla="*/ 1820 w 3209"/>
                      <a:gd name="connsiteY3" fmla="*/ 7 h 4198"/>
                      <a:gd name="connsiteX4" fmla="*/ 3154 w 3209"/>
                      <a:gd name="connsiteY4" fmla="*/ 2293 h 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 h="4198">
                        <a:moveTo>
                          <a:pt x="3154" y="2293"/>
                        </a:moveTo>
                        <a:cubicBezTo>
                          <a:pt x="3154" y="3312"/>
                          <a:pt x="2363" y="4151"/>
                          <a:pt x="1344" y="4198"/>
                        </a:cubicBezTo>
                        <a:cubicBezTo>
                          <a:pt x="487" y="4198"/>
                          <a:pt x="-85" y="3055"/>
                          <a:pt x="10" y="1912"/>
                        </a:cubicBezTo>
                        <a:cubicBezTo>
                          <a:pt x="106" y="769"/>
                          <a:pt x="963" y="-88"/>
                          <a:pt x="1820" y="7"/>
                        </a:cubicBezTo>
                        <a:cubicBezTo>
                          <a:pt x="2811" y="283"/>
                          <a:pt x="3401" y="1293"/>
                          <a:pt x="3154" y="22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3" name="任意多边形: 形状 852"/>
                  <p:cNvSpPr/>
                  <p:nvPr>
                    <p:custDataLst>
                      <p:tags r:id="rId460"/>
                    </p:custDataLst>
                  </p:nvPr>
                </p:nvSpPr>
                <p:spPr>
                  <a:xfrm>
                    <a:off x="5879581" y="2250559"/>
                    <a:ext cx="3209" cy="4198"/>
                  </a:xfrm>
                  <a:custGeom>
                    <a:avLst/>
                    <a:gdLst>
                      <a:gd name="connsiteX0" fmla="*/ 3154 w 3209"/>
                      <a:gd name="connsiteY0" fmla="*/ 2293 h 4198"/>
                      <a:gd name="connsiteX1" fmla="*/ 1344 w 3209"/>
                      <a:gd name="connsiteY1" fmla="*/ 4198 h 4198"/>
                      <a:gd name="connsiteX2" fmla="*/ 10 w 3209"/>
                      <a:gd name="connsiteY2" fmla="*/ 1912 h 4198"/>
                      <a:gd name="connsiteX3" fmla="*/ 1820 w 3209"/>
                      <a:gd name="connsiteY3" fmla="*/ 7 h 4198"/>
                      <a:gd name="connsiteX4" fmla="*/ 3154 w 3209"/>
                      <a:gd name="connsiteY4" fmla="*/ 2293 h 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 h="4198">
                        <a:moveTo>
                          <a:pt x="3154" y="2293"/>
                        </a:moveTo>
                        <a:cubicBezTo>
                          <a:pt x="3154" y="3312"/>
                          <a:pt x="2363" y="4151"/>
                          <a:pt x="1344" y="4198"/>
                        </a:cubicBezTo>
                        <a:cubicBezTo>
                          <a:pt x="487" y="4198"/>
                          <a:pt x="-85" y="3055"/>
                          <a:pt x="10" y="1912"/>
                        </a:cubicBezTo>
                        <a:cubicBezTo>
                          <a:pt x="106" y="769"/>
                          <a:pt x="963" y="-88"/>
                          <a:pt x="1820" y="7"/>
                        </a:cubicBezTo>
                        <a:cubicBezTo>
                          <a:pt x="2811" y="283"/>
                          <a:pt x="3401" y="1293"/>
                          <a:pt x="3154" y="22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4" name="任意多边形: 形状 853"/>
                  <p:cNvSpPr/>
                  <p:nvPr>
                    <p:custDataLst>
                      <p:tags r:id="rId461"/>
                    </p:custDataLst>
                  </p:nvPr>
                </p:nvSpPr>
                <p:spPr>
                  <a:xfrm>
                    <a:off x="5880163" y="2251223"/>
                    <a:ext cx="1809" cy="2971"/>
                  </a:xfrm>
                  <a:custGeom>
                    <a:avLst/>
                    <a:gdLst>
                      <a:gd name="connsiteX0" fmla="*/ 667 w 1809"/>
                      <a:gd name="connsiteY0" fmla="*/ 11 h 2971"/>
                      <a:gd name="connsiteX1" fmla="*/ 1810 w 1809"/>
                      <a:gd name="connsiteY1" fmla="*/ 1249 h 2971"/>
                      <a:gd name="connsiteX2" fmla="*/ 762 w 1809"/>
                      <a:gd name="connsiteY2" fmla="*/ 2964 h 2971"/>
                      <a:gd name="connsiteX3" fmla="*/ 0 w 1809"/>
                      <a:gd name="connsiteY3" fmla="*/ 2401 h 2971"/>
                      <a:gd name="connsiteX4" fmla="*/ 0 w 1809"/>
                      <a:gd name="connsiteY4" fmla="*/ 2392 h 2971"/>
                      <a:gd name="connsiteX5" fmla="*/ 953 w 1809"/>
                      <a:gd name="connsiteY5" fmla="*/ 2392 h 2971"/>
                      <a:gd name="connsiteX6" fmla="*/ 953 w 1809"/>
                      <a:gd name="connsiteY6" fmla="*/ 487 h 2971"/>
                      <a:gd name="connsiteX7" fmla="*/ 667 w 1809"/>
                      <a:gd name="connsiteY7" fmla="*/ 11 h 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 h="2971">
                        <a:moveTo>
                          <a:pt x="667" y="11"/>
                        </a:moveTo>
                        <a:cubicBezTo>
                          <a:pt x="667" y="11"/>
                          <a:pt x="1810" y="11"/>
                          <a:pt x="1810" y="1249"/>
                        </a:cubicBezTo>
                        <a:cubicBezTo>
                          <a:pt x="1810" y="2487"/>
                          <a:pt x="1238" y="2868"/>
                          <a:pt x="762" y="2964"/>
                        </a:cubicBezTo>
                        <a:cubicBezTo>
                          <a:pt x="400" y="3021"/>
                          <a:pt x="57" y="2773"/>
                          <a:pt x="0" y="2401"/>
                        </a:cubicBezTo>
                        <a:cubicBezTo>
                          <a:pt x="0" y="2401"/>
                          <a:pt x="0" y="2392"/>
                          <a:pt x="0" y="2392"/>
                        </a:cubicBezTo>
                        <a:cubicBezTo>
                          <a:pt x="0" y="2392"/>
                          <a:pt x="571" y="2392"/>
                          <a:pt x="953" y="2392"/>
                        </a:cubicBezTo>
                        <a:cubicBezTo>
                          <a:pt x="1219" y="1782"/>
                          <a:pt x="1219" y="1097"/>
                          <a:pt x="953" y="487"/>
                        </a:cubicBezTo>
                        <a:cubicBezTo>
                          <a:pt x="953" y="487"/>
                          <a:pt x="953" y="-85"/>
                          <a:pt x="667" y="1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5" name="任意多边形: 形状 854"/>
                  <p:cNvSpPr/>
                  <p:nvPr>
                    <p:custDataLst>
                      <p:tags r:id="rId462"/>
                    </p:custDataLst>
                  </p:nvPr>
                </p:nvSpPr>
                <p:spPr>
                  <a:xfrm>
                    <a:off x="5891394" y="2271043"/>
                    <a:ext cx="4104" cy="3210"/>
                  </a:xfrm>
                  <a:custGeom>
                    <a:avLst/>
                    <a:gdLst>
                      <a:gd name="connsiteX0" fmla="*/ 1723 w 4104"/>
                      <a:gd name="connsiteY0" fmla="*/ 98 h 3210"/>
                      <a:gd name="connsiteX1" fmla="*/ 4105 w 4104"/>
                      <a:gd name="connsiteY1" fmla="*/ 1241 h 3210"/>
                      <a:gd name="connsiteX2" fmla="*/ 2390 w 4104"/>
                      <a:gd name="connsiteY2" fmla="*/ 3146 h 3210"/>
                      <a:gd name="connsiteX3" fmla="*/ 9 w 4104"/>
                      <a:gd name="connsiteY3" fmla="*/ 2003 h 3210"/>
                      <a:gd name="connsiteX4" fmla="*/ 1723 w 4104"/>
                      <a:gd name="connsiteY4" fmla="*/ 98 h 3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 h="3210">
                        <a:moveTo>
                          <a:pt x="1723" y="98"/>
                        </a:moveTo>
                        <a:cubicBezTo>
                          <a:pt x="2695" y="-226"/>
                          <a:pt x="3743" y="279"/>
                          <a:pt x="4105" y="1241"/>
                        </a:cubicBezTo>
                        <a:cubicBezTo>
                          <a:pt x="4105" y="2098"/>
                          <a:pt x="3533" y="2955"/>
                          <a:pt x="2390" y="3146"/>
                        </a:cubicBezTo>
                        <a:cubicBezTo>
                          <a:pt x="1247" y="3336"/>
                          <a:pt x="104" y="3146"/>
                          <a:pt x="9" y="2003"/>
                        </a:cubicBezTo>
                        <a:cubicBezTo>
                          <a:pt x="-86" y="860"/>
                          <a:pt x="580" y="288"/>
                          <a:pt x="1723" y="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6" name="任意多边形: 形状 855"/>
                  <p:cNvSpPr/>
                  <p:nvPr>
                    <p:custDataLst>
                      <p:tags r:id="rId463"/>
                    </p:custDataLst>
                  </p:nvPr>
                </p:nvSpPr>
                <p:spPr>
                  <a:xfrm>
                    <a:off x="5891394" y="2271043"/>
                    <a:ext cx="4104" cy="3210"/>
                  </a:xfrm>
                  <a:custGeom>
                    <a:avLst/>
                    <a:gdLst>
                      <a:gd name="connsiteX0" fmla="*/ 1723 w 4104"/>
                      <a:gd name="connsiteY0" fmla="*/ 98 h 3210"/>
                      <a:gd name="connsiteX1" fmla="*/ 4105 w 4104"/>
                      <a:gd name="connsiteY1" fmla="*/ 1241 h 3210"/>
                      <a:gd name="connsiteX2" fmla="*/ 2390 w 4104"/>
                      <a:gd name="connsiteY2" fmla="*/ 3146 h 3210"/>
                      <a:gd name="connsiteX3" fmla="*/ 9 w 4104"/>
                      <a:gd name="connsiteY3" fmla="*/ 2003 h 3210"/>
                      <a:gd name="connsiteX4" fmla="*/ 1723 w 4104"/>
                      <a:gd name="connsiteY4" fmla="*/ 98 h 3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 h="3210">
                        <a:moveTo>
                          <a:pt x="1723" y="98"/>
                        </a:moveTo>
                        <a:cubicBezTo>
                          <a:pt x="2695" y="-226"/>
                          <a:pt x="3743" y="279"/>
                          <a:pt x="4105" y="1241"/>
                        </a:cubicBezTo>
                        <a:cubicBezTo>
                          <a:pt x="4105" y="2098"/>
                          <a:pt x="3533" y="2955"/>
                          <a:pt x="2390" y="3146"/>
                        </a:cubicBezTo>
                        <a:cubicBezTo>
                          <a:pt x="1247" y="3336"/>
                          <a:pt x="104" y="3146"/>
                          <a:pt x="9" y="2003"/>
                        </a:cubicBezTo>
                        <a:cubicBezTo>
                          <a:pt x="-86" y="860"/>
                          <a:pt x="580" y="288"/>
                          <a:pt x="1723" y="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7" name="任意多边形: 形状 856"/>
                  <p:cNvSpPr/>
                  <p:nvPr>
                    <p:custDataLst>
                      <p:tags r:id="rId464"/>
                    </p:custDataLst>
                  </p:nvPr>
                </p:nvSpPr>
                <p:spPr>
                  <a:xfrm>
                    <a:off x="5892158" y="2271741"/>
                    <a:ext cx="3006" cy="1685"/>
                  </a:xfrm>
                  <a:custGeom>
                    <a:avLst/>
                    <a:gdLst>
                      <a:gd name="connsiteX0" fmla="*/ 6 w 3006"/>
                      <a:gd name="connsiteY0" fmla="*/ 1686 h 1685"/>
                      <a:gd name="connsiteX1" fmla="*/ 863 w 3006"/>
                      <a:gd name="connsiteY1" fmla="*/ 257 h 1685"/>
                      <a:gd name="connsiteX2" fmla="*/ 2864 w 3006"/>
                      <a:gd name="connsiteY2" fmla="*/ 257 h 1685"/>
                      <a:gd name="connsiteX3" fmla="*/ 2864 w 3006"/>
                      <a:gd name="connsiteY3" fmla="*/ 1210 h 1685"/>
                      <a:gd name="connsiteX4" fmla="*/ 2864 w 3006"/>
                      <a:gd name="connsiteY4" fmla="*/ 352 h 1685"/>
                      <a:gd name="connsiteX5" fmla="*/ 959 w 3006"/>
                      <a:gd name="connsiteY5" fmla="*/ 352 h 1685"/>
                      <a:gd name="connsiteX6" fmla="*/ 6 w 3006"/>
                      <a:gd name="connsiteY6" fmla="*/ 1686 h 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6" h="1685">
                        <a:moveTo>
                          <a:pt x="6" y="1686"/>
                        </a:moveTo>
                        <a:cubicBezTo>
                          <a:pt x="6" y="1686"/>
                          <a:pt x="6" y="543"/>
                          <a:pt x="863" y="257"/>
                        </a:cubicBezTo>
                        <a:cubicBezTo>
                          <a:pt x="1482" y="-86"/>
                          <a:pt x="2245" y="-86"/>
                          <a:pt x="2864" y="257"/>
                        </a:cubicBezTo>
                        <a:cubicBezTo>
                          <a:pt x="3054" y="543"/>
                          <a:pt x="3054" y="924"/>
                          <a:pt x="2864" y="1210"/>
                        </a:cubicBezTo>
                        <a:cubicBezTo>
                          <a:pt x="2864" y="1210"/>
                          <a:pt x="2864" y="543"/>
                          <a:pt x="2864" y="352"/>
                        </a:cubicBezTo>
                        <a:cubicBezTo>
                          <a:pt x="2273" y="29"/>
                          <a:pt x="1549" y="29"/>
                          <a:pt x="959" y="352"/>
                        </a:cubicBezTo>
                        <a:cubicBezTo>
                          <a:pt x="959" y="352"/>
                          <a:pt x="-89" y="1495"/>
                          <a:pt x="6" y="16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8" name="任意多边形: 形状 857"/>
                  <p:cNvSpPr/>
                  <p:nvPr>
                    <p:custDataLst>
                      <p:tags r:id="rId465"/>
                    </p:custDataLst>
                  </p:nvPr>
                </p:nvSpPr>
                <p:spPr>
                  <a:xfrm>
                    <a:off x="5886559" y="2250978"/>
                    <a:ext cx="5651" cy="6278"/>
                  </a:xfrm>
                  <a:custGeom>
                    <a:avLst/>
                    <a:gdLst>
                      <a:gd name="connsiteX0" fmla="*/ 3605 w 5651"/>
                      <a:gd name="connsiteY0" fmla="*/ 65 h 6278"/>
                      <a:gd name="connsiteX1" fmla="*/ 5510 w 5651"/>
                      <a:gd name="connsiteY1" fmla="*/ 3780 h 6278"/>
                      <a:gd name="connsiteX2" fmla="*/ 2500 w 5651"/>
                      <a:gd name="connsiteY2" fmla="*/ 6266 h 6278"/>
                      <a:gd name="connsiteX3" fmla="*/ 14 w 5651"/>
                      <a:gd name="connsiteY3" fmla="*/ 3256 h 6278"/>
                      <a:gd name="connsiteX4" fmla="*/ 176 w 5651"/>
                      <a:gd name="connsiteY4" fmla="*/ 2541 h 6278"/>
                      <a:gd name="connsiteX5" fmla="*/ 3338 w 5651"/>
                      <a:gd name="connsiteY5" fmla="*/ 17 h 6278"/>
                      <a:gd name="connsiteX6" fmla="*/ 3605 w 5651"/>
                      <a:gd name="connsiteY6" fmla="*/ 65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 h="6278">
                        <a:moveTo>
                          <a:pt x="3605" y="65"/>
                        </a:moveTo>
                        <a:cubicBezTo>
                          <a:pt x="5157" y="570"/>
                          <a:pt x="6005" y="2227"/>
                          <a:pt x="5510" y="3780"/>
                        </a:cubicBezTo>
                        <a:cubicBezTo>
                          <a:pt x="5367" y="5294"/>
                          <a:pt x="4014" y="6409"/>
                          <a:pt x="2500" y="6266"/>
                        </a:cubicBezTo>
                        <a:cubicBezTo>
                          <a:pt x="976" y="6123"/>
                          <a:pt x="-139" y="4770"/>
                          <a:pt x="14" y="3256"/>
                        </a:cubicBezTo>
                        <a:cubicBezTo>
                          <a:pt x="33" y="3008"/>
                          <a:pt x="90" y="2770"/>
                          <a:pt x="176" y="2541"/>
                        </a:cubicBezTo>
                        <a:cubicBezTo>
                          <a:pt x="357" y="970"/>
                          <a:pt x="1767" y="-154"/>
                          <a:pt x="3338" y="17"/>
                        </a:cubicBezTo>
                        <a:cubicBezTo>
                          <a:pt x="3424" y="27"/>
                          <a:pt x="3519" y="46"/>
                          <a:pt x="3605" y="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59" name="任意多边形: 形状 858"/>
                  <p:cNvSpPr/>
                  <p:nvPr>
                    <p:custDataLst>
                      <p:tags r:id="rId466"/>
                    </p:custDataLst>
                  </p:nvPr>
                </p:nvSpPr>
                <p:spPr>
                  <a:xfrm>
                    <a:off x="5886559" y="2250978"/>
                    <a:ext cx="5651" cy="6278"/>
                  </a:xfrm>
                  <a:custGeom>
                    <a:avLst/>
                    <a:gdLst>
                      <a:gd name="connsiteX0" fmla="*/ 3605 w 5651"/>
                      <a:gd name="connsiteY0" fmla="*/ 65 h 6278"/>
                      <a:gd name="connsiteX1" fmla="*/ 5510 w 5651"/>
                      <a:gd name="connsiteY1" fmla="*/ 3780 h 6278"/>
                      <a:gd name="connsiteX2" fmla="*/ 2500 w 5651"/>
                      <a:gd name="connsiteY2" fmla="*/ 6266 h 6278"/>
                      <a:gd name="connsiteX3" fmla="*/ 14 w 5651"/>
                      <a:gd name="connsiteY3" fmla="*/ 3256 h 6278"/>
                      <a:gd name="connsiteX4" fmla="*/ 176 w 5651"/>
                      <a:gd name="connsiteY4" fmla="*/ 2541 h 6278"/>
                      <a:gd name="connsiteX5" fmla="*/ 3338 w 5651"/>
                      <a:gd name="connsiteY5" fmla="*/ 17 h 6278"/>
                      <a:gd name="connsiteX6" fmla="*/ 3605 w 5651"/>
                      <a:gd name="connsiteY6" fmla="*/ 65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 h="6278">
                        <a:moveTo>
                          <a:pt x="3605" y="65"/>
                        </a:moveTo>
                        <a:cubicBezTo>
                          <a:pt x="5157" y="570"/>
                          <a:pt x="6005" y="2227"/>
                          <a:pt x="5510" y="3780"/>
                        </a:cubicBezTo>
                        <a:cubicBezTo>
                          <a:pt x="5367" y="5294"/>
                          <a:pt x="4014" y="6409"/>
                          <a:pt x="2500" y="6266"/>
                        </a:cubicBezTo>
                        <a:cubicBezTo>
                          <a:pt x="976" y="6123"/>
                          <a:pt x="-139" y="4770"/>
                          <a:pt x="14" y="3256"/>
                        </a:cubicBezTo>
                        <a:cubicBezTo>
                          <a:pt x="33" y="3008"/>
                          <a:pt x="90" y="2770"/>
                          <a:pt x="176" y="2541"/>
                        </a:cubicBezTo>
                        <a:cubicBezTo>
                          <a:pt x="357" y="970"/>
                          <a:pt x="1767" y="-154"/>
                          <a:pt x="3338" y="17"/>
                        </a:cubicBezTo>
                        <a:cubicBezTo>
                          <a:pt x="3424" y="27"/>
                          <a:pt x="3519" y="46"/>
                          <a:pt x="3605" y="6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860" name="任意多边形: 形状 859"/>
                  <p:cNvSpPr/>
                  <p:nvPr>
                    <p:custDataLst>
                      <p:tags r:id="rId467"/>
                    </p:custDataLst>
                  </p:nvPr>
                </p:nvSpPr>
                <p:spPr>
                  <a:xfrm>
                    <a:off x="5888069" y="2251707"/>
                    <a:ext cx="3296" cy="4639"/>
                  </a:xfrm>
                  <a:custGeom>
                    <a:avLst/>
                    <a:gdLst>
                      <a:gd name="connsiteX0" fmla="*/ 0 w 3296"/>
                      <a:gd name="connsiteY0" fmla="*/ 4194 h 4639"/>
                      <a:gd name="connsiteX1" fmla="*/ 2953 w 3296"/>
                      <a:gd name="connsiteY1" fmla="*/ 3432 h 4639"/>
                      <a:gd name="connsiteX2" fmla="*/ 1619 w 3296"/>
                      <a:gd name="connsiteY2" fmla="*/ 3 h 4639"/>
                      <a:gd name="connsiteX3" fmla="*/ 2191 w 3296"/>
                      <a:gd name="connsiteY3" fmla="*/ 2860 h 4639"/>
                      <a:gd name="connsiteX4" fmla="*/ 200 w 3296"/>
                      <a:gd name="connsiteY4" fmla="*/ 4242 h 4639"/>
                      <a:gd name="connsiteX5" fmla="*/ 0 w 3296"/>
                      <a:gd name="connsiteY5" fmla="*/ 4194 h 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6" h="4639">
                        <a:moveTo>
                          <a:pt x="0" y="4194"/>
                        </a:moveTo>
                        <a:cubicBezTo>
                          <a:pt x="667" y="4956"/>
                          <a:pt x="2096" y="4766"/>
                          <a:pt x="2953" y="3432"/>
                        </a:cubicBezTo>
                        <a:cubicBezTo>
                          <a:pt x="3810" y="2099"/>
                          <a:pt x="2953" y="-92"/>
                          <a:pt x="1619" y="3"/>
                        </a:cubicBezTo>
                        <a:cubicBezTo>
                          <a:pt x="2315" y="784"/>
                          <a:pt x="2534" y="1879"/>
                          <a:pt x="2191" y="2860"/>
                        </a:cubicBezTo>
                        <a:cubicBezTo>
                          <a:pt x="2019" y="3794"/>
                          <a:pt x="1134" y="4413"/>
                          <a:pt x="200" y="4242"/>
                        </a:cubicBezTo>
                        <a:cubicBezTo>
                          <a:pt x="133" y="4232"/>
                          <a:pt x="67" y="4213"/>
                          <a:pt x="0" y="419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646" name="图形 412"/>
                <p:cNvGrpSpPr/>
                <p:nvPr/>
              </p:nvGrpSpPr>
              <p:grpSpPr>
                <a:xfrm>
                  <a:off x="6253386" y="2296539"/>
                  <a:ext cx="66936" cy="73254"/>
                  <a:chOff x="6253386" y="2296539"/>
                  <a:chExt cx="66936" cy="73254"/>
                </a:xfrm>
                <a:grpFill/>
              </p:grpSpPr>
              <p:sp>
                <p:nvSpPr>
                  <p:cNvPr id="647" name="任意多边形: 形状 646"/>
                  <p:cNvSpPr/>
                  <p:nvPr>
                    <p:custDataLst>
                      <p:tags r:id="rId468"/>
                    </p:custDataLst>
                  </p:nvPr>
                </p:nvSpPr>
                <p:spPr>
                  <a:xfrm>
                    <a:off x="6265298" y="2308798"/>
                    <a:ext cx="47447" cy="47444"/>
                  </a:xfrm>
                  <a:custGeom>
                    <a:avLst/>
                    <a:gdLst>
                      <a:gd name="connsiteX0" fmla="*/ 18725 w 47447"/>
                      <a:gd name="connsiteY0" fmla="*/ 538 h 47444"/>
                      <a:gd name="connsiteX1" fmla="*/ 46909 w 47447"/>
                      <a:gd name="connsiteY1" fmla="*/ 18721 h 47444"/>
                      <a:gd name="connsiteX2" fmla="*/ 28726 w 47447"/>
                      <a:gd name="connsiteY2" fmla="*/ 46906 h 47444"/>
                      <a:gd name="connsiteX3" fmla="*/ 627 w 47447"/>
                      <a:gd name="connsiteY3" fmla="*/ 29113 h 47444"/>
                      <a:gd name="connsiteX4" fmla="*/ 18334 w 47447"/>
                      <a:gd name="connsiteY4" fmla="*/ 624 h 47444"/>
                      <a:gd name="connsiteX5" fmla="*/ 18725 w 47447"/>
                      <a:gd name="connsiteY5" fmla="*/ 538 h 4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47" h="47444">
                        <a:moveTo>
                          <a:pt x="18725" y="538"/>
                        </a:moveTo>
                        <a:cubicBezTo>
                          <a:pt x="31526" y="-2224"/>
                          <a:pt x="44147" y="5920"/>
                          <a:pt x="46909" y="18721"/>
                        </a:cubicBezTo>
                        <a:cubicBezTo>
                          <a:pt x="49672" y="31532"/>
                          <a:pt x="41528" y="44144"/>
                          <a:pt x="28726" y="46906"/>
                        </a:cubicBezTo>
                        <a:cubicBezTo>
                          <a:pt x="16067" y="49639"/>
                          <a:pt x="3570" y="41715"/>
                          <a:pt x="627" y="29113"/>
                        </a:cubicBezTo>
                        <a:cubicBezTo>
                          <a:pt x="-2354" y="16359"/>
                          <a:pt x="5580" y="3605"/>
                          <a:pt x="18334" y="624"/>
                        </a:cubicBezTo>
                        <a:cubicBezTo>
                          <a:pt x="18468" y="595"/>
                          <a:pt x="18591" y="567"/>
                          <a:pt x="18725" y="53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48" name="任意多边形: 形状 647"/>
                  <p:cNvSpPr/>
                  <p:nvPr>
                    <p:custDataLst>
                      <p:tags r:id="rId469"/>
                    </p:custDataLst>
                  </p:nvPr>
                </p:nvSpPr>
                <p:spPr>
                  <a:xfrm>
                    <a:off x="6255067" y="2334863"/>
                    <a:ext cx="11913" cy="5714"/>
                  </a:xfrm>
                  <a:custGeom>
                    <a:avLst/>
                    <a:gdLst>
                      <a:gd name="connsiteX0" fmla="*/ 10763 w 11913"/>
                      <a:gd name="connsiteY0" fmla="*/ 0 h 5714"/>
                      <a:gd name="connsiteX1" fmla="*/ 11906 w 11913"/>
                      <a:gd name="connsiteY1" fmla="*/ 5334 h 5714"/>
                      <a:gd name="connsiteX2" fmla="*/ 7048 w 11913"/>
                      <a:gd name="connsiteY2" fmla="*/ 4572 h 5714"/>
                      <a:gd name="connsiteX3" fmla="*/ 667 w 11913"/>
                      <a:gd name="connsiteY3" fmla="*/ 5715 h 5714"/>
                      <a:gd name="connsiteX4" fmla="*/ 0 w 11913"/>
                      <a:gd name="connsiteY4" fmla="*/ 5715 h 5714"/>
                      <a:gd name="connsiteX5" fmla="*/ 0 w 11913"/>
                      <a:gd name="connsiteY5" fmla="*/ 4381 h 5714"/>
                      <a:gd name="connsiteX6" fmla="*/ 667 w 11913"/>
                      <a:gd name="connsiteY6" fmla="*/ 4381 h 5714"/>
                      <a:gd name="connsiteX7" fmla="*/ 6953 w 11913"/>
                      <a:gd name="connsiteY7" fmla="*/ 2762 h 5714"/>
                      <a:gd name="connsiteX8" fmla="*/ 10763 w 11913"/>
                      <a:gd name="connsiteY8"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3" h="5714">
                        <a:moveTo>
                          <a:pt x="10763" y="0"/>
                        </a:moveTo>
                        <a:cubicBezTo>
                          <a:pt x="11582" y="1657"/>
                          <a:pt x="11973" y="3486"/>
                          <a:pt x="11906" y="5334"/>
                        </a:cubicBezTo>
                        <a:cubicBezTo>
                          <a:pt x="11906" y="4477"/>
                          <a:pt x="10001" y="4000"/>
                          <a:pt x="7048" y="4572"/>
                        </a:cubicBezTo>
                        <a:lnTo>
                          <a:pt x="667" y="5715"/>
                        </a:lnTo>
                        <a:lnTo>
                          <a:pt x="0" y="5715"/>
                        </a:lnTo>
                        <a:lnTo>
                          <a:pt x="0" y="4381"/>
                        </a:lnTo>
                        <a:lnTo>
                          <a:pt x="667" y="4381"/>
                        </a:lnTo>
                        <a:lnTo>
                          <a:pt x="6953" y="2762"/>
                        </a:lnTo>
                        <a:cubicBezTo>
                          <a:pt x="9525" y="2000"/>
                          <a:pt x="10763" y="952"/>
                          <a:pt x="10763"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49" name="任意多边形: 形状 648"/>
                  <p:cNvSpPr/>
                  <p:nvPr>
                    <p:custDataLst>
                      <p:tags r:id="rId470"/>
                    </p:custDataLst>
                  </p:nvPr>
                </p:nvSpPr>
                <p:spPr>
                  <a:xfrm>
                    <a:off x="6254781" y="2339244"/>
                    <a:ext cx="864" cy="1333"/>
                  </a:xfrm>
                  <a:custGeom>
                    <a:avLst/>
                    <a:gdLst>
                      <a:gd name="connsiteX0" fmla="*/ 857 w 864"/>
                      <a:gd name="connsiteY0" fmla="*/ 0 h 1333"/>
                      <a:gd name="connsiteX1" fmla="*/ 857 w 864"/>
                      <a:gd name="connsiteY1" fmla="*/ 667 h 1333"/>
                      <a:gd name="connsiteX2" fmla="*/ 857 w 864"/>
                      <a:gd name="connsiteY2" fmla="*/ 1333 h 1333"/>
                      <a:gd name="connsiteX3" fmla="*/ 0 w 864"/>
                      <a:gd name="connsiteY3" fmla="*/ 1333 h 1333"/>
                      <a:gd name="connsiteX4" fmla="*/ 0 w 864"/>
                      <a:gd name="connsiteY4" fmla="*/ 0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 h="1333">
                        <a:moveTo>
                          <a:pt x="857" y="0"/>
                        </a:moveTo>
                        <a:cubicBezTo>
                          <a:pt x="867" y="219"/>
                          <a:pt x="867" y="448"/>
                          <a:pt x="857" y="667"/>
                        </a:cubicBezTo>
                        <a:cubicBezTo>
                          <a:pt x="857" y="667"/>
                          <a:pt x="857" y="1143"/>
                          <a:pt x="857" y="1333"/>
                        </a:cubicBezTo>
                        <a:lnTo>
                          <a:pt x="0" y="1333"/>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0" name="任意多边形: 形状 649"/>
                  <p:cNvSpPr/>
                  <p:nvPr>
                    <p:custDataLst>
                      <p:tags r:id="rId471"/>
                    </p:custDataLst>
                  </p:nvPr>
                </p:nvSpPr>
                <p:spPr>
                  <a:xfrm>
                    <a:off x="6253386" y="2337339"/>
                    <a:ext cx="2398" cy="4476"/>
                  </a:xfrm>
                  <a:custGeom>
                    <a:avLst/>
                    <a:gdLst>
                      <a:gd name="connsiteX0" fmla="*/ 157 w 2398"/>
                      <a:gd name="connsiteY0" fmla="*/ 571 h 4476"/>
                      <a:gd name="connsiteX1" fmla="*/ 157 w 2398"/>
                      <a:gd name="connsiteY1" fmla="*/ 571 h 4476"/>
                      <a:gd name="connsiteX2" fmla="*/ 157 w 2398"/>
                      <a:gd name="connsiteY2" fmla="*/ 571 h 4476"/>
                      <a:gd name="connsiteX3" fmla="*/ 157 w 2398"/>
                      <a:gd name="connsiteY3" fmla="*/ 2667 h 4476"/>
                      <a:gd name="connsiteX4" fmla="*/ 1205 w 2398"/>
                      <a:gd name="connsiteY4" fmla="*/ 4477 h 4476"/>
                      <a:gd name="connsiteX5" fmla="*/ 1967 w 2398"/>
                      <a:gd name="connsiteY5" fmla="*/ 4477 h 4476"/>
                      <a:gd name="connsiteX6" fmla="*/ 1967 w 2398"/>
                      <a:gd name="connsiteY6" fmla="*/ 2096 h 4476"/>
                      <a:gd name="connsiteX7" fmla="*/ 633 w 2398"/>
                      <a:gd name="connsiteY7" fmla="*/ 0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8" h="4476">
                        <a:moveTo>
                          <a:pt x="157" y="571"/>
                        </a:moveTo>
                        <a:lnTo>
                          <a:pt x="157" y="571"/>
                        </a:lnTo>
                        <a:lnTo>
                          <a:pt x="157" y="571"/>
                        </a:lnTo>
                        <a:cubicBezTo>
                          <a:pt x="-52" y="1257"/>
                          <a:pt x="-52" y="1981"/>
                          <a:pt x="157" y="2667"/>
                        </a:cubicBezTo>
                        <a:cubicBezTo>
                          <a:pt x="281" y="3372"/>
                          <a:pt x="653" y="4020"/>
                          <a:pt x="1205" y="4477"/>
                        </a:cubicBezTo>
                        <a:lnTo>
                          <a:pt x="1967" y="4477"/>
                        </a:lnTo>
                        <a:cubicBezTo>
                          <a:pt x="2443" y="4477"/>
                          <a:pt x="2633" y="3143"/>
                          <a:pt x="1967" y="2096"/>
                        </a:cubicBezTo>
                        <a:cubicBezTo>
                          <a:pt x="1910" y="1219"/>
                          <a:pt x="1405" y="419"/>
                          <a:pt x="633"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1" name="任意多边形: 形状 650"/>
                  <p:cNvSpPr/>
                  <p:nvPr>
                    <p:custDataLst>
                      <p:tags r:id="rId472"/>
                    </p:custDataLst>
                  </p:nvPr>
                </p:nvSpPr>
                <p:spPr>
                  <a:xfrm>
                    <a:off x="6253448" y="2338863"/>
                    <a:ext cx="1126" cy="2899"/>
                  </a:xfrm>
                  <a:custGeom>
                    <a:avLst/>
                    <a:gdLst>
                      <a:gd name="connsiteX0" fmla="*/ 0 w 1126"/>
                      <a:gd name="connsiteY0" fmla="*/ 0 h 2899"/>
                      <a:gd name="connsiteX1" fmla="*/ 953 w 1126"/>
                      <a:gd name="connsiteY1" fmla="*/ 1333 h 2899"/>
                      <a:gd name="connsiteX2" fmla="*/ 953 w 1126"/>
                      <a:gd name="connsiteY2" fmla="*/ 2858 h 2899"/>
                      <a:gd name="connsiteX3" fmla="*/ 190 w 1126"/>
                      <a:gd name="connsiteY3" fmla="*/ 2858 h 2899"/>
                      <a:gd name="connsiteX4" fmla="*/ 1048 w 1126"/>
                      <a:gd name="connsiteY4" fmla="*/ 2858 h 2899"/>
                      <a:gd name="connsiteX5" fmla="*/ 1048 w 1126"/>
                      <a:gd name="connsiteY5" fmla="*/ 1333 h 2899"/>
                      <a:gd name="connsiteX6" fmla="*/ 476 w 1126"/>
                      <a:gd name="connsiteY6" fmla="*/ 1333 h 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 h="2899">
                        <a:moveTo>
                          <a:pt x="0" y="0"/>
                        </a:moveTo>
                        <a:cubicBezTo>
                          <a:pt x="0" y="0"/>
                          <a:pt x="857" y="571"/>
                          <a:pt x="953" y="1333"/>
                        </a:cubicBezTo>
                        <a:cubicBezTo>
                          <a:pt x="1048" y="2096"/>
                          <a:pt x="953" y="2762"/>
                          <a:pt x="953" y="2858"/>
                        </a:cubicBezTo>
                        <a:cubicBezTo>
                          <a:pt x="953" y="2953"/>
                          <a:pt x="476" y="2858"/>
                          <a:pt x="190" y="2858"/>
                        </a:cubicBezTo>
                        <a:cubicBezTo>
                          <a:pt x="-95" y="2858"/>
                          <a:pt x="953" y="2858"/>
                          <a:pt x="1048" y="2858"/>
                        </a:cubicBezTo>
                        <a:cubicBezTo>
                          <a:pt x="1153" y="2353"/>
                          <a:pt x="1153" y="1838"/>
                          <a:pt x="1048" y="1333"/>
                        </a:cubicBezTo>
                        <a:cubicBezTo>
                          <a:pt x="1048" y="1333"/>
                          <a:pt x="1048" y="1333"/>
                          <a:pt x="476" y="13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2" name="任意多边形: 形状 651"/>
                  <p:cNvSpPr/>
                  <p:nvPr>
                    <p:custDataLst>
                      <p:tags r:id="rId473"/>
                    </p:custDataLst>
                  </p:nvPr>
                </p:nvSpPr>
                <p:spPr>
                  <a:xfrm>
                    <a:off x="6263830" y="2344197"/>
                    <a:ext cx="8096" cy="6476"/>
                  </a:xfrm>
                  <a:custGeom>
                    <a:avLst/>
                    <a:gdLst>
                      <a:gd name="connsiteX0" fmla="*/ 4858 w 8096"/>
                      <a:gd name="connsiteY0" fmla="*/ 0 h 6476"/>
                      <a:gd name="connsiteX1" fmla="*/ 8096 w 8096"/>
                      <a:gd name="connsiteY1" fmla="*/ 4382 h 6476"/>
                      <a:gd name="connsiteX2" fmla="*/ 4477 w 8096"/>
                      <a:gd name="connsiteY2" fmla="*/ 4382 h 6476"/>
                      <a:gd name="connsiteX3" fmla="*/ 1334 w 8096"/>
                      <a:gd name="connsiteY3" fmla="*/ 6477 h 6476"/>
                      <a:gd name="connsiteX4" fmla="*/ 762 w 8096"/>
                      <a:gd name="connsiteY4" fmla="*/ 6477 h 6476"/>
                      <a:gd name="connsiteX5" fmla="*/ 0 w 8096"/>
                      <a:gd name="connsiteY5" fmla="*/ 5334 h 6476"/>
                      <a:gd name="connsiteX6" fmla="*/ 476 w 8096"/>
                      <a:gd name="connsiteY6" fmla="*/ 5334 h 6476"/>
                      <a:gd name="connsiteX7" fmla="*/ 3429 w 8096"/>
                      <a:gd name="connsiteY7" fmla="*/ 2953 h 6476"/>
                      <a:gd name="connsiteX8" fmla="*/ 4858 w 8096"/>
                      <a:gd name="connsiteY8" fmla="*/ 0 h 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 h="6476">
                        <a:moveTo>
                          <a:pt x="4858" y="0"/>
                        </a:moveTo>
                        <a:cubicBezTo>
                          <a:pt x="6229" y="1219"/>
                          <a:pt x="7334" y="2715"/>
                          <a:pt x="8096" y="4382"/>
                        </a:cubicBezTo>
                        <a:cubicBezTo>
                          <a:pt x="7429" y="3715"/>
                          <a:pt x="6763" y="3334"/>
                          <a:pt x="4477" y="4382"/>
                        </a:cubicBezTo>
                        <a:lnTo>
                          <a:pt x="1334" y="6477"/>
                        </a:lnTo>
                        <a:lnTo>
                          <a:pt x="762" y="6477"/>
                        </a:lnTo>
                        <a:lnTo>
                          <a:pt x="0" y="5334"/>
                        </a:lnTo>
                        <a:lnTo>
                          <a:pt x="476" y="5334"/>
                        </a:lnTo>
                        <a:cubicBezTo>
                          <a:pt x="1524" y="4620"/>
                          <a:pt x="2515" y="3829"/>
                          <a:pt x="3429" y="2953"/>
                        </a:cubicBezTo>
                        <a:cubicBezTo>
                          <a:pt x="5429" y="1619"/>
                          <a:pt x="5239" y="857"/>
                          <a:pt x="4858"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3" name="任意多边形: 形状 652"/>
                  <p:cNvSpPr/>
                  <p:nvPr>
                    <p:custDataLst>
                      <p:tags r:id="rId474"/>
                    </p:custDataLst>
                  </p:nvPr>
                </p:nvSpPr>
                <p:spPr>
                  <a:xfrm>
                    <a:off x="6263449" y="2349817"/>
                    <a:ext cx="1538" cy="1619"/>
                  </a:xfrm>
                  <a:custGeom>
                    <a:avLst/>
                    <a:gdLst>
                      <a:gd name="connsiteX0" fmla="*/ 1048 w 1538"/>
                      <a:gd name="connsiteY0" fmla="*/ 0 h 1619"/>
                      <a:gd name="connsiteX1" fmla="*/ 1524 w 1538"/>
                      <a:gd name="connsiteY1" fmla="*/ 476 h 1619"/>
                      <a:gd name="connsiteX2" fmla="*/ 1524 w 1538"/>
                      <a:gd name="connsiteY2" fmla="*/ 1143 h 1619"/>
                      <a:gd name="connsiteX3" fmla="*/ 762 w 1538"/>
                      <a:gd name="connsiteY3" fmla="*/ 1619 h 1619"/>
                      <a:gd name="connsiteX4" fmla="*/ 0 w 1538"/>
                      <a:gd name="connsiteY4" fmla="*/ 476 h 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 h="1619">
                        <a:moveTo>
                          <a:pt x="1048" y="0"/>
                        </a:moveTo>
                        <a:lnTo>
                          <a:pt x="1524" y="476"/>
                        </a:lnTo>
                        <a:cubicBezTo>
                          <a:pt x="1543" y="695"/>
                          <a:pt x="1543" y="924"/>
                          <a:pt x="1524" y="1143"/>
                        </a:cubicBezTo>
                        <a:lnTo>
                          <a:pt x="762" y="1619"/>
                        </a:lnTo>
                        <a:lnTo>
                          <a:pt x="0" y="476"/>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4" name="任意多边形: 形状 653"/>
                  <p:cNvSpPr/>
                  <p:nvPr>
                    <p:custDataLst>
                      <p:tags r:id="rId475"/>
                    </p:custDataLst>
                  </p:nvPr>
                </p:nvSpPr>
                <p:spPr>
                  <a:xfrm>
                    <a:off x="6261639" y="2348733"/>
                    <a:ext cx="3904" cy="4417"/>
                  </a:xfrm>
                  <a:custGeom>
                    <a:avLst/>
                    <a:gdLst>
                      <a:gd name="connsiteX0" fmla="*/ 0 w 3904"/>
                      <a:gd name="connsiteY0" fmla="*/ 512 h 4417"/>
                      <a:gd name="connsiteX1" fmla="*/ 0 w 3904"/>
                      <a:gd name="connsiteY1" fmla="*/ 512 h 4417"/>
                      <a:gd name="connsiteX2" fmla="*/ 0 w 3904"/>
                      <a:gd name="connsiteY2" fmla="*/ 512 h 4417"/>
                      <a:gd name="connsiteX3" fmla="*/ 0 w 3904"/>
                      <a:gd name="connsiteY3" fmla="*/ 512 h 4417"/>
                      <a:gd name="connsiteX4" fmla="*/ 0 w 3904"/>
                      <a:gd name="connsiteY4" fmla="*/ 512 h 4417"/>
                      <a:gd name="connsiteX5" fmla="*/ 0 w 3904"/>
                      <a:gd name="connsiteY5" fmla="*/ 512 h 4417"/>
                      <a:gd name="connsiteX6" fmla="*/ 952 w 3904"/>
                      <a:gd name="connsiteY6" fmla="*/ 2798 h 4417"/>
                      <a:gd name="connsiteX7" fmla="*/ 2953 w 3904"/>
                      <a:gd name="connsiteY7" fmla="*/ 4418 h 4417"/>
                      <a:gd name="connsiteX8" fmla="*/ 3429 w 3904"/>
                      <a:gd name="connsiteY8" fmla="*/ 4418 h 4417"/>
                      <a:gd name="connsiteX9" fmla="*/ 3905 w 3904"/>
                      <a:gd name="connsiteY9" fmla="*/ 4418 h 4417"/>
                      <a:gd name="connsiteX10" fmla="*/ 3905 w 3904"/>
                      <a:gd name="connsiteY10" fmla="*/ 4418 h 4417"/>
                      <a:gd name="connsiteX11" fmla="*/ 3143 w 3904"/>
                      <a:gd name="connsiteY11" fmla="*/ 1560 h 4417"/>
                      <a:gd name="connsiteX12" fmla="*/ 667 w 3904"/>
                      <a:gd name="connsiteY12" fmla="*/ 36 h 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4" h="4417">
                        <a:moveTo>
                          <a:pt x="0" y="512"/>
                        </a:moveTo>
                        <a:lnTo>
                          <a:pt x="0" y="512"/>
                        </a:lnTo>
                        <a:lnTo>
                          <a:pt x="0" y="512"/>
                        </a:lnTo>
                        <a:lnTo>
                          <a:pt x="0" y="512"/>
                        </a:lnTo>
                        <a:lnTo>
                          <a:pt x="0" y="512"/>
                        </a:lnTo>
                        <a:lnTo>
                          <a:pt x="0" y="512"/>
                        </a:lnTo>
                        <a:cubicBezTo>
                          <a:pt x="76" y="1351"/>
                          <a:pt x="410" y="2151"/>
                          <a:pt x="952" y="2798"/>
                        </a:cubicBezTo>
                        <a:cubicBezTo>
                          <a:pt x="1419" y="3551"/>
                          <a:pt x="2124" y="4122"/>
                          <a:pt x="2953" y="4418"/>
                        </a:cubicBezTo>
                        <a:lnTo>
                          <a:pt x="3429" y="4418"/>
                        </a:lnTo>
                        <a:lnTo>
                          <a:pt x="3905" y="4418"/>
                        </a:lnTo>
                        <a:lnTo>
                          <a:pt x="3905" y="4418"/>
                        </a:lnTo>
                        <a:cubicBezTo>
                          <a:pt x="3905" y="3846"/>
                          <a:pt x="3905" y="2703"/>
                          <a:pt x="3143" y="1560"/>
                        </a:cubicBezTo>
                        <a:cubicBezTo>
                          <a:pt x="2381" y="417"/>
                          <a:pt x="1333" y="-154"/>
                          <a:pt x="667" y="3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5" name="任意多边形: 形状 654"/>
                  <p:cNvSpPr/>
                  <p:nvPr>
                    <p:custDataLst>
                      <p:tags r:id="rId476"/>
                    </p:custDataLst>
                  </p:nvPr>
                </p:nvSpPr>
                <p:spPr>
                  <a:xfrm>
                    <a:off x="6261505" y="2350388"/>
                    <a:ext cx="2694" cy="2848"/>
                  </a:xfrm>
                  <a:custGeom>
                    <a:avLst/>
                    <a:gdLst>
                      <a:gd name="connsiteX0" fmla="*/ 515 w 2694"/>
                      <a:gd name="connsiteY0" fmla="*/ 0 h 2848"/>
                      <a:gd name="connsiteX1" fmla="*/ 2229 w 2694"/>
                      <a:gd name="connsiteY1" fmla="*/ 857 h 2848"/>
                      <a:gd name="connsiteX2" fmla="*/ 2229 w 2694"/>
                      <a:gd name="connsiteY2" fmla="*/ 2762 h 2848"/>
                      <a:gd name="connsiteX3" fmla="*/ 1277 w 2694"/>
                      <a:gd name="connsiteY3" fmla="*/ 2762 h 2848"/>
                      <a:gd name="connsiteX4" fmla="*/ 1943 w 2694"/>
                      <a:gd name="connsiteY4" fmla="*/ 2000 h 2848"/>
                      <a:gd name="connsiteX5" fmla="*/ 801 w 2694"/>
                      <a:gd name="connsiteY5" fmla="*/ 476 h 2848"/>
                      <a:gd name="connsiteX6" fmla="*/ 39 w 2694"/>
                      <a:gd name="connsiteY6" fmla="*/ 476 h 2848"/>
                      <a:gd name="connsiteX7" fmla="*/ 515 w 2694"/>
                      <a:gd name="connsiteY7" fmla="*/ 0 h 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 h="2848">
                        <a:moveTo>
                          <a:pt x="515" y="0"/>
                        </a:moveTo>
                        <a:cubicBezTo>
                          <a:pt x="515" y="0"/>
                          <a:pt x="1658" y="0"/>
                          <a:pt x="2229" y="857"/>
                        </a:cubicBezTo>
                        <a:cubicBezTo>
                          <a:pt x="2801" y="1715"/>
                          <a:pt x="2896" y="2477"/>
                          <a:pt x="2229" y="2762"/>
                        </a:cubicBezTo>
                        <a:cubicBezTo>
                          <a:pt x="1925" y="2877"/>
                          <a:pt x="1582" y="2877"/>
                          <a:pt x="1277" y="2762"/>
                        </a:cubicBezTo>
                        <a:cubicBezTo>
                          <a:pt x="1277" y="2762"/>
                          <a:pt x="2134" y="2762"/>
                          <a:pt x="1943" y="2000"/>
                        </a:cubicBezTo>
                        <a:cubicBezTo>
                          <a:pt x="1753" y="1372"/>
                          <a:pt x="1353" y="829"/>
                          <a:pt x="801" y="476"/>
                        </a:cubicBezTo>
                        <a:cubicBezTo>
                          <a:pt x="801" y="476"/>
                          <a:pt x="229" y="476"/>
                          <a:pt x="39" y="476"/>
                        </a:cubicBezTo>
                        <a:cubicBezTo>
                          <a:pt x="-152" y="476"/>
                          <a:pt x="420" y="0"/>
                          <a:pt x="515"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6" name="任意多边形: 形状 655"/>
                  <p:cNvSpPr/>
                  <p:nvPr>
                    <p:custDataLst>
                      <p:tags r:id="rId477"/>
                    </p:custDataLst>
                  </p:nvPr>
                </p:nvSpPr>
                <p:spPr>
                  <a:xfrm>
                    <a:off x="6274498" y="2351722"/>
                    <a:ext cx="5048" cy="5810"/>
                  </a:xfrm>
                  <a:custGeom>
                    <a:avLst/>
                    <a:gdLst>
                      <a:gd name="connsiteX0" fmla="*/ 1048 w 5048"/>
                      <a:gd name="connsiteY0" fmla="*/ 0 h 5810"/>
                      <a:gd name="connsiteX1" fmla="*/ 5048 w 5048"/>
                      <a:gd name="connsiteY1" fmla="*/ 2286 h 5810"/>
                      <a:gd name="connsiteX2" fmla="*/ 2191 w 5048"/>
                      <a:gd name="connsiteY2" fmla="*/ 4191 h 5810"/>
                      <a:gd name="connsiteX3" fmla="*/ 1048 w 5048"/>
                      <a:gd name="connsiteY3" fmla="*/ 5810 h 5810"/>
                      <a:gd name="connsiteX4" fmla="*/ 1048 w 5048"/>
                      <a:gd name="connsiteY4" fmla="*/ 5810 h 5810"/>
                      <a:gd name="connsiteX5" fmla="*/ 0 w 5048"/>
                      <a:gd name="connsiteY5" fmla="*/ 5239 h 5810"/>
                      <a:gd name="connsiteX6" fmla="*/ 0 w 5048"/>
                      <a:gd name="connsiteY6" fmla="*/ 4763 h 5810"/>
                      <a:gd name="connsiteX7" fmla="*/ 762 w 5048"/>
                      <a:gd name="connsiteY7" fmla="*/ 3143 h 5810"/>
                      <a:gd name="connsiteX8" fmla="*/ 1048 w 5048"/>
                      <a:gd name="connsiteY8" fmla="*/ 0 h 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8" h="5810">
                        <a:moveTo>
                          <a:pt x="1048" y="0"/>
                        </a:moveTo>
                        <a:cubicBezTo>
                          <a:pt x="2515" y="495"/>
                          <a:pt x="3877" y="1267"/>
                          <a:pt x="5048" y="2286"/>
                        </a:cubicBezTo>
                        <a:cubicBezTo>
                          <a:pt x="4286" y="2286"/>
                          <a:pt x="3238" y="2286"/>
                          <a:pt x="2191" y="4191"/>
                        </a:cubicBezTo>
                        <a:cubicBezTo>
                          <a:pt x="1781" y="4705"/>
                          <a:pt x="1400" y="5248"/>
                          <a:pt x="1048" y="5810"/>
                        </a:cubicBezTo>
                        <a:lnTo>
                          <a:pt x="1048" y="5810"/>
                        </a:lnTo>
                        <a:lnTo>
                          <a:pt x="0" y="5239"/>
                        </a:lnTo>
                        <a:lnTo>
                          <a:pt x="0" y="4763"/>
                        </a:lnTo>
                        <a:cubicBezTo>
                          <a:pt x="305" y="4248"/>
                          <a:pt x="562" y="3705"/>
                          <a:pt x="762" y="3143"/>
                        </a:cubicBezTo>
                        <a:cubicBezTo>
                          <a:pt x="1715" y="1619"/>
                          <a:pt x="1715" y="953"/>
                          <a:pt x="1048"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7" name="任意多边形: 形状 656"/>
                  <p:cNvSpPr/>
                  <p:nvPr>
                    <p:custDataLst>
                      <p:tags r:id="rId478"/>
                    </p:custDataLst>
                  </p:nvPr>
                </p:nvSpPr>
                <p:spPr>
                  <a:xfrm>
                    <a:off x="6274689" y="2356675"/>
                    <a:ext cx="1047" cy="666"/>
                  </a:xfrm>
                  <a:custGeom>
                    <a:avLst/>
                    <a:gdLst>
                      <a:gd name="connsiteX0" fmla="*/ 0 w 1047"/>
                      <a:gd name="connsiteY0" fmla="*/ 0 h 666"/>
                      <a:gd name="connsiteX1" fmla="*/ 571 w 1047"/>
                      <a:gd name="connsiteY1" fmla="*/ 0 h 666"/>
                      <a:gd name="connsiteX2" fmla="*/ 1048 w 1047"/>
                      <a:gd name="connsiteY2" fmla="*/ 0 h 666"/>
                      <a:gd name="connsiteX3" fmla="*/ 1048 w 1047"/>
                      <a:gd name="connsiteY3" fmla="*/ 667 h 666"/>
                      <a:gd name="connsiteX4" fmla="*/ 0 w 1047"/>
                      <a:gd name="connsiteY4" fmla="*/ 95 h 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 h="666">
                        <a:moveTo>
                          <a:pt x="0" y="0"/>
                        </a:moveTo>
                        <a:lnTo>
                          <a:pt x="571" y="0"/>
                        </a:lnTo>
                        <a:lnTo>
                          <a:pt x="1048" y="0"/>
                        </a:lnTo>
                        <a:lnTo>
                          <a:pt x="1048" y="667"/>
                        </a:lnTo>
                        <a:lnTo>
                          <a:pt x="0" y="95"/>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8" name="任意多边形: 形状 657"/>
                  <p:cNvSpPr/>
                  <p:nvPr>
                    <p:custDataLst>
                      <p:tags r:id="rId479"/>
                    </p:custDataLst>
                  </p:nvPr>
                </p:nvSpPr>
                <p:spPr>
                  <a:xfrm>
                    <a:off x="6272212" y="2356601"/>
                    <a:ext cx="3428" cy="2019"/>
                  </a:xfrm>
                  <a:custGeom>
                    <a:avLst/>
                    <a:gdLst>
                      <a:gd name="connsiteX0" fmla="*/ 476 w 3428"/>
                      <a:gd name="connsiteY0" fmla="*/ 645 h 2019"/>
                      <a:gd name="connsiteX1" fmla="*/ 476 w 3428"/>
                      <a:gd name="connsiteY1" fmla="*/ 645 h 2019"/>
                      <a:gd name="connsiteX2" fmla="*/ 476 w 3428"/>
                      <a:gd name="connsiteY2" fmla="*/ 645 h 2019"/>
                      <a:gd name="connsiteX3" fmla="*/ 476 w 3428"/>
                      <a:gd name="connsiteY3" fmla="*/ 645 h 2019"/>
                      <a:gd name="connsiteX4" fmla="*/ 476 w 3428"/>
                      <a:gd name="connsiteY4" fmla="*/ 645 h 2019"/>
                      <a:gd name="connsiteX5" fmla="*/ 1714 w 3428"/>
                      <a:gd name="connsiteY5" fmla="*/ 1884 h 2019"/>
                      <a:gd name="connsiteX6" fmla="*/ 3429 w 3428"/>
                      <a:gd name="connsiteY6" fmla="*/ 1884 h 2019"/>
                      <a:gd name="connsiteX7" fmla="*/ 3429 w 3428"/>
                      <a:gd name="connsiteY7" fmla="*/ 1884 h 2019"/>
                      <a:gd name="connsiteX8" fmla="*/ 3429 w 3428"/>
                      <a:gd name="connsiteY8" fmla="*/ 1884 h 2019"/>
                      <a:gd name="connsiteX9" fmla="*/ 2096 w 3428"/>
                      <a:gd name="connsiteY9" fmla="*/ 264 h 2019"/>
                      <a:gd name="connsiteX10" fmla="*/ 0 w 3428"/>
                      <a:gd name="connsiteY10" fmla="*/ 264 h 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 h="2019">
                        <a:moveTo>
                          <a:pt x="476" y="645"/>
                        </a:moveTo>
                        <a:lnTo>
                          <a:pt x="476" y="645"/>
                        </a:lnTo>
                        <a:lnTo>
                          <a:pt x="476" y="645"/>
                        </a:lnTo>
                        <a:lnTo>
                          <a:pt x="476" y="645"/>
                        </a:lnTo>
                        <a:lnTo>
                          <a:pt x="476" y="645"/>
                        </a:lnTo>
                        <a:cubicBezTo>
                          <a:pt x="733" y="1188"/>
                          <a:pt x="1171" y="1626"/>
                          <a:pt x="1714" y="1884"/>
                        </a:cubicBezTo>
                        <a:cubicBezTo>
                          <a:pt x="2267" y="2065"/>
                          <a:pt x="2877" y="2065"/>
                          <a:pt x="3429" y="1884"/>
                        </a:cubicBezTo>
                        <a:lnTo>
                          <a:pt x="3429" y="1884"/>
                        </a:lnTo>
                        <a:lnTo>
                          <a:pt x="3429" y="1884"/>
                        </a:lnTo>
                        <a:cubicBezTo>
                          <a:pt x="3277" y="1160"/>
                          <a:pt x="2772" y="560"/>
                          <a:pt x="2096" y="264"/>
                        </a:cubicBezTo>
                        <a:cubicBezTo>
                          <a:pt x="1438" y="-88"/>
                          <a:pt x="657" y="-88"/>
                          <a:pt x="0" y="26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59" name="任意多边形: 形状 658"/>
                  <p:cNvSpPr/>
                  <p:nvPr>
                    <p:custDataLst>
                      <p:tags r:id="rId480"/>
                    </p:custDataLst>
                  </p:nvPr>
                </p:nvSpPr>
                <p:spPr>
                  <a:xfrm>
                    <a:off x="6272974" y="2357628"/>
                    <a:ext cx="2499" cy="1460"/>
                  </a:xfrm>
                  <a:custGeom>
                    <a:avLst/>
                    <a:gdLst>
                      <a:gd name="connsiteX0" fmla="*/ 286 w 2499"/>
                      <a:gd name="connsiteY0" fmla="*/ 286 h 1460"/>
                      <a:gd name="connsiteX1" fmla="*/ 1715 w 2499"/>
                      <a:gd name="connsiteY1" fmla="*/ 286 h 1460"/>
                      <a:gd name="connsiteX2" fmla="*/ 2477 w 2499"/>
                      <a:gd name="connsiteY2" fmla="*/ 1333 h 1460"/>
                      <a:gd name="connsiteX3" fmla="*/ 1715 w 2499"/>
                      <a:gd name="connsiteY3" fmla="*/ 1333 h 1460"/>
                      <a:gd name="connsiteX4" fmla="*/ 1715 w 2499"/>
                      <a:gd name="connsiteY4" fmla="*/ 667 h 1460"/>
                      <a:gd name="connsiteX5" fmla="*/ 476 w 2499"/>
                      <a:gd name="connsiteY5" fmla="*/ 0 h 1460"/>
                      <a:gd name="connsiteX6" fmla="*/ 0 w 2499"/>
                      <a:gd name="connsiteY6" fmla="*/ 0 h 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9" h="1460">
                        <a:moveTo>
                          <a:pt x="286" y="286"/>
                        </a:moveTo>
                        <a:cubicBezTo>
                          <a:pt x="286" y="286"/>
                          <a:pt x="1048" y="286"/>
                          <a:pt x="1715" y="286"/>
                        </a:cubicBezTo>
                        <a:cubicBezTo>
                          <a:pt x="2381" y="286"/>
                          <a:pt x="2572" y="1048"/>
                          <a:pt x="2477" y="1333"/>
                        </a:cubicBezTo>
                        <a:cubicBezTo>
                          <a:pt x="2381" y="1619"/>
                          <a:pt x="2477" y="1333"/>
                          <a:pt x="1715" y="1333"/>
                        </a:cubicBezTo>
                        <a:lnTo>
                          <a:pt x="1715" y="667"/>
                        </a:lnTo>
                        <a:cubicBezTo>
                          <a:pt x="1400" y="305"/>
                          <a:pt x="953" y="67"/>
                          <a:pt x="476" y="0"/>
                        </a:cubicBezTo>
                        <a:cubicBezTo>
                          <a:pt x="476" y="0"/>
                          <a:pt x="0" y="0"/>
                          <a:pt x="0"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0" name="任意多边形: 形状 659"/>
                  <p:cNvSpPr/>
                  <p:nvPr>
                    <p:custDataLst>
                      <p:tags r:id="rId481"/>
                    </p:custDataLst>
                  </p:nvPr>
                </p:nvSpPr>
                <p:spPr>
                  <a:xfrm>
                    <a:off x="6284118" y="2355423"/>
                    <a:ext cx="5429" cy="12015"/>
                  </a:xfrm>
                  <a:custGeom>
                    <a:avLst/>
                    <a:gdLst>
                      <a:gd name="connsiteX0" fmla="*/ 0 w 5429"/>
                      <a:gd name="connsiteY0" fmla="*/ 109 h 12015"/>
                      <a:gd name="connsiteX1" fmla="*/ 5429 w 5429"/>
                      <a:gd name="connsiteY1" fmla="*/ 681 h 12015"/>
                      <a:gd name="connsiteX2" fmla="*/ 3143 w 5429"/>
                      <a:gd name="connsiteY2" fmla="*/ 4967 h 12015"/>
                      <a:gd name="connsiteX3" fmla="*/ 2381 w 5429"/>
                      <a:gd name="connsiteY3" fmla="*/ 11349 h 12015"/>
                      <a:gd name="connsiteX4" fmla="*/ 2381 w 5429"/>
                      <a:gd name="connsiteY4" fmla="*/ 12015 h 12015"/>
                      <a:gd name="connsiteX5" fmla="*/ 953 w 5429"/>
                      <a:gd name="connsiteY5" fmla="*/ 12015 h 12015"/>
                      <a:gd name="connsiteX6" fmla="*/ 953 w 5429"/>
                      <a:gd name="connsiteY6" fmla="*/ 11253 h 12015"/>
                      <a:gd name="connsiteX7" fmla="*/ 953 w 5429"/>
                      <a:gd name="connsiteY7" fmla="*/ 4872 h 12015"/>
                      <a:gd name="connsiteX8" fmla="*/ 0 w 5429"/>
                      <a:gd name="connsiteY8" fmla="*/ 109 h 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9" h="12015">
                        <a:moveTo>
                          <a:pt x="0" y="109"/>
                        </a:moveTo>
                        <a:cubicBezTo>
                          <a:pt x="1829" y="-148"/>
                          <a:pt x="3696" y="52"/>
                          <a:pt x="5429" y="681"/>
                        </a:cubicBezTo>
                        <a:cubicBezTo>
                          <a:pt x="4477" y="681"/>
                          <a:pt x="3620" y="2109"/>
                          <a:pt x="3143" y="4967"/>
                        </a:cubicBezTo>
                        <a:cubicBezTo>
                          <a:pt x="2667" y="7824"/>
                          <a:pt x="2477" y="9634"/>
                          <a:pt x="2381" y="11349"/>
                        </a:cubicBezTo>
                        <a:lnTo>
                          <a:pt x="2381" y="12015"/>
                        </a:lnTo>
                        <a:lnTo>
                          <a:pt x="953" y="12015"/>
                        </a:lnTo>
                        <a:lnTo>
                          <a:pt x="953" y="11253"/>
                        </a:lnTo>
                        <a:cubicBezTo>
                          <a:pt x="953" y="9634"/>
                          <a:pt x="953" y="7348"/>
                          <a:pt x="953" y="4872"/>
                        </a:cubicBezTo>
                        <a:cubicBezTo>
                          <a:pt x="953" y="2395"/>
                          <a:pt x="857" y="395"/>
                          <a:pt x="0" y="10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1" name="任意多边形: 形状 660"/>
                  <p:cNvSpPr/>
                  <p:nvPr>
                    <p:custDataLst>
                      <p:tags r:id="rId482"/>
                    </p:custDataLst>
                  </p:nvPr>
                </p:nvSpPr>
                <p:spPr>
                  <a:xfrm>
                    <a:off x="6285071" y="2366391"/>
                    <a:ext cx="1428" cy="857"/>
                  </a:xfrm>
                  <a:custGeom>
                    <a:avLst/>
                    <a:gdLst>
                      <a:gd name="connsiteX0" fmla="*/ 0 w 1428"/>
                      <a:gd name="connsiteY0" fmla="*/ 0 h 857"/>
                      <a:gd name="connsiteX1" fmla="*/ 667 w 1428"/>
                      <a:gd name="connsiteY1" fmla="*/ 0 h 857"/>
                      <a:gd name="connsiteX2" fmla="*/ 1429 w 1428"/>
                      <a:gd name="connsiteY2" fmla="*/ 0 h 857"/>
                      <a:gd name="connsiteX3" fmla="*/ 1429 w 1428"/>
                      <a:gd name="connsiteY3" fmla="*/ 857 h 857"/>
                      <a:gd name="connsiteX4" fmla="*/ 0 w 1428"/>
                      <a:gd name="connsiteY4" fmla="*/ 857 h 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857">
                        <a:moveTo>
                          <a:pt x="0" y="0"/>
                        </a:moveTo>
                        <a:lnTo>
                          <a:pt x="667" y="0"/>
                        </a:lnTo>
                        <a:lnTo>
                          <a:pt x="1429" y="0"/>
                        </a:lnTo>
                        <a:lnTo>
                          <a:pt x="1429" y="857"/>
                        </a:lnTo>
                        <a:lnTo>
                          <a:pt x="0" y="857"/>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2" name="任意多边形: 形状 661"/>
                  <p:cNvSpPr/>
                  <p:nvPr>
                    <p:custDataLst>
                      <p:tags r:id="rId483"/>
                    </p:custDataLst>
                  </p:nvPr>
                </p:nvSpPr>
                <p:spPr>
                  <a:xfrm>
                    <a:off x="6281874" y="2367218"/>
                    <a:ext cx="5804" cy="2575"/>
                  </a:xfrm>
                  <a:custGeom>
                    <a:avLst/>
                    <a:gdLst>
                      <a:gd name="connsiteX0" fmla="*/ 720 w 5804"/>
                      <a:gd name="connsiteY0" fmla="*/ 982 h 2575"/>
                      <a:gd name="connsiteX1" fmla="*/ 720 w 5804"/>
                      <a:gd name="connsiteY1" fmla="*/ 1458 h 2575"/>
                      <a:gd name="connsiteX2" fmla="*/ 720 w 5804"/>
                      <a:gd name="connsiteY2" fmla="*/ 1458 h 2575"/>
                      <a:gd name="connsiteX3" fmla="*/ 720 w 5804"/>
                      <a:gd name="connsiteY3" fmla="*/ 1458 h 2575"/>
                      <a:gd name="connsiteX4" fmla="*/ 720 w 5804"/>
                      <a:gd name="connsiteY4" fmla="*/ 1458 h 2575"/>
                      <a:gd name="connsiteX5" fmla="*/ 720 w 5804"/>
                      <a:gd name="connsiteY5" fmla="*/ 1458 h 2575"/>
                      <a:gd name="connsiteX6" fmla="*/ 3197 w 5804"/>
                      <a:gd name="connsiteY6" fmla="*/ 2411 h 2575"/>
                      <a:gd name="connsiteX7" fmla="*/ 5769 w 5804"/>
                      <a:gd name="connsiteY7" fmla="*/ 2411 h 2575"/>
                      <a:gd name="connsiteX8" fmla="*/ 5769 w 5804"/>
                      <a:gd name="connsiteY8" fmla="*/ 2411 h 2575"/>
                      <a:gd name="connsiteX9" fmla="*/ 5769 w 5804"/>
                      <a:gd name="connsiteY9" fmla="*/ 1935 h 2575"/>
                      <a:gd name="connsiteX10" fmla="*/ 5769 w 5804"/>
                      <a:gd name="connsiteY10" fmla="*/ 1458 h 2575"/>
                      <a:gd name="connsiteX11" fmla="*/ 3006 w 5804"/>
                      <a:gd name="connsiteY11" fmla="*/ 30 h 2575"/>
                      <a:gd name="connsiteX12" fmla="*/ 53 w 5804"/>
                      <a:gd name="connsiteY12" fmla="*/ 887 h 2575"/>
                      <a:gd name="connsiteX13" fmla="*/ 720 w 5804"/>
                      <a:gd name="connsiteY13" fmla="*/ 982 h 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04" h="2575">
                        <a:moveTo>
                          <a:pt x="720" y="982"/>
                        </a:moveTo>
                        <a:cubicBezTo>
                          <a:pt x="663" y="1135"/>
                          <a:pt x="663" y="1306"/>
                          <a:pt x="720" y="1458"/>
                        </a:cubicBezTo>
                        <a:lnTo>
                          <a:pt x="720" y="1458"/>
                        </a:lnTo>
                        <a:lnTo>
                          <a:pt x="720" y="1458"/>
                        </a:lnTo>
                        <a:lnTo>
                          <a:pt x="720" y="1458"/>
                        </a:lnTo>
                        <a:lnTo>
                          <a:pt x="720" y="1458"/>
                        </a:lnTo>
                        <a:cubicBezTo>
                          <a:pt x="1416" y="2049"/>
                          <a:pt x="2282" y="2382"/>
                          <a:pt x="3197" y="2411"/>
                        </a:cubicBezTo>
                        <a:cubicBezTo>
                          <a:pt x="4045" y="2630"/>
                          <a:pt x="4930" y="2630"/>
                          <a:pt x="5769" y="2411"/>
                        </a:cubicBezTo>
                        <a:lnTo>
                          <a:pt x="5769" y="2411"/>
                        </a:lnTo>
                        <a:cubicBezTo>
                          <a:pt x="5816" y="2259"/>
                          <a:pt x="5816" y="2087"/>
                          <a:pt x="5769" y="1935"/>
                        </a:cubicBezTo>
                        <a:cubicBezTo>
                          <a:pt x="5816" y="1782"/>
                          <a:pt x="5816" y="1611"/>
                          <a:pt x="5769" y="1458"/>
                        </a:cubicBezTo>
                        <a:cubicBezTo>
                          <a:pt x="5769" y="792"/>
                          <a:pt x="4435" y="125"/>
                          <a:pt x="3006" y="30"/>
                        </a:cubicBezTo>
                        <a:cubicBezTo>
                          <a:pt x="1578" y="-65"/>
                          <a:pt x="339" y="30"/>
                          <a:pt x="53" y="887"/>
                        </a:cubicBezTo>
                        <a:cubicBezTo>
                          <a:pt x="-232" y="1744"/>
                          <a:pt x="720" y="792"/>
                          <a:pt x="720" y="98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3" name="任意多边形: 形状 662"/>
                  <p:cNvSpPr/>
                  <p:nvPr>
                    <p:custDataLst>
                      <p:tags r:id="rId484"/>
                    </p:custDataLst>
                  </p:nvPr>
                </p:nvSpPr>
                <p:spPr>
                  <a:xfrm>
                    <a:off x="6283737" y="2367995"/>
                    <a:ext cx="3619" cy="1736"/>
                  </a:xfrm>
                  <a:custGeom>
                    <a:avLst/>
                    <a:gdLst>
                      <a:gd name="connsiteX0" fmla="*/ 0 w 3619"/>
                      <a:gd name="connsiteY0" fmla="*/ 777 h 1736"/>
                      <a:gd name="connsiteX1" fmla="*/ 1905 w 3619"/>
                      <a:gd name="connsiteY1" fmla="*/ 15 h 1736"/>
                      <a:gd name="connsiteX2" fmla="*/ 3620 w 3619"/>
                      <a:gd name="connsiteY2" fmla="*/ 1062 h 1736"/>
                      <a:gd name="connsiteX3" fmla="*/ 2762 w 3619"/>
                      <a:gd name="connsiteY3" fmla="*/ 1729 h 1736"/>
                      <a:gd name="connsiteX4" fmla="*/ 2762 w 3619"/>
                      <a:gd name="connsiteY4" fmla="*/ 681 h 1736"/>
                      <a:gd name="connsiteX5" fmla="*/ 762 w 3619"/>
                      <a:gd name="connsiteY5" fmla="*/ 681 h 1736"/>
                      <a:gd name="connsiteX6" fmla="*/ 191 w 3619"/>
                      <a:gd name="connsiteY6" fmla="*/ 1253 h 1736"/>
                      <a:gd name="connsiteX7" fmla="*/ 0 w 3619"/>
                      <a:gd name="connsiteY7" fmla="*/ 777 h 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 h="1736">
                        <a:moveTo>
                          <a:pt x="0" y="777"/>
                        </a:moveTo>
                        <a:cubicBezTo>
                          <a:pt x="0" y="300"/>
                          <a:pt x="857" y="-81"/>
                          <a:pt x="1905" y="15"/>
                        </a:cubicBezTo>
                        <a:cubicBezTo>
                          <a:pt x="2953" y="110"/>
                          <a:pt x="3620" y="586"/>
                          <a:pt x="3620" y="1062"/>
                        </a:cubicBezTo>
                        <a:cubicBezTo>
                          <a:pt x="3620" y="1539"/>
                          <a:pt x="3620" y="1634"/>
                          <a:pt x="2762" y="1729"/>
                        </a:cubicBezTo>
                        <a:cubicBezTo>
                          <a:pt x="1905" y="1824"/>
                          <a:pt x="3238" y="967"/>
                          <a:pt x="2762" y="681"/>
                        </a:cubicBezTo>
                        <a:cubicBezTo>
                          <a:pt x="2105" y="500"/>
                          <a:pt x="1419" y="500"/>
                          <a:pt x="762" y="681"/>
                        </a:cubicBezTo>
                        <a:cubicBezTo>
                          <a:pt x="762" y="681"/>
                          <a:pt x="95" y="681"/>
                          <a:pt x="191" y="1253"/>
                        </a:cubicBezTo>
                        <a:lnTo>
                          <a:pt x="0" y="777"/>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4" name="任意多边形: 形状 663"/>
                  <p:cNvSpPr/>
                  <p:nvPr>
                    <p:custDataLst>
                      <p:tags r:id="rId485"/>
                    </p:custDataLst>
                  </p:nvPr>
                </p:nvSpPr>
                <p:spPr>
                  <a:xfrm>
                    <a:off x="6294024" y="2354008"/>
                    <a:ext cx="4952" cy="5905"/>
                  </a:xfrm>
                  <a:custGeom>
                    <a:avLst/>
                    <a:gdLst>
                      <a:gd name="connsiteX0" fmla="*/ 0 w 4952"/>
                      <a:gd name="connsiteY0" fmla="*/ 1619 h 5905"/>
                      <a:gd name="connsiteX1" fmla="*/ 4953 w 4952"/>
                      <a:gd name="connsiteY1" fmla="*/ 0 h 5905"/>
                      <a:gd name="connsiteX2" fmla="*/ 4000 w 4952"/>
                      <a:gd name="connsiteY2" fmla="*/ 2762 h 5905"/>
                      <a:gd name="connsiteX3" fmla="*/ 4953 w 4952"/>
                      <a:gd name="connsiteY3" fmla="*/ 5905 h 5905"/>
                      <a:gd name="connsiteX4" fmla="*/ 4953 w 4952"/>
                      <a:gd name="connsiteY4" fmla="*/ 5905 h 5905"/>
                      <a:gd name="connsiteX5" fmla="*/ 3620 w 4952"/>
                      <a:gd name="connsiteY5" fmla="*/ 5905 h 5905"/>
                      <a:gd name="connsiteX6" fmla="*/ 3620 w 4952"/>
                      <a:gd name="connsiteY6" fmla="*/ 5905 h 5905"/>
                      <a:gd name="connsiteX7" fmla="*/ 2381 w 4952"/>
                      <a:gd name="connsiteY7" fmla="*/ 2762 h 5905"/>
                      <a:gd name="connsiteX8" fmla="*/ 0 w 4952"/>
                      <a:gd name="connsiteY8" fmla="*/ 1619 h 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 h="5905">
                        <a:moveTo>
                          <a:pt x="0" y="1619"/>
                        </a:moveTo>
                        <a:cubicBezTo>
                          <a:pt x="1562" y="829"/>
                          <a:pt x="3229" y="286"/>
                          <a:pt x="4953" y="0"/>
                        </a:cubicBezTo>
                        <a:cubicBezTo>
                          <a:pt x="4096" y="0"/>
                          <a:pt x="3715" y="1238"/>
                          <a:pt x="4000" y="2762"/>
                        </a:cubicBezTo>
                        <a:cubicBezTo>
                          <a:pt x="4248" y="3829"/>
                          <a:pt x="4572" y="4877"/>
                          <a:pt x="4953" y="5905"/>
                        </a:cubicBezTo>
                        <a:lnTo>
                          <a:pt x="4953" y="5905"/>
                        </a:lnTo>
                        <a:lnTo>
                          <a:pt x="3620" y="5905"/>
                        </a:lnTo>
                        <a:lnTo>
                          <a:pt x="3620" y="5905"/>
                        </a:lnTo>
                        <a:cubicBezTo>
                          <a:pt x="3286" y="4829"/>
                          <a:pt x="2867" y="3781"/>
                          <a:pt x="2381" y="2762"/>
                        </a:cubicBezTo>
                        <a:cubicBezTo>
                          <a:pt x="2000" y="1905"/>
                          <a:pt x="857" y="1429"/>
                          <a:pt x="0" y="16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5" name="任意多边形: 形状 664"/>
                  <p:cNvSpPr/>
                  <p:nvPr>
                    <p:custDataLst>
                      <p:tags r:id="rId486"/>
                    </p:custDataLst>
                  </p:nvPr>
                </p:nvSpPr>
                <p:spPr>
                  <a:xfrm>
                    <a:off x="6297549" y="2360199"/>
                    <a:ext cx="1333" cy="571"/>
                  </a:xfrm>
                  <a:custGeom>
                    <a:avLst/>
                    <a:gdLst>
                      <a:gd name="connsiteX0" fmla="*/ 0 w 1333"/>
                      <a:gd name="connsiteY0" fmla="*/ 0 h 571"/>
                      <a:gd name="connsiteX1" fmla="*/ 667 w 1333"/>
                      <a:gd name="connsiteY1" fmla="*/ 0 h 571"/>
                      <a:gd name="connsiteX2" fmla="*/ 1333 w 1333"/>
                      <a:gd name="connsiteY2" fmla="*/ 0 h 571"/>
                      <a:gd name="connsiteX3" fmla="*/ 1333 w 1333"/>
                      <a:gd name="connsiteY3" fmla="*/ 572 h 571"/>
                      <a:gd name="connsiteX4" fmla="*/ 0 w 1333"/>
                      <a:gd name="connsiteY4" fmla="*/ 572 h 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571">
                        <a:moveTo>
                          <a:pt x="0" y="0"/>
                        </a:moveTo>
                        <a:lnTo>
                          <a:pt x="667" y="0"/>
                        </a:lnTo>
                        <a:lnTo>
                          <a:pt x="1333" y="0"/>
                        </a:lnTo>
                        <a:lnTo>
                          <a:pt x="1333" y="572"/>
                        </a:lnTo>
                        <a:lnTo>
                          <a:pt x="0" y="572"/>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6" name="任意多边形: 形状 665"/>
                  <p:cNvSpPr/>
                  <p:nvPr>
                    <p:custDataLst>
                      <p:tags r:id="rId487"/>
                    </p:custDataLst>
                  </p:nvPr>
                </p:nvSpPr>
                <p:spPr>
                  <a:xfrm>
                    <a:off x="6296120" y="2360845"/>
                    <a:ext cx="3905" cy="1879"/>
                  </a:xfrm>
                  <a:custGeom>
                    <a:avLst/>
                    <a:gdLst>
                      <a:gd name="connsiteX0" fmla="*/ 476 w 3905"/>
                      <a:gd name="connsiteY0" fmla="*/ 1355 h 1879"/>
                      <a:gd name="connsiteX1" fmla="*/ 476 w 3905"/>
                      <a:gd name="connsiteY1" fmla="*/ 1355 h 1879"/>
                      <a:gd name="connsiteX2" fmla="*/ 476 w 3905"/>
                      <a:gd name="connsiteY2" fmla="*/ 1355 h 1879"/>
                      <a:gd name="connsiteX3" fmla="*/ 2286 w 3905"/>
                      <a:gd name="connsiteY3" fmla="*/ 1355 h 1879"/>
                      <a:gd name="connsiteX4" fmla="*/ 3905 w 3905"/>
                      <a:gd name="connsiteY4" fmla="*/ 307 h 1879"/>
                      <a:gd name="connsiteX5" fmla="*/ 3905 w 3905"/>
                      <a:gd name="connsiteY5" fmla="*/ 307 h 1879"/>
                      <a:gd name="connsiteX6" fmla="*/ 3905 w 3905"/>
                      <a:gd name="connsiteY6" fmla="*/ 307 h 1879"/>
                      <a:gd name="connsiteX7" fmla="*/ 3905 w 3905"/>
                      <a:gd name="connsiteY7" fmla="*/ 307 h 1879"/>
                      <a:gd name="connsiteX8" fmla="*/ 3905 w 3905"/>
                      <a:gd name="connsiteY8" fmla="*/ 307 h 1879"/>
                      <a:gd name="connsiteX9" fmla="*/ 3905 w 3905"/>
                      <a:gd name="connsiteY9" fmla="*/ 307 h 1879"/>
                      <a:gd name="connsiteX10" fmla="*/ 1619 w 3905"/>
                      <a:gd name="connsiteY10" fmla="*/ 307 h 1879"/>
                      <a:gd name="connsiteX11" fmla="*/ 0 w 3905"/>
                      <a:gd name="connsiteY11" fmla="*/ 1736 h 1879"/>
                      <a:gd name="connsiteX12" fmla="*/ 476 w 3905"/>
                      <a:gd name="connsiteY12" fmla="*/ 1355 h 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5" h="1879">
                        <a:moveTo>
                          <a:pt x="476" y="1355"/>
                        </a:moveTo>
                        <a:lnTo>
                          <a:pt x="476" y="1355"/>
                        </a:lnTo>
                        <a:lnTo>
                          <a:pt x="476" y="1355"/>
                        </a:lnTo>
                        <a:cubicBezTo>
                          <a:pt x="1057" y="1593"/>
                          <a:pt x="1705" y="1593"/>
                          <a:pt x="2286" y="1355"/>
                        </a:cubicBezTo>
                        <a:cubicBezTo>
                          <a:pt x="2924" y="1193"/>
                          <a:pt x="3496" y="822"/>
                          <a:pt x="3905" y="307"/>
                        </a:cubicBezTo>
                        <a:lnTo>
                          <a:pt x="3905" y="307"/>
                        </a:lnTo>
                        <a:lnTo>
                          <a:pt x="3905" y="307"/>
                        </a:lnTo>
                        <a:lnTo>
                          <a:pt x="3905" y="307"/>
                        </a:lnTo>
                        <a:lnTo>
                          <a:pt x="3905" y="307"/>
                        </a:lnTo>
                        <a:lnTo>
                          <a:pt x="3905" y="307"/>
                        </a:lnTo>
                        <a:cubicBezTo>
                          <a:pt x="3200" y="-102"/>
                          <a:pt x="2324" y="-102"/>
                          <a:pt x="1619" y="307"/>
                        </a:cubicBezTo>
                        <a:cubicBezTo>
                          <a:pt x="667" y="307"/>
                          <a:pt x="0" y="1260"/>
                          <a:pt x="0" y="1736"/>
                        </a:cubicBezTo>
                        <a:cubicBezTo>
                          <a:pt x="0" y="2212"/>
                          <a:pt x="476" y="1355"/>
                          <a:pt x="476" y="135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7" name="任意多边形: 形状 666"/>
                  <p:cNvSpPr/>
                  <p:nvPr>
                    <p:custDataLst>
                      <p:tags r:id="rId488"/>
                    </p:custDataLst>
                  </p:nvPr>
                </p:nvSpPr>
                <p:spPr>
                  <a:xfrm>
                    <a:off x="6297453" y="2361025"/>
                    <a:ext cx="2518" cy="1174"/>
                  </a:xfrm>
                  <a:custGeom>
                    <a:avLst/>
                    <a:gdLst>
                      <a:gd name="connsiteX0" fmla="*/ 0 w 2518"/>
                      <a:gd name="connsiteY0" fmla="*/ 1175 h 1174"/>
                      <a:gd name="connsiteX1" fmla="*/ 1048 w 2518"/>
                      <a:gd name="connsiteY1" fmla="*/ 127 h 1174"/>
                      <a:gd name="connsiteX2" fmla="*/ 2477 w 2518"/>
                      <a:gd name="connsiteY2" fmla="*/ 127 h 1174"/>
                      <a:gd name="connsiteX3" fmla="*/ 2477 w 2518"/>
                      <a:gd name="connsiteY3" fmla="*/ 794 h 1174"/>
                      <a:gd name="connsiteX4" fmla="*/ 2477 w 2518"/>
                      <a:gd name="connsiteY4" fmla="*/ 127 h 1174"/>
                      <a:gd name="connsiteX5" fmla="*/ 1143 w 2518"/>
                      <a:gd name="connsiteY5" fmla="*/ 127 h 1174"/>
                      <a:gd name="connsiteX6" fmla="*/ 1143 w 2518"/>
                      <a:gd name="connsiteY6" fmla="*/ 698 h 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8" h="1174">
                        <a:moveTo>
                          <a:pt x="0" y="1175"/>
                        </a:moveTo>
                        <a:cubicBezTo>
                          <a:pt x="0" y="1175"/>
                          <a:pt x="0" y="413"/>
                          <a:pt x="1048" y="127"/>
                        </a:cubicBezTo>
                        <a:cubicBezTo>
                          <a:pt x="2096" y="-159"/>
                          <a:pt x="2381" y="127"/>
                          <a:pt x="2477" y="127"/>
                        </a:cubicBezTo>
                        <a:cubicBezTo>
                          <a:pt x="2572" y="127"/>
                          <a:pt x="2477" y="127"/>
                          <a:pt x="2477" y="794"/>
                        </a:cubicBezTo>
                        <a:cubicBezTo>
                          <a:pt x="2477" y="1460"/>
                          <a:pt x="2477" y="127"/>
                          <a:pt x="2477" y="127"/>
                        </a:cubicBezTo>
                        <a:cubicBezTo>
                          <a:pt x="2039" y="22"/>
                          <a:pt x="1581" y="22"/>
                          <a:pt x="1143" y="127"/>
                        </a:cubicBezTo>
                        <a:cubicBezTo>
                          <a:pt x="1143" y="127"/>
                          <a:pt x="1143" y="127"/>
                          <a:pt x="1143" y="6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8" name="任意多边形: 形状 667"/>
                  <p:cNvSpPr/>
                  <p:nvPr>
                    <p:custDataLst>
                      <p:tags r:id="rId489"/>
                    </p:custDataLst>
                  </p:nvPr>
                </p:nvSpPr>
                <p:spPr>
                  <a:xfrm>
                    <a:off x="6302883" y="2348007"/>
                    <a:ext cx="10382" cy="10858"/>
                  </a:xfrm>
                  <a:custGeom>
                    <a:avLst/>
                    <a:gdLst>
                      <a:gd name="connsiteX0" fmla="*/ 0 w 10382"/>
                      <a:gd name="connsiteY0" fmla="*/ 3620 h 10858"/>
                      <a:gd name="connsiteX1" fmla="*/ 4001 w 10382"/>
                      <a:gd name="connsiteY1" fmla="*/ 0 h 10858"/>
                      <a:gd name="connsiteX2" fmla="*/ 5715 w 10382"/>
                      <a:gd name="connsiteY2" fmla="*/ 4572 h 10858"/>
                      <a:gd name="connsiteX3" fmla="*/ 9906 w 10382"/>
                      <a:gd name="connsiteY3" fmla="*/ 9335 h 10858"/>
                      <a:gd name="connsiteX4" fmla="*/ 10382 w 10382"/>
                      <a:gd name="connsiteY4" fmla="*/ 9906 h 10858"/>
                      <a:gd name="connsiteX5" fmla="*/ 9335 w 10382"/>
                      <a:gd name="connsiteY5" fmla="*/ 10858 h 10858"/>
                      <a:gd name="connsiteX6" fmla="*/ 8858 w 10382"/>
                      <a:gd name="connsiteY6" fmla="*/ 10287 h 10858"/>
                      <a:gd name="connsiteX7" fmla="*/ 4381 w 10382"/>
                      <a:gd name="connsiteY7" fmla="*/ 5715 h 10858"/>
                      <a:gd name="connsiteX8" fmla="*/ 0 w 10382"/>
                      <a:gd name="connsiteY8" fmla="*/ 3620 h 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 h="10858">
                        <a:moveTo>
                          <a:pt x="0" y="3620"/>
                        </a:moveTo>
                        <a:cubicBezTo>
                          <a:pt x="1048" y="2134"/>
                          <a:pt x="2419" y="895"/>
                          <a:pt x="4001" y="0"/>
                        </a:cubicBezTo>
                        <a:cubicBezTo>
                          <a:pt x="3429" y="762"/>
                          <a:pt x="4001" y="2286"/>
                          <a:pt x="5715" y="4572"/>
                        </a:cubicBezTo>
                        <a:lnTo>
                          <a:pt x="9906" y="9335"/>
                        </a:lnTo>
                        <a:lnTo>
                          <a:pt x="10382" y="9906"/>
                        </a:lnTo>
                        <a:lnTo>
                          <a:pt x="9335" y="10858"/>
                        </a:lnTo>
                        <a:lnTo>
                          <a:pt x="8858" y="10287"/>
                        </a:lnTo>
                        <a:lnTo>
                          <a:pt x="4381" y="5715"/>
                        </a:lnTo>
                        <a:cubicBezTo>
                          <a:pt x="2667" y="3715"/>
                          <a:pt x="857" y="3143"/>
                          <a:pt x="0" y="362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69" name="任意多边形: 形状 668"/>
                  <p:cNvSpPr/>
                  <p:nvPr>
                    <p:custDataLst>
                      <p:tags r:id="rId490"/>
                    </p:custDataLst>
                  </p:nvPr>
                </p:nvSpPr>
                <p:spPr>
                  <a:xfrm>
                    <a:off x="6311550" y="2357628"/>
                    <a:ext cx="1714" cy="1619"/>
                  </a:xfrm>
                  <a:custGeom>
                    <a:avLst/>
                    <a:gdLst>
                      <a:gd name="connsiteX0" fmla="*/ 0 w 1714"/>
                      <a:gd name="connsiteY0" fmla="*/ 571 h 1619"/>
                      <a:gd name="connsiteX1" fmla="*/ 476 w 1714"/>
                      <a:gd name="connsiteY1" fmla="*/ 0 h 1619"/>
                      <a:gd name="connsiteX2" fmla="*/ 1048 w 1714"/>
                      <a:gd name="connsiteY2" fmla="*/ 0 h 1619"/>
                      <a:gd name="connsiteX3" fmla="*/ 1714 w 1714"/>
                      <a:gd name="connsiteY3" fmla="*/ 667 h 1619"/>
                      <a:gd name="connsiteX4" fmla="*/ 667 w 1714"/>
                      <a:gd name="connsiteY4" fmla="*/ 1619 h 1619"/>
                      <a:gd name="connsiteX5" fmla="*/ 0 w 1714"/>
                      <a:gd name="connsiteY5" fmla="*/ 571 h 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 h="1619">
                        <a:moveTo>
                          <a:pt x="0" y="571"/>
                        </a:moveTo>
                        <a:lnTo>
                          <a:pt x="476" y="0"/>
                        </a:lnTo>
                        <a:lnTo>
                          <a:pt x="1048" y="0"/>
                        </a:lnTo>
                        <a:lnTo>
                          <a:pt x="1714" y="667"/>
                        </a:lnTo>
                        <a:lnTo>
                          <a:pt x="667" y="1619"/>
                        </a:lnTo>
                        <a:cubicBezTo>
                          <a:pt x="552" y="1210"/>
                          <a:pt x="314" y="848"/>
                          <a:pt x="0" y="57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0" name="任意多边形: 形状 669"/>
                  <p:cNvSpPr/>
                  <p:nvPr>
                    <p:custDataLst>
                      <p:tags r:id="rId491"/>
                    </p:custDataLst>
                  </p:nvPr>
                </p:nvSpPr>
                <p:spPr>
                  <a:xfrm>
                    <a:off x="6311103" y="2357818"/>
                    <a:ext cx="5209" cy="4286"/>
                  </a:xfrm>
                  <a:custGeom>
                    <a:avLst/>
                    <a:gdLst>
                      <a:gd name="connsiteX0" fmla="*/ 66 w 5209"/>
                      <a:gd name="connsiteY0" fmla="*/ 3715 h 4286"/>
                      <a:gd name="connsiteX1" fmla="*/ 542 w 5209"/>
                      <a:gd name="connsiteY1" fmla="*/ 3715 h 4286"/>
                      <a:gd name="connsiteX2" fmla="*/ 1114 w 5209"/>
                      <a:gd name="connsiteY2" fmla="*/ 3715 h 4286"/>
                      <a:gd name="connsiteX3" fmla="*/ 3686 w 5209"/>
                      <a:gd name="connsiteY3" fmla="*/ 2381 h 4286"/>
                      <a:gd name="connsiteX4" fmla="*/ 5210 w 5209"/>
                      <a:gd name="connsiteY4" fmla="*/ 0 h 4286"/>
                      <a:gd name="connsiteX5" fmla="*/ 5210 w 5209"/>
                      <a:gd name="connsiteY5" fmla="*/ 0 h 4286"/>
                      <a:gd name="connsiteX6" fmla="*/ 5210 w 5209"/>
                      <a:gd name="connsiteY6" fmla="*/ 0 h 4286"/>
                      <a:gd name="connsiteX7" fmla="*/ 5210 w 5209"/>
                      <a:gd name="connsiteY7" fmla="*/ 0 h 4286"/>
                      <a:gd name="connsiteX8" fmla="*/ 5210 w 5209"/>
                      <a:gd name="connsiteY8" fmla="*/ 0 h 4286"/>
                      <a:gd name="connsiteX9" fmla="*/ 5210 w 5209"/>
                      <a:gd name="connsiteY9" fmla="*/ 0 h 4286"/>
                      <a:gd name="connsiteX10" fmla="*/ 5210 w 5209"/>
                      <a:gd name="connsiteY10" fmla="*/ 0 h 4286"/>
                      <a:gd name="connsiteX11" fmla="*/ 5210 w 5209"/>
                      <a:gd name="connsiteY11" fmla="*/ 0 h 4286"/>
                      <a:gd name="connsiteX12" fmla="*/ 4733 w 5209"/>
                      <a:gd name="connsiteY12" fmla="*/ 0 h 4286"/>
                      <a:gd name="connsiteX13" fmla="*/ 1590 w 5209"/>
                      <a:gd name="connsiteY13" fmla="*/ 1238 h 4286"/>
                      <a:gd name="connsiteX14" fmla="*/ 66 w 5209"/>
                      <a:gd name="connsiteY14" fmla="*/ 4286 h 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9" h="4286">
                        <a:moveTo>
                          <a:pt x="66" y="3715"/>
                        </a:moveTo>
                        <a:lnTo>
                          <a:pt x="542" y="3715"/>
                        </a:lnTo>
                        <a:lnTo>
                          <a:pt x="1114" y="3715"/>
                        </a:lnTo>
                        <a:cubicBezTo>
                          <a:pt x="2104" y="3610"/>
                          <a:pt x="3028" y="3134"/>
                          <a:pt x="3686" y="2381"/>
                        </a:cubicBezTo>
                        <a:cubicBezTo>
                          <a:pt x="4429" y="1772"/>
                          <a:pt x="4962" y="934"/>
                          <a:pt x="5210" y="0"/>
                        </a:cubicBezTo>
                        <a:lnTo>
                          <a:pt x="5210" y="0"/>
                        </a:lnTo>
                        <a:lnTo>
                          <a:pt x="5210" y="0"/>
                        </a:lnTo>
                        <a:lnTo>
                          <a:pt x="5210" y="0"/>
                        </a:lnTo>
                        <a:lnTo>
                          <a:pt x="5210" y="0"/>
                        </a:lnTo>
                        <a:lnTo>
                          <a:pt x="5210" y="0"/>
                        </a:lnTo>
                        <a:lnTo>
                          <a:pt x="5210" y="0"/>
                        </a:lnTo>
                        <a:lnTo>
                          <a:pt x="5210" y="0"/>
                        </a:lnTo>
                        <a:lnTo>
                          <a:pt x="4733" y="0"/>
                        </a:lnTo>
                        <a:cubicBezTo>
                          <a:pt x="4067" y="0"/>
                          <a:pt x="2733" y="0"/>
                          <a:pt x="1590" y="1238"/>
                        </a:cubicBezTo>
                        <a:cubicBezTo>
                          <a:pt x="447" y="2477"/>
                          <a:pt x="-220" y="3524"/>
                          <a:pt x="66" y="42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1" name="任意多边形: 形状 670"/>
                  <p:cNvSpPr/>
                  <p:nvPr>
                    <p:custDataLst>
                      <p:tags r:id="rId492"/>
                    </p:custDataLst>
                  </p:nvPr>
                </p:nvSpPr>
                <p:spPr>
                  <a:xfrm>
                    <a:off x="6312408" y="2358126"/>
                    <a:ext cx="3122" cy="3025"/>
                  </a:xfrm>
                  <a:custGeom>
                    <a:avLst/>
                    <a:gdLst>
                      <a:gd name="connsiteX0" fmla="*/ 0 w 3122"/>
                      <a:gd name="connsiteY0" fmla="*/ 2835 h 3025"/>
                      <a:gd name="connsiteX1" fmla="*/ 857 w 3122"/>
                      <a:gd name="connsiteY1" fmla="*/ 835 h 3025"/>
                      <a:gd name="connsiteX2" fmla="*/ 2953 w 3122"/>
                      <a:gd name="connsiteY2" fmla="*/ 168 h 3025"/>
                      <a:gd name="connsiteX3" fmla="*/ 2953 w 3122"/>
                      <a:gd name="connsiteY3" fmla="*/ 1311 h 3025"/>
                      <a:gd name="connsiteX4" fmla="*/ 2000 w 3122"/>
                      <a:gd name="connsiteY4" fmla="*/ 644 h 3025"/>
                      <a:gd name="connsiteX5" fmla="*/ 381 w 3122"/>
                      <a:gd name="connsiteY5" fmla="*/ 2168 h 3025"/>
                      <a:gd name="connsiteX6" fmla="*/ 381 w 3122"/>
                      <a:gd name="connsiteY6" fmla="*/ 3026 h 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2" h="3025">
                        <a:moveTo>
                          <a:pt x="0" y="2835"/>
                        </a:moveTo>
                        <a:cubicBezTo>
                          <a:pt x="0" y="2835"/>
                          <a:pt x="0" y="1597"/>
                          <a:pt x="857" y="835"/>
                        </a:cubicBezTo>
                        <a:cubicBezTo>
                          <a:pt x="1714" y="73"/>
                          <a:pt x="2572" y="-213"/>
                          <a:pt x="2953" y="168"/>
                        </a:cubicBezTo>
                        <a:cubicBezTo>
                          <a:pt x="3334" y="549"/>
                          <a:pt x="2953" y="835"/>
                          <a:pt x="2953" y="1311"/>
                        </a:cubicBezTo>
                        <a:cubicBezTo>
                          <a:pt x="2953" y="1787"/>
                          <a:pt x="2953" y="359"/>
                          <a:pt x="2000" y="644"/>
                        </a:cubicBezTo>
                        <a:cubicBezTo>
                          <a:pt x="1295" y="940"/>
                          <a:pt x="714" y="1482"/>
                          <a:pt x="381" y="2168"/>
                        </a:cubicBezTo>
                        <a:cubicBezTo>
                          <a:pt x="381" y="2168"/>
                          <a:pt x="381" y="2835"/>
                          <a:pt x="381" y="302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2" name="任意多边形: 形状 671"/>
                  <p:cNvSpPr/>
                  <p:nvPr>
                    <p:custDataLst>
                      <p:tags r:id="rId493"/>
                    </p:custDataLst>
                  </p:nvPr>
                </p:nvSpPr>
                <p:spPr>
                  <a:xfrm>
                    <a:off x="6309455" y="2339244"/>
                    <a:ext cx="8382" cy="6381"/>
                  </a:xfrm>
                  <a:custGeom>
                    <a:avLst/>
                    <a:gdLst>
                      <a:gd name="connsiteX0" fmla="*/ 0 w 8382"/>
                      <a:gd name="connsiteY0" fmla="*/ 5239 h 6381"/>
                      <a:gd name="connsiteX1" fmla="*/ 2191 w 8382"/>
                      <a:gd name="connsiteY1" fmla="*/ 0 h 6381"/>
                      <a:gd name="connsiteX2" fmla="*/ 4381 w 8382"/>
                      <a:gd name="connsiteY2" fmla="*/ 3048 h 6381"/>
                      <a:gd name="connsiteX3" fmla="*/ 8382 w 8382"/>
                      <a:gd name="connsiteY3" fmla="*/ 5048 h 6381"/>
                      <a:gd name="connsiteX4" fmla="*/ 8382 w 8382"/>
                      <a:gd name="connsiteY4" fmla="*/ 5048 h 6381"/>
                      <a:gd name="connsiteX5" fmla="*/ 7715 w 8382"/>
                      <a:gd name="connsiteY5" fmla="*/ 6382 h 6381"/>
                      <a:gd name="connsiteX6" fmla="*/ 7715 w 8382"/>
                      <a:gd name="connsiteY6" fmla="*/ 6382 h 6381"/>
                      <a:gd name="connsiteX7" fmla="*/ 3524 w 8382"/>
                      <a:gd name="connsiteY7" fmla="*/ 4763 h 6381"/>
                      <a:gd name="connsiteX8" fmla="*/ 0 w 8382"/>
                      <a:gd name="connsiteY8" fmla="*/ 5239 h 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 h="6381">
                        <a:moveTo>
                          <a:pt x="0" y="5239"/>
                        </a:moveTo>
                        <a:cubicBezTo>
                          <a:pt x="438" y="3381"/>
                          <a:pt x="1171" y="1610"/>
                          <a:pt x="2191" y="0"/>
                        </a:cubicBezTo>
                        <a:cubicBezTo>
                          <a:pt x="2191" y="953"/>
                          <a:pt x="2191" y="2096"/>
                          <a:pt x="4381" y="3048"/>
                        </a:cubicBezTo>
                        <a:lnTo>
                          <a:pt x="8382" y="5048"/>
                        </a:lnTo>
                        <a:lnTo>
                          <a:pt x="8382" y="5048"/>
                        </a:lnTo>
                        <a:lnTo>
                          <a:pt x="7715" y="6382"/>
                        </a:lnTo>
                        <a:lnTo>
                          <a:pt x="7715" y="6382"/>
                        </a:lnTo>
                        <a:lnTo>
                          <a:pt x="3524" y="4763"/>
                        </a:lnTo>
                        <a:cubicBezTo>
                          <a:pt x="1714" y="3905"/>
                          <a:pt x="476" y="4382"/>
                          <a:pt x="0" y="523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3" name="任意多边形: 形状 672"/>
                  <p:cNvSpPr/>
                  <p:nvPr>
                    <p:custDataLst>
                      <p:tags r:id="rId494"/>
                    </p:custDataLst>
                  </p:nvPr>
                </p:nvSpPr>
                <p:spPr>
                  <a:xfrm>
                    <a:off x="6317075" y="2344197"/>
                    <a:ext cx="666" cy="1333"/>
                  </a:xfrm>
                  <a:custGeom>
                    <a:avLst/>
                    <a:gdLst>
                      <a:gd name="connsiteX0" fmla="*/ 0 w 666"/>
                      <a:gd name="connsiteY0" fmla="*/ 1333 h 1333"/>
                      <a:gd name="connsiteX1" fmla="*/ 0 w 666"/>
                      <a:gd name="connsiteY1" fmla="*/ 667 h 1333"/>
                      <a:gd name="connsiteX2" fmla="*/ 0 w 666"/>
                      <a:gd name="connsiteY2" fmla="*/ 0 h 1333"/>
                      <a:gd name="connsiteX3" fmla="*/ 667 w 666"/>
                      <a:gd name="connsiteY3" fmla="*/ 0 h 1333"/>
                      <a:gd name="connsiteX4" fmla="*/ 0 w 666"/>
                      <a:gd name="connsiteY4" fmla="*/ 1333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 h="1333">
                        <a:moveTo>
                          <a:pt x="0" y="1333"/>
                        </a:moveTo>
                        <a:lnTo>
                          <a:pt x="0" y="667"/>
                        </a:lnTo>
                        <a:lnTo>
                          <a:pt x="0" y="0"/>
                        </a:lnTo>
                        <a:lnTo>
                          <a:pt x="667" y="0"/>
                        </a:lnTo>
                        <a:lnTo>
                          <a:pt x="0" y="133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4" name="任意多边形: 形状 673"/>
                  <p:cNvSpPr/>
                  <p:nvPr>
                    <p:custDataLst>
                      <p:tags r:id="rId495"/>
                    </p:custDataLst>
                  </p:nvPr>
                </p:nvSpPr>
                <p:spPr>
                  <a:xfrm>
                    <a:off x="6317984" y="2344102"/>
                    <a:ext cx="2338" cy="4190"/>
                  </a:xfrm>
                  <a:custGeom>
                    <a:avLst/>
                    <a:gdLst>
                      <a:gd name="connsiteX0" fmla="*/ 43 w 2338"/>
                      <a:gd name="connsiteY0" fmla="*/ 3715 h 4190"/>
                      <a:gd name="connsiteX1" fmla="*/ 805 w 2338"/>
                      <a:gd name="connsiteY1" fmla="*/ 3715 h 4190"/>
                      <a:gd name="connsiteX2" fmla="*/ 2138 w 2338"/>
                      <a:gd name="connsiteY2" fmla="*/ 2096 h 4190"/>
                      <a:gd name="connsiteX3" fmla="*/ 2138 w 2338"/>
                      <a:gd name="connsiteY3" fmla="*/ 0 h 4190"/>
                      <a:gd name="connsiteX4" fmla="*/ 2138 w 2338"/>
                      <a:gd name="connsiteY4" fmla="*/ 0 h 4190"/>
                      <a:gd name="connsiteX5" fmla="*/ 2138 w 2338"/>
                      <a:gd name="connsiteY5" fmla="*/ 0 h 4190"/>
                      <a:gd name="connsiteX6" fmla="*/ 2138 w 2338"/>
                      <a:gd name="connsiteY6" fmla="*/ 0 h 4190"/>
                      <a:gd name="connsiteX7" fmla="*/ 329 w 2338"/>
                      <a:gd name="connsiteY7" fmla="*/ 1714 h 4190"/>
                      <a:gd name="connsiteX8" fmla="*/ 329 w 2338"/>
                      <a:gd name="connsiteY8" fmla="*/ 4191 h 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 h="4190">
                        <a:moveTo>
                          <a:pt x="43" y="3715"/>
                        </a:moveTo>
                        <a:lnTo>
                          <a:pt x="805" y="3715"/>
                        </a:lnTo>
                        <a:cubicBezTo>
                          <a:pt x="1433" y="3353"/>
                          <a:pt x="1910" y="2781"/>
                          <a:pt x="2138" y="2096"/>
                        </a:cubicBezTo>
                        <a:cubicBezTo>
                          <a:pt x="2405" y="1419"/>
                          <a:pt x="2405" y="676"/>
                          <a:pt x="2138" y="0"/>
                        </a:cubicBezTo>
                        <a:lnTo>
                          <a:pt x="2138" y="0"/>
                        </a:lnTo>
                        <a:lnTo>
                          <a:pt x="2138" y="0"/>
                        </a:lnTo>
                        <a:lnTo>
                          <a:pt x="2138" y="0"/>
                        </a:lnTo>
                        <a:cubicBezTo>
                          <a:pt x="1567" y="0"/>
                          <a:pt x="805" y="667"/>
                          <a:pt x="329" y="1714"/>
                        </a:cubicBezTo>
                        <a:cubicBezTo>
                          <a:pt x="-110" y="2476"/>
                          <a:pt x="-110" y="3429"/>
                          <a:pt x="329" y="419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5" name="任意多边形: 形状 674"/>
                  <p:cNvSpPr/>
                  <p:nvPr>
                    <p:custDataLst>
                      <p:tags r:id="rId496"/>
                    </p:custDataLst>
                  </p:nvPr>
                </p:nvSpPr>
                <p:spPr>
                  <a:xfrm>
                    <a:off x="6318408" y="2344346"/>
                    <a:ext cx="1693" cy="2804"/>
                  </a:xfrm>
                  <a:custGeom>
                    <a:avLst/>
                    <a:gdLst>
                      <a:gd name="connsiteX0" fmla="*/ 286 w 1693"/>
                      <a:gd name="connsiteY0" fmla="*/ 2709 h 2804"/>
                      <a:gd name="connsiteX1" fmla="*/ 286 w 1693"/>
                      <a:gd name="connsiteY1" fmla="*/ 1090 h 2804"/>
                      <a:gd name="connsiteX2" fmla="*/ 1524 w 1693"/>
                      <a:gd name="connsiteY2" fmla="*/ 42 h 2804"/>
                      <a:gd name="connsiteX3" fmla="*/ 1524 w 1693"/>
                      <a:gd name="connsiteY3" fmla="*/ 804 h 2804"/>
                      <a:gd name="connsiteX4" fmla="*/ 667 w 1693"/>
                      <a:gd name="connsiteY4" fmla="*/ 804 h 2804"/>
                      <a:gd name="connsiteX5" fmla="*/ 0 w 1693"/>
                      <a:gd name="connsiteY5" fmla="*/ 2233 h 2804"/>
                      <a:gd name="connsiteX6" fmla="*/ 0 w 1693"/>
                      <a:gd name="connsiteY6" fmla="*/ 2804 h 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 h="2804">
                        <a:moveTo>
                          <a:pt x="286" y="2709"/>
                        </a:moveTo>
                        <a:cubicBezTo>
                          <a:pt x="286" y="2709"/>
                          <a:pt x="286" y="1852"/>
                          <a:pt x="286" y="1090"/>
                        </a:cubicBezTo>
                        <a:cubicBezTo>
                          <a:pt x="286" y="328"/>
                          <a:pt x="1143" y="-149"/>
                          <a:pt x="1524" y="42"/>
                        </a:cubicBezTo>
                        <a:cubicBezTo>
                          <a:pt x="1905" y="232"/>
                          <a:pt x="1524" y="42"/>
                          <a:pt x="1524" y="804"/>
                        </a:cubicBezTo>
                        <a:cubicBezTo>
                          <a:pt x="1524" y="1566"/>
                          <a:pt x="1524" y="328"/>
                          <a:pt x="667" y="804"/>
                        </a:cubicBezTo>
                        <a:cubicBezTo>
                          <a:pt x="295" y="1195"/>
                          <a:pt x="57" y="1699"/>
                          <a:pt x="0" y="2233"/>
                        </a:cubicBezTo>
                        <a:cubicBezTo>
                          <a:pt x="0" y="2233"/>
                          <a:pt x="0" y="2804"/>
                          <a:pt x="0" y="280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6" name="任意多边形: 形状 675"/>
                  <p:cNvSpPr/>
                  <p:nvPr>
                    <p:custDataLst>
                      <p:tags r:id="rId497"/>
                    </p:custDataLst>
                  </p:nvPr>
                </p:nvSpPr>
                <p:spPr>
                  <a:xfrm>
                    <a:off x="6312598" y="2330291"/>
                    <a:ext cx="2095" cy="4095"/>
                  </a:xfrm>
                  <a:custGeom>
                    <a:avLst/>
                    <a:gdLst>
                      <a:gd name="connsiteX0" fmla="*/ 0 w 2095"/>
                      <a:gd name="connsiteY0" fmla="*/ 4096 h 4095"/>
                      <a:gd name="connsiteX1" fmla="*/ 0 w 2095"/>
                      <a:gd name="connsiteY1" fmla="*/ 0 h 4095"/>
                      <a:gd name="connsiteX2" fmla="*/ 857 w 2095"/>
                      <a:gd name="connsiteY2" fmla="*/ 1429 h 4095"/>
                      <a:gd name="connsiteX3" fmla="*/ 2096 w 2095"/>
                      <a:gd name="connsiteY3" fmla="*/ 1429 h 4095"/>
                      <a:gd name="connsiteX4" fmla="*/ 2096 w 2095"/>
                      <a:gd name="connsiteY4" fmla="*/ 1429 h 4095"/>
                      <a:gd name="connsiteX5" fmla="*/ 2096 w 2095"/>
                      <a:gd name="connsiteY5" fmla="*/ 2286 h 4095"/>
                      <a:gd name="connsiteX6" fmla="*/ 2096 w 2095"/>
                      <a:gd name="connsiteY6" fmla="*/ 2286 h 4095"/>
                      <a:gd name="connsiteX7" fmla="*/ 762 w 2095"/>
                      <a:gd name="connsiteY7" fmla="*/ 2286 h 4095"/>
                      <a:gd name="connsiteX8" fmla="*/ 0 w 2095"/>
                      <a:gd name="connsiteY8" fmla="*/ 4096 h 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 h="4095">
                        <a:moveTo>
                          <a:pt x="0" y="4096"/>
                        </a:moveTo>
                        <a:cubicBezTo>
                          <a:pt x="0" y="4096"/>
                          <a:pt x="0" y="1905"/>
                          <a:pt x="0" y="0"/>
                        </a:cubicBezTo>
                        <a:cubicBezTo>
                          <a:pt x="0" y="572"/>
                          <a:pt x="0" y="1333"/>
                          <a:pt x="857" y="1429"/>
                        </a:cubicBezTo>
                        <a:lnTo>
                          <a:pt x="2096" y="1429"/>
                        </a:lnTo>
                        <a:lnTo>
                          <a:pt x="2096" y="1429"/>
                        </a:lnTo>
                        <a:lnTo>
                          <a:pt x="2096" y="2286"/>
                        </a:lnTo>
                        <a:lnTo>
                          <a:pt x="2096" y="2286"/>
                        </a:lnTo>
                        <a:lnTo>
                          <a:pt x="762" y="2286"/>
                        </a:lnTo>
                        <a:cubicBezTo>
                          <a:pt x="286" y="3334"/>
                          <a:pt x="95" y="3334"/>
                          <a:pt x="0" y="409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7" name="任意多边形: 形状 676"/>
                  <p:cNvSpPr/>
                  <p:nvPr>
                    <p:custDataLst>
                      <p:tags r:id="rId498"/>
                    </p:custDataLst>
                  </p:nvPr>
                </p:nvSpPr>
                <p:spPr>
                  <a:xfrm>
                    <a:off x="6315032" y="2332291"/>
                    <a:ext cx="42" cy="857"/>
                  </a:xfrm>
                  <a:custGeom>
                    <a:avLst/>
                    <a:gdLst>
                      <a:gd name="connsiteX0" fmla="*/ 43 w 42"/>
                      <a:gd name="connsiteY0" fmla="*/ 476 h 857"/>
                      <a:gd name="connsiteX1" fmla="*/ 43 w 42"/>
                      <a:gd name="connsiteY1" fmla="*/ 0 h 857"/>
                      <a:gd name="connsiteX2" fmla="*/ 43 w 42"/>
                      <a:gd name="connsiteY2" fmla="*/ 0 h 857"/>
                      <a:gd name="connsiteX3" fmla="*/ 43 w 42"/>
                      <a:gd name="connsiteY3" fmla="*/ 857 h 857"/>
                    </a:gdLst>
                    <a:ahLst/>
                    <a:cxnLst>
                      <a:cxn ang="0">
                        <a:pos x="connsiteX0" y="connsiteY0"/>
                      </a:cxn>
                      <a:cxn ang="0">
                        <a:pos x="connsiteX1" y="connsiteY1"/>
                      </a:cxn>
                      <a:cxn ang="0">
                        <a:pos x="connsiteX2" y="connsiteY2"/>
                      </a:cxn>
                      <a:cxn ang="0">
                        <a:pos x="connsiteX3" y="connsiteY3"/>
                      </a:cxn>
                    </a:cxnLst>
                    <a:rect l="l" t="t" r="r" b="b"/>
                    <a:pathLst>
                      <a:path w="42" h="857">
                        <a:moveTo>
                          <a:pt x="43" y="476"/>
                        </a:moveTo>
                        <a:cubicBezTo>
                          <a:pt x="-14" y="324"/>
                          <a:pt x="-14" y="152"/>
                          <a:pt x="43" y="0"/>
                        </a:cubicBezTo>
                        <a:lnTo>
                          <a:pt x="43" y="0"/>
                        </a:lnTo>
                        <a:lnTo>
                          <a:pt x="43" y="857"/>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8" name="任意多边形: 形状 677"/>
                  <p:cNvSpPr/>
                  <p:nvPr>
                    <p:custDataLst>
                      <p:tags r:id="rId499"/>
                    </p:custDataLst>
                  </p:nvPr>
                </p:nvSpPr>
                <p:spPr>
                  <a:xfrm>
                    <a:off x="6314789" y="2331053"/>
                    <a:ext cx="2100" cy="3524"/>
                  </a:xfrm>
                  <a:custGeom>
                    <a:avLst/>
                    <a:gdLst>
                      <a:gd name="connsiteX0" fmla="*/ 1048 w 2100"/>
                      <a:gd name="connsiteY0" fmla="*/ 3143 h 3524"/>
                      <a:gd name="connsiteX1" fmla="*/ 1619 w 2100"/>
                      <a:gd name="connsiteY1" fmla="*/ 3143 h 3524"/>
                      <a:gd name="connsiteX2" fmla="*/ 2096 w 2100"/>
                      <a:gd name="connsiteY2" fmla="*/ 1524 h 3524"/>
                      <a:gd name="connsiteX3" fmla="*/ 1619 w 2100"/>
                      <a:gd name="connsiteY3" fmla="*/ 0 h 3524"/>
                      <a:gd name="connsiteX4" fmla="*/ 762 w 2100"/>
                      <a:gd name="connsiteY4" fmla="*/ 0 h 3524"/>
                      <a:gd name="connsiteX5" fmla="*/ 0 w 2100"/>
                      <a:gd name="connsiteY5" fmla="*/ 1810 h 3524"/>
                      <a:gd name="connsiteX6" fmla="*/ 762 w 2100"/>
                      <a:gd name="connsiteY6" fmla="*/ 3524 h 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 h="3524">
                        <a:moveTo>
                          <a:pt x="1048" y="3143"/>
                        </a:moveTo>
                        <a:lnTo>
                          <a:pt x="1619" y="3143"/>
                        </a:lnTo>
                        <a:cubicBezTo>
                          <a:pt x="1962" y="2677"/>
                          <a:pt x="2134" y="2105"/>
                          <a:pt x="2096" y="1524"/>
                        </a:cubicBezTo>
                        <a:cubicBezTo>
                          <a:pt x="2134" y="972"/>
                          <a:pt x="1962" y="429"/>
                          <a:pt x="1619" y="0"/>
                        </a:cubicBezTo>
                        <a:lnTo>
                          <a:pt x="762" y="0"/>
                        </a:lnTo>
                        <a:cubicBezTo>
                          <a:pt x="762" y="0"/>
                          <a:pt x="0" y="857"/>
                          <a:pt x="0" y="1810"/>
                        </a:cubicBezTo>
                        <a:cubicBezTo>
                          <a:pt x="0" y="2762"/>
                          <a:pt x="0" y="3429"/>
                          <a:pt x="762" y="352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79" name="任意多边形: 形状 678"/>
                  <p:cNvSpPr/>
                  <p:nvPr>
                    <p:custDataLst>
                      <p:tags r:id="rId500"/>
                    </p:custDataLst>
                  </p:nvPr>
                </p:nvSpPr>
                <p:spPr>
                  <a:xfrm>
                    <a:off x="6315444" y="2331434"/>
                    <a:ext cx="932" cy="2190"/>
                  </a:xfrm>
                  <a:custGeom>
                    <a:avLst/>
                    <a:gdLst>
                      <a:gd name="connsiteX0" fmla="*/ 679 w 932"/>
                      <a:gd name="connsiteY0" fmla="*/ 2191 h 2190"/>
                      <a:gd name="connsiteX1" fmla="*/ 107 w 932"/>
                      <a:gd name="connsiteY1" fmla="*/ 1143 h 2190"/>
                      <a:gd name="connsiteX2" fmla="*/ 679 w 932"/>
                      <a:gd name="connsiteY2" fmla="*/ 0 h 2190"/>
                      <a:gd name="connsiteX3" fmla="*/ 679 w 932"/>
                      <a:gd name="connsiteY3" fmla="*/ 476 h 2190"/>
                      <a:gd name="connsiteX4" fmla="*/ 107 w 932"/>
                      <a:gd name="connsiteY4" fmla="*/ 476 h 2190"/>
                      <a:gd name="connsiteX5" fmla="*/ 107 w 932"/>
                      <a:gd name="connsiteY5" fmla="*/ 1714 h 2190"/>
                      <a:gd name="connsiteX6" fmla="*/ 107 w 932"/>
                      <a:gd name="connsiteY6" fmla="*/ 1714 h 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 h="2190">
                        <a:moveTo>
                          <a:pt x="679" y="2191"/>
                        </a:moveTo>
                        <a:cubicBezTo>
                          <a:pt x="679" y="2191"/>
                          <a:pt x="107" y="2191"/>
                          <a:pt x="107" y="1143"/>
                        </a:cubicBezTo>
                        <a:cubicBezTo>
                          <a:pt x="107" y="95"/>
                          <a:pt x="107" y="0"/>
                          <a:pt x="679" y="0"/>
                        </a:cubicBezTo>
                        <a:cubicBezTo>
                          <a:pt x="1250" y="0"/>
                          <a:pt x="679" y="0"/>
                          <a:pt x="679" y="476"/>
                        </a:cubicBezTo>
                        <a:cubicBezTo>
                          <a:pt x="679" y="952"/>
                          <a:pt x="679" y="476"/>
                          <a:pt x="107" y="476"/>
                        </a:cubicBezTo>
                        <a:cubicBezTo>
                          <a:pt x="-36" y="876"/>
                          <a:pt x="-36" y="1314"/>
                          <a:pt x="107" y="1714"/>
                        </a:cubicBezTo>
                        <a:cubicBezTo>
                          <a:pt x="107" y="1714"/>
                          <a:pt x="107" y="1714"/>
                          <a:pt x="107" y="17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0" name="任意多边形: 形状 679"/>
                  <p:cNvSpPr/>
                  <p:nvPr>
                    <p:custDataLst>
                      <p:tags r:id="rId501"/>
                    </p:custDataLst>
                  </p:nvPr>
                </p:nvSpPr>
                <p:spPr>
                  <a:xfrm>
                    <a:off x="6309169" y="2318575"/>
                    <a:ext cx="8096" cy="6286"/>
                  </a:xfrm>
                  <a:custGeom>
                    <a:avLst/>
                    <a:gdLst>
                      <a:gd name="connsiteX0" fmla="*/ 2286 w 8096"/>
                      <a:gd name="connsiteY0" fmla="*/ 6287 h 6286"/>
                      <a:gd name="connsiteX1" fmla="*/ 0 w 8096"/>
                      <a:gd name="connsiteY1" fmla="*/ 1429 h 6286"/>
                      <a:gd name="connsiteX2" fmla="*/ 3429 w 8096"/>
                      <a:gd name="connsiteY2" fmla="*/ 1429 h 6286"/>
                      <a:gd name="connsiteX3" fmla="*/ 6858 w 8096"/>
                      <a:gd name="connsiteY3" fmla="*/ 0 h 6286"/>
                      <a:gd name="connsiteX4" fmla="*/ 7429 w 8096"/>
                      <a:gd name="connsiteY4" fmla="*/ 0 h 6286"/>
                      <a:gd name="connsiteX5" fmla="*/ 8096 w 8096"/>
                      <a:gd name="connsiteY5" fmla="*/ 1238 h 6286"/>
                      <a:gd name="connsiteX6" fmla="*/ 7525 w 8096"/>
                      <a:gd name="connsiteY6" fmla="*/ 1238 h 6286"/>
                      <a:gd name="connsiteX7" fmla="*/ 4191 w 8096"/>
                      <a:gd name="connsiteY7" fmla="*/ 2953 h 6286"/>
                      <a:gd name="connsiteX8" fmla="*/ 2286 w 8096"/>
                      <a:gd name="connsiteY8" fmla="*/ 6287 h 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6" h="6286">
                        <a:moveTo>
                          <a:pt x="2286" y="6287"/>
                        </a:moveTo>
                        <a:cubicBezTo>
                          <a:pt x="1181" y="4858"/>
                          <a:pt x="400" y="3200"/>
                          <a:pt x="0" y="1429"/>
                        </a:cubicBezTo>
                        <a:cubicBezTo>
                          <a:pt x="476" y="2191"/>
                          <a:pt x="1048" y="2667"/>
                          <a:pt x="3429" y="1429"/>
                        </a:cubicBezTo>
                        <a:cubicBezTo>
                          <a:pt x="4610" y="1048"/>
                          <a:pt x="5753" y="571"/>
                          <a:pt x="6858" y="0"/>
                        </a:cubicBezTo>
                        <a:lnTo>
                          <a:pt x="7429" y="0"/>
                        </a:lnTo>
                        <a:lnTo>
                          <a:pt x="8096" y="1238"/>
                        </a:lnTo>
                        <a:lnTo>
                          <a:pt x="7525" y="1238"/>
                        </a:lnTo>
                        <a:lnTo>
                          <a:pt x="4191" y="2953"/>
                        </a:lnTo>
                        <a:cubicBezTo>
                          <a:pt x="2000" y="4572"/>
                          <a:pt x="2000" y="5525"/>
                          <a:pt x="2286" y="628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1" name="任意多边形: 形状 680"/>
                  <p:cNvSpPr/>
                  <p:nvPr>
                    <p:custDataLst>
                      <p:tags r:id="rId502"/>
                    </p:custDataLst>
                  </p:nvPr>
                </p:nvSpPr>
                <p:spPr>
                  <a:xfrm>
                    <a:off x="6316394" y="2319051"/>
                    <a:ext cx="1443" cy="1238"/>
                  </a:xfrm>
                  <a:custGeom>
                    <a:avLst/>
                    <a:gdLst>
                      <a:gd name="connsiteX0" fmla="*/ 14 w 1443"/>
                      <a:gd name="connsiteY0" fmla="*/ 1238 h 1238"/>
                      <a:gd name="connsiteX1" fmla="*/ 14 w 1443"/>
                      <a:gd name="connsiteY1" fmla="*/ 667 h 1238"/>
                      <a:gd name="connsiteX2" fmla="*/ 14 w 1443"/>
                      <a:gd name="connsiteY2" fmla="*/ 0 h 1238"/>
                      <a:gd name="connsiteX3" fmla="*/ 776 w 1443"/>
                      <a:gd name="connsiteY3" fmla="*/ 0 h 1238"/>
                      <a:gd name="connsiteX4" fmla="*/ 1443 w 1443"/>
                      <a:gd name="connsiteY4" fmla="*/ 1238 h 1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1238">
                        <a:moveTo>
                          <a:pt x="14" y="1238"/>
                        </a:moveTo>
                        <a:lnTo>
                          <a:pt x="14" y="667"/>
                        </a:lnTo>
                        <a:cubicBezTo>
                          <a:pt x="-5" y="448"/>
                          <a:pt x="-5" y="219"/>
                          <a:pt x="14" y="0"/>
                        </a:cubicBezTo>
                        <a:lnTo>
                          <a:pt x="776" y="0"/>
                        </a:lnTo>
                        <a:lnTo>
                          <a:pt x="1443" y="1238"/>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2" name="任意多边形: 形状 681"/>
                  <p:cNvSpPr/>
                  <p:nvPr>
                    <p:custDataLst>
                      <p:tags r:id="rId503"/>
                    </p:custDataLst>
                  </p:nvPr>
                </p:nvSpPr>
                <p:spPr>
                  <a:xfrm>
                    <a:off x="6316503" y="2317146"/>
                    <a:ext cx="2598" cy="4952"/>
                  </a:xfrm>
                  <a:custGeom>
                    <a:avLst/>
                    <a:gdLst>
                      <a:gd name="connsiteX0" fmla="*/ 2572 w 2598"/>
                      <a:gd name="connsiteY0" fmla="*/ 4286 h 4952"/>
                      <a:gd name="connsiteX1" fmla="*/ 2572 w 2598"/>
                      <a:gd name="connsiteY1" fmla="*/ 4286 h 4952"/>
                      <a:gd name="connsiteX2" fmla="*/ 2572 w 2598"/>
                      <a:gd name="connsiteY2" fmla="*/ 4286 h 4952"/>
                      <a:gd name="connsiteX3" fmla="*/ 2572 w 2598"/>
                      <a:gd name="connsiteY3" fmla="*/ 4286 h 4952"/>
                      <a:gd name="connsiteX4" fmla="*/ 2572 w 2598"/>
                      <a:gd name="connsiteY4" fmla="*/ 4286 h 4952"/>
                      <a:gd name="connsiteX5" fmla="*/ 2572 w 2598"/>
                      <a:gd name="connsiteY5" fmla="*/ 4286 h 4952"/>
                      <a:gd name="connsiteX6" fmla="*/ 2096 w 2598"/>
                      <a:gd name="connsiteY6" fmla="*/ 1905 h 4952"/>
                      <a:gd name="connsiteX7" fmla="*/ 476 w 2598"/>
                      <a:gd name="connsiteY7" fmla="*/ 0 h 4952"/>
                      <a:gd name="connsiteX8" fmla="*/ 476 w 2598"/>
                      <a:gd name="connsiteY8" fmla="*/ 0 h 4952"/>
                      <a:gd name="connsiteX9" fmla="*/ 0 w 2598"/>
                      <a:gd name="connsiteY9" fmla="*/ 0 h 4952"/>
                      <a:gd name="connsiteX10" fmla="*/ 0 w 2598"/>
                      <a:gd name="connsiteY10" fmla="*/ 0 h 4952"/>
                      <a:gd name="connsiteX11" fmla="*/ 0 w 2598"/>
                      <a:gd name="connsiteY11" fmla="*/ 2953 h 4952"/>
                      <a:gd name="connsiteX12" fmla="*/ 2191 w 2598"/>
                      <a:gd name="connsiteY12" fmla="*/ 4953 h 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8" h="4952">
                        <a:moveTo>
                          <a:pt x="2572" y="4286"/>
                        </a:moveTo>
                        <a:lnTo>
                          <a:pt x="2572" y="4286"/>
                        </a:lnTo>
                        <a:lnTo>
                          <a:pt x="2572" y="4286"/>
                        </a:lnTo>
                        <a:lnTo>
                          <a:pt x="2572" y="4286"/>
                        </a:lnTo>
                        <a:lnTo>
                          <a:pt x="2572" y="4286"/>
                        </a:lnTo>
                        <a:lnTo>
                          <a:pt x="2572" y="4286"/>
                        </a:lnTo>
                        <a:cubicBezTo>
                          <a:pt x="2667" y="3457"/>
                          <a:pt x="2505" y="2629"/>
                          <a:pt x="2096" y="1905"/>
                        </a:cubicBezTo>
                        <a:cubicBezTo>
                          <a:pt x="1791" y="1105"/>
                          <a:pt x="1219" y="429"/>
                          <a:pt x="476" y="0"/>
                        </a:cubicBezTo>
                        <a:lnTo>
                          <a:pt x="476" y="0"/>
                        </a:lnTo>
                        <a:lnTo>
                          <a:pt x="0" y="0"/>
                        </a:lnTo>
                        <a:cubicBezTo>
                          <a:pt x="0" y="0"/>
                          <a:pt x="0" y="0"/>
                          <a:pt x="0" y="0"/>
                        </a:cubicBezTo>
                        <a:cubicBezTo>
                          <a:pt x="0" y="0"/>
                          <a:pt x="0" y="1714"/>
                          <a:pt x="0" y="2953"/>
                        </a:cubicBezTo>
                        <a:cubicBezTo>
                          <a:pt x="0" y="4191"/>
                          <a:pt x="1524" y="4953"/>
                          <a:pt x="2191" y="495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3" name="任意多边形: 形状 682"/>
                  <p:cNvSpPr/>
                  <p:nvPr>
                    <p:custDataLst>
                      <p:tags r:id="rId504"/>
                    </p:custDataLst>
                  </p:nvPr>
                </p:nvSpPr>
                <p:spPr>
                  <a:xfrm>
                    <a:off x="6317229" y="2316924"/>
                    <a:ext cx="2127" cy="3270"/>
                  </a:xfrm>
                  <a:custGeom>
                    <a:avLst/>
                    <a:gdLst>
                      <a:gd name="connsiteX0" fmla="*/ 1751 w 2127"/>
                      <a:gd name="connsiteY0" fmla="*/ 3270 h 3270"/>
                      <a:gd name="connsiteX1" fmla="*/ 323 w 2127"/>
                      <a:gd name="connsiteY1" fmla="*/ 2032 h 3270"/>
                      <a:gd name="connsiteX2" fmla="*/ 323 w 2127"/>
                      <a:gd name="connsiteY2" fmla="*/ 127 h 3270"/>
                      <a:gd name="connsiteX3" fmla="*/ 1180 w 2127"/>
                      <a:gd name="connsiteY3" fmla="*/ 127 h 3270"/>
                      <a:gd name="connsiteX4" fmla="*/ 418 w 2127"/>
                      <a:gd name="connsiteY4" fmla="*/ 794 h 3270"/>
                      <a:gd name="connsiteX5" fmla="*/ 1275 w 2127"/>
                      <a:gd name="connsiteY5" fmla="*/ 2508 h 3270"/>
                      <a:gd name="connsiteX6" fmla="*/ 2037 w 2127"/>
                      <a:gd name="connsiteY6" fmla="*/ 2508 h 3270"/>
                      <a:gd name="connsiteX7" fmla="*/ 1751 w 2127"/>
                      <a:gd name="connsiteY7" fmla="*/ 3270 h 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7" h="3270">
                        <a:moveTo>
                          <a:pt x="1751" y="3270"/>
                        </a:moveTo>
                        <a:cubicBezTo>
                          <a:pt x="1751" y="3270"/>
                          <a:pt x="703" y="3270"/>
                          <a:pt x="323" y="2032"/>
                        </a:cubicBezTo>
                        <a:cubicBezTo>
                          <a:pt x="-59" y="794"/>
                          <a:pt x="-154" y="413"/>
                          <a:pt x="323" y="127"/>
                        </a:cubicBezTo>
                        <a:cubicBezTo>
                          <a:pt x="799" y="-159"/>
                          <a:pt x="894" y="127"/>
                          <a:pt x="1180" y="127"/>
                        </a:cubicBezTo>
                        <a:cubicBezTo>
                          <a:pt x="1466" y="127"/>
                          <a:pt x="323" y="127"/>
                          <a:pt x="418" y="794"/>
                        </a:cubicBezTo>
                        <a:cubicBezTo>
                          <a:pt x="523" y="1441"/>
                          <a:pt x="818" y="2032"/>
                          <a:pt x="1275" y="2508"/>
                        </a:cubicBezTo>
                        <a:cubicBezTo>
                          <a:pt x="1275" y="2508"/>
                          <a:pt x="1751" y="2508"/>
                          <a:pt x="2037" y="2508"/>
                        </a:cubicBezTo>
                        <a:cubicBezTo>
                          <a:pt x="2323" y="2508"/>
                          <a:pt x="1847" y="3270"/>
                          <a:pt x="1751" y="327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4" name="任意多边形: 形状 683"/>
                  <p:cNvSpPr/>
                  <p:nvPr>
                    <p:custDataLst>
                      <p:tags r:id="rId505"/>
                    </p:custDataLst>
                  </p:nvPr>
                </p:nvSpPr>
                <p:spPr>
                  <a:xfrm>
                    <a:off x="6302501" y="2310574"/>
                    <a:ext cx="5333" cy="5619"/>
                  </a:xfrm>
                  <a:custGeom>
                    <a:avLst/>
                    <a:gdLst>
                      <a:gd name="connsiteX0" fmla="*/ 3524 w 5333"/>
                      <a:gd name="connsiteY0" fmla="*/ 5620 h 5619"/>
                      <a:gd name="connsiteX1" fmla="*/ 0 w 5333"/>
                      <a:gd name="connsiteY1" fmla="*/ 2667 h 5619"/>
                      <a:gd name="connsiteX2" fmla="*/ 3238 w 5333"/>
                      <a:gd name="connsiteY2" fmla="*/ 1333 h 5619"/>
                      <a:gd name="connsiteX3" fmla="*/ 4477 w 5333"/>
                      <a:gd name="connsiteY3" fmla="*/ 0 h 5619"/>
                      <a:gd name="connsiteX4" fmla="*/ 4477 w 5333"/>
                      <a:gd name="connsiteY4" fmla="*/ 0 h 5619"/>
                      <a:gd name="connsiteX5" fmla="*/ 5334 w 5333"/>
                      <a:gd name="connsiteY5" fmla="*/ 762 h 5619"/>
                      <a:gd name="connsiteX6" fmla="*/ 5334 w 5333"/>
                      <a:gd name="connsiteY6" fmla="*/ 762 h 5619"/>
                      <a:gd name="connsiteX7" fmla="*/ 4286 w 5333"/>
                      <a:gd name="connsiteY7" fmla="*/ 2286 h 5619"/>
                      <a:gd name="connsiteX8" fmla="*/ 3524 w 5333"/>
                      <a:gd name="connsiteY8" fmla="*/ 5620 h 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3" h="5619">
                        <a:moveTo>
                          <a:pt x="3524" y="5620"/>
                        </a:moveTo>
                        <a:cubicBezTo>
                          <a:pt x="2143" y="4915"/>
                          <a:pt x="943" y="3905"/>
                          <a:pt x="0" y="2667"/>
                        </a:cubicBezTo>
                        <a:cubicBezTo>
                          <a:pt x="667" y="2667"/>
                          <a:pt x="1810" y="2667"/>
                          <a:pt x="3238" y="1333"/>
                        </a:cubicBezTo>
                        <a:cubicBezTo>
                          <a:pt x="3696" y="933"/>
                          <a:pt x="4105" y="486"/>
                          <a:pt x="4477" y="0"/>
                        </a:cubicBezTo>
                        <a:lnTo>
                          <a:pt x="4477" y="0"/>
                        </a:lnTo>
                        <a:lnTo>
                          <a:pt x="5334" y="762"/>
                        </a:lnTo>
                        <a:lnTo>
                          <a:pt x="5334" y="762"/>
                        </a:lnTo>
                        <a:cubicBezTo>
                          <a:pt x="4924" y="1229"/>
                          <a:pt x="4572" y="1743"/>
                          <a:pt x="4286" y="2286"/>
                        </a:cubicBezTo>
                        <a:cubicBezTo>
                          <a:pt x="3048" y="4000"/>
                          <a:pt x="3048" y="5048"/>
                          <a:pt x="3524" y="562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5" name="任意多边形: 形状 684"/>
                  <p:cNvSpPr/>
                  <p:nvPr>
                    <p:custDataLst>
                      <p:tags r:id="rId506"/>
                    </p:custDataLst>
                  </p:nvPr>
                </p:nvSpPr>
                <p:spPr>
                  <a:xfrm>
                    <a:off x="6307264" y="2311145"/>
                    <a:ext cx="1333" cy="762"/>
                  </a:xfrm>
                  <a:custGeom>
                    <a:avLst/>
                    <a:gdLst>
                      <a:gd name="connsiteX0" fmla="*/ 476 w 1333"/>
                      <a:gd name="connsiteY0" fmla="*/ 476 h 762"/>
                      <a:gd name="connsiteX1" fmla="*/ 0 w 1333"/>
                      <a:gd name="connsiteY1" fmla="*/ 476 h 762"/>
                      <a:gd name="connsiteX2" fmla="*/ 0 w 1333"/>
                      <a:gd name="connsiteY2" fmla="*/ 0 h 762"/>
                      <a:gd name="connsiteX3" fmla="*/ 476 w 1333"/>
                      <a:gd name="connsiteY3" fmla="*/ 0 h 762"/>
                      <a:gd name="connsiteX4" fmla="*/ 1334 w 1333"/>
                      <a:gd name="connsiteY4" fmla="*/ 762 h 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62">
                        <a:moveTo>
                          <a:pt x="476" y="476"/>
                        </a:moveTo>
                        <a:lnTo>
                          <a:pt x="0" y="476"/>
                        </a:lnTo>
                        <a:lnTo>
                          <a:pt x="0" y="0"/>
                        </a:lnTo>
                        <a:lnTo>
                          <a:pt x="476" y="0"/>
                        </a:lnTo>
                        <a:lnTo>
                          <a:pt x="1334" y="762"/>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6" name="任意多边形: 形状 685"/>
                  <p:cNvSpPr/>
                  <p:nvPr>
                    <p:custDataLst>
                      <p:tags r:id="rId507"/>
                    </p:custDataLst>
                  </p:nvPr>
                </p:nvSpPr>
                <p:spPr>
                  <a:xfrm>
                    <a:off x="6307169" y="2309145"/>
                    <a:ext cx="2952" cy="2607"/>
                  </a:xfrm>
                  <a:custGeom>
                    <a:avLst/>
                    <a:gdLst>
                      <a:gd name="connsiteX0" fmla="*/ 2572 w 2952"/>
                      <a:gd name="connsiteY0" fmla="*/ 2286 h 2607"/>
                      <a:gd name="connsiteX1" fmla="*/ 2572 w 2952"/>
                      <a:gd name="connsiteY1" fmla="*/ 2286 h 2607"/>
                      <a:gd name="connsiteX2" fmla="*/ 2572 w 2952"/>
                      <a:gd name="connsiteY2" fmla="*/ 2286 h 2607"/>
                      <a:gd name="connsiteX3" fmla="*/ 2572 w 2952"/>
                      <a:gd name="connsiteY3" fmla="*/ 2286 h 2607"/>
                      <a:gd name="connsiteX4" fmla="*/ 2572 w 2952"/>
                      <a:gd name="connsiteY4" fmla="*/ 2286 h 2607"/>
                      <a:gd name="connsiteX5" fmla="*/ 1619 w 2952"/>
                      <a:gd name="connsiteY5" fmla="*/ 762 h 2607"/>
                      <a:gd name="connsiteX6" fmla="*/ 0 w 2952"/>
                      <a:gd name="connsiteY6" fmla="*/ 0 h 2607"/>
                      <a:gd name="connsiteX7" fmla="*/ 0 w 2952"/>
                      <a:gd name="connsiteY7" fmla="*/ 0 h 2607"/>
                      <a:gd name="connsiteX8" fmla="*/ 0 w 2952"/>
                      <a:gd name="connsiteY8" fmla="*/ 0 h 2607"/>
                      <a:gd name="connsiteX9" fmla="*/ 0 w 2952"/>
                      <a:gd name="connsiteY9" fmla="*/ 0 h 2607"/>
                      <a:gd name="connsiteX10" fmla="*/ 1048 w 2952"/>
                      <a:gd name="connsiteY10" fmla="*/ 1905 h 2607"/>
                      <a:gd name="connsiteX11" fmla="*/ 2953 w 2952"/>
                      <a:gd name="connsiteY11" fmla="*/ 2572 h 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 h="2607">
                        <a:moveTo>
                          <a:pt x="2572" y="2286"/>
                        </a:moveTo>
                        <a:cubicBezTo>
                          <a:pt x="2572" y="2286"/>
                          <a:pt x="2572" y="2286"/>
                          <a:pt x="2572" y="2286"/>
                        </a:cubicBezTo>
                        <a:lnTo>
                          <a:pt x="2572" y="2286"/>
                        </a:lnTo>
                        <a:lnTo>
                          <a:pt x="2572" y="2286"/>
                        </a:lnTo>
                        <a:lnTo>
                          <a:pt x="2572" y="2286"/>
                        </a:lnTo>
                        <a:cubicBezTo>
                          <a:pt x="2400" y="1705"/>
                          <a:pt x="2067" y="1172"/>
                          <a:pt x="1619" y="762"/>
                        </a:cubicBezTo>
                        <a:cubicBezTo>
                          <a:pt x="1171" y="352"/>
                          <a:pt x="600" y="86"/>
                          <a:pt x="0" y="0"/>
                        </a:cubicBezTo>
                        <a:lnTo>
                          <a:pt x="0" y="0"/>
                        </a:lnTo>
                        <a:lnTo>
                          <a:pt x="0" y="0"/>
                        </a:lnTo>
                        <a:lnTo>
                          <a:pt x="0" y="0"/>
                        </a:lnTo>
                        <a:cubicBezTo>
                          <a:pt x="19" y="762"/>
                          <a:pt x="410" y="1477"/>
                          <a:pt x="1048" y="1905"/>
                        </a:cubicBezTo>
                        <a:cubicBezTo>
                          <a:pt x="1514" y="2458"/>
                          <a:pt x="2248" y="2705"/>
                          <a:pt x="2953" y="25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7" name="任意多边形: 形状 686"/>
                  <p:cNvSpPr/>
                  <p:nvPr>
                    <p:custDataLst>
                      <p:tags r:id="rId508"/>
                    </p:custDataLst>
                  </p:nvPr>
                </p:nvSpPr>
                <p:spPr>
                  <a:xfrm>
                    <a:off x="6307395" y="2309346"/>
                    <a:ext cx="2441" cy="1608"/>
                  </a:xfrm>
                  <a:custGeom>
                    <a:avLst/>
                    <a:gdLst>
                      <a:gd name="connsiteX0" fmla="*/ 1965 w 2441"/>
                      <a:gd name="connsiteY0" fmla="*/ 1323 h 1608"/>
                      <a:gd name="connsiteX1" fmla="*/ 631 w 2441"/>
                      <a:gd name="connsiteY1" fmla="*/ 1323 h 1608"/>
                      <a:gd name="connsiteX2" fmla="*/ 60 w 2441"/>
                      <a:gd name="connsiteY2" fmla="*/ 85 h 1608"/>
                      <a:gd name="connsiteX3" fmla="*/ 822 w 2441"/>
                      <a:gd name="connsiteY3" fmla="*/ 85 h 1608"/>
                      <a:gd name="connsiteX4" fmla="*/ 822 w 2441"/>
                      <a:gd name="connsiteY4" fmla="*/ 751 h 1608"/>
                      <a:gd name="connsiteX5" fmla="*/ 1870 w 2441"/>
                      <a:gd name="connsiteY5" fmla="*/ 1609 h 1608"/>
                      <a:gd name="connsiteX6" fmla="*/ 2441 w 2441"/>
                      <a:gd name="connsiteY6" fmla="*/ 1609 h 1608"/>
                      <a:gd name="connsiteX7" fmla="*/ 1965 w 2441"/>
                      <a:gd name="connsiteY7" fmla="*/ 1323 h 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1" h="1608">
                        <a:moveTo>
                          <a:pt x="1965" y="1323"/>
                        </a:moveTo>
                        <a:cubicBezTo>
                          <a:pt x="1965" y="1323"/>
                          <a:pt x="1107" y="1323"/>
                          <a:pt x="631" y="1323"/>
                        </a:cubicBezTo>
                        <a:cubicBezTo>
                          <a:pt x="155" y="1323"/>
                          <a:pt x="-131" y="275"/>
                          <a:pt x="60" y="85"/>
                        </a:cubicBezTo>
                        <a:cubicBezTo>
                          <a:pt x="250" y="-106"/>
                          <a:pt x="60" y="85"/>
                          <a:pt x="822" y="85"/>
                        </a:cubicBezTo>
                        <a:cubicBezTo>
                          <a:pt x="1584" y="85"/>
                          <a:pt x="250" y="85"/>
                          <a:pt x="822" y="751"/>
                        </a:cubicBezTo>
                        <a:cubicBezTo>
                          <a:pt x="1069" y="1142"/>
                          <a:pt x="1441" y="1437"/>
                          <a:pt x="1870" y="1609"/>
                        </a:cubicBezTo>
                        <a:cubicBezTo>
                          <a:pt x="1870" y="1609"/>
                          <a:pt x="1870" y="1609"/>
                          <a:pt x="2441" y="1609"/>
                        </a:cubicBezTo>
                        <a:lnTo>
                          <a:pt x="1965" y="1323"/>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8" name="任意多边形: 形状 687"/>
                  <p:cNvSpPr/>
                  <p:nvPr>
                    <p:custDataLst>
                      <p:tags r:id="rId509"/>
                    </p:custDataLst>
                  </p:nvPr>
                </p:nvSpPr>
                <p:spPr>
                  <a:xfrm>
                    <a:off x="6293072" y="2298858"/>
                    <a:ext cx="6381" cy="12001"/>
                  </a:xfrm>
                  <a:custGeom>
                    <a:avLst/>
                    <a:gdLst>
                      <a:gd name="connsiteX0" fmla="*/ 5239 w 6381"/>
                      <a:gd name="connsiteY0" fmla="*/ 12001 h 12001"/>
                      <a:gd name="connsiteX1" fmla="*/ 0 w 6381"/>
                      <a:gd name="connsiteY1" fmla="*/ 10477 h 12001"/>
                      <a:gd name="connsiteX2" fmla="*/ 3048 w 6381"/>
                      <a:gd name="connsiteY2" fmla="*/ 6667 h 12001"/>
                      <a:gd name="connsiteX3" fmla="*/ 5048 w 6381"/>
                      <a:gd name="connsiteY3" fmla="*/ 667 h 12001"/>
                      <a:gd name="connsiteX4" fmla="*/ 5048 w 6381"/>
                      <a:gd name="connsiteY4" fmla="*/ 0 h 12001"/>
                      <a:gd name="connsiteX5" fmla="*/ 6382 w 6381"/>
                      <a:gd name="connsiteY5" fmla="*/ 0 h 12001"/>
                      <a:gd name="connsiteX6" fmla="*/ 6382 w 6381"/>
                      <a:gd name="connsiteY6" fmla="*/ 667 h 12001"/>
                      <a:gd name="connsiteX7" fmla="*/ 4763 w 6381"/>
                      <a:gd name="connsiteY7" fmla="*/ 6763 h 12001"/>
                      <a:gd name="connsiteX8" fmla="*/ 5239 w 6381"/>
                      <a:gd name="connsiteY8" fmla="*/ 12001 h 1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 h="12001">
                        <a:moveTo>
                          <a:pt x="5239" y="12001"/>
                        </a:moveTo>
                        <a:cubicBezTo>
                          <a:pt x="3400" y="11906"/>
                          <a:pt x="1610" y="11382"/>
                          <a:pt x="0" y="10477"/>
                        </a:cubicBezTo>
                        <a:cubicBezTo>
                          <a:pt x="953" y="10477"/>
                          <a:pt x="2096" y="9430"/>
                          <a:pt x="3048" y="6667"/>
                        </a:cubicBezTo>
                        <a:cubicBezTo>
                          <a:pt x="4000" y="3905"/>
                          <a:pt x="4572" y="2191"/>
                          <a:pt x="5048" y="667"/>
                        </a:cubicBezTo>
                        <a:lnTo>
                          <a:pt x="5048" y="0"/>
                        </a:lnTo>
                        <a:lnTo>
                          <a:pt x="6382" y="0"/>
                        </a:lnTo>
                        <a:lnTo>
                          <a:pt x="6382" y="667"/>
                        </a:lnTo>
                        <a:cubicBezTo>
                          <a:pt x="5905" y="2191"/>
                          <a:pt x="5334" y="4477"/>
                          <a:pt x="4763" y="6763"/>
                        </a:cubicBezTo>
                        <a:cubicBezTo>
                          <a:pt x="4191" y="9049"/>
                          <a:pt x="4381" y="11525"/>
                          <a:pt x="5239" y="1200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89" name="任意多边形: 形状 688"/>
                  <p:cNvSpPr/>
                  <p:nvPr>
                    <p:custDataLst>
                      <p:tags r:id="rId510"/>
                    </p:custDataLst>
                  </p:nvPr>
                </p:nvSpPr>
                <p:spPr>
                  <a:xfrm>
                    <a:off x="6298025" y="2299334"/>
                    <a:ext cx="1333" cy="762"/>
                  </a:xfrm>
                  <a:custGeom>
                    <a:avLst/>
                    <a:gdLst>
                      <a:gd name="connsiteX0" fmla="*/ 1334 w 1333"/>
                      <a:gd name="connsiteY0" fmla="*/ 762 h 762"/>
                      <a:gd name="connsiteX1" fmla="*/ 667 w 1333"/>
                      <a:gd name="connsiteY1" fmla="*/ 762 h 762"/>
                      <a:gd name="connsiteX2" fmla="*/ 0 w 1333"/>
                      <a:gd name="connsiteY2" fmla="*/ 762 h 762"/>
                      <a:gd name="connsiteX3" fmla="*/ 0 w 1333"/>
                      <a:gd name="connsiteY3" fmla="*/ 0 h 762"/>
                      <a:gd name="connsiteX4" fmla="*/ 1334 w 1333"/>
                      <a:gd name="connsiteY4" fmla="*/ 0 h 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62">
                        <a:moveTo>
                          <a:pt x="1334" y="762"/>
                        </a:moveTo>
                        <a:lnTo>
                          <a:pt x="667" y="762"/>
                        </a:lnTo>
                        <a:lnTo>
                          <a:pt x="0" y="762"/>
                        </a:lnTo>
                        <a:lnTo>
                          <a:pt x="0" y="0"/>
                        </a:lnTo>
                        <a:lnTo>
                          <a:pt x="1334"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0" name="任意多边形: 形状 689"/>
                  <p:cNvSpPr/>
                  <p:nvPr>
                    <p:custDataLst>
                      <p:tags r:id="rId511"/>
                    </p:custDataLst>
                  </p:nvPr>
                </p:nvSpPr>
                <p:spPr>
                  <a:xfrm>
                    <a:off x="6296803" y="2296775"/>
                    <a:ext cx="5759" cy="2866"/>
                  </a:xfrm>
                  <a:custGeom>
                    <a:avLst/>
                    <a:gdLst>
                      <a:gd name="connsiteX0" fmla="*/ 5317 w 5759"/>
                      <a:gd name="connsiteY0" fmla="*/ 1988 h 2866"/>
                      <a:gd name="connsiteX1" fmla="*/ 5317 w 5759"/>
                      <a:gd name="connsiteY1" fmla="*/ 1512 h 2866"/>
                      <a:gd name="connsiteX2" fmla="*/ 5317 w 5759"/>
                      <a:gd name="connsiteY2" fmla="*/ 1512 h 2866"/>
                      <a:gd name="connsiteX3" fmla="*/ 5317 w 5759"/>
                      <a:gd name="connsiteY3" fmla="*/ 1512 h 2866"/>
                      <a:gd name="connsiteX4" fmla="*/ 5317 w 5759"/>
                      <a:gd name="connsiteY4" fmla="*/ 1512 h 2866"/>
                      <a:gd name="connsiteX5" fmla="*/ 5317 w 5759"/>
                      <a:gd name="connsiteY5" fmla="*/ 1512 h 2866"/>
                      <a:gd name="connsiteX6" fmla="*/ 5317 w 5759"/>
                      <a:gd name="connsiteY6" fmla="*/ 1512 h 2866"/>
                      <a:gd name="connsiteX7" fmla="*/ 3127 w 5759"/>
                      <a:gd name="connsiteY7" fmla="*/ 179 h 2866"/>
                      <a:gd name="connsiteX8" fmla="*/ 555 w 5759"/>
                      <a:gd name="connsiteY8" fmla="*/ 179 h 2866"/>
                      <a:gd name="connsiteX9" fmla="*/ 78 w 5759"/>
                      <a:gd name="connsiteY9" fmla="*/ 179 h 2866"/>
                      <a:gd name="connsiteX10" fmla="*/ 78 w 5759"/>
                      <a:gd name="connsiteY10" fmla="*/ 179 h 2866"/>
                      <a:gd name="connsiteX11" fmla="*/ 78 w 5759"/>
                      <a:gd name="connsiteY11" fmla="*/ 750 h 2866"/>
                      <a:gd name="connsiteX12" fmla="*/ 2460 w 5759"/>
                      <a:gd name="connsiteY12" fmla="*/ 2655 h 2866"/>
                      <a:gd name="connsiteX13" fmla="*/ 5603 w 5759"/>
                      <a:gd name="connsiteY13" fmla="*/ 2655 h 2866"/>
                      <a:gd name="connsiteX14" fmla="*/ 5317 w 5759"/>
                      <a:gd name="connsiteY14" fmla="*/ 1988 h 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59" h="2866">
                        <a:moveTo>
                          <a:pt x="5317" y="1988"/>
                        </a:moveTo>
                        <a:cubicBezTo>
                          <a:pt x="5355" y="1836"/>
                          <a:pt x="5355" y="1665"/>
                          <a:pt x="5317" y="1512"/>
                        </a:cubicBezTo>
                        <a:lnTo>
                          <a:pt x="5317" y="1512"/>
                        </a:lnTo>
                        <a:lnTo>
                          <a:pt x="5317" y="1512"/>
                        </a:lnTo>
                        <a:lnTo>
                          <a:pt x="5317" y="1512"/>
                        </a:lnTo>
                        <a:lnTo>
                          <a:pt x="5317" y="1512"/>
                        </a:lnTo>
                        <a:lnTo>
                          <a:pt x="5317" y="1512"/>
                        </a:lnTo>
                        <a:cubicBezTo>
                          <a:pt x="4755" y="836"/>
                          <a:pt x="3984" y="360"/>
                          <a:pt x="3127" y="179"/>
                        </a:cubicBezTo>
                        <a:cubicBezTo>
                          <a:pt x="2288" y="-60"/>
                          <a:pt x="1393" y="-60"/>
                          <a:pt x="555" y="179"/>
                        </a:cubicBezTo>
                        <a:lnTo>
                          <a:pt x="78" y="179"/>
                        </a:lnTo>
                        <a:cubicBezTo>
                          <a:pt x="78" y="179"/>
                          <a:pt x="78" y="179"/>
                          <a:pt x="78" y="179"/>
                        </a:cubicBezTo>
                        <a:cubicBezTo>
                          <a:pt x="-26" y="360"/>
                          <a:pt x="-26" y="569"/>
                          <a:pt x="78" y="750"/>
                        </a:cubicBezTo>
                        <a:cubicBezTo>
                          <a:pt x="78" y="1417"/>
                          <a:pt x="1126" y="2179"/>
                          <a:pt x="2460" y="2655"/>
                        </a:cubicBezTo>
                        <a:cubicBezTo>
                          <a:pt x="3793" y="3131"/>
                          <a:pt x="5127" y="2655"/>
                          <a:pt x="5603" y="2655"/>
                        </a:cubicBezTo>
                        <a:cubicBezTo>
                          <a:pt x="6079" y="2655"/>
                          <a:pt x="5317" y="2179"/>
                          <a:pt x="5317" y="198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1" name="任意多边形: 形状 690"/>
                  <p:cNvSpPr/>
                  <p:nvPr>
                    <p:custDataLst>
                      <p:tags r:id="rId512"/>
                    </p:custDataLst>
                  </p:nvPr>
                </p:nvSpPr>
                <p:spPr>
                  <a:xfrm>
                    <a:off x="6297635" y="2296539"/>
                    <a:ext cx="3547" cy="1893"/>
                  </a:xfrm>
                  <a:custGeom>
                    <a:avLst/>
                    <a:gdLst>
                      <a:gd name="connsiteX0" fmla="*/ 3533 w 3547"/>
                      <a:gd name="connsiteY0" fmla="*/ 1462 h 1893"/>
                      <a:gd name="connsiteX1" fmla="*/ 1533 w 3547"/>
                      <a:gd name="connsiteY1" fmla="*/ 1462 h 1893"/>
                      <a:gd name="connsiteX2" fmla="*/ 9 w 3547"/>
                      <a:gd name="connsiteY2" fmla="*/ 129 h 1893"/>
                      <a:gd name="connsiteX3" fmla="*/ 961 w 3547"/>
                      <a:gd name="connsiteY3" fmla="*/ 129 h 1893"/>
                      <a:gd name="connsiteX4" fmla="*/ 961 w 3547"/>
                      <a:gd name="connsiteY4" fmla="*/ 1176 h 1893"/>
                      <a:gd name="connsiteX5" fmla="*/ 2962 w 3547"/>
                      <a:gd name="connsiteY5" fmla="*/ 1748 h 1893"/>
                      <a:gd name="connsiteX6" fmla="*/ 3533 w 3547"/>
                      <a:gd name="connsiteY6" fmla="*/ 1176 h 1893"/>
                      <a:gd name="connsiteX7" fmla="*/ 3533 w 3547"/>
                      <a:gd name="connsiteY7" fmla="*/ 1462 h 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7" h="1893">
                        <a:moveTo>
                          <a:pt x="3533" y="1462"/>
                        </a:moveTo>
                        <a:cubicBezTo>
                          <a:pt x="3533" y="1938"/>
                          <a:pt x="2485" y="2129"/>
                          <a:pt x="1533" y="1462"/>
                        </a:cubicBezTo>
                        <a:cubicBezTo>
                          <a:pt x="581" y="795"/>
                          <a:pt x="-86" y="510"/>
                          <a:pt x="9" y="129"/>
                        </a:cubicBezTo>
                        <a:cubicBezTo>
                          <a:pt x="304" y="-43"/>
                          <a:pt x="666" y="-43"/>
                          <a:pt x="961" y="129"/>
                        </a:cubicBezTo>
                        <a:cubicBezTo>
                          <a:pt x="961" y="129"/>
                          <a:pt x="390" y="795"/>
                          <a:pt x="961" y="1176"/>
                        </a:cubicBezTo>
                        <a:cubicBezTo>
                          <a:pt x="1562" y="1538"/>
                          <a:pt x="2257" y="1738"/>
                          <a:pt x="2962" y="1748"/>
                        </a:cubicBezTo>
                        <a:cubicBezTo>
                          <a:pt x="2962" y="1748"/>
                          <a:pt x="3628" y="1748"/>
                          <a:pt x="3533" y="1176"/>
                        </a:cubicBezTo>
                        <a:cubicBezTo>
                          <a:pt x="3552" y="1272"/>
                          <a:pt x="3552" y="1367"/>
                          <a:pt x="3533" y="146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2" name="任意多边形: 形状 691"/>
                  <p:cNvSpPr/>
                  <p:nvPr>
                    <p:custDataLst>
                      <p:tags r:id="rId513"/>
                    </p:custDataLst>
                  </p:nvPr>
                </p:nvSpPr>
                <p:spPr>
                  <a:xfrm>
                    <a:off x="6283451" y="2303811"/>
                    <a:ext cx="5048" cy="5810"/>
                  </a:xfrm>
                  <a:custGeom>
                    <a:avLst/>
                    <a:gdLst>
                      <a:gd name="connsiteX0" fmla="*/ 5048 w 5048"/>
                      <a:gd name="connsiteY0" fmla="*/ 5144 h 5810"/>
                      <a:gd name="connsiteX1" fmla="*/ 0 w 5048"/>
                      <a:gd name="connsiteY1" fmla="*/ 5810 h 5810"/>
                      <a:gd name="connsiteX2" fmla="*/ 1334 w 5048"/>
                      <a:gd name="connsiteY2" fmla="*/ 3239 h 5810"/>
                      <a:gd name="connsiteX3" fmla="*/ 1334 w 5048"/>
                      <a:gd name="connsiteY3" fmla="*/ 0 h 5810"/>
                      <a:gd name="connsiteX4" fmla="*/ 1334 w 5048"/>
                      <a:gd name="connsiteY4" fmla="*/ 0 h 5810"/>
                      <a:gd name="connsiteX5" fmla="*/ 2667 w 5048"/>
                      <a:gd name="connsiteY5" fmla="*/ 0 h 5810"/>
                      <a:gd name="connsiteX6" fmla="*/ 2667 w 5048"/>
                      <a:gd name="connsiteY6" fmla="*/ 0 h 5810"/>
                      <a:gd name="connsiteX7" fmla="*/ 3238 w 5048"/>
                      <a:gd name="connsiteY7" fmla="*/ 3239 h 5810"/>
                      <a:gd name="connsiteX8" fmla="*/ 5048 w 5048"/>
                      <a:gd name="connsiteY8" fmla="*/ 5144 h 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8" h="5810">
                        <a:moveTo>
                          <a:pt x="5048" y="5144"/>
                        </a:moveTo>
                        <a:cubicBezTo>
                          <a:pt x="3400" y="5591"/>
                          <a:pt x="1705" y="5810"/>
                          <a:pt x="0" y="5810"/>
                        </a:cubicBezTo>
                        <a:cubicBezTo>
                          <a:pt x="857" y="5810"/>
                          <a:pt x="1429" y="4763"/>
                          <a:pt x="1334" y="3239"/>
                        </a:cubicBezTo>
                        <a:cubicBezTo>
                          <a:pt x="1391" y="2162"/>
                          <a:pt x="1391" y="1076"/>
                          <a:pt x="1334" y="0"/>
                        </a:cubicBezTo>
                        <a:lnTo>
                          <a:pt x="1334" y="0"/>
                        </a:lnTo>
                        <a:lnTo>
                          <a:pt x="2667" y="0"/>
                        </a:lnTo>
                        <a:lnTo>
                          <a:pt x="2667" y="0"/>
                        </a:lnTo>
                        <a:cubicBezTo>
                          <a:pt x="2800" y="1086"/>
                          <a:pt x="2991" y="2172"/>
                          <a:pt x="3238" y="3239"/>
                        </a:cubicBezTo>
                        <a:cubicBezTo>
                          <a:pt x="3048" y="4477"/>
                          <a:pt x="4191" y="5144"/>
                          <a:pt x="5048" y="514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3" name="任意多边形: 形状 692"/>
                  <p:cNvSpPr/>
                  <p:nvPr>
                    <p:custDataLst>
                      <p:tags r:id="rId514"/>
                    </p:custDataLst>
                  </p:nvPr>
                </p:nvSpPr>
                <p:spPr>
                  <a:xfrm>
                    <a:off x="6284594" y="2303240"/>
                    <a:ext cx="1333" cy="571"/>
                  </a:xfrm>
                  <a:custGeom>
                    <a:avLst/>
                    <a:gdLst>
                      <a:gd name="connsiteX0" fmla="*/ 1334 w 1333"/>
                      <a:gd name="connsiteY0" fmla="*/ 571 h 571"/>
                      <a:gd name="connsiteX1" fmla="*/ 0 w 1333"/>
                      <a:gd name="connsiteY1" fmla="*/ 571 h 571"/>
                      <a:gd name="connsiteX2" fmla="*/ 0 w 1333"/>
                      <a:gd name="connsiteY2" fmla="*/ 0 h 571"/>
                      <a:gd name="connsiteX3" fmla="*/ 1334 w 1333"/>
                      <a:gd name="connsiteY3" fmla="*/ 0 h 571"/>
                    </a:gdLst>
                    <a:ahLst/>
                    <a:cxnLst>
                      <a:cxn ang="0">
                        <a:pos x="connsiteX0" y="connsiteY0"/>
                      </a:cxn>
                      <a:cxn ang="0">
                        <a:pos x="connsiteX1" y="connsiteY1"/>
                      </a:cxn>
                      <a:cxn ang="0">
                        <a:pos x="connsiteX2" y="connsiteY2"/>
                      </a:cxn>
                      <a:cxn ang="0">
                        <a:pos x="connsiteX3" y="connsiteY3"/>
                      </a:cxn>
                    </a:cxnLst>
                    <a:rect l="l" t="t" r="r" b="b"/>
                    <a:pathLst>
                      <a:path w="1333" h="571">
                        <a:moveTo>
                          <a:pt x="1334" y="571"/>
                        </a:moveTo>
                        <a:lnTo>
                          <a:pt x="0" y="571"/>
                        </a:lnTo>
                        <a:lnTo>
                          <a:pt x="0" y="0"/>
                        </a:lnTo>
                        <a:lnTo>
                          <a:pt x="1334"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4" name="任意多边形: 形状 693"/>
                  <p:cNvSpPr/>
                  <p:nvPr>
                    <p:custDataLst>
                      <p:tags r:id="rId515"/>
                    </p:custDataLst>
                  </p:nvPr>
                </p:nvSpPr>
                <p:spPr>
                  <a:xfrm>
                    <a:off x="6283642" y="2302071"/>
                    <a:ext cx="4095" cy="1478"/>
                  </a:xfrm>
                  <a:custGeom>
                    <a:avLst/>
                    <a:gdLst>
                      <a:gd name="connsiteX0" fmla="*/ 3619 w 4095"/>
                      <a:gd name="connsiteY0" fmla="*/ 121 h 1478"/>
                      <a:gd name="connsiteX1" fmla="*/ 3619 w 4095"/>
                      <a:gd name="connsiteY1" fmla="*/ 121 h 1478"/>
                      <a:gd name="connsiteX2" fmla="*/ 3619 w 4095"/>
                      <a:gd name="connsiteY2" fmla="*/ 121 h 1478"/>
                      <a:gd name="connsiteX3" fmla="*/ 1714 w 4095"/>
                      <a:gd name="connsiteY3" fmla="*/ 121 h 1478"/>
                      <a:gd name="connsiteX4" fmla="*/ 0 w 4095"/>
                      <a:gd name="connsiteY4" fmla="*/ 883 h 1478"/>
                      <a:gd name="connsiteX5" fmla="*/ 0 w 4095"/>
                      <a:gd name="connsiteY5" fmla="*/ 883 h 1478"/>
                      <a:gd name="connsiteX6" fmla="*/ 0 w 4095"/>
                      <a:gd name="connsiteY6" fmla="*/ 883 h 1478"/>
                      <a:gd name="connsiteX7" fmla="*/ 0 w 4095"/>
                      <a:gd name="connsiteY7" fmla="*/ 883 h 1478"/>
                      <a:gd name="connsiteX8" fmla="*/ 0 w 4095"/>
                      <a:gd name="connsiteY8" fmla="*/ 883 h 1478"/>
                      <a:gd name="connsiteX9" fmla="*/ 0 w 4095"/>
                      <a:gd name="connsiteY9" fmla="*/ 883 h 1478"/>
                      <a:gd name="connsiteX10" fmla="*/ 2096 w 4095"/>
                      <a:gd name="connsiteY10" fmla="*/ 1455 h 1478"/>
                      <a:gd name="connsiteX11" fmla="*/ 4096 w 4095"/>
                      <a:gd name="connsiteY11" fmla="*/ 312 h 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5" h="1478">
                        <a:moveTo>
                          <a:pt x="3619" y="121"/>
                        </a:moveTo>
                        <a:cubicBezTo>
                          <a:pt x="3619" y="121"/>
                          <a:pt x="3619" y="121"/>
                          <a:pt x="3619" y="121"/>
                        </a:cubicBezTo>
                        <a:lnTo>
                          <a:pt x="3619" y="121"/>
                        </a:lnTo>
                        <a:cubicBezTo>
                          <a:pt x="2991" y="-40"/>
                          <a:pt x="2343" y="-40"/>
                          <a:pt x="1714" y="121"/>
                        </a:cubicBezTo>
                        <a:cubicBezTo>
                          <a:pt x="1095" y="236"/>
                          <a:pt x="505" y="503"/>
                          <a:pt x="0" y="883"/>
                        </a:cubicBezTo>
                        <a:lnTo>
                          <a:pt x="0" y="883"/>
                        </a:lnTo>
                        <a:lnTo>
                          <a:pt x="0" y="883"/>
                        </a:lnTo>
                        <a:lnTo>
                          <a:pt x="0" y="883"/>
                        </a:lnTo>
                        <a:cubicBezTo>
                          <a:pt x="0" y="883"/>
                          <a:pt x="0" y="883"/>
                          <a:pt x="0" y="883"/>
                        </a:cubicBezTo>
                        <a:lnTo>
                          <a:pt x="0" y="883"/>
                        </a:lnTo>
                        <a:cubicBezTo>
                          <a:pt x="0" y="1360"/>
                          <a:pt x="1048" y="1550"/>
                          <a:pt x="2096" y="1455"/>
                        </a:cubicBezTo>
                        <a:cubicBezTo>
                          <a:pt x="3143" y="1360"/>
                          <a:pt x="3905" y="883"/>
                          <a:pt x="4096" y="31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5" name="任意多边形: 形状 694"/>
                  <p:cNvSpPr/>
                  <p:nvPr>
                    <p:custDataLst>
                      <p:tags r:id="rId516"/>
                    </p:custDataLst>
                  </p:nvPr>
                </p:nvSpPr>
                <p:spPr>
                  <a:xfrm>
                    <a:off x="6283928" y="2301929"/>
                    <a:ext cx="2571" cy="1110"/>
                  </a:xfrm>
                  <a:custGeom>
                    <a:avLst/>
                    <a:gdLst>
                      <a:gd name="connsiteX0" fmla="*/ 2572 w 2571"/>
                      <a:gd name="connsiteY0" fmla="*/ 72 h 1110"/>
                      <a:gd name="connsiteX1" fmla="*/ 1333 w 2571"/>
                      <a:gd name="connsiteY1" fmla="*/ 834 h 1110"/>
                      <a:gd name="connsiteX2" fmla="*/ 0 w 2571"/>
                      <a:gd name="connsiteY2" fmla="*/ 834 h 1110"/>
                      <a:gd name="connsiteX3" fmla="*/ 0 w 2571"/>
                      <a:gd name="connsiteY3" fmla="*/ 262 h 1110"/>
                      <a:gd name="connsiteX4" fmla="*/ 0 w 2571"/>
                      <a:gd name="connsiteY4" fmla="*/ 1025 h 1110"/>
                      <a:gd name="connsiteX5" fmla="*/ 1429 w 2571"/>
                      <a:gd name="connsiteY5" fmla="*/ 1025 h 1110"/>
                      <a:gd name="connsiteX6" fmla="*/ 1429 w 2571"/>
                      <a:gd name="connsiteY6" fmla="*/ 453 h 1110"/>
                      <a:gd name="connsiteX7" fmla="*/ 2572 w 2571"/>
                      <a:gd name="connsiteY7" fmla="*/ 72 h 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 h="1110">
                        <a:moveTo>
                          <a:pt x="2572" y="72"/>
                        </a:moveTo>
                        <a:cubicBezTo>
                          <a:pt x="2572" y="72"/>
                          <a:pt x="2096" y="739"/>
                          <a:pt x="1333" y="834"/>
                        </a:cubicBezTo>
                        <a:cubicBezTo>
                          <a:pt x="571" y="929"/>
                          <a:pt x="0" y="834"/>
                          <a:pt x="0" y="834"/>
                        </a:cubicBezTo>
                        <a:cubicBezTo>
                          <a:pt x="0" y="834"/>
                          <a:pt x="0" y="834"/>
                          <a:pt x="0" y="262"/>
                        </a:cubicBezTo>
                        <a:lnTo>
                          <a:pt x="0" y="1025"/>
                        </a:lnTo>
                        <a:cubicBezTo>
                          <a:pt x="467" y="1139"/>
                          <a:pt x="962" y="1139"/>
                          <a:pt x="1429" y="1025"/>
                        </a:cubicBezTo>
                        <a:cubicBezTo>
                          <a:pt x="1429" y="1025"/>
                          <a:pt x="1905" y="1025"/>
                          <a:pt x="1429" y="453"/>
                        </a:cubicBezTo>
                        <a:cubicBezTo>
                          <a:pt x="952" y="-118"/>
                          <a:pt x="2572" y="-23"/>
                          <a:pt x="2572" y="72"/>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6" name="任意多边形: 形状 695"/>
                  <p:cNvSpPr/>
                  <p:nvPr>
                    <p:custDataLst>
                      <p:tags r:id="rId517"/>
                    </p:custDataLst>
                  </p:nvPr>
                </p:nvSpPr>
                <p:spPr>
                  <a:xfrm>
                    <a:off x="6270116" y="2302383"/>
                    <a:ext cx="8858" cy="11715"/>
                  </a:xfrm>
                  <a:custGeom>
                    <a:avLst/>
                    <a:gdLst>
                      <a:gd name="connsiteX0" fmla="*/ 8858 w 8858"/>
                      <a:gd name="connsiteY0" fmla="*/ 8858 h 11715"/>
                      <a:gd name="connsiteX1" fmla="*/ 4286 w 8858"/>
                      <a:gd name="connsiteY1" fmla="*/ 11716 h 11715"/>
                      <a:gd name="connsiteX2" fmla="*/ 2762 w 8858"/>
                      <a:gd name="connsiteY2" fmla="*/ 5905 h 11715"/>
                      <a:gd name="connsiteX3" fmla="*/ 476 w 8858"/>
                      <a:gd name="connsiteY3" fmla="*/ 1524 h 11715"/>
                      <a:gd name="connsiteX4" fmla="*/ 0 w 8858"/>
                      <a:gd name="connsiteY4" fmla="*/ 762 h 11715"/>
                      <a:gd name="connsiteX5" fmla="*/ 1238 w 8858"/>
                      <a:gd name="connsiteY5" fmla="*/ 0 h 11715"/>
                      <a:gd name="connsiteX6" fmla="*/ 1238 w 8858"/>
                      <a:gd name="connsiteY6" fmla="*/ 762 h 11715"/>
                      <a:gd name="connsiteX7" fmla="*/ 3810 w 8858"/>
                      <a:gd name="connsiteY7" fmla="*/ 4953 h 11715"/>
                      <a:gd name="connsiteX8" fmla="*/ 8858 w 8858"/>
                      <a:gd name="connsiteY8" fmla="*/ 885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8" h="11715">
                        <a:moveTo>
                          <a:pt x="8858" y="8858"/>
                        </a:moveTo>
                        <a:cubicBezTo>
                          <a:pt x="7639" y="10230"/>
                          <a:pt x="6058" y="11220"/>
                          <a:pt x="4286" y="11716"/>
                        </a:cubicBezTo>
                        <a:cubicBezTo>
                          <a:pt x="4953" y="11049"/>
                          <a:pt x="4286" y="9144"/>
                          <a:pt x="2762" y="5905"/>
                        </a:cubicBezTo>
                        <a:cubicBezTo>
                          <a:pt x="2762" y="5143"/>
                          <a:pt x="1524" y="3334"/>
                          <a:pt x="476" y="1524"/>
                        </a:cubicBezTo>
                        <a:lnTo>
                          <a:pt x="0" y="762"/>
                        </a:lnTo>
                        <a:lnTo>
                          <a:pt x="1238" y="0"/>
                        </a:lnTo>
                        <a:cubicBezTo>
                          <a:pt x="1210" y="257"/>
                          <a:pt x="1210" y="505"/>
                          <a:pt x="1238" y="762"/>
                        </a:cubicBezTo>
                        <a:cubicBezTo>
                          <a:pt x="2286" y="2572"/>
                          <a:pt x="3524" y="4477"/>
                          <a:pt x="3810" y="4953"/>
                        </a:cubicBezTo>
                        <a:cubicBezTo>
                          <a:pt x="6858" y="8001"/>
                          <a:pt x="8001" y="9144"/>
                          <a:pt x="8858" y="885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7" name="任意多边形: 形状 696"/>
                  <p:cNvSpPr/>
                  <p:nvPr>
                    <p:custDataLst>
                      <p:tags r:id="rId518"/>
                    </p:custDataLst>
                  </p:nvPr>
                </p:nvSpPr>
                <p:spPr>
                  <a:xfrm>
                    <a:off x="6270116" y="2301620"/>
                    <a:ext cx="1714" cy="1524"/>
                  </a:xfrm>
                  <a:custGeom>
                    <a:avLst/>
                    <a:gdLst>
                      <a:gd name="connsiteX0" fmla="*/ 1714 w 1714"/>
                      <a:gd name="connsiteY0" fmla="*/ 1524 h 1524"/>
                      <a:gd name="connsiteX1" fmla="*/ 1143 w 1714"/>
                      <a:gd name="connsiteY1" fmla="*/ 1524 h 1524"/>
                      <a:gd name="connsiteX2" fmla="*/ 476 w 1714"/>
                      <a:gd name="connsiteY2" fmla="*/ 1524 h 1524"/>
                      <a:gd name="connsiteX3" fmla="*/ 0 w 1714"/>
                      <a:gd name="connsiteY3" fmla="*/ 762 h 1524"/>
                      <a:gd name="connsiteX4" fmla="*/ 1238 w 1714"/>
                      <a:gd name="connsiteY4" fmla="*/ 0 h 1524"/>
                      <a:gd name="connsiteX5" fmla="*/ 1714 w 1714"/>
                      <a:gd name="connsiteY5" fmla="*/ 1524 h 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 h="1524">
                        <a:moveTo>
                          <a:pt x="1714" y="1524"/>
                        </a:moveTo>
                        <a:lnTo>
                          <a:pt x="1143" y="1524"/>
                        </a:lnTo>
                        <a:lnTo>
                          <a:pt x="476" y="1524"/>
                        </a:lnTo>
                        <a:lnTo>
                          <a:pt x="0" y="762"/>
                        </a:lnTo>
                        <a:lnTo>
                          <a:pt x="1238" y="0"/>
                        </a:lnTo>
                        <a:cubicBezTo>
                          <a:pt x="1267" y="543"/>
                          <a:pt x="1438" y="1067"/>
                          <a:pt x="1714" y="152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8" name="任意多边形: 形状 697"/>
                  <p:cNvSpPr/>
                  <p:nvPr>
                    <p:custDataLst>
                      <p:tags r:id="rId519"/>
                    </p:custDataLst>
                  </p:nvPr>
                </p:nvSpPr>
                <p:spPr>
                  <a:xfrm>
                    <a:off x="6267516" y="2299606"/>
                    <a:ext cx="5464" cy="3633"/>
                  </a:xfrm>
                  <a:custGeom>
                    <a:avLst/>
                    <a:gdLst>
                      <a:gd name="connsiteX0" fmla="*/ 5363 w 5464"/>
                      <a:gd name="connsiteY0" fmla="*/ 300 h 3633"/>
                      <a:gd name="connsiteX1" fmla="*/ 5363 w 5464"/>
                      <a:gd name="connsiteY1" fmla="*/ 300 h 3633"/>
                      <a:gd name="connsiteX2" fmla="*/ 4696 w 5464"/>
                      <a:gd name="connsiteY2" fmla="*/ 300 h 3633"/>
                      <a:gd name="connsiteX3" fmla="*/ 2029 w 5464"/>
                      <a:gd name="connsiteY3" fmla="*/ 1062 h 3633"/>
                      <a:gd name="connsiteX4" fmla="*/ 29 w 5464"/>
                      <a:gd name="connsiteY4" fmla="*/ 3158 h 3633"/>
                      <a:gd name="connsiteX5" fmla="*/ 29 w 5464"/>
                      <a:gd name="connsiteY5" fmla="*/ 3158 h 3633"/>
                      <a:gd name="connsiteX6" fmla="*/ 29 w 5464"/>
                      <a:gd name="connsiteY6" fmla="*/ 3158 h 3633"/>
                      <a:gd name="connsiteX7" fmla="*/ 29 w 5464"/>
                      <a:gd name="connsiteY7" fmla="*/ 3158 h 3633"/>
                      <a:gd name="connsiteX8" fmla="*/ 29 w 5464"/>
                      <a:gd name="connsiteY8" fmla="*/ 3158 h 3633"/>
                      <a:gd name="connsiteX9" fmla="*/ 29 w 5464"/>
                      <a:gd name="connsiteY9" fmla="*/ 3158 h 3633"/>
                      <a:gd name="connsiteX10" fmla="*/ 29 w 5464"/>
                      <a:gd name="connsiteY10" fmla="*/ 3634 h 3633"/>
                      <a:gd name="connsiteX11" fmla="*/ 3362 w 5464"/>
                      <a:gd name="connsiteY11" fmla="*/ 2967 h 3633"/>
                      <a:gd name="connsiteX12" fmla="*/ 5458 w 5464"/>
                      <a:gd name="connsiteY12" fmla="*/ 300 h 3633"/>
                      <a:gd name="connsiteX13" fmla="*/ 5363 w 5464"/>
                      <a:gd name="connsiteY13" fmla="*/ 300 h 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 h="3633">
                        <a:moveTo>
                          <a:pt x="5363" y="300"/>
                        </a:moveTo>
                        <a:lnTo>
                          <a:pt x="5363" y="300"/>
                        </a:lnTo>
                        <a:lnTo>
                          <a:pt x="4696" y="300"/>
                        </a:lnTo>
                        <a:cubicBezTo>
                          <a:pt x="3753" y="272"/>
                          <a:pt x="2819" y="538"/>
                          <a:pt x="2029" y="1062"/>
                        </a:cubicBezTo>
                        <a:cubicBezTo>
                          <a:pt x="1152" y="1529"/>
                          <a:pt x="447" y="2262"/>
                          <a:pt x="29" y="3158"/>
                        </a:cubicBezTo>
                        <a:lnTo>
                          <a:pt x="29" y="3158"/>
                        </a:lnTo>
                        <a:lnTo>
                          <a:pt x="29" y="3158"/>
                        </a:lnTo>
                        <a:lnTo>
                          <a:pt x="29" y="3158"/>
                        </a:lnTo>
                        <a:lnTo>
                          <a:pt x="29" y="3158"/>
                        </a:lnTo>
                        <a:lnTo>
                          <a:pt x="29" y="3158"/>
                        </a:lnTo>
                        <a:cubicBezTo>
                          <a:pt x="-10" y="3310"/>
                          <a:pt x="-10" y="3481"/>
                          <a:pt x="29" y="3634"/>
                        </a:cubicBezTo>
                        <a:cubicBezTo>
                          <a:pt x="600" y="3634"/>
                          <a:pt x="2029" y="3634"/>
                          <a:pt x="3362" y="2967"/>
                        </a:cubicBezTo>
                        <a:cubicBezTo>
                          <a:pt x="4696" y="2300"/>
                          <a:pt x="5553" y="1062"/>
                          <a:pt x="5458" y="300"/>
                        </a:cubicBezTo>
                        <a:cubicBezTo>
                          <a:pt x="5363" y="-462"/>
                          <a:pt x="5458" y="491"/>
                          <a:pt x="5363" y="30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99" name="任意多边形: 形状 698"/>
                  <p:cNvSpPr/>
                  <p:nvPr>
                    <p:custDataLst>
                      <p:tags r:id="rId520"/>
                    </p:custDataLst>
                  </p:nvPr>
                </p:nvSpPr>
                <p:spPr>
                  <a:xfrm>
                    <a:off x="6267989" y="2299599"/>
                    <a:ext cx="3569" cy="2962"/>
                  </a:xfrm>
                  <a:custGeom>
                    <a:avLst/>
                    <a:gdLst>
                      <a:gd name="connsiteX0" fmla="*/ 3556 w 3569"/>
                      <a:gd name="connsiteY0" fmla="*/ 593 h 2962"/>
                      <a:gd name="connsiteX1" fmla="*/ 2318 w 3569"/>
                      <a:gd name="connsiteY1" fmla="*/ 2498 h 2962"/>
                      <a:gd name="connsiteX2" fmla="*/ 127 w 3569"/>
                      <a:gd name="connsiteY2" fmla="*/ 2498 h 2962"/>
                      <a:gd name="connsiteX3" fmla="*/ 127 w 3569"/>
                      <a:gd name="connsiteY3" fmla="*/ 1450 h 2962"/>
                      <a:gd name="connsiteX4" fmla="*/ 889 w 3569"/>
                      <a:gd name="connsiteY4" fmla="*/ 2307 h 2962"/>
                      <a:gd name="connsiteX5" fmla="*/ 2699 w 3569"/>
                      <a:gd name="connsiteY5" fmla="*/ 1069 h 2962"/>
                      <a:gd name="connsiteX6" fmla="*/ 2699 w 3569"/>
                      <a:gd name="connsiteY6" fmla="*/ 212 h 2962"/>
                      <a:gd name="connsiteX7" fmla="*/ 3356 w 3569"/>
                      <a:gd name="connsiteY7" fmla="*/ 78 h 2962"/>
                      <a:gd name="connsiteX8" fmla="*/ 3556 w 3569"/>
                      <a:gd name="connsiteY8" fmla="*/ 593 h 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9" h="2962">
                        <a:moveTo>
                          <a:pt x="3556" y="593"/>
                        </a:moveTo>
                        <a:cubicBezTo>
                          <a:pt x="3556" y="593"/>
                          <a:pt x="3556" y="1926"/>
                          <a:pt x="2318" y="2498"/>
                        </a:cubicBezTo>
                        <a:cubicBezTo>
                          <a:pt x="1080" y="3069"/>
                          <a:pt x="413" y="3164"/>
                          <a:pt x="127" y="2498"/>
                        </a:cubicBezTo>
                        <a:cubicBezTo>
                          <a:pt x="-159" y="1831"/>
                          <a:pt x="127" y="1831"/>
                          <a:pt x="127" y="1450"/>
                        </a:cubicBezTo>
                        <a:cubicBezTo>
                          <a:pt x="127" y="1069"/>
                          <a:pt x="127" y="2402"/>
                          <a:pt x="889" y="2307"/>
                        </a:cubicBezTo>
                        <a:cubicBezTo>
                          <a:pt x="1603" y="2079"/>
                          <a:pt x="2232" y="1650"/>
                          <a:pt x="2699" y="1069"/>
                        </a:cubicBezTo>
                        <a:cubicBezTo>
                          <a:pt x="2699" y="1069"/>
                          <a:pt x="2699" y="402"/>
                          <a:pt x="2699" y="212"/>
                        </a:cubicBezTo>
                        <a:cubicBezTo>
                          <a:pt x="2842" y="-7"/>
                          <a:pt x="3137" y="-64"/>
                          <a:pt x="3356" y="78"/>
                        </a:cubicBezTo>
                        <a:cubicBezTo>
                          <a:pt x="3527" y="193"/>
                          <a:pt x="3604" y="402"/>
                          <a:pt x="3556" y="5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0" name="任意多边形: 形状 699"/>
                  <p:cNvSpPr/>
                  <p:nvPr>
                    <p:custDataLst>
                      <p:tags r:id="rId521"/>
                    </p:custDataLst>
                  </p:nvPr>
                </p:nvSpPr>
                <p:spPr>
                  <a:xfrm>
                    <a:off x="6262592" y="2314479"/>
                    <a:ext cx="8858" cy="7143"/>
                  </a:xfrm>
                  <a:custGeom>
                    <a:avLst/>
                    <a:gdLst>
                      <a:gd name="connsiteX0" fmla="*/ 8858 w 8858"/>
                      <a:gd name="connsiteY0" fmla="*/ 2476 h 7143"/>
                      <a:gd name="connsiteX1" fmla="*/ 5715 w 8858"/>
                      <a:gd name="connsiteY1" fmla="*/ 7144 h 7143"/>
                      <a:gd name="connsiteX2" fmla="*/ 3334 w 8858"/>
                      <a:gd name="connsiteY2" fmla="*/ 3334 h 7143"/>
                      <a:gd name="connsiteX3" fmla="*/ 571 w 8858"/>
                      <a:gd name="connsiteY3" fmla="*/ 1238 h 7143"/>
                      <a:gd name="connsiteX4" fmla="*/ 0 w 8858"/>
                      <a:gd name="connsiteY4" fmla="*/ 1238 h 7143"/>
                      <a:gd name="connsiteX5" fmla="*/ 857 w 8858"/>
                      <a:gd name="connsiteY5" fmla="*/ 0 h 7143"/>
                      <a:gd name="connsiteX6" fmla="*/ 1429 w 8858"/>
                      <a:gd name="connsiteY6" fmla="*/ 0 h 7143"/>
                      <a:gd name="connsiteX7" fmla="*/ 4382 w 8858"/>
                      <a:gd name="connsiteY7" fmla="*/ 1714 h 7143"/>
                      <a:gd name="connsiteX8" fmla="*/ 8858 w 8858"/>
                      <a:gd name="connsiteY8" fmla="*/ 2476 h 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8" h="7143">
                        <a:moveTo>
                          <a:pt x="8858" y="2476"/>
                        </a:moveTo>
                        <a:cubicBezTo>
                          <a:pt x="8154" y="4239"/>
                          <a:pt x="7087" y="5829"/>
                          <a:pt x="5715" y="7144"/>
                        </a:cubicBezTo>
                        <a:cubicBezTo>
                          <a:pt x="5715" y="6286"/>
                          <a:pt x="5715" y="4953"/>
                          <a:pt x="3334" y="3334"/>
                        </a:cubicBezTo>
                        <a:cubicBezTo>
                          <a:pt x="2467" y="2572"/>
                          <a:pt x="1543" y="1867"/>
                          <a:pt x="571" y="1238"/>
                        </a:cubicBezTo>
                        <a:lnTo>
                          <a:pt x="0" y="1238"/>
                        </a:lnTo>
                        <a:lnTo>
                          <a:pt x="857" y="0"/>
                        </a:lnTo>
                        <a:lnTo>
                          <a:pt x="1429" y="0"/>
                        </a:lnTo>
                        <a:cubicBezTo>
                          <a:pt x="2381" y="629"/>
                          <a:pt x="3362" y="1200"/>
                          <a:pt x="4382" y="1714"/>
                        </a:cubicBezTo>
                        <a:cubicBezTo>
                          <a:pt x="6763" y="3143"/>
                          <a:pt x="8192" y="3238"/>
                          <a:pt x="8858" y="2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1" name="任意多边形: 形状 700"/>
                  <p:cNvSpPr/>
                  <p:nvPr>
                    <p:custDataLst>
                      <p:tags r:id="rId522"/>
                    </p:custDataLst>
                  </p:nvPr>
                </p:nvSpPr>
                <p:spPr>
                  <a:xfrm>
                    <a:off x="6262973" y="2314575"/>
                    <a:ext cx="1062" cy="1238"/>
                  </a:xfrm>
                  <a:custGeom>
                    <a:avLst/>
                    <a:gdLst>
                      <a:gd name="connsiteX0" fmla="*/ 1048 w 1062"/>
                      <a:gd name="connsiteY0" fmla="*/ 0 h 1238"/>
                      <a:gd name="connsiteX1" fmla="*/ 1048 w 1062"/>
                      <a:gd name="connsiteY1" fmla="*/ 667 h 1238"/>
                      <a:gd name="connsiteX2" fmla="*/ 571 w 1062"/>
                      <a:gd name="connsiteY2" fmla="*/ 1238 h 1238"/>
                      <a:gd name="connsiteX3" fmla="*/ 0 w 1062"/>
                      <a:gd name="connsiteY3" fmla="*/ 1238 h 1238"/>
                      <a:gd name="connsiteX4" fmla="*/ 857 w 1062"/>
                      <a:gd name="connsiteY4" fmla="*/ 0 h 1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 h="1238">
                        <a:moveTo>
                          <a:pt x="1048" y="0"/>
                        </a:moveTo>
                        <a:cubicBezTo>
                          <a:pt x="1067" y="219"/>
                          <a:pt x="1067" y="448"/>
                          <a:pt x="1048" y="667"/>
                        </a:cubicBezTo>
                        <a:lnTo>
                          <a:pt x="571" y="1238"/>
                        </a:lnTo>
                        <a:lnTo>
                          <a:pt x="0" y="1238"/>
                        </a:lnTo>
                        <a:lnTo>
                          <a:pt x="857"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2" name="任意多边形: 形状 701"/>
                  <p:cNvSpPr/>
                  <p:nvPr>
                    <p:custDataLst>
                      <p:tags r:id="rId523"/>
                    </p:custDataLst>
                  </p:nvPr>
                </p:nvSpPr>
                <p:spPr>
                  <a:xfrm>
                    <a:off x="6260401" y="2311526"/>
                    <a:ext cx="3143" cy="3905"/>
                  </a:xfrm>
                  <a:custGeom>
                    <a:avLst/>
                    <a:gdLst>
                      <a:gd name="connsiteX0" fmla="*/ 3143 w 3143"/>
                      <a:gd name="connsiteY0" fmla="*/ 572 h 3905"/>
                      <a:gd name="connsiteX1" fmla="*/ 2286 w 3143"/>
                      <a:gd name="connsiteY1" fmla="*/ 572 h 3905"/>
                      <a:gd name="connsiteX2" fmla="*/ 667 w 3143"/>
                      <a:gd name="connsiteY2" fmla="*/ 1905 h 3905"/>
                      <a:gd name="connsiteX3" fmla="*/ 0 w 3143"/>
                      <a:gd name="connsiteY3" fmla="*/ 3905 h 3905"/>
                      <a:gd name="connsiteX4" fmla="*/ 0 w 3143"/>
                      <a:gd name="connsiteY4" fmla="*/ 3905 h 3905"/>
                      <a:gd name="connsiteX5" fmla="*/ 0 w 3143"/>
                      <a:gd name="connsiteY5" fmla="*/ 3905 h 3905"/>
                      <a:gd name="connsiteX6" fmla="*/ 0 w 3143"/>
                      <a:gd name="connsiteY6" fmla="*/ 3905 h 3905"/>
                      <a:gd name="connsiteX7" fmla="*/ 0 w 3143"/>
                      <a:gd name="connsiteY7" fmla="*/ 3905 h 3905"/>
                      <a:gd name="connsiteX8" fmla="*/ 0 w 3143"/>
                      <a:gd name="connsiteY8" fmla="*/ 3905 h 3905"/>
                      <a:gd name="connsiteX9" fmla="*/ 2096 w 3143"/>
                      <a:gd name="connsiteY9" fmla="*/ 2477 h 3905"/>
                      <a:gd name="connsiteX10" fmla="*/ 2667 w 3143"/>
                      <a:gd name="connsiteY10" fmla="*/ 0 h 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 h="3905">
                        <a:moveTo>
                          <a:pt x="3143" y="572"/>
                        </a:moveTo>
                        <a:lnTo>
                          <a:pt x="2286" y="572"/>
                        </a:lnTo>
                        <a:cubicBezTo>
                          <a:pt x="1657" y="886"/>
                          <a:pt x="1105" y="1343"/>
                          <a:pt x="667" y="1905"/>
                        </a:cubicBezTo>
                        <a:cubicBezTo>
                          <a:pt x="276" y="2505"/>
                          <a:pt x="48" y="3191"/>
                          <a:pt x="0" y="3905"/>
                        </a:cubicBezTo>
                        <a:lnTo>
                          <a:pt x="0" y="3905"/>
                        </a:lnTo>
                        <a:lnTo>
                          <a:pt x="0" y="3905"/>
                        </a:lnTo>
                        <a:lnTo>
                          <a:pt x="0" y="3905"/>
                        </a:lnTo>
                        <a:lnTo>
                          <a:pt x="0" y="3905"/>
                        </a:lnTo>
                        <a:lnTo>
                          <a:pt x="0" y="3905"/>
                        </a:lnTo>
                        <a:cubicBezTo>
                          <a:pt x="571" y="3905"/>
                          <a:pt x="1429" y="3429"/>
                          <a:pt x="2096" y="2477"/>
                        </a:cubicBezTo>
                        <a:cubicBezTo>
                          <a:pt x="2695" y="1800"/>
                          <a:pt x="2905" y="867"/>
                          <a:pt x="266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3" name="任意多边形: 形状 702"/>
                  <p:cNvSpPr/>
                  <p:nvPr>
                    <p:custDataLst>
                      <p:tags r:id="rId524"/>
                    </p:custDataLst>
                  </p:nvPr>
                </p:nvSpPr>
                <p:spPr>
                  <a:xfrm>
                    <a:off x="6261131" y="2312384"/>
                    <a:ext cx="1841" cy="2811"/>
                  </a:xfrm>
                  <a:custGeom>
                    <a:avLst/>
                    <a:gdLst>
                      <a:gd name="connsiteX0" fmla="*/ 1556 w 1841"/>
                      <a:gd name="connsiteY0" fmla="*/ 381 h 2811"/>
                      <a:gd name="connsiteX1" fmla="*/ 1556 w 1841"/>
                      <a:gd name="connsiteY1" fmla="*/ 1905 h 2811"/>
                      <a:gd name="connsiteX2" fmla="*/ 127 w 1841"/>
                      <a:gd name="connsiteY2" fmla="*/ 2762 h 2811"/>
                      <a:gd name="connsiteX3" fmla="*/ 127 w 1841"/>
                      <a:gd name="connsiteY3" fmla="*/ 1905 h 2811"/>
                      <a:gd name="connsiteX4" fmla="*/ 889 w 1841"/>
                      <a:gd name="connsiteY4" fmla="*/ 1905 h 2811"/>
                      <a:gd name="connsiteX5" fmla="*/ 1841 w 1841"/>
                      <a:gd name="connsiteY5" fmla="*/ 571 h 2811"/>
                      <a:gd name="connsiteX6" fmla="*/ 1841 w 1841"/>
                      <a:gd name="connsiteY6" fmla="*/ 0 h 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 h="2811">
                        <a:moveTo>
                          <a:pt x="1556" y="381"/>
                        </a:moveTo>
                        <a:cubicBezTo>
                          <a:pt x="1556" y="381"/>
                          <a:pt x="1556" y="1238"/>
                          <a:pt x="1556" y="1905"/>
                        </a:cubicBezTo>
                        <a:cubicBezTo>
                          <a:pt x="1556" y="2572"/>
                          <a:pt x="413" y="2953"/>
                          <a:pt x="127" y="2762"/>
                        </a:cubicBezTo>
                        <a:cubicBezTo>
                          <a:pt x="-159" y="2572"/>
                          <a:pt x="127" y="2286"/>
                          <a:pt x="127" y="1905"/>
                        </a:cubicBezTo>
                        <a:cubicBezTo>
                          <a:pt x="127" y="1524"/>
                          <a:pt x="127" y="2476"/>
                          <a:pt x="889" y="1905"/>
                        </a:cubicBezTo>
                        <a:cubicBezTo>
                          <a:pt x="1365" y="1600"/>
                          <a:pt x="1708" y="1124"/>
                          <a:pt x="1841" y="571"/>
                        </a:cubicBezTo>
                        <a:cubicBezTo>
                          <a:pt x="1841" y="571"/>
                          <a:pt x="1841" y="95"/>
                          <a:pt x="1841"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4" name="任意多边形: 形状 703"/>
                  <p:cNvSpPr/>
                  <p:nvPr>
                    <p:custDataLst>
                      <p:tags r:id="rId525"/>
                    </p:custDataLst>
                  </p:nvPr>
                </p:nvSpPr>
                <p:spPr>
                  <a:xfrm>
                    <a:off x="6263735" y="2326290"/>
                    <a:ext cx="2571" cy="4095"/>
                  </a:xfrm>
                  <a:custGeom>
                    <a:avLst/>
                    <a:gdLst>
                      <a:gd name="connsiteX0" fmla="*/ 2572 w 2571"/>
                      <a:gd name="connsiteY0" fmla="*/ 0 h 4095"/>
                      <a:gd name="connsiteX1" fmla="*/ 1810 w 2571"/>
                      <a:gd name="connsiteY1" fmla="*/ 4096 h 4095"/>
                      <a:gd name="connsiteX2" fmla="*/ 1238 w 2571"/>
                      <a:gd name="connsiteY2" fmla="*/ 2477 h 4095"/>
                      <a:gd name="connsiteX3" fmla="*/ 0 w 2571"/>
                      <a:gd name="connsiteY3" fmla="*/ 2477 h 4095"/>
                      <a:gd name="connsiteX4" fmla="*/ 0 w 2571"/>
                      <a:gd name="connsiteY4" fmla="*/ 2477 h 4095"/>
                      <a:gd name="connsiteX5" fmla="*/ 0 w 2571"/>
                      <a:gd name="connsiteY5" fmla="*/ 1619 h 4095"/>
                      <a:gd name="connsiteX6" fmla="*/ 1429 w 2571"/>
                      <a:gd name="connsiteY6" fmla="*/ 1619 h 4095"/>
                      <a:gd name="connsiteX7" fmla="*/ 2572 w 2571"/>
                      <a:gd name="connsiteY7" fmla="*/ 0 h 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1" h="4095">
                        <a:moveTo>
                          <a:pt x="2572" y="0"/>
                        </a:moveTo>
                        <a:cubicBezTo>
                          <a:pt x="2391" y="1381"/>
                          <a:pt x="2143" y="2743"/>
                          <a:pt x="1810" y="4096"/>
                        </a:cubicBezTo>
                        <a:cubicBezTo>
                          <a:pt x="1810" y="3524"/>
                          <a:pt x="1810" y="2667"/>
                          <a:pt x="1238" y="2477"/>
                        </a:cubicBezTo>
                        <a:lnTo>
                          <a:pt x="0" y="2477"/>
                        </a:lnTo>
                        <a:lnTo>
                          <a:pt x="0" y="2477"/>
                        </a:lnTo>
                        <a:lnTo>
                          <a:pt x="0" y="1619"/>
                        </a:lnTo>
                        <a:lnTo>
                          <a:pt x="1429" y="1619"/>
                        </a:lnTo>
                        <a:cubicBezTo>
                          <a:pt x="2096" y="1143"/>
                          <a:pt x="2381" y="571"/>
                          <a:pt x="2572"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5" name="任意多边形: 形状 704"/>
                  <p:cNvSpPr/>
                  <p:nvPr>
                    <p:custDataLst>
                      <p:tags r:id="rId526"/>
                    </p:custDataLst>
                  </p:nvPr>
                </p:nvSpPr>
                <p:spPr>
                  <a:xfrm>
                    <a:off x="6264116" y="2326671"/>
                    <a:ext cx="9525" cy="857"/>
                  </a:xfrm>
                  <a:custGeom>
                    <a:avLst/>
                    <a:gdLst>
                      <a:gd name="connsiteX0" fmla="*/ 0 w 9525"/>
                      <a:gd name="connsiteY0" fmla="*/ 857 h 857"/>
                      <a:gd name="connsiteX1" fmla="*/ 0 w 9525"/>
                      <a:gd name="connsiteY1" fmla="*/ 857 h 857"/>
                      <a:gd name="connsiteX2" fmla="*/ 0 w 9525"/>
                      <a:gd name="connsiteY2" fmla="*/ 857 h 857"/>
                      <a:gd name="connsiteX3" fmla="*/ 0 w 9525"/>
                      <a:gd name="connsiteY3" fmla="*/ 0 h 857"/>
                    </a:gdLst>
                    <a:ahLst/>
                    <a:cxnLst>
                      <a:cxn ang="0">
                        <a:pos x="connsiteX0" y="connsiteY0"/>
                      </a:cxn>
                      <a:cxn ang="0">
                        <a:pos x="connsiteX1" y="connsiteY1"/>
                      </a:cxn>
                      <a:cxn ang="0">
                        <a:pos x="connsiteX2" y="connsiteY2"/>
                      </a:cxn>
                      <a:cxn ang="0">
                        <a:pos x="connsiteX3" y="connsiteY3"/>
                      </a:cxn>
                    </a:cxnLst>
                    <a:rect l="l" t="t" r="r" b="b"/>
                    <a:pathLst>
                      <a:path w="9525" h="857">
                        <a:moveTo>
                          <a:pt x="0" y="857"/>
                        </a:moveTo>
                        <a:cubicBezTo>
                          <a:pt x="0" y="857"/>
                          <a:pt x="0" y="857"/>
                          <a:pt x="0" y="857"/>
                        </a:cubicBezTo>
                        <a:lnTo>
                          <a:pt x="0" y="857"/>
                        </a:lnTo>
                        <a:lnTo>
                          <a:pt x="0" y="0"/>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6" name="任意多边形: 形状 705"/>
                  <p:cNvSpPr/>
                  <p:nvPr>
                    <p:custDataLst>
                      <p:tags r:id="rId527"/>
                    </p:custDataLst>
                  </p:nvPr>
                </p:nvSpPr>
                <p:spPr>
                  <a:xfrm>
                    <a:off x="6261620" y="2325433"/>
                    <a:ext cx="2103" cy="3524"/>
                  </a:xfrm>
                  <a:custGeom>
                    <a:avLst/>
                    <a:gdLst>
                      <a:gd name="connsiteX0" fmla="*/ 1448 w 2103"/>
                      <a:gd name="connsiteY0" fmla="*/ 476 h 3524"/>
                      <a:gd name="connsiteX1" fmla="*/ 781 w 2103"/>
                      <a:gd name="connsiteY1" fmla="*/ 476 h 3524"/>
                      <a:gd name="connsiteX2" fmla="*/ 114 w 2103"/>
                      <a:gd name="connsiteY2" fmla="*/ 1905 h 3524"/>
                      <a:gd name="connsiteX3" fmla="*/ 114 w 2103"/>
                      <a:gd name="connsiteY3" fmla="*/ 3524 h 3524"/>
                      <a:gd name="connsiteX4" fmla="*/ 971 w 2103"/>
                      <a:gd name="connsiteY4" fmla="*/ 3524 h 3524"/>
                      <a:gd name="connsiteX5" fmla="*/ 2019 w 2103"/>
                      <a:gd name="connsiteY5" fmla="*/ 1905 h 3524"/>
                      <a:gd name="connsiteX6" fmla="*/ 2019 w 2103"/>
                      <a:gd name="connsiteY6" fmla="*/ 0 h 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 h="3524">
                        <a:moveTo>
                          <a:pt x="1448" y="476"/>
                        </a:moveTo>
                        <a:lnTo>
                          <a:pt x="781" y="476"/>
                        </a:lnTo>
                        <a:cubicBezTo>
                          <a:pt x="390" y="857"/>
                          <a:pt x="152" y="1362"/>
                          <a:pt x="114" y="1905"/>
                        </a:cubicBezTo>
                        <a:cubicBezTo>
                          <a:pt x="-38" y="2438"/>
                          <a:pt x="-38" y="2991"/>
                          <a:pt x="114" y="3524"/>
                        </a:cubicBezTo>
                        <a:lnTo>
                          <a:pt x="971" y="3524"/>
                        </a:lnTo>
                        <a:cubicBezTo>
                          <a:pt x="1448" y="3524"/>
                          <a:pt x="1829" y="2762"/>
                          <a:pt x="2019" y="1905"/>
                        </a:cubicBezTo>
                        <a:cubicBezTo>
                          <a:pt x="2210" y="1048"/>
                          <a:pt x="2019" y="191"/>
                          <a:pt x="2019"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7" name="任意多边形: 形状 706"/>
                  <p:cNvSpPr/>
                  <p:nvPr>
                    <p:custDataLst>
                      <p:tags r:id="rId528"/>
                    </p:custDataLst>
                  </p:nvPr>
                </p:nvSpPr>
                <p:spPr>
                  <a:xfrm>
                    <a:off x="6261724" y="2326576"/>
                    <a:ext cx="1063" cy="2201"/>
                  </a:xfrm>
                  <a:custGeom>
                    <a:avLst/>
                    <a:gdLst>
                      <a:gd name="connsiteX0" fmla="*/ 963 w 1063"/>
                      <a:gd name="connsiteY0" fmla="*/ 0 h 2201"/>
                      <a:gd name="connsiteX1" fmla="*/ 963 w 1063"/>
                      <a:gd name="connsiteY1" fmla="*/ 1143 h 2201"/>
                      <a:gd name="connsiteX2" fmla="*/ 296 w 1063"/>
                      <a:gd name="connsiteY2" fmla="*/ 2191 h 2201"/>
                      <a:gd name="connsiteX3" fmla="*/ 296 w 1063"/>
                      <a:gd name="connsiteY3" fmla="*/ 1619 h 2201"/>
                      <a:gd name="connsiteX4" fmla="*/ 963 w 1063"/>
                      <a:gd name="connsiteY4" fmla="*/ 1619 h 2201"/>
                      <a:gd name="connsiteX5" fmla="*/ 963 w 1063"/>
                      <a:gd name="connsiteY5" fmla="*/ 381 h 2201"/>
                      <a:gd name="connsiteX6" fmla="*/ 963 w 1063"/>
                      <a:gd name="connsiteY6" fmla="*/ 381 h 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 h="2201">
                        <a:moveTo>
                          <a:pt x="963" y="0"/>
                        </a:moveTo>
                        <a:cubicBezTo>
                          <a:pt x="963" y="0"/>
                          <a:pt x="963" y="572"/>
                          <a:pt x="963" y="1143"/>
                        </a:cubicBezTo>
                        <a:cubicBezTo>
                          <a:pt x="963" y="1715"/>
                          <a:pt x="963" y="2286"/>
                          <a:pt x="296" y="2191"/>
                        </a:cubicBezTo>
                        <a:cubicBezTo>
                          <a:pt x="-370" y="2096"/>
                          <a:pt x="296" y="2191"/>
                          <a:pt x="296" y="1619"/>
                        </a:cubicBezTo>
                        <a:lnTo>
                          <a:pt x="963" y="1619"/>
                        </a:lnTo>
                        <a:cubicBezTo>
                          <a:pt x="1097" y="1219"/>
                          <a:pt x="1097" y="781"/>
                          <a:pt x="963" y="381"/>
                        </a:cubicBezTo>
                        <a:lnTo>
                          <a:pt x="963" y="381"/>
                        </a:ln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8" name="任意多边形: 形状 707"/>
                  <p:cNvSpPr/>
                  <p:nvPr>
                    <p:custDataLst>
                      <p:tags r:id="rId529"/>
                    </p:custDataLst>
                  </p:nvPr>
                </p:nvSpPr>
                <p:spPr>
                  <a:xfrm>
                    <a:off x="6280689" y="2308955"/>
                    <a:ext cx="31698" cy="47359"/>
                  </a:xfrm>
                  <a:custGeom>
                    <a:avLst/>
                    <a:gdLst>
                      <a:gd name="connsiteX0" fmla="*/ 11430 w 31698"/>
                      <a:gd name="connsiteY0" fmla="*/ 0 h 47359"/>
                      <a:gd name="connsiteX1" fmla="*/ 28575 w 31698"/>
                      <a:gd name="connsiteY1" fmla="*/ 29146 h 47359"/>
                      <a:gd name="connsiteX2" fmla="*/ 0 w 31698"/>
                      <a:gd name="connsiteY2" fmla="*/ 45910 h 47359"/>
                      <a:gd name="connsiteX3" fmla="*/ 13335 w 31698"/>
                      <a:gd name="connsiteY3" fmla="*/ 46768 h 47359"/>
                      <a:gd name="connsiteX4" fmla="*/ 31061 w 31698"/>
                      <a:gd name="connsiteY4" fmla="*/ 18136 h 47359"/>
                      <a:gd name="connsiteX5" fmla="*/ 11144 w 31698"/>
                      <a:gd name="connsiteY5" fmla="*/ 0 h 4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98" h="47359">
                        <a:moveTo>
                          <a:pt x="11430" y="0"/>
                        </a:moveTo>
                        <a:cubicBezTo>
                          <a:pt x="23917" y="3696"/>
                          <a:pt x="31413" y="16431"/>
                          <a:pt x="28575" y="29146"/>
                        </a:cubicBezTo>
                        <a:cubicBezTo>
                          <a:pt x="25012" y="41434"/>
                          <a:pt x="12468" y="48797"/>
                          <a:pt x="0" y="45910"/>
                        </a:cubicBezTo>
                        <a:cubicBezTo>
                          <a:pt x="4267" y="47482"/>
                          <a:pt x="8896" y="47787"/>
                          <a:pt x="13335" y="46768"/>
                        </a:cubicBezTo>
                        <a:cubicBezTo>
                          <a:pt x="26136" y="43758"/>
                          <a:pt x="34071" y="30937"/>
                          <a:pt x="31061" y="18136"/>
                        </a:cubicBezTo>
                        <a:cubicBezTo>
                          <a:pt x="28803" y="8553"/>
                          <a:pt x="20888" y="1353"/>
                          <a:pt x="11144"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09" name="任意多边形: 形状 708"/>
                  <p:cNvSpPr/>
                  <p:nvPr>
                    <p:custDataLst>
                      <p:tags r:id="rId530"/>
                    </p:custDataLst>
                  </p:nvPr>
                </p:nvSpPr>
                <p:spPr>
                  <a:xfrm>
                    <a:off x="6298830" y="2340503"/>
                    <a:ext cx="5453" cy="6012"/>
                  </a:xfrm>
                  <a:custGeom>
                    <a:avLst/>
                    <a:gdLst>
                      <a:gd name="connsiteX0" fmla="*/ 814 w 5453"/>
                      <a:gd name="connsiteY0" fmla="*/ 1693 h 6012"/>
                      <a:gd name="connsiteX1" fmla="*/ 4586 w 5453"/>
                      <a:gd name="connsiteY1" fmla="*/ 246 h 6012"/>
                      <a:gd name="connsiteX2" fmla="*/ 4624 w 5453"/>
                      <a:gd name="connsiteY2" fmla="*/ 265 h 6012"/>
                      <a:gd name="connsiteX3" fmla="*/ 4624 w 5453"/>
                      <a:gd name="connsiteY3" fmla="*/ 4360 h 6012"/>
                      <a:gd name="connsiteX4" fmla="*/ 814 w 5453"/>
                      <a:gd name="connsiteY4" fmla="*/ 5694 h 6012"/>
                      <a:gd name="connsiteX5" fmla="*/ 814 w 5453"/>
                      <a:gd name="connsiteY5" fmla="*/ 1693 h 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3" h="6012">
                        <a:moveTo>
                          <a:pt x="814" y="1693"/>
                        </a:moveTo>
                        <a:cubicBezTo>
                          <a:pt x="1462" y="255"/>
                          <a:pt x="3148" y="-392"/>
                          <a:pt x="4586" y="246"/>
                        </a:cubicBezTo>
                        <a:cubicBezTo>
                          <a:pt x="4596" y="255"/>
                          <a:pt x="4615" y="255"/>
                          <a:pt x="4624" y="265"/>
                        </a:cubicBezTo>
                        <a:cubicBezTo>
                          <a:pt x="5729" y="1408"/>
                          <a:pt x="5729" y="3217"/>
                          <a:pt x="4624" y="4360"/>
                        </a:cubicBezTo>
                        <a:cubicBezTo>
                          <a:pt x="3577" y="5789"/>
                          <a:pt x="1957" y="6456"/>
                          <a:pt x="814" y="5694"/>
                        </a:cubicBezTo>
                        <a:cubicBezTo>
                          <a:pt x="-271" y="4580"/>
                          <a:pt x="-271" y="2808"/>
                          <a:pt x="814" y="16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0" name="任意多边形: 形状 709"/>
                  <p:cNvSpPr/>
                  <p:nvPr>
                    <p:custDataLst>
                      <p:tags r:id="rId531"/>
                    </p:custDataLst>
                  </p:nvPr>
                </p:nvSpPr>
                <p:spPr>
                  <a:xfrm>
                    <a:off x="6298830" y="2340503"/>
                    <a:ext cx="5453" cy="6012"/>
                  </a:xfrm>
                  <a:custGeom>
                    <a:avLst/>
                    <a:gdLst>
                      <a:gd name="connsiteX0" fmla="*/ 814 w 5453"/>
                      <a:gd name="connsiteY0" fmla="*/ 1693 h 6012"/>
                      <a:gd name="connsiteX1" fmla="*/ 4586 w 5453"/>
                      <a:gd name="connsiteY1" fmla="*/ 246 h 6012"/>
                      <a:gd name="connsiteX2" fmla="*/ 4624 w 5453"/>
                      <a:gd name="connsiteY2" fmla="*/ 265 h 6012"/>
                      <a:gd name="connsiteX3" fmla="*/ 4624 w 5453"/>
                      <a:gd name="connsiteY3" fmla="*/ 4360 h 6012"/>
                      <a:gd name="connsiteX4" fmla="*/ 814 w 5453"/>
                      <a:gd name="connsiteY4" fmla="*/ 5694 h 6012"/>
                      <a:gd name="connsiteX5" fmla="*/ 814 w 5453"/>
                      <a:gd name="connsiteY5" fmla="*/ 1693 h 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3" h="6012">
                        <a:moveTo>
                          <a:pt x="814" y="1693"/>
                        </a:moveTo>
                        <a:cubicBezTo>
                          <a:pt x="1462" y="255"/>
                          <a:pt x="3148" y="-392"/>
                          <a:pt x="4586" y="246"/>
                        </a:cubicBezTo>
                        <a:cubicBezTo>
                          <a:pt x="4596" y="255"/>
                          <a:pt x="4615" y="255"/>
                          <a:pt x="4624" y="265"/>
                        </a:cubicBezTo>
                        <a:cubicBezTo>
                          <a:pt x="5729" y="1408"/>
                          <a:pt x="5729" y="3217"/>
                          <a:pt x="4624" y="4360"/>
                        </a:cubicBezTo>
                        <a:cubicBezTo>
                          <a:pt x="3577" y="5789"/>
                          <a:pt x="1957" y="6456"/>
                          <a:pt x="814" y="5694"/>
                        </a:cubicBezTo>
                        <a:cubicBezTo>
                          <a:pt x="-271" y="4580"/>
                          <a:pt x="-271" y="2808"/>
                          <a:pt x="814" y="169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1" name="任意多边形: 形状 710"/>
                  <p:cNvSpPr/>
                  <p:nvPr>
                    <p:custDataLst>
                      <p:tags r:id="rId532"/>
                    </p:custDataLst>
                  </p:nvPr>
                </p:nvSpPr>
                <p:spPr>
                  <a:xfrm>
                    <a:off x="6300103" y="2341490"/>
                    <a:ext cx="3690" cy="4231"/>
                  </a:xfrm>
                  <a:custGeom>
                    <a:avLst/>
                    <a:gdLst>
                      <a:gd name="connsiteX0" fmla="*/ 1065 w 3690"/>
                      <a:gd name="connsiteY0" fmla="*/ 4231 h 4231"/>
                      <a:gd name="connsiteX1" fmla="*/ 399 w 3690"/>
                      <a:gd name="connsiteY1" fmla="*/ 1754 h 4231"/>
                      <a:gd name="connsiteX2" fmla="*/ 2970 w 3690"/>
                      <a:gd name="connsiteY2" fmla="*/ 40 h 4231"/>
                      <a:gd name="connsiteX3" fmla="*/ 3637 w 3690"/>
                      <a:gd name="connsiteY3" fmla="*/ 1364 h 4231"/>
                      <a:gd name="connsiteX4" fmla="*/ 3637 w 3690"/>
                      <a:gd name="connsiteY4" fmla="*/ 1374 h 4231"/>
                      <a:gd name="connsiteX5" fmla="*/ 2304 w 3690"/>
                      <a:gd name="connsiteY5" fmla="*/ 802 h 4231"/>
                      <a:gd name="connsiteX6" fmla="*/ 494 w 3690"/>
                      <a:gd name="connsiteY6" fmla="*/ 3088 h 4231"/>
                      <a:gd name="connsiteX7" fmla="*/ 1065 w 3690"/>
                      <a:gd name="connsiteY7" fmla="*/ 4231 h 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0" h="4231">
                        <a:moveTo>
                          <a:pt x="1065" y="4231"/>
                        </a:moveTo>
                        <a:cubicBezTo>
                          <a:pt x="208" y="4231"/>
                          <a:pt x="-459" y="3183"/>
                          <a:pt x="399" y="1754"/>
                        </a:cubicBezTo>
                        <a:cubicBezTo>
                          <a:pt x="1256" y="326"/>
                          <a:pt x="2208" y="-151"/>
                          <a:pt x="2970" y="40"/>
                        </a:cubicBezTo>
                        <a:cubicBezTo>
                          <a:pt x="3523" y="221"/>
                          <a:pt x="3818" y="812"/>
                          <a:pt x="3637" y="1364"/>
                        </a:cubicBezTo>
                        <a:cubicBezTo>
                          <a:pt x="3637" y="1364"/>
                          <a:pt x="3637" y="1374"/>
                          <a:pt x="3637" y="1374"/>
                        </a:cubicBezTo>
                        <a:cubicBezTo>
                          <a:pt x="3637" y="802"/>
                          <a:pt x="3066" y="516"/>
                          <a:pt x="2304" y="802"/>
                        </a:cubicBezTo>
                        <a:cubicBezTo>
                          <a:pt x="1370" y="1231"/>
                          <a:pt x="704" y="2078"/>
                          <a:pt x="494" y="3088"/>
                        </a:cubicBezTo>
                        <a:cubicBezTo>
                          <a:pt x="399" y="3755"/>
                          <a:pt x="684" y="4136"/>
                          <a:pt x="1065" y="423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2" name="任意多边形: 形状 711"/>
                  <p:cNvSpPr/>
                  <p:nvPr>
                    <p:custDataLst>
                      <p:tags r:id="rId533"/>
                    </p:custDataLst>
                  </p:nvPr>
                </p:nvSpPr>
                <p:spPr>
                  <a:xfrm>
                    <a:off x="6277584" y="2314787"/>
                    <a:ext cx="5761" cy="5663"/>
                  </a:xfrm>
                  <a:custGeom>
                    <a:avLst/>
                    <a:gdLst>
                      <a:gd name="connsiteX0" fmla="*/ 4534 w 5761"/>
                      <a:gd name="connsiteY0" fmla="*/ 4835 h 5663"/>
                      <a:gd name="connsiteX1" fmla="*/ 438 w 5761"/>
                      <a:gd name="connsiteY1" fmla="*/ 4835 h 5663"/>
                      <a:gd name="connsiteX2" fmla="*/ 1295 w 5761"/>
                      <a:gd name="connsiteY2" fmla="*/ 930 h 5663"/>
                      <a:gd name="connsiteX3" fmla="*/ 5391 w 5761"/>
                      <a:gd name="connsiteY3" fmla="*/ 930 h 5663"/>
                      <a:gd name="connsiteX4" fmla="*/ 4534 w 5761"/>
                      <a:gd name="connsiteY4" fmla="*/ 4835 h 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 h="5663">
                        <a:moveTo>
                          <a:pt x="4534" y="4835"/>
                        </a:moveTo>
                        <a:cubicBezTo>
                          <a:pt x="3391" y="5940"/>
                          <a:pt x="1581" y="5940"/>
                          <a:pt x="438" y="4835"/>
                        </a:cubicBezTo>
                        <a:cubicBezTo>
                          <a:pt x="-391" y="3521"/>
                          <a:pt x="-10" y="1778"/>
                          <a:pt x="1295" y="930"/>
                        </a:cubicBezTo>
                        <a:cubicBezTo>
                          <a:pt x="2724" y="-213"/>
                          <a:pt x="4534" y="-403"/>
                          <a:pt x="5391" y="930"/>
                        </a:cubicBezTo>
                        <a:cubicBezTo>
                          <a:pt x="6115" y="2264"/>
                          <a:pt x="5753" y="3930"/>
                          <a:pt x="4534" y="483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3" name="任意多边形: 形状 712"/>
                  <p:cNvSpPr/>
                  <p:nvPr>
                    <p:custDataLst>
                      <p:tags r:id="rId534"/>
                    </p:custDataLst>
                  </p:nvPr>
                </p:nvSpPr>
                <p:spPr>
                  <a:xfrm>
                    <a:off x="6277584" y="2314787"/>
                    <a:ext cx="5761" cy="5663"/>
                  </a:xfrm>
                  <a:custGeom>
                    <a:avLst/>
                    <a:gdLst>
                      <a:gd name="connsiteX0" fmla="*/ 4534 w 5761"/>
                      <a:gd name="connsiteY0" fmla="*/ 4835 h 5663"/>
                      <a:gd name="connsiteX1" fmla="*/ 438 w 5761"/>
                      <a:gd name="connsiteY1" fmla="*/ 4835 h 5663"/>
                      <a:gd name="connsiteX2" fmla="*/ 1295 w 5761"/>
                      <a:gd name="connsiteY2" fmla="*/ 930 h 5663"/>
                      <a:gd name="connsiteX3" fmla="*/ 5391 w 5761"/>
                      <a:gd name="connsiteY3" fmla="*/ 930 h 5663"/>
                      <a:gd name="connsiteX4" fmla="*/ 4534 w 5761"/>
                      <a:gd name="connsiteY4" fmla="*/ 4835 h 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 h="5663">
                        <a:moveTo>
                          <a:pt x="4534" y="4835"/>
                        </a:moveTo>
                        <a:cubicBezTo>
                          <a:pt x="3391" y="5940"/>
                          <a:pt x="1581" y="5940"/>
                          <a:pt x="438" y="4835"/>
                        </a:cubicBezTo>
                        <a:cubicBezTo>
                          <a:pt x="-391" y="3521"/>
                          <a:pt x="-10" y="1778"/>
                          <a:pt x="1295" y="930"/>
                        </a:cubicBezTo>
                        <a:cubicBezTo>
                          <a:pt x="2724" y="-213"/>
                          <a:pt x="4534" y="-403"/>
                          <a:pt x="5391" y="930"/>
                        </a:cubicBezTo>
                        <a:cubicBezTo>
                          <a:pt x="6115" y="2264"/>
                          <a:pt x="5753" y="3930"/>
                          <a:pt x="4534" y="483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4" name="任意多边形: 形状 713"/>
                  <p:cNvSpPr/>
                  <p:nvPr>
                    <p:custDataLst>
                      <p:tags r:id="rId535"/>
                    </p:custDataLst>
                  </p:nvPr>
                </p:nvSpPr>
                <p:spPr>
                  <a:xfrm>
                    <a:off x="6278439" y="2315717"/>
                    <a:ext cx="3918" cy="3623"/>
                  </a:xfrm>
                  <a:custGeom>
                    <a:avLst/>
                    <a:gdLst>
                      <a:gd name="connsiteX0" fmla="*/ 3203 w 3918"/>
                      <a:gd name="connsiteY0" fmla="*/ 0 h 3623"/>
                      <a:gd name="connsiteX1" fmla="*/ 3203 w 3918"/>
                      <a:gd name="connsiteY1" fmla="*/ 2572 h 3623"/>
                      <a:gd name="connsiteX2" fmla="*/ 250 w 3918"/>
                      <a:gd name="connsiteY2" fmla="*/ 3524 h 3623"/>
                      <a:gd name="connsiteX3" fmla="*/ 250 w 3918"/>
                      <a:gd name="connsiteY3" fmla="*/ 2096 h 3623"/>
                      <a:gd name="connsiteX4" fmla="*/ 1393 w 3918"/>
                      <a:gd name="connsiteY4" fmla="*/ 2953 h 3623"/>
                      <a:gd name="connsiteX5" fmla="*/ 3774 w 3918"/>
                      <a:gd name="connsiteY5" fmla="*/ 1238 h 3623"/>
                      <a:gd name="connsiteX6" fmla="*/ 3203 w 3918"/>
                      <a:gd name="connsiteY6" fmla="*/ 0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 h="3623">
                        <a:moveTo>
                          <a:pt x="3203" y="0"/>
                        </a:moveTo>
                        <a:cubicBezTo>
                          <a:pt x="4060" y="0"/>
                          <a:pt x="4251" y="1429"/>
                          <a:pt x="3203" y="2572"/>
                        </a:cubicBezTo>
                        <a:cubicBezTo>
                          <a:pt x="2489" y="3439"/>
                          <a:pt x="1336" y="3820"/>
                          <a:pt x="250" y="3524"/>
                        </a:cubicBezTo>
                        <a:cubicBezTo>
                          <a:pt x="-83" y="3105"/>
                          <a:pt x="-83" y="2515"/>
                          <a:pt x="250" y="2096"/>
                        </a:cubicBezTo>
                        <a:cubicBezTo>
                          <a:pt x="250" y="2667"/>
                          <a:pt x="250" y="3048"/>
                          <a:pt x="1393" y="2953"/>
                        </a:cubicBezTo>
                        <a:cubicBezTo>
                          <a:pt x="2412" y="2791"/>
                          <a:pt x="3298" y="2153"/>
                          <a:pt x="3774" y="1238"/>
                        </a:cubicBezTo>
                        <a:cubicBezTo>
                          <a:pt x="3679" y="667"/>
                          <a:pt x="3584" y="191"/>
                          <a:pt x="3203"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5" name="任意多边形: 形状 714"/>
                  <p:cNvSpPr/>
                  <p:nvPr>
                    <p:custDataLst>
                      <p:tags r:id="rId536"/>
                    </p:custDataLst>
                  </p:nvPr>
                </p:nvSpPr>
                <p:spPr>
                  <a:xfrm>
                    <a:off x="6281440" y="2338259"/>
                    <a:ext cx="5156" cy="4487"/>
                  </a:xfrm>
                  <a:custGeom>
                    <a:avLst/>
                    <a:gdLst>
                      <a:gd name="connsiteX0" fmla="*/ 3441 w 5156"/>
                      <a:gd name="connsiteY0" fmla="*/ 414 h 4487"/>
                      <a:gd name="connsiteX1" fmla="*/ 4965 w 5156"/>
                      <a:gd name="connsiteY1" fmla="*/ 3462 h 4487"/>
                      <a:gd name="connsiteX2" fmla="*/ 1631 w 5156"/>
                      <a:gd name="connsiteY2" fmla="*/ 4129 h 4487"/>
                      <a:gd name="connsiteX3" fmla="*/ 107 w 5156"/>
                      <a:gd name="connsiteY3" fmla="*/ 1081 h 4487"/>
                      <a:gd name="connsiteX4" fmla="*/ 3402 w 5156"/>
                      <a:gd name="connsiteY4" fmla="*/ 386 h 4487"/>
                      <a:gd name="connsiteX5" fmla="*/ 3441 w 5156"/>
                      <a:gd name="connsiteY5" fmla="*/ 414 h 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6" h="4487">
                        <a:moveTo>
                          <a:pt x="3441" y="414"/>
                        </a:moveTo>
                        <a:cubicBezTo>
                          <a:pt x="4774" y="1081"/>
                          <a:pt x="5536" y="2414"/>
                          <a:pt x="4965" y="3462"/>
                        </a:cubicBezTo>
                        <a:cubicBezTo>
                          <a:pt x="4393" y="4510"/>
                          <a:pt x="3060" y="4796"/>
                          <a:pt x="1631" y="4129"/>
                        </a:cubicBezTo>
                        <a:cubicBezTo>
                          <a:pt x="393" y="3681"/>
                          <a:pt x="-274" y="2338"/>
                          <a:pt x="107" y="1081"/>
                        </a:cubicBezTo>
                        <a:cubicBezTo>
                          <a:pt x="821" y="-24"/>
                          <a:pt x="2298" y="-329"/>
                          <a:pt x="3402" y="386"/>
                        </a:cubicBezTo>
                        <a:cubicBezTo>
                          <a:pt x="3412" y="395"/>
                          <a:pt x="3431" y="405"/>
                          <a:pt x="3441" y="4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6" name="任意多边形: 形状 715"/>
                  <p:cNvSpPr/>
                  <p:nvPr>
                    <p:custDataLst>
                      <p:tags r:id="rId537"/>
                    </p:custDataLst>
                  </p:nvPr>
                </p:nvSpPr>
                <p:spPr>
                  <a:xfrm>
                    <a:off x="6281440" y="2338259"/>
                    <a:ext cx="5156" cy="4487"/>
                  </a:xfrm>
                  <a:custGeom>
                    <a:avLst/>
                    <a:gdLst>
                      <a:gd name="connsiteX0" fmla="*/ 3441 w 5156"/>
                      <a:gd name="connsiteY0" fmla="*/ 414 h 4487"/>
                      <a:gd name="connsiteX1" fmla="*/ 4965 w 5156"/>
                      <a:gd name="connsiteY1" fmla="*/ 3462 h 4487"/>
                      <a:gd name="connsiteX2" fmla="*/ 1631 w 5156"/>
                      <a:gd name="connsiteY2" fmla="*/ 4129 h 4487"/>
                      <a:gd name="connsiteX3" fmla="*/ 107 w 5156"/>
                      <a:gd name="connsiteY3" fmla="*/ 1081 h 4487"/>
                      <a:gd name="connsiteX4" fmla="*/ 3402 w 5156"/>
                      <a:gd name="connsiteY4" fmla="*/ 386 h 4487"/>
                      <a:gd name="connsiteX5" fmla="*/ 3441 w 5156"/>
                      <a:gd name="connsiteY5" fmla="*/ 414 h 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6" h="4487">
                        <a:moveTo>
                          <a:pt x="3441" y="414"/>
                        </a:moveTo>
                        <a:cubicBezTo>
                          <a:pt x="4774" y="1081"/>
                          <a:pt x="5536" y="2414"/>
                          <a:pt x="4965" y="3462"/>
                        </a:cubicBezTo>
                        <a:cubicBezTo>
                          <a:pt x="4393" y="4510"/>
                          <a:pt x="3060" y="4796"/>
                          <a:pt x="1631" y="4129"/>
                        </a:cubicBezTo>
                        <a:cubicBezTo>
                          <a:pt x="393" y="3681"/>
                          <a:pt x="-274" y="2338"/>
                          <a:pt x="107" y="1081"/>
                        </a:cubicBezTo>
                        <a:cubicBezTo>
                          <a:pt x="821" y="-24"/>
                          <a:pt x="2298" y="-329"/>
                          <a:pt x="3402" y="386"/>
                        </a:cubicBezTo>
                        <a:cubicBezTo>
                          <a:pt x="3412" y="395"/>
                          <a:pt x="3431" y="405"/>
                          <a:pt x="3441" y="41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7" name="任意多边形: 形状 716"/>
                  <p:cNvSpPr/>
                  <p:nvPr>
                    <p:custDataLst>
                      <p:tags r:id="rId538"/>
                    </p:custDataLst>
                  </p:nvPr>
                </p:nvSpPr>
                <p:spPr>
                  <a:xfrm>
                    <a:off x="6282023" y="2339369"/>
                    <a:ext cx="3714" cy="2850"/>
                  </a:xfrm>
                  <a:custGeom>
                    <a:avLst/>
                    <a:gdLst>
                      <a:gd name="connsiteX0" fmla="*/ 0 w 3714"/>
                      <a:gd name="connsiteY0" fmla="*/ 1019 h 2850"/>
                      <a:gd name="connsiteX1" fmla="*/ 2096 w 3714"/>
                      <a:gd name="connsiteY1" fmla="*/ 161 h 2850"/>
                      <a:gd name="connsiteX2" fmla="*/ 3715 w 3714"/>
                      <a:gd name="connsiteY2" fmla="*/ 2161 h 2850"/>
                      <a:gd name="connsiteX3" fmla="*/ 2886 w 3714"/>
                      <a:gd name="connsiteY3" fmla="*/ 2847 h 2850"/>
                      <a:gd name="connsiteX4" fmla="*/ 2762 w 3714"/>
                      <a:gd name="connsiteY4" fmla="*/ 2828 h 2850"/>
                      <a:gd name="connsiteX5" fmla="*/ 2762 w 3714"/>
                      <a:gd name="connsiteY5" fmla="*/ 1685 h 2850"/>
                      <a:gd name="connsiteX6" fmla="*/ 667 w 3714"/>
                      <a:gd name="connsiteY6" fmla="*/ 447 h 2850"/>
                      <a:gd name="connsiteX7" fmla="*/ 0 w 3714"/>
                      <a:gd name="connsiteY7" fmla="*/ 1019 h 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4" h="2850">
                        <a:moveTo>
                          <a:pt x="0" y="1019"/>
                        </a:moveTo>
                        <a:cubicBezTo>
                          <a:pt x="0" y="352"/>
                          <a:pt x="857" y="-315"/>
                          <a:pt x="2096" y="161"/>
                        </a:cubicBezTo>
                        <a:cubicBezTo>
                          <a:pt x="3010" y="409"/>
                          <a:pt x="3667" y="1219"/>
                          <a:pt x="3715" y="2161"/>
                        </a:cubicBezTo>
                        <a:cubicBezTo>
                          <a:pt x="3677" y="2581"/>
                          <a:pt x="3305" y="2885"/>
                          <a:pt x="2886" y="2847"/>
                        </a:cubicBezTo>
                        <a:cubicBezTo>
                          <a:pt x="2848" y="2847"/>
                          <a:pt x="2800" y="2838"/>
                          <a:pt x="2762" y="2828"/>
                        </a:cubicBezTo>
                        <a:cubicBezTo>
                          <a:pt x="3238" y="2828"/>
                          <a:pt x="3429" y="2257"/>
                          <a:pt x="2762" y="1685"/>
                        </a:cubicBezTo>
                        <a:cubicBezTo>
                          <a:pt x="2334" y="933"/>
                          <a:pt x="1534" y="466"/>
                          <a:pt x="667" y="447"/>
                        </a:cubicBezTo>
                        <a:cubicBezTo>
                          <a:pt x="343" y="476"/>
                          <a:pt x="76" y="704"/>
                          <a:pt x="0" y="101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8" name="任意多边形: 形状 717"/>
                  <p:cNvSpPr/>
                  <p:nvPr>
                    <p:custDataLst>
                      <p:tags r:id="rId539"/>
                    </p:custDataLst>
                  </p:nvPr>
                </p:nvSpPr>
                <p:spPr>
                  <a:xfrm>
                    <a:off x="6295156" y="2326408"/>
                    <a:ext cx="5191" cy="6132"/>
                  </a:xfrm>
                  <a:custGeom>
                    <a:avLst/>
                    <a:gdLst>
                      <a:gd name="connsiteX0" fmla="*/ 297 w 5191"/>
                      <a:gd name="connsiteY0" fmla="*/ 3978 h 6132"/>
                      <a:gd name="connsiteX1" fmla="*/ 1440 w 5191"/>
                      <a:gd name="connsiteY1" fmla="*/ 73 h 6132"/>
                      <a:gd name="connsiteX2" fmla="*/ 4860 w 5191"/>
                      <a:gd name="connsiteY2" fmla="*/ 2225 h 6132"/>
                      <a:gd name="connsiteX3" fmla="*/ 4870 w 5191"/>
                      <a:gd name="connsiteY3" fmla="*/ 2263 h 6132"/>
                      <a:gd name="connsiteX4" fmla="*/ 3726 w 5191"/>
                      <a:gd name="connsiteY4" fmla="*/ 6074 h 6132"/>
                      <a:gd name="connsiteX5" fmla="*/ 297 w 5191"/>
                      <a:gd name="connsiteY5" fmla="*/ 3978 h 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 h="6132">
                        <a:moveTo>
                          <a:pt x="297" y="3978"/>
                        </a:moveTo>
                        <a:cubicBezTo>
                          <a:pt x="-369" y="2578"/>
                          <a:pt x="116" y="892"/>
                          <a:pt x="1440" y="73"/>
                        </a:cubicBezTo>
                        <a:cubicBezTo>
                          <a:pt x="2983" y="-280"/>
                          <a:pt x="4507" y="682"/>
                          <a:pt x="4860" y="2225"/>
                        </a:cubicBezTo>
                        <a:cubicBezTo>
                          <a:pt x="4860" y="2235"/>
                          <a:pt x="4870" y="2254"/>
                          <a:pt x="4870" y="2263"/>
                        </a:cubicBezTo>
                        <a:cubicBezTo>
                          <a:pt x="5584" y="3635"/>
                          <a:pt x="5070" y="5321"/>
                          <a:pt x="3726" y="6074"/>
                        </a:cubicBezTo>
                        <a:cubicBezTo>
                          <a:pt x="2212" y="6378"/>
                          <a:pt x="717" y="5464"/>
                          <a:pt x="297" y="39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19" name="任意多边形: 形状 718"/>
                  <p:cNvSpPr/>
                  <p:nvPr>
                    <p:custDataLst>
                      <p:tags r:id="rId540"/>
                    </p:custDataLst>
                  </p:nvPr>
                </p:nvSpPr>
                <p:spPr>
                  <a:xfrm>
                    <a:off x="6295156" y="2326408"/>
                    <a:ext cx="5191" cy="6132"/>
                  </a:xfrm>
                  <a:custGeom>
                    <a:avLst/>
                    <a:gdLst>
                      <a:gd name="connsiteX0" fmla="*/ 297 w 5191"/>
                      <a:gd name="connsiteY0" fmla="*/ 3978 h 6132"/>
                      <a:gd name="connsiteX1" fmla="*/ 1440 w 5191"/>
                      <a:gd name="connsiteY1" fmla="*/ 73 h 6132"/>
                      <a:gd name="connsiteX2" fmla="*/ 4860 w 5191"/>
                      <a:gd name="connsiteY2" fmla="*/ 2225 h 6132"/>
                      <a:gd name="connsiteX3" fmla="*/ 4870 w 5191"/>
                      <a:gd name="connsiteY3" fmla="*/ 2263 h 6132"/>
                      <a:gd name="connsiteX4" fmla="*/ 3726 w 5191"/>
                      <a:gd name="connsiteY4" fmla="*/ 6074 h 6132"/>
                      <a:gd name="connsiteX5" fmla="*/ 297 w 5191"/>
                      <a:gd name="connsiteY5" fmla="*/ 3978 h 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 h="6132">
                        <a:moveTo>
                          <a:pt x="297" y="3978"/>
                        </a:moveTo>
                        <a:cubicBezTo>
                          <a:pt x="-369" y="2578"/>
                          <a:pt x="116" y="892"/>
                          <a:pt x="1440" y="73"/>
                        </a:cubicBezTo>
                        <a:cubicBezTo>
                          <a:pt x="2983" y="-280"/>
                          <a:pt x="4507" y="682"/>
                          <a:pt x="4860" y="2225"/>
                        </a:cubicBezTo>
                        <a:cubicBezTo>
                          <a:pt x="4860" y="2235"/>
                          <a:pt x="4870" y="2254"/>
                          <a:pt x="4870" y="2263"/>
                        </a:cubicBezTo>
                        <a:cubicBezTo>
                          <a:pt x="5584" y="3635"/>
                          <a:pt x="5070" y="5321"/>
                          <a:pt x="3726" y="6074"/>
                        </a:cubicBezTo>
                        <a:cubicBezTo>
                          <a:pt x="2212" y="6378"/>
                          <a:pt x="717" y="5464"/>
                          <a:pt x="297" y="39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0" name="任意多边形: 形状 719"/>
                  <p:cNvSpPr/>
                  <p:nvPr>
                    <p:custDataLst>
                      <p:tags r:id="rId541"/>
                    </p:custDataLst>
                  </p:nvPr>
                </p:nvSpPr>
                <p:spPr>
                  <a:xfrm>
                    <a:off x="6296425" y="2326923"/>
                    <a:ext cx="2838" cy="4755"/>
                  </a:xfrm>
                  <a:custGeom>
                    <a:avLst/>
                    <a:gdLst>
                      <a:gd name="connsiteX0" fmla="*/ 2838 w 2838"/>
                      <a:gd name="connsiteY0" fmla="*/ 4320 h 4755"/>
                      <a:gd name="connsiteX1" fmla="*/ 457 w 2838"/>
                      <a:gd name="connsiteY1" fmla="*/ 3368 h 4755"/>
                      <a:gd name="connsiteX2" fmla="*/ 457 w 2838"/>
                      <a:gd name="connsiteY2" fmla="*/ 320 h 4755"/>
                      <a:gd name="connsiteX3" fmla="*/ 1800 w 2838"/>
                      <a:gd name="connsiteY3" fmla="*/ 234 h 4755"/>
                      <a:gd name="connsiteX4" fmla="*/ 1886 w 2838"/>
                      <a:gd name="connsiteY4" fmla="*/ 320 h 4755"/>
                      <a:gd name="connsiteX5" fmla="*/ 743 w 2838"/>
                      <a:gd name="connsiteY5" fmla="*/ 1082 h 4755"/>
                      <a:gd name="connsiteX6" fmla="*/ 1505 w 2838"/>
                      <a:gd name="connsiteY6" fmla="*/ 3844 h 4755"/>
                      <a:gd name="connsiteX7" fmla="*/ 2838 w 2838"/>
                      <a:gd name="connsiteY7" fmla="*/ 4320 h 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 h="4755">
                        <a:moveTo>
                          <a:pt x="2838" y="4320"/>
                        </a:moveTo>
                        <a:cubicBezTo>
                          <a:pt x="2838" y="5082"/>
                          <a:pt x="1124" y="4892"/>
                          <a:pt x="457" y="3368"/>
                        </a:cubicBezTo>
                        <a:cubicBezTo>
                          <a:pt x="-152" y="2444"/>
                          <a:pt x="-152" y="1244"/>
                          <a:pt x="457" y="320"/>
                        </a:cubicBezTo>
                        <a:cubicBezTo>
                          <a:pt x="810" y="-71"/>
                          <a:pt x="1410" y="-109"/>
                          <a:pt x="1800" y="234"/>
                        </a:cubicBezTo>
                        <a:cubicBezTo>
                          <a:pt x="1829" y="263"/>
                          <a:pt x="1857" y="291"/>
                          <a:pt x="1886" y="320"/>
                        </a:cubicBezTo>
                        <a:cubicBezTo>
                          <a:pt x="1410" y="320"/>
                          <a:pt x="934" y="320"/>
                          <a:pt x="743" y="1082"/>
                        </a:cubicBezTo>
                        <a:cubicBezTo>
                          <a:pt x="486" y="2073"/>
                          <a:pt x="771" y="3130"/>
                          <a:pt x="1505" y="3844"/>
                        </a:cubicBezTo>
                        <a:cubicBezTo>
                          <a:pt x="2077" y="4511"/>
                          <a:pt x="2553" y="4606"/>
                          <a:pt x="2838" y="432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1" name="任意多边形: 形状 720"/>
                  <p:cNvSpPr/>
                  <p:nvPr>
                    <p:custDataLst>
                      <p:tags r:id="rId542"/>
                    </p:custDataLst>
                  </p:nvPr>
                </p:nvSpPr>
                <p:spPr>
                  <a:xfrm>
                    <a:off x="6278703" y="2345724"/>
                    <a:ext cx="6334" cy="5679"/>
                  </a:xfrm>
                  <a:custGeom>
                    <a:avLst/>
                    <a:gdLst>
                      <a:gd name="connsiteX0" fmla="*/ 4177 w 6334"/>
                      <a:gd name="connsiteY0" fmla="*/ 569 h 5679"/>
                      <a:gd name="connsiteX1" fmla="*/ 6301 w 6334"/>
                      <a:gd name="connsiteY1" fmla="*/ 3521 h 5679"/>
                      <a:gd name="connsiteX2" fmla="*/ 3358 w 6334"/>
                      <a:gd name="connsiteY2" fmla="*/ 5646 h 5679"/>
                      <a:gd name="connsiteX3" fmla="*/ 1796 w 6334"/>
                      <a:gd name="connsiteY3" fmla="*/ 4760 h 5679"/>
                      <a:gd name="connsiteX4" fmla="*/ 177 w 6334"/>
                      <a:gd name="connsiteY4" fmla="*/ 1045 h 5679"/>
                      <a:gd name="connsiteX5" fmla="*/ 4177 w 6334"/>
                      <a:gd name="connsiteY5" fmla="*/ 569 h 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4" h="5679">
                        <a:moveTo>
                          <a:pt x="4177" y="569"/>
                        </a:moveTo>
                        <a:cubicBezTo>
                          <a:pt x="5577" y="797"/>
                          <a:pt x="6530" y="2112"/>
                          <a:pt x="6301" y="3521"/>
                        </a:cubicBezTo>
                        <a:cubicBezTo>
                          <a:pt x="6082" y="4922"/>
                          <a:pt x="4758" y="5874"/>
                          <a:pt x="3358" y="5646"/>
                        </a:cubicBezTo>
                        <a:cubicBezTo>
                          <a:pt x="2748" y="5550"/>
                          <a:pt x="2196" y="5236"/>
                          <a:pt x="1796" y="4760"/>
                        </a:cubicBezTo>
                        <a:cubicBezTo>
                          <a:pt x="357" y="4150"/>
                          <a:pt x="-357" y="2521"/>
                          <a:pt x="177" y="1045"/>
                        </a:cubicBezTo>
                        <a:cubicBezTo>
                          <a:pt x="1176" y="-136"/>
                          <a:pt x="2929" y="-346"/>
                          <a:pt x="4177" y="56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2" name="任意多边形: 形状 721"/>
                  <p:cNvSpPr/>
                  <p:nvPr>
                    <p:custDataLst>
                      <p:tags r:id="rId543"/>
                    </p:custDataLst>
                  </p:nvPr>
                </p:nvSpPr>
                <p:spPr>
                  <a:xfrm>
                    <a:off x="6278703" y="2345724"/>
                    <a:ext cx="6334" cy="5679"/>
                  </a:xfrm>
                  <a:custGeom>
                    <a:avLst/>
                    <a:gdLst>
                      <a:gd name="connsiteX0" fmla="*/ 4177 w 6334"/>
                      <a:gd name="connsiteY0" fmla="*/ 569 h 5679"/>
                      <a:gd name="connsiteX1" fmla="*/ 6301 w 6334"/>
                      <a:gd name="connsiteY1" fmla="*/ 3521 h 5679"/>
                      <a:gd name="connsiteX2" fmla="*/ 3358 w 6334"/>
                      <a:gd name="connsiteY2" fmla="*/ 5646 h 5679"/>
                      <a:gd name="connsiteX3" fmla="*/ 1796 w 6334"/>
                      <a:gd name="connsiteY3" fmla="*/ 4760 h 5679"/>
                      <a:gd name="connsiteX4" fmla="*/ 177 w 6334"/>
                      <a:gd name="connsiteY4" fmla="*/ 1045 h 5679"/>
                      <a:gd name="connsiteX5" fmla="*/ 4177 w 6334"/>
                      <a:gd name="connsiteY5" fmla="*/ 569 h 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4" h="5679">
                        <a:moveTo>
                          <a:pt x="4177" y="569"/>
                        </a:moveTo>
                        <a:cubicBezTo>
                          <a:pt x="5577" y="797"/>
                          <a:pt x="6530" y="2112"/>
                          <a:pt x="6301" y="3521"/>
                        </a:cubicBezTo>
                        <a:cubicBezTo>
                          <a:pt x="6082" y="4922"/>
                          <a:pt x="4758" y="5874"/>
                          <a:pt x="3358" y="5646"/>
                        </a:cubicBezTo>
                        <a:cubicBezTo>
                          <a:pt x="2748" y="5550"/>
                          <a:pt x="2196" y="5236"/>
                          <a:pt x="1796" y="4760"/>
                        </a:cubicBezTo>
                        <a:cubicBezTo>
                          <a:pt x="357" y="4150"/>
                          <a:pt x="-357" y="2521"/>
                          <a:pt x="177" y="1045"/>
                        </a:cubicBezTo>
                        <a:cubicBezTo>
                          <a:pt x="1176" y="-136"/>
                          <a:pt x="2929" y="-346"/>
                          <a:pt x="4177" y="56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3" name="任意多边形: 形状 722"/>
                  <p:cNvSpPr/>
                  <p:nvPr>
                    <p:custDataLst>
                      <p:tags r:id="rId544"/>
                    </p:custDataLst>
                  </p:nvPr>
                </p:nvSpPr>
                <p:spPr>
                  <a:xfrm>
                    <a:off x="6279451" y="2346930"/>
                    <a:ext cx="4325" cy="3507"/>
                  </a:xfrm>
                  <a:custGeom>
                    <a:avLst/>
                    <a:gdLst>
                      <a:gd name="connsiteX0" fmla="*/ 0 w 4325"/>
                      <a:gd name="connsiteY0" fmla="*/ 1078 h 3507"/>
                      <a:gd name="connsiteX1" fmla="*/ 2476 w 4325"/>
                      <a:gd name="connsiteY1" fmla="*/ 316 h 3507"/>
                      <a:gd name="connsiteX2" fmla="*/ 4286 w 4325"/>
                      <a:gd name="connsiteY2" fmla="*/ 2697 h 3507"/>
                      <a:gd name="connsiteX3" fmla="*/ 3200 w 4325"/>
                      <a:gd name="connsiteY3" fmla="*/ 3497 h 3507"/>
                      <a:gd name="connsiteX4" fmla="*/ 3048 w 4325"/>
                      <a:gd name="connsiteY4" fmla="*/ 3459 h 3507"/>
                      <a:gd name="connsiteX5" fmla="*/ 3524 w 4325"/>
                      <a:gd name="connsiteY5" fmla="*/ 2125 h 3507"/>
                      <a:gd name="connsiteX6" fmla="*/ 1143 w 4325"/>
                      <a:gd name="connsiteY6" fmla="*/ 506 h 3507"/>
                      <a:gd name="connsiteX7" fmla="*/ 0 w 4325"/>
                      <a:gd name="connsiteY7" fmla="*/ 1078 h 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5" h="3507">
                        <a:moveTo>
                          <a:pt x="0" y="1078"/>
                        </a:moveTo>
                        <a:cubicBezTo>
                          <a:pt x="0" y="316"/>
                          <a:pt x="952" y="-446"/>
                          <a:pt x="2476" y="316"/>
                        </a:cubicBezTo>
                        <a:cubicBezTo>
                          <a:pt x="4000" y="1078"/>
                          <a:pt x="4477" y="1935"/>
                          <a:pt x="4286" y="2697"/>
                        </a:cubicBezTo>
                        <a:cubicBezTo>
                          <a:pt x="4210" y="3221"/>
                          <a:pt x="3724" y="3573"/>
                          <a:pt x="3200" y="3497"/>
                        </a:cubicBezTo>
                        <a:cubicBezTo>
                          <a:pt x="3153" y="3487"/>
                          <a:pt x="3095" y="3478"/>
                          <a:pt x="3048" y="3459"/>
                        </a:cubicBezTo>
                        <a:cubicBezTo>
                          <a:pt x="3620" y="3459"/>
                          <a:pt x="3905" y="2792"/>
                          <a:pt x="3524" y="2125"/>
                        </a:cubicBezTo>
                        <a:cubicBezTo>
                          <a:pt x="3048" y="1220"/>
                          <a:pt x="2162" y="611"/>
                          <a:pt x="1143" y="506"/>
                        </a:cubicBezTo>
                        <a:cubicBezTo>
                          <a:pt x="476" y="411"/>
                          <a:pt x="95" y="697"/>
                          <a:pt x="0" y="107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4" name="任意多边形: 形状 723"/>
                  <p:cNvSpPr/>
                  <p:nvPr>
                    <p:custDataLst>
                      <p:tags r:id="rId545"/>
                    </p:custDataLst>
                  </p:nvPr>
                </p:nvSpPr>
                <p:spPr>
                  <a:xfrm>
                    <a:off x="6285145" y="2320839"/>
                    <a:ext cx="5661" cy="4478"/>
                  </a:xfrm>
                  <a:custGeom>
                    <a:avLst/>
                    <a:gdLst>
                      <a:gd name="connsiteX0" fmla="*/ 2497 w 5661"/>
                      <a:gd name="connsiteY0" fmla="*/ 4403 h 4478"/>
                      <a:gd name="connsiteX1" fmla="*/ 21 w 5661"/>
                      <a:gd name="connsiteY1" fmla="*/ 1832 h 4478"/>
                      <a:gd name="connsiteX2" fmla="*/ 3059 w 5661"/>
                      <a:gd name="connsiteY2" fmla="*/ 89 h 4478"/>
                      <a:gd name="connsiteX3" fmla="*/ 3164 w 5661"/>
                      <a:gd name="connsiteY3" fmla="*/ 117 h 4478"/>
                      <a:gd name="connsiteX4" fmla="*/ 5641 w 5661"/>
                      <a:gd name="connsiteY4" fmla="*/ 2689 h 4478"/>
                      <a:gd name="connsiteX5" fmla="*/ 2497 w 5661"/>
                      <a:gd name="connsiteY5" fmla="*/ 4403 h 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1" h="4478">
                        <a:moveTo>
                          <a:pt x="2497" y="4403"/>
                        </a:moveTo>
                        <a:cubicBezTo>
                          <a:pt x="973" y="4403"/>
                          <a:pt x="-170" y="2975"/>
                          <a:pt x="21" y="1832"/>
                        </a:cubicBezTo>
                        <a:cubicBezTo>
                          <a:pt x="373" y="508"/>
                          <a:pt x="1735" y="-273"/>
                          <a:pt x="3059" y="89"/>
                        </a:cubicBezTo>
                        <a:cubicBezTo>
                          <a:pt x="3098" y="98"/>
                          <a:pt x="3126" y="108"/>
                          <a:pt x="3164" y="117"/>
                        </a:cubicBezTo>
                        <a:cubicBezTo>
                          <a:pt x="4688" y="117"/>
                          <a:pt x="5831" y="1546"/>
                          <a:pt x="5641" y="2689"/>
                        </a:cubicBezTo>
                        <a:cubicBezTo>
                          <a:pt x="5193" y="3984"/>
                          <a:pt x="3831" y="4727"/>
                          <a:pt x="2497" y="440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5" name="任意多边形: 形状 724"/>
                  <p:cNvSpPr/>
                  <p:nvPr>
                    <p:custDataLst>
                      <p:tags r:id="rId546"/>
                    </p:custDataLst>
                  </p:nvPr>
                </p:nvSpPr>
                <p:spPr>
                  <a:xfrm>
                    <a:off x="6285145" y="2320839"/>
                    <a:ext cx="5661" cy="4478"/>
                  </a:xfrm>
                  <a:custGeom>
                    <a:avLst/>
                    <a:gdLst>
                      <a:gd name="connsiteX0" fmla="*/ 2497 w 5661"/>
                      <a:gd name="connsiteY0" fmla="*/ 4403 h 4478"/>
                      <a:gd name="connsiteX1" fmla="*/ 21 w 5661"/>
                      <a:gd name="connsiteY1" fmla="*/ 1832 h 4478"/>
                      <a:gd name="connsiteX2" fmla="*/ 3059 w 5661"/>
                      <a:gd name="connsiteY2" fmla="*/ 89 h 4478"/>
                      <a:gd name="connsiteX3" fmla="*/ 3164 w 5661"/>
                      <a:gd name="connsiteY3" fmla="*/ 117 h 4478"/>
                      <a:gd name="connsiteX4" fmla="*/ 5641 w 5661"/>
                      <a:gd name="connsiteY4" fmla="*/ 2689 h 4478"/>
                      <a:gd name="connsiteX5" fmla="*/ 2497 w 5661"/>
                      <a:gd name="connsiteY5" fmla="*/ 4403 h 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1" h="4478">
                        <a:moveTo>
                          <a:pt x="2497" y="4403"/>
                        </a:moveTo>
                        <a:cubicBezTo>
                          <a:pt x="973" y="4403"/>
                          <a:pt x="-170" y="2975"/>
                          <a:pt x="21" y="1832"/>
                        </a:cubicBezTo>
                        <a:cubicBezTo>
                          <a:pt x="373" y="508"/>
                          <a:pt x="1735" y="-273"/>
                          <a:pt x="3059" y="89"/>
                        </a:cubicBezTo>
                        <a:cubicBezTo>
                          <a:pt x="3098" y="98"/>
                          <a:pt x="3126" y="108"/>
                          <a:pt x="3164" y="117"/>
                        </a:cubicBezTo>
                        <a:cubicBezTo>
                          <a:pt x="4688" y="117"/>
                          <a:pt x="5831" y="1546"/>
                          <a:pt x="5641" y="2689"/>
                        </a:cubicBezTo>
                        <a:cubicBezTo>
                          <a:pt x="5193" y="3984"/>
                          <a:pt x="3831" y="4727"/>
                          <a:pt x="2497" y="440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6" name="任意多边形: 形状 725"/>
                  <p:cNvSpPr/>
                  <p:nvPr>
                    <p:custDataLst>
                      <p:tags r:id="rId547"/>
                    </p:custDataLst>
                  </p:nvPr>
                </p:nvSpPr>
                <p:spPr>
                  <a:xfrm>
                    <a:off x="6285919" y="2321623"/>
                    <a:ext cx="4104" cy="2499"/>
                  </a:xfrm>
                  <a:custGeom>
                    <a:avLst/>
                    <a:gdLst>
                      <a:gd name="connsiteX0" fmla="*/ 4105 w 4104"/>
                      <a:gd name="connsiteY0" fmla="*/ 1048 h 2499"/>
                      <a:gd name="connsiteX1" fmla="*/ 2200 w 4104"/>
                      <a:gd name="connsiteY1" fmla="*/ 2476 h 2499"/>
                      <a:gd name="connsiteX2" fmla="*/ 9 w 4104"/>
                      <a:gd name="connsiteY2" fmla="*/ 1048 h 2499"/>
                      <a:gd name="connsiteX3" fmla="*/ 771 w 4104"/>
                      <a:gd name="connsiteY3" fmla="*/ 0 h 2499"/>
                      <a:gd name="connsiteX4" fmla="*/ 771 w 4104"/>
                      <a:gd name="connsiteY4" fmla="*/ 1333 h 2499"/>
                      <a:gd name="connsiteX5" fmla="*/ 3248 w 4104"/>
                      <a:gd name="connsiteY5" fmla="*/ 1905 h 2499"/>
                      <a:gd name="connsiteX6" fmla="*/ 4105 w 4104"/>
                      <a:gd name="connsiteY6" fmla="*/ 1048 h 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 h="2499">
                        <a:moveTo>
                          <a:pt x="4105" y="1048"/>
                        </a:moveTo>
                        <a:cubicBezTo>
                          <a:pt x="4105" y="1619"/>
                          <a:pt x="4105" y="2667"/>
                          <a:pt x="2200" y="2476"/>
                        </a:cubicBezTo>
                        <a:cubicBezTo>
                          <a:pt x="295" y="2286"/>
                          <a:pt x="105" y="1714"/>
                          <a:pt x="9" y="1048"/>
                        </a:cubicBezTo>
                        <a:cubicBezTo>
                          <a:pt x="-86" y="381"/>
                          <a:pt x="581" y="0"/>
                          <a:pt x="771" y="0"/>
                        </a:cubicBezTo>
                        <a:cubicBezTo>
                          <a:pt x="962" y="0"/>
                          <a:pt x="771" y="857"/>
                          <a:pt x="771" y="1333"/>
                        </a:cubicBezTo>
                        <a:cubicBezTo>
                          <a:pt x="1448" y="1933"/>
                          <a:pt x="2381" y="2143"/>
                          <a:pt x="3248" y="1905"/>
                        </a:cubicBezTo>
                        <a:cubicBezTo>
                          <a:pt x="3705" y="1857"/>
                          <a:pt x="4057" y="1505"/>
                          <a:pt x="4105" y="104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7" name="任意多边形: 形状 726"/>
                  <p:cNvSpPr/>
                  <p:nvPr>
                    <p:custDataLst>
                      <p:tags r:id="rId548"/>
                    </p:custDataLst>
                  </p:nvPr>
                </p:nvSpPr>
                <p:spPr>
                  <a:xfrm>
                    <a:off x="6269572" y="2323306"/>
                    <a:ext cx="6995" cy="8920"/>
                  </a:xfrm>
                  <a:custGeom>
                    <a:avLst/>
                    <a:gdLst>
                      <a:gd name="connsiteX0" fmla="*/ 6831 w 6995"/>
                      <a:gd name="connsiteY0" fmla="*/ 4984 h 8920"/>
                      <a:gd name="connsiteX1" fmla="*/ 2831 w 6995"/>
                      <a:gd name="connsiteY1" fmla="*/ 8889 h 8920"/>
                      <a:gd name="connsiteX2" fmla="*/ 164 w 6995"/>
                      <a:gd name="connsiteY2" fmla="*/ 3936 h 8920"/>
                      <a:gd name="connsiteX3" fmla="*/ 4164 w 6995"/>
                      <a:gd name="connsiteY3" fmla="*/ 31 h 8920"/>
                      <a:gd name="connsiteX4" fmla="*/ 6831 w 6995"/>
                      <a:gd name="connsiteY4" fmla="*/ 4984 h 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 h="8920">
                        <a:moveTo>
                          <a:pt x="6831" y="4984"/>
                        </a:moveTo>
                        <a:cubicBezTo>
                          <a:pt x="6831" y="7461"/>
                          <a:pt x="4640" y="9175"/>
                          <a:pt x="2831" y="8889"/>
                        </a:cubicBezTo>
                        <a:cubicBezTo>
                          <a:pt x="735" y="8251"/>
                          <a:pt x="-455" y="6041"/>
                          <a:pt x="164" y="3936"/>
                        </a:cubicBezTo>
                        <a:cubicBezTo>
                          <a:pt x="164" y="1460"/>
                          <a:pt x="2355" y="-255"/>
                          <a:pt x="4164" y="31"/>
                        </a:cubicBezTo>
                        <a:cubicBezTo>
                          <a:pt x="6260" y="669"/>
                          <a:pt x="7450" y="2879"/>
                          <a:pt x="6831" y="498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8" name="任意多边形: 形状 727"/>
                  <p:cNvSpPr/>
                  <p:nvPr>
                    <p:custDataLst>
                      <p:tags r:id="rId549"/>
                    </p:custDataLst>
                  </p:nvPr>
                </p:nvSpPr>
                <p:spPr>
                  <a:xfrm>
                    <a:off x="6269572" y="2323306"/>
                    <a:ext cx="6995" cy="8920"/>
                  </a:xfrm>
                  <a:custGeom>
                    <a:avLst/>
                    <a:gdLst>
                      <a:gd name="connsiteX0" fmla="*/ 6831 w 6995"/>
                      <a:gd name="connsiteY0" fmla="*/ 4984 h 8920"/>
                      <a:gd name="connsiteX1" fmla="*/ 2831 w 6995"/>
                      <a:gd name="connsiteY1" fmla="*/ 8889 h 8920"/>
                      <a:gd name="connsiteX2" fmla="*/ 164 w 6995"/>
                      <a:gd name="connsiteY2" fmla="*/ 3936 h 8920"/>
                      <a:gd name="connsiteX3" fmla="*/ 4164 w 6995"/>
                      <a:gd name="connsiteY3" fmla="*/ 31 h 8920"/>
                      <a:gd name="connsiteX4" fmla="*/ 6831 w 6995"/>
                      <a:gd name="connsiteY4" fmla="*/ 4984 h 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5" h="8920">
                        <a:moveTo>
                          <a:pt x="6831" y="4984"/>
                        </a:moveTo>
                        <a:cubicBezTo>
                          <a:pt x="6831" y="7461"/>
                          <a:pt x="4640" y="9175"/>
                          <a:pt x="2831" y="8889"/>
                        </a:cubicBezTo>
                        <a:cubicBezTo>
                          <a:pt x="735" y="8251"/>
                          <a:pt x="-455" y="6041"/>
                          <a:pt x="164" y="3936"/>
                        </a:cubicBezTo>
                        <a:cubicBezTo>
                          <a:pt x="164" y="1460"/>
                          <a:pt x="2355" y="-255"/>
                          <a:pt x="4164" y="31"/>
                        </a:cubicBezTo>
                        <a:cubicBezTo>
                          <a:pt x="6260" y="669"/>
                          <a:pt x="7450" y="2879"/>
                          <a:pt x="6831" y="4984"/>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29" name="任意多边形: 形状 728"/>
                  <p:cNvSpPr/>
                  <p:nvPr>
                    <p:custDataLst>
                      <p:tags r:id="rId550"/>
                    </p:custDataLst>
                  </p:nvPr>
                </p:nvSpPr>
                <p:spPr>
                  <a:xfrm>
                    <a:off x="6270783" y="2324396"/>
                    <a:ext cx="3921" cy="6576"/>
                  </a:xfrm>
                  <a:custGeom>
                    <a:avLst/>
                    <a:gdLst>
                      <a:gd name="connsiteX0" fmla="*/ 1619 w 3921"/>
                      <a:gd name="connsiteY0" fmla="*/ 180 h 6576"/>
                      <a:gd name="connsiteX1" fmla="*/ 3905 w 3921"/>
                      <a:gd name="connsiteY1" fmla="*/ 3037 h 6576"/>
                      <a:gd name="connsiteX2" fmla="*/ 1619 w 3921"/>
                      <a:gd name="connsiteY2" fmla="*/ 6562 h 6576"/>
                      <a:gd name="connsiteX3" fmla="*/ 0 w 3921"/>
                      <a:gd name="connsiteY3" fmla="*/ 5352 h 6576"/>
                      <a:gd name="connsiteX4" fmla="*/ 0 w 3921"/>
                      <a:gd name="connsiteY4" fmla="*/ 5323 h 6576"/>
                      <a:gd name="connsiteX5" fmla="*/ 2000 w 3921"/>
                      <a:gd name="connsiteY5" fmla="*/ 5323 h 6576"/>
                      <a:gd name="connsiteX6" fmla="*/ 3048 w 3921"/>
                      <a:gd name="connsiteY6" fmla="*/ 1418 h 6576"/>
                      <a:gd name="connsiteX7" fmla="*/ 1619 w 3921"/>
                      <a:gd name="connsiteY7" fmla="*/ 180 h 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1" h="6576">
                        <a:moveTo>
                          <a:pt x="1619" y="180"/>
                        </a:moveTo>
                        <a:cubicBezTo>
                          <a:pt x="2572" y="-487"/>
                          <a:pt x="4096" y="751"/>
                          <a:pt x="3905" y="3037"/>
                        </a:cubicBezTo>
                        <a:cubicBezTo>
                          <a:pt x="3715" y="5323"/>
                          <a:pt x="2667" y="6466"/>
                          <a:pt x="1619" y="6562"/>
                        </a:cubicBezTo>
                        <a:cubicBezTo>
                          <a:pt x="838" y="6676"/>
                          <a:pt x="114" y="6133"/>
                          <a:pt x="0" y="5352"/>
                        </a:cubicBezTo>
                        <a:cubicBezTo>
                          <a:pt x="0" y="5342"/>
                          <a:pt x="0" y="5333"/>
                          <a:pt x="0" y="5323"/>
                        </a:cubicBezTo>
                        <a:cubicBezTo>
                          <a:pt x="0" y="5990"/>
                          <a:pt x="1238" y="6085"/>
                          <a:pt x="2000" y="5323"/>
                        </a:cubicBezTo>
                        <a:cubicBezTo>
                          <a:pt x="2962" y="4266"/>
                          <a:pt x="3353" y="2809"/>
                          <a:pt x="3048" y="1418"/>
                        </a:cubicBezTo>
                        <a:cubicBezTo>
                          <a:pt x="2762" y="561"/>
                          <a:pt x="2191" y="-296"/>
                          <a:pt x="1619" y="18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0" name="任意多边形: 形状 729"/>
                  <p:cNvSpPr/>
                  <p:nvPr>
                    <p:custDataLst>
                      <p:tags r:id="rId551"/>
                    </p:custDataLst>
                  </p:nvPr>
                </p:nvSpPr>
                <p:spPr>
                  <a:xfrm>
                    <a:off x="6304841" y="2330195"/>
                    <a:ext cx="3702" cy="4857"/>
                  </a:xfrm>
                  <a:custGeom>
                    <a:avLst/>
                    <a:gdLst>
                      <a:gd name="connsiteX0" fmla="*/ 41 w 3702"/>
                      <a:gd name="connsiteY0" fmla="*/ 2476 h 4857"/>
                      <a:gd name="connsiteX1" fmla="*/ 1689 w 3702"/>
                      <a:gd name="connsiteY1" fmla="*/ 10 h 4857"/>
                      <a:gd name="connsiteX2" fmla="*/ 1756 w 3702"/>
                      <a:gd name="connsiteY2" fmla="*/ 0 h 4857"/>
                      <a:gd name="connsiteX3" fmla="*/ 3661 w 3702"/>
                      <a:gd name="connsiteY3" fmla="*/ 2381 h 4857"/>
                      <a:gd name="connsiteX4" fmla="*/ 2013 w 3702"/>
                      <a:gd name="connsiteY4" fmla="*/ 4848 h 4857"/>
                      <a:gd name="connsiteX5" fmla="*/ 1946 w 3702"/>
                      <a:gd name="connsiteY5" fmla="*/ 4858 h 4857"/>
                      <a:gd name="connsiteX6" fmla="*/ 41 w 3702"/>
                      <a:gd name="connsiteY6" fmla="*/ 2476 h 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 h="4857">
                        <a:moveTo>
                          <a:pt x="41" y="2476"/>
                        </a:moveTo>
                        <a:cubicBezTo>
                          <a:pt x="-187" y="1343"/>
                          <a:pt x="556" y="238"/>
                          <a:pt x="1689" y="10"/>
                        </a:cubicBezTo>
                        <a:cubicBezTo>
                          <a:pt x="1708" y="10"/>
                          <a:pt x="1737" y="0"/>
                          <a:pt x="1756" y="0"/>
                        </a:cubicBezTo>
                        <a:cubicBezTo>
                          <a:pt x="2708" y="0"/>
                          <a:pt x="3566" y="1048"/>
                          <a:pt x="3661" y="2381"/>
                        </a:cubicBezTo>
                        <a:cubicBezTo>
                          <a:pt x="3890" y="3515"/>
                          <a:pt x="3147" y="4620"/>
                          <a:pt x="2013" y="4848"/>
                        </a:cubicBezTo>
                        <a:cubicBezTo>
                          <a:pt x="1994" y="4848"/>
                          <a:pt x="1965" y="4858"/>
                          <a:pt x="1946" y="4858"/>
                        </a:cubicBezTo>
                        <a:cubicBezTo>
                          <a:pt x="708" y="4858"/>
                          <a:pt x="137" y="3429"/>
                          <a:pt x="41" y="2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1" name="任意多边形: 形状 730"/>
                  <p:cNvSpPr/>
                  <p:nvPr>
                    <p:custDataLst>
                      <p:tags r:id="rId552"/>
                    </p:custDataLst>
                  </p:nvPr>
                </p:nvSpPr>
                <p:spPr>
                  <a:xfrm>
                    <a:off x="6304841" y="2330195"/>
                    <a:ext cx="3702" cy="4857"/>
                  </a:xfrm>
                  <a:custGeom>
                    <a:avLst/>
                    <a:gdLst>
                      <a:gd name="connsiteX0" fmla="*/ 41 w 3702"/>
                      <a:gd name="connsiteY0" fmla="*/ 2476 h 4857"/>
                      <a:gd name="connsiteX1" fmla="*/ 1689 w 3702"/>
                      <a:gd name="connsiteY1" fmla="*/ 10 h 4857"/>
                      <a:gd name="connsiteX2" fmla="*/ 1756 w 3702"/>
                      <a:gd name="connsiteY2" fmla="*/ 0 h 4857"/>
                      <a:gd name="connsiteX3" fmla="*/ 3661 w 3702"/>
                      <a:gd name="connsiteY3" fmla="*/ 2381 h 4857"/>
                      <a:gd name="connsiteX4" fmla="*/ 2013 w 3702"/>
                      <a:gd name="connsiteY4" fmla="*/ 4848 h 4857"/>
                      <a:gd name="connsiteX5" fmla="*/ 1946 w 3702"/>
                      <a:gd name="connsiteY5" fmla="*/ 4858 h 4857"/>
                      <a:gd name="connsiteX6" fmla="*/ 41 w 3702"/>
                      <a:gd name="connsiteY6" fmla="*/ 2476 h 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 h="4857">
                        <a:moveTo>
                          <a:pt x="41" y="2476"/>
                        </a:moveTo>
                        <a:cubicBezTo>
                          <a:pt x="-187" y="1343"/>
                          <a:pt x="556" y="238"/>
                          <a:pt x="1689" y="10"/>
                        </a:cubicBezTo>
                        <a:cubicBezTo>
                          <a:pt x="1708" y="10"/>
                          <a:pt x="1737" y="0"/>
                          <a:pt x="1756" y="0"/>
                        </a:cubicBezTo>
                        <a:cubicBezTo>
                          <a:pt x="2708" y="0"/>
                          <a:pt x="3566" y="1048"/>
                          <a:pt x="3661" y="2381"/>
                        </a:cubicBezTo>
                        <a:cubicBezTo>
                          <a:pt x="3890" y="3515"/>
                          <a:pt x="3147" y="4620"/>
                          <a:pt x="2013" y="4848"/>
                        </a:cubicBezTo>
                        <a:cubicBezTo>
                          <a:pt x="1994" y="4848"/>
                          <a:pt x="1965" y="4858"/>
                          <a:pt x="1946" y="4858"/>
                        </a:cubicBezTo>
                        <a:cubicBezTo>
                          <a:pt x="708" y="4858"/>
                          <a:pt x="137" y="3429"/>
                          <a:pt x="41" y="2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2" name="任意多边形: 形状 731"/>
                  <p:cNvSpPr/>
                  <p:nvPr>
                    <p:custDataLst>
                      <p:tags r:id="rId553"/>
                    </p:custDataLst>
                  </p:nvPr>
                </p:nvSpPr>
                <p:spPr>
                  <a:xfrm>
                    <a:off x="6305768" y="2330607"/>
                    <a:ext cx="1877" cy="3770"/>
                  </a:xfrm>
                  <a:custGeom>
                    <a:avLst/>
                    <a:gdLst>
                      <a:gd name="connsiteX0" fmla="*/ 1591 w 1877"/>
                      <a:gd name="connsiteY0" fmla="*/ 3589 h 3770"/>
                      <a:gd name="connsiteX1" fmla="*/ 67 w 1877"/>
                      <a:gd name="connsiteY1" fmla="*/ 2351 h 3770"/>
                      <a:gd name="connsiteX2" fmla="*/ 925 w 1877"/>
                      <a:gd name="connsiteY2" fmla="*/ 255 h 3770"/>
                      <a:gd name="connsiteX3" fmla="*/ 1868 w 1877"/>
                      <a:gd name="connsiteY3" fmla="*/ 246 h 3770"/>
                      <a:gd name="connsiteX4" fmla="*/ 1877 w 1877"/>
                      <a:gd name="connsiteY4" fmla="*/ 255 h 3770"/>
                      <a:gd name="connsiteX5" fmla="*/ 944 w 1877"/>
                      <a:gd name="connsiteY5" fmla="*/ 141 h 3770"/>
                      <a:gd name="connsiteX6" fmla="*/ 829 w 1877"/>
                      <a:gd name="connsiteY6" fmla="*/ 255 h 3770"/>
                      <a:gd name="connsiteX7" fmla="*/ 829 w 1877"/>
                      <a:gd name="connsiteY7" fmla="*/ 2446 h 3770"/>
                      <a:gd name="connsiteX8" fmla="*/ 639 w 1877"/>
                      <a:gd name="connsiteY8" fmla="*/ 3399 h 3770"/>
                      <a:gd name="connsiteX9" fmla="*/ 1591 w 1877"/>
                      <a:gd name="connsiteY9" fmla="*/ 3589 h 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7" h="3770">
                        <a:moveTo>
                          <a:pt x="1591" y="3589"/>
                        </a:moveTo>
                        <a:cubicBezTo>
                          <a:pt x="1591" y="4065"/>
                          <a:pt x="258" y="3589"/>
                          <a:pt x="67" y="2351"/>
                        </a:cubicBezTo>
                        <a:cubicBezTo>
                          <a:pt x="-123" y="1113"/>
                          <a:pt x="67" y="446"/>
                          <a:pt x="925" y="255"/>
                        </a:cubicBezTo>
                        <a:cubicBezTo>
                          <a:pt x="1182" y="-11"/>
                          <a:pt x="1601" y="-11"/>
                          <a:pt x="1868" y="246"/>
                        </a:cubicBezTo>
                        <a:cubicBezTo>
                          <a:pt x="1868" y="246"/>
                          <a:pt x="1877" y="255"/>
                          <a:pt x="1877" y="255"/>
                        </a:cubicBezTo>
                        <a:cubicBezTo>
                          <a:pt x="1649" y="-30"/>
                          <a:pt x="1230" y="-88"/>
                          <a:pt x="944" y="141"/>
                        </a:cubicBezTo>
                        <a:cubicBezTo>
                          <a:pt x="896" y="179"/>
                          <a:pt x="858" y="217"/>
                          <a:pt x="829" y="255"/>
                        </a:cubicBezTo>
                        <a:cubicBezTo>
                          <a:pt x="487" y="951"/>
                          <a:pt x="487" y="1760"/>
                          <a:pt x="829" y="2446"/>
                        </a:cubicBezTo>
                        <a:cubicBezTo>
                          <a:pt x="515" y="2656"/>
                          <a:pt x="429" y="3084"/>
                          <a:pt x="639" y="3399"/>
                        </a:cubicBezTo>
                        <a:cubicBezTo>
                          <a:pt x="849" y="3713"/>
                          <a:pt x="1277" y="3799"/>
                          <a:pt x="1591" y="3589"/>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3" name="任意多边形: 形状 732"/>
                  <p:cNvSpPr/>
                  <p:nvPr>
                    <p:custDataLst>
                      <p:tags r:id="rId554"/>
                    </p:custDataLst>
                  </p:nvPr>
                </p:nvSpPr>
                <p:spPr>
                  <a:xfrm>
                    <a:off x="6299300" y="2318803"/>
                    <a:ext cx="5145" cy="4920"/>
                  </a:xfrm>
                  <a:custGeom>
                    <a:avLst/>
                    <a:gdLst>
                      <a:gd name="connsiteX0" fmla="*/ 248 w 5145"/>
                      <a:gd name="connsiteY0" fmla="*/ 3677 h 4920"/>
                      <a:gd name="connsiteX1" fmla="*/ 1467 w 5145"/>
                      <a:gd name="connsiteY1" fmla="*/ 248 h 4920"/>
                      <a:gd name="connsiteX2" fmla="*/ 4897 w 5145"/>
                      <a:gd name="connsiteY2" fmla="*/ 1477 h 4920"/>
                      <a:gd name="connsiteX3" fmla="*/ 4344 w 5145"/>
                      <a:gd name="connsiteY3" fmla="*/ 4439 h 4920"/>
                      <a:gd name="connsiteX4" fmla="*/ 248 w 5145"/>
                      <a:gd name="connsiteY4" fmla="*/ 3677 h 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 h="4920">
                        <a:moveTo>
                          <a:pt x="248" y="3677"/>
                        </a:moveTo>
                        <a:cubicBezTo>
                          <a:pt x="-361" y="2391"/>
                          <a:pt x="191" y="858"/>
                          <a:pt x="1467" y="248"/>
                        </a:cubicBezTo>
                        <a:cubicBezTo>
                          <a:pt x="2753" y="-361"/>
                          <a:pt x="4287" y="191"/>
                          <a:pt x="4897" y="1477"/>
                        </a:cubicBezTo>
                        <a:cubicBezTo>
                          <a:pt x="5373" y="2477"/>
                          <a:pt x="5154" y="3677"/>
                          <a:pt x="4344" y="4439"/>
                        </a:cubicBezTo>
                        <a:cubicBezTo>
                          <a:pt x="2992" y="5306"/>
                          <a:pt x="1201" y="4973"/>
                          <a:pt x="248" y="36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4" name="任意多边形: 形状 733"/>
                  <p:cNvSpPr/>
                  <p:nvPr>
                    <p:custDataLst>
                      <p:tags r:id="rId555"/>
                    </p:custDataLst>
                  </p:nvPr>
                </p:nvSpPr>
                <p:spPr>
                  <a:xfrm>
                    <a:off x="6299300" y="2318803"/>
                    <a:ext cx="5145" cy="4920"/>
                  </a:xfrm>
                  <a:custGeom>
                    <a:avLst/>
                    <a:gdLst>
                      <a:gd name="connsiteX0" fmla="*/ 248 w 5145"/>
                      <a:gd name="connsiteY0" fmla="*/ 3677 h 4920"/>
                      <a:gd name="connsiteX1" fmla="*/ 1467 w 5145"/>
                      <a:gd name="connsiteY1" fmla="*/ 248 h 4920"/>
                      <a:gd name="connsiteX2" fmla="*/ 4897 w 5145"/>
                      <a:gd name="connsiteY2" fmla="*/ 1477 h 4920"/>
                      <a:gd name="connsiteX3" fmla="*/ 4344 w 5145"/>
                      <a:gd name="connsiteY3" fmla="*/ 4439 h 4920"/>
                      <a:gd name="connsiteX4" fmla="*/ 248 w 5145"/>
                      <a:gd name="connsiteY4" fmla="*/ 3677 h 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 h="4920">
                        <a:moveTo>
                          <a:pt x="248" y="3677"/>
                        </a:moveTo>
                        <a:cubicBezTo>
                          <a:pt x="-361" y="2391"/>
                          <a:pt x="191" y="858"/>
                          <a:pt x="1467" y="248"/>
                        </a:cubicBezTo>
                        <a:cubicBezTo>
                          <a:pt x="2753" y="-361"/>
                          <a:pt x="4287" y="191"/>
                          <a:pt x="4897" y="1477"/>
                        </a:cubicBezTo>
                        <a:cubicBezTo>
                          <a:pt x="5373" y="2477"/>
                          <a:pt x="5154" y="3677"/>
                          <a:pt x="4344" y="4439"/>
                        </a:cubicBezTo>
                        <a:cubicBezTo>
                          <a:pt x="2992" y="5306"/>
                          <a:pt x="1201" y="4973"/>
                          <a:pt x="248" y="367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5" name="任意多边形: 形状 734"/>
                  <p:cNvSpPr/>
                  <p:nvPr>
                    <p:custDataLst>
                      <p:tags r:id="rId556"/>
                    </p:custDataLst>
                  </p:nvPr>
                </p:nvSpPr>
                <p:spPr>
                  <a:xfrm>
                    <a:off x="6299736" y="2318677"/>
                    <a:ext cx="3813" cy="3985"/>
                  </a:xfrm>
                  <a:custGeom>
                    <a:avLst/>
                    <a:gdLst>
                      <a:gd name="connsiteX0" fmla="*/ 3814 w 3813"/>
                      <a:gd name="connsiteY0" fmla="*/ 3231 h 3985"/>
                      <a:gd name="connsiteX1" fmla="*/ 1051 w 3813"/>
                      <a:gd name="connsiteY1" fmla="*/ 3231 h 3985"/>
                      <a:gd name="connsiteX2" fmla="*/ 99 w 3813"/>
                      <a:gd name="connsiteY2" fmla="*/ 279 h 3985"/>
                      <a:gd name="connsiteX3" fmla="*/ 1527 w 3813"/>
                      <a:gd name="connsiteY3" fmla="*/ 279 h 3985"/>
                      <a:gd name="connsiteX4" fmla="*/ 670 w 3813"/>
                      <a:gd name="connsiteY4" fmla="*/ 1517 h 3985"/>
                      <a:gd name="connsiteX5" fmla="*/ 2480 w 3813"/>
                      <a:gd name="connsiteY5" fmla="*/ 3803 h 3985"/>
                      <a:gd name="connsiteX6" fmla="*/ 3756 w 3813"/>
                      <a:gd name="connsiteY6" fmla="*/ 3374 h 3985"/>
                      <a:gd name="connsiteX7" fmla="*/ 3814 w 3813"/>
                      <a:gd name="connsiteY7" fmla="*/ 3231 h 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 h="3985">
                        <a:moveTo>
                          <a:pt x="3814" y="3231"/>
                        </a:moveTo>
                        <a:cubicBezTo>
                          <a:pt x="3814" y="4089"/>
                          <a:pt x="2290" y="4374"/>
                          <a:pt x="1051" y="3231"/>
                        </a:cubicBezTo>
                        <a:cubicBezTo>
                          <a:pt x="185" y="2517"/>
                          <a:pt x="-197" y="1364"/>
                          <a:pt x="99" y="279"/>
                        </a:cubicBezTo>
                        <a:cubicBezTo>
                          <a:pt x="499" y="-93"/>
                          <a:pt x="1128" y="-93"/>
                          <a:pt x="1527" y="279"/>
                        </a:cubicBezTo>
                        <a:cubicBezTo>
                          <a:pt x="956" y="279"/>
                          <a:pt x="575" y="279"/>
                          <a:pt x="670" y="1517"/>
                        </a:cubicBezTo>
                        <a:cubicBezTo>
                          <a:pt x="813" y="2555"/>
                          <a:pt x="1509" y="3431"/>
                          <a:pt x="2480" y="3803"/>
                        </a:cubicBezTo>
                        <a:cubicBezTo>
                          <a:pt x="2947" y="4041"/>
                          <a:pt x="3518" y="3841"/>
                          <a:pt x="3756" y="3374"/>
                        </a:cubicBezTo>
                        <a:cubicBezTo>
                          <a:pt x="3776" y="3327"/>
                          <a:pt x="3794" y="3279"/>
                          <a:pt x="3814" y="3231"/>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6" name="任意多边形: 形状 735"/>
                  <p:cNvSpPr/>
                  <p:nvPr>
                    <p:custDataLst>
                      <p:tags r:id="rId557"/>
                    </p:custDataLst>
                  </p:nvPr>
                </p:nvSpPr>
                <p:spPr>
                  <a:xfrm>
                    <a:off x="6289357" y="2313214"/>
                    <a:ext cx="4197" cy="3181"/>
                  </a:xfrm>
                  <a:custGeom>
                    <a:avLst/>
                    <a:gdLst>
                      <a:gd name="connsiteX0" fmla="*/ 2000 w 4197"/>
                      <a:gd name="connsiteY0" fmla="*/ 3170 h 3181"/>
                      <a:gd name="connsiteX1" fmla="*/ 0 w 4197"/>
                      <a:gd name="connsiteY1" fmla="*/ 1570 h 3181"/>
                      <a:gd name="connsiteX2" fmla="*/ 0 w 4197"/>
                      <a:gd name="connsiteY2" fmla="*/ 1551 h 3181"/>
                      <a:gd name="connsiteX3" fmla="*/ 2191 w 4197"/>
                      <a:gd name="connsiteY3" fmla="*/ 27 h 3181"/>
                      <a:gd name="connsiteX4" fmla="*/ 4191 w 4197"/>
                      <a:gd name="connsiteY4" fmla="*/ 1741 h 3181"/>
                      <a:gd name="connsiteX5" fmla="*/ 2000 w 4197"/>
                      <a:gd name="connsiteY5" fmla="*/ 3170 h 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 h="3181">
                        <a:moveTo>
                          <a:pt x="2000" y="3170"/>
                        </a:moveTo>
                        <a:cubicBezTo>
                          <a:pt x="1010" y="3284"/>
                          <a:pt x="115" y="2560"/>
                          <a:pt x="0" y="1570"/>
                        </a:cubicBezTo>
                        <a:cubicBezTo>
                          <a:pt x="0" y="1560"/>
                          <a:pt x="0" y="1560"/>
                          <a:pt x="0" y="1551"/>
                        </a:cubicBezTo>
                        <a:cubicBezTo>
                          <a:pt x="191" y="531"/>
                          <a:pt x="1172" y="-145"/>
                          <a:pt x="2191" y="27"/>
                        </a:cubicBezTo>
                        <a:cubicBezTo>
                          <a:pt x="3334" y="27"/>
                          <a:pt x="4286" y="884"/>
                          <a:pt x="4191" y="1741"/>
                        </a:cubicBezTo>
                        <a:cubicBezTo>
                          <a:pt x="4096" y="2598"/>
                          <a:pt x="3239" y="3265"/>
                          <a:pt x="2000" y="317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7" name="任意多边形: 形状 736"/>
                  <p:cNvSpPr/>
                  <p:nvPr>
                    <p:custDataLst>
                      <p:tags r:id="rId558"/>
                    </p:custDataLst>
                  </p:nvPr>
                </p:nvSpPr>
                <p:spPr>
                  <a:xfrm>
                    <a:off x="6289357" y="2313214"/>
                    <a:ext cx="4197" cy="3181"/>
                  </a:xfrm>
                  <a:custGeom>
                    <a:avLst/>
                    <a:gdLst>
                      <a:gd name="connsiteX0" fmla="*/ 2000 w 4197"/>
                      <a:gd name="connsiteY0" fmla="*/ 3170 h 3181"/>
                      <a:gd name="connsiteX1" fmla="*/ 0 w 4197"/>
                      <a:gd name="connsiteY1" fmla="*/ 1570 h 3181"/>
                      <a:gd name="connsiteX2" fmla="*/ 0 w 4197"/>
                      <a:gd name="connsiteY2" fmla="*/ 1551 h 3181"/>
                      <a:gd name="connsiteX3" fmla="*/ 2191 w 4197"/>
                      <a:gd name="connsiteY3" fmla="*/ 27 h 3181"/>
                      <a:gd name="connsiteX4" fmla="*/ 4191 w 4197"/>
                      <a:gd name="connsiteY4" fmla="*/ 1741 h 3181"/>
                      <a:gd name="connsiteX5" fmla="*/ 2000 w 4197"/>
                      <a:gd name="connsiteY5" fmla="*/ 3170 h 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 h="3181">
                        <a:moveTo>
                          <a:pt x="2000" y="3170"/>
                        </a:moveTo>
                        <a:cubicBezTo>
                          <a:pt x="1010" y="3284"/>
                          <a:pt x="115" y="2560"/>
                          <a:pt x="0" y="1570"/>
                        </a:cubicBezTo>
                        <a:cubicBezTo>
                          <a:pt x="0" y="1560"/>
                          <a:pt x="0" y="1560"/>
                          <a:pt x="0" y="1551"/>
                        </a:cubicBezTo>
                        <a:cubicBezTo>
                          <a:pt x="191" y="531"/>
                          <a:pt x="1172" y="-145"/>
                          <a:pt x="2191" y="27"/>
                        </a:cubicBezTo>
                        <a:cubicBezTo>
                          <a:pt x="3334" y="27"/>
                          <a:pt x="4286" y="884"/>
                          <a:pt x="4191" y="1741"/>
                        </a:cubicBezTo>
                        <a:cubicBezTo>
                          <a:pt x="4096" y="2598"/>
                          <a:pt x="3239" y="3265"/>
                          <a:pt x="2000" y="317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8" name="任意多边形: 形状 737"/>
                  <p:cNvSpPr/>
                  <p:nvPr>
                    <p:custDataLst>
                      <p:tags r:id="rId559"/>
                    </p:custDataLst>
                  </p:nvPr>
                </p:nvSpPr>
                <p:spPr>
                  <a:xfrm>
                    <a:off x="6289895" y="2314098"/>
                    <a:ext cx="2994" cy="1725"/>
                  </a:xfrm>
                  <a:custGeom>
                    <a:avLst/>
                    <a:gdLst>
                      <a:gd name="connsiteX0" fmla="*/ 2986 w 2994"/>
                      <a:gd name="connsiteY0" fmla="*/ 476 h 1725"/>
                      <a:gd name="connsiteX1" fmla="*/ 1843 w 2994"/>
                      <a:gd name="connsiteY1" fmla="*/ 1715 h 1725"/>
                      <a:gd name="connsiteX2" fmla="*/ 33 w 2994"/>
                      <a:gd name="connsiteY2" fmla="*/ 762 h 1725"/>
                      <a:gd name="connsiteX3" fmla="*/ 510 w 2994"/>
                      <a:gd name="connsiteY3" fmla="*/ 0 h 1725"/>
                      <a:gd name="connsiteX4" fmla="*/ 510 w 2994"/>
                      <a:gd name="connsiteY4" fmla="*/ 857 h 1725"/>
                      <a:gd name="connsiteX5" fmla="*/ 2319 w 2994"/>
                      <a:gd name="connsiteY5" fmla="*/ 857 h 1725"/>
                      <a:gd name="connsiteX6" fmla="*/ 2986 w 2994"/>
                      <a:gd name="connsiteY6" fmla="*/ 476 h 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 h="1725">
                        <a:moveTo>
                          <a:pt x="2986" y="476"/>
                        </a:moveTo>
                        <a:cubicBezTo>
                          <a:pt x="2986" y="476"/>
                          <a:pt x="2986" y="1619"/>
                          <a:pt x="1843" y="1715"/>
                        </a:cubicBezTo>
                        <a:cubicBezTo>
                          <a:pt x="700" y="1810"/>
                          <a:pt x="128" y="1238"/>
                          <a:pt x="33" y="762"/>
                        </a:cubicBezTo>
                        <a:cubicBezTo>
                          <a:pt x="-62" y="286"/>
                          <a:pt x="33" y="0"/>
                          <a:pt x="510" y="0"/>
                        </a:cubicBezTo>
                        <a:cubicBezTo>
                          <a:pt x="986" y="0"/>
                          <a:pt x="510" y="571"/>
                          <a:pt x="510" y="857"/>
                        </a:cubicBezTo>
                        <a:cubicBezTo>
                          <a:pt x="1062" y="1200"/>
                          <a:pt x="1767" y="1200"/>
                          <a:pt x="2319" y="857"/>
                        </a:cubicBezTo>
                        <a:cubicBezTo>
                          <a:pt x="2319" y="857"/>
                          <a:pt x="3081" y="476"/>
                          <a:pt x="2986" y="47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39" name="任意多边形: 形状 738"/>
                  <p:cNvSpPr/>
                  <p:nvPr>
                    <p:custDataLst>
                      <p:tags r:id="rId560"/>
                    </p:custDataLst>
                  </p:nvPr>
                </p:nvSpPr>
                <p:spPr>
                  <a:xfrm>
                    <a:off x="6271610" y="2339106"/>
                    <a:ext cx="3490" cy="3944"/>
                  </a:xfrm>
                  <a:custGeom>
                    <a:avLst/>
                    <a:gdLst>
                      <a:gd name="connsiteX0" fmla="*/ 2984 w 3490"/>
                      <a:gd name="connsiteY0" fmla="*/ 1186 h 3944"/>
                      <a:gd name="connsiteX1" fmla="*/ 2984 w 3490"/>
                      <a:gd name="connsiteY1" fmla="*/ 3853 h 3944"/>
                      <a:gd name="connsiteX2" fmla="*/ 507 w 3490"/>
                      <a:gd name="connsiteY2" fmla="*/ 2805 h 3944"/>
                      <a:gd name="connsiteX3" fmla="*/ 507 w 3490"/>
                      <a:gd name="connsiteY3" fmla="*/ 138 h 3944"/>
                      <a:gd name="connsiteX4" fmla="*/ 2984 w 3490"/>
                      <a:gd name="connsiteY4" fmla="*/ 1186 h 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 h="3944">
                        <a:moveTo>
                          <a:pt x="2984" y="1186"/>
                        </a:moveTo>
                        <a:cubicBezTo>
                          <a:pt x="3660" y="1948"/>
                          <a:pt x="3660" y="3091"/>
                          <a:pt x="2984" y="3853"/>
                        </a:cubicBezTo>
                        <a:cubicBezTo>
                          <a:pt x="2012" y="4148"/>
                          <a:pt x="974" y="3710"/>
                          <a:pt x="507" y="2805"/>
                        </a:cubicBezTo>
                        <a:cubicBezTo>
                          <a:pt x="-169" y="2043"/>
                          <a:pt x="-169" y="900"/>
                          <a:pt x="507" y="138"/>
                        </a:cubicBezTo>
                        <a:cubicBezTo>
                          <a:pt x="1479" y="-253"/>
                          <a:pt x="2584" y="214"/>
                          <a:pt x="2984" y="11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0" name="任意多边形: 形状 739"/>
                  <p:cNvSpPr/>
                  <p:nvPr>
                    <p:custDataLst>
                      <p:tags r:id="rId561"/>
                    </p:custDataLst>
                  </p:nvPr>
                </p:nvSpPr>
                <p:spPr>
                  <a:xfrm>
                    <a:off x="6271610" y="2339106"/>
                    <a:ext cx="3490" cy="3944"/>
                  </a:xfrm>
                  <a:custGeom>
                    <a:avLst/>
                    <a:gdLst>
                      <a:gd name="connsiteX0" fmla="*/ 2984 w 3490"/>
                      <a:gd name="connsiteY0" fmla="*/ 1186 h 3944"/>
                      <a:gd name="connsiteX1" fmla="*/ 2984 w 3490"/>
                      <a:gd name="connsiteY1" fmla="*/ 3853 h 3944"/>
                      <a:gd name="connsiteX2" fmla="*/ 507 w 3490"/>
                      <a:gd name="connsiteY2" fmla="*/ 2805 h 3944"/>
                      <a:gd name="connsiteX3" fmla="*/ 507 w 3490"/>
                      <a:gd name="connsiteY3" fmla="*/ 138 h 3944"/>
                      <a:gd name="connsiteX4" fmla="*/ 2984 w 3490"/>
                      <a:gd name="connsiteY4" fmla="*/ 1186 h 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 h="3944">
                        <a:moveTo>
                          <a:pt x="2984" y="1186"/>
                        </a:moveTo>
                        <a:cubicBezTo>
                          <a:pt x="3660" y="1948"/>
                          <a:pt x="3660" y="3091"/>
                          <a:pt x="2984" y="3853"/>
                        </a:cubicBezTo>
                        <a:cubicBezTo>
                          <a:pt x="2012" y="4148"/>
                          <a:pt x="974" y="3710"/>
                          <a:pt x="507" y="2805"/>
                        </a:cubicBezTo>
                        <a:cubicBezTo>
                          <a:pt x="-169" y="2043"/>
                          <a:pt x="-169" y="900"/>
                          <a:pt x="507" y="138"/>
                        </a:cubicBezTo>
                        <a:cubicBezTo>
                          <a:pt x="1479" y="-253"/>
                          <a:pt x="2584" y="214"/>
                          <a:pt x="2984" y="11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1" name="任意多边形: 形状 740"/>
                  <p:cNvSpPr/>
                  <p:nvPr>
                    <p:custDataLst>
                      <p:tags r:id="rId562"/>
                    </p:custDataLst>
                  </p:nvPr>
                </p:nvSpPr>
                <p:spPr>
                  <a:xfrm>
                    <a:off x="6272022" y="2339744"/>
                    <a:ext cx="2143" cy="2550"/>
                  </a:xfrm>
                  <a:custGeom>
                    <a:avLst/>
                    <a:gdLst>
                      <a:gd name="connsiteX0" fmla="*/ 0 w 2143"/>
                      <a:gd name="connsiteY0" fmla="*/ 357 h 2550"/>
                      <a:gd name="connsiteX1" fmla="*/ 1714 w 2143"/>
                      <a:gd name="connsiteY1" fmla="*/ 357 h 2550"/>
                      <a:gd name="connsiteX2" fmla="*/ 1714 w 2143"/>
                      <a:gd name="connsiteY2" fmla="*/ 2357 h 2550"/>
                      <a:gd name="connsiteX3" fmla="*/ 905 w 2143"/>
                      <a:gd name="connsiteY3" fmla="*/ 2405 h 2550"/>
                      <a:gd name="connsiteX4" fmla="*/ 857 w 2143"/>
                      <a:gd name="connsiteY4" fmla="*/ 2357 h 2550"/>
                      <a:gd name="connsiteX5" fmla="*/ 1514 w 2143"/>
                      <a:gd name="connsiteY5" fmla="*/ 1891 h 2550"/>
                      <a:gd name="connsiteX6" fmla="*/ 1524 w 2143"/>
                      <a:gd name="connsiteY6" fmla="*/ 1786 h 2550"/>
                      <a:gd name="connsiteX7" fmla="*/ 667 w 2143"/>
                      <a:gd name="connsiteY7" fmla="*/ 71 h 2550"/>
                      <a:gd name="connsiteX8" fmla="*/ 0 w 2143"/>
                      <a:gd name="connsiteY8" fmla="*/ 357 h 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 h="2550">
                        <a:moveTo>
                          <a:pt x="0" y="357"/>
                        </a:moveTo>
                        <a:cubicBezTo>
                          <a:pt x="0" y="-119"/>
                          <a:pt x="1143" y="-119"/>
                          <a:pt x="1714" y="357"/>
                        </a:cubicBezTo>
                        <a:cubicBezTo>
                          <a:pt x="2286" y="833"/>
                          <a:pt x="2286" y="1976"/>
                          <a:pt x="1714" y="2357"/>
                        </a:cubicBezTo>
                        <a:cubicBezTo>
                          <a:pt x="1505" y="2595"/>
                          <a:pt x="1143" y="2615"/>
                          <a:pt x="905" y="2405"/>
                        </a:cubicBezTo>
                        <a:cubicBezTo>
                          <a:pt x="886" y="2395"/>
                          <a:pt x="876" y="2376"/>
                          <a:pt x="857" y="2357"/>
                        </a:cubicBezTo>
                        <a:cubicBezTo>
                          <a:pt x="1171" y="2415"/>
                          <a:pt x="1467" y="2205"/>
                          <a:pt x="1514" y="1891"/>
                        </a:cubicBezTo>
                        <a:cubicBezTo>
                          <a:pt x="1524" y="1853"/>
                          <a:pt x="1524" y="1824"/>
                          <a:pt x="1524" y="1786"/>
                        </a:cubicBezTo>
                        <a:cubicBezTo>
                          <a:pt x="1553" y="1110"/>
                          <a:pt x="1229" y="462"/>
                          <a:pt x="667" y="71"/>
                        </a:cubicBezTo>
                        <a:cubicBezTo>
                          <a:pt x="400" y="-5"/>
                          <a:pt x="124" y="119"/>
                          <a:pt x="0" y="35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2" name="任意多边形: 形状 741"/>
                  <p:cNvSpPr/>
                  <p:nvPr>
                    <p:custDataLst>
                      <p:tags r:id="rId563"/>
                    </p:custDataLst>
                  </p:nvPr>
                </p:nvSpPr>
                <p:spPr>
                  <a:xfrm>
                    <a:off x="6292148" y="2338494"/>
                    <a:ext cx="3651" cy="3805"/>
                  </a:xfrm>
                  <a:custGeom>
                    <a:avLst/>
                    <a:gdLst>
                      <a:gd name="connsiteX0" fmla="*/ 543 w 3651"/>
                      <a:gd name="connsiteY0" fmla="*/ 845 h 3805"/>
                      <a:gd name="connsiteX1" fmla="*/ 3115 w 3651"/>
                      <a:gd name="connsiteY1" fmla="*/ 274 h 3805"/>
                      <a:gd name="connsiteX2" fmla="*/ 3124 w 3651"/>
                      <a:gd name="connsiteY2" fmla="*/ 2836 h 3805"/>
                      <a:gd name="connsiteX3" fmla="*/ 3115 w 3651"/>
                      <a:gd name="connsiteY3" fmla="*/ 2846 h 3805"/>
                      <a:gd name="connsiteX4" fmla="*/ 543 w 3651"/>
                      <a:gd name="connsiteY4" fmla="*/ 3512 h 3805"/>
                      <a:gd name="connsiteX5" fmla="*/ 543 w 3651"/>
                      <a:gd name="connsiteY5" fmla="*/ 845 h 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 h="3805">
                        <a:moveTo>
                          <a:pt x="543" y="845"/>
                        </a:moveTo>
                        <a:cubicBezTo>
                          <a:pt x="1105" y="-2"/>
                          <a:pt x="2238" y="-250"/>
                          <a:pt x="3115" y="274"/>
                        </a:cubicBezTo>
                        <a:cubicBezTo>
                          <a:pt x="3829" y="979"/>
                          <a:pt x="3829" y="2122"/>
                          <a:pt x="3124" y="2836"/>
                        </a:cubicBezTo>
                        <a:cubicBezTo>
                          <a:pt x="3124" y="2836"/>
                          <a:pt x="3115" y="2846"/>
                          <a:pt x="3115" y="2846"/>
                        </a:cubicBezTo>
                        <a:cubicBezTo>
                          <a:pt x="2353" y="3798"/>
                          <a:pt x="1210" y="4084"/>
                          <a:pt x="543" y="3512"/>
                        </a:cubicBezTo>
                        <a:cubicBezTo>
                          <a:pt x="-181" y="2769"/>
                          <a:pt x="-181" y="1588"/>
                          <a:pt x="543" y="84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3" name="任意多边形: 形状 742"/>
                  <p:cNvSpPr/>
                  <p:nvPr>
                    <p:custDataLst>
                      <p:tags r:id="rId564"/>
                    </p:custDataLst>
                  </p:nvPr>
                </p:nvSpPr>
                <p:spPr>
                  <a:xfrm>
                    <a:off x="6292148" y="2338494"/>
                    <a:ext cx="3651" cy="3805"/>
                  </a:xfrm>
                  <a:custGeom>
                    <a:avLst/>
                    <a:gdLst>
                      <a:gd name="connsiteX0" fmla="*/ 543 w 3651"/>
                      <a:gd name="connsiteY0" fmla="*/ 845 h 3805"/>
                      <a:gd name="connsiteX1" fmla="*/ 3115 w 3651"/>
                      <a:gd name="connsiteY1" fmla="*/ 274 h 3805"/>
                      <a:gd name="connsiteX2" fmla="*/ 3124 w 3651"/>
                      <a:gd name="connsiteY2" fmla="*/ 2836 h 3805"/>
                      <a:gd name="connsiteX3" fmla="*/ 3115 w 3651"/>
                      <a:gd name="connsiteY3" fmla="*/ 2846 h 3805"/>
                      <a:gd name="connsiteX4" fmla="*/ 543 w 3651"/>
                      <a:gd name="connsiteY4" fmla="*/ 3512 h 3805"/>
                      <a:gd name="connsiteX5" fmla="*/ 543 w 3651"/>
                      <a:gd name="connsiteY5" fmla="*/ 845 h 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 h="3805">
                        <a:moveTo>
                          <a:pt x="543" y="845"/>
                        </a:moveTo>
                        <a:cubicBezTo>
                          <a:pt x="1105" y="-2"/>
                          <a:pt x="2238" y="-250"/>
                          <a:pt x="3115" y="274"/>
                        </a:cubicBezTo>
                        <a:cubicBezTo>
                          <a:pt x="3829" y="979"/>
                          <a:pt x="3829" y="2122"/>
                          <a:pt x="3124" y="2836"/>
                        </a:cubicBezTo>
                        <a:cubicBezTo>
                          <a:pt x="3124" y="2836"/>
                          <a:pt x="3115" y="2846"/>
                          <a:pt x="3115" y="2846"/>
                        </a:cubicBezTo>
                        <a:cubicBezTo>
                          <a:pt x="2353" y="3798"/>
                          <a:pt x="1210" y="4084"/>
                          <a:pt x="543" y="3512"/>
                        </a:cubicBezTo>
                        <a:cubicBezTo>
                          <a:pt x="-181" y="2769"/>
                          <a:pt x="-181" y="1588"/>
                          <a:pt x="543" y="845"/>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4" name="任意多边形: 形状 743"/>
                  <p:cNvSpPr/>
                  <p:nvPr>
                    <p:custDataLst>
                      <p:tags r:id="rId565"/>
                    </p:custDataLst>
                  </p:nvPr>
                </p:nvSpPr>
                <p:spPr>
                  <a:xfrm>
                    <a:off x="6292912" y="2339149"/>
                    <a:ext cx="2479" cy="2666"/>
                  </a:xfrm>
                  <a:custGeom>
                    <a:avLst/>
                    <a:gdLst>
                      <a:gd name="connsiteX0" fmla="*/ 541 w 2479"/>
                      <a:gd name="connsiteY0" fmla="*/ 2667 h 2666"/>
                      <a:gd name="connsiteX1" fmla="*/ 541 w 2479"/>
                      <a:gd name="connsiteY1" fmla="*/ 952 h 2666"/>
                      <a:gd name="connsiteX2" fmla="*/ 2351 w 2479"/>
                      <a:gd name="connsiteY2" fmla="*/ 0 h 2666"/>
                      <a:gd name="connsiteX3" fmla="*/ 2351 w 2479"/>
                      <a:gd name="connsiteY3" fmla="*/ 952 h 2666"/>
                      <a:gd name="connsiteX4" fmla="*/ 1760 w 2479"/>
                      <a:gd name="connsiteY4" fmla="*/ 400 h 2666"/>
                      <a:gd name="connsiteX5" fmla="*/ 1493 w 2479"/>
                      <a:gd name="connsiteY5" fmla="*/ 476 h 2666"/>
                      <a:gd name="connsiteX6" fmla="*/ 160 w 2479"/>
                      <a:gd name="connsiteY6" fmla="*/ 1810 h 2666"/>
                      <a:gd name="connsiteX7" fmla="*/ 541 w 2479"/>
                      <a:gd name="connsiteY7" fmla="*/ 2667 h 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 h="2666">
                        <a:moveTo>
                          <a:pt x="541" y="2667"/>
                        </a:moveTo>
                        <a:cubicBezTo>
                          <a:pt x="-30" y="2667"/>
                          <a:pt x="-316" y="1810"/>
                          <a:pt x="541" y="952"/>
                        </a:cubicBezTo>
                        <a:cubicBezTo>
                          <a:pt x="951" y="352"/>
                          <a:pt x="1627" y="0"/>
                          <a:pt x="2351" y="0"/>
                        </a:cubicBezTo>
                        <a:cubicBezTo>
                          <a:pt x="2522" y="295"/>
                          <a:pt x="2522" y="657"/>
                          <a:pt x="2351" y="952"/>
                        </a:cubicBezTo>
                        <a:cubicBezTo>
                          <a:pt x="2341" y="638"/>
                          <a:pt x="2074" y="391"/>
                          <a:pt x="1760" y="400"/>
                        </a:cubicBezTo>
                        <a:cubicBezTo>
                          <a:pt x="1665" y="400"/>
                          <a:pt x="1579" y="429"/>
                          <a:pt x="1493" y="476"/>
                        </a:cubicBezTo>
                        <a:cubicBezTo>
                          <a:pt x="865" y="686"/>
                          <a:pt x="370" y="1181"/>
                          <a:pt x="160" y="1810"/>
                        </a:cubicBezTo>
                        <a:cubicBezTo>
                          <a:pt x="160" y="1810"/>
                          <a:pt x="255" y="2572"/>
                          <a:pt x="541" y="266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5" name="任意多边形: 形状 744"/>
                  <p:cNvSpPr/>
                  <p:nvPr>
                    <p:custDataLst>
                      <p:tags r:id="rId566"/>
                    </p:custDataLst>
                  </p:nvPr>
                </p:nvSpPr>
                <p:spPr>
                  <a:xfrm>
                    <a:off x="6278202" y="2328862"/>
                    <a:ext cx="3229" cy="4191"/>
                  </a:xfrm>
                  <a:custGeom>
                    <a:avLst/>
                    <a:gdLst>
                      <a:gd name="connsiteX0" fmla="*/ 3153 w 3229"/>
                      <a:gd name="connsiteY0" fmla="*/ 2286 h 4191"/>
                      <a:gd name="connsiteX1" fmla="*/ 1344 w 3229"/>
                      <a:gd name="connsiteY1" fmla="*/ 4191 h 4191"/>
                      <a:gd name="connsiteX2" fmla="*/ 10 w 3229"/>
                      <a:gd name="connsiteY2" fmla="*/ 1905 h 4191"/>
                      <a:gd name="connsiteX3" fmla="*/ 1820 w 3229"/>
                      <a:gd name="connsiteY3" fmla="*/ 0 h 4191"/>
                      <a:gd name="connsiteX4" fmla="*/ 3182 w 3229"/>
                      <a:gd name="connsiteY4" fmla="*/ 2162 h 4191"/>
                      <a:gd name="connsiteX5" fmla="*/ 3153 w 3229"/>
                      <a:gd name="connsiteY5" fmla="*/ 2286 h 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9" h="4191">
                        <a:moveTo>
                          <a:pt x="3153" y="2286"/>
                        </a:moveTo>
                        <a:cubicBezTo>
                          <a:pt x="3153" y="3305"/>
                          <a:pt x="2363" y="4143"/>
                          <a:pt x="1344" y="4191"/>
                        </a:cubicBezTo>
                        <a:cubicBezTo>
                          <a:pt x="487" y="4191"/>
                          <a:pt x="-85" y="3048"/>
                          <a:pt x="10" y="1905"/>
                        </a:cubicBezTo>
                        <a:cubicBezTo>
                          <a:pt x="10" y="886"/>
                          <a:pt x="801" y="48"/>
                          <a:pt x="1820" y="0"/>
                        </a:cubicBezTo>
                        <a:cubicBezTo>
                          <a:pt x="2792" y="219"/>
                          <a:pt x="3411" y="1191"/>
                          <a:pt x="3182" y="2162"/>
                        </a:cubicBezTo>
                        <a:cubicBezTo>
                          <a:pt x="3173" y="2210"/>
                          <a:pt x="3163" y="2248"/>
                          <a:pt x="3153" y="22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6" name="任意多边形: 形状 745"/>
                  <p:cNvSpPr/>
                  <p:nvPr>
                    <p:custDataLst>
                      <p:tags r:id="rId567"/>
                    </p:custDataLst>
                  </p:nvPr>
                </p:nvSpPr>
                <p:spPr>
                  <a:xfrm>
                    <a:off x="6278202" y="2328862"/>
                    <a:ext cx="3229" cy="4191"/>
                  </a:xfrm>
                  <a:custGeom>
                    <a:avLst/>
                    <a:gdLst>
                      <a:gd name="connsiteX0" fmla="*/ 3153 w 3229"/>
                      <a:gd name="connsiteY0" fmla="*/ 2286 h 4191"/>
                      <a:gd name="connsiteX1" fmla="*/ 1344 w 3229"/>
                      <a:gd name="connsiteY1" fmla="*/ 4191 h 4191"/>
                      <a:gd name="connsiteX2" fmla="*/ 10 w 3229"/>
                      <a:gd name="connsiteY2" fmla="*/ 1905 h 4191"/>
                      <a:gd name="connsiteX3" fmla="*/ 1820 w 3229"/>
                      <a:gd name="connsiteY3" fmla="*/ 0 h 4191"/>
                      <a:gd name="connsiteX4" fmla="*/ 3182 w 3229"/>
                      <a:gd name="connsiteY4" fmla="*/ 2162 h 4191"/>
                      <a:gd name="connsiteX5" fmla="*/ 3153 w 3229"/>
                      <a:gd name="connsiteY5" fmla="*/ 2286 h 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9" h="4191">
                        <a:moveTo>
                          <a:pt x="3153" y="2286"/>
                        </a:moveTo>
                        <a:cubicBezTo>
                          <a:pt x="3153" y="3305"/>
                          <a:pt x="2363" y="4143"/>
                          <a:pt x="1344" y="4191"/>
                        </a:cubicBezTo>
                        <a:cubicBezTo>
                          <a:pt x="487" y="4191"/>
                          <a:pt x="-85" y="3048"/>
                          <a:pt x="10" y="1905"/>
                        </a:cubicBezTo>
                        <a:cubicBezTo>
                          <a:pt x="10" y="886"/>
                          <a:pt x="801" y="48"/>
                          <a:pt x="1820" y="0"/>
                        </a:cubicBezTo>
                        <a:cubicBezTo>
                          <a:pt x="2792" y="219"/>
                          <a:pt x="3411" y="1191"/>
                          <a:pt x="3182" y="2162"/>
                        </a:cubicBezTo>
                        <a:cubicBezTo>
                          <a:pt x="3173" y="2210"/>
                          <a:pt x="3163" y="2248"/>
                          <a:pt x="3153" y="22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7" name="任意多边形: 形状 746"/>
                  <p:cNvSpPr/>
                  <p:nvPr>
                    <p:custDataLst>
                      <p:tags r:id="rId568"/>
                    </p:custDataLst>
                  </p:nvPr>
                </p:nvSpPr>
                <p:spPr>
                  <a:xfrm>
                    <a:off x="6278784" y="2329433"/>
                    <a:ext cx="1809" cy="3056"/>
                  </a:xfrm>
                  <a:custGeom>
                    <a:avLst/>
                    <a:gdLst>
                      <a:gd name="connsiteX0" fmla="*/ 667 w 1809"/>
                      <a:gd name="connsiteY0" fmla="*/ 0 h 3056"/>
                      <a:gd name="connsiteX1" fmla="*/ 1810 w 1809"/>
                      <a:gd name="connsiteY1" fmla="*/ 1333 h 3056"/>
                      <a:gd name="connsiteX2" fmla="*/ 762 w 1809"/>
                      <a:gd name="connsiteY2" fmla="*/ 3048 h 3056"/>
                      <a:gd name="connsiteX3" fmla="*/ 0 w 1809"/>
                      <a:gd name="connsiteY3" fmla="*/ 2486 h 3056"/>
                      <a:gd name="connsiteX4" fmla="*/ 0 w 1809"/>
                      <a:gd name="connsiteY4" fmla="*/ 2477 h 3056"/>
                      <a:gd name="connsiteX5" fmla="*/ 953 w 1809"/>
                      <a:gd name="connsiteY5" fmla="*/ 2477 h 3056"/>
                      <a:gd name="connsiteX6" fmla="*/ 953 w 1809"/>
                      <a:gd name="connsiteY6" fmla="*/ 667 h 3056"/>
                      <a:gd name="connsiteX7" fmla="*/ 667 w 1809"/>
                      <a:gd name="connsiteY7" fmla="*/ 0 h 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 h="3056">
                        <a:moveTo>
                          <a:pt x="667" y="0"/>
                        </a:moveTo>
                        <a:cubicBezTo>
                          <a:pt x="667" y="0"/>
                          <a:pt x="1810" y="0"/>
                          <a:pt x="1810" y="1333"/>
                        </a:cubicBezTo>
                        <a:cubicBezTo>
                          <a:pt x="1810" y="2667"/>
                          <a:pt x="1238" y="2953"/>
                          <a:pt x="762" y="3048"/>
                        </a:cubicBezTo>
                        <a:cubicBezTo>
                          <a:pt x="400" y="3105"/>
                          <a:pt x="57" y="2858"/>
                          <a:pt x="0" y="2486"/>
                        </a:cubicBezTo>
                        <a:cubicBezTo>
                          <a:pt x="0" y="2486"/>
                          <a:pt x="0" y="2477"/>
                          <a:pt x="0" y="2477"/>
                        </a:cubicBezTo>
                        <a:cubicBezTo>
                          <a:pt x="0" y="2477"/>
                          <a:pt x="571" y="2477"/>
                          <a:pt x="953" y="2477"/>
                        </a:cubicBezTo>
                        <a:cubicBezTo>
                          <a:pt x="1200" y="1896"/>
                          <a:pt x="1200" y="1248"/>
                          <a:pt x="953" y="667"/>
                        </a:cubicBezTo>
                        <a:cubicBezTo>
                          <a:pt x="953" y="419"/>
                          <a:pt x="848" y="172"/>
                          <a:pt x="667" y="0"/>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8" name="任意多边形: 形状 747"/>
                  <p:cNvSpPr/>
                  <p:nvPr>
                    <p:custDataLst>
                      <p:tags r:id="rId569"/>
                    </p:custDataLst>
                  </p:nvPr>
                </p:nvSpPr>
                <p:spPr>
                  <a:xfrm>
                    <a:off x="6290015" y="2349243"/>
                    <a:ext cx="4104" cy="3344"/>
                  </a:xfrm>
                  <a:custGeom>
                    <a:avLst/>
                    <a:gdLst>
                      <a:gd name="connsiteX0" fmla="*/ 1723 w 4104"/>
                      <a:gd name="connsiteY0" fmla="*/ 98 h 3344"/>
                      <a:gd name="connsiteX1" fmla="*/ 4105 w 4104"/>
                      <a:gd name="connsiteY1" fmla="*/ 1241 h 3344"/>
                      <a:gd name="connsiteX2" fmla="*/ 2390 w 4104"/>
                      <a:gd name="connsiteY2" fmla="*/ 3241 h 3344"/>
                      <a:gd name="connsiteX3" fmla="*/ 9 w 4104"/>
                      <a:gd name="connsiteY3" fmla="*/ 2098 h 3344"/>
                      <a:gd name="connsiteX4" fmla="*/ 1723 w 4104"/>
                      <a:gd name="connsiteY4" fmla="*/ 98 h 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 h="3344">
                        <a:moveTo>
                          <a:pt x="1723" y="98"/>
                        </a:moveTo>
                        <a:cubicBezTo>
                          <a:pt x="2695" y="-226"/>
                          <a:pt x="3743" y="279"/>
                          <a:pt x="4105" y="1241"/>
                        </a:cubicBezTo>
                        <a:cubicBezTo>
                          <a:pt x="4105" y="2098"/>
                          <a:pt x="3533" y="2955"/>
                          <a:pt x="2390" y="3241"/>
                        </a:cubicBezTo>
                        <a:cubicBezTo>
                          <a:pt x="1247" y="3527"/>
                          <a:pt x="104" y="3241"/>
                          <a:pt x="9" y="2098"/>
                        </a:cubicBezTo>
                        <a:cubicBezTo>
                          <a:pt x="-86" y="955"/>
                          <a:pt x="580" y="384"/>
                          <a:pt x="1723" y="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49" name="任意多边形: 形状 748"/>
                  <p:cNvSpPr/>
                  <p:nvPr>
                    <p:custDataLst>
                      <p:tags r:id="rId570"/>
                    </p:custDataLst>
                  </p:nvPr>
                </p:nvSpPr>
                <p:spPr>
                  <a:xfrm>
                    <a:off x="6290015" y="2349243"/>
                    <a:ext cx="4104" cy="3344"/>
                  </a:xfrm>
                  <a:custGeom>
                    <a:avLst/>
                    <a:gdLst>
                      <a:gd name="connsiteX0" fmla="*/ 1723 w 4104"/>
                      <a:gd name="connsiteY0" fmla="*/ 98 h 3344"/>
                      <a:gd name="connsiteX1" fmla="*/ 4105 w 4104"/>
                      <a:gd name="connsiteY1" fmla="*/ 1241 h 3344"/>
                      <a:gd name="connsiteX2" fmla="*/ 2390 w 4104"/>
                      <a:gd name="connsiteY2" fmla="*/ 3241 h 3344"/>
                      <a:gd name="connsiteX3" fmla="*/ 9 w 4104"/>
                      <a:gd name="connsiteY3" fmla="*/ 2098 h 3344"/>
                      <a:gd name="connsiteX4" fmla="*/ 1723 w 4104"/>
                      <a:gd name="connsiteY4" fmla="*/ 98 h 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4" h="3344">
                        <a:moveTo>
                          <a:pt x="1723" y="98"/>
                        </a:moveTo>
                        <a:cubicBezTo>
                          <a:pt x="2695" y="-226"/>
                          <a:pt x="3743" y="279"/>
                          <a:pt x="4105" y="1241"/>
                        </a:cubicBezTo>
                        <a:cubicBezTo>
                          <a:pt x="4105" y="2098"/>
                          <a:pt x="3533" y="2955"/>
                          <a:pt x="2390" y="3241"/>
                        </a:cubicBezTo>
                        <a:cubicBezTo>
                          <a:pt x="1247" y="3527"/>
                          <a:pt x="104" y="3241"/>
                          <a:pt x="9" y="2098"/>
                        </a:cubicBezTo>
                        <a:cubicBezTo>
                          <a:pt x="-86" y="955"/>
                          <a:pt x="580" y="384"/>
                          <a:pt x="1723" y="98"/>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0" name="任意多边形: 形状 749"/>
                  <p:cNvSpPr/>
                  <p:nvPr>
                    <p:custDataLst>
                      <p:tags r:id="rId571"/>
                    </p:custDataLst>
                  </p:nvPr>
                </p:nvSpPr>
                <p:spPr>
                  <a:xfrm>
                    <a:off x="6290597" y="2349955"/>
                    <a:ext cx="3143" cy="1766"/>
                  </a:xfrm>
                  <a:custGeom>
                    <a:avLst/>
                    <a:gdLst>
                      <a:gd name="connsiteX0" fmla="*/ 189 w 3143"/>
                      <a:gd name="connsiteY0" fmla="*/ 1767 h 1766"/>
                      <a:gd name="connsiteX1" fmla="*/ 1046 w 3143"/>
                      <a:gd name="connsiteY1" fmla="*/ 243 h 1766"/>
                      <a:gd name="connsiteX2" fmla="*/ 2951 w 3143"/>
                      <a:gd name="connsiteY2" fmla="*/ 243 h 1766"/>
                      <a:gd name="connsiteX3" fmla="*/ 2999 w 3143"/>
                      <a:gd name="connsiteY3" fmla="*/ 1053 h 1766"/>
                      <a:gd name="connsiteX4" fmla="*/ 2951 w 3143"/>
                      <a:gd name="connsiteY4" fmla="*/ 1100 h 1766"/>
                      <a:gd name="connsiteX5" fmla="*/ 2951 w 3143"/>
                      <a:gd name="connsiteY5" fmla="*/ 243 h 1766"/>
                      <a:gd name="connsiteX6" fmla="*/ 1046 w 3143"/>
                      <a:gd name="connsiteY6" fmla="*/ 243 h 1766"/>
                      <a:gd name="connsiteX7" fmla="*/ 189 w 3143"/>
                      <a:gd name="connsiteY7" fmla="*/ 1767 h 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 h="1766">
                        <a:moveTo>
                          <a:pt x="189" y="1767"/>
                        </a:moveTo>
                        <a:cubicBezTo>
                          <a:pt x="-288" y="1767"/>
                          <a:pt x="189" y="529"/>
                          <a:pt x="1046" y="243"/>
                        </a:cubicBezTo>
                        <a:cubicBezTo>
                          <a:pt x="1903" y="-43"/>
                          <a:pt x="2760" y="243"/>
                          <a:pt x="2951" y="243"/>
                        </a:cubicBezTo>
                        <a:cubicBezTo>
                          <a:pt x="3189" y="452"/>
                          <a:pt x="3208" y="814"/>
                          <a:pt x="2999" y="1053"/>
                        </a:cubicBezTo>
                        <a:cubicBezTo>
                          <a:pt x="2989" y="1072"/>
                          <a:pt x="2970" y="1081"/>
                          <a:pt x="2951" y="1100"/>
                        </a:cubicBezTo>
                        <a:cubicBezTo>
                          <a:pt x="2951" y="1100"/>
                          <a:pt x="2951" y="529"/>
                          <a:pt x="2951" y="243"/>
                        </a:cubicBezTo>
                        <a:cubicBezTo>
                          <a:pt x="2360" y="-81"/>
                          <a:pt x="1636" y="-81"/>
                          <a:pt x="1046" y="243"/>
                        </a:cubicBezTo>
                        <a:cubicBezTo>
                          <a:pt x="1046" y="243"/>
                          <a:pt x="-2" y="1481"/>
                          <a:pt x="189" y="1767"/>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1" name="任意多边形: 形状 750"/>
                  <p:cNvSpPr/>
                  <p:nvPr>
                    <p:custDataLst>
                      <p:tags r:id="rId572"/>
                    </p:custDataLst>
                  </p:nvPr>
                </p:nvSpPr>
                <p:spPr>
                  <a:xfrm>
                    <a:off x="6285127" y="2329210"/>
                    <a:ext cx="5709" cy="6290"/>
                  </a:xfrm>
                  <a:custGeom>
                    <a:avLst/>
                    <a:gdLst>
                      <a:gd name="connsiteX0" fmla="*/ 3658 w 5709"/>
                      <a:gd name="connsiteY0" fmla="*/ 33 h 6290"/>
                      <a:gd name="connsiteX1" fmla="*/ 5563 w 5709"/>
                      <a:gd name="connsiteY1" fmla="*/ 3843 h 6290"/>
                      <a:gd name="connsiteX2" fmla="*/ 2325 w 5709"/>
                      <a:gd name="connsiteY2" fmla="*/ 6262 h 6290"/>
                      <a:gd name="connsiteX3" fmla="*/ 2134 w 5709"/>
                      <a:gd name="connsiteY3" fmla="*/ 6224 h 6290"/>
                      <a:gd name="connsiteX4" fmla="*/ 115 w 5709"/>
                      <a:gd name="connsiteY4" fmla="*/ 2566 h 6290"/>
                      <a:gd name="connsiteX5" fmla="*/ 134 w 5709"/>
                      <a:gd name="connsiteY5" fmla="*/ 2509 h 6290"/>
                      <a:gd name="connsiteX6" fmla="*/ 3658 w 5709"/>
                      <a:gd name="connsiteY6" fmla="*/ 33 h 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 h="6290">
                        <a:moveTo>
                          <a:pt x="3658" y="33"/>
                        </a:moveTo>
                        <a:cubicBezTo>
                          <a:pt x="5220" y="576"/>
                          <a:pt x="6068" y="2262"/>
                          <a:pt x="5563" y="3843"/>
                        </a:cubicBezTo>
                        <a:cubicBezTo>
                          <a:pt x="5335" y="5405"/>
                          <a:pt x="3887" y="6481"/>
                          <a:pt x="2325" y="6262"/>
                        </a:cubicBezTo>
                        <a:cubicBezTo>
                          <a:pt x="2258" y="6253"/>
                          <a:pt x="2201" y="6233"/>
                          <a:pt x="2134" y="6224"/>
                        </a:cubicBezTo>
                        <a:cubicBezTo>
                          <a:pt x="563" y="5776"/>
                          <a:pt x="-332" y="4138"/>
                          <a:pt x="115" y="2566"/>
                        </a:cubicBezTo>
                        <a:cubicBezTo>
                          <a:pt x="125" y="2547"/>
                          <a:pt x="125" y="2528"/>
                          <a:pt x="134" y="2509"/>
                        </a:cubicBezTo>
                        <a:cubicBezTo>
                          <a:pt x="468" y="880"/>
                          <a:pt x="2010" y="-205"/>
                          <a:pt x="3658" y="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2" name="任意多边形: 形状 751"/>
                  <p:cNvSpPr/>
                  <p:nvPr>
                    <p:custDataLst>
                      <p:tags r:id="rId573"/>
                    </p:custDataLst>
                  </p:nvPr>
                </p:nvSpPr>
                <p:spPr>
                  <a:xfrm>
                    <a:off x="6285127" y="2329210"/>
                    <a:ext cx="5709" cy="6290"/>
                  </a:xfrm>
                  <a:custGeom>
                    <a:avLst/>
                    <a:gdLst>
                      <a:gd name="connsiteX0" fmla="*/ 3658 w 5709"/>
                      <a:gd name="connsiteY0" fmla="*/ 33 h 6290"/>
                      <a:gd name="connsiteX1" fmla="*/ 5563 w 5709"/>
                      <a:gd name="connsiteY1" fmla="*/ 3843 h 6290"/>
                      <a:gd name="connsiteX2" fmla="*/ 2325 w 5709"/>
                      <a:gd name="connsiteY2" fmla="*/ 6262 h 6290"/>
                      <a:gd name="connsiteX3" fmla="*/ 2134 w 5709"/>
                      <a:gd name="connsiteY3" fmla="*/ 6224 h 6290"/>
                      <a:gd name="connsiteX4" fmla="*/ 115 w 5709"/>
                      <a:gd name="connsiteY4" fmla="*/ 2566 h 6290"/>
                      <a:gd name="connsiteX5" fmla="*/ 134 w 5709"/>
                      <a:gd name="connsiteY5" fmla="*/ 2509 h 6290"/>
                      <a:gd name="connsiteX6" fmla="*/ 3658 w 5709"/>
                      <a:gd name="connsiteY6" fmla="*/ 33 h 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9" h="6290">
                        <a:moveTo>
                          <a:pt x="3658" y="33"/>
                        </a:moveTo>
                        <a:cubicBezTo>
                          <a:pt x="5220" y="576"/>
                          <a:pt x="6068" y="2262"/>
                          <a:pt x="5563" y="3843"/>
                        </a:cubicBezTo>
                        <a:cubicBezTo>
                          <a:pt x="5335" y="5405"/>
                          <a:pt x="3887" y="6481"/>
                          <a:pt x="2325" y="6262"/>
                        </a:cubicBezTo>
                        <a:cubicBezTo>
                          <a:pt x="2258" y="6253"/>
                          <a:pt x="2201" y="6233"/>
                          <a:pt x="2134" y="6224"/>
                        </a:cubicBezTo>
                        <a:cubicBezTo>
                          <a:pt x="563" y="5776"/>
                          <a:pt x="-332" y="4138"/>
                          <a:pt x="115" y="2566"/>
                        </a:cubicBezTo>
                        <a:cubicBezTo>
                          <a:pt x="125" y="2547"/>
                          <a:pt x="125" y="2528"/>
                          <a:pt x="134" y="2509"/>
                        </a:cubicBezTo>
                        <a:cubicBezTo>
                          <a:pt x="468" y="880"/>
                          <a:pt x="2010" y="-205"/>
                          <a:pt x="3658" y="33"/>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53" name="任意多边形: 形状 752"/>
                  <p:cNvSpPr/>
                  <p:nvPr>
                    <p:custDataLst>
                      <p:tags r:id="rId574"/>
                    </p:custDataLst>
                  </p:nvPr>
                </p:nvSpPr>
                <p:spPr>
                  <a:xfrm>
                    <a:off x="6286500" y="2329910"/>
                    <a:ext cx="3201" cy="4650"/>
                  </a:xfrm>
                  <a:custGeom>
                    <a:avLst/>
                    <a:gdLst>
                      <a:gd name="connsiteX0" fmla="*/ 0 w 3201"/>
                      <a:gd name="connsiteY0" fmla="*/ 4286 h 4650"/>
                      <a:gd name="connsiteX1" fmla="*/ 2657 w 3201"/>
                      <a:gd name="connsiteY1" fmla="*/ 3867 h 4650"/>
                      <a:gd name="connsiteX2" fmla="*/ 2857 w 3201"/>
                      <a:gd name="connsiteY2" fmla="*/ 3524 h 4650"/>
                      <a:gd name="connsiteX3" fmla="*/ 1524 w 3201"/>
                      <a:gd name="connsiteY3" fmla="*/ 0 h 4650"/>
                      <a:gd name="connsiteX4" fmla="*/ 2191 w 3201"/>
                      <a:gd name="connsiteY4" fmla="*/ 2858 h 4650"/>
                      <a:gd name="connsiteX5" fmla="*/ 76 w 3201"/>
                      <a:gd name="connsiteY5" fmla="*/ 4305 h 4650"/>
                      <a:gd name="connsiteX6" fmla="*/ 0 w 3201"/>
                      <a:gd name="connsiteY6" fmla="*/ 4286 h 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 h="4650">
                        <a:moveTo>
                          <a:pt x="0" y="4286"/>
                        </a:moveTo>
                        <a:cubicBezTo>
                          <a:pt x="848" y="4905"/>
                          <a:pt x="2038" y="4715"/>
                          <a:pt x="2657" y="3867"/>
                        </a:cubicBezTo>
                        <a:cubicBezTo>
                          <a:pt x="2734" y="3762"/>
                          <a:pt x="2800" y="3648"/>
                          <a:pt x="2857" y="3524"/>
                        </a:cubicBezTo>
                        <a:cubicBezTo>
                          <a:pt x="3715" y="2191"/>
                          <a:pt x="2857" y="0"/>
                          <a:pt x="1524" y="0"/>
                        </a:cubicBezTo>
                        <a:cubicBezTo>
                          <a:pt x="2277" y="743"/>
                          <a:pt x="2534" y="1857"/>
                          <a:pt x="2191" y="2858"/>
                        </a:cubicBezTo>
                        <a:cubicBezTo>
                          <a:pt x="2010" y="3839"/>
                          <a:pt x="1057" y="4486"/>
                          <a:pt x="76" y="4305"/>
                        </a:cubicBezTo>
                        <a:cubicBezTo>
                          <a:pt x="48" y="4296"/>
                          <a:pt x="28" y="4296"/>
                          <a:pt x="0" y="4286"/>
                        </a:cubicBezTo>
                        <a:close/>
                      </a:path>
                    </a:pathLst>
                  </a:custGeom>
                  <a:grpFill/>
                  <a:ln w="9525" cap="flat">
                    <a:noFill/>
                    <a:prstDash val="solid"/>
                    <a:miter/>
                  </a:ln>
                </p:spPr>
                <p:txBody>
                  <a:bodyPr rtlCol="0" anchor="ctr"/>
                  <a:p>
                    <a:endParaRPr lang="zh-CN" altLang="en-US" dirty="0">
                      <a:ea typeface="思源黑体 CN Regular" panose="020B0500000000000000" pitchFamily="34" charset="-122"/>
                    </a:endParaRPr>
                  </a:p>
                </p:txBody>
              </p:sp>
            </p:grpSp>
          </p:grpSp>
        </p:grpSp>
        <p:grpSp>
          <p:nvGrpSpPr>
            <p:cNvPr id="638" name="组合 637"/>
            <p:cNvGrpSpPr/>
            <p:nvPr/>
          </p:nvGrpSpPr>
          <p:grpSpPr>
            <a:xfrm>
              <a:off x="5426542" y="3380636"/>
              <a:ext cx="1364396" cy="1164424"/>
              <a:chOff x="5360002" y="3070860"/>
              <a:chExt cx="1500008" cy="1280160"/>
            </a:xfrm>
          </p:grpSpPr>
          <p:sp>
            <p:nvSpPr>
              <p:cNvPr id="611" name="任意多边形: 形状 610"/>
              <p:cNvSpPr/>
              <p:nvPr>
                <p:custDataLst>
                  <p:tags r:id="rId575"/>
                </p:custDataLst>
              </p:nvPr>
            </p:nvSpPr>
            <p:spPr>
              <a:xfrm>
                <a:off x="5725597" y="4314463"/>
                <a:ext cx="62691" cy="36557"/>
              </a:xfrm>
              <a:custGeom>
                <a:avLst/>
                <a:gdLst>
                  <a:gd name="connsiteX0" fmla="*/ 72771 w 73091"/>
                  <a:gd name="connsiteY0" fmla="*/ 0 h 42623"/>
                  <a:gd name="connsiteX1" fmla="*/ 67532 w 73091"/>
                  <a:gd name="connsiteY1" fmla="*/ 12097 h 42623"/>
                  <a:gd name="connsiteX2" fmla="*/ 42577 w 73091"/>
                  <a:gd name="connsiteY2" fmla="*/ 31147 h 42623"/>
                  <a:gd name="connsiteX3" fmla="*/ 0 w 73091"/>
                  <a:gd name="connsiteY3" fmla="*/ 42577 h 42623"/>
                  <a:gd name="connsiteX4" fmla="*/ 40196 w 73091"/>
                  <a:gd name="connsiteY4" fmla="*/ 26765 h 42623"/>
                  <a:gd name="connsiteX5" fmla="*/ 65056 w 73091"/>
                  <a:gd name="connsiteY5" fmla="*/ 9430 h 42623"/>
                  <a:gd name="connsiteX6" fmla="*/ 72771 w 73091"/>
                  <a:gd name="connsiteY6" fmla="*/ 0 h 4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91" h="42623">
                    <a:moveTo>
                      <a:pt x="72771" y="0"/>
                    </a:moveTo>
                    <a:cubicBezTo>
                      <a:pt x="73533" y="0"/>
                      <a:pt x="73343" y="6001"/>
                      <a:pt x="67532" y="12097"/>
                    </a:cubicBezTo>
                    <a:cubicBezTo>
                      <a:pt x="60255" y="19707"/>
                      <a:pt x="51835" y="26137"/>
                      <a:pt x="42577" y="31147"/>
                    </a:cubicBezTo>
                    <a:cubicBezTo>
                      <a:pt x="29842" y="39129"/>
                      <a:pt x="15012" y="43110"/>
                      <a:pt x="0" y="42577"/>
                    </a:cubicBezTo>
                    <a:cubicBezTo>
                      <a:pt x="13773" y="38300"/>
                      <a:pt x="27204" y="33014"/>
                      <a:pt x="40196" y="26765"/>
                    </a:cubicBezTo>
                    <a:cubicBezTo>
                      <a:pt x="49044" y="21831"/>
                      <a:pt x="57369" y="16031"/>
                      <a:pt x="65056" y="9430"/>
                    </a:cubicBezTo>
                    <a:cubicBezTo>
                      <a:pt x="68047" y="6658"/>
                      <a:pt x="70647" y="3486"/>
                      <a:pt x="72771" y="0"/>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2" name="任意多边形: 形状 611"/>
              <p:cNvSpPr/>
              <p:nvPr>
                <p:custDataLst>
                  <p:tags r:id="rId576"/>
                </p:custDataLst>
              </p:nvPr>
            </p:nvSpPr>
            <p:spPr>
              <a:xfrm>
                <a:off x="5737117" y="4305132"/>
                <a:ext cx="48284" cy="15124"/>
              </a:xfrm>
              <a:custGeom>
                <a:avLst/>
                <a:gdLst>
                  <a:gd name="connsiteX0" fmla="*/ 56293 w 56292"/>
                  <a:gd name="connsiteY0" fmla="*/ 12975 h 17632"/>
                  <a:gd name="connsiteX1" fmla="*/ 48101 w 56292"/>
                  <a:gd name="connsiteY1" fmla="*/ 16880 h 17632"/>
                  <a:gd name="connsiteX2" fmla="*/ 26194 w 56292"/>
                  <a:gd name="connsiteY2" fmla="*/ 15451 h 17632"/>
                  <a:gd name="connsiteX3" fmla="*/ 0 w 56292"/>
                  <a:gd name="connsiteY3" fmla="*/ 211 h 17632"/>
                  <a:gd name="connsiteX4" fmla="*/ 27622 w 56292"/>
                  <a:gd name="connsiteY4" fmla="*/ 10689 h 17632"/>
                  <a:gd name="connsiteX5" fmla="*/ 47625 w 56292"/>
                  <a:gd name="connsiteY5" fmla="*/ 13451 h 17632"/>
                  <a:gd name="connsiteX6" fmla="*/ 56293 w 56292"/>
                  <a:gd name="connsiteY6" fmla="*/ 12975 h 1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92" h="17632">
                    <a:moveTo>
                      <a:pt x="56293" y="12975"/>
                    </a:moveTo>
                    <a:cubicBezTo>
                      <a:pt x="56293" y="13546"/>
                      <a:pt x="53626" y="15642"/>
                      <a:pt x="48101" y="16880"/>
                    </a:cubicBezTo>
                    <a:cubicBezTo>
                      <a:pt x="40796" y="18242"/>
                      <a:pt x="33261" y="17747"/>
                      <a:pt x="26194" y="15451"/>
                    </a:cubicBezTo>
                    <a:cubicBezTo>
                      <a:pt x="16250" y="12823"/>
                      <a:pt x="7201" y="7555"/>
                      <a:pt x="0" y="211"/>
                    </a:cubicBezTo>
                    <a:cubicBezTo>
                      <a:pt x="857" y="-1313"/>
                      <a:pt x="12573" y="5736"/>
                      <a:pt x="27622" y="10689"/>
                    </a:cubicBezTo>
                    <a:cubicBezTo>
                      <a:pt x="34080" y="12765"/>
                      <a:pt x="40843" y="13699"/>
                      <a:pt x="47625" y="13451"/>
                    </a:cubicBezTo>
                    <a:cubicBezTo>
                      <a:pt x="52769" y="13165"/>
                      <a:pt x="56007" y="12308"/>
                      <a:pt x="56293" y="12975"/>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3" name="任意多边形: 形状 612"/>
              <p:cNvSpPr/>
              <p:nvPr>
                <p:custDataLst>
                  <p:tags r:id="rId577"/>
                </p:custDataLst>
              </p:nvPr>
            </p:nvSpPr>
            <p:spPr>
              <a:xfrm>
                <a:off x="6629124" y="3156247"/>
                <a:ext cx="42486" cy="8594"/>
              </a:xfrm>
              <a:custGeom>
                <a:avLst/>
                <a:gdLst>
                  <a:gd name="connsiteX0" fmla="*/ 24479 w 49532"/>
                  <a:gd name="connsiteY0" fmla="*/ 9273 h 10019"/>
                  <a:gd name="connsiteX1" fmla="*/ 0 w 49532"/>
                  <a:gd name="connsiteY1" fmla="*/ 3368 h 10019"/>
                  <a:gd name="connsiteX2" fmla="*/ 25051 w 49532"/>
                  <a:gd name="connsiteY2" fmla="*/ 225 h 10019"/>
                  <a:gd name="connsiteX3" fmla="*/ 49530 w 49532"/>
                  <a:gd name="connsiteY3" fmla="*/ 6225 h 10019"/>
                  <a:gd name="connsiteX4" fmla="*/ 24479 w 49532"/>
                  <a:gd name="connsiteY4" fmla="*/ 9273 h 1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2" h="10019">
                    <a:moveTo>
                      <a:pt x="24479" y="9273"/>
                    </a:moveTo>
                    <a:cubicBezTo>
                      <a:pt x="15992" y="9054"/>
                      <a:pt x="7648" y="7044"/>
                      <a:pt x="0" y="3368"/>
                    </a:cubicBezTo>
                    <a:cubicBezTo>
                      <a:pt x="8029" y="558"/>
                      <a:pt x="16573" y="-509"/>
                      <a:pt x="25051" y="225"/>
                    </a:cubicBezTo>
                    <a:cubicBezTo>
                      <a:pt x="38767" y="225"/>
                      <a:pt x="49721" y="2796"/>
                      <a:pt x="49530" y="6225"/>
                    </a:cubicBezTo>
                    <a:cubicBezTo>
                      <a:pt x="49339" y="9654"/>
                      <a:pt x="38100" y="10988"/>
                      <a:pt x="24479" y="927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4" name="任意多边形: 形状 613"/>
              <p:cNvSpPr/>
              <p:nvPr>
                <p:custDataLst>
                  <p:tags r:id="rId578"/>
                </p:custDataLst>
              </p:nvPr>
            </p:nvSpPr>
            <p:spPr>
              <a:xfrm>
                <a:off x="6616775" y="3187432"/>
                <a:ext cx="31468" cy="29876"/>
              </a:xfrm>
              <a:custGeom>
                <a:avLst/>
                <a:gdLst>
                  <a:gd name="connsiteX0" fmla="*/ 15065 w 36688"/>
                  <a:gd name="connsiteY0" fmla="*/ 20444 h 34831"/>
                  <a:gd name="connsiteX1" fmla="*/ 111 w 36688"/>
                  <a:gd name="connsiteY1" fmla="*/ 156 h 34831"/>
                  <a:gd name="connsiteX2" fmla="*/ 21257 w 36688"/>
                  <a:gd name="connsiteY2" fmla="*/ 13872 h 34831"/>
                  <a:gd name="connsiteX3" fmla="*/ 36211 w 36688"/>
                  <a:gd name="connsiteY3" fmla="*/ 34255 h 34831"/>
                  <a:gd name="connsiteX4" fmla="*/ 15065 w 36688"/>
                  <a:gd name="connsiteY4" fmla="*/ 20444 h 3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 h="34831">
                    <a:moveTo>
                      <a:pt x="15065" y="20444"/>
                    </a:moveTo>
                    <a:cubicBezTo>
                      <a:pt x="5540" y="10443"/>
                      <a:pt x="-937" y="1394"/>
                      <a:pt x="111" y="156"/>
                    </a:cubicBezTo>
                    <a:cubicBezTo>
                      <a:pt x="1159" y="-1082"/>
                      <a:pt x="10684" y="5204"/>
                      <a:pt x="21257" y="13872"/>
                    </a:cubicBezTo>
                    <a:cubicBezTo>
                      <a:pt x="31829" y="22540"/>
                      <a:pt x="38592" y="31684"/>
                      <a:pt x="36211" y="34255"/>
                    </a:cubicBezTo>
                    <a:cubicBezTo>
                      <a:pt x="33829" y="36827"/>
                      <a:pt x="24400" y="30541"/>
                      <a:pt x="15065" y="2044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5" name="任意多边形: 形状 614"/>
              <p:cNvSpPr/>
              <p:nvPr>
                <p:custDataLst>
                  <p:tags r:id="rId579"/>
                </p:custDataLst>
              </p:nvPr>
            </p:nvSpPr>
            <p:spPr>
              <a:xfrm>
                <a:off x="6587217" y="3201536"/>
                <a:ext cx="9558" cy="42246"/>
              </a:xfrm>
              <a:custGeom>
                <a:avLst/>
                <a:gdLst>
                  <a:gd name="connsiteX0" fmla="*/ 663 w 11145"/>
                  <a:gd name="connsiteY0" fmla="*/ 25146 h 49254"/>
                  <a:gd name="connsiteX1" fmla="*/ 2282 w 11145"/>
                  <a:gd name="connsiteY1" fmla="*/ 0 h 49254"/>
                  <a:gd name="connsiteX2" fmla="*/ 9617 w 11145"/>
                  <a:gd name="connsiteY2" fmla="*/ 24098 h 49254"/>
                  <a:gd name="connsiteX3" fmla="*/ 7998 w 11145"/>
                  <a:gd name="connsiteY3" fmla="*/ 49244 h 49254"/>
                  <a:gd name="connsiteX4" fmla="*/ 663 w 11145"/>
                  <a:gd name="connsiteY4" fmla="*/ 25146 h 49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 h="49254">
                    <a:moveTo>
                      <a:pt x="663" y="25146"/>
                    </a:moveTo>
                    <a:cubicBezTo>
                      <a:pt x="-604" y="16745"/>
                      <a:pt x="-51" y="8172"/>
                      <a:pt x="2282" y="0"/>
                    </a:cubicBezTo>
                    <a:cubicBezTo>
                      <a:pt x="6426" y="7410"/>
                      <a:pt x="8931" y="15631"/>
                      <a:pt x="9617" y="24098"/>
                    </a:cubicBezTo>
                    <a:cubicBezTo>
                      <a:pt x="12189" y="37624"/>
                      <a:pt x="11426" y="48863"/>
                      <a:pt x="7998" y="49244"/>
                    </a:cubicBezTo>
                    <a:cubicBezTo>
                      <a:pt x="4568" y="49625"/>
                      <a:pt x="1330" y="38862"/>
                      <a:pt x="663" y="25146"/>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6" name="任意多边形: 形状 615"/>
              <p:cNvSpPr/>
              <p:nvPr>
                <p:custDataLst>
                  <p:tags r:id="rId580"/>
                </p:custDataLst>
              </p:nvPr>
            </p:nvSpPr>
            <p:spPr>
              <a:xfrm>
                <a:off x="6535049" y="3194375"/>
                <a:ext cx="23897" cy="35828"/>
              </a:xfrm>
              <a:custGeom>
                <a:avLst/>
                <a:gdLst>
                  <a:gd name="connsiteX0" fmla="*/ 10431 w 27861"/>
                  <a:gd name="connsiteY0" fmla="*/ 18254 h 41770"/>
                  <a:gd name="connsiteX1" fmla="*/ 27862 w 27861"/>
                  <a:gd name="connsiteY1" fmla="*/ 62 h 41770"/>
                  <a:gd name="connsiteX2" fmla="*/ 18337 w 27861"/>
                  <a:gd name="connsiteY2" fmla="*/ 23207 h 41770"/>
                  <a:gd name="connsiteX3" fmla="*/ 906 w 27861"/>
                  <a:gd name="connsiteY3" fmla="*/ 41495 h 41770"/>
                  <a:gd name="connsiteX4" fmla="*/ 10431 w 27861"/>
                  <a:gd name="connsiteY4" fmla="*/ 18254 h 4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1" h="41770">
                    <a:moveTo>
                      <a:pt x="10431" y="18254"/>
                    </a:moveTo>
                    <a:cubicBezTo>
                      <a:pt x="18718" y="7396"/>
                      <a:pt x="26529" y="-796"/>
                      <a:pt x="27862" y="62"/>
                    </a:cubicBezTo>
                    <a:cubicBezTo>
                      <a:pt x="26386" y="8367"/>
                      <a:pt x="23138" y="16264"/>
                      <a:pt x="18337" y="23207"/>
                    </a:cubicBezTo>
                    <a:cubicBezTo>
                      <a:pt x="11574" y="35209"/>
                      <a:pt x="3764" y="43400"/>
                      <a:pt x="906" y="41495"/>
                    </a:cubicBezTo>
                    <a:cubicBezTo>
                      <a:pt x="-1951" y="39590"/>
                      <a:pt x="2145" y="29208"/>
                      <a:pt x="10431" y="1825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7" name="任意多边形: 形状 616"/>
              <p:cNvSpPr/>
              <p:nvPr>
                <p:custDataLst>
                  <p:tags r:id="rId581"/>
                </p:custDataLst>
              </p:nvPr>
            </p:nvSpPr>
            <p:spPr>
              <a:xfrm>
                <a:off x="6499571" y="3169292"/>
                <a:ext cx="40830" cy="14096"/>
              </a:xfrm>
              <a:custGeom>
                <a:avLst/>
                <a:gdLst>
                  <a:gd name="connsiteX0" fmla="*/ 22553 w 47603"/>
                  <a:gd name="connsiteY0" fmla="*/ 3112 h 16436"/>
                  <a:gd name="connsiteX1" fmla="*/ 47604 w 47603"/>
                  <a:gd name="connsiteY1" fmla="*/ 349 h 16436"/>
                  <a:gd name="connsiteX2" fmla="*/ 25125 w 47603"/>
                  <a:gd name="connsiteY2" fmla="*/ 11779 h 16436"/>
                  <a:gd name="connsiteX3" fmla="*/ 74 w 47603"/>
                  <a:gd name="connsiteY3" fmla="*/ 14637 h 16436"/>
                  <a:gd name="connsiteX4" fmla="*/ 22553 w 47603"/>
                  <a:gd name="connsiteY4" fmla="*/ 3112 h 1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3" h="16436">
                    <a:moveTo>
                      <a:pt x="22553" y="3112"/>
                    </a:moveTo>
                    <a:cubicBezTo>
                      <a:pt x="30602" y="359"/>
                      <a:pt x="39155" y="-584"/>
                      <a:pt x="47604" y="349"/>
                    </a:cubicBezTo>
                    <a:cubicBezTo>
                      <a:pt x="40984" y="5674"/>
                      <a:pt x="33326" y="9560"/>
                      <a:pt x="25125" y="11779"/>
                    </a:cubicBezTo>
                    <a:cubicBezTo>
                      <a:pt x="12361" y="16637"/>
                      <a:pt x="1122" y="17875"/>
                      <a:pt x="74" y="14637"/>
                    </a:cubicBezTo>
                    <a:cubicBezTo>
                      <a:pt x="-974" y="11398"/>
                      <a:pt x="9218" y="6160"/>
                      <a:pt x="22553" y="3112"/>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8" name="任意多边形: 形状 617"/>
              <p:cNvSpPr/>
              <p:nvPr>
                <p:custDataLst>
                  <p:tags r:id="rId582"/>
                </p:custDataLst>
              </p:nvPr>
            </p:nvSpPr>
            <p:spPr>
              <a:xfrm>
                <a:off x="6502956" y="3120531"/>
                <a:ext cx="39187" cy="18015"/>
              </a:xfrm>
              <a:custGeom>
                <a:avLst/>
                <a:gdLst>
                  <a:gd name="connsiteX0" fmla="*/ 24700 w 45688"/>
                  <a:gd name="connsiteY0" fmla="*/ 7098 h 21004"/>
                  <a:gd name="connsiteX1" fmla="*/ 45655 w 45688"/>
                  <a:gd name="connsiteY1" fmla="*/ 21005 h 21004"/>
                  <a:gd name="connsiteX2" fmla="*/ 21081 w 45688"/>
                  <a:gd name="connsiteY2" fmla="*/ 15385 h 21004"/>
                  <a:gd name="connsiteX3" fmla="*/ 126 w 45688"/>
                  <a:gd name="connsiteY3" fmla="*/ 1383 h 21004"/>
                  <a:gd name="connsiteX4" fmla="*/ 24700 w 45688"/>
                  <a:gd name="connsiteY4" fmla="*/ 7098 h 21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8" h="21004">
                    <a:moveTo>
                      <a:pt x="24700" y="7098"/>
                    </a:moveTo>
                    <a:cubicBezTo>
                      <a:pt x="36892" y="13385"/>
                      <a:pt x="46322" y="19576"/>
                      <a:pt x="45655" y="21005"/>
                    </a:cubicBezTo>
                    <a:cubicBezTo>
                      <a:pt x="37159" y="20881"/>
                      <a:pt x="28786" y="18966"/>
                      <a:pt x="21081" y="15385"/>
                    </a:cubicBezTo>
                    <a:cubicBezTo>
                      <a:pt x="8222" y="10813"/>
                      <a:pt x="-1208" y="4622"/>
                      <a:pt x="126" y="1383"/>
                    </a:cubicBezTo>
                    <a:cubicBezTo>
                      <a:pt x="1459" y="-1855"/>
                      <a:pt x="12508" y="812"/>
                      <a:pt x="24700" y="709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9" name="任意多边形: 形状 618"/>
              <p:cNvSpPr/>
              <p:nvPr>
                <p:custDataLst>
                  <p:tags r:id="rId583"/>
                </p:custDataLst>
              </p:nvPr>
            </p:nvSpPr>
            <p:spPr>
              <a:xfrm>
                <a:off x="6543255" y="3077865"/>
                <a:ext cx="20183" cy="38090"/>
              </a:xfrm>
              <a:custGeom>
                <a:avLst/>
                <a:gdLst>
                  <a:gd name="connsiteX0" fmla="*/ 16388 w 23531"/>
                  <a:gd name="connsiteY0" fmla="*/ 20267 h 44409"/>
                  <a:gd name="connsiteX1" fmla="*/ 23532 w 23531"/>
                  <a:gd name="connsiteY1" fmla="*/ 44365 h 44409"/>
                  <a:gd name="connsiteX2" fmla="*/ 8292 w 23531"/>
                  <a:gd name="connsiteY2" fmla="*/ 24267 h 44409"/>
                  <a:gd name="connsiteX3" fmla="*/ 1148 w 23531"/>
                  <a:gd name="connsiteY3" fmla="*/ 169 h 44409"/>
                  <a:gd name="connsiteX4" fmla="*/ 16388 w 23531"/>
                  <a:gd name="connsiteY4" fmla="*/ 20267 h 44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1" h="44409">
                    <a:moveTo>
                      <a:pt x="16388" y="20267"/>
                    </a:moveTo>
                    <a:cubicBezTo>
                      <a:pt x="20455" y="27706"/>
                      <a:pt x="22884" y="35916"/>
                      <a:pt x="23532" y="44365"/>
                    </a:cubicBezTo>
                    <a:cubicBezTo>
                      <a:pt x="22103" y="45127"/>
                      <a:pt x="15245" y="36078"/>
                      <a:pt x="8292" y="24267"/>
                    </a:cubicBezTo>
                    <a:cubicBezTo>
                      <a:pt x="1338" y="12456"/>
                      <a:pt x="-1900" y="1693"/>
                      <a:pt x="1148" y="169"/>
                    </a:cubicBezTo>
                    <a:cubicBezTo>
                      <a:pt x="4196" y="-1355"/>
                      <a:pt x="11054" y="7598"/>
                      <a:pt x="16388" y="2026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0" name="任意多边形: 形状 619"/>
              <p:cNvSpPr/>
              <p:nvPr>
                <p:custDataLst>
                  <p:tags r:id="rId584"/>
                </p:custDataLst>
              </p:nvPr>
            </p:nvSpPr>
            <p:spPr>
              <a:xfrm>
                <a:off x="6593628" y="3070860"/>
                <a:ext cx="12288" cy="41463"/>
              </a:xfrm>
              <a:custGeom>
                <a:avLst/>
                <a:gdLst>
                  <a:gd name="connsiteX0" fmla="*/ 10906 w 14326"/>
                  <a:gd name="connsiteY0" fmla="*/ 25195 h 48341"/>
                  <a:gd name="connsiteX1" fmla="*/ 809 w 14326"/>
                  <a:gd name="connsiteY1" fmla="*/ 48341 h 48341"/>
                  <a:gd name="connsiteX2" fmla="*/ 2048 w 14326"/>
                  <a:gd name="connsiteY2" fmla="*/ 23100 h 48341"/>
                  <a:gd name="connsiteX3" fmla="*/ 12144 w 14326"/>
                  <a:gd name="connsiteY3" fmla="*/ 50 h 48341"/>
                  <a:gd name="connsiteX4" fmla="*/ 10906 w 14326"/>
                  <a:gd name="connsiteY4" fmla="*/ 25195 h 48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 h="48341">
                    <a:moveTo>
                      <a:pt x="10906" y="25195"/>
                    </a:moveTo>
                    <a:cubicBezTo>
                      <a:pt x="9191" y="33530"/>
                      <a:pt x="5753" y="41417"/>
                      <a:pt x="809" y="48341"/>
                    </a:cubicBezTo>
                    <a:cubicBezTo>
                      <a:pt x="-591" y="39940"/>
                      <a:pt x="-172" y="31330"/>
                      <a:pt x="2048" y="23100"/>
                    </a:cubicBezTo>
                    <a:cubicBezTo>
                      <a:pt x="4238" y="9575"/>
                      <a:pt x="8715" y="-808"/>
                      <a:pt x="12144" y="50"/>
                    </a:cubicBezTo>
                    <a:cubicBezTo>
                      <a:pt x="15573" y="907"/>
                      <a:pt x="14811" y="12146"/>
                      <a:pt x="10906" y="25195"/>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1" name="任意多边形: 形状 620"/>
              <p:cNvSpPr/>
              <p:nvPr>
                <p:custDataLst>
                  <p:tags r:id="rId585"/>
                </p:custDataLst>
              </p:nvPr>
            </p:nvSpPr>
            <p:spPr>
              <a:xfrm>
                <a:off x="6620150" y="3103178"/>
                <a:ext cx="34328" cy="26137"/>
              </a:xfrm>
              <a:custGeom>
                <a:avLst/>
                <a:gdLst>
                  <a:gd name="connsiteX0" fmla="*/ 22654 w 40022"/>
                  <a:gd name="connsiteY0" fmla="*/ 19234 h 30473"/>
                  <a:gd name="connsiteX1" fmla="*/ 79 w 40022"/>
                  <a:gd name="connsiteY1" fmla="*/ 30474 h 30473"/>
                  <a:gd name="connsiteX2" fmla="*/ 17225 w 40022"/>
                  <a:gd name="connsiteY2" fmla="*/ 11995 h 30473"/>
                  <a:gd name="connsiteX3" fmla="*/ 39704 w 40022"/>
                  <a:gd name="connsiteY3" fmla="*/ 756 h 30473"/>
                  <a:gd name="connsiteX4" fmla="*/ 22654 w 40022"/>
                  <a:gd name="connsiteY4" fmla="*/ 19234 h 3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2" h="30473">
                    <a:moveTo>
                      <a:pt x="22654" y="19234"/>
                    </a:moveTo>
                    <a:cubicBezTo>
                      <a:pt x="16006" y="24540"/>
                      <a:pt x="8319" y="28369"/>
                      <a:pt x="79" y="30474"/>
                    </a:cubicBezTo>
                    <a:cubicBezTo>
                      <a:pt x="-873" y="29236"/>
                      <a:pt x="6842" y="20949"/>
                      <a:pt x="17225" y="11995"/>
                    </a:cubicBezTo>
                    <a:cubicBezTo>
                      <a:pt x="27607" y="3042"/>
                      <a:pt x="37703" y="-2006"/>
                      <a:pt x="39704" y="756"/>
                    </a:cubicBezTo>
                    <a:cubicBezTo>
                      <a:pt x="41704" y="3518"/>
                      <a:pt x="34084" y="11805"/>
                      <a:pt x="22654" y="1923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2" name="任意多边形: 形状 621"/>
              <p:cNvSpPr/>
              <p:nvPr>
                <p:custDataLst>
                  <p:tags r:id="rId586"/>
                </p:custDataLst>
              </p:nvPr>
            </p:nvSpPr>
            <p:spPr>
              <a:xfrm>
                <a:off x="5482630" y="3626646"/>
                <a:ext cx="42406" cy="8938"/>
              </a:xfrm>
              <a:custGeom>
                <a:avLst/>
                <a:gdLst>
                  <a:gd name="connsiteX0" fmla="*/ 24384 w 49440"/>
                  <a:gd name="connsiteY0" fmla="*/ 9339 h 10421"/>
                  <a:gd name="connsiteX1" fmla="*/ 0 w 49440"/>
                  <a:gd name="connsiteY1" fmla="*/ 2957 h 10421"/>
                  <a:gd name="connsiteX2" fmla="*/ 25051 w 49440"/>
                  <a:gd name="connsiteY2" fmla="*/ 195 h 10421"/>
                  <a:gd name="connsiteX3" fmla="*/ 49435 w 49440"/>
                  <a:gd name="connsiteY3" fmla="*/ 6576 h 10421"/>
                  <a:gd name="connsiteX4" fmla="*/ 24384 w 49440"/>
                  <a:gd name="connsiteY4" fmla="*/ 9339 h 10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0" h="10421">
                    <a:moveTo>
                      <a:pt x="24384" y="9339"/>
                    </a:moveTo>
                    <a:cubicBezTo>
                      <a:pt x="15935" y="8738"/>
                      <a:pt x="7668" y="6567"/>
                      <a:pt x="0" y="2957"/>
                    </a:cubicBezTo>
                    <a:cubicBezTo>
                      <a:pt x="8106" y="490"/>
                      <a:pt x="16602" y="-444"/>
                      <a:pt x="25051" y="195"/>
                    </a:cubicBezTo>
                    <a:cubicBezTo>
                      <a:pt x="38767" y="195"/>
                      <a:pt x="49721" y="2862"/>
                      <a:pt x="49435" y="6576"/>
                    </a:cubicBezTo>
                    <a:cubicBezTo>
                      <a:pt x="49149" y="10291"/>
                      <a:pt x="37910" y="11529"/>
                      <a:pt x="24384" y="933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3" name="任意多边形: 形状 622"/>
              <p:cNvSpPr/>
              <p:nvPr>
                <p:custDataLst>
                  <p:tags r:id="rId587"/>
                </p:custDataLst>
              </p:nvPr>
            </p:nvSpPr>
            <p:spPr>
              <a:xfrm>
                <a:off x="5468987" y="3652589"/>
                <a:ext cx="24828" cy="35458"/>
              </a:xfrm>
              <a:custGeom>
                <a:avLst/>
                <a:gdLst>
                  <a:gd name="connsiteX0" fmla="*/ 10287 w 28946"/>
                  <a:gd name="connsiteY0" fmla="*/ 23100 h 41340"/>
                  <a:gd name="connsiteX1" fmla="*/ 0 w 28946"/>
                  <a:gd name="connsiteY1" fmla="*/ 50 h 41340"/>
                  <a:gd name="connsiteX2" fmla="*/ 17812 w 28946"/>
                  <a:gd name="connsiteY2" fmla="*/ 17957 h 41340"/>
                  <a:gd name="connsiteX3" fmla="*/ 28004 w 28946"/>
                  <a:gd name="connsiteY3" fmla="*/ 41007 h 41340"/>
                  <a:gd name="connsiteX4" fmla="*/ 10287 w 28946"/>
                  <a:gd name="connsiteY4" fmla="*/ 2310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6" h="41340">
                    <a:moveTo>
                      <a:pt x="10287" y="23100"/>
                    </a:moveTo>
                    <a:cubicBezTo>
                      <a:pt x="5487" y="16109"/>
                      <a:pt x="2000" y="8298"/>
                      <a:pt x="0" y="50"/>
                    </a:cubicBezTo>
                    <a:cubicBezTo>
                      <a:pt x="1143" y="-712"/>
                      <a:pt x="9525" y="7384"/>
                      <a:pt x="17812" y="17957"/>
                    </a:cubicBezTo>
                    <a:cubicBezTo>
                      <a:pt x="26099" y="28529"/>
                      <a:pt x="31147" y="38912"/>
                      <a:pt x="28004" y="41007"/>
                    </a:cubicBezTo>
                    <a:cubicBezTo>
                      <a:pt x="24860" y="43103"/>
                      <a:pt x="16955" y="35102"/>
                      <a:pt x="10287" y="23100"/>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4" name="任意多边形: 形状 623"/>
              <p:cNvSpPr/>
              <p:nvPr>
                <p:custDataLst>
                  <p:tags r:id="rId588"/>
                </p:custDataLst>
              </p:nvPr>
            </p:nvSpPr>
            <p:spPr>
              <a:xfrm>
                <a:off x="5428055" y="3656717"/>
                <a:ext cx="14300" cy="40748"/>
              </a:xfrm>
              <a:custGeom>
                <a:avLst/>
                <a:gdLst>
                  <a:gd name="connsiteX0" fmla="*/ 4859 w 16674"/>
                  <a:gd name="connsiteY0" fmla="*/ 22384 h 47509"/>
                  <a:gd name="connsiteX1" fmla="*/ 16480 w 16674"/>
                  <a:gd name="connsiteY1" fmla="*/ 0 h 47509"/>
                  <a:gd name="connsiteX2" fmla="*/ 13622 w 16674"/>
                  <a:gd name="connsiteY2" fmla="*/ 25051 h 47509"/>
                  <a:gd name="connsiteX3" fmla="*/ 2002 w 16674"/>
                  <a:gd name="connsiteY3" fmla="*/ 47435 h 47509"/>
                  <a:gd name="connsiteX4" fmla="*/ 4859 w 16674"/>
                  <a:gd name="connsiteY4" fmla="*/ 22384 h 4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 h="47509">
                    <a:moveTo>
                      <a:pt x="4859" y="22384"/>
                    </a:moveTo>
                    <a:cubicBezTo>
                      <a:pt x="7336" y="14278"/>
                      <a:pt x="11269" y="6687"/>
                      <a:pt x="16480" y="0"/>
                    </a:cubicBezTo>
                    <a:cubicBezTo>
                      <a:pt x="17127" y="8458"/>
                      <a:pt x="16156" y="16954"/>
                      <a:pt x="13622" y="25051"/>
                    </a:cubicBezTo>
                    <a:cubicBezTo>
                      <a:pt x="10765" y="38386"/>
                      <a:pt x="5526" y="48482"/>
                      <a:pt x="2002" y="47435"/>
                    </a:cubicBezTo>
                    <a:cubicBezTo>
                      <a:pt x="-1523" y="46387"/>
                      <a:pt x="-284" y="35052"/>
                      <a:pt x="4859" y="2238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5" name="任意多边形: 形状 624"/>
              <p:cNvSpPr/>
              <p:nvPr>
                <p:custDataLst>
                  <p:tags r:id="rId589"/>
                </p:custDataLst>
              </p:nvPr>
            </p:nvSpPr>
            <p:spPr>
              <a:xfrm>
                <a:off x="5382595" y="3638171"/>
                <a:ext cx="39743" cy="17076"/>
              </a:xfrm>
              <a:custGeom>
                <a:avLst/>
                <a:gdLst>
                  <a:gd name="connsiteX0" fmla="*/ 21571 w 46335"/>
                  <a:gd name="connsiteY0" fmla="*/ 4858 h 19909"/>
                  <a:gd name="connsiteX1" fmla="*/ 46336 w 46335"/>
                  <a:gd name="connsiteY1" fmla="*/ 0 h 19909"/>
                  <a:gd name="connsiteX2" fmla="*/ 24904 w 46335"/>
                  <a:gd name="connsiteY2" fmla="*/ 13430 h 19909"/>
                  <a:gd name="connsiteX3" fmla="*/ 139 w 46335"/>
                  <a:gd name="connsiteY3" fmla="*/ 18288 h 19909"/>
                  <a:gd name="connsiteX4" fmla="*/ 21571 w 46335"/>
                  <a:gd name="connsiteY4" fmla="*/ 4858 h 1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35" h="19909">
                    <a:moveTo>
                      <a:pt x="21571" y="4858"/>
                    </a:moveTo>
                    <a:cubicBezTo>
                      <a:pt x="29477" y="1781"/>
                      <a:pt x="37859" y="143"/>
                      <a:pt x="46336" y="0"/>
                    </a:cubicBezTo>
                    <a:cubicBezTo>
                      <a:pt x="40068" y="5734"/>
                      <a:pt x="32801" y="10287"/>
                      <a:pt x="24904" y="13430"/>
                    </a:cubicBezTo>
                    <a:cubicBezTo>
                      <a:pt x="12712" y="19526"/>
                      <a:pt x="1568" y="21717"/>
                      <a:pt x="139" y="18288"/>
                    </a:cubicBezTo>
                    <a:cubicBezTo>
                      <a:pt x="-1289" y="14859"/>
                      <a:pt x="8426" y="8858"/>
                      <a:pt x="21571" y="485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6" name="任意多边形: 形状 625"/>
              <p:cNvSpPr/>
              <p:nvPr>
                <p:custDataLst>
                  <p:tags r:id="rId590"/>
                </p:custDataLst>
              </p:nvPr>
            </p:nvSpPr>
            <p:spPr>
              <a:xfrm>
                <a:off x="5387123" y="3589059"/>
                <a:ext cx="37009" cy="22150"/>
              </a:xfrm>
              <a:custGeom>
                <a:avLst/>
                <a:gdLst>
                  <a:gd name="connsiteX0" fmla="*/ 24100 w 43149"/>
                  <a:gd name="connsiteY0" fmla="*/ 9538 h 25825"/>
                  <a:gd name="connsiteX1" fmla="*/ 43150 w 43149"/>
                  <a:gd name="connsiteY1" fmla="*/ 25826 h 25825"/>
                  <a:gd name="connsiteX2" fmla="*/ 19337 w 43149"/>
                  <a:gd name="connsiteY2" fmla="*/ 17444 h 25825"/>
                  <a:gd name="connsiteX3" fmla="*/ 287 w 43149"/>
                  <a:gd name="connsiteY3" fmla="*/ 1156 h 25825"/>
                  <a:gd name="connsiteX4" fmla="*/ 24100 w 43149"/>
                  <a:gd name="connsiteY4" fmla="*/ 9538 h 2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9" h="25825">
                    <a:moveTo>
                      <a:pt x="24100" y="9538"/>
                    </a:moveTo>
                    <a:cubicBezTo>
                      <a:pt x="31387" y="13758"/>
                      <a:pt x="37844" y="19282"/>
                      <a:pt x="43150" y="25826"/>
                    </a:cubicBezTo>
                    <a:cubicBezTo>
                      <a:pt x="34758" y="24530"/>
                      <a:pt x="26681" y="21692"/>
                      <a:pt x="19337" y="17444"/>
                    </a:cubicBezTo>
                    <a:cubicBezTo>
                      <a:pt x="6955" y="11729"/>
                      <a:pt x="-1713" y="4395"/>
                      <a:pt x="287" y="1156"/>
                    </a:cubicBezTo>
                    <a:cubicBezTo>
                      <a:pt x="2288" y="-2083"/>
                      <a:pt x="12860" y="1728"/>
                      <a:pt x="24100" y="953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7" name="任意多边形: 形状 626"/>
              <p:cNvSpPr/>
              <p:nvPr>
                <p:custDataLst>
                  <p:tags r:id="rId591"/>
                </p:custDataLst>
              </p:nvPr>
            </p:nvSpPr>
            <p:spPr>
              <a:xfrm>
                <a:off x="5437598" y="3553841"/>
                <a:ext cx="10375" cy="42093"/>
              </a:xfrm>
              <a:custGeom>
                <a:avLst/>
                <a:gdLst>
                  <a:gd name="connsiteX0" fmla="*/ 11257 w 12096"/>
                  <a:gd name="connsiteY0" fmla="*/ 23834 h 49075"/>
                  <a:gd name="connsiteX1" fmla="*/ 10495 w 12096"/>
                  <a:gd name="connsiteY1" fmla="*/ 49076 h 49075"/>
                  <a:gd name="connsiteX2" fmla="*/ 2209 w 12096"/>
                  <a:gd name="connsiteY2" fmla="*/ 25263 h 49075"/>
                  <a:gd name="connsiteX3" fmla="*/ 2970 w 12096"/>
                  <a:gd name="connsiteY3" fmla="*/ 22 h 49075"/>
                  <a:gd name="connsiteX4" fmla="*/ 11257 w 12096"/>
                  <a:gd name="connsiteY4" fmla="*/ 23834 h 4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 h="49075">
                    <a:moveTo>
                      <a:pt x="11257" y="23834"/>
                    </a:moveTo>
                    <a:cubicBezTo>
                      <a:pt x="12591" y="32226"/>
                      <a:pt x="12334" y="40789"/>
                      <a:pt x="10495" y="49076"/>
                    </a:cubicBezTo>
                    <a:cubicBezTo>
                      <a:pt x="6390" y="41675"/>
                      <a:pt x="3590" y="33617"/>
                      <a:pt x="2209" y="25263"/>
                    </a:cubicBezTo>
                    <a:cubicBezTo>
                      <a:pt x="-1030" y="11928"/>
                      <a:pt x="-649" y="593"/>
                      <a:pt x="2970" y="22"/>
                    </a:cubicBezTo>
                    <a:cubicBezTo>
                      <a:pt x="6590" y="-550"/>
                      <a:pt x="10400" y="10118"/>
                      <a:pt x="11257" y="2383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8" name="任意多边形: 形状 627"/>
              <p:cNvSpPr/>
              <p:nvPr>
                <p:custDataLst>
                  <p:tags r:id="rId592"/>
                </p:custDataLst>
              </p:nvPr>
            </p:nvSpPr>
            <p:spPr>
              <a:xfrm>
                <a:off x="5472582" y="3571720"/>
                <a:ext cx="29713" cy="32055"/>
              </a:xfrm>
              <a:custGeom>
                <a:avLst/>
                <a:gdLst>
                  <a:gd name="connsiteX0" fmla="*/ 20193 w 34643"/>
                  <a:gd name="connsiteY0" fmla="*/ 22228 h 37372"/>
                  <a:gd name="connsiteX1" fmla="*/ 0 w 34643"/>
                  <a:gd name="connsiteY1" fmla="*/ 37373 h 37372"/>
                  <a:gd name="connsiteX2" fmla="*/ 13811 w 34643"/>
                  <a:gd name="connsiteY2" fmla="*/ 15656 h 37372"/>
                  <a:gd name="connsiteX3" fmla="*/ 34004 w 34643"/>
                  <a:gd name="connsiteY3" fmla="*/ 511 h 37372"/>
                  <a:gd name="connsiteX4" fmla="*/ 20193 w 34643"/>
                  <a:gd name="connsiteY4" fmla="*/ 22228 h 3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3" h="37372">
                    <a:moveTo>
                      <a:pt x="20193" y="22228"/>
                    </a:moveTo>
                    <a:cubicBezTo>
                      <a:pt x="14469" y="28495"/>
                      <a:pt x="7620" y="33639"/>
                      <a:pt x="0" y="37373"/>
                    </a:cubicBezTo>
                    <a:cubicBezTo>
                      <a:pt x="3220" y="29343"/>
                      <a:pt x="7906" y="21980"/>
                      <a:pt x="13811" y="15656"/>
                    </a:cubicBezTo>
                    <a:cubicBezTo>
                      <a:pt x="22193" y="4797"/>
                      <a:pt x="31242" y="-1966"/>
                      <a:pt x="34004" y="511"/>
                    </a:cubicBezTo>
                    <a:cubicBezTo>
                      <a:pt x="36767" y="2987"/>
                      <a:pt x="30290" y="13084"/>
                      <a:pt x="20193" y="2222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9" name="任意多边形: 形状 628"/>
              <p:cNvSpPr/>
              <p:nvPr>
                <p:custDataLst>
                  <p:tags r:id="rId593"/>
                </p:custDataLst>
              </p:nvPr>
            </p:nvSpPr>
            <p:spPr>
              <a:xfrm>
                <a:off x="6817683" y="3270780"/>
                <a:ext cx="42327" cy="9048"/>
              </a:xfrm>
              <a:custGeom>
                <a:avLst/>
                <a:gdLst>
                  <a:gd name="connsiteX0" fmla="*/ 24194 w 49349"/>
                  <a:gd name="connsiteY0" fmla="*/ 8614 h 10550"/>
                  <a:gd name="connsiteX1" fmla="*/ 0 w 49349"/>
                  <a:gd name="connsiteY1" fmla="*/ 1756 h 10550"/>
                  <a:gd name="connsiteX2" fmla="*/ 25051 w 49349"/>
                  <a:gd name="connsiteY2" fmla="*/ 42 h 10550"/>
                  <a:gd name="connsiteX3" fmla="*/ 49339 w 49349"/>
                  <a:gd name="connsiteY3" fmla="*/ 6900 h 10550"/>
                  <a:gd name="connsiteX4" fmla="*/ 24194 w 49349"/>
                  <a:gd name="connsiteY4" fmla="*/ 8614 h 1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10550">
                    <a:moveTo>
                      <a:pt x="24194" y="8614"/>
                    </a:moveTo>
                    <a:cubicBezTo>
                      <a:pt x="15926" y="7119"/>
                      <a:pt x="7820" y="4823"/>
                      <a:pt x="0" y="1756"/>
                    </a:cubicBezTo>
                    <a:cubicBezTo>
                      <a:pt x="8277" y="413"/>
                      <a:pt x="16669" y="-168"/>
                      <a:pt x="25051" y="42"/>
                    </a:cubicBezTo>
                    <a:cubicBezTo>
                      <a:pt x="38767" y="42"/>
                      <a:pt x="49721" y="2804"/>
                      <a:pt x="49339" y="6900"/>
                    </a:cubicBezTo>
                    <a:cubicBezTo>
                      <a:pt x="48959" y="10996"/>
                      <a:pt x="37529" y="11758"/>
                      <a:pt x="24194" y="861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0" name="任意多边形: 形状 629"/>
              <p:cNvSpPr/>
              <p:nvPr>
                <p:custDataLst>
                  <p:tags r:id="rId594"/>
                </p:custDataLst>
              </p:nvPr>
            </p:nvSpPr>
            <p:spPr>
              <a:xfrm>
                <a:off x="6806272" y="3284788"/>
                <a:ext cx="11540" cy="41705"/>
              </a:xfrm>
              <a:custGeom>
                <a:avLst/>
                <a:gdLst>
                  <a:gd name="connsiteX0" fmla="*/ 1109 w 13454"/>
                  <a:gd name="connsiteY0" fmla="*/ 25146 h 48624"/>
                  <a:gd name="connsiteX1" fmla="*/ 252 w 13454"/>
                  <a:gd name="connsiteY1" fmla="*/ 0 h 48624"/>
                  <a:gd name="connsiteX2" fmla="*/ 9777 w 13454"/>
                  <a:gd name="connsiteY2" fmla="*/ 23432 h 48624"/>
                  <a:gd name="connsiteX3" fmla="*/ 10730 w 13454"/>
                  <a:gd name="connsiteY3" fmla="*/ 48578 h 48624"/>
                  <a:gd name="connsiteX4" fmla="*/ 1109 w 13454"/>
                  <a:gd name="connsiteY4" fmla="*/ 25146 h 4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 h="48624">
                    <a:moveTo>
                      <a:pt x="1109" y="25146"/>
                    </a:moveTo>
                    <a:cubicBezTo>
                      <a:pt x="23" y="16812"/>
                      <a:pt x="-272" y="8391"/>
                      <a:pt x="252" y="0"/>
                    </a:cubicBezTo>
                    <a:cubicBezTo>
                      <a:pt x="4091" y="7525"/>
                      <a:pt x="7272" y="15364"/>
                      <a:pt x="9777" y="23432"/>
                    </a:cubicBezTo>
                    <a:cubicBezTo>
                      <a:pt x="14254" y="36290"/>
                      <a:pt x="14730" y="47720"/>
                      <a:pt x="10730" y="48578"/>
                    </a:cubicBezTo>
                    <a:cubicBezTo>
                      <a:pt x="6729" y="49435"/>
                      <a:pt x="2538" y="38481"/>
                      <a:pt x="1109" y="25146"/>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1" name="任意多边形: 形状 630"/>
              <p:cNvSpPr/>
              <p:nvPr>
                <p:custDataLst>
                  <p:tags r:id="rId595"/>
                </p:custDataLst>
              </p:nvPr>
            </p:nvSpPr>
            <p:spPr>
              <a:xfrm>
                <a:off x="6754769" y="3277760"/>
                <a:ext cx="36851" cy="22435"/>
              </a:xfrm>
              <a:custGeom>
                <a:avLst/>
                <a:gdLst>
                  <a:gd name="connsiteX0" fmla="*/ 19342 w 42964"/>
                  <a:gd name="connsiteY0" fmla="*/ 8763 h 26158"/>
                  <a:gd name="connsiteX1" fmla="*/ 42964 w 42964"/>
                  <a:gd name="connsiteY1" fmla="*/ 0 h 26158"/>
                  <a:gd name="connsiteX2" fmla="*/ 23914 w 42964"/>
                  <a:gd name="connsiteY2" fmla="*/ 16192 h 26158"/>
                  <a:gd name="connsiteX3" fmla="*/ 292 w 42964"/>
                  <a:gd name="connsiteY3" fmla="*/ 24860 h 26158"/>
                  <a:gd name="connsiteX4" fmla="*/ 19342 w 42964"/>
                  <a:gd name="connsiteY4" fmla="*/ 8763 h 2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 h="26158">
                    <a:moveTo>
                      <a:pt x="19342" y="8763"/>
                    </a:moveTo>
                    <a:cubicBezTo>
                      <a:pt x="26924" y="5105"/>
                      <a:pt x="34830" y="2172"/>
                      <a:pt x="42964" y="0"/>
                    </a:cubicBezTo>
                    <a:cubicBezTo>
                      <a:pt x="37163" y="6020"/>
                      <a:pt x="30782" y="11440"/>
                      <a:pt x="23914" y="16192"/>
                    </a:cubicBezTo>
                    <a:cubicBezTo>
                      <a:pt x="12961" y="24479"/>
                      <a:pt x="2293" y="28384"/>
                      <a:pt x="292" y="24860"/>
                    </a:cubicBezTo>
                    <a:cubicBezTo>
                      <a:pt x="-1708" y="21336"/>
                      <a:pt x="6769" y="14288"/>
                      <a:pt x="19342" y="876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2" name="任意多边形: 形状 631"/>
              <p:cNvSpPr/>
              <p:nvPr>
                <p:custDataLst>
                  <p:tags r:id="rId596"/>
                </p:custDataLst>
              </p:nvPr>
            </p:nvSpPr>
            <p:spPr>
              <a:xfrm>
                <a:off x="6761236" y="3232315"/>
                <a:ext cx="32101" cy="29188"/>
              </a:xfrm>
              <a:custGeom>
                <a:avLst/>
                <a:gdLst>
                  <a:gd name="connsiteX0" fmla="*/ 21900 w 37425"/>
                  <a:gd name="connsiteY0" fmla="*/ 14216 h 34028"/>
                  <a:gd name="connsiteX1" fmla="*/ 37426 w 37425"/>
                  <a:gd name="connsiteY1" fmla="*/ 34028 h 34028"/>
                  <a:gd name="connsiteX2" fmla="*/ 16185 w 37425"/>
                  <a:gd name="connsiteY2" fmla="*/ 20598 h 34028"/>
                  <a:gd name="connsiteX3" fmla="*/ 564 w 37425"/>
                  <a:gd name="connsiteY3" fmla="*/ 786 h 34028"/>
                  <a:gd name="connsiteX4" fmla="*/ 21900 w 37425"/>
                  <a:gd name="connsiteY4" fmla="*/ 14216 h 34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25" h="34028">
                    <a:moveTo>
                      <a:pt x="21900" y="14216"/>
                    </a:moveTo>
                    <a:cubicBezTo>
                      <a:pt x="27730" y="20274"/>
                      <a:pt x="32930" y="26913"/>
                      <a:pt x="37426" y="34028"/>
                    </a:cubicBezTo>
                    <a:cubicBezTo>
                      <a:pt x="29949" y="30218"/>
                      <a:pt x="22834" y="25723"/>
                      <a:pt x="16185" y="20598"/>
                    </a:cubicBezTo>
                    <a:cubicBezTo>
                      <a:pt x="4946" y="12788"/>
                      <a:pt x="-2103" y="3834"/>
                      <a:pt x="564" y="786"/>
                    </a:cubicBezTo>
                    <a:cubicBezTo>
                      <a:pt x="3231" y="-2262"/>
                      <a:pt x="12947" y="3834"/>
                      <a:pt x="21900" y="14216"/>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3" name="任意多边形: 形状 632"/>
              <p:cNvSpPr/>
              <p:nvPr>
                <p:custDataLst>
                  <p:tags r:id="rId597"/>
                </p:custDataLst>
              </p:nvPr>
            </p:nvSpPr>
            <p:spPr>
              <a:xfrm>
                <a:off x="6809430" y="3219012"/>
                <a:ext cx="18657" cy="38978"/>
              </a:xfrm>
              <a:custGeom>
                <a:avLst/>
                <a:gdLst>
                  <a:gd name="connsiteX0" fmla="*/ 14002 w 21751"/>
                  <a:gd name="connsiteY0" fmla="*/ 24584 h 45443"/>
                  <a:gd name="connsiteX1" fmla="*/ 0 w 21751"/>
                  <a:gd name="connsiteY1" fmla="*/ 45443 h 45443"/>
                  <a:gd name="connsiteX2" fmla="*/ 6096 w 21751"/>
                  <a:gd name="connsiteY2" fmla="*/ 21060 h 45443"/>
                  <a:gd name="connsiteX3" fmla="*/ 20098 w 21751"/>
                  <a:gd name="connsiteY3" fmla="*/ 200 h 45443"/>
                  <a:gd name="connsiteX4" fmla="*/ 14002 w 21751"/>
                  <a:gd name="connsiteY4" fmla="*/ 24584 h 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1" h="45443">
                    <a:moveTo>
                      <a:pt x="14002" y="24584"/>
                    </a:moveTo>
                    <a:cubicBezTo>
                      <a:pt x="10040" y="31985"/>
                      <a:pt x="5344" y="38966"/>
                      <a:pt x="0" y="45443"/>
                    </a:cubicBezTo>
                    <a:cubicBezTo>
                      <a:pt x="1314" y="37157"/>
                      <a:pt x="3353" y="28994"/>
                      <a:pt x="6096" y="21060"/>
                    </a:cubicBezTo>
                    <a:cubicBezTo>
                      <a:pt x="10096" y="8010"/>
                      <a:pt x="16383" y="-1515"/>
                      <a:pt x="20098" y="200"/>
                    </a:cubicBezTo>
                    <a:cubicBezTo>
                      <a:pt x="23813" y="1914"/>
                      <a:pt x="21050" y="12868"/>
                      <a:pt x="14002" y="2458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4" name="任意多边形: 形状 633"/>
              <p:cNvSpPr/>
              <p:nvPr>
                <p:custDataLst>
                  <p:tags r:id="rId598"/>
                </p:custDataLst>
              </p:nvPr>
            </p:nvSpPr>
            <p:spPr>
              <a:xfrm>
                <a:off x="5360002" y="4129287"/>
                <a:ext cx="301465" cy="9370"/>
              </a:xfrm>
              <a:custGeom>
                <a:avLst/>
                <a:gdLst>
                  <a:gd name="connsiteX0" fmla="*/ 351473 w 351472"/>
                  <a:gd name="connsiteY0" fmla="*/ 10058 h 10925"/>
                  <a:gd name="connsiteX1" fmla="*/ 337661 w 351472"/>
                  <a:gd name="connsiteY1" fmla="*/ 10916 h 10925"/>
                  <a:gd name="connsiteX2" fmla="*/ 299561 w 351472"/>
                  <a:gd name="connsiteY2" fmla="*/ 10916 h 10925"/>
                  <a:gd name="connsiteX3" fmla="*/ 175736 w 351472"/>
                  <a:gd name="connsiteY3" fmla="*/ 7868 h 10925"/>
                  <a:gd name="connsiteX4" fmla="*/ 51911 w 351472"/>
                  <a:gd name="connsiteY4" fmla="*/ 3391 h 10925"/>
                  <a:gd name="connsiteX5" fmla="*/ 13811 w 351472"/>
                  <a:gd name="connsiteY5" fmla="*/ 1962 h 10925"/>
                  <a:gd name="connsiteX6" fmla="*/ 0 w 351472"/>
                  <a:gd name="connsiteY6" fmla="*/ 914 h 10925"/>
                  <a:gd name="connsiteX7" fmla="*/ 13811 w 351472"/>
                  <a:gd name="connsiteY7" fmla="*/ 57 h 10925"/>
                  <a:gd name="connsiteX8" fmla="*/ 51911 w 351472"/>
                  <a:gd name="connsiteY8" fmla="*/ 57 h 10925"/>
                  <a:gd name="connsiteX9" fmla="*/ 175736 w 351472"/>
                  <a:gd name="connsiteY9" fmla="*/ 3010 h 10925"/>
                  <a:gd name="connsiteX10" fmla="*/ 299561 w 351472"/>
                  <a:gd name="connsiteY10" fmla="*/ 7487 h 10925"/>
                  <a:gd name="connsiteX11" fmla="*/ 337661 w 351472"/>
                  <a:gd name="connsiteY11" fmla="*/ 8915 h 10925"/>
                  <a:gd name="connsiteX12" fmla="*/ 351473 w 351472"/>
                  <a:gd name="connsiteY12" fmla="*/ 10058 h 1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472" h="10925">
                    <a:moveTo>
                      <a:pt x="351473" y="10058"/>
                    </a:moveTo>
                    <a:cubicBezTo>
                      <a:pt x="346900" y="10697"/>
                      <a:pt x="342281" y="10982"/>
                      <a:pt x="337661" y="10916"/>
                    </a:cubicBezTo>
                    <a:cubicBezTo>
                      <a:pt x="328708" y="10916"/>
                      <a:pt x="315849" y="10916"/>
                      <a:pt x="299561" y="10916"/>
                    </a:cubicBezTo>
                    <a:cubicBezTo>
                      <a:pt x="267748" y="10916"/>
                      <a:pt x="223837" y="9582"/>
                      <a:pt x="175736" y="7868"/>
                    </a:cubicBezTo>
                    <a:lnTo>
                      <a:pt x="51911" y="3391"/>
                    </a:lnTo>
                    <a:lnTo>
                      <a:pt x="13811" y="1962"/>
                    </a:lnTo>
                    <a:cubicBezTo>
                      <a:pt x="9182" y="2048"/>
                      <a:pt x="4562" y="1695"/>
                      <a:pt x="0" y="914"/>
                    </a:cubicBezTo>
                    <a:cubicBezTo>
                      <a:pt x="4562" y="152"/>
                      <a:pt x="9192" y="-133"/>
                      <a:pt x="13811" y="57"/>
                    </a:cubicBezTo>
                    <a:cubicBezTo>
                      <a:pt x="22765" y="57"/>
                      <a:pt x="35623" y="57"/>
                      <a:pt x="51911" y="57"/>
                    </a:cubicBezTo>
                    <a:cubicBezTo>
                      <a:pt x="83725" y="57"/>
                      <a:pt x="127635" y="1391"/>
                      <a:pt x="175736" y="3010"/>
                    </a:cubicBezTo>
                    <a:lnTo>
                      <a:pt x="299561" y="7487"/>
                    </a:lnTo>
                    <a:lnTo>
                      <a:pt x="337661" y="8915"/>
                    </a:lnTo>
                    <a:cubicBezTo>
                      <a:pt x="342290" y="8820"/>
                      <a:pt x="346919" y="9211"/>
                      <a:pt x="351473" y="1005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5" name="任意多边形: 形状 634"/>
              <p:cNvSpPr/>
              <p:nvPr>
                <p:custDataLst>
                  <p:tags r:id="rId599"/>
                </p:custDataLst>
              </p:nvPr>
            </p:nvSpPr>
            <p:spPr>
              <a:xfrm>
                <a:off x="5444721" y="4010424"/>
                <a:ext cx="208418" cy="88073"/>
              </a:xfrm>
              <a:custGeom>
                <a:avLst/>
                <a:gdLst>
                  <a:gd name="connsiteX0" fmla="*/ 242986 w 242990"/>
                  <a:gd name="connsiteY0" fmla="*/ 102634 h 102684"/>
                  <a:gd name="connsiteX1" fmla="*/ 120589 w 242990"/>
                  <a:gd name="connsiteY1" fmla="*/ 53676 h 102684"/>
                  <a:gd name="connsiteX2" fmla="*/ 3 w 242990"/>
                  <a:gd name="connsiteY2" fmla="*/ 50 h 102684"/>
                  <a:gd name="connsiteX3" fmla="*/ 122494 w 242990"/>
                  <a:gd name="connsiteY3" fmla="*/ 49104 h 102684"/>
                  <a:gd name="connsiteX4" fmla="*/ 242986 w 242990"/>
                  <a:gd name="connsiteY4" fmla="*/ 102634 h 1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90" h="102684">
                    <a:moveTo>
                      <a:pt x="242986" y="102634"/>
                    </a:moveTo>
                    <a:cubicBezTo>
                      <a:pt x="242414" y="103873"/>
                      <a:pt x="187645" y="81965"/>
                      <a:pt x="120589" y="53676"/>
                    </a:cubicBezTo>
                    <a:cubicBezTo>
                      <a:pt x="53534" y="25387"/>
                      <a:pt x="-473" y="1288"/>
                      <a:pt x="3" y="50"/>
                    </a:cubicBezTo>
                    <a:cubicBezTo>
                      <a:pt x="479" y="-1188"/>
                      <a:pt x="55343" y="20719"/>
                      <a:pt x="122494" y="49104"/>
                    </a:cubicBezTo>
                    <a:cubicBezTo>
                      <a:pt x="189646" y="77488"/>
                      <a:pt x="243557" y="101396"/>
                      <a:pt x="242986" y="10263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6" name="任意多边形: 形状 635"/>
              <p:cNvSpPr/>
              <p:nvPr>
                <p:custDataLst>
                  <p:tags r:id="rId600"/>
                </p:custDataLst>
              </p:nvPr>
            </p:nvSpPr>
            <p:spPr>
              <a:xfrm>
                <a:off x="5541696" y="4182111"/>
                <a:ext cx="115521" cy="63235"/>
              </a:xfrm>
              <a:custGeom>
                <a:avLst/>
                <a:gdLst>
                  <a:gd name="connsiteX0" fmla="*/ 134683 w 134683"/>
                  <a:gd name="connsiteY0" fmla="*/ 0 h 73723"/>
                  <a:gd name="connsiteX1" fmla="*/ 68580 w 134683"/>
                  <a:gd name="connsiteY1" fmla="*/ 39052 h 73723"/>
                  <a:gd name="connsiteX2" fmla="*/ 0 w 134683"/>
                  <a:gd name="connsiteY2" fmla="*/ 73723 h 73723"/>
                  <a:gd name="connsiteX3" fmla="*/ 66199 w 134683"/>
                  <a:gd name="connsiteY3" fmla="*/ 34671 h 73723"/>
                  <a:gd name="connsiteX4" fmla="*/ 134683 w 134683"/>
                  <a:gd name="connsiteY4" fmla="*/ 0 h 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3" h="73723">
                    <a:moveTo>
                      <a:pt x="134683" y="0"/>
                    </a:moveTo>
                    <a:cubicBezTo>
                      <a:pt x="113519" y="14430"/>
                      <a:pt x="91430" y="27480"/>
                      <a:pt x="68580" y="39052"/>
                    </a:cubicBezTo>
                    <a:cubicBezTo>
                      <a:pt x="46453" y="52006"/>
                      <a:pt x="23555" y="63589"/>
                      <a:pt x="0" y="73723"/>
                    </a:cubicBezTo>
                    <a:cubicBezTo>
                      <a:pt x="21193" y="59284"/>
                      <a:pt x="43310" y="46234"/>
                      <a:pt x="66199" y="34671"/>
                    </a:cubicBezTo>
                    <a:cubicBezTo>
                      <a:pt x="88249" y="21631"/>
                      <a:pt x="111128" y="10049"/>
                      <a:pt x="134683" y="0"/>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43" name="任意多边形: 形状 42"/>
            <p:cNvSpPr/>
            <p:nvPr>
              <p:custDataLst>
                <p:tags r:id="rId601"/>
              </p:custDataLst>
            </p:nvPr>
          </p:nvSpPr>
          <p:spPr>
            <a:xfrm>
              <a:off x="4598478" y="6493486"/>
              <a:ext cx="3257849" cy="3825"/>
            </a:xfrm>
            <a:custGeom>
              <a:avLst/>
              <a:gdLst>
                <a:gd name="connsiteX0" fmla="*/ 3581658 w 3581657"/>
                <a:gd name="connsiteY0" fmla="*/ 2103 h 4205"/>
                <a:gd name="connsiteX1" fmla="*/ 1790910 w 3581657"/>
                <a:gd name="connsiteY1" fmla="*/ 4206 h 4205"/>
                <a:gd name="connsiteX2" fmla="*/ 0 w 3581657"/>
                <a:gd name="connsiteY2" fmla="*/ 2103 h 4205"/>
                <a:gd name="connsiteX3" fmla="*/ 1790910 w 3581657"/>
                <a:gd name="connsiteY3" fmla="*/ 0 h 4205"/>
                <a:gd name="connsiteX4" fmla="*/ 3581658 w 3581657"/>
                <a:gd name="connsiteY4" fmla="*/ 2103 h 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657" h="4205">
                  <a:moveTo>
                    <a:pt x="3581658" y="2103"/>
                  </a:moveTo>
                  <a:cubicBezTo>
                    <a:pt x="3581658" y="3316"/>
                    <a:pt x="2779784" y="4206"/>
                    <a:pt x="1790910" y="4206"/>
                  </a:cubicBezTo>
                  <a:cubicBezTo>
                    <a:pt x="802035" y="4206"/>
                    <a:pt x="0" y="3316"/>
                    <a:pt x="0" y="2103"/>
                  </a:cubicBezTo>
                  <a:cubicBezTo>
                    <a:pt x="0" y="890"/>
                    <a:pt x="801712" y="0"/>
                    <a:pt x="1790910" y="0"/>
                  </a:cubicBezTo>
                  <a:cubicBezTo>
                    <a:pt x="2780108" y="0"/>
                    <a:pt x="3581658" y="971"/>
                    <a:pt x="3581658" y="2103"/>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grpSp>
          <p:nvGrpSpPr>
            <p:cNvPr id="501" name="图形 11"/>
            <p:cNvGrpSpPr/>
            <p:nvPr/>
          </p:nvGrpSpPr>
          <p:grpSpPr>
            <a:xfrm>
              <a:off x="4901456" y="3554959"/>
              <a:ext cx="2372339" cy="2940513"/>
              <a:chOff x="4782726" y="2683773"/>
              <a:chExt cx="2608134" cy="3232780"/>
            </a:xfrm>
          </p:grpSpPr>
          <p:sp>
            <p:nvSpPr>
              <p:cNvPr id="502" name="任意多边形: 形状 501"/>
              <p:cNvSpPr/>
              <p:nvPr>
                <p:custDataLst>
                  <p:tags r:id="rId602"/>
                </p:custDataLst>
              </p:nvPr>
            </p:nvSpPr>
            <p:spPr>
              <a:xfrm>
                <a:off x="5801829" y="2805311"/>
                <a:ext cx="713026" cy="1496637"/>
              </a:xfrm>
              <a:custGeom>
                <a:avLst/>
                <a:gdLst>
                  <a:gd name="connsiteX0" fmla="*/ 711128 w 713026"/>
                  <a:gd name="connsiteY0" fmla="*/ 401179 h 1496637"/>
                  <a:gd name="connsiteX1" fmla="*/ 664216 w 713026"/>
                  <a:gd name="connsiteY1" fmla="*/ 1188332 h 1496637"/>
                  <a:gd name="connsiteX2" fmla="*/ 406118 w 713026"/>
                  <a:gd name="connsiteY2" fmla="*/ 1494878 h 1496637"/>
                  <a:gd name="connsiteX3" fmla="*/ 406118 w 713026"/>
                  <a:gd name="connsiteY3" fmla="*/ 1494878 h 1496637"/>
                  <a:gd name="connsiteX4" fmla="*/ 195823 w 713026"/>
                  <a:gd name="connsiteY4" fmla="*/ 1160104 h 1496637"/>
                  <a:gd name="connsiteX5" fmla="*/ 202293 w 713026"/>
                  <a:gd name="connsiteY5" fmla="*/ 1045331 h 1496637"/>
                  <a:gd name="connsiteX6" fmla="*/ 86 w 713026"/>
                  <a:gd name="connsiteY6" fmla="*/ 815300 h 1496637"/>
                  <a:gd name="connsiteX7" fmla="*/ 26535 w 713026"/>
                  <a:gd name="connsiteY7" fmla="*/ 341164 h 1496637"/>
                  <a:gd name="connsiteX8" fmla="*/ 396574 w 713026"/>
                  <a:gd name="connsiteY8" fmla="*/ 0 h 1496637"/>
                  <a:gd name="connsiteX9" fmla="*/ 415824 w 713026"/>
                  <a:gd name="connsiteY9" fmla="*/ 0 h 1496637"/>
                  <a:gd name="connsiteX10" fmla="*/ 711128 w 713026"/>
                  <a:gd name="connsiteY10" fmla="*/ 401179 h 149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026" h="1496637">
                    <a:moveTo>
                      <a:pt x="711128" y="401179"/>
                    </a:moveTo>
                    <a:lnTo>
                      <a:pt x="664216" y="1188332"/>
                    </a:lnTo>
                    <a:cubicBezTo>
                      <a:pt x="656128" y="1322193"/>
                      <a:pt x="617223" y="1517202"/>
                      <a:pt x="406118" y="1494878"/>
                    </a:cubicBezTo>
                    <a:lnTo>
                      <a:pt x="406118" y="1494878"/>
                    </a:lnTo>
                    <a:cubicBezTo>
                      <a:pt x="224455" y="1461797"/>
                      <a:pt x="188382" y="1284987"/>
                      <a:pt x="195823" y="1160104"/>
                    </a:cubicBezTo>
                    <a:cubicBezTo>
                      <a:pt x="199462" y="1100817"/>
                      <a:pt x="202293" y="1051397"/>
                      <a:pt x="202293" y="1045331"/>
                    </a:cubicBezTo>
                    <a:cubicBezTo>
                      <a:pt x="202293" y="1045331"/>
                      <a:pt x="3079" y="1014515"/>
                      <a:pt x="86" y="815300"/>
                    </a:cubicBezTo>
                    <a:cubicBezTo>
                      <a:pt x="-1208" y="719049"/>
                      <a:pt x="12299" y="520563"/>
                      <a:pt x="26535" y="341164"/>
                    </a:cubicBezTo>
                    <a:cubicBezTo>
                      <a:pt x="42097" y="148372"/>
                      <a:pt x="203159" y="-120"/>
                      <a:pt x="396574" y="0"/>
                    </a:cubicBezTo>
                    <a:lnTo>
                      <a:pt x="415824" y="0"/>
                    </a:lnTo>
                    <a:cubicBezTo>
                      <a:pt x="623046" y="11728"/>
                      <a:pt x="728760" y="194119"/>
                      <a:pt x="711128" y="401179"/>
                    </a:cubicBez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3" name="任意多边形: 形状 502"/>
              <p:cNvSpPr/>
              <p:nvPr>
                <p:custDataLst>
                  <p:tags r:id="rId603"/>
                </p:custDataLst>
              </p:nvPr>
            </p:nvSpPr>
            <p:spPr>
              <a:xfrm>
                <a:off x="6001615" y="3773641"/>
                <a:ext cx="261898" cy="129370"/>
              </a:xfrm>
              <a:custGeom>
                <a:avLst/>
                <a:gdLst>
                  <a:gd name="connsiteX0" fmla="*/ 2588 w 261898"/>
                  <a:gd name="connsiteY0" fmla="*/ 77001 h 129370"/>
                  <a:gd name="connsiteX1" fmla="*/ 261899 w 261898"/>
                  <a:gd name="connsiteY1" fmla="*/ 0 h 129370"/>
                  <a:gd name="connsiteX2" fmla="*/ 0 w 261898"/>
                  <a:gd name="connsiteY2" fmla="*/ 127876 h 129370"/>
                </a:gdLst>
                <a:ahLst/>
                <a:cxnLst>
                  <a:cxn ang="0">
                    <a:pos x="connsiteX0" y="connsiteY0"/>
                  </a:cxn>
                  <a:cxn ang="0">
                    <a:pos x="connsiteX1" y="connsiteY1"/>
                  </a:cxn>
                  <a:cxn ang="0">
                    <a:pos x="connsiteX2" y="connsiteY2"/>
                  </a:cxn>
                </a:cxnLst>
                <a:rect l="l" t="t" r="r" b="b"/>
                <a:pathLst>
                  <a:path w="261898" h="129370">
                    <a:moveTo>
                      <a:pt x="2588" y="77001"/>
                    </a:moveTo>
                    <a:cubicBezTo>
                      <a:pt x="2588" y="77001"/>
                      <a:pt x="128119" y="84199"/>
                      <a:pt x="261899" y="0"/>
                    </a:cubicBezTo>
                    <a:cubicBezTo>
                      <a:pt x="261899" y="0"/>
                      <a:pt x="198729" y="145589"/>
                      <a:pt x="0" y="127876"/>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4" name="任意多边形: 形状 503"/>
              <p:cNvSpPr/>
              <p:nvPr>
                <p:custDataLst>
                  <p:tags r:id="rId604"/>
                </p:custDataLst>
              </p:nvPr>
            </p:nvSpPr>
            <p:spPr>
              <a:xfrm>
                <a:off x="6159025" y="3229881"/>
                <a:ext cx="122675" cy="35917"/>
              </a:xfrm>
              <a:custGeom>
                <a:avLst/>
                <a:gdLst>
                  <a:gd name="connsiteX0" fmla="*/ 555 w 122675"/>
                  <a:gd name="connsiteY0" fmla="*/ 30801 h 35917"/>
                  <a:gd name="connsiteX1" fmla="*/ 61622 w 122675"/>
                  <a:gd name="connsiteY1" fmla="*/ 19801 h 35917"/>
                  <a:gd name="connsiteX2" fmla="*/ 122203 w 122675"/>
                  <a:gd name="connsiteY2" fmla="*/ 35330 h 35917"/>
                  <a:gd name="connsiteX3" fmla="*/ 110232 w 122675"/>
                  <a:gd name="connsiteY3" fmla="*/ 17617 h 35917"/>
                  <a:gd name="connsiteX4" fmla="*/ 61703 w 122675"/>
                  <a:gd name="connsiteY4" fmla="*/ 65 h 35917"/>
                  <a:gd name="connsiteX5" fmla="*/ 13173 w 122675"/>
                  <a:gd name="connsiteY5" fmla="*/ 13977 h 35917"/>
                  <a:gd name="connsiteX6" fmla="*/ 555 w 122675"/>
                  <a:gd name="connsiteY6" fmla="*/ 30801 h 3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75" h="35917">
                    <a:moveTo>
                      <a:pt x="555" y="30801"/>
                    </a:moveTo>
                    <a:cubicBezTo>
                      <a:pt x="4195" y="35088"/>
                      <a:pt x="28379" y="18345"/>
                      <a:pt x="61622" y="19801"/>
                    </a:cubicBezTo>
                    <a:cubicBezTo>
                      <a:pt x="94865" y="21257"/>
                      <a:pt x="118240" y="39374"/>
                      <a:pt x="122203" y="35330"/>
                    </a:cubicBezTo>
                    <a:cubicBezTo>
                      <a:pt x="124063" y="33551"/>
                      <a:pt x="120504" y="25948"/>
                      <a:pt x="110232" y="17617"/>
                    </a:cubicBezTo>
                    <a:cubicBezTo>
                      <a:pt x="96320" y="6779"/>
                      <a:pt x="79327" y="640"/>
                      <a:pt x="61703" y="65"/>
                    </a:cubicBezTo>
                    <a:cubicBezTo>
                      <a:pt x="44450" y="-630"/>
                      <a:pt x="27432" y="4247"/>
                      <a:pt x="13173" y="13977"/>
                    </a:cubicBezTo>
                    <a:cubicBezTo>
                      <a:pt x="2254" y="21580"/>
                      <a:pt x="-1548" y="28860"/>
                      <a:pt x="555" y="30801"/>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5" name="任意多边形: 形状 504"/>
              <p:cNvSpPr/>
              <p:nvPr>
                <p:custDataLst>
                  <p:tags r:id="rId605"/>
                </p:custDataLst>
              </p:nvPr>
            </p:nvSpPr>
            <p:spPr>
              <a:xfrm>
                <a:off x="6166454" y="3324017"/>
                <a:ext cx="53708" cy="51595"/>
              </a:xfrm>
              <a:custGeom>
                <a:avLst/>
                <a:gdLst>
                  <a:gd name="connsiteX0" fmla="*/ 1 w 53708"/>
                  <a:gd name="connsiteY0" fmla="*/ 24423 h 51595"/>
                  <a:gd name="connsiteX1" fmla="*/ 25964 w 53708"/>
                  <a:gd name="connsiteY1" fmla="*/ 51519 h 51595"/>
                  <a:gd name="connsiteX2" fmla="*/ 53674 w 53708"/>
                  <a:gd name="connsiteY2" fmla="*/ 27780 h 51595"/>
                  <a:gd name="connsiteX3" fmla="*/ 53707 w 53708"/>
                  <a:gd name="connsiteY3" fmla="*/ 27254 h 51595"/>
                  <a:gd name="connsiteX4" fmla="*/ 27743 w 53708"/>
                  <a:gd name="connsiteY4" fmla="*/ 77 h 51595"/>
                  <a:gd name="connsiteX5" fmla="*/ 41 w 53708"/>
                  <a:gd name="connsiteY5" fmla="*/ 23824 h 51595"/>
                  <a:gd name="connsiteX6" fmla="*/ 1 w 53708"/>
                  <a:gd name="connsiteY6" fmla="*/ 24423 h 5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08" h="51595">
                    <a:moveTo>
                      <a:pt x="1" y="24423"/>
                    </a:moveTo>
                    <a:cubicBezTo>
                      <a:pt x="-97" y="38990"/>
                      <a:pt x="11405" y="50993"/>
                      <a:pt x="25964" y="51519"/>
                    </a:cubicBezTo>
                    <a:cubicBezTo>
                      <a:pt x="40175" y="52611"/>
                      <a:pt x="52575" y="41983"/>
                      <a:pt x="53674" y="27780"/>
                    </a:cubicBezTo>
                    <a:cubicBezTo>
                      <a:pt x="53683" y="27602"/>
                      <a:pt x="53699" y="27432"/>
                      <a:pt x="53707" y="27254"/>
                    </a:cubicBezTo>
                    <a:cubicBezTo>
                      <a:pt x="53844" y="12654"/>
                      <a:pt x="42335" y="603"/>
                      <a:pt x="27743" y="77"/>
                    </a:cubicBezTo>
                    <a:cubicBezTo>
                      <a:pt x="13532" y="-1015"/>
                      <a:pt x="1133" y="9613"/>
                      <a:pt x="41" y="23824"/>
                    </a:cubicBezTo>
                    <a:cubicBezTo>
                      <a:pt x="25" y="24027"/>
                      <a:pt x="9" y="24221"/>
                      <a:pt x="1" y="24423"/>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6" name="任意多边形: 形状 505"/>
              <p:cNvSpPr/>
              <p:nvPr>
                <p:custDataLst>
                  <p:tags r:id="rId606"/>
                </p:custDataLst>
              </p:nvPr>
            </p:nvSpPr>
            <p:spPr>
              <a:xfrm>
                <a:off x="5983984" y="3221599"/>
                <a:ext cx="92135" cy="256375"/>
              </a:xfrm>
              <a:custGeom>
                <a:avLst/>
                <a:gdLst>
                  <a:gd name="connsiteX0" fmla="*/ 77727 w 92135"/>
                  <a:gd name="connsiteY0" fmla="*/ 255040 h 256375"/>
                  <a:gd name="connsiteX1" fmla="*/ 27984 w 92135"/>
                  <a:gd name="connsiteY1" fmla="*/ 246143 h 256375"/>
                  <a:gd name="connsiteX2" fmla="*/ 11807 w 92135"/>
                  <a:gd name="connsiteY2" fmla="*/ 238459 h 256375"/>
                  <a:gd name="connsiteX3" fmla="*/ 16984 w 92135"/>
                  <a:gd name="connsiteY3" fmla="*/ 215246 h 256375"/>
                  <a:gd name="connsiteX4" fmla="*/ 40035 w 92135"/>
                  <a:gd name="connsiteY4" fmla="*/ 155716 h 256375"/>
                  <a:gd name="connsiteX5" fmla="*/ 91800 w 92135"/>
                  <a:gd name="connsiteY5" fmla="*/ 16 h 256375"/>
                  <a:gd name="connsiteX6" fmla="*/ 27660 w 92135"/>
                  <a:gd name="connsiteY6" fmla="*/ 151186 h 256375"/>
                  <a:gd name="connsiteX7" fmla="*/ 5498 w 92135"/>
                  <a:gd name="connsiteY7" fmla="*/ 211121 h 256375"/>
                  <a:gd name="connsiteX8" fmla="*/ 1535 w 92135"/>
                  <a:gd name="connsiteY8" fmla="*/ 241775 h 256375"/>
                  <a:gd name="connsiteX9" fmla="*/ 14395 w 92135"/>
                  <a:gd name="connsiteY9" fmla="*/ 253180 h 256375"/>
                  <a:gd name="connsiteX10" fmla="*/ 27660 w 92135"/>
                  <a:gd name="connsiteY10" fmla="*/ 255040 h 256375"/>
                  <a:gd name="connsiteX11" fmla="*/ 77727 w 92135"/>
                  <a:gd name="connsiteY11" fmla="*/ 255040 h 25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35" h="256375">
                    <a:moveTo>
                      <a:pt x="77727" y="255040"/>
                    </a:moveTo>
                    <a:cubicBezTo>
                      <a:pt x="77727" y="253341"/>
                      <a:pt x="58800" y="250025"/>
                      <a:pt x="27984" y="246143"/>
                    </a:cubicBezTo>
                    <a:cubicBezTo>
                      <a:pt x="19895" y="245334"/>
                      <a:pt x="12778" y="243797"/>
                      <a:pt x="11807" y="238459"/>
                    </a:cubicBezTo>
                    <a:cubicBezTo>
                      <a:pt x="11112" y="230371"/>
                      <a:pt x="12923" y="222274"/>
                      <a:pt x="16984" y="215246"/>
                    </a:cubicBezTo>
                    <a:cubicBezTo>
                      <a:pt x="24344" y="196400"/>
                      <a:pt x="31947" y="176503"/>
                      <a:pt x="40035" y="155716"/>
                    </a:cubicBezTo>
                    <a:cubicBezTo>
                      <a:pt x="72389" y="70950"/>
                      <a:pt x="95197" y="1229"/>
                      <a:pt x="91800" y="16"/>
                    </a:cubicBezTo>
                    <a:cubicBezTo>
                      <a:pt x="88403" y="-1197"/>
                      <a:pt x="59447" y="66421"/>
                      <a:pt x="27660" y="151186"/>
                    </a:cubicBezTo>
                    <a:lnTo>
                      <a:pt x="5498" y="211121"/>
                    </a:lnTo>
                    <a:cubicBezTo>
                      <a:pt x="2587" y="220018"/>
                      <a:pt x="-2590" y="230047"/>
                      <a:pt x="1535" y="241775"/>
                    </a:cubicBezTo>
                    <a:cubicBezTo>
                      <a:pt x="3824" y="247364"/>
                      <a:pt x="8572" y="251578"/>
                      <a:pt x="14395" y="253180"/>
                    </a:cubicBezTo>
                    <a:cubicBezTo>
                      <a:pt x="18723" y="254361"/>
                      <a:pt x="23179" y="254983"/>
                      <a:pt x="27660" y="255040"/>
                    </a:cubicBezTo>
                    <a:cubicBezTo>
                      <a:pt x="58396" y="256739"/>
                      <a:pt x="77646" y="256900"/>
                      <a:pt x="77727" y="25504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7" name="任意多边形: 形状 506"/>
              <p:cNvSpPr/>
              <p:nvPr>
                <p:custDataLst>
                  <p:tags r:id="rId607"/>
                </p:custDataLst>
              </p:nvPr>
            </p:nvSpPr>
            <p:spPr>
              <a:xfrm>
                <a:off x="6193136" y="3151517"/>
                <a:ext cx="113569" cy="61510"/>
              </a:xfrm>
              <a:custGeom>
                <a:avLst/>
                <a:gdLst>
                  <a:gd name="connsiteX0" fmla="*/ 113569 w 113569"/>
                  <a:gd name="connsiteY0" fmla="*/ 52951 h 61510"/>
                  <a:gd name="connsiteX1" fmla="*/ 57841 w 113569"/>
                  <a:gd name="connsiteY1" fmla="*/ 26098 h 61510"/>
                  <a:gd name="connsiteX2" fmla="*/ 1223 w 113569"/>
                  <a:gd name="connsiteY2" fmla="*/ 943 h 61510"/>
                  <a:gd name="connsiteX3" fmla="*/ 7936 w 113569"/>
                  <a:gd name="connsiteY3" fmla="*/ 21892 h 61510"/>
                  <a:gd name="connsiteX4" fmla="*/ 93349 w 113569"/>
                  <a:gd name="connsiteY4" fmla="*/ 61443 h 61510"/>
                  <a:gd name="connsiteX5" fmla="*/ 113569 w 113569"/>
                  <a:gd name="connsiteY5" fmla="*/ 52951 h 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69" h="61510">
                    <a:moveTo>
                      <a:pt x="113569" y="52951"/>
                    </a:moveTo>
                    <a:cubicBezTo>
                      <a:pt x="113569" y="44862"/>
                      <a:pt x="86716" y="39767"/>
                      <a:pt x="57841" y="26098"/>
                    </a:cubicBezTo>
                    <a:cubicBezTo>
                      <a:pt x="28966" y="12428"/>
                      <a:pt x="7532" y="-4153"/>
                      <a:pt x="1223" y="943"/>
                    </a:cubicBezTo>
                    <a:cubicBezTo>
                      <a:pt x="-1608" y="3450"/>
                      <a:pt x="414" y="11620"/>
                      <a:pt x="7936" y="21892"/>
                    </a:cubicBezTo>
                    <a:cubicBezTo>
                      <a:pt x="28472" y="47944"/>
                      <a:pt x="60203" y="62632"/>
                      <a:pt x="93349" y="61443"/>
                    </a:cubicBezTo>
                    <a:cubicBezTo>
                      <a:pt x="106047" y="60473"/>
                      <a:pt x="113488" y="56671"/>
                      <a:pt x="113569" y="52951"/>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8" name="任意多边形: 形状 507"/>
              <p:cNvSpPr/>
              <p:nvPr>
                <p:custDataLst>
                  <p:tags r:id="rId608"/>
                </p:custDataLst>
              </p:nvPr>
            </p:nvSpPr>
            <p:spPr>
              <a:xfrm>
                <a:off x="5860942" y="3130708"/>
                <a:ext cx="114765" cy="51645"/>
              </a:xfrm>
              <a:custGeom>
                <a:avLst/>
                <a:gdLst>
                  <a:gd name="connsiteX0" fmla="*/ 113982 w 114765"/>
                  <a:gd name="connsiteY0" fmla="*/ 884 h 51645"/>
                  <a:gd name="connsiteX1" fmla="*/ 56636 w 114765"/>
                  <a:gd name="connsiteY1" fmla="*/ 21348 h 51645"/>
                  <a:gd name="connsiteX2" fmla="*/ 18 w 114765"/>
                  <a:gd name="connsiteY2" fmla="*/ 43348 h 51645"/>
                  <a:gd name="connsiteX3" fmla="*/ 18135 w 114765"/>
                  <a:gd name="connsiteY3" fmla="*/ 51436 h 51645"/>
                  <a:gd name="connsiteX4" fmla="*/ 64724 w 114765"/>
                  <a:gd name="connsiteY4" fmla="*/ 44238 h 51645"/>
                  <a:gd name="connsiteX5" fmla="*/ 105165 w 114765"/>
                  <a:gd name="connsiteY5" fmla="*/ 19002 h 51645"/>
                  <a:gd name="connsiteX6" fmla="*/ 113982 w 114765"/>
                  <a:gd name="connsiteY6" fmla="*/ 884 h 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65" h="51645">
                    <a:moveTo>
                      <a:pt x="113982" y="884"/>
                    </a:moveTo>
                    <a:cubicBezTo>
                      <a:pt x="108805" y="-3726"/>
                      <a:pt x="86239" y="10671"/>
                      <a:pt x="56636" y="21348"/>
                    </a:cubicBezTo>
                    <a:cubicBezTo>
                      <a:pt x="27033" y="32024"/>
                      <a:pt x="988" y="36392"/>
                      <a:pt x="18" y="43348"/>
                    </a:cubicBezTo>
                    <a:cubicBezTo>
                      <a:pt x="-387" y="46664"/>
                      <a:pt x="6165" y="50223"/>
                      <a:pt x="18135" y="51436"/>
                    </a:cubicBezTo>
                    <a:cubicBezTo>
                      <a:pt x="34005" y="52415"/>
                      <a:pt x="49890" y="49956"/>
                      <a:pt x="64724" y="44238"/>
                    </a:cubicBezTo>
                    <a:cubicBezTo>
                      <a:pt x="79825" y="38762"/>
                      <a:pt x="93607" y="30164"/>
                      <a:pt x="105165" y="19002"/>
                    </a:cubicBezTo>
                    <a:cubicBezTo>
                      <a:pt x="113416" y="10186"/>
                      <a:pt x="116327" y="3149"/>
                      <a:pt x="113982" y="884"/>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09" name="任意多边形: 形状 508"/>
              <p:cNvSpPr/>
              <p:nvPr>
                <p:custDataLst>
                  <p:tags r:id="rId609"/>
                </p:custDataLst>
              </p:nvPr>
            </p:nvSpPr>
            <p:spPr>
              <a:xfrm>
                <a:off x="6489258" y="3347753"/>
                <a:ext cx="140267" cy="207775"/>
              </a:xfrm>
              <a:custGeom>
                <a:avLst/>
                <a:gdLst>
                  <a:gd name="connsiteX0" fmla="*/ 7523 w 140267"/>
                  <a:gd name="connsiteY0" fmla="*/ 6267 h 207775"/>
                  <a:gd name="connsiteX1" fmla="*/ 140171 w 140267"/>
                  <a:gd name="connsiteY1" fmla="*/ 101790 h 207775"/>
                  <a:gd name="connsiteX2" fmla="*/ 1 w 140267"/>
                  <a:gd name="connsiteY2" fmla="*/ 201680 h 207775"/>
                  <a:gd name="connsiteX3" fmla="*/ 7523 w 140267"/>
                  <a:gd name="connsiteY3" fmla="*/ 6267 h 207775"/>
                </a:gdLst>
                <a:ahLst/>
                <a:cxnLst>
                  <a:cxn ang="0">
                    <a:pos x="connsiteX0" y="connsiteY0"/>
                  </a:cxn>
                  <a:cxn ang="0">
                    <a:pos x="connsiteX1" y="connsiteY1"/>
                  </a:cxn>
                  <a:cxn ang="0">
                    <a:pos x="connsiteX2" y="connsiteY2"/>
                  </a:cxn>
                  <a:cxn ang="0">
                    <a:pos x="connsiteX3" y="connsiteY3"/>
                  </a:cxn>
                </a:cxnLst>
                <a:rect l="l" t="t" r="r" b="b"/>
                <a:pathLst>
                  <a:path w="140267" h="207775">
                    <a:moveTo>
                      <a:pt x="7523" y="6267"/>
                    </a:moveTo>
                    <a:cubicBezTo>
                      <a:pt x="10920" y="4811"/>
                      <a:pt x="144376" y="-34174"/>
                      <a:pt x="140171" y="101790"/>
                    </a:cubicBezTo>
                    <a:cubicBezTo>
                      <a:pt x="135965" y="237754"/>
                      <a:pt x="81" y="205644"/>
                      <a:pt x="1" y="201680"/>
                    </a:cubicBezTo>
                    <a:cubicBezTo>
                      <a:pt x="-80" y="197717"/>
                      <a:pt x="7523" y="6267"/>
                      <a:pt x="7523" y="6267"/>
                    </a:cubicBez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0" name="任意多边形: 形状 509"/>
              <p:cNvSpPr/>
              <p:nvPr>
                <p:custDataLst>
                  <p:tags r:id="rId610"/>
                </p:custDataLst>
              </p:nvPr>
            </p:nvSpPr>
            <p:spPr>
              <a:xfrm>
                <a:off x="6532181" y="3392382"/>
                <a:ext cx="62798" cy="118868"/>
              </a:xfrm>
              <a:custGeom>
                <a:avLst/>
                <a:gdLst>
                  <a:gd name="connsiteX0" fmla="*/ 269 w 62798"/>
                  <a:gd name="connsiteY0" fmla="*/ 106823 h 118868"/>
                  <a:gd name="connsiteX1" fmla="*/ 6497 w 62798"/>
                  <a:gd name="connsiteY1" fmla="*/ 110544 h 118868"/>
                  <a:gd name="connsiteX2" fmla="*/ 24211 w 62798"/>
                  <a:gd name="connsiteY2" fmla="*/ 111433 h 118868"/>
                  <a:gd name="connsiteX3" fmla="*/ 53005 w 62798"/>
                  <a:gd name="connsiteY3" fmla="*/ 59587 h 118868"/>
                  <a:gd name="connsiteX4" fmla="*/ 47424 w 62798"/>
                  <a:gd name="connsiteY4" fmla="*/ 25455 h 118868"/>
                  <a:gd name="connsiteX5" fmla="*/ 30115 w 62798"/>
                  <a:gd name="connsiteY5" fmla="*/ 6690 h 118868"/>
                  <a:gd name="connsiteX6" fmla="*/ 15961 w 62798"/>
                  <a:gd name="connsiteY6" fmla="*/ 12756 h 118868"/>
                  <a:gd name="connsiteX7" fmla="*/ 14019 w 62798"/>
                  <a:gd name="connsiteY7" fmla="*/ 19469 h 118868"/>
                  <a:gd name="connsiteX8" fmla="*/ 12482 w 62798"/>
                  <a:gd name="connsiteY8" fmla="*/ 11381 h 118868"/>
                  <a:gd name="connsiteX9" fmla="*/ 18063 w 62798"/>
                  <a:gd name="connsiteY9" fmla="*/ 3293 h 118868"/>
                  <a:gd name="connsiteX10" fmla="*/ 31328 w 62798"/>
                  <a:gd name="connsiteY10" fmla="*/ 219 h 118868"/>
                  <a:gd name="connsiteX11" fmla="*/ 55593 w 62798"/>
                  <a:gd name="connsiteY11" fmla="*/ 22139 h 118868"/>
                  <a:gd name="connsiteX12" fmla="*/ 62630 w 62798"/>
                  <a:gd name="connsiteY12" fmla="*/ 60315 h 118868"/>
                  <a:gd name="connsiteX13" fmla="*/ 26233 w 62798"/>
                  <a:gd name="connsiteY13" fmla="*/ 118066 h 118868"/>
                  <a:gd name="connsiteX14" fmla="*/ 4637 w 62798"/>
                  <a:gd name="connsiteY14" fmla="*/ 113779 h 118868"/>
                  <a:gd name="connsiteX15" fmla="*/ 269 w 62798"/>
                  <a:gd name="connsiteY15" fmla="*/ 106823 h 1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98" h="118868">
                    <a:moveTo>
                      <a:pt x="269" y="106823"/>
                    </a:moveTo>
                    <a:cubicBezTo>
                      <a:pt x="836" y="106823"/>
                      <a:pt x="2534" y="108602"/>
                      <a:pt x="6497" y="110544"/>
                    </a:cubicBezTo>
                    <a:cubicBezTo>
                      <a:pt x="12078" y="113067"/>
                      <a:pt x="18403" y="113382"/>
                      <a:pt x="24211" y="111433"/>
                    </a:cubicBezTo>
                    <a:cubicBezTo>
                      <a:pt x="38769" y="106580"/>
                      <a:pt x="51630" y="84176"/>
                      <a:pt x="53005" y="59587"/>
                    </a:cubicBezTo>
                    <a:cubicBezTo>
                      <a:pt x="53733" y="47932"/>
                      <a:pt x="51824" y="36269"/>
                      <a:pt x="47424" y="25455"/>
                    </a:cubicBezTo>
                    <a:cubicBezTo>
                      <a:pt x="45119" y="16719"/>
                      <a:pt x="38640" y="9691"/>
                      <a:pt x="30115" y="6690"/>
                    </a:cubicBezTo>
                    <a:cubicBezTo>
                      <a:pt x="24550" y="5040"/>
                      <a:pt x="18605" y="7588"/>
                      <a:pt x="15961" y="12756"/>
                    </a:cubicBezTo>
                    <a:cubicBezTo>
                      <a:pt x="14019" y="16477"/>
                      <a:pt x="14828" y="19227"/>
                      <a:pt x="14019" y="19469"/>
                    </a:cubicBezTo>
                    <a:cubicBezTo>
                      <a:pt x="13211" y="19712"/>
                      <a:pt x="11189" y="17124"/>
                      <a:pt x="12482" y="11381"/>
                    </a:cubicBezTo>
                    <a:cubicBezTo>
                      <a:pt x="13388" y="8138"/>
                      <a:pt x="15354" y="5291"/>
                      <a:pt x="18063" y="3293"/>
                    </a:cubicBezTo>
                    <a:cubicBezTo>
                      <a:pt x="21922" y="591"/>
                      <a:pt x="26677" y="-509"/>
                      <a:pt x="31328" y="219"/>
                    </a:cubicBezTo>
                    <a:cubicBezTo>
                      <a:pt x="42708" y="2751"/>
                      <a:pt x="51921" y="11074"/>
                      <a:pt x="55593" y="22139"/>
                    </a:cubicBezTo>
                    <a:cubicBezTo>
                      <a:pt x="61069" y="34085"/>
                      <a:pt x="63487" y="47204"/>
                      <a:pt x="62630" y="60315"/>
                    </a:cubicBezTo>
                    <a:cubicBezTo>
                      <a:pt x="60931" y="87734"/>
                      <a:pt x="46453" y="112970"/>
                      <a:pt x="26233" y="118066"/>
                    </a:cubicBezTo>
                    <a:cubicBezTo>
                      <a:pt x="18759" y="119991"/>
                      <a:pt x="10808" y="118413"/>
                      <a:pt x="4637" y="113779"/>
                    </a:cubicBezTo>
                    <a:cubicBezTo>
                      <a:pt x="350" y="110139"/>
                      <a:pt x="-540" y="107066"/>
                      <a:pt x="269" y="106823"/>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1" name="任意多边形: 形状 510"/>
              <p:cNvSpPr/>
              <p:nvPr>
                <p:custDataLst>
                  <p:tags r:id="rId611"/>
                </p:custDataLst>
              </p:nvPr>
            </p:nvSpPr>
            <p:spPr>
              <a:xfrm>
                <a:off x="5725885" y="2683773"/>
                <a:ext cx="975330" cy="718938"/>
              </a:xfrm>
              <a:custGeom>
                <a:avLst/>
                <a:gdLst>
                  <a:gd name="connsiteX0" fmla="*/ 967521 w 975330"/>
                  <a:gd name="connsiteY0" fmla="*/ 463430 h 718938"/>
                  <a:gd name="connsiteX1" fmla="*/ 928617 w 975330"/>
                  <a:gd name="connsiteY1" fmla="*/ 301664 h 718938"/>
                  <a:gd name="connsiteX2" fmla="*/ 840131 w 975330"/>
                  <a:gd name="connsiteY2" fmla="*/ 167155 h 718938"/>
                  <a:gd name="connsiteX3" fmla="*/ 838918 w 975330"/>
                  <a:gd name="connsiteY3" fmla="*/ 167560 h 718938"/>
                  <a:gd name="connsiteX4" fmla="*/ 694299 w 975330"/>
                  <a:gd name="connsiteY4" fmla="*/ 170714 h 718938"/>
                  <a:gd name="connsiteX5" fmla="*/ 564401 w 975330"/>
                  <a:gd name="connsiteY5" fmla="*/ 16066 h 718938"/>
                  <a:gd name="connsiteX6" fmla="*/ 317546 w 975330"/>
                  <a:gd name="connsiteY6" fmla="*/ 17684 h 718938"/>
                  <a:gd name="connsiteX7" fmla="*/ 148177 w 975330"/>
                  <a:gd name="connsiteY7" fmla="*/ 130920 h 718938"/>
                  <a:gd name="connsiteX8" fmla="*/ 72795 w 975330"/>
                  <a:gd name="connsiteY8" fmla="*/ 209862 h 718938"/>
                  <a:gd name="connsiteX9" fmla="*/ 0 w 975330"/>
                  <a:gd name="connsiteY9" fmla="*/ 390554 h 718938"/>
                  <a:gd name="connsiteX10" fmla="*/ 44324 w 975330"/>
                  <a:gd name="connsiteY10" fmla="*/ 491253 h 718938"/>
                  <a:gd name="connsiteX11" fmla="*/ 52978 w 975330"/>
                  <a:gd name="connsiteY11" fmla="*/ 511717 h 718938"/>
                  <a:gd name="connsiteX12" fmla="*/ 52978 w 975330"/>
                  <a:gd name="connsiteY12" fmla="*/ 511231 h 718938"/>
                  <a:gd name="connsiteX13" fmla="*/ 84523 w 975330"/>
                  <a:gd name="connsiteY13" fmla="*/ 718939 h 718938"/>
                  <a:gd name="connsiteX14" fmla="*/ 108302 w 975330"/>
                  <a:gd name="connsiteY14" fmla="*/ 413687 h 718938"/>
                  <a:gd name="connsiteX15" fmla="*/ 336635 w 975330"/>
                  <a:gd name="connsiteY15" fmla="*/ 326818 h 718938"/>
                  <a:gd name="connsiteX16" fmla="*/ 438709 w 975330"/>
                  <a:gd name="connsiteY16" fmla="*/ 237847 h 718938"/>
                  <a:gd name="connsiteX17" fmla="*/ 608563 w 975330"/>
                  <a:gd name="connsiteY17" fmla="*/ 262112 h 718938"/>
                  <a:gd name="connsiteX18" fmla="*/ 606298 w 975330"/>
                  <a:gd name="connsiteY18" fmla="*/ 259847 h 718938"/>
                  <a:gd name="connsiteX19" fmla="*/ 679093 w 975330"/>
                  <a:gd name="connsiteY19" fmla="*/ 320671 h 718938"/>
                  <a:gd name="connsiteX20" fmla="*/ 689042 w 975330"/>
                  <a:gd name="connsiteY20" fmla="*/ 650188 h 718938"/>
                  <a:gd name="connsiteX21" fmla="*/ 719939 w 975330"/>
                  <a:gd name="connsiteY21" fmla="*/ 706806 h 718938"/>
                  <a:gd name="connsiteX22" fmla="*/ 779630 w 975330"/>
                  <a:gd name="connsiteY22" fmla="*/ 675181 h 718938"/>
                  <a:gd name="connsiteX23" fmla="*/ 836248 w 975330"/>
                  <a:gd name="connsiteY23" fmla="*/ 665475 h 718938"/>
                  <a:gd name="connsiteX24" fmla="*/ 883646 w 975330"/>
                  <a:gd name="connsiteY24" fmla="*/ 527246 h 718938"/>
                  <a:gd name="connsiteX25" fmla="*/ 940264 w 975330"/>
                  <a:gd name="connsiteY25" fmla="*/ 535335 h 718938"/>
                  <a:gd name="connsiteX26" fmla="*/ 925786 w 975330"/>
                  <a:gd name="connsiteY26" fmla="*/ 492143 h 718938"/>
                  <a:gd name="connsiteX27" fmla="*/ 949323 w 975330"/>
                  <a:gd name="connsiteY27" fmla="*/ 504922 h 718938"/>
                  <a:gd name="connsiteX28" fmla="*/ 973183 w 975330"/>
                  <a:gd name="connsiteY28" fmla="*/ 496834 h 718938"/>
                  <a:gd name="connsiteX29" fmla="*/ 967521 w 975330"/>
                  <a:gd name="connsiteY29" fmla="*/ 463430 h 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75330" h="718938">
                    <a:moveTo>
                      <a:pt x="967521" y="463430"/>
                    </a:moveTo>
                    <a:cubicBezTo>
                      <a:pt x="942690" y="413525"/>
                      <a:pt x="940183" y="355855"/>
                      <a:pt x="928617" y="301664"/>
                    </a:cubicBezTo>
                    <a:cubicBezTo>
                      <a:pt x="917051" y="247472"/>
                      <a:pt x="891168" y="189641"/>
                      <a:pt x="840131" y="167155"/>
                    </a:cubicBezTo>
                    <a:lnTo>
                      <a:pt x="838918" y="167560"/>
                    </a:lnTo>
                    <a:cubicBezTo>
                      <a:pt x="793219" y="145317"/>
                      <a:pt x="735307" y="140869"/>
                      <a:pt x="694299" y="170714"/>
                    </a:cubicBezTo>
                    <a:cubicBezTo>
                      <a:pt x="689770" y="99456"/>
                      <a:pt x="631938" y="39118"/>
                      <a:pt x="564401" y="16066"/>
                    </a:cubicBezTo>
                    <a:cubicBezTo>
                      <a:pt x="496864" y="-6985"/>
                      <a:pt x="385569" y="-4155"/>
                      <a:pt x="317546" y="17684"/>
                    </a:cubicBezTo>
                    <a:cubicBezTo>
                      <a:pt x="265053" y="34588"/>
                      <a:pt x="212399" y="73169"/>
                      <a:pt x="148177" y="130920"/>
                    </a:cubicBezTo>
                    <a:cubicBezTo>
                      <a:pt x="120960" y="155152"/>
                      <a:pt x="95749" y="181553"/>
                      <a:pt x="72795" y="209862"/>
                    </a:cubicBezTo>
                    <a:lnTo>
                      <a:pt x="0" y="390554"/>
                    </a:lnTo>
                    <a:lnTo>
                      <a:pt x="44324" y="491253"/>
                    </a:lnTo>
                    <a:cubicBezTo>
                      <a:pt x="46912" y="498048"/>
                      <a:pt x="49581" y="504842"/>
                      <a:pt x="52978" y="511717"/>
                    </a:cubicBezTo>
                    <a:lnTo>
                      <a:pt x="52978" y="511231"/>
                    </a:lnTo>
                    <a:lnTo>
                      <a:pt x="84523" y="718939"/>
                    </a:lnTo>
                    <a:cubicBezTo>
                      <a:pt x="91479" y="663453"/>
                      <a:pt x="101346" y="469253"/>
                      <a:pt x="108302" y="413687"/>
                    </a:cubicBezTo>
                    <a:cubicBezTo>
                      <a:pt x="193067" y="417011"/>
                      <a:pt x="275520" y="385644"/>
                      <a:pt x="336635" y="326818"/>
                    </a:cubicBezTo>
                    <a:cubicBezTo>
                      <a:pt x="369554" y="295274"/>
                      <a:pt x="396488" y="254752"/>
                      <a:pt x="438709" y="237847"/>
                    </a:cubicBezTo>
                    <a:cubicBezTo>
                      <a:pt x="493062" y="215685"/>
                      <a:pt x="554291" y="239060"/>
                      <a:pt x="608563" y="262112"/>
                    </a:cubicBezTo>
                    <a:lnTo>
                      <a:pt x="606298" y="259847"/>
                    </a:lnTo>
                    <a:cubicBezTo>
                      <a:pt x="634260" y="275239"/>
                      <a:pt x="658977" y="295889"/>
                      <a:pt x="679093" y="320671"/>
                    </a:cubicBezTo>
                    <a:cubicBezTo>
                      <a:pt x="658751" y="429952"/>
                      <a:pt x="662148" y="542331"/>
                      <a:pt x="689042" y="650188"/>
                    </a:cubicBezTo>
                    <a:cubicBezTo>
                      <a:pt x="693086" y="666365"/>
                      <a:pt x="705218" y="699931"/>
                      <a:pt x="719939" y="706806"/>
                    </a:cubicBezTo>
                    <a:cubicBezTo>
                      <a:pt x="749623" y="720799"/>
                      <a:pt x="760380" y="690630"/>
                      <a:pt x="779630" y="675181"/>
                    </a:cubicBezTo>
                    <a:cubicBezTo>
                      <a:pt x="794028" y="663938"/>
                      <a:pt x="814168" y="663858"/>
                      <a:pt x="836248" y="665475"/>
                    </a:cubicBezTo>
                    <a:cubicBezTo>
                      <a:pt x="851535" y="632556"/>
                      <a:pt x="868602" y="576504"/>
                      <a:pt x="883646" y="527246"/>
                    </a:cubicBezTo>
                    <a:cubicBezTo>
                      <a:pt x="901626" y="534340"/>
                      <a:pt x="921022" y="537114"/>
                      <a:pt x="940264" y="535335"/>
                    </a:cubicBezTo>
                    <a:cubicBezTo>
                      <a:pt x="935411" y="520937"/>
                      <a:pt x="930582" y="506540"/>
                      <a:pt x="925786" y="492143"/>
                    </a:cubicBezTo>
                    <a:cubicBezTo>
                      <a:pt x="932653" y="497999"/>
                      <a:pt x="940668" y="502350"/>
                      <a:pt x="949323" y="504922"/>
                    </a:cubicBezTo>
                    <a:cubicBezTo>
                      <a:pt x="958188" y="507446"/>
                      <a:pt x="967683" y="504227"/>
                      <a:pt x="973183" y="496834"/>
                    </a:cubicBezTo>
                    <a:cubicBezTo>
                      <a:pt x="978683" y="486400"/>
                      <a:pt x="972455" y="473863"/>
                      <a:pt x="967521" y="46343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2" name="任意多边形: 形状 191"/>
              <p:cNvSpPr/>
              <p:nvPr>
                <p:custDataLst>
                  <p:tags r:id="rId612"/>
                </p:custDataLst>
              </p:nvPr>
            </p:nvSpPr>
            <p:spPr>
              <a:xfrm>
                <a:off x="6355963" y="2872444"/>
                <a:ext cx="267803" cy="347543"/>
              </a:xfrm>
              <a:custGeom>
                <a:avLst/>
                <a:gdLst>
                  <a:gd name="connsiteX0" fmla="*/ 0 w 267803"/>
                  <a:gd name="connsiteY0" fmla="*/ 0 h 347543"/>
                  <a:gd name="connsiteX1" fmla="*/ 18603 w 267803"/>
                  <a:gd name="connsiteY1" fmla="*/ 19574 h 347543"/>
                  <a:gd name="connsiteX2" fmla="*/ 44243 w 267803"/>
                  <a:gd name="connsiteY2" fmla="*/ 87515 h 347543"/>
                  <a:gd name="connsiteX3" fmla="*/ 45699 w 267803"/>
                  <a:gd name="connsiteY3" fmla="*/ 138229 h 347543"/>
                  <a:gd name="connsiteX4" fmla="*/ 38662 w 267803"/>
                  <a:gd name="connsiteY4" fmla="*/ 196303 h 347543"/>
                  <a:gd name="connsiteX5" fmla="*/ 32515 w 267803"/>
                  <a:gd name="connsiteY5" fmla="*/ 261009 h 347543"/>
                  <a:gd name="connsiteX6" fmla="*/ 34537 w 267803"/>
                  <a:gd name="connsiteY6" fmla="*/ 295627 h 347543"/>
                  <a:gd name="connsiteX7" fmla="*/ 46265 w 267803"/>
                  <a:gd name="connsiteY7" fmla="*/ 330002 h 347543"/>
                  <a:gd name="connsiteX8" fmla="*/ 73523 w 267803"/>
                  <a:gd name="connsiteY8" fmla="*/ 341407 h 347543"/>
                  <a:gd name="connsiteX9" fmla="*/ 99729 w 267803"/>
                  <a:gd name="connsiteY9" fmla="*/ 329032 h 347543"/>
                  <a:gd name="connsiteX10" fmla="*/ 122376 w 267803"/>
                  <a:gd name="connsiteY10" fmla="*/ 280017 h 347543"/>
                  <a:gd name="connsiteX11" fmla="*/ 118251 w 267803"/>
                  <a:gd name="connsiteY11" fmla="*/ 280017 h 347543"/>
                  <a:gd name="connsiteX12" fmla="*/ 139361 w 267803"/>
                  <a:gd name="connsiteY12" fmla="*/ 323208 h 347543"/>
                  <a:gd name="connsiteX13" fmla="*/ 176325 w 267803"/>
                  <a:gd name="connsiteY13" fmla="*/ 346988 h 347543"/>
                  <a:gd name="connsiteX14" fmla="*/ 197031 w 267803"/>
                  <a:gd name="connsiteY14" fmla="*/ 344885 h 347543"/>
                  <a:gd name="connsiteX15" fmla="*/ 211832 w 267803"/>
                  <a:gd name="connsiteY15" fmla="*/ 332186 h 347543"/>
                  <a:gd name="connsiteX16" fmla="*/ 217332 w 267803"/>
                  <a:gd name="connsiteY16" fmla="*/ 314958 h 347543"/>
                  <a:gd name="connsiteX17" fmla="*/ 212075 w 267803"/>
                  <a:gd name="connsiteY17" fmla="*/ 298782 h 347543"/>
                  <a:gd name="connsiteX18" fmla="*/ 209891 w 267803"/>
                  <a:gd name="connsiteY18" fmla="*/ 300480 h 347543"/>
                  <a:gd name="connsiteX19" fmla="*/ 250333 w 267803"/>
                  <a:gd name="connsiteY19" fmla="*/ 335421 h 347543"/>
                  <a:gd name="connsiteX20" fmla="*/ 263112 w 267803"/>
                  <a:gd name="connsiteY20" fmla="*/ 341569 h 347543"/>
                  <a:gd name="connsiteX21" fmla="*/ 267803 w 267803"/>
                  <a:gd name="connsiteY21" fmla="*/ 343025 h 347543"/>
                  <a:gd name="connsiteX22" fmla="*/ 263436 w 267803"/>
                  <a:gd name="connsiteY22" fmla="*/ 340841 h 347543"/>
                  <a:gd name="connsiteX23" fmla="*/ 251061 w 267803"/>
                  <a:gd name="connsiteY23" fmla="*/ 334127 h 347543"/>
                  <a:gd name="connsiteX24" fmla="*/ 212399 w 267803"/>
                  <a:gd name="connsiteY24" fmla="*/ 298782 h 347543"/>
                  <a:gd name="connsiteX25" fmla="*/ 210134 w 267803"/>
                  <a:gd name="connsiteY25" fmla="*/ 300561 h 347543"/>
                  <a:gd name="connsiteX26" fmla="*/ 209325 w 267803"/>
                  <a:gd name="connsiteY26" fmla="*/ 330083 h 347543"/>
                  <a:gd name="connsiteX27" fmla="*/ 195898 w 267803"/>
                  <a:gd name="connsiteY27" fmla="*/ 341245 h 347543"/>
                  <a:gd name="connsiteX28" fmla="*/ 177215 w 267803"/>
                  <a:gd name="connsiteY28" fmla="*/ 342944 h 347543"/>
                  <a:gd name="connsiteX29" fmla="*/ 142839 w 267803"/>
                  <a:gd name="connsiteY29" fmla="*/ 320377 h 347543"/>
                  <a:gd name="connsiteX30" fmla="*/ 122619 w 267803"/>
                  <a:gd name="connsiteY30" fmla="*/ 278156 h 347543"/>
                  <a:gd name="connsiteX31" fmla="*/ 120192 w 267803"/>
                  <a:gd name="connsiteY31" fmla="*/ 271605 h 347543"/>
                  <a:gd name="connsiteX32" fmla="*/ 118413 w 267803"/>
                  <a:gd name="connsiteY32" fmla="*/ 278318 h 347543"/>
                  <a:gd name="connsiteX33" fmla="*/ 96736 w 267803"/>
                  <a:gd name="connsiteY33" fmla="*/ 325149 h 347543"/>
                  <a:gd name="connsiteX34" fmla="*/ 73361 w 267803"/>
                  <a:gd name="connsiteY34" fmla="*/ 336230 h 347543"/>
                  <a:gd name="connsiteX35" fmla="*/ 50148 w 267803"/>
                  <a:gd name="connsiteY35" fmla="*/ 326524 h 347543"/>
                  <a:gd name="connsiteX36" fmla="*/ 39471 w 267803"/>
                  <a:gd name="connsiteY36" fmla="*/ 294171 h 347543"/>
                  <a:gd name="connsiteX37" fmla="*/ 37449 w 267803"/>
                  <a:gd name="connsiteY37" fmla="*/ 260281 h 347543"/>
                  <a:gd name="connsiteX38" fmla="*/ 43353 w 267803"/>
                  <a:gd name="connsiteY38" fmla="*/ 195979 h 347543"/>
                  <a:gd name="connsiteX39" fmla="*/ 49905 w 267803"/>
                  <a:gd name="connsiteY39" fmla="*/ 137420 h 347543"/>
                  <a:gd name="connsiteX40" fmla="*/ 47883 w 267803"/>
                  <a:gd name="connsiteY40" fmla="*/ 86059 h 347543"/>
                  <a:gd name="connsiteX41" fmla="*/ 20382 w 267803"/>
                  <a:gd name="connsiteY41" fmla="*/ 17471 h 347543"/>
                  <a:gd name="connsiteX42" fmla="*/ 0 w 267803"/>
                  <a:gd name="connsiteY42" fmla="*/ 0 h 34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803" h="347543">
                    <a:moveTo>
                      <a:pt x="0" y="0"/>
                    </a:moveTo>
                    <a:cubicBezTo>
                      <a:pt x="6738" y="5993"/>
                      <a:pt x="12957" y="12537"/>
                      <a:pt x="18603" y="19574"/>
                    </a:cubicBezTo>
                    <a:cubicBezTo>
                      <a:pt x="32871" y="39624"/>
                      <a:pt x="41703" y="63032"/>
                      <a:pt x="44243" y="87515"/>
                    </a:cubicBezTo>
                    <a:cubicBezTo>
                      <a:pt x="46427" y="104331"/>
                      <a:pt x="46920" y="121316"/>
                      <a:pt x="45699" y="138229"/>
                    </a:cubicBezTo>
                    <a:cubicBezTo>
                      <a:pt x="44405" y="156428"/>
                      <a:pt x="41574" y="175839"/>
                      <a:pt x="38662" y="196303"/>
                    </a:cubicBezTo>
                    <a:cubicBezTo>
                      <a:pt x="35273" y="217721"/>
                      <a:pt x="33227" y="239333"/>
                      <a:pt x="32515" y="261009"/>
                    </a:cubicBezTo>
                    <a:cubicBezTo>
                      <a:pt x="32313" y="272584"/>
                      <a:pt x="32992" y="284158"/>
                      <a:pt x="34537" y="295627"/>
                    </a:cubicBezTo>
                    <a:cubicBezTo>
                      <a:pt x="35435" y="307905"/>
                      <a:pt x="39471" y="319738"/>
                      <a:pt x="46265" y="330002"/>
                    </a:cubicBezTo>
                    <a:cubicBezTo>
                      <a:pt x="52711" y="338333"/>
                      <a:pt x="63064" y="342669"/>
                      <a:pt x="73523" y="341407"/>
                    </a:cubicBezTo>
                    <a:cubicBezTo>
                      <a:pt x="83390" y="340307"/>
                      <a:pt x="92611" y="335947"/>
                      <a:pt x="99729" y="329032"/>
                    </a:cubicBezTo>
                    <a:cubicBezTo>
                      <a:pt x="113479" y="315039"/>
                      <a:pt x="118089" y="296679"/>
                      <a:pt x="122376" y="280017"/>
                    </a:cubicBezTo>
                    <a:lnTo>
                      <a:pt x="118251" y="280017"/>
                    </a:lnTo>
                    <a:cubicBezTo>
                      <a:pt x="123120" y="295376"/>
                      <a:pt x="130238" y="309927"/>
                      <a:pt x="139361" y="323208"/>
                    </a:cubicBezTo>
                    <a:cubicBezTo>
                      <a:pt x="148161" y="335599"/>
                      <a:pt x="161402" y="344116"/>
                      <a:pt x="176325" y="346988"/>
                    </a:cubicBezTo>
                    <a:cubicBezTo>
                      <a:pt x="183289" y="348177"/>
                      <a:pt x="190447" y="347449"/>
                      <a:pt x="197031" y="344885"/>
                    </a:cubicBezTo>
                    <a:cubicBezTo>
                      <a:pt x="203154" y="342272"/>
                      <a:pt x="208322" y="337840"/>
                      <a:pt x="211832" y="332186"/>
                    </a:cubicBezTo>
                    <a:cubicBezTo>
                      <a:pt x="215221" y="327058"/>
                      <a:pt x="217122" y="321097"/>
                      <a:pt x="217332" y="314958"/>
                    </a:cubicBezTo>
                    <a:cubicBezTo>
                      <a:pt x="217591" y="309110"/>
                      <a:pt x="215723" y="303359"/>
                      <a:pt x="212075" y="298782"/>
                    </a:cubicBezTo>
                    <a:lnTo>
                      <a:pt x="209891" y="300480"/>
                    </a:lnTo>
                    <a:cubicBezTo>
                      <a:pt x="220730" y="314877"/>
                      <a:pt x="234512" y="326791"/>
                      <a:pt x="250333" y="335421"/>
                    </a:cubicBezTo>
                    <a:cubicBezTo>
                      <a:pt x="254458" y="337743"/>
                      <a:pt x="258728" y="339797"/>
                      <a:pt x="263112" y="341569"/>
                    </a:cubicBezTo>
                    <a:cubicBezTo>
                      <a:pt x="264600" y="342272"/>
                      <a:pt x="266178" y="342766"/>
                      <a:pt x="267803" y="343025"/>
                    </a:cubicBezTo>
                    <a:cubicBezTo>
                      <a:pt x="266428" y="342151"/>
                      <a:pt x="264964" y="341415"/>
                      <a:pt x="263436" y="340841"/>
                    </a:cubicBezTo>
                    <a:cubicBezTo>
                      <a:pt x="260605" y="339385"/>
                      <a:pt x="256318" y="337282"/>
                      <a:pt x="251061" y="334127"/>
                    </a:cubicBezTo>
                    <a:cubicBezTo>
                      <a:pt x="235936" y="325060"/>
                      <a:pt x="222784" y="313041"/>
                      <a:pt x="212399" y="298782"/>
                    </a:cubicBezTo>
                    <a:lnTo>
                      <a:pt x="210134" y="300561"/>
                    </a:lnTo>
                    <a:cubicBezTo>
                      <a:pt x="216176" y="309571"/>
                      <a:pt x="215852" y="321421"/>
                      <a:pt x="209325" y="330083"/>
                    </a:cubicBezTo>
                    <a:cubicBezTo>
                      <a:pt x="206065" y="335058"/>
                      <a:pt x="201390" y="338948"/>
                      <a:pt x="195898" y="341245"/>
                    </a:cubicBezTo>
                    <a:cubicBezTo>
                      <a:pt x="189946" y="343518"/>
                      <a:pt x="183483" y="344108"/>
                      <a:pt x="177215" y="342944"/>
                    </a:cubicBezTo>
                    <a:cubicBezTo>
                      <a:pt x="163294" y="340080"/>
                      <a:pt x="151000" y="332008"/>
                      <a:pt x="142839" y="320377"/>
                    </a:cubicBezTo>
                    <a:cubicBezTo>
                      <a:pt x="134104" y="307347"/>
                      <a:pt x="127294" y="293128"/>
                      <a:pt x="122619" y="278156"/>
                    </a:cubicBezTo>
                    <a:lnTo>
                      <a:pt x="120192" y="271605"/>
                    </a:lnTo>
                    <a:lnTo>
                      <a:pt x="118413" y="278318"/>
                    </a:lnTo>
                    <a:cubicBezTo>
                      <a:pt x="114045" y="294495"/>
                      <a:pt x="109354" y="312612"/>
                      <a:pt x="96736" y="325149"/>
                    </a:cubicBezTo>
                    <a:cubicBezTo>
                      <a:pt x="90371" y="331305"/>
                      <a:pt x="82153" y="335195"/>
                      <a:pt x="73361" y="336230"/>
                    </a:cubicBezTo>
                    <a:cubicBezTo>
                      <a:pt x="64447" y="337338"/>
                      <a:pt x="55615" y="333650"/>
                      <a:pt x="50148" y="326524"/>
                    </a:cubicBezTo>
                    <a:cubicBezTo>
                      <a:pt x="43895" y="316818"/>
                      <a:pt x="40223" y="305689"/>
                      <a:pt x="39471" y="294171"/>
                    </a:cubicBezTo>
                    <a:cubicBezTo>
                      <a:pt x="37999" y="282937"/>
                      <a:pt x="37319" y="271613"/>
                      <a:pt x="37449" y="260281"/>
                    </a:cubicBezTo>
                    <a:cubicBezTo>
                      <a:pt x="38088" y="238742"/>
                      <a:pt x="40061" y="217268"/>
                      <a:pt x="43353" y="195979"/>
                    </a:cubicBezTo>
                    <a:cubicBezTo>
                      <a:pt x="46103" y="175435"/>
                      <a:pt x="48853" y="155538"/>
                      <a:pt x="49905" y="137420"/>
                    </a:cubicBezTo>
                    <a:cubicBezTo>
                      <a:pt x="51029" y="120273"/>
                      <a:pt x="50350" y="103061"/>
                      <a:pt x="47883" y="86059"/>
                    </a:cubicBezTo>
                    <a:cubicBezTo>
                      <a:pt x="45003" y="61156"/>
                      <a:pt x="35508" y="37473"/>
                      <a:pt x="20382" y="17471"/>
                    </a:cubicBezTo>
                    <a:cubicBezTo>
                      <a:pt x="14640" y="10523"/>
                      <a:pt x="7741" y="4618"/>
                      <a:pt x="0" y="0"/>
                    </a:cubicBezTo>
                    <a:close/>
                  </a:path>
                </a:pathLst>
              </a:custGeom>
              <a:solidFill>
                <a:srgbClr val="455A64"/>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3" name="任意多边形: 形状 192"/>
              <p:cNvSpPr/>
              <p:nvPr>
                <p:custDataLst>
                  <p:tags r:id="rId613"/>
                </p:custDataLst>
              </p:nvPr>
            </p:nvSpPr>
            <p:spPr>
              <a:xfrm>
                <a:off x="5729444" y="2752456"/>
                <a:ext cx="621178" cy="308529"/>
              </a:xfrm>
              <a:custGeom>
                <a:avLst/>
                <a:gdLst>
                  <a:gd name="connsiteX0" fmla="*/ 0 w 621178"/>
                  <a:gd name="connsiteY0" fmla="*/ 268488 h 308529"/>
                  <a:gd name="connsiteX1" fmla="*/ 1537 w 621178"/>
                  <a:gd name="connsiteY1" fmla="*/ 269944 h 308529"/>
                  <a:gd name="connsiteX2" fmla="*/ 6228 w 621178"/>
                  <a:gd name="connsiteY2" fmla="*/ 273908 h 308529"/>
                  <a:gd name="connsiteX3" fmla="*/ 14316 w 621178"/>
                  <a:gd name="connsiteY3" fmla="*/ 279893 h 308529"/>
                  <a:gd name="connsiteX4" fmla="*/ 25883 w 621178"/>
                  <a:gd name="connsiteY4" fmla="*/ 287172 h 308529"/>
                  <a:gd name="connsiteX5" fmla="*/ 109515 w 621178"/>
                  <a:gd name="connsiteY5" fmla="*/ 308525 h 308529"/>
                  <a:gd name="connsiteX6" fmla="*/ 232215 w 621178"/>
                  <a:gd name="connsiteY6" fmla="*/ 272937 h 308529"/>
                  <a:gd name="connsiteX7" fmla="*/ 343429 w 621178"/>
                  <a:gd name="connsiteY7" fmla="*/ 162046 h 308529"/>
                  <a:gd name="connsiteX8" fmla="*/ 387672 w 621178"/>
                  <a:gd name="connsiteY8" fmla="*/ 93539 h 308529"/>
                  <a:gd name="connsiteX9" fmla="*/ 436202 w 621178"/>
                  <a:gd name="connsiteY9" fmla="*/ 36435 h 308529"/>
                  <a:gd name="connsiteX10" fmla="*/ 495731 w 621178"/>
                  <a:gd name="connsiteY10" fmla="*/ 5942 h 308529"/>
                  <a:gd name="connsiteX11" fmla="*/ 526062 w 621178"/>
                  <a:gd name="connsiteY11" fmla="*/ 4648 h 308529"/>
                  <a:gd name="connsiteX12" fmla="*/ 553239 w 621178"/>
                  <a:gd name="connsiteY12" fmla="*/ 11928 h 308529"/>
                  <a:gd name="connsiteX13" fmla="*/ 613012 w 621178"/>
                  <a:gd name="connsiteY13" fmla="*/ 70325 h 308529"/>
                  <a:gd name="connsiteX14" fmla="*/ 621100 w 621178"/>
                  <a:gd name="connsiteY14" fmla="*/ 100737 h 308529"/>
                  <a:gd name="connsiteX15" fmla="*/ 621100 w 621178"/>
                  <a:gd name="connsiteY15" fmla="*/ 98715 h 308529"/>
                  <a:gd name="connsiteX16" fmla="*/ 620534 w 621178"/>
                  <a:gd name="connsiteY16" fmla="*/ 92568 h 308529"/>
                  <a:gd name="connsiteX17" fmla="*/ 614629 w 621178"/>
                  <a:gd name="connsiteY17" fmla="*/ 69678 h 308529"/>
                  <a:gd name="connsiteX18" fmla="*/ 594651 w 621178"/>
                  <a:gd name="connsiteY18" fmla="*/ 37972 h 308529"/>
                  <a:gd name="connsiteX19" fmla="*/ 554210 w 621178"/>
                  <a:gd name="connsiteY19" fmla="*/ 8854 h 308529"/>
                  <a:gd name="connsiteX20" fmla="*/ 526224 w 621178"/>
                  <a:gd name="connsiteY20" fmla="*/ 766 h 308529"/>
                  <a:gd name="connsiteX21" fmla="*/ 494680 w 621178"/>
                  <a:gd name="connsiteY21" fmla="*/ 1817 h 308529"/>
                  <a:gd name="connsiteX22" fmla="*/ 433128 w 621178"/>
                  <a:gd name="connsiteY22" fmla="*/ 32876 h 308529"/>
                  <a:gd name="connsiteX23" fmla="*/ 383466 w 621178"/>
                  <a:gd name="connsiteY23" fmla="*/ 90708 h 308529"/>
                  <a:gd name="connsiteX24" fmla="*/ 339223 w 621178"/>
                  <a:gd name="connsiteY24" fmla="*/ 159054 h 308529"/>
                  <a:gd name="connsiteX25" fmla="*/ 229546 w 621178"/>
                  <a:gd name="connsiteY25" fmla="*/ 268974 h 308529"/>
                  <a:gd name="connsiteX26" fmla="*/ 109192 w 621178"/>
                  <a:gd name="connsiteY26" fmla="*/ 304886 h 308529"/>
                  <a:gd name="connsiteX27" fmla="*/ 26368 w 621178"/>
                  <a:gd name="connsiteY27" fmla="*/ 285231 h 308529"/>
                  <a:gd name="connsiteX28" fmla="*/ 0 w 621178"/>
                  <a:gd name="connsiteY28" fmla="*/ 268488 h 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178" h="308529">
                    <a:moveTo>
                      <a:pt x="0" y="268488"/>
                    </a:moveTo>
                    <a:cubicBezTo>
                      <a:pt x="453" y="269038"/>
                      <a:pt x="971" y="269524"/>
                      <a:pt x="1537" y="269944"/>
                    </a:cubicBezTo>
                    <a:lnTo>
                      <a:pt x="6228" y="273908"/>
                    </a:lnTo>
                    <a:cubicBezTo>
                      <a:pt x="8751" y="276132"/>
                      <a:pt x="11453" y="278130"/>
                      <a:pt x="14316" y="279893"/>
                    </a:cubicBezTo>
                    <a:cubicBezTo>
                      <a:pt x="17988" y="282594"/>
                      <a:pt x="21855" y="285029"/>
                      <a:pt x="25883" y="287172"/>
                    </a:cubicBezTo>
                    <a:cubicBezTo>
                      <a:pt x="51563" y="301100"/>
                      <a:pt x="80301" y="308436"/>
                      <a:pt x="109515" y="308525"/>
                    </a:cubicBezTo>
                    <a:cubicBezTo>
                      <a:pt x="152998" y="308784"/>
                      <a:pt x="195623" y="296425"/>
                      <a:pt x="232215" y="272937"/>
                    </a:cubicBezTo>
                    <a:cubicBezTo>
                      <a:pt x="273869" y="247378"/>
                      <a:pt x="311561" y="208231"/>
                      <a:pt x="343429" y="162046"/>
                    </a:cubicBezTo>
                    <a:cubicBezTo>
                      <a:pt x="359605" y="139076"/>
                      <a:pt x="373113" y="115296"/>
                      <a:pt x="387672" y="93539"/>
                    </a:cubicBezTo>
                    <a:cubicBezTo>
                      <a:pt x="401042" y="72286"/>
                      <a:pt x="417380" y="53056"/>
                      <a:pt x="436202" y="36435"/>
                    </a:cubicBezTo>
                    <a:cubicBezTo>
                      <a:pt x="453187" y="21464"/>
                      <a:pt x="473658" y="10981"/>
                      <a:pt x="495731" y="5942"/>
                    </a:cubicBezTo>
                    <a:cubicBezTo>
                      <a:pt x="505712" y="3912"/>
                      <a:pt x="515944" y="3475"/>
                      <a:pt x="526062" y="4648"/>
                    </a:cubicBezTo>
                    <a:cubicBezTo>
                      <a:pt x="535404" y="5873"/>
                      <a:pt x="544536" y="8320"/>
                      <a:pt x="553239" y="11928"/>
                    </a:cubicBezTo>
                    <a:cubicBezTo>
                      <a:pt x="579761" y="23238"/>
                      <a:pt x="601089" y="44072"/>
                      <a:pt x="613012" y="70325"/>
                    </a:cubicBezTo>
                    <a:cubicBezTo>
                      <a:pt x="616853" y="80120"/>
                      <a:pt x="619563" y="90328"/>
                      <a:pt x="621100" y="100737"/>
                    </a:cubicBezTo>
                    <a:cubicBezTo>
                      <a:pt x="621205" y="100066"/>
                      <a:pt x="621205" y="99386"/>
                      <a:pt x="621100" y="98715"/>
                    </a:cubicBezTo>
                    <a:cubicBezTo>
                      <a:pt x="621100" y="97017"/>
                      <a:pt x="621100" y="94995"/>
                      <a:pt x="620534" y="92568"/>
                    </a:cubicBezTo>
                    <a:cubicBezTo>
                      <a:pt x="619531" y="84722"/>
                      <a:pt x="617541" y="77032"/>
                      <a:pt x="614629" y="69678"/>
                    </a:cubicBezTo>
                    <a:cubicBezTo>
                      <a:pt x="609784" y="58069"/>
                      <a:pt x="603031" y="47352"/>
                      <a:pt x="594651" y="37972"/>
                    </a:cubicBezTo>
                    <a:cubicBezTo>
                      <a:pt x="583409" y="25487"/>
                      <a:pt x="569618" y="15558"/>
                      <a:pt x="554210" y="8854"/>
                    </a:cubicBezTo>
                    <a:cubicBezTo>
                      <a:pt x="545272" y="4965"/>
                      <a:pt x="535866" y="2246"/>
                      <a:pt x="526224" y="766"/>
                    </a:cubicBezTo>
                    <a:cubicBezTo>
                      <a:pt x="515717" y="-533"/>
                      <a:pt x="505073" y="-178"/>
                      <a:pt x="494680" y="1817"/>
                    </a:cubicBezTo>
                    <a:cubicBezTo>
                      <a:pt x="471879" y="6839"/>
                      <a:pt x="450712" y="17520"/>
                      <a:pt x="433128" y="32876"/>
                    </a:cubicBezTo>
                    <a:cubicBezTo>
                      <a:pt x="413870" y="49652"/>
                      <a:pt x="397135" y="69132"/>
                      <a:pt x="383466" y="90708"/>
                    </a:cubicBezTo>
                    <a:cubicBezTo>
                      <a:pt x="368745" y="112627"/>
                      <a:pt x="355238" y="136326"/>
                      <a:pt x="339223" y="159054"/>
                    </a:cubicBezTo>
                    <a:cubicBezTo>
                      <a:pt x="307598" y="204591"/>
                      <a:pt x="270392" y="243576"/>
                      <a:pt x="229546" y="268974"/>
                    </a:cubicBezTo>
                    <a:cubicBezTo>
                      <a:pt x="193682" y="292195"/>
                      <a:pt x="151914" y="304659"/>
                      <a:pt x="109192" y="304886"/>
                    </a:cubicBezTo>
                    <a:cubicBezTo>
                      <a:pt x="80406" y="305096"/>
                      <a:pt x="51991" y="298358"/>
                      <a:pt x="26368" y="285231"/>
                    </a:cubicBezTo>
                    <a:cubicBezTo>
                      <a:pt x="17268" y="280152"/>
                      <a:pt x="8468" y="274563"/>
                      <a:pt x="0" y="268488"/>
                    </a:cubicBezTo>
                    <a:close/>
                  </a:path>
                </a:pathLst>
              </a:custGeom>
              <a:solidFill>
                <a:srgbClr val="455A64"/>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4" name="任意多边形: 形状 193"/>
              <p:cNvSpPr/>
              <p:nvPr>
                <p:custDataLst>
                  <p:tags r:id="rId614"/>
                </p:custDataLst>
              </p:nvPr>
            </p:nvSpPr>
            <p:spPr>
              <a:xfrm>
                <a:off x="5857718" y="3211927"/>
                <a:ext cx="122578" cy="35915"/>
              </a:xfrm>
              <a:custGeom>
                <a:avLst/>
                <a:gdLst>
                  <a:gd name="connsiteX0" fmla="*/ 411 w 122578"/>
                  <a:gd name="connsiteY0" fmla="*/ 30798 h 35915"/>
                  <a:gd name="connsiteX1" fmla="*/ 61477 w 122578"/>
                  <a:gd name="connsiteY1" fmla="*/ 19798 h 35915"/>
                  <a:gd name="connsiteX2" fmla="*/ 122140 w 122578"/>
                  <a:gd name="connsiteY2" fmla="*/ 35328 h 35915"/>
                  <a:gd name="connsiteX3" fmla="*/ 110088 w 122578"/>
                  <a:gd name="connsiteY3" fmla="*/ 17614 h 35915"/>
                  <a:gd name="connsiteX4" fmla="*/ 61558 w 122578"/>
                  <a:gd name="connsiteY4" fmla="*/ 63 h 35915"/>
                  <a:gd name="connsiteX5" fmla="*/ 13029 w 122578"/>
                  <a:gd name="connsiteY5" fmla="*/ 13894 h 35915"/>
                  <a:gd name="connsiteX6" fmla="*/ 411 w 122578"/>
                  <a:gd name="connsiteY6" fmla="*/ 30798 h 3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78" h="35915">
                    <a:moveTo>
                      <a:pt x="411" y="30798"/>
                    </a:moveTo>
                    <a:cubicBezTo>
                      <a:pt x="4051" y="35085"/>
                      <a:pt x="28235" y="18342"/>
                      <a:pt x="61477" y="19798"/>
                    </a:cubicBezTo>
                    <a:cubicBezTo>
                      <a:pt x="94720" y="21254"/>
                      <a:pt x="118096" y="39372"/>
                      <a:pt x="122140" y="35328"/>
                    </a:cubicBezTo>
                    <a:cubicBezTo>
                      <a:pt x="123919" y="33548"/>
                      <a:pt x="120360" y="25945"/>
                      <a:pt x="110088" y="17614"/>
                    </a:cubicBezTo>
                    <a:cubicBezTo>
                      <a:pt x="96193" y="6744"/>
                      <a:pt x="79191" y="597"/>
                      <a:pt x="61558" y="63"/>
                    </a:cubicBezTo>
                    <a:cubicBezTo>
                      <a:pt x="44322" y="-617"/>
                      <a:pt x="27313" y="4228"/>
                      <a:pt x="13029" y="13894"/>
                    </a:cubicBezTo>
                    <a:cubicBezTo>
                      <a:pt x="2595" y="21497"/>
                      <a:pt x="-1369" y="28857"/>
                      <a:pt x="411" y="30798"/>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5" name="任意多边形: 形状 194"/>
              <p:cNvSpPr/>
              <p:nvPr>
                <p:custDataLst>
                  <p:tags r:id="rId615"/>
                </p:custDataLst>
              </p:nvPr>
            </p:nvSpPr>
            <p:spPr>
              <a:xfrm>
                <a:off x="5891371" y="3307759"/>
                <a:ext cx="53708" cy="51602"/>
              </a:xfrm>
              <a:custGeom>
                <a:avLst/>
                <a:gdLst>
                  <a:gd name="connsiteX0" fmla="*/ 1 w 53708"/>
                  <a:gd name="connsiteY0" fmla="*/ 24423 h 51602"/>
                  <a:gd name="connsiteX1" fmla="*/ 25965 w 53708"/>
                  <a:gd name="connsiteY1" fmla="*/ 51519 h 51602"/>
                  <a:gd name="connsiteX2" fmla="*/ 53659 w 53708"/>
                  <a:gd name="connsiteY2" fmla="*/ 27941 h 51602"/>
                  <a:gd name="connsiteX3" fmla="*/ 53707 w 53708"/>
                  <a:gd name="connsiteY3" fmla="*/ 27254 h 51602"/>
                  <a:gd name="connsiteX4" fmla="*/ 27744 w 53708"/>
                  <a:gd name="connsiteY4" fmla="*/ 77 h 51602"/>
                  <a:gd name="connsiteX5" fmla="*/ 42 w 53708"/>
                  <a:gd name="connsiteY5" fmla="*/ 23824 h 51602"/>
                  <a:gd name="connsiteX6" fmla="*/ 1 w 53708"/>
                  <a:gd name="connsiteY6" fmla="*/ 24423 h 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08" h="51602">
                    <a:moveTo>
                      <a:pt x="1" y="24423"/>
                    </a:moveTo>
                    <a:cubicBezTo>
                      <a:pt x="-136" y="39006"/>
                      <a:pt x="11390" y="51033"/>
                      <a:pt x="25965" y="51519"/>
                    </a:cubicBezTo>
                    <a:cubicBezTo>
                      <a:pt x="40127" y="52659"/>
                      <a:pt x="52527" y="42096"/>
                      <a:pt x="53659" y="27941"/>
                    </a:cubicBezTo>
                    <a:cubicBezTo>
                      <a:pt x="53683" y="27715"/>
                      <a:pt x="53691" y="27480"/>
                      <a:pt x="53707" y="27254"/>
                    </a:cubicBezTo>
                    <a:cubicBezTo>
                      <a:pt x="53845" y="12654"/>
                      <a:pt x="42335" y="603"/>
                      <a:pt x="27744" y="77"/>
                    </a:cubicBezTo>
                    <a:cubicBezTo>
                      <a:pt x="13533" y="-1015"/>
                      <a:pt x="1134" y="9613"/>
                      <a:pt x="42" y="23824"/>
                    </a:cubicBezTo>
                    <a:cubicBezTo>
                      <a:pt x="26" y="24027"/>
                      <a:pt x="9" y="24221"/>
                      <a:pt x="1" y="24423"/>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6" name="任意多边形: 形状 195"/>
              <p:cNvSpPr/>
              <p:nvPr>
                <p:custDataLst>
                  <p:tags r:id="rId616"/>
                </p:custDataLst>
              </p:nvPr>
            </p:nvSpPr>
            <p:spPr>
              <a:xfrm>
                <a:off x="5633760" y="2871473"/>
                <a:ext cx="209486" cy="238570"/>
              </a:xfrm>
              <a:custGeom>
                <a:avLst/>
                <a:gdLst>
                  <a:gd name="connsiteX0" fmla="*/ 182957 w 209486"/>
                  <a:gd name="connsiteY0" fmla="*/ 0 h 238570"/>
                  <a:gd name="connsiteX1" fmla="*/ 110163 w 209486"/>
                  <a:gd name="connsiteY1" fmla="*/ 35427 h 238570"/>
                  <a:gd name="connsiteX2" fmla="*/ 81126 w 209486"/>
                  <a:gd name="connsiteY2" fmla="*/ 24993 h 238570"/>
                  <a:gd name="connsiteX3" fmla="*/ 77486 w 209486"/>
                  <a:gd name="connsiteY3" fmla="*/ 73523 h 238570"/>
                  <a:gd name="connsiteX4" fmla="*/ 97060 w 209486"/>
                  <a:gd name="connsiteY4" fmla="*/ 96332 h 238570"/>
                  <a:gd name="connsiteX5" fmla="*/ 0 w 209486"/>
                  <a:gd name="connsiteY5" fmla="*/ 86707 h 238570"/>
                  <a:gd name="connsiteX6" fmla="*/ 93096 w 209486"/>
                  <a:gd name="connsiteY6" fmla="*/ 229384 h 238570"/>
                  <a:gd name="connsiteX7" fmla="*/ 147773 w 209486"/>
                  <a:gd name="connsiteY7" fmla="*/ 233671 h 238570"/>
                  <a:gd name="connsiteX8" fmla="*/ 174303 w 209486"/>
                  <a:gd name="connsiteY8" fmla="*/ 192420 h 238570"/>
                  <a:gd name="connsiteX9" fmla="*/ 209487 w 209486"/>
                  <a:gd name="connsiteY9" fmla="*/ 11647 h 23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486" h="238570">
                    <a:moveTo>
                      <a:pt x="182957" y="0"/>
                    </a:moveTo>
                    <a:cubicBezTo>
                      <a:pt x="164758" y="21272"/>
                      <a:pt x="137582" y="40037"/>
                      <a:pt x="110163" y="35427"/>
                    </a:cubicBezTo>
                    <a:cubicBezTo>
                      <a:pt x="100238" y="32677"/>
                      <a:pt x="90532" y="29183"/>
                      <a:pt x="81126" y="24993"/>
                    </a:cubicBezTo>
                    <a:cubicBezTo>
                      <a:pt x="71015" y="30250"/>
                      <a:pt x="71339" y="63655"/>
                      <a:pt x="77486" y="73523"/>
                    </a:cubicBezTo>
                    <a:cubicBezTo>
                      <a:pt x="83358" y="81659"/>
                      <a:pt x="89909" y="89287"/>
                      <a:pt x="97060" y="96332"/>
                    </a:cubicBezTo>
                    <a:cubicBezTo>
                      <a:pt x="63412" y="111861"/>
                      <a:pt x="34213" y="101508"/>
                      <a:pt x="0" y="86707"/>
                    </a:cubicBezTo>
                    <a:cubicBezTo>
                      <a:pt x="3413" y="147450"/>
                      <a:pt x="38872" y="201795"/>
                      <a:pt x="93096" y="229384"/>
                    </a:cubicBezTo>
                    <a:cubicBezTo>
                      <a:pt x="110163" y="237472"/>
                      <a:pt x="131192" y="243053"/>
                      <a:pt x="147773" y="233671"/>
                    </a:cubicBezTo>
                    <a:cubicBezTo>
                      <a:pt x="162332" y="225583"/>
                      <a:pt x="169126" y="208354"/>
                      <a:pt x="174303" y="192420"/>
                    </a:cubicBezTo>
                    <a:cubicBezTo>
                      <a:pt x="193472" y="133853"/>
                      <a:pt x="205289" y="73126"/>
                      <a:pt x="209487" y="11647"/>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7" name="任意多边形: 形状 196"/>
              <p:cNvSpPr/>
              <p:nvPr>
                <p:custDataLst>
                  <p:tags r:id="rId617"/>
                </p:custDataLst>
              </p:nvPr>
            </p:nvSpPr>
            <p:spPr>
              <a:xfrm>
                <a:off x="6050589" y="3542990"/>
                <a:ext cx="90872" cy="92203"/>
              </a:xfrm>
              <a:custGeom>
                <a:avLst/>
                <a:gdLst>
                  <a:gd name="connsiteX0" fmla="*/ 8615 w 90872"/>
                  <a:gd name="connsiteY0" fmla="*/ 10811 h 92203"/>
                  <a:gd name="connsiteX1" fmla="*/ 65233 w 90872"/>
                  <a:gd name="connsiteY1" fmla="*/ 5392 h 92203"/>
                  <a:gd name="connsiteX2" fmla="*/ 90792 w 90872"/>
                  <a:gd name="connsiteY2" fmla="*/ 56995 h 92203"/>
                  <a:gd name="connsiteX3" fmla="*/ 73806 w 90872"/>
                  <a:gd name="connsiteY3" fmla="*/ 83929 h 92203"/>
                  <a:gd name="connsiteX4" fmla="*/ 20585 w 90872"/>
                  <a:gd name="connsiteY4" fmla="*/ 81584 h 92203"/>
                  <a:gd name="connsiteX5" fmla="*/ 365 w 90872"/>
                  <a:gd name="connsiteY5" fmla="*/ 30951 h 92203"/>
                  <a:gd name="connsiteX6" fmla="*/ 8453 w 90872"/>
                  <a:gd name="connsiteY6" fmla="*/ 10811 h 9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72" h="92203">
                    <a:moveTo>
                      <a:pt x="8615" y="10811"/>
                    </a:moveTo>
                    <a:cubicBezTo>
                      <a:pt x="26652" y="1833"/>
                      <a:pt x="49056" y="-5366"/>
                      <a:pt x="65233" y="5392"/>
                    </a:cubicBezTo>
                    <a:cubicBezTo>
                      <a:pt x="82178" y="16950"/>
                      <a:pt x="91867" y="36507"/>
                      <a:pt x="90792" y="56995"/>
                    </a:cubicBezTo>
                    <a:cubicBezTo>
                      <a:pt x="89870" y="68206"/>
                      <a:pt x="83528" y="78259"/>
                      <a:pt x="73806" y="83929"/>
                    </a:cubicBezTo>
                    <a:cubicBezTo>
                      <a:pt x="57727" y="95787"/>
                      <a:pt x="35557" y="94808"/>
                      <a:pt x="20585" y="81584"/>
                    </a:cubicBezTo>
                    <a:cubicBezTo>
                      <a:pt x="5792" y="69160"/>
                      <a:pt x="-1803" y="50153"/>
                      <a:pt x="365" y="30951"/>
                    </a:cubicBezTo>
                    <a:cubicBezTo>
                      <a:pt x="664" y="23510"/>
                      <a:pt x="3519" y="16392"/>
                      <a:pt x="8453" y="10811"/>
                    </a:cubicBezTo>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8" name="任意多边形: 形状 197"/>
              <p:cNvSpPr/>
              <p:nvPr>
                <p:custDataLst>
                  <p:tags r:id="rId618"/>
                </p:custDataLst>
              </p:nvPr>
            </p:nvSpPr>
            <p:spPr>
              <a:xfrm>
                <a:off x="6058292" y="3540198"/>
                <a:ext cx="86318" cy="99091"/>
              </a:xfrm>
              <a:custGeom>
                <a:avLst/>
                <a:gdLst>
                  <a:gd name="connsiteX0" fmla="*/ 184 w 86318"/>
                  <a:gd name="connsiteY0" fmla="*/ 68684 h 99091"/>
                  <a:gd name="connsiteX1" fmla="*/ 6088 w 86318"/>
                  <a:gd name="connsiteY1" fmla="*/ 75397 h 99091"/>
                  <a:gd name="connsiteX2" fmla="*/ 13529 w 86318"/>
                  <a:gd name="connsiteY2" fmla="*/ 82273 h 99091"/>
                  <a:gd name="connsiteX3" fmla="*/ 24772 w 86318"/>
                  <a:gd name="connsiteY3" fmla="*/ 89228 h 99091"/>
                  <a:gd name="connsiteX4" fmla="*/ 57125 w 86318"/>
                  <a:gd name="connsiteY4" fmla="*/ 88015 h 99091"/>
                  <a:gd name="connsiteX5" fmla="*/ 77831 w 86318"/>
                  <a:gd name="connsiteY5" fmla="*/ 55662 h 99091"/>
                  <a:gd name="connsiteX6" fmla="*/ 62949 w 86318"/>
                  <a:gd name="connsiteY6" fmla="*/ 18779 h 99091"/>
                  <a:gd name="connsiteX7" fmla="*/ 47905 w 86318"/>
                  <a:gd name="connsiteY7" fmla="*/ 9235 h 99091"/>
                  <a:gd name="connsiteX8" fmla="*/ 32699 w 86318"/>
                  <a:gd name="connsiteY8" fmla="*/ 6323 h 99091"/>
                  <a:gd name="connsiteX9" fmla="*/ 9647 w 86318"/>
                  <a:gd name="connsiteY9" fmla="*/ 11257 h 99091"/>
                  <a:gd name="connsiteX10" fmla="*/ 912 w 86318"/>
                  <a:gd name="connsiteY10" fmla="*/ 13684 h 99091"/>
                  <a:gd name="connsiteX11" fmla="*/ 8353 w 86318"/>
                  <a:gd name="connsiteY11" fmla="*/ 8265 h 99091"/>
                  <a:gd name="connsiteX12" fmla="*/ 32618 w 86318"/>
                  <a:gd name="connsiteY12" fmla="*/ 176 h 99091"/>
                  <a:gd name="connsiteX13" fmla="*/ 50655 w 86318"/>
                  <a:gd name="connsiteY13" fmla="*/ 2522 h 99091"/>
                  <a:gd name="connsiteX14" fmla="*/ 68287 w 86318"/>
                  <a:gd name="connsiteY14" fmla="*/ 13360 h 99091"/>
                  <a:gd name="connsiteX15" fmla="*/ 86243 w 86318"/>
                  <a:gd name="connsiteY15" fmla="*/ 56309 h 99091"/>
                  <a:gd name="connsiteX16" fmla="*/ 78155 w 86318"/>
                  <a:gd name="connsiteY16" fmla="*/ 80089 h 99091"/>
                  <a:gd name="connsiteX17" fmla="*/ 60199 w 86318"/>
                  <a:gd name="connsiteY17" fmla="*/ 94890 h 99091"/>
                  <a:gd name="connsiteX18" fmla="*/ 22022 w 86318"/>
                  <a:gd name="connsiteY18" fmla="*/ 94405 h 99091"/>
                  <a:gd name="connsiteX19" fmla="*/ 184 w 86318"/>
                  <a:gd name="connsiteY19" fmla="*/ 68684 h 9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18" h="99091">
                    <a:moveTo>
                      <a:pt x="184" y="68684"/>
                    </a:moveTo>
                    <a:cubicBezTo>
                      <a:pt x="750" y="68684"/>
                      <a:pt x="2287" y="71272"/>
                      <a:pt x="6088" y="75397"/>
                    </a:cubicBezTo>
                    <a:cubicBezTo>
                      <a:pt x="8361" y="77897"/>
                      <a:pt x="10852" y="80202"/>
                      <a:pt x="13529" y="82273"/>
                    </a:cubicBezTo>
                    <a:cubicBezTo>
                      <a:pt x="16951" y="85087"/>
                      <a:pt x="20728" y="87425"/>
                      <a:pt x="24772" y="89228"/>
                    </a:cubicBezTo>
                    <a:cubicBezTo>
                      <a:pt x="35198" y="93677"/>
                      <a:pt x="47064" y="93232"/>
                      <a:pt x="57125" y="88015"/>
                    </a:cubicBezTo>
                    <a:cubicBezTo>
                      <a:pt x="69646" y="82078"/>
                      <a:pt x="77686" y="69517"/>
                      <a:pt x="77831" y="55662"/>
                    </a:cubicBezTo>
                    <a:cubicBezTo>
                      <a:pt x="78559" y="41774"/>
                      <a:pt x="73116" y="28275"/>
                      <a:pt x="62949" y="18779"/>
                    </a:cubicBezTo>
                    <a:cubicBezTo>
                      <a:pt x="58565" y="14695"/>
                      <a:pt x="53461" y="11460"/>
                      <a:pt x="47905" y="9235"/>
                    </a:cubicBezTo>
                    <a:cubicBezTo>
                      <a:pt x="43084" y="7246"/>
                      <a:pt x="37916" y="6251"/>
                      <a:pt x="32699" y="6323"/>
                    </a:cubicBezTo>
                    <a:cubicBezTo>
                      <a:pt x="24805" y="6768"/>
                      <a:pt x="17032" y="8435"/>
                      <a:pt x="9647" y="11257"/>
                    </a:cubicBezTo>
                    <a:cubicBezTo>
                      <a:pt x="4228" y="13118"/>
                      <a:pt x="1559" y="14250"/>
                      <a:pt x="912" y="13684"/>
                    </a:cubicBezTo>
                    <a:cubicBezTo>
                      <a:pt x="265" y="13118"/>
                      <a:pt x="3176" y="11096"/>
                      <a:pt x="8353" y="8265"/>
                    </a:cubicBezTo>
                    <a:cubicBezTo>
                      <a:pt x="15778" y="3881"/>
                      <a:pt x="24052" y="1131"/>
                      <a:pt x="32618" y="176"/>
                    </a:cubicBezTo>
                    <a:cubicBezTo>
                      <a:pt x="38733" y="-390"/>
                      <a:pt x="44888" y="411"/>
                      <a:pt x="50655" y="2522"/>
                    </a:cubicBezTo>
                    <a:cubicBezTo>
                      <a:pt x="57174" y="4973"/>
                      <a:pt x="63159" y="8653"/>
                      <a:pt x="68287" y="13360"/>
                    </a:cubicBezTo>
                    <a:cubicBezTo>
                      <a:pt x="80501" y="24199"/>
                      <a:pt x="87109" y="40003"/>
                      <a:pt x="86243" y="56309"/>
                    </a:cubicBezTo>
                    <a:cubicBezTo>
                      <a:pt x="86001" y="64867"/>
                      <a:pt x="83186" y="73157"/>
                      <a:pt x="78155" y="80089"/>
                    </a:cubicBezTo>
                    <a:cubicBezTo>
                      <a:pt x="73537" y="86478"/>
                      <a:pt x="67357" y="91574"/>
                      <a:pt x="60199" y="94890"/>
                    </a:cubicBezTo>
                    <a:cubicBezTo>
                      <a:pt x="48083" y="100657"/>
                      <a:pt x="33985" y="100479"/>
                      <a:pt x="22022" y="94405"/>
                    </a:cubicBezTo>
                    <a:cubicBezTo>
                      <a:pt x="2772" y="83324"/>
                      <a:pt x="-949" y="68603"/>
                      <a:pt x="184" y="68684"/>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99" name="任意多边形: 形状 198"/>
              <p:cNvSpPr/>
              <p:nvPr>
                <p:custDataLst>
                  <p:tags r:id="rId619"/>
                </p:custDataLst>
              </p:nvPr>
            </p:nvSpPr>
            <p:spPr>
              <a:xfrm>
                <a:off x="6102478" y="3126686"/>
                <a:ext cx="18726" cy="59879"/>
              </a:xfrm>
              <a:custGeom>
                <a:avLst/>
                <a:gdLst>
                  <a:gd name="connsiteX0" fmla="*/ 18682 w 18726"/>
                  <a:gd name="connsiteY0" fmla="*/ 59826 h 59879"/>
                  <a:gd name="connsiteX1" fmla="*/ 10594 w 18726"/>
                  <a:gd name="connsiteY1" fmla="*/ 53760 h 59879"/>
                  <a:gd name="connsiteX2" fmla="*/ 2910 w 18726"/>
                  <a:gd name="connsiteY2" fmla="*/ 8142 h 59879"/>
                  <a:gd name="connsiteX3" fmla="*/ 8329 w 18726"/>
                  <a:gd name="connsiteY3" fmla="*/ 53 h 59879"/>
                  <a:gd name="connsiteX4" fmla="*/ 5741 w 18726"/>
                  <a:gd name="connsiteY4" fmla="*/ 9274 h 59879"/>
                  <a:gd name="connsiteX5" fmla="*/ 4770 w 18726"/>
                  <a:gd name="connsiteY5" fmla="*/ 31436 h 59879"/>
                  <a:gd name="connsiteX6" fmla="*/ 12859 w 18726"/>
                  <a:gd name="connsiteY6" fmla="*/ 52061 h 59879"/>
                  <a:gd name="connsiteX7" fmla="*/ 18682 w 18726"/>
                  <a:gd name="connsiteY7" fmla="*/ 59826 h 5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6" h="59879">
                    <a:moveTo>
                      <a:pt x="18682" y="59826"/>
                    </a:moveTo>
                    <a:cubicBezTo>
                      <a:pt x="18682" y="60230"/>
                      <a:pt x="14962" y="58370"/>
                      <a:pt x="10594" y="53760"/>
                    </a:cubicBezTo>
                    <a:cubicBezTo>
                      <a:pt x="71" y="41021"/>
                      <a:pt x="-2857" y="23631"/>
                      <a:pt x="2910" y="8142"/>
                    </a:cubicBezTo>
                    <a:cubicBezTo>
                      <a:pt x="5256" y="2399"/>
                      <a:pt x="7925" y="-432"/>
                      <a:pt x="8329" y="53"/>
                    </a:cubicBezTo>
                    <a:cubicBezTo>
                      <a:pt x="8734" y="539"/>
                      <a:pt x="7197" y="3693"/>
                      <a:pt x="5741" y="9274"/>
                    </a:cubicBezTo>
                    <a:cubicBezTo>
                      <a:pt x="3848" y="16505"/>
                      <a:pt x="3517" y="24068"/>
                      <a:pt x="4770" y="31436"/>
                    </a:cubicBezTo>
                    <a:cubicBezTo>
                      <a:pt x="5935" y="38812"/>
                      <a:pt x="8701" y="45857"/>
                      <a:pt x="12859" y="52061"/>
                    </a:cubicBezTo>
                    <a:cubicBezTo>
                      <a:pt x="16660" y="56752"/>
                      <a:pt x="19087" y="59260"/>
                      <a:pt x="18682" y="59826"/>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0" name="任意多边形: 形状 199"/>
              <p:cNvSpPr/>
              <p:nvPr>
                <p:custDataLst>
                  <p:tags r:id="rId620"/>
                </p:custDataLst>
              </p:nvPr>
            </p:nvSpPr>
            <p:spPr>
              <a:xfrm>
                <a:off x="6040196" y="3124420"/>
                <a:ext cx="24053" cy="50614"/>
              </a:xfrm>
              <a:custGeom>
                <a:avLst/>
                <a:gdLst>
                  <a:gd name="connsiteX0" fmla="*/ 0 w 24053"/>
                  <a:gd name="connsiteY0" fmla="*/ 50445 h 50614"/>
                  <a:gd name="connsiteX1" fmla="*/ 6956 w 24053"/>
                  <a:gd name="connsiteY1" fmla="*/ 44945 h 50614"/>
                  <a:gd name="connsiteX2" fmla="*/ 18360 w 24053"/>
                  <a:gd name="connsiteY2" fmla="*/ 28768 h 50614"/>
                  <a:gd name="connsiteX3" fmla="*/ 18846 w 24053"/>
                  <a:gd name="connsiteY3" fmla="*/ 8628 h 50614"/>
                  <a:gd name="connsiteX4" fmla="*/ 16419 w 24053"/>
                  <a:gd name="connsiteY4" fmla="*/ 55 h 50614"/>
                  <a:gd name="connsiteX5" fmla="*/ 21677 w 24053"/>
                  <a:gd name="connsiteY5" fmla="*/ 7658 h 50614"/>
                  <a:gd name="connsiteX6" fmla="*/ 8654 w 24053"/>
                  <a:gd name="connsiteY6" fmla="*/ 48099 h 50614"/>
                  <a:gd name="connsiteX7" fmla="*/ 0 w 24053"/>
                  <a:gd name="connsiteY7" fmla="*/ 50445 h 5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53" h="50614">
                    <a:moveTo>
                      <a:pt x="0" y="50445"/>
                    </a:moveTo>
                    <a:cubicBezTo>
                      <a:pt x="0" y="49798"/>
                      <a:pt x="2912" y="48342"/>
                      <a:pt x="6956" y="44945"/>
                    </a:cubicBezTo>
                    <a:cubicBezTo>
                      <a:pt x="12124" y="40658"/>
                      <a:pt x="16063" y="35077"/>
                      <a:pt x="18360" y="28768"/>
                    </a:cubicBezTo>
                    <a:cubicBezTo>
                      <a:pt x="20366" y="22225"/>
                      <a:pt x="20536" y="15261"/>
                      <a:pt x="18846" y="8628"/>
                    </a:cubicBezTo>
                    <a:cubicBezTo>
                      <a:pt x="17552" y="3452"/>
                      <a:pt x="15853" y="540"/>
                      <a:pt x="16419" y="55"/>
                    </a:cubicBezTo>
                    <a:cubicBezTo>
                      <a:pt x="16985" y="-431"/>
                      <a:pt x="19493" y="2320"/>
                      <a:pt x="21677" y="7658"/>
                    </a:cubicBezTo>
                    <a:cubicBezTo>
                      <a:pt x="27605" y="22516"/>
                      <a:pt x="22138" y="39493"/>
                      <a:pt x="8654" y="48099"/>
                    </a:cubicBezTo>
                    <a:cubicBezTo>
                      <a:pt x="3802" y="50445"/>
                      <a:pt x="162" y="50930"/>
                      <a:pt x="0" y="50445"/>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1" name="任意多边形: 形状 200"/>
              <p:cNvSpPr/>
              <p:nvPr>
                <p:custDataLst>
                  <p:tags r:id="rId621"/>
                </p:custDataLst>
              </p:nvPr>
            </p:nvSpPr>
            <p:spPr>
              <a:xfrm>
                <a:off x="5172808" y="3969135"/>
                <a:ext cx="2104169" cy="1947418"/>
              </a:xfrm>
              <a:custGeom>
                <a:avLst/>
                <a:gdLst>
                  <a:gd name="connsiteX0" fmla="*/ 1667240 w 2104169"/>
                  <a:gd name="connsiteY0" fmla="*/ 883241 h 1947418"/>
                  <a:gd name="connsiteX1" fmla="*/ 1685600 w 2104169"/>
                  <a:gd name="connsiteY1" fmla="*/ 1005617 h 1947418"/>
                  <a:gd name="connsiteX2" fmla="*/ 2104169 w 2104169"/>
                  <a:gd name="connsiteY2" fmla="*/ 779145 h 1947418"/>
                  <a:gd name="connsiteX3" fmla="*/ 1876322 w 2104169"/>
                  <a:gd name="connsiteY3" fmla="*/ 285759 h 1947418"/>
                  <a:gd name="connsiteX4" fmla="*/ 1622107 w 2104169"/>
                  <a:gd name="connsiteY4" fmla="*/ 107817 h 1947418"/>
                  <a:gd name="connsiteX5" fmla="*/ 1294127 w 2104169"/>
                  <a:gd name="connsiteY5" fmla="*/ 0 h 1947418"/>
                  <a:gd name="connsiteX6" fmla="*/ 825006 w 2104169"/>
                  <a:gd name="connsiteY6" fmla="*/ 6309 h 1947418"/>
                  <a:gd name="connsiteX7" fmla="*/ 625387 w 2104169"/>
                  <a:gd name="connsiteY7" fmla="*/ 12860 h 1947418"/>
                  <a:gd name="connsiteX8" fmla="*/ 625387 w 2104169"/>
                  <a:gd name="connsiteY8" fmla="*/ 13831 h 1947418"/>
                  <a:gd name="connsiteX9" fmla="*/ 304929 w 2104169"/>
                  <a:gd name="connsiteY9" fmla="*/ 147773 h 1947418"/>
                  <a:gd name="connsiteX10" fmla="*/ 0 w 2104169"/>
                  <a:gd name="connsiteY10" fmla="*/ 492173 h 1947418"/>
                  <a:gd name="connsiteX11" fmla="*/ 318840 w 2104169"/>
                  <a:gd name="connsiteY11" fmla="*/ 867389 h 1947418"/>
                  <a:gd name="connsiteX12" fmla="*/ 396650 w 2104169"/>
                  <a:gd name="connsiteY12" fmla="*/ 770329 h 1947418"/>
                  <a:gd name="connsiteX13" fmla="*/ 324664 w 2104169"/>
                  <a:gd name="connsiteY13" fmla="*/ 1947418 h 1947418"/>
                  <a:gd name="connsiteX14" fmla="*/ 1724586 w 2104169"/>
                  <a:gd name="connsiteY14" fmla="*/ 1947418 h 1947418"/>
                  <a:gd name="connsiteX15" fmla="*/ 1687541 w 2104169"/>
                  <a:gd name="connsiteY15" fmla="*/ 1515827 h 194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4169" h="1947418">
                    <a:moveTo>
                      <a:pt x="1667240" y="883241"/>
                    </a:moveTo>
                    <a:lnTo>
                      <a:pt x="1685600" y="1005617"/>
                    </a:lnTo>
                    <a:lnTo>
                      <a:pt x="2104169" y="779145"/>
                    </a:lnTo>
                    <a:cubicBezTo>
                      <a:pt x="2104169" y="779145"/>
                      <a:pt x="1915388" y="341245"/>
                      <a:pt x="1876322" y="285759"/>
                    </a:cubicBezTo>
                    <a:cubicBezTo>
                      <a:pt x="1793740" y="169207"/>
                      <a:pt x="1622107" y="107817"/>
                      <a:pt x="1622107" y="107817"/>
                    </a:cubicBezTo>
                    <a:lnTo>
                      <a:pt x="1294127" y="0"/>
                    </a:lnTo>
                    <a:cubicBezTo>
                      <a:pt x="1170133" y="115177"/>
                      <a:pt x="899256" y="105795"/>
                      <a:pt x="825006" y="6309"/>
                    </a:cubicBezTo>
                    <a:lnTo>
                      <a:pt x="625387" y="12860"/>
                    </a:lnTo>
                    <a:lnTo>
                      <a:pt x="625387" y="13831"/>
                    </a:lnTo>
                    <a:cubicBezTo>
                      <a:pt x="544504" y="9140"/>
                      <a:pt x="408863" y="53383"/>
                      <a:pt x="304929" y="147773"/>
                    </a:cubicBezTo>
                    <a:cubicBezTo>
                      <a:pt x="184898" y="256803"/>
                      <a:pt x="0" y="492173"/>
                      <a:pt x="0" y="492173"/>
                    </a:cubicBezTo>
                    <a:lnTo>
                      <a:pt x="318840" y="867389"/>
                    </a:lnTo>
                    <a:lnTo>
                      <a:pt x="396650" y="770329"/>
                    </a:lnTo>
                    <a:lnTo>
                      <a:pt x="324664" y="1947418"/>
                    </a:lnTo>
                    <a:lnTo>
                      <a:pt x="1724586" y="1947418"/>
                    </a:lnTo>
                    <a:lnTo>
                      <a:pt x="1687541" y="1515827"/>
                    </a:lnTo>
                    <a:close/>
                  </a:path>
                </a:pathLst>
              </a:custGeom>
              <a:solidFill>
                <a:schemeClr val="accent1">
                  <a:lumMod val="60000"/>
                  <a:lumOff val="40000"/>
                </a:scheme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2" name="任意多边形: 形状 201"/>
              <p:cNvSpPr/>
              <p:nvPr>
                <p:custDataLst>
                  <p:tags r:id="rId622"/>
                </p:custDataLst>
              </p:nvPr>
            </p:nvSpPr>
            <p:spPr>
              <a:xfrm>
                <a:off x="5618149" y="4798509"/>
                <a:ext cx="517600" cy="497155"/>
              </a:xfrm>
              <a:custGeom>
                <a:avLst/>
                <a:gdLst>
                  <a:gd name="connsiteX0" fmla="*/ 0 w 517600"/>
                  <a:gd name="connsiteY0" fmla="*/ 454481 h 497155"/>
                  <a:gd name="connsiteX1" fmla="*/ 210296 w 517600"/>
                  <a:gd name="connsiteY1" fmla="*/ 484165 h 497155"/>
                  <a:gd name="connsiteX2" fmla="*/ 504143 w 517600"/>
                  <a:gd name="connsiteY2" fmla="*/ 239252 h 497155"/>
                  <a:gd name="connsiteX3" fmla="*/ 505276 w 517600"/>
                  <a:gd name="connsiteY3" fmla="*/ 0 h 497155"/>
                  <a:gd name="connsiteX4" fmla="*/ 189832 w 517600"/>
                  <a:gd name="connsiteY4" fmla="*/ 103611 h 497155"/>
                  <a:gd name="connsiteX5" fmla="*/ 2831 w 517600"/>
                  <a:gd name="connsiteY5" fmla="*/ 409025 h 4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00" h="497155">
                    <a:moveTo>
                      <a:pt x="0" y="454481"/>
                    </a:moveTo>
                    <a:cubicBezTo>
                      <a:pt x="0" y="454481"/>
                      <a:pt x="69721" y="525658"/>
                      <a:pt x="210296" y="484165"/>
                    </a:cubicBezTo>
                    <a:cubicBezTo>
                      <a:pt x="350870" y="442672"/>
                      <a:pt x="474540" y="293443"/>
                      <a:pt x="504143" y="239252"/>
                    </a:cubicBezTo>
                    <a:cubicBezTo>
                      <a:pt x="533746" y="185060"/>
                      <a:pt x="505276" y="0"/>
                      <a:pt x="505276" y="0"/>
                    </a:cubicBezTo>
                    <a:lnTo>
                      <a:pt x="189832" y="103611"/>
                    </a:lnTo>
                    <a:lnTo>
                      <a:pt x="2831" y="409025"/>
                    </a:lnTo>
                    <a:close/>
                  </a:path>
                </a:pathLst>
              </a:custGeom>
              <a:solidFill>
                <a:schemeClr val="accent1">
                  <a:lumMod val="75000"/>
                </a:scheme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4" name="任意多边形: 形状 203"/>
              <p:cNvSpPr/>
              <p:nvPr>
                <p:custDataLst>
                  <p:tags r:id="rId623"/>
                </p:custDataLst>
              </p:nvPr>
            </p:nvSpPr>
            <p:spPr>
              <a:xfrm>
                <a:off x="5602370" y="4117203"/>
                <a:ext cx="571193" cy="1141690"/>
              </a:xfrm>
              <a:custGeom>
                <a:avLst/>
                <a:gdLst>
                  <a:gd name="connsiteX0" fmla="*/ 511026 w 571193"/>
                  <a:gd name="connsiteY0" fmla="*/ 242920 h 1141690"/>
                  <a:gd name="connsiteX1" fmla="*/ 448018 w 571193"/>
                  <a:gd name="connsiteY1" fmla="*/ 271 h 1141690"/>
                  <a:gd name="connsiteX2" fmla="*/ 63824 w 571193"/>
                  <a:gd name="connsiteY2" fmla="*/ 492282 h 1141690"/>
                  <a:gd name="connsiteX3" fmla="*/ 1544 w 571193"/>
                  <a:gd name="connsiteY3" fmla="*/ 1107882 h 1141690"/>
                  <a:gd name="connsiteX4" fmla="*/ 13353 w 571193"/>
                  <a:gd name="connsiteY4" fmla="*/ 1141691 h 1141690"/>
                  <a:gd name="connsiteX5" fmla="*/ 13353 w 571193"/>
                  <a:gd name="connsiteY5" fmla="*/ 1141691 h 1141690"/>
                  <a:gd name="connsiteX6" fmla="*/ 117288 w 571193"/>
                  <a:gd name="connsiteY6" fmla="*/ 1067845 h 1141690"/>
                  <a:gd name="connsiteX7" fmla="*/ 452062 w 571193"/>
                  <a:gd name="connsiteY7" fmla="*/ 951050 h 1141690"/>
                  <a:gd name="connsiteX8" fmla="*/ 504232 w 571193"/>
                  <a:gd name="connsiteY8" fmla="*/ 800122 h 1141690"/>
                  <a:gd name="connsiteX9" fmla="*/ 511026 w 571193"/>
                  <a:gd name="connsiteY9" fmla="*/ 693761 h 1141690"/>
                  <a:gd name="connsiteX10" fmla="*/ 556805 w 571193"/>
                  <a:gd name="connsiteY10" fmla="*/ 606489 h 1141690"/>
                  <a:gd name="connsiteX11" fmla="*/ 568129 w 571193"/>
                  <a:gd name="connsiteY11" fmla="*/ 426848 h 1141690"/>
                  <a:gd name="connsiteX12" fmla="*/ 511026 w 571193"/>
                  <a:gd name="connsiteY12" fmla="*/ 242920 h 114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193" h="1141690">
                    <a:moveTo>
                      <a:pt x="511026" y="242920"/>
                    </a:moveTo>
                    <a:cubicBezTo>
                      <a:pt x="511026" y="242920"/>
                      <a:pt x="580342" y="9087"/>
                      <a:pt x="448018" y="271"/>
                    </a:cubicBezTo>
                    <a:cubicBezTo>
                      <a:pt x="315693" y="-8545"/>
                      <a:pt x="146001" y="198515"/>
                      <a:pt x="63824" y="492282"/>
                    </a:cubicBezTo>
                    <a:cubicBezTo>
                      <a:pt x="-7272" y="745041"/>
                      <a:pt x="-1449" y="1032499"/>
                      <a:pt x="1544" y="1107882"/>
                    </a:cubicBezTo>
                    <a:cubicBezTo>
                      <a:pt x="2037" y="1120071"/>
                      <a:pt x="6146" y="1131839"/>
                      <a:pt x="13353" y="1141691"/>
                    </a:cubicBezTo>
                    <a:lnTo>
                      <a:pt x="13353" y="1141691"/>
                    </a:lnTo>
                    <a:cubicBezTo>
                      <a:pt x="13353" y="1141691"/>
                      <a:pt x="10765" y="1101249"/>
                      <a:pt x="117288" y="1067845"/>
                    </a:cubicBezTo>
                    <a:cubicBezTo>
                      <a:pt x="223810" y="1034440"/>
                      <a:pt x="403532" y="1009447"/>
                      <a:pt x="452062" y="951050"/>
                    </a:cubicBezTo>
                    <a:cubicBezTo>
                      <a:pt x="500592" y="892652"/>
                      <a:pt x="504232" y="800122"/>
                      <a:pt x="504232" y="800122"/>
                    </a:cubicBezTo>
                    <a:cubicBezTo>
                      <a:pt x="504232" y="800122"/>
                      <a:pt x="493717" y="704519"/>
                      <a:pt x="511026" y="693761"/>
                    </a:cubicBezTo>
                    <a:cubicBezTo>
                      <a:pt x="528335" y="683004"/>
                      <a:pt x="552923" y="629945"/>
                      <a:pt x="556805" y="606489"/>
                    </a:cubicBezTo>
                    <a:cubicBezTo>
                      <a:pt x="560688" y="583033"/>
                      <a:pt x="578159" y="493900"/>
                      <a:pt x="568129" y="426848"/>
                    </a:cubicBezTo>
                    <a:cubicBezTo>
                      <a:pt x="558100" y="359796"/>
                      <a:pt x="511026" y="242920"/>
                      <a:pt x="511026" y="242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5" name="任意多边形: 形状 204"/>
              <p:cNvSpPr/>
              <p:nvPr>
                <p:custDataLst>
                  <p:tags r:id="rId624"/>
                </p:custDataLst>
              </p:nvPr>
            </p:nvSpPr>
            <p:spPr>
              <a:xfrm>
                <a:off x="6080084" y="4157997"/>
                <a:ext cx="50135" cy="238200"/>
              </a:xfrm>
              <a:custGeom>
                <a:avLst/>
                <a:gdLst>
                  <a:gd name="connsiteX0" fmla="*/ 50135 w 50135"/>
                  <a:gd name="connsiteY0" fmla="*/ 238200 h 238200"/>
                  <a:gd name="connsiteX1" fmla="*/ 45282 w 50135"/>
                  <a:gd name="connsiteY1" fmla="*/ 229708 h 238200"/>
                  <a:gd name="connsiteX2" fmla="*/ 33473 w 50135"/>
                  <a:gd name="connsiteY2" fmla="*/ 205443 h 238200"/>
                  <a:gd name="connsiteX3" fmla="*/ 4356 w 50135"/>
                  <a:gd name="connsiteY3" fmla="*/ 121648 h 238200"/>
                  <a:gd name="connsiteX4" fmla="*/ 6297 w 50135"/>
                  <a:gd name="connsiteY4" fmla="*/ 33162 h 238200"/>
                  <a:gd name="connsiteX5" fmla="*/ 16245 w 50135"/>
                  <a:gd name="connsiteY5" fmla="*/ 8088 h 238200"/>
                  <a:gd name="connsiteX6" fmla="*/ 21583 w 50135"/>
                  <a:gd name="connsiteY6" fmla="*/ 0 h 238200"/>
                  <a:gd name="connsiteX7" fmla="*/ 9128 w 50135"/>
                  <a:gd name="connsiteY7" fmla="*/ 34133 h 238200"/>
                  <a:gd name="connsiteX8" fmla="*/ 8480 w 50135"/>
                  <a:gd name="connsiteY8" fmla="*/ 121082 h 238200"/>
                  <a:gd name="connsiteX9" fmla="*/ 36223 w 50135"/>
                  <a:gd name="connsiteY9" fmla="*/ 204472 h 238200"/>
                  <a:gd name="connsiteX10" fmla="*/ 46738 w 50135"/>
                  <a:gd name="connsiteY10" fmla="*/ 229141 h 238200"/>
                  <a:gd name="connsiteX11" fmla="*/ 50135 w 50135"/>
                  <a:gd name="connsiteY11" fmla="*/ 238200 h 2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35" h="238200">
                    <a:moveTo>
                      <a:pt x="50135" y="238200"/>
                    </a:moveTo>
                    <a:cubicBezTo>
                      <a:pt x="48218" y="235547"/>
                      <a:pt x="46593" y="232700"/>
                      <a:pt x="45282" y="229708"/>
                    </a:cubicBezTo>
                    <a:cubicBezTo>
                      <a:pt x="42370" y="224046"/>
                      <a:pt x="38245" y="215796"/>
                      <a:pt x="33473" y="205443"/>
                    </a:cubicBezTo>
                    <a:cubicBezTo>
                      <a:pt x="20532" y="178743"/>
                      <a:pt x="10761" y="150620"/>
                      <a:pt x="4356" y="121648"/>
                    </a:cubicBezTo>
                    <a:cubicBezTo>
                      <a:pt x="-2050" y="92417"/>
                      <a:pt x="-1379" y="62086"/>
                      <a:pt x="6297" y="33162"/>
                    </a:cubicBezTo>
                    <a:cubicBezTo>
                      <a:pt x="8691" y="24467"/>
                      <a:pt x="12023" y="16064"/>
                      <a:pt x="16245" y="8088"/>
                    </a:cubicBezTo>
                    <a:cubicBezTo>
                      <a:pt x="17653" y="5168"/>
                      <a:pt x="19448" y="2443"/>
                      <a:pt x="21583" y="0"/>
                    </a:cubicBezTo>
                    <a:cubicBezTo>
                      <a:pt x="16569" y="11049"/>
                      <a:pt x="12411" y="22453"/>
                      <a:pt x="9128" y="34133"/>
                    </a:cubicBezTo>
                    <a:cubicBezTo>
                      <a:pt x="2536" y="62717"/>
                      <a:pt x="2317" y="92401"/>
                      <a:pt x="8480" y="121082"/>
                    </a:cubicBezTo>
                    <a:cubicBezTo>
                      <a:pt x="14911" y="149739"/>
                      <a:pt x="24212" y="177676"/>
                      <a:pt x="36223" y="204472"/>
                    </a:cubicBezTo>
                    <a:cubicBezTo>
                      <a:pt x="40348" y="214259"/>
                      <a:pt x="43907" y="222509"/>
                      <a:pt x="46738" y="229141"/>
                    </a:cubicBezTo>
                    <a:cubicBezTo>
                      <a:pt x="48218" y="232021"/>
                      <a:pt x="49359" y="235062"/>
                      <a:pt x="50135" y="23820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6" name="任意多边形: 形状 205"/>
              <p:cNvSpPr/>
              <p:nvPr>
                <p:custDataLst>
                  <p:tags r:id="rId625"/>
                </p:custDataLst>
              </p:nvPr>
            </p:nvSpPr>
            <p:spPr>
              <a:xfrm>
                <a:off x="6295728" y="4687942"/>
                <a:ext cx="478985" cy="639857"/>
              </a:xfrm>
              <a:custGeom>
                <a:avLst/>
                <a:gdLst>
                  <a:gd name="connsiteX0" fmla="*/ 35000 w 478985"/>
                  <a:gd name="connsiteY0" fmla="*/ 0 h 639857"/>
                  <a:gd name="connsiteX1" fmla="*/ 23676 w 478985"/>
                  <a:gd name="connsiteY1" fmla="*/ 178913 h 639857"/>
                  <a:gd name="connsiteX2" fmla="*/ 139 w 478985"/>
                  <a:gd name="connsiteY2" fmla="*/ 274355 h 639857"/>
                  <a:gd name="connsiteX3" fmla="*/ 49558 w 478985"/>
                  <a:gd name="connsiteY3" fmla="*/ 447768 h 639857"/>
                  <a:gd name="connsiteX4" fmla="*/ 328443 w 478985"/>
                  <a:gd name="connsiteY4" fmla="*/ 637924 h 639857"/>
                  <a:gd name="connsiteX5" fmla="*/ 478723 w 478985"/>
                  <a:gd name="connsiteY5" fmla="*/ 589798 h 639857"/>
                  <a:gd name="connsiteX6" fmla="*/ 423561 w 478985"/>
                  <a:gd name="connsiteY6" fmla="*/ 330002 h 639857"/>
                  <a:gd name="connsiteX7" fmla="*/ 310810 w 478985"/>
                  <a:gd name="connsiteY7" fmla="*/ 55000 h 63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985" h="639857">
                    <a:moveTo>
                      <a:pt x="35000" y="0"/>
                    </a:moveTo>
                    <a:cubicBezTo>
                      <a:pt x="38316" y="4044"/>
                      <a:pt x="23676" y="178913"/>
                      <a:pt x="23676" y="178913"/>
                    </a:cubicBezTo>
                    <a:cubicBezTo>
                      <a:pt x="23676" y="178913"/>
                      <a:pt x="1595" y="194038"/>
                      <a:pt x="139" y="274355"/>
                    </a:cubicBezTo>
                    <a:cubicBezTo>
                      <a:pt x="-1317" y="354671"/>
                      <a:pt x="8227" y="395679"/>
                      <a:pt x="49558" y="447768"/>
                    </a:cubicBezTo>
                    <a:cubicBezTo>
                      <a:pt x="90890" y="499856"/>
                      <a:pt x="217552" y="633313"/>
                      <a:pt x="328443" y="637924"/>
                    </a:cubicBezTo>
                    <a:cubicBezTo>
                      <a:pt x="439333" y="642534"/>
                      <a:pt x="474032" y="643100"/>
                      <a:pt x="478723" y="589798"/>
                    </a:cubicBezTo>
                    <a:cubicBezTo>
                      <a:pt x="483414" y="536496"/>
                      <a:pt x="423561" y="330002"/>
                      <a:pt x="423561" y="330002"/>
                    </a:cubicBezTo>
                    <a:lnTo>
                      <a:pt x="310810" y="55000"/>
                    </a:lnTo>
                    <a:close/>
                  </a:path>
                </a:pathLst>
              </a:custGeom>
              <a:solidFill>
                <a:schemeClr val="accent1">
                  <a:lumMod val="75000"/>
                </a:scheme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8" name="任意多边形: 形状 207"/>
              <p:cNvSpPr/>
              <p:nvPr>
                <p:custDataLst>
                  <p:tags r:id="rId626"/>
                </p:custDataLst>
              </p:nvPr>
            </p:nvSpPr>
            <p:spPr>
              <a:xfrm>
                <a:off x="6156102" y="3875123"/>
                <a:ext cx="88971" cy="33880"/>
              </a:xfrm>
              <a:custGeom>
                <a:avLst/>
                <a:gdLst>
                  <a:gd name="connsiteX0" fmla="*/ 0 w 88971"/>
                  <a:gd name="connsiteY0" fmla="*/ 11188 h 33880"/>
                  <a:gd name="connsiteX1" fmla="*/ 88971 w 88971"/>
                  <a:gd name="connsiteY1" fmla="*/ 7791 h 33880"/>
                  <a:gd name="connsiteX2" fmla="*/ 39794 w 88971"/>
                  <a:gd name="connsiteY2" fmla="*/ 33674 h 33880"/>
                  <a:gd name="connsiteX3" fmla="*/ 0 w 88971"/>
                  <a:gd name="connsiteY3" fmla="*/ 11188 h 33880"/>
                </a:gdLst>
                <a:ahLst/>
                <a:cxnLst>
                  <a:cxn ang="0">
                    <a:pos x="connsiteX0" y="connsiteY0"/>
                  </a:cxn>
                  <a:cxn ang="0">
                    <a:pos x="connsiteX1" y="connsiteY1"/>
                  </a:cxn>
                  <a:cxn ang="0">
                    <a:pos x="connsiteX2" y="connsiteY2"/>
                  </a:cxn>
                  <a:cxn ang="0">
                    <a:pos x="connsiteX3" y="connsiteY3"/>
                  </a:cxn>
                </a:cxnLst>
                <a:rect l="l" t="t" r="r" b="b"/>
                <a:pathLst>
                  <a:path w="88971" h="33880">
                    <a:moveTo>
                      <a:pt x="0" y="11188"/>
                    </a:moveTo>
                    <a:cubicBezTo>
                      <a:pt x="0" y="11188"/>
                      <a:pt x="36478" y="-11540"/>
                      <a:pt x="88971" y="7791"/>
                    </a:cubicBezTo>
                    <a:cubicBezTo>
                      <a:pt x="88971" y="7791"/>
                      <a:pt x="63655" y="36586"/>
                      <a:pt x="39794" y="33674"/>
                    </a:cubicBezTo>
                    <a:cubicBezTo>
                      <a:pt x="24313" y="31045"/>
                      <a:pt x="10240" y="23094"/>
                      <a:pt x="0" y="11188"/>
                    </a:cubicBezTo>
                    <a:close/>
                  </a:path>
                </a:pathLst>
              </a:custGeom>
              <a:solidFill>
                <a:srgbClr val="FF725E"/>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09" name="任意多边形: 形状 208"/>
              <p:cNvSpPr/>
              <p:nvPr>
                <p:custDataLst>
                  <p:tags r:id="rId627"/>
                </p:custDataLst>
              </p:nvPr>
            </p:nvSpPr>
            <p:spPr>
              <a:xfrm>
                <a:off x="6156102" y="3875123"/>
                <a:ext cx="88971" cy="33880"/>
              </a:xfrm>
              <a:custGeom>
                <a:avLst/>
                <a:gdLst>
                  <a:gd name="connsiteX0" fmla="*/ 0 w 88971"/>
                  <a:gd name="connsiteY0" fmla="*/ 11188 h 33880"/>
                  <a:gd name="connsiteX1" fmla="*/ 88971 w 88971"/>
                  <a:gd name="connsiteY1" fmla="*/ 7791 h 33880"/>
                  <a:gd name="connsiteX2" fmla="*/ 39794 w 88971"/>
                  <a:gd name="connsiteY2" fmla="*/ 33674 h 33880"/>
                  <a:gd name="connsiteX3" fmla="*/ 0 w 88971"/>
                  <a:gd name="connsiteY3" fmla="*/ 11188 h 33880"/>
                </a:gdLst>
                <a:ahLst/>
                <a:cxnLst>
                  <a:cxn ang="0">
                    <a:pos x="connsiteX0" y="connsiteY0"/>
                  </a:cxn>
                  <a:cxn ang="0">
                    <a:pos x="connsiteX1" y="connsiteY1"/>
                  </a:cxn>
                  <a:cxn ang="0">
                    <a:pos x="connsiteX2" y="connsiteY2"/>
                  </a:cxn>
                  <a:cxn ang="0">
                    <a:pos x="connsiteX3" y="connsiteY3"/>
                  </a:cxn>
                </a:cxnLst>
                <a:rect l="l" t="t" r="r" b="b"/>
                <a:pathLst>
                  <a:path w="88971" h="33880">
                    <a:moveTo>
                      <a:pt x="0" y="11188"/>
                    </a:moveTo>
                    <a:cubicBezTo>
                      <a:pt x="0" y="11188"/>
                      <a:pt x="36478" y="-11540"/>
                      <a:pt x="88971" y="7791"/>
                    </a:cubicBezTo>
                    <a:cubicBezTo>
                      <a:pt x="88971" y="7791"/>
                      <a:pt x="63655" y="36586"/>
                      <a:pt x="39794" y="33674"/>
                    </a:cubicBezTo>
                    <a:cubicBezTo>
                      <a:pt x="24313" y="31045"/>
                      <a:pt x="10240" y="23094"/>
                      <a:pt x="0" y="11188"/>
                    </a:cubicBezTo>
                    <a:close/>
                  </a:path>
                </a:pathLst>
              </a:custGeom>
              <a:solidFill>
                <a:srgbClr val="000000">
                  <a:alpha val="30000"/>
                </a:srgb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0" name="任意多边形: 形状 209"/>
              <p:cNvSpPr/>
              <p:nvPr>
                <p:custDataLst>
                  <p:tags r:id="rId628"/>
                </p:custDataLst>
              </p:nvPr>
            </p:nvSpPr>
            <p:spPr>
              <a:xfrm>
                <a:off x="6146881" y="3882914"/>
                <a:ext cx="162898" cy="666879"/>
              </a:xfrm>
              <a:custGeom>
                <a:avLst/>
                <a:gdLst>
                  <a:gd name="connsiteX0" fmla="*/ 108707 w 162898"/>
                  <a:gd name="connsiteY0" fmla="*/ 496864 h 666879"/>
                  <a:gd name="connsiteX1" fmla="*/ 105552 w 162898"/>
                  <a:gd name="connsiteY1" fmla="*/ 332995 h 666879"/>
                  <a:gd name="connsiteX2" fmla="*/ 98111 w 162898"/>
                  <a:gd name="connsiteY2" fmla="*/ 0 h 666879"/>
                  <a:gd name="connsiteX3" fmla="*/ 9140 w 162898"/>
                  <a:gd name="connsiteY3" fmla="*/ 3397 h 666879"/>
                  <a:gd name="connsiteX4" fmla="*/ 21434 w 162898"/>
                  <a:gd name="connsiteY4" fmla="*/ 186597 h 666879"/>
                  <a:gd name="connsiteX5" fmla="*/ 12537 w 162898"/>
                  <a:gd name="connsiteY5" fmla="*/ 496540 h 666879"/>
                  <a:gd name="connsiteX6" fmla="*/ 0 w 162898"/>
                  <a:gd name="connsiteY6" fmla="*/ 555504 h 666879"/>
                  <a:gd name="connsiteX7" fmla="*/ 6066 w 162898"/>
                  <a:gd name="connsiteY7" fmla="*/ 666880 h 666879"/>
                  <a:gd name="connsiteX8" fmla="*/ 42140 w 162898"/>
                  <a:gd name="connsiteY8" fmla="*/ 621424 h 666879"/>
                  <a:gd name="connsiteX9" fmla="*/ 78295 w 162898"/>
                  <a:gd name="connsiteY9" fmla="*/ 590931 h 666879"/>
                  <a:gd name="connsiteX10" fmla="*/ 128442 w 162898"/>
                  <a:gd name="connsiteY10" fmla="*/ 637277 h 666879"/>
                  <a:gd name="connsiteX11" fmla="*/ 162898 w 162898"/>
                  <a:gd name="connsiteY11" fmla="*/ 576291 h 666879"/>
                  <a:gd name="connsiteX12" fmla="*/ 108707 w 162898"/>
                  <a:gd name="connsiteY12" fmla="*/ 496864 h 66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98" h="666879">
                    <a:moveTo>
                      <a:pt x="108707" y="496864"/>
                    </a:moveTo>
                    <a:cubicBezTo>
                      <a:pt x="100618" y="463378"/>
                      <a:pt x="103045" y="432158"/>
                      <a:pt x="105552" y="332995"/>
                    </a:cubicBezTo>
                    <a:cubicBezTo>
                      <a:pt x="108060" y="228494"/>
                      <a:pt x="98111" y="0"/>
                      <a:pt x="98111" y="0"/>
                    </a:cubicBezTo>
                    <a:cubicBezTo>
                      <a:pt x="69721" y="21919"/>
                      <a:pt x="40037" y="22162"/>
                      <a:pt x="9140" y="3397"/>
                    </a:cubicBezTo>
                    <a:lnTo>
                      <a:pt x="21434" y="186597"/>
                    </a:lnTo>
                    <a:cubicBezTo>
                      <a:pt x="21434" y="186597"/>
                      <a:pt x="17956" y="455209"/>
                      <a:pt x="12537" y="496540"/>
                    </a:cubicBezTo>
                    <a:cubicBezTo>
                      <a:pt x="10499" y="516591"/>
                      <a:pt x="6301" y="536359"/>
                      <a:pt x="0" y="555504"/>
                    </a:cubicBezTo>
                    <a:lnTo>
                      <a:pt x="6066" y="666880"/>
                    </a:lnTo>
                    <a:lnTo>
                      <a:pt x="42140" y="621424"/>
                    </a:lnTo>
                    <a:cubicBezTo>
                      <a:pt x="42140" y="621424"/>
                      <a:pt x="60015" y="585592"/>
                      <a:pt x="78295" y="590931"/>
                    </a:cubicBezTo>
                    <a:cubicBezTo>
                      <a:pt x="96574" y="596269"/>
                      <a:pt x="128442" y="637277"/>
                      <a:pt x="128442" y="637277"/>
                    </a:cubicBezTo>
                    <a:lnTo>
                      <a:pt x="162898" y="576291"/>
                    </a:lnTo>
                    <a:cubicBezTo>
                      <a:pt x="162898" y="576291"/>
                      <a:pt x="116633" y="530349"/>
                      <a:pt x="108707" y="496864"/>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1" name="任意多边形: 形状 210"/>
              <p:cNvSpPr/>
              <p:nvPr>
                <p:custDataLst>
                  <p:tags r:id="rId629"/>
                </p:custDataLst>
              </p:nvPr>
            </p:nvSpPr>
            <p:spPr>
              <a:xfrm>
                <a:off x="6258243" y="4128403"/>
                <a:ext cx="537766" cy="1149336"/>
              </a:xfrm>
              <a:custGeom>
                <a:avLst/>
                <a:gdLst>
                  <a:gd name="connsiteX0" fmla="*/ 20801 w 537766"/>
                  <a:gd name="connsiteY0" fmla="*/ 172756 h 1149336"/>
                  <a:gd name="connsiteX1" fmla="*/ 86640 w 537766"/>
                  <a:gd name="connsiteY1" fmla="*/ 1284 h 1149336"/>
                  <a:gd name="connsiteX2" fmla="*/ 361642 w 537766"/>
                  <a:gd name="connsiteY2" fmla="*/ 168308 h 1149336"/>
                  <a:gd name="connsiteX3" fmla="*/ 531496 w 537766"/>
                  <a:gd name="connsiteY3" fmla="*/ 603619 h 1149336"/>
                  <a:gd name="connsiteX4" fmla="*/ 516047 w 537766"/>
                  <a:gd name="connsiteY4" fmla="*/ 1149337 h 1149336"/>
                  <a:gd name="connsiteX5" fmla="*/ 474959 w 537766"/>
                  <a:gd name="connsiteY5" fmla="*/ 1091748 h 1149336"/>
                  <a:gd name="connsiteX6" fmla="*/ 273156 w 537766"/>
                  <a:gd name="connsiteY6" fmla="*/ 938070 h 1149336"/>
                  <a:gd name="connsiteX7" fmla="*/ 278818 w 537766"/>
                  <a:gd name="connsiteY7" fmla="*/ 794018 h 1149336"/>
                  <a:gd name="connsiteX8" fmla="*/ 247516 w 537766"/>
                  <a:gd name="connsiteY8" fmla="*/ 718069 h 1149336"/>
                  <a:gd name="connsiteX9" fmla="*/ 181273 w 537766"/>
                  <a:gd name="connsiteY9" fmla="*/ 626186 h 1149336"/>
                  <a:gd name="connsiteX10" fmla="*/ 127162 w 537766"/>
                  <a:gd name="connsiteY10" fmla="*/ 612436 h 1149336"/>
                  <a:gd name="connsiteX11" fmla="*/ 12632 w 537766"/>
                  <a:gd name="connsiteY11" fmla="*/ 476148 h 1149336"/>
                  <a:gd name="connsiteX12" fmla="*/ 27919 w 537766"/>
                  <a:gd name="connsiteY12" fmla="*/ 332824 h 1149336"/>
                  <a:gd name="connsiteX13" fmla="*/ 59706 w 537766"/>
                  <a:gd name="connsiteY13" fmla="*/ 299257 h 114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766" h="1149336">
                    <a:moveTo>
                      <a:pt x="20801" y="172756"/>
                    </a:moveTo>
                    <a:cubicBezTo>
                      <a:pt x="20801" y="172756"/>
                      <a:pt x="-7104" y="15843"/>
                      <a:pt x="86640" y="1284"/>
                    </a:cubicBezTo>
                    <a:cubicBezTo>
                      <a:pt x="180383" y="-13275"/>
                      <a:pt x="303891" y="99314"/>
                      <a:pt x="361642" y="168308"/>
                    </a:cubicBezTo>
                    <a:cubicBezTo>
                      <a:pt x="419392" y="237301"/>
                      <a:pt x="511113" y="414920"/>
                      <a:pt x="531496" y="603619"/>
                    </a:cubicBezTo>
                    <a:cubicBezTo>
                      <a:pt x="551878" y="792319"/>
                      <a:pt x="516047" y="1149337"/>
                      <a:pt x="516047" y="1149337"/>
                    </a:cubicBezTo>
                    <a:cubicBezTo>
                      <a:pt x="516047" y="1149337"/>
                      <a:pt x="501812" y="1129520"/>
                      <a:pt x="474959" y="1091748"/>
                    </a:cubicBezTo>
                    <a:cubicBezTo>
                      <a:pt x="448106" y="1053976"/>
                      <a:pt x="290950" y="1011350"/>
                      <a:pt x="273156" y="938070"/>
                    </a:cubicBezTo>
                    <a:cubicBezTo>
                      <a:pt x="263045" y="890325"/>
                      <a:pt x="264995" y="840817"/>
                      <a:pt x="278818" y="794018"/>
                    </a:cubicBezTo>
                    <a:cubicBezTo>
                      <a:pt x="278818" y="794018"/>
                      <a:pt x="258840" y="784150"/>
                      <a:pt x="247516" y="718069"/>
                    </a:cubicBezTo>
                    <a:lnTo>
                      <a:pt x="181273" y="626186"/>
                    </a:lnTo>
                    <a:cubicBezTo>
                      <a:pt x="162354" y="626332"/>
                      <a:pt x="143719" y="621600"/>
                      <a:pt x="127162" y="612436"/>
                    </a:cubicBezTo>
                    <a:cubicBezTo>
                      <a:pt x="97154" y="596825"/>
                      <a:pt x="32448" y="511737"/>
                      <a:pt x="12632" y="476148"/>
                    </a:cubicBezTo>
                    <a:cubicBezTo>
                      <a:pt x="-11148" y="433523"/>
                      <a:pt x="1308" y="360405"/>
                      <a:pt x="27919" y="332824"/>
                    </a:cubicBezTo>
                    <a:cubicBezTo>
                      <a:pt x="38029" y="322309"/>
                      <a:pt x="59706" y="299257"/>
                      <a:pt x="59706" y="299257"/>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2" name="任意多边形: 形状 211"/>
              <p:cNvSpPr/>
              <p:nvPr>
                <p:custDataLst>
                  <p:tags r:id="rId630"/>
                </p:custDataLst>
              </p:nvPr>
            </p:nvSpPr>
            <p:spPr>
              <a:xfrm>
                <a:off x="6297566" y="4993346"/>
                <a:ext cx="213530" cy="70943"/>
              </a:xfrm>
              <a:custGeom>
                <a:avLst/>
                <a:gdLst>
                  <a:gd name="connsiteX0" fmla="*/ 213531 w 213530"/>
                  <a:gd name="connsiteY0" fmla="*/ 70944 h 70943"/>
                  <a:gd name="connsiteX1" fmla="*/ 205443 w 213530"/>
                  <a:gd name="connsiteY1" fmla="*/ 66819 h 70943"/>
                  <a:gd name="connsiteX2" fmla="*/ 183038 w 213530"/>
                  <a:gd name="connsiteY2" fmla="*/ 54282 h 70943"/>
                  <a:gd name="connsiteX3" fmla="*/ 150119 w 213530"/>
                  <a:gd name="connsiteY3" fmla="*/ 35274 h 70943"/>
                  <a:gd name="connsiteX4" fmla="*/ 108868 w 213530"/>
                  <a:gd name="connsiteY4" fmla="*/ 14245 h 70943"/>
                  <a:gd name="connsiteX5" fmla="*/ 64221 w 213530"/>
                  <a:gd name="connsiteY5" fmla="*/ 3892 h 70943"/>
                  <a:gd name="connsiteX6" fmla="*/ 27743 w 213530"/>
                  <a:gd name="connsiteY6" fmla="*/ 10443 h 70943"/>
                  <a:gd name="connsiteX7" fmla="*/ 0 w 213530"/>
                  <a:gd name="connsiteY7" fmla="*/ 30583 h 70943"/>
                  <a:gd name="connsiteX8" fmla="*/ 1132 w 213530"/>
                  <a:gd name="connsiteY8" fmla="*/ 28399 h 70943"/>
                  <a:gd name="connsiteX9" fmla="*/ 5419 w 213530"/>
                  <a:gd name="connsiteY9" fmla="*/ 22818 h 70943"/>
                  <a:gd name="connsiteX10" fmla="*/ 26530 w 213530"/>
                  <a:gd name="connsiteY10" fmla="*/ 7693 h 70943"/>
                  <a:gd name="connsiteX11" fmla="*/ 64221 w 213530"/>
                  <a:gd name="connsiteY11" fmla="*/ 9 h 70943"/>
                  <a:gd name="connsiteX12" fmla="*/ 110243 w 213530"/>
                  <a:gd name="connsiteY12" fmla="*/ 10120 h 70943"/>
                  <a:gd name="connsiteX13" fmla="*/ 151817 w 213530"/>
                  <a:gd name="connsiteY13" fmla="*/ 31634 h 70943"/>
                  <a:gd name="connsiteX14" fmla="*/ 184170 w 213530"/>
                  <a:gd name="connsiteY14" fmla="*/ 51451 h 70943"/>
                  <a:gd name="connsiteX15" fmla="*/ 205928 w 213530"/>
                  <a:gd name="connsiteY15" fmla="*/ 65201 h 70943"/>
                  <a:gd name="connsiteX16" fmla="*/ 213531 w 213530"/>
                  <a:gd name="connsiteY16" fmla="*/ 70944 h 7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530" h="70943">
                    <a:moveTo>
                      <a:pt x="213531" y="70944"/>
                    </a:moveTo>
                    <a:cubicBezTo>
                      <a:pt x="210692" y="69860"/>
                      <a:pt x="207982" y="68477"/>
                      <a:pt x="205443" y="66819"/>
                    </a:cubicBezTo>
                    <a:lnTo>
                      <a:pt x="183038" y="54282"/>
                    </a:lnTo>
                    <a:lnTo>
                      <a:pt x="150119" y="35274"/>
                    </a:lnTo>
                    <a:cubicBezTo>
                      <a:pt x="136878" y="27315"/>
                      <a:pt x="123088" y="20287"/>
                      <a:pt x="108868" y="14245"/>
                    </a:cubicBezTo>
                    <a:cubicBezTo>
                      <a:pt x="94754" y="8065"/>
                      <a:pt x="79613" y="4555"/>
                      <a:pt x="64221" y="3892"/>
                    </a:cubicBezTo>
                    <a:cubicBezTo>
                      <a:pt x="51741" y="3503"/>
                      <a:pt x="39309" y="5736"/>
                      <a:pt x="27743" y="10443"/>
                    </a:cubicBezTo>
                    <a:cubicBezTo>
                      <a:pt x="17139" y="15054"/>
                      <a:pt x="7668" y="21921"/>
                      <a:pt x="0" y="30583"/>
                    </a:cubicBezTo>
                    <a:cubicBezTo>
                      <a:pt x="0" y="30583"/>
                      <a:pt x="0" y="29774"/>
                      <a:pt x="1132" y="28399"/>
                    </a:cubicBezTo>
                    <a:cubicBezTo>
                      <a:pt x="2386" y="26409"/>
                      <a:pt x="3826" y="24541"/>
                      <a:pt x="5419" y="22818"/>
                    </a:cubicBezTo>
                    <a:cubicBezTo>
                      <a:pt x="11348" y="16388"/>
                      <a:pt x="18530" y="11236"/>
                      <a:pt x="26530" y="7693"/>
                    </a:cubicBezTo>
                    <a:cubicBezTo>
                      <a:pt x="38395" y="2444"/>
                      <a:pt x="51247" y="-177"/>
                      <a:pt x="64221" y="9"/>
                    </a:cubicBezTo>
                    <a:cubicBezTo>
                      <a:pt x="80066" y="430"/>
                      <a:pt x="95685" y="3859"/>
                      <a:pt x="110243" y="10120"/>
                    </a:cubicBezTo>
                    <a:cubicBezTo>
                      <a:pt x="124641" y="16202"/>
                      <a:pt x="138536" y="23401"/>
                      <a:pt x="151817" y="31634"/>
                    </a:cubicBezTo>
                    <a:lnTo>
                      <a:pt x="184170" y="51451"/>
                    </a:lnTo>
                    <a:lnTo>
                      <a:pt x="205928" y="65201"/>
                    </a:lnTo>
                    <a:cubicBezTo>
                      <a:pt x="208670" y="66819"/>
                      <a:pt x="211226" y="68744"/>
                      <a:pt x="213531" y="70944"/>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3" name="任意多边形: 形状 212"/>
              <p:cNvSpPr/>
              <p:nvPr>
                <p:custDataLst>
                  <p:tags r:id="rId631"/>
                </p:custDataLst>
              </p:nvPr>
            </p:nvSpPr>
            <p:spPr>
              <a:xfrm>
                <a:off x="5880372" y="4645721"/>
                <a:ext cx="4933" cy="3801"/>
              </a:xfrm>
              <a:custGeom>
                <a:avLst/>
                <a:gdLst>
                  <a:gd name="connsiteX0" fmla="*/ 4934 w 4933"/>
                  <a:gd name="connsiteY0" fmla="*/ 0 h 3801"/>
                  <a:gd name="connsiteX1" fmla="*/ 0 w 4933"/>
                  <a:gd name="connsiteY1" fmla="*/ 3802 h 3801"/>
                </a:gdLst>
                <a:ahLst/>
                <a:cxnLst>
                  <a:cxn ang="0">
                    <a:pos x="connsiteX0" y="connsiteY0"/>
                  </a:cxn>
                  <a:cxn ang="0">
                    <a:pos x="connsiteX1" y="connsiteY1"/>
                  </a:cxn>
                </a:cxnLst>
                <a:rect l="l" t="t" r="r" b="b"/>
                <a:pathLst>
                  <a:path w="4933" h="3801">
                    <a:moveTo>
                      <a:pt x="4934" y="0"/>
                    </a:moveTo>
                    <a:lnTo>
                      <a:pt x="0" y="3802"/>
                    </a:lnTo>
                    <a:close/>
                  </a:path>
                </a:pathLst>
              </a:custGeom>
              <a:solidFill>
                <a:srgbClr val="FFFFFF">
                  <a:alpha val="20000"/>
                </a:srgb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4" name="任意多边形: 形状 213"/>
              <p:cNvSpPr/>
              <p:nvPr>
                <p:custDataLst>
                  <p:tags r:id="rId632"/>
                </p:custDataLst>
              </p:nvPr>
            </p:nvSpPr>
            <p:spPr>
              <a:xfrm>
                <a:off x="5717716" y="4258534"/>
                <a:ext cx="455613" cy="864961"/>
              </a:xfrm>
              <a:custGeom>
                <a:avLst/>
                <a:gdLst>
                  <a:gd name="connsiteX0" fmla="*/ 390907 w 455613"/>
                  <a:gd name="connsiteY0" fmla="*/ 384517 h 864961"/>
                  <a:gd name="connsiteX1" fmla="*/ 455614 w 455613"/>
                  <a:gd name="connsiteY1" fmla="*/ 279369 h 864961"/>
                  <a:gd name="connsiteX2" fmla="*/ 452055 w 455613"/>
                  <a:gd name="connsiteY2" fmla="*/ 260200 h 864961"/>
                  <a:gd name="connsiteX3" fmla="*/ 452055 w 455613"/>
                  <a:gd name="connsiteY3" fmla="*/ 260200 h 864961"/>
                  <a:gd name="connsiteX4" fmla="*/ 434099 w 455613"/>
                  <a:gd name="connsiteY4" fmla="*/ 210457 h 864961"/>
                  <a:gd name="connsiteX5" fmla="*/ 370929 w 455613"/>
                  <a:gd name="connsiteY5" fmla="*/ 226634 h 864961"/>
                  <a:gd name="connsiteX6" fmla="*/ 315524 w 455613"/>
                  <a:gd name="connsiteY6" fmla="*/ 127310 h 864961"/>
                  <a:gd name="connsiteX7" fmla="*/ 345127 w 455613"/>
                  <a:gd name="connsiteY7" fmla="*/ 53140 h 864961"/>
                  <a:gd name="connsiteX8" fmla="*/ 337848 w 455613"/>
                  <a:gd name="connsiteY8" fmla="*/ 43515 h 864961"/>
                  <a:gd name="connsiteX9" fmla="*/ 303715 w 455613"/>
                  <a:gd name="connsiteY9" fmla="*/ 85898 h 864961"/>
                  <a:gd name="connsiteX10" fmla="*/ 292958 w 455613"/>
                  <a:gd name="connsiteY10" fmla="*/ 48530 h 864961"/>
                  <a:gd name="connsiteX11" fmla="*/ 234318 w 455613"/>
                  <a:gd name="connsiteY11" fmla="*/ 0 h 864961"/>
                  <a:gd name="connsiteX12" fmla="*/ 226957 w 455613"/>
                  <a:gd name="connsiteY12" fmla="*/ 12618 h 864961"/>
                  <a:gd name="connsiteX13" fmla="*/ 285436 w 455613"/>
                  <a:gd name="connsiteY13" fmla="*/ 84523 h 864961"/>
                  <a:gd name="connsiteX14" fmla="*/ 295384 w 455613"/>
                  <a:gd name="connsiteY14" fmla="*/ 134993 h 864961"/>
                  <a:gd name="connsiteX15" fmla="*/ 226877 w 455613"/>
                  <a:gd name="connsiteY15" fmla="*/ 59287 h 864961"/>
                  <a:gd name="connsiteX16" fmla="*/ 219921 w 455613"/>
                  <a:gd name="connsiteY16" fmla="*/ 65353 h 864961"/>
                  <a:gd name="connsiteX17" fmla="*/ 255266 w 455613"/>
                  <a:gd name="connsiteY17" fmla="*/ 108302 h 864961"/>
                  <a:gd name="connsiteX18" fmla="*/ 302179 w 455613"/>
                  <a:gd name="connsiteY18" fmla="*/ 175516 h 864961"/>
                  <a:gd name="connsiteX19" fmla="*/ 322561 w 455613"/>
                  <a:gd name="connsiteY19" fmla="*/ 226634 h 864961"/>
                  <a:gd name="connsiteX20" fmla="*/ 280583 w 455613"/>
                  <a:gd name="connsiteY20" fmla="*/ 205604 h 864961"/>
                  <a:gd name="connsiteX21" fmla="*/ 233509 w 455613"/>
                  <a:gd name="connsiteY21" fmla="*/ 162008 h 864961"/>
                  <a:gd name="connsiteX22" fmla="*/ 181582 w 455613"/>
                  <a:gd name="connsiteY22" fmla="*/ 90508 h 864961"/>
                  <a:gd name="connsiteX23" fmla="*/ 174384 w 455613"/>
                  <a:gd name="connsiteY23" fmla="*/ 100537 h 864961"/>
                  <a:gd name="connsiteX24" fmla="*/ 218141 w 455613"/>
                  <a:gd name="connsiteY24" fmla="*/ 176810 h 864961"/>
                  <a:gd name="connsiteX25" fmla="*/ 268693 w 455613"/>
                  <a:gd name="connsiteY25" fmla="*/ 228494 h 864961"/>
                  <a:gd name="connsiteX26" fmla="*/ 133861 w 455613"/>
                  <a:gd name="connsiteY26" fmla="*/ 223965 h 864961"/>
                  <a:gd name="connsiteX27" fmla="*/ 123751 w 455613"/>
                  <a:gd name="connsiteY27" fmla="*/ 237715 h 864961"/>
                  <a:gd name="connsiteX28" fmla="*/ 238039 w 455613"/>
                  <a:gd name="connsiteY28" fmla="*/ 246288 h 864961"/>
                  <a:gd name="connsiteX29" fmla="*/ 192582 w 455613"/>
                  <a:gd name="connsiteY29" fmla="*/ 257774 h 864961"/>
                  <a:gd name="connsiteX30" fmla="*/ 53625 w 455613"/>
                  <a:gd name="connsiteY30" fmla="*/ 308002 h 864961"/>
                  <a:gd name="connsiteX31" fmla="*/ 55890 w 455613"/>
                  <a:gd name="connsiteY31" fmla="*/ 316090 h 864961"/>
                  <a:gd name="connsiteX32" fmla="*/ 134832 w 455613"/>
                  <a:gd name="connsiteY32" fmla="*/ 287943 h 864961"/>
                  <a:gd name="connsiteX33" fmla="*/ 82501 w 455613"/>
                  <a:gd name="connsiteY33" fmla="*/ 349333 h 864961"/>
                  <a:gd name="connsiteX34" fmla="*/ 89052 w 455613"/>
                  <a:gd name="connsiteY34" fmla="*/ 354024 h 864961"/>
                  <a:gd name="connsiteX35" fmla="*/ 216119 w 455613"/>
                  <a:gd name="connsiteY35" fmla="*/ 268208 h 864961"/>
                  <a:gd name="connsiteX36" fmla="*/ 173817 w 455613"/>
                  <a:gd name="connsiteY36" fmla="*/ 318112 h 864961"/>
                  <a:gd name="connsiteX37" fmla="*/ 180935 w 455613"/>
                  <a:gd name="connsiteY37" fmla="*/ 321186 h 864961"/>
                  <a:gd name="connsiteX38" fmla="*/ 248149 w 455613"/>
                  <a:gd name="connsiteY38" fmla="*/ 262465 h 864961"/>
                  <a:gd name="connsiteX39" fmla="*/ 292634 w 455613"/>
                  <a:gd name="connsiteY39" fmla="*/ 264002 h 864961"/>
                  <a:gd name="connsiteX40" fmla="*/ 276458 w 455613"/>
                  <a:gd name="connsiteY40" fmla="*/ 287862 h 864961"/>
                  <a:gd name="connsiteX41" fmla="*/ 167347 w 455613"/>
                  <a:gd name="connsiteY41" fmla="*/ 387106 h 864961"/>
                  <a:gd name="connsiteX42" fmla="*/ 175435 w 455613"/>
                  <a:gd name="connsiteY42" fmla="*/ 389694 h 864961"/>
                  <a:gd name="connsiteX43" fmla="*/ 259958 w 455613"/>
                  <a:gd name="connsiteY43" fmla="*/ 322238 h 864961"/>
                  <a:gd name="connsiteX44" fmla="*/ 256965 w 455613"/>
                  <a:gd name="connsiteY44" fmla="*/ 369311 h 864961"/>
                  <a:gd name="connsiteX45" fmla="*/ 269017 w 455613"/>
                  <a:gd name="connsiteY45" fmla="*/ 371333 h 864961"/>
                  <a:gd name="connsiteX46" fmla="*/ 328061 w 455613"/>
                  <a:gd name="connsiteY46" fmla="*/ 262303 h 864961"/>
                  <a:gd name="connsiteX47" fmla="*/ 435069 w 455613"/>
                  <a:gd name="connsiteY47" fmla="*/ 260605 h 864961"/>
                  <a:gd name="connsiteX48" fmla="*/ 379341 w 455613"/>
                  <a:gd name="connsiteY48" fmla="*/ 337039 h 864961"/>
                  <a:gd name="connsiteX49" fmla="*/ 303473 w 455613"/>
                  <a:gd name="connsiteY49" fmla="*/ 399804 h 864961"/>
                  <a:gd name="connsiteX50" fmla="*/ 227605 w 455613"/>
                  <a:gd name="connsiteY50" fmla="*/ 408944 h 864961"/>
                  <a:gd name="connsiteX51" fmla="*/ 119707 w 455613"/>
                  <a:gd name="connsiteY51" fmla="*/ 464591 h 864961"/>
                  <a:gd name="connsiteX52" fmla="*/ 324 w 455613"/>
                  <a:gd name="connsiteY52" fmla="*/ 590122 h 864961"/>
                  <a:gd name="connsiteX53" fmla="*/ 17794 w 455613"/>
                  <a:gd name="connsiteY53" fmla="*/ 598210 h 864961"/>
                  <a:gd name="connsiteX54" fmla="*/ 85089 w 455613"/>
                  <a:gd name="connsiteY54" fmla="*/ 519511 h 864961"/>
                  <a:gd name="connsiteX55" fmla="*/ 70206 w 455613"/>
                  <a:gd name="connsiteY55" fmla="*/ 565533 h 864961"/>
                  <a:gd name="connsiteX56" fmla="*/ 84684 w 455613"/>
                  <a:gd name="connsiteY56" fmla="*/ 564077 h 864961"/>
                  <a:gd name="connsiteX57" fmla="*/ 139442 w 455613"/>
                  <a:gd name="connsiteY57" fmla="*/ 474055 h 864961"/>
                  <a:gd name="connsiteX58" fmla="*/ 201884 w 455613"/>
                  <a:gd name="connsiteY58" fmla="*/ 434826 h 864961"/>
                  <a:gd name="connsiteX59" fmla="*/ 182391 w 455613"/>
                  <a:gd name="connsiteY59" fmla="*/ 485136 h 864961"/>
                  <a:gd name="connsiteX60" fmla="*/ 197516 w 455613"/>
                  <a:gd name="connsiteY60" fmla="*/ 485136 h 864961"/>
                  <a:gd name="connsiteX61" fmla="*/ 226391 w 455613"/>
                  <a:gd name="connsiteY61" fmla="*/ 430540 h 864961"/>
                  <a:gd name="connsiteX62" fmla="*/ 291098 w 455613"/>
                  <a:gd name="connsiteY62" fmla="*/ 427466 h 864961"/>
                  <a:gd name="connsiteX63" fmla="*/ 257693 w 455613"/>
                  <a:gd name="connsiteY63" fmla="*/ 462569 h 864961"/>
                  <a:gd name="connsiteX64" fmla="*/ 117280 w 455613"/>
                  <a:gd name="connsiteY64" fmla="*/ 560357 h 864961"/>
                  <a:gd name="connsiteX65" fmla="*/ 38258 w 455613"/>
                  <a:gd name="connsiteY65" fmla="*/ 653696 h 864961"/>
                  <a:gd name="connsiteX66" fmla="*/ 50875 w 455613"/>
                  <a:gd name="connsiteY66" fmla="*/ 662916 h 864961"/>
                  <a:gd name="connsiteX67" fmla="*/ 194200 w 455613"/>
                  <a:gd name="connsiteY67" fmla="*/ 519673 h 864961"/>
                  <a:gd name="connsiteX68" fmla="*/ 258906 w 455613"/>
                  <a:gd name="connsiteY68" fmla="*/ 484165 h 864961"/>
                  <a:gd name="connsiteX69" fmla="*/ 242730 w 455613"/>
                  <a:gd name="connsiteY69" fmla="*/ 529702 h 864961"/>
                  <a:gd name="connsiteX70" fmla="*/ 199296 w 455613"/>
                  <a:gd name="connsiteY70" fmla="*/ 572732 h 864961"/>
                  <a:gd name="connsiteX71" fmla="*/ 169935 w 455613"/>
                  <a:gd name="connsiteY71" fmla="*/ 617460 h 864961"/>
                  <a:gd name="connsiteX72" fmla="*/ 140655 w 455613"/>
                  <a:gd name="connsiteY72" fmla="*/ 665990 h 864961"/>
                  <a:gd name="connsiteX73" fmla="*/ 74170 w 455613"/>
                  <a:gd name="connsiteY73" fmla="*/ 712174 h 864961"/>
                  <a:gd name="connsiteX74" fmla="*/ 50875 w 455613"/>
                  <a:gd name="connsiteY74" fmla="*/ 758763 h 864961"/>
                  <a:gd name="connsiteX75" fmla="*/ 0 w 455613"/>
                  <a:gd name="connsiteY75" fmla="*/ 804623 h 864961"/>
                  <a:gd name="connsiteX76" fmla="*/ 1456 w 455613"/>
                  <a:gd name="connsiteY76" fmla="*/ 820234 h 864961"/>
                  <a:gd name="connsiteX77" fmla="*/ 27338 w 455613"/>
                  <a:gd name="connsiteY77" fmla="*/ 808748 h 864961"/>
                  <a:gd name="connsiteX78" fmla="*/ 28875 w 455613"/>
                  <a:gd name="connsiteY78" fmla="*/ 860352 h 864961"/>
                  <a:gd name="connsiteX79" fmla="*/ 38419 w 455613"/>
                  <a:gd name="connsiteY79" fmla="*/ 860999 h 864961"/>
                  <a:gd name="connsiteX80" fmla="*/ 47397 w 455613"/>
                  <a:gd name="connsiteY80" fmla="*/ 794351 h 864961"/>
                  <a:gd name="connsiteX81" fmla="*/ 82582 w 455613"/>
                  <a:gd name="connsiteY81" fmla="*/ 731101 h 864961"/>
                  <a:gd name="connsiteX82" fmla="*/ 158935 w 455613"/>
                  <a:gd name="connsiteY82" fmla="*/ 680306 h 864961"/>
                  <a:gd name="connsiteX83" fmla="*/ 187487 w 455613"/>
                  <a:gd name="connsiteY83" fmla="*/ 627004 h 864961"/>
                  <a:gd name="connsiteX84" fmla="*/ 217575 w 455613"/>
                  <a:gd name="connsiteY84" fmla="*/ 601688 h 864961"/>
                  <a:gd name="connsiteX85" fmla="*/ 177134 w 455613"/>
                  <a:gd name="connsiteY85" fmla="*/ 679093 h 864961"/>
                  <a:gd name="connsiteX86" fmla="*/ 109839 w 455613"/>
                  <a:gd name="connsiteY86" fmla="*/ 815138 h 864961"/>
                  <a:gd name="connsiteX87" fmla="*/ 101751 w 455613"/>
                  <a:gd name="connsiteY87" fmla="*/ 864962 h 864961"/>
                  <a:gd name="connsiteX88" fmla="*/ 111942 w 455613"/>
                  <a:gd name="connsiteY88" fmla="*/ 854771 h 864961"/>
                  <a:gd name="connsiteX89" fmla="*/ 227766 w 455613"/>
                  <a:gd name="connsiteY89" fmla="*/ 615115 h 864961"/>
                  <a:gd name="connsiteX90" fmla="*/ 264083 w 455613"/>
                  <a:gd name="connsiteY90" fmla="*/ 571923 h 864961"/>
                  <a:gd name="connsiteX91" fmla="*/ 254781 w 455613"/>
                  <a:gd name="connsiteY91" fmla="*/ 604842 h 864961"/>
                  <a:gd name="connsiteX92" fmla="*/ 206251 w 455613"/>
                  <a:gd name="connsiteY92" fmla="*/ 752858 h 864961"/>
                  <a:gd name="connsiteX93" fmla="*/ 175840 w 455613"/>
                  <a:gd name="connsiteY93" fmla="*/ 831234 h 864961"/>
                  <a:gd name="connsiteX94" fmla="*/ 183928 w 455613"/>
                  <a:gd name="connsiteY94" fmla="*/ 837785 h 864961"/>
                  <a:gd name="connsiteX95" fmla="*/ 206009 w 455613"/>
                  <a:gd name="connsiteY95" fmla="*/ 788042 h 864961"/>
                  <a:gd name="connsiteX96" fmla="*/ 208921 w 455613"/>
                  <a:gd name="connsiteY96" fmla="*/ 821366 h 864961"/>
                  <a:gd name="connsiteX97" fmla="*/ 220891 w 455613"/>
                  <a:gd name="connsiteY97" fmla="*/ 822094 h 864961"/>
                  <a:gd name="connsiteX98" fmla="*/ 230840 w 455613"/>
                  <a:gd name="connsiteY98" fmla="*/ 740402 h 864961"/>
                  <a:gd name="connsiteX99" fmla="*/ 250575 w 455613"/>
                  <a:gd name="connsiteY99" fmla="*/ 674159 h 864961"/>
                  <a:gd name="connsiteX100" fmla="*/ 253487 w 455613"/>
                  <a:gd name="connsiteY100" fmla="*/ 741858 h 864961"/>
                  <a:gd name="connsiteX101" fmla="*/ 237311 w 455613"/>
                  <a:gd name="connsiteY101" fmla="*/ 813520 h 864961"/>
                  <a:gd name="connsiteX102" fmla="*/ 251061 w 455613"/>
                  <a:gd name="connsiteY102" fmla="*/ 812550 h 864961"/>
                  <a:gd name="connsiteX103" fmla="*/ 258421 w 455613"/>
                  <a:gd name="connsiteY103" fmla="*/ 783675 h 864961"/>
                  <a:gd name="connsiteX104" fmla="*/ 271848 w 455613"/>
                  <a:gd name="connsiteY104" fmla="*/ 760542 h 864961"/>
                  <a:gd name="connsiteX105" fmla="*/ 283656 w 455613"/>
                  <a:gd name="connsiteY105" fmla="*/ 780197 h 864961"/>
                  <a:gd name="connsiteX106" fmla="*/ 294171 w 455613"/>
                  <a:gd name="connsiteY106" fmla="*/ 774130 h 864961"/>
                  <a:gd name="connsiteX107" fmla="*/ 263921 w 455613"/>
                  <a:gd name="connsiteY107" fmla="*/ 672622 h 864961"/>
                  <a:gd name="connsiteX108" fmla="*/ 277186 w 455613"/>
                  <a:gd name="connsiteY108" fmla="*/ 614710 h 864961"/>
                  <a:gd name="connsiteX109" fmla="*/ 320539 w 455613"/>
                  <a:gd name="connsiteY109" fmla="*/ 704975 h 864961"/>
                  <a:gd name="connsiteX110" fmla="*/ 334127 w 455613"/>
                  <a:gd name="connsiteY110" fmla="*/ 698666 h 864961"/>
                  <a:gd name="connsiteX111" fmla="*/ 290451 w 455613"/>
                  <a:gd name="connsiteY111" fmla="*/ 594004 h 864961"/>
                  <a:gd name="connsiteX112" fmla="*/ 309862 w 455613"/>
                  <a:gd name="connsiteY112" fmla="*/ 457312 h 864961"/>
                  <a:gd name="connsiteX113" fmla="*/ 335988 w 455613"/>
                  <a:gd name="connsiteY113" fmla="*/ 425444 h 864961"/>
                  <a:gd name="connsiteX114" fmla="*/ 355561 w 455613"/>
                  <a:gd name="connsiteY114" fmla="*/ 492577 h 864961"/>
                  <a:gd name="connsiteX115" fmla="*/ 332752 w 455613"/>
                  <a:gd name="connsiteY115" fmla="*/ 607431 h 864961"/>
                  <a:gd name="connsiteX116" fmla="*/ 336716 w 455613"/>
                  <a:gd name="connsiteY116" fmla="*/ 641644 h 864961"/>
                  <a:gd name="connsiteX117" fmla="*/ 371900 w 455613"/>
                  <a:gd name="connsiteY117" fmla="*/ 502445 h 864961"/>
                  <a:gd name="connsiteX118" fmla="*/ 370363 w 455613"/>
                  <a:gd name="connsiteY118" fmla="*/ 526305 h 864961"/>
                  <a:gd name="connsiteX119" fmla="*/ 380959 w 455613"/>
                  <a:gd name="connsiteY119" fmla="*/ 530592 h 864961"/>
                  <a:gd name="connsiteX120" fmla="*/ 385245 w 455613"/>
                  <a:gd name="connsiteY120" fmla="*/ 496055 h 864961"/>
                  <a:gd name="connsiteX121" fmla="*/ 362598 w 455613"/>
                  <a:gd name="connsiteY121" fmla="*/ 417922 h 86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55613" h="864961">
                    <a:moveTo>
                      <a:pt x="390907" y="384517"/>
                    </a:moveTo>
                    <a:cubicBezTo>
                      <a:pt x="419378" y="351598"/>
                      <a:pt x="455614" y="279369"/>
                      <a:pt x="455614" y="279369"/>
                    </a:cubicBezTo>
                    <a:lnTo>
                      <a:pt x="452055" y="260200"/>
                    </a:lnTo>
                    <a:lnTo>
                      <a:pt x="452055" y="260200"/>
                    </a:lnTo>
                    <a:lnTo>
                      <a:pt x="434099" y="210457"/>
                    </a:lnTo>
                    <a:cubicBezTo>
                      <a:pt x="434099" y="210457"/>
                      <a:pt x="404253" y="239333"/>
                      <a:pt x="370929" y="226634"/>
                    </a:cubicBezTo>
                    <a:cubicBezTo>
                      <a:pt x="337605" y="213935"/>
                      <a:pt x="324502" y="193472"/>
                      <a:pt x="315524" y="127310"/>
                    </a:cubicBezTo>
                    <a:cubicBezTo>
                      <a:pt x="306546" y="61147"/>
                      <a:pt x="341002" y="56780"/>
                      <a:pt x="345127" y="53140"/>
                    </a:cubicBezTo>
                    <a:lnTo>
                      <a:pt x="337848" y="43515"/>
                    </a:lnTo>
                    <a:cubicBezTo>
                      <a:pt x="321097" y="52307"/>
                      <a:pt x="308738" y="67650"/>
                      <a:pt x="303715" y="85898"/>
                    </a:cubicBezTo>
                    <a:cubicBezTo>
                      <a:pt x="301726" y="73037"/>
                      <a:pt x="298110" y="60484"/>
                      <a:pt x="292958" y="48530"/>
                    </a:cubicBezTo>
                    <a:cubicBezTo>
                      <a:pt x="282848" y="21677"/>
                      <a:pt x="234318" y="0"/>
                      <a:pt x="234318" y="0"/>
                    </a:cubicBezTo>
                    <a:lnTo>
                      <a:pt x="226957" y="12618"/>
                    </a:lnTo>
                    <a:cubicBezTo>
                      <a:pt x="259311" y="23860"/>
                      <a:pt x="284951" y="71420"/>
                      <a:pt x="285436" y="84523"/>
                    </a:cubicBezTo>
                    <a:cubicBezTo>
                      <a:pt x="287692" y="101540"/>
                      <a:pt x="291017" y="118396"/>
                      <a:pt x="295384" y="134993"/>
                    </a:cubicBezTo>
                    <a:lnTo>
                      <a:pt x="226877" y="59287"/>
                    </a:lnTo>
                    <a:lnTo>
                      <a:pt x="219921" y="65353"/>
                    </a:lnTo>
                    <a:cubicBezTo>
                      <a:pt x="233331" y="78246"/>
                      <a:pt x="245189" y="92659"/>
                      <a:pt x="255266" y="108302"/>
                    </a:cubicBezTo>
                    <a:cubicBezTo>
                      <a:pt x="268289" y="130060"/>
                      <a:pt x="302179" y="175516"/>
                      <a:pt x="302179" y="175516"/>
                    </a:cubicBezTo>
                    <a:lnTo>
                      <a:pt x="322561" y="226634"/>
                    </a:lnTo>
                    <a:cubicBezTo>
                      <a:pt x="307832" y="221199"/>
                      <a:pt x="293751" y="214145"/>
                      <a:pt x="280583" y="205604"/>
                    </a:cubicBezTo>
                    <a:cubicBezTo>
                      <a:pt x="257936" y="191126"/>
                      <a:pt x="251465" y="189428"/>
                      <a:pt x="233509" y="162008"/>
                    </a:cubicBezTo>
                    <a:cubicBezTo>
                      <a:pt x="215553" y="134589"/>
                      <a:pt x="181582" y="90508"/>
                      <a:pt x="181582" y="90508"/>
                    </a:cubicBezTo>
                    <a:lnTo>
                      <a:pt x="174384" y="100537"/>
                    </a:lnTo>
                    <a:cubicBezTo>
                      <a:pt x="174384" y="100537"/>
                      <a:pt x="209163" y="158854"/>
                      <a:pt x="218141" y="176810"/>
                    </a:cubicBezTo>
                    <a:cubicBezTo>
                      <a:pt x="228656" y="197597"/>
                      <a:pt x="268693" y="228494"/>
                      <a:pt x="268693" y="228494"/>
                    </a:cubicBezTo>
                    <a:lnTo>
                      <a:pt x="133861" y="223965"/>
                    </a:lnTo>
                    <a:lnTo>
                      <a:pt x="123751" y="237715"/>
                    </a:lnTo>
                    <a:lnTo>
                      <a:pt x="238039" y="246288"/>
                    </a:lnTo>
                    <a:cubicBezTo>
                      <a:pt x="238039" y="246288"/>
                      <a:pt x="260039" y="241112"/>
                      <a:pt x="192582" y="257774"/>
                    </a:cubicBezTo>
                    <a:cubicBezTo>
                      <a:pt x="144934" y="270594"/>
                      <a:pt x="98459" y="287393"/>
                      <a:pt x="53625" y="308002"/>
                    </a:cubicBezTo>
                    <a:lnTo>
                      <a:pt x="55890" y="316090"/>
                    </a:lnTo>
                    <a:lnTo>
                      <a:pt x="134832" y="287943"/>
                    </a:lnTo>
                    <a:cubicBezTo>
                      <a:pt x="116164" y="307331"/>
                      <a:pt x="98685" y="327826"/>
                      <a:pt x="82501" y="349333"/>
                    </a:cubicBezTo>
                    <a:lnTo>
                      <a:pt x="89052" y="354024"/>
                    </a:lnTo>
                    <a:cubicBezTo>
                      <a:pt x="143972" y="277590"/>
                      <a:pt x="216119" y="268208"/>
                      <a:pt x="216119" y="268208"/>
                    </a:cubicBezTo>
                    <a:lnTo>
                      <a:pt x="173817" y="318112"/>
                    </a:lnTo>
                    <a:lnTo>
                      <a:pt x="180935" y="321186"/>
                    </a:lnTo>
                    <a:lnTo>
                      <a:pt x="248149" y="262465"/>
                    </a:lnTo>
                    <a:lnTo>
                      <a:pt x="292634" y="264002"/>
                    </a:lnTo>
                    <a:cubicBezTo>
                      <a:pt x="290855" y="265134"/>
                      <a:pt x="286649" y="270068"/>
                      <a:pt x="276458" y="287862"/>
                    </a:cubicBezTo>
                    <a:cubicBezTo>
                      <a:pt x="262384" y="313098"/>
                      <a:pt x="167347" y="387106"/>
                      <a:pt x="167347" y="387106"/>
                    </a:cubicBezTo>
                    <a:lnTo>
                      <a:pt x="175435" y="389694"/>
                    </a:lnTo>
                    <a:cubicBezTo>
                      <a:pt x="175435" y="389694"/>
                      <a:pt x="255105" y="323127"/>
                      <a:pt x="259958" y="322238"/>
                    </a:cubicBezTo>
                    <a:cubicBezTo>
                      <a:pt x="270553" y="320296"/>
                      <a:pt x="256965" y="369311"/>
                      <a:pt x="256965" y="369311"/>
                    </a:cubicBezTo>
                    <a:lnTo>
                      <a:pt x="269017" y="371333"/>
                    </a:lnTo>
                    <a:cubicBezTo>
                      <a:pt x="275649" y="328465"/>
                      <a:pt x="328061" y="262303"/>
                      <a:pt x="328061" y="262303"/>
                    </a:cubicBezTo>
                    <a:lnTo>
                      <a:pt x="435069" y="260605"/>
                    </a:lnTo>
                    <a:cubicBezTo>
                      <a:pt x="422128" y="279693"/>
                      <a:pt x="399804" y="311561"/>
                      <a:pt x="379341" y="337039"/>
                    </a:cubicBezTo>
                    <a:cubicBezTo>
                      <a:pt x="357923" y="362242"/>
                      <a:pt x="332243" y="383482"/>
                      <a:pt x="303473" y="399804"/>
                    </a:cubicBezTo>
                    <a:cubicBezTo>
                      <a:pt x="303473" y="399804"/>
                      <a:pt x="258745" y="404900"/>
                      <a:pt x="227605" y="408944"/>
                    </a:cubicBezTo>
                    <a:cubicBezTo>
                      <a:pt x="196465" y="412988"/>
                      <a:pt x="142597" y="439437"/>
                      <a:pt x="119707" y="464591"/>
                    </a:cubicBezTo>
                    <a:cubicBezTo>
                      <a:pt x="99890" y="486025"/>
                      <a:pt x="324" y="590122"/>
                      <a:pt x="324" y="590122"/>
                    </a:cubicBezTo>
                    <a:lnTo>
                      <a:pt x="17794" y="598210"/>
                    </a:lnTo>
                    <a:lnTo>
                      <a:pt x="85089" y="519511"/>
                    </a:lnTo>
                    <a:lnTo>
                      <a:pt x="70206" y="565533"/>
                    </a:lnTo>
                    <a:lnTo>
                      <a:pt x="84684" y="564077"/>
                    </a:lnTo>
                    <a:cubicBezTo>
                      <a:pt x="95782" y="530268"/>
                      <a:pt x="114522" y="499460"/>
                      <a:pt x="139442" y="474055"/>
                    </a:cubicBezTo>
                    <a:cubicBezTo>
                      <a:pt x="162332" y="450841"/>
                      <a:pt x="193634" y="433128"/>
                      <a:pt x="201884" y="434826"/>
                    </a:cubicBezTo>
                    <a:cubicBezTo>
                      <a:pt x="210134" y="436525"/>
                      <a:pt x="182391" y="485136"/>
                      <a:pt x="182391" y="485136"/>
                    </a:cubicBezTo>
                    <a:lnTo>
                      <a:pt x="197516" y="485136"/>
                    </a:lnTo>
                    <a:cubicBezTo>
                      <a:pt x="206033" y="466371"/>
                      <a:pt x="215674" y="448140"/>
                      <a:pt x="226391" y="430540"/>
                    </a:cubicBezTo>
                    <a:cubicBezTo>
                      <a:pt x="235855" y="417841"/>
                      <a:pt x="291098" y="427466"/>
                      <a:pt x="291098" y="427466"/>
                    </a:cubicBezTo>
                    <a:cubicBezTo>
                      <a:pt x="281020" y="440124"/>
                      <a:pt x="269842" y="451877"/>
                      <a:pt x="257693" y="462569"/>
                    </a:cubicBezTo>
                    <a:cubicBezTo>
                      <a:pt x="242568" y="474783"/>
                      <a:pt x="150847" y="521776"/>
                      <a:pt x="117280" y="560357"/>
                    </a:cubicBezTo>
                    <a:cubicBezTo>
                      <a:pt x="83714" y="598938"/>
                      <a:pt x="38258" y="653696"/>
                      <a:pt x="38258" y="653696"/>
                    </a:cubicBezTo>
                    <a:lnTo>
                      <a:pt x="50875" y="662916"/>
                    </a:lnTo>
                    <a:cubicBezTo>
                      <a:pt x="75545" y="627328"/>
                      <a:pt x="157398" y="548143"/>
                      <a:pt x="194200" y="519673"/>
                    </a:cubicBezTo>
                    <a:cubicBezTo>
                      <a:pt x="203501" y="512474"/>
                      <a:pt x="258906" y="484165"/>
                      <a:pt x="258906" y="484165"/>
                    </a:cubicBezTo>
                    <a:lnTo>
                      <a:pt x="242730" y="529702"/>
                    </a:lnTo>
                    <a:cubicBezTo>
                      <a:pt x="226278" y="541907"/>
                      <a:pt x="211654" y="556402"/>
                      <a:pt x="199296" y="572732"/>
                    </a:cubicBezTo>
                    <a:cubicBezTo>
                      <a:pt x="188207" y="586749"/>
                      <a:pt x="178379" y="601712"/>
                      <a:pt x="169935" y="617460"/>
                    </a:cubicBezTo>
                    <a:cubicBezTo>
                      <a:pt x="161006" y="634122"/>
                      <a:pt x="151235" y="650323"/>
                      <a:pt x="140655" y="665990"/>
                    </a:cubicBezTo>
                    <a:cubicBezTo>
                      <a:pt x="127472" y="684350"/>
                      <a:pt x="74170" y="712174"/>
                      <a:pt x="74170" y="712174"/>
                    </a:cubicBezTo>
                    <a:cubicBezTo>
                      <a:pt x="74170" y="712174"/>
                      <a:pt x="61956" y="735387"/>
                      <a:pt x="50875" y="758763"/>
                    </a:cubicBezTo>
                    <a:cubicBezTo>
                      <a:pt x="39794" y="782138"/>
                      <a:pt x="0" y="804623"/>
                      <a:pt x="0" y="804623"/>
                    </a:cubicBezTo>
                    <a:lnTo>
                      <a:pt x="1456" y="820234"/>
                    </a:lnTo>
                    <a:lnTo>
                      <a:pt x="27338" y="808748"/>
                    </a:lnTo>
                    <a:lnTo>
                      <a:pt x="28875" y="860352"/>
                    </a:lnTo>
                    <a:lnTo>
                      <a:pt x="38419" y="860999"/>
                    </a:lnTo>
                    <a:cubicBezTo>
                      <a:pt x="38419" y="860999"/>
                      <a:pt x="34618" y="807939"/>
                      <a:pt x="47397" y="794351"/>
                    </a:cubicBezTo>
                    <a:cubicBezTo>
                      <a:pt x="60177" y="780763"/>
                      <a:pt x="82582" y="731101"/>
                      <a:pt x="82582" y="731101"/>
                    </a:cubicBezTo>
                    <a:cubicBezTo>
                      <a:pt x="82582" y="731101"/>
                      <a:pt x="146317" y="690659"/>
                      <a:pt x="158935" y="680306"/>
                    </a:cubicBezTo>
                    <a:cubicBezTo>
                      <a:pt x="171553" y="669953"/>
                      <a:pt x="187487" y="627004"/>
                      <a:pt x="187487" y="627004"/>
                    </a:cubicBezTo>
                    <a:lnTo>
                      <a:pt x="217575" y="601688"/>
                    </a:lnTo>
                    <a:lnTo>
                      <a:pt x="177134" y="679093"/>
                    </a:lnTo>
                    <a:cubicBezTo>
                      <a:pt x="177134" y="679093"/>
                      <a:pt x="111295" y="810366"/>
                      <a:pt x="109839" y="815138"/>
                    </a:cubicBezTo>
                    <a:cubicBezTo>
                      <a:pt x="108383" y="819910"/>
                      <a:pt x="101751" y="864962"/>
                      <a:pt x="101751" y="864962"/>
                    </a:cubicBezTo>
                    <a:lnTo>
                      <a:pt x="111942" y="854771"/>
                    </a:lnTo>
                    <a:cubicBezTo>
                      <a:pt x="117442" y="825167"/>
                      <a:pt x="224531" y="628298"/>
                      <a:pt x="227766" y="615115"/>
                    </a:cubicBezTo>
                    <a:cubicBezTo>
                      <a:pt x="231002" y="601931"/>
                      <a:pt x="264083" y="571923"/>
                      <a:pt x="264083" y="571923"/>
                    </a:cubicBezTo>
                    <a:lnTo>
                      <a:pt x="254781" y="604842"/>
                    </a:lnTo>
                    <a:cubicBezTo>
                      <a:pt x="254781" y="604842"/>
                      <a:pt x="214987" y="723417"/>
                      <a:pt x="206251" y="752858"/>
                    </a:cubicBezTo>
                    <a:cubicBezTo>
                      <a:pt x="197516" y="782300"/>
                      <a:pt x="175840" y="831234"/>
                      <a:pt x="175840" y="831234"/>
                    </a:cubicBezTo>
                    <a:lnTo>
                      <a:pt x="183928" y="837785"/>
                    </a:lnTo>
                    <a:lnTo>
                      <a:pt x="206009" y="788042"/>
                    </a:lnTo>
                    <a:lnTo>
                      <a:pt x="208921" y="821366"/>
                    </a:lnTo>
                    <a:lnTo>
                      <a:pt x="220891" y="822094"/>
                    </a:lnTo>
                    <a:cubicBezTo>
                      <a:pt x="220891" y="822094"/>
                      <a:pt x="225744" y="763696"/>
                      <a:pt x="230840" y="740402"/>
                    </a:cubicBezTo>
                    <a:cubicBezTo>
                      <a:pt x="235935" y="717108"/>
                      <a:pt x="250333" y="677718"/>
                      <a:pt x="250575" y="674159"/>
                    </a:cubicBezTo>
                    <a:cubicBezTo>
                      <a:pt x="250818" y="670600"/>
                      <a:pt x="253487" y="741858"/>
                      <a:pt x="253487" y="741858"/>
                    </a:cubicBezTo>
                    <a:lnTo>
                      <a:pt x="237311" y="813520"/>
                    </a:lnTo>
                    <a:lnTo>
                      <a:pt x="251061" y="812550"/>
                    </a:lnTo>
                    <a:cubicBezTo>
                      <a:pt x="251061" y="812550"/>
                      <a:pt x="252921" y="806888"/>
                      <a:pt x="258421" y="783675"/>
                    </a:cubicBezTo>
                    <a:cubicBezTo>
                      <a:pt x="262870" y="764910"/>
                      <a:pt x="271848" y="760542"/>
                      <a:pt x="271848" y="760542"/>
                    </a:cubicBezTo>
                    <a:lnTo>
                      <a:pt x="283656" y="780197"/>
                    </a:lnTo>
                    <a:lnTo>
                      <a:pt x="294171" y="774130"/>
                    </a:lnTo>
                    <a:cubicBezTo>
                      <a:pt x="294171" y="774130"/>
                      <a:pt x="266267" y="738704"/>
                      <a:pt x="263921" y="672622"/>
                    </a:cubicBezTo>
                    <a:cubicBezTo>
                      <a:pt x="262950" y="647063"/>
                      <a:pt x="277186" y="614710"/>
                      <a:pt x="277186" y="614710"/>
                    </a:cubicBezTo>
                    <a:lnTo>
                      <a:pt x="320539" y="704975"/>
                    </a:lnTo>
                    <a:lnTo>
                      <a:pt x="334127" y="698666"/>
                    </a:lnTo>
                    <a:cubicBezTo>
                      <a:pt x="334127" y="698666"/>
                      <a:pt x="291826" y="609695"/>
                      <a:pt x="290451" y="594004"/>
                    </a:cubicBezTo>
                    <a:cubicBezTo>
                      <a:pt x="289076" y="578313"/>
                      <a:pt x="308245" y="482467"/>
                      <a:pt x="309862" y="457312"/>
                    </a:cubicBezTo>
                    <a:cubicBezTo>
                      <a:pt x="311480" y="432157"/>
                      <a:pt x="327010" y="432076"/>
                      <a:pt x="335988" y="425444"/>
                    </a:cubicBezTo>
                    <a:cubicBezTo>
                      <a:pt x="344966" y="418812"/>
                      <a:pt x="352811" y="479231"/>
                      <a:pt x="355561" y="492577"/>
                    </a:cubicBezTo>
                    <a:cubicBezTo>
                      <a:pt x="358311" y="505923"/>
                      <a:pt x="332752" y="607431"/>
                      <a:pt x="332752" y="607431"/>
                    </a:cubicBezTo>
                    <a:lnTo>
                      <a:pt x="336716" y="641644"/>
                    </a:lnTo>
                    <a:lnTo>
                      <a:pt x="371900" y="502445"/>
                    </a:lnTo>
                    <a:lnTo>
                      <a:pt x="370363" y="526305"/>
                    </a:lnTo>
                    <a:lnTo>
                      <a:pt x="380959" y="530592"/>
                    </a:lnTo>
                    <a:lnTo>
                      <a:pt x="385245" y="496055"/>
                    </a:lnTo>
                    <a:lnTo>
                      <a:pt x="362598" y="417922"/>
                    </a:lnTo>
                    <a:close/>
                  </a:path>
                </a:pathLst>
              </a:custGeom>
              <a:solidFill>
                <a:srgbClr val="FFFFFF">
                  <a:alpha val="20000"/>
                </a:srgb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5" name="任意多边形: 形状 214"/>
              <p:cNvSpPr/>
              <p:nvPr>
                <p:custDataLst>
                  <p:tags r:id="rId633"/>
                </p:custDataLst>
              </p:nvPr>
            </p:nvSpPr>
            <p:spPr>
              <a:xfrm>
                <a:off x="6161682" y="3962443"/>
                <a:ext cx="86059" cy="15063"/>
              </a:xfrm>
              <a:custGeom>
                <a:avLst/>
                <a:gdLst>
                  <a:gd name="connsiteX0" fmla="*/ 86059 w 86059"/>
                  <a:gd name="connsiteY0" fmla="*/ 140 h 15063"/>
                  <a:gd name="connsiteX1" fmla="*/ 43839 w 86059"/>
                  <a:gd name="connsiteY1" fmla="*/ 14214 h 15063"/>
                  <a:gd name="connsiteX2" fmla="*/ 12052 w 86059"/>
                  <a:gd name="connsiteY2" fmla="*/ 12677 h 15063"/>
                  <a:gd name="connsiteX3" fmla="*/ 0 w 86059"/>
                  <a:gd name="connsiteY3" fmla="*/ 7339 h 15063"/>
                  <a:gd name="connsiteX4" fmla="*/ 12699 w 86059"/>
                  <a:gd name="connsiteY4" fmla="*/ 9765 h 15063"/>
                  <a:gd name="connsiteX5" fmla="*/ 43272 w 86059"/>
                  <a:gd name="connsiteY5" fmla="*/ 9765 h 15063"/>
                  <a:gd name="connsiteX6" fmla="*/ 86059 w 86059"/>
                  <a:gd name="connsiteY6" fmla="*/ 140 h 1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59" h="15063">
                    <a:moveTo>
                      <a:pt x="86059" y="140"/>
                    </a:moveTo>
                    <a:cubicBezTo>
                      <a:pt x="73248" y="7994"/>
                      <a:pt x="58802" y="12807"/>
                      <a:pt x="43839" y="14214"/>
                    </a:cubicBezTo>
                    <a:cubicBezTo>
                      <a:pt x="33243" y="15735"/>
                      <a:pt x="22453" y="15209"/>
                      <a:pt x="12052" y="12677"/>
                    </a:cubicBezTo>
                    <a:cubicBezTo>
                      <a:pt x="7668" y="11876"/>
                      <a:pt x="3535" y="10048"/>
                      <a:pt x="0" y="7339"/>
                    </a:cubicBezTo>
                    <a:cubicBezTo>
                      <a:pt x="4287" y="7832"/>
                      <a:pt x="8533" y="8649"/>
                      <a:pt x="12699" y="9765"/>
                    </a:cubicBezTo>
                    <a:cubicBezTo>
                      <a:pt x="22833" y="11294"/>
                      <a:pt x="33138" y="11294"/>
                      <a:pt x="43272" y="9765"/>
                    </a:cubicBezTo>
                    <a:cubicBezTo>
                      <a:pt x="67214" y="6854"/>
                      <a:pt x="85574" y="-1154"/>
                      <a:pt x="86059" y="14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6" name="任意多边形: 形状 215"/>
              <p:cNvSpPr/>
              <p:nvPr>
                <p:custDataLst>
                  <p:tags r:id="rId634"/>
                </p:custDataLst>
              </p:nvPr>
            </p:nvSpPr>
            <p:spPr>
              <a:xfrm>
                <a:off x="6158528" y="3927319"/>
                <a:ext cx="88243" cy="11875"/>
              </a:xfrm>
              <a:custGeom>
                <a:avLst/>
                <a:gdLst>
                  <a:gd name="connsiteX0" fmla="*/ 88243 w 88243"/>
                  <a:gd name="connsiteY0" fmla="*/ 0 h 11875"/>
                  <a:gd name="connsiteX1" fmla="*/ 44486 w 88243"/>
                  <a:gd name="connsiteY1" fmla="*/ 11728 h 11875"/>
                  <a:gd name="connsiteX2" fmla="*/ 12132 w 88243"/>
                  <a:gd name="connsiteY2" fmla="*/ 8007 h 11875"/>
                  <a:gd name="connsiteX3" fmla="*/ 0 w 88243"/>
                  <a:gd name="connsiteY3" fmla="*/ 2346 h 11875"/>
                  <a:gd name="connsiteX4" fmla="*/ 44081 w 88243"/>
                  <a:gd name="connsiteY4" fmla="*/ 7522 h 11875"/>
                  <a:gd name="connsiteX5" fmla="*/ 88243 w 88243"/>
                  <a:gd name="connsiteY5" fmla="*/ 0 h 1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43" h="11875">
                    <a:moveTo>
                      <a:pt x="88243" y="0"/>
                    </a:moveTo>
                    <a:cubicBezTo>
                      <a:pt x="74962" y="7732"/>
                      <a:pt x="59853" y="11785"/>
                      <a:pt x="44486" y="11728"/>
                    </a:cubicBezTo>
                    <a:cubicBezTo>
                      <a:pt x="33566" y="12335"/>
                      <a:pt x="22631" y="11073"/>
                      <a:pt x="12132" y="8007"/>
                    </a:cubicBezTo>
                    <a:cubicBezTo>
                      <a:pt x="7700" y="7102"/>
                      <a:pt x="3543" y="5160"/>
                      <a:pt x="0" y="2346"/>
                    </a:cubicBezTo>
                    <a:cubicBezTo>
                      <a:pt x="14405" y="5993"/>
                      <a:pt x="29223" y="7732"/>
                      <a:pt x="44081" y="7522"/>
                    </a:cubicBezTo>
                    <a:cubicBezTo>
                      <a:pt x="58980" y="6228"/>
                      <a:pt x="73757" y="3713"/>
                      <a:pt x="88243"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7" name="任意多边形: 形状 216"/>
              <p:cNvSpPr/>
              <p:nvPr>
                <p:custDataLst>
                  <p:tags r:id="rId635"/>
                </p:custDataLst>
              </p:nvPr>
            </p:nvSpPr>
            <p:spPr>
              <a:xfrm>
                <a:off x="6163786" y="3993724"/>
                <a:ext cx="85331" cy="14883"/>
              </a:xfrm>
              <a:custGeom>
                <a:avLst/>
                <a:gdLst>
                  <a:gd name="connsiteX0" fmla="*/ 85332 w 85331"/>
                  <a:gd name="connsiteY0" fmla="*/ 0 h 14883"/>
                  <a:gd name="connsiteX1" fmla="*/ 74250 w 85331"/>
                  <a:gd name="connsiteY1" fmla="*/ 6956 h 14883"/>
                  <a:gd name="connsiteX2" fmla="*/ 43515 w 85331"/>
                  <a:gd name="connsiteY2" fmla="*/ 14478 h 14883"/>
                  <a:gd name="connsiteX3" fmla="*/ 11971 w 85331"/>
                  <a:gd name="connsiteY3" fmla="*/ 11809 h 14883"/>
                  <a:gd name="connsiteX4" fmla="*/ 0 w 85331"/>
                  <a:gd name="connsiteY4" fmla="*/ 6471 h 14883"/>
                  <a:gd name="connsiteX5" fmla="*/ 12618 w 85331"/>
                  <a:gd name="connsiteY5" fmla="*/ 8897 h 14883"/>
                  <a:gd name="connsiteX6" fmla="*/ 43191 w 85331"/>
                  <a:gd name="connsiteY6" fmla="*/ 10272 h 14883"/>
                  <a:gd name="connsiteX7" fmla="*/ 85332 w 85331"/>
                  <a:gd name="connsiteY7" fmla="*/ 0 h 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31" h="14883">
                    <a:moveTo>
                      <a:pt x="85332" y="0"/>
                    </a:moveTo>
                    <a:cubicBezTo>
                      <a:pt x="85332" y="0"/>
                      <a:pt x="81692" y="3640"/>
                      <a:pt x="74250" y="6956"/>
                    </a:cubicBezTo>
                    <a:cubicBezTo>
                      <a:pt x="64504" y="11178"/>
                      <a:pt x="54111" y="13718"/>
                      <a:pt x="43515" y="14478"/>
                    </a:cubicBezTo>
                    <a:cubicBezTo>
                      <a:pt x="32927" y="15497"/>
                      <a:pt x="22235" y="14591"/>
                      <a:pt x="11971" y="11809"/>
                    </a:cubicBezTo>
                    <a:cubicBezTo>
                      <a:pt x="7603" y="11049"/>
                      <a:pt x="3486" y="9213"/>
                      <a:pt x="0" y="6471"/>
                    </a:cubicBezTo>
                    <a:cubicBezTo>
                      <a:pt x="4262" y="6932"/>
                      <a:pt x="8485" y="7741"/>
                      <a:pt x="12618" y="8897"/>
                    </a:cubicBezTo>
                    <a:cubicBezTo>
                      <a:pt x="22704" y="10717"/>
                      <a:pt x="32984" y="11178"/>
                      <a:pt x="43191" y="10272"/>
                    </a:cubicBezTo>
                    <a:cubicBezTo>
                      <a:pt x="57613" y="8606"/>
                      <a:pt x="71767" y="5160"/>
                      <a:pt x="85332"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8" name="任意多边形: 形状 217"/>
              <p:cNvSpPr/>
              <p:nvPr>
                <p:custDataLst>
                  <p:tags r:id="rId636"/>
                </p:custDataLst>
              </p:nvPr>
            </p:nvSpPr>
            <p:spPr>
              <a:xfrm>
                <a:off x="6165322" y="4024540"/>
                <a:ext cx="84765" cy="15486"/>
              </a:xfrm>
              <a:custGeom>
                <a:avLst/>
                <a:gdLst>
                  <a:gd name="connsiteX0" fmla="*/ 84765 w 84765"/>
                  <a:gd name="connsiteY0" fmla="*/ 0 h 15486"/>
                  <a:gd name="connsiteX1" fmla="*/ 73765 w 84765"/>
                  <a:gd name="connsiteY1" fmla="*/ 6956 h 15486"/>
                  <a:gd name="connsiteX2" fmla="*/ 43272 w 84765"/>
                  <a:gd name="connsiteY2" fmla="*/ 15044 h 15486"/>
                  <a:gd name="connsiteX3" fmla="*/ 11890 w 84765"/>
                  <a:gd name="connsiteY3" fmla="*/ 12537 h 15486"/>
                  <a:gd name="connsiteX4" fmla="*/ 0 w 84765"/>
                  <a:gd name="connsiteY4" fmla="*/ 7199 h 15486"/>
                  <a:gd name="connsiteX5" fmla="*/ 12537 w 84765"/>
                  <a:gd name="connsiteY5" fmla="*/ 9625 h 15486"/>
                  <a:gd name="connsiteX6" fmla="*/ 42787 w 84765"/>
                  <a:gd name="connsiteY6" fmla="*/ 10191 h 15486"/>
                  <a:gd name="connsiteX7" fmla="*/ 84765 w 84765"/>
                  <a:gd name="connsiteY7" fmla="*/ 0 h 1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5" h="15486">
                    <a:moveTo>
                      <a:pt x="84765" y="0"/>
                    </a:moveTo>
                    <a:cubicBezTo>
                      <a:pt x="84765" y="485"/>
                      <a:pt x="81126" y="3640"/>
                      <a:pt x="73765" y="6956"/>
                    </a:cubicBezTo>
                    <a:cubicBezTo>
                      <a:pt x="64124" y="11340"/>
                      <a:pt x="53819" y="14082"/>
                      <a:pt x="43272" y="15044"/>
                    </a:cubicBezTo>
                    <a:cubicBezTo>
                      <a:pt x="32749" y="16104"/>
                      <a:pt x="22113" y="15255"/>
                      <a:pt x="11890" y="12537"/>
                    </a:cubicBezTo>
                    <a:cubicBezTo>
                      <a:pt x="7546" y="11768"/>
                      <a:pt x="3462" y="9932"/>
                      <a:pt x="0" y="7199"/>
                    </a:cubicBezTo>
                    <a:cubicBezTo>
                      <a:pt x="4238" y="7652"/>
                      <a:pt x="8436" y="8468"/>
                      <a:pt x="12537" y="9625"/>
                    </a:cubicBezTo>
                    <a:cubicBezTo>
                      <a:pt x="22550" y="11113"/>
                      <a:pt x="32725" y="11307"/>
                      <a:pt x="42787" y="10191"/>
                    </a:cubicBezTo>
                    <a:cubicBezTo>
                      <a:pt x="57144" y="8501"/>
                      <a:pt x="71234" y="5079"/>
                      <a:pt x="84765"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19" name="任意多边形: 形状 218"/>
              <p:cNvSpPr/>
              <p:nvPr>
                <p:custDataLst>
                  <p:tags r:id="rId637"/>
                </p:custDataLst>
              </p:nvPr>
            </p:nvSpPr>
            <p:spPr>
              <a:xfrm>
                <a:off x="6168638" y="4058511"/>
                <a:ext cx="82419" cy="14028"/>
              </a:xfrm>
              <a:custGeom>
                <a:avLst/>
                <a:gdLst>
                  <a:gd name="connsiteX0" fmla="*/ 82420 w 82419"/>
                  <a:gd name="connsiteY0" fmla="*/ 0 h 14028"/>
                  <a:gd name="connsiteX1" fmla="*/ 71662 w 82419"/>
                  <a:gd name="connsiteY1" fmla="*/ 6794 h 14028"/>
                  <a:gd name="connsiteX2" fmla="*/ 41897 w 82419"/>
                  <a:gd name="connsiteY2" fmla="*/ 13831 h 14028"/>
                  <a:gd name="connsiteX3" fmla="*/ 11485 w 82419"/>
                  <a:gd name="connsiteY3" fmla="*/ 10434 h 14028"/>
                  <a:gd name="connsiteX4" fmla="*/ 0 w 82419"/>
                  <a:gd name="connsiteY4" fmla="*/ 5096 h 14028"/>
                  <a:gd name="connsiteX5" fmla="*/ 41655 w 82419"/>
                  <a:gd name="connsiteY5" fmla="*/ 9625 h 14028"/>
                  <a:gd name="connsiteX6" fmla="*/ 82420 w 82419"/>
                  <a:gd name="connsiteY6" fmla="*/ 0 h 1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9" h="14028">
                    <a:moveTo>
                      <a:pt x="82420" y="0"/>
                    </a:moveTo>
                    <a:cubicBezTo>
                      <a:pt x="79419" y="3082"/>
                      <a:pt x="75731" y="5411"/>
                      <a:pt x="71662" y="6794"/>
                    </a:cubicBezTo>
                    <a:cubicBezTo>
                      <a:pt x="62231" y="10879"/>
                      <a:pt x="52153" y="13265"/>
                      <a:pt x="41897" y="13831"/>
                    </a:cubicBezTo>
                    <a:cubicBezTo>
                      <a:pt x="31641" y="14526"/>
                      <a:pt x="21337" y="13378"/>
                      <a:pt x="11485" y="10434"/>
                    </a:cubicBezTo>
                    <a:cubicBezTo>
                      <a:pt x="7312" y="9528"/>
                      <a:pt x="3389" y="7700"/>
                      <a:pt x="0" y="5096"/>
                    </a:cubicBezTo>
                    <a:cubicBezTo>
                      <a:pt x="13637" y="8355"/>
                      <a:pt x="27638" y="9884"/>
                      <a:pt x="41655" y="9625"/>
                    </a:cubicBezTo>
                    <a:cubicBezTo>
                      <a:pt x="55607" y="8234"/>
                      <a:pt x="69317" y="4999"/>
                      <a:pt x="82420"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0" name="任意多边形: 形状 219"/>
              <p:cNvSpPr/>
              <p:nvPr>
                <p:custDataLst>
                  <p:tags r:id="rId638"/>
                </p:custDataLst>
              </p:nvPr>
            </p:nvSpPr>
            <p:spPr>
              <a:xfrm>
                <a:off x="6168153" y="4094180"/>
                <a:ext cx="83713" cy="13091"/>
              </a:xfrm>
              <a:custGeom>
                <a:avLst/>
                <a:gdLst>
                  <a:gd name="connsiteX0" fmla="*/ 83714 w 83713"/>
                  <a:gd name="connsiteY0" fmla="*/ 0 h 13091"/>
                  <a:gd name="connsiteX1" fmla="*/ 72714 w 83713"/>
                  <a:gd name="connsiteY1" fmla="*/ 6713 h 13091"/>
                  <a:gd name="connsiteX2" fmla="*/ 42302 w 83713"/>
                  <a:gd name="connsiteY2" fmla="*/ 12860 h 13091"/>
                  <a:gd name="connsiteX3" fmla="*/ 0 w 83713"/>
                  <a:gd name="connsiteY3" fmla="*/ 3074 h 13091"/>
                  <a:gd name="connsiteX4" fmla="*/ 42221 w 83713"/>
                  <a:gd name="connsiteY4" fmla="*/ 8655 h 13091"/>
                  <a:gd name="connsiteX5" fmla="*/ 71743 w 83713"/>
                  <a:gd name="connsiteY5" fmla="*/ 3963 h 13091"/>
                  <a:gd name="connsiteX6" fmla="*/ 83714 w 83713"/>
                  <a:gd name="connsiteY6" fmla="*/ 0 h 1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3" h="13091">
                    <a:moveTo>
                      <a:pt x="83714" y="0"/>
                    </a:moveTo>
                    <a:cubicBezTo>
                      <a:pt x="80656" y="3114"/>
                      <a:pt x="76879" y="5419"/>
                      <a:pt x="72714" y="6713"/>
                    </a:cubicBezTo>
                    <a:cubicBezTo>
                      <a:pt x="63032" y="10596"/>
                      <a:pt x="52728" y="12674"/>
                      <a:pt x="42302" y="12860"/>
                    </a:cubicBezTo>
                    <a:cubicBezTo>
                      <a:pt x="27533" y="14049"/>
                      <a:pt x="12755" y="10628"/>
                      <a:pt x="0" y="3074"/>
                    </a:cubicBezTo>
                    <a:cubicBezTo>
                      <a:pt x="13815" y="6551"/>
                      <a:pt x="27977" y="8420"/>
                      <a:pt x="42221" y="8655"/>
                    </a:cubicBezTo>
                    <a:cubicBezTo>
                      <a:pt x="52226" y="8436"/>
                      <a:pt x="62159" y="6859"/>
                      <a:pt x="71743" y="3963"/>
                    </a:cubicBezTo>
                    <a:cubicBezTo>
                      <a:pt x="75609" y="2305"/>
                      <a:pt x="79621" y="979"/>
                      <a:pt x="83714"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1" name="任意多边形: 形状 220"/>
              <p:cNvSpPr/>
              <p:nvPr>
                <p:custDataLst>
                  <p:tags r:id="rId639"/>
                </p:custDataLst>
              </p:nvPr>
            </p:nvSpPr>
            <p:spPr>
              <a:xfrm>
                <a:off x="6167668" y="4131791"/>
                <a:ext cx="84765" cy="11670"/>
              </a:xfrm>
              <a:custGeom>
                <a:avLst/>
                <a:gdLst>
                  <a:gd name="connsiteX0" fmla="*/ 84765 w 84765"/>
                  <a:gd name="connsiteY0" fmla="*/ 728 h 11670"/>
                  <a:gd name="connsiteX1" fmla="*/ 73280 w 84765"/>
                  <a:gd name="connsiteY1" fmla="*/ 6794 h 11670"/>
                  <a:gd name="connsiteX2" fmla="*/ 42221 w 84765"/>
                  <a:gd name="connsiteY2" fmla="*/ 11647 h 11670"/>
                  <a:gd name="connsiteX3" fmla="*/ 11243 w 84765"/>
                  <a:gd name="connsiteY3" fmla="*/ 6066 h 11670"/>
                  <a:gd name="connsiteX4" fmla="*/ 0 w 84765"/>
                  <a:gd name="connsiteY4" fmla="*/ 0 h 11670"/>
                  <a:gd name="connsiteX5" fmla="*/ 42464 w 84765"/>
                  <a:gd name="connsiteY5" fmla="*/ 7522 h 11670"/>
                  <a:gd name="connsiteX6" fmla="*/ 84765 w 84765"/>
                  <a:gd name="connsiteY6" fmla="*/ 728 h 1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65" h="11670">
                    <a:moveTo>
                      <a:pt x="84765" y="728"/>
                    </a:moveTo>
                    <a:cubicBezTo>
                      <a:pt x="81481" y="3648"/>
                      <a:pt x="77543" y="5735"/>
                      <a:pt x="73280" y="6794"/>
                    </a:cubicBezTo>
                    <a:cubicBezTo>
                      <a:pt x="63299" y="10240"/>
                      <a:pt x="52776" y="11890"/>
                      <a:pt x="42221" y="11647"/>
                    </a:cubicBezTo>
                    <a:cubicBezTo>
                      <a:pt x="31658" y="11534"/>
                      <a:pt x="21183" y="9649"/>
                      <a:pt x="11243" y="6066"/>
                    </a:cubicBezTo>
                    <a:cubicBezTo>
                      <a:pt x="7085" y="4910"/>
                      <a:pt x="3251" y="2839"/>
                      <a:pt x="0" y="0"/>
                    </a:cubicBezTo>
                    <a:cubicBezTo>
                      <a:pt x="13799" y="4214"/>
                      <a:pt x="28058" y="6738"/>
                      <a:pt x="42464" y="7522"/>
                    </a:cubicBezTo>
                    <a:cubicBezTo>
                      <a:pt x="56812" y="7247"/>
                      <a:pt x="71048" y="4958"/>
                      <a:pt x="84765" y="728"/>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2" name="任意多边形: 形状 221"/>
              <p:cNvSpPr/>
              <p:nvPr>
                <p:custDataLst>
                  <p:tags r:id="rId640"/>
                </p:custDataLst>
              </p:nvPr>
            </p:nvSpPr>
            <p:spPr>
              <a:xfrm>
                <a:off x="6166840" y="4165276"/>
                <a:ext cx="85997" cy="12238"/>
              </a:xfrm>
              <a:custGeom>
                <a:avLst/>
                <a:gdLst>
                  <a:gd name="connsiteX0" fmla="*/ 85998 w 85997"/>
                  <a:gd name="connsiteY0" fmla="*/ 0 h 12238"/>
                  <a:gd name="connsiteX1" fmla="*/ 43130 w 85997"/>
                  <a:gd name="connsiteY1" fmla="*/ 12132 h 12238"/>
                  <a:gd name="connsiteX2" fmla="*/ 11585 w 85997"/>
                  <a:gd name="connsiteY2" fmla="*/ 7926 h 12238"/>
                  <a:gd name="connsiteX3" fmla="*/ 19 w 85997"/>
                  <a:gd name="connsiteY3" fmla="*/ 1698 h 12238"/>
                  <a:gd name="connsiteX4" fmla="*/ 12475 w 85997"/>
                  <a:gd name="connsiteY4" fmla="*/ 5015 h 12238"/>
                  <a:gd name="connsiteX5" fmla="*/ 42968 w 85997"/>
                  <a:gd name="connsiteY5" fmla="*/ 7926 h 12238"/>
                  <a:gd name="connsiteX6" fmla="*/ 85998 w 85997"/>
                  <a:gd name="connsiteY6" fmla="*/ 0 h 1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97" h="12238">
                    <a:moveTo>
                      <a:pt x="85998" y="0"/>
                    </a:moveTo>
                    <a:cubicBezTo>
                      <a:pt x="73226" y="8201"/>
                      <a:pt x="58303" y="12423"/>
                      <a:pt x="43130" y="12132"/>
                    </a:cubicBezTo>
                    <a:cubicBezTo>
                      <a:pt x="32445" y="12658"/>
                      <a:pt x="21760" y="11234"/>
                      <a:pt x="11585" y="7926"/>
                    </a:cubicBezTo>
                    <a:cubicBezTo>
                      <a:pt x="3497" y="5176"/>
                      <a:pt x="-304" y="2103"/>
                      <a:pt x="19" y="1698"/>
                    </a:cubicBezTo>
                    <a:cubicBezTo>
                      <a:pt x="4249" y="2491"/>
                      <a:pt x="8415" y="3599"/>
                      <a:pt x="12475" y="5015"/>
                    </a:cubicBezTo>
                    <a:cubicBezTo>
                      <a:pt x="22464" y="7360"/>
                      <a:pt x="32720" y="8339"/>
                      <a:pt x="42968" y="7926"/>
                    </a:cubicBezTo>
                    <a:cubicBezTo>
                      <a:pt x="57551" y="6794"/>
                      <a:pt x="71973" y="4141"/>
                      <a:pt x="85998"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3" name="任意多边形: 形状 222"/>
              <p:cNvSpPr/>
              <p:nvPr>
                <p:custDataLst>
                  <p:tags r:id="rId641"/>
                </p:custDataLst>
              </p:nvPr>
            </p:nvSpPr>
            <p:spPr>
              <a:xfrm>
                <a:off x="6166131" y="4199894"/>
                <a:ext cx="86544" cy="11427"/>
              </a:xfrm>
              <a:custGeom>
                <a:avLst/>
                <a:gdLst>
                  <a:gd name="connsiteX0" fmla="*/ 86545 w 86544"/>
                  <a:gd name="connsiteY0" fmla="*/ 0 h 11427"/>
                  <a:gd name="connsiteX1" fmla="*/ 74817 w 86544"/>
                  <a:gd name="connsiteY1" fmla="*/ 6147 h 11427"/>
                  <a:gd name="connsiteX2" fmla="*/ 43272 w 86544"/>
                  <a:gd name="connsiteY2" fmla="*/ 11404 h 11427"/>
                  <a:gd name="connsiteX3" fmla="*/ 11728 w 86544"/>
                  <a:gd name="connsiteY3" fmla="*/ 6551 h 11427"/>
                  <a:gd name="connsiteX4" fmla="*/ 0 w 86544"/>
                  <a:gd name="connsiteY4" fmla="*/ 243 h 11427"/>
                  <a:gd name="connsiteX5" fmla="*/ 12618 w 86544"/>
                  <a:gd name="connsiteY5" fmla="*/ 3640 h 11427"/>
                  <a:gd name="connsiteX6" fmla="*/ 43272 w 86544"/>
                  <a:gd name="connsiteY6" fmla="*/ 7198 h 11427"/>
                  <a:gd name="connsiteX7" fmla="*/ 86545 w 86544"/>
                  <a:gd name="connsiteY7" fmla="*/ 0 h 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44" h="11427">
                    <a:moveTo>
                      <a:pt x="86545" y="0"/>
                    </a:moveTo>
                    <a:cubicBezTo>
                      <a:pt x="83172" y="2944"/>
                      <a:pt x="79152" y="5047"/>
                      <a:pt x="74817" y="6147"/>
                    </a:cubicBezTo>
                    <a:cubicBezTo>
                      <a:pt x="64650" y="9560"/>
                      <a:pt x="53997" y="11332"/>
                      <a:pt x="43272" y="11404"/>
                    </a:cubicBezTo>
                    <a:cubicBezTo>
                      <a:pt x="32555" y="11647"/>
                      <a:pt x="21879" y="10005"/>
                      <a:pt x="11728" y="6551"/>
                    </a:cubicBezTo>
                    <a:cubicBezTo>
                      <a:pt x="7377" y="5403"/>
                      <a:pt x="3357" y="3243"/>
                      <a:pt x="0" y="243"/>
                    </a:cubicBezTo>
                    <a:cubicBezTo>
                      <a:pt x="4295" y="1019"/>
                      <a:pt x="8517" y="2160"/>
                      <a:pt x="12618" y="3640"/>
                    </a:cubicBezTo>
                    <a:cubicBezTo>
                      <a:pt x="22623" y="6212"/>
                      <a:pt x="32944" y="7409"/>
                      <a:pt x="43272" y="7198"/>
                    </a:cubicBezTo>
                    <a:cubicBezTo>
                      <a:pt x="57937" y="6576"/>
                      <a:pt x="72471" y="4157"/>
                      <a:pt x="86545"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4" name="任意多边形: 形状 223"/>
              <p:cNvSpPr/>
              <p:nvPr>
                <p:custDataLst>
                  <p:tags r:id="rId642"/>
                </p:custDataLst>
              </p:nvPr>
            </p:nvSpPr>
            <p:spPr>
              <a:xfrm>
                <a:off x="6167344" y="4233726"/>
                <a:ext cx="84522" cy="15206"/>
              </a:xfrm>
              <a:custGeom>
                <a:avLst/>
                <a:gdLst>
                  <a:gd name="connsiteX0" fmla="*/ 84523 w 84522"/>
                  <a:gd name="connsiteY0" fmla="*/ 3779 h 15206"/>
                  <a:gd name="connsiteX1" fmla="*/ 73037 w 84522"/>
                  <a:gd name="connsiteY1" fmla="*/ 10168 h 15206"/>
                  <a:gd name="connsiteX2" fmla="*/ 41735 w 84522"/>
                  <a:gd name="connsiteY2" fmla="*/ 15102 h 15206"/>
                  <a:gd name="connsiteX3" fmla="*/ 11081 w 84522"/>
                  <a:gd name="connsiteY3" fmla="*/ 7014 h 15206"/>
                  <a:gd name="connsiteX4" fmla="*/ 0 w 84522"/>
                  <a:gd name="connsiteY4" fmla="*/ 139 h 15206"/>
                  <a:gd name="connsiteX5" fmla="*/ 41978 w 84522"/>
                  <a:gd name="connsiteY5" fmla="*/ 10654 h 15206"/>
                  <a:gd name="connsiteX6" fmla="*/ 84523 w 84522"/>
                  <a:gd name="connsiteY6" fmla="*/ 3779 h 1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2" h="15206">
                    <a:moveTo>
                      <a:pt x="84523" y="3779"/>
                    </a:moveTo>
                    <a:cubicBezTo>
                      <a:pt x="81223" y="6739"/>
                      <a:pt x="77300" y="8923"/>
                      <a:pt x="73037" y="10168"/>
                    </a:cubicBezTo>
                    <a:cubicBezTo>
                      <a:pt x="63064" y="13978"/>
                      <a:pt x="52396" y="15660"/>
                      <a:pt x="41735" y="15102"/>
                    </a:cubicBezTo>
                    <a:cubicBezTo>
                      <a:pt x="31108" y="14318"/>
                      <a:pt x="20714" y="11576"/>
                      <a:pt x="11081" y="7014"/>
                    </a:cubicBezTo>
                    <a:cubicBezTo>
                      <a:pt x="6972" y="5477"/>
                      <a:pt x="3203" y="3140"/>
                      <a:pt x="0" y="139"/>
                    </a:cubicBezTo>
                    <a:cubicBezTo>
                      <a:pt x="566" y="-1317"/>
                      <a:pt x="18037" y="9117"/>
                      <a:pt x="41978" y="10654"/>
                    </a:cubicBezTo>
                    <a:cubicBezTo>
                      <a:pt x="65920" y="12190"/>
                      <a:pt x="84037" y="2404"/>
                      <a:pt x="84523" y="3779"/>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5" name="任意多边形: 形状 224"/>
              <p:cNvSpPr/>
              <p:nvPr>
                <p:custDataLst>
                  <p:tags r:id="rId643"/>
                </p:custDataLst>
              </p:nvPr>
            </p:nvSpPr>
            <p:spPr>
              <a:xfrm>
                <a:off x="6165322" y="4269405"/>
                <a:ext cx="85574" cy="14319"/>
              </a:xfrm>
              <a:custGeom>
                <a:avLst/>
                <a:gdLst>
                  <a:gd name="connsiteX0" fmla="*/ 85574 w 85574"/>
                  <a:gd name="connsiteY0" fmla="*/ 3284 h 14319"/>
                  <a:gd name="connsiteX1" fmla="*/ 73927 w 85574"/>
                  <a:gd name="connsiteY1" fmla="*/ 9512 h 14319"/>
                  <a:gd name="connsiteX2" fmla="*/ 42383 w 85574"/>
                  <a:gd name="connsiteY2" fmla="*/ 14203 h 14319"/>
                  <a:gd name="connsiteX3" fmla="*/ 11324 w 85574"/>
                  <a:gd name="connsiteY3" fmla="*/ 6842 h 14319"/>
                  <a:gd name="connsiteX4" fmla="*/ 0 w 85574"/>
                  <a:gd name="connsiteY4" fmla="*/ 129 h 14319"/>
                  <a:gd name="connsiteX5" fmla="*/ 42544 w 85574"/>
                  <a:gd name="connsiteY5" fmla="*/ 9997 h 14319"/>
                  <a:gd name="connsiteX6" fmla="*/ 85574 w 85574"/>
                  <a:gd name="connsiteY6" fmla="*/ 3284 h 1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4" h="14319">
                    <a:moveTo>
                      <a:pt x="85574" y="3284"/>
                    </a:moveTo>
                    <a:cubicBezTo>
                      <a:pt x="82193" y="6187"/>
                      <a:pt x="78222" y="8314"/>
                      <a:pt x="73927" y="9512"/>
                    </a:cubicBezTo>
                    <a:cubicBezTo>
                      <a:pt x="63833" y="13184"/>
                      <a:pt x="53108" y="14785"/>
                      <a:pt x="42383" y="14203"/>
                    </a:cubicBezTo>
                    <a:cubicBezTo>
                      <a:pt x="31666" y="13669"/>
                      <a:pt x="21135" y="11178"/>
                      <a:pt x="11324" y="6842"/>
                    </a:cubicBezTo>
                    <a:cubicBezTo>
                      <a:pt x="7126" y="5403"/>
                      <a:pt x="3276" y="3122"/>
                      <a:pt x="0" y="129"/>
                    </a:cubicBezTo>
                    <a:cubicBezTo>
                      <a:pt x="566" y="-1246"/>
                      <a:pt x="18360" y="8784"/>
                      <a:pt x="42544" y="9997"/>
                    </a:cubicBezTo>
                    <a:cubicBezTo>
                      <a:pt x="66728" y="11210"/>
                      <a:pt x="85089" y="1909"/>
                      <a:pt x="85574" y="3284"/>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6" name="任意多边形: 形状 225"/>
              <p:cNvSpPr/>
              <p:nvPr>
                <p:custDataLst>
                  <p:tags r:id="rId644"/>
                </p:custDataLst>
              </p:nvPr>
            </p:nvSpPr>
            <p:spPr>
              <a:xfrm>
                <a:off x="6168304" y="4306174"/>
                <a:ext cx="78710" cy="11984"/>
              </a:xfrm>
              <a:custGeom>
                <a:avLst/>
                <a:gdLst>
                  <a:gd name="connsiteX0" fmla="*/ 78710 w 78710"/>
                  <a:gd name="connsiteY0" fmla="*/ 1294 h 11984"/>
                  <a:gd name="connsiteX1" fmla="*/ 68034 w 78710"/>
                  <a:gd name="connsiteY1" fmla="*/ 7037 h 11984"/>
                  <a:gd name="connsiteX2" fmla="*/ 39158 w 78710"/>
                  <a:gd name="connsiteY2" fmla="*/ 11971 h 11984"/>
                  <a:gd name="connsiteX3" fmla="*/ 10445 w 78710"/>
                  <a:gd name="connsiteY3" fmla="*/ 6147 h 11984"/>
                  <a:gd name="connsiteX4" fmla="*/ 11 w 78710"/>
                  <a:gd name="connsiteY4" fmla="*/ 0 h 11984"/>
                  <a:gd name="connsiteX5" fmla="*/ 39239 w 78710"/>
                  <a:gd name="connsiteY5" fmla="*/ 8088 h 11984"/>
                  <a:gd name="connsiteX6" fmla="*/ 78710 w 78710"/>
                  <a:gd name="connsiteY6" fmla="*/ 1294 h 1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10" h="11984">
                    <a:moveTo>
                      <a:pt x="78710" y="1294"/>
                    </a:moveTo>
                    <a:cubicBezTo>
                      <a:pt x="75637" y="3996"/>
                      <a:pt x="71981" y="5961"/>
                      <a:pt x="68034" y="7037"/>
                    </a:cubicBezTo>
                    <a:cubicBezTo>
                      <a:pt x="58805" y="10482"/>
                      <a:pt x="49010" y="12157"/>
                      <a:pt x="39158" y="11971"/>
                    </a:cubicBezTo>
                    <a:cubicBezTo>
                      <a:pt x="29315" y="11793"/>
                      <a:pt x="19585" y="9819"/>
                      <a:pt x="10445" y="6147"/>
                    </a:cubicBezTo>
                    <a:cubicBezTo>
                      <a:pt x="3489" y="3235"/>
                      <a:pt x="-231" y="485"/>
                      <a:pt x="11" y="0"/>
                    </a:cubicBezTo>
                    <a:cubicBezTo>
                      <a:pt x="12686" y="4376"/>
                      <a:pt x="25869" y="7094"/>
                      <a:pt x="39239" y="8088"/>
                    </a:cubicBezTo>
                    <a:cubicBezTo>
                      <a:pt x="52626" y="7441"/>
                      <a:pt x="65882" y="5160"/>
                      <a:pt x="78710" y="1294"/>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7" name="任意多边形: 形状 226"/>
              <p:cNvSpPr/>
              <p:nvPr>
                <p:custDataLst>
                  <p:tags r:id="rId645"/>
                </p:custDataLst>
              </p:nvPr>
            </p:nvSpPr>
            <p:spPr>
              <a:xfrm>
                <a:off x="6165969" y="4343461"/>
                <a:ext cx="78699" cy="11901"/>
              </a:xfrm>
              <a:custGeom>
                <a:avLst/>
                <a:gdLst>
                  <a:gd name="connsiteX0" fmla="*/ 78699 w 78699"/>
                  <a:gd name="connsiteY0" fmla="*/ 1213 h 11901"/>
                  <a:gd name="connsiteX1" fmla="*/ 68023 w 78699"/>
                  <a:gd name="connsiteY1" fmla="*/ 7037 h 11901"/>
                  <a:gd name="connsiteX2" fmla="*/ 39147 w 78699"/>
                  <a:gd name="connsiteY2" fmla="*/ 11890 h 11901"/>
                  <a:gd name="connsiteX3" fmla="*/ 10434 w 78699"/>
                  <a:gd name="connsiteY3" fmla="*/ 6147 h 11901"/>
                  <a:gd name="connsiteX4" fmla="*/ 0 w 78699"/>
                  <a:gd name="connsiteY4" fmla="*/ 0 h 11901"/>
                  <a:gd name="connsiteX5" fmla="*/ 39228 w 78699"/>
                  <a:gd name="connsiteY5" fmla="*/ 7684 h 11901"/>
                  <a:gd name="connsiteX6" fmla="*/ 78699 w 78699"/>
                  <a:gd name="connsiteY6" fmla="*/ 1213 h 1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9" h="11901">
                    <a:moveTo>
                      <a:pt x="78699" y="1213"/>
                    </a:moveTo>
                    <a:cubicBezTo>
                      <a:pt x="75626" y="3939"/>
                      <a:pt x="71978" y="5929"/>
                      <a:pt x="68023" y="7037"/>
                    </a:cubicBezTo>
                    <a:cubicBezTo>
                      <a:pt x="58778" y="10418"/>
                      <a:pt x="48991" y="12060"/>
                      <a:pt x="39147" y="11890"/>
                    </a:cubicBezTo>
                    <a:cubicBezTo>
                      <a:pt x="29304" y="11785"/>
                      <a:pt x="19566" y="9835"/>
                      <a:pt x="10434" y="6147"/>
                    </a:cubicBezTo>
                    <a:cubicBezTo>
                      <a:pt x="6519" y="4942"/>
                      <a:pt x="2952" y="2839"/>
                      <a:pt x="0" y="0"/>
                    </a:cubicBezTo>
                    <a:cubicBezTo>
                      <a:pt x="12699" y="4214"/>
                      <a:pt x="25883" y="6794"/>
                      <a:pt x="39228" y="7684"/>
                    </a:cubicBezTo>
                    <a:cubicBezTo>
                      <a:pt x="52606" y="7231"/>
                      <a:pt x="65879" y="5063"/>
                      <a:pt x="78699" y="1213"/>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8" name="任意多边形: 形状 227"/>
              <p:cNvSpPr/>
              <p:nvPr>
                <p:custDataLst>
                  <p:tags r:id="rId646"/>
                </p:custDataLst>
              </p:nvPr>
            </p:nvSpPr>
            <p:spPr>
              <a:xfrm>
                <a:off x="6163705" y="4379373"/>
                <a:ext cx="86221" cy="12675"/>
              </a:xfrm>
              <a:custGeom>
                <a:avLst/>
                <a:gdLst>
                  <a:gd name="connsiteX0" fmla="*/ 86221 w 86221"/>
                  <a:gd name="connsiteY0" fmla="*/ 2265 h 12675"/>
                  <a:gd name="connsiteX1" fmla="*/ 42787 w 86221"/>
                  <a:gd name="connsiteY1" fmla="*/ 12456 h 12675"/>
                  <a:gd name="connsiteX2" fmla="*/ 0 w 86221"/>
                  <a:gd name="connsiteY2" fmla="*/ 0 h 12675"/>
                  <a:gd name="connsiteX3" fmla="*/ 42949 w 86221"/>
                  <a:gd name="connsiteY3" fmla="*/ 8088 h 12675"/>
                  <a:gd name="connsiteX4" fmla="*/ 86221 w 86221"/>
                  <a:gd name="connsiteY4" fmla="*/ 2265 h 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1" h="12675">
                    <a:moveTo>
                      <a:pt x="86221" y="2265"/>
                    </a:moveTo>
                    <a:cubicBezTo>
                      <a:pt x="73142" y="10070"/>
                      <a:pt x="57969" y="13629"/>
                      <a:pt x="42787" y="12456"/>
                    </a:cubicBezTo>
                    <a:cubicBezTo>
                      <a:pt x="27589" y="12739"/>
                      <a:pt x="12674" y="8396"/>
                      <a:pt x="0" y="0"/>
                    </a:cubicBezTo>
                    <a:cubicBezTo>
                      <a:pt x="13977" y="4263"/>
                      <a:pt x="28382" y="6972"/>
                      <a:pt x="42949" y="8088"/>
                    </a:cubicBezTo>
                    <a:cubicBezTo>
                      <a:pt x="57548" y="7854"/>
                      <a:pt x="72075" y="5896"/>
                      <a:pt x="86221" y="2265"/>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29" name="任意多边形: 形状 228"/>
              <p:cNvSpPr/>
              <p:nvPr>
                <p:custDataLst>
                  <p:tags r:id="rId647"/>
                </p:custDataLst>
              </p:nvPr>
            </p:nvSpPr>
            <p:spPr>
              <a:xfrm>
                <a:off x="6155212" y="4412565"/>
                <a:ext cx="111941" cy="23441"/>
              </a:xfrm>
              <a:custGeom>
                <a:avLst/>
                <a:gdLst>
                  <a:gd name="connsiteX0" fmla="*/ 111942 w 111941"/>
                  <a:gd name="connsiteY0" fmla="*/ 51 h 23441"/>
                  <a:gd name="connsiteX1" fmla="*/ 98111 w 111941"/>
                  <a:gd name="connsiteY1" fmla="*/ 11132 h 23441"/>
                  <a:gd name="connsiteX2" fmla="*/ 14882 w 111941"/>
                  <a:gd name="connsiteY2" fmla="*/ 15015 h 23441"/>
                  <a:gd name="connsiteX3" fmla="*/ 0 w 111941"/>
                  <a:gd name="connsiteY3" fmla="*/ 5309 h 23441"/>
                  <a:gd name="connsiteX4" fmla="*/ 16177 w 111941"/>
                  <a:gd name="connsiteY4" fmla="*/ 12265 h 23441"/>
                  <a:gd name="connsiteX5" fmla="*/ 56618 w 111941"/>
                  <a:gd name="connsiteY5" fmla="*/ 19140 h 23441"/>
                  <a:gd name="connsiteX6" fmla="*/ 96493 w 111941"/>
                  <a:gd name="connsiteY6" fmla="*/ 8544 h 23441"/>
                  <a:gd name="connsiteX7" fmla="*/ 111942 w 111941"/>
                  <a:gd name="connsiteY7" fmla="*/ 51 h 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1" h="23441">
                    <a:moveTo>
                      <a:pt x="111942" y="51"/>
                    </a:moveTo>
                    <a:cubicBezTo>
                      <a:pt x="108157" y="4670"/>
                      <a:pt x="103449" y="8447"/>
                      <a:pt x="98111" y="11132"/>
                    </a:cubicBezTo>
                    <a:cubicBezTo>
                      <a:pt x="72698" y="26039"/>
                      <a:pt x="41574" y="27495"/>
                      <a:pt x="14882" y="15015"/>
                    </a:cubicBezTo>
                    <a:cubicBezTo>
                      <a:pt x="9301" y="12855"/>
                      <a:pt x="4230" y="9547"/>
                      <a:pt x="0" y="5309"/>
                    </a:cubicBezTo>
                    <a:cubicBezTo>
                      <a:pt x="0" y="4742"/>
                      <a:pt x="6066" y="8382"/>
                      <a:pt x="16177" y="12265"/>
                    </a:cubicBezTo>
                    <a:cubicBezTo>
                      <a:pt x="29037" y="17312"/>
                      <a:pt x="42811" y="19657"/>
                      <a:pt x="56618" y="19140"/>
                    </a:cubicBezTo>
                    <a:cubicBezTo>
                      <a:pt x="70506" y="18436"/>
                      <a:pt x="84086" y="14820"/>
                      <a:pt x="96493" y="8544"/>
                    </a:cubicBezTo>
                    <a:cubicBezTo>
                      <a:pt x="106199" y="3691"/>
                      <a:pt x="111537" y="-515"/>
                      <a:pt x="111942" y="51"/>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0" name="任意多边形: 形状 229"/>
              <p:cNvSpPr/>
              <p:nvPr>
                <p:custDataLst>
                  <p:tags r:id="rId648"/>
                </p:custDataLst>
              </p:nvPr>
            </p:nvSpPr>
            <p:spPr>
              <a:xfrm>
                <a:off x="6111859" y="4357373"/>
                <a:ext cx="64948" cy="366318"/>
              </a:xfrm>
              <a:custGeom>
                <a:avLst/>
                <a:gdLst>
                  <a:gd name="connsiteX0" fmla="*/ 47721 w 64948"/>
                  <a:gd name="connsiteY0" fmla="*/ 366319 h 366318"/>
                  <a:gd name="connsiteX1" fmla="*/ 48206 w 64948"/>
                  <a:gd name="connsiteY1" fmla="*/ 362436 h 366318"/>
                  <a:gd name="connsiteX2" fmla="*/ 50228 w 64948"/>
                  <a:gd name="connsiteY2" fmla="*/ 351679 h 366318"/>
                  <a:gd name="connsiteX3" fmla="*/ 53383 w 64948"/>
                  <a:gd name="connsiteY3" fmla="*/ 334613 h 366318"/>
                  <a:gd name="connsiteX4" fmla="*/ 56699 w 64948"/>
                  <a:gd name="connsiteY4" fmla="*/ 311885 h 366318"/>
                  <a:gd name="connsiteX5" fmla="*/ 60662 w 64948"/>
                  <a:gd name="connsiteY5" fmla="*/ 252355 h 366318"/>
                  <a:gd name="connsiteX6" fmla="*/ 54596 w 64948"/>
                  <a:gd name="connsiteY6" fmla="*/ 179560 h 366318"/>
                  <a:gd name="connsiteX7" fmla="*/ 38419 w 64948"/>
                  <a:gd name="connsiteY7" fmla="*/ 108221 h 366318"/>
                  <a:gd name="connsiteX8" fmla="*/ 19574 w 64948"/>
                  <a:gd name="connsiteY8" fmla="*/ 51603 h 366318"/>
                  <a:gd name="connsiteX9" fmla="*/ 5015 w 64948"/>
                  <a:gd name="connsiteY9" fmla="*/ 13993 h 366318"/>
                  <a:gd name="connsiteX10" fmla="*/ 1132 w 64948"/>
                  <a:gd name="connsiteY10" fmla="*/ 3721 h 366318"/>
                  <a:gd name="connsiteX11" fmla="*/ 0 w 64948"/>
                  <a:gd name="connsiteY11" fmla="*/ 0 h 366318"/>
                  <a:gd name="connsiteX12" fmla="*/ 1860 w 64948"/>
                  <a:gd name="connsiteY12" fmla="*/ 3397 h 366318"/>
                  <a:gd name="connsiteX13" fmla="*/ 6551 w 64948"/>
                  <a:gd name="connsiteY13" fmla="*/ 13346 h 366318"/>
                  <a:gd name="connsiteX14" fmla="*/ 22728 w 64948"/>
                  <a:gd name="connsiteY14" fmla="*/ 50552 h 366318"/>
                  <a:gd name="connsiteX15" fmla="*/ 42464 w 64948"/>
                  <a:gd name="connsiteY15" fmla="*/ 107170 h 366318"/>
                  <a:gd name="connsiteX16" fmla="*/ 59125 w 64948"/>
                  <a:gd name="connsiteY16" fmla="*/ 178832 h 366318"/>
                  <a:gd name="connsiteX17" fmla="*/ 64949 w 64948"/>
                  <a:gd name="connsiteY17" fmla="*/ 252274 h 366318"/>
                  <a:gd name="connsiteX18" fmla="*/ 60096 w 64948"/>
                  <a:gd name="connsiteY18" fmla="*/ 312208 h 366318"/>
                  <a:gd name="connsiteX19" fmla="*/ 56052 w 64948"/>
                  <a:gd name="connsiteY19" fmla="*/ 334936 h 366318"/>
                  <a:gd name="connsiteX20" fmla="*/ 52250 w 64948"/>
                  <a:gd name="connsiteY20" fmla="*/ 351921 h 366318"/>
                  <a:gd name="connsiteX21" fmla="*/ 49419 w 64948"/>
                  <a:gd name="connsiteY21" fmla="*/ 362598 h 366318"/>
                  <a:gd name="connsiteX22" fmla="*/ 47721 w 64948"/>
                  <a:gd name="connsiteY22" fmla="*/ 366319 h 36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948" h="366318">
                    <a:moveTo>
                      <a:pt x="47721" y="366319"/>
                    </a:moveTo>
                    <a:cubicBezTo>
                      <a:pt x="47664" y="365008"/>
                      <a:pt x="47826" y="363690"/>
                      <a:pt x="48206" y="362436"/>
                    </a:cubicBezTo>
                    <a:cubicBezTo>
                      <a:pt x="48691" y="359524"/>
                      <a:pt x="49419" y="355966"/>
                      <a:pt x="50228" y="351679"/>
                    </a:cubicBezTo>
                    <a:cubicBezTo>
                      <a:pt x="51037" y="347392"/>
                      <a:pt x="52412" y="341326"/>
                      <a:pt x="53383" y="334613"/>
                    </a:cubicBezTo>
                    <a:cubicBezTo>
                      <a:pt x="54353" y="327899"/>
                      <a:pt x="55890" y="320377"/>
                      <a:pt x="56699" y="311885"/>
                    </a:cubicBezTo>
                    <a:cubicBezTo>
                      <a:pt x="59263" y="292141"/>
                      <a:pt x="60581" y="272260"/>
                      <a:pt x="60662" y="252355"/>
                    </a:cubicBezTo>
                    <a:cubicBezTo>
                      <a:pt x="60411" y="227976"/>
                      <a:pt x="58381" y="203647"/>
                      <a:pt x="54596" y="179560"/>
                    </a:cubicBezTo>
                    <a:cubicBezTo>
                      <a:pt x="50762" y="155457"/>
                      <a:pt x="45359" y="131621"/>
                      <a:pt x="38419" y="108221"/>
                    </a:cubicBezTo>
                    <a:cubicBezTo>
                      <a:pt x="32191" y="86626"/>
                      <a:pt x="25316" y="67780"/>
                      <a:pt x="19574" y="51603"/>
                    </a:cubicBezTo>
                    <a:cubicBezTo>
                      <a:pt x="13831" y="35427"/>
                      <a:pt x="8654" y="22809"/>
                      <a:pt x="5015" y="13993"/>
                    </a:cubicBezTo>
                    <a:lnTo>
                      <a:pt x="1132" y="3721"/>
                    </a:lnTo>
                    <a:cubicBezTo>
                      <a:pt x="542" y="2556"/>
                      <a:pt x="162" y="1294"/>
                      <a:pt x="0" y="0"/>
                    </a:cubicBezTo>
                    <a:cubicBezTo>
                      <a:pt x="793" y="1035"/>
                      <a:pt x="1415" y="2176"/>
                      <a:pt x="1860" y="3397"/>
                    </a:cubicBezTo>
                    <a:lnTo>
                      <a:pt x="6551" y="13346"/>
                    </a:lnTo>
                    <a:cubicBezTo>
                      <a:pt x="10596" y="22000"/>
                      <a:pt x="15934" y="34699"/>
                      <a:pt x="22728" y="50552"/>
                    </a:cubicBezTo>
                    <a:cubicBezTo>
                      <a:pt x="29522" y="66405"/>
                      <a:pt x="35993" y="85574"/>
                      <a:pt x="42464" y="107170"/>
                    </a:cubicBezTo>
                    <a:cubicBezTo>
                      <a:pt x="49702" y="130634"/>
                      <a:pt x="55275" y="154583"/>
                      <a:pt x="59125" y="178832"/>
                    </a:cubicBezTo>
                    <a:cubicBezTo>
                      <a:pt x="62992" y="203121"/>
                      <a:pt x="64933" y="227677"/>
                      <a:pt x="64949" y="252274"/>
                    </a:cubicBezTo>
                    <a:cubicBezTo>
                      <a:pt x="64658" y="272341"/>
                      <a:pt x="63032" y="292359"/>
                      <a:pt x="60096" y="312208"/>
                    </a:cubicBezTo>
                    <a:cubicBezTo>
                      <a:pt x="59044" y="320701"/>
                      <a:pt x="57346" y="328384"/>
                      <a:pt x="56052" y="334936"/>
                    </a:cubicBezTo>
                    <a:cubicBezTo>
                      <a:pt x="54758" y="341487"/>
                      <a:pt x="53464" y="347311"/>
                      <a:pt x="52250" y="351921"/>
                    </a:cubicBezTo>
                    <a:cubicBezTo>
                      <a:pt x="51037" y="356532"/>
                      <a:pt x="50147" y="360010"/>
                      <a:pt x="49419" y="362598"/>
                    </a:cubicBezTo>
                    <a:cubicBezTo>
                      <a:pt x="49039" y="363916"/>
                      <a:pt x="48473" y="365170"/>
                      <a:pt x="47721" y="366319"/>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1" name="任意多边形: 形状 230"/>
              <p:cNvSpPr/>
              <p:nvPr>
                <p:custDataLst>
                  <p:tags r:id="rId649"/>
                </p:custDataLst>
              </p:nvPr>
            </p:nvSpPr>
            <p:spPr>
              <a:xfrm>
                <a:off x="6256990" y="4171145"/>
                <a:ext cx="474512" cy="1047307"/>
              </a:xfrm>
              <a:custGeom>
                <a:avLst/>
                <a:gdLst>
                  <a:gd name="connsiteX0" fmla="*/ 474512 w 474512"/>
                  <a:gd name="connsiteY0" fmla="*/ 1047308 h 1047307"/>
                  <a:gd name="connsiteX1" fmla="*/ 473056 w 474512"/>
                  <a:gd name="connsiteY1" fmla="*/ 1046014 h 1047307"/>
                  <a:gd name="connsiteX2" fmla="*/ 468931 w 474512"/>
                  <a:gd name="connsiteY2" fmla="*/ 1042212 h 1047307"/>
                  <a:gd name="connsiteX3" fmla="*/ 450975 w 474512"/>
                  <a:gd name="connsiteY3" fmla="*/ 1029837 h 1047307"/>
                  <a:gd name="connsiteX4" fmla="*/ 378181 w 474512"/>
                  <a:gd name="connsiteY4" fmla="*/ 990285 h 1047307"/>
                  <a:gd name="connsiteX5" fmla="*/ 328033 w 474512"/>
                  <a:gd name="connsiteY5" fmla="*/ 959550 h 1047307"/>
                  <a:gd name="connsiteX6" fmla="*/ 301746 w 474512"/>
                  <a:gd name="connsiteY6" fmla="*/ 939086 h 1047307"/>
                  <a:gd name="connsiteX7" fmla="*/ 278695 w 474512"/>
                  <a:gd name="connsiteY7" fmla="*/ 911667 h 1047307"/>
                  <a:gd name="connsiteX8" fmla="*/ 263893 w 474512"/>
                  <a:gd name="connsiteY8" fmla="*/ 835394 h 1047307"/>
                  <a:gd name="connsiteX9" fmla="*/ 278290 w 474512"/>
                  <a:gd name="connsiteY9" fmla="*/ 750629 h 1047307"/>
                  <a:gd name="connsiteX10" fmla="*/ 279018 w 474512"/>
                  <a:gd name="connsiteY10" fmla="*/ 752813 h 1047307"/>
                  <a:gd name="connsiteX11" fmla="*/ 264540 w 474512"/>
                  <a:gd name="connsiteY11" fmla="*/ 737526 h 1047307"/>
                  <a:gd name="connsiteX12" fmla="*/ 255239 w 474512"/>
                  <a:gd name="connsiteY12" fmla="*/ 718276 h 1047307"/>
                  <a:gd name="connsiteX13" fmla="*/ 246746 w 474512"/>
                  <a:gd name="connsiteY13" fmla="*/ 675408 h 1047307"/>
                  <a:gd name="connsiteX14" fmla="*/ 247150 w 474512"/>
                  <a:gd name="connsiteY14" fmla="*/ 676541 h 1047307"/>
                  <a:gd name="connsiteX15" fmla="*/ 180665 w 474512"/>
                  <a:gd name="connsiteY15" fmla="*/ 584738 h 1047307"/>
                  <a:gd name="connsiteX16" fmla="*/ 182282 w 474512"/>
                  <a:gd name="connsiteY16" fmla="*/ 585628 h 1047307"/>
                  <a:gd name="connsiteX17" fmla="*/ 144753 w 474512"/>
                  <a:gd name="connsiteY17" fmla="*/ 577540 h 1047307"/>
                  <a:gd name="connsiteX18" fmla="*/ 125907 w 474512"/>
                  <a:gd name="connsiteY18" fmla="*/ 571312 h 1047307"/>
                  <a:gd name="connsiteX19" fmla="*/ 109083 w 474512"/>
                  <a:gd name="connsiteY19" fmla="*/ 560231 h 1047307"/>
                  <a:gd name="connsiteX20" fmla="*/ 80936 w 474512"/>
                  <a:gd name="connsiteY20" fmla="*/ 531437 h 1047307"/>
                  <a:gd name="connsiteX21" fmla="*/ 58127 w 474512"/>
                  <a:gd name="connsiteY21" fmla="*/ 500054 h 1047307"/>
                  <a:gd name="connsiteX22" fmla="*/ 58127 w 474512"/>
                  <a:gd name="connsiteY22" fmla="*/ 500054 h 1047307"/>
                  <a:gd name="connsiteX23" fmla="*/ 1509 w 474512"/>
                  <a:gd name="connsiteY23" fmla="*/ 391994 h 1047307"/>
                  <a:gd name="connsiteX24" fmla="*/ 5715 w 474512"/>
                  <a:gd name="connsiteY24" fmla="*/ 333759 h 1047307"/>
                  <a:gd name="connsiteX25" fmla="*/ 70421 w 474512"/>
                  <a:gd name="connsiteY25" fmla="*/ 249155 h 1047307"/>
                  <a:gd name="connsiteX26" fmla="*/ 91693 w 474512"/>
                  <a:gd name="connsiteY26" fmla="*/ 236295 h 1047307"/>
                  <a:gd name="connsiteX27" fmla="*/ 106091 w 474512"/>
                  <a:gd name="connsiteY27" fmla="*/ 217853 h 1047307"/>
                  <a:gd name="connsiteX28" fmla="*/ 116282 w 474512"/>
                  <a:gd name="connsiteY28" fmla="*/ 174096 h 1047307"/>
                  <a:gd name="connsiteX29" fmla="*/ 114745 w 474512"/>
                  <a:gd name="connsiteY29" fmla="*/ 132037 h 1047307"/>
                  <a:gd name="connsiteX30" fmla="*/ 75355 w 474512"/>
                  <a:gd name="connsiteY30" fmla="*/ 13462 h 1047307"/>
                  <a:gd name="connsiteX31" fmla="*/ 60068 w 474512"/>
                  <a:gd name="connsiteY31" fmla="*/ 1896 h 1047307"/>
                  <a:gd name="connsiteX32" fmla="*/ 46399 w 474512"/>
                  <a:gd name="connsiteY32" fmla="*/ 3028 h 1047307"/>
                  <a:gd name="connsiteX33" fmla="*/ 37178 w 474512"/>
                  <a:gd name="connsiteY33" fmla="*/ 10227 h 1047307"/>
                  <a:gd name="connsiteX34" fmla="*/ 38958 w 474512"/>
                  <a:gd name="connsiteY34" fmla="*/ 7800 h 1047307"/>
                  <a:gd name="connsiteX35" fmla="*/ 46075 w 474512"/>
                  <a:gd name="connsiteY35" fmla="*/ 2381 h 1047307"/>
                  <a:gd name="connsiteX36" fmla="*/ 60392 w 474512"/>
                  <a:gd name="connsiteY36" fmla="*/ 764 h 1047307"/>
                  <a:gd name="connsiteX37" fmla="*/ 76568 w 474512"/>
                  <a:gd name="connsiteY37" fmla="*/ 12492 h 1047307"/>
                  <a:gd name="connsiteX38" fmla="*/ 117576 w 474512"/>
                  <a:gd name="connsiteY38" fmla="*/ 131794 h 1047307"/>
                  <a:gd name="connsiteX39" fmla="*/ 119436 w 474512"/>
                  <a:gd name="connsiteY39" fmla="*/ 174177 h 1047307"/>
                  <a:gd name="connsiteX40" fmla="*/ 109164 w 474512"/>
                  <a:gd name="connsiteY40" fmla="*/ 219390 h 1047307"/>
                  <a:gd name="connsiteX41" fmla="*/ 93958 w 474512"/>
                  <a:gd name="connsiteY41" fmla="*/ 238964 h 1047307"/>
                  <a:gd name="connsiteX42" fmla="*/ 83282 w 474512"/>
                  <a:gd name="connsiteY42" fmla="*/ 246082 h 1047307"/>
                  <a:gd name="connsiteX43" fmla="*/ 72362 w 474512"/>
                  <a:gd name="connsiteY43" fmla="*/ 252148 h 1047307"/>
                  <a:gd name="connsiteX44" fmla="*/ 9436 w 474512"/>
                  <a:gd name="connsiteY44" fmla="*/ 334810 h 1047307"/>
                  <a:gd name="connsiteX45" fmla="*/ 5472 w 474512"/>
                  <a:gd name="connsiteY45" fmla="*/ 391428 h 1047307"/>
                  <a:gd name="connsiteX46" fmla="*/ 61120 w 474512"/>
                  <a:gd name="connsiteY46" fmla="*/ 497061 h 1047307"/>
                  <a:gd name="connsiteX47" fmla="*/ 61120 w 474512"/>
                  <a:gd name="connsiteY47" fmla="*/ 497061 h 1047307"/>
                  <a:gd name="connsiteX48" fmla="*/ 61120 w 474512"/>
                  <a:gd name="connsiteY48" fmla="*/ 497061 h 1047307"/>
                  <a:gd name="connsiteX49" fmla="*/ 83605 w 474512"/>
                  <a:gd name="connsiteY49" fmla="*/ 527959 h 1047307"/>
                  <a:gd name="connsiteX50" fmla="*/ 111105 w 474512"/>
                  <a:gd name="connsiteY50" fmla="*/ 556187 h 1047307"/>
                  <a:gd name="connsiteX51" fmla="*/ 127282 w 474512"/>
                  <a:gd name="connsiteY51" fmla="*/ 566701 h 1047307"/>
                  <a:gd name="connsiteX52" fmla="*/ 145319 w 474512"/>
                  <a:gd name="connsiteY52" fmla="*/ 572687 h 1047307"/>
                  <a:gd name="connsiteX53" fmla="*/ 181959 w 474512"/>
                  <a:gd name="connsiteY53" fmla="*/ 580290 h 1047307"/>
                  <a:gd name="connsiteX54" fmla="*/ 183010 w 474512"/>
                  <a:gd name="connsiteY54" fmla="*/ 580290 h 1047307"/>
                  <a:gd name="connsiteX55" fmla="*/ 183576 w 474512"/>
                  <a:gd name="connsiteY55" fmla="*/ 581099 h 1047307"/>
                  <a:gd name="connsiteX56" fmla="*/ 249900 w 474512"/>
                  <a:gd name="connsiteY56" fmla="*/ 672982 h 1047307"/>
                  <a:gd name="connsiteX57" fmla="*/ 250305 w 474512"/>
                  <a:gd name="connsiteY57" fmla="*/ 673467 h 1047307"/>
                  <a:gd name="connsiteX58" fmla="*/ 250305 w 474512"/>
                  <a:gd name="connsiteY58" fmla="*/ 674114 h 1047307"/>
                  <a:gd name="connsiteX59" fmla="*/ 258393 w 474512"/>
                  <a:gd name="connsiteY59" fmla="*/ 715688 h 1047307"/>
                  <a:gd name="connsiteX60" fmla="*/ 267290 w 474512"/>
                  <a:gd name="connsiteY60" fmla="*/ 734129 h 1047307"/>
                  <a:gd name="connsiteX61" fmla="*/ 280636 w 474512"/>
                  <a:gd name="connsiteY61" fmla="*/ 748445 h 1047307"/>
                  <a:gd name="connsiteX62" fmla="*/ 281768 w 474512"/>
                  <a:gd name="connsiteY62" fmla="*/ 749335 h 1047307"/>
                  <a:gd name="connsiteX63" fmla="*/ 281364 w 474512"/>
                  <a:gd name="connsiteY63" fmla="*/ 750629 h 1047307"/>
                  <a:gd name="connsiteX64" fmla="*/ 266886 w 474512"/>
                  <a:gd name="connsiteY64" fmla="*/ 834262 h 1047307"/>
                  <a:gd name="connsiteX65" fmla="*/ 280959 w 474512"/>
                  <a:gd name="connsiteY65" fmla="*/ 908917 h 1047307"/>
                  <a:gd name="connsiteX66" fmla="*/ 303202 w 474512"/>
                  <a:gd name="connsiteY66" fmla="*/ 935609 h 1047307"/>
                  <a:gd name="connsiteX67" fmla="*/ 329085 w 474512"/>
                  <a:gd name="connsiteY67" fmla="*/ 956072 h 1047307"/>
                  <a:gd name="connsiteX68" fmla="*/ 378747 w 474512"/>
                  <a:gd name="connsiteY68" fmla="*/ 987050 h 1047307"/>
                  <a:gd name="connsiteX69" fmla="*/ 450895 w 474512"/>
                  <a:gd name="connsiteY69" fmla="*/ 1027491 h 1047307"/>
                  <a:gd name="connsiteX70" fmla="*/ 468689 w 474512"/>
                  <a:gd name="connsiteY70" fmla="*/ 1040433 h 1047307"/>
                  <a:gd name="connsiteX71" fmla="*/ 474512 w 474512"/>
                  <a:gd name="connsiteY71" fmla="*/ 1047308 h 104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4512" h="1047307">
                    <a:moveTo>
                      <a:pt x="474512" y="1047308"/>
                    </a:moveTo>
                    <a:cubicBezTo>
                      <a:pt x="473995" y="1046911"/>
                      <a:pt x="473509" y="1046483"/>
                      <a:pt x="473056" y="1046014"/>
                    </a:cubicBezTo>
                    <a:cubicBezTo>
                      <a:pt x="472005" y="1045043"/>
                      <a:pt x="470711" y="1043749"/>
                      <a:pt x="468931" y="1042212"/>
                    </a:cubicBezTo>
                    <a:cubicBezTo>
                      <a:pt x="463270" y="1037634"/>
                      <a:pt x="457268" y="1033501"/>
                      <a:pt x="450975" y="1029837"/>
                    </a:cubicBezTo>
                    <a:cubicBezTo>
                      <a:pt x="434799" y="1019808"/>
                      <a:pt x="409402" y="1007433"/>
                      <a:pt x="378181" y="990285"/>
                    </a:cubicBezTo>
                    <a:cubicBezTo>
                      <a:pt x="360961" y="980895"/>
                      <a:pt x="344218" y="970631"/>
                      <a:pt x="328033" y="959550"/>
                    </a:cubicBezTo>
                    <a:cubicBezTo>
                      <a:pt x="318894" y="953233"/>
                      <a:pt x="310110" y="946398"/>
                      <a:pt x="301746" y="939086"/>
                    </a:cubicBezTo>
                    <a:cubicBezTo>
                      <a:pt x="292283" y="931605"/>
                      <a:pt x="284437" y="922279"/>
                      <a:pt x="278695" y="911667"/>
                    </a:cubicBezTo>
                    <a:cubicBezTo>
                      <a:pt x="267185" y="887977"/>
                      <a:pt x="262082" y="861673"/>
                      <a:pt x="263893" y="835394"/>
                    </a:cubicBezTo>
                    <a:cubicBezTo>
                      <a:pt x="264961" y="806632"/>
                      <a:pt x="269806" y="778129"/>
                      <a:pt x="278290" y="750629"/>
                    </a:cubicBezTo>
                    <a:lnTo>
                      <a:pt x="279018" y="752813"/>
                    </a:lnTo>
                    <a:cubicBezTo>
                      <a:pt x="273356" y="748583"/>
                      <a:pt x="268455" y="743415"/>
                      <a:pt x="264540" y="737526"/>
                    </a:cubicBezTo>
                    <a:cubicBezTo>
                      <a:pt x="260795" y="731444"/>
                      <a:pt x="257681" y="724989"/>
                      <a:pt x="255239" y="718276"/>
                    </a:cubicBezTo>
                    <a:cubicBezTo>
                      <a:pt x="250467" y="704437"/>
                      <a:pt x="247612" y="690016"/>
                      <a:pt x="246746" y="675408"/>
                    </a:cubicBezTo>
                    <a:lnTo>
                      <a:pt x="247150" y="676541"/>
                    </a:lnTo>
                    <a:lnTo>
                      <a:pt x="180665" y="584738"/>
                    </a:lnTo>
                    <a:lnTo>
                      <a:pt x="182282" y="585628"/>
                    </a:lnTo>
                    <a:cubicBezTo>
                      <a:pt x="169592" y="583849"/>
                      <a:pt x="157047" y="581139"/>
                      <a:pt x="144753" y="577540"/>
                    </a:cubicBezTo>
                    <a:cubicBezTo>
                      <a:pt x="138282" y="576092"/>
                      <a:pt x="131965" y="574005"/>
                      <a:pt x="125907" y="571312"/>
                    </a:cubicBezTo>
                    <a:cubicBezTo>
                      <a:pt x="119873" y="568303"/>
                      <a:pt x="114227" y="564582"/>
                      <a:pt x="109083" y="560231"/>
                    </a:cubicBezTo>
                    <a:cubicBezTo>
                      <a:pt x="98763" y="551601"/>
                      <a:pt x="89332" y="541951"/>
                      <a:pt x="80936" y="531437"/>
                    </a:cubicBezTo>
                    <a:cubicBezTo>
                      <a:pt x="72751" y="521415"/>
                      <a:pt x="65132" y="510933"/>
                      <a:pt x="58127" y="500054"/>
                    </a:cubicBezTo>
                    <a:lnTo>
                      <a:pt x="58127" y="500054"/>
                    </a:lnTo>
                    <a:cubicBezTo>
                      <a:pt x="27990" y="471163"/>
                      <a:pt x="8109" y="433220"/>
                      <a:pt x="1509" y="391994"/>
                    </a:cubicBezTo>
                    <a:cubicBezTo>
                      <a:pt x="-1468" y="372510"/>
                      <a:pt x="-28" y="352612"/>
                      <a:pt x="5715" y="333759"/>
                    </a:cubicBezTo>
                    <a:cubicBezTo>
                      <a:pt x="14895" y="297935"/>
                      <a:pt x="38254" y="267394"/>
                      <a:pt x="70421" y="249155"/>
                    </a:cubicBezTo>
                    <a:cubicBezTo>
                      <a:pt x="77854" y="245467"/>
                      <a:pt x="84972" y="241164"/>
                      <a:pt x="91693" y="236295"/>
                    </a:cubicBezTo>
                    <a:cubicBezTo>
                      <a:pt x="97655" y="231151"/>
                      <a:pt x="102548" y="224882"/>
                      <a:pt x="106091" y="217853"/>
                    </a:cubicBezTo>
                    <a:cubicBezTo>
                      <a:pt x="112618" y="204176"/>
                      <a:pt x="116096" y="189245"/>
                      <a:pt x="116282" y="174096"/>
                    </a:cubicBezTo>
                    <a:cubicBezTo>
                      <a:pt x="116888" y="160054"/>
                      <a:pt x="116371" y="145997"/>
                      <a:pt x="114745" y="132037"/>
                    </a:cubicBezTo>
                    <a:cubicBezTo>
                      <a:pt x="108274" y="78977"/>
                      <a:pt x="93311" y="36999"/>
                      <a:pt x="75355" y="13462"/>
                    </a:cubicBezTo>
                    <a:cubicBezTo>
                      <a:pt x="71440" y="8253"/>
                      <a:pt x="66143" y="4250"/>
                      <a:pt x="60068" y="1896"/>
                    </a:cubicBezTo>
                    <a:cubicBezTo>
                      <a:pt x="55539" y="473"/>
                      <a:pt x="50629" y="885"/>
                      <a:pt x="46399" y="3028"/>
                    </a:cubicBezTo>
                    <a:cubicBezTo>
                      <a:pt x="42913" y="4848"/>
                      <a:pt x="39791" y="7291"/>
                      <a:pt x="37178" y="10227"/>
                    </a:cubicBezTo>
                    <a:cubicBezTo>
                      <a:pt x="37664" y="9345"/>
                      <a:pt x="38254" y="8528"/>
                      <a:pt x="38958" y="7800"/>
                    </a:cubicBezTo>
                    <a:cubicBezTo>
                      <a:pt x="41004" y="5601"/>
                      <a:pt x="43406" y="3764"/>
                      <a:pt x="46075" y="2381"/>
                    </a:cubicBezTo>
                    <a:cubicBezTo>
                      <a:pt x="50427" y="-78"/>
                      <a:pt x="55595" y="-660"/>
                      <a:pt x="60392" y="764"/>
                    </a:cubicBezTo>
                    <a:cubicBezTo>
                      <a:pt x="66798" y="3036"/>
                      <a:pt x="72411" y="7113"/>
                      <a:pt x="76568" y="12492"/>
                    </a:cubicBezTo>
                    <a:cubicBezTo>
                      <a:pt x="95333" y="36190"/>
                      <a:pt x="110701" y="78250"/>
                      <a:pt x="117576" y="131794"/>
                    </a:cubicBezTo>
                    <a:cubicBezTo>
                      <a:pt x="119355" y="145843"/>
                      <a:pt x="119978" y="160022"/>
                      <a:pt x="119436" y="174177"/>
                    </a:cubicBezTo>
                    <a:cubicBezTo>
                      <a:pt x="119299" y="189811"/>
                      <a:pt x="115796" y="205236"/>
                      <a:pt x="109164" y="219390"/>
                    </a:cubicBezTo>
                    <a:cubicBezTo>
                      <a:pt x="105395" y="226823"/>
                      <a:pt x="100227" y="233472"/>
                      <a:pt x="93958" y="238964"/>
                    </a:cubicBezTo>
                    <a:cubicBezTo>
                      <a:pt x="90698" y="241754"/>
                      <a:pt x="87115" y="244148"/>
                      <a:pt x="83282" y="246082"/>
                    </a:cubicBezTo>
                    <a:cubicBezTo>
                      <a:pt x="79642" y="248023"/>
                      <a:pt x="75921" y="249964"/>
                      <a:pt x="72362" y="252148"/>
                    </a:cubicBezTo>
                    <a:cubicBezTo>
                      <a:pt x="41061" y="270047"/>
                      <a:pt x="18349" y="299869"/>
                      <a:pt x="9436" y="334810"/>
                    </a:cubicBezTo>
                    <a:cubicBezTo>
                      <a:pt x="3944" y="353154"/>
                      <a:pt x="2585" y="372494"/>
                      <a:pt x="5472" y="391428"/>
                    </a:cubicBezTo>
                    <a:cubicBezTo>
                      <a:pt x="12040" y="431756"/>
                      <a:pt x="31581" y="468833"/>
                      <a:pt x="61120" y="497061"/>
                    </a:cubicBezTo>
                    <a:lnTo>
                      <a:pt x="61120" y="497061"/>
                    </a:lnTo>
                    <a:lnTo>
                      <a:pt x="61120" y="497061"/>
                    </a:lnTo>
                    <a:cubicBezTo>
                      <a:pt x="68011" y="507786"/>
                      <a:pt x="75517" y="518107"/>
                      <a:pt x="83605" y="527959"/>
                    </a:cubicBezTo>
                    <a:cubicBezTo>
                      <a:pt x="91807" y="538263"/>
                      <a:pt x="101019" y="547718"/>
                      <a:pt x="111105" y="556187"/>
                    </a:cubicBezTo>
                    <a:cubicBezTo>
                      <a:pt x="116064" y="560312"/>
                      <a:pt x="121499" y="563846"/>
                      <a:pt x="127282" y="566701"/>
                    </a:cubicBezTo>
                    <a:cubicBezTo>
                      <a:pt x="133089" y="569266"/>
                      <a:pt x="139131" y="571263"/>
                      <a:pt x="145319" y="572687"/>
                    </a:cubicBezTo>
                    <a:cubicBezTo>
                      <a:pt x="157338" y="576084"/>
                      <a:pt x="169584" y="578624"/>
                      <a:pt x="181959" y="580290"/>
                    </a:cubicBezTo>
                    <a:lnTo>
                      <a:pt x="183010" y="580290"/>
                    </a:lnTo>
                    <a:lnTo>
                      <a:pt x="183576" y="581099"/>
                    </a:lnTo>
                    <a:lnTo>
                      <a:pt x="249900" y="672982"/>
                    </a:lnTo>
                    <a:lnTo>
                      <a:pt x="250305" y="673467"/>
                    </a:lnTo>
                    <a:lnTo>
                      <a:pt x="250305" y="674114"/>
                    </a:lnTo>
                    <a:cubicBezTo>
                      <a:pt x="251130" y="688268"/>
                      <a:pt x="253848" y="702253"/>
                      <a:pt x="258393" y="715688"/>
                    </a:cubicBezTo>
                    <a:cubicBezTo>
                      <a:pt x="260682" y="722142"/>
                      <a:pt x="263667" y="728322"/>
                      <a:pt x="267290" y="734129"/>
                    </a:cubicBezTo>
                    <a:cubicBezTo>
                      <a:pt x="270873" y="739637"/>
                      <a:pt x="275387" y="744482"/>
                      <a:pt x="280636" y="748445"/>
                    </a:cubicBezTo>
                    <a:lnTo>
                      <a:pt x="281768" y="749335"/>
                    </a:lnTo>
                    <a:lnTo>
                      <a:pt x="281364" y="750629"/>
                    </a:lnTo>
                    <a:cubicBezTo>
                      <a:pt x="272968" y="777774"/>
                      <a:pt x="268099" y="805880"/>
                      <a:pt x="266886" y="834262"/>
                    </a:cubicBezTo>
                    <a:cubicBezTo>
                      <a:pt x="265001" y="859951"/>
                      <a:pt x="269846" y="885679"/>
                      <a:pt x="280959" y="908917"/>
                    </a:cubicBezTo>
                    <a:cubicBezTo>
                      <a:pt x="286435" y="919262"/>
                      <a:pt x="294014" y="928353"/>
                      <a:pt x="303202" y="935609"/>
                    </a:cubicBezTo>
                    <a:cubicBezTo>
                      <a:pt x="311477" y="942872"/>
                      <a:pt x="320115" y="949698"/>
                      <a:pt x="329085" y="956072"/>
                    </a:cubicBezTo>
                    <a:cubicBezTo>
                      <a:pt x="346475" y="968285"/>
                      <a:pt x="363298" y="978234"/>
                      <a:pt x="378747" y="987050"/>
                    </a:cubicBezTo>
                    <a:cubicBezTo>
                      <a:pt x="409644" y="1004440"/>
                      <a:pt x="434637" y="1017138"/>
                      <a:pt x="450895" y="1027491"/>
                    </a:cubicBezTo>
                    <a:cubicBezTo>
                      <a:pt x="457179" y="1031301"/>
                      <a:pt x="463124" y="1035628"/>
                      <a:pt x="468689" y="1040433"/>
                    </a:cubicBezTo>
                    <a:cubicBezTo>
                      <a:pt x="472895" y="1045286"/>
                      <a:pt x="474512" y="1047308"/>
                      <a:pt x="474512" y="1047308"/>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2" name="任意多边形: 形状 231"/>
              <p:cNvSpPr/>
              <p:nvPr>
                <p:custDataLst>
                  <p:tags r:id="rId650"/>
                </p:custDataLst>
              </p:nvPr>
            </p:nvSpPr>
            <p:spPr>
              <a:xfrm>
                <a:off x="5617474" y="4736714"/>
                <a:ext cx="538465" cy="516194"/>
              </a:xfrm>
              <a:custGeom>
                <a:avLst/>
                <a:gdLst>
                  <a:gd name="connsiteX0" fmla="*/ 538466 w 538465"/>
                  <a:gd name="connsiteY0" fmla="*/ 0 h 516194"/>
                  <a:gd name="connsiteX1" fmla="*/ 536929 w 538465"/>
                  <a:gd name="connsiteY1" fmla="*/ 5581 h 516194"/>
                  <a:gd name="connsiteX2" fmla="*/ 531025 w 538465"/>
                  <a:gd name="connsiteY2" fmla="*/ 21758 h 516194"/>
                  <a:gd name="connsiteX3" fmla="*/ 518650 w 538465"/>
                  <a:gd name="connsiteY3" fmla="*/ 46022 h 516194"/>
                  <a:gd name="connsiteX4" fmla="*/ 495355 w 538465"/>
                  <a:gd name="connsiteY4" fmla="*/ 74817 h 516194"/>
                  <a:gd name="connsiteX5" fmla="*/ 495355 w 538465"/>
                  <a:gd name="connsiteY5" fmla="*/ 74817 h 516194"/>
                  <a:gd name="connsiteX6" fmla="*/ 492282 w 538465"/>
                  <a:gd name="connsiteY6" fmla="*/ 88324 h 516194"/>
                  <a:gd name="connsiteX7" fmla="*/ 491716 w 538465"/>
                  <a:gd name="connsiteY7" fmla="*/ 103935 h 516194"/>
                  <a:gd name="connsiteX8" fmla="*/ 491716 w 538465"/>
                  <a:gd name="connsiteY8" fmla="*/ 138310 h 516194"/>
                  <a:gd name="connsiteX9" fmla="*/ 490179 w 538465"/>
                  <a:gd name="connsiteY9" fmla="*/ 217737 h 516194"/>
                  <a:gd name="connsiteX10" fmla="*/ 459362 w 538465"/>
                  <a:gd name="connsiteY10" fmla="*/ 303068 h 516194"/>
                  <a:gd name="connsiteX11" fmla="*/ 427009 w 538465"/>
                  <a:gd name="connsiteY11" fmla="*/ 340355 h 516194"/>
                  <a:gd name="connsiteX12" fmla="*/ 383818 w 538465"/>
                  <a:gd name="connsiteY12" fmla="*/ 367370 h 516194"/>
                  <a:gd name="connsiteX13" fmla="*/ 304229 w 538465"/>
                  <a:gd name="connsiteY13" fmla="*/ 397459 h 516194"/>
                  <a:gd name="connsiteX14" fmla="*/ 227875 w 538465"/>
                  <a:gd name="connsiteY14" fmla="*/ 418326 h 516194"/>
                  <a:gd name="connsiteX15" fmla="*/ 98463 w 538465"/>
                  <a:gd name="connsiteY15" fmla="*/ 450680 h 516194"/>
                  <a:gd name="connsiteX16" fmla="*/ 50742 w 538465"/>
                  <a:gd name="connsiteY16" fmla="*/ 468959 h 516194"/>
                  <a:gd name="connsiteX17" fmla="*/ 18389 w 538465"/>
                  <a:gd name="connsiteY17" fmla="*/ 489584 h 516194"/>
                  <a:gd name="connsiteX18" fmla="*/ 3021 w 538465"/>
                  <a:gd name="connsiteY18" fmla="*/ 508187 h 516194"/>
                  <a:gd name="connsiteX19" fmla="*/ 675 w 538465"/>
                  <a:gd name="connsiteY19" fmla="*/ 514092 h 516194"/>
                  <a:gd name="connsiteX20" fmla="*/ 109 w 538465"/>
                  <a:gd name="connsiteY20" fmla="*/ 516195 h 516194"/>
                  <a:gd name="connsiteX21" fmla="*/ 109 w 538465"/>
                  <a:gd name="connsiteY21" fmla="*/ 514011 h 516194"/>
                  <a:gd name="connsiteX22" fmla="*/ 2050 w 538465"/>
                  <a:gd name="connsiteY22" fmla="*/ 507864 h 516194"/>
                  <a:gd name="connsiteX23" fmla="*/ 17095 w 538465"/>
                  <a:gd name="connsiteY23" fmla="*/ 488371 h 516194"/>
                  <a:gd name="connsiteX24" fmla="*/ 49448 w 538465"/>
                  <a:gd name="connsiteY24" fmla="*/ 466856 h 516194"/>
                  <a:gd name="connsiteX25" fmla="*/ 97411 w 538465"/>
                  <a:gd name="connsiteY25" fmla="*/ 447849 h 516194"/>
                  <a:gd name="connsiteX26" fmla="*/ 226824 w 538465"/>
                  <a:gd name="connsiteY26" fmla="*/ 414201 h 516194"/>
                  <a:gd name="connsiteX27" fmla="*/ 302854 w 538465"/>
                  <a:gd name="connsiteY27" fmla="*/ 393172 h 516194"/>
                  <a:gd name="connsiteX28" fmla="*/ 381796 w 538465"/>
                  <a:gd name="connsiteY28" fmla="*/ 363245 h 516194"/>
                  <a:gd name="connsiteX29" fmla="*/ 424097 w 538465"/>
                  <a:gd name="connsiteY29" fmla="*/ 336716 h 516194"/>
                  <a:gd name="connsiteX30" fmla="*/ 455399 w 538465"/>
                  <a:gd name="connsiteY30" fmla="*/ 300399 h 516194"/>
                  <a:gd name="connsiteX31" fmla="*/ 485973 w 538465"/>
                  <a:gd name="connsiteY31" fmla="*/ 216766 h 516194"/>
                  <a:gd name="connsiteX32" fmla="*/ 492605 w 538465"/>
                  <a:gd name="connsiteY32" fmla="*/ 72875 h 516194"/>
                  <a:gd name="connsiteX33" fmla="*/ 492605 w 538465"/>
                  <a:gd name="connsiteY33" fmla="*/ 72875 h 516194"/>
                  <a:gd name="connsiteX34" fmla="*/ 492605 w 538465"/>
                  <a:gd name="connsiteY34" fmla="*/ 72875 h 516194"/>
                  <a:gd name="connsiteX35" fmla="*/ 515738 w 538465"/>
                  <a:gd name="connsiteY35" fmla="*/ 45052 h 516194"/>
                  <a:gd name="connsiteX36" fmla="*/ 528517 w 538465"/>
                  <a:gd name="connsiteY36" fmla="*/ 21191 h 516194"/>
                  <a:gd name="connsiteX37" fmla="*/ 535069 w 538465"/>
                  <a:gd name="connsiteY37" fmla="*/ 5500 h 516194"/>
                  <a:gd name="connsiteX38" fmla="*/ 538466 w 538465"/>
                  <a:gd name="connsiteY38" fmla="*/ 0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8465" h="516194">
                    <a:moveTo>
                      <a:pt x="538466" y="0"/>
                    </a:moveTo>
                    <a:cubicBezTo>
                      <a:pt x="538134" y="1909"/>
                      <a:pt x="537617" y="3777"/>
                      <a:pt x="536929" y="5581"/>
                    </a:cubicBezTo>
                    <a:cubicBezTo>
                      <a:pt x="535797" y="9301"/>
                      <a:pt x="533856" y="14721"/>
                      <a:pt x="531025" y="21758"/>
                    </a:cubicBezTo>
                    <a:cubicBezTo>
                      <a:pt x="527506" y="30145"/>
                      <a:pt x="523373" y="38250"/>
                      <a:pt x="518650" y="46022"/>
                    </a:cubicBezTo>
                    <a:cubicBezTo>
                      <a:pt x="512389" y="56747"/>
                      <a:pt x="504535" y="66453"/>
                      <a:pt x="495355" y="74817"/>
                    </a:cubicBezTo>
                    <a:lnTo>
                      <a:pt x="495355" y="74817"/>
                    </a:lnTo>
                    <a:cubicBezTo>
                      <a:pt x="493366" y="79047"/>
                      <a:pt x="492322" y="83649"/>
                      <a:pt x="492282" y="88324"/>
                    </a:cubicBezTo>
                    <a:cubicBezTo>
                      <a:pt x="491877" y="93339"/>
                      <a:pt x="491796" y="98596"/>
                      <a:pt x="491716" y="103935"/>
                    </a:cubicBezTo>
                    <a:cubicBezTo>
                      <a:pt x="491716" y="114773"/>
                      <a:pt x="491716" y="126258"/>
                      <a:pt x="491716" y="138310"/>
                    </a:cubicBezTo>
                    <a:cubicBezTo>
                      <a:pt x="493390" y="164783"/>
                      <a:pt x="492872" y="191345"/>
                      <a:pt x="490179" y="217737"/>
                    </a:cubicBezTo>
                    <a:cubicBezTo>
                      <a:pt x="486612" y="248173"/>
                      <a:pt x="476073" y="277380"/>
                      <a:pt x="459362" y="303068"/>
                    </a:cubicBezTo>
                    <a:cubicBezTo>
                      <a:pt x="450376" y="316956"/>
                      <a:pt x="439490" y="329501"/>
                      <a:pt x="427009" y="340355"/>
                    </a:cubicBezTo>
                    <a:cubicBezTo>
                      <a:pt x="413680" y="350967"/>
                      <a:pt x="399186" y="360026"/>
                      <a:pt x="383818" y="367370"/>
                    </a:cubicBezTo>
                    <a:cubicBezTo>
                      <a:pt x="358121" y="379478"/>
                      <a:pt x="331511" y="389540"/>
                      <a:pt x="304229" y="397459"/>
                    </a:cubicBezTo>
                    <a:cubicBezTo>
                      <a:pt x="277942" y="405547"/>
                      <a:pt x="252302" y="412179"/>
                      <a:pt x="227875" y="418326"/>
                    </a:cubicBezTo>
                    <a:cubicBezTo>
                      <a:pt x="179346" y="430621"/>
                      <a:pt x="134698" y="440407"/>
                      <a:pt x="98463" y="450680"/>
                    </a:cubicBezTo>
                    <a:cubicBezTo>
                      <a:pt x="82108" y="455549"/>
                      <a:pt x="66158" y="461655"/>
                      <a:pt x="50742" y="468959"/>
                    </a:cubicBezTo>
                    <a:cubicBezTo>
                      <a:pt x="39135" y="474443"/>
                      <a:pt x="28264" y="481375"/>
                      <a:pt x="18389" y="489584"/>
                    </a:cubicBezTo>
                    <a:cubicBezTo>
                      <a:pt x="12120" y="494745"/>
                      <a:pt x="6903" y="501062"/>
                      <a:pt x="3021" y="508187"/>
                    </a:cubicBezTo>
                    <a:cubicBezTo>
                      <a:pt x="2050" y="510072"/>
                      <a:pt x="1258" y="512053"/>
                      <a:pt x="675" y="514092"/>
                    </a:cubicBezTo>
                    <a:cubicBezTo>
                      <a:pt x="675" y="515467"/>
                      <a:pt x="190" y="516195"/>
                      <a:pt x="109" y="516195"/>
                    </a:cubicBezTo>
                    <a:cubicBezTo>
                      <a:pt x="-36" y="515475"/>
                      <a:pt x="-36" y="514731"/>
                      <a:pt x="109" y="514011"/>
                    </a:cubicBezTo>
                    <a:cubicBezTo>
                      <a:pt x="465" y="511884"/>
                      <a:pt x="1120" y="509813"/>
                      <a:pt x="2050" y="507864"/>
                    </a:cubicBezTo>
                    <a:cubicBezTo>
                      <a:pt x="5666" y="500398"/>
                      <a:pt x="10794" y="493766"/>
                      <a:pt x="17095" y="488371"/>
                    </a:cubicBezTo>
                    <a:cubicBezTo>
                      <a:pt x="26898" y="479830"/>
                      <a:pt x="37776" y="472599"/>
                      <a:pt x="49448" y="466856"/>
                    </a:cubicBezTo>
                    <a:cubicBezTo>
                      <a:pt x="64921" y="459286"/>
                      <a:pt x="80952" y="452928"/>
                      <a:pt x="97411" y="447849"/>
                    </a:cubicBezTo>
                    <a:cubicBezTo>
                      <a:pt x="133970" y="436768"/>
                      <a:pt x="178294" y="426657"/>
                      <a:pt x="226824" y="414201"/>
                    </a:cubicBezTo>
                    <a:cubicBezTo>
                      <a:pt x="251089" y="407893"/>
                      <a:pt x="276729" y="401179"/>
                      <a:pt x="302854" y="393172"/>
                    </a:cubicBezTo>
                    <a:cubicBezTo>
                      <a:pt x="329893" y="385221"/>
                      <a:pt x="356277" y="375216"/>
                      <a:pt x="381796" y="363245"/>
                    </a:cubicBezTo>
                    <a:cubicBezTo>
                      <a:pt x="396864" y="356047"/>
                      <a:pt x="411059" y="347149"/>
                      <a:pt x="424097" y="336716"/>
                    </a:cubicBezTo>
                    <a:cubicBezTo>
                      <a:pt x="436206" y="326160"/>
                      <a:pt x="446745" y="313931"/>
                      <a:pt x="455399" y="300399"/>
                    </a:cubicBezTo>
                    <a:cubicBezTo>
                      <a:pt x="471835" y="275220"/>
                      <a:pt x="482293" y="246612"/>
                      <a:pt x="485973" y="216766"/>
                    </a:cubicBezTo>
                    <a:cubicBezTo>
                      <a:pt x="493414" y="160148"/>
                      <a:pt x="481767" y="110890"/>
                      <a:pt x="492605" y="72875"/>
                    </a:cubicBezTo>
                    <a:lnTo>
                      <a:pt x="492605" y="72875"/>
                    </a:lnTo>
                    <a:lnTo>
                      <a:pt x="492605" y="72875"/>
                    </a:lnTo>
                    <a:cubicBezTo>
                      <a:pt x="501632" y="64779"/>
                      <a:pt x="509429" y="55405"/>
                      <a:pt x="515738" y="45052"/>
                    </a:cubicBezTo>
                    <a:cubicBezTo>
                      <a:pt x="520534" y="37392"/>
                      <a:pt x="524805" y="29425"/>
                      <a:pt x="528517" y="21191"/>
                    </a:cubicBezTo>
                    <a:cubicBezTo>
                      <a:pt x="531591" y="14397"/>
                      <a:pt x="533694" y="9140"/>
                      <a:pt x="535069" y="5500"/>
                    </a:cubicBezTo>
                    <a:cubicBezTo>
                      <a:pt x="536015" y="3559"/>
                      <a:pt x="537156" y="1715"/>
                      <a:pt x="538466"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3" name="任意多边形: 形状 232"/>
              <p:cNvSpPr/>
              <p:nvPr>
                <p:custDataLst>
                  <p:tags r:id="rId651"/>
                </p:custDataLst>
              </p:nvPr>
            </p:nvSpPr>
            <p:spPr>
              <a:xfrm>
                <a:off x="6265213" y="4349204"/>
                <a:ext cx="442025" cy="625224"/>
              </a:xfrm>
              <a:custGeom>
                <a:avLst/>
                <a:gdLst>
                  <a:gd name="connsiteX0" fmla="*/ 442025 w 442025"/>
                  <a:gd name="connsiteY0" fmla="*/ 587776 h 625224"/>
                  <a:gd name="connsiteX1" fmla="*/ 388804 w 442025"/>
                  <a:gd name="connsiteY1" fmla="*/ 495812 h 625224"/>
                  <a:gd name="connsiteX2" fmla="*/ 371657 w 442025"/>
                  <a:gd name="connsiteY2" fmla="*/ 436444 h 625224"/>
                  <a:gd name="connsiteX3" fmla="*/ 300804 w 442025"/>
                  <a:gd name="connsiteY3" fmla="*/ 278076 h 625224"/>
                  <a:gd name="connsiteX4" fmla="*/ 360414 w 442025"/>
                  <a:gd name="connsiteY4" fmla="*/ 322561 h 625224"/>
                  <a:gd name="connsiteX5" fmla="*/ 394870 w 442025"/>
                  <a:gd name="connsiteY5" fmla="*/ 422128 h 625224"/>
                  <a:gd name="connsiteX6" fmla="*/ 407973 w 442025"/>
                  <a:gd name="connsiteY6" fmla="*/ 423018 h 625224"/>
                  <a:gd name="connsiteX7" fmla="*/ 387267 w 442025"/>
                  <a:gd name="connsiteY7" fmla="*/ 334855 h 625224"/>
                  <a:gd name="connsiteX8" fmla="*/ 433047 w 442025"/>
                  <a:gd name="connsiteY8" fmla="*/ 381120 h 625224"/>
                  <a:gd name="connsiteX9" fmla="*/ 440084 w 442025"/>
                  <a:gd name="connsiteY9" fmla="*/ 373679 h 625224"/>
                  <a:gd name="connsiteX10" fmla="*/ 340598 w 442025"/>
                  <a:gd name="connsiteY10" fmla="*/ 281877 h 625224"/>
                  <a:gd name="connsiteX11" fmla="*/ 267803 w 442025"/>
                  <a:gd name="connsiteY11" fmla="*/ 204876 h 625224"/>
                  <a:gd name="connsiteX12" fmla="*/ 305009 w 442025"/>
                  <a:gd name="connsiteY12" fmla="*/ 211185 h 625224"/>
                  <a:gd name="connsiteX13" fmla="*/ 388157 w 442025"/>
                  <a:gd name="connsiteY13" fmla="*/ 257208 h 625224"/>
                  <a:gd name="connsiteX14" fmla="*/ 396245 w 442025"/>
                  <a:gd name="connsiteY14" fmla="*/ 249847 h 625224"/>
                  <a:gd name="connsiteX15" fmla="*/ 333238 w 442025"/>
                  <a:gd name="connsiteY15" fmla="*/ 205119 h 625224"/>
                  <a:gd name="connsiteX16" fmla="*/ 297406 w 442025"/>
                  <a:gd name="connsiteY16" fmla="*/ 189670 h 625224"/>
                  <a:gd name="connsiteX17" fmla="*/ 363488 w 442025"/>
                  <a:gd name="connsiteY17" fmla="*/ 125530 h 625224"/>
                  <a:gd name="connsiteX18" fmla="*/ 353782 w 442025"/>
                  <a:gd name="connsiteY18" fmla="*/ 122457 h 625224"/>
                  <a:gd name="connsiteX19" fmla="*/ 237958 w 442025"/>
                  <a:gd name="connsiteY19" fmla="*/ 174950 h 625224"/>
                  <a:gd name="connsiteX20" fmla="*/ 179398 w 442025"/>
                  <a:gd name="connsiteY20" fmla="*/ 157803 h 625224"/>
                  <a:gd name="connsiteX21" fmla="*/ 221619 w 442025"/>
                  <a:gd name="connsiteY21" fmla="*/ 102479 h 625224"/>
                  <a:gd name="connsiteX22" fmla="*/ 320782 w 442025"/>
                  <a:gd name="connsiteY22" fmla="*/ 44647 h 625224"/>
                  <a:gd name="connsiteX23" fmla="*/ 319407 w 442025"/>
                  <a:gd name="connsiteY23" fmla="*/ 37934 h 625224"/>
                  <a:gd name="connsiteX24" fmla="*/ 214259 w 442025"/>
                  <a:gd name="connsiteY24" fmla="*/ 89456 h 625224"/>
                  <a:gd name="connsiteX25" fmla="*/ 244833 w 442025"/>
                  <a:gd name="connsiteY25" fmla="*/ 485 h 625224"/>
                  <a:gd name="connsiteX26" fmla="*/ 236744 w 442025"/>
                  <a:gd name="connsiteY26" fmla="*/ 0 h 625224"/>
                  <a:gd name="connsiteX27" fmla="*/ 200509 w 442025"/>
                  <a:gd name="connsiteY27" fmla="*/ 81853 h 625224"/>
                  <a:gd name="connsiteX28" fmla="*/ 198972 w 442025"/>
                  <a:gd name="connsiteY28" fmla="*/ 22647 h 625224"/>
                  <a:gd name="connsiteX29" fmla="*/ 187244 w 442025"/>
                  <a:gd name="connsiteY29" fmla="*/ 21919 h 625224"/>
                  <a:gd name="connsiteX30" fmla="*/ 182391 w 442025"/>
                  <a:gd name="connsiteY30" fmla="*/ 97949 h 625224"/>
                  <a:gd name="connsiteX31" fmla="*/ 131758 w 442025"/>
                  <a:gd name="connsiteY31" fmla="*/ 150038 h 625224"/>
                  <a:gd name="connsiteX32" fmla="*/ 61067 w 442025"/>
                  <a:gd name="connsiteY32" fmla="*/ 130788 h 625224"/>
                  <a:gd name="connsiteX33" fmla="*/ 30735 w 442025"/>
                  <a:gd name="connsiteY33" fmla="*/ 101589 h 625224"/>
                  <a:gd name="connsiteX34" fmla="*/ 0 w 442025"/>
                  <a:gd name="connsiteY34" fmla="*/ 156023 h 625224"/>
                  <a:gd name="connsiteX35" fmla="*/ 86221 w 442025"/>
                  <a:gd name="connsiteY35" fmla="*/ 216928 h 625224"/>
                  <a:gd name="connsiteX36" fmla="*/ 164597 w 442025"/>
                  <a:gd name="connsiteY36" fmla="*/ 317870 h 625224"/>
                  <a:gd name="connsiteX37" fmla="*/ 160148 w 442025"/>
                  <a:gd name="connsiteY37" fmla="*/ 379745 h 625224"/>
                  <a:gd name="connsiteX38" fmla="*/ 176325 w 442025"/>
                  <a:gd name="connsiteY38" fmla="*/ 381444 h 625224"/>
                  <a:gd name="connsiteX39" fmla="*/ 182148 w 442025"/>
                  <a:gd name="connsiteY39" fmla="*/ 311076 h 625224"/>
                  <a:gd name="connsiteX40" fmla="*/ 244590 w 442025"/>
                  <a:gd name="connsiteY40" fmla="*/ 409591 h 625224"/>
                  <a:gd name="connsiteX41" fmla="*/ 238443 w 442025"/>
                  <a:gd name="connsiteY41" fmla="*/ 443643 h 625224"/>
                  <a:gd name="connsiteX42" fmla="*/ 251384 w 442025"/>
                  <a:gd name="connsiteY42" fmla="*/ 444452 h 625224"/>
                  <a:gd name="connsiteX43" fmla="*/ 259473 w 442025"/>
                  <a:gd name="connsiteY43" fmla="*/ 418650 h 625224"/>
                  <a:gd name="connsiteX44" fmla="*/ 304929 w 442025"/>
                  <a:gd name="connsiteY44" fmla="*/ 474378 h 625224"/>
                  <a:gd name="connsiteX45" fmla="*/ 313826 w 442025"/>
                  <a:gd name="connsiteY45" fmla="*/ 466290 h 625224"/>
                  <a:gd name="connsiteX46" fmla="*/ 182472 w 442025"/>
                  <a:gd name="connsiteY46" fmla="*/ 288348 h 625224"/>
                  <a:gd name="connsiteX47" fmla="*/ 263355 w 442025"/>
                  <a:gd name="connsiteY47" fmla="*/ 350628 h 625224"/>
                  <a:gd name="connsiteX48" fmla="*/ 282605 w 442025"/>
                  <a:gd name="connsiteY48" fmla="*/ 364944 h 625224"/>
                  <a:gd name="connsiteX49" fmla="*/ 290693 w 442025"/>
                  <a:gd name="connsiteY49" fmla="*/ 352973 h 625224"/>
                  <a:gd name="connsiteX50" fmla="*/ 279936 w 442025"/>
                  <a:gd name="connsiteY50" fmla="*/ 342297 h 625224"/>
                  <a:gd name="connsiteX51" fmla="*/ 130707 w 442025"/>
                  <a:gd name="connsiteY51" fmla="*/ 204148 h 625224"/>
                  <a:gd name="connsiteX52" fmla="*/ 140494 w 442025"/>
                  <a:gd name="connsiteY52" fmla="*/ 195575 h 625224"/>
                  <a:gd name="connsiteX53" fmla="*/ 246046 w 442025"/>
                  <a:gd name="connsiteY53" fmla="*/ 232538 h 625224"/>
                  <a:gd name="connsiteX54" fmla="*/ 312046 w 442025"/>
                  <a:gd name="connsiteY54" fmla="*/ 354348 h 625224"/>
                  <a:gd name="connsiteX55" fmla="*/ 333399 w 442025"/>
                  <a:gd name="connsiteY55" fmla="*/ 412988 h 625224"/>
                  <a:gd name="connsiteX56" fmla="*/ 323855 w 442025"/>
                  <a:gd name="connsiteY56" fmla="*/ 542401 h 625224"/>
                  <a:gd name="connsiteX57" fmla="*/ 336958 w 442025"/>
                  <a:gd name="connsiteY57" fmla="*/ 543210 h 625224"/>
                  <a:gd name="connsiteX58" fmla="*/ 351679 w 442025"/>
                  <a:gd name="connsiteY58" fmla="*/ 434907 h 625224"/>
                  <a:gd name="connsiteX59" fmla="*/ 398834 w 442025"/>
                  <a:gd name="connsiteY59" fmla="*/ 624578 h 625224"/>
                  <a:gd name="connsiteX60" fmla="*/ 409187 w 442025"/>
                  <a:gd name="connsiteY60" fmla="*/ 625225 h 625224"/>
                  <a:gd name="connsiteX61" fmla="*/ 381767 w 442025"/>
                  <a:gd name="connsiteY61" fmla="*/ 508349 h 625224"/>
                  <a:gd name="connsiteX62" fmla="*/ 435069 w 442025"/>
                  <a:gd name="connsiteY62" fmla="*/ 588504 h 62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42025" h="625224">
                    <a:moveTo>
                      <a:pt x="442025" y="587776"/>
                    </a:moveTo>
                    <a:cubicBezTo>
                      <a:pt x="442025" y="587776"/>
                      <a:pt x="395437" y="519107"/>
                      <a:pt x="388804" y="495812"/>
                    </a:cubicBezTo>
                    <a:cubicBezTo>
                      <a:pt x="382172" y="472518"/>
                      <a:pt x="371657" y="436444"/>
                      <a:pt x="371657" y="436444"/>
                    </a:cubicBezTo>
                    <a:lnTo>
                      <a:pt x="300804" y="278076"/>
                    </a:lnTo>
                    <a:cubicBezTo>
                      <a:pt x="300804" y="278076"/>
                      <a:pt x="339547" y="297568"/>
                      <a:pt x="360414" y="322561"/>
                    </a:cubicBezTo>
                    <a:cubicBezTo>
                      <a:pt x="381282" y="347554"/>
                      <a:pt x="394870" y="422128"/>
                      <a:pt x="394870" y="422128"/>
                    </a:cubicBezTo>
                    <a:lnTo>
                      <a:pt x="407973" y="423018"/>
                    </a:lnTo>
                    <a:lnTo>
                      <a:pt x="387267" y="334855"/>
                    </a:lnTo>
                    <a:lnTo>
                      <a:pt x="433047" y="381120"/>
                    </a:lnTo>
                    <a:lnTo>
                      <a:pt x="440084" y="373679"/>
                    </a:lnTo>
                    <a:cubicBezTo>
                      <a:pt x="440084" y="373679"/>
                      <a:pt x="374569" y="306385"/>
                      <a:pt x="340598" y="281877"/>
                    </a:cubicBezTo>
                    <a:cubicBezTo>
                      <a:pt x="306627" y="257370"/>
                      <a:pt x="267803" y="204876"/>
                      <a:pt x="267803" y="204876"/>
                    </a:cubicBezTo>
                    <a:lnTo>
                      <a:pt x="305009" y="211185"/>
                    </a:lnTo>
                    <a:cubicBezTo>
                      <a:pt x="342297" y="217494"/>
                      <a:pt x="388157" y="257208"/>
                      <a:pt x="388157" y="257208"/>
                    </a:cubicBezTo>
                    <a:lnTo>
                      <a:pt x="396245" y="249847"/>
                    </a:lnTo>
                    <a:cubicBezTo>
                      <a:pt x="377206" y="232344"/>
                      <a:pt x="356039" y="217316"/>
                      <a:pt x="333238" y="205119"/>
                    </a:cubicBezTo>
                    <a:cubicBezTo>
                      <a:pt x="300076" y="188538"/>
                      <a:pt x="297406" y="189670"/>
                      <a:pt x="297406" y="189670"/>
                    </a:cubicBezTo>
                    <a:lnTo>
                      <a:pt x="363488" y="125530"/>
                    </a:lnTo>
                    <a:lnTo>
                      <a:pt x="353782" y="122457"/>
                    </a:lnTo>
                    <a:cubicBezTo>
                      <a:pt x="280340" y="194119"/>
                      <a:pt x="237958" y="174950"/>
                      <a:pt x="237958" y="174950"/>
                    </a:cubicBezTo>
                    <a:cubicBezTo>
                      <a:pt x="216443" y="161281"/>
                      <a:pt x="179398" y="157803"/>
                      <a:pt x="179398" y="157803"/>
                    </a:cubicBezTo>
                    <a:cubicBezTo>
                      <a:pt x="191741" y="138107"/>
                      <a:pt x="205879" y="119585"/>
                      <a:pt x="221619" y="102479"/>
                    </a:cubicBezTo>
                    <a:cubicBezTo>
                      <a:pt x="239818" y="85251"/>
                      <a:pt x="320782" y="44647"/>
                      <a:pt x="320782" y="44647"/>
                    </a:cubicBezTo>
                    <a:lnTo>
                      <a:pt x="319407" y="37934"/>
                    </a:lnTo>
                    <a:lnTo>
                      <a:pt x="214259" y="89456"/>
                    </a:lnTo>
                    <a:lnTo>
                      <a:pt x="244833" y="485"/>
                    </a:lnTo>
                    <a:lnTo>
                      <a:pt x="236744" y="0"/>
                    </a:lnTo>
                    <a:lnTo>
                      <a:pt x="200509" y="81853"/>
                    </a:lnTo>
                    <a:lnTo>
                      <a:pt x="198972" y="22647"/>
                    </a:lnTo>
                    <a:lnTo>
                      <a:pt x="187244" y="21919"/>
                    </a:lnTo>
                    <a:lnTo>
                      <a:pt x="182391" y="97949"/>
                    </a:lnTo>
                    <a:cubicBezTo>
                      <a:pt x="182391" y="97949"/>
                      <a:pt x="162898" y="136207"/>
                      <a:pt x="131758" y="150038"/>
                    </a:cubicBezTo>
                    <a:cubicBezTo>
                      <a:pt x="100618" y="163869"/>
                      <a:pt x="61067" y="130788"/>
                      <a:pt x="61067" y="130788"/>
                    </a:cubicBezTo>
                    <a:lnTo>
                      <a:pt x="30735" y="101589"/>
                    </a:lnTo>
                    <a:cubicBezTo>
                      <a:pt x="17244" y="117701"/>
                      <a:pt x="6827" y="136150"/>
                      <a:pt x="0" y="156023"/>
                    </a:cubicBezTo>
                    <a:cubicBezTo>
                      <a:pt x="0" y="156023"/>
                      <a:pt x="64221" y="198406"/>
                      <a:pt x="86221" y="216928"/>
                    </a:cubicBezTo>
                    <a:cubicBezTo>
                      <a:pt x="108221" y="235450"/>
                      <a:pt x="149957" y="278803"/>
                      <a:pt x="164597" y="317870"/>
                    </a:cubicBezTo>
                    <a:cubicBezTo>
                      <a:pt x="179237" y="356936"/>
                      <a:pt x="160148" y="379745"/>
                      <a:pt x="160148" y="379745"/>
                    </a:cubicBezTo>
                    <a:lnTo>
                      <a:pt x="176325" y="381444"/>
                    </a:lnTo>
                    <a:cubicBezTo>
                      <a:pt x="192501" y="364620"/>
                      <a:pt x="182148" y="311076"/>
                      <a:pt x="182148" y="311076"/>
                    </a:cubicBezTo>
                    <a:cubicBezTo>
                      <a:pt x="182148" y="311076"/>
                      <a:pt x="240384" y="388238"/>
                      <a:pt x="244590" y="409591"/>
                    </a:cubicBezTo>
                    <a:cubicBezTo>
                      <a:pt x="247364" y="421303"/>
                      <a:pt x="245140" y="433638"/>
                      <a:pt x="238443" y="443643"/>
                    </a:cubicBezTo>
                    <a:lnTo>
                      <a:pt x="251384" y="444452"/>
                    </a:lnTo>
                    <a:lnTo>
                      <a:pt x="259473" y="418650"/>
                    </a:lnTo>
                    <a:lnTo>
                      <a:pt x="304929" y="474378"/>
                    </a:lnTo>
                    <a:lnTo>
                      <a:pt x="313826" y="466290"/>
                    </a:lnTo>
                    <a:lnTo>
                      <a:pt x="182472" y="288348"/>
                    </a:lnTo>
                    <a:lnTo>
                      <a:pt x="263355" y="350628"/>
                    </a:lnTo>
                    <a:lnTo>
                      <a:pt x="282605" y="364944"/>
                    </a:lnTo>
                    <a:lnTo>
                      <a:pt x="290693" y="352973"/>
                    </a:lnTo>
                    <a:lnTo>
                      <a:pt x="279936" y="342297"/>
                    </a:lnTo>
                    <a:lnTo>
                      <a:pt x="130707" y="204148"/>
                    </a:lnTo>
                    <a:cubicBezTo>
                      <a:pt x="130707" y="204148"/>
                      <a:pt x="124398" y="199862"/>
                      <a:pt x="140494" y="195575"/>
                    </a:cubicBezTo>
                    <a:cubicBezTo>
                      <a:pt x="156589" y="191288"/>
                      <a:pt x="218869" y="204472"/>
                      <a:pt x="246046" y="232538"/>
                    </a:cubicBezTo>
                    <a:cubicBezTo>
                      <a:pt x="273223" y="260605"/>
                      <a:pt x="312046" y="354348"/>
                      <a:pt x="312046" y="354348"/>
                    </a:cubicBezTo>
                    <a:cubicBezTo>
                      <a:pt x="322990" y="372280"/>
                      <a:pt x="330253" y="392218"/>
                      <a:pt x="333399" y="412988"/>
                    </a:cubicBezTo>
                    <a:cubicBezTo>
                      <a:pt x="335583" y="440812"/>
                      <a:pt x="323855" y="542401"/>
                      <a:pt x="323855" y="542401"/>
                    </a:cubicBezTo>
                    <a:lnTo>
                      <a:pt x="336958" y="543210"/>
                    </a:lnTo>
                    <a:lnTo>
                      <a:pt x="351679" y="434907"/>
                    </a:lnTo>
                    <a:lnTo>
                      <a:pt x="398834" y="624578"/>
                    </a:lnTo>
                    <a:lnTo>
                      <a:pt x="409187" y="625225"/>
                    </a:lnTo>
                    <a:lnTo>
                      <a:pt x="381767" y="508349"/>
                    </a:lnTo>
                    <a:lnTo>
                      <a:pt x="435069" y="588504"/>
                    </a:lnTo>
                    <a:close/>
                  </a:path>
                </a:pathLst>
              </a:custGeom>
              <a:solidFill>
                <a:srgbClr val="FFFFFF">
                  <a:alpha val="20000"/>
                </a:srgb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4" name="任意多边形: 形状 233"/>
              <p:cNvSpPr/>
              <p:nvPr>
                <p:custDataLst>
                  <p:tags r:id="rId652"/>
                </p:custDataLst>
              </p:nvPr>
            </p:nvSpPr>
            <p:spPr>
              <a:xfrm>
                <a:off x="6286063" y="4180304"/>
                <a:ext cx="89957" cy="233363"/>
              </a:xfrm>
              <a:custGeom>
                <a:avLst/>
                <a:gdLst>
                  <a:gd name="connsiteX0" fmla="*/ 54614 w 89957"/>
                  <a:gd name="connsiteY0" fmla="*/ 233364 h 233363"/>
                  <a:gd name="connsiteX1" fmla="*/ 503 w 89957"/>
                  <a:gd name="connsiteY1" fmla="*/ 46281 h 233363"/>
                  <a:gd name="connsiteX2" fmla="*/ 9966 w 89957"/>
                  <a:gd name="connsiteY2" fmla="*/ 12715 h 233363"/>
                  <a:gd name="connsiteX3" fmla="*/ 40621 w 89957"/>
                  <a:gd name="connsiteY3" fmla="*/ 1068 h 233363"/>
                  <a:gd name="connsiteX4" fmla="*/ 60357 w 89957"/>
                  <a:gd name="connsiteY4" fmla="*/ 27921 h 233363"/>
                  <a:gd name="connsiteX5" fmla="*/ 89636 w 89957"/>
                  <a:gd name="connsiteY5" fmla="*/ 154664 h 233363"/>
                  <a:gd name="connsiteX6" fmla="*/ 83085 w 89957"/>
                  <a:gd name="connsiteY6" fmla="*/ 201010 h 233363"/>
                  <a:gd name="connsiteX7" fmla="*/ 54614 w 89957"/>
                  <a:gd name="connsiteY7" fmla="*/ 233364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57" h="233363">
                    <a:moveTo>
                      <a:pt x="54614" y="233364"/>
                    </a:moveTo>
                    <a:cubicBezTo>
                      <a:pt x="15685" y="179043"/>
                      <a:pt x="-3420" y="113002"/>
                      <a:pt x="503" y="46281"/>
                    </a:cubicBezTo>
                    <a:cubicBezTo>
                      <a:pt x="633" y="34448"/>
                      <a:pt x="3892" y="22866"/>
                      <a:pt x="9966" y="12715"/>
                    </a:cubicBezTo>
                    <a:cubicBezTo>
                      <a:pt x="16461" y="2451"/>
                      <a:pt x="28950" y="-2289"/>
                      <a:pt x="40621" y="1068"/>
                    </a:cubicBezTo>
                    <a:cubicBezTo>
                      <a:pt x="51298" y="5274"/>
                      <a:pt x="55585" y="17244"/>
                      <a:pt x="60357" y="27921"/>
                    </a:cubicBezTo>
                    <a:cubicBezTo>
                      <a:pt x="78353" y="67837"/>
                      <a:pt x="88302" y="110907"/>
                      <a:pt x="89636" y="154664"/>
                    </a:cubicBezTo>
                    <a:cubicBezTo>
                      <a:pt x="90849" y="170404"/>
                      <a:pt x="88617" y="186225"/>
                      <a:pt x="83085" y="201010"/>
                    </a:cubicBezTo>
                    <a:cubicBezTo>
                      <a:pt x="78749" y="215424"/>
                      <a:pt x="68356" y="227233"/>
                      <a:pt x="54614" y="233364"/>
                    </a:cubicBezTo>
                  </a:path>
                </a:pathLst>
              </a:custGeom>
              <a:solidFill>
                <a:srgbClr val="000000"/>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5" name="任意多边形: 形状 234"/>
              <p:cNvSpPr/>
              <p:nvPr>
                <p:custDataLst>
                  <p:tags r:id="rId653"/>
                </p:custDataLst>
              </p:nvPr>
            </p:nvSpPr>
            <p:spPr>
              <a:xfrm>
                <a:off x="6172116" y="3924931"/>
                <a:ext cx="26533" cy="4937"/>
              </a:xfrm>
              <a:custGeom>
                <a:avLst/>
                <a:gdLst>
                  <a:gd name="connsiteX0" fmla="*/ 26530 w 26533"/>
                  <a:gd name="connsiteY0" fmla="*/ 3763 h 4937"/>
                  <a:gd name="connsiteX1" fmla="*/ 13104 w 26533"/>
                  <a:gd name="connsiteY1" fmla="*/ 4572 h 4937"/>
                  <a:gd name="connsiteX2" fmla="*/ 1 w 26533"/>
                  <a:gd name="connsiteY2" fmla="*/ 1175 h 4937"/>
                  <a:gd name="connsiteX3" fmla="*/ 13508 w 26533"/>
                  <a:gd name="connsiteY3" fmla="*/ 366 h 4937"/>
                  <a:gd name="connsiteX4" fmla="*/ 26530 w 26533"/>
                  <a:gd name="connsiteY4" fmla="*/ 3763 h 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3" h="4937">
                    <a:moveTo>
                      <a:pt x="26530" y="3763"/>
                    </a:moveTo>
                    <a:cubicBezTo>
                      <a:pt x="26530" y="4895"/>
                      <a:pt x="20383" y="5300"/>
                      <a:pt x="13104" y="4572"/>
                    </a:cubicBezTo>
                    <a:cubicBezTo>
                      <a:pt x="5824" y="3844"/>
                      <a:pt x="-80" y="2307"/>
                      <a:pt x="1" y="1175"/>
                    </a:cubicBezTo>
                    <a:cubicBezTo>
                      <a:pt x="82" y="42"/>
                      <a:pt x="6148" y="-362"/>
                      <a:pt x="13508" y="366"/>
                    </a:cubicBezTo>
                    <a:cubicBezTo>
                      <a:pt x="20869" y="1094"/>
                      <a:pt x="26692" y="2550"/>
                      <a:pt x="26530" y="3763"/>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6" name="任意多边形: 形状 235"/>
              <p:cNvSpPr/>
              <p:nvPr>
                <p:custDataLst>
                  <p:tags r:id="rId654"/>
                </p:custDataLst>
              </p:nvPr>
            </p:nvSpPr>
            <p:spPr>
              <a:xfrm>
                <a:off x="6176402" y="3967587"/>
                <a:ext cx="23163" cy="4461"/>
              </a:xfrm>
              <a:custGeom>
                <a:avLst/>
                <a:gdLst>
                  <a:gd name="connsiteX0" fmla="*/ 23133 w 23163"/>
                  <a:gd name="connsiteY0" fmla="*/ 3004 h 4461"/>
                  <a:gd name="connsiteX1" fmla="*/ 11405 w 23163"/>
                  <a:gd name="connsiteY1" fmla="*/ 4298 h 4461"/>
                  <a:gd name="connsiteX2" fmla="*/ 1 w 23163"/>
                  <a:gd name="connsiteY2" fmla="*/ 1467 h 4461"/>
                  <a:gd name="connsiteX3" fmla="*/ 11729 w 23163"/>
                  <a:gd name="connsiteY3" fmla="*/ 173 h 4461"/>
                  <a:gd name="connsiteX4" fmla="*/ 23133 w 23163"/>
                  <a:gd name="connsiteY4" fmla="*/ 3004 h 4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3" h="4461">
                    <a:moveTo>
                      <a:pt x="23133" y="3004"/>
                    </a:moveTo>
                    <a:cubicBezTo>
                      <a:pt x="23133" y="4137"/>
                      <a:pt x="17795" y="4784"/>
                      <a:pt x="11405" y="4298"/>
                    </a:cubicBezTo>
                    <a:cubicBezTo>
                      <a:pt x="5016" y="3813"/>
                      <a:pt x="-80" y="2681"/>
                      <a:pt x="1" y="1467"/>
                    </a:cubicBezTo>
                    <a:cubicBezTo>
                      <a:pt x="82" y="254"/>
                      <a:pt x="5339" y="-312"/>
                      <a:pt x="11729" y="173"/>
                    </a:cubicBezTo>
                    <a:cubicBezTo>
                      <a:pt x="18119" y="659"/>
                      <a:pt x="23619" y="1791"/>
                      <a:pt x="23133" y="3004"/>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7" name="任意多边形: 形状 236"/>
              <p:cNvSpPr/>
              <p:nvPr>
                <p:custDataLst>
                  <p:tags r:id="rId655"/>
                </p:custDataLst>
              </p:nvPr>
            </p:nvSpPr>
            <p:spPr>
              <a:xfrm>
                <a:off x="6181578" y="3999828"/>
                <a:ext cx="11974" cy="4295"/>
              </a:xfrm>
              <a:custGeom>
                <a:avLst/>
                <a:gdLst>
                  <a:gd name="connsiteX0" fmla="*/ 11972 w 11974"/>
                  <a:gd name="connsiteY0" fmla="*/ 2551 h 4295"/>
                  <a:gd name="connsiteX1" fmla="*/ 5825 w 11974"/>
                  <a:gd name="connsiteY1" fmla="*/ 4249 h 4295"/>
                  <a:gd name="connsiteX2" fmla="*/ 2 w 11974"/>
                  <a:gd name="connsiteY2" fmla="*/ 1742 h 4295"/>
                  <a:gd name="connsiteX3" fmla="*/ 6149 w 11974"/>
                  <a:gd name="connsiteY3" fmla="*/ 43 h 4295"/>
                  <a:gd name="connsiteX4" fmla="*/ 11972 w 11974"/>
                  <a:gd name="connsiteY4" fmla="*/ 2551 h 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4" h="4295">
                    <a:moveTo>
                      <a:pt x="11972" y="2551"/>
                    </a:moveTo>
                    <a:cubicBezTo>
                      <a:pt x="11972" y="3764"/>
                      <a:pt x="9142" y="4492"/>
                      <a:pt x="5825" y="4249"/>
                    </a:cubicBezTo>
                    <a:cubicBezTo>
                      <a:pt x="2509" y="4006"/>
                      <a:pt x="-79" y="2874"/>
                      <a:pt x="2" y="1742"/>
                    </a:cubicBezTo>
                    <a:cubicBezTo>
                      <a:pt x="83" y="609"/>
                      <a:pt x="2833" y="-199"/>
                      <a:pt x="6149" y="43"/>
                    </a:cubicBezTo>
                    <a:cubicBezTo>
                      <a:pt x="9465" y="286"/>
                      <a:pt x="12053" y="1256"/>
                      <a:pt x="11972" y="2551"/>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8" name="任意多边形: 形状 237"/>
              <p:cNvSpPr/>
              <p:nvPr>
                <p:custDataLst>
                  <p:tags r:id="rId656"/>
                </p:custDataLst>
              </p:nvPr>
            </p:nvSpPr>
            <p:spPr>
              <a:xfrm>
                <a:off x="6184062" y="4028422"/>
                <a:ext cx="12885" cy="4205"/>
              </a:xfrm>
              <a:custGeom>
                <a:avLst/>
                <a:gdLst>
                  <a:gd name="connsiteX0" fmla="*/ 12886 w 12885"/>
                  <a:gd name="connsiteY0" fmla="*/ 1213 h 4205"/>
                  <a:gd name="connsiteX1" fmla="*/ 6496 w 12885"/>
                  <a:gd name="connsiteY1" fmla="*/ 4206 h 4205"/>
                  <a:gd name="connsiteX2" fmla="*/ 25 w 12885"/>
                  <a:gd name="connsiteY2" fmla="*/ 1213 h 4205"/>
                  <a:gd name="connsiteX3" fmla="*/ 6496 w 12885"/>
                  <a:gd name="connsiteY3" fmla="*/ 0 h 4205"/>
                  <a:gd name="connsiteX4" fmla="*/ 12886 w 12885"/>
                  <a:gd name="connsiteY4" fmla="*/ 1213 h 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5" h="4205">
                    <a:moveTo>
                      <a:pt x="12886" y="1213"/>
                    </a:moveTo>
                    <a:cubicBezTo>
                      <a:pt x="12886" y="2265"/>
                      <a:pt x="10459" y="4206"/>
                      <a:pt x="6496" y="4206"/>
                    </a:cubicBezTo>
                    <a:cubicBezTo>
                      <a:pt x="2533" y="4206"/>
                      <a:pt x="-298" y="2265"/>
                      <a:pt x="25" y="1213"/>
                    </a:cubicBezTo>
                    <a:cubicBezTo>
                      <a:pt x="349" y="162"/>
                      <a:pt x="3260" y="0"/>
                      <a:pt x="6496" y="0"/>
                    </a:cubicBezTo>
                    <a:cubicBezTo>
                      <a:pt x="9731" y="0"/>
                      <a:pt x="12481" y="81"/>
                      <a:pt x="12886" y="1213"/>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39" name="任意多边形: 形状 238"/>
              <p:cNvSpPr/>
              <p:nvPr>
                <p:custDataLst>
                  <p:tags r:id="rId657"/>
                </p:custDataLst>
              </p:nvPr>
            </p:nvSpPr>
            <p:spPr>
              <a:xfrm>
                <a:off x="6184950" y="4057600"/>
                <a:ext cx="12834" cy="5542"/>
              </a:xfrm>
              <a:custGeom>
                <a:avLst/>
                <a:gdLst>
                  <a:gd name="connsiteX0" fmla="*/ 12807 w 12834"/>
                  <a:gd name="connsiteY0" fmla="*/ 4631 h 5542"/>
                  <a:gd name="connsiteX1" fmla="*/ 5851 w 12834"/>
                  <a:gd name="connsiteY1" fmla="*/ 4631 h 5542"/>
                  <a:gd name="connsiteX2" fmla="*/ 27 w 12834"/>
                  <a:gd name="connsiteY2" fmla="*/ 911 h 5542"/>
                  <a:gd name="connsiteX3" fmla="*/ 6983 w 12834"/>
                  <a:gd name="connsiteY3" fmla="*/ 911 h 5542"/>
                  <a:gd name="connsiteX4" fmla="*/ 12807 w 12834"/>
                  <a:gd name="connsiteY4" fmla="*/ 4631 h 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4" h="5542">
                    <a:moveTo>
                      <a:pt x="12807" y="4631"/>
                    </a:moveTo>
                    <a:cubicBezTo>
                      <a:pt x="12807" y="5764"/>
                      <a:pt x="9410" y="5926"/>
                      <a:pt x="5851" y="4631"/>
                    </a:cubicBezTo>
                    <a:cubicBezTo>
                      <a:pt x="2292" y="3337"/>
                      <a:pt x="-296" y="2043"/>
                      <a:pt x="27" y="911"/>
                    </a:cubicBezTo>
                    <a:cubicBezTo>
                      <a:pt x="351" y="-221"/>
                      <a:pt x="3424" y="-383"/>
                      <a:pt x="6983" y="911"/>
                    </a:cubicBezTo>
                    <a:cubicBezTo>
                      <a:pt x="10542" y="2205"/>
                      <a:pt x="13130" y="3499"/>
                      <a:pt x="12807" y="4631"/>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0" name="任意多边形: 形状 239"/>
              <p:cNvSpPr/>
              <p:nvPr>
                <p:custDataLst>
                  <p:tags r:id="rId658"/>
                </p:custDataLst>
              </p:nvPr>
            </p:nvSpPr>
            <p:spPr>
              <a:xfrm>
                <a:off x="6183042" y="4095322"/>
                <a:ext cx="18230" cy="5064"/>
              </a:xfrm>
              <a:custGeom>
                <a:avLst/>
                <a:gdLst>
                  <a:gd name="connsiteX0" fmla="*/ 18192 w 18230"/>
                  <a:gd name="connsiteY0" fmla="*/ 1770 h 5064"/>
                  <a:gd name="connsiteX1" fmla="*/ 8810 w 18230"/>
                  <a:gd name="connsiteY1" fmla="*/ 5006 h 5064"/>
                  <a:gd name="connsiteX2" fmla="*/ 74 w 18230"/>
                  <a:gd name="connsiteY2" fmla="*/ 395 h 5064"/>
                  <a:gd name="connsiteX3" fmla="*/ 9133 w 18230"/>
                  <a:gd name="connsiteY3" fmla="*/ 395 h 5064"/>
                  <a:gd name="connsiteX4" fmla="*/ 18192 w 18230"/>
                  <a:gd name="connsiteY4" fmla="*/ 1770 h 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0" h="5064">
                    <a:moveTo>
                      <a:pt x="18192" y="1770"/>
                    </a:moveTo>
                    <a:cubicBezTo>
                      <a:pt x="18677" y="2822"/>
                      <a:pt x="14552" y="5491"/>
                      <a:pt x="8810" y="5006"/>
                    </a:cubicBezTo>
                    <a:cubicBezTo>
                      <a:pt x="3067" y="4520"/>
                      <a:pt x="-573" y="1285"/>
                      <a:pt x="74" y="395"/>
                    </a:cubicBezTo>
                    <a:cubicBezTo>
                      <a:pt x="721" y="-494"/>
                      <a:pt x="4523" y="395"/>
                      <a:pt x="9133" y="395"/>
                    </a:cubicBezTo>
                    <a:cubicBezTo>
                      <a:pt x="13743" y="395"/>
                      <a:pt x="17707" y="638"/>
                      <a:pt x="18192" y="1770"/>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1" name="任意多边形: 形状 240"/>
              <p:cNvSpPr/>
              <p:nvPr>
                <p:custDataLst>
                  <p:tags r:id="rId659"/>
                </p:custDataLst>
              </p:nvPr>
            </p:nvSpPr>
            <p:spPr>
              <a:xfrm>
                <a:off x="6183792" y="4130586"/>
                <a:ext cx="18278" cy="5254"/>
              </a:xfrm>
              <a:custGeom>
                <a:avLst/>
                <a:gdLst>
                  <a:gd name="connsiteX0" fmla="*/ 18170 w 18278"/>
                  <a:gd name="connsiteY0" fmla="*/ 639 h 5254"/>
                  <a:gd name="connsiteX1" fmla="*/ 9030 w 18278"/>
                  <a:gd name="connsiteY1" fmla="*/ 5249 h 5254"/>
                  <a:gd name="connsiteX2" fmla="*/ 133 w 18278"/>
                  <a:gd name="connsiteY2" fmla="*/ 235 h 5254"/>
                  <a:gd name="connsiteX3" fmla="*/ 9111 w 18278"/>
                  <a:gd name="connsiteY3" fmla="*/ 1043 h 5254"/>
                  <a:gd name="connsiteX4" fmla="*/ 18170 w 18278"/>
                  <a:gd name="connsiteY4" fmla="*/ 639 h 5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8" h="5254">
                    <a:moveTo>
                      <a:pt x="18170" y="639"/>
                    </a:moveTo>
                    <a:cubicBezTo>
                      <a:pt x="18979" y="1448"/>
                      <a:pt x="15177" y="5411"/>
                      <a:pt x="9030" y="5249"/>
                    </a:cubicBezTo>
                    <a:cubicBezTo>
                      <a:pt x="2883" y="5088"/>
                      <a:pt x="-757" y="1043"/>
                      <a:pt x="133" y="235"/>
                    </a:cubicBezTo>
                    <a:cubicBezTo>
                      <a:pt x="1023" y="-574"/>
                      <a:pt x="4501" y="962"/>
                      <a:pt x="9111" y="1043"/>
                    </a:cubicBezTo>
                    <a:cubicBezTo>
                      <a:pt x="13721" y="1124"/>
                      <a:pt x="17523" y="-332"/>
                      <a:pt x="18170" y="639"/>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2" name="任意多边形: 形状 241"/>
              <p:cNvSpPr/>
              <p:nvPr>
                <p:custDataLst>
                  <p:tags r:id="rId660"/>
                </p:custDataLst>
              </p:nvPr>
            </p:nvSpPr>
            <p:spPr>
              <a:xfrm>
                <a:off x="6183359" y="4168471"/>
                <a:ext cx="16214" cy="4376"/>
              </a:xfrm>
              <a:custGeom>
                <a:avLst/>
                <a:gdLst>
                  <a:gd name="connsiteX0" fmla="*/ 16177 w 16214"/>
                  <a:gd name="connsiteY0" fmla="*/ 2952 h 4376"/>
                  <a:gd name="connsiteX1" fmla="*/ 8088 w 16214"/>
                  <a:gd name="connsiteY1" fmla="*/ 4246 h 4376"/>
                  <a:gd name="connsiteX2" fmla="*/ 0 w 16214"/>
                  <a:gd name="connsiteY2" fmla="*/ 1496 h 4376"/>
                  <a:gd name="connsiteX3" fmla="*/ 8088 w 16214"/>
                  <a:gd name="connsiteY3" fmla="*/ 121 h 4376"/>
                  <a:gd name="connsiteX4" fmla="*/ 16177 w 16214"/>
                  <a:gd name="connsiteY4" fmla="*/ 2952 h 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4" h="4376">
                    <a:moveTo>
                      <a:pt x="16177" y="2952"/>
                    </a:moveTo>
                    <a:cubicBezTo>
                      <a:pt x="16177" y="4084"/>
                      <a:pt x="12375" y="4650"/>
                      <a:pt x="8088" y="4246"/>
                    </a:cubicBezTo>
                    <a:cubicBezTo>
                      <a:pt x="3802" y="3842"/>
                      <a:pt x="0" y="2628"/>
                      <a:pt x="0" y="1496"/>
                    </a:cubicBezTo>
                    <a:cubicBezTo>
                      <a:pt x="0" y="364"/>
                      <a:pt x="3802" y="-283"/>
                      <a:pt x="8088" y="121"/>
                    </a:cubicBezTo>
                    <a:cubicBezTo>
                      <a:pt x="12375" y="526"/>
                      <a:pt x="16662" y="1739"/>
                      <a:pt x="16177" y="2952"/>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3" name="任意多边形: 形状 242"/>
              <p:cNvSpPr/>
              <p:nvPr>
                <p:custDataLst>
                  <p:tags r:id="rId661"/>
                </p:custDataLst>
              </p:nvPr>
            </p:nvSpPr>
            <p:spPr>
              <a:xfrm>
                <a:off x="6181888" y="4198383"/>
                <a:ext cx="14993" cy="5236"/>
              </a:xfrm>
              <a:custGeom>
                <a:avLst/>
                <a:gdLst>
                  <a:gd name="connsiteX0" fmla="*/ 14978 w 14993"/>
                  <a:gd name="connsiteY0" fmla="*/ 4261 h 5236"/>
                  <a:gd name="connsiteX1" fmla="*/ 6890 w 14993"/>
                  <a:gd name="connsiteY1" fmla="*/ 4665 h 5236"/>
                  <a:gd name="connsiteX2" fmla="*/ 15 w 14993"/>
                  <a:gd name="connsiteY2" fmla="*/ 1025 h 5236"/>
                  <a:gd name="connsiteX3" fmla="*/ 8103 w 14993"/>
                  <a:gd name="connsiteY3" fmla="*/ 540 h 5236"/>
                  <a:gd name="connsiteX4" fmla="*/ 14978 w 14993"/>
                  <a:gd name="connsiteY4" fmla="*/ 4261 h 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5236">
                    <a:moveTo>
                      <a:pt x="14978" y="4261"/>
                    </a:moveTo>
                    <a:cubicBezTo>
                      <a:pt x="14978" y="5393"/>
                      <a:pt x="11258" y="5555"/>
                      <a:pt x="6890" y="4665"/>
                    </a:cubicBezTo>
                    <a:cubicBezTo>
                      <a:pt x="2522" y="3775"/>
                      <a:pt x="-228" y="2158"/>
                      <a:pt x="15" y="1025"/>
                    </a:cubicBezTo>
                    <a:cubicBezTo>
                      <a:pt x="257" y="-107"/>
                      <a:pt x="3736" y="-350"/>
                      <a:pt x="8103" y="540"/>
                    </a:cubicBezTo>
                    <a:cubicBezTo>
                      <a:pt x="12471" y="1430"/>
                      <a:pt x="15221" y="3128"/>
                      <a:pt x="14978" y="4261"/>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4" name="任意多边形: 形状 243"/>
              <p:cNvSpPr/>
              <p:nvPr>
                <p:custDataLst>
                  <p:tags r:id="rId662"/>
                </p:custDataLst>
              </p:nvPr>
            </p:nvSpPr>
            <p:spPr>
              <a:xfrm>
                <a:off x="6180427" y="4232993"/>
                <a:ext cx="16520" cy="6930"/>
              </a:xfrm>
              <a:custGeom>
                <a:avLst/>
                <a:gdLst>
                  <a:gd name="connsiteX0" fmla="*/ 16520 w 16520"/>
                  <a:gd name="connsiteY0" fmla="*/ 5240 h 6930"/>
                  <a:gd name="connsiteX1" fmla="*/ 7299 w 16520"/>
                  <a:gd name="connsiteY1" fmla="*/ 6210 h 6930"/>
                  <a:gd name="connsiteX2" fmla="*/ 182 w 16520"/>
                  <a:gd name="connsiteY2" fmla="*/ 225 h 6930"/>
                  <a:gd name="connsiteX3" fmla="*/ 8270 w 16520"/>
                  <a:gd name="connsiteY3" fmla="*/ 2247 h 6930"/>
                  <a:gd name="connsiteX4" fmla="*/ 16520 w 16520"/>
                  <a:gd name="connsiteY4" fmla="*/ 5240 h 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0" h="6930">
                    <a:moveTo>
                      <a:pt x="16520" y="5240"/>
                    </a:moveTo>
                    <a:cubicBezTo>
                      <a:pt x="16520" y="6372"/>
                      <a:pt x="12395" y="7828"/>
                      <a:pt x="7299" y="6210"/>
                    </a:cubicBezTo>
                    <a:cubicBezTo>
                      <a:pt x="2204" y="4592"/>
                      <a:pt x="-789" y="1034"/>
                      <a:pt x="182" y="225"/>
                    </a:cubicBezTo>
                    <a:cubicBezTo>
                      <a:pt x="1152" y="-584"/>
                      <a:pt x="4307" y="953"/>
                      <a:pt x="8270" y="2247"/>
                    </a:cubicBezTo>
                    <a:cubicBezTo>
                      <a:pt x="12233" y="3541"/>
                      <a:pt x="16358" y="3945"/>
                      <a:pt x="16520" y="5240"/>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5" name="任意多边形: 形状 244"/>
              <p:cNvSpPr/>
              <p:nvPr>
                <p:custDataLst>
                  <p:tags r:id="rId663"/>
                </p:custDataLst>
              </p:nvPr>
            </p:nvSpPr>
            <p:spPr>
              <a:xfrm>
                <a:off x="6182036" y="4267672"/>
                <a:ext cx="17985" cy="4471"/>
              </a:xfrm>
              <a:custGeom>
                <a:avLst/>
                <a:gdLst>
                  <a:gd name="connsiteX0" fmla="*/ 17985 w 17985"/>
                  <a:gd name="connsiteY0" fmla="*/ 1620 h 4471"/>
                  <a:gd name="connsiteX1" fmla="*/ 8846 w 17985"/>
                  <a:gd name="connsiteY1" fmla="*/ 4451 h 4471"/>
                  <a:gd name="connsiteX2" fmla="*/ 29 w 17985"/>
                  <a:gd name="connsiteY2" fmla="*/ 730 h 4471"/>
                  <a:gd name="connsiteX3" fmla="*/ 9088 w 17985"/>
                  <a:gd name="connsiteY3" fmla="*/ 244 h 4471"/>
                  <a:gd name="connsiteX4" fmla="*/ 17985 w 17985"/>
                  <a:gd name="connsiteY4" fmla="*/ 1620 h 4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5" h="4471">
                    <a:moveTo>
                      <a:pt x="17985" y="1620"/>
                    </a:moveTo>
                    <a:cubicBezTo>
                      <a:pt x="17985" y="2752"/>
                      <a:pt x="14265" y="4693"/>
                      <a:pt x="8846" y="4451"/>
                    </a:cubicBezTo>
                    <a:cubicBezTo>
                      <a:pt x="3427" y="4208"/>
                      <a:pt x="-375" y="1781"/>
                      <a:pt x="29" y="730"/>
                    </a:cubicBezTo>
                    <a:cubicBezTo>
                      <a:pt x="434" y="-321"/>
                      <a:pt x="4397" y="2"/>
                      <a:pt x="9088" y="244"/>
                    </a:cubicBezTo>
                    <a:cubicBezTo>
                      <a:pt x="13780" y="487"/>
                      <a:pt x="17985" y="325"/>
                      <a:pt x="17985" y="1620"/>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6" name="任意多边形: 形状 245"/>
              <p:cNvSpPr/>
              <p:nvPr>
                <p:custDataLst>
                  <p:tags r:id="rId664"/>
                </p:custDataLst>
              </p:nvPr>
            </p:nvSpPr>
            <p:spPr>
              <a:xfrm>
                <a:off x="6185747" y="4304197"/>
                <a:ext cx="21472" cy="6953"/>
              </a:xfrm>
              <a:custGeom>
                <a:avLst/>
                <a:gdLst>
                  <a:gd name="connsiteX0" fmla="*/ 21473 w 21472"/>
                  <a:gd name="connsiteY0" fmla="*/ 5536 h 6953"/>
                  <a:gd name="connsiteX1" fmla="*/ 9987 w 21472"/>
                  <a:gd name="connsiteY1" fmla="*/ 6183 h 6953"/>
                  <a:gd name="connsiteX2" fmla="*/ 39 w 21472"/>
                  <a:gd name="connsiteY2" fmla="*/ 359 h 6953"/>
                  <a:gd name="connsiteX3" fmla="*/ 10958 w 21472"/>
                  <a:gd name="connsiteY3" fmla="*/ 2139 h 6953"/>
                  <a:gd name="connsiteX4" fmla="*/ 21473 w 21472"/>
                  <a:gd name="connsiteY4" fmla="*/ 5536 h 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 h="6953">
                    <a:moveTo>
                      <a:pt x="21473" y="5536"/>
                    </a:moveTo>
                    <a:cubicBezTo>
                      <a:pt x="21473" y="6669"/>
                      <a:pt x="16296" y="7720"/>
                      <a:pt x="9987" y="6183"/>
                    </a:cubicBezTo>
                    <a:cubicBezTo>
                      <a:pt x="3678" y="4647"/>
                      <a:pt x="-447" y="1411"/>
                      <a:pt x="39" y="359"/>
                    </a:cubicBezTo>
                    <a:cubicBezTo>
                      <a:pt x="524" y="-692"/>
                      <a:pt x="5296" y="764"/>
                      <a:pt x="10958" y="2139"/>
                    </a:cubicBezTo>
                    <a:cubicBezTo>
                      <a:pt x="16620" y="3514"/>
                      <a:pt x="21473" y="3918"/>
                      <a:pt x="21473" y="5536"/>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7" name="任意多边形: 形状 246"/>
              <p:cNvSpPr/>
              <p:nvPr>
                <p:custDataLst>
                  <p:tags r:id="rId665"/>
                </p:custDataLst>
              </p:nvPr>
            </p:nvSpPr>
            <p:spPr>
              <a:xfrm>
                <a:off x="6190543" y="4344184"/>
                <a:ext cx="14983" cy="4864"/>
              </a:xfrm>
              <a:custGeom>
                <a:avLst/>
                <a:gdLst>
                  <a:gd name="connsiteX0" fmla="*/ 14979 w 14983"/>
                  <a:gd name="connsiteY0" fmla="*/ 3726 h 4864"/>
                  <a:gd name="connsiteX1" fmla="*/ 6890 w 14983"/>
                  <a:gd name="connsiteY1" fmla="*/ 4535 h 4864"/>
                  <a:gd name="connsiteX2" fmla="*/ 15 w 14983"/>
                  <a:gd name="connsiteY2" fmla="*/ 1137 h 4864"/>
                  <a:gd name="connsiteX3" fmla="*/ 7618 w 14983"/>
                  <a:gd name="connsiteY3" fmla="*/ 409 h 4864"/>
                  <a:gd name="connsiteX4" fmla="*/ 14979 w 14983"/>
                  <a:gd name="connsiteY4" fmla="*/ 3726 h 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 h="4864">
                    <a:moveTo>
                      <a:pt x="14979" y="3726"/>
                    </a:moveTo>
                    <a:cubicBezTo>
                      <a:pt x="14979" y="4858"/>
                      <a:pt x="11339" y="5182"/>
                      <a:pt x="6890" y="4535"/>
                    </a:cubicBezTo>
                    <a:cubicBezTo>
                      <a:pt x="2442" y="3887"/>
                      <a:pt x="-227" y="2351"/>
                      <a:pt x="15" y="1137"/>
                    </a:cubicBezTo>
                    <a:cubicBezTo>
                      <a:pt x="258" y="-76"/>
                      <a:pt x="3574" y="-318"/>
                      <a:pt x="7618" y="409"/>
                    </a:cubicBezTo>
                    <a:cubicBezTo>
                      <a:pt x="11662" y="1137"/>
                      <a:pt x="15140" y="2593"/>
                      <a:pt x="14979" y="3726"/>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8" name="任意多边形: 形状 247"/>
              <p:cNvSpPr/>
              <p:nvPr>
                <p:custDataLst>
                  <p:tags r:id="rId666"/>
                </p:custDataLst>
              </p:nvPr>
            </p:nvSpPr>
            <p:spPr>
              <a:xfrm>
                <a:off x="6191456" y="4379768"/>
                <a:ext cx="14917" cy="5590"/>
              </a:xfrm>
              <a:custGeom>
                <a:avLst/>
                <a:gdLst>
                  <a:gd name="connsiteX0" fmla="*/ 14874 w 14917"/>
                  <a:gd name="connsiteY0" fmla="*/ 2759 h 5590"/>
                  <a:gd name="connsiteX1" fmla="*/ 6785 w 14917"/>
                  <a:gd name="connsiteY1" fmla="*/ 5428 h 5590"/>
                  <a:gd name="connsiteX2" fmla="*/ 153 w 14917"/>
                  <a:gd name="connsiteY2" fmla="*/ 333 h 5590"/>
                  <a:gd name="connsiteX3" fmla="*/ 7513 w 14917"/>
                  <a:gd name="connsiteY3" fmla="*/ 1223 h 5590"/>
                  <a:gd name="connsiteX4" fmla="*/ 14874 w 14917"/>
                  <a:gd name="connsiteY4" fmla="*/ 2759 h 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 h="5590">
                    <a:moveTo>
                      <a:pt x="14874" y="2759"/>
                    </a:moveTo>
                    <a:cubicBezTo>
                      <a:pt x="15359" y="3811"/>
                      <a:pt x="11800" y="6237"/>
                      <a:pt x="6785" y="5428"/>
                    </a:cubicBezTo>
                    <a:cubicBezTo>
                      <a:pt x="1771" y="4620"/>
                      <a:pt x="-656" y="1142"/>
                      <a:pt x="153" y="333"/>
                    </a:cubicBezTo>
                    <a:cubicBezTo>
                      <a:pt x="962" y="-476"/>
                      <a:pt x="3874" y="333"/>
                      <a:pt x="7513" y="1223"/>
                    </a:cubicBezTo>
                    <a:cubicBezTo>
                      <a:pt x="11153" y="2112"/>
                      <a:pt x="14469" y="1951"/>
                      <a:pt x="14874" y="2759"/>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49" name="任意多边形: 形状 248"/>
              <p:cNvSpPr/>
              <p:nvPr>
                <p:custDataLst>
                  <p:tags r:id="rId667"/>
                </p:custDataLst>
              </p:nvPr>
            </p:nvSpPr>
            <p:spPr>
              <a:xfrm>
                <a:off x="6187916" y="4425570"/>
                <a:ext cx="18413" cy="7832"/>
              </a:xfrm>
              <a:custGeom>
                <a:avLst/>
                <a:gdLst>
                  <a:gd name="connsiteX0" fmla="*/ 18414 w 18413"/>
                  <a:gd name="connsiteY0" fmla="*/ 5972 h 7832"/>
                  <a:gd name="connsiteX1" fmla="*/ 8142 w 18413"/>
                  <a:gd name="connsiteY1" fmla="*/ 7024 h 7832"/>
                  <a:gd name="connsiteX2" fmla="*/ 53 w 18413"/>
                  <a:gd name="connsiteY2" fmla="*/ 149 h 7832"/>
                  <a:gd name="connsiteX3" fmla="*/ 9112 w 18413"/>
                  <a:gd name="connsiteY3" fmla="*/ 2980 h 7832"/>
                  <a:gd name="connsiteX4" fmla="*/ 18414 w 18413"/>
                  <a:gd name="connsiteY4" fmla="*/ 5972 h 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3" h="7832">
                    <a:moveTo>
                      <a:pt x="18414" y="5972"/>
                    </a:moveTo>
                    <a:cubicBezTo>
                      <a:pt x="18414" y="7105"/>
                      <a:pt x="13884" y="8884"/>
                      <a:pt x="8142" y="7024"/>
                    </a:cubicBezTo>
                    <a:cubicBezTo>
                      <a:pt x="2399" y="5164"/>
                      <a:pt x="-432" y="877"/>
                      <a:pt x="53" y="149"/>
                    </a:cubicBezTo>
                    <a:cubicBezTo>
                      <a:pt x="539" y="-579"/>
                      <a:pt x="4421" y="1524"/>
                      <a:pt x="9112" y="2980"/>
                    </a:cubicBezTo>
                    <a:cubicBezTo>
                      <a:pt x="13804" y="4436"/>
                      <a:pt x="18252" y="4840"/>
                      <a:pt x="18414" y="5972"/>
                    </a:cubicBez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250" name="任意多边形: 形状 249"/>
              <p:cNvSpPr/>
              <p:nvPr>
                <p:custDataLst>
                  <p:tags r:id="rId668"/>
                </p:custDataLst>
              </p:nvPr>
            </p:nvSpPr>
            <p:spPr>
              <a:xfrm>
                <a:off x="6825100" y="4449175"/>
                <a:ext cx="20766" cy="566908"/>
              </a:xfrm>
              <a:custGeom>
                <a:avLst/>
                <a:gdLst>
                  <a:gd name="connsiteX0" fmla="*/ 308 w 20766"/>
                  <a:gd name="connsiteY0" fmla="*/ 0 h 566908"/>
                  <a:gd name="connsiteX1" fmla="*/ 793 w 20766"/>
                  <a:gd name="connsiteY1" fmla="*/ 5824 h 566908"/>
                  <a:gd name="connsiteX2" fmla="*/ 1359 w 20766"/>
                  <a:gd name="connsiteY2" fmla="*/ 22000 h 566908"/>
                  <a:gd name="connsiteX3" fmla="*/ 3058 w 20766"/>
                  <a:gd name="connsiteY3" fmla="*/ 82824 h 566908"/>
                  <a:gd name="connsiteX4" fmla="*/ 11146 w 20766"/>
                  <a:gd name="connsiteY4" fmla="*/ 283414 h 566908"/>
                  <a:gd name="connsiteX5" fmla="*/ 19234 w 20766"/>
                  <a:gd name="connsiteY5" fmla="*/ 484165 h 566908"/>
                  <a:gd name="connsiteX6" fmla="*/ 20609 w 20766"/>
                  <a:gd name="connsiteY6" fmla="*/ 544989 h 566908"/>
                  <a:gd name="connsiteX7" fmla="*/ 20609 w 20766"/>
                  <a:gd name="connsiteY7" fmla="*/ 561166 h 566908"/>
                  <a:gd name="connsiteX8" fmla="*/ 20609 w 20766"/>
                  <a:gd name="connsiteY8" fmla="*/ 566908 h 566908"/>
                  <a:gd name="connsiteX9" fmla="*/ 20043 w 20766"/>
                  <a:gd name="connsiteY9" fmla="*/ 561166 h 566908"/>
                  <a:gd name="connsiteX10" fmla="*/ 19153 w 20766"/>
                  <a:gd name="connsiteY10" fmla="*/ 544989 h 566908"/>
                  <a:gd name="connsiteX11" fmla="*/ 16565 w 20766"/>
                  <a:gd name="connsiteY11" fmla="*/ 484165 h 566908"/>
                  <a:gd name="connsiteX12" fmla="*/ 7183 w 20766"/>
                  <a:gd name="connsiteY12" fmla="*/ 283576 h 566908"/>
                  <a:gd name="connsiteX13" fmla="*/ 469 w 20766"/>
                  <a:gd name="connsiteY13" fmla="*/ 82824 h 566908"/>
                  <a:gd name="connsiteX14" fmla="*/ 65 w 20766"/>
                  <a:gd name="connsiteY14" fmla="*/ 21919 h 566908"/>
                  <a:gd name="connsiteX15" fmla="*/ 65 w 20766"/>
                  <a:gd name="connsiteY15" fmla="*/ 5743 h 566908"/>
                  <a:gd name="connsiteX16" fmla="*/ 308 w 20766"/>
                  <a:gd name="connsiteY16" fmla="*/ 0 h 56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66" h="566908">
                    <a:moveTo>
                      <a:pt x="308" y="0"/>
                    </a:moveTo>
                    <a:cubicBezTo>
                      <a:pt x="671" y="1917"/>
                      <a:pt x="833" y="3874"/>
                      <a:pt x="793" y="5824"/>
                    </a:cubicBezTo>
                    <a:cubicBezTo>
                      <a:pt x="793" y="10030"/>
                      <a:pt x="793" y="15530"/>
                      <a:pt x="1359" y="22000"/>
                    </a:cubicBezTo>
                    <a:cubicBezTo>
                      <a:pt x="1763" y="36883"/>
                      <a:pt x="2330" y="57508"/>
                      <a:pt x="3058" y="82824"/>
                    </a:cubicBezTo>
                    <a:cubicBezTo>
                      <a:pt x="4594" y="134185"/>
                      <a:pt x="7425" y="205119"/>
                      <a:pt x="11146" y="283414"/>
                    </a:cubicBezTo>
                    <a:cubicBezTo>
                      <a:pt x="14866" y="361708"/>
                      <a:pt x="17778" y="432724"/>
                      <a:pt x="19234" y="484165"/>
                    </a:cubicBezTo>
                    <a:cubicBezTo>
                      <a:pt x="20043" y="509805"/>
                      <a:pt x="20447" y="530673"/>
                      <a:pt x="20609" y="544989"/>
                    </a:cubicBezTo>
                    <a:lnTo>
                      <a:pt x="20609" y="561166"/>
                    </a:lnTo>
                    <a:cubicBezTo>
                      <a:pt x="20819" y="563075"/>
                      <a:pt x="20819" y="565000"/>
                      <a:pt x="20609" y="566908"/>
                    </a:cubicBezTo>
                    <a:cubicBezTo>
                      <a:pt x="20229" y="565016"/>
                      <a:pt x="20035" y="563091"/>
                      <a:pt x="20043" y="561166"/>
                    </a:cubicBezTo>
                    <a:cubicBezTo>
                      <a:pt x="20043" y="556960"/>
                      <a:pt x="19558" y="551460"/>
                      <a:pt x="19153" y="544989"/>
                    </a:cubicBezTo>
                    <a:cubicBezTo>
                      <a:pt x="18506" y="530107"/>
                      <a:pt x="17616" y="509482"/>
                      <a:pt x="16565" y="484165"/>
                    </a:cubicBezTo>
                    <a:cubicBezTo>
                      <a:pt x="14139" y="432400"/>
                      <a:pt x="10822" y="361708"/>
                      <a:pt x="7183" y="283576"/>
                    </a:cubicBezTo>
                    <a:cubicBezTo>
                      <a:pt x="3543" y="205443"/>
                      <a:pt x="1197" y="134266"/>
                      <a:pt x="469" y="82824"/>
                    </a:cubicBezTo>
                    <a:cubicBezTo>
                      <a:pt x="65" y="57103"/>
                      <a:pt x="-16" y="36317"/>
                      <a:pt x="65" y="21919"/>
                    </a:cubicBezTo>
                    <a:cubicBezTo>
                      <a:pt x="65" y="15125"/>
                      <a:pt x="65" y="9625"/>
                      <a:pt x="65" y="5743"/>
                    </a:cubicBezTo>
                    <a:cubicBezTo>
                      <a:pt x="-73" y="3826"/>
                      <a:pt x="8" y="1901"/>
                      <a:pt x="308"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420" name="任意多边形: 形状 419"/>
              <p:cNvSpPr/>
              <p:nvPr>
                <p:custDataLst>
                  <p:tags r:id="rId669"/>
                </p:custDataLst>
              </p:nvPr>
            </p:nvSpPr>
            <p:spPr>
              <a:xfrm>
                <a:off x="5568329" y="4343461"/>
                <a:ext cx="39288" cy="465562"/>
              </a:xfrm>
              <a:custGeom>
                <a:avLst/>
                <a:gdLst>
                  <a:gd name="connsiteX0" fmla="*/ 39143 w 39288"/>
                  <a:gd name="connsiteY0" fmla="*/ 0 h 465562"/>
                  <a:gd name="connsiteX1" fmla="*/ 39143 w 39288"/>
                  <a:gd name="connsiteY1" fmla="*/ 4772 h 465562"/>
                  <a:gd name="connsiteX2" fmla="*/ 37849 w 39288"/>
                  <a:gd name="connsiteY2" fmla="*/ 18279 h 465562"/>
                  <a:gd name="connsiteX3" fmla="*/ 32834 w 39288"/>
                  <a:gd name="connsiteY3" fmla="*/ 68103 h 465562"/>
                  <a:gd name="connsiteX4" fmla="*/ 17224 w 39288"/>
                  <a:gd name="connsiteY4" fmla="*/ 232538 h 465562"/>
                  <a:gd name="connsiteX5" fmla="*/ 4849 w 39288"/>
                  <a:gd name="connsiteY5" fmla="*/ 397297 h 465562"/>
                  <a:gd name="connsiteX6" fmla="*/ 1775 w 39288"/>
                  <a:gd name="connsiteY6" fmla="*/ 447282 h 465562"/>
                  <a:gd name="connsiteX7" fmla="*/ 805 w 39288"/>
                  <a:gd name="connsiteY7" fmla="*/ 460871 h 465562"/>
                  <a:gd name="connsiteX8" fmla="*/ 158 w 39288"/>
                  <a:gd name="connsiteY8" fmla="*/ 465562 h 465562"/>
                  <a:gd name="connsiteX9" fmla="*/ 158 w 39288"/>
                  <a:gd name="connsiteY9" fmla="*/ 460790 h 465562"/>
                  <a:gd name="connsiteX10" fmla="*/ 158 w 39288"/>
                  <a:gd name="connsiteY10" fmla="*/ 447202 h 465562"/>
                  <a:gd name="connsiteX11" fmla="*/ 1856 w 39288"/>
                  <a:gd name="connsiteY11" fmla="*/ 397135 h 465562"/>
                  <a:gd name="connsiteX12" fmla="*/ 13018 w 39288"/>
                  <a:gd name="connsiteY12" fmla="*/ 232215 h 465562"/>
                  <a:gd name="connsiteX13" fmla="*/ 29842 w 39288"/>
                  <a:gd name="connsiteY13" fmla="*/ 67780 h 465562"/>
                  <a:gd name="connsiteX14" fmla="*/ 36232 w 39288"/>
                  <a:gd name="connsiteY14" fmla="*/ 18118 h 465562"/>
                  <a:gd name="connsiteX15" fmla="*/ 38334 w 39288"/>
                  <a:gd name="connsiteY15" fmla="*/ 4610 h 465562"/>
                  <a:gd name="connsiteX16" fmla="*/ 39143 w 39288"/>
                  <a:gd name="connsiteY16" fmla="*/ 0 h 46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88" h="465562">
                    <a:moveTo>
                      <a:pt x="39143" y="0"/>
                    </a:moveTo>
                    <a:cubicBezTo>
                      <a:pt x="39337" y="1585"/>
                      <a:pt x="39337" y="3187"/>
                      <a:pt x="39143" y="4772"/>
                    </a:cubicBezTo>
                    <a:cubicBezTo>
                      <a:pt x="39143" y="8331"/>
                      <a:pt x="38415" y="12860"/>
                      <a:pt x="37849" y="18279"/>
                    </a:cubicBezTo>
                    <a:cubicBezTo>
                      <a:pt x="36636" y="30654"/>
                      <a:pt x="34937" y="47478"/>
                      <a:pt x="32834" y="68103"/>
                    </a:cubicBezTo>
                    <a:cubicBezTo>
                      <a:pt x="28548" y="110163"/>
                      <a:pt x="22643" y="168317"/>
                      <a:pt x="17224" y="232538"/>
                    </a:cubicBezTo>
                    <a:cubicBezTo>
                      <a:pt x="11805" y="296759"/>
                      <a:pt x="7518" y="355076"/>
                      <a:pt x="4849" y="397297"/>
                    </a:cubicBezTo>
                    <a:cubicBezTo>
                      <a:pt x="3555" y="418003"/>
                      <a:pt x="2503" y="434907"/>
                      <a:pt x="1775" y="447282"/>
                    </a:cubicBezTo>
                    <a:cubicBezTo>
                      <a:pt x="1395" y="452677"/>
                      <a:pt x="1072" y="457207"/>
                      <a:pt x="805" y="460871"/>
                    </a:cubicBezTo>
                    <a:cubicBezTo>
                      <a:pt x="756" y="462456"/>
                      <a:pt x="538" y="464025"/>
                      <a:pt x="158" y="465562"/>
                    </a:cubicBezTo>
                    <a:cubicBezTo>
                      <a:pt x="-53" y="463977"/>
                      <a:pt x="-53" y="462375"/>
                      <a:pt x="158" y="460790"/>
                    </a:cubicBezTo>
                    <a:cubicBezTo>
                      <a:pt x="158" y="457231"/>
                      <a:pt x="158" y="452702"/>
                      <a:pt x="158" y="447202"/>
                    </a:cubicBezTo>
                    <a:cubicBezTo>
                      <a:pt x="158" y="435393"/>
                      <a:pt x="886" y="418246"/>
                      <a:pt x="1856" y="397135"/>
                    </a:cubicBezTo>
                    <a:cubicBezTo>
                      <a:pt x="3797" y="354914"/>
                      <a:pt x="7437" y="296517"/>
                      <a:pt x="13018" y="232215"/>
                    </a:cubicBezTo>
                    <a:cubicBezTo>
                      <a:pt x="18599" y="167913"/>
                      <a:pt x="24827" y="109758"/>
                      <a:pt x="29842" y="67780"/>
                    </a:cubicBezTo>
                    <a:cubicBezTo>
                      <a:pt x="32349" y="46831"/>
                      <a:pt x="34614" y="29846"/>
                      <a:pt x="36232" y="18118"/>
                    </a:cubicBezTo>
                    <a:cubicBezTo>
                      <a:pt x="37121" y="12618"/>
                      <a:pt x="37768" y="8169"/>
                      <a:pt x="38334" y="4610"/>
                    </a:cubicBezTo>
                    <a:cubicBezTo>
                      <a:pt x="38399" y="3041"/>
                      <a:pt x="38674" y="1496"/>
                      <a:pt x="39143" y="0"/>
                    </a:cubicBez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2" name="任意多边形: 形状 511"/>
              <p:cNvSpPr/>
              <p:nvPr>
                <p:custDataLst>
                  <p:tags r:id="rId670"/>
                </p:custDataLst>
              </p:nvPr>
            </p:nvSpPr>
            <p:spPr>
              <a:xfrm>
                <a:off x="5793827" y="5709008"/>
                <a:ext cx="843770" cy="111298"/>
              </a:xfrm>
              <a:custGeom>
                <a:avLst/>
                <a:gdLst>
                  <a:gd name="connsiteX0" fmla="*/ 843771 w 843770"/>
                  <a:gd name="connsiteY0" fmla="*/ 0 h 111298"/>
                  <a:gd name="connsiteX1" fmla="*/ 841749 w 843770"/>
                  <a:gd name="connsiteY1" fmla="*/ 809 h 111298"/>
                  <a:gd name="connsiteX2" fmla="*/ 835520 w 843770"/>
                  <a:gd name="connsiteY2" fmla="*/ 2750 h 111298"/>
                  <a:gd name="connsiteX3" fmla="*/ 811660 w 843770"/>
                  <a:gd name="connsiteY3" fmla="*/ 9787 h 111298"/>
                  <a:gd name="connsiteX4" fmla="*/ 773726 w 843770"/>
                  <a:gd name="connsiteY4" fmla="*/ 20302 h 111298"/>
                  <a:gd name="connsiteX5" fmla="*/ 723174 w 843770"/>
                  <a:gd name="connsiteY5" fmla="*/ 33324 h 111298"/>
                  <a:gd name="connsiteX6" fmla="*/ 590526 w 843770"/>
                  <a:gd name="connsiteY6" fmla="*/ 62361 h 111298"/>
                  <a:gd name="connsiteX7" fmla="*/ 426334 w 843770"/>
                  <a:gd name="connsiteY7" fmla="*/ 88810 h 111298"/>
                  <a:gd name="connsiteX8" fmla="*/ 260767 w 843770"/>
                  <a:gd name="connsiteY8" fmla="*/ 104986 h 111298"/>
                  <a:gd name="connsiteX9" fmla="*/ 125045 w 843770"/>
                  <a:gd name="connsiteY9" fmla="*/ 110729 h 111298"/>
                  <a:gd name="connsiteX10" fmla="*/ 72875 w 843770"/>
                  <a:gd name="connsiteY10" fmla="*/ 111133 h 111298"/>
                  <a:gd name="connsiteX11" fmla="*/ 33566 w 843770"/>
                  <a:gd name="connsiteY11" fmla="*/ 110648 h 111298"/>
                  <a:gd name="connsiteX12" fmla="*/ 8655 w 843770"/>
                  <a:gd name="connsiteY12" fmla="*/ 109920 h 111298"/>
                  <a:gd name="connsiteX13" fmla="*/ 2184 w 843770"/>
                  <a:gd name="connsiteY13" fmla="*/ 109920 h 111298"/>
                  <a:gd name="connsiteX14" fmla="*/ 0 w 843770"/>
                  <a:gd name="connsiteY14" fmla="*/ 109920 h 111298"/>
                  <a:gd name="connsiteX15" fmla="*/ 2184 w 843770"/>
                  <a:gd name="connsiteY15" fmla="*/ 109920 h 111298"/>
                  <a:gd name="connsiteX16" fmla="*/ 33566 w 843770"/>
                  <a:gd name="connsiteY16" fmla="*/ 109920 h 111298"/>
                  <a:gd name="connsiteX17" fmla="*/ 72875 w 843770"/>
                  <a:gd name="connsiteY17" fmla="*/ 109920 h 111298"/>
                  <a:gd name="connsiteX18" fmla="*/ 125045 w 843770"/>
                  <a:gd name="connsiteY18" fmla="*/ 108868 h 111298"/>
                  <a:gd name="connsiteX19" fmla="*/ 260524 w 843770"/>
                  <a:gd name="connsiteY19" fmla="*/ 102236 h 111298"/>
                  <a:gd name="connsiteX20" fmla="*/ 425768 w 843770"/>
                  <a:gd name="connsiteY20" fmla="*/ 85574 h 111298"/>
                  <a:gd name="connsiteX21" fmla="*/ 589798 w 843770"/>
                  <a:gd name="connsiteY21" fmla="*/ 59449 h 111298"/>
                  <a:gd name="connsiteX22" fmla="*/ 722446 w 843770"/>
                  <a:gd name="connsiteY22" fmla="*/ 31302 h 111298"/>
                  <a:gd name="connsiteX23" fmla="*/ 773079 w 843770"/>
                  <a:gd name="connsiteY23" fmla="*/ 18927 h 111298"/>
                  <a:gd name="connsiteX24" fmla="*/ 811256 w 843770"/>
                  <a:gd name="connsiteY24" fmla="*/ 9140 h 111298"/>
                  <a:gd name="connsiteX25" fmla="*/ 835520 w 843770"/>
                  <a:gd name="connsiteY25" fmla="*/ 2831 h 111298"/>
                  <a:gd name="connsiteX26" fmla="*/ 841829 w 843770"/>
                  <a:gd name="connsiteY26" fmla="*/ 1294 h 1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3770" h="111298">
                    <a:moveTo>
                      <a:pt x="843771" y="0"/>
                    </a:moveTo>
                    <a:cubicBezTo>
                      <a:pt x="843132" y="348"/>
                      <a:pt x="842452" y="623"/>
                      <a:pt x="841749" y="809"/>
                    </a:cubicBezTo>
                    <a:lnTo>
                      <a:pt x="835520" y="2750"/>
                    </a:lnTo>
                    <a:lnTo>
                      <a:pt x="811660" y="9787"/>
                    </a:lnTo>
                    <a:cubicBezTo>
                      <a:pt x="801307" y="12860"/>
                      <a:pt x="788528" y="16500"/>
                      <a:pt x="773726" y="20302"/>
                    </a:cubicBezTo>
                    <a:cubicBezTo>
                      <a:pt x="758924" y="24103"/>
                      <a:pt x="742020" y="28875"/>
                      <a:pt x="723174" y="33324"/>
                    </a:cubicBezTo>
                    <a:cubicBezTo>
                      <a:pt x="685644" y="42625"/>
                      <a:pt x="640674" y="52574"/>
                      <a:pt x="590526" y="62361"/>
                    </a:cubicBezTo>
                    <a:cubicBezTo>
                      <a:pt x="540379" y="72148"/>
                      <a:pt x="484812" y="81126"/>
                      <a:pt x="426334" y="88810"/>
                    </a:cubicBezTo>
                    <a:cubicBezTo>
                      <a:pt x="367856" y="96493"/>
                      <a:pt x="311804" y="101589"/>
                      <a:pt x="260767" y="104986"/>
                    </a:cubicBezTo>
                    <a:cubicBezTo>
                      <a:pt x="209729" y="108383"/>
                      <a:pt x="163707" y="110243"/>
                      <a:pt x="125045" y="110729"/>
                    </a:cubicBezTo>
                    <a:cubicBezTo>
                      <a:pt x="105795" y="111295"/>
                      <a:pt x="88243" y="110729"/>
                      <a:pt x="72875" y="111133"/>
                    </a:cubicBezTo>
                    <a:cubicBezTo>
                      <a:pt x="57508" y="111538"/>
                      <a:pt x="44324" y="111133"/>
                      <a:pt x="33566" y="110648"/>
                    </a:cubicBezTo>
                    <a:lnTo>
                      <a:pt x="8655" y="109920"/>
                    </a:lnTo>
                    <a:lnTo>
                      <a:pt x="2184" y="109920"/>
                    </a:lnTo>
                    <a:lnTo>
                      <a:pt x="0" y="109920"/>
                    </a:lnTo>
                    <a:lnTo>
                      <a:pt x="2184" y="109920"/>
                    </a:lnTo>
                    <a:lnTo>
                      <a:pt x="33566" y="109920"/>
                    </a:lnTo>
                    <a:cubicBezTo>
                      <a:pt x="44324" y="109920"/>
                      <a:pt x="57831" y="109920"/>
                      <a:pt x="72875" y="109920"/>
                    </a:cubicBezTo>
                    <a:cubicBezTo>
                      <a:pt x="87920" y="109920"/>
                      <a:pt x="105714" y="109920"/>
                      <a:pt x="125045" y="108868"/>
                    </a:cubicBezTo>
                    <a:cubicBezTo>
                      <a:pt x="163626" y="107979"/>
                      <a:pt x="209568" y="105795"/>
                      <a:pt x="260524" y="102236"/>
                    </a:cubicBezTo>
                    <a:cubicBezTo>
                      <a:pt x="311480" y="98677"/>
                      <a:pt x="367289" y="93015"/>
                      <a:pt x="425768" y="85574"/>
                    </a:cubicBezTo>
                    <a:cubicBezTo>
                      <a:pt x="484246" y="78133"/>
                      <a:pt x="539570" y="68750"/>
                      <a:pt x="589798" y="59449"/>
                    </a:cubicBezTo>
                    <a:cubicBezTo>
                      <a:pt x="640027" y="50148"/>
                      <a:pt x="684917" y="40280"/>
                      <a:pt x="722446" y="31302"/>
                    </a:cubicBezTo>
                    <a:cubicBezTo>
                      <a:pt x="741292" y="27096"/>
                      <a:pt x="758196" y="22566"/>
                      <a:pt x="773079" y="18927"/>
                    </a:cubicBezTo>
                    <a:cubicBezTo>
                      <a:pt x="787962" y="15287"/>
                      <a:pt x="800822" y="11890"/>
                      <a:pt x="811256" y="9140"/>
                    </a:cubicBezTo>
                    <a:lnTo>
                      <a:pt x="835520" y="2831"/>
                    </a:lnTo>
                    <a:lnTo>
                      <a:pt x="841829" y="1294"/>
                    </a:lnTo>
                    <a:close/>
                  </a:path>
                </a:pathLst>
              </a:custGeom>
              <a:solidFill>
                <a:srgbClr val="263238"/>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3" name="任意多边形: 形状 512"/>
              <p:cNvSpPr/>
              <p:nvPr>
                <p:custDataLst>
                  <p:tags r:id="rId671"/>
                </p:custDataLst>
              </p:nvPr>
            </p:nvSpPr>
            <p:spPr>
              <a:xfrm>
                <a:off x="4956851" y="3413486"/>
                <a:ext cx="551905" cy="576840"/>
              </a:xfrm>
              <a:custGeom>
                <a:avLst/>
                <a:gdLst>
                  <a:gd name="connsiteX0" fmla="*/ 510857 w 551905"/>
                  <a:gd name="connsiteY0" fmla="*/ 365251 h 576840"/>
                  <a:gd name="connsiteX1" fmla="*/ 550570 w 551905"/>
                  <a:gd name="connsiteY1" fmla="*/ 419928 h 576840"/>
                  <a:gd name="connsiteX2" fmla="*/ 472518 w 551905"/>
                  <a:gd name="connsiteY2" fmla="*/ 433516 h 576840"/>
                  <a:gd name="connsiteX3" fmla="*/ 402150 w 551905"/>
                  <a:gd name="connsiteY3" fmla="*/ 461663 h 576840"/>
                  <a:gd name="connsiteX4" fmla="*/ 322076 w 551905"/>
                  <a:gd name="connsiteY4" fmla="*/ 566811 h 576840"/>
                  <a:gd name="connsiteX5" fmla="*/ 85574 w 551905"/>
                  <a:gd name="connsiteY5" fmla="*/ 576840 h 576840"/>
                  <a:gd name="connsiteX6" fmla="*/ 22971 w 551905"/>
                  <a:gd name="connsiteY6" fmla="*/ 320280 h 576840"/>
                  <a:gd name="connsiteX7" fmla="*/ 0 w 551905"/>
                  <a:gd name="connsiteY7" fmla="*/ 169838 h 576840"/>
                  <a:gd name="connsiteX8" fmla="*/ 60096 w 551905"/>
                  <a:gd name="connsiteY8" fmla="*/ 62182 h 576840"/>
                  <a:gd name="connsiteX9" fmla="*/ 87515 w 551905"/>
                  <a:gd name="connsiteY9" fmla="*/ 101815 h 576840"/>
                  <a:gd name="connsiteX10" fmla="*/ 68589 w 551905"/>
                  <a:gd name="connsiteY10" fmla="*/ 176389 h 576840"/>
                  <a:gd name="connsiteX11" fmla="*/ 89052 w 551905"/>
                  <a:gd name="connsiteY11" fmla="*/ 241095 h 576840"/>
                  <a:gd name="connsiteX12" fmla="*/ 100780 w 551905"/>
                  <a:gd name="connsiteY12" fmla="*/ 30800 h 576840"/>
                  <a:gd name="connsiteX13" fmla="*/ 156185 w 551905"/>
                  <a:gd name="connsiteY13" fmla="*/ 20447 h 576840"/>
                  <a:gd name="connsiteX14" fmla="*/ 174222 w 551905"/>
                  <a:gd name="connsiteY14" fmla="*/ 218044 h 576840"/>
                  <a:gd name="connsiteX15" fmla="*/ 195494 w 551905"/>
                  <a:gd name="connsiteY15" fmla="*/ 42770 h 576840"/>
                  <a:gd name="connsiteX16" fmla="*/ 260686 w 551905"/>
                  <a:gd name="connsiteY16" fmla="*/ 27807 h 576840"/>
                  <a:gd name="connsiteX17" fmla="*/ 295223 w 551905"/>
                  <a:gd name="connsiteY17" fmla="*/ 64 h 576840"/>
                  <a:gd name="connsiteX18" fmla="*/ 343267 w 551905"/>
                  <a:gd name="connsiteY18" fmla="*/ 45197 h 576840"/>
                  <a:gd name="connsiteX19" fmla="*/ 344966 w 551905"/>
                  <a:gd name="connsiteY19" fmla="*/ 262449 h 576840"/>
                  <a:gd name="connsiteX20" fmla="*/ 385407 w 551905"/>
                  <a:gd name="connsiteY20" fmla="*/ 374067 h 576840"/>
                  <a:gd name="connsiteX21" fmla="*/ 510857 w 551905"/>
                  <a:gd name="connsiteY21" fmla="*/ 365251 h 5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1905" h="576840">
                    <a:moveTo>
                      <a:pt x="510857" y="365251"/>
                    </a:moveTo>
                    <a:cubicBezTo>
                      <a:pt x="510857" y="365251"/>
                      <a:pt x="560600" y="380861"/>
                      <a:pt x="550570" y="419928"/>
                    </a:cubicBezTo>
                    <a:cubicBezTo>
                      <a:pt x="550570" y="419928"/>
                      <a:pt x="492011" y="430928"/>
                      <a:pt x="472518" y="433516"/>
                    </a:cubicBezTo>
                    <a:cubicBezTo>
                      <a:pt x="440650" y="437803"/>
                      <a:pt x="402150" y="461663"/>
                      <a:pt x="402150" y="461663"/>
                    </a:cubicBezTo>
                    <a:cubicBezTo>
                      <a:pt x="402150" y="461663"/>
                      <a:pt x="343510" y="544002"/>
                      <a:pt x="322076" y="566811"/>
                    </a:cubicBezTo>
                    <a:lnTo>
                      <a:pt x="85574" y="576840"/>
                    </a:lnTo>
                    <a:lnTo>
                      <a:pt x="22971" y="320280"/>
                    </a:lnTo>
                    <a:lnTo>
                      <a:pt x="0" y="169838"/>
                    </a:lnTo>
                    <a:lnTo>
                      <a:pt x="60096" y="62182"/>
                    </a:lnTo>
                    <a:cubicBezTo>
                      <a:pt x="60096" y="62182"/>
                      <a:pt x="93824" y="61616"/>
                      <a:pt x="87515" y="101815"/>
                    </a:cubicBezTo>
                    <a:cubicBezTo>
                      <a:pt x="83398" y="127180"/>
                      <a:pt x="77065" y="152132"/>
                      <a:pt x="68589" y="176389"/>
                    </a:cubicBezTo>
                    <a:lnTo>
                      <a:pt x="89052" y="241095"/>
                    </a:lnTo>
                    <a:cubicBezTo>
                      <a:pt x="89052" y="241095"/>
                      <a:pt x="93015" y="66550"/>
                      <a:pt x="100780" y="30800"/>
                    </a:cubicBezTo>
                    <a:cubicBezTo>
                      <a:pt x="108545" y="-4950"/>
                      <a:pt x="141222" y="-7458"/>
                      <a:pt x="156185" y="20447"/>
                    </a:cubicBezTo>
                    <a:cubicBezTo>
                      <a:pt x="171148" y="48351"/>
                      <a:pt x="174222" y="218044"/>
                      <a:pt x="174222" y="218044"/>
                    </a:cubicBezTo>
                    <a:cubicBezTo>
                      <a:pt x="174222" y="218044"/>
                      <a:pt x="188295" y="51587"/>
                      <a:pt x="195494" y="42770"/>
                    </a:cubicBezTo>
                    <a:cubicBezTo>
                      <a:pt x="211015" y="23100"/>
                      <a:pt x="238135" y="16872"/>
                      <a:pt x="260686" y="27807"/>
                    </a:cubicBezTo>
                    <a:cubicBezTo>
                      <a:pt x="265433" y="12359"/>
                      <a:pt x="279119" y="1375"/>
                      <a:pt x="295223" y="64"/>
                    </a:cubicBezTo>
                    <a:cubicBezTo>
                      <a:pt x="312127" y="-906"/>
                      <a:pt x="343752" y="8881"/>
                      <a:pt x="343267" y="45197"/>
                    </a:cubicBezTo>
                    <a:cubicBezTo>
                      <a:pt x="342782" y="70594"/>
                      <a:pt x="342458" y="257595"/>
                      <a:pt x="344966" y="262449"/>
                    </a:cubicBezTo>
                    <a:cubicBezTo>
                      <a:pt x="347473" y="267302"/>
                      <a:pt x="334774" y="335243"/>
                      <a:pt x="385407" y="374067"/>
                    </a:cubicBezTo>
                    <a:cubicBezTo>
                      <a:pt x="412826" y="394773"/>
                      <a:pt x="458040" y="344302"/>
                      <a:pt x="510857" y="365251"/>
                    </a:cubicBez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4" name="任意多边形: 形状 513"/>
              <p:cNvSpPr/>
              <p:nvPr>
                <p:custDataLst>
                  <p:tags r:id="rId672"/>
                </p:custDataLst>
              </p:nvPr>
            </p:nvSpPr>
            <p:spPr>
              <a:xfrm>
                <a:off x="5266224" y="3439992"/>
                <a:ext cx="122298" cy="109199"/>
              </a:xfrm>
              <a:custGeom>
                <a:avLst/>
                <a:gdLst>
                  <a:gd name="connsiteX0" fmla="*/ 122299 w 122298"/>
                  <a:gd name="connsiteY0" fmla="*/ 51206 h 109199"/>
                  <a:gd name="connsiteX1" fmla="*/ 101431 w 122298"/>
                  <a:gd name="connsiteY1" fmla="*/ 10037 h 109199"/>
                  <a:gd name="connsiteX2" fmla="*/ 76034 w 122298"/>
                  <a:gd name="connsiteY2" fmla="*/ 1948 h 109199"/>
                  <a:gd name="connsiteX3" fmla="*/ 10761 w 122298"/>
                  <a:gd name="connsiteY3" fmla="*/ 32522 h 109199"/>
                  <a:gd name="connsiteX4" fmla="*/ 1403 w 122298"/>
                  <a:gd name="connsiteY4" fmla="*/ 55638 h 109199"/>
                  <a:gd name="connsiteX5" fmla="*/ 1702 w 122298"/>
                  <a:gd name="connsiteY5" fmla="*/ 56302 h 109199"/>
                  <a:gd name="connsiteX6" fmla="*/ 28474 w 122298"/>
                  <a:gd name="connsiteY6" fmla="*/ 109199 h 10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98" h="109199">
                    <a:moveTo>
                      <a:pt x="122299" y="51206"/>
                    </a:moveTo>
                    <a:lnTo>
                      <a:pt x="101431" y="10037"/>
                    </a:lnTo>
                    <a:cubicBezTo>
                      <a:pt x="96473" y="1002"/>
                      <a:pt x="85303" y="-2557"/>
                      <a:pt x="76034" y="1948"/>
                    </a:cubicBezTo>
                    <a:lnTo>
                      <a:pt x="10761" y="32522"/>
                    </a:lnTo>
                    <a:cubicBezTo>
                      <a:pt x="1791" y="36324"/>
                      <a:pt x="-2399" y="46668"/>
                      <a:pt x="1403" y="55638"/>
                    </a:cubicBezTo>
                    <a:cubicBezTo>
                      <a:pt x="1500" y="55857"/>
                      <a:pt x="1597" y="56083"/>
                      <a:pt x="1702" y="56302"/>
                    </a:cubicBezTo>
                    <a:lnTo>
                      <a:pt x="28474" y="109199"/>
                    </a:lnTo>
                    <a:close/>
                  </a:path>
                </a:pathLst>
              </a:custGeom>
              <a:solidFill>
                <a:srgbClr val="FFFFFF"/>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7" name="任意多边形: 形状 516"/>
              <p:cNvSpPr/>
              <p:nvPr>
                <p:custDataLst>
                  <p:tags r:id="rId673"/>
                </p:custDataLst>
              </p:nvPr>
            </p:nvSpPr>
            <p:spPr>
              <a:xfrm>
                <a:off x="5224492" y="3411791"/>
                <a:ext cx="108238" cy="60154"/>
              </a:xfrm>
              <a:custGeom>
                <a:avLst/>
                <a:gdLst>
                  <a:gd name="connsiteX0" fmla="*/ 0 w 108238"/>
                  <a:gd name="connsiteY0" fmla="*/ 16318 h 60154"/>
                  <a:gd name="connsiteX1" fmla="*/ 56618 w 108238"/>
                  <a:gd name="connsiteY1" fmla="*/ 1112 h 60154"/>
                  <a:gd name="connsiteX2" fmla="*/ 95118 w 108238"/>
                  <a:gd name="connsiteY2" fmla="*/ 7340 h 60154"/>
                  <a:gd name="connsiteX3" fmla="*/ 108060 w 108238"/>
                  <a:gd name="connsiteY3" fmla="*/ 21171 h 60154"/>
                  <a:gd name="connsiteX4" fmla="*/ 101023 w 108238"/>
                  <a:gd name="connsiteY4" fmla="*/ 40017 h 60154"/>
                  <a:gd name="connsiteX5" fmla="*/ 54677 w 108238"/>
                  <a:gd name="connsiteY5" fmla="*/ 59995 h 60154"/>
                  <a:gd name="connsiteX6" fmla="*/ 3397 w 108238"/>
                  <a:gd name="connsiteY6" fmla="*/ 55708 h 6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38" h="60154">
                    <a:moveTo>
                      <a:pt x="0" y="16318"/>
                    </a:moveTo>
                    <a:cubicBezTo>
                      <a:pt x="13993" y="-4469"/>
                      <a:pt x="42868" y="141"/>
                      <a:pt x="56618" y="1112"/>
                    </a:cubicBezTo>
                    <a:cubicBezTo>
                      <a:pt x="69673" y="1436"/>
                      <a:pt x="82630" y="3530"/>
                      <a:pt x="95118" y="7340"/>
                    </a:cubicBezTo>
                    <a:cubicBezTo>
                      <a:pt x="101468" y="9508"/>
                      <a:pt x="106321" y="14692"/>
                      <a:pt x="108060" y="21171"/>
                    </a:cubicBezTo>
                    <a:cubicBezTo>
                      <a:pt x="108974" y="28232"/>
                      <a:pt x="106345" y="35285"/>
                      <a:pt x="101023" y="40017"/>
                    </a:cubicBezTo>
                    <a:cubicBezTo>
                      <a:pt x="88518" y="52093"/>
                      <a:pt x="72042" y="59194"/>
                      <a:pt x="54677" y="59995"/>
                    </a:cubicBezTo>
                    <a:cubicBezTo>
                      <a:pt x="37473" y="60666"/>
                      <a:pt x="20253" y="59226"/>
                      <a:pt x="3397" y="55708"/>
                    </a:cubicBez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8" name="任意多边形: 形状 517"/>
              <p:cNvSpPr/>
              <p:nvPr>
                <p:custDataLst>
                  <p:tags r:id="rId674"/>
                </p:custDataLst>
              </p:nvPr>
            </p:nvSpPr>
            <p:spPr>
              <a:xfrm>
                <a:off x="5167775" y="3440646"/>
                <a:ext cx="102393" cy="95225"/>
              </a:xfrm>
              <a:custGeom>
                <a:avLst/>
                <a:gdLst>
                  <a:gd name="connsiteX0" fmla="*/ 18 w 102393"/>
                  <a:gd name="connsiteY0" fmla="*/ 45375 h 95225"/>
                  <a:gd name="connsiteX1" fmla="*/ 24283 w 102393"/>
                  <a:gd name="connsiteY1" fmla="*/ 66567 h 95225"/>
                  <a:gd name="connsiteX2" fmla="*/ 51702 w 102393"/>
                  <a:gd name="connsiteY2" fmla="*/ 86383 h 95225"/>
                  <a:gd name="connsiteX3" fmla="*/ 70629 w 102393"/>
                  <a:gd name="connsiteY3" fmla="*/ 90751 h 95225"/>
                  <a:gd name="connsiteX4" fmla="*/ 89475 w 102393"/>
                  <a:gd name="connsiteY4" fmla="*/ 84280 h 95225"/>
                  <a:gd name="connsiteX5" fmla="*/ 97563 w 102393"/>
                  <a:gd name="connsiteY5" fmla="*/ 66162 h 95225"/>
                  <a:gd name="connsiteX6" fmla="*/ 94894 w 102393"/>
                  <a:gd name="connsiteY6" fmla="*/ 46912 h 95225"/>
                  <a:gd name="connsiteX7" fmla="*/ 85350 w 102393"/>
                  <a:gd name="connsiteY7" fmla="*/ 31949 h 95225"/>
                  <a:gd name="connsiteX8" fmla="*/ 74592 w 102393"/>
                  <a:gd name="connsiteY8" fmla="*/ 20140 h 95225"/>
                  <a:gd name="connsiteX9" fmla="*/ 50327 w 102393"/>
                  <a:gd name="connsiteY9" fmla="*/ 0 h 95225"/>
                  <a:gd name="connsiteX10" fmla="*/ 58416 w 102393"/>
                  <a:gd name="connsiteY10" fmla="*/ 3882 h 95225"/>
                  <a:gd name="connsiteX11" fmla="*/ 77261 w 102393"/>
                  <a:gd name="connsiteY11" fmla="*/ 17956 h 95225"/>
                  <a:gd name="connsiteX12" fmla="*/ 88585 w 102393"/>
                  <a:gd name="connsiteY12" fmla="*/ 29684 h 95225"/>
                  <a:gd name="connsiteX13" fmla="*/ 99100 w 102393"/>
                  <a:gd name="connsiteY13" fmla="*/ 45861 h 95225"/>
                  <a:gd name="connsiteX14" fmla="*/ 102254 w 102393"/>
                  <a:gd name="connsiteY14" fmla="*/ 66809 h 95225"/>
                  <a:gd name="connsiteX15" fmla="*/ 92953 w 102393"/>
                  <a:gd name="connsiteY15" fmla="*/ 87758 h 95225"/>
                  <a:gd name="connsiteX16" fmla="*/ 71276 w 102393"/>
                  <a:gd name="connsiteY16" fmla="*/ 95199 h 95225"/>
                  <a:gd name="connsiteX17" fmla="*/ 50732 w 102393"/>
                  <a:gd name="connsiteY17" fmla="*/ 90265 h 95225"/>
                  <a:gd name="connsiteX18" fmla="*/ 22827 w 102393"/>
                  <a:gd name="connsiteY18" fmla="*/ 68993 h 95225"/>
                  <a:gd name="connsiteX19" fmla="*/ 6651 w 102393"/>
                  <a:gd name="connsiteY19" fmla="*/ 52008 h 95225"/>
                  <a:gd name="connsiteX20" fmla="*/ 18 w 102393"/>
                  <a:gd name="connsiteY20" fmla="*/ 45375 h 9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393" h="95225">
                    <a:moveTo>
                      <a:pt x="18" y="45375"/>
                    </a:moveTo>
                    <a:cubicBezTo>
                      <a:pt x="8899" y="51482"/>
                      <a:pt x="17044" y="58592"/>
                      <a:pt x="24283" y="66567"/>
                    </a:cubicBezTo>
                    <a:cubicBezTo>
                      <a:pt x="32226" y="74687"/>
                      <a:pt x="41495" y="81393"/>
                      <a:pt x="51702" y="86383"/>
                    </a:cubicBezTo>
                    <a:cubicBezTo>
                      <a:pt x="57631" y="89157"/>
                      <a:pt x="64086" y="90645"/>
                      <a:pt x="70629" y="90751"/>
                    </a:cubicBezTo>
                    <a:cubicBezTo>
                      <a:pt x="77504" y="91058"/>
                      <a:pt x="84242" y="88745"/>
                      <a:pt x="89475" y="84280"/>
                    </a:cubicBezTo>
                    <a:cubicBezTo>
                      <a:pt x="94481" y="79564"/>
                      <a:pt x="97401" y="73037"/>
                      <a:pt x="97563" y="66162"/>
                    </a:cubicBezTo>
                    <a:cubicBezTo>
                      <a:pt x="98145" y="59627"/>
                      <a:pt x="97231" y="53043"/>
                      <a:pt x="94894" y="46912"/>
                    </a:cubicBezTo>
                    <a:cubicBezTo>
                      <a:pt x="92597" y="41412"/>
                      <a:pt x="89370" y="36349"/>
                      <a:pt x="85350" y="31949"/>
                    </a:cubicBezTo>
                    <a:cubicBezTo>
                      <a:pt x="81985" y="27816"/>
                      <a:pt x="78394" y="23877"/>
                      <a:pt x="74592" y="20140"/>
                    </a:cubicBezTo>
                    <a:cubicBezTo>
                      <a:pt x="66852" y="13022"/>
                      <a:pt x="58755" y="6293"/>
                      <a:pt x="50327" y="0"/>
                    </a:cubicBezTo>
                    <a:cubicBezTo>
                      <a:pt x="53215" y="857"/>
                      <a:pt x="55941" y="2168"/>
                      <a:pt x="58416" y="3882"/>
                    </a:cubicBezTo>
                    <a:cubicBezTo>
                      <a:pt x="65129" y="7967"/>
                      <a:pt x="71438" y="12674"/>
                      <a:pt x="77261" y="17956"/>
                    </a:cubicBezTo>
                    <a:cubicBezTo>
                      <a:pt x="81257" y="21652"/>
                      <a:pt x="85034" y="25567"/>
                      <a:pt x="88585" y="29684"/>
                    </a:cubicBezTo>
                    <a:cubicBezTo>
                      <a:pt x="93017" y="34408"/>
                      <a:pt x="96584" y="39891"/>
                      <a:pt x="99100" y="45861"/>
                    </a:cubicBezTo>
                    <a:cubicBezTo>
                      <a:pt x="101720" y="52517"/>
                      <a:pt x="102804" y="59675"/>
                      <a:pt x="102254" y="66809"/>
                    </a:cubicBezTo>
                    <a:cubicBezTo>
                      <a:pt x="102020" y="74744"/>
                      <a:pt x="98679" y="82266"/>
                      <a:pt x="92953" y="87758"/>
                    </a:cubicBezTo>
                    <a:cubicBezTo>
                      <a:pt x="86919" y="92870"/>
                      <a:pt x="79178" y="95523"/>
                      <a:pt x="71276" y="95199"/>
                    </a:cubicBezTo>
                    <a:cubicBezTo>
                      <a:pt x="64158" y="95029"/>
                      <a:pt x="57154" y="93347"/>
                      <a:pt x="50732" y="90265"/>
                    </a:cubicBezTo>
                    <a:cubicBezTo>
                      <a:pt x="40225" y="84919"/>
                      <a:pt x="30770" y="77712"/>
                      <a:pt x="22827" y="68993"/>
                    </a:cubicBezTo>
                    <a:lnTo>
                      <a:pt x="6651" y="52008"/>
                    </a:lnTo>
                    <a:cubicBezTo>
                      <a:pt x="1959" y="47721"/>
                      <a:pt x="-224" y="45618"/>
                      <a:pt x="18" y="45375"/>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19" name="任意多边形: 形状 518"/>
              <p:cNvSpPr/>
              <p:nvPr>
                <p:custDataLst>
                  <p:tags r:id="rId675"/>
                </p:custDataLst>
              </p:nvPr>
            </p:nvSpPr>
            <p:spPr>
              <a:xfrm>
                <a:off x="5226006" y="3534632"/>
                <a:ext cx="5216" cy="77324"/>
              </a:xfrm>
              <a:custGeom>
                <a:avLst/>
                <a:gdLst>
                  <a:gd name="connsiteX0" fmla="*/ 3420 w 5216"/>
                  <a:gd name="connsiteY0" fmla="*/ 77324 h 77324"/>
                  <a:gd name="connsiteX1" fmla="*/ 508 w 5216"/>
                  <a:gd name="connsiteY1" fmla="*/ 38662 h 77324"/>
                  <a:gd name="connsiteX2" fmla="*/ 1802 w 5216"/>
                  <a:gd name="connsiteY2" fmla="*/ 0 h 77324"/>
                  <a:gd name="connsiteX3" fmla="*/ 4714 w 5216"/>
                  <a:gd name="connsiteY3" fmla="*/ 38581 h 77324"/>
                  <a:gd name="connsiteX4" fmla="*/ 3420 w 5216"/>
                  <a:gd name="connsiteY4" fmla="*/ 77324 h 7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6" h="77324">
                    <a:moveTo>
                      <a:pt x="3420" y="77324"/>
                    </a:moveTo>
                    <a:cubicBezTo>
                      <a:pt x="1107" y="64577"/>
                      <a:pt x="128" y="51620"/>
                      <a:pt x="508" y="38662"/>
                    </a:cubicBezTo>
                    <a:cubicBezTo>
                      <a:pt x="-471" y="25769"/>
                      <a:pt x="-34" y="12804"/>
                      <a:pt x="1802" y="0"/>
                    </a:cubicBezTo>
                    <a:cubicBezTo>
                      <a:pt x="4132" y="12723"/>
                      <a:pt x="5102" y="25656"/>
                      <a:pt x="4714" y="38581"/>
                    </a:cubicBezTo>
                    <a:cubicBezTo>
                      <a:pt x="5685" y="51506"/>
                      <a:pt x="5248" y="64496"/>
                      <a:pt x="3420" y="77324"/>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20" name="任意多边形: 形状 519"/>
              <p:cNvSpPr/>
              <p:nvPr>
                <p:custDataLst>
                  <p:tags r:id="rId676"/>
                </p:custDataLst>
              </p:nvPr>
            </p:nvSpPr>
            <p:spPr>
              <a:xfrm>
                <a:off x="5151382" y="3784503"/>
                <a:ext cx="190390" cy="103506"/>
              </a:xfrm>
              <a:custGeom>
                <a:avLst/>
                <a:gdLst>
                  <a:gd name="connsiteX0" fmla="*/ 73 w 190390"/>
                  <a:gd name="connsiteY0" fmla="*/ 103506 h 103506"/>
                  <a:gd name="connsiteX1" fmla="*/ 720 w 190390"/>
                  <a:gd name="connsiteY1" fmla="*/ 93881 h 103506"/>
                  <a:gd name="connsiteX2" fmla="*/ 8242 w 190390"/>
                  <a:gd name="connsiteY2" fmla="*/ 68726 h 103506"/>
                  <a:gd name="connsiteX3" fmla="*/ 29838 w 190390"/>
                  <a:gd name="connsiteY3" fmla="*/ 36373 h 103506"/>
                  <a:gd name="connsiteX4" fmla="*/ 69551 w 190390"/>
                  <a:gd name="connsiteY4" fmla="*/ 9925 h 103506"/>
                  <a:gd name="connsiteX5" fmla="*/ 116302 w 190390"/>
                  <a:gd name="connsiteY5" fmla="*/ 300 h 103506"/>
                  <a:gd name="connsiteX6" fmla="*/ 155126 w 190390"/>
                  <a:gd name="connsiteY6" fmla="*/ 1189 h 103506"/>
                  <a:gd name="connsiteX7" fmla="*/ 181008 w 190390"/>
                  <a:gd name="connsiteY7" fmla="*/ 4344 h 103506"/>
                  <a:gd name="connsiteX8" fmla="*/ 190391 w 190390"/>
                  <a:gd name="connsiteY8" fmla="*/ 6204 h 103506"/>
                  <a:gd name="connsiteX9" fmla="*/ 180846 w 190390"/>
                  <a:gd name="connsiteY9" fmla="*/ 6204 h 103506"/>
                  <a:gd name="connsiteX10" fmla="*/ 154883 w 190390"/>
                  <a:gd name="connsiteY10" fmla="*/ 4425 h 103506"/>
                  <a:gd name="connsiteX11" fmla="*/ 71088 w 190390"/>
                  <a:gd name="connsiteY11" fmla="*/ 14050 h 103506"/>
                  <a:gd name="connsiteX12" fmla="*/ 32669 w 190390"/>
                  <a:gd name="connsiteY12" fmla="*/ 39366 h 103506"/>
                  <a:gd name="connsiteX13" fmla="*/ 10911 w 190390"/>
                  <a:gd name="connsiteY13" fmla="*/ 70344 h 103506"/>
                  <a:gd name="connsiteX14" fmla="*/ 73 w 190390"/>
                  <a:gd name="connsiteY14" fmla="*/ 103506 h 1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90" h="103506">
                    <a:moveTo>
                      <a:pt x="73" y="103506"/>
                    </a:moveTo>
                    <a:cubicBezTo>
                      <a:pt x="-129" y="100287"/>
                      <a:pt x="89" y="97052"/>
                      <a:pt x="720" y="93881"/>
                    </a:cubicBezTo>
                    <a:cubicBezTo>
                      <a:pt x="2127" y="85202"/>
                      <a:pt x="4659" y="76750"/>
                      <a:pt x="8242" y="68726"/>
                    </a:cubicBezTo>
                    <a:cubicBezTo>
                      <a:pt x="13524" y="56780"/>
                      <a:pt x="20828" y="45829"/>
                      <a:pt x="29838" y="36373"/>
                    </a:cubicBezTo>
                    <a:cubicBezTo>
                      <a:pt x="40992" y="24767"/>
                      <a:pt x="54540" y="15740"/>
                      <a:pt x="69551" y="9925"/>
                    </a:cubicBezTo>
                    <a:cubicBezTo>
                      <a:pt x="84531" y="4271"/>
                      <a:pt x="100311" y="1019"/>
                      <a:pt x="116302" y="300"/>
                    </a:cubicBezTo>
                    <a:cubicBezTo>
                      <a:pt x="129251" y="-299"/>
                      <a:pt x="142217" y="0"/>
                      <a:pt x="155126" y="1189"/>
                    </a:cubicBezTo>
                    <a:cubicBezTo>
                      <a:pt x="166126" y="2160"/>
                      <a:pt x="174942" y="3373"/>
                      <a:pt x="181008" y="4344"/>
                    </a:cubicBezTo>
                    <a:cubicBezTo>
                      <a:pt x="184195" y="4603"/>
                      <a:pt x="187341" y="5225"/>
                      <a:pt x="190391" y="6204"/>
                    </a:cubicBezTo>
                    <a:cubicBezTo>
                      <a:pt x="187220" y="6576"/>
                      <a:pt x="184017" y="6576"/>
                      <a:pt x="180846" y="6204"/>
                    </a:cubicBezTo>
                    <a:lnTo>
                      <a:pt x="154883" y="4425"/>
                    </a:lnTo>
                    <a:cubicBezTo>
                      <a:pt x="126582" y="1772"/>
                      <a:pt x="98047" y="5055"/>
                      <a:pt x="71088" y="14050"/>
                    </a:cubicBezTo>
                    <a:cubicBezTo>
                      <a:pt x="56618" y="19647"/>
                      <a:pt x="43523" y="28277"/>
                      <a:pt x="32669" y="39366"/>
                    </a:cubicBezTo>
                    <a:cubicBezTo>
                      <a:pt x="23764" y="48425"/>
                      <a:pt x="16411" y="58891"/>
                      <a:pt x="10911" y="70344"/>
                    </a:cubicBezTo>
                    <a:cubicBezTo>
                      <a:pt x="6188" y="81005"/>
                      <a:pt x="2556" y="92118"/>
                      <a:pt x="73" y="103506"/>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26" name="任意多边形: 形状 525"/>
              <p:cNvSpPr/>
              <p:nvPr>
                <p:custDataLst>
                  <p:tags r:id="rId677"/>
                </p:custDataLst>
              </p:nvPr>
            </p:nvSpPr>
            <p:spPr>
              <a:xfrm>
                <a:off x="5945563" y="5509955"/>
                <a:ext cx="920366" cy="211187"/>
              </a:xfrm>
              <a:custGeom>
                <a:avLst/>
                <a:gdLst>
                  <a:gd name="connsiteX0" fmla="*/ 0 w 920366"/>
                  <a:gd name="connsiteY0" fmla="*/ 207141 h 211187"/>
                  <a:gd name="connsiteX1" fmla="*/ 165891 w 920366"/>
                  <a:gd name="connsiteY1" fmla="*/ 211185 h 211187"/>
                  <a:gd name="connsiteX2" fmla="*/ 920367 w 920366"/>
                  <a:gd name="connsiteY2" fmla="*/ 82662 h 211187"/>
                  <a:gd name="connsiteX3" fmla="*/ 914624 w 920366"/>
                  <a:gd name="connsiteY3" fmla="*/ 0 h 211187"/>
                </a:gdLst>
                <a:ahLst/>
                <a:cxnLst>
                  <a:cxn ang="0">
                    <a:pos x="connsiteX0" y="connsiteY0"/>
                  </a:cxn>
                  <a:cxn ang="0">
                    <a:pos x="connsiteX1" y="connsiteY1"/>
                  </a:cxn>
                  <a:cxn ang="0">
                    <a:pos x="connsiteX2" y="connsiteY2"/>
                  </a:cxn>
                  <a:cxn ang="0">
                    <a:pos x="connsiteX3" y="connsiteY3"/>
                  </a:cxn>
                </a:cxnLst>
                <a:rect l="l" t="t" r="r" b="b"/>
                <a:pathLst>
                  <a:path w="920366" h="211187">
                    <a:moveTo>
                      <a:pt x="0" y="207141"/>
                    </a:moveTo>
                    <a:cubicBezTo>
                      <a:pt x="0" y="207141"/>
                      <a:pt x="109596" y="210862"/>
                      <a:pt x="165891" y="211185"/>
                    </a:cubicBezTo>
                    <a:cubicBezTo>
                      <a:pt x="257855" y="211751"/>
                      <a:pt x="920367" y="82662"/>
                      <a:pt x="920367" y="82662"/>
                    </a:cubicBezTo>
                    <a:lnTo>
                      <a:pt x="914624" y="0"/>
                    </a:lnTo>
                    <a:close/>
                  </a:path>
                </a:pathLst>
              </a:custGeom>
              <a:solidFill>
                <a:srgbClr val="000000">
                  <a:alpha val="30000"/>
                </a:srgbClr>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27" name="任意多边形: 形状 526"/>
              <p:cNvSpPr/>
              <p:nvPr>
                <p:custDataLst>
                  <p:tags r:id="rId678"/>
                </p:custDataLst>
              </p:nvPr>
            </p:nvSpPr>
            <p:spPr>
              <a:xfrm>
                <a:off x="6888254" y="4769229"/>
                <a:ext cx="457554" cy="651997"/>
              </a:xfrm>
              <a:custGeom>
                <a:avLst/>
                <a:gdLst>
                  <a:gd name="connsiteX0" fmla="*/ 349738 w 457554"/>
                  <a:gd name="connsiteY0" fmla="*/ 0 h 651997"/>
                  <a:gd name="connsiteX1" fmla="*/ 457555 w 457554"/>
                  <a:gd name="connsiteY1" fmla="*/ 304201 h 651997"/>
                  <a:gd name="connsiteX2" fmla="*/ 409025 w 457554"/>
                  <a:gd name="connsiteY2" fmla="*/ 604681 h 651997"/>
                  <a:gd name="connsiteX3" fmla="*/ 124479 w 457554"/>
                  <a:gd name="connsiteY3" fmla="*/ 651997 h 651997"/>
                  <a:gd name="connsiteX4" fmla="*/ 0 w 457554"/>
                  <a:gd name="connsiteY4" fmla="*/ 189266 h 65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54" h="651997">
                    <a:moveTo>
                      <a:pt x="349738" y="0"/>
                    </a:moveTo>
                    <a:cubicBezTo>
                      <a:pt x="349738" y="0"/>
                      <a:pt x="454885" y="296274"/>
                      <a:pt x="457555" y="304201"/>
                    </a:cubicBezTo>
                    <a:lnTo>
                      <a:pt x="409025" y="604681"/>
                    </a:lnTo>
                    <a:lnTo>
                      <a:pt x="124479" y="651997"/>
                    </a:lnTo>
                    <a:lnTo>
                      <a:pt x="0" y="189266"/>
                    </a:ln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28" name="任意多边形: 形状 527"/>
              <p:cNvSpPr/>
              <p:nvPr>
                <p:custDataLst>
                  <p:tags r:id="rId679"/>
                </p:custDataLst>
              </p:nvPr>
            </p:nvSpPr>
            <p:spPr>
              <a:xfrm>
                <a:off x="6888982" y="5099070"/>
                <a:ext cx="242082" cy="99324"/>
              </a:xfrm>
              <a:custGeom>
                <a:avLst/>
                <a:gdLst>
                  <a:gd name="connsiteX0" fmla="*/ 242083 w 242082"/>
                  <a:gd name="connsiteY0" fmla="*/ 0 h 99324"/>
                  <a:gd name="connsiteX1" fmla="*/ 232781 w 242082"/>
                  <a:gd name="connsiteY1" fmla="*/ 4529 h 99324"/>
                  <a:gd name="connsiteX2" fmla="*/ 206899 w 242082"/>
                  <a:gd name="connsiteY2" fmla="*/ 15287 h 99324"/>
                  <a:gd name="connsiteX3" fmla="*/ 121082 w 242082"/>
                  <a:gd name="connsiteY3" fmla="*/ 49905 h 99324"/>
                  <a:gd name="connsiteX4" fmla="*/ 35427 w 242082"/>
                  <a:gd name="connsiteY4" fmla="*/ 84603 h 99324"/>
                  <a:gd name="connsiteX5" fmla="*/ 9625 w 242082"/>
                  <a:gd name="connsiteY5" fmla="*/ 95442 h 99324"/>
                  <a:gd name="connsiteX6" fmla="*/ 0 w 242082"/>
                  <a:gd name="connsiteY6" fmla="*/ 99324 h 99324"/>
                  <a:gd name="connsiteX7" fmla="*/ 8897 w 242082"/>
                  <a:gd name="connsiteY7" fmla="*/ 93986 h 99324"/>
                  <a:gd name="connsiteX8" fmla="*/ 34214 w 242082"/>
                  <a:gd name="connsiteY8" fmla="*/ 81853 h 99324"/>
                  <a:gd name="connsiteX9" fmla="*/ 119545 w 242082"/>
                  <a:gd name="connsiteY9" fmla="*/ 45941 h 99324"/>
                  <a:gd name="connsiteX10" fmla="*/ 205766 w 242082"/>
                  <a:gd name="connsiteY10" fmla="*/ 12537 h 99324"/>
                  <a:gd name="connsiteX11" fmla="*/ 232215 w 242082"/>
                  <a:gd name="connsiteY11" fmla="*/ 2993 h 99324"/>
                  <a:gd name="connsiteX12" fmla="*/ 242083 w 242082"/>
                  <a:gd name="connsiteY12" fmla="*/ 0 h 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082" h="99324">
                    <a:moveTo>
                      <a:pt x="242083" y="0"/>
                    </a:moveTo>
                    <a:cubicBezTo>
                      <a:pt x="239155" y="1844"/>
                      <a:pt x="236041" y="3365"/>
                      <a:pt x="232781" y="4529"/>
                    </a:cubicBezTo>
                    <a:lnTo>
                      <a:pt x="206899" y="15287"/>
                    </a:lnTo>
                    <a:lnTo>
                      <a:pt x="121082" y="49905"/>
                    </a:lnTo>
                    <a:lnTo>
                      <a:pt x="35427" y="84603"/>
                    </a:lnTo>
                    <a:lnTo>
                      <a:pt x="9625" y="95442"/>
                    </a:lnTo>
                    <a:cubicBezTo>
                      <a:pt x="6560" y="97076"/>
                      <a:pt x="3333" y="98370"/>
                      <a:pt x="0" y="99324"/>
                    </a:cubicBezTo>
                    <a:cubicBezTo>
                      <a:pt x="2782" y="97254"/>
                      <a:pt x="5759" y="95466"/>
                      <a:pt x="8897" y="93986"/>
                    </a:cubicBezTo>
                    <a:cubicBezTo>
                      <a:pt x="14802" y="90993"/>
                      <a:pt x="23456" y="86787"/>
                      <a:pt x="34214" y="81853"/>
                    </a:cubicBezTo>
                    <a:cubicBezTo>
                      <a:pt x="55809" y="72067"/>
                      <a:pt x="85979" y="59449"/>
                      <a:pt x="119545" y="45941"/>
                    </a:cubicBezTo>
                    <a:cubicBezTo>
                      <a:pt x="153111" y="32434"/>
                      <a:pt x="183604" y="20787"/>
                      <a:pt x="205766" y="12537"/>
                    </a:cubicBezTo>
                    <a:cubicBezTo>
                      <a:pt x="216928" y="8412"/>
                      <a:pt x="225906" y="5177"/>
                      <a:pt x="232215" y="2993"/>
                    </a:cubicBezTo>
                    <a:cubicBezTo>
                      <a:pt x="235394" y="1666"/>
                      <a:pt x="238702" y="663"/>
                      <a:pt x="242083" y="0"/>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29" name="任意多边形: 形状 528"/>
              <p:cNvSpPr/>
              <p:nvPr>
                <p:custDataLst>
                  <p:tags r:id="rId680"/>
                </p:custDataLst>
              </p:nvPr>
            </p:nvSpPr>
            <p:spPr>
              <a:xfrm>
                <a:off x="5790305" y="5100679"/>
                <a:ext cx="882557" cy="624114"/>
              </a:xfrm>
              <a:custGeom>
                <a:avLst/>
                <a:gdLst>
                  <a:gd name="connsiteX0" fmla="*/ 687630 w 882557"/>
                  <a:gd name="connsiteY0" fmla="*/ 259238 h 624114"/>
                  <a:gd name="connsiteX1" fmla="*/ 567114 w 882557"/>
                  <a:gd name="connsiteY1" fmla="*/ 129825 h 624114"/>
                  <a:gd name="connsiteX2" fmla="*/ 372510 w 882557"/>
                  <a:gd name="connsiteY2" fmla="*/ 3567 h 624114"/>
                  <a:gd name="connsiteX3" fmla="*/ 343117 w 882557"/>
                  <a:gd name="connsiteY3" fmla="*/ 9431 h 624114"/>
                  <a:gd name="connsiteX4" fmla="*/ 340157 w 882557"/>
                  <a:gd name="connsiteY4" fmla="*/ 16185 h 624114"/>
                  <a:gd name="connsiteX5" fmla="*/ 354716 w 882557"/>
                  <a:gd name="connsiteY5" fmla="*/ 76685 h 624114"/>
                  <a:gd name="connsiteX6" fmla="*/ 450967 w 882557"/>
                  <a:gd name="connsiteY6" fmla="*/ 209656 h 624114"/>
                  <a:gd name="connsiteX7" fmla="*/ 102766 w 882557"/>
                  <a:gd name="connsiteY7" fmla="*/ 248238 h 624114"/>
                  <a:gd name="connsiteX8" fmla="*/ 25118 w 882557"/>
                  <a:gd name="connsiteY8" fmla="*/ 296767 h 624114"/>
                  <a:gd name="connsiteX9" fmla="*/ 117891 w 882557"/>
                  <a:gd name="connsiteY9" fmla="*/ 326209 h 624114"/>
                  <a:gd name="connsiteX10" fmla="*/ 275774 w 882557"/>
                  <a:gd name="connsiteY10" fmla="*/ 329363 h 624114"/>
                  <a:gd name="connsiteX11" fmla="*/ 15169 w 882557"/>
                  <a:gd name="connsiteY11" fmla="*/ 376842 h 624114"/>
                  <a:gd name="connsiteX12" fmla="*/ 10316 w 882557"/>
                  <a:gd name="connsiteY12" fmla="*/ 428121 h 624114"/>
                  <a:gd name="connsiteX13" fmla="*/ 261458 w 882557"/>
                  <a:gd name="connsiteY13" fmla="*/ 423107 h 624114"/>
                  <a:gd name="connsiteX14" fmla="*/ 41780 w 882557"/>
                  <a:gd name="connsiteY14" fmla="*/ 469695 h 624114"/>
                  <a:gd name="connsiteX15" fmla="*/ 65155 w 882557"/>
                  <a:gd name="connsiteY15" fmla="*/ 526313 h 624114"/>
                  <a:gd name="connsiteX16" fmla="*/ 300120 w 882557"/>
                  <a:gd name="connsiteY16" fmla="*/ 510136 h 624114"/>
                  <a:gd name="connsiteX17" fmla="*/ 277715 w 882557"/>
                  <a:gd name="connsiteY17" fmla="*/ 535372 h 624114"/>
                  <a:gd name="connsiteX18" fmla="*/ 122339 w 882557"/>
                  <a:gd name="connsiteY18" fmla="*/ 582203 h 624114"/>
                  <a:gd name="connsiteX19" fmla="*/ 133016 w 882557"/>
                  <a:gd name="connsiteY19" fmla="*/ 623858 h 624114"/>
                  <a:gd name="connsiteX20" fmla="*/ 417805 w 882557"/>
                  <a:gd name="connsiteY20" fmla="*/ 580909 h 624114"/>
                  <a:gd name="connsiteX21" fmla="*/ 661586 w 882557"/>
                  <a:gd name="connsiteY21" fmla="*/ 516203 h 624114"/>
                  <a:gd name="connsiteX22" fmla="*/ 882558 w 882557"/>
                  <a:gd name="connsiteY22" fmla="*/ 461850 h 624114"/>
                  <a:gd name="connsiteX23" fmla="*/ 738910 w 882557"/>
                  <a:gd name="connsiteY23" fmla="*/ 240230 h 62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2557" h="624114">
                    <a:moveTo>
                      <a:pt x="687630" y="259238"/>
                    </a:moveTo>
                    <a:cubicBezTo>
                      <a:pt x="687630" y="259238"/>
                      <a:pt x="599629" y="151097"/>
                      <a:pt x="567114" y="129825"/>
                    </a:cubicBezTo>
                    <a:lnTo>
                      <a:pt x="372510" y="3567"/>
                    </a:lnTo>
                    <a:cubicBezTo>
                      <a:pt x="362772" y="-2928"/>
                      <a:pt x="349620" y="-307"/>
                      <a:pt x="343117" y="9431"/>
                    </a:cubicBezTo>
                    <a:cubicBezTo>
                      <a:pt x="341742" y="11493"/>
                      <a:pt x="340739" y="13774"/>
                      <a:pt x="340157" y="16185"/>
                    </a:cubicBezTo>
                    <a:cubicBezTo>
                      <a:pt x="334511" y="37513"/>
                      <a:pt x="339987" y="60258"/>
                      <a:pt x="354716" y="76685"/>
                    </a:cubicBezTo>
                    <a:cubicBezTo>
                      <a:pt x="390223" y="118259"/>
                      <a:pt x="450886" y="193076"/>
                      <a:pt x="450967" y="209656"/>
                    </a:cubicBezTo>
                    <a:cubicBezTo>
                      <a:pt x="451047" y="226238"/>
                      <a:pt x="156715" y="242738"/>
                      <a:pt x="102766" y="248238"/>
                    </a:cubicBezTo>
                    <a:cubicBezTo>
                      <a:pt x="48817" y="253738"/>
                      <a:pt x="20750" y="276870"/>
                      <a:pt x="25118" y="296767"/>
                    </a:cubicBezTo>
                    <a:cubicBezTo>
                      <a:pt x="29486" y="316665"/>
                      <a:pt x="55692" y="323459"/>
                      <a:pt x="117891" y="326209"/>
                    </a:cubicBezTo>
                    <a:cubicBezTo>
                      <a:pt x="180090" y="328959"/>
                      <a:pt x="275774" y="329363"/>
                      <a:pt x="275774" y="329363"/>
                    </a:cubicBezTo>
                    <a:cubicBezTo>
                      <a:pt x="275774" y="329363"/>
                      <a:pt x="32317" y="363900"/>
                      <a:pt x="15169" y="376842"/>
                    </a:cubicBezTo>
                    <a:cubicBezTo>
                      <a:pt x="-1978" y="389783"/>
                      <a:pt x="-5941" y="417283"/>
                      <a:pt x="10316" y="428121"/>
                    </a:cubicBezTo>
                    <a:cubicBezTo>
                      <a:pt x="26574" y="438960"/>
                      <a:pt x="240590" y="403856"/>
                      <a:pt x="261458" y="423107"/>
                    </a:cubicBezTo>
                    <a:cubicBezTo>
                      <a:pt x="282326" y="442357"/>
                      <a:pt x="75427" y="457643"/>
                      <a:pt x="41780" y="469695"/>
                    </a:cubicBezTo>
                    <a:cubicBezTo>
                      <a:pt x="19618" y="477783"/>
                      <a:pt x="30133" y="523806"/>
                      <a:pt x="65155" y="526313"/>
                    </a:cubicBezTo>
                    <a:cubicBezTo>
                      <a:pt x="100177" y="528821"/>
                      <a:pt x="292840" y="501644"/>
                      <a:pt x="300120" y="510136"/>
                    </a:cubicBezTo>
                    <a:cubicBezTo>
                      <a:pt x="311282" y="522835"/>
                      <a:pt x="277715" y="535372"/>
                      <a:pt x="277715" y="535372"/>
                    </a:cubicBezTo>
                    <a:cubicBezTo>
                      <a:pt x="277715" y="535372"/>
                      <a:pt x="143045" y="568858"/>
                      <a:pt x="122339" y="582203"/>
                    </a:cubicBezTo>
                    <a:cubicBezTo>
                      <a:pt x="104141" y="593850"/>
                      <a:pt x="102927" y="619652"/>
                      <a:pt x="133016" y="623858"/>
                    </a:cubicBezTo>
                    <a:cubicBezTo>
                      <a:pt x="163104" y="628064"/>
                      <a:pt x="379062" y="579049"/>
                      <a:pt x="417805" y="580909"/>
                    </a:cubicBezTo>
                    <a:cubicBezTo>
                      <a:pt x="456547" y="582769"/>
                      <a:pt x="596313" y="553894"/>
                      <a:pt x="661586" y="516203"/>
                    </a:cubicBezTo>
                    <a:lnTo>
                      <a:pt x="882558" y="461850"/>
                    </a:lnTo>
                    <a:lnTo>
                      <a:pt x="738910" y="240230"/>
                    </a:ln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30" name="任意多边形: 形状 529"/>
              <p:cNvSpPr/>
              <p:nvPr>
                <p:custDataLst>
                  <p:tags r:id="rId681"/>
                </p:custDataLst>
              </p:nvPr>
            </p:nvSpPr>
            <p:spPr>
              <a:xfrm>
                <a:off x="5790344" y="5100392"/>
                <a:ext cx="882842" cy="624137"/>
              </a:xfrm>
              <a:custGeom>
                <a:avLst/>
                <a:gdLst>
                  <a:gd name="connsiteX0" fmla="*/ 137749 w 882842"/>
                  <a:gd name="connsiteY0" fmla="*/ 624065 h 624137"/>
                  <a:gd name="connsiteX1" fmla="*/ 133138 w 882842"/>
                  <a:gd name="connsiteY1" fmla="*/ 624065 h 624137"/>
                  <a:gd name="connsiteX2" fmla="*/ 109682 w 882842"/>
                  <a:gd name="connsiteY2" fmla="*/ 607241 h 624137"/>
                  <a:gd name="connsiteX3" fmla="*/ 122300 w 882842"/>
                  <a:gd name="connsiteY3" fmla="*/ 582005 h 624137"/>
                  <a:gd name="connsiteX4" fmla="*/ 277757 w 882842"/>
                  <a:gd name="connsiteY4" fmla="*/ 535255 h 624137"/>
                  <a:gd name="connsiteX5" fmla="*/ 302022 w 882842"/>
                  <a:gd name="connsiteY5" fmla="*/ 517299 h 624137"/>
                  <a:gd name="connsiteX6" fmla="*/ 300000 w 882842"/>
                  <a:gd name="connsiteY6" fmla="*/ 510343 h 624137"/>
                  <a:gd name="connsiteX7" fmla="*/ 177786 w 882842"/>
                  <a:gd name="connsiteY7" fmla="*/ 518027 h 624137"/>
                  <a:gd name="connsiteX8" fmla="*/ 70778 w 882842"/>
                  <a:gd name="connsiteY8" fmla="*/ 526924 h 624137"/>
                  <a:gd name="connsiteX9" fmla="*/ 65197 w 882842"/>
                  <a:gd name="connsiteY9" fmla="*/ 526924 h 624137"/>
                  <a:gd name="connsiteX10" fmla="*/ 40932 w 882842"/>
                  <a:gd name="connsiteY10" fmla="*/ 515439 h 624137"/>
                  <a:gd name="connsiteX11" fmla="*/ 30498 w 882842"/>
                  <a:gd name="connsiteY11" fmla="*/ 493762 h 624137"/>
                  <a:gd name="connsiteX12" fmla="*/ 41903 w 882842"/>
                  <a:gd name="connsiteY12" fmla="*/ 469902 h 624137"/>
                  <a:gd name="connsiteX13" fmla="*/ 129094 w 882842"/>
                  <a:gd name="connsiteY13" fmla="*/ 455343 h 624137"/>
                  <a:gd name="connsiteX14" fmla="*/ 262794 w 882842"/>
                  <a:gd name="connsiteY14" fmla="*/ 427034 h 624137"/>
                  <a:gd name="connsiteX15" fmla="*/ 261500 w 882842"/>
                  <a:gd name="connsiteY15" fmla="*/ 423637 h 624137"/>
                  <a:gd name="connsiteX16" fmla="*/ 109602 w 882842"/>
                  <a:gd name="connsiteY16" fmla="*/ 425012 h 624137"/>
                  <a:gd name="connsiteX17" fmla="*/ 10439 w 882842"/>
                  <a:gd name="connsiteY17" fmla="*/ 428652 h 624137"/>
                  <a:gd name="connsiteX18" fmla="*/ 5 w 882842"/>
                  <a:gd name="connsiteY18" fmla="*/ 408754 h 624137"/>
                  <a:gd name="connsiteX19" fmla="*/ 15211 w 882842"/>
                  <a:gd name="connsiteY19" fmla="*/ 377048 h 624137"/>
                  <a:gd name="connsiteX20" fmla="*/ 273228 w 882842"/>
                  <a:gd name="connsiteY20" fmla="*/ 329974 h 624137"/>
                  <a:gd name="connsiteX21" fmla="*/ 118094 w 882842"/>
                  <a:gd name="connsiteY21" fmla="*/ 326820 h 624137"/>
                  <a:gd name="connsiteX22" fmla="*/ 25160 w 882842"/>
                  <a:gd name="connsiteY22" fmla="*/ 297136 h 624137"/>
                  <a:gd name="connsiteX23" fmla="*/ 29689 w 882842"/>
                  <a:gd name="connsiteY23" fmla="*/ 279180 h 624137"/>
                  <a:gd name="connsiteX24" fmla="*/ 102969 w 882842"/>
                  <a:gd name="connsiteY24" fmla="*/ 248687 h 624137"/>
                  <a:gd name="connsiteX25" fmla="*/ 172528 w 882842"/>
                  <a:gd name="connsiteY25" fmla="*/ 243268 h 624137"/>
                  <a:gd name="connsiteX26" fmla="*/ 351199 w 882842"/>
                  <a:gd name="connsiteY26" fmla="*/ 228547 h 624137"/>
                  <a:gd name="connsiteX27" fmla="*/ 451008 w 882842"/>
                  <a:gd name="connsiteY27" fmla="*/ 210349 h 624137"/>
                  <a:gd name="connsiteX28" fmla="*/ 354758 w 882842"/>
                  <a:gd name="connsiteY28" fmla="*/ 77539 h 624137"/>
                  <a:gd name="connsiteX29" fmla="*/ 340118 w 882842"/>
                  <a:gd name="connsiteY29" fmla="*/ 16877 h 624137"/>
                  <a:gd name="connsiteX30" fmla="*/ 366154 w 882842"/>
                  <a:gd name="connsiteY30" fmla="*/ 1355 h 624137"/>
                  <a:gd name="connsiteX31" fmla="*/ 372471 w 882842"/>
                  <a:gd name="connsiteY31" fmla="*/ 4097 h 624137"/>
                  <a:gd name="connsiteX32" fmla="*/ 567156 w 882842"/>
                  <a:gd name="connsiteY32" fmla="*/ 130517 h 624137"/>
                  <a:gd name="connsiteX33" fmla="*/ 687510 w 882842"/>
                  <a:gd name="connsiteY33" fmla="*/ 259930 h 624137"/>
                  <a:gd name="connsiteX34" fmla="*/ 739033 w 882842"/>
                  <a:gd name="connsiteY34" fmla="*/ 240275 h 624137"/>
                  <a:gd name="connsiteX35" fmla="*/ 739033 w 882842"/>
                  <a:gd name="connsiteY35" fmla="*/ 240275 h 624137"/>
                  <a:gd name="connsiteX36" fmla="*/ 882842 w 882842"/>
                  <a:gd name="connsiteY36" fmla="*/ 462137 h 624137"/>
                  <a:gd name="connsiteX37" fmla="*/ 882842 w 882842"/>
                  <a:gd name="connsiteY37" fmla="*/ 462137 h 624137"/>
                  <a:gd name="connsiteX38" fmla="*/ 661870 w 882842"/>
                  <a:gd name="connsiteY38" fmla="*/ 516571 h 624137"/>
                  <a:gd name="connsiteX39" fmla="*/ 529950 w 882842"/>
                  <a:gd name="connsiteY39" fmla="*/ 563888 h 624137"/>
                  <a:gd name="connsiteX40" fmla="*/ 421971 w 882842"/>
                  <a:gd name="connsiteY40" fmla="*/ 581520 h 624137"/>
                  <a:gd name="connsiteX41" fmla="*/ 415663 w 882842"/>
                  <a:gd name="connsiteY41" fmla="*/ 581520 h 624137"/>
                  <a:gd name="connsiteX42" fmla="*/ 276301 w 882842"/>
                  <a:gd name="connsiteY42" fmla="*/ 603197 h 624137"/>
                  <a:gd name="connsiteX43" fmla="*/ 137749 w 882842"/>
                  <a:gd name="connsiteY43" fmla="*/ 624065 h 624137"/>
                  <a:gd name="connsiteX44" fmla="*/ 288353 w 882842"/>
                  <a:gd name="connsiteY44" fmla="*/ 508159 h 624137"/>
                  <a:gd name="connsiteX45" fmla="*/ 300566 w 882842"/>
                  <a:gd name="connsiteY45" fmla="*/ 509858 h 624137"/>
                  <a:gd name="connsiteX46" fmla="*/ 302669 w 882842"/>
                  <a:gd name="connsiteY46" fmla="*/ 517137 h 624137"/>
                  <a:gd name="connsiteX47" fmla="*/ 278404 w 882842"/>
                  <a:gd name="connsiteY47" fmla="*/ 535336 h 624137"/>
                  <a:gd name="connsiteX48" fmla="*/ 122543 w 882842"/>
                  <a:gd name="connsiteY48" fmla="*/ 582167 h 624137"/>
                  <a:gd name="connsiteX49" fmla="*/ 110087 w 882842"/>
                  <a:gd name="connsiteY49" fmla="*/ 606918 h 624137"/>
                  <a:gd name="connsiteX50" fmla="*/ 133138 w 882842"/>
                  <a:gd name="connsiteY50" fmla="*/ 623094 h 624137"/>
                  <a:gd name="connsiteX51" fmla="*/ 276140 w 882842"/>
                  <a:gd name="connsiteY51" fmla="*/ 601822 h 624137"/>
                  <a:gd name="connsiteX52" fmla="*/ 415582 w 882842"/>
                  <a:gd name="connsiteY52" fmla="*/ 580145 h 624137"/>
                  <a:gd name="connsiteX53" fmla="*/ 421891 w 882842"/>
                  <a:gd name="connsiteY53" fmla="*/ 580145 h 624137"/>
                  <a:gd name="connsiteX54" fmla="*/ 529788 w 882842"/>
                  <a:gd name="connsiteY54" fmla="*/ 562513 h 624137"/>
                  <a:gd name="connsiteX55" fmla="*/ 661627 w 882842"/>
                  <a:gd name="connsiteY55" fmla="*/ 515196 h 624137"/>
                  <a:gd name="connsiteX56" fmla="*/ 661627 w 882842"/>
                  <a:gd name="connsiteY56" fmla="*/ 515196 h 624137"/>
                  <a:gd name="connsiteX57" fmla="*/ 882357 w 882842"/>
                  <a:gd name="connsiteY57" fmla="*/ 460843 h 624137"/>
                  <a:gd name="connsiteX58" fmla="*/ 738952 w 882842"/>
                  <a:gd name="connsiteY58" fmla="*/ 239628 h 624137"/>
                  <a:gd name="connsiteX59" fmla="*/ 687510 w 882842"/>
                  <a:gd name="connsiteY59" fmla="*/ 259283 h 624137"/>
                  <a:gd name="connsiteX60" fmla="*/ 687510 w 882842"/>
                  <a:gd name="connsiteY60" fmla="*/ 259283 h 624137"/>
                  <a:gd name="connsiteX61" fmla="*/ 567075 w 882842"/>
                  <a:gd name="connsiteY61" fmla="*/ 129870 h 624137"/>
                  <a:gd name="connsiteX62" fmla="*/ 372390 w 882842"/>
                  <a:gd name="connsiteY62" fmla="*/ 3450 h 624137"/>
                  <a:gd name="connsiteX63" fmla="*/ 343377 w 882842"/>
                  <a:gd name="connsiteY63" fmla="*/ 9435 h 624137"/>
                  <a:gd name="connsiteX64" fmla="*/ 340522 w 882842"/>
                  <a:gd name="connsiteY64" fmla="*/ 15987 h 624137"/>
                  <a:gd name="connsiteX65" fmla="*/ 355081 w 882842"/>
                  <a:gd name="connsiteY65" fmla="*/ 76245 h 624137"/>
                  <a:gd name="connsiteX66" fmla="*/ 416552 w 882842"/>
                  <a:gd name="connsiteY66" fmla="*/ 152113 h 624137"/>
                  <a:gd name="connsiteX67" fmla="*/ 451413 w 882842"/>
                  <a:gd name="connsiteY67" fmla="*/ 209378 h 624137"/>
                  <a:gd name="connsiteX68" fmla="*/ 351280 w 882842"/>
                  <a:gd name="connsiteY68" fmla="*/ 227981 h 624137"/>
                  <a:gd name="connsiteX69" fmla="*/ 172528 w 882842"/>
                  <a:gd name="connsiteY69" fmla="*/ 242702 h 624137"/>
                  <a:gd name="connsiteX70" fmla="*/ 102969 w 882842"/>
                  <a:gd name="connsiteY70" fmla="*/ 248121 h 624137"/>
                  <a:gd name="connsiteX71" fmla="*/ 30175 w 882842"/>
                  <a:gd name="connsiteY71" fmla="*/ 278452 h 624137"/>
                  <a:gd name="connsiteX72" fmla="*/ 25726 w 882842"/>
                  <a:gd name="connsiteY72" fmla="*/ 296084 h 624137"/>
                  <a:gd name="connsiteX73" fmla="*/ 118256 w 882842"/>
                  <a:gd name="connsiteY73" fmla="*/ 325445 h 624137"/>
                  <a:gd name="connsiteX74" fmla="*/ 276140 w 882842"/>
                  <a:gd name="connsiteY74" fmla="*/ 328599 h 624137"/>
                  <a:gd name="connsiteX75" fmla="*/ 276140 w 882842"/>
                  <a:gd name="connsiteY75" fmla="*/ 329004 h 624137"/>
                  <a:gd name="connsiteX76" fmla="*/ 15616 w 882842"/>
                  <a:gd name="connsiteY76" fmla="*/ 376401 h 624137"/>
                  <a:gd name="connsiteX77" fmla="*/ 571 w 882842"/>
                  <a:gd name="connsiteY77" fmla="*/ 407784 h 624137"/>
                  <a:gd name="connsiteX78" fmla="*/ 10763 w 882842"/>
                  <a:gd name="connsiteY78" fmla="*/ 427357 h 624137"/>
                  <a:gd name="connsiteX79" fmla="*/ 109682 w 882842"/>
                  <a:gd name="connsiteY79" fmla="*/ 423637 h 624137"/>
                  <a:gd name="connsiteX80" fmla="*/ 261985 w 882842"/>
                  <a:gd name="connsiteY80" fmla="*/ 422343 h 624137"/>
                  <a:gd name="connsiteX81" fmla="*/ 263360 w 882842"/>
                  <a:gd name="connsiteY81" fmla="*/ 426144 h 624137"/>
                  <a:gd name="connsiteX82" fmla="*/ 129337 w 882842"/>
                  <a:gd name="connsiteY82" fmla="*/ 454777 h 624137"/>
                  <a:gd name="connsiteX83" fmla="*/ 42145 w 882842"/>
                  <a:gd name="connsiteY83" fmla="*/ 469255 h 624137"/>
                  <a:gd name="connsiteX84" fmla="*/ 30983 w 882842"/>
                  <a:gd name="connsiteY84" fmla="*/ 492711 h 624137"/>
                  <a:gd name="connsiteX85" fmla="*/ 65601 w 882842"/>
                  <a:gd name="connsiteY85" fmla="*/ 525549 h 624137"/>
                  <a:gd name="connsiteX86" fmla="*/ 71101 w 882842"/>
                  <a:gd name="connsiteY86" fmla="*/ 525549 h 624137"/>
                  <a:gd name="connsiteX87" fmla="*/ 178029 w 882842"/>
                  <a:gd name="connsiteY87" fmla="*/ 516652 h 624137"/>
                  <a:gd name="connsiteX88" fmla="*/ 288353 w 882842"/>
                  <a:gd name="connsiteY88" fmla="*/ 508159 h 62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82842" h="624137">
                    <a:moveTo>
                      <a:pt x="137749" y="624065"/>
                    </a:moveTo>
                    <a:cubicBezTo>
                      <a:pt x="136212" y="624162"/>
                      <a:pt x="134675" y="624162"/>
                      <a:pt x="133138" y="624065"/>
                    </a:cubicBezTo>
                    <a:cubicBezTo>
                      <a:pt x="120197" y="622285"/>
                      <a:pt x="111705" y="615976"/>
                      <a:pt x="109682" y="607241"/>
                    </a:cubicBezTo>
                    <a:cubicBezTo>
                      <a:pt x="108356" y="597042"/>
                      <a:pt x="113347" y="587061"/>
                      <a:pt x="122300" y="582005"/>
                    </a:cubicBezTo>
                    <a:cubicBezTo>
                      <a:pt x="142844" y="568903"/>
                      <a:pt x="276382" y="535579"/>
                      <a:pt x="277757" y="535255"/>
                    </a:cubicBezTo>
                    <a:cubicBezTo>
                      <a:pt x="279132" y="534932"/>
                      <a:pt x="299676" y="527167"/>
                      <a:pt x="302022" y="517299"/>
                    </a:cubicBezTo>
                    <a:cubicBezTo>
                      <a:pt x="302580" y="514784"/>
                      <a:pt x="301820" y="512163"/>
                      <a:pt x="300000" y="510343"/>
                    </a:cubicBezTo>
                    <a:cubicBezTo>
                      <a:pt x="296118" y="505895"/>
                      <a:pt x="235941" y="512042"/>
                      <a:pt x="177786" y="518027"/>
                    </a:cubicBezTo>
                    <a:cubicBezTo>
                      <a:pt x="134918" y="522395"/>
                      <a:pt x="90675" y="526924"/>
                      <a:pt x="70778" y="526924"/>
                    </a:cubicBezTo>
                    <a:lnTo>
                      <a:pt x="65197" y="526924"/>
                    </a:lnTo>
                    <a:cubicBezTo>
                      <a:pt x="55952" y="526269"/>
                      <a:pt x="47298" y="522176"/>
                      <a:pt x="40932" y="515439"/>
                    </a:cubicBezTo>
                    <a:cubicBezTo>
                      <a:pt x="35335" y="509437"/>
                      <a:pt x="31695" y="501875"/>
                      <a:pt x="30498" y="493762"/>
                    </a:cubicBezTo>
                    <a:cubicBezTo>
                      <a:pt x="27886" y="484081"/>
                      <a:pt x="32730" y="473946"/>
                      <a:pt x="41903" y="469902"/>
                    </a:cubicBezTo>
                    <a:cubicBezTo>
                      <a:pt x="54278" y="465453"/>
                      <a:pt x="90432" y="460519"/>
                      <a:pt x="129094" y="455343"/>
                    </a:cubicBezTo>
                    <a:cubicBezTo>
                      <a:pt x="190161" y="447255"/>
                      <a:pt x="259397" y="437629"/>
                      <a:pt x="262794" y="427034"/>
                    </a:cubicBezTo>
                    <a:cubicBezTo>
                      <a:pt x="263182" y="425740"/>
                      <a:pt x="262648" y="424348"/>
                      <a:pt x="261500" y="423637"/>
                    </a:cubicBezTo>
                    <a:cubicBezTo>
                      <a:pt x="249610" y="412556"/>
                      <a:pt x="175279" y="419188"/>
                      <a:pt x="109602" y="425012"/>
                    </a:cubicBezTo>
                    <a:cubicBezTo>
                      <a:pt x="60101" y="429460"/>
                      <a:pt x="17476" y="433100"/>
                      <a:pt x="10439" y="428652"/>
                    </a:cubicBezTo>
                    <a:cubicBezTo>
                      <a:pt x="3912" y="424122"/>
                      <a:pt x="21" y="416697"/>
                      <a:pt x="5" y="408754"/>
                    </a:cubicBezTo>
                    <a:cubicBezTo>
                      <a:pt x="-197" y="396379"/>
                      <a:pt x="5432" y="384635"/>
                      <a:pt x="15211" y="377048"/>
                    </a:cubicBezTo>
                    <a:cubicBezTo>
                      <a:pt x="31388" y="364916"/>
                      <a:pt x="246375" y="333776"/>
                      <a:pt x="273228" y="329974"/>
                    </a:cubicBezTo>
                    <a:cubicBezTo>
                      <a:pt x="257051" y="329974"/>
                      <a:pt x="173742" y="329327"/>
                      <a:pt x="118094" y="326820"/>
                    </a:cubicBezTo>
                    <a:cubicBezTo>
                      <a:pt x="53388" y="323908"/>
                      <a:pt x="29123" y="316143"/>
                      <a:pt x="25160" y="297136"/>
                    </a:cubicBezTo>
                    <a:cubicBezTo>
                      <a:pt x="23979" y="290779"/>
                      <a:pt x="25629" y="284219"/>
                      <a:pt x="29689" y="279180"/>
                    </a:cubicBezTo>
                    <a:cubicBezTo>
                      <a:pt x="40932" y="263569"/>
                      <a:pt x="68351" y="252165"/>
                      <a:pt x="102969" y="248687"/>
                    </a:cubicBezTo>
                    <a:cubicBezTo>
                      <a:pt x="115425" y="247393"/>
                      <a:pt x="140661" y="245613"/>
                      <a:pt x="172528" y="243268"/>
                    </a:cubicBezTo>
                    <a:cubicBezTo>
                      <a:pt x="224051" y="239466"/>
                      <a:pt x="294662" y="234290"/>
                      <a:pt x="351199" y="228547"/>
                    </a:cubicBezTo>
                    <a:cubicBezTo>
                      <a:pt x="417442" y="221834"/>
                      <a:pt x="451008" y="215687"/>
                      <a:pt x="451008" y="210349"/>
                    </a:cubicBezTo>
                    <a:cubicBezTo>
                      <a:pt x="451008" y="195385"/>
                      <a:pt x="399082" y="129466"/>
                      <a:pt x="354758" y="77539"/>
                    </a:cubicBezTo>
                    <a:cubicBezTo>
                      <a:pt x="340086" y="61014"/>
                      <a:pt x="334602" y="38270"/>
                      <a:pt x="340118" y="16877"/>
                    </a:cubicBezTo>
                    <a:cubicBezTo>
                      <a:pt x="343022" y="5399"/>
                      <a:pt x="354685" y="-1548"/>
                      <a:pt x="366154" y="1355"/>
                    </a:cubicBezTo>
                    <a:cubicBezTo>
                      <a:pt x="368395" y="1921"/>
                      <a:pt x="370530" y="2851"/>
                      <a:pt x="372471" y="4097"/>
                    </a:cubicBezTo>
                    <a:lnTo>
                      <a:pt x="567156" y="130517"/>
                    </a:lnTo>
                    <a:cubicBezTo>
                      <a:pt x="598782" y="151061"/>
                      <a:pt x="684194" y="255643"/>
                      <a:pt x="687510" y="259930"/>
                    </a:cubicBezTo>
                    <a:lnTo>
                      <a:pt x="739033" y="240275"/>
                    </a:lnTo>
                    <a:lnTo>
                      <a:pt x="739033" y="240275"/>
                    </a:lnTo>
                    <a:lnTo>
                      <a:pt x="882842" y="462137"/>
                    </a:lnTo>
                    <a:lnTo>
                      <a:pt x="882842" y="462137"/>
                    </a:lnTo>
                    <a:lnTo>
                      <a:pt x="661870" y="516571"/>
                    </a:lnTo>
                    <a:cubicBezTo>
                      <a:pt x="622642" y="539219"/>
                      <a:pt x="562384" y="555961"/>
                      <a:pt x="529950" y="563888"/>
                    </a:cubicBezTo>
                    <a:cubicBezTo>
                      <a:pt x="494629" y="573303"/>
                      <a:pt x="458458" y="579207"/>
                      <a:pt x="421971" y="581520"/>
                    </a:cubicBezTo>
                    <a:lnTo>
                      <a:pt x="415663" y="581520"/>
                    </a:lnTo>
                    <a:cubicBezTo>
                      <a:pt x="394390" y="581520"/>
                      <a:pt x="334780" y="592520"/>
                      <a:pt x="276301" y="603197"/>
                    </a:cubicBezTo>
                    <a:cubicBezTo>
                      <a:pt x="217823" y="613873"/>
                      <a:pt x="158940" y="624065"/>
                      <a:pt x="137749" y="624065"/>
                    </a:cubicBezTo>
                    <a:close/>
                    <a:moveTo>
                      <a:pt x="288353" y="508159"/>
                    </a:moveTo>
                    <a:cubicBezTo>
                      <a:pt x="295228" y="508159"/>
                      <a:pt x="299515" y="508645"/>
                      <a:pt x="300566" y="509858"/>
                    </a:cubicBezTo>
                    <a:cubicBezTo>
                      <a:pt x="302435" y="511783"/>
                      <a:pt x="303219" y="514509"/>
                      <a:pt x="302669" y="517137"/>
                    </a:cubicBezTo>
                    <a:cubicBezTo>
                      <a:pt x="300162" y="527005"/>
                      <a:pt x="278970" y="535013"/>
                      <a:pt x="278404" y="535336"/>
                    </a:cubicBezTo>
                    <a:cubicBezTo>
                      <a:pt x="277838" y="535660"/>
                      <a:pt x="142764" y="568983"/>
                      <a:pt x="122543" y="582167"/>
                    </a:cubicBezTo>
                    <a:cubicBezTo>
                      <a:pt x="113630" y="587004"/>
                      <a:pt x="108655" y="596872"/>
                      <a:pt x="110087" y="606918"/>
                    </a:cubicBezTo>
                    <a:cubicBezTo>
                      <a:pt x="112028" y="615653"/>
                      <a:pt x="120440" y="621638"/>
                      <a:pt x="133138" y="623094"/>
                    </a:cubicBezTo>
                    <a:cubicBezTo>
                      <a:pt x="148506" y="625197"/>
                      <a:pt x="213374" y="613388"/>
                      <a:pt x="276140" y="601822"/>
                    </a:cubicBezTo>
                    <a:cubicBezTo>
                      <a:pt x="334213" y="591145"/>
                      <a:pt x="394229" y="580145"/>
                      <a:pt x="415582" y="580145"/>
                    </a:cubicBezTo>
                    <a:lnTo>
                      <a:pt x="421891" y="580145"/>
                    </a:lnTo>
                    <a:cubicBezTo>
                      <a:pt x="458353" y="577832"/>
                      <a:pt x="494491" y="571927"/>
                      <a:pt x="529788" y="562513"/>
                    </a:cubicBezTo>
                    <a:cubicBezTo>
                      <a:pt x="562142" y="554424"/>
                      <a:pt x="622399" y="538248"/>
                      <a:pt x="661627" y="515196"/>
                    </a:cubicBezTo>
                    <a:lnTo>
                      <a:pt x="661627" y="515196"/>
                    </a:lnTo>
                    <a:lnTo>
                      <a:pt x="882357" y="460843"/>
                    </a:lnTo>
                    <a:lnTo>
                      <a:pt x="738952" y="239628"/>
                    </a:lnTo>
                    <a:lnTo>
                      <a:pt x="687510" y="259283"/>
                    </a:lnTo>
                    <a:lnTo>
                      <a:pt x="687510" y="259283"/>
                    </a:lnTo>
                    <a:cubicBezTo>
                      <a:pt x="686620" y="258150"/>
                      <a:pt x="599186" y="150900"/>
                      <a:pt x="567075" y="129870"/>
                    </a:cubicBezTo>
                    <a:lnTo>
                      <a:pt x="372390" y="3450"/>
                    </a:lnTo>
                    <a:cubicBezTo>
                      <a:pt x="362725" y="-2907"/>
                      <a:pt x="349735" y="-230"/>
                      <a:pt x="343377" y="9435"/>
                    </a:cubicBezTo>
                    <a:cubicBezTo>
                      <a:pt x="342059" y="11441"/>
                      <a:pt x="341089" y="13657"/>
                      <a:pt x="340522" y="15987"/>
                    </a:cubicBezTo>
                    <a:cubicBezTo>
                      <a:pt x="335006" y="37243"/>
                      <a:pt x="340474" y="59850"/>
                      <a:pt x="355081" y="76245"/>
                    </a:cubicBezTo>
                    <a:cubicBezTo>
                      <a:pt x="365758" y="88862"/>
                      <a:pt x="393258" y="121296"/>
                      <a:pt x="416552" y="152113"/>
                    </a:cubicBezTo>
                    <a:cubicBezTo>
                      <a:pt x="439847" y="182929"/>
                      <a:pt x="451332" y="202018"/>
                      <a:pt x="451413" y="209378"/>
                    </a:cubicBezTo>
                    <a:cubicBezTo>
                      <a:pt x="451413" y="215040"/>
                      <a:pt x="418655" y="221187"/>
                      <a:pt x="351280" y="227981"/>
                    </a:cubicBezTo>
                    <a:cubicBezTo>
                      <a:pt x="294662" y="233724"/>
                      <a:pt x="224132" y="238900"/>
                      <a:pt x="172528" y="242702"/>
                    </a:cubicBezTo>
                    <a:cubicBezTo>
                      <a:pt x="140661" y="245047"/>
                      <a:pt x="115910" y="246827"/>
                      <a:pt x="102969" y="248121"/>
                    </a:cubicBezTo>
                    <a:cubicBezTo>
                      <a:pt x="68513" y="251599"/>
                      <a:pt x="41255" y="262923"/>
                      <a:pt x="30175" y="278452"/>
                    </a:cubicBezTo>
                    <a:cubicBezTo>
                      <a:pt x="26187" y="283402"/>
                      <a:pt x="24561" y="289840"/>
                      <a:pt x="25726" y="296084"/>
                    </a:cubicBezTo>
                    <a:cubicBezTo>
                      <a:pt x="29932" y="314849"/>
                      <a:pt x="54116" y="322533"/>
                      <a:pt x="118256" y="325445"/>
                    </a:cubicBezTo>
                    <a:cubicBezTo>
                      <a:pt x="179727" y="328195"/>
                      <a:pt x="275169" y="328599"/>
                      <a:pt x="276140" y="328599"/>
                    </a:cubicBezTo>
                    <a:lnTo>
                      <a:pt x="276140" y="329004"/>
                    </a:lnTo>
                    <a:cubicBezTo>
                      <a:pt x="273713" y="329004"/>
                      <a:pt x="32520" y="363622"/>
                      <a:pt x="15616" y="376401"/>
                    </a:cubicBezTo>
                    <a:cubicBezTo>
                      <a:pt x="5918" y="383891"/>
                      <a:pt x="345" y="395530"/>
                      <a:pt x="571" y="407784"/>
                    </a:cubicBezTo>
                    <a:cubicBezTo>
                      <a:pt x="499" y="415597"/>
                      <a:pt x="4316" y="422941"/>
                      <a:pt x="10763" y="427357"/>
                    </a:cubicBezTo>
                    <a:cubicBezTo>
                      <a:pt x="17719" y="431887"/>
                      <a:pt x="60344" y="428085"/>
                      <a:pt x="109682" y="423637"/>
                    </a:cubicBezTo>
                    <a:cubicBezTo>
                      <a:pt x="175440" y="417813"/>
                      <a:pt x="249933" y="411181"/>
                      <a:pt x="261985" y="422343"/>
                    </a:cubicBezTo>
                    <a:cubicBezTo>
                      <a:pt x="263166" y="423216"/>
                      <a:pt x="263716" y="424713"/>
                      <a:pt x="263360" y="426144"/>
                    </a:cubicBezTo>
                    <a:cubicBezTo>
                      <a:pt x="259882" y="437063"/>
                      <a:pt x="190565" y="446446"/>
                      <a:pt x="129337" y="454777"/>
                    </a:cubicBezTo>
                    <a:cubicBezTo>
                      <a:pt x="90837" y="459953"/>
                      <a:pt x="54520" y="464887"/>
                      <a:pt x="42145" y="469255"/>
                    </a:cubicBezTo>
                    <a:cubicBezTo>
                      <a:pt x="33208" y="473307"/>
                      <a:pt x="28492" y="483215"/>
                      <a:pt x="30983" y="492711"/>
                    </a:cubicBezTo>
                    <a:cubicBezTo>
                      <a:pt x="33386" y="510424"/>
                      <a:pt x="47791" y="524077"/>
                      <a:pt x="65601" y="525549"/>
                    </a:cubicBezTo>
                    <a:lnTo>
                      <a:pt x="71101" y="525549"/>
                    </a:lnTo>
                    <a:cubicBezTo>
                      <a:pt x="90999" y="525549"/>
                      <a:pt x="135161" y="521020"/>
                      <a:pt x="178029" y="516652"/>
                    </a:cubicBezTo>
                    <a:cubicBezTo>
                      <a:pt x="223647" y="512689"/>
                      <a:pt x="267485" y="508159"/>
                      <a:pt x="288353" y="508159"/>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31" name="任意多边形: 形状 530"/>
              <p:cNvSpPr/>
              <p:nvPr>
                <p:custDataLst>
                  <p:tags r:id="rId682"/>
                </p:custDataLst>
              </p:nvPr>
            </p:nvSpPr>
            <p:spPr>
              <a:xfrm>
                <a:off x="6468633" y="5020694"/>
                <a:ext cx="922227" cy="590364"/>
              </a:xfrm>
              <a:custGeom>
                <a:avLst/>
                <a:gdLst>
                  <a:gd name="connsiteX0" fmla="*/ 0 w 922227"/>
                  <a:gd name="connsiteY0" fmla="*/ 343510 h 590364"/>
                  <a:gd name="connsiteX1" fmla="*/ 481253 w 922227"/>
                  <a:gd name="connsiteY1" fmla="*/ 153678 h 590364"/>
                  <a:gd name="connsiteX2" fmla="*/ 859462 w 922227"/>
                  <a:gd name="connsiteY2" fmla="*/ 0 h 590364"/>
                  <a:gd name="connsiteX3" fmla="*/ 922227 w 922227"/>
                  <a:gd name="connsiteY3" fmla="*/ 228656 h 590364"/>
                  <a:gd name="connsiteX4" fmla="*/ 754880 w 922227"/>
                  <a:gd name="connsiteY4" fmla="*/ 451246 h 590364"/>
                  <a:gd name="connsiteX5" fmla="*/ 4125 w 922227"/>
                  <a:gd name="connsiteY5" fmla="*/ 590365 h 59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27" h="590364">
                    <a:moveTo>
                      <a:pt x="0" y="343510"/>
                    </a:moveTo>
                    <a:lnTo>
                      <a:pt x="481253" y="153678"/>
                    </a:lnTo>
                    <a:lnTo>
                      <a:pt x="859462" y="0"/>
                    </a:lnTo>
                    <a:cubicBezTo>
                      <a:pt x="859462" y="0"/>
                      <a:pt x="922389" y="148825"/>
                      <a:pt x="922227" y="228656"/>
                    </a:cubicBezTo>
                    <a:cubicBezTo>
                      <a:pt x="922227" y="313421"/>
                      <a:pt x="892462" y="409025"/>
                      <a:pt x="754880" y="451246"/>
                    </a:cubicBezTo>
                    <a:cubicBezTo>
                      <a:pt x="683865" y="473003"/>
                      <a:pt x="4125" y="590365"/>
                      <a:pt x="4125" y="590365"/>
                    </a:cubicBez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32" name="任意多边形: 形状 531"/>
              <p:cNvSpPr/>
              <p:nvPr>
                <p:custDataLst>
                  <p:tags r:id="rId683"/>
                </p:custDataLst>
              </p:nvPr>
            </p:nvSpPr>
            <p:spPr>
              <a:xfrm>
                <a:off x="4782726" y="3959672"/>
                <a:ext cx="671635" cy="1077704"/>
              </a:xfrm>
              <a:custGeom>
                <a:avLst/>
                <a:gdLst>
                  <a:gd name="connsiteX0" fmla="*/ 307 w 671635"/>
                  <a:gd name="connsiteY0" fmla="*/ 833741 h 1077704"/>
                  <a:gd name="connsiteX1" fmla="*/ 252581 w 671635"/>
                  <a:gd name="connsiteY1" fmla="*/ 0 h 1077704"/>
                  <a:gd name="connsiteX2" fmla="*/ 496524 w 671635"/>
                  <a:gd name="connsiteY2" fmla="*/ 20544 h 1077704"/>
                  <a:gd name="connsiteX3" fmla="*/ 363148 w 671635"/>
                  <a:gd name="connsiteY3" fmla="*/ 590122 h 1077704"/>
                  <a:gd name="connsiteX4" fmla="*/ 413296 w 671635"/>
                  <a:gd name="connsiteY4" fmla="*/ 528651 h 1077704"/>
                  <a:gd name="connsiteX5" fmla="*/ 671636 w 671635"/>
                  <a:gd name="connsiteY5" fmla="*/ 832690 h 1077704"/>
                  <a:gd name="connsiteX6" fmla="*/ 259133 w 671635"/>
                  <a:gd name="connsiteY6" fmla="*/ 1076875 h 1077704"/>
                  <a:gd name="connsiteX7" fmla="*/ 307 w 671635"/>
                  <a:gd name="connsiteY7" fmla="*/ 833741 h 10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635" h="1077704">
                    <a:moveTo>
                      <a:pt x="307" y="833741"/>
                    </a:moveTo>
                    <a:cubicBezTo>
                      <a:pt x="-10207" y="689770"/>
                      <a:pt x="252581" y="0"/>
                      <a:pt x="252581" y="0"/>
                    </a:cubicBezTo>
                    <a:lnTo>
                      <a:pt x="496524" y="20544"/>
                    </a:lnTo>
                    <a:lnTo>
                      <a:pt x="363148" y="590122"/>
                    </a:lnTo>
                    <a:lnTo>
                      <a:pt x="413296" y="528651"/>
                    </a:lnTo>
                    <a:lnTo>
                      <a:pt x="671636" y="832690"/>
                    </a:lnTo>
                    <a:cubicBezTo>
                      <a:pt x="671636" y="832690"/>
                      <a:pt x="454384" y="1061427"/>
                      <a:pt x="259133" y="1076875"/>
                    </a:cubicBezTo>
                    <a:cubicBezTo>
                      <a:pt x="128749" y="1087147"/>
                      <a:pt x="12602" y="1001735"/>
                      <a:pt x="307" y="833741"/>
                    </a:cubicBezTo>
                    <a:close/>
                  </a:path>
                </a:pathLst>
              </a:custGeom>
              <a:solidFill>
                <a:srgbClr val="FFBF9D"/>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533" name="任意多边形: 形状 532"/>
              <p:cNvSpPr/>
              <p:nvPr>
                <p:custDataLst>
                  <p:tags r:id="rId684"/>
                </p:custDataLst>
              </p:nvPr>
            </p:nvSpPr>
            <p:spPr>
              <a:xfrm>
                <a:off x="5024388" y="4530543"/>
                <a:ext cx="126340" cy="327333"/>
              </a:xfrm>
              <a:custGeom>
                <a:avLst/>
                <a:gdLst>
                  <a:gd name="connsiteX0" fmla="*/ 126258 w 126340"/>
                  <a:gd name="connsiteY0" fmla="*/ 0 h 327333"/>
                  <a:gd name="connsiteX1" fmla="*/ 125692 w 126340"/>
                  <a:gd name="connsiteY1" fmla="*/ 13993 h 327333"/>
                  <a:gd name="connsiteX2" fmla="*/ 121324 w 126340"/>
                  <a:gd name="connsiteY2" fmla="*/ 52008 h 327333"/>
                  <a:gd name="connsiteX3" fmla="*/ 110001 w 126340"/>
                  <a:gd name="connsiteY3" fmla="*/ 107574 h 327333"/>
                  <a:gd name="connsiteX4" fmla="*/ 88809 w 126340"/>
                  <a:gd name="connsiteY4" fmla="*/ 173737 h 327333"/>
                  <a:gd name="connsiteX5" fmla="*/ 60096 w 126340"/>
                  <a:gd name="connsiteY5" fmla="*/ 236987 h 327333"/>
                  <a:gd name="connsiteX6" fmla="*/ 31221 w 126340"/>
                  <a:gd name="connsiteY6" fmla="*/ 285517 h 327333"/>
                  <a:gd name="connsiteX7" fmla="*/ 8978 w 126340"/>
                  <a:gd name="connsiteY7" fmla="*/ 316657 h 327333"/>
                  <a:gd name="connsiteX8" fmla="*/ 0 w 126340"/>
                  <a:gd name="connsiteY8" fmla="*/ 327333 h 327333"/>
                  <a:gd name="connsiteX9" fmla="*/ 7684 w 126340"/>
                  <a:gd name="connsiteY9" fmla="*/ 315605 h 327333"/>
                  <a:gd name="connsiteX10" fmla="*/ 28713 w 126340"/>
                  <a:gd name="connsiteY10" fmla="*/ 283899 h 327333"/>
                  <a:gd name="connsiteX11" fmla="*/ 56618 w 126340"/>
                  <a:gd name="connsiteY11" fmla="*/ 234884 h 327333"/>
                  <a:gd name="connsiteX12" fmla="*/ 84927 w 126340"/>
                  <a:gd name="connsiteY12" fmla="*/ 171876 h 327333"/>
                  <a:gd name="connsiteX13" fmla="*/ 106199 w 126340"/>
                  <a:gd name="connsiteY13" fmla="*/ 106280 h 327333"/>
                  <a:gd name="connsiteX14" fmla="*/ 118413 w 126340"/>
                  <a:gd name="connsiteY14" fmla="*/ 51199 h 327333"/>
                  <a:gd name="connsiteX15" fmla="*/ 124074 w 126340"/>
                  <a:gd name="connsiteY15" fmla="*/ 13508 h 327333"/>
                  <a:gd name="connsiteX16" fmla="*/ 126258 w 126340"/>
                  <a:gd name="connsiteY16" fmla="*/ 0 h 3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340" h="327333">
                    <a:moveTo>
                      <a:pt x="126258" y="0"/>
                    </a:moveTo>
                    <a:cubicBezTo>
                      <a:pt x="126469" y="4675"/>
                      <a:pt x="126274" y="9350"/>
                      <a:pt x="125692" y="13993"/>
                    </a:cubicBezTo>
                    <a:cubicBezTo>
                      <a:pt x="125207" y="23052"/>
                      <a:pt x="123751" y="35993"/>
                      <a:pt x="121324" y="52008"/>
                    </a:cubicBezTo>
                    <a:cubicBezTo>
                      <a:pt x="118898" y="68023"/>
                      <a:pt x="115177" y="86868"/>
                      <a:pt x="110001" y="107574"/>
                    </a:cubicBezTo>
                    <a:cubicBezTo>
                      <a:pt x="104129" y="129995"/>
                      <a:pt x="97060" y="152076"/>
                      <a:pt x="88809" y="173737"/>
                    </a:cubicBezTo>
                    <a:cubicBezTo>
                      <a:pt x="80414" y="195332"/>
                      <a:pt x="70821" y="216451"/>
                      <a:pt x="60096" y="236987"/>
                    </a:cubicBezTo>
                    <a:cubicBezTo>
                      <a:pt x="50066" y="255833"/>
                      <a:pt x="40199" y="272414"/>
                      <a:pt x="31221" y="285517"/>
                    </a:cubicBezTo>
                    <a:cubicBezTo>
                      <a:pt x="22243" y="298620"/>
                      <a:pt x="14640" y="309782"/>
                      <a:pt x="8978" y="316657"/>
                    </a:cubicBezTo>
                    <a:cubicBezTo>
                      <a:pt x="6260" y="320434"/>
                      <a:pt x="3260" y="324009"/>
                      <a:pt x="0" y="327333"/>
                    </a:cubicBezTo>
                    <a:cubicBezTo>
                      <a:pt x="2261" y="323233"/>
                      <a:pt x="4829" y="319318"/>
                      <a:pt x="7684" y="315605"/>
                    </a:cubicBezTo>
                    <a:cubicBezTo>
                      <a:pt x="12860" y="308326"/>
                      <a:pt x="20140" y="297487"/>
                      <a:pt x="28713" y="283899"/>
                    </a:cubicBezTo>
                    <a:cubicBezTo>
                      <a:pt x="37287" y="270311"/>
                      <a:pt x="46831" y="253730"/>
                      <a:pt x="56618" y="234884"/>
                    </a:cubicBezTo>
                    <a:cubicBezTo>
                      <a:pt x="66405" y="216038"/>
                      <a:pt x="76030" y="194443"/>
                      <a:pt x="84927" y="171876"/>
                    </a:cubicBezTo>
                    <a:cubicBezTo>
                      <a:pt x="93824" y="149310"/>
                      <a:pt x="100618" y="126744"/>
                      <a:pt x="106199" y="106280"/>
                    </a:cubicBezTo>
                    <a:cubicBezTo>
                      <a:pt x="111780" y="85817"/>
                      <a:pt x="115663" y="66971"/>
                      <a:pt x="118413" y="51199"/>
                    </a:cubicBezTo>
                    <a:cubicBezTo>
                      <a:pt x="121163" y="35427"/>
                      <a:pt x="123104" y="22485"/>
                      <a:pt x="124074" y="13508"/>
                    </a:cubicBezTo>
                    <a:cubicBezTo>
                      <a:pt x="124438" y="8954"/>
                      <a:pt x="125174" y="4441"/>
                      <a:pt x="126258" y="0"/>
                    </a:cubicBezTo>
                    <a:close/>
                  </a:path>
                </a:pathLst>
              </a:custGeom>
              <a:solidFill>
                <a:srgbClr val="FF9A6C"/>
              </a:solidFill>
              <a:ln w="8077" cap="flat">
                <a:noFill/>
                <a:prstDash val="solid"/>
                <a:miter/>
              </a:ln>
            </p:spPr>
            <p:txBody>
              <a:bodyPr rtlCol="0" anchor="ctr"/>
              <a:p>
                <a:endParaRPr lang="zh-CN" altLang="en-US" dirty="0">
                  <a:ea typeface="思源黑体 CN Regular" panose="020B0500000000000000" pitchFamily="34" charset="-122"/>
                </a:endParaRPr>
              </a:p>
            </p:txBody>
          </p:sp>
        </p:grpSp>
        <p:grpSp>
          <p:nvGrpSpPr>
            <p:cNvPr id="2333" name="组合 2332"/>
            <p:cNvGrpSpPr/>
            <p:nvPr/>
          </p:nvGrpSpPr>
          <p:grpSpPr>
            <a:xfrm>
              <a:off x="6979028" y="3354837"/>
              <a:ext cx="3621717" cy="1318815"/>
              <a:chOff x="7066795" y="3042497"/>
              <a:chExt cx="3981691" cy="1449896"/>
            </a:xfrm>
          </p:grpSpPr>
          <p:sp>
            <p:nvSpPr>
              <p:cNvPr id="1773" name="文本框 1772"/>
              <p:cNvSpPr txBox="1"/>
              <p:nvPr>
                <p:custDataLst>
                  <p:tags r:id="rId685"/>
                </p:custDataLst>
              </p:nvPr>
            </p:nvSpPr>
            <p:spPr>
              <a:xfrm flipH="1">
                <a:off x="8777257" y="3382328"/>
                <a:ext cx="2271229" cy="369332"/>
              </a:xfrm>
              <a:prstGeom prst="rect">
                <a:avLst/>
              </a:prstGeom>
              <a:noFill/>
            </p:spPr>
            <p:txBody>
              <a:bodyPr wrap="square" rtlCol="0">
                <a:spAutoFit/>
              </a:bodyPr>
              <a:p>
                <a:pPr algn="ctr"/>
                <a:r>
                  <a:rPr lang="zh-CN" altLang="en-US" sz="1600" dirty="0">
                    <a:solidFill>
                      <a:schemeClr val="accent1"/>
                    </a:solidFill>
                    <a:latin typeface="+mj-ea"/>
                    <a:ea typeface="+mj-ea"/>
                  </a:rPr>
                  <a:t>食欲差、消瘦</a:t>
                </a:r>
                <a:endParaRPr lang="zh-CN" altLang="en-US" sz="1600" dirty="0">
                  <a:solidFill>
                    <a:schemeClr val="accent1"/>
                  </a:solidFill>
                  <a:latin typeface="+mj-ea"/>
                  <a:ea typeface="+mj-ea"/>
                </a:endParaRPr>
              </a:p>
            </p:txBody>
          </p:sp>
          <p:sp>
            <p:nvSpPr>
              <p:cNvPr id="1774" name="任意多边形: 形状 1773"/>
              <p:cNvSpPr/>
              <p:nvPr>
                <p:custDataLst>
                  <p:tags r:id="rId686"/>
                </p:custDataLst>
              </p:nvPr>
            </p:nvSpPr>
            <p:spPr>
              <a:xfrm>
                <a:off x="7597043" y="3042497"/>
                <a:ext cx="1146151" cy="1147735"/>
              </a:xfrm>
              <a:custGeom>
                <a:avLst/>
                <a:gdLst>
                  <a:gd name="connsiteX0" fmla="*/ 324 w 1146151"/>
                  <a:gd name="connsiteY0" fmla="*/ 591920 h 1147735"/>
                  <a:gd name="connsiteX1" fmla="*/ 324 w 1146151"/>
                  <a:gd name="connsiteY1" fmla="*/ 555361 h 1147735"/>
                  <a:gd name="connsiteX2" fmla="*/ 12699 w 1146151"/>
                  <a:gd name="connsiteY2" fmla="*/ 451346 h 1147735"/>
                  <a:gd name="connsiteX3" fmla="*/ 33647 w 1146151"/>
                  <a:gd name="connsiteY3" fmla="*/ 378551 h 1147735"/>
                  <a:gd name="connsiteX4" fmla="*/ 70772 w 1146151"/>
                  <a:gd name="connsiteY4" fmla="*/ 296455 h 1147735"/>
                  <a:gd name="connsiteX5" fmla="*/ 210619 w 1146151"/>
                  <a:gd name="connsiteY5" fmla="*/ 128542 h 1147735"/>
                  <a:gd name="connsiteX6" fmla="*/ 448577 w 1146151"/>
                  <a:gd name="connsiteY6" fmla="*/ 13527 h 1147735"/>
                  <a:gd name="connsiteX7" fmla="*/ 596188 w 1146151"/>
                  <a:gd name="connsiteY7" fmla="*/ 504 h 1147735"/>
                  <a:gd name="connsiteX8" fmla="*/ 673431 w 1146151"/>
                  <a:gd name="connsiteY8" fmla="*/ 8593 h 1147735"/>
                  <a:gd name="connsiteX9" fmla="*/ 750917 w 1146151"/>
                  <a:gd name="connsiteY9" fmla="*/ 28005 h 1147735"/>
                  <a:gd name="connsiteX10" fmla="*/ 1024463 w 1146151"/>
                  <a:gd name="connsiteY10" fmla="*/ 219697 h 1147735"/>
                  <a:gd name="connsiteX11" fmla="*/ 1072993 w 1146151"/>
                  <a:gd name="connsiteY11" fmla="*/ 293543 h 1147735"/>
                  <a:gd name="connsiteX12" fmla="*/ 1110765 w 1146151"/>
                  <a:gd name="connsiteY12" fmla="*/ 375478 h 1147735"/>
                  <a:gd name="connsiteX13" fmla="*/ 1122170 w 1146151"/>
                  <a:gd name="connsiteY13" fmla="*/ 737914 h 1147735"/>
                  <a:gd name="connsiteX14" fmla="*/ 1107692 w 1146151"/>
                  <a:gd name="connsiteY14" fmla="*/ 780782 h 1147735"/>
                  <a:gd name="connsiteX15" fmla="*/ 1089655 w 1146151"/>
                  <a:gd name="connsiteY15" fmla="*/ 822032 h 1147735"/>
                  <a:gd name="connsiteX16" fmla="*/ 1045250 w 1146151"/>
                  <a:gd name="connsiteY16" fmla="*/ 898871 h 1147735"/>
                  <a:gd name="connsiteX17" fmla="*/ 784888 w 1146151"/>
                  <a:gd name="connsiteY17" fmla="*/ 1107225 h 1147735"/>
                  <a:gd name="connsiteX18" fmla="*/ 708777 w 1146151"/>
                  <a:gd name="connsiteY18" fmla="*/ 1131490 h 1147735"/>
                  <a:gd name="connsiteX19" fmla="*/ 632181 w 1146151"/>
                  <a:gd name="connsiteY19" fmla="*/ 1144593 h 1147735"/>
                  <a:gd name="connsiteX20" fmla="*/ 484003 w 1146151"/>
                  <a:gd name="connsiteY20" fmla="*/ 1140873 h 1147735"/>
                  <a:gd name="connsiteX21" fmla="*/ 239332 w 1146151"/>
                  <a:gd name="connsiteY21" fmla="*/ 1040982 h 1147735"/>
                  <a:gd name="connsiteX22" fmla="*/ 88890 w 1146151"/>
                  <a:gd name="connsiteY22" fmla="*/ 882290 h 1147735"/>
                  <a:gd name="connsiteX23" fmla="*/ 46669 w 1146151"/>
                  <a:gd name="connsiteY23" fmla="*/ 802620 h 1147735"/>
                  <a:gd name="connsiteX24" fmla="*/ 21191 w 1146151"/>
                  <a:gd name="connsiteY24" fmla="*/ 731362 h 1147735"/>
                  <a:gd name="connsiteX25" fmla="*/ 2346 w 1146151"/>
                  <a:gd name="connsiteY25" fmla="*/ 628318 h 1147735"/>
                  <a:gd name="connsiteX26" fmla="*/ 324 w 1146151"/>
                  <a:gd name="connsiteY26" fmla="*/ 591920 h 1147735"/>
                  <a:gd name="connsiteX27" fmla="*/ 1051 w 1146151"/>
                  <a:gd name="connsiteY27" fmla="*/ 601141 h 1147735"/>
                  <a:gd name="connsiteX28" fmla="*/ 3154 w 1146151"/>
                  <a:gd name="connsiteY28" fmla="*/ 628237 h 1147735"/>
                  <a:gd name="connsiteX29" fmla="*/ 22809 w 1146151"/>
                  <a:gd name="connsiteY29" fmla="*/ 730877 h 1147735"/>
                  <a:gd name="connsiteX30" fmla="*/ 90832 w 1146151"/>
                  <a:gd name="connsiteY30" fmla="*/ 880753 h 1147735"/>
                  <a:gd name="connsiteX31" fmla="*/ 241031 w 1146151"/>
                  <a:gd name="connsiteY31" fmla="*/ 1038313 h 1147735"/>
                  <a:gd name="connsiteX32" fmla="*/ 484570 w 1146151"/>
                  <a:gd name="connsiteY32" fmla="*/ 1137233 h 1147735"/>
                  <a:gd name="connsiteX33" fmla="*/ 631857 w 1146151"/>
                  <a:gd name="connsiteY33" fmla="*/ 1140630 h 1147735"/>
                  <a:gd name="connsiteX34" fmla="*/ 707887 w 1146151"/>
                  <a:gd name="connsiteY34" fmla="*/ 1127527 h 1147735"/>
                  <a:gd name="connsiteX35" fmla="*/ 783432 w 1146151"/>
                  <a:gd name="connsiteY35" fmla="*/ 1103262 h 1147735"/>
                  <a:gd name="connsiteX36" fmla="*/ 1086258 w 1146151"/>
                  <a:gd name="connsiteY36" fmla="*/ 820172 h 1147735"/>
                  <a:gd name="connsiteX37" fmla="*/ 1104133 w 1146151"/>
                  <a:gd name="connsiteY37" fmla="*/ 779245 h 1147735"/>
                  <a:gd name="connsiteX38" fmla="*/ 1118530 w 1146151"/>
                  <a:gd name="connsiteY38" fmla="*/ 736620 h 1147735"/>
                  <a:gd name="connsiteX39" fmla="*/ 1107125 w 1146151"/>
                  <a:gd name="connsiteY39" fmla="*/ 376853 h 1147735"/>
                  <a:gd name="connsiteX40" fmla="*/ 1069677 w 1146151"/>
                  <a:gd name="connsiteY40" fmla="*/ 295970 h 1147735"/>
                  <a:gd name="connsiteX41" fmla="*/ 1021147 w 1146151"/>
                  <a:gd name="connsiteY41" fmla="*/ 222609 h 1147735"/>
                  <a:gd name="connsiteX42" fmla="*/ 749461 w 1146151"/>
                  <a:gd name="connsiteY42" fmla="*/ 31887 h 1147735"/>
                  <a:gd name="connsiteX43" fmla="*/ 672541 w 1146151"/>
                  <a:gd name="connsiteY43" fmla="*/ 12556 h 1147735"/>
                  <a:gd name="connsiteX44" fmla="*/ 449062 w 1146151"/>
                  <a:gd name="connsiteY44" fmla="*/ 16924 h 1147735"/>
                  <a:gd name="connsiteX45" fmla="*/ 212237 w 1146151"/>
                  <a:gd name="connsiteY45" fmla="*/ 130969 h 1147735"/>
                  <a:gd name="connsiteX46" fmla="*/ 72228 w 1146151"/>
                  <a:gd name="connsiteY46" fmla="*/ 297587 h 1147735"/>
                  <a:gd name="connsiteX47" fmla="*/ 35022 w 1146151"/>
                  <a:gd name="connsiteY47" fmla="*/ 379279 h 1147735"/>
                  <a:gd name="connsiteX48" fmla="*/ 13750 w 1146151"/>
                  <a:gd name="connsiteY48" fmla="*/ 452074 h 1147735"/>
                  <a:gd name="connsiteX49" fmla="*/ 647 w 1146151"/>
                  <a:gd name="connsiteY49" fmla="*/ 555685 h 1147735"/>
                  <a:gd name="connsiteX50" fmla="*/ 243 w 1146151"/>
                  <a:gd name="connsiteY50" fmla="*/ 582942 h 1147735"/>
                  <a:gd name="connsiteX51" fmla="*/ 324 w 1146151"/>
                  <a:gd name="connsiteY51" fmla="*/ 591920 h 1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6151" h="1147735">
                    <a:moveTo>
                      <a:pt x="324" y="591920"/>
                    </a:moveTo>
                    <a:cubicBezTo>
                      <a:pt x="324" y="591920"/>
                      <a:pt x="-404" y="579303"/>
                      <a:pt x="324" y="555361"/>
                    </a:cubicBezTo>
                    <a:cubicBezTo>
                      <a:pt x="1229" y="520379"/>
                      <a:pt x="5371" y="485559"/>
                      <a:pt x="12699" y="451346"/>
                    </a:cubicBezTo>
                    <a:cubicBezTo>
                      <a:pt x="18093" y="426652"/>
                      <a:pt x="25090" y="402339"/>
                      <a:pt x="33647" y="378551"/>
                    </a:cubicBezTo>
                    <a:cubicBezTo>
                      <a:pt x="43758" y="350218"/>
                      <a:pt x="56173" y="322758"/>
                      <a:pt x="70772" y="296455"/>
                    </a:cubicBezTo>
                    <a:cubicBezTo>
                      <a:pt x="106329" y="232130"/>
                      <a:pt x="153791" y="175148"/>
                      <a:pt x="210619" y="128542"/>
                    </a:cubicBezTo>
                    <a:cubicBezTo>
                      <a:pt x="279823" y="72076"/>
                      <a:pt x="361336" y="32677"/>
                      <a:pt x="448577" y="13527"/>
                    </a:cubicBezTo>
                    <a:cubicBezTo>
                      <a:pt x="497009" y="2798"/>
                      <a:pt x="546631" y="-1579"/>
                      <a:pt x="596188" y="504"/>
                    </a:cubicBezTo>
                    <a:cubicBezTo>
                      <a:pt x="622087" y="1495"/>
                      <a:pt x="647888" y="4198"/>
                      <a:pt x="673431" y="8593"/>
                    </a:cubicBezTo>
                    <a:cubicBezTo>
                      <a:pt x="699645" y="13401"/>
                      <a:pt x="725528" y="19885"/>
                      <a:pt x="750917" y="28005"/>
                    </a:cubicBezTo>
                    <a:cubicBezTo>
                      <a:pt x="859033" y="63470"/>
                      <a:pt x="954224" y="130175"/>
                      <a:pt x="1024463" y="219697"/>
                    </a:cubicBezTo>
                    <a:cubicBezTo>
                      <a:pt x="1042532" y="243016"/>
                      <a:pt x="1058757" y="267709"/>
                      <a:pt x="1072993" y="293543"/>
                    </a:cubicBezTo>
                    <a:cubicBezTo>
                      <a:pt x="1087851" y="319749"/>
                      <a:pt x="1100493" y="347161"/>
                      <a:pt x="1110765" y="375478"/>
                    </a:cubicBezTo>
                    <a:cubicBezTo>
                      <a:pt x="1153665" y="491876"/>
                      <a:pt x="1157669" y="619048"/>
                      <a:pt x="1122170" y="737914"/>
                    </a:cubicBezTo>
                    <a:cubicBezTo>
                      <a:pt x="1118045" y="752473"/>
                      <a:pt x="1112787" y="766627"/>
                      <a:pt x="1107692" y="780782"/>
                    </a:cubicBezTo>
                    <a:cubicBezTo>
                      <a:pt x="1102596" y="794936"/>
                      <a:pt x="1096368" y="808606"/>
                      <a:pt x="1089655" y="822032"/>
                    </a:cubicBezTo>
                    <a:cubicBezTo>
                      <a:pt x="1076899" y="848772"/>
                      <a:pt x="1062049" y="874469"/>
                      <a:pt x="1045250" y="898871"/>
                    </a:cubicBezTo>
                    <a:cubicBezTo>
                      <a:pt x="980932" y="992501"/>
                      <a:pt x="890343" y="1064997"/>
                      <a:pt x="784888" y="1107225"/>
                    </a:cubicBezTo>
                    <a:cubicBezTo>
                      <a:pt x="760081" y="1116980"/>
                      <a:pt x="734652" y="1125084"/>
                      <a:pt x="708777" y="1131490"/>
                    </a:cubicBezTo>
                    <a:cubicBezTo>
                      <a:pt x="683574" y="1137613"/>
                      <a:pt x="657983" y="1141989"/>
                      <a:pt x="632181" y="1144593"/>
                    </a:cubicBezTo>
                    <a:cubicBezTo>
                      <a:pt x="582834" y="1149786"/>
                      <a:pt x="533026" y="1148540"/>
                      <a:pt x="484003" y="1140873"/>
                    </a:cubicBezTo>
                    <a:cubicBezTo>
                      <a:pt x="395760" y="1127147"/>
                      <a:pt x="311965" y="1092933"/>
                      <a:pt x="239332" y="1040982"/>
                    </a:cubicBezTo>
                    <a:cubicBezTo>
                      <a:pt x="179584" y="998098"/>
                      <a:pt x="128531" y="944246"/>
                      <a:pt x="88890" y="882290"/>
                    </a:cubicBezTo>
                    <a:cubicBezTo>
                      <a:pt x="72649" y="856941"/>
                      <a:pt x="58527" y="830290"/>
                      <a:pt x="46669" y="802620"/>
                    </a:cubicBezTo>
                    <a:cubicBezTo>
                      <a:pt x="36632" y="779447"/>
                      <a:pt x="28123" y="755644"/>
                      <a:pt x="21191" y="731362"/>
                    </a:cubicBezTo>
                    <a:cubicBezTo>
                      <a:pt x="11736" y="697667"/>
                      <a:pt x="5427" y="663178"/>
                      <a:pt x="2346" y="628318"/>
                    </a:cubicBezTo>
                    <a:cubicBezTo>
                      <a:pt x="404" y="604457"/>
                      <a:pt x="324" y="591920"/>
                      <a:pt x="324" y="591920"/>
                    </a:cubicBezTo>
                    <a:cubicBezTo>
                      <a:pt x="324" y="591920"/>
                      <a:pt x="324" y="594994"/>
                      <a:pt x="1051" y="601141"/>
                    </a:cubicBezTo>
                    <a:cubicBezTo>
                      <a:pt x="1779" y="607288"/>
                      <a:pt x="1698" y="616428"/>
                      <a:pt x="3154" y="628237"/>
                    </a:cubicBezTo>
                    <a:cubicBezTo>
                      <a:pt x="6624" y="662968"/>
                      <a:pt x="13200" y="697319"/>
                      <a:pt x="22809" y="730877"/>
                    </a:cubicBezTo>
                    <a:cubicBezTo>
                      <a:pt x="38193" y="783831"/>
                      <a:pt x="61099" y="834310"/>
                      <a:pt x="90832" y="880753"/>
                    </a:cubicBezTo>
                    <a:cubicBezTo>
                      <a:pt x="130505" y="942289"/>
                      <a:pt x="181469" y="995744"/>
                      <a:pt x="241031" y="1038313"/>
                    </a:cubicBezTo>
                    <a:cubicBezTo>
                      <a:pt x="313413" y="1089779"/>
                      <a:pt x="396803" y="1123653"/>
                      <a:pt x="484570" y="1137233"/>
                    </a:cubicBezTo>
                    <a:cubicBezTo>
                      <a:pt x="533310" y="1144747"/>
                      <a:pt x="582818" y="1145887"/>
                      <a:pt x="631857" y="1140630"/>
                    </a:cubicBezTo>
                    <a:cubicBezTo>
                      <a:pt x="657473" y="1138018"/>
                      <a:pt x="682878" y="1133642"/>
                      <a:pt x="707887" y="1127527"/>
                    </a:cubicBezTo>
                    <a:cubicBezTo>
                      <a:pt x="733568" y="1121073"/>
                      <a:pt x="758803" y="1112968"/>
                      <a:pt x="783432" y="1103262"/>
                    </a:cubicBezTo>
                    <a:cubicBezTo>
                      <a:pt x="916274" y="1050163"/>
                      <a:pt x="1024342" y="949140"/>
                      <a:pt x="1086258" y="820172"/>
                    </a:cubicBezTo>
                    <a:cubicBezTo>
                      <a:pt x="1092890" y="806826"/>
                      <a:pt x="1098390" y="792995"/>
                      <a:pt x="1104133" y="779245"/>
                    </a:cubicBezTo>
                    <a:cubicBezTo>
                      <a:pt x="1109875" y="765495"/>
                      <a:pt x="1114405" y="751098"/>
                      <a:pt x="1118530" y="736620"/>
                    </a:cubicBezTo>
                    <a:cubicBezTo>
                      <a:pt x="1153706" y="618620"/>
                      <a:pt x="1149702" y="492394"/>
                      <a:pt x="1107125" y="376853"/>
                    </a:cubicBezTo>
                    <a:cubicBezTo>
                      <a:pt x="1096934" y="348883"/>
                      <a:pt x="1084413" y="321828"/>
                      <a:pt x="1069677" y="295970"/>
                    </a:cubicBezTo>
                    <a:cubicBezTo>
                      <a:pt x="1055449" y="270281"/>
                      <a:pt x="1039216" y="245758"/>
                      <a:pt x="1021147" y="222609"/>
                    </a:cubicBezTo>
                    <a:cubicBezTo>
                      <a:pt x="951418" y="133584"/>
                      <a:pt x="856882" y="67217"/>
                      <a:pt x="749461" y="31887"/>
                    </a:cubicBezTo>
                    <a:cubicBezTo>
                      <a:pt x="724274" y="23757"/>
                      <a:pt x="698578" y="17300"/>
                      <a:pt x="672541" y="12556"/>
                    </a:cubicBezTo>
                    <a:cubicBezTo>
                      <a:pt x="598469" y="-533"/>
                      <a:pt x="522560" y="951"/>
                      <a:pt x="449062" y="16924"/>
                    </a:cubicBezTo>
                    <a:cubicBezTo>
                      <a:pt x="362283" y="35879"/>
                      <a:pt x="281165" y="74943"/>
                      <a:pt x="212237" y="130969"/>
                    </a:cubicBezTo>
                    <a:cubicBezTo>
                      <a:pt x="155449" y="177154"/>
                      <a:pt x="107938" y="233693"/>
                      <a:pt x="72228" y="297587"/>
                    </a:cubicBezTo>
                    <a:cubicBezTo>
                      <a:pt x="57613" y="323753"/>
                      <a:pt x="45165" y="351075"/>
                      <a:pt x="35022" y="379279"/>
                    </a:cubicBezTo>
                    <a:cubicBezTo>
                      <a:pt x="26311" y="403043"/>
                      <a:pt x="19210" y="427364"/>
                      <a:pt x="13750" y="452074"/>
                    </a:cubicBezTo>
                    <a:cubicBezTo>
                      <a:pt x="6260" y="486142"/>
                      <a:pt x="1868" y="520824"/>
                      <a:pt x="647" y="555685"/>
                    </a:cubicBezTo>
                    <a:cubicBezTo>
                      <a:pt x="-81" y="567655"/>
                      <a:pt x="647" y="576795"/>
                      <a:pt x="243" y="582942"/>
                    </a:cubicBezTo>
                    <a:cubicBezTo>
                      <a:pt x="-162" y="589089"/>
                      <a:pt x="324" y="591920"/>
                      <a:pt x="324" y="591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775" name="任意多边形: 形状 1774"/>
              <p:cNvSpPr/>
              <p:nvPr>
                <p:custDataLst>
                  <p:tags r:id="rId687"/>
                </p:custDataLst>
              </p:nvPr>
            </p:nvSpPr>
            <p:spPr>
              <a:xfrm>
                <a:off x="7066795" y="4061968"/>
                <a:ext cx="652040" cy="430425"/>
              </a:xfrm>
              <a:custGeom>
                <a:avLst/>
                <a:gdLst>
                  <a:gd name="connsiteX0" fmla="*/ 6 w 537559"/>
                  <a:gd name="connsiteY0" fmla="*/ 871030 h 871031"/>
                  <a:gd name="connsiteX1" fmla="*/ 266920 w 537559"/>
                  <a:gd name="connsiteY1" fmla="*/ 434262 h 871031"/>
                  <a:gd name="connsiteX2" fmla="*/ 537554 w 537559"/>
                  <a:gd name="connsiteY2" fmla="*/ 2 h 871031"/>
                  <a:gd name="connsiteX3" fmla="*/ 270640 w 537559"/>
                  <a:gd name="connsiteY3" fmla="*/ 436769 h 871031"/>
                  <a:gd name="connsiteX4" fmla="*/ 6 w 537559"/>
                  <a:gd name="connsiteY4" fmla="*/ 871030 h 87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59" h="871031">
                    <a:moveTo>
                      <a:pt x="6" y="871030"/>
                    </a:moveTo>
                    <a:cubicBezTo>
                      <a:pt x="-965" y="870464"/>
                      <a:pt x="118580" y="674970"/>
                      <a:pt x="266920" y="434262"/>
                    </a:cubicBezTo>
                    <a:cubicBezTo>
                      <a:pt x="415259" y="193555"/>
                      <a:pt x="536583" y="-645"/>
                      <a:pt x="537554" y="2"/>
                    </a:cubicBezTo>
                    <a:cubicBezTo>
                      <a:pt x="538525" y="649"/>
                      <a:pt x="418980" y="195981"/>
                      <a:pt x="270640" y="436769"/>
                    </a:cubicBezTo>
                    <a:cubicBezTo>
                      <a:pt x="122301" y="677558"/>
                      <a:pt x="976" y="871677"/>
                      <a:pt x="6" y="87103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776" name="任意多边形: 形状 1775"/>
              <p:cNvSpPr/>
              <p:nvPr>
                <p:custDataLst>
                  <p:tags r:id="rId688"/>
                </p:custDataLst>
              </p:nvPr>
            </p:nvSpPr>
            <p:spPr>
              <a:xfrm>
                <a:off x="7725584" y="4009642"/>
                <a:ext cx="46424" cy="46434"/>
              </a:xfrm>
              <a:custGeom>
                <a:avLst/>
                <a:gdLst>
                  <a:gd name="connsiteX0" fmla="*/ 46414 w 46424"/>
                  <a:gd name="connsiteY0" fmla="*/ 22514 h 46434"/>
                  <a:gd name="connsiteX1" fmla="*/ 23912 w 46424"/>
                  <a:gd name="connsiteY1" fmla="*/ 46423 h 46434"/>
                  <a:gd name="connsiteX2" fmla="*/ 11 w 46424"/>
                  <a:gd name="connsiteY2" fmla="*/ 23922 h 46434"/>
                  <a:gd name="connsiteX3" fmla="*/ 22149 w 46424"/>
                  <a:gd name="connsiteY3" fmla="*/ 29 h 46434"/>
                  <a:gd name="connsiteX4" fmla="*/ 46397 w 46424"/>
                  <a:gd name="connsiteY4" fmla="*/ 21988 h 46434"/>
                  <a:gd name="connsiteX5" fmla="*/ 46414 w 46424"/>
                  <a:gd name="connsiteY5" fmla="*/ 22514 h 4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24" h="46434">
                    <a:moveTo>
                      <a:pt x="46414" y="22514"/>
                    </a:moveTo>
                    <a:cubicBezTo>
                      <a:pt x="46802" y="35326"/>
                      <a:pt x="36732" y="46035"/>
                      <a:pt x="23912" y="46423"/>
                    </a:cubicBezTo>
                    <a:cubicBezTo>
                      <a:pt x="11100" y="46811"/>
                      <a:pt x="399" y="36733"/>
                      <a:pt x="11" y="23922"/>
                    </a:cubicBezTo>
                    <a:cubicBezTo>
                      <a:pt x="-377" y="11247"/>
                      <a:pt x="9482" y="611"/>
                      <a:pt x="22149" y="29"/>
                    </a:cubicBezTo>
                    <a:cubicBezTo>
                      <a:pt x="34912" y="-602"/>
                      <a:pt x="45766" y="9233"/>
                      <a:pt x="46397" y="21988"/>
                    </a:cubicBezTo>
                    <a:cubicBezTo>
                      <a:pt x="46405" y="22166"/>
                      <a:pt x="46405" y="22336"/>
                      <a:pt x="46414" y="22514"/>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sp>
            <p:nvSpPr>
              <p:cNvPr id="1777" name="任意多边形: 形状 1776"/>
              <p:cNvSpPr/>
              <p:nvPr>
                <p:custDataLst>
                  <p:tags r:id="rId689"/>
                </p:custDataLst>
              </p:nvPr>
            </p:nvSpPr>
            <p:spPr>
              <a:xfrm flipH="1">
                <a:off x="7630118" y="3076364"/>
                <a:ext cx="1080000" cy="1080000"/>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2322" name="组合 2321"/>
              <p:cNvGrpSpPr/>
              <p:nvPr/>
            </p:nvGrpSpPr>
            <p:grpSpPr>
              <a:xfrm>
                <a:off x="7854315" y="3285104"/>
                <a:ext cx="663481" cy="653379"/>
                <a:chOff x="980552" y="3594964"/>
                <a:chExt cx="722740" cy="711736"/>
              </a:xfrm>
            </p:grpSpPr>
            <p:sp>
              <p:nvSpPr>
                <p:cNvPr id="2323" name="任意多边形: 形状 2322"/>
                <p:cNvSpPr/>
                <p:nvPr>
                  <p:custDataLst>
                    <p:tags r:id="rId690"/>
                  </p:custDataLst>
                </p:nvPr>
              </p:nvSpPr>
              <p:spPr>
                <a:xfrm>
                  <a:off x="980552" y="3594964"/>
                  <a:ext cx="722740" cy="711736"/>
                </a:xfrm>
                <a:custGeom>
                  <a:avLst/>
                  <a:gdLst>
                    <a:gd name="connsiteX0" fmla="*/ 333375 w 362902"/>
                    <a:gd name="connsiteY0" fmla="*/ 0 h 357377"/>
                    <a:gd name="connsiteX1" fmla="*/ 362902 w 362902"/>
                    <a:gd name="connsiteY1" fmla="*/ 0 h 357377"/>
                    <a:gd name="connsiteX2" fmla="*/ 362902 w 362902"/>
                    <a:gd name="connsiteY2" fmla="*/ 357378 h 357377"/>
                    <a:gd name="connsiteX3" fmla="*/ 333375 w 362902"/>
                    <a:gd name="connsiteY3" fmla="*/ 357378 h 357377"/>
                    <a:gd name="connsiteX4" fmla="*/ 29527 w 362902"/>
                    <a:gd name="connsiteY4" fmla="*/ 357378 h 357377"/>
                    <a:gd name="connsiteX5" fmla="*/ 0 w 362902"/>
                    <a:gd name="connsiteY5" fmla="*/ 357378 h 357377"/>
                    <a:gd name="connsiteX6" fmla="*/ 0 w 362902"/>
                    <a:gd name="connsiteY6" fmla="*/ 0 h 357377"/>
                    <a:gd name="connsiteX7" fmla="*/ 29527 w 362902"/>
                    <a:gd name="connsiteY7" fmla="*/ 0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902" h="357377">
                      <a:moveTo>
                        <a:pt x="333375" y="0"/>
                      </a:moveTo>
                      <a:cubicBezTo>
                        <a:pt x="349683" y="0"/>
                        <a:pt x="362902" y="0"/>
                        <a:pt x="362902" y="0"/>
                      </a:cubicBezTo>
                      <a:lnTo>
                        <a:pt x="362902" y="357378"/>
                      </a:lnTo>
                      <a:cubicBezTo>
                        <a:pt x="362902" y="357378"/>
                        <a:pt x="349683" y="357378"/>
                        <a:pt x="333375" y="357378"/>
                      </a:cubicBezTo>
                      <a:lnTo>
                        <a:pt x="29527" y="357378"/>
                      </a:lnTo>
                      <a:cubicBezTo>
                        <a:pt x="13220" y="357378"/>
                        <a:pt x="0" y="357378"/>
                        <a:pt x="0" y="357378"/>
                      </a:cubicBezTo>
                      <a:lnTo>
                        <a:pt x="0" y="0"/>
                      </a:lnTo>
                      <a:cubicBezTo>
                        <a:pt x="0" y="0"/>
                        <a:pt x="13220" y="0"/>
                        <a:pt x="29527" y="0"/>
                      </a:cubicBezTo>
                      <a:close/>
                    </a:path>
                  </a:pathLst>
                </a:custGeom>
                <a:solidFill>
                  <a:srgbClr val="FFFFFF"/>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25" name="任意多边形: 形状 2324"/>
                <p:cNvSpPr/>
                <p:nvPr>
                  <p:custDataLst>
                    <p:tags r:id="rId691"/>
                  </p:custDataLst>
                </p:nvPr>
              </p:nvSpPr>
              <p:spPr>
                <a:xfrm>
                  <a:off x="1160762" y="3647129"/>
                  <a:ext cx="362318" cy="135061"/>
                </a:xfrm>
                <a:custGeom>
                  <a:avLst/>
                  <a:gdLst>
                    <a:gd name="connsiteX0" fmla="*/ 35243 w 181927"/>
                    <a:gd name="connsiteY0" fmla="*/ 0 h 67817"/>
                    <a:gd name="connsiteX1" fmla="*/ 146780 w 181927"/>
                    <a:gd name="connsiteY1" fmla="*/ 0 h 67817"/>
                    <a:gd name="connsiteX2" fmla="*/ 181928 w 181927"/>
                    <a:gd name="connsiteY2" fmla="*/ 35147 h 67817"/>
                    <a:gd name="connsiteX3" fmla="*/ 181928 w 181927"/>
                    <a:gd name="connsiteY3" fmla="*/ 67818 h 67817"/>
                    <a:gd name="connsiteX4" fmla="*/ 181928 w 181927"/>
                    <a:gd name="connsiteY4" fmla="*/ 67818 h 67817"/>
                    <a:gd name="connsiteX5" fmla="*/ 0 w 181927"/>
                    <a:gd name="connsiteY5" fmla="*/ 67818 h 67817"/>
                    <a:gd name="connsiteX6" fmla="*/ 0 w 181927"/>
                    <a:gd name="connsiteY6" fmla="*/ 67818 h 67817"/>
                    <a:gd name="connsiteX7" fmla="*/ 0 w 181927"/>
                    <a:gd name="connsiteY7" fmla="*/ 35147 h 67817"/>
                    <a:gd name="connsiteX8" fmla="*/ 35147 w 181927"/>
                    <a:gd name="connsiteY8" fmla="*/ 0 h 67817"/>
                    <a:gd name="connsiteX9" fmla="*/ 35243 w 181927"/>
                    <a:gd name="connsiteY9" fmla="*/ 0 h 6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 h="67817">
                      <a:moveTo>
                        <a:pt x="35243" y="0"/>
                      </a:moveTo>
                      <a:lnTo>
                        <a:pt x="146780" y="0"/>
                      </a:lnTo>
                      <a:cubicBezTo>
                        <a:pt x="166192" y="0"/>
                        <a:pt x="181928" y="15735"/>
                        <a:pt x="181928" y="35147"/>
                      </a:cubicBezTo>
                      <a:lnTo>
                        <a:pt x="181928" y="67818"/>
                      </a:lnTo>
                      <a:lnTo>
                        <a:pt x="181928" y="67818"/>
                      </a:lnTo>
                      <a:lnTo>
                        <a:pt x="0" y="67818"/>
                      </a:lnTo>
                      <a:lnTo>
                        <a:pt x="0" y="67818"/>
                      </a:lnTo>
                      <a:lnTo>
                        <a:pt x="0" y="35147"/>
                      </a:lnTo>
                      <a:cubicBezTo>
                        <a:pt x="0" y="15735"/>
                        <a:pt x="15735" y="0"/>
                        <a:pt x="35147" y="0"/>
                      </a:cubicBezTo>
                      <a:cubicBezTo>
                        <a:pt x="35176" y="0"/>
                        <a:pt x="35214" y="0"/>
                        <a:pt x="35243" y="0"/>
                      </a:cubicBezTo>
                      <a:close/>
                    </a:path>
                  </a:pathLst>
                </a:custGeom>
                <a:solidFill>
                  <a:srgbClr val="FFFFFF"/>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26" name="任意多边形: 形状 2325"/>
                <p:cNvSpPr/>
                <p:nvPr>
                  <p:custDataLst>
                    <p:tags r:id="rId692"/>
                  </p:custDataLst>
                </p:nvPr>
              </p:nvSpPr>
              <p:spPr>
                <a:xfrm>
                  <a:off x="1152037" y="3638214"/>
                  <a:ext cx="379770" cy="152705"/>
                </a:xfrm>
                <a:custGeom>
                  <a:avLst/>
                  <a:gdLst>
                    <a:gd name="connsiteX0" fmla="*/ 190500 w 190690"/>
                    <a:gd name="connsiteY0" fmla="*/ 76676 h 76676"/>
                    <a:gd name="connsiteX1" fmla="*/ 0 w 190690"/>
                    <a:gd name="connsiteY1" fmla="*/ 76676 h 76676"/>
                    <a:gd name="connsiteX2" fmla="*/ 0 w 190690"/>
                    <a:gd name="connsiteY2" fmla="*/ 39624 h 76676"/>
                    <a:gd name="connsiteX3" fmla="*/ 39624 w 190690"/>
                    <a:gd name="connsiteY3" fmla="*/ 0 h 76676"/>
                    <a:gd name="connsiteX4" fmla="*/ 151066 w 190690"/>
                    <a:gd name="connsiteY4" fmla="*/ 0 h 76676"/>
                    <a:gd name="connsiteX5" fmla="*/ 190690 w 190690"/>
                    <a:gd name="connsiteY5" fmla="*/ 39624 h 76676"/>
                    <a:gd name="connsiteX6" fmla="*/ 8668 w 190690"/>
                    <a:gd name="connsiteY6" fmla="*/ 67818 h 76676"/>
                    <a:gd name="connsiteX7" fmla="*/ 181642 w 190690"/>
                    <a:gd name="connsiteY7" fmla="*/ 67818 h 76676"/>
                    <a:gd name="connsiteX8" fmla="*/ 181642 w 190690"/>
                    <a:gd name="connsiteY8" fmla="*/ 39243 h 76676"/>
                    <a:gd name="connsiteX9" fmla="*/ 150876 w 190690"/>
                    <a:gd name="connsiteY9" fmla="*/ 8477 h 76676"/>
                    <a:gd name="connsiteX10" fmla="*/ 39434 w 190690"/>
                    <a:gd name="connsiteY10" fmla="*/ 8477 h 76676"/>
                    <a:gd name="connsiteX11" fmla="*/ 8668 w 190690"/>
                    <a:gd name="connsiteY11" fmla="*/ 39243 h 7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690" h="76676">
                      <a:moveTo>
                        <a:pt x="190500" y="76676"/>
                      </a:moveTo>
                      <a:lnTo>
                        <a:pt x="0" y="76676"/>
                      </a:lnTo>
                      <a:lnTo>
                        <a:pt x="0" y="39624"/>
                      </a:lnTo>
                      <a:cubicBezTo>
                        <a:pt x="48" y="17764"/>
                        <a:pt x="17764" y="57"/>
                        <a:pt x="39624" y="0"/>
                      </a:cubicBezTo>
                      <a:lnTo>
                        <a:pt x="151066" y="0"/>
                      </a:lnTo>
                      <a:cubicBezTo>
                        <a:pt x="172926" y="57"/>
                        <a:pt x="190633" y="17764"/>
                        <a:pt x="190690" y="39624"/>
                      </a:cubicBezTo>
                      <a:close/>
                      <a:moveTo>
                        <a:pt x="8668" y="67818"/>
                      </a:moveTo>
                      <a:lnTo>
                        <a:pt x="181642" y="67818"/>
                      </a:lnTo>
                      <a:lnTo>
                        <a:pt x="181642" y="39243"/>
                      </a:lnTo>
                      <a:cubicBezTo>
                        <a:pt x="181642" y="22250"/>
                        <a:pt x="167869" y="8477"/>
                        <a:pt x="150876" y="8477"/>
                      </a:cubicBezTo>
                      <a:lnTo>
                        <a:pt x="39434" y="8477"/>
                      </a:lnTo>
                      <a:cubicBezTo>
                        <a:pt x="22441" y="8477"/>
                        <a:pt x="8668" y="22250"/>
                        <a:pt x="8668" y="39243"/>
                      </a:cubicBezTo>
                      <a:close/>
                    </a:path>
                  </a:pathLst>
                </a:custGeom>
                <a:solidFill>
                  <a:schemeClr val="accent1"/>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27" name="任意多边形: 形状 2326"/>
                <p:cNvSpPr/>
                <p:nvPr>
                  <p:custDataLst>
                    <p:tags r:id="rId693"/>
                  </p:custDataLst>
                </p:nvPr>
              </p:nvSpPr>
              <p:spPr>
                <a:xfrm>
                  <a:off x="1333195" y="3674066"/>
                  <a:ext cx="17452" cy="83086"/>
                </a:xfrm>
                <a:custGeom>
                  <a:avLst/>
                  <a:gdLst>
                    <a:gd name="connsiteX0" fmla="*/ 0 w 8763"/>
                    <a:gd name="connsiteY0" fmla="*/ 0 h 41719"/>
                    <a:gd name="connsiteX1" fmla="*/ 8763 w 8763"/>
                    <a:gd name="connsiteY1" fmla="*/ 0 h 41719"/>
                    <a:gd name="connsiteX2" fmla="*/ 8763 w 8763"/>
                    <a:gd name="connsiteY2" fmla="*/ 41719 h 41719"/>
                    <a:gd name="connsiteX3" fmla="*/ 0 w 8763"/>
                    <a:gd name="connsiteY3" fmla="*/ 41719 h 41719"/>
                  </a:gdLst>
                  <a:ahLst/>
                  <a:cxnLst>
                    <a:cxn ang="0">
                      <a:pos x="connsiteX0" y="connsiteY0"/>
                    </a:cxn>
                    <a:cxn ang="0">
                      <a:pos x="connsiteX1" y="connsiteY1"/>
                    </a:cxn>
                    <a:cxn ang="0">
                      <a:pos x="connsiteX2" y="connsiteY2"/>
                    </a:cxn>
                    <a:cxn ang="0">
                      <a:pos x="connsiteX3" y="connsiteY3"/>
                    </a:cxn>
                  </a:cxnLst>
                  <a:rect l="l" t="t" r="r" b="b"/>
                  <a:pathLst>
                    <a:path w="8763" h="41719">
                      <a:moveTo>
                        <a:pt x="0" y="0"/>
                      </a:moveTo>
                      <a:lnTo>
                        <a:pt x="8763" y="0"/>
                      </a:lnTo>
                      <a:lnTo>
                        <a:pt x="8763" y="41719"/>
                      </a:lnTo>
                      <a:lnTo>
                        <a:pt x="0" y="41719"/>
                      </a:lnTo>
                      <a:close/>
                    </a:path>
                  </a:pathLst>
                </a:custGeom>
                <a:solidFill>
                  <a:srgbClr val="455A64"/>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28" name="任意多边形: 形状 2327"/>
                <p:cNvSpPr/>
                <p:nvPr>
                  <p:custDataLst>
                    <p:tags r:id="rId694"/>
                  </p:custDataLst>
                </p:nvPr>
              </p:nvSpPr>
              <p:spPr>
                <a:xfrm>
                  <a:off x="1105188" y="3824781"/>
                  <a:ext cx="175948" cy="431491"/>
                </a:xfrm>
                <a:custGeom>
                  <a:avLst/>
                  <a:gdLst>
                    <a:gd name="connsiteX0" fmla="*/ 33810 w 88347"/>
                    <a:gd name="connsiteY0" fmla="*/ 3095 h 216660"/>
                    <a:gd name="connsiteX1" fmla="*/ 1044 w 88347"/>
                    <a:gd name="connsiteY1" fmla="*/ 39956 h 216660"/>
                    <a:gd name="connsiteX2" fmla="*/ 187 w 88347"/>
                    <a:gd name="connsiteY2" fmla="*/ 59006 h 216660"/>
                    <a:gd name="connsiteX3" fmla="*/ 6569 w 88347"/>
                    <a:gd name="connsiteY3" fmla="*/ 157590 h 216660"/>
                    <a:gd name="connsiteX4" fmla="*/ 15141 w 88347"/>
                    <a:gd name="connsiteY4" fmla="*/ 194452 h 216660"/>
                    <a:gd name="connsiteX5" fmla="*/ 43716 w 88347"/>
                    <a:gd name="connsiteY5" fmla="*/ 216550 h 216660"/>
                    <a:gd name="connsiteX6" fmla="*/ 55337 w 88347"/>
                    <a:gd name="connsiteY6" fmla="*/ 214073 h 216660"/>
                    <a:gd name="connsiteX7" fmla="*/ 63528 w 88347"/>
                    <a:gd name="connsiteY7" fmla="*/ 192071 h 216660"/>
                    <a:gd name="connsiteX8" fmla="*/ 57908 w 88347"/>
                    <a:gd name="connsiteY8" fmla="*/ 129967 h 216660"/>
                    <a:gd name="connsiteX9" fmla="*/ 86483 w 88347"/>
                    <a:gd name="connsiteY9" fmla="*/ 44814 h 216660"/>
                    <a:gd name="connsiteX10" fmla="*/ 79244 w 88347"/>
                    <a:gd name="connsiteY10" fmla="*/ 6714 h 216660"/>
                    <a:gd name="connsiteX11" fmla="*/ 33810 w 88347"/>
                    <a:gd name="connsiteY11" fmla="*/ 3095 h 2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47" h="216660">
                      <a:moveTo>
                        <a:pt x="33810" y="3095"/>
                      </a:moveTo>
                      <a:cubicBezTo>
                        <a:pt x="17218" y="8847"/>
                        <a:pt x="4816" y="22811"/>
                        <a:pt x="1044" y="39956"/>
                      </a:cubicBezTo>
                      <a:cubicBezTo>
                        <a:pt x="54" y="46252"/>
                        <a:pt x="-232" y="52644"/>
                        <a:pt x="187" y="59006"/>
                      </a:cubicBezTo>
                      <a:cubicBezTo>
                        <a:pt x="1044" y="91963"/>
                        <a:pt x="3235" y="124824"/>
                        <a:pt x="6569" y="157590"/>
                      </a:cubicBezTo>
                      <a:cubicBezTo>
                        <a:pt x="7235" y="170287"/>
                        <a:pt x="10141" y="182764"/>
                        <a:pt x="15141" y="194452"/>
                      </a:cubicBezTo>
                      <a:cubicBezTo>
                        <a:pt x="20351" y="206148"/>
                        <a:pt x="31086" y="214454"/>
                        <a:pt x="43716" y="216550"/>
                      </a:cubicBezTo>
                      <a:cubicBezTo>
                        <a:pt x="47755" y="216988"/>
                        <a:pt x="51822" y="216121"/>
                        <a:pt x="55337" y="214073"/>
                      </a:cubicBezTo>
                      <a:cubicBezTo>
                        <a:pt x="61575" y="208568"/>
                        <a:pt x="64652" y="200310"/>
                        <a:pt x="63528" y="192071"/>
                      </a:cubicBezTo>
                      <a:cubicBezTo>
                        <a:pt x="63052" y="171306"/>
                        <a:pt x="56384" y="150732"/>
                        <a:pt x="57908" y="129967"/>
                      </a:cubicBezTo>
                      <a:cubicBezTo>
                        <a:pt x="60099" y="100059"/>
                        <a:pt x="78959" y="73865"/>
                        <a:pt x="86483" y="44814"/>
                      </a:cubicBezTo>
                      <a:cubicBezTo>
                        <a:pt x="89531" y="32908"/>
                        <a:pt x="89912" y="15096"/>
                        <a:pt x="79244" y="6714"/>
                      </a:cubicBezTo>
                      <a:cubicBezTo>
                        <a:pt x="68576" y="-1668"/>
                        <a:pt x="46478" y="-1382"/>
                        <a:pt x="33810" y="3095"/>
                      </a:cubicBezTo>
                      <a:close/>
                    </a:path>
                  </a:pathLst>
                </a:custGeom>
                <a:solidFill>
                  <a:srgbClr val="BA68C8"/>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29" name="任意多边形: 形状 2328"/>
                <p:cNvSpPr/>
                <p:nvPr>
                  <p:custDataLst>
                    <p:tags r:id="rId695"/>
                  </p:custDataLst>
                </p:nvPr>
              </p:nvSpPr>
              <p:spPr>
                <a:xfrm>
                  <a:off x="1105188" y="3824781"/>
                  <a:ext cx="175948" cy="431491"/>
                </a:xfrm>
                <a:custGeom>
                  <a:avLst/>
                  <a:gdLst>
                    <a:gd name="connsiteX0" fmla="*/ 33810 w 88347"/>
                    <a:gd name="connsiteY0" fmla="*/ 3095 h 216660"/>
                    <a:gd name="connsiteX1" fmla="*/ 1044 w 88347"/>
                    <a:gd name="connsiteY1" fmla="*/ 39956 h 216660"/>
                    <a:gd name="connsiteX2" fmla="*/ 187 w 88347"/>
                    <a:gd name="connsiteY2" fmla="*/ 59006 h 216660"/>
                    <a:gd name="connsiteX3" fmla="*/ 6569 w 88347"/>
                    <a:gd name="connsiteY3" fmla="*/ 157590 h 216660"/>
                    <a:gd name="connsiteX4" fmla="*/ 15141 w 88347"/>
                    <a:gd name="connsiteY4" fmla="*/ 194452 h 216660"/>
                    <a:gd name="connsiteX5" fmla="*/ 43716 w 88347"/>
                    <a:gd name="connsiteY5" fmla="*/ 216550 h 216660"/>
                    <a:gd name="connsiteX6" fmla="*/ 55337 w 88347"/>
                    <a:gd name="connsiteY6" fmla="*/ 214073 h 216660"/>
                    <a:gd name="connsiteX7" fmla="*/ 63528 w 88347"/>
                    <a:gd name="connsiteY7" fmla="*/ 192071 h 216660"/>
                    <a:gd name="connsiteX8" fmla="*/ 57908 w 88347"/>
                    <a:gd name="connsiteY8" fmla="*/ 129967 h 216660"/>
                    <a:gd name="connsiteX9" fmla="*/ 86483 w 88347"/>
                    <a:gd name="connsiteY9" fmla="*/ 44814 h 216660"/>
                    <a:gd name="connsiteX10" fmla="*/ 79244 w 88347"/>
                    <a:gd name="connsiteY10" fmla="*/ 6714 h 216660"/>
                    <a:gd name="connsiteX11" fmla="*/ 33810 w 88347"/>
                    <a:gd name="connsiteY11" fmla="*/ 3095 h 2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47" h="216660">
                      <a:moveTo>
                        <a:pt x="33810" y="3095"/>
                      </a:moveTo>
                      <a:cubicBezTo>
                        <a:pt x="17218" y="8847"/>
                        <a:pt x="4816" y="22811"/>
                        <a:pt x="1044" y="39956"/>
                      </a:cubicBezTo>
                      <a:cubicBezTo>
                        <a:pt x="54" y="46252"/>
                        <a:pt x="-232" y="52644"/>
                        <a:pt x="187" y="59006"/>
                      </a:cubicBezTo>
                      <a:cubicBezTo>
                        <a:pt x="1044" y="91963"/>
                        <a:pt x="3235" y="124824"/>
                        <a:pt x="6569" y="157590"/>
                      </a:cubicBezTo>
                      <a:cubicBezTo>
                        <a:pt x="7235" y="170287"/>
                        <a:pt x="10141" y="182764"/>
                        <a:pt x="15141" y="194452"/>
                      </a:cubicBezTo>
                      <a:cubicBezTo>
                        <a:pt x="20351" y="206148"/>
                        <a:pt x="31086" y="214454"/>
                        <a:pt x="43716" y="216550"/>
                      </a:cubicBezTo>
                      <a:cubicBezTo>
                        <a:pt x="47755" y="216988"/>
                        <a:pt x="51822" y="216121"/>
                        <a:pt x="55337" y="214073"/>
                      </a:cubicBezTo>
                      <a:cubicBezTo>
                        <a:pt x="61575" y="208568"/>
                        <a:pt x="64652" y="200310"/>
                        <a:pt x="63528" y="192071"/>
                      </a:cubicBezTo>
                      <a:cubicBezTo>
                        <a:pt x="63052" y="171306"/>
                        <a:pt x="56384" y="150732"/>
                        <a:pt x="57908" y="129967"/>
                      </a:cubicBezTo>
                      <a:cubicBezTo>
                        <a:pt x="60099" y="100059"/>
                        <a:pt x="78959" y="73865"/>
                        <a:pt x="86483" y="44814"/>
                      </a:cubicBezTo>
                      <a:cubicBezTo>
                        <a:pt x="89531" y="32908"/>
                        <a:pt x="89912" y="15096"/>
                        <a:pt x="79244" y="6714"/>
                      </a:cubicBezTo>
                      <a:cubicBezTo>
                        <a:pt x="68576" y="-1668"/>
                        <a:pt x="46478" y="-1382"/>
                        <a:pt x="33810" y="3095"/>
                      </a:cubicBezTo>
                      <a:close/>
                    </a:path>
                  </a:pathLst>
                </a:custGeom>
                <a:solidFill>
                  <a:schemeClr val="accent1"/>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30" name="任意多边形: 形状 2329"/>
                <p:cNvSpPr/>
                <p:nvPr>
                  <p:custDataLst>
                    <p:tags r:id="rId696"/>
                  </p:custDataLst>
                </p:nvPr>
              </p:nvSpPr>
              <p:spPr>
                <a:xfrm>
                  <a:off x="1402706" y="3824781"/>
                  <a:ext cx="175948" cy="431491"/>
                </a:xfrm>
                <a:custGeom>
                  <a:avLst/>
                  <a:gdLst>
                    <a:gd name="connsiteX0" fmla="*/ 54537 w 88347"/>
                    <a:gd name="connsiteY0" fmla="*/ 3095 h 216660"/>
                    <a:gd name="connsiteX1" fmla="*/ 87303 w 88347"/>
                    <a:gd name="connsiteY1" fmla="*/ 39956 h 216660"/>
                    <a:gd name="connsiteX2" fmla="*/ 88161 w 88347"/>
                    <a:gd name="connsiteY2" fmla="*/ 59006 h 216660"/>
                    <a:gd name="connsiteX3" fmla="*/ 81779 w 88347"/>
                    <a:gd name="connsiteY3" fmla="*/ 157590 h 216660"/>
                    <a:gd name="connsiteX4" fmla="*/ 73206 w 88347"/>
                    <a:gd name="connsiteY4" fmla="*/ 194452 h 216660"/>
                    <a:gd name="connsiteX5" fmla="*/ 44631 w 88347"/>
                    <a:gd name="connsiteY5" fmla="*/ 216550 h 216660"/>
                    <a:gd name="connsiteX6" fmla="*/ 33011 w 88347"/>
                    <a:gd name="connsiteY6" fmla="*/ 214073 h 216660"/>
                    <a:gd name="connsiteX7" fmla="*/ 24819 w 88347"/>
                    <a:gd name="connsiteY7" fmla="*/ 192071 h 216660"/>
                    <a:gd name="connsiteX8" fmla="*/ 30439 w 88347"/>
                    <a:gd name="connsiteY8" fmla="*/ 129967 h 216660"/>
                    <a:gd name="connsiteX9" fmla="*/ 1864 w 88347"/>
                    <a:gd name="connsiteY9" fmla="*/ 44814 h 216660"/>
                    <a:gd name="connsiteX10" fmla="*/ 9103 w 88347"/>
                    <a:gd name="connsiteY10" fmla="*/ 6714 h 216660"/>
                    <a:gd name="connsiteX11" fmla="*/ 54537 w 88347"/>
                    <a:gd name="connsiteY11" fmla="*/ 3095 h 2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47" h="216660">
                      <a:moveTo>
                        <a:pt x="54537" y="3095"/>
                      </a:moveTo>
                      <a:cubicBezTo>
                        <a:pt x="71130" y="8847"/>
                        <a:pt x="83532" y="22811"/>
                        <a:pt x="87303" y="39956"/>
                      </a:cubicBezTo>
                      <a:cubicBezTo>
                        <a:pt x="88294" y="46252"/>
                        <a:pt x="88580" y="52644"/>
                        <a:pt x="88161" y="59006"/>
                      </a:cubicBezTo>
                      <a:cubicBezTo>
                        <a:pt x="87303" y="91963"/>
                        <a:pt x="85113" y="124824"/>
                        <a:pt x="81779" y="157590"/>
                      </a:cubicBezTo>
                      <a:cubicBezTo>
                        <a:pt x="81112" y="170287"/>
                        <a:pt x="78207" y="182764"/>
                        <a:pt x="73206" y="194452"/>
                      </a:cubicBezTo>
                      <a:cubicBezTo>
                        <a:pt x="67996" y="206148"/>
                        <a:pt x="57262" y="214454"/>
                        <a:pt x="44631" y="216550"/>
                      </a:cubicBezTo>
                      <a:cubicBezTo>
                        <a:pt x="40593" y="216988"/>
                        <a:pt x="36526" y="216121"/>
                        <a:pt x="33011" y="214073"/>
                      </a:cubicBezTo>
                      <a:cubicBezTo>
                        <a:pt x="26772" y="208568"/>
                        <a:pt x="23695" y="200310"/>
                        <a:pt x="24819" y="192071"/>
                      </a:cubicBezTo>
                      <a:cubicBezTo>
                        <a:pt x="25296" y="171306"/>
                        <a:pt x="31963" y="150732"/>
                        <a:pt x="30439" y="129967"/>
                      </a:cubicBezTo>
                      <a:cubicBezTo>
                        <a:pt x="28248" y="100059"/>
                        <a:pt x="9389" y="73865"/>
                        <a:pt x="1864" y="44814"/>
                      </a:cubicBezTo>
                      <a:cubicBezTo>
                        <a:pt x="-1184" y="32908"/>
                        <a:pt x="-1565" y="15096"/>
                        <a:pt x="9103" y="6714"/>
                      </a:cubicBezTo>
                      <a:cubicBezTo>
                        <a:pt x="19771" y="-1668"/>
                        <a:pt x="41869" y="-1382"/>
                        <a:pt x="54537" y="3095"/>
                      </a:cubicBezTo>
                      <a:close/>
                    </a:path>
                  </a:pathLst>
                </a:custGeom>
                <a:solidFill>
                  <a:srgbClr val="BA68C8"/>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31" name="任意多边形: 形状 2330"/>
                <p:cNvSpPr/>
                <p:nvPr>
                  <p:custDataLst>
                    <p:tags r:id="rId697"/>
                  </p:custDataLst>
                </p:nvPr>
              </p:nvSpPr>
              <p:spPr>
                <a:xfrm>
                  <a:off x="1402706" y="3824781"/>
                  <a:ext cx="175948" cy="431491"/>
                </a:xfrm>
                <a:custGeom>
                  <a:avLst/>
                  <a:gdLst>
                    <a:gd name="connsiteX0" fmla="*/ 54537 w 88347"/>
                    <a:gd name="connsiteY0" fmla="*/ 3095 h 216660"/>
                    <a:gd name="connsiteX1" fmla="*/ 87303 w 88347"/>
                    <a:gd name="connsiteY1" fmla="*/ 39956 h 216660"/>
                    <a:gd name="connsiteX2" fmla="*/ 88161 w 88347"/>
                    <a:gd name="connsiteY2" fmla="*/ 59006 h 216660"/>
                    <a:gd name="connsiteX3" fmla="*/ 81779 w 88347"/>
                    <a:gd name="connsiteY3" fmla="*/ 157590 h 216660"/>
                    <a:gd name="connsiteX4" fmla="*/ 73206 w 88347"/>
                    <a:gd name="connsiteY4" fmla="*/ 194452 h 216660"/>
                    <a:gd name="connsiteX5" fmla="*/ 44631 w 88347"/>
                    <a:gd name="connsiteY5" fmla="*/ 216550 h 216660"/>
                    <a:gd name="connsiteX6" fmla="*/ 33011 w 88347"/>
                    <a:gd name="connsiteY6" fmla="*/ 214073 h 216660"/>
                    <a:gd name="connsiteX7" fmla="*/ 24819 w 88347"/>
                    <a:gd name="connsiteY7" fmla="*/ 192071 h 216660"/>
                    <a:gd name="connsiteX8" fmla="*/ 30439 w 88347"/>
                    <a:gd name="connsiteY8" fmla="*/ 129967 h 216660"/>
                    <a:gd name="connsiteX9" fmla="*/ 1864 w 88347"/>
                    <a:gd name="connsiteY9" fmla="*/ 44814 h 216660"/>
                    <a:gd name="connsiteX10" fmla="*/ 9103 w 88347"/>
                    <a:gd name="connsiteY10" fmla="*/ 6714 h 216660"/>
                    <a:gd name="connsiteX11" fmla="*/ 54537 w 88347"/>
                    <a:gd name="connsiteY11" fmla="*/ 3095 h 2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47" h="216660">
                      <a:moveTo>
                        <a:pt x="54537" y="3095"/>
                      </a:moveTo>
                      <a:cubicBezTo>
                        <a:pt x="71130" y="8847"/>
                        <a:pt x="83532" y="22811"/>
                        <a:pt x="87303" y="39956"/>
                      </a:cubicBezTo>
                      <a:cubicBezTo>
                        <a:pt x="88294" y="46252"/>
                        <a:pt x="88580" y="52644"/>
                        <a:pt x="88161" y="59006"/>
                      </a:cubicBezTo>
                      <a:cubicBezTo>
                        <a:pt x="87303" y="91963"/>
                        <a:pt x="85113" y="124824"/>
                        <a:pt x="81779" y="157590"/>
                      </a:cubicBezTo>
                      <a:cubicBezTo>
                        <a:pt x="81112" y="170287"/>
                        <a:pt x="78207" y="182764"/>
                        <a:pt x="73206" y="194452"/>
                      </a:cubicBezTo>
                      <a:cubicBezTo>
                        <a:pt x="67996" y="206148"/>
                        <a:pt x="57262" y="214454"/>
                        <a:pt x="44631" y="216550"/>
                      </a:cubicBezTo>
                      <a:cubicBezTo>
                        <a:pt x="40593" y="216988"/>
                        <a:pt x="36526" y="216121"/>
                        <a:pt x="33011" y="214073"/>
                      </a:cubicBezTo>
                      <a:cubicBezTo>
                        <a:pt x="26772" y="208568"/>
                        <a:pt x="23695" y="200310"/>
                        <a:pt x="24819" y="192071"/>
                      </a:cubicBezTo>
                      <a:cubicBezTo>
                        <a:pt x="25296" y="171306"/>
                        <a:pt x="31963" y="150732"/>
                        <a:pt x="30439" y="129967"/>
                      </a:cubicBezTo>
                      <a:cubicBezTo>
                        <a:pt x="28248" y="100059"/>
                        <a:pt x="9389" y="73865"/>
                        <a:pt x="1864" y="44814"/>
                      </a:cubicBezTo>
                      <a:cubicBezTo>
                        <a:pt x="-1184" y="32908"/>
                        <a:pt x="-1565" y="15096"/>
                        <a:pt x="9103" y="6714"/>
                      </a:cubicBezTo>
                      <a:cubicBezTo>
                        <a:pt x="19771" y="-1668"/>
                        <a:pt x="41869" y="-1382"/>
                        <a:pt x="54537" y="3095"/>
                      </a:cubicBezTo>
                      <a:close/>
                    </a:path>
                  </a:pathLst>
                </a:custGeom>
                <a:solidFill>
                  <a:schemeClr val="accent1"/>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sp>
              <p:nvSpPr>
                <p:cNvPr id="2332" name="任意多边形: 形状 2331"/>
                <p:cNvSpPr/>
                <p:nvPr>
                  <p:custDataLst>
                    <p:tags r:id="rId698"/>
                  </p:custDataLst>
                </p:nvPr>
              </p:nvSpPr>
              <p:spPr>
                <a:xfrm>
                  <a:off x="1290514" y="3729266"/>
                  <a:ext cx="102814" cy="51406"/>
                </a:xfrm>
                <a:custGeom>
                  <a:avLst/>
                  <a:gdLst>
                    <a:gd name="connsiteX0" fmla="*/ 51626 w 51625"/>
                    <a:gd name="connsiteY0" fmla="*/ 25813 h 25812"/>
                    <a:gd name="connsiteX1" fmla="*/ 25813 w 51625"/>
                    <a:gd name="connsiteY1" fmla="*/ 0 h 25812"/>
                    <a:gd name="connsiteX2" fmla="*/ 0 w 51625"/>
                    <a:gd name="connsiteY2" fmla="*/ 25813 h 25812"/>
                  </a:gdLst>
                  <a:ahLst/>
                  <a:cxnLst>
                    <a:cxn ang="0">
                      <a:pos x="connsiteX0" y="connsiteY0"/>
                    </a:cxn>
                    <a:cxn ang="0">
                      <a:pos x="connsiteX1" y="connsiteY1"/>
                    </a:cxn>
                    <a:cxn ang="0">
                      <a:pos x="connsiteX2" y="connsiteY2"/>
                    </a:cxn>
                  </a:cxnLst>
                  <a:rect l="l" t="t" r="r" b="b"/>
                  <a:pathLst>
                    <a:path w="51625" h="25812">
                      <a:moveTo>
                        <a:pt x="51626" y="25813"/>
                      </a:moveTo>
                      <a:cubicBezTo>
                        <a:pt x="51626" y="11554"/>
                        <a:pt x="40072" y="0"/>
                        <a:pt x="25813" y="0"/>
                      </a:cubicBezTo>
                      <a:cubicBezTo>
                        <a:pt x="11554" y="0"/>
                        <a:pt x="0" y="11554"/>
                        <a:pt x="0" y="25813"/>
                      </a:cubicBezTo>
                      <a:close/>
                    </a:path>
                  </a:pathLst>
                </a:custGeom>
                <a:solidFill>
                  <a:srgbClr val="455A64"/>
                </a:solidFill>
                <a:ln w="9525" cap="flat">
                  <a:noFill/>
                  <a:prstDash val="solid"/>
                  <a:miter/>
                </a:ln>
              </p:spPr>
              <p:txBody>
                <a:bodyPr rtlCol="0" anchor="ctr"/>
                <a:p>
                  <a:endParaRPr lang="zh-CN" altLang="en-US" dirty="0">
                    <a:latin typeface="思源黑体 CN Regular" panose="020B0500000000000000" pitchFamily="34" charset="-122"/>
                    <a:ea typeface="思源黑体 CN Regular" panose="020B0500000000000000" pitchFamily="34" charset="-122"/>
                  </a:endParaRPr>
                </a:p>
              </p:txBody>
            </p:sp>
          </p:grpSp>
        </p:grpSp>
        <p:grpSp>
          <p:nvGrpSpPr>
            <p:cNvPr id="2362" name="组合 2361"/>
            <p:cNvGrpSpPr/>
            <p:nvPr/>
          </p:nvGrpSpPr>
          <p:grpSpPr>
            <a:xfrm>
              <a:off x="8499491" y="5293070"/>
              <a:ext cx="678872" cy="687890"/>
              <a:chOff x="6165939" y="2265002"/>
              <a:chExt cx="1401042" cy="1419654"/>
            </a:xfrm>
          </p:grpSpPr>
          <p:sp>
            <p:nvSpPr>
              <p:cNvPr id="2363" name="任意多边形: 形状 2362"/>
              <p:cNvSpPr/>
              <p:nvPr>
                <p:custDataLst>
                  <p:tags r:id="rId699"/>
                </p:custDataLst>
              </p:nvPr>
            </p:nvSpPr>
            <p:spPr>
              <a:xfrm>
                <a:off x="6165939" y="2265002"/>
                <a:ext cx="1401042" cy="1419654"/>
              </a:xfrm>
              <a:custGeom>
                <a:avLst/>
                <a:gdLst>
                  <a:gd name="connsiteX0" fmla="*/ 1309331 w 1401042"/>
                  <a:gd name="connsiteY0" fmla="*/ 1414177 h 1419654"/>
                  <a:gd name="connsiteX1" fmla="*/ 832319 w 1401042"/>
                  <a:gd name="connsiteY1" fmla="*/ 1176052 h 1419654"/>
                  <a:gd name="connsiteX2" fmla="*/ 868514 w 1401042"/>
                  <a:gd name="connsiteY2" fmla="*/ 533876 h 1419654"/>
                  <a:gd name="connsiteX3" fmla="*/ 867752 w 1401042"/>
                  <a:gd name="connsiteY3" fmla="*/ 526828 h 1419654"/>
                  <a:gd name="connsiteX4" fmla="*/ 800505 w 1401042"/>
                  <a:gd name="connsiteY4" fmla="*/ 481108 h 1419654"/>
                  <a:gd name="connsiteX5" fmla="*/ 752214 w 1401042"/>
                  <a:gd name="connsiteY5" fmla="*/ 421767 h 1419654"/>
                  <a:gd name="connsiteX6" fmla="*/ 746784 w 1401042"/>
                  <a:gd name="connsiteY6" fmla="*/ 413766 h 1419654"/>
                  <a:gd name="connsiteX7" fmla="*/ 728782 w 1401042"/>
                  <a:gd name="connsiteY7" fmla="*/ 385191 h 1419654"/>
                  <a:gd name="connsiteX8" fmla="*/ 724019 w 1401042"/>
                  <a:gd name="connsiteY8" fmla="*/ 376904 h 1419654"/>
                  <a:gd name="connsiteX9" fmla="*/ 708780 w 1401042"/>
                  <a:gd name="connsiteY9" fmla="*/ 348901 h 1419654"/>
                  <a:gd name="connsiteX10" fmla="*/ 704493 w 1401042"/>
                  <a:gd name="connsiteY10" fmla="*/ 340423 h 1419654"/>
                  <a:gd name="connsiteX11" fmla="*/ 691539 w 1401042"/>
                  <a:gd name="connsiteY11" fmla="*/ 313277 h 1419654"/>
                  <a:gd name="connsiteX12" fmla="*/ 681062 w 1401042"/>
                  <a:gd name="connsiteY12" fmla="*/ 336614 h 1419654"/>
                  <a:gd name="connsiteX13" fmla="*/ 676871 w 1401042"/>
                  <a:gd name="connsiteY13" fmla="*/ 345186 h 1419654"/>
                  <a:gd name="connsiteX14" fmla="*/ 655725 w 1401042"/>
                  <a:gd name="connsiteY14" fmla="*/ 381953 h 1419654"/>
                  <a:gd name="connsiteX15" fmla="*/ 650486 w 1401042"/>
                  <a:gd name="connsiteY15" fmla="*/ 389953 h 1419654"/>
                  <a:gd name="connsiteX16" fmla="*/ 629246 w 1401042"/>
                  <a:gd name="connsiteY16" fmla="*/ 418528 h 1419654"/>
                  <a:gd name="connsiteX17" fmla="*/ 623245 w 1401042"/>
                  <a:gd name="connsiteY17" fmla="*/ 426053 h 1419654"/>
                  <a:gd name="connsiteX18" fmla="*/ 535901 w 1401042"/>
                  <a:gd name="connsiteY18" fmla="*/ 505968 h 1419654"/>
                  <a:gd name="connsiteX19" fmla="*/ 533710 w 1401042"/>
                  <a:gd name="connsiteY19" fmla="*/ 525590 h 1419654"/>
                  <a:gd name="connsiteX20" fmla="*/ 569143 w 1401042"/>
                  <a:gd name="connsiteY20" fmla="*/ 1176147 h 1419654"/>
                  <a:gd name="connsiteX21" fmla="*/ 91655 w 1401042"/>
                  <a:gd name="connsiteY21" fmla="*/ 1414272 h 1419654"/>
                  <a:gd name="connsiteX22" fmla="*/ 66318 w 1401042"/>
                  <a:gd name="connsiteY22" fmla="*/ 589312 h 1419654"/>
                  <a:gd name="connsiteX23" fmla="*/ 515803 w 1401042"/>
                  <a:gd name="connsiteY23" fmla="*/ 194501 h 1419654"/>
                  <a:gd name="connsiteX24" fmla="*/ 551617 w 1401042"/>
                  <a:gd name="connsiteY24" fmla="*/ 375952 h 1419654"/>
                  <a:gd name="connsiteX25" fmla="*/ 566381 w 1401042"/>
                  <a:gd name="connsiteY25" fmla="*/ 357759 h 1419654"/>
                  <a:gd name="connsiteX26" fmla="*/ 579049 w 1401042"/>
                  <a:gd name="connsiteY26" fmla="*/ 339852 h 1419654"/>
                  <a:gd name="connsiteX27" fmla="*/ 584288 w 1401042"/>
                  <a:gd name="connsiteY27" fmla="*/ 331851 h 1419654"/>
                  <a:gd name="connsiteX28" fmla="*/ 597718 w 1401042"/>
                  <a:gd name="connsiteY28" fmla="*/ 308515 h 1419654"/>
                  <a:gd name="connsiteX29" fmla="*/ 602099 w 1401042"/>
                  <a:gd name="connsiteY29" fmla="*/ 299942 h 1419654"/>
                  <a:gd name="connsiteX30" fmla="*/ 613910 w 1401042"/>
                  <a:gd name="connsiteY30" fmla="*/ 273082 h 1419654"/>
                  <a:gd name="connsiteX31" fmla="*/ 617435 w 1401042"/>
                  <a:gd name="connsiteY31" fmla="*/ 263557 h 1419654"/>
                  <a:gd name="connsiteX32" fmla="*/ 626388 w 1401042"/>
                  <a:gd name="connsiteY32" fmla="*/ 234410 h 1419654"/>
                  <a:gd name="connsiteX33" fmla="*/ 628865 w 1401042"/>
                  <a:gd name="connsiteY33" fmla="*/ 224885 h 1419654"/>
                  <a:gd name="connsiteX34" fmla="*/ 632770 w 1401042"/>
                  <a:gd name="connsiteY34" fmla="*/ 205835 h 1419654"/>
                  <a:gd name="connsiteX35" fmla="*/ 634389 w 1401042"/>
                  <a:gd name="connsiteY35" fmla="*/ 196310 h 1419654"/>
                  <a:gd name="connsiteX36" fmla="*/ 636771 w 1401042"/>
                  <a:gd name="connsiteY36" fmla="*/ 177260 h 1419654"/>
                  <a:gd name="connsiteX37" fmla="*/ 637628 w 1401042"/>
                  <a:gd name="connsiteY37" fmla="*/ 167735 h 1419654"/>
                  <a:gd name="connsiteX38" fmla="*/ 638580 w 1401042"/>
                  <a:gd name="connsiteY38" fmla="*/ 153924 h 1419654"/>
                  <a:gd name="connsiteX39" fmla="*/ 638580 w 1401042"/>
                  <a:gd name="connsiteY39" fmla="*/ 140494 h 1419654"/>
                  <a:gd name="connsiteX40" fmla="*/ 638580 w 1401042"/>
                  <a:gd name="connsiteY40" fmla="*/ 130969 h 1419654"/>
                  <a:gd name="connsiteX41" fmla="*/ 638580 w 1401042"/>
                  <a:gd name="connsiteY41" fmla="*/ 111919 h 1419654"/>
                  <a:gd name="connsiteX42" fmla="*/ 638580 w 1401042"/>
                  <a:gd name="connsiteY42" fmla="*/ 102394 h 1419654"/>
                  <a:gd name="connsiteX43" fmla="*/ 638580 w 1401042"/>
                  <a:gd name="connsiteY43" fmla="*/ 80581 h 1419654"/>
                  <a:gd name="connsiteX44" fmla="*/ 638580 w 1401042"/>
                  <a:gd name="connsiteY44" fmla="*/ 71056 h 1419654"/>
                  <a:gd name="connsiteX45" fmla="*/ 638580 w 1401042"/>
                  <a:gd name="connsiteY45" fmla="*/ 54959 h 1419654"/>
                  <a:gd name="connsiteX46" fmla="*/ 638580 w 1401042"/>
                  <a:gd name="connsiteY46" fmla="*/ 45434 h 1419654"/>
                  <a:gd name="connsiteX47" fmla="*/ 638580 w 1401042"/>
                  <a:gd name="connsiteY47" fmla="*/ 25527 h 1419654"/>
                  <a:gd name="connsiteX48" fmla="*/ 638580 w 1401042"/>
                  <a:gd name="connsiteY48" fmla="*/ 16002 h 1419654"/>
                  <a:gd name="connsiteX49" fmla="*/ 638580 w 1401042"/>
                  <a:gd name="connsiteY49" fmla="*/ 0 h 1419654"/>
                  <a:gd name="connsiteX50" fmla="*/ 726020 w 1401042"/>
                  <a:gd name="connsiteY50" fmla="*/ 0 h 1419654"/>
                  <a:gd name="connsiteX51" fmla="*/ 726020 w 1401042"/>
                  <a:gd name="connsiteY51" fmla="*/ 71056 h 1419654"/>
                  <a:gd name="connsiteX52" fmla="*/ 726020 w 1401042"/>
                  <a:gd name="connsiteY52" fmla="*/ 80581 h 1419654"/>
                  <a:gd name="connsiteX53" fmla="*/ 726020 w 1401042"/>
                  <a:gd name="connsiteY53" fmla="*/ 95250 h 1419654"/>
                  <a:gd name="connsiteX54" fmla="*/ 726020 w 1401042"/>
                  <a:gd name="connsiteY54" fmla="*/ 104775 h 1419654"/>
                  <a:gd name="connsiteX55" fmla="*/ 726020 w 1401042"/>
                  <a:gd name="connsiteY55" fmla="*/ 127064 h 1419654"/>
                  <a:gd name="connsiteX56" fmla="*/ 726020 w 1401042"/>
                  <a:gd name="connsiteY56" fmla="*/ 131540 h 1419654"/>
                  <a:gd name="connsiteX57" fmla="*/ 726877 w 1401042"/>
                  <a:gd name="connsiteY57" fmla="*/ 131540 h 1419654"/>
                  <a:gd name="connsiteX58" fmla="*/ 726877 w 1401042"/>
                  <a:gd name="connsiteY58" fmla="*/ 136493 h 1419654"/>
                  <a:gd name="connsiteX59" fmla="*/ 729068 w 1401042"/>
                  <a:gd name="connsiteY59" fmla="*/ 160211 h 1419654"/>
                  <a:gd name="connsiteX60" fmla="*/ 730973 w 1401042"/>
                  <a:gd name="connsiteY60" fmla="*/ 169736 h 1419654"/>
                  <a:gd name="connsiteX61" fmla="*/ 735545 w 1401042"/>
                  <a:gd name="connsiteY61" fmla="*/ 187452 h 1419654"/>
                  <a:gd name="connsiteX62" fmla="*/ 738402 w 1401042"/>
                  <a:gd name="connsiteY62" fmla="*/ 196977 h 1419654"/>
                  <a:gd name="connsiteX63" fmla="*/ 745832 w 1401042"/>
                  <a:gd name="connsiteY63" fmla="*/ 219075 h 1419654"/>
                  <a:gd name="connsiteX64" fmla="*/ 749356 w 1401042"/>
                  <a:gd name="connsiteY64" fmla="*/ 228600 h 1419654"/>
                  <a:gd name="connsiteX65" fmla="*/ 761167 w 1401042"/>
                  <a:gd name="connsiteY65" fmla="*/ 257175 h 1419654"/>
                  <a:gd name="connsiteX66" fmla="*/ 765358 w 1401042"/>
                  <a:gd name="connsiteY66" fmla="*/ 266700 h 1419654"/>
                  <a:gd name="connsiteX67" fmla="*/ 778883 w 1401042"/>
                  <a:gd name="connsiteY67" fmla="*/ 295275 h 1419654"/>
                  <a:gd name="connsiteX68" fmla="*/ 783265 w 1401042"/>
                  <a:gd name="connsiteY68" fmla="*/ 303752 h 1419654"/>
                  <a:gd name="connsiteX69" fmla="*/ 797838 w 1401042"/>
                  <a:gd name="connsiteY69" fmla="*/ 330803 h 1419654"/>
                  <a:gd name="connsiteX70" fmla="*/ 802506 w 1401042"/>
                  <a:gd name="connsiteY70" fmla="*/ 339090 h 1419654"/>
                  <a:gd name="connsiteX71" fmla="*/ 812792 w 1401042"/>
                  <a:gd name="connsiteY71" fmla="*/ 355949 h 1419654"/>
                  <a:gd name="connsiteX72" fmla="*/ 817936 w 1401042"/>
                  <a:gd name="connsiteY72" fmla="*/ 364236 h 1419654"/>
                  <a:gd name="connsiteX73" fmla="*/ 823556 w 1401042"/>
                  <a:gd name="connsiteY73" fmla="*/ 372713 h 1419654"/>
                  <a:gd name="connsiteX74" fmla="*/ 852893 w 1401042"/>
                  <a:gd name="connsiteY74" fmla="*/ 411575 h 1419654"/>
                  <a:gd name="connsiteX75" fmla="*/ 852893 w 1401042"/>
                  <a:gd name="connsiteY75" fmla="*/ 411575 h 1419654"/>
                  <a:gd name="connsiteX76" fmla="*/ 884801 w 1401042"/>
                  <a:gd name="connsiteY76" fmla="*/ 194691 h 1419654"/>
                  <a:gd name="connsiteX77" fmla="*/ 1334286 w 1401042"/>
                  <a:gd name="connsiteY77" fmla="*/ 589502 h 1419654"/>
                  <a:gd name="connsiteX78" fmla="*/ 1309331 w 1401042"/>
                  <a:gd name="connsiteY78" fmla="*/ 1414177 h 141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01042" h="1419654">
                    <a:moveTo>
                      <a:pt x="1309331" y="1414177"/>
                    </a:moveTo>
                    <a:cubicBezTo>
                      <a:pt x="1217034" y="1454468"/>
                      <a:pt x="845463" y="1261205"/>
                      <a:pt x="832319" y="1176052"/>
                    </a:cubicBezTo>
                    <a:cubicBezTo>
                      <a:pt x="819174" y="1090898"/>
                      <a:pt x="890612" y="747427"/>
                      <a:pt x="868514" y="533876"/>
                    </a:cubicBezTo>
                    <a:cubicBezTo>
                      <a:pt x="868514" y="531495"/>
                      <a:pt x="868038" y="529114"/>
                      <a:pt x="867752" y="526828"/>
                    </a:cubicBezTo>
                    <a:cubicBezTo>
                      <a:pt x="842139" y="516912"/>
                      <a:pt x="819136" y="501282"/>
                      <a:pt x="800505" y="481108"/>
                    </a:cubicBezTo>
                    <a:cubicBezTo>
                      <a:pt x="782627" y="462848"/>
                      <a:pt x="766463" y="442979"/>
                      <a:pt x="752214" y="421767"/>
                    </a:cubicBezTo>
                    <a:lnTo>
                      <a:pt x="746784" y="413766"/>
                    </a:lnTo>
                    <a:cubicBezTo>
                      <a:pt x="740688" y="404241"/>
                      <a:pt x="734592" y="394716"/>
                      <a:pt x="728782" y="385191"/>
                    </a:cubicBezTo>
                    <a:cubicBezTo>
                      <a:pt x="727163" y="382429"/>
                      <a:pt x="725543" y="379666"/>
                      <a:pt x="724019" y="376904"/>
                    </a:cubicBezTo>
                    <a:cubicBezTo>
                      <a:pt x="718781" y="367379"/>
                      <a:pt x="713733" y="358331"/>
                      <a:pt x="708780" y="348901"/>
                    </a:cubicBezTo>
                    <a:lnTo>
                      <a:pt x="704493" y="340423"/>
                    </a:lnTo>
                    <a:cubicBezTo>
                      <a:pt x="700016" y="331470"/>
                      <a:pt x="695635" y="322326"/>
                      <a:pt x="691539" y="313277"/>
                    </a:cubicBezTo>
                    <a:cubicBezTo>
                      <a:pt x="688206" y="321278"/>
                      <a:pt x="684776" y="329089"/>
                      <a:pt x="681062" y="336614"/>
                    </a:cubicBezTo>
                    <a:cubicBezTo>
                      <a:pt x="679728" y="339566"/>
                      <a:pt x="678299" y="342424"/>
                      <a:pt x="676871" y="345186"/>
                    </a:cubicBezTo>
                    <a:cubicBezTo>
                      <a:pt x="670203" y="358235"/>
                      <a:pt x="663059" y="370427"/>
                      <a:pt x="655725" y="381953"/>
                    </a:cubicBezTo>
                    <a:lnTo>
                      <a:pt x="650486" y="389953"/>
                    </a:lnTo>
                    <a:cubicBezTo>
                      <a:pt x="643533" y="400145"/>
                      <a:pt x="636485" y="409765"/>
                      <a:pt x="629246" y="418528"/>
                    </a:cubicBezTo>
                    <a:lnTo>
                      <a:pt x="623245" y="426053"/>
                    </a:lnTo>
                    <a:cubicBezTo>
                      <a:pt x="597747" y="456390"/>
                      <a:pt x="568381" y="483260"/>
                      <a:pt x="535901" y="505968"/>
                    </a:cubicBezTo>
                    <a:cubicBezTo>
                      <a:pt x="535424" y="512445"/>
                      <a:pt x="534567" y="518636"/>
                      <a:pt x="533710" y="525590"/>
                    </a:cubicBezTo>
                    <a:cubicBezTo>
                      <a:pt x="508755" y="738092"/>
                      <a:pt x="581335" y="1091375"/>
                      <a:pt x="569143" y="1176147"/>
                    </a:cubicBezTo>
                    <a:cubicBezTo>
                      <a:pt x="556951" y="1260920"/>
                      <a:pt x="183952" y="1454277"/>
                      <a:pt x="91655" y="1414272"/>
                    </a:cubicBezTo>
                    <a:cubicBezTo>
                      <a:pt x="-643" y="1374267"/>
                      <a:pt x="-46077" y="875633"/>
                      <a:pt x="66318" y="589312"/>
                    </a:cubicBezTo>
                    <a:cubicBezTo>
                      <a:pt x="189191" y="277558"/>
                      <a:pt x="418743" y="125825"/>
                      <a:pt x="515803" y="194501"/>
                    </a:cubicBezTo>
                    <a:cubicBezTo>
                      <a:pt x="559047" y="225076"/>
                      <a:pt x="562571" y="273177"/>
                      <a:pt x="551617" y="375952"/>
                    </a:cubicBezTo>
                    <a:cubicBezTo>
                      <a:pt x="556570" y="370237"/>
                      <a:pt x="561142" y="364141"/>
                      <a:pt x="566381" y="357759"/>
                    </a:cubicBezTo>
                    <a:cubicBezTo>
                      <a:pt x="571619" y="351377"/>
                      <a:pt x="574953" y="346139"/>
                      <a:pt x="579049" y="339852"/>
                    </a:cubicBezTo>
                    <a:cubicBezTo>
                      <a:pt x="580859" y="337280"/>
                      <a:pt x="582573" y="334613"/>
                      <a:pt x="584288" y="331851"/>
                    </a:cubicBezTo>
                    <a:cubicBezTo>
                      <a:pt x="588955" y="324422"/>
                      <a:pt x="593813" y="316706"/>
                      <a:pt x="597718" y="308515"/>
                    </a:cubicBezTo>
                    <a:cubicBezTo>
                      <a:pt x="599242" y="305657"/>
                      <a:pt x="600671" y="302800"/>
                      <a:pt x="602099" y="299942"/>
                    </a:cubicBezTo>
                    <a:cubicBezTo>
                      <a:pt x="606291" y="291370"/>
                      <a:pt x="610291" y="282416"/>
                      <a:pt x="613910" y="273082"/>
                    </a:cubicBezTo>
                    <a:cubicBezTo>
                      <a:pt x="615149" y="269939"/>
                      <a:pt x="616292" y="266700"/>
                      <a:pt x="617435" y="263557"/>
                    </a:cubicBezTo>
                    <a:cubicBezTo>
                      <a:pt x="620768" y="254032"/>
                      <a:pt x="623816" y="244507"/>
                      <a:pt x="626388" y="234410"/>
                    </a:cubicBezTo>
                    <a:cubicBezTo>
                      <a:pt x="627341" y="231267"/>
                      <a:pt x="628103" y="228028"/>
                      <a:pt x="628865" y="224885"/>
                    </a:cubicBezTo>
                    <a:cubicBezTo>
                      <a:pt x="630293" y="218694"/>
                      <a:pt x="631627" y="212407"/>
                      <a:pt x="632770" y="205835"/>
                    </a:cubicBezTo>
                    <a:cubicBezTo>
                      <a:pt x="633341" y="202692"/>
                      <a:pt x="633913" y="199358"/>
                      <a:pt x="634389" y="196310"/>
                    </a:cubicBezTo>
                    <a:cubicBezTo>
                      <a:pt x="635342" y="190214"/>
                      <a:pt x="636199" y="183928"/>
                      <a:pt x="636771" y="177260"/>
                    </a:cubicBezTo>
                    <a:cubicBezTo>
                      <a:pt x="636771" y="174117"/>
                      <a:pt x="637437" y="170878"/>
                      <a:pt x="637628" y="167735"/>
                    </a:cubicBezTo>
                    <a:cubicBezTo>
                      <a:pt x="637818" y="164592"/>
                      <a:pt x="638390" y="158210"/>
                      <a:pt x="638580" y="153924"/>
                    </a:cubicBezTo>
                    <a:cubicBezTo>
                      <a:pt x="638580" y="150971"/>
                      <a:pt x="638580" y="146399"/>
                      <a:pt x="638580" y="140494"/>
                    </a:cubicBezTo>
                    <a:cubicBezTo>
                      <a:pt x="638580" y="137636"/>
                      <a:pt x="638580" y="134398"/>
                      <a:pt x="638580" y="130969"/>
                    </a:cubicBezTo>
                    <a:cubicBezTo>
                      <a:pt x="638580" y="125349"/>
                      <a:pt x="638580" y="119062"/>
                      <a:pt x="638580" y="111919"/>
                    </a:cubicBezTo>
                    <a:lnTo>
                      <a:pt x="638580" y="102394"/>
                    </a:lnTo>
                    <a:cubicBezTo>
                      <a:pt x="638580" y="95345"/>
                      <a:pt x="638580" y="88011"/>
                      <a:pt x="638580" y="80581"/>
                    </a:cubicBezTo>
                    <a:lnTo>
                      <a:pt x="638580" y="71056"/>
                    </a:lnTo>
                    <a:cubicBezTo>
                      <a:pt x="638580" y="65627"/>
                      <a:pt x="638580" y="60198"/>
                      <a:pt x="638580" y="54959"/>
                    </a:cubicBezTo>
                    <a:cubicBezTo>
                      <a:pt x="638580" y="51721"/>
                      <a:pt x="638580" y="48482"/>
                      <a:pt x="638580" y="45434"/>
                    </a:cubicBezTo>
                    <a:cubicBezTo>
                      <a:pt x="638580" y="38290"/>
                      <a:pt x="638580" y="31623"/>
                      <a:pt x="638580" y="25527"/>
                    </a:cubicBezTo>
                    <a:cubicBezTo>
                      <a:pt x="638580" y="22165"/>
                      <a:pt x="638580" y="18983"/>
                      <a:pt x="638580" y="16002"/>
                    </a:cubicBezTo>
                    <a:cubicBezTo>
                      <a:pt x="638580" y="9144"/>
                      <a:pt x="638580" y="3619"/>
                      <a:pt x="638580" y="0"/>
                    </a:cubicBezTo>
                    <a:lnTo>
                      <a:pt x="726020" y="0"/>
                    </a:lnTo>
                    <a:lnTo>
                      <a:pt x="726020" y="71056"/>
                    </a:lnTo>
                    <a:cubicBezTo>
                      <a:pt x="726020" y="74295"/>
                      <a:pt x="726020" y="77438"/>
                      <a:pt x="726020" y="80581"/>
                    </a:cubicBezTo>
                    <a:cubicBezTo>
                      <a:pt x="726020" y="85630"/>
                      <a:pt x="726020" y="90583"/>
                      <a:pt x="726020" y="95250"/>
                    </a:cubicBezTo>
                    <a:cubicBezTo>
                      <a:pt x="726020" y="99917"/>
                      <a:pt x="726020" y="101822"/>
                      <a:pt x="726020" y="104775"/>
                    </a:cubicBezTo>
                    <a:cubicBezTo>
                      <a:pt x="726020" y="114300"/>
                      <a:pt x="726020" y="121920"/>
                      <a:pt x="726020" y="127064"/>
                    </a:cubicBezTo>
                    <a:cubicBezTo>
                      <a:pt x="726020" y="128969"/>
                      <a:pt x="726020" y="130493"/>
                      <a:pt x="726020" y="131540"/>
                    </a:cubicBezTo>
                    <a:lnTo>
                      <a:pt x="726877" y="131540"/>
                    </a:lnTo>
                    <a:cubicBezTo>
                      <a:pt x="726734" y="133188"/>
                      <a:pt x="726734" y="134845"/>
                      <a:pt x="726877" y="136493"/>
                    </a:cubicBezTo>
                    <a:cubicBezTo>
                      <a:pt x="726801" y="144456"/>
                      <a:pt x="727534" y="152400"/>
                      <a:pt x="729068" y="160211"/>
                    </a:cubicBezTo>
                    <a:cubicBezTo>
                      <a:pt x="729639" y="163258"/>
                      <a:pt x="730211" y="166402"/>
                      <a:pt x="730973" y="169736"/>
                    </a:cubicBezTo>
                    <a:cubicBezTo>
                      <a:pt x="732183" y="175327"/>
                      <a:pt x="733706" y="181232"/>
                      <a:pt x="735545" y="187452"/>
                    </a:cubicBezTo>
                    <a:cubicBezTo>
                      <a:pt x="736402" y="190500"/>
                      <a:pt x="737355" y="193643"/>
                      <a:pt x="738402" y="196977"/>
                    </a:cubicBezTo>
                    <a:cubicBezTo>
                      <a:pt x="740593" y="204121"/>
                      <a:pt x="743069" y="211455"/>
                      <a:pt x="745832" y="219075"/>
                    </a:cubicBezTo>
                    <a:cubicBezTo>
                      <a:pt x="746975" y="222123"/>
                      <a:pt x="748213" y="225266"/>
                      <a:pt x="749356" y="228600"/>
                    </a:cubicBezTo>
                    <a:cubicBezTo>
                      <a:pt x="752975" y="238125"/>
                      <a:pt x="756881" y="247650"/>
                      <a:pt x="761167" y="257175"/>
                    </a:cubicBezTo>
                    <a:cubicBezTo>
                      <a:pt x="762500" y="260318"/>
                      <a:pt x="763929" y="263366"/>
                      <a:pt x="765358" y="266700"/>
                    </a:cubicBezTo>
                    <a:cubicBezTo>
                      <a:pt x="769644" y="276225"/>
                      <a:pt x="774121" y="285750"/>
                      <a:pt x="778883" y="295275"/>
                    </a:cubicBezTo>
                    <a:cubicBezTo>
                      <a:pt x="780312" y="298132"/>
                      <a:pt x="781741" y="300990"/>
                      <a:pt x="783265" y="303752"/>
                    </a:cubicBezTo>
                    <a:cubicBezTo>
                      <a:pt x="787932" y="313277"/>
                      <a:pt x="792790" y="321945"/>
                      <a:pt x="797838" y="330803"/>
                    </a:cubicBezTo>
                    <a:lnTo>
                      <a:pt x="802506" y="339090"/>
                    </a:lnTo>
                    <a:cubicBezTo>
                      <a:pt x="805934" y="344805"/>
                      <a:pt x="809364" y="350520"/>
                      <a:pt x="812792" y="355949"/>
                    </a:cubicBezTo>
                    <a:cubicBezTo>
                      <a:pt x="814507" y="358807"/>
                      <a:pt x="816222" y="361569"/>
                      <a:pt x="817936" y="364236"/>
                    </a:cubicBezTo>
                    <a:lnTo>
                      <a:pt x="823556" y="372713"/>
                    </a:lnTo>
                    <a:cubicBezTo>
                      <a:pt x="832538" y="386248"/>
                      <a:pt x="842330" y="399231"/>
                      <a:pt x="852893" y="411575"/>
                    </a:cubicBezTo>
                    <a:lnTo>
                      <a:pt x="852893" y="411575"/>
                    </a:lnTo>
                    <a:cubicBezTo>
                      <a:pt x="838034" y="283845"/>
                      <a:pt x="836700" y="228790"/>
                      <a:pt x="884801" y="194691"/>
                    </a:cubicBezTo>
                    <a:cubicBezTo>
                      <a:pt x="982242" y="126016"/>
                      <a:pt x="1211414" y="277749"/>
                      <a:pt x="1334286" y="589502"/>
                    </a:cubicBezTo>
                    <a:cubicBezTo>
                      <a:pt x="1447443" y="875538"/>
                      <a:pt x="1401533" y="1373981"/>
                      <a:pt x="1309331" y="141417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4" name="任意多边形: 形状 2363"/>
              <p:cNvSpPr/>
              <p:nvPr>
                <p:custDataLst>
                  <p:tags r:id="rId700"/>
                </p:custDataLst>
              </p:nvPr>
            </p:nvSpPr>
            <p:spPr>
              <a:xfrm>
                <a:off x="6766229" y="2581518"/>
                <a:ext cx="59245" cy="54863"/>
              </a:xfrm>
              <a:custGeom>
                <a:avLst/>
                <a:gdLst>
                  <a:gd name="connsiteX0" fmla="*/ 14669 w 59245"/>
                  <a:gd name="connsiteY0" fmla="*/ 0 h 54863"/>
                  <a:gd name="connsiteX1" fmla="*/ 14669 w 59245"/>
                  <a:gd name="connsiteY1" fmla="*/ 762 h 54863"/>
                  <a:gd name="connsiteX2" fmla="*/ 571 w 59245"/>
                  <a:gd name="connsiteY2" fmla="*/ 25336 h 54863"/>
                  <a:gd name="connsiteX3" fmla="*/ 0 w 59245"/>
                  <a:gd name="connsiteY3" fmla="*/ 26289 h 54863"/>
                  <a:gd name="connsiteX4" fmla="*/ 40196 w 59245"/>
                  <a:gd name="connsiteY4" fmla="*/ 54864 h 54863"/>
                  <a:gd name="connsiteX5" fmla="*/ 59246 w 59245"/>
                  <a:gd name="connsiteY5" fmla="*/ 21050 h 5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45" h="54863">
                    <a:moveTo>
                      <a:pt x="14669" y="0"/>
                    </a:moveTo>
                    <a:cubicBezTo>
                      <a:pt x="14669" y="0"/>
                      <a:pt x="14669" y="476"/>
                      <a:pt x="14669" y="762"/>
                    </a:cubicBezTo>
                    <a:cubicBezTo>
                      <a:pt x="10382" y="9049"/>
                      <a:pt x="5715" y="17145"/>
                      <a:pt x="571" y="25336"/>
                    </a:cubicBezTo>
                    <a:lnTo>
                      <a:pt x="0" y="26289"/>
                    </a:lnTo>
                    <a:lnTo>
                      <a:pt x="40196" y="54864"/>
                    </a:lnTo>
                    <a:cubicBezTo>
                      <a:pt x="47530" y="43243"/>
                      <a:pt x="53912" y="32194"/>
                      <a:pt x="59246" y="2105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5" name="任意多边形: 形状 2364"/>
              <p:cNvSpPr/>
              <p:nvPr>
                <p:custDataLst>
                  <p:tags r:id="rId701"/>
                </p:custDataLst>
              </p:nvPr>
            </p:nvSpPr>
            <p:spPr>
              <a:xfrm>
                <a:off x="6820045" y="2436357"/>
                <a:ext cx="62865" cy="22764"/>
              </a:xfrm>
              <a:custGeom>
                <a:avLst/>
                <a:gdLst>
                  <a:gd name="connsiteX0" fmla="*/ 62865 w 62865"/>
                  <a:gd name="connsiteY0" fmla="*/ 17717 h 22764"/>
                  <a:gd name="connsiteX1" fmla="*/ 59055 w 62865"/>
                  <a:gd name="connsiteY1" fmla="*/ 2858 h 22764"/>
                  <a:gd name="connsiteX2" fmla="*/ 58484 w 62865"/>
                  <a:gd name="connsiteY2" fmla="*/ 0 h 22764"/>
                  <a:gd name="connsiteX3" fmla="*/ 1905 w 62865"/>
                  <a:gd name="connsiteY3" fmla="*/ 4286 h 22764"/>
                  <a:gd name="connsiteX4" fmla="*/ 1905 w 62865"/>
                  <a:gd name="connsiteY4" fmla="*/ 7429 h 22764"/>
                  <a:gd name="connsiteX5" fmla="*/ 0 w 62865"/>
                  <a:gd name="connsiteY5" fmla="*/ 22765 h 22764"/>
                  <a:gd name="connsiteX6" fmla="*/ 62865 w 62865"/>
                  <a:gd name="connsiteY6" fmla="*/ 17717 h 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 h="22764">
                    <a:moveTo>
                      <a:pt x="62865" y="17717"/>
                    </a:moveTo>
                    <a:cubicBezTo>
                      <a:pt x="61436" y="12573"/>
                      <a:pt x="60103" y="7525"/>
                      <a:pt x="59055" y="2858"/>
                    </a:cubicBezTo>
                    <a:lnTo>
                      <a:pt x="58484" y="0"/>
                    </a:lnTo>
                    <a:lnTo>
                      <a:pt x="1905" y="4286"/>
                    </a:lnTo>
                    <a:cubicBezTo>
                      <a:pt x="1905" y="5334"/>
                      <a:pt x="1905" y="6477"/>
                      <a:pt x="1905" y="7429"/>
                    </a:cubicBezTo>
                    <a:cubicBezTo>
                      <a:pt x="1905" y="12192"/>
                      <a:pt x="857" y="16954"/>
                      <a:pt x="0" y="22765"/>
                    </a:cubicBezTo>
                    <a:cubicBezTo>
                      <a:pt x="19145" y="21241"/>
                      <a:pt x="42291" y="19336"/>
                      <a:pt x="62865" y="17717"/>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6" name="任意多边形: 形状 2365"/>
              <p:cNvSpPr/>
              <p:nvPr>
                <p:custDataLst>
                  <p:tags r:id="rId702"/>
                </p:custDataLst>
              </p:nvPr>
            </p:nvSpPr>
            <p:spPr>
              <a:xfrm>
                <a:off x="6813854" y="2463694"/>
                <a:ext cx="79629" cy="29382"/>
              </a:xfrm>
              <a:custGeom>
                <a:avLst/>
                <a:gdLst>
                  <a:gd name="connsiteX0" fmla="*/ 36290 w 79629"/>
                  <a:gd name="connsiteY0" fmla="*/ 29337 h 29382"/>
                  <a:gd name="connsiteX1" fmla="*/ 79629 w 79629"/>
                  <a:gd name="connsiteY1" fmla="*/ 23622 h 29382"/>
                  <a:gd name="connsiteX2" fmla="*/ 73152 w 79629"/>
                  <a:gd name="connsiteY2" fmla="*/ 4572 h 29382"/>
                  <a:gd name="connsiteX3" fmla="*/ 71723 w 79629"/>
                  <a:gd name="connsiteY3" fmla="*/ 0 h 29382"/>
                  <a:gd name="connsiteX4" fmla="*/ 4477 w 79629"/>
                  <a:gd name="connsiteY4" fmla="*/ 5429 h 29382"/>
                  <a:gd name="connsiteX5" fmla="*/ 3620 w 79629"/>
                  <a:gd name="connsiteY5" fmla="*/ 10478 h 29382"/>
                  <a:gd name="connsiteX6" fmla="*/ 0 w 79629"/>
                  <a:gd name="connsiteY6" fmla="*/ 27813 h 29382"/>
                  <a:gd name="connsiteX7" fmla="*/ 36290 w 79629"/>
                  <a:gd name="connsiteY7" fmla="*/ 29337 h 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29" h="29382">
                    <a:moveTo>
                      <a:pt x="36290" y="29337"/>
                    </a:moveTo>
                    <a:cubicBezTo>
                      <a:pt x="45148" y="28861"/>
                      <a:pt x="64865" y="26003"/>
                      <a:pt x="79629" y="23622"/>
                    </a:cubicBezTo>
                    <a:cubicBezTo>
                      <a:pt x="77153" y="16859"/>
                      <a:pt x="74962" y="10382"/>
                      <a:pt x="73152" y="4572"/>
                    </a:cubicBezTo>
                    <a:cubicBezTo>
                      <a:pt x="73152" y="2953"/>
                      <a:pt x="72200" y="1524"/>
                      <a:pt x="71723" y="0"/>
                    </a:cubicBezTo>
                    <a:cubicBezTo>
                      <a:pt x="47625" y="1810"/>
                      <a:pt x="23241" y="3810"/>
                      <a:pt x="4477" y="5429"/>
                    </a:cubicBezTo>
                    <a:lnTo>
                      <a:pt x="3620" y="10478"/>
                    </a:lnTo>
                    <a:cubicBezTo>
                      <a:pt x="2572" y="16383"/>
                      <a:pt x="1334" y="22098"/>
                      <a:pt x="0" y="27813"/>
                    </a:cubicBezTo>
                    <a:cubicBezTo>
                      <a:pt x="12763" y="28480"/>
                      <a:pt x="28575" y="29623"/>
                      <a:pt x="36290" y="29337"/>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7" name="任意多边形: 形状 2366"/>
              <p:cNvSpPr/>
              <p:nvPr>
                <p:custDataLst>
                  <p:tags r:id="rId703"/>
                </p:custDataLst>
              </p:nvPr>
            </p:nvSpPr>
            <p:spPr>
              <a:xfrm>
                <a:off x="6802424" y="2499032"/>
                <a:ext cx="107918" cy="39664"/>
              </a:xfrm>
              <a:custGeom>
                <a:avLst/>
                <a:gdLst>
                  <a:gd name="connsiteX0" fmla="*/ 95726 w 107918"/>
                  <a:gd name="connsiteY0" fmla="*/ 953 h 39664"/>
                  <a:gd name="connsiteX1" fmla="*/ 95726 w 107918"/>
                  <a:gd name="connsiteY1" fmla="*/ 0 h 39664"/>
                  <a:gd name="connsiteX2" fmla="*/ 49816 w 107918"/>
                  <a:gd name="connsiteY2" fmla="*/ 7810 h 39664"/>
                  <a:gd name="connsiteX3" fmla="*/ 8953 w 107918"/>
                  <a:gd name="connsiteY3" fmla="*/ 4096 h 39664"/>
                  <a:gd name="connsiteX4" fmla="*/ 8953 w 107918"/>
                  <a:gd name="connsiteY4" fmla="*/ 4953 h 39664"/>
                  <a:gd name="connsiteX5" fmla="*/ 0 w 107918"/>
                  <a:gd name="connsiteY5" fmla="*/ 34100 h 39664"/>
                  <a:gd name="connsiteX6" fmla="*/ 51530 w 107918"/>
                  <a:gd name="connsiteY6" fmla="*/ 39624 h 39664"/>
                  <a:gd name="connsiteX7" fmla="*/ 54864 w 107918"/>
                  <a:gd name="connsiteY7" fmla="*/ 31528 h 39664"/>
                  <a:gd name="connsiteX8" fmla="*/ 58388 w 107918"/>
                  <a:gd name="connsiteY8" fmla="*/ 39338 h 39664"/>
                  <a:gd name="connsiteX9" fmla="*/ 107918 w 107918"/>
                  <a:gd name="connsiteY9" fmla="*/ 29242 h 39664"/>
                  <a:gd name="connsiteX10" fmla="*/ 95726 w 107918"/>
                  <a:gd name="connsiteY10" fmla="*/ 953 h 3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918" h="39664">
                    <a:moveTo>
                      <a:pt x="95726" y="953"/>
                    </a:moveTo>
                    <a:lnTo>
                      <a:pt x="95726" y="0"/>
                    </a:lnTo>
                    <a:cubicBezTo>
                      <a:pt x="80810" y="4505"/>
                      <a:pt x="65379" y="7125"/>
                      <a:pt x="49816" y="7810"/>
                    </a:cubicBezTo>
                    <a:cubicBezTo>
                      <a:pt x="36119" y="7649"/>
                      <a:pt x="22460" y="6410"/>
                      <a:pt x="8953" y="4096"/>
                    </a:cubicBezTo>
                    <a:cubicBezTo>
                      <a:pt x="8896" y="4381"/>
                      <a:pt x="8896" y="4667"/>
                      <a:pt x="8953" y="4953"/>
                    </a:cubicBezTo>
                    <a:cubicBezTo>
                      <a:pt x="6477" y="14478"/>
                      <a:pt x="3429" y="24003"/>
                      <a:pt x="0" y="34100"/>
                    </a:cubicBezTo>
                    <a:cubicBezTo>
                      <a:pt x="16878" y="38109"/>
                      <a:pt x="34185" y="39967"/>
                      <a:pt x="51530" y="39624"/>
                    </a:cubicBezTo>
                    <a:lnTo>
                      <a:pt x="54864" y="31528"/>
                    </a:lnTo>
                    <a:lnTo>
                      <a:pt x="58388" y="39338"/>
                    </a:lnTo>
                    <a:cubicBezTo>
                      <a:pt x="75247" y="37986"/>
                      <a:pt x="91878" y="34595"/>
                      <a:pt x="107918" y="29242"/>
                    </a:cubicBezTo>
                    <a:cubicBezTo>
                      <a:pt x="103441" y="20288"/>
                      <a:pt x="99631" y="11144"/>
                      <a:pt x="95726" y="95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8" name="任意多边形: 形状 2367"/>
              <p:cNvSpPr/>
              <p:nvPr>
                <p:custDataLst>
                  <p:tags r:id="rId704"/>
                </p:custDataLst>
              </p:nvPr>
            </p:nvSpPr>
            <p:spPr>
              <a:xfrm>
                <a:off x="6891007" y="2578279"/>
                <a:ext cx="57340" cy="53625"/>
              </a:xfrm>
              <a:custGeom>
                <a:avLst/>
                <a:gdLst>
                  <a:gd name="connsiteX0" fmla="*/ 56960 w 57340"/>
                  <a:gd name="connsiteY0" fmla="*/ 26670 h 53625"/>
                  <a:gd name="connsiteX1" fmla="*/ 42577 w 57340"/>
                  <a:gd name="connsiteY1" fmla="*/ 0 h 53625"/>
                  <a:gd name="connsiteX2" fmla="*/ 0 w 57340"/>
                  <a:gd name="connsiteY2" fmla="*/ 25813 h 53625"/>
                  <a:gd name="connsiteX3" fmla="*/ 571 w 57340"/>
                  <a:gd name="connsiteY3" fmla="*/ 26765 h 53625"/>
                  <a:gd name="connsiteX4" fmla="*/ 15145 w 57340"/>
                  <a:gd name="connsiteY4" fmla="*/ 53626 h 53625"/>
                  <a:gd name="connsiteX5" fmla="*/ 57340 w 57340"/>
                  <a:gd name="connsiteY5" fmla="*/ 27242 h 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40" h="53625">
                    <a:moveTo>
                      <a:pt x="56960" y="26670"/>
                    </a:moveTo>
                    <a:cubicBezTo>
                      <a:pt x="52102" y="18098"/>
                      <a:pt x="47435" y="8954"/>
                      <a:pt x="42577" y="0"/>
                    </a:cubicBezTo>
                    <a:lnTo>
                      <a:pt x="0" y="25813"/>
                    </a:lnTo>
                    <a:lnTo>
                      <a:pt x="571" y="26765"/>
                    </a:lnTo>
                    <a:cubicBezTo>
                      <a:pt x="5239" y="36290"/>
                      <a:pt x="10096" y="44672"/>
                      <a:pt x="15145" y="53626"/>
                    </a:cubicBezTo>
                    <a:lnTo>
                      <a:pt x="57340" y="27242"/>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9" name="任意多边形: 形状 2368"/>
              <p:cNvSpPr/>
              <p:nvPr>
                <p:custDataLst>
                  <p:tags r:id="rId705"/>
                </p:custDataLst>
              </p:nvPr>
            </p:nvSpPr>
            <p:spPr>
              <a:xfrm>
                <a:off x="6823093" y="2402639"/>
                <a:ext cx="53625" cy="28479"/>
              </a:xfrm>
              <a:custGeom>
                <a:avLst/>
                <a:gdLst>
                  <a:gd name="connsiteX0" fmla="*/ 53626 w 53625"/>
                  <a:gd name="connsiteY0" fmla="*/ 24384 h 28479"/>
                  <a:gd name="connsiteX1" fmla="*/ 52006 w 53625"/>
                  <a:gd name="connsiteY1" fmla="*/ 13240 h 28479"/>
                  <a:gd name="connsiteX2" fmla="*/ 50768 w 53625"/>
                  <a:gd name="connsiteY2" fmla="*/ 13240 h 28479"/>
                  <a:gd name="connsiteX3" fmla="*/ 50768 w 53625"/>
                  <a:gd name="connsiteY3" fmla="*/ 0 h 28479"/>
                  <a:gd name="connsiteX4" fmla="*/ 762 w 53625"/>
                  <a:gd name="connsiteY4" fmla="*/ 2000 h 28479"/>
                  <a:gd name="connsiteX5" fmla="*/ 762 w 53625"/>
                  <a:gd name="connsiteY5" fmla="*/ 2667 h 28479"/>
                  <a:gd name="connsiteX6" fmla="*/ 762 w 53625"/>
                  <a:gd name="connsiteY6" fmla="*/ 15526 h 28479"/>
                  <a:gd name="connsiteX7" fmla="*/ 762 w 53625"/>
                  <a:gd name="connsiteY7" fmla="*/ 16954 h 28479"/>
                  <a:gd name="connsiteX8" fmla="*/ 0 w 53625"/>
                  <a:gd name="connsiteY8" fmla="*/ 28480 h 2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 h="28479">
                    <a:moveTo>
                      <a:pt x="53626" y="24384"/>
                    </a:moveTo>
                    <a:cubicBezTo>
                      <a:pt x="52959" y="20574"/>
                      <a:pt x="52388" y="16764"/>
                      <a:pt x="52006" y="13240"/>
                    </a:cubicBezTo>
                    <a:lnTo>
                      <a:pt x="50768" y="13240"/>
                    </a:lnTo>
                    <a:lnTo>
                      <a:pt x="50768" y="0"/>
                    </a:lnTo>
                    <a:lnTo>
                      <a:pt x="762" y="2000"/>
                    </a:lnTo>
                    <a:lnTo>
                      <a:pt x="762" y="2667"/>
                    </a:lnTo>
                    <a:cubicBezTo>
                      <a:pt x="762" y="8096"/>
                      <a:pt x="762" y="12192"/>
                      <a:pt x="762" y="15526"/>
                    </a:cubicBezTo>
                    <a:lnTo>
                      <a:pt x="762" y="16954"/>
                    </a:lnTo>
                    <a:cubicBezTo>
                      <a:pt x="762" y="21050"/>
                      <a:pt x="286" y="24955"/>
                      <a:pt x="0" y="2848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0" name="任意多边形: 形状 2369"/>
              <p:cNvSpPr/>
              <p:nvPr>
                <p:custDataLst>
                  <p:tags r:id="rId706"/>
                </p:custDataLst>
              </p:nvPr>
            </p:nvSpPr>
            <p:spPr>
              <a:xfrm>
                <a:off x="6868147" y="2540370"/>
                <a:ext cx="61055" cy="55054"/>
              </a:xfrm>
              <a:custGeom>
                <a:avLst/>
                <a:gdLst>
                  <a:gd name="connsiteX0" fmla="*/ 60388 w 61055"/>
                  <a:gd name="connsiteY0" fmla="*/ 28004 h 55054"/>
                  <a:gd name="connsiteX1" fmla="*/ 47149 w 61055"/>
                  <a:gd name="connsiteY1" fmla="*/ 0 h 55054"/>
                  <a:gd name="connsiteX2" fmla="*/ 0 w 61055"/>
                  <a:gd name="connsiteY2" fmla="*/ 15240 h 55054"/>
                  <a:gd name="connsiteX3" fmla="*/ 6667 w 61055"/>
                  <a:gd name="connsiteY3" fmla="*/ 30004 h 55054"/>
                  <a:gd name="connsiteX4" fmla="*/ 18669 w 61055"/>
                  <a:gd name="connsiteY4" fmla="*/ 55054 h 55054"/>
                  <a:gd name="connsiteX5" fmla="*/ 61055 w 61055"/>
                  <a:gd name="connsiteY5" fmla="*/ 29337 h 55054"/>
                  <a:gd name="connsiteX6" fmla="*/ 60388 w 61055"/>
                  <a:gd name="connsiteY6" fmla="*/ 28004 h 5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55" h="55054">
                    <a:moveTo>
                      <a:pt x="60388" y="28004"/>
                    </a:moveTo>
                    <a:cubicBezTo>
                      <a:pt x="56007" y="19241"/>
                      <a:pt x="51625" y="10001"/>
                      <a:pt x="47149" y="0"/>
                    </a:cubicBezTo>
                    <a:cubicBezTo>
                      <a:pt x="32299" y="7439"/>
                      <a:pt x="16402" y="12583"/>
                      <a:pt x="0" y="15240"/>
                    </a:cubicBezTo>
                    <a:lnTo>
                      <a:pt x="6667" y="30004"/>
                    </a:lnTo>
                    <a:cubicBezTo>
                      <a:pt x="10478" y="38386"/>
                      <a:pt x="14478" y="46768"/>
                      <a:pt x="18669" y="55054"/>
                    </a:cubicBezTo>
                    <a:lnTo>
                      <a:pt x="61055" y="29337"/>
                    </a:lnTo>
                    <a:cubicBezTo>
                      <a:pt x="60865" y="28956"/>
                      <a:pt x="60579" y="28575"/>
                      <a:pt x="60388" y="2800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1" name="任意多边形: 形状 2370"/>
              <p:cNvSpPr/>
              <p:nvPr>
                <p:custDataLst>
                  <p:tags r:id="rId707"/>
                </p:custDataLst>
              </p:nvPr>
            </p:nvSpPr>
            <p:spPr>
              <a:xfrm>
                <a:off x="6785279" y="2547037"/>
                <a:ext cx="60198" cy="46577"/>
              </a:xfrm>
              <a:custGeom>
                <a:avLst/>
                <a:gdLst>
                  <a:gd name="connsiteX0" fmla="*/ 11430 w 60198"/>
                  <a:gd name="connsiteY0" fmla="*/ 0 h 46577"/>
                  <a:gd name="connsiteX1" fmla="*/ 0 w 60198"/>
                  <a:gd name="connsiteY1" fmla="*/ 25908 h 46577"/>
                  <a:gd name="connsiteX2" fmla="*/ 44482 w 60198"/>
                  <a:gd name="connsiteY2" fmla="*/ 46577 h 46577"/>
                  <a:gd name="connsiteX3" fmla="*/ 44482 w 60198"/>
                  <a:gd name="connsiteY3" fmla="*/ 46577 h 46577"/>
                  <a:gd name="connsiteX4" fmla="*/ 54483 w 60198"/>
                  <a:gd name="connsiteY4" fmla="*/ 24384 h 46577"/>
                  <a:gd name="connsiteX5" fmla="*/ 60198 w 60198"/>
                  <a:gd name="connsiteY5" fmla="*/ 10668 h 46577"/>
                  <a:gd name="connsiteX6" fmla="*/ 11430 w 60198"/>
                  <a:gd name="connsiteY6" fmla="*/ 0 h 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8" h="46577">
                    <a:moveTo>
                      <a:pt x="11430" y="0"/>
                    </a:moveTo>
                    <a:cubicBezTo>
                      <a:pt x="8096" y="8382"/>
                      <a:pt x="4477" y="16764"/>
                      <a:pt x="0" y="25908"/>
                    </a:cubicBezTo>
                    <a:lnTo>
                      <a:pt x="44482" y="46577"/>
                    </a:lnTo>
                    <a:lnTo>
                      <a:pt x="44482" y="46577"/>
                    </a:lnTo>
                    <a:cubicBezTo>
                      <a:pt x="47625" y="40196"/>
                      <a:pt x="50863" y="33147"/>
                      <a:pt x="54483" y="24384"/>
                    </a:cubicBezTo>
                    <a:lnTo>
                      <a:pt x="60198" y="10668"/>
                    </a:lnTo>
                    <a:cubicBezTo>
                      <a:pt x="43386" y="10459"/>
                      <a:pt x="26794" y="6830"/>
                      <a:pt x="11430" y="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2" name="任意多边形: 形状 2371"/>
              <p:cNvSpPr/>
              <p:nvPr>
                <p:custDataLst>
                  <p:tags r:id="rId708"/>
                </p:custDataLst>
              </p:nvPr>
            </p:nvSpPr>
            <p:spPr>
              <a:xfrm>
                <a:off x="6824141" y="2371682"/>
                <a:ext cx="49720" cy="23907"/>
              </a:xfrm>
              <a:custGeom>
                <a:avLst/>
                <a:gdLst>
                  <a:gd name="connsiteX0" fmla="*/ 49721 w 49720"/>
                  <a:gd name="connsiteY0" fmla="*/ 21431 h 23907"/>
                  <a:gd name="connsiteX1" fmla="*/ 49721 w 49720"/>
                  <a:gd name="connsiteY1" fmla="*/ 20383 h 23907"/>
                  <a:gd name="connsiteX2" fmla="*/ 49721 w 49720"/>
                  <a:gd name="connsiteY2" fmla="*/ 0 h 23907"/>
                  <a:gd name="connsiteX3" fmla="*/ 0 w 49720"/>
                  <a:gd name="connsiteY3" fmla="*/ 3905 h 23907"/>
                  <a:gd name="connsiteX4" fmla="*/ 0 w 49720"/>
                  <a:gd name="connsiteY4" fmla="*/ 6191 h 23907"/>
                  <a:gd name="connsiteX5" fmla="*/ 0 w 49720"/>
                  <a:gd name="connsiteY5" fmla="*/ 23908 h 2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20" h="23907">
                    <a:moveTo>
                      <a:pt x="49721" y="21431"/>
                    </a:moveTo>
                    <a:lnTo>
                      <a:pt x="49721" y="20383"/>
                    </a:lnTo>
                    <a:cubicBezTo>
                      <a:pt x="49721" y="15716"/>
                      <a:pt x="49721" y="8668"/>
                      <a:pt x="49721" y="0"/>
                    </a:cubicBezTo>
                    <a:lnTo>
                      <a:pt x="0" y="3905"/>
                    </a:lnTo>
                    <a:lnTo>
                      <a:pt x="0" y="6191"/>
                    </a:lnTo>
                    <a:lnTo>
                      <a:pt x="0" y="23908"/>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3" name="任意多边形: 形状 2372"/>
              <p:cNvSpPr/>
              <p:nvPr>
                <p:custDataLst>
                  <p:tags r:id="rId709"/>
                </p:custDataLst>
              </p:nvPr>
            </p:nvSpPr>
            <p:spPr>
              <a:xfrm>
                <a:off x="6703840" y="2643431"/>
                <a:ext cx="71627" cy="101536"/>
              </a:xfrm>
              <a:custGeom>
                <a:avLst/>
                <a:gdLst>
                  <a:gd name="connsiteX0" fmla="*/ 36100 w 71627"/>
                  <a:gd name="connsiteY0" fmla="*/ 0 h 101536"/>
                  <a:gd name="connsiteX1" fmla="*/ 28099 w 71627"/>
                  <a:gd name="connsiteY1" fmla="*/ 9525 h 101536"/>
                  <a:gd name="connsiteX2" fmla="*/ 8287 w 71627"/>
                  <a:gd name="connsiteY2" fmla="*/ 26670 h 101536"/>
                  <a:gd name="connsiteX3" fmla="*/ 0 w 71627"/>
                  <a:gd name="connsiteY3" fmla="*/ 101536 h 101536"/>
                  <a:gd name="connsiteX4" fmla="*/ 34385 w 71627"/>
                  <a:gd name="connsiteY4" fmla="*/ 73533 h 101536"/>
                  <a:gd name="connsiteX5" fmla="*/ 70485 w 71627"/>
                  <a:gd name="connsiteY5" fmla="*/ 35433 h 101536"/>
                  <a:gd name="connsiteX6" fmla="*/ 71628 w 71627"/>
                  <a:gd name="connsiteY6" fmla="*/ 34004 h 1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27" h="101536">
                    <a:moveTo>
                      <a:pt x="36100" y="0"/>
                    </a:moveTo>
                    <a:cubicBezTo>
                      <a:pt x="33433" y="3334"/>
                      <a:pt x="30766" y="6763"/>
                      <a:pt x="28099" y="9525"/>
                    </a:cubicBezTo>
                    <a:cubicBezTo>
                      <a:pt x="22708" y="16507"/>
                      <a:pt x="15973" y="22336"/>
                      <a:pt x="8287" y="26670"/>
                    </a:cubicBezTo>
                    <a:lnTo>
                      <a:pt x="0" y="101536"/>
                    </a:lnTo>
                    <a:cubicBezTo>
                      <a:pt x="11944" y="92802"/>
                      <a:pt x="23412" y="83458"/>
                      <a:pt x="34385" y="73533"/>
                    </a:cubicBezTo>
                    <a:cubicBezTo>
                      <a:pt x="47206" y="61608"/>
                      <a:pt x="59264" y="48882"/>
                      <a:pt x="70485" y="35433"/>
                    </a:cubicBezTo>
                    <a:lnTo>
                      <a:pt x="71628" y="34004"/>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4" name="任意多边形: 形状 2373"/>
              <p:cNvSpPr/>
              <p:nvPr>
                <p:custDataLst>
                  <p:tags r:id="rId710"/>
                </p:custDataLst>
              </p:nvPr>
            </p:nvSpPr>
            <p:spPr>
              <a:xfrm>
                <a:off x="6910914" y="2613808"/>
                <a:ext cx="54006" cy="52196"/>
              </a:xfrm>
              <a:custGeom>
                <a:avLst/>
                <a:gdLst>
                  <a:gd name="connsiteX0" fmla="*/ 54007 w 54006"/>
                  <a:gd name="connsiteY0" fmla="*/ 19526 h 52196"/>
                  <a:gd name="connsiteX1" fmla="*/ 52483 w 54006"/>
                  <a:gd name="connsiteY1" fmla="*/ 16954 h 52196"/>
                  <a:gd name="connsiteX2" fmla="*/ 42101 w 54006"/>
                  <a:gd name="connsiteY2" fmla="*/ 0 h 52196"/>
                  <a:gd name="connsiteX3" fmla="*/ 0 w 54006"/>
                  <a:gd name="connsiteY3" fmla="*/ 26384 h 52196"/>
                  <a:gd name="connsiteX4" fmla="*/ 0 w 54006"/>
                  <a:gd name="connsiteY4" fmla="*/ 26384 h 52196"/>
                  <a:gd name="connsiteX5" fmla="*/ 16097 w 54006"/>
                  <a:gd name="connsiteY5" fmla="*/ 52197 h 5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6" h="52196">
                    <a:moveTo>
                      <a:pt x="54007" y="19526"/>
                    </a:moveTo>
                    <a:lnTo>
                      <a:pt x="52483" y="16954"/>
                    </a:lnTo>
                    <a:cubicBezTo>
                      <a:pt x="49149" y="11716"/>
                      <a:pt x="45720" y="6096"/>
                      <a:pt x="42101" y="0"/>
                    </a:cubicBezTo>
                    <a:lnTo>
                      <a:pt x="0" y="26384"/>
                    </a:lnTo>
                    <a:lnTo>
                      <a:pt x="0" y="26384"/>
                    </a:lnTo>
                    <a:cubicBezTo>
                      <a:pt x="4667" y="34290"/>
                      <a:pt x="9525" y="42577"/>
                      <a:pt x="16097" y="52197"/>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5" name="任意多边形: 形状 2374"/>
              <p:cNvSpPr/>
              <p:nvPr>
                <p:custDataLst>
                  <p:tags r:id="rId711"/>
                </p:custDataLst>
              </p:nvPr>
            </p:nvSpPr>
            <p:spPr>
              <a:xfrm>
                <a:off x="6932535" y="2641525"/>
                <a:ext cx="99631" cy="129540"/>
              </a:xfrm>
              <a:custGeom>
                <a:avLst/>
                <a:gdLst>
                  <a:gd name="connsiteX0" fmla="*/ 91916 w 99631"/>
                  <a:gd name="connsiteY0" fmla="*/ 66485 h 129540"/>
                  <a:gd name="connsiteX1" fmla="*/ 73533 w 99631"/>
                  <a:gd name="connsiteY1" fmla="*/ 48197 h 129540"/>
                  <a:gd name="connsiteX2" fmla="*/ 72676 w 99631"/>
                  <a:gd name="connsiteY2" fmla="*/ 47244 h 129540"/>
                  <a:gd name="connsiteX3" fmla="*/ 41720 w 99631"/>
                  <a:gd name="connsiteY3" fmla="*/ 6287 h 129540"/>
                  <a:gd name="connsiteX4" fmla="*/ 37624 w 99631"/>
                  <a:gd name="connsiteY4" fmla="*/ 0 h 129540"/>
                  <a:gd name="connsiteX5" fmla="*/ 0 w 99631"/>
                  <a:gd name="connsiteY5" fmla="*/ 32957 h 129540"/>
                  <a:gd name="connsiteX6" fmla="*/ 1334 w 99631"/>
                  <a:gd name="connsiteY6" fmla="*/ 34862 h 129540"/>
                  <a:gd name="connsiteX7" fmla="*/ 47339 w 99631"/>
                  <a:gd name="connsiteY7" fmla="*/ 91440 h 129540"/>
                  <a:gd name="connsiteX8" fmla="*/ 99632 w 99631"/>
                  <a:gd name="connsiteY8" fmla="*/ 12954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31" h="129540">
                    <a:moveTo>
                      <a:pt x="91916" y="66485"/>
                    </a:moveTo>
                    <a:lnTo>
                      <a:pt x="73533" y="48197"/>
                    </a:lnTo>
                    <a:lnTo>
                      <a:pt x="72676" y="47244"/>
                    </a:lnTo>
                    <a:cubicBezTo>
                      <a:pt x="61551" y="34223"/>
                      <a:pt x="51216" y="20546"/>
                      <a:pt x="41720" y="6287"/>
                    </a:cubicBezTo>
                    <a:lnTo>
                      <a:pt x="37624" y="0"/>
                    </a:lnTo>
                    <a:lnTo>
                      <a:pt x="0" y="32957"/>
                    </a:lnTo>
                    <a:lnTo>
                      <a:pt x="1334" y="34862"/>
                    </a:lnTo>
                    <a:cubicBezTo>
                      <a:pt x="14897" y="55093"/>
                      <a:pt x="30299" y="74038"/>
                      <a:pt x="47339" y="91440"/>
                    </a:cubicBezTo>
                    <a:cubicBezTo>
                      <a:pt x="62017" y="107547"/>
                      <a:pt x="79801" y="120501"/>
                      <a:pt x="99632" y="12954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6" name="任意多边形: 形状 2375"/>
              <p:cNvSpPr/>
              <p:nvPr>
                <p:custDataLst>
                  <p:tags r:id="rId712"/>
                </p:custDataLst>
              </p:nvPr>
            </p:nvSpPr>
            <p:spPr>
              <a:xfrm>
                <a:off x="6745846" y="2615999"/>
                <a:ext cx="54578" cy="54768"/>
              </a:xfrm>
              <a:custGeom>
                <a:avLst/>
                <a:gdLst>
                  <a:gd name="connsiteX0" fmla="*/ 14668 w 54578"/>
                  <a:gd name="connsiteY0" fmla="*/ 0 h 54768"/>
                  <a:gd name="connsiteX1" fmla="*/ 1619 w 54578"/>
                  <a:gd name="connsiteY1" fmla="*/ 18574 h 54768"/>
                  <a:gd name="connsiteX2" fmla="*/ 0 w 54578"/>
                  <a:gd name="connsiteY2" fmla="*/ 20574 h 54768"/>
                  <a:gd name="connsiteX3" fmla="*/ 35528 w 54578"/>
                  <a:gd name="connsiteY3" fmla="*/ 54769 h 54768"/>
                  <a:gd name="connsiteX4" fmla="*/ 54578 w 54578"/>
                  <a:gd name="connsiteY4" fmla="*/ 28956 h 54768"/>
                  <a:gd name="connsiteX5" fmla="*/ 54578 w 54578"/>
                  <a:gd name="connsiteY5" fmla="*/ 28289 h 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8" h="54768">
                    <a:moveTo>
                      <a:pt x="14668" y="0"/>
                    </a:moveTo>
                    <a:cubicBezTo>
                      <a:pt x="10001" y="7144"/>
                      <a:pt x="5143" y="13621"/>
                      <a:pt x="1619" y="18574"/>
                    </a:cubicBezTo>
                    <a:lnTo>
                      <a:pt x="0" y="20574"/>
                    </a:lnTo>
                    <a:lnTo>
                      <a:pt x="35528" y="54769"/>
                    </a:lnTo>
                    <a:cubicBezTo>
                      <a:pt x="41815" y="46863"/>
                      <a:pt x="48101" y="38386"/>
                      <a:pt x="54578" y="28956"/>
                    </a:cubicBezTo>
                    <a:lnTo>
                      <a:pt x="54578" y="28289"/>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7" name="任意多边形: 形状 2376"/>
              <p:cNvSpPr/>
              <p:nvPr>
                <p:custDataLst>
                  <p:tags r:id="rId713"/>
                </p:custDataLst>
              </p:nvPr>
            </p:nvSpPr>
            <p:spPr>
              <a:xfrm>
                <a:off x="6824522" y="2345774"/>
                <a:ext cx="49530" cy="20002"/>
              </a:xfrm>
              <a:custGeom>
                <a:avLst/>
                <a:gdLst>
                  <a:gd name="connsiteX0" fmla="*/ 49530 w 49530"/>
                  <a:gd name="connsiteY0" fmla="*/ 16288 h 20002"/>
                  <a:gd name="connsiteX1" fmla="*/ 49530 w 49530"/>
                  <a:gd name="connsiteY1" fmla="*/ 14288 h 20002"/>
                  <a:gd name="connsiteX2" fmla="*/ 49530 w 49530"/>
                  <a:gd name="connsiteY2" fmla="*/ 0 h 20002"/>
                  <a:gd name="connsiteX3" fmla="*/ 0 w 49530"/>
                  <a:gd name="connsiteY3" fmla="*/ 0 h 20002"/>
                  <a:gd name="connsiteX4" fmla="*/ 0 w 49530"/>
                  <a:gd name="connsiteY4" fmla="*/ 0 h 20002"/>
                  <a:gd name="connsiteX5" fmla="*/ 0 w 49530"/>
                  <a:gd name="connsiteY5" fmla="*/ 20002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 h="20002">
                    <a:moveTo>
                      <a:pt x="49530" y="16288"/>
                    </a:moveTo>
                    <a:lnTo>
                      <a:pt x="49530" y="14288"/>
                    </a:lnTo>
                    <a:cubicBezTo>
                      <a:pt x="49530" y="9906"/>
                      <a:pt x="49530" y="5239"/>
                      <a:pt x="49530" y="0"/>
                    </a:cubicBezTo>
                    <a:lnTo>
                      <a:pt x="0" y="0"/>
                    </a:lnTo>
                    <a:lnTo>
                      <a:pt x="0" y="0"/>
                    </a:lnTo>
                    <a:lnTo>
                      <a:pt x="0" y="20002"/>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8" name="任意多边形: 形状 2377"/>
              <p:cNvSpPr/>
              <p:nvPr>
                <p:custDataLst>
                  <p:tags r:id="rId714"/>
                </p:custDataLst>
              </p:nvPr>
            </p:nvSpPr>
            <p:spPr>
              <a:xfrm>
                <a:off x="6824713" y="2310246"/>
                <a:ext cx="49625" cy="26003"/>
              </a:xfrm>
              <a:custGeom>
                <a:avLst/>
                <a:gdLst>
                  <a:gd name="connsiteX0" fmla="*/ 49530 w 49625"/>
                  <a:gd name="connsiteY0" fmla="*/ 26003 h 26003"/>
                  <a:gd name="connsiteX1" fmla="*/ 49530 w 49625"/>
                  <a:gd name="connsiteY1" fmla="*/ 26003 h 26003"/>
                  <a:gd name="connsiteX2" fmla="*/ 49530 w 49625"/>
                  <a:gd name="connsiteY2" fmla="*/ 0 h 26003"/>
                  <a:gd name="connsiteX3" fmla="*/ 0 w 49625"/>
                  <a:gd name="connsiteY3" fmla="*/ 7144 h 26003"/>
                  <a:gd name="connsiteX4" fmla="*/ 0 w 49625"/>
                  <a:gd name="connsiteY4" fmla="*/ 9906 h 26003"/>
                  <a:gd name="connsiteX5" fmla="*/ 0 w 49625"/>
                  <a:gd name="connsiteY5" fmla="*/ 26003 h 26003"/>
                  <a:gd name="connsiteX6" fmla="*/ 49625 w 49625"/>
                  <a:gd name="connsiteY6" fmla="*/ 26003 h 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 h="26003">
                    <a:moveTo>
                      <a:pt x="49530" y="26003"/>
                    </a:moveTo>
                    <a:lnTo>
                      <a:pt x="49530" y="26003"/>
                    </a:lnTo>
                    <a:lnTo>
                      <a:pt x="49530" y="0"/>
                    </a:lnTo>
                    <a:lnTo>
                      <a:pt x="0" y="7144"/>
                    </a:lnTo>
                    <a:lnTo>
                      <a:pt x="0" y="9906"/>
                    </a:lnTo>
                    <a:cubicBezTo>
                      <a:pt x="0" y="15335"/>
                      <a:pt x="0" y="20860"/>
                      <a:pt x="0" y="26003"/>
                    </a:cubicBezTo>
                    <a:lnTo>
                      <a:pt x="49625" y="26003"/>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9" name="任意多边形: 形状 2378"/>
              <p:cNvSpPr/>
              <p:nvPr>
                <p:custDataLst>
                  <p:tags r:id="rId715"/>
                </p:custDataLst>
              </p:nvPr>
            </p:nvSpPr>
            <p:spPr>
              <a:xfrm>
                <a:off x="6824808" y="2288243"/>
                <a:ext cx="49434" cy="19526"/>
              </a:xfrm>
              <a:custGeom>
                <a:avLst/>
                <a:gdLst>
                  <a:gd name="connsiteX0" fmla="*/ 49435 w 49434"/>
                  <a:gd name="connsiteY0" fmla="*/ 12287 h 19526"/>
                  <a:gd name="connsiteX1" fmla="*/ 49435 w 49434"/>
                  <a:gd name="connsiteY1" fmla="*/ 0 h 19526"/>
                  <a:gd name="connsiteX2" fmla="*/ 0 w 49434"/>
                  <a:gd name="connsiteY2" fmla="*/ 1715 h 19526"/>
                  <a:gd name="connsiteX3" fmla="*/ 0 w 49434"/>
                  <a:gd name="connsiteY3" fmla="*/ 2381 h 19526"/>
                  <a:gd name="connsiteX4" fmla="*/ 0 w 49434"/>
                  <a:gd name="connsiteY4" fmla="*/ 19526 h 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19526">
                    <a:moveTo>
                      <a:pt x="49435" y="12287"/>
                    </a:moveTo>
                    <a:lnTo>
                      <a:pt x="49435" y="0"/>
                    </a:lnTo>
                    <a:lnTo>
                      <a:pt x="0" y="1715"/>
                    </a:lnTo>
                    <a:lnTo>
                      <a:pt x="0" y="2381"/>
                    </a:lnTo>
                    <a:cubicBezTo>
                      <a:pt x="0" y="7906"/>
                      <a:pt x="0" y="13811"/>
                      <a:pt x="0" y="195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0" name="任意多边形: 形状 2379"/>
              <p:cNvSpPr/>
              <p:nvPr>
                <p:custDataLst>
                  <p:tags r:id="rId716"/>
                </p:custDataLst>
              </p:nvPr>
            </p:nvSpPr>
            <p:spPr>
              <a:xfrm>
                <a:off x="7040549" y="2518653"/>
                <a:ext cx="443293" cy="1105566"/>
              </a:xfrm>
              <a:custGeom>
                <a:avLst/>
                <a:gdLst>
                  <a:gd name="connsiteX0" fmla="*/ 418624 w 443293"/>
                  <a:gd name="connsiteY0" fmla="*/ 1004411 h 1105566"/>
                  <a:gd name="connsiteX1" fmla="*/ 406908 w 443293"/>
                  <a:gd name="connsiteY1" fmla="*/ 976884 h 1105566"/>
                  <a:gd name="connsiteX2" fmla="*/ 398621 w 443293"/>
                  <a:gd name="connsiteY2" fmla="*/ 943832 h 1105566"/>
                  <a:gd name="connsiteX3" fmla="*/ 373284 w 443293"/>
                  <a:gd name="connsiteY3" fmla="*/ 917162 h 1105566"/>
                  <a:gd name="connsiteX4" fmla="*/ 341566 w 443293"/>
                  <a:gd name="connsiteY4" fmla="*/ 904113 h 1105566"/>
                  <a:gd name="connsiteX5" fmla="*/ 335280 w 443293"/>
                  <a:gd name="connsiteY5" fmla="*/ 901160 h 1105566"/>
                  <a:gd name="connsiteX6" fmla="*/ 333851 w 443293"/>
                  <a:gd name="connsiteY6" fmla="*/ 900017 h 1105566"/>
                  <a:gd name="connsiteX7" fmla="*/ 332041 w 443293"/>
                  <a:gd name="connsiteY7" fmla="*/ 897446 h 1105566"/>
                  <a:gd name="connsiteX8" fmla="*/ 322516 w 443293"/>
                  <a:gd name="connsiteY8" fmla="*/ 884301 h 1105566"/>
                  <a:gd name="connsiteX9" fmla="*/ 306324 w 443293"/>
                  <a:gd name="connsiteY9" fmla="*/ 856583 h 1105566"/>
                  <a:gd name="connsiteX10" fmla="*/ 296799 w 443293"/>
                  <a:gd name="connsiteY10" fmla="*/ 830675 h 1105566"/>
                  <a:gd name="connsiteX11" fmla="*/ 301180 w 443293"/>
                  <a:gd name="connsiteY11" fmla="*/ 807434 h 1105566"/>
                  <a:gd name="connsiteX12" fmla="*/ 268509 w 443293"/>
                  <a:gd name="connsiteY12" fmla="*/ 722186 h 1105566"/>
                  <a:gd name="connsiteX13" fmla="*/ 211359 w 443293"/>
                  <a:gd name="connsiteY13" fmla="*/ 648176 h 1105566"/>
                  <a:gd name="connsiteX14" fmla="*/ 258984 w 443293"/>
                  <a:gd name="connsiteY14" fmla="*/ 676751 h 1105566"/>
                  <a:gd name="connsiteX15" fmla="*/ 303276 w 443293"/>
                  <a:gd name="connsiteY15" fmla="*/ 688848 h 1105566"/>
                  <a:gd name="connsiteX16" fmla="*/ 321373 w 443293"/>
                  <a:gd name="connsiteY16" fmla="*/ 698373 h 1105566"/>
                  <a:gd name="connsiteX17" fmla="*/ 333280 w 443293"/>
                  <a:gd name="connsiteY17" fmla="*/ 713613 h 1105566"/>
                  <a:gd name="connsiteX18" fmla="*/ 335089 w 443293"/>
                  <a:gd name="connsiteY18" fmla="*/ 718280 h 1105566"/>
                  <a:gd name="connsiteX19" fmla="*/ 336804 w 443293"/>
                  <a:gd name="connsiteY19" fmla="*/ 723709 h 1105566"/>
                  <a:gd name="connsiteX20" fmla="*/ 340138 w 443293"/>
                  <a:gd name="connsiteY20" fmla="*/ 734663 h 1105566"/>
                  <a:gd name="connsiteX21" fmla="*/ 346043 w 443293"/>
                  <a:gd name="connsiteY21" fmla="*/ 757142 h 1105566"/>
                  <a:gd name="connsiteX22" fmla="*/ 365950 w 443293"/>
                  <a:gd name="connsiteY22" fmla="*/ 802100 h 1105566"/>
                  <a:gd name="connsiteX23" fmla="*/ 384143 w 443293"/>
                  <a:gd name="connsiteY23" fmla="*/ 818864 h 1105566"/>
                  <a:gd name="connsiteX24" fmla="*/ 403193 w 443293"/>
                  <a:gd name="connsiteY24" fmla="*/ 831437 h 1105566"/>
                  <a:gd name="connsiteX25" fmla="*/ 434816 w 443293"/>
                  <a:gd name="connsiteY25" fmla="*/ 862679 h 1105566"/>
                  <a:gd name="connsiteX26" fmla="*/ 443293 w 443293"/>
                  <a:gd name="connsiteY26" fmla="*/ 858393 h 1105566"/>
                  <a:gd name="connsiteX27" fmla="*/ 427482 w 443293"/>
                  <a:gd name="connsiteY27" fmla="*/ 839343 h 1105566"/>
                  <a:gd name="connsiteX28" fmla="*/ 410242 w 443293"/>
                  <a:gd name="connsiteY28" fmla="*/ 823055 h 1105566"/>
                  <a:gd name="connsiteX29" fmla="*/ 391192 w 443293"/>
                  <a:gd name="connsiteY29" fmla="*/ 809530 h 1105566"/>
                  <a:gd name="connsiteX30" fmla="*/ 359855 w 443293"/>
                  <a:gd name="connsiteY30" fmla="*/ 753904 h 1105566"/>
                  <a:gd name="connsiteX31" fmla="*/ 354520 w 443293"/>
                  <a:gd name="connsiteY31" fmla="*/ 731044 h 1105566"/>
                  <a:gd name="connsiteX32" fmla="*/ 351568 w 443293"/>
                  <a:gd name="connsiteY32" fmla="*/ 719519 h 1105566"/>
                  <a:gd name="connsiteX33" fmla="*/ 350044 w 443293"/>
                  <a:gd name="connsiteY33" fmla="*/ 713804 h 1105566"/>
                  <a:gd name="connsiteX34" fmla="*/ 347758 w 443293"/>
                  <a:gd name="connsiteY34" fmla="*/ 707517 h 1105566"/>
                  <a:gd name="connsiteX35" fmla="*/ 331946 w 443293"/>
                  <a:gd name="connsiteY35" fmla="*/ 685705 h 1105566"/>
                  <a:gd name="connsiteX36" fmla="*/ 309658 w 443293"/>
                  <a:gd name="connsiteY36" fmla="*/ 672465 h 1105566"/>
                  <a:gd name="connsiteX37" fmla="*/ 264414 w 443293"/>
                  <a:gd name="connsiteY37" fmla="*/ 658368 h 1105566"/>
                  <a:gd name="connsiteX38" fmla="*/ 228790 w 443293"/>
                  <a:gd name="connsiteY38" fmla="*/ 636175 h 1105566"/>
                  <a:gd name="connsiteX39" fmla="*/ 213265 w 443293"/>
                  <a:gd name="connsiteY39" fmla="*/ 620173 h 1105566"/>
                  <a:gd name="connsiteX40" fmla="*/ 203073 w 443293"/>
                  <a:gd name="connsiteY40" fmla="*/ 608362 h 1105566"/>
                  <a:gd name="connsiteX41" fmla="*/ 171355 w 443293"/>
                  <a:gd name="connsiteY41" fmla="*/ 447389 h 1105566"/>
                  <a:gd name="connsiteX42" fmla="*/ 187261 w 443293"/>
                  <a:gd name="connsiteY42" fmla="*/ 463487 h 1105566"/>
                  <a:gd name="connsiteX43" fmla="*/ 198501 w 443293"/>
                  <a:gd name="connsiteY43" fmla="*/ 471297 h 1105566"/>
                  <a:gd name="connsiteX44" fmla="*/ 210979 w 443293"/>
                  <a:gd name="connsiteY44" fmla="*/ 476441 h 1105566"/>
                  <a:gd name="connsiteX45" fmla="*/ 234696 w 443293"/>
                  <a:gd name="connsiteY45" fmla="*/ 483108 h 1105566"/>
                  <a:gd name="connsiteX46" fmla="*/ 280606 w 443293"/>
                  <a:gd name="connsiteY46" fmla="*/ 496062 h 1105566"/>
                  <a:gd name="connsiteX47" fmla="*/ 319564 w 443293"/>
                  <a:gd name="connsiteY47" fmla="*/ 517398 h 1105566"/>
                  <a:gd name="connsiteX48" fmla="*/ 353092 w 443293"/>
                  <a:gd name="connsiteY48" fmla="*/ 552355 h 1105566"/>
                  <a:gd name="connsiteX49" fmla="*/ 356425 w 443293"/>
                  <a:gd name="connsiteY49" fmla="*/ 555879 h 1105566"/>
                  <a:gd name="connsiteX50" fmla="*/ 372713 w 443293"/>
                  <a:gd name="connsiteY50" fmla="*/ 617315 h 1105566"/>
                  <a:gd name="connsiteX51" fmla="*/ 376809 w 443293"/>
                  <a:gd name="connsiteY51" fmla="*/ 638270 h 1105566"/>
                  <a:gd name="connsiteX52" fmla="*/ 398621 w 443293"/>
                  <a:gd name="connsiteY52" fmla="*/ 668655 h 1105566"/>
                  <a:gd name="connsiteX53" fmla="*/ 414528 w 443293"/>
                  <a:gd name="connsiteY53" fmla="*/ 688658 h 1105566"/>
                  <a:gd name="connsiteX54" fmla="*/ 418052 w 443293"/>
                  <a:gd name="connsiteY54" fmla="*/ 711708 h 1105566"/>
                  <a:gd name="connsiteX55" fmla="*/ 425863 w 443293"/>
                  <a:gd name="connsiteY55" fmla="*/ 740950 h 1105566"/>
                  <a:gd name="connsiteX56" fmla="*/ 432530 w 443293"/>
                  <a:gd name="connsiteY56" fmla="*/ 734282 h 1105566"/>
                  <a:gd name="connsiteX57" fmla="*/ 427482 w 443293"/>
                  <a:gd name="connsiteY57" fmla="*/ 710851 h 1105566"/>
                  <a:gd name="connsiteX58" fmla="*/ 423767 w 443293"/>
                  <a:gd name="connsiteY58" fmla="*/ 686086 h 1105566"/>
                  <a:gd name="connsiteX59" fmla="*/ 404717 w 443293"/>
                  <a:gd name="connsiteY59" fmla="*/ 661702 h 1105566"/>
                  <a:gd name="connsiteX60" fmla="*/ 385667 w 443293"/>
                  <a:gd name="connsiteY60" fmla="*/ 636080 h 1105566"/>
                  <a:gd name="connsiteX61" fmla="*/ 381571 w 443293"/>
                  <a:gd name="connsiteY61" fmla="*/ 615601 h 1105566"/>
                  <a:gd name="connsiteX62" fmla="*/ 372523 w 443293"/>
                  <a:gd name="connsiteY62" fmla="*/ 573024 h 1105566"/>
                  <a:gd name="connsiteX63" fmla="*/ 378714 w 443293"/>
                  <a:gd name="connsiteY63" fmla="*/ 578739 h 1105566"/>
                  <a:gd name="connsiteX64" fmla="*/ 391287 w 443293"/>
                  <a:gd name="connsiteY64" fmla="*/ 584645 h 1105566"/>
                  <a:gd name="connsiteX65" fmla="*/ 416147 w 443293"/>
                  <a:gd name="connsiteY65" fmla="*/ 587788 h 1105566"/>
                  <a:gd name="connsiteX66" fmla="*/ 435197 w 443293"/>
                  <a:gd name="connsiteY66" fmla="*/ 594360 h 1105566"/>
                  <a:gd name="connsiteX67" fmla="*/ 441960 w 443293"/>
                  <a:gd name="connsiteY67" fmla="*/ 587597 h 1105566"/>
                  <a:gd name="connsiteX68" fmla="*/ 417005 w 443293"/>
                  <a:gd name="connsiteY68" fmla="*/ 578072 h 1105566"/>
                  <a:gd name="connsiteX69" fmla="*/ 394144 w 443293"/>
                  <a:gd name="connsiteY69" fmla="*/ 574738 h 1105566"/>
                  <a:gd name="connsiteX70" fmla="*/ 385191 w 443293"/>
                  <a:gd name="connsiteY70" fmla="*/ 570167 h 1105566"/>
                  <a:gd name="connsiteX71" fmla="*/ 377285 w 443293"/>
                  <a:gd name="connsiteY71" fmla="*/ 562166 h 1105566"/>
                  <a:gd name="connsiteX72" fmla="*/ 361093 w 443293"/>
                  <a:gd name="connsiteY72" fmla="*/ 544449 h 1105566"/>
                  <a:gd name="connsiteX73" fmla="*/ 328803 w 443293"/>
                  <a:gd name="connsiteY73" fmla="*/ 508921 h 1105566"/>
                  <a:gd name="connsiteX74" fmla="*/ 284797 w 443293"/>
                  <a:gd name="connsiteY74" fmla="*/ 482822 h 1105566"/>
                  <a:gd name="connsiteX75" fmla="*/ 238220 w 443293"/>
                  <a:gd name="connsiteY75" fmla="*/ 468344 h 1105566"/>
                  <a:gd name="connsiteX76" fmla="*/ 215646 w 443293"/>
                  <a:gd name="connsiteY76" fmla="*/ 461391 h 1105566"/>
                  <a:gd name="connsiteX77" fmla="*/ 198691 w 443293"/>
                  <a:gd name="connsiteY77" fmla="*/ 449771 h 1105566"/>
                  <a:gd name="connsiteX78" fmla="*/ 169640 w 443293"/>
                  <a:gd name="connsiteY78" fmla="*/ 414242 h 1105566"/>
                  <a:gd name="connsiteX79" fmla="*/ 153638 w 443293"/>
                  <a:gd name="connsiteY79" fmla="*/ 387858 h 1105566"/>
                  <a:gd name="connsiteX80" fmla="*/ 149542 w 443293"/>
                  <a:gd name="connsiteY80" fmla="*/ 377762 h 1105566"/>
                  <a:gd name="connsiteX81" fmla="*/ 181642 w 443293"/>
                  <a:gd name="connsiteY81" fmla="*/ 377762 h 1105566"/>
                  <a:gd name="connsiteX82" fmla="*/ 191167 w 443293"/>
                  <a:gd name="connsiteY82" fmla="*/ 373666 h 1105566"/>
                  <a:gd name="connsiteX83" fmla="*/ 191738 w 443293"/>
                  <a:gd name="connsiteY83" fmla="*/ 373666 h 1105566"/>
                  <a:gd name="connsiteX84" fmla="*/ 222694 w 443293"/>
                  <a:gd name="connsiteY84" fmla="*/ 405003 h 1105566"/>
                  <a:gd name="connsiteX85" fmla="*/ 223266 w 443293"/>
                  <a:gd name="connsiteY85" fmla="*/ 409575 h 1105566"/>
                  <a:gd name="connsiteX86" fmla="*/ 225552 w 443293"/>
                  <a:gd name="connsiteY86" fmla="*/ 418433 h 1105566"/>
                  <a:gd name="connsiteX87" fmla="*/ 239458 w 443293"/>
                  <a:gd name="connsiteY87" fmla="*/ 420148 h 1105566"/>
                  <a:gd name="connsiteX88" fmla="*/ 275463 w 443293"/>
                  <a:gd name="connsiteY88" fmla="*/ 427672 h 1105566"/>
                  <a:gd name="connsiteX89" fmla="*/ 279940 w 443293"/>
                  <a:gd name="connsiteY89" fmla="*/ 419291 h 1105566"/>
                  <a:gd name="connsiteX90" fmla="*/ 237744 w 443293"/>
                  <a:gd name="connsiteY90" fmla="*/ 410813 h 1105566"/>
                  <a:gd name="connsiteX91" fmla="*/ 232696 w 443293"/>
                  <a:gd name="connsiteY91" fmla="*/ 411290 h 1105566"/>
                  <a:gd name="connsiteX92" fmla="*/ 232696 w 443293"/>
                  <a:gd name="connsiteY92" fmla="*/ 410528 h 1105566"/>
                  <a:gd name="connsiteX93" fmla="*/ 229552 w 443293"/>
                  <a:gd name="connsiteY93" fmla="*/ 398526 h 1105566"/>
                  <a:gd name="connsiteX94" fmla="*/ 197167 w 443293"/>
                  <a:gd name="connsiteY94" fmla="*/ 365760 h 1105566"/>
                  <a:gd name="connsiteX95" fmla="*/ 197167 w 443293"/>
                  <a:gd name="connsiteY95" fmla="*/ 365093 h 1105566"/>
                  <a:gd name="connsiteX96" fmla="*/ 202406 w 443293"/>
                  <a:gd name="connsiteY96" fmla="*/ 350615 h 1105566"/>
                  <a:gd name="connsiteX97" fmla="*/ 204883 w 443293"/>
                  <a:gd name="connsiteY97" fmla="*/ 345281 h 1105566"/>
                  <a:gd name="connsiteX98" fmla="*/ 205645 w 443293"/>
                  <a:gd name="connsiteY98" fmla="*/ 344424 h 1105566"/>
                  <a:gd name="connsiteX99" fmla="*/ 205645 w 443293"/>
                  <a:gd name="connsiteY99" fmla="*/ 344424 h 1105566"/>
                  <a:gd name="connsiteX100" fmla="*/ 207264 w 443293"/>
                  <a:gd name="connsiteY100" fmla="*/ 344424 h 1105566"/>
                  <a:gd name="connsiteX101" fmla="*/ 222694 w 443293"/>
                  <a:gd name="connsiteY101" fmla="*/ 343281 h 1105566"/>
                  <a:gd name="connsiteX102" fmla="*/ 222123 w 443293"/>
                  <a:gd name="connsiteY102" fmla="*/ 333756 h 1105566"/>
                  <a:gd name="connsiteX103" fmla="*/ 204883 w 443293"/>
                  <a:gd name="connsiteY103" fmla="*/ 333756 h 1105566"/>
                  <a:gd name="connsiteX104" fmla="*/ 201358 w 443293"/>
                  <a:gd name="connsiteY104" fmla="*/ 334518 h 1105566"/>
                  <a:gd name="connsiteX105" fmla="*/ 196120 w 443293"/>
                  <a:gd name="connsiteY105" fmla="*/ 338328 h 1105566"/>
                  <a:gd name="connsiteX106" fmla="*/ 191357 w 443293"/>
                  <a:gd name="connsiteY106" fmla="*/ 346234 h 1105566"/>
                  <a:gd name="connsiteX107" fmla="*/ 185071 w 443293"/>
                  <a:gd name="connsiteY107" fmla="*/ 359950 h 1105566"/>
                  <a:gd name="connsiteX108" fmla="*/ 183547 w 443293"/>
                  <a:gd name="connsiteY108" fmla="*/ 362712 h 1105566"/>
                  <a:gd name="connsiteX109" fmla="*/ 182880 w 443293"/>
                  <a:gd name="connsiteY109" fmla="*/ 362712 h 1105566"/>
                  <a:gd name="connsiteX110" fmla="*/ 178308 w 443293"/>
                  <a:gd name="connsiteY110" fmla="*/ 364141 h 1105566"/>
                  <a:gd name="connsiteX111" fmla="*/ 151543 w 443293"/>
                  <a:gd name="connsiteY111" fmla="*/ 361569 h 1105566"/>
                  <a:gd name="connsiteX112" fmla="*/ 138970 w 443293"/>
                  <a:gd name="connsiteY112" fmla="*/ 356807 h 1105566"/>
                  <a:gd name="connsiteX113" fmla="*/ 138970 w 443293"/>
                  <a:gd name="connsiteY113" fmla="*/ 356807 h 1105566"/>
                  <a:gd name="connsiteX114" fmla="*/ 100298 w 443293"/>
                  <a:gd name="connsiteY114" fmla="*/ 297942 h 1105566"/>
                  <a:gd name="connsiteX115" fmla="*/ 132874 w 443293"/>
                  <a:gd name="connsiteY115" fmla="*/ 282416 h 1105566"/>
                  <a:gd name="connsiteX116" fmla="*/ 168116 w 443293"/>
                  <a:gd name="connsiteY116" fmla="*/ 275558 h 1105566"/>
                  <a:gd name="connsiteX117" fmla="*/ 182689 w 443293"/>
                  <a:gd name="connsiteY117" fmla="*/ 274415 h 1105566"/>
                  <a:gd name="connsiteX118" fmla="*/ 187928 w 443293"/>
                  <a:gd name="connsiteY118" fmla="*/ 274415 h 1105566"/>
                  <a:gd name="connsiteX119" fmla="*/ 193738 w 443293"/>
                  <a:gd name="connsiteY119" fmla="*/ 276130 h 1105566"/>
                  <a:gd name="connsiteX120" fmla="*/ 221742 w 443293"/>
                  <a:gd name="connsiteY120" fmla="*/ 290989 h 1105566"/>
                  <a:gd name="connsiteX121" fmla="*/ 238411 w 443293"/>
                  <a:gd name="connsiteY121" fmla="*/ 299180 h 1105566"/>
                  <a:gd name="connsiteX122" fmla="*/ 248507 w 443293"/>
                  <a:gd name="connsiteY122" fmla="*/ 302133 h 1105566"/>
                  <a:gd name="connsiteX123" fmla="*/ 253174 w 443293"/>
                  <a:gd name="connsiteY123" fmla="*/ 302800 h 1105566"/>
                  <a:gd name="connsiteX124" fmla="*/ 290036 w 443293"/>
                  <a:gd name="connsiteY124" fmla="*/ 334423 h 1105566"/>
                  <a:gd name="connsiteX125" fmla="*/ 298609 w 443293"/>
                  <a:gd name="connsiteY125" fmla="*/ 344710 h 1105566"/>
                  <a:gd name="connsiteX126" fmla="*/ 302990 w 443293"/>
                  <a:gd name="connsiteY126" fmla="*/ 355759 h 1105566"/>
                  <a:gd name="connsiteX127" fmla="*/ 305562 w 443293"/>
                  <a:gd name="connsiteY127" fmla="*/ 371380 h 1105566"/>
                  <a:gd name="connsiteX128" fmla="*/ 315087 w 443293"/>
                  <a:gd name="connsiteY128" fmla="*/ 385382 h 1105566"/>
                  <a:gd name="connsiteX129" fmla="*/ 339090 w 443293"/>
                  <a:gd name="connsiteY129" fmla="*/ 404432 h 1105566"/>
                  <a:gd name="connsiteX130" fmla="*/ 346234 w 443293"/>
                  <a:gd name="connsiteY130" fmla="*/ 408527 h 1105566"/>
                  <a:gd name="connsiteX131" fmla="*/ 349567 w 443293"/>
                  <a:gd name="connsiteY131" fmla="*/ 409956 h 1105566"/>
                  <a:gd name="connsiteX132" fmla="*/ 351377 w 443293"/>
                  <a:gd name="connsiteY132" fmla="*/ 411194 h 1105566"/>
                  <a:gd name="connsiteX133" fmla="*/ 361378 w 443293"/>
                  <a:gd name="connsiteY133" fmla="*/ 420719 h 1105566"/>
                  <a:gd name="connsiteX134" fmla="*/ 382714 w 443293"/>
                  <a:gd name="connsiteY134" fmla="*/ 441388 h 1105566"/>
                  <a:gd name="connsiteX135" fmla="*/ 393859 w 443293"/>
                  <a:gd name="connsiteY135" fmla="*/ 450913 h 1105566"/>
                  <a:gd name="connsiteX136" fmla="*/ 399669 w 443293"/>
                  <a:gd name="connsiteY136" fmla="*/ 455771 h 1105566"/>
                  <a:gd name="connsiteX137" fmla="*/ 402907 w 443293"/>
                  <a:gd name="connsiteY137" fmla="*/ 458057 h 1105566"/>
                  <a:gd name="connsiteX138" fmla="*/ 404813 w 443293"/>
                  <a:gd name="connsiteY138" fmla="*/ 459296 h 1105566"/>
                  <a:gd name="connsiteX139" fmla="*/ 405955 w 443293"/>
                  <a:gd name="connsiteY139" fmla="*/ 459867 h 1105566"/>
                  <a:gd name="connsiteX140" fmla="*/ 408337 w 443293"/>
                  <a:gd name="connsiteY140" fmla="*/ 460534 h 1105566"/>
                  <a:gd name="connsiteX141" fmla="*/ 409289 w 443293"/>
                  <a:gd name="connsiteY141" fmla="*/ 451009 h 1105566"/>
                  <a:gd name="connsiteX142" fmla="*/ 409861 w 443293"/>
                  <a:gd name="connsiteY142" fmla="*/ 451009 h 1105566"/>
                  <a:gd name="connsiteX143" fmla="*/ 409861 w 443293"/>
                  <a:gd name="connsiteY143" fmla="*/ 451009 h 1105566"/>
                  <a:gd name="connsiteX144" fmla="*/ 408718 w 443293"/>
                  <a:gd name="connsiteY144" fmla="*/ 450247 h 1105566"/>
                  <a:gd name="connsiteX145" fmla="*/ 406051 w 443293"/>
                  <a:gd name="connsiteY145" fmla="*/ 448246 h 1105566"/>
                  <a:gd name="connsiteX146" fmla="*/ 400621 w 443293"/>
                  <a:gd name="connsiteY146" fmla="*/ 443579 h 1105566"/>
                  <a:gd name="connsiteX147" fmla="*/ 389953 w 443293"/>
                  <a:gd name="connsiteY147" fmla="*/ 434054 h 1105566"/>
                  <a:gd name="connsiteX148" fmla="*/ 369475 w 443293"/>
                  <a:gd name="connsiteY148" fmla="*/ 413480 h 1105566"/>
                  <a:gd name="connsiteX149" fmla="*/ 358902 w 443293"/>
                  <a:gd name="connsiteY149" fmla="*/ 402622 h 1105566"/>
                  <a:gd name="connsiteX150" fmla="*/ 354711 w 443293"/>
                  <a:gd name="connsiteY150" fmla="*/ 399669 h 1105566"/>
                  <a:gd name="connsiteX151" fmla="*/ 351377 w 443293"/>
                  <a:gd name="connsiteY151" fmla="*/ 398145 h 1105566"/>
                  <a:gd name="connsiteX152" fmla="*/ 345757 w 443293"/>
                  <a:gd name="connsiteY152" fmla="*/ 394811 h 1105566"/>
                  <a:gd name="connsiteX153" fmla="*/ 323850 w 443293"/>
                  <a:gd name="connsiteY153" fmla="*/ 377095 h 1105566"/>
                  <a:gd name="connsiteX154" fmla="*/ 316992 w 443293"/>
                  <a:gd name="connsiteY154" fmla="*/ 367570 h 1105566"/>
                  <a:gd name="connsiteX155" fmla="*/ 315277 w 443293"/>
                  <a:gd name="connsiteY155" fmla="*/ 354330 h 1105566"/>
                  <a:gd name="connsiteX156" fmla="*/ 309372 w 443293"/>
                  <a:gd name="connsiteY156" fmla="*/ 338138 h 1105566"/>
                  <a:gd name="connsiteX157" fmla="*/ 299371 w 443293"/>
                  <a:gd name="connsiteY157" fmla="*/ 325755 h 1105566"/>
                  <a:gd name="connsiteX158" fmla="*/ 271939 w 443293"/>
                  <a:gd name="connsiteY158" fmla="*/ 300800 h 1105566"/>
                  <a:gd name="connsiteX159" fmla="*/ 278987 w 443293"/>
                  <a:gd name="connsiteY159" fmla="*/ 298513 h 1105566"/>
                  <a:gd name="connsiteX160" fmla="*/ 294037 w 443293"/>
                  <a:gd name="connsiteY160" fmla="*/ 292227 h 1105566"/>
                  <a:gd name="connsiteX161" fmla="*/ 309086 w 443293"/>
                  <a:gd name="connsiteY161" fmla="*/ 288322 h 1105566"/>
                  <a:gd name="connsiteX162" fmla="*/ 324040 w 443293"/>
                  <a:gd name="connsiteY162" fmla="*/ 287465 h 1105566"/>
                  <a:gd name="connsiteX163" fmla="*/ 340519 w 443293"/>
                  <a:gd name="connsiteY163" fmla="*/ 289750 h 1105566"/>
                  <a:gd name="connsiteX164" fmla="*/ 350806 w 443293"/>
                  <a:gd name="connsiteY164" fmla="*/ 289179 h 1105566"/>
                  <a:gd name="connsiteX165" fmla="*/ 360331 w 443293"/>
                  <a:gd name="connsiteY165" fmla="*/ 284702 h 1105566"/>
                  <a:gd name="connsiteX166" fmla="*/ 355187 w 443293"/>
                  <a:gd name="connsiteY166" fmla="*/ 276796 h 1105566"/>
                  <a:gd name="connsiteX167" fmla="*/ 342614 w 443293"/>
                  <a:gd name="connsiteY167" fmla="*/ 278416 h 1105566"/>
                  <a:gd name="connsiteX168" fmla="*/ 326136 w 443293"/>
                  <a:gd name="connsiteY168" fmla="*/ 274130 h 1105566"/>
                  <a:gd name="connsiteX169" fmla="*/ 307657 w 443293"/>
                  <a:gd name="connsiteY169" fmla="*/ 273082 h 1105566"/>
                  <a:gd name="connsiteX170" fmla="*/ 289655 w 443293"/>
                  <a:gd name="connsiteY170" fmla="*/ 275654 h 1105566"/>
                  <a:gd name="connsiteX171" fmla="*/ 273082 w 443293"/>
                  <a:gd name="connsiteY171" fmla="*/ 280416 h 1105566"/>
                  <a:gd name="connsiteX172" fmla="*/ 259461 w 443293"/>
                  <a:gd name="connsiteY172" fmla="*/ 282035 h 1105566"/>
                  <a:gd name="connsiteX173" fmla="*/ 235553 w 443293"/>
                  <a:gd name="connsiteY173" fmla="*/ 270224 h 1105566"/>
                  <a:gd name="connsiteX174" fmla="*/ 206216 w 443293"/>
                  <a:gd name="connsiteY174" fmla="*/ 250317 h 1105566"/>
                  <a:gd name="connsiteX175" fmla="*/ 196691 w 443293"/>
                  <a:gd name="connsiteY175" fmla="*/ 246031 h 1105566"/>
                  <a:gd name="connsiteX176" fmla="*/ 185356 w 443293"/>
                  <a:gd name="connsiteY176" fmla="*/ 243935 h 1105566"/>
                  <a:gd name="connsiteX177" fmla="*/ 176593 w 443293"/>
                  <a:gd name="connsiteY177" fmla="*/ 243459 h 1105566"/>
                  <a:gd name="connsiteX178" fmla="*/ 182404 w 443293"/>
                  <a:gd name="connsiteY178" fmla="*/ 236982 h 1105566"/>
                  <a:gd name="connsiteX179" fmla="*/ 186118 w 443293"/>
                  <a:gd name="connsiteY179" fmla="*/ 235267 h 1105566"/>
                  <a:gd name="connsiteX180" fmla="*/ 196977 w 443293"/>
                  <a:gd name="connsiteY180" fmla="*/ 233267 h 1105566"/>
                  <a:gd name="connsiteX181" fmla="*/ 219456 w 443293"/>
                  <a:gd name="connsiteY181" fmla="*/ 235934 h 1105566"/>
                  <a:gd name="connsiteX182" fmla="*/ 231648 w 443293"/>
                  <a:gd name="connsiteY182" fmla="*/ 241078 h 1105566"/>
                  <a:gd name="connsiteX183" fmla="*/ 241173 w 443293"/>
                  <a:gd name="connsiteY183" fmla="*/ 243269 h 1105566"/>
                  <a:gd name="connsiteX184" fmla="*/ 247459 w 443293"/>
                  <a:gd name="connsiteY184" fmla="*/ 242316 h 1105566"/>
                  <a:gd name="connsiteX185" fmla="*/ 252603 w 443293"/>
                  <a:gd name="connsiteY185" fmla="*/ 239459 h 1105566"/>
                  <a:gd name="connsiteX186" fmla="*/ 262699 w 443293"/>
                  <a:gd name="connsiteY186" fmla="*/ 226219 h 1105566"/>
                  <a:gd name="connsiteX187" fmla="*/ 269081 w 443293"/>
                  <a:gd name="connsiteY187" fmla="*/ 215075 h 1105566"/>
                  <a:gd name="connsiteX188" fmla="*/ 276511 w 443293"/>
                  <a:gd name="connsiteY188" fmla="*/ 204883 h 1105566"/>
                  <a:gd name="connsiteX189" fmla="*/ 294418 w 443293"/>
                  <a:gd name="connsiteY189" fmla="*/ 214408 h 1105566"/>
                  <a:gd name="connsiteX190" fmla="*/ 300990 w 443293"/>
                  <a:gd name="connsiteY190" fmla="*/ 218218 h 1105566"/>
                  <a:gd name="connsiteX191" fmla="*/ 310515 w 443293"/>
                  <a:gd name="connsiteY191" fmla="*/ 220599 h 1105566"/>
                  <a:gd name="connsiteX192" fmla="*/ 320040 w 443293"/>
                  <a:gd name="connsiteY192" fmla="*/ 218218 h 1105566"/>
                  <a:gd name="connsiteX193" fmla="*/ 333946 w 443293"/>
                  <a:gd name="connsiteY193" fmla="*/ 220313 h 1105566"/>
                  <a:gd name="connsiteX194" fmla="*/ 337090 w 443293"/>
                  <a:gd name="connsiteY194" fmla="*/ 211360 h 1105566"/>
                  <a:gd name="connsiteX195" fmla="*/ 315754 w 443293"/>
                  <a:gd name="connsiteY195" fmla="*/ 209741 h 1105566"/>
                  <a:gd name="connsiteX196" fmla="*/ 304990 w 443293"/>
                  <a:gd name="connsiteY196" fmla="*/ 209741 h 1105566"/>
                  <a:gd name="connsiteX197" fmla="*/ 299085 w 443293"/>
                  <a:gd name="connsiteY197" fmla="*/ 206312 h 1105566"/>
                  <a:gd name="connsiteX198" fmla="*/ 280797 w 443293"/>
                  <a:gd name="connsiteY198" fmla="*/ 196025 h 1105566"/>
                  <a:gd name="connsiteX199" fmla="*/ 282988 w 443293"/>
                  <a:gd name="connsiteY199" fmla="*/ 189738 h 1105566"/>
                  <a:gd name="connsiteX200" fmla="*/ 311563 w 443293"/>
                  <a:gd name="connsiteY200" fmla="*/ 148590 h 1105566"/>
                  <a:gd name="connsiteX201" fmla="*/ 305467 w 443293"/>
                  <a:gd name="connsiteY201" fmla="*/ 141161 h 1105566"/>
                  <a:gd name="connsiteX202" fmla="*/ 285369 w 443293"/>
                  <a:gd name="connsiteY202" fmla="*/ 160687 h 1105566"/>
                  <a:gd name="connsiteX203" fmla="*/ 270796 w 443293"/>
                  <a:gd name="connsiteY203" fmla="*/ 185642 h 1105566"/>
                  <a:gd name="connsiteX204" fmla="*/ 265652 w 443293"/>
                  <a:gd name="connsiteY204" fmla="*/ 195167 h 1105566"/>
                  <a:gd name="connsiteX205" fmla="*/ 256889 w 443293"/>
                  <a:gd name="connsiteY205" fmla="*/ 205740 h 1105566"/>
                  <a:gd name="connsiteX206" fmla="*/ 242697 w 443293"/>
                  <a:gd name="connsiteY206" fmla="*/ 225362 h 1105566"/>
                  <a:gd name="connsiteX207" fmla="*/ 241554 w 443293"/>
                  <a:gd name="connsiteY207" fmla="*/ 225362 h 1105566"/>
                  <a:gd name="connsiteX208" fmla="*/ 238315 w 443293"/>
                  <a:gd name="connsiteY208" fmla="*/ 224219 h 1105566"/>
                  <a:gd name="connsiteX209" fmla="*/ 226028 w 443293"/>
                  <a:gd name="connsiteY209" fmla="*/ 218027 h 1105566"/>
                  <a:gd name="connsiteX210" fmla="*/ 195739 w 443293"/>
                  <a:gd name="connsiteY210" fmla="*/ 212408 h 1105566"/>
                  <a:gd name="connsiteX211" fmla="*/ 193929 w 443293"/>
                  <a:gd name="connsiteY211" fmla="*/ 212408 h 1105566"/>
                  <a:gd name="connsiteX212" fmla="*/ 196786 w 443293"/>
                  <a:gd name="connsiteY212" fmla="*/ 149257 h 1105566"/>
                  <a:gd name="connsiteX213" fmla="*/ 204311 w 443293"/>
                  <a:gd name="connsiteY213" fmla="*/ 106299 h 1105566"/>
                  <a:gd name="connsiteX214" fmla="*/ 223361 w 443293"/>
                  <a:gd name="connsiteY214" fmla="*/ 67342 h 1105566"/>
                  <a:gd name="connsiteX215" fmla="*/ 204311 w 443293"/>
                  <a:gd name="connsiteY215" fmla="*/ 19717 h 1105566"/>
                  <a:gd name="connsiteX216" fmla="*/ 198691 w 443293"/>
                  <a:gd name="connsiteY216" fmla="*/ 28289 h 1105566"/>
                  <a:gd name="connsiteX217" fmla="*/ 211836 w 443293"/>
                  <a:gd name="connsiteY217" fmla="*/ 58388 h 1105566"/>
                  <a:gd name="connsiteX218" fmla="*/ 198691 w 443293"/>
                  <a:gd name="connsiteY218" fmla="*/ 93917 h 1105566"/>
                  <a:gd name="connsiteX219" fmla="*/ 183547 w 443293"/>
                  <a:gd name="connsiteY219" fmla="*/ 134969 h 1105566"/>
                  <a:gd name="connsiteX220" fmla="*/ 165354 w 443293"/>
                  <a:gd name="connsiteY220" fmla="*/ 208597 h 1105566"/>
                  <a:gd name="connsiteX221" fmla="*/ 159925 w 443293"/>
                  <a:gd name="connsiteY221" fmla="*/ 180975 h 1105566"/>
                  <a:gd name="connsiteX222" fmla="*/ 153638 w 443293"/>
                  <a:gd name="connsiteY222" fmla="*/ 171450 h 1105566"/>
                  <a:gd name="connsiteX223" fmla="*/ 145447 w 443293"/>
                  <a:gd name="connsiteY223" fmla="*/ 163640 h 1105566"/>
                  <a:gd name="connsiteX224" fmla="*/ 136588 w 443293"/>
                  <a:gd name="connsiteY224" fmla="*/ 157925 h 1105566"/>
                  <a:gd name="connsiteX225" fmla="*/ 129254 w 443293"/>
                  <a:gd name="connsiteY225" fmla="*/ 153638 h 1105566"/>
                  <a:gd name="connsiteX226" fmla="*/ 103917 w 443293"/>
                  <a:gd name="connsiteY226" fmla="*/ 132207 h 1105566"/>
                  <a:gd name="connsiteX227" fmla="*/ 90488 w 443293"/>
                  <a:gd name="connsiteY227" fmla="*/ 104108 h 1105566"/>
                  <a:gd name="connsiteX228" fmla="*/ 91630 w 443293"/>
                  <a:gd name="connsiteY228" fmla="*/ 88963 h 1105566"/>
                  <a:gd name="connsiteX229" fmla="*/ 96488 w 443293"/>
                  <a:gd name="connsiteY229" fmla="*/ 71342 h 1105566"/>
                  <a:gd name="connsiteX230" fmla="*/ 95536 w 443293"/>
                  <a:gd name="connsiteY230" fmla="*/ 49625 h 1105566"/>
                  <a:gd name="connsiteX231" fmla="*/ 90297 w 443293"/>
                  <a:gd name="connsiteY231" fmla="*/ 40100 h 1105566"/>
                  <a:gd name="connsiteX232" fmla="*/ 84677 w 443293"/>
                  <a:gd name="connsiteY232" fmla="*/ 33052 h 1105566"/>
                  <a:gd name="connsiteX233" fmla="*/ 78772 w 443293"/>
                  <a:gd name="connsiteY233" fmla="*/ 3524 h 1105566"/>
                  <a:gd name="connsiteX234" fmla="*/ 69913 w 443293"/>
                  <a:gd name="connsiteY234" fmla="*/ 0 h 1105566"/>
                  <a:gd name="connsiteX235" fmla="*/ 75152 w 443293"/>
                  <a:gd name="connsiteY235" fmla="*/ 39529 h 1105566"/>
                  <a:gd name="connsiteX236" fmla="*/ 80486 w 443293"/>
                  <a:gd name="connsiteY236" fmla="*/ 46958 h 1105566"/>
                  <a:gd name="connsiteX237" fmla="*/ 83820 w 443293"/>
                  <a:gd name="connsiteY237" fmla="*/ 53721 h 1105566"/>
                  <a:gd name="connsiteX238" fmla="*/ 83820 w 443293"/>
                  <a:gd name="connsiteY238" fmla="*/ 67532 h 1105566"/>
                  <a:gd name="connsiteX239" fmla="*/ 78009 w 443293"/>
                  <a:gd name="connsiteY239" fmla="*/ 84582 h 1105566"/>
                  <a:gd name="connsiteX240" fmla="*/ 74866 w 443293"/>
                  <a:gd name="connsiteY240" fmla="*/ 106871 h 1105566"/>
                  <a:gd name="connsiteX241" fmla="*/ 90011 w 443293"/>
                  <a:gd name="connsiteY241" fmla="*/ 144399 h 1105566"/>
                  <a:gd name="connsiteX242" fmla="*/ 118586 w 443293"/>
                  <a:gd name="connsiteY242" fmla="*/ 171259 h 1105566"/>
                  <a:gd name="connsiteX243" fmla="*/ 126587 w 443293"/>
                  <a:gd name="connsiteY243" fmla="*/ 176594 h 1105566"/>
                  <a:gd name="connsiteX244" fmla="*/ 132778 w 443293"/>
                  <a:gd name="connsiteY244" fmla="*/ 181070 h 1105566"/>
                  <a:gd name="connsiteX245" fmla="*/ 140589 w 443293"/>
                  <a:gd name="connsiteY245" fmla="*/ 191738 h 1105566"/>
                  <a:gd name="connsiteX246" fmla="*/ 140589 w 443293"/>
                  <a:gd name="connsiteY246" fmla="*/ 218980 h 1105566"/>
                  <a:gd name="connsiteX247" fmla="*/ 134017 w 443293"/>
                  <a:gd name="connsiteY247" fmla="*/ 232696 h 1105566"/>
                  <a:gd name="connsiteX248" fmla="*/ 134017 w 443293"/>
                  <a:gd name="connsiteY248" fmla="*/ 232696 h 1105566"/>
                  <a:gd name="connsiteX249" fmla="*/ 44196 w 443293"/>
                  <a:gd name="connsiteY249" fmla="*/ 240983 h 1105566"/>
                  <a:gd name="connsiteX250" fmla="*/ 5048 w 443293"/>
                  <a:gd name="connsiteY250" fmla="*/ 209550 h 1105566"/>
                  <a:gd name="connsiteX251" fmla="*/ 11334 w 443293"/>
                  <a:gd name="connsiteY251" fmla="*/ 258985 h 1105566"/>
                  <a:gd name="connsiteX252" fmla="*/ 65532 w 443293"/>
                  <a:gd name="connsiteY252" fmla="*/ 315659 h 1105566"/>
                  <a:gd name="connsiteX253" fmla="*/ 85249 w 443293"/>
                  <a:gd name="connsiteY253" fmla="*/ 383381 h 1105566"/>
                  <a:gd name="connsiteX254" fmla="*/ 89916 w 443293"/>
                  <a:gd name="connsiteY254" fmla="*/ 426720 h 1105566"/>
                  <a:gd name="connsiteX255" fmla="*/ 91345 w 443293"/>
                  <a:gd name="connsiteY255" fmla="*/ 449961 h 1105566"/>
                  <a:gd name="connsiteX256" fmla="*/ 82963 w 443293"/>
                  <a:gd name="connsiteY256" fmla="*/ 468059 h 1105566"/>
                  <a:gd name="connsiteX257" fmla="*/ 76295 w 443293"/>
                  <a:gd name="connsiteY257" fmla="*/ 478917 h 1105566"/>
                  <a:gd name="connsiteX258" fmla="*/ 72961 w 443293"/>
                  <a:gd name="connsiteY258" fmla="*/ 482155 h 1105566"/>
                  <a:gd name="connsiteX259" fmla="*/ 72104 w 443293"/>
                  <a:gd name="connsiteY259" fmla="*/ 482155 h 1105566"/>
                  <a:gd name="connsiteX260" fmla="*/ 69056 w 443293"/>
                  <a:gd name="connsiteY260" fmla="*/ 482155 h 1105566"/>
                  <a:gd name="connsiteX261" fmla="*/ 54388 w 443293"/>
                  <a:gd name="connsiteY261" fmla="*/ 483299 h 1105566"/>
                  <a:gd name="connsiteX262" fmla="*/ 38957 w 443293"/>
                  <a:gd name="connsiteY262" fmla="*/ 489585 h 1105566"/>
                  <a:gd name="connsiteX263" fmla="*/ 15240 w 443293"/>
                  <a:gd name="connsiteY263" fmla="*/ 506921 h 1105566"/>
                  <a:gd name="connsiteX264" fmla="*/ 20193 w 443293"/>
                  <a:gd name="connsiteY264" fmla="*/ 515017 h 1105566"/>
                  <a:gd name="connsiteX265" fmla="*/ 44482 w 443293"/>
                  <a:gd name="connsiteY265" fmla="*/ 500158 h 1105566"/>
                  <a:gd name="connsiteX266" fmla="*/ 68866 w 443293"/>
                  <a:gd name="connsiteY266" fmla="*/ 496348 h 1105566"/>
                  <a:gd name="connsiteX267" fmla="*/ 72771 w 443293"/>
                  <a:gd name="connsiteY267" fmla="*/ 496348 h 1105566"/>
                  <a:gd name="connsiteX268" fmla="*/ 78581 w 443293"/>
                  <a:gd name="connsiteY268" fmla="*/ 494538 h 1105566"/>
                  <a:gd name="connsiteX269" fmla="*/ 85915 w 443293"/>
                  <a:gd name="connsiteY269" fmla="*/ 488633 h 1105566"/>
                  <a:gd name="connsiteX270" fmla="*/ 91249 w 443293"/>
                  <a:gd name="connsiteY270" fmla="*/ 481775 h 1105566"/>
                  <a:gd name="connsiteX271" fmla="*/ 88773 w 443293"/>
                  <a:gd name="connsiteY271" fmla="*/ 513397 h 1105566"/>
                  <a:gd name="connsiteX272" fmla="*/ 83344 w 443293"/>
                  <a:gd name="connsiteY272" fmla="*/ 528733 h 1105566"/>
                  <a:gd name="connsiteX273" fmla="*/ 66580 w 443293"/>
                  <a:gd name="connsiteY273" fmla="*/ 542639 h 1105566"/>
                  <a:gd name="connsiteX274" fmla="*/ 50768 w 443293"/>
                  <a:gd name="connsiteY274" fmla="*/ 561689 h 1105566"/>
                  <a:gd name="connsiteX275" fmla="*/ 41815 w 443293"/>
                  <a:gd name="connsiteY275" fmla="*/ 583216 h 1105566"/>
                  <a:gd name="connsiteX276" fmla="*/ 30289 w 443293"/>
                  <a:gd name="connsiteY276" fmla="*/ 626840 h 1105566"/>
                  <a:gd name="connsiteX277" fmla="*/ 25908 w 443293"/>
                  <a:gd name="connsiteY277" fmla="*/ 648462 h 1105566"/>
                  <a:gd name="connsiteX278" fmla="*/ 23336 w 443293"/>
                  <a:gd name="connsiteY278" fmla="*/ 658654 h 1105566"/>
                  <a:gd name="connsiteX279" fmla="*/ 21622 w 443293"/>
                  <a:gd name="connsiteY279" fmla="*/ 662845 h 1105566"/>
                  <a:gd name="connsiteX280" fmla="*/ 20479 w 443293"/>
                  <a:gd name="connsiteY280" fmla="*/ 664559 h 1105566"/>
                  <a:gd name="connsiteX281" fmla="*/ 20002 w 443293"/>
                  <a:gd name="connsiteY281" fmla="*/ 664559 h 1105566"/>
                  <a:gd name="connsiteX282" fmla="*/ 1714 w 443293"/>
                  <a:gd name="connsiteY282" fmla="*/ 674656 h 1105566"/>
                  <a:gd name="connsiteX283" fmla="*/ 6096 w 443293"/>
                  <a:gd name="connsiteY283" fmla="*/ 683133 h 1105566"/>
                  <a:gd name="connsiteX284" fmla="*/ 25146 w 443293"/>
                  <a:gd name="connsiteY284" fmla="*/ 673608 h 1105566"/>
                  <a:gd name="connsiteX285" fmla="*/ 24670 w 443293"/>
                  <a:gd name="connsiteY285" fmla="*/ 673608 h 1105566"/>
                  <a:gd name="connsiteX286" fmla="*/ 31051 w 443293"/>
                  <a:gd name="connsiteY286" fmla="*/ 667607 h 1105566"/>
                  <a:gd name="connsiteX287" fmla="*/ 33909 w 443293"/>
                  <a:gd name="connsiteY287" fmla="*/ 661702 h 1105566"/>
                  <a:gd name="connsiteX288" fmla="*/ 37242 w 443293"/>
                  <a:gd name="connsiteY288" fmla="*/ 650558 h 1105566"/>
                  <a:gd name="connsiteX289" fmla="*/ 42672 w 443293"/>
                  <a:gd name="connsiteY289" fmla="*/ 628936 h 1105566"/>
                  <a:gd name="connsiteX290" fmla="*/ 45434 w 443293"/>
                  <a:gd name="connsiteY290" fmla="*/ 618839 h 1105566"/>
                  <a:gd name="connsiteX291" fmla="*/ 55626 w 443293"/>
                  <a:gd name="connsiteY291" fmla="*/ 665988 h 1105566"/>
                  <a:gd name="connsiteX292" fmla="*/ 62198 w 443293"/>
                  <a:gd name="connsiteY292" fmla="*/ 715804 h 1105566"/>
                  <a:gd name="connsiteX293" fmla="*/ 49054 w 443293"/>
                  <a:gd name="connsiteY293" fmla="*/ 748284 h 1105566"/>
                  <a:gd name="connsiteX294" fmla="*/ 36481 w 443293"/>
                  <a:gd name="connsiteY294" fmla="*/ 774097 h 1105566"/>
                  <a:gd name="connsiteX295" fmla="*/ 33909 w 443293"/>
                  <a:gd name="connsiteY295" fmla="*/ 791718 h 1105566"/>
                  <a:gd name="connsiteX296" fmla="*/ 26575 w 443293"/>
                  <a:gd name="connsiteY296" fmla="*/ 808958 h 1105566"/>
                  <a:gd name="connsiteX297" fmla="*/ 0 w 443293"/>
                  <a:gd name="connsiteY297" fmla="*/ 851916 h 1105566"/>
                  <a:gd name="connsiteX298" fmla="*/ 8287 w 443293"/>
                  <a:gd name="connsiteY298" fmla="*/ 856774 h 1105566"/>
                  <a:gd name="connsiteX299" fmla="*/ 34480 w 443293"/>
                  <a:gd name="connsiteY299" fmla="*/ 814292 h 1105566"/>
                  <a:gd name="connsiteX300" fmla="*/ 43434 w 443293"/>
                  <a:gd name="connsiteY300" fmla="*/ 792194 h 1105566"/>
                  <a:gd name="connsiteX301" fmla="*/ 45720 w 443293"/>
                  <a:gd name="connsiteY301" fmla="*/ 776383 h 1105566"/>
                  <a:gd name="connsiteX302" fmla="*/ 57055 w 443293"/>
                  <a:gd name="connsiteY302" fmla="*/ 753428 h 1105566"/>
                  <a:gd name="connsiteX303" fmla="*/ 71723 w 443293"/>
                  <a:gd name="connsiteY303" fmla="*/ 716661 h 1105566"/>
                  <a:gd name="connsiteX304" fmla="*/ 63627 w 443293"/>
                  <a:gd name="connsiteY304" fmla="*/ 660845 h 1105566"/>
                  <a:gd name="connsiteX305" fmla="*/ 52578 w 443293"/>
                  <a:gd name="connsiteY305" fmla="*/ 596170 h 1105566"/>
                  <a:gd name="connsiteX306" fmla="*/ 55531 w 443293"/>
                  <a:gd name="connsiteY306" fmla="*/ 587502 h 1105566"/>
                  <a:gd name="connsiteX307" fmla="*/ 64389 w 443293"/>
                  <a:gd name="connsiteY307" fmla="*/ 568452 h 1105566"/>
                  <a:gd name="connsiteX308" fmla="*/ 76962 w 443293"/>
                  <a:gd name="connsiteY308" fmla="*/ 554355 h 1105566"/>
                  <a:gd name="connsiteX309" fmla="*/ 94964 w 443293"/>
                  <a:gd name="connsiteY309" fmla="*/ 540830 h 1105566"/>
                  <a:gd name="connsiteX310" fmla="*/ 103346 w 443293"/>
                  <a:gd name="connsiteY310" fmla="*/ 528066 h 1105566"/>
                  <a:gd name="connsiteX311" fmla="*/ 106870 w 443293"/>
                  <a:gd name="connsiteY311" fmla="*/ 516065 h 1105566"/>
                  <a:gd name="connsiteX312" fmla="*/ 111633 w 443293"/>
                  <a:gd name="connsiteY312" fmla="*/ 470345 h 1105566"/>
                  <a:gd name="connsiteX313" fmla="*/ 111633 w 443293"/>
                  <a:gd name="connsiteY313" fmla="*/ 425291 h 1105566"/>
                  <a:gd name="connsiteX314" fmla="*/ 109061 w 443293"/>
                  <a:gd name="connsiteY314" fmla="*/ 383191 h 1105566"/>
                  <a:gd name="connsiteX315" fmla="*/ 131254 w 443293"/>
                  <a:gd name="connsiteY315" fmla="*/ 414814 h 1105566"/>
                  <a:gd name="connsiteX316" fmla="*/ 150876 w 443293"/>
                  <a:gd name="connsiteY316" fmla="*/ 506349 h 1105566"/>
                  <a:gd name="connsiteX317" fmla="*/ 139065 w 443293"/>
                  <a:gd name="connsiteY317" fmla="*/ 569024 h 1105566"/>
                  <a:gd name="connsiteX318" fmla="*/ 132683 w 443293"/>
                  <a:gd name="connsiteY318" fmla="*/ 600170 h 1105566"/>
                  <a:gd name="connsiteX319" fmla="*/ 124777 w 443293"/>
                  <a:gd name="connsiteY319" fmla="*/ 614934 h 1105566"/>
                  <a:gd name="connsiteX320" fmla="*/ 117062 w 443293"/>
                  <a:gd name="connsiteY320" fmla="*/ 631888 h 1105566"/>
                  <a:gd name="connsiteX321" fmla="*/ 112300 w 443293"/>
                  <a:gd name="connsiteY321" fmla="*/ 668179 h 1105566"/>
                  <a:gd name="connsiteX322" fmla="*/ 108775 w 443293"/>
                  <a:gd name="connsiteY322" fmla="*/ 702374 h 1105566"/>
                  <a:gd name="connsiteX323" fmla="*/ 107918 w 443293"/>
                  <a:gd name="connsiteY323" fmla="*/ 711327 h 1105566"/>
                  <a:gd name="connsiteX324" fmla="*/ 107918 w 443293"/>
                  <a:gd name="connsiteY324" fmla="*/ 716090 h 1105566"/>
                  <a:gd name="connsiteX325" fmla="*/ 107918 w 443293"/>
                  <a:gd name="connsiteY325" fmla="*/ 716851 h 1105566"/>
                  <a:gd name="connsiteX326" fmla="*/ 107442 w 443293"/>
                  <a:gd name="connsiteY326" fmla="*/ 718280 h 1105566"/>
                  <a:gd name="connsiteX327" fmla="*/ 100108 w 443293"/>
                  <a:gd name="connsiteY327" fmla="*/ 732663 h 1105566"/>
                  <a:gd name="connsiteX328" fmla="*/ 81058 w 443293"/>
                  <a:gd name="connsiteY328" fmla="*/ 761238 h 1105566"/>
                  <a:gd name="connsiteX329" fmla="*/ 88582 w 443293"/>
                  <a:gd name="connsiteY329" fmla="*/ 767144 h 1105566"/>
                  <a:gd name="connsiteX330" fmla="*/ 109633 w 443293"/>
                  <a:gd name="connsiteY330" fmla="*/ 738569 h 1105566"/>
                  <a:gd name="connsiteX331" fmla="*/ 119158 w 443293"/>
                  <a:gd name="connsiteY331" fmla="*/ 722376 h 1105566"/>
                  <a:gd name="connsiteX332" fmla="*/ 120015 w 443293"/>
                  <a:gd name="connsiteY332" fmla="*/ 719804 h 1105566"/>
                  <a:gd name="connsiteX333" fmla="*/ 120586 w 443293"/>
                  <a:gd name="connsiteY333" fmla="*/ 716280 h 1105566"/>
                  <a:gd name="connsiteX334" fmla="*/ 120586 w 443293"/>
                  <a:gd name="connsiteY334" fmla="*/ 712375 h 1105566"/>
                  <a:gd name="connsiteX335" fmla="*/ 121729 w 443293"/>
                  <a:gd name="connsiteY335" fmla="*/ 704088 h 1105566"/>
                  <a:gd name="connsiteX336" fmla="*/ 126968 w 443293"/>
                  <a:gd name="connsiteY336" fmla="*/ 669417 h 1105566"/>
                  <a:gd name="connsiteX337" fmla="*/ 132302 w 443293"/>
                  <a:gd name="connsiteY337" fmla="*/ 637318 h 1105566"/>
                  <a:gd name="connsiteX338" fmla="*/ 139636 w 443293"/>
                  <a:gd name="connsiteY338" fmla="*/ 623030 h 1105566"/>
                  <a:gd name="connsiteX339" fmla="*/ 149161 w 443293"/>
                  <a:gd name="connsiteY339" fmla="*/ 607600 h 1105566"/>
                  <a:gd name="connsiteX340" fmla="*/ 158686 w 443293"/>
                  <a:gd name="connsiteY340" fmla="*/ 571405 h 1105566"/>
                  <a:gd name="connsiteX341" fmla="*/ 161068 w 443293"/>
                  <a:gd name="connsiteY341" fmla="*/ 555403 h 1105566"/>
                  <a:gd name="connsiteX342" fmla="*/ 181927 w 443293"/>
                  <a:gd name="connsiteY342" fmla="*/ 641128 h 1105566"/>
                  <a:gd name="connsiteX343" fmla="*/ 177165 w 443293"/>
                  <a:gd name="connsiteY343" fmla="*/ 681704 h 1105566"/>
                  <a:gd name="connsiteX344" fmla="*/ 160687 w 443293"/>
                  <a:gd name="connsiteY344" fmla="*/ 725519 h 1105566"/>
                  <a:gd name="connsiteX345" fmla="*/ 149066 w 443293"/>
                  <a:gd name="connsiteY345" fmla="*/ 745903 h 1105566"/>
                  <a:gd name="connsiteX346" fmla="*/ 135445 w 443293"/>
                  <a:gd name="connsiteY346" fmla="*/ 766667 h 1105566"/>
                  <a:gd name="connsiteX347" fmla="*/ 121348 w 443293"/>
                  <a:gd name="connsiteY347" fmla="*/ 816674 h 1105566"/>
                  <a:gd name="connsiteX348" fmla="*/ 121920 w 443293"/>
                  <a:gd name="connsiteY348" fmla="*/ 832866 h 1105566"/>
                  <a:gd name="connsiteX349" fmla="*/ 99726 w 443293"/>
                  <a:gd name="connsiteY349" fmla="*/ 877919 h 1105566"/>
                  <a:gd name="connsiteX350" fmla="*/ 80200 w 443293"/>
                  <a:gd name="connsiteY350" fmla="*/ 888778 h 1105566"/>
                  <a:gd name="connsiteX351" fmla="*/ 58579 w 443293"/>
                  <a:gd name="connsiteY351" fmla="*/ 907828 h 1105566"/>
                  <a:gd name="connsiteX352" fmla="*/ 37909 w 443293"/>
                  <a:gd name="connsiteY352" fmla="*/ 956786 h 1105566"/>
                  <a:gd name="connsiteX353" fmla="*/ 46482 w 443293"/>
                  <a:gd name="connsiteY353" fmla="*/ 960977 h 1105566"/>
                  <a:gd name="connsiteX354" fmla="*/ 67818 w 443293"/>
                  <a:gd name="connsiteY354" fmla="*/ 910304 h 1105566"/>
                  <a:gd name="connsiteX355" fmla="*/ 84010 w 443293"/>
                  <a:gd name="connsiteY355" fmla="*/ 897350 h 1105566"/>
                  <a:gd name="connsiteX356" fmla="*/ 105632 w 443293"/>
                  <a:gd name="connsiteY356" fmla="*/ 885158 h 1105566"/>
                  <a:gd name="connsiteX357" fmla="*/ 126111 w 443293"/>
                  <a:gd name="connsiteY357" fmla="*/ 855726 h 1105566"/>
                  <a:gd name="connsiteX358" fmla="*/ 130111 w 443293"/>
                  <a:gd name="connsiteY358" fmla="*/ 866870 h 1105566"/>
                  <a:gd name="connsiteX359" fmla="*/ 133636 w 443293"/>
                  <a:gd name="connsiteY359" fmla="*/ 887921 h 1105566"/>
                  <a:gd name="connsiteX360" fmla="*/ 129826 w 443293"/>
                  <a:gd name="connsiteY360" fmla="*/ 911447 h 1105566"/>
                  <a:gd name="connsiteX361" fmla="*/ 125539 w 443293"/>
                  <a:gd name="connsiteY361" fmla="*/ 935736 h 1105566"/>
                  <a:gd name="connsiteX362" fmla="*/ 122491 w 443293"/>
                  <a:gd name="connsiteY362" fmla="*/ 948880 h 1105566"/>
                  <a:gd name="connsiteX363" fmla="*/ 122491 w 443293"/>
                  <a:gd name="connsiteY363" fmla="*/ 951929 h 1105566"/>
                  <a:gd name="connsiteX364" fmla="*/ 122015 w 443293"/>
                  <a:gd name="connsiteY364" fmla="*/ 954024 h 1105566"/>
                  <a:gd name="connsiteX365" fmla="*/ 120015 w 443293"/>
                  <a:gd name="connsiteY365" fmla="*/ 958501 h 1105566"/>
                  <a:gd name="connsiteX366" fmla="*/ 113347 w 443293"/>
                  <a:gd name="connsiteY366" fmla="*/ 968026 h 1105566"/>
                  <a:gd name="connsiteX367" fmla="*/ 106489 w 443293"/>
                  <a:gd name="connsiteY367" fmla="*/ 980504 h 1105566"/>
                  <a:gd name="connsiteX368" fmla="*/ 106489 w 443293"/>
                  <a:gd name="connsiteY368" fmla="*/ 985171 h 1105566"/>
                  <a:gd name="connsiteX369" fmla="*/ 107442 w 443293"/>
                  <a:gd name="connsiteY369" fmla="*/ 989267 h 1105566"/>
                  <a:gd name="connsiteX370" fmla="*/ 108585 w 443293"/>
                  <a:gd name="connsiteY370" fmla="*/ 994124 h 1105566"/>
                  <a:gd name="connsiteX371" fmla="*/ 107537 w 443293"/>
                  <a:gd name="connsiteY371" fmla="*/ 1003649 h 1105566"/>
                  <a:gd name="connsiteX372" fmla="*/ 116300 w 443293"/>
                  <a:gd name="connsiteY372" fmla="*/ 1007459 h 1105566"/>
                  <a:gd name="connsiteX373" fmla="*/ 118300 w 443293"/>
                  <a:gd name="connsiteY373" fmla="*/ 993076 h 1105566"/>
                  <a:gd name="connsiteX374" fmla="*/ 116967 w 443293"/>
                  <a:gd name="connsiteY374" fmla="*/ 986028 h 1105566"/>
                  <a:gd name="connsiteX375" fmla="*/ 116491 w 443293"/>
                  <a:gd name="connsiteY375" fmla="*/ 984123 h 1105566"/>
                  <a:gd name="connsiteX376" fmla="*/ 116491 w 443293"/>
                  <a:gd name="connsiteY376" fmla="*/ 982790 h 1105566"/>
                  <a:gd name="connsiteX377" fmla="*/ 121729 w 443293"/>
                  <a:gd name="connsiteY377" fmla="*/ 974312 h 1105566"/>
                  <a:gd name="connsiteX378" fmla="*/ 129349 w 443293"/>
                  <a:gd name="connsiteY378" fmla="*/ 963930 h 1105566"/>
                  <a:gd name="connsiteX379" fmla="*/ 132493 w 443293"/>
                  <a:gd name="connsiteY379" fmla="*/ 957263 h 1105566"/>
                  <a:gd name="connsiteX380" fmla="*/ 133445 w 443293"/>
                  <a:gd name="connsiteY380" fmla="*/ 953453 h 1105566"/>
                  <a:gd name="connsiteX381" fmla="*/ 134017 w 443293"/>
                  <a:gd name="connsiteY381" fmla="*/ 950500 h 1105566"/>
                  <a:gd name="connsiteX382" fmla="*/ 136398 w 443293"/>
                  <a:gd name="connsiteY382" fmla="*/ 938594 h 1105566"/>
                  <a:gd name="connsiteX383" fmla="*/ 141160 w 443293"/>
                  <a:gd name="connsiteY383" fmla="*/ 914781 h 1105566"/>
                  <a:gd name="connsiteX384" fmla="*/ 145732 w 443293"/>
                  <a:gd name="connsiteY384" fmla="*/ 890207 h 1105566"/>
                  <a:gd name="connsiteX385" fmla="*/ 142018 w 443293"/>
                  <a:gd name="connsiteY385" fmla="*/ 863441 h 1105566"/>
                  <a:gd name="connsiteX386" fmla="*/ 136112 w 443293"/>
                  <a:gd name="connsiteY386" fmla="*/ 841153 h 1105566"/>
                  <a:gd name="connsiteX387" fmla="*/ 135255 w 443293"/>
                  <a:gd name="connsiteY387" fmla="*/ 818102 h 1105566"/>
                  <a:gd name="connsiteX388" fmla="*/ 148304 w 443293"/>
                  <a:gd name="connsiteY388" fmla="*/ 775430 h 1105566"/>
                  <a:gd name="connsiteX389" fmla="*/ 162020 w 443293"/>
                  <a:gd name="connsiteY389" fmla="*/ 755618 h 1105566"/>
                  <a:gd name="connsiteX390" fmla="*/ 175069 w 443293"/>
                  <a:gd name="connsiteY390" fmla="*/ 733901 h 1105566"/>
                  <a:gd name="connsiteX391" fmla="*/ 194119 w 443293"/>
                  <a:gd name="connsiteY391" fmla="*/ 686848 h 1105566"/>
                  <a:gd name="connsiteX392" fmla="*/ 198215 w 443293"/>
                  <a:gd name="connsiteY392" fmla="*/ 666274 h 1105566"/>
                  <a:gd name="connsiteX393" fmla="*/ 252508 w 443293"/>
                  <a:gd name="connsiteY393" fmla="*/ 721709 h 1105566"/>
                  <a:gd name="connsiteX394" fmla="*/ 275082 w 443293"/>
                  <a:gd name="connsiteY394" fmla="*/ 785622 h 1105566"/>
                  <a:gd name="connsiteX395" fmla="*/ 275082 w 443293"/>
                  <a:gd name="connsiteY395" fmla="*/ 840391 h 1105566"/>
                  <a:gd name="connsiteX396" fmla="*/ 273558 w 443293"/>
                  <a:gd name="connsiteY396" fmla="*/ 874300 h 1105566"/>
                  <a:gd name="connsiteX397" fmla="*/ 270700 w 443293"/>
                  <a:gd name="connsiteY397" fmla="*/ 873538 h 1105566"/>
                  <a:gd name="connsiteX398" fmla="*/ 255841 w 443293"/>
                  <a:gd name="connsiteY398" fmla="*/ 919353 h 1105566"/>
                  <a:gd name="connsiteX399" fmla="*/ 245554 w 443293"/>
                  <a:gd name="connsiteY399" fmla="*/ 939165 h 1105566"/>
                  <a:gd name="connsiteX400" fmla="*/ 238982 w 443293"/>
                  <a:gd name="connsiteY400" fmla="*/ 945451 h 1105566"/>
                  <a:gd name="connsiteX401" fmla="*/ 237363 w 443293"/>
                  <a:gd name="connsiteY401" fmla="*/ 946213 h 1105566"/>
                  <a:gd name="connsiteX402" fmla="*/ 234220 w 443293"/>
                  <a:gd name="connsiteY402" fmla="*/ 947166 h 1105566"/>
                  <a:gd name="connsiteX403" fmla="*/ 227743 w 443293"/>
                  <a:gd name="connsiteY403" fmla="*/ 949928 h 1105566"/>
                  <a:gd name="connsiteX404" fmla="*/ 208693 w 443293"/>
                  <a:gd name="connsiteY404" fmla="*/ 969455 h 1105566"/>
                  <a:gd name="connsiteX405" fmla="*/ 195358 w 443293"/>
                  <a:gd name="connsiteY405" fmla="*/ 990029 h 1105566"/>
                  <a:gd name="connsiteX406" fmla="*/ 170974 w 443293"/>
                  <a:gd name="connsiteY406" fmla="*/ 1032796 h 1105566"/>
                  <a:gd name="connsiteX407" fmla="*/ 179356 w 443293"/>
                  <a:gd name="connsiteY407" fmla="*/ 1037368 h 1105566"/>
                  <a:gd name="connsiteX408" fmla="*/ 204883 w 443293"/>
                  <a:gd name="connsiteY408" fmla="*/ 996220 h 1105566"/>
                  <a:gd name="connsiteX409" fmla="*/ 215551 w 443293"/>
                  <a:gd name="connsiteY409" fmla="*/ 981075 h 1105566"/>
                  <a:gd name="connsiteX410" fmla="*/ 217646 w 443293"/>
                  <a:gd name="connsiteY410" fmla="*/ 992410 h 1105566"/>
                  <a:gd name="connsiteX411" fmla="*/ 219742 w 443293"/>
                  <a:gd name="connsiteY411" fmla="*/ 1006697 h 1105566"/>
                  <a:gd name="connsiteX412" fmla="*/ 218408 w 443293"/>
                  <a:gd name="connsiteY412" fmla="*/ 1027843 h 1105566"/>
                  <a:gd name="connsiteX413" fmla="*/ 217456 w 443293"/>
                  <a:gd name="connsiteY413" fmla="*/ 1042606 h 1105566"/>
                  <a:gd name="connsiteX414" fmla="*/ 222123 w 443293"/>
                  <a:gd name="connsiteY414" fmla="*/ 1072229 h 1105566"/>
                  <a:gd name="connsiteX415" fmla="*/ 231648 w 443293"/>
                  <a:gd name="connsiteY415" fmla="*/ 1069467 h 1105566"/>
                  <a:gd name="connsiteX416" fmla="*/ 227362 w 443293"/>
                  <a:gd name="connsiteY416" fmla="*/ 1043083 h 1105566"/>
                  <a:gd name="connsiteX417" fmla="*/ 228314 w 443293"/>
                  <a:gd name="connsiteY417" fmla="*/ 1028700 h 1105566"/>
                  <a:gd name="connsiteX418" fmla="*/ 229648 w 443293"/>
                  <a:gd name="connsiteY418" fmla="*/ 1006888 h 1105566"/>
                  <a:gd name="connsiteX419" fmla="*/ 227362 w 443293"/>
                  <a:gd name="connsiteY419" fmla="*/ 990409 h 1105566"/>
                  <a:gd name="connsiteX420" fmla="*/ 226123 w 443293"/>
                  <a:gd name="connsiteY420" fmla="*/ 967550 h 1105566"/>
                  <a:gd name="connsiteX421" fmla="*/ 234124 w 443293"/>
                  <a:gd name="connsiteY421" fmla="*/ 961834 h 1105566"/>
                  <a:gd name="connsiteX422" fmla="*/ 238887 w 443293"/>
                  <a:gd name="connsiteY422" fmla="*/ 960025 h 1105566"/>
                  <a:gd name="connsiteX423" fmla="*/ 241649 w 443293"/>
                  <a:gd name="connsiteY423" fmla="*/ 959263 h 1105566"/>
                  <a:gd name="connsiteX424" fmla="*/ 245650 w 443293"/>
                  <a:gd name="connsiteY424" fmla="*/ 957739 h 1105566"/>
                  <a:gd name="connsiteX425" fmla="*/ 257270 w 443293"/>
                  <a:gd name="connsiteY425" fmla="*/ 948214 h 1105566"/>
                  <a:gd name="connsiteX426" fmla="*/ 270319 w 443293"/>
                  <a:gd name="connsiteY426" fmla="*/ 925354 h 1105566"/>
                  <a:gd name="connsiteX427" fmla="*/ 276987 w 443293"/>
                  <a:gd name="connsiteY427" fmla="*/ 908113 h 1105566"/>
                  <a:gd name="connsiteX428" fmla="*/ 276987 w 443293"/>
                  <a:gd name="connsiteY428" fmla="*/ 913733 h 1105566"/>
                  <a:gd name="connsiteX429" fmla="*/ 287083 w 443293"/>
                  <a:gd name="connsiteY429" fmla="*/ 956310 h 1105566"/>
                  <a:gd name="connsiteX430" fmla="*/ 294608 w 443293"/>
                  <a:gd name="connsiteY430" fmla="*/ 977646 h 1105566"/>
                  <a:gd name="connsiteX431" fmla="*/ 299751 w 443293"/>
                  <a:gd name="connsiteY431" fmla="*/ 1004888 h 1105566"/>
                  <a:gd name="connsiteX432" fmla="*/ 298418 w 443293"/>
                  <a:gd name="connsiteY432" fmla="*/ 1016794 h 1105566"/>
                  <a:gd name="connsiteX433" fmla="*/ 294227 w 443293"/>
                  <a:gd name="connsiteY433" fmla="*/ 1053560 h 1105566"/>
                  <a:gd name="connsiteX434" fmla="*/ 293656 w 443293"/>
                  <a:gd name="connsiteY434" fmla="*/ 1073944 h 1105566"/>
                  <a:gd name="connsiteX435" fmla="*/ 284702 w 443293"/>
                  <a:gd name="connsiteY435" fmla="*/ 1101852 h 1105566"/>
                  <a:gd name="connsiteX436" fmla="*/ 293465 w 443293"/>
                  <a:gd name="connsiteY436" fmla="*/ 1105567 h 1105566"/>
                  <a:gd name="connsiteX437" fmla="*/ 302990 w 443293"/>
                  <a:gd name="connsiteY437" fmla="*/ 1075754 h 1105566"/>
                  <a:gd name="connsiteX438" fmla="*/ 303657 w 443293"/>
                  <a:gd name="connsiteY438" fmla="*/ 1053370 h 1105566"/>
                  <a:gd name="connsiteX439" fmla="*/ 306324 w 443293"/>
                  <a:gd name="connsiteY439" fmla="*/ 1021842 h 1105566"/>
                  <a:gd name="connsiteX440" fmla="*/ 307943 w 443293"/>
                  <a:gd name="connsiteY440" fmla="*/ 991553 h 1105566"/>
                  <a:gd name="connsiteX441" fmla="*/ 308610 w 443293"/>
                  <a:gd name="connsiteY441" fmla="*/ 983933 h 1105566"/>
                  <a:gd name="connsiteX442" fmla="*/ 316801 w 443293"/>
                  <a:gd name="connsiteY442" fmla="*/ 990505 h 1105566"/>
                  <a:gd name="connsiteX443" fmla="*/ 343852 w 443293"/>
                  <a:gd name="connsiteY443" fmla="*/ 1020223 h 1105566"/>
                  <a:gd name="connsiteX444" fmla="*/ 340995 w 443293"/>
                  <a:gd name="connsiteY444" fmla="*/ 1034701 h 1105566"/>
                  <a:gd name="connsiteX445" fmla="*/ 344995 w 443293"/>
                  <a:gd name="connsiteY445" fmla="*/ 1057942 h 1105566"/>
                  <a:gd name="connsiteX446" fmla="*/ 367284 w 443293"/>
                  <a:gd name="connsiteY446" fmla="*/ 1087946 h 1105566"/>
                  <a:gd name="connsiteX447" fmla="*/ 376809 w 443293"/>
                  <a:gd name="connsiteY447" fmla="*/ 1085660 h 1105566"/>
                  <a:gd name="connsiteX448" fmla="*/ 351853 w 443293"/>
                  <a:gd name="connsiteY448" fmla="*/ 1050893 h 1105566"/>
                  <a:gd name="connsiteX449" fmla="*/ 349091 w 443293"/>
                  <a:gd name="connsiteY449" fmla="*/ 1038892 h 1105566"/>
                  <a:gd name="connsiteX450" fmla="*/ 352996 w 443293"/>
                  <a:gd name="connsiteY450" fmla="*/ 1017842 h 1105566"/>
                  <a:gd name="connsiteX451" fmla="*/ 322516 w 443293"/>
                  <a:gd name="connsiteY451" fmla="*/ 982409 h 1105566"/>
                  <a:gd name="connsiteX452" fmla="*/ 308419 w 443293"/>
                  <a:gd name="connsiteY452" fmla="*/ 970693 h 1105566"/>
                  <a:gd name="connsiteX453" fmla="*/ 302133 w 443293"/>
                  <a:gd name="connsiteY453" fmla="*/ 955738 h 1105566"/>
                  <a:gd name="connsiteX454" fmla="*/ 291846 w 443293"/>
                  <a:gd name="connsiteY454" fmla="*/ 875443 h 1105566"/>
                  <a:gd name="connsiteX455" fmla="*/ 291846 w 443293"/>
                  <a:gd name="connsiteY455" fmla="*/ 860679 h 1105566"/>
                  <a:gd name="connsiteX456" fmla="*/ 292894 w 443293"/>
                  <a:gd name="connsiteY456" fmla="*/ 862775 h 1105566"/>
                  <a:gd name="connsiteX457" fmla="*/ 310801 w 443293"/>
                  <a:gd name="connsiteY457" fmla="*/ 891350 h 1105566"/>
                  <a:gd name="connsiteX458" fmla="*/ 321088 w 443293"/>
                  <a:gd name="connsiteY458" fmla="*/ 905066 h 1105566"/>
                  <a:gd name="connsiteX459" fmla="*/ 323850 w 443293"/>
                  <a:gd name="connsiteY459" fmla="*/ 908399 h 1105566"/>
                  <a:gd name="connsiteX460" fmla="*/ 328803 w 443293"/>
                  <a:gd name="connsiteY460" fmla="*/ 912400 h 1105566"/>
                  <a:gd name="connsiteX461" fmla="*/ 337566 w 443293"/>
                  <a:gd name="connsiteY461" fmla="*/ 916305 h 1105566"/>
                  <a:gd name="connsiteX462" fmla="*/ 367665 w 443293"/>
                  <a:gd name="connsiteY462" fmla="*/ 927926 h 1105566"/>
                  <a:gd name="connsiteX463" fmla="*/ 387763 w 443293"/>
                  <a:gd name="connsiteY463" fmla="*/ 946976 h 1105566"/>
                  <a:gd name="connsiteX464" fmla="*/ 396335 w 443293"/>
                  <a:gd name="connsiteY464" fmla="*/ 978027 h 1105566"/>
                  <a:gd name="connsiteX465" fmla="*/ 401193 w 443293"/>
                  <a:gd name="connsiteY465" fmla="*/ 994886 h 1105566"/>
                  <a:gd name="connsiteX466" fmla="*/ 411289 w 443293"/>
                  <a:gd name="connsiteY466" fmla="*/ 1010126 h 1105566"/>
                  <a:gd name="connsiteX467" fmla="*/ 437578 w 443293"/>
                  <a:gd name="connsiteY467" fmla="*/ 1032224 h 1105566"/>
                  <a:gd name="connsiteX468" fmla="*/ 442817 w 443293"/>
                  <a:gd name="connsiteY468" fmla="*/ 1024319 h 1105566"/>
                  <a:gd name="connsiteX469" fmla="*/ 418624 w 443293"/>
                  <a:gd name="connsiteY469" fmla="*/ 1004411 h 11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43293" h="1105566">
                    <a:moveTo>
                      <a:pt x="418624" y="1004411"/>
                    </a:moveTo>
                    <a:cubicBezTo>
                      <a:pt x="412004" y="996639"/>
                      <a:pt x="407918" y="987038"/>
                      <a:pt x="406908" y="976884"/>
                    </a:cubicBezTo>
                    <a:cubicBezTo>
                      <a:pt x="404927" y="965683"/>
                      <a:pt x="402155" y="954643"/>
                      <a:pt x="398621" y="943832"/>
                    </a:cubicBezTo>
                    <a:cubicBezTo>
                      <a:pt x="393725" y="932145"/>
                      <a:pt x="384705" y="922658"/>
                      <a:pt x="373284" y="917162"/>
                    </a:cubicBezTo>
                    <a:cubicBezTo>
                      <a:pt x="363017" y="912114"/>
                      <a:pt x="352415" y="907752"/>
                      <a:pt x="341566" y="904113"/>
                    </a:cubicBezTo>
                    <a:cubicBezTo>
                      <a:pt x="339395" y="903294"/>
                      <a:pt x="337290" y="902313"/>
                      <a:pt x="335280" y="901160"/>
                    </a:cubicBezTo>
                    <a:cubicBezTo>
                      <a:pt x="334042" y="900494"/>
                      <a:pt x="334804" y="901160"/>
                      <a:pt x="333851" y="900017"/>
                    </a:cubicBezTo>
                    <a:lnTo>
                      <a:pt x="332041" y="897446"/>
                    </a:lnTo>
                    <a:cubicBezTo>
                      <a:pt x="328803" y="893255"/>
                      <a:pt x="325659" y="888778"/>
                      <a:pt x="322516" y="884301"/>
                    </a:cubicBezTo>
                    <a:cubicBezTo>
                      <a:pt x="316506" y="875433"/>
                      <a:pt x="311096" y="866175"/>
                      <a:pt x="306324" y="856583"/>
                    </a:cubicBezTo>
                    <a:cubicBezTo>
                      <a:pt x="301990" y="848420"/>
                      <a:pt x="298780" y="839705"/>
                      <a:pt x="296799" y="830675"/>
                    </a:cubicBezTo>
                    <a:cubicBezTo>
                      <a:pt x="300028" y="823370"/>
                      <a:pt x="301533" y="815416"/>
                      <a:pt x="301180" y="807434"/>
                    </a:cubicBezTo>
                    <a:cubicBezTo>
                      <a:pt x="294151" y="777688"/>
                      <a:pt x="283159" y="749018"/>
                      <a:pt x="268509" y="722186"/>
                    </a:cubicBezTo>
                    <a:cubicBezTo>
                      <a:pt x="252793" y="693039"/>
                      <a:pt x="223075" y="677799"/>
                      <a:pt x="211359" y="648176"/>
                    </a:cubicBezTo>
                    <a:cubicBezTo>
                      <a:pt x="224714" y="661378"/>
                      <a:pt x="241049" y="671179"/>
                      <a:pt x="258984" y="676751"/>
                    </a:cubicBezTo>
                    <a:cubicBezTo>
                      <a:pt x="274701" y="681228"/>
                      <a:pt x="289846" y="683609"/>
                      <a:pt x="303276" y="688848"/>
                    </a:cubicBezTo>
                    <a:cubicBezTo>
                      <a:pt x="309753" y="691096"/>
                      <a:pt x="315849" y="694306"/>
                      <a:pt x="321373" y="698373"/>
                    </a:cubicBezTo>
                    <a:cubicBezTo>
                      <a:pt x="326450" y="702488"/>
                      <a:pt x="330517" y="707698"/>
                      <a:pt x="333280" y="713613"/>
                    </a:cubicBezTo>
                    <a:lnTo>
                      <a:pt x="335089" y="718280"/>
                    </a:lnTo>
                    <a:lnTo>
                      <a:pt x="336804" y="723709"/>
                    </a:lnTo>
                    <a:lnTo>
                      <a:pt x="340138" y="734663"/>
                    </a:lnTo>
                    <a:lnTo>
                      <a:pt x="346043" y="757142"/>
                    </a:lnTo>
                    <a:cubicBezTo>
                      <a:pt x="349101" y="773468"/>
                      <a:pt x="355920" y="788861"/>
                      <a:pt x="365950" y="802100"/>
                    </a:cubicBezTo>
                    <a:cubicBezTo>
                      <a:pt x="371351" y="808368"/>
                      <a:pt x="377457" y="813988"/>
                      <a:pt x="384143" y="818864"/>
                    </a:cubicBezTo>
                    <a:cubicBezTo>
                      <a:pt x="390715" y="823722"/>
                      <a:pt x="398335" y="827532"/>
                      <a:pt x="403193" y="831437"/>
                    </a:cubicBezTo>
                    <a:cubicBezTo>
                      <a:pt x="414880" y="840619"/>
                      <a:pt x="425491" y="851106"/>
                      <a:pt x="434816" y="862679"/>
                    </a:cubicBezTo>
                    <a:lnTo>
                      <a:pt x="443293" y="858393"/>
                    </a:lnTo>
                    <a:cubicBezTo>
                      <a:pt x="439064" y="851249"/>
                      <a:pt x="433730" y="844820"/>
                      <a:pt x="427482" y="839343"/>
                    </a:cubicBezTo>
                    <a:lnTo>
                      <a:pt x="410242" y="823055"/>
                    </a:lnTo>
                    <a:cubicBezTo>
                      <a:pt x="403193" y="817436"/>
                      <a:pt x="396716" y="814197"/>
                      <a:pt x="391192" y="809530"/>
                    </a:cubicBezTo>
                    <a:cubicBezTo>
                      <a:pt x="373266" y="796328"/>
                      <a:pt x="361864" y="776078"/>
                      <a:pt x="359855" y="753904"/>
                    </a:cubicBezTo>
                    <a:lnTo>
                      <a:pt x="354520" y="731044"/>
                    </a:lnTo>
                    <a:lnTo>
                      <a:pt x="351568" y="719519"/>
                    </a:lnTo>
                    <a:lnTo>
                      <a:pt x="350044" y="713804"/>
                    </a:lnTo>
                    <a:lnTo>
                      <a:pt x="347758" y="707517"/>
                    </a:lnTo>
                    <a:cubicBezTo>
                      <a:pt x="344214" y="699135"/>
                      <a:pt x="338804" y="691677"/>
                      <a:pt x="331946" y="685705"/>
                    </a:cubicBezTo>
                    <a:cubicBezTo>
                      <a:pt x="325212" y="680209"/>
                      <a:pt x="317706" y="675751"/>
                      <a:pt x="309658" y="672465"/>
                    </a:cubicBezTo>
                    <a:cubicBezTo>
                      <a:pt x="294227" y="665988"/>
                      <a:pt x="278416" y="662940"/>
                      <a:pt x="264414" y="658368"/>
                    </a:cubicBezTo>
                    <a:cubicBezTo>
                      <a:pt x="250965" y="653872"/>
                      <a:pt x="238763" y="646262"/>
                      <a:pt x="228790" y="636175"/>
                    </a:cubicBezTo>
                    <a:cubicBezTo>
                      <a:pt x="223456" y="631222"/>
                      <a:pt x="218313" y="625793"/>
                      <a:pt x="213265" y="620173"/>
                    </a:cubicBezTo>
                    <a:cubicBezTo>
                      <a:pt x="209740" y="616268"/>
                      <a:pt x="206692" y="612458"/>
                      <a:pt x="203073" y="608362"/>
                    </a:cubicBezTo>
                    <a:cubicBezTo>
                      <a:pt x="196405" y="568643"/>
                      <a:pt x="185833" y="503587"/>
                      <a:pt x="171355" y="447389"/>
                    </a:cubicBezTo>
                    <a:cubicBezTo>
                      <a:pt x="176241" y="453152"/>
                      <a:pt x="181556" y="458534"/>
                      <a:pt x="187261" y="463487"/>
                    </a:cubicBezTo>
                    <a:cubicBezTo>
                      <a:pt x="190728" y="466477"/>
                      <a:pt x="194491" y="469097"/>
                      <a:pt x="198501" y="471297"/>
                    </a:cubicBezTo>
                    <a:cubicBezTo>
                      <a:pt x="202473" y="473431"/>
                      <a:pt x="206654" y="475155"/>
                      <a:pt x="210979" y="476441"/>
                    </a:cubicBezTo>
                    <a:cubicBezTo>
                      <a:pt x="219075" y="479108"/>
                      <a:pt x="226885" y="481108"/>
                      <a:pt x="234696" y="483108"/>
                    </a:cubicBezTo>
                    <a:cubicBezTo>
                      <a:pt x="250317" y="487109"/>
                      <a:pt x="265747" y="491014"/>
                      <a:pt x="280606" y="496062"/>
                    </a:cubicBezTo>
                    <a:cubicBezTo>
                      <a:pt x="295027" y="500167"/>
                      <a:pt x="308334" y="507464"/>
                      <a:pt x="319564" y="517398"/>
                    </a:cubicBezTo>
                    <a:lnTo>
                      <a:pt x="353092" y="552355"/>
                    </a:lnTo>
                    <a:lnTo>
                      <a:pt x="356425" y="555879"/>
                    </a:lnTo>
                    <a:cubicBezTo>
                      <a:pt x="363664" y="568071"/>
                      <a:pt x="368998" y="597313"/>
                      <a:pt x="372713" y="617315"/>
                    </a:cubicBezTo>
                    <a:cubicBezTo>
                      <a:pt x="374237" y="625602"/>
                      <a:pt x="375571" y="632936"/>
                      <a:pt x="376809" y="638270"/>
                    </a:cubicBezTo>
                    <a:cubicBezTo>
                      <a:pt x="381000" y="650291"/>
                      <a:pt x="388572" y="660835"/>
                      <a:pt x="398621" y="668655"/>
                    </a:cubicBezTo>
                    <a:cubicBezTo>
                      <a:pt x="405527" y="673875"/>
                      <a:pt x="410994" y="680752"/>
                      <a:pt x="414528" y="688658"/>
                    </a:cubicBezTo>
                    <a:cubicBezTo>
                      <a:pt x="416385" y="696220"/>
                      <a:pt x="417566" y="703936"/>
                      <a:pt x="418052" y="711708"/>
                    </a:cubicBezTo>
                    <a:cubicBezTo>
                      <a:pt x="419195" y="724376"/>
                      <a:pt x="420243" y="735330"/>
                      <a:pt x="425863" y="740950"/>
                    </a:cubicBezTo>
                    <a:lnTo>
                      <a:pt x="432530" y="734282"/>
                    </a:lnTo>
                    <a:cubicBezTo>
                      <a:pt x="429082" y="726958"/>
                      <a:pt x="427358" y="718947"/>
                      <a:pt x="427482" y="710851"/>
                    </a:cubicBezTo>
                    <a:cubicBezTo>
                      <a:pt x="426996" y="702497"/>
                      <a:pt x="425748" y="694211"/>
                      <a:pt x="423767" y="686086"/>
                    </a:cubicBezTo>
                    <a:cubicBezTo>
                      <a:pt x="419662" y="676427"/>
                      <a:pt x="413099" y="668017"/>
                      <a:pt x="404717" y="661702"/>
                    </a:cubicBezTo>
                    <a:cubicBezTo>
                      <a:pt x="396059" y="655149"/>
                      <a:pt x="389458" y="646252"/>
                      <a:pt x="385667" y="636080"/>
                    </a:cubicBezTo>
                    <a:cubicBezTo>
                      <a:pt x="384429" y="630841"/>
                      <a:pt x="383095" y="623697"/>
                      <a:pt x="381571" y="615601"/>
                    </a:cubicBezTo>
                    <a:cubicBezTo>
                      <a:pt x="379095" y="601790"/>
                      <a:pt x="376238" y="586359"/>
                      <a:pt x="372523" y="573024"/>
                    </a:cubicBezTo>
                    <a:cubicBezTo>
                      <a:pt x="374456" y="575072"/>
                      <a:pt x="376523" y="576977"/>
                      <a:pt x="378714" y="578739"/>
                    </a:cubicBezTo>
                    <a:cubicBezTo>
                      <a:pt x="382533" y="581406"/>
                      <a:pt x="386791" y="583406"/>
                      <a:pt x="391287" y="584645"/>
                    </a:cubicBezTo>
                    <a:cubicBezTo>
                      <a:pt x="399450" y="586521"/>
                      <a:pt x="407775" y="587569"/>
                      <a:pt x="416147" y="587788"/>
                    </a:cubicBezTo>
                    <a:cubicBezTo>
                      <a:pt x="423072" y="587673"/>
                      <a:pt x="429816" y="590007"/>
                      <a:pt x="435197" y="594360"/>
                    </a:cubicBezTo>
                    <a:lnTo>
                      <a:pt x="441960" y="587597"/>
                    </a:lnTo>
                    <a:cubicBezTo>
                      <a:pt x="435007" y="581606"/>
                      <a:pt x="426177" y="578244"/>
                      <a:pt x="417005" y="578072"/>
                    </a:cubicBezTo>
                    <a:cubicBezTo>
                      <a:pt x="409289" y="577729"/>
                      <a:pt x="401631" y="576605"/>
                      <a:pt x="394144" y="574738"/>
                    </a:cubicBezTo>
                    <a:cubicBezTo>
                      <a:pt x="390935" y="573700"/>
                      <a:pt x="387915" y="572157"/>
                      <a:pt x="385191" y="570167"/>
                    </a:cubicBezTo>
                    <a:cubicBezTo>
                      <a:pt x="382371" y="567690"/>
                      <a:pt x="379724" y="565014"/>
                      <a:pt x="377285" y="562166"/>
                    </a:cubicBezTo>
                    <a:lnTo>
                      <a:pt x="361093" y="544449"/>
                    </a:lnTo>
                    <a:lnTo>
                      <a:pt x="328803" y="508921"/>
                    </a:lnTo>
                    <a:cubicBezTo>
                      <a:pt x="316335" y="496948"/>
                      <a:pt x="301276" y="488023"/>
                      <a:pt x="284797" y="482822"/>
                    </a:cubicBezTo>
                    <a:cubicBezTo>
                      <a:pt x="269367" y="477107"/>
                      <a:pt x="253651" y="472726"/>
                      <a:pt x="238220" y="468344"/>
                    </a:cubicBezTo>
                    <a:cubicBezTo>
                      <a:pt x="230505" y="466154"/>
                      <a:pt x="222790" y="463867"/>
                      <a:pt x="215646" y="461391"/>
                    </a:cubicBezTo>
                    <a:cubicBezTo>
                      <a:pt x="209207" y="458810"/>
                      <a:pt x="203416" y="454847"/>
                      <a:pt x="198691" y="449771"/>
                    </a:cubicBezTo>
                    <a:cubicBezTo>
                      <a:pt x="187642" y="439112"/>
                      <a:pt x="177889" y="427187"/>
                      <a:pt x="169640" y="414242"/>
                    </a:cubicBezTo>
                    <a:cubicBezTo>
                      <a:pt x="164020" y="405670"/>
                      <a:pt x="158686" y="396812"/>
                      <a:pt x="153638" y="387858"/>
                    </a:cubicBezTo>
                    <a:cubicBezTo>
                      <a:pt x="152305" y="384334"/>
                      <a:pt x="150971" y="381000"/>
                      <a:pt x="149542" y="377762"/>
                    </a:cubicBezTo>
                    <a:cubicBezTo>
                      <a:pt x="160134" y="379905"/>
                      <a:pt x="171050" y="379905"/>
                      <a:pt x="181642" y="377762"/>
                    </a:cubicBezTo>
                    <a:cubicBezTo>
                      <a:pt x="185061" y="377057"/>
                      <a:pt x="188300" y="375656"/>
                      <a:pt x="191167" y="373666"/>
                    </a:cubicBezTo>
                    <a:lnTo>
                      <a:pt x="191738" y="373666"/>
                    </a:lnTo>
                    <a:cubicBezTo>
                      <a:pt x="200501" y="382429"/>
                      <a:pt x="218122" y="400145"/>
                      <a:pt x="222694" y="405003"/>
                    </a:cubicBezTo>
                    <a:cubicBezTo>
                      <a:pt x="223551" y="405955"/>
                      <a:pt x="223551" y="407099"/>
                      <a:pt x="223266" y="409575"/>
                    </a:cubicBezTo>
                    <a:cubicBezTo>
                      <a:pt x="222570" y="412728"/>
                      <a:pt x="223418" y="416014"/>
                      <a:pt x="225552" y="418433"/>
                    </a:cubicBezTo>
                    <a:cubicBezTo>
                      <a:pt x="229686" y="421081"/>
                      <a:pt x="234801" y="421719"/>
                      <a:pt x="239458" y="420148"/>
                    </a:cubicBezTo>
                    <a:cubicBezTo>
                      <a:pt x="251926" y="419233"/>
                      <a:pt x="264404" y="421834"/>
                      <a:pt x="275463" y="427672"/>
                    </a:cubicBezTo>
                    <a:lnTo>
                      <a:pt x="279940" y="419291"/>
                    </a:lnTo>
                    <a:cubicBezTo>
                      <a:pt x="267014" y="412385"/>
                      <a:pt x="252336" y="409432"/>
                      <a:pt x="237744" y="410813"/>
                    </a:cubicBezTo>
                    <a:cubicBezTo>
                      <a:pt x="236077" y="411089"/>
                      <a:pt x="234391" y="411251"/>
                      <a:pt x="232696" y="411290"/>
                    </a:cubicBezTo>
                    <a:cubicBezTo>
                      <a:pt x="232648" y="411042"/>
                      <a:pt x="232648" y="410775"/>
                      <a:pt x="232696" y="410528"/>
                    </a:cubicBezTo>
                    <a:cubicBezTo>
                      <a:pt x="233543" y="406260"/>
                      <a:pt x="232381" y="401831"/>
                      <a:pt x="229552" y="398526"/>
                    </a:cubicBezTo>
                    <a:cubicBezTo>
                      <a:pt x="224599" y="393192"/>
                      <a:pt x="205454" y="373951"/>
                      <a:pt x="197167" y="365760"/>
                    </a:cubicBezTo>
                    <a:lnTo>
                      <a:pt x="197167" y="365093"/>
                    </a:lnTo>
                    <a:cubicBezTo>
                      <a:pt x="199168" y="360045"/>
                      <a:pt x="200787" y="354997"/>
                      <a:pt x="202406" y="350615"/>
                    </a:cubicBezTo>
                    <a:cubicBezTo>
                      <a:pt x="203006" y="348739"/>
                      <a:pt x="203835" y="346948"/>
                      <a:pt x="204883" y="345281"/>
                    </a:cubicBezTo>
                    <a:cubicBezTo>
                      <a:pt x="205359" y="344615"/>
                      <a:pt x="205549" y="344424"/>
                      <a:pt x="205645" y="344424"/>
                    </a:cubicBezTo>
                    <a:lnTo>
                      <a:pt x="205645" y="344424"/>
                    </a:lnTo>
                    <a:cubicBezTo>
                      <a:pt x="206187" y="344386"/>
                      <a:pt x="206721" y="344386"/>
                      <a:pt x="207264" y="344424"/>
                    </a:cubicBezTo>
                    <a:lnTo>
                      <a:pt x="222694" y="343281"/>
                    </a:lnTo>
                    <a:lnTo>
                      <a:pt x="222123" y="333756"/>
                    </a:lnTo>
                    <a:lnTo>
                      <a:pt x="204883" y="333756"/>
                    </a:lnTo>
                    <a:cubicBezTo>
                      <a:pt x="203673" y="333785"/>
                      <a:pt x="202473" y="334042"/>
                      <a:pt x="201358" y="334518"/>
                    </a:cubicBezTo>
                    <a:cubicBezTo>
                      <a:pt x="199349" y="335375"/>
                      <a:pt x="197558" y="336680"/>
                      <a:pt x="196120" y="338328"/>
                    </a:cubicBezTo>
                    <a:cubicBezTo>
                      <a:pt x="194167" y="340728"/>
                      <a:pt x="192567" y="343386"/>
                      <a:pt x="191357" y="346234"/>
                    </a:cubicBezTo>
                    <a:cubicBezTo>
                      <a:pt x="188976" y="351187"/>
                      <a:pt x="187166" y="355759"/>
                      <a:pt x="185071" y="359950"/>
                    </a:cubicBezTo>
                    <a:lnTo>
                      <a:pt x="183547" y="362712"/>
                    </a:lnTo>
                    <a:lnTo>
                      <a:pt x="182880" y="362712"/>
                    </a:lnTo>
                    <a:cubicBezTo>
                      <a:pt x="181423" y="363369"/>
                      <a:pt x="179879" y="363846"/>
                      <a:pt x="178308" y="364141"/>
                    </a:cubicBezTo>
                    <a:cubicBezTo>
                      <a:pt x="169307" y="365112"/>
                      <a:pt x="160201" y="364236"/>
                      <a:pt x="151543" y="361569"/>
                    </a:cubicBezTo>
                    <a:cubicBezTo>
                      <a:pt x="147209" y="360388"/>
                      <a:pt x="142999" y="358797"/>
                      <a:pt x="138970" y="356807"/>
                    </a:cubicBezTo>
                    <a:lnTo>
                      <a:pt x="138970" y="356807"/>
                    </a:lnTo>
                    <a:cubicBezTo>
                      <a:pt x="127473" y="336309"/>
                      <a:pt x="114547" y="316640"/>
                      <a:pt x="100298" y="297942"/>
                    </a:cubicBezTo>
                    <a:cubicBezTo>
                      <a:pt x="112033" y="294846"/>
                      <a:pt x="123082" y="289579"/>
                      <a:pt x="132874" y="282416"/>
                    </a:cubicBezTo>
                    <a:cubicBezTo>
                      <a:pt x="144780" y="279559"/>
                      <a:pt x="156591" y="277178"/>
                      <a:pt x="168116" y="275558"/>
                    </a:cubicBezTo>
                    <a:cubicBezTo>
                      <a:pt x="172945" y="274872"/>
                      <a:pt x="177813" y="274492"/>
                      <a:pt x="182689" y="274415"/>
                    </a:cubicBezTo>
                    <a:cubicBezTo>
                      <a:pt x="184880" y="274415"/>
                      <a:pt x="186880" y="274415"/>
                      <a:pt x="187928" y="274415"/>
                    </a:cubicBezTo>
                    <a:cubicBezTo>
                      <a:pt x="189890" y="274892"/>
                      <a:pt x="191833" y="275463"/>
                      <a:pt x="193738" y="276130"/>
                    </a:cubicBezTo>
                    <a:cubicBezTo>
                      <a:pt x="203378" y="280483"/>
                      <a:pt x="212731" y="285445"/>
                      <a:pt x="221742" y="290989"/>
                    </a:cubicBezTo>
                    <a:cubicBezTo>
                      <a:pt x="227123" y="294056"/>
                      <a:pt x="232696" y="296799"/>
                      <a:pt x="238411" y="299180"/>
                    </a:cubicBezTo>
                    <a:cubicBezTo>
                      <a:pt x="241687" y="300447"/>
                      <a:pt x="245068" y="301438"/>
                      <a:pt x="248507" y="302133"/>
                    </a:cubicBezTo>
                    <a:lnTo>
                      <a:pt x="253174" y="302800"/>
                    </a:lnTo>
                    <a:cubicBezTo>
                      <a:pt x="265938" y="313277"/>
                      <a:pt x="278892" y="323374"/>
                      <a:pt x="290036" y="334423"/>
                    </a:cubicBezTo>
                    <a:cubicBezTo>
                      <a:pt x="293218" y="337566"/>
                      <a:pt x="296085" y="341014"/>
                      <a:pt x="298609" y="344710"/>
                    </a:cubicBezTo>
                    <a:cubicBezTo>
                      <a:pt x="300933" y="347986"/>
                      <a:pt x="302438" y="351777"/>
                      <a:pt x="302990" y="355759"/>
                    </a:cubicBezTo>
                    <a:cubicBezTo>
                      <a:pt x="303276" y="361045"/>
                      <a:pt x="304143" y="366284"/>
                      <a:pt x="305562" y="371380"/>
                    </a:cubicBezTo>
                    <a:cubicBezTo>
                      <a:pt x="307667" y="376685"/>
                      <a:pt x="310924" y="381467"/>
                      <a:pt x="315087" y="385382"/>
                    </a:cubicBezTo>
                    <a:cubicBezTo>
                      <a:pt x="322545" y="392382"/>
                      <a:pt x="330575" y="398755"/>
                      <a:pt x="339090" y="404432"/>
                    </a:cubicBezTo>
                    <a:cubicBezTo>
                      <a:pt x="341357" y="405994"/>
                      <a:pt x="343748" y="407356"/>
                      <a:pt x="346234" y="408527"/>
                    </a:cubicBezTo>
                    <a:lnTo>
                      <a:pt x="349567" y="409956"/>
                    </a:lnTo>
                    <a:cubicBezTo>
                      <a:pt x="350225" y="410280"/>
                      <a:pt x="350834" y="410699"/>
                      <a:pt x="351377" y="411194"/>
                    </a:cubicBezTo>
                    <a:cubicBezTo>
                      <a:pt x="354520" y="413957"/>
                      <a:pt x="357949" y="417671"/>
                      <a:pt x="361378" y="420719"/>
                    </a:cubicBezTo>
                    <a:cubicBezTo>
                      <a:pt x="368332" y="427863"/>
                      <a:pt x="375380" y="434721"/>
                      <a:pt x="382714" y="441388"/>
                    </a:cubicBezTo>
                    <a:cubicBezTo>
                      <a:pt x="386334" y="444722"/>
                      <a:pt x="390049" y="448056"/>
                      <a:pt x="393859" y="450913"/>
                    </a:cubicBezTo>
                    <a:lnTo>
                      <a:pt x="399669" y="455771"/>
                    </a:lnTo>
                    <a:cubicBezTo>
                      <a:pt x="400717" y="456533"/>
                      <a:pt x="401669" y="457295"/>
                      <a:pt x="402907" y="458057"/>
                    </a:cubicBezTo>
                    <a:lnTo>
                      <a:pt x="404813" y="459296"/>
                    </a:lnTo>
                    <a:lnTo>
                      <a:pt x="405955" y="459867"/>
                    </a:lnTo>
                    <a:cubicBezTo>
                      <a:pt x="406717" y="460181"/>
                      <a:pt x="407518" y="460400"/>
                      <a:pt x="408337" y="460534"/>
                    </a:cubicBezTo>
                    <a:lnTo>
                      <a:pt x="409289" y="451009"/>
                    </a:lnTo>
                    <a:cubicBezTo>
                      <a:pt x="409470" y="450904"/>
                      <a:pt x="409680" y="450904"/>
                      <a:pt x="409861" y="451009"/>
                    </a:cubicBezTo>
                    <a:lnTo>
                      <a:pt x="409861" y="451009"/>
                    </a:lnTo>
                    <a:lnTo>
                      <a:pt x="408718" y="450247"/>
                    </a:lnTo>
                    <a:lnTo>
                      <a:pt x="406051" y="448246"/>
                    </a:lnTo>
                    <a:lnTo>
                      <a:pt x="400621" y="443579"/>
                    </a:lnTo>
                    <a:cubicBezTo>
                      <a:pt x="397002" y="440436"/>
                      <a:pt x="393478" y="437102"/>
                      <a:pt x="389953" y="434054"/>
                    </a:cubicBezTo>
                    <a:cubicBezTo>
                      <a:pt x="383000" y="427387"/>
                      <a:pt x="376142" y="420529"/>
                      <a:pt x="369475" y="413480"/>
                    </a:cubicBezTo>
                    <a:cubicBezTo>
                      <a:pt x="366141" y="409956"/>
                      <a:pt x="362998" y="406337"/>
                      <a:pt x="358902" y="402622"/>
                    </a:cubicBezTo>
                    <a:cubicBezTo>
                      <a:pt x="357664" y="401431"/>
                      <a:pt x="356254" y="400431"/>
                      <a:pt x="354711" y="399669"/>
                    </a:cubicBezTo>
                    <a:lnTo>
                      <a:pt x="351377" y="398145"/>
                    </a:lnTo>
                    <a:cubicBezTo>
                      <a:pt x="349434" y="397154"/>
                      <a:pt x="347558" y="396040"/>
                      <a:pt x="345757" y="394811"/>
                    </a:cubicBezTo>
                    <a:cubicBezTo>
                      <a:pt x="337985" y="389506"/>
                      <a:pt x="330660" y="383581"/>
                      <a:pt x="323850" y="377095"/>
                    </a:cubicBezTo>
                    <a:cubicBezTo>
                      <a:pt x="320916" y="374437"/>
                      <a:pt x="318583" y="371189"/>
                      <a:pt x="316992" y="367570"/>
                    </a:cubicBezTo>
                    <a:cubicBezTo>
                      <a:pt x="316011" y="363217"/>
                      <a:pt x="315439" y="358788"/>
                      <a:pt x="315277" y="354330"/>
                    </a:cubicBezTo>
                    <a:cubicBezTo>
                      <a:pt x="314525" y="348567"/>
                      <a:pt x="312506" y="343033"/>
                      <a:pt x="309372" y="338138"/>
                    </a:cubicBezTo>
                    <a:cubicBezTo>
                      <a:pt x="306400" y="333727"/>
                      <a:pt x="303057" y="329594"/>
                      <a:pt x="299371" y="325755"/>
                    </a:cubicBezTo>
                    <a:cubicBezTo>
                      <a:pt x="290513" y="316230"/>
                      <a:pt x="281178" y="308705"/>
                      <a:pt x="271939" y="300800"/>
                    </a:cubicBezTo>
                    <a:cubicBezTo>
                      <a:pt x="274339" y="300209"/>
                      <a:pt x="276701" y="299447"/>
                      <a:pt x="278987" y="298513"/>
                    </a:cubicBezTo>
                    <a:cubicBezTo>
                      <a:pt x="284702" y="296132"/>
                      <a:pt x="289179" y="293942"/>
                      <a:pt x="294037" y="292227"/>
                    </a:cubicBezTo>
                    <a:cubicBezTo>
                      <a:pt x="298952" y="290560"/>
                      <a:pt x="303981" y="289255"/>
                      <a:pt x="309086" y="288322"/>
                    </a:cubicBezTo>
                    <a:cubicBezTo>
                      <a:pt x="314020" y="287417"/>
                      <a:pt x="319040" y="287131"/>
                      <a:pt x="324040" y="287465"/>
                    </a:cubicBezTo>
                    <a:cubicBezTo>
                      <a:pt x="329184" y="287465"/>
                      <a:pt x="334137" y="288893"/>
                      <a:pt x="340519" y="289750"/>
                    </a:cubicBezTo>
                    <a:cubicBezTo>
                      <a:pt x="343957" y="290122"/>
                      <a:pt x="347434" y="289931"/>
                      <a:pt x="350806" y="289179"/>
                    </a:cubicBezTo>
                    <a:cubicBezTo>
                      <a:pt x="354234" y="288293"/>
                      <a:pt x="357464" y="286769"/>
                      <a:pt x="360331" y="284702"/>
                    </a:cubicBezTo>
                    <a:lnTo>
                      <a:pt x="355187" y="276796"/>
                    </a:lnTo>
                    <a:cubicBezTo>
                      <a:pt x="351387" y="279025"/>
                      <a:pt x="346853" y="279606"/>
                      <a:pt x="342614" y="278416"/>
                    </a:cubicBezTo>
                    <a:cubicBezTo>
                      <a:pt x="337947" y="277273"/>
                      <a:pt x="332137" y="275177"/>
                      <a:pt x="326136" y="274130"/>
                    </a:cubicBezTo>
                    <a:cubicBezTo>
                      <a:pt x="320040" y="273025"/>
                      <a:pt x="313839" y="272672"/>
                      <a:pt x="307657" y="273082"/>
                    </a:cubicBezTo>
                    <a:cubicBezTo>
                      <a:pt x="301599" y="273520"/>
                      <a:pt x="295589" y="274377"/>
                      <a:pt x="289655" y="275654"/>
                    </a:cubicBezTo>
                    <a:cubicBezTo>
                      <a:pt x="283750" y="276987"/>
                      <a:pt x="277844" y="279083"/>
                      <a:pt x="273082" y="280416"/>
                    </a:cubicBezTo>
                    <a:cubicBezTo>
                      <a:pt x="268662" y="281692"/>
                      <a:pt x="264062" y="282245"/>
                      <a:pt x="259461" y="282035"/>
                    </a:cubicBezTo>
                    <a:cubicBezTo>
                      <a:pt x="250574" y="280330"/>
                      <a:pt x="242306" y="276244"/>
                      <a:pt x="235553" y="270224"/>
                    </a:cubicBezTo>
                    <a:cubicBezTo>
                      <a:pt x="226228" y="262938"/>
                      <a:pt x="216427" y="256289"/>
                      <a:pt x="206216" y="250317"/>
                    </a:cubicBezTo>
                    <a:cubicBezTo>
                      <a:pt x="203140" y="248688"/>
                      <a:pt x="199958" y="247250"/>
                      <a:pt x="196691" y="246031"/>
                    </a:cubicBezTo>
                    <a:cubicBezTo>
                      <a:pt x="192986" y="244964"/>
                      <a:pt x="189195" y="244259"/>
                      <a:pt x="185356" y="243935"/>
                    </a:cubicBezTo>
                    <a:cubicBezTo>
                      <a:pt x="182213" y="243935"/>
                      <a:pt x="179356" y="243935"/>
                      <a:pt x="176593" y="243459"/>
                    </a:cubicBezTo>
                    <a:lnTo>
                      <a:pt x="182404" y="236982"/>
                    </a:lnTo>
                    <a:cubicBezTo>
                      <a:pt x="183594" y="236315"/>
                      <a:pt x="184842" y="235744"/>
                      <a:pt x="186118" y="235267"/>
                    </a:cubicBezTo>
                    <a:cubicBezTo>
                      <a:pt x="189643" y="234153"/>
                      <a:pt x="193291" y="233477"/>
                      <a:pt x="196977" y="233267"/>
                    </a:cubicBezTo>
                    <a:cubicBezTo>
                      <a:pt x="204578" y="232410"/>
                      <a:pt x="212274" y="233324"/>
                      <a:pt x="219456" y="235934"/>
                    </a:cubicBezTo>
                    <a:cubicBezTo>
                      <a:pt x="223266" y="237172"/>
                      <a:pt x="226790" y="239078"/>
                      <a:pt x="231648" y="241078"/>
                    </a:cubicBezTo>
                    <a:cubicBezTo>
                      <a:pt x="234667" y="242364"/>
                      <a:pt x="237896" y="243107"/>
                      <a:pt x="241173" y="243269"/>
                    </a:cubicBezTo>
                    <a:cubicBezTo>
                      <a:pt x="243306" y="243364"/>
                      <a:pt x="245450" y="243040"/>
                      <a:pt x="247459" y="242316"/>
                    </a:cubicBezTo>
                    <a:cubicBezTo>
                      <a:pt x="249288" y="241592"/>
                      <a:pt x="251022" y="240630"/>
                      <a:pt x="252603" y="239459"/>
                    </a:cubicBezTo>
                    <a:cubicBezTo>
                      <a:pt x="256842" y="235791"/>
                      <a:pt x="260280" y="231277"/>
                      <a:pt x="262699" y="226219"/>
                    </a:cubicBezTo>
                    <a:cubicBezTo>
                      <a:pt x="264700" y="222313"/>
                      <a:pt x="266890" y="218599"/>
                      <a:pt x="269081" y="215075"/>
                    </a:cubicBezTo>
                    <a:cubicBezTo>
                      <a:pt x="271272" y="211550"/>
                      <a:pt x="273558" y="208883"/>
                      <a:pt x="276511" y="204883"/>
                    </a:cubicBezTo>
                    <a:cubicBezTo>
                      <a:pt x="282654" y="207721"/>
                      <a:pt x="288636" y="210903"/>
                      <a:pt x="294418" y="214408"/>
                    </a:cubicBezTo>
                    <a:cubicBezTo>
                      <a:pt x="297370" y="216217"/>
                      <a:pt x="299751" y="217646"/>
                      <a:pt x="300990" y="218218"/>
                    </a:cubicBezTo>
                    <a:cubicBezTo>
                      <a:pt x="303933" y="219761"/>
                      <a:pt x="307200" y="220570"/>
                      <a:pt x="310515" y="220599"/>
                    </a:cubicBezTo>
                    <a:cubicBezTo>
                      <a:pt x="313830" y="220561"/>
                      <a:pt x="317097" y="219742"/>
                      <a:pt x="320040" y="218218"/>
                    </a:cubicBezTo>
                    <a:cubicBezTo>
                      <a:pt x="324774" y="217789"/>
                      <a:pt x="329546" y="218513"/>
                      <a:pt x="333946" y="220313"/>
                    </a:cubicBezTo>
                    <a:lnTo>
                      <a:pt x="337090" y="211360"/>
                    </a:lnTo>
                    <a:cubicBezTo>
                      <a:pt x="330346" y="208483"/>
                      <a:pt x="322850" y="207912"/>
                      <a:pt x="315754" y="209741"/>
                    </a:cubicBezTo>
                    <a:cubicBezTo>
                      <a:pt x="312391" y="211550"/>
                      <a:pt x="308353" y="211550"/>
                      <a:pt x="304990" y="209741"/>
                    </a:cubicBezTo>
                    <a:lnTo>
                      <a:pt x="299085" y="206312"/>
                    </a:lnTo>
                    <a:cubicBezTo>
                      <a:pt x="293208" y="202501"/>
                      <a:pt x="287103" y="199072"/>
                      <a:pt x="280797" y="196025"/>
                    </a:cubicBezTo>
                    <a:cubicBezTo>
                      <a:pt x="281635" y="193967"/>
                      <a:pt x="282369" y="191872"/>
                      <a:pt x="282988" y="189738"/>
                    </a:cubicBezTo>
                    <a:cubicBezTo>
                      <a:pt x="288531" y="173650"/>
                      <a:pt x="298418" y="159410"/>
                      <a:pt x="311563" y="148590"/>
                    </a:cubicBezTo>
                    <a:lnTo>
                      <a:pt x="305467" y="141161"/>
                    </a:lnTo>
                    <a:cubicBezTo>
                      <a:pt x="298170" y="147028"/>
                      <a:pt x="291446" y="153562"/>
                      <a:pt x="285369" y="160687"/>
                    </a:cubicBezTo>
                    <a:cubicBezTo>
                      <a:pt x="278873" y="167935"/>
                      <a:pt x="273920" y="176422"/>
                      <a:pt x="270796" y="185642"/>
                    </a:cubicBezTo>
                    <a:cubicBezTo>
                      <a:pt x="269605" y="189071"/>
                      <a:pt x="267871" y="192291"/>
                      <a:pt x="265652" y="195167"/>
                    </a:cubicBezTo>
                    <a:cubicBezTo>
                      <a:pt x="263271" y="197929"/>
                      <a:pt x="259556" y="201930"/>
                      <a:pt x="256889" y="205740"/>
                    </a:cubicBezTo>
                    <a:cubicBezTo>
                      <a:pt x="252727" y="212674"/>
                      <a:pt x="247974" y="219237"/>
                      <a:pt x="242697" y="225362"/>
                    </a:cubicBezTo>
                    <a:cubicBezTo>
                      <a:pt x="241840" y="225362"/>
                      <a:pt x="242030" y="225362"/>
                      <a:pt x="241554" y="225362"/>
                    </a:cubicBezTo>
                    <a:cubicBezTo>
                      <a:pt x="240421" y="225143"/>
                      <a:pt x="239335" y="224761"/>
                      <a:pt x="238315" y="224219"/>
                    </a:cubicBezTo>
                    <a:cubicBezTo>
                      <a:pt x="234982" y="222504"/>
                      <a:pt x="230600" y="220028"/>
                      <a:pt x="226028" y="218027"/>
                    </a:cubicBezTo>
                    <a:cubicBezTo>
                      <a:pt x="216475" y="213932"/>
                      <a:pt x="206130" y="212007"/>
                      <a:pt x="195739" y="212408"/>
                    </a:cubicBezTo>
                    <a:lnTo>
                      <a:pt x="193929" y="212408"/>
                    </a:lnTo>
                    <a:cubicBezTo>
                      <a:pt x="196520" y="191462"/>
                      <a:pt x="197472" y="170345"/>
                      <a:pt x="196786" y="149257"/>
                    </a:cubicBezTo>
                    <a:cubicBezTo>
                      <a:pt x="197710" y="134703"/>
                      <a:pt x="200234" y="120301"/>
                      <a:pt x="204311" y="106299"/>
                    </a:cubicBezTo>
                    <a:cubicBezTo>
                      <a:pt x="208121" y="91630"/>
                      <a:pt x="228790" y="72009"/>
                      <a:pt x="223361" y="67342"/>
                    </a:cubicBezTo>
                    <a:cubicBezTo>
                      <a:pt x="217932" y="62675"/>
                      <a:pt x="204311" y="19717"/>
                      <a:pt x="204311" y="19717"/>
                    </a:cubicBezTo>
                    <a:lnTo>
                      <a:pt x="198691" y="28289"/>
                    </a:lnTo>
                    <a:lnTo>
                      <a:pt x="211836" y="58388"/>
                    </a:lnTo>
                    <a:cubicBezTo>
                      <a:pt x="211836" y="58388"/>
                      <a:pt x="206216" y="88583"/>
                      <a:pt x="198691" y="93917"/>
                    </a:cubicBezTo>
                    <a:cubicBezTo>
                      <a:pt x="191167" y="99250"/>
                      <a:pt x="187357" y="114967"/>
                      <a:pt x="183547" y="134969"/>
                    </a:cubicBezTo>
                    <a:cubicBezTo>
                      <a:pt x="179737" y="154972"/>
                      <a:pt x="194024" y="177832"/>
                      <a:pt x="165354" y="208597"/>
                    </a:cubicBezTo>
                    <a:cubicBezTo>
                      <a:pt x="166087" y="199063"/>
                      <a:pt x="164211" y="189519"/>
                      <a:pt x="159925" y="180975"/>
                    </a:cubicBezTo>
                    <a:cubicBezTo>
                      <a:pt x="158191" y="177575"/>
                      <a:pt x="156086" y="174374"/>
                      <a:pt x="153638" y="171450"/>
                    </a:cubicBezTo>
                    <a:cubicBezTo>
                      <a:pt x="151124" y="168631"/>
                      <a:pt x="148380" y="166021"/>
                      <a:pt x="145447" y="163640"/>
                    </a:cubicBezTo>
                    <a:cubicBezTo>
                      <a:pt x="142589" y="161734"/>
                      <a:pt x="139160" y="159449"/>
                      <a:pt x="136588" y="157925"/>
                    </a:cubicBezTo>
                    <a:cubicBezTo>
                      <a:pt x="134017" y="156400"/>
                      <a:pt x="131635" y="155162"/>
                      <a:pt x="129254" y="153638"/>
                    </a:cubicBezTo>
                    <a:cubicBezTo>
                      <a:pt x="119777" y="147809"/>
                      <a:pt x="111233" y="140589"/>
                      <a:pt x="103917" y="132207"/>
                    </a:cubicBezTo>
                    <a:cubicBezTo>
                      <a:pt x="96850" y="124311"/>
                      <a:pt x="92192" y="114567"/>
                      <a:pt x="90488" y="104108"/>
                    </a:cubicBezTo>
                    <a:cubicBezTo>
                      <a:pt x="89849" y="99031"/>
                      <a:pt x="90240" y="93888"/>
                      <a:pt x="91630" y="88963"/>
                    </a:cubicBezTo>
                    <a:cubicBezTo>
                      <a:pt x="92964" y="83344"/>
                      <a:pt x="94964" y="77819"/>
                      <a:pt x="96488" y="71342"/>
                    </a:cubicBezTo>
                    <a:cubicBezTo>
                      <a:pt x="98593" y="64199"/>
                      <a:pt x="98260" y="56559"/>
                      <a:pt x="95536" y="49625"/>
                    </a:cubicBezTo>
                    <a:cubicBezTo>
                      <a:pt x="94240" y="46225"/>
                      <a:pt x="92478" y="43015"/>
                      <a:pt x="90297" y="40100"/>
                    </a:cubicBezTo>
                    <a:lnTo>
                      <a:pt x="84677" y="33052"/>
                    </a:lnTo>
                    <a:cubicBezTo>
                      <a:pt x="78305" y="24632"/>
                      <a:pt x="76124" y="13754"/>
                      <a:pt x="78772" y="3524"/>
                    </a:cubicBezTo>
                    <a:lnTo>
                      <a:pt x="69913" y="0"/>
                    </a:lnTo>
                    <a:cubicBezTo>
                      <a:pt x="65341" y="13268"/>
                      <a:pt x="67285" y="27908"/>
                      <a:pt x="75152" y="39529"/>
                    </a:cubicBezTo>
                    <a:lnTo>
                      <a:pt x="80486" y="46958"/>
                    </a:lnTo>
                    <a:cubicBezTo>
                      <a:pt x="81858" y="49073"/>
                      <a:pt x="82982" y="51340"/>
                      <a:pt x="83820" y="53721"/>
                    </a:cubicBezTo>
                    <a:cubicBezTo>
                      <a:pt x="85382" y="58188"/>
                      <a:pt x="85382" y="63065"/>
                      <a:pt x="83820" y="67532"/>
                    </a:cubicBezTo>
                    <a:cubicBezTo>
                      <a:pt x="82201" y="72771"/>
                      <a:pt x="79819" y="78486"/>
                      <a:pt x="78009" y="84582"/>
                    </a:cubicBezTo>
                    <a:cubicBezTo>
                      <a:pt x="75419" y="91707"/>
                      <a:pt x="74352" y="99308"/>
                      <a:pt x="74866" y="106871"/>
                    </a:cubicBezTo>
                    <a:cubicBezTo>
                      <a:pt x="76209" y="120577"/>
                      <a:pt x="81467" y="133607"/>
                      <a:pt x="90011" y="144399"/>
                    </a:cubicBezTo>
                    <a:cubicBezTo>
                      <a:pt x="98079" y="154791"/>
                      <a:pt x="107718" y="163849"/>
                      <a:pt x="118586" y="171259"/>
                    </a:cubicBezTo>
                    <a:cubicBezTo>
                      <a:pt x="121158" y="173165"/>
                      <a:pt x="123920" y="174784"/>
                      <a:pt x="126587" y="176594"/>
                    </a:cubicBezTo>
                    <a:cubicBezTo>
                      <a:pt x="129254" y="178403"/>
                      <a:pt x="130588" y="179546"/>
                      <a:pt x="132778" y="181070"/>
                    </a:cubicBezTo>
                    <a:cubicBezTo>
                      <a:pt x="136141" y="184004"/>
                      <a:pt x="138808" y="187642"/>
                      <a:pt x="140589" y="191738"/>
                    </a:cubicBezTo>
                    <a:cubicBezTo>
                      <a:pt x="143942" y="200511"/>
                      <a:pt x="143942" y="210207"/>
                      <a:pt x="140589" y="218980"/>
                    </a:cubicBezTo>
                    <a:cubicBezTo>
                      <a:pt x="138903" y="223780"/>
                      <a:pt x="136703" y="228381"/>
                      <a:pt x="134017" y="232696"/>
                    </a:cubicBezTo>
                    <a:lnTo>
                      <a:pt x="134017" y="232696"/>
                    </a:lnTo>
                    <a:cubicBezTo>
                      <a:pt x="102013" y="247841"/>
                      <a:pt x="62484" y="262319"/>
                      <a:pt x="44196" y="240983"/>
                    </a:cubicBezTo>
                    <a:lnTo>
                      <a:pt x="5048" y="209550"/>
                    </a:lnTo>
                    <a:cubicBezTo>
                      <a:pt x="5048" y="209550"/>
                      <a:pt x="9049" y="241554"/>
                      <a:pt x="11334" y="258985"/>
                    </a:cubicBezTo>
                    <a:cubicBezTo>
                      <a:pt x="11334" y="258985"/>
                      <a:pt x="33528" y="271082"/>
                      <a:pt x="65532" y="315659"/>
                    </a:cubicBezTo>
                    <a:cubicBezTo>
                      <a:pt x="67627" y="325184"/>
                      <a:pt x="83820" y="372809"/>
                      <a:pt x="85249" y="383381"/>
                    </a:cubicBezTo>
                    <a:cubicBezTo>
                      <a:pt x="87249" y="397764"/>
                      <a:pt x="88773" y="411956"/>
                      <a:pt x="89916" y="426720"/>
                    </a:cubicBezTo>
                    <a:cubicBezTo>
                      <a:pt x="90488" y="434530"/>
                      <a:pt x="90964" y="442246"/>
                      <a:pt x="91345" y="449961"/>
                    </a:cubicBezTo>
                    <a:cubicBezTo>
                      <a:pt x="88678" y="456247"/>
                      <a:pt x="86011" y="462344"/>
                      <a:pt x="82963" y="468059"/>
                    </a:cubicBezTo>
                    <a:cubicBezTo>
                      <a:pt x="81096" y="471888"/>
                      <a:pt x="78867" y="475526"/>
                      <a:pt x="76295" y="478917"/>
                    </a:cubicBezTo>
                    <a:cubicBezTo>
                      <a:pt x="75333" y="480146"/>
                      <a:pt x="74219" y="481232"/>
                      <a:pt x="72961" y="482155"/>
                    </a:cubicBezTo>
                    <a:lnTo>
                      <a:pt x="72104" y="482155"/>
                    </a:lnTo>
                    <a:lnTo>
                      <a:pt x="69056" y="482155"/>
                    </a:lnTo>
                    <a:cubicBezTo>
                      <a:pt x="64675" y="482155"/>
                      <a:pt x="59531" y="482155"/>
                      <a:pt x="54388" y="483299"/>
                    </a:cubicBezTo>
                    <a:cubicBezTo>
                      <a:pt x="48825" y="484156"/>
                      <a:pt x="43539" y="486308"/>
                      <a:pt x="38957" y="489585"/>
                    </a:cubicBezTo>
                    <a:lnTo>
                      <a:pt x="15240" y="506921"/>
                    </a:lnTo>
                    <a:lnTo>
                      <a:pt x="20193" y="515017"/>
                    </a:lnTo>
                    <a:lnTo>
                      <a:pt x="44482" y="500158"/>
                    </a:lnTo>
                    <a:cubicBezTo>
                      <a:pt x="52044" y="496472"/>
                      <a:pt x="60541" y="495148"/>
                      <a:pt x="68866" y="496348"/>
                    </a:cubicBezTo>
                    <a:lnTo>
                      <a:pt x="72771" y="496348"/>
                    </a:lnTo>
                    <a:cubicBezTo>
                      <a:pt x="74809" y="496148"/>
                      <a:pt x="76790" y="495538"/>
                      <a:pt x="78581" y="494538"/>
                    </a:cubicBezTo>
                    <a:cubicBezTo>
                      <a:pt x="81362" y="493024"/>
                      <a:pt x="83839" y="491023"/>
                      <a:pt x="85915" y="488633"/>
                    </a:cubicBezTo>
                    <a:cubicBezTo>
                      <a:pt x="87811" y="486442"/>
                      <a:pt x="89592" y="484156"/>
                      <a:pt x="91249" y="481775"/>
                    </a:cubicBezTo>
                    <a:cubicBezTo>
                      <a:pt x="91211" y="492366"/>
                      <a:pt x="90383" y="502929"/>
                      <a:pt x="88773" y="513397"/>
                    </a:cubicBezTo>
                    <a:cubicBezTo>
                      <a:pt x="88230" y="518874"/>
                      <a:pt x="86363" y="524132"/>
                      <a:pt x="83344" y="528733"/>
                    </a:cubicBezTo>
                    <a:cubicBezTo>
                      <a:pt x="78200" y="533495"/>
                      <a:pt x="72676" y="537591"/>
                      <a:pt x="66580" y="542639"/>
                    </a:cubicBezTo>
                    <a:cubicBezTo>
                      <a:pt x="60017" y="547792"/>
                      <a:pt x="54626" y="554288"/>
                      <a:pt x="50768" y="561689"/>
                    </a:cubicBezTo>
                    <a:cubicBezTo>
                      <a:pt x="47234" y="568623"/>
                      <a:pt x="44244" y="575824"/>
                      <a:pt x="41815" y="583216"/>
                    </a:cubicBezTo>
                    <a:cubicBezTo>
                      <a:pt x="37024" y="597484"/>
                      <a:pt x="33166" y="612057"/>
                      <a:pt x="30289" y="626840"/>
                    </a:cubicBezTo>
                    <a:lnTo>
                      <a:pt x="25908" y="648462"/>
                    </a:lnTo>
                    <a:cubicBezTo>
                      <a:pt x="25146" y="651986"/>
                      <a:pt x="24289" y="655511"/>
                      <a:pt x="23336" y="658654"/>
                    </a:cubicBezTo>
                    <a:cubicBezTo>
                      <a:pt x="22850" y="660083"/>
                      <a:pt x="22279" y="661483"/>
                      <a:pt x="21622" y="662845"/>
                    </a:cubicBezTo>
                    <a:cubicBezTo>
                      <a:pt x="21050" y="664178"/>
                      <a:pt x="20288" y="664369"/>
                      <a:pt x="20479" y="664559"/>
                    </a:cubicBezTo>
                    <a:lnTo>
                      <a:pt x="20002" y="664559"/>
                    </a:lnTo>
                    <a:lnTo>
                      <a:pt x="1714" y="674656"/>
                    </a:lnTo>
                    <a:lnTo>
                      <a:pt x="6096" y="683133"/>
                    </a:lnTo>
                    <a:lnTo>
                      <a:pt x="25146" y="673608"/>
                    </a:lnTo>
                    <a:lnTo>
                      <a:pt x="24670" y="673608"/>
                    </a:lnTo>
                    <a:cubicBezTo>
                      <a:pt x="27384" y="672341"/>
                      <a:pt x="29623" y="670236"/>
                      <a:pt x="31051" y="667607"/>
                    </a:cubicBezTo>
                    <a:cubicBezTo>
                      <a:pt x="32156" y="665721"/>
                      <a:pt x="33118" y="663740"/>
                      <a:pt x="33909" y="661702"/>
                    </a:cubicBezTo>
                    <a:cubicBezTo>
                      <a:pt x="35338" y="657797"/>
                      <a:pt x="36290" y="654177"/>
                      <a:pt x="37242" y="650558"/>
                    </a:cubicBezTo>
                    <a:lnTo>
                      <a:pt x="42672" y="628936"/>
                    </a:lnTo>
                    <a:cubicBezTo>
                      <a:pt x="43529" y="625507"/>
                      <a:pt x="44482" y="622173"/>
                      <a:pt x="45434" y="618839"/>
                    </a:cubicBezTo>
                    <a:cubicBezTo>
                      <a:pt x="46539" y="634965"/>
                      <a:pt x="49968" y="650843"/>
                      <a:pt x="55626" y="665988"/>
                    </a:cubicBezTo>
                    <a:cubicBezTo>
                      <a:pt x="61626" y="675513"/>
                      <a:pt x="65151" y="686848"/>
                      <a:pt x="62198" y="715804"/>
                    </a:cubicBezTo>
                    <a:cubicBezTo>
                      <a:pt x="60874" y="727634"/>
                      <a:pt x="56331" y="738864"/>
                      <a:pt x="49054" y="748284"/>
                    </a:cubicBezTo>
                    <a:cubicBezTo>
                      <a:pt x="43367" y="756076"/>
                      <a:pt x="39110" y="764819"/>
                      <a:pt x="36481" y="774097"/>
                    </a:cubicBezTo>
                    <a:cubicBezTo>
                      <a:pt x="34966" y="779859"/>
                      <a:pt x="34099" y="785765"/>
                      <a:pt x="33909" y="791718"/>
                    </a:cubicBezTo>
                    <a:cubicBezTo>
                      <a:pt x="33909" y="796671"/>
                      <a:pt x="33909" y="798481"/>
                      <a:pt x="26575" y="808958"/>
                    </a:cubicBezTo>
                    <a:cubicBezTo>
                      <a:pt x="14097" y="828008"/>
                      <a:pt x="190" y="851726"/>
                      <a:pt x="0" y="851916"/>
                    </a:cubicBezTo>
                    <a:lnTo>
                      <a:pt x="8287" y="856774"/>
                    </a:lnTo>
                    <a:cubicBezTo>
                      <a:pt x="8287" y="856774"/>
                      <a:pt x="22193" y="832771"/>
                      <a:pt x="34480" y="814292"/>
                    </a:cubicBezTo>
                    <a:cubicBezTo>
                      <a:pt x="39938" y="808187"/>
                      <a:pt x="43110" y="800376"/>
                      <a:pt x="43434" y="792194"/>
                    </a:cubicBezTo>
                    <a:cubicBezTo>
                      <a:pt x="43558" y="786851"/>
                      <a:pt x="44329" y="781545"/>
                      <a:pt x="45720" y="776383"/>
                    </a:cubicBezTo>
                    <a:cubicBezTo>
                      <a:pt x="48130" y="768134"/>
                      <a:pt x="51968" y="760362"/>
                      <a:pt x="57055" y="753428"/>
                    </a:cubicBezTo>
                    <a:cubicBezTo>
                      <a:pt x="65208" y="742740"/>
                      <a:pt x="70285" y="730025"/>
                      <a:pt x="71723" y="716661"/>
                    </a:cubicBezTo>
                    <a:cubicBezTo>
                      <a:pt x="74200" y="689324"/>
                      <a:pt x="71723" y="673608"/>
                      <a:pt x="63627" y="660845"/>
                    </a:cubicBezTo>
                    <a:cubicBezTo>
                      <a:pt x="59245" y="653987"/>
                      <a:pt x="54769" y="620078"/>
                      <a:pt x="52578" y="596170"/>
                    </a:cubicBezTo>
                    <a:cubicBezTo>
                      <a:pt x="53530" y="593312"/>
                      <a:pt x="54483" y="590359"/>
                      <a:pt x="55531" y="587502"/>
                    </a:cubicBezTo>
                    <a:cubicBezTo>
                      <a:pt x="58045" y="580958"/>
                      <a:pt x="60998" y="574586"/>
                      <a:pt x="64389" y="568452"/>
                    </a:cubicBezTo>
                    <a:cubicBezTo>
                      <a:pt x="67523" y="562909"/>
                      <a:pt x="71809" y="558098"/>
                      <a:pt x="76962" y="554355"/>
                    </a:cubicBezTo>
                    <a:cubicBezTo>
                      <a:pt x="82486" y="550259"/>
                      <a:pt x="89059" y="545783"/>
                      <a:pt x="94964" y="540830"/>
                    </a:cubicBezTo>
                    <a:cubicBezTo>
                      <a:pt x="98736" y="537305"/>
                      <a:pt x="101613" y="532924"/>
                      <a:pt x="103346" y="528066"/>
                    </a:cubicBezTo>
                    <a:cubicBezTo>
                      <a:pt x="104803" y="524151"/>
                      <a:pt x="105975" y="520141"/>
                      <a:pt x="106870" y="516065"/>
                    </a:cubicBezTo>
                    <a:cubicBezTo>
                      <a:pt x="109794" y="500996"/>
                      <a:pt x="111395" y="485699"/>
                      <a:pt x="111633" y="470345"/>
                    </a:cubicBezTo>
                    <a:cubicBezTo>
                      <a:pt x="112109" y="455295"/>
                      <a:pt x="111633" y="440246"/>
                      <a:pt x="111633" y="425291"/>
                    </a:cubicBezTo>
                    <a:cubicBezTo>
                      <a:pt x="111633" y="410337"/>
                      <a:pt x="110299" y="397288"/>
                      <a:pt x="109061" y="383191"/>
                    </a:cubicBezTo>
                    <a:cubicBezTo>
                      <a:pt x="117977" y="392582"/>
                      <a:pt x="125454" y="403231"/>
                      <a:pt x="131254" y="414814"/>
                    </a:cubicBezTo>
                    <a:cubicBezTo>
                      <a:pt x="139446" y="444951"/>
                      <a:pt x="145999" y="475507"/>
                      <a:pt x="150876" y="506349"/>
                    </a:cubicBezTo>
                    <a:cubicBezTo>
                      <a:pt x="144532" y="526714"/>
                      <a:pt x="140570" y="547745"/>
                      <a:pt x="139065" y="569024"/>
                    </a:cubicBezTo>
                    <a:cubicBezTo>
                      <a:pt x="138560" y="579672"/>
                      <a:pt x="136407" y="590179"/>
                      <a:pt x="132683" y="600170"/>
                    </a:cubicBezTo>
                    <a:cubicBezTo>
                      <a:pt x="130778" y="604266"/>
                      <a:pt x="127444" y="609695"/>
                      <a:pt x="124777" y="614934"/>
                    </a:cubicBezTo>
                    <a:cubicBezTo>
                      <a:pt x="121768" y="620382"/>
                      <a:pt x="119196" y="626050"/>
                      <a:pt x="117062" y="631888"/>
                    </a:cubicBezTo>
                    <a:cubicBezTo>
                      <a:pt x="113719" y="643690"/>
                      <a:pt x="112109" y="655911"/>
                      <a:pt x="112300" y="668179"/>
                    </a:cubicBezTo>
                    <a:cubicBezTo>
                      <a:pt x="111633" y="679418"/>
                      <a:pt x="110109" y="690753"/>
                      <a:pt x="108775" y="702374"/>
                    </a:cubicBezTo>
                    <a:lnTo>
                      <a:pt x="107918" y="711327"/>
                    </a:lnTo>
                    <a:cubicBezTo>
                      <a:pt x="107918" y="712851"/>
                      <a:pt x="107918" y="714470"/>
                      <a:pt x="107918" y="716090"/>
                    </a:cubicBezTo>
                    <a:cubicBezTo>
                      <a:pt x="107870" y="716337"/>
                      <a:pt x="107870" y="716604"/>
                      <a:pt x="107918" y="716851"/>
                    </a:cubicBezTo>
                    <a:lnTo>
                      <a:pt x="107442" y="718280"/>
                    </a:lnTo>
                    <a:cubicBezTo>
                      <a:pt x="105432" y="723290"/>
                      <a:pt x="102984" y="728101"/>
                      <a:pt x="100108" y="732663"/>
                    </a:cubicBezTo>
                    <a:cubicBezTo>
                      <a:pt x="94202" y="742188"/>
                      <a:pt x="87630" y="751713"/>
                      <a:pt x="81058" y="761238"/>
                    </a:cubicBezTo>
                    <a:lnTo>
                      <a:pt x="88582" y="767144"/>
                    </a:lnTo>
                    <a:cubicBezTo>
                      <a:pt x="95917" y="757619"/>
                      <a:pt x="102965" y="748665"/>
                      <a:pt x="109633" y="738569"/>
                    </a:cubicBezTo>
                    <a:cubicBezTo>
                      <a:pt x="113328" y="733492"/>
                      <a:pt x="116519" y="728072"/>
                      <a:pt x="119158" y="722376"/>
                    </a:cubicBezTo>
                    <a:lnTo>
                      <a:pt x="120015" y="719804"/>
                    </a:lnTo>
                    <a:cubicBezTo>
                      <a:pt x="120301" y="718642"/>
                      <a:pt x="120491" y="717471"/>
                      <a:pt x="120586" y="716280"/>
                    </a:cubicBezTo>
                    <a:cubicBezTo>
                      <a:pt x="120586" y="715042"/>
                      <a:pt x="120586" y="713708"/>
                      <a:pt x="120586" y="712375"/>
                    </a:cubicBezTo>
                    <a:lnTo>
                      <a:pt x="121729" y="704088"/>
                    </a:lnTo>
                    <a:cubicBezTo>
                      <a:pt x="123539" y="692753"/>
                      <a:pt x="125634" y="681228"/>
                      <a:pt x="126968" y="669417"/>
                    </a:cubicBezTo>
                    <a:cubicBezTo>
                      <a:pt x="127206" y="658520"/>
                      <a:pt x="129006" y="647710"/>
                      <a:pt x="132302" y="637318"/>
                    </a:cubicBezTo>
                    <a:cubicBezTo>
                      <a:pt x="134407" y="632384"/>
                      <a:pt x="136855" y="627612"/>
                      <a:pt x="139636" y="623030"/>
                    </a:cubicBezTo>
                    <a:cubicBezTo>
                      <a:pt x="142494" y="618077"/>
                      <a:pt x="145542" y="613505"/>
                      <a:pt x="149161" y="607600"/>
                    </a:cubicBezTo>
                    <a:cubicBezTo>
                      <a:pt x="154200" y="596103"/>
                      <a:pt x="157410" y="583892"/>
                      <a:pt x="158686" y="571405"/>
                    </a:cubicBezTo>
                    <a:cubicBezTo>
                      <a:pt x="159353" y="565976"/>
                      <a:pt x="160210" y="560642"/>
                      <a:pt x="161068" y="555403"/>
                    </a:cubicBezTo>
                    <a:cubicBezTo>
                      <a:pt x="166230" y="584387"/>
                      <a:pt x="173203" y="613010"/>
                      <a:pt x="181927" y="641128"/>
                    </a:cubicBezTo>
                    <a:cubicBezTo>
                      <a:pt x="181880" y="654787"/>
                      <a:pt x="180279" y="668398"/>
                      <a:pt x="177165" y="681704"/>
                    </a:cubicBezTo>
                    <a:cubicBezTo>
                      <a:pt x="173421" y="696906"/>
                      <a:pt x="167887" y="711613"/>
                      <a:pt x="160687" y="725519"/>
                    </a:cubicBezTo>
                    <a:cubicBezTo>
                      <a:pt x="157296" y="732577"/>
                      <a:pt x="153419" y="739388"/>
                      <a:pt x="149066" y="745903"/>
                    </a:cubicBezTo>
                    <a:cubicBezTo>
                      <a:pt x="144780" y="752475"/>
                      <a:pt x="139541" y="759238"/>
                      <a:pt x="135445" y="766667"/>
                    </a:cubicBezTo>
                    <a:cubicBezTo>
                      <a:pt x="126387" y="781783"/>
                      <a:pt x="121520" y="799052"/>
                      <a:pt x="121348" y="816674"/>
                    </a:cubicBezTo>
                    <a:cubicBezTo>
                      <a:pt x="121253" y="822074"/>
                      <a:pt x="121444" y="827484"/>
                      <a:pt x="121920" y="832866"/>
                    </a:cubicBezTo>
                    <a:cubicBezTo>
                      <a:pt x="118396" y="854202"/>
                      <a:pt x="113347" y="866870"/>
                      <a:pt x="99726" y="877919"/>
                    </a:cubicBezTo>
                    <a:cubicBezTo>
                      <a:pt x="93735" y="882406"/>
                      <a:pt x="87173" y="886063"/>
                      <a:pt x="80200" y="888778"/>
                    </a:cubicBezTo>
                    <a:cubicBezTo>
                      <a:pt x="70675" y="892969"/>
                      <a:pt x="61150" y="896874"/>
                      <a:pt x="58579" y="907828"/>
                    </a:cubicBezTo>
                    <a:cubicBezTo>
                      <a:pt x="52730" y="924563"/>
                      <a:pt x="45825" y="940918"/>
                      <a:pt x="37909" y="956786"/>
                    </a:cubicBezTo>
                    <a:lnTo>
                      <a:pt x="46482" y="960977"/>
                    </a:lnTo>
                    <a:cubicBezTo>
                      <a:pt x="54654" y="944556"/>
                      <a:pt x="61779" y="927630"/>
                      <a:pt x="67818" y="910304"/>
                    </a:cubicBezTo>
                    <a:cubicBezTo>
                      <a:pt x="69532" y="903922"/>
                      <a:pt x="74485" y="901446"/>
                      <a:pt x="84010" y="897350"/>
                    </a:cubicBezTo>
                    <a:cubicBezTo>
                      <a:pt x="91745" y="894302"/>
                      <a:pt x="99022" y="890197"/>
                      <a:pt x="105632" y="885158"/>
                    </a:cubicBezTo>
                    <a:cubicBezTo>
                      <a:pt x="115233" y="877595"/>
                      <a:pt x="122358" y="867356"/>
                      <a:pt x="126111" y="855726"/>
                    </a:cubicBezTo>
                    <a:cubicBezTo>
                      <a:pt x="127320" y="859603"/>
                      <a:pt x="128654" y="863318"/>
                      <a:pt x="130111" y="866870"/>
                    </a:cubicBezTo>
                    <a:cubicBezTo>
                      <a:pt x="133121" y="873452"/>
                      <a:pt x="134340" y="880720"/>
                      <a:pt x="133636" y="887921"/>
                    </a:cubicBezTo>
                    <a:cubicBezTo>
                      <a:pt x="132874" y="894969"/>
                      <a:pt x="131064" y="903542"/>
                      <a:pt x="129826" y="911447"/>
                    </a:cubicBezTo>
                    <a:lnTo>
                      <a:pt x="125539" y="935736"/>
                    </a:lnTo>
                    <a:lnTo>
                      <a:pt x="122491" y="948880"/>
                    </a:lnTo>
                    <a:lnTo>
                      <a:pt x="122491" y="951929"/>
                    </a:lnTo>
                    <a:lnTo>
                      <a:pt x="122015" y="954024"/>
                    </a:lnTo>
                    <a:cubicBezTo>
                      <a:pt x="121491" y="955577"/>
                      <a:pt x="120825" y="957072"/>
                      <a:pt x="120015" y="958501"/>
                    </a:cubicBezTo>
                    <a:cubicBezTo>
                      <a:pt x="118205" y="961549"/>
                      <a:pt x="115824" y="964597"/>
                      <a:pt x="113347" y="968026"/>
                    </a:cubicBezTo>
                    <a:cubicBezTo>
                      <a:pt x="110233" y="971674"/>
                      <a:pt x="107899" y="975922"/>
                      <a:pt x="106489" y="980504"/>
                    </a:cubicBezTo>
                    <a:cubicBezTo>
                      <a:pt x="106242" y="982047"/>
                      <a:pt x="106242" y="983628"/>
                      <a:pt x="106489" y="985171"/>
                    </a:cubicBezTo>
                    <a:cubicBezTo>
                      <a:pt x="106689" y="986561"/>
                      <a:pt x="107004" y="987933"/>
                      <a:pt x="107442" y="989267"/>
                    </a:cubicBezTo>
                    <a:cubicBezTo>
                      <a:pt x="108023" y="990829"/>
                      <a:pt x="108404" y="992467"/>
                      <a:pt x="108585" y="994124"/>
                    </a:cubicBezTo>
                    <a:cubicBezTo>
                      <a:pt x="108918" y="997334"/>
                      <a:pt x="108556" y="1000582"/>
                      <a:pt x="107537" y="1003649"/>
                    </a:cubicBezTo>
                    <a:lnTo>
                      <a:pt x="116300" y="1007459"/>
                    </a:lnTo>
                    <a:cubicBezTo>
                      <a:pt x="118072" y="1002887"/>
                      <a:pt x="118758" y="997963"/>
                      <a:pt x="118300" y="993076"/>
                    </a:cubicBezTo>
                    <a:cubicBezTo>
                      <a:pt x="118138" y="990686"/>
                      <a:pt x="117691" y="988314"/>
                      <a:pt x="116967" y="986028"/>
                    </a:cubicBezTo>
                    <a:cubicBezTo>
                      <a:pt x="116681" y="985438"/>
                      <a:pt x="116519" y="984780"/>
                      <a:pt x="116491" y="984123"/>
                    </a:cubicBezTo>
                    <a:cubicBezTo>
                      <a:pt x="116414" y="983685"/>
                      <a:pt x="116414" y="983228"/>
                      <a:pt x="116491" y="982790"/>
                    </a:cubicBezTo>
                    <a:cubicBezTo>
                      <a:pt x="117710" y="979675"/>
                      <a:pt x="119481" y="976798"/>
                      <a:pt x="121729" y="974312"/>
                    </a:cubicBezTo>
                    <a:cubicBezTo>
                      <a:pt x="124482" y="971007"/>
                      <a:pt x="127025" y="967540"/>
                      <a:pt x="129349" y="963930"/>
                    </a:cubicBezTo>
                    <a:cubicBezTo>
                      <a:pt x="130645" y="961834"/>
                      <a:pt x="131693" y="959596"/>
                      <a:pt x="132493" y="957263"/>
                    </a:cubicBezTo>
                    <a:cubicBezTo>
                      <a:pt x="132912" y="956024"/>
                      <a:pt x="133226" y="954748"/>
                      <a:pt x="133445" y="953453"/>
                    </a:cubicBezTo>
                    <a:lnTo>
                      <a:pt x="134017" y="950500"/>
                    </a:lnTo>
                    <a:lnTo>
                      <a:pt x="136398" y="938594"/>
                    </a:lnTo>
                    <a:lnTo>
                      <a:pt x="141160" y="914781"/>
                    </a:lnTo>
                    <a:cubicBezTo>
                      <a:pt x="142684" y="906685"/>
                      <a:pt x="144399" y="899351"/>
                      <a:pt x="145732" y="890207"/>
                    </a:cubicBezTo>
                    <a:cubicBezTo>
                      <a:pt x="146847" y="881110"/>
                      <a:pt x="145561" y="871890"/>
                      <a:pt x="142018" y="863441"/>
                    </a:cubicBezTo>
                    <a:cubicBezTo>
                      <a:pt x="139217" y="856259"/>
                      <a:pt x="137236" y="848782"/>
                      <a:pt x="136112" y="841153"/>
                    </a:cubicBezTo>
                    <a:cubicBezTo>
                      <a:pt x="135112" y="833514"/>
                      <a:pt x="134826" y="825798"/>
                      <a:pt x="135255" y="818102"/>
                    </a:cubicBezTo>
                    <a:cubicBezTo>
                      <a:pt x="135664" y="802958"/>
                      <a:pt x="140179" y="788213"/>
                      <a:pt x="148304" y="775430"/>
                    </a:cubicBezTo>
                    <a:cubicBezTo>
                      <a:pt x="152400" y="768953"/>
                      <a:pt x="157258" y="762572"/>
                      <a:pt x="162020" y="755618"/>
                    </a:cubicBezTo>
                    <a:cubicBezTo>
                      <a:pt x="166878" y="748694"/>
                      <a:pt x="171240" y="741436"/>
                      <a:pt x="175069" y="733901"/>
                    </a:cubicBezTo>
                    <a:cubicBezTo>
                      <a:pt x="183289" y="719042"/>
                      <a:pt x="189681" y="703240"/>
                      <a:pt x="194119" y="686848"/>
                    </a:cubicBezTo>
                    <a:cubicBezTo>
                      <a:pt x="195910" y="680085"/>
                      <a:pt x="197282" y="673208"/>
                      <a:pt x="198215" y="666274"/>
                    </a:cubicBezTo>
                    <a:cubicBezTo>
                      <a:pt x="218503" y="685324"/>
                      <a:pt x="245840" y="706469"/>
                      <a:pt x="252508" y="721709"/>
                    </a:cubicBezTo>
                    <a:cubicBezTo>
                      <a:pt x="260032" y="739235"/>
                      <a:pt x="267557" y="771716"/>
                      <a:pt x="275082" y="785622"/>
                    </a:cubicBezTo>
                    <a:cubicBezTo>
                      <a:pt x="282607" y="799529"/>
                      <a:pt x="282607" y="830961"/>
                      <a:pt x="275082" y="840391"/>
                    </a:cubicBezTo>
                    <a:cubicBezTo>
                      <a:pt x="271272" y="845153"/>
                      <a:pt x="271939" y="859441"/>
                      <a:pt x="273558" y="874300"/>
                    </a:cubicBezTo>
                    <a:lnTo>
                      <a:pt x="270700" y="873538"/>
                    </a:lnTo>
                    <a:cubicBezTo>
                      <a:pt x="266614" y="889073"/>
                      <a:pt x="261651" y="904370"/>
                      <a:pt x="255841" y="919353"/>
                    </a:cubicBezTo>
                    <a:cubicBezTo>
                      <a:pt x="253279" y="926373"/>
                      <a:pt x="249822" y="933031"/>
                      <a:pt x="245554" y="939165"/>
                    </a:cubicBezTo>
                    <a:cubicBezTo>
                      <a:pt x="243811" y="941689"/>
                      <a:pt x="241582" y="943823"/>
                      <a:pt x="238982" y="945451"/>
                    </a:cubicBezTo>
                    <a:lnTo>
                      <a:pt x="237363" y="946213"/>
                    </a:lnTo>
                    <a:lnTo>
                      <a:pt x="234220" y="947166"/>
                    </a:lnTo>
                    <a:cubicBezTo>
                      <a:pt x="231991" y="947909"/>
                      <a:pt x="229819" y="948833"/>
                      <a:pt x="227743" y="949928"/>
                    </a:cubicBezTo>
                    <a:cubicBezTo>
                      <a:pt x="219656" y="954481"/>
                      <a:pt x="213045" y="961254"/>
                      <a:pt x="208693" y="969455"/>
                    </a:cubicBezTo>
                    <a:cubicBezTo>
                      <a:pt x="204406" y="976503"/>
                      <a:pt x="199930" y="982790"/>
                      <a:pt x="195358" y="990029"/>
                    </a:cubicBezTo>
                    <a:cubicBezTo>
                      <a:pt x="186595" y="1004030"/>
                      <a:pt x="178689" y="1018604"/>
                      <a:pt x="170974" y="1032796"/>
                    </a:cubicBezTo>
                    <a:lnTo>
                      <a:pt x="179356" y="1037368"/>
                    </a:lnTo>
                    <a:cubicBezTo>
                      <a:pt x="187452" y="1023366"/>
                      <a:pt x="195929" y="1009460"/>
                      <a:pt x="204883" y="996220"/>
                    </a:cubicBezTo>
                    <a:cubicBezTo>
                      <a:pt x="208216" y="991362"/>
                      <a:pt x="212026" y="986219"/>
                      <a:pt x="215551" y="981075"/>
                    </a:cubicBezTo>
                    <a:cubicBezTo>
                      <a:pt x="216122" y="984885"/>
                      <a:pt x="216884" y="988695"/>
                      <a:pt x="217646" y="992410"/>
                    </a:cubicBezTo>
                    <a:cubicBezTo>
                      <a:pt x="218856" y="997087"/>
                      <a:pt x="219561" y="1001878"/>
                      <a:pt x="219742" y="1006697"/>
                    </a:cubicBezTo>
                    <a:cubicBezTo>
                      <a:pt x="219742" y="1014603"/>
                      <a:pt x="218980" y="1021366"/>
                      <a:pt x="218408" y="1027843"/>
                    </a:cubicBezTo>
                    <a:cubicBezTo>
                      <a:pt x="218408" y="1032796"/>
                      <a:pt x="217646" y="1037368"/>
                      <a:pt x="217456" y="1042606"/>
                    </a:cubicBezTo>
                    <a:cubicBezTo>
                      <a:pt x="217618" y="1052646"/>
                      <a:pt x="219189" y="1062619"/>
                      <a:pt x="222123" y="1072229"/>
                    </a:cubicBezTo>
                    <a:lnTo>
                      <a:pt x="231648" y="1069467"/>
                    </a:lnTo>
                    <a:cubicBezTo>
                      <a:pt x="228971" y="1060923"/>
                      <a:pt x="227524" y="1052036"/>
                      <a:pt x="227362" y="1043083"/>
                    </a:cubicBezTo>
                    <a:cubicBezTo>
                      <a:pt x="227362" y="1038130"/>
                      <a:pt x="227933" y="1033558"/>
                      <a:pt x="228314" y="1028700"/>
                    </a:cubicBezTo>
                    <a:cubicBezTo>
                      <a:pt x="228886" y="1021937"/>
                      <a:pt x="229457" y="1014984"/>
                      <a:pt x="229648" y="1006888"/>
                    </a:cubicBezTo>
                    <a:cubicBezTo>
                      <a:pt x="229486" y="1001325"/>
                      <a:pt x="228724" y="995801"/>
                      <a:pt x="227362" y="990409"/>
                    </a:cubicBezTo>
                    <a:cubicBezTo>
                      <a:pt x="225047" y="983009"/>
                      <a:pt x="224618" y="975151"/>
                      <a:pt x="226123" y="967550"/>
                    </a:cubicBezTo>
                    <a:cubicBezTo>
                      <a:pt x="228352" y="965102"/>
                      <a:pt x="231086" y="963149"/>
                      <a:pt x="234124" y="961834"/>
                    </a:cubicBezTo>
                    <a:cubicBezTo>
                      <a:pt x="235648" y="961072"/>
                      <a:pt x="237239" y="960473"/>
                      <a:pt x="238887" y="960025"/>
                    </a:cubicBezTo>
                    <a:lnTo>
                      <a:pt x="241649" y="959263"/>
                    </a:lnTo>
                    <a:lnTo>
                      <a:pt x="245650" y="957739"/>
                    </a:lnTo>
                    <a:cubicBezTo>
                      <a:pt x="250136" y="955396"/>
                      <a:pt x="254089" y="952148"/>
                      <a:pt x="257270" y="948214"/>
                    </a:cubicBezTo>
                    <a:cubicBezTo>
                      <a:pt x="262614" y="941213"/>
                      <a:pt x="267005" y="933517"/>
                      <a:pt x="270319" y="925354"/>
                    </a:cubicBezTo>
                    <a:cubicBezTo>
                      <a:pt x="272796" y="919639"/>
                      <a:pt x="274987" y="913829"/>
                      <a:pt x="276987" y="908113"/>
                    </a:cubicBezTo>
                    <a:cubicBezTo>
                      <a:pt x="276987" y="910209"/>
                      <a:pt x="276987" y="912114"/>
                      <a:pt x="276987" y="913733"/>
                    </a:cubicBezTo>
                    <a:cubicBezTo>
                      <a:pt x="276987" y="930402"/>
                      <a:pt x="284512" y="942308"/>
                      <a:pt x="287083" y="956310"/>
                    </a:cubicBezTo>
                    <a:cubicBezTo>
                      <a:pt x="288102" y="963863"/>
                      <a:pt x="290655" y="971131"/>
                      <a:pt x="294608" y="977646"/>
                    </a:cubicBezTo>
                    <a:lnTo>
                      <a:pt x="299751" y="1004888"/>
                    </a:lnTo>
                    <a:cubicBezTo>
                      <a:pt x="300218" y="1008907"/>
                      <a:pt x="299771" y="1012974"/>
                      <a:pt x="298418" y="1016794"/>
                    </a:cubicBezTo>
                    <a:cubicBezTo>
                      <a:pt x="293656" y="1024223"/>
                      <a:pt x="293941" y="1039178"/>
                      <a:pt x="294227" y="1053560"/>
                    </a:cubicBezTo>
                    <a:cubicBezTo>
                      <a:pt x="294675" y="1060361"/>
                      <a:pt x="294484" y="1067181"/>
                      <a:pt x="293656" y="1073944"/>
                    </a:cubicBezTo>
                    <a:cubicBezTo>
                      <a:pt x="291427" y="1083469"/>
                      <a:pt x="288436" y="1092803"/>
                      <a:pt x="284702" y="1101852"/>
                    </a:cubicBezTo>
                    <a:lnTo>
                      <a:pt x="293465" y="1105567"/>
                    </a:lnTo>
                    <a:cubicBezTo>
                      <a:pt x="297456" y="1095908"/>
                      <a:pt x="300637" y="1085936"/>
                      <a:pt x="302990" y="1075754"/>
                    </a:cubicBezTo>
                    <a:cubicBezTo>
                      <a:pt x="303886" y="1068324"/>
                      <a:pt x="304114" y="1060837"/>
                      <a:pt x="303657" y="1053370"/>
                    </a:cubicBezTo>
                    <a:cubicBezTo>
                      <a:pt x="303657" y="1041559"/>
                      <a:pt x="303085" y="1026890"/>
                      <a:pt x="306324" y="1021842"/>
                    </a:cubicBezTo>
                    <a:cubicBezTo>
                      <a:pt x="309734" y="1012107"/>
                      <a:pt x="310296" y="1001601"/>
                      <a:pt x="307943" y="991553"/>
                    </a:cubicBezTo>
                    <a:cubicBezTo>
                      <a:pt x="307943" y="989076"/>
                      <a:pt x="308515" y="986504"/>
                      <a:pt x="308610" y="983933"/>
                    </a:cubicBezTo>
                    <a:lnTo>
                      <a:pt x="316801" y="990505"/>
                    </a:lnTo>
                    <a:cubicBezTo>
                      <a:pt x="328613" y="999554"/>
                      <a:pt x="341947" y="1009555"/>
                      <a:pt x="343852" y="1020223"/>
                    </a:cubicBezTo>
                    <a:cubicBezTo>
                      <a:pt x="345014" y="1025233"/>
                      <a:pt x="343976" y="1030510"/>
                      <a:pt x="340995" y="1034701"/>
                    </a:cubicBezTo>
                    <a:cubicBezTo>
                      <a:pt x="337185" y="1041273"/>
                      <a:pt x="334994" y="1047179"/>
                      <a:pt x="344995" y="1057942"/>
                    </a:cubicBezTo>
                    <a:cubicBezTo>
                      <a:pt x="354101" y="1066581"/>
                      <a:pt x="361645" y="1076735"/>
                      <a:pt x="367284" y="1087946"/>
                    </a:cubicBezTo>
                    <a:lnTo>
                      <a:pt x="376809" y="1085660"/>
                    </a:lnTo>
                    <a:cubicBezTo>
                      <a:pt x="370779" y="1072591"/>
                      <a:pt x="362312" y="1060790"/>
                      <a:pt x="351853" y="1050893"/>
                    </a:cubicBezTo>
                    <a:cubicBezTo>
                      <a:pt x="345853" y="1044416"/>
                      <a:pt x="346615" y="1043178"/>
                      <a:pt x="349091" y="1038892"/>
                    </a:cubicBezTo>
                    <a:cubicBezTo>
                      <a:pt x="353177" y="1032691"/>
                      <a:pt x="354587" y="1025100"/>
                      <a:pt x="352996" y="1017842"/>
                    </a:cubicBezTo>
                    <a:cubicBezTo>
                      <a:pt x="350425" y="1004030"/>
                      <a:pt x="336232" y="992981"/>
                      <a:pt x="322516" y="982409"/>
                    </a:cubicBezTo>
                    <a:cubicBezTo>
                      <a:pt x="317278" y="978313"/>
                      <a:pt x="312420" y="974503"/>
                      <a:pt x="308419" y="970693"/>
                    </a:cubicBezTo>
                    <a:cubicBezTo>
                      <a:pt x="308305" y="965092"/>
                      <a:pt x="306057" y="959739"/>
                      <a:pt x="302133" y="955738"/>
                    </a:cubicBezTo>
                    <a:cubicBezTo>
                      <a:pt x="287369" y="944023"/>
                      <a:pt x="294322" y="914781"/>
                      <a:pt x="291846" y="875443"/>
                    </a:cubicBezTo>
                    <a:cubicBezTo>
                      <a:pt x="291560" y="870528"/>
                      <a:pt x="291560" y="865594"/>
                      <a:pt x="291846" y="860679"/>
                    </a:cubicBezTo>
                    <a:lnTo>
                      <a:pt x="292894" y="862775"/>
                    </a:lnTo>
                    <a:cubicBezTo>
                      <a:pt x="298247" y="872671"/>
                      <a:pt x="304228" y="882215"/>
                      <a:pt x="310801" y="891350"/>
                    </a:cubicBezTo>
                    <a:cubicBezTo>
                      <a:pt x="314134" y="896017"/>
                      <a:pt x="317468" y="900875"/>
                      <a:pt x="321088" y="905066"/>
                    </a:cubicBezTo>
                    <a:lnTo>
                      <a:pt x="323850" y="908399"/>
                    </a:lnTo>
                    <a:cubicBezTo>
                      <a:pt x="325298" y="909971"/>
                      <a:pt x="326965" y="911314"/>
                      <a:pt x="328803" y="912400"/>
                    </a:cubicBezTo>
                    <a:cubicBezTo>
                      <a:pt x="331575" y="914010"/>
                      <a:pt x="334518" y="915315"/>
                      <a:pt x="337566" y="916305"/>
                    </a:cubicBezTo>
                    <a:cubicBezTo>
                      <a:pt x="347853" y="919486"/>
                      <a:pt x="357911" y="923373"/>
                      <a:pt x="367665" y="927926"/>
                    </a:cubicBezTo>
                    <a:cubicBezTo>
                      <a:pt x="376438" y="931650"/>
                      <a:pt x="383572" y="938413"/>
                      <a:pt x="387763" y="946976"/>
                    </a:cubicBezTo>
                    <a:cubicBezTo>
                      <a:pt x="391325" y="957120"/>
                      <a:pt x="394192" y="967492"/>
                      <a:pt x="396335" y="978027"/>
                    </a:cubicBezTo>
                    <a:cubicBezTo>
                      <a:pt x="397421" y="983790"/>
                      <a:pt x="399040" y="989428"/>
                      <a:pt x="401193" y="994886"/>
                    </a:cubicBezTo>
                    <a:cubicBezTo>
                      <a:pt x="403679" y="1000497"/>
                      <a:pt x="407089" y="1005649"/>
                      <a:pt x="411289" y="1010126"/>
                    </a:cubicBezTo>
                    <a:cubicBezTo>
                      <a:pt x="419147" y="1018508"/>
                      <a:pt x="427968" y="1025928"/>
                      <a:pt x="437578" y="1032224"/>
                    </a:cubicBezTo>
                    <a:lnTo>
                      <a:pt x="442817" y="1024319"/>
                    </a:lnTo>
                    <a:cubicBezTo>
                      <a:pt x="434006" y="1018642"/>
                      <a:pt x="425891" y="1011965"/>
                      <a:pt x="418624" y="1004411"/>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1" name="任意多边形: 形状 2380"/>
              <p:cNvSpPr/>
              <p:nvPr>
                <p:custDataLst>
                  <p:tags r:id="rId717"/>
                </p:custDataLst>
              </p:nvPr>
            </p:nvSpPr>
            <p:spPr>
              <a:xfrm>
                <a:off x="6248831" y="2493602"/>
                <a:ext cx="446246" cy="1101756"/>
              </a:xfrm>
              <a:custGeom>
                <a:avLst/>
                <a:gdLst>
                  <a:gd name="connsiteX0" fmla="*/ 418909 w 446246"/>
                  <a:gd name="connsiteY0" fmla="*/ 805910 h 1101756"/>
                  <a:gd name="connsiteX1" fmla="*/ 411575 w 446246"/>
                  <a:gd name="connsiteY1" fmla="*/ 788670 h 1101756"/>
                  <a:gd name="connsiteX2" fmla="*/ 409003 w 446246"/>
                  <a:gd name="connsiteY2" fmla="*/ 771049 h 1101756"/>
                  <a:gd name="connsiteX3" fmla="*/ 396431 w 446246"/>
                  <a:gd name="connsiteY3" fmla="*/ 745236 h 1101756"/>
                  <a:gd name="connsiteX4" fmla="*/ 383286 w 446246"/>
                  <a:gd name="connsiteY4" fmla="*/ 712756 h 1101756"/>
                  <a:gd name="connsiteX5" fmla="*/ 389858 w 446246"/>
                  <a:gd name="connsiteY5" fmla="*/ 662940 h 1101756"/>
                  <a:gd name="connsiteX6" fmla="*/ 399859 w 446246"/>
                  <a:gd name="connsiteY6" fmla="*/ 615791 h 1101756"/>
                  <a:gd name="connsiteX7" fmla="*/ 402622 w 446246"/>
                  <a:gd name="connsiteY7" fmla="*/ 625888 h 1101756"/>
                  <a:gd name="connsiteX8" fmla="*/ 407956 w 446246"/>
                  <a:gd name="connsiteY8" fmla="*/ 647414 h 1101756"/>
                  <a:gd name="connsiteX9" fmla="*/ 411385 w 446246"/>
                  <a:gd name="connsiteY9" fmla="*/ 658654 h 1101756"/>
                  <a:gd name="connsiteX10" fmla="*/ 414147 w 446246"/>
                  <a:gd name="connsiteY10" fmla="*/ 664559 h 1101756"/>
                  <a:gd name="connsiteX11" fmla="*/ 420624 w 446246"/>
                  <a:gd name="connsiteY11" fmla="*/ 670560 h 1101756"/>
                  <a:gd name="connsiteX12" fmla="*/ 420624 w 446246"/>
                  <a:gd name="connsiteY12" fmla="*/ 670560 h 1101756"/>
                  <a:gd name="connsiteX13" fmla="*/ 439674 w 446246"/>
                  <a:gd name="connsiteY13" fmla="*/ 680085 h 1101756"/>
                  <a:gd name="connsiteX14" fmla="*/ 444056 w 446246"/>
                  <a:gd name="connsiteY14" fmla="*/ 671608 h 1101756"/>
                  <a:gd name="connsiteX15" fmla="*/ 425767 w 446246"/>
                  <a:gd name="connsiteY15" fmla="*/ 661511 h 1101756"/>
                  <a:gd name="connsiteX16" fmla="*/ 425291 w 446246"/>
                  <a:gd name="connsiteY16" fmla="*/ 661511 h 1101756"/>
                  <a:gd name="connsiteX17" fmla="*/ 424148 w 446246"/>
                  <a:gd name="connsiteY17" fmla="*/ 659797 h 1101756"/>
                  <a:gd name="connsiteX18" fmla="*/ 422434 w 446246"/>
                  <a:gd name="connsiteY18" fmla="*/ 655606 h 1101756"/>
                  <a:gd name="connsiteX19" fmla="*/ 419862 w 446246"/>
                  <a:gd name="connsiteY19" fmla="*/ 645414 h 1101756"/>
                  <a:gd name="connsiteX20" fmla="*/ 415481 w 446246"/>
                  <a:gd name="connsiteY20" fmla="*/ 623792 h 1101756"/>
                  <a:gd name="connsiteX21" fmla="*/ 403860 w 446246"/>
                  <a:gd name="connsiteY21" fmla="*/ 580168 h 1101756"/>
                  <a:gd name="connsiteX22" fmla="*/ 395002 w 446246"/>
                  <a:gd name="connsiteY22" fmla="*/ 558641 h 1101756"/>
                  <a:gd name="connsiteX23" fmla="*/ 379190 w 446246"/>
                  <a:gd name="connsiteY23" fmla="*/ 539591 h 1101756"/>
                  <a:gd name="connsiteX24" fmla="*/ 362331 w 446246"/>
                  <a:gd name="connsiteY24" fmla="*/ 525685 h 1101756"/>
                  <a:gd name="connsiteX25" fmla="*/ 356997 w 446246"/>
                  <a:gd name="connsiteY25" fmla="*/ 510350 h 1101756"/>
                  <a:gd name="connsiteX26" fmla="*/ 354520 w 446246"/>
                  <a:gd name="connsiteY26" fmla="*/ 478727 h 1101756"/>
                  <a:gd name="connsiteX27" fmla="*/ 359854 w 446246"/>
                  <a:gd name="connsiteY27" fmla="*/ 485585 h 1101756"/>
                  <a:gd name="connsiteX28" fmla="*/ 367189 w 446246"/>
                  <a:gd name="connsiteY28" fmla="*/ 491490 h 1101756"/>
                  <a:gd name="connsiteX29" fmla="*/ 372999 w 446246"/>
                  <a:gd name="connsiteY29" fmla="*/ 493300 h 1101756"/>
                  <a:gd name="connsiteX30" fmla="*/ 376809 w 446246"/>
                  <a:gd name="connsiteY30" fmla="*/ 493300 h 1101756"/>
                  <a:gd name="connsiteX31" fmla="*/ 401193 w 446246"/>
                  <a:gd name="connsiteY31" fmla="*/ 497110 h 1101756"/>
                  <a:gd name="connsiteX32" fmla="*/ 425577 w 446246"/>
                  <a:gd name="connsiteY32" fmla="*/ 511969 h 1101756"/>
                  <a:gd name="connsiteX33" fmla="*/ 430530 w 446246"/>
                  <a:gd name="connsiteY33" fmla="*/ 503873 h 1101756"/>
                  <a:gd name="connsiteX34" fmla="*/ 407575 w 446246"/>
                  <a:gd name="connsiteY34" fmla="*/ 487871 h 1101756"/>
                  <a:gd name="connsiteX35" fmla="*/ 392049 w 446246"/>
                  <a:gd name="connsiteY35" fmla="*/ 481584 h 1101756"/>
                  <a:gd name="connsiteX36" fmla="*/ 377476 w 446246"/>
                  <a:gd name="connsiteY36" fmla="*/ 480441 h 1101756"/>
                  <a:gd name="connsiteX37" fmla="*/ 374333 w 446246"/>
                  <a:gd name="connsiteY37" fmla="*/ 480441 h 1101756"/>
                  <a:gd name="connsiteX38" fmla="*/ 373570 w 446246"/>
                  <a:gd name="connsiteY38" fmla="*/ 480441 h 1101756"/>
                  <a:gd name="connsiteX39" fmla="*/ 370237 w 446246"/>
                  <a:gd name="connsiteY39" fmla="*/ 477203 h 1101756"/>
                  <a:gd name="connsiteX40" fmla="*/ 363474 w 446246"/>
                  <a:gd name="connsiteY40" fmla="*/ 466344 h 1101756"/>
                  <a:gd name="connsiteX41" fmla="*/ 355187 w 446246"/>
                  <a:gd name="connsiteY41" fmla="*/ 448247 h 1101756"/>
                  <a:gd name="connsiteX42" fmla="*/ 356616 w 446246"/>
                  <a:gd name="connsiteY42" fmla="*/ 425006 h 1101756"/>
                  <a:gd name="connsiteX43" fmla="*/ 361283 w 446246"/>
                  <a:gd name="connsiteY43" fmla="*/ 381667 h 1101756"/>
                  <a:gd name="connsiteX44" fmla="*/ 366332 w 446246"/>
                  <a:gd name="connsiteY44" fmla="*/ 350806 h 1101756"/>
                  <a:gd name="connsiteX45" fmla="*/ 435674 w 446246"/>
                  <a:gd name="connsiteY45" fmla="*/ 268605 h 1101756"/>
                  <a:gd name="connsiteX46" fmla="*/ 444341 w 446246"/>
                  <a:gd name="connsiteY46" fmla="*/ 207169 h 1101756"/>
                  <a:gd name="connsiteX47" fmla="*/ 397192 w 446246"/>
                  <a:gd name="connsiteY47" fmla="*/ 239554 h 1101756"/>
                  <a:gd name="connsiteX48" fmla="*/ 312515 w 446246"/>
                  <a:gd name="connsiteY48" fmla="*/ 230981 h 1101756"/>
                  <a:gd name="connsiteX49" fmla="*/ 312515 w 446246"/>
                  <a:gd name="connsiteY49" fmla="*/ 230981 h 1101756"/>
                  <a:gd name="connsiteX50" fmla="*/ 305943 w 446246"/>
                  <a:gd name="connsiteY50" fmla="*/ 217265 h 1101756"/>
                  <a:gd name="connsiteX51" fmla="*/ 305943 w 446246"/>
                  <a:gd name="connsiteY51" fmla="*/ 190024 h 1101756"/>
                  <a:gd name="connsiteX52" fmla="*/ 313753 w 446246"/>
                  <a:gd name="connsiteY52" fmla="*/ 179356 h 1101756"/>
                  <a:gd name="connsiteX53" fmla="*/ 319945 w 446246"/>
                  <a:gd name="connsiteY53" fmla="*/ 174879 h 1101756"/>
                  <a:gd name="connsiteX54" fmla="*/ 327946 w 446246"/>
                  <a:gd name="connsiteY54" fmla="*/ 169545 h 1101756"/>
                  <a:gd name="connsiteX55" fmla="*/ 356521 w 446246"/>
                  <a:gd name="connsiteY55" fmla="*/ 142685 h 1101756"/>
                  <a:gd name="connsiteX56" fmla="*/ 371666 w 446246"/>
                  <a:gd name="connsiteY56" fmla="*/ 105156 h 1101756"/>
                  <a:gd name="connsiteX57" fmla="*/ 368999 w 446246"/>
                  <a:gd name="connsiteY57" fmla="*/ 84582 h 1101756"/>
                  <a:gd name="connsiteX58" fmla="*/ 363188 w 446246"/>
                  <a:gd name="connsiteY58" fmla="*/ 67532 h 1101756"/>
                  <a:gd name="connsiteX59" fmla="*/ 363188 w 446246"/>
                  <a:gd name="connsiteY59" fmla="*/ 53721 h 1101756"/>
                  <a:gd name="connsiteX60" fmla="*/ 366522 w 446246"/>
                  <a:gd name="connsiteY60" fmla="*/ 46958 h 1101756"/>
                  <a:gd name="connsiteX61" fmla="*/ 371761 w 446246"/>
                  <a:gd name="connsiteY61" fmla="*/ 39529 h 1101756"/>
                  <a:gd name="connsiteX62" fmla="*/ 377095 w 446246"/>
                  <a:gd name="connsiteY62" fmla="*/ 0 h 1101756"/>
                  <a:gd name="connsiteX63" fmla="*/ 368236 w 446246"/>
                  <a:gd name="connsiteY63" fmla="*/ 3524 h 1101756"/>
                  <a:gd name="connsiteX64" fmla="*/ 362236 w 446246"/>
                  <a:gd name="connsiteY64" fmla="*/ 33052 h 1101756"/>
                  <a:gd name="connsiteX65" fmla="*/ 356616 w 446246"/>
                  <a:gd name="connsiteY65" fmla="*/ 40100 h 1101756"/>
                  <a:gd name="connsiteX66" fmla="*/ 351377 w 446246"/>
                  <a:gd name="connsiteY66" fmla="*/ 49625 h 1101756"/>
                  <a:gd name="connsiteX67" fmla="*/ 350425 w 446246"/>
                  <a:gd name="connsiteY67" fmla="*/ 71342 h 1101756"/>
                  <a:gd name="connsiteX68" fmla="*/ 355283 w 446246"/>
                  <a:gd name="connsiteY68" fmla="*/ 88964 h 1101756"/>
                  <a:gd name="connsiteX69" fmla="*/ 356521 w 446246"/>
                  <a:gd name="connsiteY69" fmla="*/ 104108 h 1101756"/>
                  <a:gd name="connsiteX70" fmla="*/ 343091 w 446246"/>
                  <a:gd name="connsiteY70" fmla="*/ 132207 h 1101756"/>
                  <a:gd name="connsiteX71" fmla="*/ 317659 w 446246"/>
                  <a:gd name="connsiteY71" fmla="*/ 153638 h 1101756"/>
                  <a:gd name="connsiteX72" fmla="*/ 310325 w 446246"/>
                  <a:gd name="connsiteY72" fmla="*/ 157925 h 1101756"/>
                  <a:gd name="connsiteX73" fmla="*/ 301561 w 446246"/>
                  <a:gd name="connsiteY73" fmla="*/ 163640 h 1101756"/>
                  <a:gd name="connsiteX74" fmla="*/ 293370 w 446246"/>
                  <a:gd name="connsiteY74" fmla="*/ 171450 h 1101756"/>
                  <a:gd name="connsiteX75" fmla="*/ 287084 w 446246"/>
                  <a:gd name="connsiteY75" fmla="*/ 180975 h 1101756"/>
                  <a:gd name="connsiteX76" fmla="*/ 281559 w 446246"/>
                  <a:gd name="connsiteY76" fmla="*/ 208598 h 1101756"/>
                  <a:gd name="connsiteX77" fmla="*/ 263366 w 446246"/>
                  <a:gd name="connsiteY77" fmla="*/ 134969 h 1101756"/>
                  <a:gd name="connsiteX78" fmla="*/ 248317 w 446246"/>
                  <a:gd name="connsiteY78" fmla="*/ 93917 h 1101756"/>
                  <a:gd name="connsiteX79" fmla="*/ 235934 w 446246"/>
                  <a:gd name="connsiteY79" fmla="*/ 62103 h 1101756"/>
                  <a:gd name="connsiteX80" fmla="*/ 225171 w 446246"/>
                  <a:gd name="connsiteY80" fmla="*/ 75533 h 1101756"/>
                  <a:gd name="connsiteX81" fmla="*/ 242697 w 446246"/>
                  <a:gd name="connsiteY81" fmla="*/ 105918 h 1101756"/>
                  <a:gd name="connsiteX82" fmla="*/ 250222 w 446246"/>
                  <a:gd name="connsiteY82" fmla="*/ 148876 h 1101756"/>
                  <a:gd name="connsiteX83" fmla="*/ 253079 w 446246"/>
                  <a:gd name="connsiteY83" fmla="*/ 212027 h 1101756"/>
                  <a:gd name="connsiteX84" fmla="*/ 251269 w 446246"/>
                  <a:gd name="connsiteY84" fmla="*/ 212027 h 1101756"/>
                  <a:gd name="connsiteX85" fmla="*/ 220980 w 446246"/>
                  <a:gd name="connsiteY85" fmla="*/ 217646 h 1101756"/>
                  <a:gd name="connsiteX86" fmla="*/ 208693 w 446246"/>
                  <a:gd name="connsiteY86" fmla="*/ 223742 h 1101756"/>
                  <a:gd name="connsiteX87" fmla="*/ 205359 w 446246"/>
                  <a:gd name="connsiteY87" fmla="*/ 224981 h 1101756"/>
                  <a:gd name="connsiteX88" fmla="*/ 204311 w 446246"/>
                  <a:gd name="connsiteY88" fmla="*/ 224981 h 1101756"/>
                  <a:gd name="connsiteX89" fmla="*/ 190119 w 446246"/>
                  <a:gd name="connsiteY89" fmla="*/ 205359 h 1101756"/>
                  <a:gd name="connsiteX90" fmla="*/ 181356 w 446246"/>
                  <a:gd name="connsiteY90" fmla="*/ 194786 h 1101756"/>
                  <a:gd name="connsiteX91" fmla="*/ 176213 w 446246"/>
                  <a:gd name="connsiteY91" fmla="*/ 185261 h 1101756"/>
                  <a:gd name="connsiteX92" fmla="*/ 161639 w 446246"/>
                  <a:gd name="connsiteY92" fmla="*/ 160306 h 1101756"/>
                  <a:gd name="connsiteX93" fmla="*/ 141542 w 446246"/>
                  <a:gd name="connsiteY93" fmla="*/ 140779 h 1101756"/>
                  <a:gd name="connsiteX94" fmla="*/ 135446 w 446246"/>
                  <a:gd name="connsiteY94" fmla="*/ 148209 h 1101756"/>
                  <a:gd name="connsiteX95" fmla="*/ 164021 w 446246"/>
                  <a:gd name="connsiteY95" fmla="*/ 189357 h 1101756"/>
                  <a:gd name="connsiteX96" fmla="*/ 166211 w 446246"/>
                  <a:gd name="connsiteY96" fmla="*/ 195644 h 1101756"/>
                  <a:gd name="connsiteX97" fmla="*/ 147828 w 446246"/>
                  <a:gd name="connsiteY97" fmla="*/ 205931 h 1101756"/>
                  <a:gd name="connsiteX98" fmla="*/ 142018 w 446246"/>
                  <a:gd name="connsiteY98" fmla="*/ 209360 h 1101756"/>
                  <a:gd name="connsiteX99" fmla="*/ 131254 w 446246"/>
                  <a:gd name="connsiteY99" fmla="*/ 209360 h 1101756"/>
                  <a:gd name="connsiteX100" fmla="*/ 109918 w 446246"/>
                  <a:gd name="connsiteY100" fmla="*/ 210979 h 1101756"/>
                  <a:gd name="connsiteX101" fmla="*/ 113062 w 446246"/>
                  <a:gd name="connsiteY101" fmla="*/ 219932 h 1101756"/>
                  <a:gd name="connsiteX102" fmla="*/ 126968 w 446246"/>
                  <a:gd name="connsiteY102" fmla="*/ 217837 h 1101756"/>
                  <a:gd name="connsiteX103" fmla="*/ 146018 w 446246"/>
                  <a:gd name="connsiteY103" fmla="*/ 217837 h 1101756"/>
                  <a:gd name="connsiteX104" fmla="*/ 152495 w 446246"/>
                  <a:gd name="connsiteY104" fmla="*/ 214027 h 1101756"/>
                  <a:gd name="connsiteX105" fmla="*/ 170497 w 446246"/>
                  <a:gd name="connsiteY105" fmla="*/ 204502 h 1101756"/>
                  <a:gd name="connsiteX106" fmla="*/ 177832 w 446246"/>
                  <a:gd name="connsiteY106" fmla="*/ 214694 h 1101756"/>
                  <a:gd name="connsiteX107" fmla="*/ 184309 w 446246"/>
                  <a:gd name="connsiteY107" fmla="*/ 225838 h 1101756"/>
                  <a:gd name="connsiteX108" fmla="*/ 194310 w 446246"/>
                  <a:gd name="connsiteY108" fmla="*/ 239078 h 1101756"/>
                  <a:gd name="connsiteX109" fmla="*/ 199549 w 446246"/>
                  <a:gd name="connsiteY109" fmla="*/ 241935 h 1101756"/>
                  <a:gd name="connsiteX110" fmla="*/ 205835 w 446246"/>
                  <a:gd name="connsiteY110" fmla="*/ 242888 h 1101756"/>
                  <a:gd name="connsiteX111" fmla="*/ 215360 w 446246"/>
                  <a:gd name="connsiteY111" fmla="*/ 240697 h 1101756"/>
                  <a:gd name="connsiteX112" fmla="*/ 227457 w 446246"/>
                  <a:gd name="connsiteY112" fmla="*/ 235553 h 1101756"/>
                  <a:gd name="connsiteX113" fmla="*/ 250031 w 446246"/>
                  <a:gd name="connsiteY113" fmla="*/ 232886 h 1101756"/>
                  <a:gd name="connsiteX114" fmla="*/ 260794 w 446246"/>
                  <a:gd name="connsiteY114" fmla="*/ 234887 h 1101756"/>
                  <a:gd name="connsiteX115" fmla="*/ 264604 w 446246"/>
                  <a:gd name="connsiteY115" fmla="*/ 236601 h 1101756"/>
                  <a:gd name="connsiteX116" fmla="*/ 270415 w 446246"/>
                  <a:gd name="connsiteY116" fmla="*/ 243078 h 1101756"/>
                  <a:gd name="connsiteX117" fmla="*/ 261652 w 446246"/>
                  <a:gd name="connsiteY117" fmla="*/ 243554 h 1101756"/>
                  <a:gd name="connsiteX118" fmla="*/ 250317 w 446246"/>
                  <a:gd name="connsiteY118" fmla="*/ 245650 h 1101756"/>
                  <a:gd name="connsiteX119" fmla="*/ 240792 w 446246"/>
                  <a:gd name="connsiteY119" fmla="*/ 249936 h 1101756"/>
                  <a:gd name="connsiteX120" fmla="*/ 211455 w 446246"/>
                  <a:gd name="connsiteY120" fmla="*/ 269843 h 1101756"/>
                  <a:gd name="connsiteX121" fmla="*/ 187547 w 446246"/>
                  <a:gd name="connsiteY121" fmla="*/ 281654 h 1101756"/>
                  <a:gd name="connsiteX122" fmla="*/ 173926 w 446246"/>
                  <a:gd name="connsiteY122" fmla="*/ 280035 h 1101756"/>
                  <a:gd name="connsiteX123" fmla="*/ 157258 w 446246"/>
                  <a:gd name="connsiteY123" fmla="*/ 275273 h 1101756"/>
                  <a:gd name="connsiteX124" fmla="*/ 139351 w 446246"/>
                  <a:gd name="connsiteY124" fmla="*/ 272701 h 1101756"/>
                  <a:gd name="connsiteX125" fmla="*/ 120872 w 446246"/>
                  <a:gd name="connsiteY125" fmla="*/ 273749 h 1101756"/>
                  <a:gd name="connsiteX126" fmla="*/ 104394 w 446246"/>
                  <a:gd name="connsiteY126" fmla="*/ 278035 h 1101756"/>
                  <a:gd name="connsiteX127" fmla="*/ 91821 w 446246"/>
                  <a:gd name="connsiteY127" fmla="*/ 276416 h 1101756"/>
                  <a:gd name="connsiteX128" fmla="*/ 86582 w 446246"/>
                  <a:gd name="connsiteY128" fmla="*/ 284321 h 1101756"/>
                  <a:gd name="connsiteX129" fmla="*/ 96107 w 446246"/>
                  <a:gd name="connsiteY129" fmla="*/ 288798 h 1101756"/>
                  <a:gd name="connsiteX130" fmla="*/ 106394 w 446246"/>
                  <a:gd name="connsiteY130" fmla="*/ 289370 h 1101756"/>
                  <a:gd name="connsiteX131" fmla="*/ 122872 w 446246"/>
                  <a:gd name="connsiteY131" fmla="*/ 286988 h 1101756"/>
                  <a:gd name="connsiteX132" fmla="*/ 137827 w 446246"/>
                  <a:gd name="connsiteY132" fmla="*/ 287941 h 1101756"/>
                  <a:gd name="connsiteX133" fmla="*/ 152876 w 446246"/>
                  <a:gd name="connsiteY133" fmla="*/ 291846 h 1101756"/>
                  <a:gd name="connsiteX134" fmla="*/ 167926 w 446246"/>
                  <a:gd name="connsiteY134" fmla="*/ 298133 h 1101756"/>
                  <a:gd name="connsiteX135" fmla="*/ 174879 w 446246"/>
                  <a:gd name="connsiteY135" fmla="*/ 300419 h 1101756"/>
                  <a:gd name="connsiteX136" fmla="*/ 147542 w 446246"/>
                  <a:gd name="connsiteY136" fmla="*/ 325374 h 1101756"/>
                  <a:gd name="connsiteX137" fmla="*/ 137541 w 446246"/>
                  <a:gd name="connsiteY137" fmla="*/ 337757 h 1101756"/>
                  <a:gd name="connsiteX138" fmla="*/ 131635 w 446246"/>
                  <a:gd name="connsiteY138" fmla="*/ 353854 h 1101756"/>
                  <a:gd name="connsiteX139" fmla="*/ 129921 w 446246"/>
                  <a:gd name="connsiteY139" fmla="*/ 367189 h 1101756"/>
                  <a:gd name="connsiteX140" fmla="*/ 123063 w 446246"/>
                  <a:gd name="connsiteY140" fmla="*/ 376714 h 1101756"/>
                  <a:gd name="connsiteX141" fmla="*/ 101155 w 446246"/>
                  <a:gd name="connsiteY141" fmla="*/ 394430 h 1101756"/>
                  <a:gd name="connsiteX142" fmla="*/ 95536 w 446246"/>
                  <a:gd name="connsiteY142" fmla="*/ 397764 h 1101756"/>
                  <a:gd name="connsiteX143" fmla="*/ 92202 w 446246"/>
                  <a:gd name="connsiteY143" fmla="*/ 399288 h 1101756"/>
                  <a:gd name="connsiteX144" fmla="*/ 88011 w 446246"/>
                  <a:gd name="connsiteY144" fmla="*/ 402241 h 1101756"/>
                  <a:gd name="connsiteX145" fmla="*/ 77343 w 446246"/>
                  <a:gd name="connsiteY145" fmla="*/ 413099 h 1101756"/>
                  <a:gd name="connsiteX146" fmla="*/ 56959 w 446246"/>
                  <a:gd name="connsiteY146" fmla="*/ 433673 h 1101756"/>
                  <a:gd name="connsiteX147" fmla="*/ 46292 w 446246"/>
                  <a:gd name="connsiteY147" fmla="*/ 443198 h 1101756"/>
                  <a:gd name="connsiteX148" fmla="*/ 40862 w 446246"/>
                  <a:gd name="connsiteY148" fmla="*/ 447866 h 1101756"/>
                  <a:gd name="connsiteX149" fmla="*/ 38195 w 446246"/>
                  <a:gd name="connsiteY149" fmla="*/ 449866 h 1101756"/>
                  <a:gd name="connsiteX150" fmla="*/ 37052 w 446246"/>
                  <a:gd name="connsiteY150" fmla="*/ 450628 h 1101756"/>
                  <a:gd name="connsiteX151" fmla="*/ 37052 w 446246"/>
                  <a:gd name="connsiteY151" fmla="*/ 450628 h 1101756"/>
                  <a:gd name="connsiteX152" fmla="*/ 37719 w 446246"/>
                  <a:gd name="connsiteY152" fmla="*/ 450628 h 1101756"/>
                  <a:gd name="connsiteX153" fmla="*/ 38576 w 446246"/>
                  <a:gd name="connsiteY153" fmla="*/ 460153 h 1101756"/>
                  <a:gd name="connsiteX154" fmla="*/ 40958 w 446246"/>
                  <a:gd name="connsiteY154" fmla="*/ 459486 h 1101756"/>
                  <a:gd name="connsiteX155" fmla="*/ 42196 w 446246"/>
                  <a:gd name="connsiteY155" fmla="*/ 458915 h 1101756"/>
                  <a:gd name="connsiteX156" fmla="*/ 44101 w 446246"/>
                  <a:gd name="connsiteY156" fmla="*/ 457676 h 1101756"/>
                  <a:gd name="connsiteX157" fmla="*/ 47339 w 446246"/>
                  <a:gd name="connsiteY157" fmla="*/ 455390 h 1101756"/>
                  <a:gd name="connsiteX158" fmla="*/ 53150 w 446246"/>
                  <a:gd name="connsiteY158" fmla="*/ 450533 h 1101756"/>
                  <a:gd name="connsiteX159" fmla="*/ 64294 w 446246"/>
                  <a:gd name="connsiteY159" fmla="*/ 441008 h 1101756"/>
                  <a:gd name="connsiteX160" fmla="*/ 85534 w 446246"/>
                  <a:gd name="connsiteY160" fmla="*/ 420338 h 1101756"/>
                  <a:gd name="connsiteX161" fmla="*/ 95631 w 446246"/>
                  <a:gd name="connsiteY161" fmla="*/ 410813 h 1101756"/>
                  <a:gd name="connsiteX162" fmla="*/ 97441 w 446246"/>
                  <a:gd name="connsiteY162" fmla="*/ 409575 h 1101756"/>
                  <a:gd name="connsiteX163" fmla="*/ 100775 w 446246"/>
                  <a:gd name="connsiteY163" fmla="*/ 408146 h 1101756"/>
                  <a:gd name="connsiteX164" fmla="*/ 107823 w 446246"/>
                  <a:gd name="connsiteY164" fmla="*/ 404051 h 1101756"/>
                  <a:gd name="connsiteX165" fmla="*/ 131826 w 446246"/>
                  <a:gd name="connsiteY165" fmla="*/ 385001 h 1101756"/>
                  <a:gd name="connsiteX166" fmla="*/ 141827 w 446246"/>
                  <a:gd name="connsiteY166" fmla="*/ 370999 h 1101756"/>
                  <a:gd name="connsiteX167" fmla="*/ 144399 w 446246"/>
                  <a:gd name="connsiteY167" fmla="*/ 355378 h 1101756"/>
                  <a:gd name="connsiteX168" fmla="*/ 148685 w 446246"/>
                  <a:gd name="connsiteY168" fmla="*/ 344329 h 1101756"/>
                  <a:gd name="connsiteX169" fmla="*/ 157353 w 446246"/>
                  <a:gd name="connsiteY169" fmla="*/ 334042 h 1101756"/>
                  <a:gd name="connsiteX170" fmla="*/ 194119 w 446246"/>
                  <a:gd name="connsiteY170" fmla="*/ 302419 h 1101756"/>
                  <a:gd name="connsiteX171" fmla="*/ 198882 w 446246"/>
                  <a:gd name="connsiteY171" fmla="*/ 301752 h 1101756"/>
                  <a:gd name="connsiteX172" fmla="*/ 208407 w 446246"/>
                  <a:gd name="connsiteY172" fmla="*/ 298799 h 1101756"/>
                  <a:gd name="connsiteX173" fmla="*/ 225171 w 446246"/>
                  <a:gd name="connsiteY173" fmla="*/ 290608 h 1101756"/>
                  <a:gd name="connsiteX174" fmla="*/ 253175 w 446246"/>
                  <a:gd name="connsiteY174" fmla="*/ 275749 h 1101756"/>
                  <a:gd name="connsiteX175" fmla="*/ 258985 w 446246"/>
                  <a:gd name="connsiteY175" fmla="*/ 274034 h 1101756"/>
                  <a:gd name="connsiteX176" fmla="*/ 264224 w 446246"/>
                  <a:gd name="connsiteY176" fmla="*/ 274034 h 1101756"/>
                  <a:gd name="connsiteX177" fmla="*/ 278797 w 446246"/>
                  <a:gd name="connsiteY177" fmla="*/ 275177 h 1101756"/>
                  <a:gd name="connsiteX178" fmla="*/ 314039 w 446246"/>
                  <a:gd name="connsiteY178" fmla="*/ 282035 h 1101756"/>
                  <a:gd name="connsiteX179" fmla="*/ 346519 w 446246"/>
                  <a:gd name="connsiteY179" fmla="*/ 297561 h 1101756"/>
                  <a:gd name="connsiteX180" fmla="*/ 307943 w 446246"/>
                  <a:gd name="connsiteY180" fmla="*/ 356330 h 1101756"/>
                  <a:gd name="connsiteX181" fmla="*/ 307943 w 446246"/>
                  <a:gd name="connsiteY181" fmla="*/ 356330 h 1101756"/>
                  <a:gd name="connsiteX182" fmla="*/ 295370 w 446246"/>
                  <a:gd name="connsiteY182" fmla="*/ 361093 h 1101756"/>
                  <a:gd name="connsiteX183" fmla="*/ 266509 w 446246"/>
                  <a:gd name="connsiteY183" fmla="*/ 360521 h 1101756"/>
                  <a:gd name="connsiteX184" fmla="*/ 261937 w 446246"/>
                  <a:gd name="connsiteY184" fmla="*/ 359093 h 1101756"/>
                  <a:gd name="connsiteX185" fmla="*/ 261271 w 446246"/>
                  <a:gd name="connsiteY185" fmla="*/ 359093 h 1101756"/>
                  <a:gd name="connsiteX186" fmla="*/ 259747 w 446246"/>
                  <a:gd name="connsiteY186" fmla="*/ 356330 h 1101756"/>
                  <a:gd name="connsiteX187" fmla="*/ 253460 w 446246"/>
                  <a:gd name="connsiteY187" fmla="*/ 342614 h 1101756"/>
                  <a:gd name="connsiteX188" fmla="*/ 248698 w 446246"/>
                  <a:gd name="connsiteY188" fmla="*/ 334709 h 1101756"/>
                  <a:gd name="connsiteX189" fmla="*/ 243459 w 446246"/>
                  <a:gd name="connsiteY189" fmla="*/ 330899 h 1101756"/>
                  <a:gd name="connsiteX190" fmla="*/ 239935 w 446246"/>
                  <a:gd name="connsiteY190" fmla="*/ 330137 h 1101756"/>
                  <a:gd name="connsiteX191" fmla="*/ 222694 w 446246"/>
                  <a:gd name="connsiteY191" fmla="*/ 330137 h 1101756"/>
                  <a:gd name="connsiteX192" fmla="*/ 222123 w 446246"/>
                  <a:gd name="connsiteY192" fmla="*/ 339662 h 1101756"/>
                  <a:gd name="connsiteX193" fmla="*/ 237553 w 446246"/>
                  <a:gd name="connsiteY193" fmla="*/ 340805 h 1101756"/>
                  <a:gd name="connsiteX194" fmla="*/ 239077 w 446246"/>
                  <a:gd name="connsiteY194" fmla="*/ 340805 h 1101756"/>
                  <a:gd name="connsiteX195" fmla="*/ 239077 w 446246"/>
                  <a:gd name="connsiteY195" fmla="*/ 340805 h 1101756"/>
                  <a:gd name="connsiteX196" fmla="*/ 239744 w 446246"/>
                  <a:gd name="connsiteY196" fmla="*/ 341662 h 1101756"/>
                  <a:gd name="connsiteX197" fmla="*/ 242316 w 446246"/>
                  <a:gd name="connsiteY197" fmla="*/ 346996 h 1101756"/>
                  <a:gd name="connsiteX198" fmla="*/ 247555 w 446246"/>
                  <a:gd name="connsiteY198" fmla="*/ 361474 h 1101756"/>
                  <a:gd name="connsiteX199" fmla="*/ 247555 w 446246"/>
                  <a:gd name="connsiteY199" fmla="*/ 362141 h 1101756"/>
                  <a:gd name="connsiteX200" fmla="*/ 215075 w 446246"/>
                  <a:gd name="connsiteY200" fmla="*/ 394907 h 1101756"/>
                  <a:gd name="connsiteX201" fmla="*/ 212026 w 446246"/>
                  <a:gd name="connsiteY201" fmla="*/ 406908 h 1101756"/>
                  <a:gd name="connsiteX202" fmla="*/ 212026 w 446246"/>
                  <a:gd name="connsiteY202" fmla="*/ 407670 h 1101756"/>
                  <a:gd name="connsiteX203" fmla="*/ 206883 w 446246"/>
                  <a:gd name="connsiteY203" fmla="*/ 407099 h 1101756"/>
                  <a:gd name="connsiteX204" fmla="*/ 164687 w 446246"/>
                  <a:gd name="connsiteY204" fmla="*/ 415671 h 1101756"/>
                  <a:gd name="connsiteX205" fmla="*/ 169259 w 446246"/>
                  <a:gd name="connsiteY205" fmla="*/ 424053 h 1101756"/>
                  <a:gd name="connsiteX206" fmla="*/ 205264 w 446246"/>
                  <a:gd name="connsiteY206" fmla="*/ 416528 h 1101756"/>
                  <a:gd name="connsiteX207" fmla="*/ 219170 w 446246"/>
                  <a:gd name="connsiteY207" fmla="*/ 414814 h 1101756"/>
                  <a:gd name="connsiteX208" fmla="*/ 221456 w 446246"/>
                  <a:gd name="connsiteY208" fmla="*/ 405956 h 1101756"/>
                  <a:gd name="connsiteX209" fmla="*/ 222028 w 446246"/>
                  <a:gd name="connsiteY209" fmla="*/ 401384 h 1101756"/>
                  <a:gd name="connsiteX210" fmla="*/ 252984 w 446246"/>
                  <a:gd name="connsiteY210" fmla="*/ 370046 h 1101756"/>
                  <a:gd name="connsiteX211" fmla="*/ 253556 w 446246"/>
                  <a:gd name="connsiteY211" fmla="*/ 370046 h 1101756"/>
                  <a:gd name="connsiteX212" fmla="*/ 263081 w 446246"/>
                  <a:gd name="connsiteY212" fmla="*/ 374142 h 1101756"/>
                  <a:gd name="connsiteX213" fmla="*/ 295180 w 446246"/>
                  <a:gd name="connsiteY213" fmla="*/ 374142 h 1101756"/>
                  <a:gd name="connsiteX214" fmla="*/ 291084 w 446246"/>
                  <a:gd name="connsiteY214" fmla="*/ 384239 h 1101756"/>
                  <a:gd name="connsiteX215" fmla="*/ 275082 w 446246"/>
                  <a:gd name="connsiteY215" fmla="*/ 410623 h 1101756"/>
                  <a:gd name="connsiteX216" fmla="*/ 246031 w 446246"/>
                  <a:gd name="connsiteY216" fmla="*/ 446151 h 1101756"/>
                  <a:gd name="connsiteX217" fmla="*/ 228029 w 446246"/>
                  <a:gd name="connsiteY217" fmla="*/ 456533 h 1101756"/>
                  <a:gd name="connsiteX218" fmla="*/ 205454 w 446246"/>
                  <a:gd name="connsiteY218" fmla="*/ 463487 h 1101756"/>
                  <a:gd name="connsiteX219" fmla="*/ 158877 w 446246"/>
                  <a:gd name="connsiteY219" fmla="*/ 477965 h 1101756"/>
                  <a:gd name="connsiteX220" fmla="*/ 114871 w 446246"/>
                  <a:gd name="connsiteY220" fmla="*/ 504063 h 1101756"/>
                  <a:gd name="connsiteX221" fmla="*/ 82582 w 446246"/>
                  <a:gd name="connsiteY221" fmla="*/ 539591 h 1101756"/>
                  <a:gd name="connsiteX222" fmla="*/ 66389 w 446246"/>
                  <a:gd name="connsiteY222" fmla="*/ 557308 h 1101756"/>
                  <a:gd name="connsiteX223" fmla="*/ 58483 w 446246"/>
                  <a:gd name="connsiteY223" fmla="*/ 565309 h 1101756"/>
                  <a:gd name="connsiteX224" fmla="*/ 49530 w 446246"/>
                  <a:gd name="connsiteY224" fmla="*/ 569881 h 1101756"/>
                  <a:gd name="connsiteX225" fmla="*/ 26670 w 446246"/>
                  <a:gd name="connsiteY225" fmla="*/ 573215 h 1101756"/>
                  <a:gd name="connsiteX226" fmla="*/ 1714 w 446246"/>
                  <a:gd name="connsiteY226" fmla="*/ 582740 h 1101756"/>
                  <a:gd name="connsiteX227" fmla="*/ 8477 w 446246"/>
                  <a:gd name="connsiteY227" fmla="*/ 589502 h 1101756"/>
                  <a:gd name="connsiteX228" fmla="*/ 27527 w 446246"/>
                  <a:gd name="connsiteY228" fmla="*/ 582930 h 1101756"/>
                  <a:gd name="connsiteX229" fmla="*/ 52388 w 446246"/>
                  <a:gd name="connsiteY229" fmla="*/ 579787 h 1101756"/>
                  <a:gd name="connsiteX230" fmla="*/ 64960 w 446246"/>
                  <a:gd name="connsiteY230" fmla="*/ 573881 h 1101756"/>
                  <a:gd name="connsiteX231" fmla="*/ 71152 w 446246"/>
                  <a:gd name="connsiteY231" fmla="*/ 568166 h 1101756"/>
                  <a:gd name="connsiteX232" fmla="*/ 61627 w 446246"/>
                  <a:gd name="connsiteY232" fmla="*/ 610743 h 1101756"/>
                  <a:gd name="connsiteX233" fmla="*/ 57626 w 446246"/>
                  <a:gd name="connsiteY233" fmla="*/ 631222 h 1101756"/>
                  <a:gd name="connsiteX234" fmla="*/ 38576 w 446246"/>
                  <a:gd name="connsiteY234" fmla="*/ 656844 h 1101756"/>
                  <a:gd name="connsiteX235" fmla="*/ 19526 w 446246"/>
                  <a:gd name="connsiteY235" fmla="*/ 681228 h 1101756"/>
                  <a:gd name="connsiteX236" fmla="*/ 15716 w 446246"/>
                  <a:gd name="connsiteY236" fmla="*/ 705993 h 1101756"/>
                  <a:gd name="connsiteX237" fmla="*/ 10668 w 446246"/>
                  <a:gd name="connsiteY237" fmla="*/ 729425 h 1101756"/>
                  <a:gd name="connsiteX238" fmla="*/ 17431 w 446246"/>
                  <a:gd name="connsiteY238" fmla="*/ 736092 h 1101756"/>
                  <a:gd name="connsiteX239" fmla="*/ 25241 w 446246"/>
                  <a:gd name="connsiteY239" fmla="*/ 706850 h 1101756"/>
                  <a:gd name="connsiteX240" fmla="*/ 28670 w 446246"/>
                  <a:gd name="connsiteY240" fmla="*/ 683800 h 1101756"/>
                  <a:gd name="connsiteX241" fmla="*/ 44672 w 446246"/>
                  <a:gd name="connsiteY241" fmla="*/ 663797 h 1101756"/>
                  <a:gd name="connsiteX242" fmla="*/ 66484 w 446246"/>
                  <a:gd name="connsiteY242" fmla="*/ 633413 h 1101756"/>
                  <a:gd name="connsiteX243" fmla="*/ 70580 w 446246"/>
                  <a:gd name="connsiteY243" fmla="*/ 612458 h 1101756"/>
                  <a:gd name="connsiteX244" fmla="*/ 86773 w 446246"/>
                  <a:gd name="connsiteY244" fmla="*/ 550926 h 1101756"/>
                  <a:gd name="connsiteX245" fmla="*/ 90202 w 446246"/>
                  <a:gd name="connsiteY245" fmla="*/ 547497 h 1101756"/>
                  <a:gd name="connsiteX246" fmla="*/ 123730 w 446246"/>
                  <a:gd name="connsiteY246" fmla="*/ 512540 h 1101756"/>
                  <a:gd name="connsiteX247" fmla="*/ 162687 w 446246"/>
                  <a:gd name="connsiteY247" fmla="*/ 491204 h 1101756"/>
                  <a:gd name="connsiteX248" fmla="*/ 208502 w 446246"/>
                  <a:gd name="connsiteY248" fmla="*/ 478250 h 1101756"/>
                  <a:gd name="connsiteX249" fmla="*/ 232219 w 446246"/>
                  <a:gd name="connsiteY249" fmla="*/ 471583 h 1101756"/>
                  <a:gd name="connsiteX250" fmla="*/ 244697 w 446246"/>
                  <a:gd name="connsiteY250" fmla="*/ 466439 h 1101756"/>
                  <a:gd name="connsiteX251" fmla="*/ 256032 w 446246"/>
                  <a:gd name="connsiteY251" fmla="*/ 458629 h 1101756"/>
                  <a:gd name="connsiteX252" fmla="*/ 271939 w 446246"/>
                  <a:gd name="connsiteY252" fmla="*/ 442532 h 1101756"/>
                  <a:gd name="connsiteX253" fmla="*/ 240220 w 446246"/>
                  <a:gd name="connsiteY253" fmla="*/ 603504 h 1101756"/>
                  <a:gd name="connsiteX254" fmla="*/ 230029 w 446246"/>
                  <a:gd name="connsiteY254" fmla="*/ 615315 h 1101756"/>
                  <a:gd name="connsiteX255" fmla="*/ 214503 w 446246"/>
                  <a:gd name="connsiteY255" fmla="*/ 631317 h 1101756"/>
                  <a:gd name="connsiteX256" fmla="*/ 178879 w 446246"/>
                  <a:gd name="connsiteY256" fmla="*/ 653510 h 1101756"/>
                  <a:gd name="connsiteX257" fmla="*/ 133636 w 446246"/>
                  <a:gd name="connsiteY257" fmla="*/ 667607 h 1101756"/>
                  <a:gd name="connsiteX258" fmla="*/ 111347 w 446246"/>
                  <a:gd name="connsiteY258" fmla="*/ 680847 h 1101756"/>
                  <a:gd name="connsiteX259" fmla="*/ 95536 w 446246"/>
                  <a:gd name="connsiteY259" fmla="*/ 702659 h 1101756"/>
                  <a:gd name="connsiteX260" fmla="*/ 93250 w 446246"/>
                  <a:gd name="connsiteY260" fmla="*/ 708946 h 1101756"/>
                  <a:gd name="connsiteX261" fmla="*/ 91630 w 446246"/>
                  <a:gd name="connsiteY261" fmla="*/ 714661 h 1101756"/>
                  <a:gd name="connsiteX262" fmla="*/ 88678 w 446246"/>
                  <a:gd name="connsiteY262" fmla="*/ 726186 h 1101756"/>
                  <a:gd name="connsiteX263" fmla="*/ 83439 w 446246"/>
                  <a:gd name="connsiteY263" fmla="*/ 749046 h 1101756"/>
                  <a:gd name="connsiteX264" fmla="*/ 52102 w 446246"/>
                  <a:gd name="connsiteY264" fmla="*/ 804672 h 1101756"/>
                  <a:gd name="connsiteX265" fmla="*/ 33052 w 446246"/>
                  <a:gd name="connsiteY265" fmla="*/ 818198 h 1101756"/>
                  <a:gd name="connsiteX266" fmla="*/ 15811 w 446246"/>
                  <a:gd name="connsiteY266" fmla="*/ 834485 h 1101756"/>
                  <a:gd name="connsiteX267" fmla="*/ 0 w 446246"/>
                  <a:gd name="connsiteY267" fmla="*/ 853535 h 1101756"/>
                  <a:gd name="connsiteX268" fmla="*/ 8477 w 446246"/>
                  <a:gd name="connsiteY268" fmla="*/ 857822 h 1101756"/>
                  <a:gd name="connsiteX269" fmla="*/ 40100 w 446246"/>
                  <a:gd name="connsiteY269" fmla="*/ 826580 h 1101756"/>
                  <a:gd name="connsiteX270" fmla="*/ 59150 w 446246"/>
                  <a:gd name="connsiteY270" fmla="*/ 814007 h 1101756"/>
                  <a:gd name="connsiteX271" fmla="*/ 77343 w 446246"/>
                  <a:gd name="connsiteY271" fmla="*/ 797243 h 1101756"/>
                  <a:gd name="connsiteX272" fmla="*/ 97250 w 446246"/>
                  <a:gd name="connsiteY272" fmla="*/ 752285 h 1101756"/>
                  <a:gd name="connsiteX273" fmla="*/ 103251 w 446246"/>
                  <a:gd name="connsiteY273" fmla="*/ 729806 h 1101756"/>
                  <a:gd name="connsiteX274" fmla="*/ 106489 w 446246"/>
                  <a:gd name="connsiteY274" fmla="*/ 718852 h 1101756"/>
                  <a:gd name="connsiteX275" fmla="*/ 108204 w 446246"/>
                  <a:gd name="connsiteY275" fmla="*/ 713423 h 1101756"/>
                  <a:gd name="connsiteX276" fmla="*/ 110109 w 446246"/>
                  <a:gd name="connsiteY276" fmla="*/ 708755 h 1101756"/>
                  <a:gd name="connsiteX277" fmla="*/ 121920 w 446246"/>
                  <a:gd name="connsiteY277" fmla="*/ 693515 h 1101756"/>
                  <a:gd name="connsiteX278" fmla="*/ 140113 w 446246"/>
                  <a:gd name="connsiteY278" fmla="*/ 683990 h 1101756"/>
                  <a:gd name="connsiteX279" fmla="*/ 184404 w 446246"/>
                  <a:gd name="connsiteY279" fmla="*/ 671894 h 1101756"/>
                  <a:gd name="connsiteX280" fmla="*/ 232029 w 446246"/>
                  <a:gd name="connsiteY280" fmla="*/ 643319 h 1101756"/>
                  <a:gd name="connsiteX281" fmla="*/ 174879 w 446246"/>
                  <a:gd name="connsiteY281" fmla="*/ 717328 h 1101756"/>
                  <a:gd name="connsiteX282" fmla="*/ 142208 w 446246"/>
                  <a:gd name="connsiteY282" fmla="*/ 802577 h 1101756"/>
                  <a:gd name="connsiteX283" fmla="*/ 146494 w 446246"/>
                  <a:gd name="connsiteY283" fmla="*/ 825818 h 1101756"/>
                  <a:gd name="connsiteX284" fmla="*/ 137446 w 446246"/>
                  <a:gd name="connsiteY284" fmla="*/ 851726 h 1101756"/>
                  <a:gd name="connsiteX285" fmla="*/ 121253 w 446246"/>
                  <a:gd name="connsiteY285" fmla="*/ 879443 h 1101756"/>
                  <a:gd name="connsiteX286" fmla="*/ 111728 w 446246"/>
                  <a:gd name="connsiteY286" fmla="*/ 892588 h 1101756"/>
                  <a:gd name="connsiteX287" fmla="*/ 109347 w 446246"/>
                  <a:gd name="connsiteY287" fmla="*/ 895636 h 1101756"/>
                  <a:gd name="connsiteX288" fmla="*/ 107918 w 446246"/>
                  <a:gd name="connsiteY288" fmla="*/ 896779 h 1101756"/>
                  <a:gd name="connsiteX289" fmla="*/ 101536 w 446246"/>
                  <a:gd name="connsiteY289" fmla="*/ 899732 h 1101756"/>
                  <a:gd name="connsiteX290" fmla="*/ 70199 w 446246"/>
                  <a:gd name="connsiteY290" fmla="*/ 912781 h 1101756"/>
                  <a:gd name="connsiteX291" fmla="*/ 44958 w 446246"/>
                  <a:gd name="connsiteY291" fmla="*/ 939451 h 1101756"/>
                  <a:gd name="connsiteX292" fmla="*/ 36671 w 446246"/>
                  <a:gd name="connsiteY292" fmla="*/ 972503 h 1101756"/>
                  <a:gd name="connsiteX293" fmla="*/ 24955 w 446246"/>
                  <a:gd name="connsiteY293" fmla="*/ 1000030 h 1101756"/>
                  <a:gd name="connsiteX294" fmla="*/ 1238 w 446246"/>
                  <a:gd name="connsiteY294" fmla="*/ 1021080 h 1101756"/>
                  <a:gd name="connsiteX295" fmla="*/ 6477 w 446246"/>
                  <a:gd name="connsiteY295" fmla="*/ 1028986 h 1101756"/>
                  <a:gd name="connsiteX296" fmla="*/ 32766 w 446246"/>
                  <a:gd name="connsiteY296" fmla="*/ 1006888 h 1101756"/>
                  <a:gd name="connsiteX297" fmla="*/ 42291 w 446246"/>
                  <a:gd name="connsiteY297" fmla="*/ 991648 h 1101756"/>
                  <a:gd name="connsiteX298" fmla="*/ 47244 w 446246"/>
                  <a:gd name="connsiteY298" fmla="*/ 974789 h 1101756"/>
                  <a:gd name="connsiteX299" fmla="*/ 55721 w 446246"/>
                  <a:gd name="connsiteY299" fmla="*/ 943737 h 1101756"/>
                  <a:gd name="connsiteX300" fmla="*/ 75914 w 446246"/>
                  <a:gd name="connsiteY300" fmla="*/ 924687 h 1101756"/>
                  <a:gd name="connsiteX301" fmla="*/ 106013 w 446246"/>
                  <a:gd name="connsiteY301" fmla="*/ 913067 h 1101756"/>
                  <a:gd name="connsiteX302" fmla="*/ 114776 w 446246"/>
                  <a:gd name="connsiteY302" fmla="*/ 909161 h 1101756"/>
                  <a:gd name="connsiteX303" fmla="*/ 119729 w 446246"/>
                  <a:gd name="connsiteY303" fmla="*/ 905161 h 1101756"/>
                  <a:gd name="connsiteX304" fmla="*/ 122492 w 446246"/>
                  <a:gd name="connsiteY304" fmla="*/ 901827 h 1101756"/>
                  <a:gd name="connsiteX305" fmla="*/ 132683 w 446246"/>
                  <a:gd name="connsiteY305" fmla="*/ 888111 h 1101756"/>
                  <a:gd name="connsiteX306" fmla="*/ 150685 w 446246"/>
                  <a:gd name="connsiteY306" fmla="*/ 859536 h 1101756"/>
                  <a:gd name="connsiteX307" fmla="*/ 151638 w 446246"/>
                  <a:gd name="connsiteY307" fmla="*/ 857441 h 1101756"/>
                  <a:gd name="connsiteX308" fmla="*/ 151638 w 446246"/>
                  <a:gd name="connsiteY308" fmla="*/ 872204 h 1101756"/>
                  <a:gd name="connsiteX309" fmla="*/ 141351 w 446246"/>
                  <a:gd name="connsiteY309" fmla="*/ 952500 h 1101756"/>
                  <a:gd name="connsiteX310" fmla="*/ 135064 w 446246"/>
                  <a:gd name="connsiteY310" fmla="*/ 967454 h 1101756"/>
                  <a:gd name="connsiteX311" fmla="*/ 120967 w 446246"/>
                  <a:gd name="connsiteY311" fmla="*/ 979075 h 1101756"/>
                  <a:gd name="connsiteX312" fmla="*/ 90488 w 446246"/>
                  <a:gd name="connsiteY312" fmla="*/ 1014603 h 1101756"/>
                  <a:gd name="connsiteX313" fmla="*/ 94393 w 446246"/>
                  <a:gd name="connsiteY313" fmla="*/ 1035653 h 1101756"/>
                  <a:gd name="connsiteX314" fmla="*/ 91630 w 446246"/>
                  <a:gd name="connsiteY314" fmla="*/ 1047655 h 1101756"/>
                  <a:gd name="connsiteX315" fmla="*/ 66675 w 446246"/>
                  <a:gd name="connsiteY315" fmla="*/ 1082421 h 1101756"/>
                  <a:gd name="connsiteX316" fmla="*/ 76200 w 446246"/>
                  <a:gd name="connsiteY316" fmla="*/ 1084707 h 1101756"/>
                  <a:gd name="connsiteX317" fmla="*/ 98965 w 446246"/>
                  <a:gd name="connsiteY317" fmla="*/ 1054132 h 1101756"/>
                  <a:gd name="connsiteX318" fmla="*/ 102965 w 446246"/>
                  <a:gd name="connsiteY318" fmla="*/ 1030891 h 1101756"/>
                  <a:gd name="connsiteX319" fmla="*/ 100108 w 446246"/>
                  <a:gd name="connsiteY319" fmla="*/ 1016413 h 1101756"/>
                  <a:gd name="connsiteX320" fmla="*/ 127159 w 446246"/>
                  <a:gd name="connsiteY320" fmla="*/ 986695 h 1101756"/>
                  <a:gd name="connsiteX321" fmla="*/ 135255 w 446246"/>
                  <a:gd name="connsiteY321" fmla="*/ 980123 h 1101756"/>
                  <a:gd name="connsiteX322" fmla="*/ 136017 w 446246"/>
                  <a:gd name="connsiteY322" fmla="*/ 987743 h 1101756"/>
                  <a:gd name="connsiteX323" fmla="*/ 137636 w 446246"/>
                  <a:gd name="connsiteY323" fmla="*/ 1018032 h 1101756"/>
                  <a:gd name="connsiteX324" fmla="*/ 140303 w 446246"/>
                  <a:gd name="connsiteY324" fmla="*/ 1049560 h 1101756"/>
                  <a:gd name="connsiteX325" fmla="*/ 140970 w 446246"/>
                  <a:gd name="connsiteY325" fmla="*/ 1071944 h 1101756"/>
                  <a:gd name="connsiteX326" fmla="*/ 150495 w 446246"/>
                  <a:gd name="connsiteY326" fmla="*/ 1101757 h 1101756"/>
                  <a:gd name="connsiteX327" fmla="*/ 159353 w 446246"/>
                  <a:gd name="connsiteY327" fmla="*/ 1098042 h 1101756"/>
                  <a:gd name="connsiteX328" fmla="*/ 150304 w 446246"/>
                  <a:gd name="connsiteY328" fmla="*/ 1070134 h 1101756"/>
                  <a:gd name="connsiteX329" fmla="*/ 149828 w 446246"/>
                  <a:gd name="connsiteY329" fmla="*/ 1049750 h 1101756"/>
                  <a:gd name="connsiteX330" fmla="*/ 145637 w 446246"/>
                  <a:gd name="connsiteY330" fmla="*/ 1012984 h 1101756"/>
                  <a:gd name="connsiteX331" fmla="*/ 144304 w 446246"/>
                  <a:gd name="connsiteY331" fmla="*/ 1001078 h 1101756"/>
                  <a:gd name="connsiteX332" fmla="*/ 149447 w 446246"/>
                  <a:gd name="connsiteY332" fmla="*/ 973836 h 1101756"/>
                  <a:gd name="connsiteX333" fmla="*/ 156972 w 446246"/>
                  <a:gd name="connsiteY333" fmla="*/ 952500 h 1101756"/>
                  <a:gd name="connsiteX334" fmla="*/ 167068 w 446246"/>
                  <a:gd name="connsiteY334" fmla="*/ 909923 h 1101756"/>
                  <a:gd name="connsiteX335" fmla="*/ 167068 w 446246"/>
                  <a:gd name="connsiteY335" fmla="*/ 904304 h 1101756"/>
                  <a:gd name="connsiteX336" fmla="*/ 173831 w 446246"/>
                  <a:gd name="connsiteY336" fmla="*/ 921544 h 1101756"/>
                  <a:gd name="connsiteX337" fmla="*/ 186880 w 446246"/>
                  <a:gd name="connsiteY337" fmla="*/ 944404 h 1101756"/>
                  <a:gd name="connsiteX338" fmla="*/ 198406 w 446246"/>
                  <a:gd name="connsiteY338" fmla="*/ 953929 h 1101756"/>
                  <a:gd name="connsiteX339" fmla="*/ 202501 w 446246"/>
                  <a:gd name="connsiteY339" fmla="*/ 955453 h 1101756"/>
                  <a:gd name="connsiteX340" fmla="*/ 205264 w 446246"/>
                  <a:gd name="connsiteY340" fmla="*/ 956215 h 1101756"/>
                  <a:gd name="connsiteX341" fmla="*/ 210026 w 446246"/>
                  <a:gd name="connsiteY341" fmla="*/ 958025 h 1101756"/>
                  <a:gd name="connsiteX342" fmla="*/ 218027 w 446246"/>
                  <a:gd name="connsiteY342" fmla="*/ 963644 h 1101756"/>
                  <a:gd name="connsiteX343" fmla="*/ 216789 w 446246"/>
                  <a:gd name="connsiteY343" fmla="*/ 986600 h 1101756"/>
                  <a:gd name="connsiteX344" fmla="*/ 214503 w 446246"/>
                  <a:gd name="connsiteY344" fmla="*/ 1003078 h 1101756"/>
                  <a:gd name="connsiteX345" fmla="*/ 215836 w 446246"/>
                  <a:gd name="connsiteY345" fmla="*/ 1024795 h 1101756"/>
                  <a:gd name="connsiteX346" fmla="*/ 216789 w 446246"/>
                  <a:gd name="connsiteY346" fmla="*/ 1039273 h 1101756"/>
                  <a:gd name="connsiteX347" fmla="*/ 212503 w 446246"/>
                  <a:gd name="connsiteY347" fmla="*/ 1065657 h 1101756"/>
                  <a:gd name="connsiteX348" fmla="*/ 222028 w 446246"/>
                  <a:gd name="connsiteY348" fmla="*/ 1068419 h 1101756"/>
                  <a:gd name="connsiteX349" fmla="*/ 226695 w 446246"/>
                  <a:gd name="connsiteY349" fmla="*/ 1038797 h 1101756"/>
                  <a:gd name="connsiteX350" fmla="*/ 225647 w 446246"/>
                  <a:gd name="connsiteY350" fmla="*/ 1024033 h 1101756"/>
                  <a:gd name="connsiteX351" fmla="*/ 224409 w 446246"/>
                  <a:gd name="connsiteY351" fmla="*/ 1002887 h 1101756"/>
                  <a:gd name="connsiteX352" fmla="*/ 226504 w 446246"/>
                  <a:gd name="connsiteY352" fmla="*/ 988600 h 1101756"/>
                  <a:gd name="connsiteX353" fmla="*/ 228505 w 446246"/>
                  <a:gd name="connsiteY353" fmla="*/ 977265 h 1101756"/>
                  <a:gd name="connsiteX354" fmla="*/ 239268 w 446246"/>
                  <a:gd name="connsiteY354" fmla="*/ 992410 h 1101756"/>
                  <a:gd name="connsiteX355" fmla="*/ 264795 w 446246"/>
                  <a:gd name="connsiteY355" fmla="*/ 1033558 h 1101756"/>
                  <a:gd name="connsiteX356" fmla="*/ 273177 w 446246"/>
                  <a:gd name="connsiteY356" fmla="*/ 1028986 h 1101756"/>
                  <a:gd name="connsiteX357" fmla="*/ 248793 w 446246"/>
                  <a:gd name="connsiteY357" fmla="*/ 986219 h 1101756"/>
                  <a:gd name="connsiteX358" fmla="*/ 235458 w 446246"/>
                  <a:gd name="connsiteY358" fmla="*/ 965645 h 1101756"/>
                  <a:gd name="connsiteX359" fmla="*/ 216408 w 446246"/>
                  <a:gd name="connsiteY359" fmla="*/ 946118 h 1101756"/>
                  <a:gd name="connsiteX360" fmla="*/ 209931 w 446246"/>
                  <a:gd name="connsiteY360" fmla="*/ 943356 h 1101756"/>
                  <a:gd name="connsiteX361" fmla="*/ 206788 w 446246"/>
                  <a:gd name="connsiteY361" fmla="*/ 942404 h 1101756"/>
                  <a:gd name="connsiteX362" fmla="*/ 205168 w 446246"/>
                  <a:gd name="connsiteY362" fmla="*/ 941642 h 1101756"/>
                  <a:gd name="connsiteX363" fmla="*/ 198596 w 446246"/>
                  <a:gd name="connsiteY363" fmla="*/ 935355 h 1101756"/>
                  <a:gd name="connsiteX364" fmla="*/ 188309 w 446246"/>
                  <a:gd name="connsiteY364" fmla="*/ 915543 h 1101756"/>
                  <a:gd name="connsiteX365" fmla="*/ 174308 w 446246"/>
                  <a:gd name="connsiteY365" fmla="*/ 869728 h 1101756"/>
                  <a:gd name="connsiteX366" fmla="*/ 171450 w 446246"/>
                  <a:gd name="connsiteY366" fmla="*/ 870490 h 1101756"/>
                  <a:gd name="connsiteX367" fmla="*/ 169926 w 446246"/>
                  <a:gd name="connsiteY367" fmla="*/ 836581 h 1101756"/>
                  <a:gd name="connsiteX368" fmla="*/ 169926 w 446246"/>
                  <a:gd name="connsiteY368" fmla="*/ 781812 h 1101756"/>
                  <a:gd name="connsiteX369" fmla="*/ 192500 w 446246"/>
                  <a:gd name="connsiteY369" fmla="*/ 717899 h 1101756"/>
                  <a:gd name="connsiteX370" fmla="*/ 246793 w 446246"/>
                  <a:gd name="connsiteY370" fmla="*/ 662464 h 1101756"/>
                  <a:gd name="connsiteX371" fmla="*/ 250888 w 446246"/>
                  <a:gd name="connsiteY371" fmla="*/ 683038 h 1101756"/>
                  <a:gd name="connsiteX372" fmla="*/ 269938 w 446246"/>
                  <a:gd name="connsiteY372" fmla="*/ 730091 h 1101756"/>
                  <a:gd name="connsiteX373" fmla="*/ 283083 w 446246"/>
                  <a:gd name="connsiteY373" fmla="*/ 751808 h 1101756"/>
                  <a:gd name="connsiteX374" fmla="*/ 296704 w 446246"/>
                  <a:gd name="connsiteY374" fmla="*/ 771620 h 1101756"/>
                  <a:gd name="connsiteX375" fmla="*/ 309848 w 446246"/>
                  <a:gd name="connsiteY375" fmla="*/ 814292 h 1101756"/>
                  <a:gd name="connsiteX376" fmla="*/ 308991 w 446246"/>
                  <a:gd name="connsiteY376" fmla="*/ 837343 h 1101756"/>
                  <a:gd name="connsiteX377" fmla="*/ 302990 w 446246"/>
                  <a:gd name="connsiteY377" fmla="*/ 859631 h 1101756"/>
                  <a:gd name="connsiteX378" fmla="*/ 299371 w 446246"/>
                  <a:gd name="connsiteY378" fmla="*/ 886397 h 1101756"/>
                  <a:gd name="connsiteX379" fmla="*/ 303943 w 446246"/>
                  <a:gd name="connsiteY379" fmla="*/ 910971 h 1101756"/>
                  <a:gd name="connsiteX380" fmla="*/ 308705 w 446246"/>
                  <a:gd name="connsiteY380" fmla="*/ 934784 h 1101756"/>
                  <a:gd name="connsiteX381" fmla="*/ 311086 w 446246"/>
                  <a:gd name="connsiteY381" fmla="*/ 946690 h 1101756"/>
                  <a:gd name="connsiteX382" fmla="*/ 311658 w 446246"/>
                  <a:gd name="connsiteY382" fmla="*/ 949643 h 1101756"/>
                  <a:gd name="connsiteX383" fmla="*/ 312610 w 446246"/>
                  <a:gd name="connsiteY383" fmla="*/ 953453 h 1101756"/>
                  <a:gd name="connsiteX384" fmla="*/ 315659 w 446246"/>
                  <a:gd name="connsiteY384" fmla="*/ 960120 h 1101756"/>
                  <a:gd name="connsiteX385" fmla="*/ 323278 w 446246"/>
                  <a:gd name="connsiteY385" fmla="*/ 970502 h 1101756"/>
                  <a:gd name="connsiteX386" fmla="*/ 328612 w 446246"/>
                  <a:gd name="connsiteY386" fmla="*/ 978980 h 1101756"/>
                  <a:gd name="connsiteX387" fmla="*/ 328612 w 446246"/>
                  <a:gd name="connsiteY387" fmla="*/ 980313 h 1101756"/>
                  <a:gd name="connsiteX388" fmla="*/ 328136 w 446246"/>
                  <a:gd name="connsiteY388" fmla="*/ 982218 h 1101756"/>
                  <a:gd name="connsiteX389" fmla="*/ 326708 w 446246"/>
                  <a:gd name="connsiteY389" fmla="*/ 989267 h 1101756"/>
                  <a:gd name="connsiteX390" fmla="*/ 328803 w 446246"/>
                  <a:gd name="connsiteY390" fmla="*/ 1003649 h 1101756"/>
                  <a:gd name="connsiteX391" fmla="*/ 337566 w 446246"/>
                  <a:gd name="connsiteY391" fmla="*/ 999839 h 1101756"/>
                  <a:gd name="connsiteX392" fmla="*/ 336518 w 446246"/>
                  <a:gd name="connsiteY392" fmla="*/ 990314 h 1101756"/>
                  <a:gd name="connsiteX393" fmla="*/ 337661 w 446246"/>
                  <a:gd name="connsiteY393" fmla="*/ 985552 h 1101756"/>
                  <a:gd name="connsiteX394" fmla="*/ 338614 w 446246"/>
                  <a:gd name="connsiteY394" fmla="*/ 981456 h 1101756"/>
                  <a:gd name="connsiteX395" fmla="*/ 338614 w 446246"/>
                  <a:gd name="connsiteY395" fmla="*/ 976789 h 1101756"/>
                  <a:gd name="connsiteX396" fmla="*/ 331756 w 446246"/>
                  <a:gd name="connsiteY396" fmla="*/ 964311 h 1101756"/>
                  <a:gd name="connsiteX397" fmla="*/ 325088 w 446246"/>
                  <a:gd name="connsiteY397" fmla="*/ 954786 h 1101756"/>
                  <a:gd name="connsiteX398" fmla="*/ 323088 w 446246"/>
                  <a:gd name="connsiteY398" fmla="*/ 950309 h 1101756"/>
                  <a:gd name="connsiteX399" fmla="*/ 322612 w 446246"/>
                  <a:gd name="connsiteY399" fmla="*/ 948214 h 1101756"/>
                  <a:gd name="connsiteX400" fmla="*/ 322135 w 446246"/>
                  <a:gd name="connsiteY400" fmla="*/ 945166 h 1101756"/>
                  <a:gd name="connsiteX401" fmla="*/ 320040 w 446246"/>
                  <a:gd name="connsiteY401" fmla="*/ 933069 h 1101756"/>
                  <a:gd name="connsiteX402" fmla="*/ 315754 w 446246"/>
                  <a:gd name="connsiteY402" fmla="*/ 908780 h 1101756"/>
                  <a:gd name="connsiteX403" fmla="*/ 311849 w 446246"/>
                  <a:gd name="connsiteY403" fmla="*/ 885254 h 1101756"/>
                  <a:gd name="connsiteX404" fmla="*/ 315468 w 446246"/>
                  <a:gd name="connsiteY404" fmla="*/ 864203 h 1101756"/>
                  <a:gd name="connsiteX405" fmla="*/ 319468 w 446246"/>
                  <a:gd name="connsiteY405" fmla="*/ 853059 h 1101756"/>
                  <a:gd name="connsiteX406" fmla="*/ 339852 w 446246"/>
                  <a:gd name="connsiteY406" fmla="*/ 882491 h 1101756"/>
                  <a:gd name="connsiteX407" fmla="*/ 361759 w 446246"/>
                  <a:gd name="connsiteY407" fmla="*/ 894874 h 1101756"/>
                  <a:gd name="connsiteX408" fmla="*/ 377952 w 446246"/>
                  <a:gd name="connsiteY408" fmla="*/ 907828 h 1101756"/>
                  <a:gd name="connsiteX409" fmla="*/ 399288 w 446246"/>
                  <a:gd name="connsiteY409" fmla="*/ 958501 h 1101756"/>
                  <a:gd name="connsiteX410" fmla="*/ 407860 w 446246"/>
                  <a:gd name="connsiteY410" fmla="*/ 954215 h 1101756"/>
                  <a:gd name="connsiteX411" fmla="*/ 387191 w 446246"/>
                  <a:gd name="connsiteY411" fmla="*/ 905351 h 1101756"/>
                  <a:gd name="connsiteX412" fmla="*/ 365569 w 446246"/>
                  <a:gd name="connsiteY412" fmla="*/ 886301 h 1101756"/>
                  <a:gd name="connsiteX413" fmla="*/ 346043 w 446246"/>
                  <a:gd name="connsiteY413" fmla="*/ 875443 h 1101756"/>
                  <a:gd name="connsiteX414" fmla="*/ 323850 w 446246"/>
                  <a:gd name="connsiteY414" fmla="*/ 830390 h 1101756"/>
                  <a:gd name="connsiteX415" fmla="*/ 324421 w 446246"/>
                  <a:gd name="connsiteY415" fmla="*/ 814197 h 1101756"/>
                  <a:gd name="connsiteX416" fmla="*/ 310229 w 446246"/>
                  <a:gd name="connsiteY416" fmla="*/ 764191 h 1101756"/>
                  <a:gd name="connsiteX417" fmla="*/ 296704 w 446246"/>
                  <a:gd name="connsiteY417" fmla="*/ 743426 h 1101756"/>
                  <a:gd name="connsiteX418" fmla="*/ 285559 w 446246"/>
                  <a:gd name="connsiteY418" fmla="*/ 722471 h 1101756"/>
                  <a:gd name="connsiteX419" fmla="*/ 269081 w 446246"/>
                  <a:gd name="connsiteY419" fmla="*/ 678656 h 1101756"/>
                  <a:gd name="connsiteX420" fmla="*/ 264319 w 446246"/>
                  <a:gd name="connsiteY420" fmla="*/ 638080 h 1101756"/>
                  <a:gd name="connsiteX421" fmla="*/ 285178 w 446246"/>
                  <a:gd name="connsiteY421" fmla="*/ 552355 h 1101756"/>
                  <a:gd name="connsiteX422" fmla="*/ 287560 w 446246"/>
                  <a:gd name="connsiteY422" fmla="*/ 568357 h 1101756"/>
                  <a:gd name="connsiteX423" fmla="*/ 297085 w 446246"/>
                  <a:gd name="connsiteY423" fmla="*/ 604552 h 1101756"/>
                  <a:gd name="connsiteX424" fmla="*/ 306610 w 446246"/>
                  <a:gd name="connsiteY424" fmla="*/ 619982 h 1101756"/>
                  <a:gd name="connsiteX425" fmla="*/ 314039 w 446246"/>
                  <a:gd name="connsiteY425" fmla="*/ 634270 h 1101756"/>
                  <a:gd name="connsiteX426" fmla="*/ 319373 w 446246"/>
                  <a:gd name="connsiteY426" fmla="*/ 666369 h 1101756"/>
                  <a:gd name="connsiteX427" fmla="*/ 324612 w 446246"/>
                  <a:gd name="connsiteY427" fmla="*/ 701040 h 1101756"/>
                  <a:gd name="connsiteX428" fmla="*/ 325755 w 446246"/>
                  <a:gd name="connsiteY428" fmla="*/ 709327 h 1101756"/>
                  <a:gd name="connsiteX429" fmla="*/ 325755 w 446246"/>
                  <a:gd name="connsiteY429" fmla="*/ 713232 h 1101756"/>
                  <a:gd name="connsiteX430" fmla="*/ 326326 w 446246"/>
                  <a:gd name="connsiteY430" fmla="*/ 716756 h 1101756"/>
                  <a:gd name="connsiteX431" fmla="*/ 327279 w 446246"/>
                  <a:gd name="connsiteY431" fmla="*/ 719328 h 1101756"/>
                  <a:gd name="connsiteX432" fmla="*/ 336804 w 446246"/>
                  <a:gd name="connsiteY432" fmla="*/ 735521 h 1101756"/>
                  <a:gd name="connsiteX433" fmla="*/ 357759 w 446246"/>
                  <a:gd name="connsiteY433" fmla="*/ 764096 h 1101756"/>
                  <a:gd name="connsiteX434" fmla="*/ 365284 w 446246"/>
                  <a:gd name="connsiteY434" fmla="*/ 758190 h 1101756"/>
                  <a:gd name="connsiteX435" fmla="*/ 346234 w 446246"/>
                  <a:gd name="connsiteY435" fmla="*/ 729615 h 1101756"/>
                  <a:gd name="connsiteX436" fmla="*/ 338900 w 446246"/>
                  <a:gd name="connsiteY436" fmla="*/ 715232 h 1101756"/>
                  <a:gd name="connsiteX437" fmla="*/ 338423 w 446246"/>
                  <a:gd name="connsiteY437" fmla="*/ 713804 h 1101756"/>
                  <a:gd name="connsiteX438" fmla="*/ 338423 w 446246"/>
                  <a:gd name="connsiteY438" fmla="*/ 713042 h 1101756"/>
                  <a:gd name="connsiteX439" fmla="*/ 338423 w 446246"/>
                  <a:gd name="connsiteY439" fmla="*/ 708279 h 1101756"/>
                  <a:gd name="connsiteX440" fmla="*/ 337566 w 446246"/>
                  <a:gd name="connsiteY440" fmla="*/ 699326 h 1101756"/>
                  <a:gd name="connsiteX441" fmla="*/ 333946 w 446246"/>
                  <a:gd name="connsiteY441" fmla="*/ 665131 h 1101756"/>
                  <a:gd name="connsiteX442" fmla="*/ 329279 w 446246"/>
                  <a:gd name="connsiteY442" fmla="*/ 628841 h 1101756"/>
                  <a:gd name="connsiteX443" fmla="*/ 321564 w 446246"/>
                  <a:gd name="connsiteY443" fmla="*/ 611886 h 1101756"/>
                  <a:gd name="connsiteX444" fmla="*/ 313658 w 446246"/>
                  <a:gd name="connsiteY444" fmla="*/ 597122 h 1101756"/>
                  <a:gd name="connsiteX445" fmla="*/ 307276 w 446246"/>
                  <a:gd name="connsiteY445" fmla="*/ 565976 h 1101756"/>
                  <a:gd name="connsiteX446" fmla="*/ 295466 w 446246"/>
                  <a:gd name="connsiteY446" fmla="*/ 503301 h 1101756"/>
                  <a:gd name="connsiteX447" fmla="*/ 315087 w 446246"/>
                  <a:gd name="connsiteY447" fmla="*/ 411766 h 1101756"/>
                  <a:gd name="connsiteX448" fmla="*/ 337280 w 446246"/>
                  <a:gd name="connsiteY448" fmla="*/ 380143 h 1101756"/>
                  <a:gd name="connsiteX449" fmla="*/ 334709 w 446246"/>
                  <a:gd name="connsiteY449" fmla="*/ 422243 h 1101756"/>
                  <a:gd name="connsiteX450" fmla="*/ 334709 w 446246"/>
                  <a:gd name="connsiteY450" fmla="*/ 467297 h 1101756"/>
                  <a:gd name="connsiteX451" fmla="*/ 339471 w 446246"/>
                  <a:gd name="connsiteY451" fmla="*/ 513017 h 1101756"/>
                  <a:gd name="connsiteX452" fmla="*/ 342995 w 446246"/>
                  <a:gd name="connsiteY452" fmla="*/ 525018 h 1101756"/>
                  <a:gd name="connsiteX453" fmla="*/ 351377 w 446246"/>
                  <a:gd name="connsiteY453" fmla="*/ 537782 h 1101756"/>
                  <a:gd name="connsiteX454" fmla="*/ 369284 w 446246"/>
                  <a:gd name="connsiteY454" fmla="*/ 551307 h 1101756"/>
                  <a:gd name="connsiteX455" fmla="*/ 381952 w 446246"/>
                  <a:gd name="connsiteY455" fmla="*/ 565404 h 1101756"/>
                  <a:gd name="connsiteX456" fmla="*/ 390716 w 446246"/>
                  <a:gd name="connsiteY456" fmla="*/ 584454 h 1101756"/>
                  <a:gd name="connsiteX457" fmla="*/ 393763 w 446246"/>
                  <a:gd name="connsiteY457" fmla="*/ 593122 h 1101756"/>
                  <a:gd name="connsiteX458" fmla="*/ 382715 w 446246"/>
                  <a:gd name="connsiteY458" fmla="*/ 657797 h 1101756"/>
                  <a:gd name="connsiteX459" fmla="*/ 374618 w 446246"/>
                  <a:gd name="connsiteY459" fmla="*/ 713613 h 1101756"/>
                  <a:gd name="connsiteX460" fmla="*/ 389287 w 446246"/>
                  <a:gd name="connsiteY460" fmla="*/ 750380 h 1101756"/>
                  <a:gd name="connsiteX461" fmla="*/ 400621 w 446246"/>
                  <a:gd name="connsiteY461" fmla="*/ 773335 h 1101756"/>
                  <a:gd name="connsiteX462" fmla="*/ 402908 w 446246"/>
                  <a:gd name="connsiteY462" fmla="*/ 789146 h 1101756"/>
                  <a:gd name="connsiteX463" fmla="*/ 411861 w 446246"/>
                  <a:gd name="connsiteY463" fmla="*/ 811244 h 1101756"/>
                  <a:gd name="connsiteX464" fmla="*/ 438055 w 446246"/>
                  <a:gd name="connsiteY464" fmla="*/ 853726 h 1101756"/>
                  <a:gd name="connsiteX465" fmla="*/ 446246 w 446246"/>
                  <a:gd name="connsiteY465" fmla="*/ 848963 h 1101756"/>
                  <a:gd name="connsiteX466" fmla="*/ 418909 w 446246"/>
                  <a:gd name="connsiteY466" fmla="*/ 805910 h 1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446246" h="1101756">
                    <a:moveTo>
                      <a:pt x="418909" y="805910"/>
                    </a:moveTo>
                    <a:cubicBezTo>
                      <a:pt x="411861" y="795433"/>
                      <a:pt x="411766" y="793623"/>
                      <a:pt x="411575" y="788670"/>
                    </a:cubicBezTo>
                    <a:cubicBezTo>
                      <a:pt x="411328" y="782727"/>
                      <a:pt x="410470" y="776821"/>
                      <a:pt x="409003" y="771049"/>
                    </a:cubicBezTo>
                    <a:cubicBezTo>
                      <a:pt x="406374" y="761772"/>
                      <a:pt x="402117" y="753027"/>
                      <a:pt x="396431" y="745236"/>
                    </a:cubicBezTo>
                    <a:cubicBezTo>
                      <a:pt x="389153" y="735816"/>
                      <a:pt x="384610" y="724586"/>
                      <a:pt x="383286" y="712756"/>
                    </a:cubicBezTo>
                    <a:cubicBezTo>
                      <a:pt x="380619" y="684181"/>
                      <a:pt x="383762" y="672275"/>
                      <a:pt x="389858" y="662940"/>
                    </a:cubicBezTo>
                    <a:cubicBezTo>
                      <a:pt x="395449" y="647786"/>
                      <a:pt x="398821" y="631908"/>
                      <a:pt x="399859" y="615791"/>
                    </a:cubicBezTo>
                    <a:cubicBezTo>
                      <a:pt x="400812" y="619125"/>
                      <a:pt x="401765" y="622459"/>
                      <a:pt x="402622" y="625888"/>
                    </a:cubicBezTo>
                    <a:lnTo>
                      <a:pt x="407956" y="647414"/>
                    </a:lnTo>
                    <a:cubicBezTo>
                      <a:pt x="409003" y="651129"/>
                      <a:pt x="409956" y="654749"/>
                      <a:pt x="411385" y="658654"/>
                    </a:cubicBezTo>
                    <a:cubicBezTo>
                      <a:pt x="412109" y="660711"/>
                      <a:pt x="413033" y="662692"/>
                      <a:pt x="414147" y="664559"/>
                    </a:cubicBezTo>
                    <a:cubicBezTo>
                      <a:pt x="415652" y="667169"/>
                      <a:pt x="417909" y="669265"/>
                      <a:pt x="420624" y="670560"/>
                    </a:cubicBezTo>
                    <a:lnTo>
                      <a:pt x="420624" y="670560"/>
                    </a:lnTo>
                    <a:lnTo>
                      <a:pt x="439674" y="680085"/>
                    </a:lnTo>
                    <a:lnTo>
                      <a:pt x="444056" y="671608"/>
                    </a:lnTo>
                    <a:lnTo>
                      <a:pt x="425767" y="661511"/>
                    </a:lnTo>
                    <a:lnTo>
                      <a:pt x="425291" y="661511"/>
                    </a:lnTo>
                    <a:cubicBezTo>
                      <a:pt x="425291" y="661511"/>
                      <a:pt x="424720" y="661511"/>
                      <a:pt x="424148" y="659797"/>
                    </a:cubicBezTo>
                    <a:cubicBezTo>
                      <a:pt x="423453" y="658454"/>
                      <a:pt x="422881" y="657054"/>
                      <a:pt x="422434" y="655606"/>
                    </a:cubicBezTo>
                    <a:cubicBezTo>
                      <a:pt x="421395" y="652253"/>
                      <a:pt x="420538" y="648853"/>
                      <a:pt x="419862" y="645414"/>
                    </a:cubicBezTo>
                    <a:lnTo>
                      <a:pt x="415481" y="623792"/>
                    </a:lnTo>
                    <a:cubicBezTo>
                      <a:pt x="412585" y="609010"/>
                      <a:pt x="408699" y="594436"/>
                      <a:pt x="403860" y="580168"/>
                    </a:cubicBezTo>
                    <a:cubicBezTo>
                      <a:pt x="401469" y="572776"/>
                      <a:pt x="398507" y="565576"/>
                      <a:pt x="395002" y="558641"/>
                    </a:cubicBezTo>
                    <a:cubicBezTo>
                      <a:pt x="391144" y="551240"/>
                      <a:pt x="385753" y="544744"/>
                      <a:pt x="379190" y="539591"/>
                    </a:cubicBezTo>
                    <a:cubicBezTo>
                      <a:pt x="372999" y="534543"/>
                      <a:pt x="367570" y="530066"/>
                      <a:pt x="362331" y="525685"/>
                    </a:cubicBezTo>
                    <a:cubicBezTo>
                      <a:pt x="359388" y="521056"/>
                      <a:pt x="357559" y="515807"/>
                      <a:pt x="356997" y="510350"/>
                    </a:cubicBezTo>
                    <a:cubicBezTo>
                      <a:pt x="355387" y="499882"/>
                      <a:pt x="354558" y="489318"/>
                      <a:pt x="354520" y="478727"/>
                    </a:cubicBezTo>
                    <a:cubicBezTo>
                      <a:pt x="356178" y="481108"/>
                      <a:pt x="357959" y="483394"/>
                      <a:pt x="359854" y="485585"/>
                    </a:cubicBezTo>
                    <a:cubicBezTo>
                      <a:pt x="361931" y="487975"/>
                      <a:pt x="364408" y="489976"/>
                      <a:pt x="367189" y="491490"/>
                    </a:cubicBezTo>
                    <a:cubicBezTo>
                      <a:pt x="368970" y="492500"/>
                      <a:pt x="370951" y="493119"/>
                      <a:pt x="372999" y="493300"/>
                    </a:cubicBezTo>
                    <a:lnTo>
                      <a:pt x="376809" y="493300"/>
                    </a:lnTo>
                    <a:cubicBezTo>
                      <a:pt x="385134" y="492090"/>
                      <a:pt x="393630" y="493424"/>
                      <a:pt x="401193" y="497110"/>
                    </a:cubicBezTo>
                    <a:lnTo>
                      <a:pt x="425577" y="511969"/>
                    </a:lnTo>
                    <a:lnTo>
                      <a:pt x="430530" y="503873"/>
                    </a:lnTo>
                    <a:lnTo>
                      <a:pt x="407575" y="487871"/>
                    </a:lnTo>
                    <a:cubicBezTo>
                      <a:pt x="402965" y="484594"/>
                      <a:pt x="397640" y="482441"/>
                      <a:pt x="392049" y="481584"/>
                    </a:cubicBezTo>
                    <a:cubicBezTo>
                      <a:pt x="386715" y="480727"/>
                      <a:pt x="381857" y="480822"/>
                      <a:pt x="377476" y="480441"/>
                    </a:cubicBezTo>
                    <a:lnTo>
                      <a:pt x="374333" y="480441"/>
                    </a:lnTo>
                    <a:lnTo>
                      <a:pt x="373570" y="480441"/>
                    </a:lnTo>
                    <a:cubicBezTo>
                      <a:pt x="372313" y="479517"/>
                      <a:pt x="371199" y="478431"/>
                      <a:pt x="370237" y="477203"/>
                    </a:cubicBezTo>
                    <a:cubicBezTo>
                      <a:pt x="367665" y="473783"/>
                      <a:pt x="365408" y="470154"/>
                      <a:pt x="363474" y="466344"/>
                    </a:cubicBezTo>
                    <a:cubicBezTo>
                      <a:pt x="360521" y="460629"/>
                      <a:pt x="357854" y="454533"/>
                      <a:pt x="355187" y="448247"/>
                    </a:cubicBezTo>
                    <a:cubicBezTo>
                      <a:pt x="355187" y="440531"/>
                      <a:pt x="356044" y="432816"/>
                      <a:pt x="356616" y="425006"/>
                    </a:cubicBezTo>
                    <a:cubicBezTo>
                      <a:pt x="357759" y="410528"/>
                      <a:pt x="359283" y="396431"/>
                      <a:pt x="361283" y="381667"/>
                    </a:cubicBezTo>
                    <a:cubicBezTo>
                      <a:pt x="362712" y="371380"/>
                      <a:pt x="364331" y="360712"/>
                      <a:pt x="366332" y="350806"/>
                    </a:cubicBezTo>
                    <a:cubicBezTo>
                      <a:pt x="384619" y="297942"/>
                      <a:pt x="435674" y="268605"/>
                      <a:pt x="435674" y="268605"/>
                    </a:cubicBezTo>
                    <a:cubicBezTo>
                      <a:pt x="440436" y="248431"/>
                      <a:pt x="443332" y="227867"/>
                      <a:pt x="444341" y="207169"/>
                    </a:cubicBezTo>
                    <a:cubicBezTo>
                      <a:pt x="429435" y="219104"/>
                      <a:pt x="413680" y="229924"/>
                      <a:pt x="397192" y="239554"/>
                    </a:cubicBezTo>
                    <a:cubicBezTo>
                      <a:pt x="372427" y="252794"/>
                      <a:pt x="344424" y="246126"/>
                      <a:pt x="312515" y="230981"/>
                    </a:cubicBezTo>
                    <a:lnTo>
                      <a:pt x="312515" y="230981"/>
                    </a:lnTo>
                    <a:cubicBezTo>
                      <a:pt x="309829" y="226667"/>
                      <a:pt x="307629" y="222066"/>
                      <a:pt x="305943" y="217265"/>
                    </a:cubicBezTo>
                    <a:cubicBezTo>
                      <a:pt x="302590" y="208493"/>
                      <a:pt x="302590" y="198796"/>
                      <a:pt x="305943" y="190024"/>
                    </a:cubicBezTo>
                    <a:cubicBezTo>
                      <a:pt x="307724" y="185928"/>
                      <a:pt x="310391" y="182289"/>
                      <a:pt x="313753" y="179356"/>
                    </a:cubicBezTo>
                    <a:cubicBezTo>
                      <a:pt x="315849" y="177832"/>
                      <a:pt x="317373" y="176594"/>
                      <a:pt x="319945" y="174879"/>
                    </a:cubicBezTo>
                    <a:cubicBezTo>
                      <a:pt x="322517" y="173165"/>
                      <a:pt x="325374" y="171450"/>
                      <a:pt x="327946" y="169545"/>
                    </a:cubicBezTo>
                    <a:cubicBezTo>
                      <a:pt x="338814" y="162135"/>
                      <a:pt x="348453" y="153076"/>
                      <a:pt x="356521" y="142685"/>
                    </a:cubicBezTo>
                    <a:cubicBezTo>
                      <a:pt x="364988" y="131845"/>
                      <a:pt x="370237" y="118834"/>
                      <a:pt x="371666" y="105156"/>
                    </a:cubicBezTo>
                    <a:cubicBezTo>
                      <a:pt x="372104" y="98193"/>
                      <a:pt x="371199" y="91202"/>
                      <a:pt x="368999" y="84582"/>
                    </a:cubicBezTo>
                    <a:cubicBezTo>
                      <a:pt x="367093" y="78486"/>
                      <a:pt x="364808" y="72771"/>
                      <a:pt x="363188" y="67532"/>
                    </a:cubicBezTo>
                    <a:cubicBezTo>
                      <a:pt x="361626" y="63065"/>
                      <a:pt x="361626" y="58188"/>
                      <a:pt x="363188" y="53721"/>
                    </a:cubicBezTo>
                    <a:cubicBezTo>
                      <a:pt x="364026" y="51340"/>
                      <a:pt x="365150" y="49073"/>
                      <a:pt x="366522" y="46958"/>
                    </a:cubicBezTo>
                    <a:lnTo>
                      <a:pt x="371761" y="39529"/>
                    </a:lnTo>
                    <a:cubicBezTo>
                      <a:pt x="379667" y="27927"/>
                      <a:pt x="381638" y="13278"/>
                      <a:pt x="377095" y="0"/>
                    </a:cubicBezTo>
                    <a:lnTo>
                      <a:pt x="368236" y="3524"/>
                    </a:lnTo>
                    <a:cubicBezTo>
                      <a:pt x="370903" y="13764"/>
                      <a:pt x="368684" y="24660"/>
                      <a:pt x="362236" y="33052"/>
                    </a:cubicBezTo>
                    <a:lnTo>
                      <a:pt x="356616" y="40100"/>
                    </a:lnTo>
                    <a:cubicBezTo>
                      <a:pt x="354501" y="43063"/>
                      <a:pt x="352749" y="46253"/>
                      <a:pt x="351377" y="49625"/>
                    </a:cubicBezTo>
                    <a:cubicBezTo>
                      <a:pt x="348748" y="56579"/>
                      <a:pt x="348415" y="64189"/>
                      <a:pt x="350425" y="71342"/>
                    </a:cubicBezTo>
                    <a:cubicBezTo>
                      <a:pt x="352044" y="77819"/>
                      <a:pt x="353949" y="83344"/>
                      <a:pt x="355283" y="88964"/>
                    </a:cubicBezTo>
                    <a:cubicBezTo>
                      <a:pt x="356711" y="93878"/>
                      <a:pt x="357130" y="99031"/>
                      <a:pt x="356521" y="104108"/>
                    </a:cubicBezTo>
                    <a:cubicBezTo>
                      <a:pt x="354778" y="114548"/>
                      <a:pt x="350120" y="124292"/>
                      <a:pt x="343091" y="132207"/>
                    </a:cubicBezTo>
                    <a:cubicBezTo>
                      <a:pt x="335756" y="140608"/>
                      <a:pt x="327184" y="147838"/>
                      <a:pt x="317659" y="153638"/>
                    </a:cubicBezTo>
                    <a:cubicBezTo>
                      <a:pt x="315373" y="155162"/>
                      <a:pt x="312801" y="156496"/>
                      <a:pt x="310325" y="157925"/>
                    </a:cubicBezTo>
                    <a:cubicBezTo>
                      <a:pt x="307848" y="159353"/>
                      <a:pt x="304419" y="161735"/>
                      <a:pt x="301561" y="163640"/>
                    </a:cubicBezTo>
                    <a:cubicBezTo>
                      <a:pt x="298628" y="166021"/>
                      <a:pt x="295885" y="168631"/>
                      <a:pt x="293370" y="171450"/>
                    </a:cubicBezTo>
                    <a:cubicBezTo>
                      <a:pt x="290865" y="174327"/>
                      <a:pt x="288750" y="177537"/>
                      <a:pt x="287084" y="180975"/>
                    </a:cubicBezTo>
                    <a:cubicBezTo>
                      <a:pt x="282807" y="189529"/>
                      <a:pt x="280902" y="199063"/>
                      <a:pt x="281559" y="208598"/>
                    </a:cubicBezTo>
                    <a:cubicBezTo>
                      <a:pt x="252984" y="177832"/>
                      <a:pt x="267081" y="154591"/>
                      <a:pt x="263366" y="134969"/>
                    </a:cubicBezTo>
                    <a:cubicBezTo>
                      <a:pt x="259651" y="115348"/>
                      <a:pt x="255842" y="99346"/>
                      <a:pt x="248317" y="93917"/>
                    </a:cubicBezTo>
                    <a:cubicBezTo>
                      <a:pt x="242411" y="89726"/>
                      <a:pt x="237649" y="70295"/>
                      <a:pt x="235934" y="62103"/>
                    </a:cubicBezTo>
                    <a:cubicBezTo>
                      <a:pt x="232648" y="66808"/>
                      <a:pt x="229048" y="71295"/>
                      <a:pt x="225171" y="75533"/>
                    </a:cubicBezTo>
                    <a:cubicBezTo>
                      <a:pt x="232134" y="84973"/>
                      <a:pt x="238011" y="95164"/>
                      <a:pt x="242697" y="105918"/>
                    </a:cubicBezTo>
                    <a:cubicBezTo>
                      <a:pt x="246726" y="119929"/>
                      <a:pt x="249250" y="134331"/>
                      <a:pt x="250222" y="148876"/>
                    </a:cubicBezTo>
                    <a:cubicBezTo>
                      <a:pt x="249536" y="169964"/>
                      <a:pt x="250488" y="191081"/>
                      <a:pt x="253079" y="212027"/>
                    </a:cubicBezTo>
                    <a:lnTo>
                      <a:pt x="251269" y="212027"/>
                    </a:lnTo>
                    <a:cubicBezTo>
                      <a:pt x="240878" y="211617"/>
                      <a:pt x="230533" y="213531"/>
                      <a:pt x="220980" y="217646"/>
                    </a:cubicBezTo>
                    <a:cubicBezTo>
                      <a:pt x="216408" y="219647"/>
                      <a:pt x="212026" y="222123"/>
                      <a:pt x="208693" y="223742"/>
                    </a:cubicBezTo>
                    <a:cubicBezTo>
                      <a:pt x="207674" y="224361"/>
                      <a:pt x="206540" y="224780"/>
                      <a:pt x="205359" y="224981"/>
                    </a:cubicBezTo>
                    <a:cubicBezTo>
                      <a:pt x="205359" y="224981"/>
                      <a:pt x="205359" y="224981"/>
                      <a:pt x="204311" y="224981"/>
                    </a:cubicBezTo>
                    <a:cubicBezTo>
                      <a:pt x="199034" y="218856"/>
                      <a:pt x="194281" y="212293"/>
                      <a:pt x="190119" y="205359"/>
                    </a:cubicBezTo>
                    <a:cubicBezTo>
                      <a:pt x="187357" y="201549"/>
                      <a:pt x="183737" y="197549"/>
                      <a:pt x="181356" y="194786"/>
                    </a:cubicBezTo>
                    <a:cubicBezTo>
                      <a:pt x="179108" y="191929"/>
                      <a:pt x="177365" y="188709"/>
                      <a:pt x="176213" y="185261"/>
                    </a:cubicBezTo>
                    <a:cubicBezTo>
                      <a:pt x="173050" y="176060"/>
                      <a:pt x="168097" y="167583"/>
                      <a:pt x="161639" y="160306"/>
                    </a:cubicBezTo>
                    <a:cubicBezTo>
                      <a:pt x="155543" y="153210"/>
                      <a:pt x="148819" y="146676"/>
                      <a:pt x="141542" y="140779"/>
                    </a:cubicBezTo>
                    <a:lnTo>
                      <a:pt x="135446" y="148209"/>
                    </a:lnTo>
                    <a:cubicBezTo>
                      <a:pt x="148590" y="159029"/>
                      <a:pt x="158477" y="173269"/>
                      <a:pt x="164021" y="189357"/>
                    </a:cubicBezTo>
                    <a:cubicBezTo>
                      <a:pt x="164592" y="191500"/>
                      <a:pt x="165325" y="193605"/>
                      <a:pt x="166211" y="195644"/>
                    </a:cubicBezTo>
                    <a:cubicBezTo>
                      <a:pt x="159887" y="198701"/>
                      <a:pt x="153743" y="202140"/>
                      <a:pt x="147828" y="205931"/>
                    </a:cubicBezTo>
                    <a:cubicBezTo>
                      <a:pt x="145256" y="207454"/>
                      <a:pt x="143161" y="208788"/>
                      <a:pt x="142018" y="209360"/>
                    </a:cubicBezTo>
                    <a:cubicBezTo>
                      <a:pt x="138655" y="211169"/>
                      <a:pt x="134617" y="211169"/>
                      <a:pt x="131254" y="209360"/>
                    </a:cubicBezTo>
                    <a:cubicBezTo>
                      <a:pt x="124158" y="207521"/>
                      <a:pt x="116653" y="208093"/>
                      <a:pt x="109918" y="210979"/>
                    </a:cubicBezTo>
                    <a:lnTo>
                      <a:pt x="113062" y="219932"/>
                    </a:lnTo>
                    <a:cubicBezTo>
                      <a:pt x="117462" y="218132"/>
                      <a:pt x="122234" y="217408"/>
                      <a:pt x="126968" y="217837"/>
                    </a:cubicBezTo>
                    <a:cubicBezTo>
                      <a:pt x="132950" y="220904"/>
                      <a:pt x="140037" y="220904"/>
                      <a:pt x="146018" y="217837"/>
                    </a:cubicBezTo>
                    <a:lnTo>
                      <a:pt x="152495" y="214027"/>
                    </a:lnTo>
                    <a:cubicBezTo>
                      <a:pt x="158325" y="210541"/>
                      <a:pt x="164335" y="207359"/>
                      <a:pt x="170497" y="204502"/>
                    </a:cubicBezTo>
                    <a:cubicBezTo>
                      <a:pt x="173450" y="208502"/>
                      <a:pt x="175641" y="211169"/>
                      <a:pt x="177832" y="214694"/>
                    </a:cubicBezTo>
                    <a:cubicBezTo>
                      <a:pt x="180175" y="218294"/>
                      <a:pt x="182337" y="222018"/>
                      <a:pt x="184309" y="225838"/>
                    </a:cubicBezTo>
                    <a:cubicBezTo>
                      <a:pt x="186747" y="230857"/>
                      <a:pt x="190148" y="235363"/>
                      <a:pt x="194310" y="239078"/>
                    </a:cubicBezTo>
                    <a:cubicBezTo>
                      <a:pt x="195939" y="240230"/>
                      <a:pt x="197691" y="241192"/>
                      <a:pt x="199549" y="241935"/>
                    </a:cubicBezTo>
                    <a:cubicBezTo>
                      <a:pt x="201558" y="242659"/>
                      <a:pt x="203702" y="242983"/>
                      <a:pt x="205835" y="242888"/>
                    </a:cubicBezTo>
                    <a:cubicBezTo>
                      <a:pt x="209112" y="242726"/>
                      <a:pt x="212341" y="241992"/>
                      <a:pt x="215360" y="240697"/>
                    </a:cubicBezTo>
                    <a:cubicBezTo>
                      <a:pt x="220218" y="238697"/>
                      <a:pt x="223742" y="236792"/>
                      <a:pt x="227457" y="235553"/>
                    </a:cubicBezTo>
                    <a:cubicBezTo>
                      <a:pt x="234677" y="232943"/>
                      <a:pt x="242402" y="232029"/>
                      <a:pt x="250031" y="232886"/>
                    </a:cubicBezTo>
                    <a:cubicBezTo>
                      <a:pt x="253689" y="233096"/>
                      <a:pt x="257308" y="233772"/>
                      <a:pt x="260794" y="234887"/>
                    </a:cubicBezTo>
                    <a:cubicBezTo>
                      <a:pt x="262109" y="235344"/>
                      <a:pt x="263385" y="235915"/>
                      <a:pt x="264604" y="236601"/>
                    </a:cubicBezTo>
                    <a:cubicBezTo>
                      <a:pt x="266224" y="238506"/>
                      <a:pt x="268224" y="240697"/>
                      <a:pt x="270415" y="243078"/>
                    </a:cubicBezTo>
                    <a:cubicBezTo>
                      <a:pt x="267652" y="243078"/>
                      <a:pt x="264700" y="243078"/>
                      <a:pt x="261652" y="243554"/>
                    </a:cubicBezTo>
                    <a:cubicBezTo>
                      <a:pt x="257813" y="243878"/>
                      <a:pt x="254013" y="244573"/>
                      <a:pt x="250317" y="245650"/>
                    </a:cubicBezTo>
                    <a:cubicBezTo>
                      <a:pt x="247050" y="246869"/>
                      <a:pt x="243868" y="248307"/>
                      <a:pt x="240792" y="249936"/>
                    </a:cubicBezTo>
                    <a:cubicBezTo>
                      <a:pt x="230581" y="255908"/>
                      <a:pt x="220780" y="262557"/>
                      <a:pt x="211455" y="269843"/>
                    </a:cubicBezTo>
                    <a:cubicBezTo>
                      <a:pt x="204702" y="275863"/>
                      <a:pt x="196434" y="279949"/>
                      <a:pt x="187547" y="281654"/>
                    </a:cubicBezTo>
                    <a:cubicBezTo>
                      <a:pt x="182947" y="281864"/>
                      <a:pt x="178346" y="281311"/>
                      <a:pt x="173926" y="280035"/>
                    </a:cubicBezTo>
                    <a:cubicBezTo>
                      <a:pt x="169164" y="278702"/>
                      <a:pt x="163259" y="276606"/>
                      <a:pt x="157258" y="275273"/>
                    </a:cubicBezTo>
                    <a:cubicBezTo>
                      <a:pt x="151352" y="273996"/>
                      <a:pt x="145370" y="273139"/>
                      <a:pt x="139351" y="272701"/>
                    </a:cubicBezTo>
                    <a:cubicBezTo>
                      <a:pt x="133169" y="272282"/>
                      <a:pt x="126968" y="272634"/>
                      <a:pt x="120872" y="273749"/>
                    </a:cubicBezTo>
                    <a:cubicBezTo>
                      <a:pt x="114776" y="274796"/>
                      <a:pt x="108966" y="276892"/>
                      <a:pt x="104394" y="278035"/>
                    </a:cubicBezTo>
                    <a:cubicBezTo>
                      <a:pt x="100155" y="279225"/>
                      <a:pt x="95621" y="278644"/>
                      <a:pt x="91821" y="276416"/>
                    </a:cubicBezTo>
                    <a:lnTo>
                      <a:pt x="86582" y="284321"/>
                    </a:lnTo>
                    <a:cubicBezTo>
                      <a:pt x="89468" y="286369"/>
                      <a:pt x="92688" y="287884"/>
                      <a:pt x="96107" y="288798"/>
                    </a:cubicBezTo>
                    <a:cubicBezTo>
                      <a:pt x="99479" y="289551"/>
                      <a:pt x="102956" y="289741"/>
                      <a:pt x="106394" y="289370"/>
                    </a:cubicBezTo>
                    <a:cubicBezTo>
                      <a:pt x="112776" y="288512"/>
                      <a:pt x="117729" y="287369"/>
                      <a:pt x="122872" y="286988"/>
                    </a:cubicBezTo>
                    <a:cubicBezTo>
                      <a:pt x="127873" y="286731"/>
                      <a:pt x="132893" y="287055"/>
                      <a:pt x="137827" y="287941"/>
                    </a:cubicBezTo>
                    <a:cubicBezTo>
                      <a:pt x="142932" y="288874"/>
                      <a:pt x="147961" y="290179"/>
                      <a:pt x="152876" y="291846"/>
                    </a:cubicBezTo>
                    <a:cubicBezTo>
                      <a:pt x="157734" y="293561"/>
                      <a:pt x="162401" y="295751"/>
                      <a:pt x="167926" y="298133"/>
                    </a:cubicBezTo>
                    <a:cubicBezTo>
                      <a:pt x="170193" y="299047"/>
                      <a:pt x="172517" y="299818"/>
                      <a:pt x="174879" y="300419"/>
                    </a:cubicBezTo>
                    <a:cubicBezTo>
                      <a:pt x="165354" y="308324"/>
                      <a:pt x="156400" y="316325"/>
                      <a:pt x="147542" y="325374"/>
                    </a:cubicBezTo>
                    <a:cubicBezTo>
                      <a:pt x="143837" y="329184"/>
                      <a:pt x="140494" y="333337"/>
                      <a:pt x="137541" y="337757"/>
                    </a:cubicBezTo>
                    <a:cubicBezTo>
                      <a:pt x="134379" y="342605"/>
                      <a:pt x="132359" y="348110"/>
                      <a:pt x="131635" y="353854"/>
                    </a:cubicBezTo>
                    <a:cubicBezTo>
                      <a:pt x="131435" y="358340"/>
                      <a:pt x="130864" y="362798"/>
                      <a:pt x="129921" y="367189"/>
                    </a:cubicBezTo>
                    <a:cubicBezTo>
                      <a:pt x="128330" y="370808"/>
                      <a:pt x="125997" y="374056"/>
                      <a:pt x="123063" y="376714"/>
                    </a:cubicBezTo>
                    <a:cubicBezTo>
                      <a:pt x="116253" y="383200"/>
                      <a:pt x="108928" y="389125"/>
                      <a:pt x="101155" y="394430"/>
                    </a:cubicBezTo>
                    <a:cubicBezTo>
                      <a:pt x="99355" y="395659"/>
                      <a:pt x="97479" y="396773"/>
                      <a:pt x="95536" y="397764"/>
                    </a:cubicBezTo>
                    <a:lnTo>
                      <a:pt x="92202" y="399288"/>
                    </a:lnTo>
                    <a:cubicBezTo>
                      <a:pt x="90659" y="400050"/>
                      <a:pt x="89249" y="401050"/>
                      <a:pt x="88011" y="402241"/>
                    </a:cubicBezTo>
                    <a:cubicBezTo>
                      <a:pt x="83915" y="405956"/>
                      <a:pt x="80772" y="409575"/>
                      <a:pt x="77343" y="413099"/>
                    </a:cubicBezTo>
                    <a:cubicBezTo>
                      <a:pt x="70771" y="420148"/>
                      <a:pt x="63913" y="427006"/>
                      <a:pt x="56959" y="433673"/>
                    </a:cubicBezTo>
                    <a:cubicBezTo>
                      <a:pt x="53435" y="437007"/>
                      <a:pt x="49911" y="440341"/>
                      <a:pt x="46292" y="443198"/>
                    </a:cubicBezTo>
                    <a:lnTo>
                      <a:pt x="40862" y="447866"/>
                    </a:lnTo>
                    <a:lnTo>
                      <a:pt x="38195" y="449866"/>
                    </a:lnTo>
                    <a:cubicBezTo>
                      <a:pt x="37833" y="450142"/>
                      <a:pt x="37452" y="450399"/>
                      <a:pt x="37052" y="450628"/>
                    </a:cubicBezTo>
                    <a:lnTo>
                      <a:pt x="37052" y="450628"/>
                    </a:lnTo>
                    <a:cubicBezTo>
                      <a:pt x="37262" y="450542"/>
                      <a:pt x="37509" y="450542"/>
                      <a:pt x="37719" y="450628"/>
                    </a:cubicBezTo>
                    <a:lnTo>
                      <a:pt x="38576" y="460153"/>
                    </a:lnTo>
                    <a:cubicBezTo>
                      <a:pt x="39395" y="460039"/>
                      <a:pt x="40196" y="459810"/>
                      <a:pt x="40958" y="459486"/>
                    </a:cubicBezTo>
                    <a:lnTo>
                      <a:pt x="42196" y="458915"/>
                    </a:lnTo>
                    <a:lnTo>
                      <a:pt x="44101" y="457676"/>
                    </a:lnTo>
                    <a:cubicBezTo>
                      <a:pt x="45339" y="456914"/>
                      <a:pt x="46292" y="456152"/>
                      <a:pt x="47339" y="455390"/>
                    </a:cubicBezTo>
                    <a:lnTo>
                      <a:pt x="53150" y="450533"/>
                    </a:lnTo>
                    <a:cubicBezTo>
                      <a:pt x="56959" y="447389"/>
                      <a:pt x="60674" y="444056"/>
                      <a:pt x="64294" y="441008"/>
                    </a:cubicBezTo>
                    <a:cubicBezTo>
                      <a:pt x="71533" y="434340"/>
                      <a:pt x="78676" y="427482"/>
                      <a:pt x="85534" y="420338"/>
                    </a:cubicBezTo>
                    <a:cubicBezTo>
                      <a:pt x="89059" y="416909"/>
                      <a:pt x="92392" y="413195"/>
                      <a:pt x="95631" y="410813"/>
                    </a:cubicBezTo>
                    <a:cubicBezTo>
                      <a:pt x="96174" y="410318"/>
                      <a:pt x="96783" y="409899"/>
                      <a:pt x="97441" y="409575"/>
                    </a:cubicBezTo>
                    <a:lnTo>
                      <a:pt x="100775" y="408146"/>
                    </a:lnTo>
                    <a:cubicBezTo>
                      <a:pt x="103222" y="406956"/>
                      <a:pt x="105575" y="405584"/>
                      <a:pt x="107823" y="404051"/>
                    </a:cubicBezTo>
                    <a:cubicBezTo>
                      <a:pt x="116338" y="398374"/>
                      <a:pt x="124368" y="392001"/>
                      <a:pt x="131826" y="385001"/>
                    </a:cubicBezTo>
                    <a:cubicBezTo>
                      <a:pt x="136160" y="381133"/>
                      <a:pt x="139570" y="376352"/>
                      <a:pt x="141827" y="370999"/>
                    </a:cubicBezTo>
                    <a:cubicBezTo>
                      <a:pt x="143246" y="365903"/>
                      <a:pt x="144113" y="360664"/>
                      <a:pt x="144399" y="355378"/>
                    </a:cubicBezTo>
                    <a:cubicBezTo>
                      <a:pt x="144961" y="351415"/>
                      <a:pt x="146428" y="347634"/>
                      <a:pt x="148685" y="344329"/>
                    </a:cubicBezTo>
                    <a:cubicBezTo>
                      <a:pt x="151276" y="340652"/>
                      <a:pt x="154172" y="337214"/>
                      <a:pt x="157353" y="334042"/>
                    </a:cubicBezTo>
                    <a:cubicBezTo>
                      <a:pt x="168497" y="322993"/>
                      <a:pt x="181451" y="312896"/>
                      <a:pt x="194119" y="302419"/>
                    </a:cubicBezTo>
                    <a:lnTo>
                      <a:pt x="198882" y="301752"/>
                    </a:lnTo>
                    <a:cubicBezTo>
                      <a:pt x="202140" y="301038"/>
                      <a:pt x="205321" y="300057"/>
                      <a:pt x="208407" y="298799"/>
                    </a:cubicBezTo>
                    <a:cubicBezTo>
                      <a:pt x="214170" y="296428"/>
                      <a:pt x="219761" y="293694"/>
                      <a:pt x="225171" y="290608"/>
                    </a:cubicBezTo>
                    <a:cubicBezTo>
                      <a:pt x="234172" y="285045"/>
                      <a:pt x="243526" y="280083"/>
                      <a:pt x="253175" y="275749"/>
                    </a:cubicBezTo>
                    <a:cubicBezTo>
                      <a:pt x="255079" y="275082"/>
                      <a:pt x="257023" y="274511"/>
                      <a:pt x="258985" y="274034"/>
                    </a:cubicBezTo>
                    <a:cubicBezTo>
                      <a:pt x="260728" y="273901"/>
                      <a:pt x="262480" y="273901"/>
                      <a:pt x="264224" y="274034"/>
                    </a:cubicBezTo>
                    <a:cubicBezTo>
                      <a:pt x="269100" y="274110"/>
                      <a:pt x="273967" y="274492"/>
                      <a:pt x="278797" y="275177"/>
                    </a:cubicBezTo>
                    <a:cubicBezTo>
                      <a:pt x="290227" y="276797"/>
                      <a:pt x="302133" y="279178"/>
                      <a:pt x="314039" y="282035"/>
                    </a:cubicBezTo>
                    <a:cubicBezTo>
                      <a:pt x="323802" y="289198"/>
                      <a:pt x="334813" y="294465"/>
                      <a:pt x="346519" y="297561"/>
                    </a:cubicBezTo>
                    <a:cubicBezTo>
                      <a:pt x="332356" y="316259"/>
                      <a:pt x="319468" y="335899"/>
                      <a:pt x="307943" y="356330"/>
                    </a:cubicBezTo>
                    <a:lnTo>
                      <a:pt x="307943" y="356330"/>
                    </a:lnTo>
                    <a:cubicBezTo>
                      <a:pt x="303905" y="358302"/>
                      <a:pt x="299695" y="359893"/>
                      <a:pt x="295370" y="361093"/>
                    </a:cubicBezTo>
                    <a:cubicBezTo>
                      <a:pt x="285826" y="363007"/>
                      <a:pt x="275968" y="362817"/>
                      <a:pt x="266509" y="360521"/>
                    </a:cubicBezTo>
                    <a:cubicBezTo>
                      <a:pt x="264938" y="360226"/>
                      <a:pt x="263395" y="359750"/>
                      <a:pt x="261937" y="359093"/>
                    </a:cubicBezTo>
                    <a:lnTo>
                      <a:pt x="261271" y="359093"/>
                    </a:lnTo>
                    <a:cubicBezTo>
                      <a:pt x="260718" y="358197"/>
                      <a:pt x="260204" y="357273"/>
                      <a:pt x="259747" y="356330"/>
                    </a:cubicBezTo>
                    <a:cubicBezTo>
                      <a:pt x="257556" y="352139"/>
                      <a:pt x="255746" y="347567"/>
                      <a:pt x="253460" y="342614"/>
                    </a:cubicBezTo>
                    <a:cubicBezTo>
                      <a:pt x="252250" y="339766"/>
                      <a:pt x="250650" y="337109"/>
                      <a:pt x="248698" y="334709"/>
                    </a:cubicBezTo>
                    <a:cubicBezTo>
                      <a:pt x="247259" y="333061"/>
                      <a:pt x="245469" y="331756"/>
                      <a:pt x="243459" y="330899"/>
                    </a:cubicBezTo>
                    <a:cubicBezTo>
                      <a:pt x="242345" y="330422"/>
                      <a:pt x="241144" y="330165"/>
                      <a:pt x="239935" y="330137"/>
                    </a:cubicBezTo>
                    <a:lnTo>
                      <a:pt x="222694" y="330137"/>
                    </a:lnTo>
                    <a:lnTo>
                      <a:pt x="222123" y="339662"/>
                    </a:lnTo>
                    <a:lnTo>
                      <a:pt x="237553" y="340805"/>
                    </a:lnTo>
                    <a:cubicBezTo>
                      <a:pt x="237553" y="340805"/>
                      <a:pt x="239268" y="340805"/>
                      <a:pt x="239077" y="340805"/>
                    </a:cubicBezTo>
                    <a:lnTo>
                      <a:pt x="239077" y="340805"/>
                    </a:lnTo>
                    <a:cubicBezTo>
                      <a:pt x="239077" y="340805"/>
                      <a:pt x="239077" y="340805"/>
                      <a:pt x="239744" y="341662"/>
                    </a:cubicBezTo>
                    <a:cubicBezTo>
                      <a:pt x="240859" y="343300"/>
                      <a:pt x="241726" y="345100"/>
                      <a:pt x="242316" y="346996"/>
                    </a:cubicBezTo>
                    <a:cubicBezTo>
                      <a:pt x="243935" y="351377"/>
                      <a:pt x="245554" y="356521"/>
                      <a:pt x="247555" y="361474"/>
                    </a:cubicBezTo>
                    <a:lnTo>
                      <a:pt x="247555" y="362141"/>
                    </a:lnTo>
                    <a:cubicBezTo>
                      <a:pt x="239268" y="370332"/>
                      <a:pt x="220123" y="389573"/>
                      <a:pt x="215075" y="394907"/>
                    </a:cubicBezTo>
                    <a:cubicBezTo>
                      <a:pt x="212303" y="398240"/>
                      <a:pt x="211179" y="402650"/>
                      <a:pt x="212026" y="406908"/>
                    </a:cubicBezTo>
                    <a:lnTo>
                      <a:pt x="212026" y="407670"/>
                    </a:lnTo>
                    <a:cubicBezTo>
                      <a:pt x="210302" y="407632"/>
                      <a:pt x="208578" y="407441"/>
                      <a:pt x="206883" y="407099"/>
                    </a:cubicBezTo>
                    <a:cubicBezTo>
                      <a:pt x="192291" y="405841"/>
                      <a:pt x="177632" y="408813"/>
                      <a:pt x="164687" y="415671"/>
                    </a:cubicBezTo>
                    <a:lnTo>
                      <a:pt x="169259" y="424053"/>
                    </a:lnTo>
                    <a:cubicBezTo>
                      <a:pt x="180318" y="418214"/>
                      <a:pt x="192796" y="415614"/>
                      <a:pt x="205264" y="416528"/>
                    </a:cubicBezTo>
                    <a:cubicBezTo>
                      <a:pt x="209921" y="418100"/>
                      <a:pt x="215036" y="417462"/>
                      <a:pt x="219170" y="414814"/>
                    </a:cubicBezTo>
                    <a:cubicBezTo>
                      <a:pt x="221304" y="412394"/>
                      <a:pt x="222152" y="409108"/>
                      <a:pt x="221456" y="405956"/>
                    </a:cubicBezTo>
                    <a:cubicBezTo>
                      <a:pt x="221456" y="403479"/>
                      <a:pt x="221456" y="402336"/>
                      <a:pt x="222028" y="401384"/>
                    </a:cubicBezTo>
                    <a:cubicBezTo>
                      <a:pt x="226600" y="396526"/>
                      <a:pt x="244221" y="378809"/>
                      <a:pt x="252984" y="370046"/>
                    </a:cubicBezTo>
                    <a:lnTo>
                      <a:pt x="253556" y="370046"/>
                    </a:lnTo>
                    <a:cubicBezTo>
                      <a:pt x="256423" y="372037"/>
                      <a:pt x="259661" y="373437"/>
                      <a:pt x="263081" y="374142"/>
                    </a:cubicBezTo>
                    <a:cubicBezTo>
                      <a:pt x="273672" y="376285"/>
                      <a:pt x="284588" y="376285"/>
                      <a:pt x="295180" y="374142"/>
                    </a:cubicBezTo>
                    <a:cubicBezTo>
                      <a:pt x="293751" y="377381"/>
                      <a:pt x="292417" y="380714"/>
                      <a:pt x="291084" y="384239"/>
                    </a:cubicBezTo>
                    <a:cubicBezTo>
                      <a:pt x="286036" y="393192"/>
                      <a:pt x="280702" y="402050"/>
                      <a:pt x="275082" y="410623"/>
                    </a:cubicBezTo>
                    <a:cubicBezTo>
                      <a:pt x="266833" y="423567"/>
                      <a:pt x="257080" y="435493"/>
                      <a:pt x="246031" y="446151"/>
                    </a:cubicBezTo>
                    <a:cubicBezTo>
                      <a:pt x="240868" y="450895"/>
                      <a:pt x="234724" y="454438"/>
                      <a:pt x="228029" y="456533"/>
                    </a:cubicBezTo>
                    <a:cubicBezTo>
                      <a:pt x="220789" y="459010"/>
                      <a:pt x="213169" y="461296"/>
                      <a:pt x="205454" y="463487"/>
                    </a:cubicBezTo>
                    <a:cubicBezTo>
                      <a:pt x="190024" y="467868"/>
                      <a:pt x="174308" y="472250"/>
                      <a:pt x="158877" y="477965"/>
                    </a:cubicBezTo>
                    <a:cubicBezTo>
                      <a:pt x="142399" y="483165"/>
                      <a:pt x="127340" y="492090"/>
                      <a:pt x="114871" y="504063"/>
                    </a:cubicBezTo>
                    <a:lnTo>
                      <a:pt x="82582" y="539591"/>
                    </a:lnTo>
                    <a:lnTo>
                      <a:pt x="66389" y="557308"/>
                    </a:lnTo>
                    <a:cubicBezTo>
                      <a:pt x="63951" y="560156"/>
                      <a:pt x="61303" y="562832"/>
                      <a:pt x="58483" y="565309"/>
                    </a:cubicBezTo>
                    <a:cubicBezTo>
                      <a:pt x="55759" y="567300"/>
                      <a:pt x="52740" y="568843"/>
                      <a:pt x="49530" y="569881"/>
                    </a:cubicBezTo>
                    <a:cubicBezTo>
                      <a:pt x="42043" y="571748"/>
                      <a:pt x="34385" y="572872"/>
                      <a:pt x="26670" y="573215"/>
                    </a:cubicBezTo>
                    <a:cubicBezTo>
                      <a:pt x="17488" y="573367"/>
                      <a:pt x="8658" y="576739"/>
                      <a:pt x="1714" y="582740"/>
                    </a:cubicBezTo>
                    <a:lnTo>
                      <a:pt x="8477" y="589502"/>
                    </a:lnTo>
                    <a:cubicBezTo>
                      <a:pt x="13849" y="585130"/>
                      <a:pt x="20603" y="582806"/>
                      <a:pt x="27527" y="582930"/>
                    </a:cubicBezTo>
                    <a:cubicBezTo>
                      <a:pt x="35900" y="582702"/>
                      <a:pt x="44224" y="581654"/>
                      <a:pt x="52388" y="579787"/>
                    </a:cubicBezTo>
                    <a:cubicBezTo>
                      <a:pt x="56883" y="578549"/>
                      <a:pt x="61141" y="576548"/>
                      <a:pt x="64960" y="573881"/>
                    </a:cubicBezTo>
                    <a:cubicBezTo>
                      <a:pt x="67151" y="572119"/>
                      <a:pt x="69218" y="570214"/>
                      <a:pt x="71152" y="568166"/>
                    </a:cubicBezTo>
                    <a:cubicBezTo>
                      <a:pt x="67437" y="581501"/>
                      <a:pt x="64579" y="596741"/>
                      <a:pt x="61627" y="610743"/>
                    </a:cubicBezTo>
                    <a:cubicBezTo>
                      <a:pt x="60198" y="618839"/>
                      <a:pt x="58864" y="625983"/>
                      <a:pt x="57626" y="631222"/>
                    </a:cubicBezTo>
                    <a:cubicBezTo>
                      <a:pt x="53835" y="641395"/>
                      <a:pt x="47234" y="650291"/>
                      <a:pt x="38576" y="656844"/>
                    </a:cubicBezTo>
                    <a:cubicBezTo>
                      <a:pt x="30185" y="663150"/>
                      <a:pt x="23612" y="671560"/>
                      <a:pt x="19526" y="681228"/>
                    </a:cubicBezTo>
                    <a:cubicBezTo>
                      <a:pt x="17555" y="689362"/>
                      <a:pt x="16278" y="697649"/>
                      <a:pt x="15716" y="705993"/>
                    </a:cubicBezTo>
                    <a:cubicBezTo>
                      <a:pt x="15888" y="714089"/>
                      <a:pt x="14164" y="722119"/>
                      <a:pt x="10668" y="729425"/>
                    </a:cubicBezTo>
                    <a:lnTo>
                      <a:pt x="17431" y="736092"/>
                    </a:lnTo>
                    <a:cubicBezTo>
                      <a:pt x="23050" y="730472"/>
                      <a:pt x="24098" y="719519"/>
                      <a:pt x="25241" y="706850"/>
                    </a:cubicBezTo>
                    <a:cubicBezTo>
                      <a:pt x="25746" y="699087"/>
                      <a:pt x="26889" y="691372"/>
                      <a:pt x="28670" y="683800"/>
                    </a:cubicBezTo>
                    <a:cubicBezTo>
                      <a:pt x="32242" y="675894"/>
                      <a:pt x="37738" y="669017"/>
                      <a:pt x="44672" y="663797"/>
                    </a:cubicBezTo>
                    <a:cubicBezTo>
                      <a:pt x="54721" y="655977"/>
                      <a:pt x="62293" y="645433"/>
                      <a:pt x="66484" y="633413"/>
                    </a:cubicBezTo>
                    <a:cubicBezTo>
                      <a:pt x="67723" y="628079"/>
                      <a:pt x="69056" y="620744"/>
                      <a:pt x="70580" y="612458"/>
                    </a:cubicBezTo>
                    <a:cubicBezTo>
                      <a:pt x="74200" y="592455"/>
                      <a:pt x="79629" y="563213"/>
                      <a:pt x="86773" y="550926"/>
                    </a:cubicBezTo>
                    <a:lnTo>
                      <a:pt x="90202" y="547497"/>
                    </a:lnTo>
                    <a:lnTo>
                      <a:pt x="123730" y="512540"/>
                    </a:lnTo>
                    <a:cubicBezTo>
                      <a:pt x="134960" y="502606"/>
                      <a:pt x="148266" y="495310"/>
                      <a:pt x="162687" y="491204"/>
                    </a:cubicBezTo>
                    <a:cubicBezTo>
                      <a:pt x="177546" y="486156"/>
                      <a:pt x="192881" y="482251"/>
                      <a:pt x="208502" y="478250"/>
                    </a:cubicBezTo>
                    <a:cubicBezTo>
                      <a:pt x="216313" y="476250"/>
                      <a:pt x="224218" y="474250"/>
                      <a:pt x="232219" y="471583"/>
                    </a:cubicBezTo>
                    <a:cubicBezTo>
                      <a:pt x="236544" y="470316"/>
                      <a:pt x="240735" y="468592"/>
                      <a:pt x="244697" y="466439"/>
                    </a:cubicBezTo>
                    <a:cubicBezTo>
                      <a:pt x="248736" y="464239"/>
                      <a:pt x="252536" y="461620"/>
                      <a:pt x="256032" y="458629"/>
                    </a:cubicBezTo>
                    <a:cubicBezTo>
                      <a:pt x="261709" y="453647"/>
                      <a:pt x="267024" y="448266"/>
                      <a:pt x="271939" y="442532"/>
                    </a:cubicBezTo>
                    <a:cubicBezTo>
                      <a:pt x="257461" y="499015"/>
                      <a:pt x="246888" y="563785"/>
                      <a:pt x="240220" y="603504"/>
                    </a:cubicBezTo>
                    <a:cubicBezTo>
                      <a:pt x="236601" y="607600"/>
                      <a:pt x="233553" y="611410"/>
                      <a:pt x="230029" y="615315"/>
                    </a:cubicBezTo>
                    <a:cubicBezTo>
                      <a:pt x="224980" y="620935"/>
                      <a:pt x="219837" y="626364"/>
                      <a:pt x="214503" y="631317"/>
                    </a:cubicBezTo>
                    <a:cubicBezTo>
                      <a:pt x="204521" y="641385"/>
                      <a:pt x="192319" y="648986"/>
                      <a:pt x="178879" y="653510"/>
                    </a:cubicBezTo>
                    <a:cubicBezTo>
                      <a:pt x="164878" y="658082"/>
                      <a:pt x="149066" y="661130"/>
                      <a:pt x="133636" y="667607"/>
                    </a:cubicBezTo>
                    <a:cubicBezTo>
                      <a:pt x="125587" y="670894"/>
                      <a:pt x="118081" y="675351"/>
                      <a:pt x="111347" y="680847"/>
                    </a:cubicBezTo>
                    <a:cubicBezTo>
                      <a:pt x="104489" y="686819"/>
                      <a:pt x="99079" y="694277"/>
                      <a:pt x="95536" y="702659"/>
                    </a:cubicBezTo>
                    <a:lnTo>
                      <a:pt x="93250" y="708946"/>
                    </a:lnTo>
                    <a:lnTo>
                      <a:pt x="91630" y="714661"/>
                    </a:lnTo>
                    <a:lnTo>
                      <a:pt x="88678" y="726186"/>
                    </a:lnTo>
                    <a:lnTo>
                      <a:pt x="83439" y="749046"/>
                    </a:lnTo>
                    <a:cubicBezTo>
                      <a:pt x="81429" y="771220"/>
                      <a:pt x="70028" y="791470"/>
                      <a:pt x="52102" y="804672"/>
                    </a:cubicBezTo>
                    <a:cubicBezTo>
                      <a:pt x="46387" y="809339"/>
                      <a:pt x="39910" y="812578"/>
                      <a:pt x="33052" y="818198"/>
                    </a:cubicBezTo>
                    <a:lnTo>
                      <a:pt x="15811" y="834485"/>
                    </a:lnTo>
                    <a:cubicBezTo>
                      <a:pt x="9563" y="839962"/>
                      <a:pt x="4229" y="846392"/>
                      <a:pt x="0" y="853535"/>
                    </a:cubicBezTo>
                    <a:lnTo>
                      <a:pt x="8477" y="857822"/>
                    </a:lnTo>
                    <a:cubicBezTo>
                      <a:pt x="17802" y="846249"/>
                      <a:pt x="28413" y="835762"/>
                      <a:pt x="40100" y="826580"/>
                    </a:cubicBezTo>
                    <a:cubicBezTo>
                      <a:pt x="45339" y="822674"/>
                      <a:pt x="52959" y="818864"/>
                      <a:pt x="59150" y="814007"/>
                    </a:cubicBezTo>
                    <a:cubicBezTo>
                      <a:pt x="65875" y="809177"/>
                      <a:pt x="71990" y="803548"/>
                      <a:pt x="77343" y="797243"/>
                    </a:cubicBezTo>
                    <a:cubicBezTo>
                      <a:pt x="87411" y="784022"/>
                      <a:pt x="94231" y="768629"/>
                      <a:pt x="97250" y="752285"/>
                    </a:cubicBezTo>
                    <a:lnTo>
                      <a:pt x="103251" y="729806"/>
                    </a:lnTo>
                    <a:lnTo>
                      <a:pt x="106489" y="718852"/>
                    </a:lnTo>
                    <a:lnTo>
                      <a:pt x="108204" y="713423"/>
                    </a:lnTo>
                    <a:lnTo>
                      <a:pt x="110109" y="708755"/>
                    </a:lnTo>
                    <a:cubicBezTo>
                      <a:pt x="112871" y="702859"/>
                      <a:pt x="116900" y="697659"/>
                      <a:pt x="121920" y="693515"/>
                    </a:cubicBezTo>
                    <a:cubicBezTo>
                      <a:pt x="127492" y="689467"/>
                      <a:pt x="133617" y="686267"/>
                      <a:pt x="140113" y="683990"/>
                    </a:cubicBezTo>
                    <a:cubicBezTo>
                      <a:pt x="153543" y="678752"/>
                      <a:pt x="168688" y="676370"/>
                      <a:pt x="184404" y="671894"/>
                    </a:cubicBezTo>
                    <a:cubicBezTo>
                      <a:pt x="202359" y="666360"/>
                      <a:pt x="218694" y="656549"/>
                      <a:pt x="232029" y="643319"/>
                    </a:cubicBezTo>
                    <a:cubicBezTo>
                      <a:pt x="220504" y="672941"/>
                      <a:pt x="190881" y="688181"/>
                      <a:pt x="174879" y="717328"/>
                    </a:cubicBezTo>
                    <a:cubicBezTo>
                      <a:pt x="160229" y="744160"/>
                      <a:pt x="149238" y="772830"/>
                      <a:pt x="142208" y="802577"/>
                    </a:cubicBezTo>
                    <a:cubicBezTo>
                      <a:pt x="141865" y="810549"/>
                      <a:pt x="143332" y="818493"/>
                      <a:pt x="146494" y="825818"/>
                    </a:cubicBezTo>
                    <a:cubicBezTo>
                      <a:pt x="144713" y="834838"/>
                      <a:pt x="141665" y="843553"/>
                      <a:pt x="137446" y="851726"/>
                    </a:cubicBezTo>
                    <a:cubicBezTo>
                      <a:pt x="132674" y="861317"/>
                      <a:pt x="127263" y="870576"/>
                      <a:pt x="121253" y="879443"/>
                    </a:cubicBezTo>
                    <a:cubicBezTo>
                      <a:pt x="118300" y="883920"/>
                      <a:pt x="115157" y="888397"/>
                      <a:pt x="111728" y="892588"/>
                    </a:cubicBezTo>
                    <a:lnTo>
                      <a:pt x="109347" y="895636"/>
                    </a:lnTo>
                    <a:cubicBezTo>
                      <a:pt x="108299" y="896493"/>
                      <a:pt x="109347" y="895636"/>
                      <a:pt x="107918" y="896779"/>
                    </a:cubicBezTo>
                    <a:cubicBezTo>
                      <a:pt x="105880" y="897941"/>
                      <a:pt x="103746" y="898931"/>
                      <a:pt x="101536" y="899732"/>
                    </a:cubicBezTo>
                    <a:cubicBezTo>
                      <a:pt x="90821" y="903408"/>
                      <a:pt x="80353" y="907761"/>
                      <a:pt x="70199" y="912781"/>
                    </a:cubicBezTo>
                    <a:cubicBezTo>
                      <a:pt x="58826" y="918305"/>
                      <a:pt x="49844" y="927783"/>
                      <a:pt x="44958" y="939451"/>
                    </a:cubicBezTo>
                    <a:cubicBezTo>
                      <a:pt x="41424" y="950262"/>
                      <a:pt x="38652" y="961301"/>
                      <a:pt x="36671" y="972503"/>
                    </a:cubicBezTo>
                    <a:cubicBezTo>
                      <a:pt x="35662" y="982656"/>
                      <a:pt x="31575" y="992257"/>
                      <a:pt x="24955" y="1000030"/>
                    </a:cubicBezTo>
                    <a:cubicBezTo>
                      <a:pt x="17897" y="1007955"/>
                      <a:pt x="9944" y="1015013"/>
                      <a:pt x="1238" y="1021080"/>
                    </a:cubicBezTo>
                    <a:lnTo>
                      <a:pt x="6477" y="1028986"/>
                    </a:lnTo>
                    <a:cubicBezTo>
                      <a:pt x="16069" y="1022661"/>
                      <a:pt x="24889" y="1015251"/>
                      <a:pt x="32766" y="1006888"/>
                    </a:cubicBezTo>
                    <a:cubicBezTo>
                      <a:pt x="36795" y="1002392"/>
                      <a:pt x="40024" y="997239"/>
                      <a:pt x="42291" y="991648"/>
                    </a:cubicBezTo>
                    <a:cubicBezTo>
                      <a:pt x="44472" y="986200"/>
                      <a:pt x="46130" y="980551"/>
                      <a:pt x="47244" y="974789"/>
                    </a:cubicBezTo>
                    <a:cubicBezTo>
                      <a:pt x="49358" y="964254"/>
                      <a:pt x="52187" y="953881"/>
                      <a:pt x="55721" y="943737"/>
                    </a:cubicBezTo>
                    <a:cubicBezTo>
                      <a:pt x="59979" y="935193"/>
                      <a:pt x="67132" y="928440"/>
                      <a:pt x="75914" y="924687"/>
                    </a:cubicBezTo>
                    <a:cubicBezTo>
                      <a:pt x="85668" y="920115"/>
                      <a:pt x="95717" y="916229"/>
                      <a:pt x="106013" y="913067"/>
                    </a:cubicBezTo>
                    <a:cubicBezTo>
                      <a:pt x="109061" y="912066"/>
                      <a:pt x="111995" y="910752"/>
                      <a:pt x="114776" y="909161"/>
                    </a:cubicBezTo>
                    <a:cubicBezTo>
                      <a:pt x="116615" y="908075"/>
                      <a:pt x="118281" y="906732"/>
                      <a:pt x="119729" y="905161"/>
                    </a:cubicBezTo>
                    <a:lnTo>
                      <a:pt x="122492" y="901827"/>
                    </a:lnTo>
                    <a:cubicBezTo>
                      <a:pt x="126111" y="897350"/>
                      <a:pt x="129445" y="892778"/>
                      <a:pt x="132683" y="888111"/>
                    </a:cubicBezTo>
                    <a:cubicBezTo>
                      <a:pt x="139322" y="879005"/>
                      <a:pt x="145332" y="869461"/>
                      <a:pt x="150685" y="859536"/>
                    </a:cubicBezTo>
                    <a:lnTo>
                      <a:pt x="151638" y="857441"/>
                    </a:lnTo>
                    <a:cubicBezTo>
                      <a:pt x="151971" y="862356"/>
                      <a:pt x="151971" y="867289"/>
                      <a:pt x="151638" y="872204"/>
                    </a:cubicBezTo>
                    <a:cubicBezTo>
                      <a:pt x="149161" y="911543"/>
                      <a:pt x="156115" y="940784"/>
                      <a:pt x="141351" y="952500"/>
                    </a:cubicBezTo>
                    <a:cubicBezTo>
                      <a:pt x="137398" y="956481"/>
                      <a:pt x="135141" y="961844"/>
                      <a:pt x="135064" y="967454"/>
                    </a:cubicBezTo>
                    <a:cubicBezTo>
                      <a:pt x="130569" y="971569"/>
                      <a:pt x="125863" y="975455"/>
                      <a:pt x="120967" y="979075"/>
                    </a:cubicBezTo>
                    <a:cubicBezTo>
                      <a:pt x="107251" y="989743"/>
                      <a:pt x="93059" y="1000792"/>
                      <a:pt x="90488" y="1014603"/>
                    </a:cubicBezTo>
                    <a:cubicBezTo>
                      <a:pt x="88897" y="1021861"/>
                      <a:pt x="90307" y="1029453"/>
                      <a:pt x="94393" y="1035653"/>
                    </a:cubicBezTo>
                    <a:cubicBezTo>
                      <a:pt x="96869" y="1039939"/>
                      <a:pt x="97631" y="1041178"/>
                      <a:pt x="91630" y="1047655"/>
                    </a:cubicBezTo>
                    <a:cubicBezTo>
                      <a:pt x="81172" y="1057551"/>
                      <a:pt x="72704" y="1069353"/>
                      <a:pt x="66675" y="1082421"/>
                    </a:cubicBezTo>
                    <a:lnTo>
                      <a:pt x="76200" y="1084707"/>
                    </a:lnTo>
                    <a:cubicBezTo>
                      <a:pt x="81934" y="1073258"/>
                      <a:pt x="89640" y="1062904"/>
                      <a:pt x="98965" y="1054132"/>
                    </a:cubicBezTo>
                    <a:cubicBezTo>
                      <a:pt x="108490" y="1043369"/>
                      <a:pt x="106775" y="1037463"/>
                      <a:pt x="102965" y="1030891"/>
                    </a:cubicBezTo>
                    <a:cubicBezTo>
                      <a:pt x="99984" y="1026690"/>
                      <a:pt x="98946" y="1021423"/>
                      <a:pt x="100108" y="1016413"/>
                    </a:cubicBezTo>
                    <a:cubicBezTo>
                      <a:pt x="102013" y="1006031"/>
                      <a:pt x="115348" y="995744"/>
                      <a:pt x="127159" y="986695"/>
                    </a:cubicBezTo>
                    <a:cubicBezTo>
                      <a:pt x="129921" y="984504"/>
                      <a:pt x="132683" y="982313"/>
                      <a:pt x="135255" y="980123"/>
                    </a:cubicBezTo>
                    <a:cubicBezTo>
                      <a:pt x="135255" y="982694"/>
                      <a:pt x="135731" y="985266"/>
                      <a:pt x="136017" y="987743"/>
                    </a:cubicBezTo>
                    <a:cubicBezTo>
                      <a:pt x="133664" y="997791"/>
                      <a:pt x="134226" y="1008297"/>
                      <a:pt x="137636" y="1018032"/>
                    </a:cubicBezTo>
                    <a:cubicBezTo>
                      <a:pt x="140875" y="1023080"/>
                      <a:pt x="140494" y="1037749"/>
                      <a:pt x="140303" y="1049560"/>
                    </a:cubicBezTo>
                    <a:cubicBezTo>
                      <a:pt x="139846" y="1057027"/>
                      <a:pt x="140075" y="1064514"/>
                      <a:pt x="140970" y="1071944"/>
                    </a:cubicBezTo>
                    <a:cubicBezTo>
                      <a:pt x="143342" y="1082116"/>
                      <a:pt x="146523" y="1092089"/>
                      <a:pt x="150495" y="1101757"/>
                    </a:cubicBezTo>
                    <a:lnTo>
                      <a:pt x="159353" y="1098042"/>
                    </a:lnTo>
                    <a:cubicBezTo>
                      <a:pt x="155572" y="1089003"/>
                      <a:pt x="152543" y="1079668"/>
                      <a:pt x="150304" y="1070134"/>
                    </a:cubicBezTo>
                    <a:cubicBezTo>
                      <a:pt x="149571" y="1063362"/>
                      <a:pt x="149409" y="1056542"/>
                      <a:pt x="149828" y="1049750"/>
                    </a:cubicBezTo>
                    <a:cubicBezTo>
                      <a:pt x="149828" y="1035368"/>
                      <a:pt x="150400" y="1020413"/>
                      <a:pt x="145637" y="1012984"/>
                    </a:cubicBezTo>
                    <a:cubicBezTo>
                      <a:pt x="144247" y="1009183"/>
                      <a:pt x="143789" y="1005097"/>
                      <a:pt x="144304" y="1001078"/>
                    </a:cubicBezTo>
                    <a:lnTo>
                      <a:pt x="149447" y="973836"/>
                    </a:lnTo>
                    <a:cubicBezTo>
                      <a:pt x="153400" y="967321"/>
                      <a:pt x="155953" y="960053"/>
                      <a:pt x="156972" y="952500"/>
                    </a:cubicBezTo>
                    <a:cubicBezTo>
                      <a:pt x="159448" y="938308"/>
                      <a:pt x="167068" y="926592"/>
                      <a:pt x="167068" y="909923"/>
                    </a:cubicBezTo>
                    <a:cubicBezTo>
                      <a:pt x="167068" y="908304"/>
                      <a:pt x="167068" y="906399"/>
                      <a:pt x="167068" y="904304"/>
                    </a:cubicBezTo>
                    <a:cubicBezTo>
                      <a:pt x="169164" y="910019"/>
                      <a:pt x="171259" y="915829"/>
                      <a:pt x="173831" y="921544"/>
                    </a:cubicBezTo>
                    <a:cubicBezTo>
                      <a:pt x="177146" y="929707"/>
                      <a:pt x="181537" y="937393"/>
                      <a:pt x="186880" y="944404"/>
                    </a:cubicBezTo>
                    <a:cubicBezTo>
                      <a:pt x="190052" y="948309"/>
                      <a:pt x="193977" y="951548"/>
                      <a:pt x="198406" y="953929"/>
                    </a:cubicBezTo>
                    <a:lnTo>
                      <a:pt x="202501" y="955453"/>
                    </a:lnTo>
                    <a:lnTo>
                      <a:pt x="205264" y="956215"/>
                    </a:lnTo>
                    <a:cubicBezTo>
                      <a:pt x="206902" y="956672"/>
                      <a:pt x="208493" y="957282"/>
                      <a:pt x="210026" y="958025"/>
                    </a:cubicBezTo>
                    <a:cubicBezTo>
                      <a:pt x="213046" y="959339"/>
                      <a:pt x="215770" y="961254"/>
                      <a:pt x="218027" y="963644"/>
                    </a:cubicBezTo>
                    <a:cubicBezTo>
                      <a:pt x="219532" y="971283"/>
                      <a:pt x="219113" y="979170"/>
                      <a:pt x="216789" y="986600"/>
                    </a:cubicBezTo>
                    <a:cubicBezTo>
                      <a:pt x="215379" y="991981"/>
                      <a:pt x="214608" y="997515"/>
                      <a:pt x="214503" y="1003078"/>
                    </a:cubicBezTo>
                    <a:cubicBezTo>
                      <a:pt x="214503" y="1011174"/>
                      <a:pt x="215265" y="1018127"/>
                      <a:pt x="215836" y="1024795"/>
                    </a:cubicBezTo>
                    <a:cubicBezTo>
                      <a:pt x="215836" y="1029557"/>
                      <a:pt x="216598" y="1034320"/>
                      <a:pt x="216789" y="1039273"/>
                    </a:cubicBezTo>
                    <a:cubicBezTo>
                      <a:pt x="216570" y="1048226"/>
                      <a:pt x="215132" y="1057104"/>
                      <a:pt x="212503" y="1065657"/>
                    </a:cubicBezTo>
                    <a:lnTo>
                      <a:pt x="222028" y="1068419"/>
                    </a:lnTo>
                    <a:cubicBezTo>
                      <a:pt x="224961" y="1058809"/>
                      <a:pt x="226533" y="1048836"/>
                      <a:pt x="226695" y="1038797"/>
                    </a:cubicBezTo>
                    <a:cubicBezTo>
                      <a:pt x="226695" y="1033748"/>
                      <a:pt x="226123" y="1029272"/>
                      <a:pt x="225647" y="1024033"/>
                    </a:cubicBezTo>
                    <a:cubicBezTo>
                      <a:pt x="225647" y="1017461"/>
                      <a:pt x="224600" y="1010698"/>
                      <a:pt x="224409" y="1002887"/>
                    </a:cubicBezTo>
                    <a:cubicBezTo>
                      <a:pt x="224590" y="998068"/>
                      <a:pt x="225295" y="993277"/>
                      <a:pt x="226504" y="988600"/>
                    </a:cubicBezTo>
                    <a:cubicBezTo>
                      <a:pt x="227267" y="984980"/>
                      <a:pt x="228029" y="981075"/>
                      <a:pt x="228505" y="977265"/>
                    </a:cubicBezTo>
                    <a:cubicBezTo>
                      <a:pt x="232124" y="982409"/>
                      <a:pt x="235934" y="987552"/>
                      <a:pt x="239268" y="992410"/>
                    </a:cubicBezTo>
                    <a:cubicBezTo>
                      <a:pt x="248221" y="1005650"/>
                      <a:pt x="256699" y="1019556"/>
                      <a:pt x="264795" y="1033558"/>
                    </a:cubicBezTo>
                    <a:lnTo>
                      <a:pt x="273177" y="1028986"/>
                    </a:lnTo>
                    <a:cubicBezTo>
                      <a:pt x="265462" y="1014508"/>
                      <a:pt x="257556" y="1000411"/>
                      <a:pt x="248793" y="986219"/>
                    </a:cubicBezTo>
                    <a:cubicBezTo>
                      <a:pt x="244221" y="978980"/>
                      <a:pt x="239744" y="972693"/>
                      <a:pt x="235458" y="965645"/>
                    </a:cubicBezTo>
                    <a:cubicBezTo>
                      <a:pt x="231086" y="957463"/>
                      <a:pt x="224476" y="950690"/>
                      <a:pt x="216408" y="946118"/>
                    </a:cubicBezTo>
                    <a:cubicBezTo>
                      <a:pt x="214332" y="945023"/>
                      <a:pt x="212160" y="944099"/>
                      <a:pt x="209931" y="943356"/>
                    </a:cubicBezTo>
                    <a:lnTo>
                      <a:pt x="206788" y="942404"/>
                    </a:lnTo>
                    <a:lnTo>
                      <a:pt x="205168" y="941642"/>
                    </a:lnTo>
                    <a:cubicBezTo>
                      <a:pt x="202568" y="940013"/>
                      <a:pt x="200339" y="937879"/>
                      <a:pt x="198596" y="935355"/>
                    </a:cubicBezTo>
                    <a:cubicBezTo>
                      <a:pt x="194329" y="929221"/>
                      <a:pt x="190871" y="922563"/>
                      <a:pt x="188309" y="915543"/>
                    </a:cubicBezTo>
                    <a:cubicBezTo>
                      <a:pt x="182785" y="900541"/>
                      <a:pt x="178117" y="885254"/>
                      <a:pt x="174308" y="869728"/>
                    </a:cubicBezTo>
                    <a:lnTo>
                      <a:pt x="171450" y="870490"/>
                    </a:lnTo>
                    <a:cubicBezTo>
                      <a:pt x="173069" y="855440"/>
                      <a:pt x="173736" y="841248"/>
                      <a:pt x="169926" y="836581"/>
                    </a:cubicBezTo>
                    <a:cubicBezTo>
                      <a:pt x="162401" y="827056"/>
                      <a:pt x="162401" y="795719"/>
                      <a:pt x="169926" y="781812"/>
                    </a:cubicBezTo>
                    <a:cubicBezTo>
                      <a:pt x="177451" y="767906"/>
                      <a:pt x="184975" y="735425"/>
                      <a:pt x="192500" y="717899"/>
                    </a:cubicBezTo>
                    <a:cubicBezTo>
                      <a:pt x="199072" y="702659"/>
                      <a:pt x="226504" y="681609"/>
                      <a:pt x="246793" y="662464"/>
                    </a:cubicBezTo>
                    <a:cubicBezTo>
                      <a:pt x="247726" y="669398"/>
                      <a:pt x="249098" y="676275"/>
                      <a:pt x="250888" y="683038"/>
                    </a:cubicBezTo>
                    <a:cubicBezTo>
                      <a:pt x="255365" y="699421"/>
                      <a:pt x="261757" y="715213"/>
                      <a:pt x="269938" y="730091"/>
                    </a:cubicBezTo>
                    <a:cubicBezTo>
                      <a:pt x="273844" y="737607"/>
                      <a:pt x="278235" y="744865"/>
                      <a:pt x="283083" y="751808"/>
                    </a:cubicBezTo>
                    <a:cubicBezTo>
                      <a:pt x="287845" y="758762"/>
                      <a:pt x="292608" y="765143"/>
                      <a:pt x="296704" y="771620"/>
                    </a:cubicBezTo>
                    <a:cubicBezTo>
                      <a:pt x="304905" y="784374"/>
                      <a:pt x="309448" y="799138"/>
                      <a:pt x="309848" y="814292"/>
                    </a:cubicBezTo>
                    <a:cubicBezTo>
                      <a:pt x="310277" y="821989"/>
                      <a:pt x="309991" y="829704"/>
                      <a:pt x="308991" y="837343"/>
                    </a:cubicBezTo>
                    <a:cubicBezTo>
                      <a:pt x="307876" y="844982"/>
                      <a:pt x="305857" y="852459"/>
                      <a:pt x="302990" y="859631"/>
                    </a:cubicBezTo>
                    <a:cubicBezTo>
                      <a:pt x="299523" y="868099"/>
                      <a:pt x="298275" y="877310"/>
                      <a:pt x="299371" y="886397"/>
                    </a:cubicBezTo>
                    <a:cubicBezTo>
                      <a:pt x="300609" y="895922"/>
                      <a:pt x="302419" y="902875"/>
                      <a:pt x="303943" y="910971"/>
                    </a:cubicBezTo>
                    <a:lnTo>
                      <a:pt x="308705" y="934784"/>
                    </a:lnTo>
                    <a:lnTo>
                      <a:pt x="311086" y="946690"/>
                    </a:lnTo>
                    <a:lnTo>
                      <a:pt x="311658" y="949643"/>
                    </a:lnTo>
                    <a:cubicBezTo>
                      <a:pt x="311877" y="950938"/>
                      <a:pt x="312191" y="952214"/>
                      <a:pt x="312610" y="953453"/>
                    </a:cubicBezTo>
                    <a:cubicBezTo>
                      <a:pt x="313334" y="955796"/>
                      <a:pt x="314363" y="958034"/>
                      <a:pt x="315659" y="960120"/>
                    </a:cubicBezTo>
                    <a:cubicBezTo>
                      <a:pt x="318135" y="964025"/>
                      <a:pt x="320897" y="967359"/>
                      <a:pt x="323278" y="970502"/>
                    </a:cubicBezTo>
                    <a:cubicBezTo>
                      <a:pt x="325583" y="972960"/>
                      <a:pt x="327393" y="975836"/>
                      <a:pt x="328612" y="978980"/>
                    </a:cubicBezTo>
                    <a:cubicBezTo>
                      <a:pt x="328689" y="979418"/>
                      <a:pt x="328689" y="979875"/>
                      <a:pt x="328612" y="980313"/>
                    </a:cubicBezTo>
                    <a:cubicBezTo>
                      <a:pt x="328536" y="980961"/>
                      <a:pt x="328374" y="981608"/>
                      <a:pt x="328136" y="982218"/>
                    </a:cubicBezTo>
                    <a:cubicBezTo>
                      <a:pt x="327374" y="984504"/>
                      <a:pt x="326898" y="986866"/>
                      <a:pt x="326708" y="989267"/>
                    </a:cubicBezTo>
                    <a:cubicBezTo>
                      <a:pt x="326326" y="994153"/>
                      <a:pt x="327050" y="999068"/>
                      <a:pt x="328803" y="1003649"/>
                    </a:cubicBezTo>
                    <a:lnTo>
                      <a:pt x="337566" y="999839"/>
                    </a:lnTo>
                    <a:cubicBezTo>
                      <a:pt x="336556" y="996772"/>
                      <a:pt x="336194" y="993524"/>
                      <a:pt x="336518" y="990314"/>
                    </a:cubicBezTo>
                    <a:cubicBezTo>
                      <a:pt x="336709" y="988686"/>
                      <a:pt x="337090" y="987085"/>
                      <a:pt x="337661" y="985552"/>
                    </a:cubicBezTo>
                    <a:cubicBezTo>
                      <a:pt x="338099" y="984218"/>
                      <a:pt x="338414" y="982847"/>
                      <a:pt x="338614" y="981456"/>
                    </a:cubicBezTo>
                    <a:cubicBezTo>
                      <a:pt x="338861" y="979913"/>
                      <a:pt x="338861" y="978332"/>
                      <a:pt x="338614" y="976789"/>
                    </a:cubicBezTo>
                    <a:cubicBezTo>
                      <a:pt x="337166" y="972217"/>
                      <a:pt x="334832" y="967978"/>
                      <a:pt x="331756" y="964311"/>
                    </a:cubicBezTo>
                    <a:cubicBezTo>
                      <a:pt x="329346" y="961273"/>
                      <a:pt x="327117" y="958091"/>
                      <a:pt x="325088" y="954786"/>
                    </a:cubicBezTo>
                    <a:cubicBezTo>
                      <a:pt x="324241" y="953376"/>
                      <a:pt x="323574" y="951881"/>
                      <a:pt x="323088" y="950309"/>
                    </a:cubicBezTo>
                    <a:lnTo>
                      <a:pt x="322612" y="948214"/>
                    </a:lnTo>
                    <a:lnTo>
                      <a:pt x="322135" y="945166"/>
                    </a:lnTo>
                    <a:lnTo>
                      <a:pt x="320040" y="933069"/>
                    </a:lnTo>
                    <a:lnTo>
                      <a:pt x="315754" y="908780"/>
                    </a:lnTo>
                    <a:cubicBezTo>
                      <a:pt x="314420" y="900875"/>
                      <a:pt x="312706" y="892302"/>
                      <a:pt x="311849" y="885254"/>
                    </a:cubicBezTo>
                    <a:cubicBezTo>
                      <a:pt x="311182" y="878043"/>
                      <a:pt x="312430" y="870776"/>
                      <a:pt x="315468" y="864203"/>
                    </a:cubicBezTo>
                    <a:cubicBezTo>
                      <a:pt x="316801" y="860679"/>
                      <a:pt x="318230" y="856964"/>
                      <a:pt x="319468" y="853059"/>
                    </a:cubicBezTo>
                    <a:cubicBezTo>
                      <a:pt x="323183" y="864680"/>
                      <a:pt x="330279" y="874928"/>
                      <a:pt x="339852" y="882491"/>
                    </a:cubicBezTo>
                    <a:cubicBezTo>
                      <a:pt x="346529" y="887635"/>
                      <a:pt x="353911" y="891807"/>
                      <a:pt x="361759" y="894874"/>
                    </a:cubicBezTo>
                    <a:cubicBezTo>
                      <a:pt x="371284" y="898970"/>
                      <a:pt x="376237" y="901446"/>
                      <a:pt x="377952" y="907828"/>
                    </a:cubicBezTo>
                    <a:cubicBezTo>
                      <a:pt x="383962" y="925163"/>
                      <a:pt x="391087" y="942089"/>
                      <a:pt x="399288" y="958501"/>
                    </a:cubicBezTo>
                    <a:lnTo>
                      <a:pt x="407860" y="954215"/>
                    </a:lnTo>
                    <a:cubicBezTo>
                      <a:pt x="399926" y="938394"/>
                      <a:pt x="393021" y="922068"/>
                      <a:pt x="387191" y="905351"/>
                    </a:cubicBezTo>
                    <a:cubicBezTo>
                      <a:pt x="384238" y="894207"/>
                      <a:pt x="375094" y="890302"/>
                      <a:pt x="365569" y="886301"/>
                    </a:cubicBezTo>
                    <a:cubicBezTo>
                      <a:pt x="358588" y="883606"/>
                      <a:pt x="352015" y="879948"/>
                      <a:pt x="346043" y="875443"/>
                    </a:cubicBezTo>
                    <a:cubicBezTo>
                      <a:pt x="332423" y="864394"/>
                      <a:pt x="326993" y="851726"/>
                      <a:pt x="323850" y="830390"/>
                    </a:cubicBezTo>
                    <a:cubicBezTo>
                      <a:pt x="324326" y="825008"/>
                      <a:pt x="324517" y="819598"/>
                      <a:pt x="324421" y="814197"/>
                    </a:cubicBezTo>
                    <a:cubicBezTo>
                      <a:pt x="324259" y="796557"/>
                      <a:pt x="319364" y="779288"/>
                      <a:pt x="310229" y="764191"/>
                    </a:cubicBezTo>
                    <a:cubicBezTo>
                      <a:pt x="305848" y="756761"/>
                      <a:pt x="300704" y="749999"/>
                      <a:pt x="296704" y="743426"/>
                    </a:cubicBezTo>
                    <a:cubicBezTo>
                      <a:pt x="292494" y="736721"/>
                      <a:pt x="288769" y="729710"/>
                      <a:pt x="285559" y="722471"/>
                    </a:cubicBezTo>
                    <a:cubicBezTo>
                      <a:pt x="278358" y="708565"/>
                      <a:pt x="272824" y="693858"/>
                      <a:pt x="269081" y="678656"/>
                    </a:cubicBezTo>
                    <a:cubicBezTo>
                      <a:pt x="265966" y="665350"/>
                      <a:pt x="264366" y="651739"/>
                      <a:pt x="264319" y="638080"/>
                    </a:cubicBezTo>
                    <a:cubicBezTo>
                      <a:pt x="273044" y="609962"/>
                      <a:pt x="280006" y="581339"/>
                      <a:pt x="285178" y="552355"/>
                    </a:cubicBezTo>
                    <a:cubicBezTo>
                      <a:pt x="286036" y="557594"/>
                      <a:pt x="286893" y="562928"/>
                      <a:pt x="287560" y="568357"/>
                    </a:cubicBezTo>
                    <a:cubicBezTo>
                      <a:pt x="288884" y="580835"/>
                      <a:pt x="292094" y="593036"/>
                      <a:pt x="297085" y="604552"/>
                    </a:cubicBezTo>
                    <a:cubicBezTo>
                      <a:pt x="300418" y="610743"/>
                      <a:pt x="303467" y="615029"/>
                      <a:pt x="306610" y="619982"/>
                    </a:cubicBezTo>
                    <a:cubicBezTo>
                      <a:pt x="309458" y="624545"/>
                      <a:pt x="311944" y="629317"/>
                      <a:pt x="314039" y="634270"/>
                    </a:cubicBezTo>
                    <a:cubicBezTo>
                      <a:pt x="317297" y="644671"/>
                      <a:pt x="319087" y="655473"/>
                      <a:pt x="319373" y="666369"/>
                    </a:cubicBezTo>
                    <a:cubicBezTo>
                      <a:pt x="320611" y="678180"/>
                      <a:pt x="322707" y="689705"/>
                      <a:pt x="324612" y="701040"/>
                    </a:cubicBezTo>
                    <a:lnTo>
                      <a:pt x="325755" y="709327"/>
                    </a:lnTo>
                    <a:cubicBezTo>
                      <a:pt x="325850" y="710632"/>
                      <a:pt x="325850" y="711927"/>
                      <a:pt x="325755" y="713232"/>
                    </a:cubicBezTo>
                    <a:lnTo>
                      <a:pt x="326326" y="716756"/>
                    </a:lnTo>
                    <a:lnTo>
                      <a:pt x="327279" y="719328"/>
                    </a:lnTo>
                    <a:cubicBezTo>
                      <a:pt x="329918" y="725024"/>
                      <a:pt x="333108" y="730444"/>
                      <a:pt x="336804" y="735521"/>
                    </a:cubicBezTo>
                    <a:cubicBezTo>
                      <a:pt x="343471" y="745046"/>
                      <a:pt x="350425" y="754571"/>
                      <a:pt x="357759" y="764096"/>
                    </a:cubicBezTo>
                    <a:lnTo>
                      <a:pt x="365284" y="758190"/>
                    </a:lnTo>
                    <a:cubicBezTo>
                      <a:pt x="358616" y="748665"/>
                      <a:pt x="352044" y="739140"/>
                      <a:pt x="346234" y="729615"/>
                    </a:cubicBezTo>
                    <a:cubicBezTo>
                      <a:pt x="343319" y="725072"/>
                      <a:pt x="340862" y="720252"/>
                      <a:pt x="338900" y="715232"/>
                    </a:cubicBezTo>
                    <a:lnTo>
                      <a:pt x="338423" y="713804"/>
                    </a:lnTo>
                    <a:cubicBezTo>
                      <a:pt x="338471" y="713556"/>
                      <a:pt x="338471" y="713289"/>
                      <a:pt x="338423" y="713042"/>
                    </a:cubicBezTo>
                    <a:cubicBezTo>
                      <a:pt x="338423" y="711422"/>
                      <a:pt x="338423" y="709803"/>
                      <a:pt x="338423" y="708279"/>
                    </a:cubicBezTo>
                    <a:lnTo>
                      <a:pt x="337566" y="699326"/>
                    </a:lnTo>
                    <a:cubicBezTo>
                      <a:pt x="336233" y="687705"/>
                      <a:pt x="334709" y="676370"/>
                      <a:pt x="333946" y="665131"/>
                    </a:cubicBezTo>
                    <a:cubicBezTo>
                      <a:pt x="334213" y="652872"/>
                      <a:pt x="332641" y="640633"/>
                      <a:pt x="329279" y="628841"/>
                    </a:cubicBezTo>
                    <a:cubicBezTo>
                      <a:pt x="327108" y="623011"/>
                      <a:pt x="324536" y="617353"/>
                      <a:pt x="321564" y="611886"/>
                    </a:cubicBezTo>
                    <a:cubicBezTo>
                      <a:pt x="318897" y="606647"/>
                      <a:pt x="315563" y="601218"/>
                      <a:pt x="313658" y="597122"/>
                    </a:cubicBezTo>
                    <a:cubicBezTo>
                      <a:pt x="309886" y="587150"/>
                      <a:pt x="307734" y="576634"/>
                      <a:pt x="307276" y="565976"/>
                    </a:cubicBezTo>
                    <a:cubicBezTo>
                      <a:pt x="305772" y="544697"/>
                      <a:pt x="301809" y="523666"/>
                      <a:pt x="295466" y="503301"/>
                    </a:cubicBezTo>
                    <a:cubicBezTo>
                      <a:pt x="300342" y="472459"/>
                      <a:pt x="306895" y="441903"/>
                      <a:pt x="315087" y="411766"/>
                    </a:cubicBezTo>
                    <a:cubicBezTo>
                      <a:pt x="320849" y="400164"/>
                      <a:pt x="328336" y="389506"/>
                      <a:pt x="337280" y="380143"/>
                    </a:cubicBezTo>
                    <a:cubicBezTo>
                      <a:pt x="336042" y="394240"/>
                      <a:pt x="335185" y="408242"/>
                      <a:pt x="334709" y="422243"/>
                    </a:cubicBezTo>
                    <a:cubicBezTo>
                      <a:pt x="334232" y="436245"/>
                      <a:pt x="333946" y="452247"/>
                      <a:pt x="334709" y="467297"/>
                    </a:cubicBezTo>
                    <a:cubicBezTo>
                      <a:pt x="334947" y="482651"/>
                      <a:pt x="336547" y="497948"/>
                      <a:pt x="339471" y="513017"/>
                    </a:cubicBezTo>
                    <a:cubicBezTo>
                      <a:pt x="340319" y="517103"/>
                      <a:pt x="341500" y="521122"/>
                      <a:pt x="342995" y="525018"/>
                    </a:cubicBezTo>
                    <a:cubicBezTo>
                      <a:pt x="344729" y="529876"/>
                      <a:pt x="347605" y="534257"/>
                      <a:pt x="351377" y="537782"/>
                    </a:cubicBezTo>
                    <a:cubicBezTo>
                      <a:pt x="357283" y="542735"/>
                      <a:pt x="363855" y="547307"/>
                      <a:pt x="369284" y="551307"/>
                    </a:cubicBezTo>
                    <a:cubicBezTo>
                      <a:pt x="374485" y="555022"/>
                      <a:pt x="378809" y="559841"/>
                      <a:pt x="381952" y="565404"/>
                    </a:cubicBezTo>
                    <a:cubicBezTo>
                      <a:pt x="385344" y="571529"/>
                      <a:pt x="388277" y="577891"/>
                      <a:pt x="390716" y="584454"/>
                    </a:cubicBezTo>
                    <a:cubicBezTo>
                      <a:pt x="391859" y="587312"/>
                      <a:pt x="392716" y="590264"/>
                      <a:pt x="393763" y="593122"/>
                    </a:cubicBezTo>
                    <a:cubicBezTo>
                      <a:pt x="391573" y="617030"/>
                      <a:pt x="387096" y="650939"/>
                      <a:pt x="382715" y="657797"/>
                    </a:cubicBezTo>
                    <a:cubicBezTo>
                      <a:pt x="374428" y="670560"/>
                      <a:pt x="372142" y="686372"/>
                      <a:pt x="374618" y="713613"/>
                    </a:cubicBezTo>
                    <a:cubicBezTo>
                      <a:pt x="376057" y="726977"/>
                      <a:pt x="381133" y="739693"/>
                      <a:pt x="389287" y="750380"/>
                    </a:cubicBezTo>
                    <a:cubicBezTo>
                      <a:pt x="394373" y="757314"/>
                      <a:pt x="398212" y="765086"/>
                      <a:pt x="400621" y="773335"/>
                    </a:cubicBezTo>
                    <a:cubicBezTo>
                      <a:pt x="402012" y="778497"/>
                      <a:pt x="402784" y="783803"/>
                      <a:pt x="402908" y="789146"/>
                    </a:cubicBezTo>
                    <a:cubicBezTo>
                      <a:pt x="403231" y="797328"/>
                      <a:pt x="406403" y="805139"/>
                      <a:pt x="411861" y="811244"/>
                    </a:cubicBezTo>
                    <a:cubicBezTo>
                      <a:pt x="424148" y="829723"/>
                      <a:pt x="437864" y="853440"/>
                      <a:pt x="438055" y="853726"/>
                    </a:cubicBezTo>
                    <a:lnTo>
                      <a:pt x="446246" y="848963"/>
                    </a:lnTo>
                    <a:cubicBezTo>
                      <a:pt x="446246" y="848963"/>
                      <a:pt x="430911" y="824675"/>
                      <a:pt x="418909" y="80591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2" name="任意多边形: 形状 2381"/>
              <p:cNvSpPr/>
              <p:nvPr>
                <p:custDataLst>
                  <p:tags r:id="rId718"/>
                </p:custDataLst>
              </p:nvPr>
            </p:nvSpPr>
            <p:spPr>
              <a:xfrm>
                <a:off x="6701840" y="2631143"/>
                <a:ext cx="49339" cy="140017"/>
              </a:xfrm>
              <a:custGeom>
                <a:avLst/>
                <a:gdLst>
                  <a:gd name="connsiteX0" fmla="*/ 0 w 49339"/>
                  <a:gd name="connsiteY0" fmla="*/ 140017 h 140017"/>
                  <a:gd name="connsiteX1" fmla="*/ 49340 w 49339"/>
                  <a:gd name="connsiteY1" fmla="*/ 100108 h 140017"/>
                  <a:gd name="connsiteX2" fmla="*/ 23813 w 49339"/>
                  <a:gd name="connsiteY2" fmla="*/ 0 h 140017"/>
                  <a:gd name="connsiteX3" fmla="*/ 15716 w 49339"/>
                  <a:gd name="connsiteY3" fmla="*/ 9525 h 140017"/>
                  <a:gd name="connsiteX4" fmla="*/ 0 w 49339"/>
                  <a:gd name="connsiteY4" fmla="*/ 140017 h 14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 h="140017">
                    <a:moveTo>
                      <a:pt x="0" y="140017"/>
                    </a:moveTo>
                    <a:cubicBezTo>
                      <a:pt x="17402" y="127949"/>
                      <a:pt x="33900" y="114605"/>
                      <a:pt x="49340" y="100108"/>
                    </a:cubicBezTo>
                    <a:cubicBezTo>
                      <a:pt x="43339" y="71533"/>
                      <a:pt x="28004" y="27432"/>
                      <a:pt x="23813" y="0"/>
                    </a:cubicBezTo>
                    <a:cubicBezTo>
                      <a:pt x="21146" y="3334"/>
                      <a:pt x="18383" y="6667"/>
                      <a:pt x="15716" y="9525"/>
                    </a:cubicBezTo>
                    <a:cubicBezTo>
                      <a:pt x="15716" y="9716"/>
                      <a:pt x="7144" y="40672"/>
                      <a:pt x="0" y="140017"/>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3" name="任意多边形: 形状 2382"/>
              <p:cNvSpPr/>
              <p:nvPr>
                <p:custDataLst>
                  <p:tags r:id="rId719"/>
                </p:custDataLst>
              </p:nvPr>
            </p:nvSpPr>
            <p:spPr>
              <a:xfrm>
                <a:off x="6966444" y="2637335"/>
                <a:ext cx="68008" cy="161829"/>
              </a:xfrm>
              <a:custGeom>
                <a:avLst/>
                <a:gdLst>
                  <a:gd name="connsiteX0" fmla="*/ 68009 w 68008"/>
                  <a:gd name="connsiteY0" fmla="*/ 161830 h 161829"/>
                  <a:gd name="connsiteX1" fmla="*/ 67247 w 68008"/>
                  <a:gd name="connsiteY1" fmla="*/ 154781 h 161829"/>
                  <a:gd name="connsiteX2" fmla="*/ 0 w 68008"/>
                  <a:gd name="connsiteY2" fmla="*/ 109061 h 161829"/>
                  <a:gd name="connsiteX3" fmla="*/ 23813 w 68008"/>
                  <a:gd name="connsiteY3" fmla="*/ 0 h 161829"/>
                  <a:gd name="connsiteX4" fmla="*/ 53150 w 68008"/>
                  <a:gd name="connsiteY4" fmla="*/ 38862 h 161829"/>
                  <a:gd name="connsiteX5" fmla="*/ 53150 w 68008"/>
                  <a:gd name="connsiteY5" fmla="*/ 38862 h 161829"/>
                  <a:gd name="connsiteX6" fmla="*/ 68009 w 68008"/>
                  <a:gd name="connsiteY6" fmla="*/ 161830 h 16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08" h="161829">
                    <a:moveTo>
                      <a:pt x="68009" y="161830"/>
                    </a:moveTo>
                    <a:cubicBezTo>
                      <a:pt x="68009" y="159448"/>
                      <a:pt x="67533" y="157067"/>
                      <a:pt x="67247" y="154781"/>
                    </a:cubicBezTo>
                    <a:cubicBezTo>
                      <a:pt x="41634" y="144866"/>
                      <a:pt x="18631" y="129235"/>
                      <a:pt x="0" y="109061"/>
                    </a:cubicBezTo>
                    <a:cubicBezTo>
                      <a:pt x="12764" y="73933"/>
                      <a:pt x="20774" y="37252"/>
                      <a:pt x="23813" y="0"/>
                    </a:cubicBezTo>
                    <a:cubicBezTo>
                      <a:pt x="32795" y="13535"/>
                      <a:pt x="42586" y="26518"/>
                      <a:pt x="53150" y="38862"/>
                    </a:cubicBezTo>
                    <a:lnTo>
                      <a:pt x="53150" y="38862"/>
                    </a:lnTo>
                    <a:cubicBezTo>
                      <a:pt x="57817" y="70675"/>
                      <a:pt x="64294" y="106775"/>
                      <a:pt x="68009" y="16183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4" name="任意多边形: 形状 2383"/>
              <p:cNvSpPr/>
              <p:nvPr>
                <p:custDataLst>
                  <p:tags r:id="rId720"/>
                </p:custDataLst>
              </p:nvPr>
            </p:nvSpPr>
            <p:spPr>
              <a:xfrm>
                <a:off x="6185883" y="2462152"/>
                <a:ext cx="515290" cy="1203454"/>
              </a:xfrm>
              <a:custGeom>
                <a:avLst/>
                <a:gdLst>
                  <a:gd name="connsiteX0" fmla="*/ 445377 w 515290"/>
                  <a:gd name="connsiteY0" fmla="*/ 1045101 h 1203454"/>
                  <a:gd name="connsiteX1" fmla="*/ 515290 w 515290"/>
                  <a:gd name="connsiteY1" fmla="*/ 1002905 h 1203454"/>
                  <a:gd name="connsiteX2" fmla="*/ 361366 w 515290"/>
                  <a:gd name="connsiteY2" fmla="*/ 1113014 h 1203454"/>
                  <a:gd name="connsiteX3" fmla="*/ 104191 w 515290"/>
                  <a:gd name="connsiteY3" fmla="*/ 1203406 h 1203454"/>
                  <a:gd name="connsiteX4" fmla="*/ 79521 w 515290"/>
                  <a:gd name="connsiteY4" fmla="*/ 1199596 h 1203454"/>
                  <a:gd name="connsiteX5" fmla="*/ 64281 w 515290"/>
                  <a:gd name="connsiteY5" fmla="*/ 399020 h 1203454"/>
                  <a:gd name="connsiteX6" fmla="*/ 440423 w 515290"/>
                  <a:gd name="connsiteY6" fmla="*/ 18 h 1203454"/>
                  <a:gd name="connsiteX7" fmla="*/ 475952 w 515290"/>
                  <a:gd name="connsiteY7" fmla="*/ 7542 h 1203454"/>
                  <a:gd name="connsiteX8" fmla="*/ 166485 w 515290"/>
                  <a:gd name="connsiteY8" fmla="*/ 374731 h 1203454"/>
                  <a:gd name="connsiteX9" fmla="*/ 180772 w 515290"/>
                  <a:gd name="connsiteY9" fmla="*/ 1126444 h 1203454"/>
                  <a:gd name="connsiteX10" fmla="*/ 203918 w 515290"/>
                  <a:gd name="connsiteY10" fmla="*/ 1130063 h 1203454"/>
                  <a:gd name="connsiteX11" fmla="*/ 445377 w 515290"/>
                  <a:gd name="connsiteY11" fmla="*/ 1045101 h 12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290" h="1203454">
                    <a:moveTo>
                      <a:pt x="445377" y="1045101"/>
                    </a:moveTo>
                    <a:cubicBezTo>
                      <a:pt x="470332" y="1031385"/>
                      <a:pt x="494145" y="1017002"/>
                      <a:pt x="515290" y="1002905"/>
                    </a:cubicBezTo>
                    <a:cubicBezTo>
                      <a:pt x="488334" y="1034337"/>
                      <a:pt x="429089" y="1075866"/>
                      <a:pt x="361366" y="1113014"/>
                    </a:cubicBezTo>
                    <a:cubicBezTo>
                      <a:pt x="271926" y="1162068"/>
                      <a:pt x="167723" y="1203406"/>
                      <a:pt x="104191" y="1203406"/>
                    </a:cubicBezTo>
                    <a:cubicBezTo>
                      <a:pt x="95799" y="1203730"/>
                      <a:pt x="87427" y="1202435"/>
                      <a:pt x="79521" y="1199596"/>
                    </a:cubicBezTo>
                    <a:cubicBezTo>
                      <a:pt x="6179" y="1167592"/>
                      <a:pt x="-47923" y="685246"/>
                      <a:pt x="64281" y="399020"/>
                    </a:cubicBezTo>
                    <a:cubicBezTo>
                      <a:pt x="162770" y="149274"/>
                      <a:pt x="332791" y="18"/>
                      <a:pt x="440423" y="18"/>
                    </a:cubicBezTo>
                    <a:cubicBezTo>
                      <a:pt x="452692" y="-240"/>
                      <a:pt x="464846" y="2341"/>
                      <a:pt x="475952" y="7542"/>
                    </a:cubicBezTo>
                    <a:cubicBezTo>
                      <a:pt x="376892" y="39451"/>
                      <a:pt x="246494" y="171658"/>
                      <a:pt x="166485" y="374731"/>
                    </a:cubicBezTo>
                    <a:cubicBezTo>
                      <a:pt x="61043" y="643145"/>
                      <a:pt x="111811" y="1096440"/>
                      <a:pt x="180772" y="1126444"/>
                    </a:cubicBezTo>
                    <a:cubicBezTo>
                      <a:pt x="188173" y="1129149"/>
                      <a:pt x="196041" y="1130378"/>
                      <a:pt x="203918" y="1130063"/>
                    </a:cubicBezTo>
                    <a:cubicBezTo>
                      <a:pt x="263544" y="1130063"/>
                      <a:pt x="361366" y="1091202"/>
                      <a:pt x="445377" y="1045101"/>
                    </a:cubicBezTo>
                    <a:close/>
                  </a:path>
                </a:pathLst>
              </a:custGeom>
              <a:solidFill>
                <a:schemeClr val="accent1">
                  <a:alpha val="1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5" name="任意多边形: 形状 2384"/>
              <p:cNvSpPr/>
              <p:nvPr>
                <p:custDataLst>
                  <p:tags r:id="rId721"/>
                </p:custDataLst>
              </p:nvPr>
            </p:nvSpPr>
            <p:spPr>
              <a:xfrm>
                <a:off x="7142943" y="2467313"/>
                <a:ext cx="404568" cy="1198293"/>
              </a:xfrm>
              <a:custGeom>
                <a:avLst/>
                <a:gdLst>
                  <a:gd name="connsiteX0" fmla="*/ 324898 w 404568"/>
                  <a:gd name="connsiteY0" fmla="*/ 1194435 h 1198293"/>
                  <a:gd name="connsiteX1" fmla="*/ 300228 w 404568"/>
                  <a:gd name="connsiteY1" fmla="*/ 1198245 h 1198293"/>
                  <a:gd name="connsiteX2" fmla="*/ 286 w 404568"/>
                  <a:gd name="connsiteY2" fmla="*/ 1082897 h 1198293"/>
                  <a:gd name="connsiteX3" fmla="*/ 192214 w 404568"/>
                  <a:gd name="connsiteY3" fmla="*/ 1140047 h 1198293"/>
                  <a:gd name="connsiteX4" fmla="*/ 216884 w 404568"/>
                  <a:gd name="connsiteY4" fmla="*/ 1136237 h 1198293"/>
                  <a:gd name="connsiteX5" fmla="*/ 232600 w 404568"/>
                  <a:gd name="connsiteY5" fmla="*/ 336137 h 1198293"/>
                  <a:gd name="connsiteX6" fmla="*/ 0 w 404568"/>
                  <a:gd name="connsiteY6" fmla="*/ 0 h 1198293"/>
                  <a:gd name="connsiteX7" fmla="*/ 340614 w 404568"/>
                  <a:gd name="connsiteY7" fmla="*/ 394145 h 1198293"/>
                  <a:gd name="connsiteX8" fmla="*/ 324898 w 404568"/>
                  <a:gd name="connsiteY8" fmla="*/ 1194435 h 119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8" h="1198293">
                    <a:moveTo>
                      <a:pt x="324898" y="1194435"/>
                    </a:moveTo>
                    <a:cubicBezTo>
                      <a:pt x="316992" y="1197274"/>
                      <a:pt x="308619" y="1198569"/>
                      <a:pt x="300228" y="1198245"/>
                    </a:cubicBezTo>
                    <a:cubicBezTo>
                      <a:pt x="226123" y="1198245"/>
                      <a:pt x="97059" y="1142048"/>
                      <a:pt x="286" y="1082897"/>
                    </a:cubicBezTo>
                    <a:cubicBezTo>
                      <a:pt x="71533" y="1116140"/>
                      <a:pt x="143732" y="1140047"/>
                      <a:pt x="192214" y="1140047"/>
                    </a:cubicBezTo>
                    <a:cubicBezTo>
                      <a:pt x="200606" y="1140381"/>
                      <a:pt x="208978" y="1139085"/>
                      <a:pt x="216884" y="1136237"/>
                    </a:cubicBezTo>
                    <a:cubicBezTo>
                      <a:pt x="290322" y="1104233"/>
                      <a:pt x="344709" y="621887"/>
                      <a:pt x="232600" y="336137"/>
                    </a:cubicBezTo>
                    <a:cubicBezTo>
                      <a:pt x="171831" y="181928"/>
                      <a:pt x="83820" y="66104"/>
                      <a:pt x="0" y="0"/>
                    </a:cubicBezTo>
                    <a:cubicBezTo>
                      <a:pt x="106775" y="27337"/>
                      <a:pt x="252413" y="170497"/>
                      <a:pt x="340614" y="394145"/>
                    </a:cubicBezTo>
                    <a:cubicBezTo>
                      <a:pt x="452533" y="679704"/>
                      <a:pt x="398145" y="1162431"/>
                      <a:pt x="324898" y="1194435"/>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3" name="组合 2"/>
            <p:cNvGrpSpPr/>
            <p:nvPr/>
          </p:nvGrpSpPr>
          <p:grpSpPr>
            <a:xfrm>
              <a:off x="5604821" y="2037046"/>
              <a:ext cx="982361" cy="982360"/>
              <a:chOff x="5194351" y="1598752"/>
              <a:chExt cx="1041878" cy="1042011"/>
            </a:xfrm>
          </p:grpSpPr>
          <p:sp>
            <p:nvSpPr>
              <p:cNvPr id="11" name="任意多边形: 形状 2"/>
              <p:cNvSpPr/>
              <p:nvPr>
                <p:custDataLst>
                  <p:tags r:id="rId722"/>
                </p:custDataLst>
              </p:nvPr>
            </p:nvSpPr>
            <p:spPr>
              <a:xfrm>
                <a:off x="5194358" y="1598794"/>
                <a:ext cx="1041871" cy="1041872"/>
              </a:xfrm>
              <a:custGeom>
                <a:avLst/>
                <a:gdLst>
                  <a:gd name="connsiteX0" fmla="*/ 915531 w 915531"/>
                  <a:gd name="connsiteY0" fmla="*/ 457766 h 915531"/>
                  <a:gd name="connsiteX1" fmla="*/ 457766 w 915531"/>
                  <a:gd name="connsiteY1" fmla="*/ 915531 h 915531"/>
                  <a:gd name="connsiteX2" fmla="*/ 0 w 915531"/>
                  <a:gd name="connsiteY2" fmla="*/ 457766 h 915531"/>
                  <a:gd name="connsiteX3" fmla="*/ 457766 w 915531"/>
                  <a:gd name="connsiteY3" fmla="*/ 0 h 915531"/>
                  <a:gd name="connsiteX4" fmla="*/ 915531 w 915531"/>
                  <a:gd name="connsiteY4" fmla="*/ 457766 h 91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31" h="915531">
                    <a:moveTo>
                      <a:pt x="915531" y="457766"/>
                    </a:moveTo>
                    <a:cubicBezTo>
                      <a:pt x="915531" y="710583"/>
                      <a:pt x="710583" y="915531"/>
                      <a:pt x="457766" y="915531"/>
                    </a:cubicBezTo>
                    <a:cubicBezTo>
                      <a:pt x="204949" y="915531"/>
                      <a:pt x="0" y="710583"/>
                      <a:pt x="0" y="457766"/>
                    </a:cubicBezTo>
                    <a:cubicBezTo>
                      <a:pt x="0" y="204949"/>
                      <a:pt x="204949" y="0"/>
                      <a:pt x="457766" y="0"/>
                    </a:cubicBezTo>
                    <a:cubicBezTo>
                      <a:pt x="710583" y="0"/>
                      <a:pt x="915531" y="204949"/>
                      <a:pt x="915531" y="457766"/>
                    </a:cubicBezTo>
                    <a:close/>
                  </a:path>
                </a:pathLst>
              </a:custGeom>
              <a:solidFill>
                <a:srgbClr val="407BFF"/>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15" name="任意多边形: 形状 11"/>
              <p:cNvSpPr/>
              <p:nvPr>
                <p:custDataLst>
                  <p:tags r:id="rId723"/>
                </p:custDataLst>
              </p:nvPr>
            </p:nvSpPr>
            <p:spPr>
              <a:xfrm>
                <a:off x="5194351" y="1598752"/>
                <a:ext cx="1041878" cy="1042011"/>
              </a:xfrm>
              <a:custGeom>
                <a:avLst/>
                <a:gdLst>
                  <a:gd name="connsiteX0" fmla="*/ 915537 w 915537"/>
                  <a:gd name="connsiteY0" fmla="*/ 457893 h 915654"/>
                  <a:gd name="connsiteX1" fmla="*/ 757933 w 915537"/>
                  <a:gd name="connsiteY1" fmla="*/ 803560 h 915654"/>
                  <a:gd name="connsiteX2" fmla="*/ 694404 w 915537"/>
                  <a:gd name="connsiteY2" fmla="*/ 849968 h 915654"/>
                  <a:gd name="connsiteX3" fmla="*/ 304402 w 915537"/>
                  <a:gd name="connsiteY3" fmla="*/ 889256 h 915654"/>
                  <a:gd name="connsiteX4" fmla="*/ 157701 w 915537"/>
                  <a:gd name="connsiteY4" fmla="*/ 803470 h 915654"/>
                  <a:gd name="connsiteX5" fmla="*/ 112078 w 915537"/>
                  <a:gd name="connsiteY5" fmla="*/ 157706 h 915654"/>
                  <a:gd name="connsiteX6" fmla="*/ 757843 w 915537"/>
                  <a:gd name="connsiteY6" fmla="*/ 112073 h 915654"/>
                  <a:gd name="connsiteX7" fmla="*/ 915537 w 915537"/>
                  <a:gd name="connsiteY7" fmla="*/ 457893 h 91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537" h="915654">
                    <a:moveTo>
                      <a:pt x="915537" y="457893"/>
                    </a:moveTo>
                    <a:cubicBezTo>
                      <a:pt x="915718" y="590537"/>
                      <a:pt x="858190" y="716711"/>
                      <a:pt x="757933" y="803560"/>
                    </a:cubicBezTo>
                    <a:cubicBezTo>
                      <a:pt x="738054" y="820736"/>
                      <a:pt x="716806" y="836253"/>
                      <a:pt x="694404" y="849968"/>
                    </a:cubicBezTo>
                    <a:cubicBezTo>
                      <a:pt x="576818" y="920714"/>
                      <a:pt x="433739" y="935123"/>
                      <a:pt x="304402" y="889256"/>
                    </a:cubicBezTo>
                    <a:cubicBezTo>
                      <a:pt x="250570" y="870081"/>
                      <a:pt x="200810" y="840984"/>
                      <a:pt x="157701" y="803470"/>
                    </a:cubicBezTo>
                    <a:cubicBezTo>
                      <a:pt x="-33227" y="637747"/>
                      <a:pt x="-53646" y="348624"/>
                      <a:pt x="112078" y="157706"/>
                    </a:cubicBezTo>
                    <a:cubicBezTo>
                      <a:pt x="277801" y="-33222"/>
                      <a:pt x="566915" y="-53650"/>
                      <a:pt x="757843" y="112073"/>
                    </a:cubicBezTo>
                    <a:cubicBezTo>
                      <a:pt x="858037" y="199049"/>
                      <a:pt x="915573" y="325213"/>
                      <a:pt x="915537" y="457893"/>
                    </a:cubicBezTo>
                    <a:close/>
                  </a:path>
                </a:pathLst>
              </a:custGeom>
              <a:solidFill>
                <a:srgbClr val="FFFFFF">
                  <a:alpha val="80000"/>
                </a:srgbClr>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16" name="任意多边形: 形状 12"/>
              <p:cNvSpPr/>
              <p:nvPr>
                <p:custDataLst>
                  <p:tags r:id="rId724"/>
                </p:custDataLst>
              </p:nvPr>
            </p:nvSpPr>
            <p:spPr>
              <a:xfrm>
                <a:off x="5247169" y="2054920"/>
                <a:ext cx="935734" cy="357477"/>
              </a:xfrm>
              <a:custGeom>
                <a:avLst/>
                <a:gdLst>
                  <a:gd name="connsiteX0" fmla="*/ 822266 w 822265"/>
                  <a:gd name="connsiteY0" fmla="*/ 142826 h 314128"/>
                  <a:gd name="connsiteX1" fmla="*/ 822266 w 822265"/>
                  <a:gd name="connsiteY1" fmla="*/ 139042 h 314128"/>
                  <a:gd name="connsiteX2" fmla="*/ 411088 w 822265"/>
                  <a:gd name="connsiteY2" fmla="*/ 0 h 314128"/>
                  <a:gd name="connsiteX3" fmla="*/ 0 w 822265"/>
                  <a:gd name="connsiteY3" fmla="*/ 139042 h 314128"/>
                  <a:gd name="connsiteX4" fmla="*/ 0 w 822265"/>
                  <a:gd name="connsiteY4" fmla="*/ 175086 h 314128"/>
                  <a:gd name="connsiteX5" fmla="*/ 411088 w 822265"/>
                  <a:gd name="connsiteY5" fmla="*/ 314128 h 314128"/>
                  <a:gd name="connsiteX6" fmla="*/ 822266 w 822265"/>
                  <a:gd name="connsiteY6" fmla="*/ 175086 h 314128"/>
                  <a:gd name="connsiteX7" fmla="*/ 822266 w 822265"/>
                  <a:gd name="connsiteY7" fmla="*/ 171302 h 3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265" h="314128">
                    <a:moveTo>
                      <a:pt x="822266" y="142826"/>
                    </a:moveTo>
                    <a:cubicBezTo>
                      <a:pt x="822266" y="141565"/>
                      <a:pt x="822266" y="140303"/>
                      <a:pt x="822266" y="139042"/>
                    </a:cubicBezTo>
                    <a:cubicBezTo>
                      <a:pt x="822266" y="62177"/>
                      <a:pt x="638169" y="0"/>
                      <a:pt x="411088" y="0"/>
                    </a:cubicBezTo>
                    <a:cubicBezTo>
                      <a:pt x="184007" y="0"/>
                      <a:pt x="0" y="62177"/>
                      <a:pt x="0" y="139042"/>
                    </a:cubicBezTo>
                    <a:lnTo>
                      <a:pt x="0" y="175086"/>
                    </a:lnTo>
                    <a:cubicBezTo>
                      <a:pt x="0" y="251861"/>
                      <a:pt x="184098" y="314128"/>
                      <a:pt x="411088" y="314128"/>
                    </a:cubicBezTo>
                    <a:cubicBezTo>
                      <a:pt x="638078" y="314128"/>
                      <a:pt x="822266" y="251861"/>
                      <a:pt x="822266" y="175086"/>
                    </a:cubicBezTo>
                    <a:cubicBezTo>
                      <a:pt x="822266" y="173825"/>
                      <a:pt x="822266" y="172563"/>
                      <a:pt x="822266" y="171302"/>
                    </a:cubicBezTo>
                    <a:close/>
                  </a:path>
                </a:pathLst>
              </a:custGeom>
              <a:solidFill>
                <a:srgbClr val="407BFF"/>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17" name="任意多边形: 形状 13"/>
              <p:cNvSpPr/>
              <p:nvPr>
                <p:custDataLst>
                  <p:tags r:id="rId725"/>
                </p:custDataLst>
              </p:nvPr>
            </p:nvSpPr>
            <p:spPr>
              <a:xfrm>
                <a:off x="5247169" y="2054920"/>
                <a:ext cx="935734" cy="357477"/>
              </a:xfrm>
              <a:custGeom>
                <a:avLst/>
                <a:gdLst>
                  <a:gd name="connsiteX0" fmla="*/ 822266 w 822265"/>
                  <a:gd name="connsiteY0" fmla="*/ 142826 h 314128"/>
                  <a:gd name="connsiteX1" fmla="*/ 822266 w 822265"/>
                  <a:gd name="connsiteY1" fmla="*/ 139042 h 314128"/>
                  <a:gd name="connsiteX2" fmla="*/ 411088 w 822265"/>
                  <a:gd name="connsiteY2" fmla="*/ 0 h 314128"/>
                  <a:gd name="connsiteX3" fmla="*/ 0 w 822265"/>
                  <a:gd name="connsiteY3" fmla="*/ 139042 h 314128"/>
                  <a:gd name="connsiteX4" fmla="*/ 0 w 822265"/>
                  <a:gd name="connsiteY4" fmla="*/ 175086 h 314128"/>
                  <a:gd name="connsiteX5" fmla="*/ 411088 w 822265"/>
                  <a:gd name="connsiteY5" fmla="*/ 314128 h 314128"/>
                  <a:gd name="connsiteX6" fmla="*/ 822266 w 822265"/>
                  <a:gd name="connsiteY6" fmla="*/ 175086 h 314128"/>
                  <a:gd name="connsiteX7" fmla="*/ 822266 w 822265"/>
                  <a:gd name="connsiteY7" fmla="*/ 171302 h 3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265" h="314128">
                    <a:moveTo>
                      <a:pt x="822266" y="142826"/>
                    </a:moveTo>
                    <a:cubicBezTo>
                      <a:pt x="822266" y="141565"/>
                      <a:pt x="822266" y="140303"/>
                      <a:pt x="822266" y="139042"/>
                    </a:cubicBezTo>
                    <a:cubicBezTo>
                      <a:pt x="822266" y="62177"/>
                      <a:pt x="638169" y="0"/>
                      <a:pt x="411088" y="0"/>
                    </a:cubicBezTo>
                    <a:cubicBezTo>
                      <a:pt x="184007" y="0"/>
                      <a:pt x="0" y="62177"/>
                      <a:pt x="0" y="139042"/>
                    </a:cubicBezTo>
                    <a:lnTo>
                      <a:pt x="0" y="175086"/>
                    </a:lnTo>
                    <a:cubicBezTo>
                      <a:pt x="0" y="251861"/>
                      <a:pt x="184098" y="314128"/>
                      <a:pt x="411088" y="314128"/>
                    </a:cubicBezTo>
                    <a:cubicBezTo>
                      <a:pt x="638078" y="314128"/>
                      <a:pt x="822266" y="251861"/>
                      <a:pt x="822266" y="175086"/>
                    </a:cubicBezTo>
                    <a:cubicBezTo>
                      <a:pt x="822266" y="173825"/>
                      <a:pt x="822266" y="172563"/>
                      <a:pt x="822266" y="171302"/>
                    </a:cubicBezTo>
                    <a:close/>
                  </a:path>
                </a:pathLst>
              </a:custGeom>
              <a:solidFill>
                <a:srgbClr val="FFFFFF">
                  <a:alpha val="60000"/>
                </a:srgbClr>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18" name="任意多边形: 形状 14"/>
              <p:cNvSpPr/>
              <p:nvPr>
                <p:custDataLst>
                  <p:tags r:id="rId726"/>
                </p:custDataLst>
              </p:nvPr>
            </p:nvSpPr>
            <p:spPr>
              <a:xfrm>
                <a:off x="5247375" y="2095939"/>
                <a:ext cx="935838" cy="316458"/>
              </a:xfrm>
              <a:custGeom>
                <a:avLst/>
                <a:gdLst>
                  <a:gd name="connsiteX0" fmla="*/ 822356 w 822356"/>
                  <a:gd name="connsiteY0" fmla="*/ 139042 h 278083"/>
                  <a:gd name="connsiteX1" fmla="*/ 411178 w 822356"/>
                  <a:gd name="connsiteY1" fmla="*/ 278084 h 278083"/>
                  <a:gd name="connsiteX2" fmla="*/ 0 w 822356"/>
                  <a:gd name="connsiteY2" fmla="*/ 139042 h 278083"/>
                  <a:gd name="connsiteX3" fmla="*/ 411178 w 822356"/>
                  <a:gd name="connsiteY3" fmla="*/ 0 h 278083"/>
                  <a:gd name="connsiteX4" fmla="*/ 822356 w 822356"/>
                  <a:gd name="connsiteY4" fmla="*/ 139042 h 27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356" h="278083">
                    <a:moveTo>
                      <a:pt x="822356" y="139042"/>
                    </a:moveTo>
                    <a:cubicBezTo>
                      <a:pt x="822356" y="215833"/>
                      <a:pt x="638265" y="278084"/>
                      <a:pt x="411178" y="278084"/>
                    </a:cubicBezTo>
                    <a:cubicBezTo>
                      <a:pt x="184091" y="278084"/>
                      <a:pt x="0" y="215832"/>
                      <a:pt x="0" y="139042"/>
                    </a:cubicBezTo>
                    <a:cubicBezTo>
                      <a:pt x="0" y="62251"/>
                      <a:pt x="184091" y="0"/>
                      <a:pt x="411178" y="0"/>
                    </a:cubicBezTo>
                    <a:cubicBezTo>
                      <a:pt x="638265" y="0"/>
                      <a:pt x="822356" y="62251"/>
                      <a:pt x="822356" y="139042"/>
                    </a:cubicBezTo>
                    <a:close/>
                  </a:path>
                </a:pathLst>
              </a:custGeom>
              <a:solidFill>
                <a:srgbClr val="407BFF"/>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20" name="任意多边形: 形状 15"/>
              <p:cNvSpPr/>
              <p:nvPr>
                <p:custDataLst>
                  <p:tags r:id="rId727"/>
                </p:custDataLst>
              </p:nvPr>
            </p:nvSpPr>
            <p:spPr>
              <a:xfrm>
                <a:off x="5247375" y="2095939"/>
                <a:ext cx="935838" cy="316458"/>
              </a:xfrm>
              <a:custGeom>
                <a:avLst/>
                <a:gdLst>
                  <a:gd name="connsiteX0" fmla="*/ 822356 w 822356"/>
                  <a:gd name="connsiteY0" fmla="*/ 139042 h 278083"/>
                  <a:gd name="connsiteX1" fmla="*/ 411178 w 822356"/>
                  <a:gd name="connsiteY1" fmla="*/ 278084 h 278083"/>
                  <a:gd name="connsiteX2" fmla="*/ 0 w 822356"/>
                  <a:gd name="connsiteY2" fmla="*/ 139042 h 278083"/>
                  <a:gd name="connsiteX3" fmla="*/ 411178 w 822356"/>
                  <a:gd name="connsiteY3" fmla="*/ 0 h 278083"/>
                  <a:gd name="connsiteX4" fmla="*/ 822356 w 822356"/>
                  <a:gd name="connsiteY4" fmla="*/ 139042 h 27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356" h="278083">
                    <a:moveTo>
                      <a:pt x="822356" y="139042"/>
                    </a:moveTo>
                    <a:cubicBezTo>
                      <a:pt x="822356" y="215833"/>
                      <a:pt x="638265" y="278084"/>
                      <a:pt x="411178" y="278084"/>
                    </a:cubicBezTo>
                    <a:cubicBezTo>
                      <a:pt x="184091" y="278084"/>
                      <a:pt x="0" y="215832"/>
                      <a:pt x="0" y="139042"/>
                    </a:cubicBezTo>
                    <a:cubicBezTo>
                      <a:pt x="0" y="62251"/>
                      <a:pt x="184091" y="0"/>
                      <a:pt x="411178" y="0"/>
                    </a:cubicBezTo>
                    <a:cubicBezTo>
                      <a:pt x="638265" y="0"/>
                      <a:pt x="822356" y="62251"/>
                      <a:pt x="822356" y="139042"/>
                    </a:cubicBezTo>
                    <a:close/>
                  </a:path>
                </a:pathLst>
              </a:custGeom>
              <a:solidFill>
                <a:srgbClr val="FFFFFF">
                  <a:alpha val="70000"/>
                </a:srgbClr>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22" name="任意多边形: 形状 16"/>
              <p:cNvSpPr/>
              <p:nvPr>
                <p:custDataLst>
                  <p:tags r:id="rId728"/>
                </p:custDataLst>
              </p:nvPr>
            </p:nvSpPr>
            <p:spPr>
              <a:xfrm>
                <a:off x="5247477" y="2213149"/>
                <a:ext cx="935734" cy="199247"/>
              </a:xfrm>
              <a:custGeom>
                <a:avLst/>
                <a:gdLst>
                  <a:gd name="connsiteX0" fmla="*/ 822266 w 822265"/>
                  <a:gd name="connsiteY0" fmla="*/ 36045 h 175086"/>
                  <a:gd name="connsiteX1" fmla="*/ 411178 w 822265"/>
                  <a:gd name="connsiteY1" fmla="*/ 175086 h 175086"/>
                  <a:gd name="connsiteX2" fmla="*/ 0 w 822265"/>
                  <a:gd name="connsiteY2" fmla="*/ 36045 h 175086"/>
                  <a:gd name="connsiteX3" fmla="*/ 0 w 822265"/>
                  <a:gd name="connsiteY3" fmla="*/ 0 h 175086"/>
                  <a:gd name="connsiteX4" fmla="*/ 411178 w 822265"/>
                  <a:gd name="connsiteY4" fmla="*/ 139042 h 175086"/>
                  <a:gd name="connsiteX5" fmla="*/ 821996 w 822265"/>
                  <a:gd name="connsiteY5" fmla="*/ 5046 h 175086"/>
                  <a:gd name="connsiteX6" fmla="*/ 821996 w 822265"/>
                  <a:gd name="connsiteY6" fmla="*/ 32080 h 175086"/>
                  <a:gd name="connsiteX7" fmla="*/ 822266 w 822265"/>
                  <a:gd name="connsiteY7" fmla="*/ 36045 h 1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265" h="175086">
                    <a:moveTo>
                      <a:pt x="822266" y="36045"/>
                    </a:moveTo>
                    <a:cubicBezTo>
                      <a:pt x="822266" y="112819"/>
                      <a:pt x="638259" y="175086"/>
                      <a:pt x="411178" y="175086"/>
                    </a:cubicBezTo>
                    <a:cubicBezTo>
                      <a:pt x="184098" y="175086"/>
                      <a:pt x="0" y="112819"/>
                      <a:pt x="0" y="36045"/>
                    </a:cubicBezTo>
                    <a:lnTo>
                      <a:pt x="0" y="0"/>
                    </a:lnTo>
                    <a:cubicBezTo>
                      <a:pt x="0" y="76775"/>
                      <a:pt x="184098" y="139042"/>
                      <a:pt x="411178" y="139042"/>
                    </a:cubicBezTo>
                    <a:cubicBezTo>
                      <a:pt x="633212" y="139042"/>
                      <a:pt x="814156" y="79478"/>
                      <a:pt x="821996" y="5046"/>
                    </a:cubicBezTo>
                    <a:lnTo>
                      <a:pt x="821996" y="32080"/>
                    </a:lnTo>
                    <a:cubicBezTo>
                      <a:pt x="822086" y="33521"/>
                      <a:pt x="822266" y="34783"/>
                      <a:pt x="822266" y="36045"/>
                    </a:cubicBezTo>
                    <a:close/>
                  </a:path>
                </a:pathLst>
              </a:custGeom>
              <a:solidFill>
                <a:srgbClr val="FFFFFF"/>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24" name="任意多边形: 形状 18"/>
              <p:cNvSpPr/>
              <p:nvPr>
                <p:custDataLst>
                  <p:tags r:id="rId729"/>
                </p:custDataLst>
              </p:nvPr>
            </p:nvSpPr>
            <p:spPr>
              <a:xfrm>
                <a:off x="5554205" y="2145704"/>
                <a:ext cx="469785" cy="187685"/>
              </a:xfrm>
              <a:custGeom>
                <a:avLst/>
                <a:gdLst>
                  <a:gd name="connsiteX0" fmla="*/ 133805 w 412818"/>
                  <a:gd name="connsiteY0" fmla="*/ 2227 h 164926"/>
                  <a:gd name="connsiteX1" fmla="*/ 158315 w 412818"/>
                  <a:gd name="connsiteY1" fmla="*/ 154 h 164926"/>
                  <a:gd name="connsiteX2" fmla="*/ 237523 w 412818"/>
                  <a:gd name="connsiteY2" fmla="*/ 17095 h 164926"/>
                  <a:gd name="connsiteX3" fmla="*/ 321056 w 412818"/>
                  <a:gd name="connsiteY3" fmla="*/ 35117 h 164926"/>
                  <a:gd name="connsiteX4" fmla="*/ 398281 w 412818"/>
                  <a:gd name="connsiteY4" fmla="*/ 47463 h 164926"/>
                  <a:gd name="connsiteX5" fmla="*/ 409545 w 412818"/>
                  <a:gd name="connsiteY5" fmla="*/ 57104 h 164926"/>
                  <a:gd name="connsiteX6" fmla="*/ 408284 w 412818"/>
                  <a:gd name="connsiteY6" fmla="*/ 83597 h 164926"/>
                  <a:gd name="connsiteX7" fmla="*/ 389270 w 412818"/>
                  <a:gd name="connsiteY7" fmla="*/ 98015 h 164926"/>
                  <a:gd name="connsiteX8" fmla="*/ 277893 w 412818"/>
                  <a:gd name="connsiteY8" fmla="*/ 116037 h 164926"/>
                  <a:gd name="connsiteX9" fmla="*/ 207245 w 412818"/>
                  <a:gd name="connsiteY9" fmla="*/ 145594 h 164926"/>
                  <a:gd name="connsiteX10" fmla="*/ 81090 w 412818"/>
                  <a:gd name="connsiteY10" fmla="*/ 145594 h 164926"/>
                  <a:gd name="connsiteX11" fmla="*/ 31168 w 412818"/>
                  <a:gd name="connsiteY11" fmla="*/ 108918 h 164926"/>
                  <a:gd name="connsiteX12" fmla="*/ 1882 w 412818"/>
                  <a:gd name="connsiteY12" fmla="*/ 80714 h 164926"/>
                  <a:gd name="connsiteX13" fmla="*/ 53155 w 412818"/>
                  <a:gd name="connsiteY13" fmla="*/ 37640 h 164926"/>
                  <a:gd name="connsiteX14" fmla="*/ 94516 w 412818"/>
                  <a:gd name="connsiteY14" fmla="*/ 19618 h 164926"/>
                  <a:gd name="connsiteX15" fmla="*/ 133805 w 412818"/>
                  <a:gd name="connsiteY15" fmla="*/ 2227 h 16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818" h="164926">
                    <a:moveTo>
                      <a:pt x="133805" y="2227"/>
                    </a:moveTo>
                    <a:cubicBezTo>
                      <a:pt x="141834" y="361"/>
                      <a:pt x="150088" y="-342"/>
                      <a:pt x="158315" y="154"/>
                    </a:cubicBezTo>
                    <a:cubicBezTo>
                      <a:pt x="185222" y="3092"/>
                      <a:pt x="211769" y="8769"/>
                      <a:pt x="237523" y="17095"/>
                    </a:cubicBezTo>
                    <a:cubicBezTo>
                      <a:pt x="264556" y="24394"/>
                      <a:pt x="292581" y="34036"/>
                      <a:pt x="321056" y="35117"/>
                    </a:cubicBezTo>
                    <a:cubicBezTo>
                      <a:pt x="346287" y="36289"/>
                      <a:pt x="375123" y="35117"/>
                      <a:pt x="398281" y="47463"/>
                    </a:cubicBezTo>
                    <a:cubicBezTo>
                      <a:pt x="402751" y="49733"/>
                      <a:pt x="406608" y="53040"/>
                      <a:pt x="409545" y="57104"/>
                    </a:cubicBezTo>
                    <a:cubicBezTo>
                      <a:pt x="414330" y="65422"/>
                      <a:pt x="413835" y="75767"/>
                      <a:pt x="408284" y="83597"/>
                    </a:cubicBezTo>
                    <a:cubicBezTo>
                      <a:pt x="403463" y="90130"/>
                      <a:pt x="396867" y="95140"/>
                      <a:pt x="389270" y="98015"/>
                    </a:cubicBezTo>
                    <a:cubicBezTo>
                      <a:pt x="355569" y="112523"/>
                      <a:pt x="313757" y="109099"/>
                      <a:pt x="277893" y="116037"/>
                    </a:cubicBezTo>
                    <a:cubicBezTo>
                      <a:pt x="252031" y="121354"/>
                      <a:pt x="231035" y="134780"/>
                      <a:pt x="207245" y="145594"/>
                    </a:cubicBezTo>
                    <a:cubicBezTo>
                      <a:pt x="167596" y="163616"/>
                      <a:pt x="117765" y="178124"/>
                      <a:pt x="81090" y="145594"/>
                    </a:cubicBezTo>
                    <a:cubicBezTo>
                      <a:pt x="65086" y="132519"/>
                      <a:pt x="48424" y="120281"/>
                      <a:pt x="31168" y="108918"/>
                    </a:cubicBezTo>
                    <a:cubicBezTo>
                      <a:pt x="20715" y="101619"/>
                      <a:pt x="6928" y="93059"/>
                      <a:pt x="1882" y="80714"/>
                    </a:cubicBezTo>
                    <a:cubicBezTo>
                      <a:pt x="-9743" y="51878"/>
                      <a:pt x="35583" y="43227"/>
                      <a:pt x="53155" y="37640"/>
                    </a:cubicBezTo>
                    <a:cubicBezTo>
                      <a:pt x="67825" y="33910"/>
                      <a:pt x="81802" y="27827"/>
                      <a:pt x="94516" y="19618"/>
                    </a:cubicBezTo>
                    <a:cubicBezTo>
                      <a:pt x="106294" y="11211"/>
                      <a:pt x="119666" y="5290"/>
                      <a:pt x="133805" y="2227"/>
                    </a:cubicBezTo>
                    <a:close/>
                  </a:path>
                </a:pathLst>
              </a:custGeom>
              <a:solidFill>
                <a:srgbClr val="C00000"/>
              </a:solidFill>
              <a:ln w="9011" cap="flat">
                <a:noFill/>
                <a:prstDash val="solid"/>
                <a:miter/>
              </a:ln>
            </p:spPr>
            <p:txBody>
              <a:bodyPr rtlCol="0" anchor="ctr"/>
              <a:p>
                <a:endParaRPr lang="zh-CN" altLang="en-US" dirty="0">
                  <a:ea typeface="思源黑体 CN Regular" panose="020B0500000000000000" pitchFamily="34" charset="-122"/>
                </a:endParaRPr>
              </a:p>
            </p:txBody>
          </p:sp>
          <p:sp>
            <p:nvSpPr>
              <p:cNvPr id="25" name="任意多边形: 形状 19"/>
              <p:cNvSpPr/>
              <p:nvPr>
                <p:custDataLst>
                  <p:tags r:id="rId730"/>
                </p:custDataLst>
              </p:nvPr>
            </p:nvSpPr>
            <p:spPr>
              <a:xfrm>
                <a:off x="5368399" y="2157440"/>
                <a:ext cx="164869" cy="74525"/>
              </a:xfrm>
              <a:custGeom>
                <a:avLst/>
                <a:gdLst>
                  <a:gd name="connsiteX0" fmla="*/ 120822 w 144877"/>
                  <a:gd name="connsiteY0" fmla="*/ 654 h 65488"/>
                  <a:gd name="connsiteX1" fmla="*/ 140196 w 144877"/>
                  <a:gd name="connsiteY1" fmla="*/ 23092 h 65488"/>
                  <a:gd name="connsiteX2" fmla="*/ 104151 w 144877"/>
                  <a:gd name="connsiteY2" fmla="*/ 38411 h 65488"/>
                  <a:gd name="connsiteX3" fmla="*/ 54860 w 144877"/>
                  <a:gd name="connsiteY3" fmla="*/ 53820 h 65488"/>
                  <a:gd name="connsiteX4" fmla="*/ 15932 w 144877"/>
                  <a:gd name="connsiteY4" fmla="*/ 64723 h 65488"/>
                  <a:gd name="connsiteX5" fmla="*/ 1190 w 144877"/>
                  <a:gd name="connsiteY5" fmla="*/ 35338 h 65488"/>
                  <a:gd name="connsiteX6" fmla="*/ 2776 w 144877"/>
                  <a:gd name="connsiteY6" fmla="*/ 31652 h 65488"/>
                  <a:gd name="connsiteX7" fmla="*/ 42876 w 144877"/>
                  <a:gd name="connsiteY7" fmla="*/ 5250 h 65488"/>
                  <a:gd name="connsiteX8" fmla="*/ 111991 w 144877"/>
                  <a:gd name="connsiteY8" fmla="*/ 23 h 65488"/>
                  <a:gd name="connsiteX9" fmla="*/ 120822 w 144877"/>
                  <a:gd name="connsiteY9" fmla="*/ 654 h 6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877" h="65488">
                    <a:moveTo>
                      <a:pt x="120822" y="654"/>
                    </a:moveTo>
                    <a:cubicBezTo>
                      <a:pt x="134789" y="2186"/>
                      <a:pt x="153803" y="9215"/>
                      <a:pt x="140196" y="23092"/>
                    </a:cubicBezTo>
                    <a:cubicBezTo>
                      <a:pt x="129932" y="31598"/>
                      <a:pt x="117407" y="36924"/>
                      <a:pt x="104151" y="38411"/>
                    </a:cubicBezTo>
                    <a:cubicBezTo>
                      <a:pt x="86994" y="40835"/>
                      <a:pt x="70341" y="46034"/>
                      <a:pt x="54860" y="53820"/>
                    </a:cubicBezTo>
                    <a:cubicBezTo>
                      <a:pt x="44047" y="59767"/>
                      <a:pt x="28728" y="68057"/>
                      <a:pt x="15932" y="64723"/>
                    </a:cubicBezTo>
                    <a:cubicBezTo>
                      <a:pt x="3749" y="60677"/>
                      <a:pt x="-2856" y="47521"/>
                      <a:pt x="1190" y="35338"/>
                    </a:cubicBezTo>
                    <a:cubicBezTo>
                      <a:pt x="1614" y="34068"/>
                      <a:pt x="2145" y="32833"/>
                      <a:pt x="2776" y="31652"/>
                    </a:cubicBezTo>
                    <a:cubicBezTo>
                      <a:pt x="9624" y="17415"/>
                      <a:pt x="28187" y="8494"/>
                      <a:pt x="42876" y="5250"/>
                    </a:cubicBezTo>
                    <a:cubicBezTo>
                      <a:pt x="65584" y="204"/>
                      <a:pt x="89013" y="2366"/>
                      <a:pt x="111991" y="23"/>
                    </a:cubicBezTo>
                    <a:cubicBezTo>
                      <a:pt x="114947" y="-76"/>
                      <a:pt x="117911" y="141"/>
                      <a:pt x="120822" y="654"/>
                    </a:cubicBezTo>
                    <a:close/>
                  </a:path>
                </a:pathLst>
              </a:custGeom>
              <a:solidFill>
                <a:srgbClr val="C00000"/>
              </a:solidFill>
              <a:ln w="9011" cap="flat">
                <a:noFill/>
                <a:prstDash val="solid"/>
                <a:miter/>
              </a:ln>
            </p:spPr>
            <p:txBody>
              <a:bodyPr rtlCol="0" anchor="ctr"/>
              <a:p>
                <a:endParaRPr lang="zh-CN" altLang="en-US" dirty="0">
                  <a:ea typeface="思源黑体 CN Regular" panose="020B0500000000000000" pitchFamily="34"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2174875" y="1680845"/>
            <a:ext cx="4978400" cy="2828925"/>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六边形 10"/>
          <p:cNvSpPr/>
          <p:nvPr/>
        </p:nvSpPr>
        <p:spPr>
          <a:xfrm>
            <a:off x="410210" y="1809750"/>
            <a:ext cx="2200910" cy="2419985"/>
          </a:xfrm>
          <a:custGeom>
            <a:avLst/>
            <a:gdLst>
              <a:gd name="connsiteX0" fmla="*/ 1048325 w 1935655"/>
              <a:gd name="connsiteY0" fmla="*/ 18988 h 2202837"/>
              <a:gd name="connsiteX1" fmla="*/ 1836153 w 1935655"/>
              <a:gd name="connsiteY1" fmla="*/ 412902 h 2202837"/>
              <a:gd name="connsiteX2" fmla="*/ 1935655 w 1935655"/>
              <a:gd name="connsiteY2" fmla="*/ 573899 h 2202837"/>
              <a:gd name="connsiteX3" fmla="*/ 1935655 w 1935655"/>
              <a:gd name="connsiteY3" fmla="*/ 1628939 h 2202837"/>
              <a:gd name="connsiteX4" fmla="*/ 1836153 w 1935655"/>
              <a:gd name="connsiteY4" fmla="*/ 1789936 h 2202837"/>
              <a:gd name="connsiteX5" fmla="*/ 1048325 w 1935655"/>
              <a:gd name="connsiteY5" fmla="*/ 2183850 h 2202837"/>
              <a:gd name="connsiteX6" fmla="*/ 887328 w 1935655"/>
              <a:gd name="connsiteY6" fmla="*/ 2183850 h 2202837"/>
              <a:gd name="connsiteX7" fmla="*/ 99502 w 1935655"/>
              <a:gd name="connsiteY7" fmla="*/ 1789936 h 2202837"/>
              <a:gd name="connsiteX8" fmla="*/ 0 w 1935655"/>
              <a:gd name="connsiteY8" fmla="*/ 1628939 h 2202837"/>
              <a:gd name="connsiteX9" fmla="*/ 0 w 1935655"/>
              <a:gd name="connsiteY9" fmla="*/ 573899 h 2202837"/>
              <a:gd name="connsiteX10" fmla="*/ 99502 w 1935655"/>
              <a:gd name="connsiteY10" fmla="*/ 412902 h 2202837"/>
              <a:gd name="connsiteX11" fmla="*/ 887328 w 1935655"/>
              <a:gd name="connsiteY11" fmla="*/ 18988 h 2202837"/>
              <a:gd name="connsiteX12" fmla="*/ 1048325 w 1935655"/>
              <a:gd name="connsiteY12" fmla="*/ 18988 h 22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5655" h="2202837">
                <a:moveTo>
                  <a:pt x="1048325" y="18988"/>
                </a:moveTo>
                <a:lnTo>
                  <a:pt x="1836153" y="412902"/>
                </a:lnTo>
                <a:cubicBezTo>
                  <a:pt x="1897148" y="443399"/>
                  <a:pt x="1935655" y="505705"/>
                  <a:pt x="1935655" y="573899"/>
                </a:cubicBezTo>
                <a:lnTo>
                  <a:pt x="1935655" y="1628939"/>
                </a:lnTo>
                <a:cubicBezTo>
                  <a:pt x="1935655" y="1697133"/>
                  <a:pt x="1897148" y="1759439"/>
                  <a:pt x="1836153" y="1789936"/>
                </a:cubicBezTo>
                <a:lnTo>
                  <a:pt x="1048325" y="2183850"/>
                </a:lnTo>
                <a:cubicBezTo>
                  <a:pt x="997692" y="2209166"/>
                  <a:pt x="937962" y="2209166"/>
                  <a:pt x="887328" y="2183850"/>
                </a:cubicBezTo>
                <a:lnTo>
                  <a:pt x="99502" y="1789936"/>
                </a:lnTo>
                <a:cubicBezTo>
                  <a:pt x="38507" y="1759439"/>
                  <a:pt x="0" y="1697133"/>
                  <a:pt x="0" y="1628939"/>
                </a:cubicBezTo>
                <a:lnTo>
                  <a:pt x="0" y="573899"/>
                </a:lnTo>
                <a:cubicBezTo>
                  <a:pt x="0" y="505705"/>
                  <a:pt x="38507" y="443399"/>
                  <a:pt x="99502" y="412902"/>
                </a:cubicBezTo>
                <a:lnTo>
                  <a:pt x="887328" y="18988"/>
                </a:lnTo>
                <a:cubicBezTo>
                  <a:pt x="937962" y="-6329"/>
                  <a:pt x="997692" y="-6329"/>
                  <a:pt x="1048325" y="18988"/>
                </a:cubicBezTo>
              </a:path>
            </a:pathLst>
          </a:custGeom>
          <a:solidFill>
            <a:srgbClr val="00A2A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1"/>
          <p:cNvSpPr txBox="1"/>
          <p:nvPr/>
        </p:nvSpPr>
        <p:spPr>
          <a:xfrm>
            <a:off x="1259394" y="183706"/>
            <a:ext cx="3570208"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怀疑得了肺结核该怎么办</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4829602" y="414539"/>
            <a:ext cx="3036789"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1" name="文本框 100"/>
          <p:cNvSpPr txBox="1"/>
          <p:nvPr/>
        </p:nvSpPr>
        <p:spPr>
          <a:xfrm>
            <a:off x="650092" y="2501696"/>
            <a:ext cx="1721734" cy="954107"/>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肺结核</a:t>
            </a: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检查</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文本框 101"/>
          <p:cNvSpPr txBox="1"/>
          <p:nvPr/>
        </p:nvSpPr>
        <p:spPr>
          <a:xfrm>
            <a:off x="2880360" y="2138045"/>
            <a:ext cx="3369945" cy="2168525"/>
          </a:xfrm>
          <a:prstGeom prst="rect">
            <a:avLst/>
          </a:prstGeom>
          <a:noFill/>
        </p:spPr>
        <p:txBody>
          <a:bodyPr wrap="square" rtlCol="0">
            <a:spAutoFit/>
          </a:bodyPr>
          <a:lstStyle/>
          <a:p>
            <a:pPr marL="342900" indent="-342900">
              <a:lnSpc>
                <a:spcPct val="150000"/>
              </a:lnSpc>
              <a:buClr>
                <a:srgbClr val="00A2A4"/>
              </a:buClr>
              <a:buFont typeface="Arial" panose="02080604020202020204" pitchFamily="34" charset="0"/>
              <a:buChar char="•"/>
            </a:pPr>
            <a:r>
              <a:rPr lang="zh-CN" altLang="en-US" dirty="0">
                <a:solidFill>
                  <a:schemeClr val="accent2"/>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痰培养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为</a:t>
            </a:r>
            <a:r>
              <a:rPr lang="zh-CN" altLang="en-US" dirty="0">
                <a:solidFill>
                  <a:schemeClr val="tx1"/>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金标准。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endParaRPr>
          </a:p>
          <a:p>
            <a:pPr marL="342900" indent="-342900">
              <a:lnSpc>
                <a:spcPct val="150000"/>
              </a:lnSpc>
              <a:buClr>
                <a:srgbClr val="00A2A4"/>
              </a:buClr>
              <a:buFont typeface="Arial" panose="02080604020202020204" pitchFamily="34" charset="0"/>
              <a:buChar char="•"/>
            </a:pPr>
            <a:r>
              <a:rPr lang="zh-CN" altLang="en-US" dirty="0">
                <a:solidFill>
                  <a:schemeClr val="accent2"/>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胸片</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CT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）检查为常规首选方法。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endParaRPr>
          </a:p>
          <a:p>
            <a:pPr marL="342900" indent="-342900">
              <a:lnSpc>
                <a:spcPct val="150000"/>
              </a:lnSpc>
              <a:buClr>
                <a:srgbClr val="00A2A4"/>
              </a:buClr>
              <a:buFont typeface="Arial" panose="0208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其他辅助检查：纤维支气管镜、结核菌素检查（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PPD</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微软雅黑" panose="020B0503020204020204" pitchFamily="34" charset="-122"/>
            </a:endParaRPr>
          </a:p>
        </p:txBody>
      </p:sp>
      <p:pic>
        <p:nvPicPr>
          <p:cNvPr id="2" name="图片 1" descr="（蔡甸区）1.2更新c58521e550efbd701d61019313839cb2"/>
          <p:cNvPicPr>
            <a:picLocks noChangeAspect="1"/>
          </p:cNvPicPr>
          <p:nvPr/>
        </p:nvPicPr>
        <p:blipFill>
          <a:blip r:embed="rId1"/>
          <a:stretch>
            <a:fillRect/>
          </a:stretch>
        </p:blipFill>
        <p:spPr>
          <a:xfrm>
            <a:off x="7762240" y="753110"/>
            <a:ext cx="3692525" cy="2764790"/>
          </a:xfrm>
          <a:prstGeom prst="rect">
            <a:avLst/>
          </a:prstGeom>
        </p:spPr>
      </p:pic>
      <p:pic>
        <p:nvPicPr>
          <p:cNvPr id="3" name="图片占位符 2" descr="（蔡甸区）1.2更新2043682512d91daa343e3a79b4d76615"/>
          <p:cNvPicPr>
            <a:picLocks noChangeAspect="1"/>
          </p:cNvPicPr>
          <p:nvPr>
            <p:ph type="pic" sz="quarter" idx="10"/>
          </p:nvPr>
        </p:nvPicPr>
        <p:blipFill>
          <a:blip r:embed="rId2"/>
          <a:stretch>
            <a:fillRect/>
          </a:stretch>
        </p:blipFill>
        <p:spPr>
          <a:xfrm>
            <a:off x="7762240" y="4109720"/>
            <a:ext cx="3693160" cy="2261235"/>
          </a:xfrm>
          <a:prstGeom prst="rect">
            <a:avLst/>
          </a:prstGeom>
        </p:spPr>
      </p:pic>
      <p:sp>
        <p:nvSpPr>
          <p:cNvPr id="8" name="文本框 7"/>
          <p:cNvSpPr txBox="1"/>
          <p:nvPr/>
        </p:nvSpPr>
        <p:spPr>
          <a:xfrm>
            <a:off x="8601710" y="6489700"/>
            <a:ext cx="2240280" cy="368300"/>
          </a:xfrm>
          <a:prstGeom prst="rect">
            <a:avLst/>
          </a:prstGeom>
          <a:noFill/>
        </p:spPr>
        <p:txBody>
          <a:bodyPr wrap="none" rtlCol="0" anchor="t">
            <a:spAutoFit/>
          </a:bodyPr>
          <a:p>
            <a:r>
              <a:rPr lang="zh-CN" altLang="en-US">
                <a:ln w="22225">
                  <a:solidFill>
                    <a:schemeClr val="accent2"/>
                  </a:solidFill>
                  <a:prstDash val="solid"/>
                </a:ln>
                <a:solidFill>
                  <a:schemeClr val="accent2">
                    <a:lumMod val="40000"/>
                    <a:lumOff val="60000"/>
                  </a:schemeClr>
                </a:solidFill>
                <a:effectLst/>
                <a:sym typeface="+mn-ea"/>
              </a:rPr>
              <a:t>痰涂片抗酸杆菌阳性</a:t>
            </a:r>
            <a:endParaRPr lang="zh-CN" altLang="en-US"/>
          </a:p>
        </p:txBody>
      </p:sp>
      <p:sp>
        <p:nvSpPr>
          <p:cNvPr id="11" name="文本框 10"/>
          <p:cNvSpPr txBox="1"/>
          <p:nvPr/>
        </p:nvSpPr>
        <p:spPr>
          <a:xfrm>
            <a:off x="8830945" y="3622675"/>
            <a:ext cx="1554480" cy="368300"/>
          </a:xfrm>
          <a:prstGeom prst="rect">
            <a:avLst/>
          </a:prstGeom>
          <a:noFill/>
        </p:spPr>
        <p:txBody>
          <a:bodyPr wrap="none" rtlCol="0" anchor="t">
            <a:spAutoFit/>
          </a:bodyPr>
          <a:p>
            <a:r>
              <a:rPr lang="zh-CN" altLang="en-US">
                <a:ln w="22225">
                  <a:solidFill>
                    <a:schemeClr val="accent2"/>
                  </a:solidFill>
                  <a:prstDash val="solid"/>
                </a:ln>
                <a:solidFill>
                  <a:schemeClr val="accent2">
                    <a:lumMod val="40000"/>
                    <a:lumOff val="60000"/>
                  </a:schemeClr>
                </a:solidFill>
                <a:effectLst/>
                <a:sym typeface="+mn-ea"/>
              </a:rPr>
              <a:t>空洞型肺结核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0" y="0"/>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7" name="图片占位符 8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4062" r="34062"/>
          <a:stretch>
            <a:fillRect/>
          </a:stretch>
        </p:blipFill>
        <p:spPr/>
      </p:pic>
      <p:sp>
        <p:nvSpPr>
          <p:cNvPr id="5" name="矩形 4"/>
          <p:cNvSpPr/>
          <p:nvPr/>
        </p:nvSpPr>
        <p:spPr>
          <a:xfrm flipH="1">
            <a:off x="8915400" y="0"/>
            <a:ext cx="3276600" cy="6858000"/>
          </a:xfrm>
          <a:prstGeom prst="rect">
            <a:avLst/>
          </a:prstGeom>
          <a:solidFill>
            <a:srgbClr val="01567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图形2"/>
          <p:cNvSpPr txBox="1"/>
          <p:nvPr/>
        </p:nvSpPr>
        <p:spPr>
          <a:xfrm>
            <a:off x="789955" y="2696947"/>
            <a:ext cx="7119605" cy="769441"/>
          </a:xfrm>
          <a:prstGeom prst="rect">
            <a:avLst/>
          </a:prstGeom>
          <a:noFill/>
        </p:spPr>
        <p:txBody>
          <a:bodyPr wrap="square" rtlCol="0">
            <a:spAutoFit/>
          </a:bodyPr>
          <a:lstStyle/>
          <a:p>
            <a:pPr marL="0" lvl="1">
              <a:defRPr/>
            </a:pPr>
            <a:r>
              <a:rPr lang="zh-CN" altLang="en-US" sz="4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肺结核该如何治疗？</a:t>
            </a:r>
            <a:endParaRPr lang="zh-CN" altLang="en-US" sz="4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a:xfrm>
            <a:off x="807385" y="3438208"/>
            <a:ext cx="4423648" cy="276999"/>
          </a:xfrm>
          <a:prstGeom prst="rect">
            <a:avLst/>
          </a:prstGeom>
        </p:spPr>
        <p:txBody>
          <a:bodyPr wrap="square">
            <a:spAutoFit/>
          </a:bodyPr>
          <a:lstStyle/>
          <a:p>
            <a:pPr lvl="0">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HOW SHOULD TUBERCULOSIS BE TREATED?</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椭圆 11"/>
          <p:cNvSpPr/>
          <p:nvPr/>
        </p:nvSpPr>
        <p:spPr>
          <a:xfrm>
            <a:off x="899809" y="1524247"/>
            <a:ext cx="943317" cy="943317"/>
          </a:xfrm>
          <a:prstGeom prst="ellipse">
            <a:avLst/>
          </a:prstGeom>
          <a:solidFill>
            <a:srgbClr val="01567D"/>
          </a:solidFill>
          <a:ln w="2540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808980"/>
            <a:endParaRPr lang="zh-CN" altLang="en-US" sz="114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008227" y="170351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865851" y="4486219"/>
            <a:ext cx="1412240" cy="538480"/>
            <a:chOff x="1026160" y="4439920"/>
            <a:chExt cx="1412240" cy="538480"/>
          </a:xfrm>
        </p:grpSpPr>
        <p:sp>
          <p:nvSpPr>
            <p:cNvPr id="16" name="矩形: 圆角 15"/>
            <p:cNvSpPr/>
            <p:nvPr/>
          </p:nvSpPr>
          <p:spPr>
            <a:xfrm>
              <a:off x="1026160" y="4439920"/>
              <a:ext cx="1412240" cy="538480"/>
            </a:xfrm>
            <a:prstGeom prst="roundRect">
              <a:avLst>
                <a:gd name="adj" fmla="val 50000"/>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1104540" y="4524494"/>
              <a:ext cx="1255480" cy="369332"/>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第四部分</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文本框 19"/>
          <p:cNvSpPr txBox="1"/>
          <p:nvPr/>
        </p:nvSpPr>
        <p:spPr>
          <a:xfrm>
            <a:off x="815822" y="3956251"/>
            <a:ext cx="6096000" cy="338554"/>
          </a:xfrm>
          <a:prstGeom prst="rect">
            <a:avLst/>
          </a:prstGeom>
          <a:noFill/>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注意卫生、加强锻炼可以有效预防肺结核病</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6745963" y="1373491"/>
            <a:ext cx="4320684" cy="4273062"/>
            <a:chOff x="6745963" y="1373491"/>
            <a:chExt cx="4320684" cy="4273062"/>
          </a:xfrm>
        </p:grpSpPr>
        <p:sp>
          <p:nvSpPr>
            <p:cNvPr id="254" name="椭圆 253"/>
            <p:cNvSpPr/>
            <p:nvPr/>
          </p:nvSpPr>
          <p:spPr>
            <a:xfrm>
              <a:off x="6745963" y="1373491"/>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9792066" y="1377923"/>
              <a:ext cx="1122862" cy="2343250"/>
              <a:chOff x="10116156" y="2496651"/>
              <a:chExt cx="925117" cy="1930585"/>
            </a:xfrm>
          </p:grpSpPr>
          <p:grpSp>
            <p:nvGrpSpPr>
              <p:cNvPr id="7" name="组合 6"/>
              <p:cNvGrpSpPr/>
              <p:nvPr/>
            </p:nvGrpSpPr>
            <p:grpSpPr>
              <a:xfrm>
                <a:off x="10116156" y="2496651"/>
                <a:ext cx="447384" cy="1266313"/>
                <a:chOff x="10116156" y="2496651"/>
                <a:chExt cx="447384" cy="1266313"/>
              </a:xfrm>
            </p:grpSpPr>
            <p:sp>
              <p:nvSpPr>
                <p:cNvPr id="25" name="任意多边形: 形状 24"/>
                <p:cNvSpPr/>
                <p:nvPr/>
              </p:nvSpPr>
              <p:spPr>
                <a:xfrm>
                  <a:off x="10226327" y="2694070"/>
                  <a:ext cx="189081" cy="1068894"/>
                </a:xfrm>
                <a:custGeom>
                  <a:avLst/>
                  <a:gdLst>
                    <a:gd name="connsiteX0" fmla="*/ 74336 w 131929"/>
                    <a:gd name="connsiteY0" fmla="*/ 745627 h 745807"/>
                    <a:gd name="connsiteX1" fmla="*/ 49190 w 131929"/>
                    <a:gd name="connsiteY1" fmla="*/ 736102 h 745807"/>
                    <a:gd name="connsiteX2" fmla="*/ -817 w 131929"/>
                    <a:gd name="connsiteY2" fmla="*/ 14012 h 745807"/>
                    <a:gd name="connsiteX3" fmla="*/ 21853 w 131929"/>
                    <a:gd name="connsiteY3" fmla="*/ -180 h 745807"/>
                    <a:gd name="connsiteX4" fmla="*/ 74336 w 131929"/>
                    <a:gd name="connsiteY4" fmla="*/ 745627 h 74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9" h="745807">
                      <a:moveTo>
                        <a:pt x="74336" y="745627"/>
                      </a:moveTo>
                      <a:lnTo>
                        <a:pt x="49190" y="736102"/>
                      </a:lnTo>
                      <a:cubicBezTo>
                        <a:pt x="197018" y="337576"/>
                        <a:pt x="1565" y="17250"/>
                        <a:pt x="-817" y="14012"/>
                      </a:cubicBezTo>
                      <a:lnTo>
                        <a:pt x="21853" y="-180"/>
                      </a:lnTo>
                      <a:cubicBezTo>
                        <a:pt x="23853" y="3344"/>
                        <a:pt x="226926" y="334242"/>
                        <a:pt x="74336" y="74562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p:cNvSpPr/>
                <p:nvPr/>
              </p:nvSpPr>
              <p:spPr>
                <a:xfrm>
                  <a:off x="10181673" y="2496651"/>
                  <a:ext cx="112905" cy="230472"/>
                </a:xfrm>
                <a:custGeom>
                  <a:avLst/>
                  <a:gdLst>
                    <a:gd name="connsiteX0" fmla="*/ 48914 w 78777"/>
                    <a:gd name="connsiteY0" fmla="*/ 160629 h 160809"/>
                    <a:gd name="connsiteX1" fmla="*/ 27578 w 78777"/>
                    <a:gd name="connsiteY1" fmla="*/ 3181 h 160809"/>
                    <a:gd name="connsiteX2" fmla="*/ 48914 w 78777"/>
                    <a:gd name="connsiteY2" fmla="*/ 160629 h 160809"/>
                  </a:gdLst>
                  <a:ahLst/>
                  <a:cxnLst>
                    <a:cxn ang="0">
                      <a:pos x="connsiteX0" y="connsiteY0"/>
                    </a:cxn>
                    <a:cxn ang="0">
                      <a:pos x="connsiteX1" y="connsiteY1"/>
                    </a:cxn>
                    <a:cxn ang="0">
                      <a:pos x="connsiteX2" y="connsiteY2"/>
                    </a:cxn>
                  </a:cxnLst>
                  <a:rect l="l" t="t" r="r" b="b"/>
                  <a:pathLst>
                    <a:path w="78777" h="160809">
                      <a:moveTo>
                        <a:pt x="48914" y="160629"/>
                      </a:moveTo>
                      <a:cubicBezTo>
                        <a:pt x="48914" y="160629"/>
                        <a:pt x="-47002" y="42900"/>
                        <a:pt x="27578" y="3181"/>
                      </a:cubicBezTo>
                      <a:cubicBezTo>
                        <a:pt x="59297" y="-14060"/>
                        <a:pt x="110827" y="34518"/>
                        <a:pt x="48914" y="160629"/>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形状 26"/>
                <p:cNvSpPr/>
                <p:nvPr/>
              </p:nvSpPr>
              <p:spPr>
                <a:xfrm>
                  <a:off x="10288305" y="2603816"/>
                  <a:ext cx="141614" cy="195796"/>
                </a:xfrm>
                <a:custGeom>
                  <a:avLst/>
                  <a:gdLst>
                    <a:gd name="connsiteX0" fmla="*/ -816 w 98809"/>
                    <a:gd name="connsiteY0" fmla="*/ 136434 h 136614"/>
                    <a:gd name="connsiteX1" fmla="*/ 76146 w 98809"/>
                    <a:gd name="connsiteY1" fmla="*/ 3084 h 136614"/>
                    <a:gd name="connsiteX2" fmla="*/ -816 w 98809"/>
                    <a:gd name="connsiteY2" fmla="*/ 136434 h 136614"/>
                  </a:gdLst>
                  <a:ahLst/>
                  <a:cxnLst>
                    <a:cxn ang="0">
                      <a:pos x="connsiteX0" y="connsiteY0"/>
                    </a:cxn>
                    <a:cxn ang="0">
                      <a:pos x="connsiteX1" y="connsiteY1"/>
                    </a:cxn>
                    <a:cxn ang="0">
                      <a:pos x="connsiteX2" y="connsiteY2"/>
                    </a:cxn>
                  </a:cxnLst>
                  <a:rect l="l" t="t" r="r" b="b"/>
                  <a:pathLst>
                    <a:path w="98809" h="136614">
                      <a:moveTo>
                        <a:pt x="-816" y="136434"/>
                      </a:moveTo>
                      <a:cubicBezTo>
                        <a:pt x="-816" y="136434"/>
                        <a:pt x="-1959" y="-24919"/>
                        <a:pt x="76146" y="3084"/>
                      </a:cubicBezTo>
                      <a:cubicBezTo>
                        <a:pt x="109483" y="14610"/>
                        <a:pt x="118818" y="90333"/>
                        <a:pt x="-816" y="13643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任意多边形: 形状 27"/>
                <p:cNvSpPr/>
                <p:nvPr/>
              </p:nvSpPr>
              <p:spPr>
                <a:xfrm>
                  <a:off x="10116156" y="2688932"/>
                  <a:ext cx="190990" cy="138261"/>
                </a:xfrm>
                <a:custGeom>
                  <a:avLst/>
                  <a:gdLst>
                    <a:gd name="connsiteX0" fmla="*/ 132443 w 133260"/>
                    <a:gd name="connsiteY0" fmla="*/ 88177 h 96470"/>
                    <a:gd name="connsiteX1" fmla="*/ 6903 w 133260"/>
                    <a:gd name="connsiteY1" fmla="*/ 19692 h 96470"/>
                    <a:gd name="connsiteX2" fmla="*/ 132443 w 133260"/>
                    <a:gd name="connsiteY2" fmla="*/ 88177 h 96470"/>
                  </a:gdLst>
                  <a:ahLst/>
                  <a:cxnLst>
                    <a:cxn ang="0">
                      <a:pos x="connsiteX0" y="connsiteY0"/>
                    </a:cxn>
                    <a:cxn ang="0">
                      <a:pos x="connsiteX1" y="connsiteY1"/>
                    </a:cxn>
                    <a:cxn ang="0">
                      <a:pos x="connsiteX2" y="connsiteY2"/>
                    </a:cxn>
                  </a:cxnLst>
                  <a:rect l="l" t="t" r="r" b="b"/>
                  <a:pathLst>
                    <a:path w="133260" h="96470">
                      <a:moveTo>
                        <a:pt x="132443" y="88177"/>
                      </a:moveTo>
                      <a:cubicBezTo>
                        <a:pt x="132443" y="88177"/>
                        <a:pt x="61481" y="-50602"/>
                        <a:pt x="6903" y="19692"/>
                      </a:cubicBezTo>
                      <a:cubicBezTo>
                        <a:pt x="-16337" y="49601"/>
                        <a:pt x="9380" y="120086"/>
                        <a:pt x="132443" y="8817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形状 28"/>
                <p:cNvSpPr/>
                <p:nvPr/>
              </p:nvSpPr>
              <p:spPr>
                <a:xfrm>
                  <a:off x="10170867" y="2858604"/>
                  <a:ext cx="188150" cy="141510"/>
                </a:xfrm>
                <a:custGeom>
                  <a:avLst/>
                  <a:gdLst>
                    <a:gd name="connsiteX0" fmla="*/ 130464 w 131280"/>
                    <a:gd name="connsiteY0" fmla="*/ 93343 h 98737"/>
                    <a:gd name="connsiteX1" fmla="*/ 7877 w 131280"/>
                    <a:gd name="connsiteY1" fmla="*/ 17905 h 98737"/>
                    <a:gd name="connsiteX2" fmla="*/ 130464 w 131280"/>
                    <a:gd name="connsiteY2" fmla="*/ 93343 h 98737"/>
                  </a:gdLst>
                  <a:ahLst/>
                  <a:cxnLst>
                    <a:cxn ang="0">
                      <a:pos x="connsiteX0" y="connsiteY0"/>
                    </a:cxn>
                    <a:cxn ang="0">
                      <a:pos x="connsiteX1" y="connsiteY1"/>
                    </a:cxn>
                    <a:cxn ang="0">
                      <a:pos x="connsiteX2" y="connsiteY2"/>
                    </a:cxn>
                  </a:cxnLst>
                  <a:rect l="l" t="t" r="r" b="b"/>
                  <a:pathLst>
                    <a:path w="131280" h="98737">
                      <a:moveTo>
                        <a:pt x="130464" y="93343"/>
                      </a:moveTo>
                      <a:cubicBezTo>
                        <a:pt x="130464" y="93343"/>
                        <a:pt x="65408" y="-49532"/>
                        <a:pt x="7877" y="17905"/>
                      </a:cubicBezTo>
                      <a:cubicBezTo>
                        <a:pt x="-16507" y="46575"/>
                        <a:pt x="6163" y="118394"/>
                        <a:pt x="130464" y="9334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任意多边形: 形状 29"/>
                <p:cNvSpPr/>
                <p:nvPr/>
              </p:nvSpPr>
              <p:spPr>
                <a:xfrm>
                  <a:off x="10202502" y="3011997"/>
                  <a:ext cx="188459" cy="141311"/>
                </a:xfrm>
                <a:custGeom>
                  <a:avLst/>
                  <a:gdLst>
                    <a:gd name="connsiteX0" fmla="*/ 130679 w 131495"/>
                    <a:gd name="connsiteY0" fmla="*/ 93091 h 98598"/>
                    <a:gd name="connsiteX1" fmla="*/ 7903 w 131495"/>
                    <a:gd name="connsiteY1" fmla="*/ 18129 h 98598"/>
                    <a:gd name="connsiteX2" fmla="*/ 130679 w 131495"/>
                    <a:gd name="connsiteY2" fmla="*/ 93091 h 98598"/>
                  </a:gdLst>
                  <a:ahLst/>
                  <a:cxnLst>
                    <a:cxn ang="0">
                      <a:pos x="connsiteX0" y="connsiteY0"/>
                    </a:cxn>
                    <a:cxn ang="0">
                      <a:pos x="connsiteX1" y="connsiteY1"/>
                    </a:cxn>
                    <a:cxn ang="0">
                      <a:pos x="connsiteX2" y="connsiteY2"/>
                    </a:cxn>
                  </a:cxnLst>
                  <a:rect l="l" t="t" r="r" b="b"/>
                  <a:pathLst>
                    <a:path w="131495" h="98598">
                      <a:moveTo>
                        <a:pt x="130679" y="93091"/>
                      </a:moveTo>
                      <a:cubicBezTo>
                        <a:pt x="130679" y="93091"/>
                        <a:pt x="65242" y="-49784"/>
                        <a:pt x="7903" y="18129"/>
                      </a:cubicBezTo>
                      <a:cubicBezTo>
                        <a:pt x="-16577" y="46704"/>
                        <a:pt x="6283" y="118428"/>
                        <a:pt x="130679" y="9309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任意多边形: 形状 30"/>
                <p:cNvSpPr/>
                <p:nvPr/>
              </p:nvSpPr>
              <p:spPr>
                <a:xfrm>
                  <a:off x="10224552" y="3179034"/>
                  <a:ext cx="174056" cy="158574"/>
                </a:xfrm>
                <a:custGeom>
                  <a:avLst/>
                  <a:gdLst>
                    <a:gd name="connsiteX0" fmla="*/ 120629 w 121445"/>
                    <a:gd name="connsiteY0" fmla="*/ 110463 h 110643"/>
                    <a:gd name="connsiteX1" fmla="*/ 12234 w 121445"/>
                    <a:gd name="connsiteY1" fmla="*/ 11689 h 110643"/>
                    <a:gd name="connsiteX2" fmla="*/ 120629 w 121445"/>
                    <a:gd name="connsiteY2" fmla="*/ 110463 h 110643"/>
                  </a:gdLst>
                  <a:ahLst/>
                  <a:cxnLst>
                    <a:cxn ang="0">
                      <a:pos x="connsiteX0" y="connsiteY0"/>
                    </a:cxn>
                    <a:cxn ang="0">
                      <a:pos x="connsiteX1" y="connsiteY1"/>
                    </a:cxn>
                    <a:cxn ang="0">
                      <a:pos x="connsiteX2" y="connsiteY2"/>
                    </a:cxn>
                  </a:cxnLst>
                  <a:rect l="l" t="t" r="r" b="b"/>
                  <a:pathLst>
                    <a:path w="121445" h="110643">
                      <a:moveTo>
                        <a:pt x="120629" y="110463"/>
                      </a:moveTo>
                      <a:cubicBezTo>
                        <a:pt x="120629" y="110463"/>
                        <a:pt x="78909" y="-43270"/>
                        <a:pt x="12234" y="11689"/>
                      </a:cubicBezTo>
                      <a:cubicBezTo>
                        <a:pt x="-16341" y="35025"/>
                        <a:pt x="-5387" y="109892"/>
                        <a:pt x="120629" y="11046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形状 33"/>
                <p:cNvSpPr/>
                <p:nvPr/>
              </p:nvSpPr>
              <p:spPr>
                <a:xfrm>
                  <a:off x="10346184" y="2749034"/>
                  <a:ext cx="141677" cy="195963"/>
                </a:xfrm>
                <a:custGeom>
                  <a:avLst/>
                  <a:gdLst>
                    <a:gd name="connsiteX0" fmla="*/ -816 w 98854"/>
                    <a:gd name="connsiteY0" fmla="*/ 136551 h 136731"/>
                    <a:gd name="connsiteX1" fmla="*/ 76336 w 98854"/>
                    <a:gd name="connsiteY1" fmla="*/ 3201 h 136731"/>
                    <a:gd name="connsiteX2" fmla="*/ -816 w 98854"/>
                    <a:gd name="connsiteY2" fmla="*/ 136551 h 136731"/>
                  </a:gdLst>
                  <a:ahLst/>
                  <a:cxnLst>
                    <a:cxn ang="0">
                      <a:pos x="connsiteX0" y="connsiteY0"/>
                    </a:cxn>
                    <a:cxn ang="0">
                      <a:pos x="connsiteX1" y="connsiteY1"/>
                    </a:cxn>
                    <a:cxn ang="0">
                      <a:pos x="connsiteX2" y="connsiteY2"/>
                    </a:cxn>
                  </a:cxnLst>
                  <a:rect l="l" t="t" r="r" b="b"/>
                  <a:pathLst>
                    <a:path w="98854" h="136731">
                      <a:moveTo>
                        <a:pt x="-816" y="136551"/>
                      </a:moveTo>
                      <a:cubicBezTo>
                        <a:pt x="-816" y="136551"/>
                        <a:pt x="-1864" y="-25374"/>
                        <a:pt x="76336" y="3201"/>
                      </a:cubicBezTo>
                      <a:cubicBezTo>
                        <a:pt x="109483" y="14726"/>
                        <a:pt x="118817" y="90355"/>
                        <a:pt x="-816" y="13655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任意多边形: 形状 34"/>
                <p:cNvSpPr/>
                <p:nvPr/>
              </p:nvSpPr>
              <p:spPr>
                <a:xfrm>
                  <a:off x="10380859" y="2906574"/>
                  <a:ext cx="141776" cy="195823"/>
                </a:xfrm>
                <a:custGeom>
                  <a:avLst/>
                  <a:gdLst>
                    <a:gd name="connsiteX0" fmla="*/ -816 w 98923"/>
                    <a:gd name="connsiteY0" fmla="*/ 136454 h 136633"/>
                    <a:gd name="connsiteX1" fmla="*/ 76337 w 98923"/>
                    <a:gd name="connsiteY1" fmla="*/ 3104 h 136633"/>
                    <a:gd name="connsiteX2" fmla="*/ -816 w 98923"/>
                    <a:gd name="connsiteY2" fmla="*/ 136454 h 136633"/>
                  </a:gdLst>
                  <a:ahLst/>
                  <a:cxnLst>
                    <a:cxn ang="0">
                      <a:pos x="connsiteX0" y="connsiteY0"/>
                    </a:cxn>
                    <a:cxn ang="0">
                      <a:pos x="connsiteX1" y="connsiteY1"/>
                    </a:cxn>
                    <a:cxn ang="0">
                      <a:pos x="connsiteX2" y="connsiteY2"/>
                    </a:cxn>
                  </a:cxnLst>
                  <a:rect l="l" t="t" r="r" b="b"/>
                  <a:pathLst>
                    <a:path w="98923" h="136633">
                      <a:moveTo>
                        <a:pt x="-816" y="136454"/>
                      </a:moveTo>
                      <a:cubicBezTo>
                        <a:pt x="-816" y="136454"/>
                        <a:pt x="-1768" y="-24995"/>
                        <a:pt x="76337" y="3104"/>
                      </a:cubicBezTo>
                      <a:cubicBezTo>
                        <a:pt x="109579" y="14248"/>
                        <a:pt x="118914" y="90448"/>
                        <a:pt x="-816" y="13645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任意多边形: 形状 35"/>
                <p:cNvSpPr/>
                <p:nvPr/>
              </p:nvSpPr>
              <p:spPr>
                <a:xfrm>
                  <a:off x="10392191" y="3089104"/>
                  <a:ext cx="167072" cy="170829"/>
                </a:xfrm>
                <a:custGeom>
                  <a:avLst/>
                  <a:gdLst>
                    <a:gd name="connsiteX0" fmla="*/ -817 w 116572"/>
                    <a:gd name="connsiteY0" fmla="*/ 119014 h 119194"/>
                    <a:gd name="connsiteX1" fmla="*/ 100719 w 116572"/>
                    <a:gd name="connsiteY1" fmla="*/ 8715 h 119194"/>
                    <a:gd name="connsiteX2" fmla="*/ -817 w 116572"/>
                    <a:gd name="connsiteY2" fmla="*/ 119014 h 119194"/>
                  </a:gdLst>
                  <a:ahLst/>
                  <a:cxnLst>
                    <a:cxn ang="0">
                      <a:pos x="connsiteX0" y="connsiteY0"/>
                    </a:cxn>
                    <a:cxn ang="0">
                      <a:pos x="connsiteX1" y="connsiteY1"/>
                    </a:cxn>
                    <a:cxn ang="0">
                      <a:pos x="connsiteX2" y="connsiteY2"/>
                    </a:cxn>
                  </a:cxnLst>
                  <a:rect l="l" t="t" r="r" b="b"/>
                  <a:pathLst>
                    <a:path w="116572" h="119194">
                      <a:moveTo>
                        <a:pt x="-817" y="119014"/>
                      </a:moveTo>
                      <a:cubicBezTo>
                        <a:pt x="-817" y="119014"/>
                        <a:pt x="30330" y="-38720"/>
                        <a:pt x="100719" y="8715"/>
                      </a:cubicBezTo>
                      <a:cubicBezTo>
                        <a:pt x="130723" y="28812"/>
                        <a:pt x="124722" y="105108"/>
                        <a:pt x="-817" y="11901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形状 36"/>
                <p:cNvSpPr/>
                <p:nvPr/>
              </p:nvSpPr>
              <p:spPr>
                <a:xfrm>
                  <a:off x="10386867" y="3278007"/>
                  <a:ext cx="176673" cy="157502"/>
                </a:xfrm>
                <a:custGeom>
                  <a:avLst/>
                  <a:gdLst>
                    <a:gd name="connsiteX0" fmla="*/ -817 w 123272"/>
                    <a:gd name="connsiteY0" fmla="*/ 109700 h 109895"/>
                    <a:gd name="connsiteX1" fmla="*/ 110245 w 123272"/>
                    <a:gd name="connsiteY1" fmla="*/ 11974 h 109895"/>
                    <a:gd name="connsiteX2" fmla="*/ -817 w 123272"/>
                    <a:gd name="connsiteY2" fmla="*/ 109700 h 109895"/>
                  </a:gdLst>
                  <a:ahLst/>
                  <a:cxnLst>
                    <a:cxn ang="0">
                      <a:pos x="connsiteX0" y="connsiteY0"/>
                    </a:cxn>
                    <a:cxn ang="0">
                      <a:pos x="connsiteX1" y="connsiteY1"/>
                    </a:cxn>
                    <a:cxn ang="0">
                      <a:pos x="connsiteX2" y="connsiteY2"/>
                    </a:cxn>
                  </a:cxnLst>
                  <a:rect l="l" t="t" r="r" b="b"/>
                  <a:pathLst>
                    <a:path w="123272" h="109895">
                      <a:moveTo>
                        <a:pt x="-817" y="109700"/>
                      </a:moveTo>
                      <a:cubicBezTo>
                        <a:pt x="-817" y="109700"/>
                        <a:pt x="44713" y="-43652"/>
                        <a:pt x="110245" y="11974"/>
                      </a:cubicBezTo>
                      <a:cubicBezTo>
                        <a:pt x="138057" y="35786"/>
                        <a:pt x="125199" y="110938"/>
                        <a:pt x="-817" y="109700"/>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10355606" y="3470098"/>
                  <a:ext cx="187690" cy="142918"/>
                </a:xfrm>
                <a:custGeom>
                  <a:avLst/>
                  <a:gdLst>
                    <a:gd name="connsiteX0" fmla="*/ -817 w 130958"/>
                    <a:gd name="connsiteY0" fmla="*/ 95402 h 99719"/>
                    <a:gd name="connsiteX1" fmla="*/ 121295 w 130958"/>
                    <a:gd name="connsiteY1" fmla="*/ 17106 h 99719"/>
                    <a:gd name="connsiteX2" fmla="*/ -817 w 130958"/>
                    <a:gd name="connsiteY2" fmla="*/ 95402 h 99719"/>
                  </a:gdLst>
                  <a:ahLst/>
                  <a:cxnLst>
                    <a:cxn ang="0">
                      <a:pos x="connsiteX0" y="connsiteY0"/>
                    </a:cxn>
                    <a:cxn ang="0">
                      <a:pos x="connsiteX1" y="connsiteY1"/>
                    </a:cxn>
                    <a:cxn ang="0">
                      <a:pos x="connsiteX2" y="connsiteY2"/>
                    </a:cxn>
                  </a:cxnLst>
                  <a:rect l="l" t="t" r="r" b="b"/>
                  <a:pathLst>
                    <a:path w="130958" h="99719">
                      <a:moveTo>
                        <a:pt x="-817" y="95402"/>
                      </a:moveTo>
                      <a:cubicBezTo>
                        <a:pt x="-817" y="95402"/>
                        <a:pt x="63477" y="-48902"/>
                        <a:pt x="121295" y="17106"/>
                      </a:cubicBezTo>
                      <a:cubicBezTo>
                        <a:pt x="145869" y="45205"/>
                        <a:pt x="123580" y="117500"/>
                        <a:pt x="-817" y="95402"/>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10497400" y="3017977"/>
                <a:ext cx="543873" cy="1409259"/>
                <a:chOff x="10497400" y="3017977"/>
                <a:chExt cx="543873" cy="1409259"/>
              </a:xfrm>
              <a:solidFill>
                <a:srgbClr val="00E8CA"/>
              </a:solidFill>
            </p:grpSpPr>
            <p:sp>
              <p:nvSpPr>
                <p:cNvPr id="56" name="任意多边形: 形状 55"/>
                <p:cNvSpPr/>
                <p:nvPr/>
              </p:nvSpPr>
              <p:spPr>
                <a:xfrm>
                  <a:off x="10497400" y="4009176"/>
                  <a:ext cx="130266" cy="130307"/>
                </a:xfrm>
                <a:custGeom>
                  <a:avLst/>
                  <a:gdLst>
                    <a:gd name="connsiteX0" fmla="*/ 2071 w 90892"/>
                    <a:gd name="connsiteY0" fmla="*/ 29388 h 90920"/>
                    <a:gd name="connsiteX1" fmla="*/ 28724 w 90892"/>
                    <a:gd name="connsiteY1" fmla="*/ 87853 h 90920"/>
                    <a:gd name="connsiteX2" fmla="*/ 87189 w 90892"/>
                    <a:gd name="connsiteY2" fmla="*/ 61200 h 90920"/>
                    <a:gd name="connsiteX3" fmla="*/ 60745 w 90892"/>
                    <a:gd name="connsiteY3" fmla="*/ 2814 h 90920"/>
                    <a:gd name="connsiteX4" fmla="*/ 2217 w 90892"/>
                    <a:gd name="connsiteY4" fmla="*/ 29000 h 90920"/>
                    <a:gd name="connsiteX5" fmla="*/ 2071 w 90892"/>
                    <a:gd name="connsiteY5" fmla="*/ 29388 h 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920">
                      <a:moveTo>
                        <a:pt x="2071" y="29388"/>
                      </a:moveTo>
                      <a:cubicBezTo>
                        <a:pt x="-6714" y="52893"/>
                        <a:pt x="5219" y="79069"/>
                        <a:pt x="28724" y="87853"/>
                      </a:cubicBezTo>
                      <a:cubicBezTo>
                        <a:pt x="52228" y="96638"/>
                        <a:pt x="78404" y="84705"/>
                        <a:pt x="87189" y="61200"/>
                      </a:cubicBezTo>
                      <a:cubicBezTo>
                        <a:pt x="95943" y="37777"/>
                        <a:pt x="84124" y="11683"/>
                        <a:pt x="60745" y="2814"/>
                      </a:cubicBezTo>
                      <a:cubicBezTo>
                        <a:pt x="37352" y="-6117"/>
                        <a:pt x="11148" y="5607"/>
                        <a:pt x="2217" y="29000"/>
                      </a:cubicBezTo>
                      <a:cubicBezTo>
                        <a:pt x="2168" y="29129"/>
                        <a:pt x="2120" y="29259"/>
                        <a:pt x="2071" y="293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0542346" y="3017977"/>
                  <a:ext cx="498927" cy="1409259"/>
                  <a:chOff x="10542346" y="3017977"/>
                  <a:chExt cx="498927" cy="1409259"/>
                </a:xfrm>
                <a:grpFill/>
              </p:grpSpPr>
              <p:sp>
                <p:nvSpPr>
                  <p:cNvPr id="40" name="任意多边形: 形状 39"/>
                  <p:cNvSpPr/>
                  <p:nvPr/>
                </p:nvSpPr>
                <p:spPr>
                  <a:xfrm>
                    <a:off x="10632181" y="3104292"/>
                    <a:ext cx="201903" cy="1322944"/>
                  </a:xfrm>
                  <a:custGeom>
                    <a:avLst/>
                    <a:gdLst>
                      <a:gd name="connsiteX0" fmla="*/ 16424 w 140875"/>
                      <a:gd name="connsiteY0" fmla="*/ 922887 h 923067"/>
                      <a:gd name="connsiteX1" fmla="*/ 89576 w 140875"/>
                      <a:gd name="connsiteY1" fmla="*/ -180 h 923067"/>
                      <a:gd name="connsiteX2" fmla="*/ 72050 w 140875"/>
                      <a:gd name="connsiteY2" fmla="*/ 6487 h 923067"/>
                      <a:gd name="connsiteX3" fmla="*/ -817 w 140875"/>
                      <a:gd name="connsiteY3" fmla="*/ 915268 h 923067"/>
                    </a:gdLst>
                    <a:ahLst/>
                    <a:cxnLst>
                      <a:cxn ang="0">
                        <a:pos x="connsiteX0" y="connsiteY0"/>
                      </a:cxn>
                      <a:cxn ang="0">
                        <a:pos x="connsiteX1" y="connsiteY1"/>
                      </a:cxn>
                      <a:cxn ang="0">
                        <a:pos x="connsiteX2" y="connsiteY2"/>
                      </a:cxn>
                      <a:cxn ang="0">
                        <a:pos x="connsiteX3" y="connsiteY3"/>
                      </a:cxn>
                    </a:cxnLst>
                    <a:rect l="l" t="t" r="r" b="b"/>
                    <a:pathLst>
                      <a:path w="140875" h="923067">
                        <a:moveTo>
                          <a:pt x="16424" y="922887"/>
                        </a:moveTo>
                        <a:cubicBezTo>
                          <a:pt x="241119" y="414443"/>
                          <a:pt x="91195" y="4011"/>
                          <a:pt x="89576" y="-180"/>
                        </a:cubicBezTo>
                        <a:lnTo>
                          <a:pt x="72050" y="6487"/>
                        </a:lnTo>
                        <a:cubicBezTo>
                          <a:pt x="73574" y="10488"/>
                          <a:pt x="220735" y="414157"/>
                          <a:pt x="-817" y="91526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形状 40"/>
                  <p:cNvSpPr/>
                  <p:nvPr/>
                </p:nvSpPr>
                <p:spPr>
                  <a:xfrm>
                    <a:off x="10695795" y="3290359"/>
                    <a:ext cx="129960" cy="168182"/>
                  </a:xfrm>
                  <a:custGeom>
                    <a:avLst/>
                    <a:gdLst>
                      <a:gd name="connsiteX0" fmla="*/ 75343 w 90677"/>
                      <a:gd name="connsiteY0" fmla="*/ 117348 h 117347"/>
                      <a:gd name="connsiteX1" fmla="*/ 90678 w 90677"/>
                      <a:gd name="connsiteY1" fmla="*/ 106585 h 117347"/>
                      <a:gd name="connsiteX2" fmla="*/ 15335 w 90677"/>
                      <a:gd name="connsiteY2" fmla="*/ 0 h 117347"/>
                      <a:gd name="connsiteX3" fmla="*/ 0 w 90677"/>
                      <a:gd name="connsiteY3" fmla="*/ 10763 h 117347"/>
                      <a:gd name="connsiteX4" fmla="*/ 75343 w 90677"/>
                      <a:gd name="connsiteY4" fmla="*/ 117348 h 1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117347">
                        <a:moveTo>
                          <a:pt x="75343" y="117348"/>
                        </a:moveTo>
                        <a:lnTo>
                          <a:pt x="90678" y="106585"/>
                        </a:lnTo>
                        <a:lnTo>
                          <a:pt x="15335" y="0"/>
                        </a:lnTo>
                        <a:lnTo>
                          <a:pt x="0" y="10763"/>
                        </a:lnTo>
                        <a:lnTo>
                          <a:pt x="75343" y="11734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形状 41"/>
                  <p:cNvSpPr/>
                  <p:nvPr/>
                </p:nvSpPr>
                <p:spPr>
                  <a:xfrm>
                    <a:off x="10675319" y="3494853"/>
                    <a:ext cx="155762" cy="146750"/>
                  </a:xfrm>
                  <a:custGeom>
                    <a:avLst/>
                    <a:gdLst>
                      <a:gd name="connsiteX0" fmla="*/ 95821 w 108680"/>
                      <a:gd name="connsiteY0" fmla="*/ 102394 h 102393"/>
                      <a:gd name="connsiteX1" fmla="*/ 108680 w 108680"/>
                      <a:gd name="connsiteY1" fmla="*/ 88487 h 102393"/>
                      <a:gd name="connsiteX2" fmla="*/ 12859 w 108680"/>
                      <a:gd name="connsiteY2" fmla="*/ 0 h 102393"/>
                      <a:gd name="connsiteX3" fmla="*/ 0 w 108680"/>
                      <a:gd name="connsiteY3" fmla="*/ 13621 h 102393"/>
                      <a:gd name="connsiteX4" fmla="*/ 95821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1" y="102394"/>
                        </a:moveTo>
                        <a:lnTo>
                          <a:pt x="108680" y="88487"/>
                        </a:lnTo>
                        <a:lnTo>
                          <a:pt x="12859" y="0"/>
                        </a:lnTo>
                        <a:lnTo>
                          <a:pt x="0" y="1362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形状 42"/>
                  <p:cNvSpPr/>
                  <p:nvPr/>
                </p:nvSpPr>
                <p:spPr>
                  <a:xfrm>
                    <a:off x="10663169" y="3702900"/>
                    <a:ext cx="155762" cy="146750"/>
                  </a:xfrm>
                  <a:custGeom>
                    <a:avLst/>
                    <a:gdLst>
                      <a:gd name="connsiteX0" fmla="*/ 95822 w 108680"/>
                      <a:gd name="connsiteY0" fmla="*/ 102394 h 102393"/>
                      <a:gd name="connsiteX1" fmla="*/ 108680 w 108680"/>
                      <a:gd name="connsiteY1" fmla="*/ 88678 h 102393"/>
                      <a:gd name="connsiteX2" fmla="*/ 12668 w 108680"/>
                      <a:gd name="connsiteY2" fmla="*/ 0 h 102393"/>
                      <a:gd name="connsiteX3" fmla="*/ 0 w 108680"/>
                      <a:gd name="connsiteY3" fmla="*/ 13716 h 102393"/>
                      <a:gd name="connsiteX4" fmla="*/ 95822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2" y="102394"/>
                        </a:moveTo>
                        <a:lnTo>
                          <a:pt x="108680" y="88678"/>
                        </a:lnTo>
                        <a:lnTo>
                          <a:pt x="12668" y="0"/>
                        </a:lnTo>
                        <a:lnTo>
                          <a:pt x="0" y="13716"/>
                        </a:lnTo>
                        <a:lnTo>
                          <a:pt x="95822"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10627539" y="3892516"/>
                    <a:ext cx="155486" cy="146750"/>
                  </a:xfrm>
                  <a:custGeom>
                    <a:avLst/>
                    <a:gdLst>
                      <a:gd name="connsiteX0" fmla="*/ 95821 w 108489"/>
                      <a:gd name="connsiteY0" fmla="*/ 102394 h 102393"/>
                      <a:gd name="connsiteX1" fmla="*/ 108490 w 108489"/>
                      <a:gd name="connsiteY1" fmla="*/ 88678 h 102393"/>
                      <a:gd name="connsiteX2" fmla="*/ 12668 w 108489"/>
                      <a:gd name="connsiteY2" fmla="*/ 0 h 102393"/>
                      <a:gd name="connsiteX3" fmla="*/ 0 w 108489"/>
                      <a:gd name="connsiteY3" fmla="*/ 13811 h 102393"/>
                      <a:gd name="connsiteX4" fmla="*/ 95821 w 108489"/>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9" h="102393">
                        <a:moveTo>
                          <a:pt x="95821" y="102394"/>
                        </a:moveTo>
                        <a:lnTo>
                          <a:pt x="108490" y="88678"/>
                        </a:lnTo>
                        <a:lnTo>
                          <a:pt x="12668" y="0"/>
                        </a:lnTo>
                        <a:lnTo>
                          <a:pt x="0" y="1381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rot="18755400">
                    <a:off x="10646804" y="4064767"/>
                    <a:ext cx="26893" cy="186886"/>
                  </a:xfrm>
                  <a:custGeom>
                    <a:avLst/>
                    <a:gdLst>
                      <a:gd name="connsiteX0" fmla="*/ -817 w 18764"/>
                      <a:gd name="connsiteY0" fmla="*/ -180 h 130397"/>
                      <a:gd name="connsiteX1" fmla="*/ 17947 w 18764"/>
                      <a:gd name="connsiteY1" fmla="*/ -180 h 130397"/>
                      <a:gd name="connsiteX2" fmla="*/ 17947 w 18764"/>
                      <a:gd name="connsiteY2" fmla="*/ 130217 h 130397"/>
                      <a:gd name="connsiteX3" fmla="*/ -817 w 18764"/>
                      <a:gd name="connsiteY3" fmla="*/ 130217 h 130397"/>
                    </a:gdLst>
                    <a:ahLst/>
                    <a:cxnLst>
                      <a:cxn ang="0">
                        <a:pos x="connsiteX0" y="connsiteY0"/>
                      </a:cxn>
                      <a:cxn ang="0">
                        <a:pos x="connsiteX1" y="connsiteY1"/>
                      </a:cxn>
                      <a:cxn ang="0">
                        <a:pos x="connsiteX2" y="connsiteY2"/>
                      </a:cxn>
                      <a:cxn ang="0">
                        <a:pos x="connsiteX3" y="connsiteY3"/>
                      </a:cxn>
                    </a:cxnLst>
                    <a:rect l="l" t="t" r="r" b="b"/>
                    <a:pathLst>
                      <a:path w="18764" h="130397">
                        <a:moveTo>
                          <a:pt x="-817" y="-180"/>
                        </a:moveTo>
                        <a:lnTo>
                          <a:pt x="17947" y="-180"/>
                        </a:lnTo>
                        <a:lnTo>
                          <a:pt x="17947" y="130217"/>
                        </a:lnTo>
                        <a:lnTo>
                          <a:pt x="-817" y="13021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10797497" y="3223467"/>
                    <a:ext cx="86138" cy="185656"/>
                  </a:xfrm>
                  <a:custGeom>
                    <a:avLst/>
                    <a:gdLst>
                      <a:gd name="connsiteX0" fmla="*/ 17716 w 60102"/>
                      <a:gd name="connsiteY0" fmla="*/ 129540 h 129539"/>
                      <a:gd name="connsiteX1" fmla="*/ 60103 w 60102"/>
                      <a:gd name="connsiteY1" fmla="*/ 6001 h 129539"/>
                      <a:gd name="connsiteX2" fmla="*/ 42386 w 60102"/>
                      <a:gd name="connsiteY2" fmla="*/ 0 h 129539"/>
                      <a:gd name="connsiteX3" fmla="*/ 0 w 60102"/>
                      <a:gd name="connsiteY3" fmla="*/ 123349 h 129539"/>
                      <a:gd name="connsiteX4" fmla="*/ 17716 w 60102"/>
                      <a:gd name="connsiteY4" fmla="*/ 129540 h 1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 h="129539">
                        <a:moveTo>
                          <a:pt x="17716" y="129540"/>
                        </a:moveTo>
                        <a:lnTo>
                          <a:pt x="60103" y="6001"/>
                        </a:lnTo>
                        <a:lnTo>
                          <a:pt x="42386" y="0"/>
                        </a:lnTo>
                        <a:lnTo>
                          <a:pt x="0" y="123349"/>
                        </a:lnTo>
                        <a:lnTo>
                          <a:pt x="17716" y="129540"/>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10812378" y="3428100"/>
                    <a:ext cx="116717" cy="175691"/>
                  </a:xfrm>
                  <a:custGeom>
                    <a:avLst/>
                    <a:gdLst>
                      <a:gd name="connsiteX0" fmla="*/ 16383 w 81438"/>
                      <a:gd name="connsiteY0" fmla="*/ 122587 h 122586"/>
                      <a:gd name="connsiteX1" fmla="*/ 81439 w 81438"/>
                      <a:gd name="connsiteY1" fmla="*/ 9430 h 122586"/>
                      <a:gd name="connsiteX2" fmla="*/ 65151 w 81438"/>
                      <a:gd name="connsiteY2" fmla="*/ 0 h 122586"/>
                      <a:gd name="connsiteX3" fmla="*/ 0 w 81438"/>
                      <a:gd name="connsiteY3" fmla="*/ 113252 h 122586"/>
                      <a:gd name="connsiteX4" fmla="*/ 16383 w 81438"/>
                      <a:gd name="connsiteY4" fmla="*/ 122587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 h="122586">
                        <a:moveTo>
                          <a:pt x="16383" y="122587"/>
                        </a:moveTo>
                        <a:lnTo>
                          <a:pt x="81439" y="9430"/>
                        </a:lnTo>
                        <a:lnTo>
                          <a:pt x="65151" y="0"/>
                        </a:lnTo>
                        <a:lnTo>
                          <a:pt x="0" y="113252"/>
                        </a:lnTo>
                        <a:lnTo>
                          <a:pt x="16383" y="12258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10799545" y="3681876"/>
                    <a:ext cx="150982" cy="151802"/>
                  </a:xfrm>
                  <a:custGeom>
                    <a:avLst/>
                    <a:gdLst>
                      <a:gd name="connsiteX0" fmla="*/ 13430 w 105346"/>
                      <a:gd name="connsiteY0" fmla="*/ 105918 h 105918"/>
                      <a:gd name="connsiteX1" fmla="*/ 105346 w 105346"/>
                      <a:gd name="connsiteY1" fmla="*/ 13145 h 105918"/>
                      <a:gd name="connsiteX2" fmla="*/ 92012 w 105346"/>
                      <a:gd name="connsiteY2" fmla="*/ 0 h 105918"/>
                      <a:gd name="connsiteX3" fmla="*/ 0 w 105346"/>
                      <a:gd name="connsiteY3" fmla="*/ 92583 h 105918"/>
                      <a:gd name="connsiteX4" fmla="*/ 13430 w 105346"/>
                      <a:gd name="connsiteY4" fmla="*/ 105918 h 10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46" h="105918">
                        <a:moveTo>
                          <a:pt x="13430" y="105918"/>
                        </a:moveTo>
                        <a:lnTo>
                          <a:pt x="105346" y="13145"/>
                        </a:lnTo>
                        <a:lnTo>
                          <a:pt x="92012" y="0"/>
                        </a:lnTo>
                        <a:lnTo>
                          <a:pt x="0" y="92583"/>
                        </a:lnTo>
                        <a:lnTo>
                          <a:pt x="13430" y="10591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10760638" y="3924461"/>
                    <a:ext cx="156444" cy="145796"/>
                  </a:xfrm>
                  <a:custGeom>
                    <a:avLst/>
                    <a:gdLst>
                      <a:gd name="connsiteX0" fmla="*/ 12573 w 109156"/>
                      <a:gd name="connsiteY0" fmla="*/ 101727 h 101727"/>
                      <a:gd name="connsiteX1" fmla="*/ 109156 w 109156"/>
                      <a:gd name="connsiteY1" fmla="*/ 13811 h 101727"/>
                      <a:gd name="connsiteX2" fmla="*/ 96584 w 109156"/>
                      <a:gd name="connsiteY2" fmla="*/ 0 h 101727"/>
                      <a:gd name="connsiteX3" fmla="*/ 0 w 109156"/>
                      <a:gd name="connsiteY3" fmla="*/ 87821 h 101727"/>
                      <a:gd name="connsiteX4" fmla="*/ 12573 w 109156"/>
                      <a:gd name="connsiteY4" fmla="*/ 101727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 h="101727">
                        <a:moveTo>
                          <a:pt x="12573" y="101727"/>
                        </a:moveTo>
                        <a:lnTo>
                          <a:pt x="109156" y="13811"/>
                        </a:lnTo>
                        <a:lnTo>
                          <a:pt x="96584" y="0"/>
                        </a:lnTo>
                        <a:lnTo>
                          <a:pt x="0" y="87821"/>
                        </a:lnTo>
                        <a:lnTo>
                          <a:pt x="12573" y="10172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10681597" y="4177692"/>
                    <a:ext cx="165451" cy="134327"/>
                  </a:xfrm>
                  <a:custGeom>
                    <a:avLst/>
                    <a:gdLst>
                      <a:gd name="connsiteX0" fmla="*/ 11240 w 115442"/>
                      <a:gd name="connsiteY0" fmla="*/ 93726 h 93725"/>
                      <a:gd name="connsiteX1" fmla="*/ 115443 w 115442"/>
                      <a:gd name="connsiteY1" fmla="*/ 15050 h 93725"/>
                      <a:gd name="connsiteX2" fmla="*/ 104013 w 115442"/>
                      <a:gd name="connsiteY2" fmla="*/ 0 h 93725"/>
                      <a:gd name="connsiteX3" fmla="*/ 0 w 115442"/>
                      <a:gd name="connsiteY3" fmla="*/ 78772 h 93725"/>
                      <a:gd name="connsiteX4" fmla="*/ 11240 w 115442"/>
                      <a:gd name="connsiteY4" fmla="*/ 93726 h 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93725">
                        <a:moveTo>
                          <a:pt x="11240" y="93726"/>
                        </a:moveTo>
                        <a:lnTo>
                          <a:pt x="115443" y="15050"/>
                        </a:lnTo>
                        <a:lnTo>
                          <a:pt x="104013" y="0"/>
                        </a:lnTo>
                        <a:lnTo>
                          <a:pt x="0" y="78772"/>
                        </a:lnTo>
                        <a:lnTo>
                          <a:pt x="11240" y="93726"/>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10686482" y="3017977"/>
                    <a:ext cx="130241" cy="130241"/>
                  </a:xfrm>
                  <a:custGeom>
                    <a:avLst/>
                    <a:gdLst>
                      <a:gd name="connsiteX0" fmla="*/ -604 w 90874"/>
                      <a:gd name="connsiteY0" fmla="*/ 40899 h 90874"/>
                      <a:gd name="connsiteX1" fmla="*/ 40262 w 90874"/>
                      <a:gd name="connsiteY1" fmla="*/ 90482 h 90874"/>
                      <a:gd name="connsiteX2" fmla="*/ 89845 w 90874"/>
                      <a:gd name="connsiteY2" fmla="*/ 49615 h 90874"/>
                      <a:gd name="connsiteX3" fmla="*/ 49021 w 90874"/>
                      <a:gd name="connsiteY3" fmla="*/ 36 h 90874"/>
                      <a:gd name="connsiteX4" fmla="*/ -600 w 90874"/>
                      <a:gd name="connsiteY4" fmla="*/ 40857 h 90874"/>
                      <a:gd name="connsiteX5" fmla="*/ -605 w 90874"/>
                      <a:gd name="connsiteY5" fmla="*/ 40899 h 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4" h="90874">
                        <a:moveTo>
                          <a:pt x="-604" y="40899"/>
                        </a:moveTo>
                        <a:cubicBezTo>
                          <a:pt x="-3011" y="65876"/>
                          <a:pt x="15286" y="88075"/>
                          <a:pt x="40262" y="90482"/>
                        </a:cubicBezTo>
                        <a:cubicBezTo>
                          <a:pt x="65239" y="92889"/>
                          <a:pt x="87438" y="74592"/>
                          <a:pt x="89845" y="49615"/>
                        </a:cubicBezTo>
                        <a:cubicBezTo>
                          <a:pt x="92251" y="24655"/>
                          <a:pt x="73979" y="2465"/>
                          <a:pt x="49021" y="36"/>
                        </a:cubicBezTo>
                        <a:cubicBezTo>
                          <a:pt x="24046" y="-2394"/>
                          <a:pt x="1830" y="15882"/>
                          <a:pt x="-600" y="40857"/>
                        </a:cubicBezTo>
                        <a:cubicBezTo>
                          <a:pt x="-602" y="40871"/>
                          <a:pt x="-603" y="40885"/>
                          <a:pt x="-605" y="408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10609624" y="3210063"/>
                    <a:ext cx="130506" cy="130499"/>
                  </a:xfrm>
                  <a:custGeom>
                    <a:avLst/>
                    <a:gdLst>
                      <a:gd name="connsiteX0" fmla="*/ -794 w 91059"/>
                      <a:gd name="connsiteY0" fmla="*/ 43938 h 91054"/>
                      <a:gd name="connsiteX1" fmla="*/ 43307 w 91059"/>
                      <a:gd name="connsiteY1" fmla="*/ 90852 h 91054"/>
                      <a:gd name="connsiteX2" fmla="*/ 90221 w 91059"/>
                      <a:gd name="connsiteY2" fmla="*/ 46749 h 91054"/>
                      <a:gd name="connsiteX3" fmla="*/ 46163 w 91059"/>
                      <a:gd name="connsiteY3" fmla="*/ -162 h 91054"/>
                      <a:gd name="connsiteX4" fmla="*/ -796 w 91059"/>
                      <a:gd name="connsiteY4" fmla="*/ 43938 h 9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4">
                        <a:moveTo>
                          <a:pt x="-794" y="43938"/>
                        </a:moveTo>
                        <a:cubicBezTo>
                          <a:pt x="-1571" y="69072"/>
                          <a:pt x="18174" y="90075"/>
                          <a:pt x="43307" y="90852"/>
                        </a:cubicBezTo>
                        <a:cubicBezTo>
                          <a:pt x="68441" y="91628"/>
                          <a:pt x="89444" y="71883"/>
                          <a:pt x="90221" y="46749"/>
                        </a:cubicBezTo>
                        <a:cubicBezTo>
                          <a:pt x="90996" y="21634"/>
                          <a:pt x="71279" y="638"/>
                          <a:pt x="46163" y="-162"/>
                        </a:cubicBezTo>
                        <a:cubicBezTo>
                          <a:pt x="21053" y="-858"/>
                          <a:pt x="85" y="18834"/>
                          <a:pt x="-796" y="4393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形状 52"/>
                  <p:cNvSpPr/>
                  <p:nvPr/>
                </p:nvSpPr>
                <p:spPr>
                  <a:xfrm>
                    <a:off x="10590360" y="3419094"/>
                    <a:ext cx="130268" cy="130346"/>
                  </a:xfrm>
                  <a:custGeom>
                    <a:avLst/>
                    <a:gdLst>
                      <a:gd name="connsiteX0" fmla="*/ 2169 w 90893"/>
                      <a:gd name="connsiteY0" fmla="*/ 29154 h 90947"/>
                      <a:gd name="connsiteX1" fmla="*/ 28463 w 90893"/>
                      <a:gd name="connsiteY1" fmla="*/ 87782 h 90947"/>
                      <a:gd name="connsiteX2" fmla="*/ 87091 w 90893"/>
                      <a:gd name="connsiteY2" fmla="*/ 61488 h 90947"/>
                      <a:gd name="connsiteX3" fmla="*/ 60797 w 90893"/>
                      <a:gd name="connsiteY3" fmla="*/ 2860 h 90947"/>
                      <a:gd name="connsiteX4" fmla="*/ 60557 w 90893"/>
                      <a:gd name="connsiteY4" fmla="*/ 2770 h 90947"/>
                      <a:gd name="connsiteX5" fmla="*/ 2213 w 90893"/>
                      <a:gd name="connsiteY5" fmla="*/ 29037 h 90947"/>
                      <a:gd name="connsiteX6" fmla="*/ 2169 w 90893"/>
                      <a:gd name="connsiteY6" fmla="*/ 29154 h 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3" h="90947">
                        <a:moveTo>
                          <a:pt x="2169" y="29154"/>
                        </a:moveTo>
                        <a:cubicBezTo>
                          <a:pt x="-6759" y="52605"/>
                          <a:pt x="5013" y="78853"/>
                          <a:pt x="28463" y="87782"/>
                        </a:cubicBezTo>
                        <a:cubicBezTo>
                          <a:pt x="51914" y="96710"/>
                          <a:pt x="78162" y="84938"/>
                          <a:pt x="87091" y="61488"/>
                        </a:cubicBezTo>
                        <a:cubicBezTo>
                          <a:pt x="96019" y="38037"/>
                          <a:pt x="84247" y="11789"/>
                          <a:pt x="60797" y="2860"/>
                        </a:cubicBezTo>
                        <a:cubicBezTo>
                          <a:pt x="60718" y="2830"/>
                          <a:pt x="60638" y="2800"/>
                          <a:pt x="60557" y="2770"/>
                        </a:cubicBezTo>
                        <a:cubicBezTo>
                          <a:pt x="37193" y="-6088"/>
                          <a:pt x="11071" y="5672"/>
                          <a:pt x="2213" y="29037"/>
                        </a:cubicBezTo>
                        <a:cubicBezTo>
                          <a:pt x="2198" y="29076"/>
                          <a:pt x="2184" y="29115"/>
                          <a:pt x="2169" y="291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任意多边形: 形状 53"/>
                  <p:cNvSpPr/>
                  <p:nvPr/>
                </p:nvSpPr>
                <p:spPr>
                  <a:xfrm>
                    <a:off x="10578169" y="3627139"/>
                    <a:ext cx="130268" cy="130228"/>
                  </a:xfrm>
                  <a:custGeom>
                    <a:avLst/>
                    <a:gdLst>
                      <a:gd name="connsiteX0" fmla="*/ 2102 w 90893"/>
                      <a:gd name="connsiteY0" fmla="*/ 29250 h 90865"/>
                      <a:gd name="connsiteX1" fmla="*/ 28641 w 90893"/>
                      <a:gd name="connsiteY1" fmla="*/ 87766 h 90865"/>
                      <a:gd name="connsiteX2" fmla="*/ 87159 w 90893"/>
                      <a:gd name="connsiteY2" fmla="*/ 61228 h 90865"/>
                      <a:gd name="connsiteX3" fmla="*/ 60777 w 90893"/>
                      <a:gd name="connsiteY3" fmla="*/ 2770 h 90865"/>
                      <a:gd name="connsiteX4" fmla="*/ 2102 w 90893"/>
                      <a:gd name="connsiteY4" fmla="*/ 29250 h 9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93" h="90865">
                        <a:moveTo>
                          <a:pt x="2102" y="29250"/>
                        </a:moveTo>
                        <a:cubicBezTo>
                          <a:pt x="-6729" y="52737"/>
                          <a:pt x="5153" y="78936"/>
                          <a:pt x="28641" y="87766"/>
                        </a:cubicBezTo>
                        <a:cubicBezTo>
                          <a:pt x="52128" y="96597"/>
                          <a:pt x="78328" y="84715"/>
                          <a:pt x="87159" y="61228"/>
                        </a:cubicBezTo>
                        <a:cubicBezTo>
                          <a:pt x="95966" y="37801"/>
                          <a:pt x="84170" y="11664"/>
                          <a:pt x="60777" y="2770"/>
                        </a:cubicBezTo>
                        <a:cubicBezTo>
                          <a:pt x="37262" y="-6113"/>
                          <a:pt x="10998" y="5740"/>
                          <a:pt x="2102" y="2925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10542346" y="3816715"/>
                    <a:ext cx="130542" cy="130581"/>
                  </a:xfrm>
                  <a:custGeom>
                    <a:avLst/>
                    <a:gdLst>
                      <a:gd name="connsiteX0" fmla="*/ 2142 w 91083"/>
                      <a:gd name="connsiteY0" fmla="*/ 29277 h 91111"/>
                      <a:gd name="connsiteX1" fmla="*/ 28613 w 91083"/>
                      <a:gd name="connsiteY1" fmla="*/ 87972 h 91111"/>
                      <a:gd name="connsiteX2" fmla="*/ 87309 w 91083"/>
                      <a:gd name="connsiteY2" fmla="*/ 61501 h 91111"/>
                      <a:gd name="connsiteX3" fmla="*/ 60837 w 91083"/>
                      <a:gd name="connsiteY3" fmla="*/ 2806 h 91111"/>
                      <a:gd name="connsiteX4" fmla="*/ 60816 w 91083"/>
                      <a:gd name="connsiteY4" fmla="*/ 2798 h 91111"/>
                      <a:gd name="connsiteX5" fmla="*/ 2201 w 91083"/>
                      <a:gd name="connsiteY5" fmla="*/ 29120 h 91111"/>
                      <a:gd name="connsiteX6" fmla="*/ 2142 w 91083"/>
                      <a:gd name="connsiteY6" fmla="*/ 29277 h 9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83" h="91111">
                        <a:moveTo>
                          <a:pt x="2142" y="29277"/>
                        </a:moveTo>
                        <a:cubicBezTo>
                          <a:pt x="-6757" y="52795"/>
                          <a:pt x="5095" y="79074"/>
                          <a:pt x="28613" y="87972"/>
                        </a:cubicBezTo>
                        <a:cubicBezTo>
                          <a:pt x="52132" y="96871"/>
                          <a:pt x="78410" y="85019"/>
                          <a:pt x="87309" y="61501"/>
                        </a:cubicBezTo>
                        <a:cubicBezTo>
                          <a:pt x="96207" y="37983"/>
                          <a:pt x="84355" y="11704"/>
                          <a:pt x="60837" y="2806"/>
                        </a:cubicBezTo>
                        <a:cubicBezTo>
                          <a:pt x="60830" y="2803"/>
                          <a:pt x="60823" y="2801"/>
                          <a:pt x="60816" y="2798"/>
                        </a:cubicBezTo>
                        <a:cubicBezTo>
                          <a:pt x="37362" y="-6120"/>
                          <a:pt x="11119" y="5665"/>
                          <a:pt x="2201" y="29120"/>
                        </a:cubicBezTo>
                        <a:cubicBezTo>
                          <a:pt x="2181" y="29172"/>
                          <a:pt x="2162" y="29225"/>
                          <a:pt x="2142" y="2927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形状 56"/>
                  <p:cNvSpPr/>
                  <p:nvPr/>
                </p:nvSpPr>
                <p:spPr>
                  <a:xfrm>
                    <a:off x="10830138" y="3131924"/>
                    <a:ext cx="130266" cy="130197"/>
                  </a:xfrm>
                  <a:custGeom>
                    <a:avLst/>
                    <a:gdLst>
                      <a:gd name="connsiteX0" fmla="*/ 87851 w 90892"/>
                      <a:gd name="connsiteY0" fmla="*/ 31212 h 90843"/>
                      <a:gd name="connsiteX1" fmla="*/ 58635 w 90892"/>
                      <a:gd name="connsiteY1" fmla="*/ 88439 h 90843"/>
                      <a:gd name="connsiteX2" fmla="*/ 1408 w 90892"/>
                      <a:gd name="connsiteY2" fmla="*/ 59222 h 90843"/>
                      <a:gd name="connsiteX3" fmla="*/ 30625 w 90892"/>
                      <a:gd name="connsiteY3" fmla="*/ 1995 h 90843"/>
                      <a:gd name="connsiteX4" fmla="*/ 30701 w 90892"/>
                      <a:gd name="connsiteY4" fmla="*/ 1970 h 90843"/>
                      <a:gd name="connsiteX5" fmla="*/ 87851 w 90892"/>
                      <a:gd name="connsiteY5" fmla="*/ 31212 h 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843">
                        <a:moveTo>
                          <a:pt x="87851" y="31212"/>
                        </a:moveTo>
                        <a:cubicBezTo>
                          <a:pt x="95586" y="55083"/>
                          <a:pt x="82505" y="80704"/>
                          <a:pt x="58635" y="88439"/>
                        </a:cubicBezTo>
                        <a:cubicBezTo>
                          <a:pt x="34764" y="96173"/>
                          <a:pt x="9142" y="83092"/>
                          <a:pt x="1408" y="59222"/>
                        </a:cubicBezTo>
                        <a:cubicBezTo>
                          <a:pt x="-6327" y="35351"/>
                          <a:pt x="6754" y="9730"/>
                          <a:pt x="30625" y="1995"/>
                        </a:cubicBezTo>
                        <a:cubicBezTo>
                          <a:pt x="30650" y="1987"/>
                          <a:pt x="30676" y="1979"/>
                          <a:pt x="30701" y="1970"/>
                        </a:cubicBezTo>
                        <a:cubicBezTo>
                          <a:pt x="54546" y="-5600"/>
                          <a:pt x="80040" y="7444"/>
                          <a:pt x="87851" y="3121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形状 57"/>
                  <p:cNvSpPr/>
                  <p:nvPr/>
                </p:nvSpPr>
                <p:spPr>
                  <a:xfrm>
                    <a:off x="10881817" y="3344054"/>
                    <a:ext cx="130521" cy="130535"/>
                  </a:xfrm>
                  <a:custGeom>
                    <a:avLst/>
                    <a:gdLst>
                      <a:gd name="connsiteX0" fmla="*/ 89894 w 91069"/>
                      <a:gd name="connsiteY0" fmla="*/ 39697 h 91079"/>
                      <a:gd name="connsiteX1" fmla="*/ 50386 w 91069"/>
                      <a:gd name="connsiteY1" fmla="*/ 90540 h 91079"/>
                      <a:gd name="connsiteX2" fmla="*/ -458 w 91069"/>
                      <a:gd name="connsiteY2" fmla="*/ 51032 h 91079"/>
                      <a:gd name="connsiteX3" fmla="*/ 39050 w 91069"/>
                      <a:gd name="connsiteY3" fmla="*/ 189 h 91079"/>
                      <a:gd name="connsiteX4" fmla="*/ 39220 w 91069"/>
                      <a:gd name="connsiteY4" fmla="*/ 168 h 91079"/>
                      <a:gd name="connsiteX5" fmla="*/ 89890 w 91069"/>
                      <a:gd name="connsiteY5" fmla="*/ 39678 h 91079"/>
                      <a:gd name="connsiteX6" fmla="*/ 89893 w 91069"/>
                      <a:gd name="connsiteY6" fmla="*/ 39697 h 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9" h="91079">
                        <a:moveTo>
                          <a:pt x="89894" y="39697"/>
                        </a:moveTo>
                        <a:cubicBezTo>
                          <a:pt x="93024" y="64647"/>
                          <a:pt x="75335" y="87410"/>
                          <a:pt x="50386" y="90540"/>
                        </a:cubicBezTo>
                        <a:cubicBezTo>
                          <a:pt x="25436" y="93670"/>
                          <a:pt x="2672" y="75982"/>
                          <a:pt x="-458" y="51032"/>
                        </a:cubicBezTo>
                        <a:cubicBezTo>
                          <a:pt x="-3588" y="26083"/>
                          <a:pt x="14101" y="3320"/>
                          <a:pt x="39050" y="189"/>
                        </a:cubicBezTo>
                        <a:cubicBezTo>
                          <a:pt x="39107" y="182"/>
                          <a:pt x="39163" y="175"/>
                          <a:pt x="39220" y="168"/>
                        </a:cubicBezTo>
                        <a:cubicBezTo>
                          <a:pt x="64123" y="-2914"/>
                          <a:pt x="86809" y="14776"/>
                          <a:pt x="89890" y="39678"/>
                        </a:cubicBezTo>
                        <a:cubicBezTo>
                          <a:pt x="89891" y="39685"/>
                          <a:pt x="89891" y="39691"/>
                          <a:pt x="89893" y="3969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任意多边形: 形状 58"/>
                  <p:cNvSpPr/>
                  <p:nvPr/>
                </p:nvSpPr>
                <p:spPr>
                  <a:xfrm>
                    <a:off x="10911299" y="3609720"/>
                    <a:ext cx="129974" cy="129976"/>
                  </a:xfrm>
                  <a:custGeom>
                    <a:avLst/>
                    <a:gdLst>
                      <a:gd name="connsiteX0" fmla="*/ 89422 w 90688"/>
                      <a:gd name="connsiteY0" fmla="*/ 51498 h 90689"/>
                      <a:gd name="connsiteX1" fmla="*/ 38193 w 90688"/>
                      <a:gd name="connsiteY1" fmla="*/ 90058 h 90689"/>
                      <a:gd name="connsiteX2" fmla="*/ -366 w 90688"/>
                      <a:gd name="connsiteY2" fmla="*/ 38830 h 90689"/>
                      <a:gd name="connsiteX3" fmla="*/ 50750 w 90688"/>
                      <a:gd name="connsiteY3" fmla="*/ 254 h 90689"/>
                      <a:gd name="connsiteX4" fmla="*/ 89438 w 90688"/>
                      <a:gd name="connsiteY4" fmla="*/ 51387 h 90689"/>
                      <a:gd name="connsiteX5" fmla="*/ 89422 w 90688"/>
                      <a:gd name="connsiteY5" fmla="*/ 51499 h 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8" h="90689">
                        <a:moveTo>
                          <a:pt x="89422" y="51498"/>
                        </a:moveTo>
                        <a:cubicBezTo>
                          <a:pt x="85924" y="76293"/>
                          <a:pt x="62988" y="93557"/>
                          <a:pt x="38193" y="90058"/>
                        </a:cubicBezTo>
                        <a:cubicBezTo>
                          <a:pt x="13398" y="86560"/>
                          <a:pt x="-3865" y="63624"/>
                          <a:pt x="-366" y="38830"/>
                        </a:cubicBezTo>
                        <a:cubicBezTo>
                          <a:pt x="3127" y="14079"/>
                          <a:pt x="25991" y="-3177"/>
                          <a:pt x="50750" y="254"/>
                        </a:cubicBezTo>
                        <a:cubicBezTo>
                          <a:pt x="75554" y="3691"/>
                          <a:pt x="92875" y="26584"/>
                          <a:pt x="89438" y="51387"/>
                        </a:cubicBezTo>
                        <a:cubicBezTo>
                          <a:pt x="89433" y="51424"/>
                          <a:pt x="89427" y="51461"/>
                          <a:pt x="89422" y="514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任意多边形: 形状 59"/>
                  <p:cNvSpPr/>
                  <p:nvPr/>
                </p:nvSpPr>
                <p:spPr>
                  <a:xfrm>
                    <a:off x="10878636" y="3853832"/>
                    <a:ext cx="130232" cy="130255"/>
                  </a:xfrm>
                  <a:custGeom>
                    <a:avLst/>
                    <a:gdLst>
                      <a:gd name="connsiteX0" fmla="*/ 89257 w 90868"/>
                      <a:gd name="connsiteY0" fmla="*/ 53767 h 90884"/>
                      <a:gd name="connsiteX1" fmla="*/ 36121 w 90868"/>
                      <a:gd name="connsiteY1" fmla="*/ 89893 h 90884"/>
                      <a:gd name="connsiteX2" fmla="*/ -5 w 90868"/>
                      <a:gd name="connsiteY2" fmla="*/ 36757 h 90884"/>
                      <a:gd name="connsiteX3" fmla="*/ 53061 w 90868"/>
                      <a:gd name="connsiteY3" fmla="*/ 618 h 90884"/>
                      <a:gd name="connsiteX4" fmla="*/ 89257 w 90868"/>
                      <a:gd name="connsiteY4" fmla="*/ 53767 h 9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8" h="90884">
                        <a:moveTo>
                          <a:pt x="89257" y="53767"/>
                        </a:moveTo>
                        <a:cubicBezTo>
                          <a:pt x="84559" y="78416"/>
                          <a:pt x="60769" y="94590"/>
                          <a:pt x="36121" y="89893"/>
                        </a:cubicBezTo>
                        <a:cubicBezTo>
                          <a:pt x="11472" y="85196"/>
                          <a:pt x="-4703" y="61406"/>
                          <a:pt x="-5" y="36757"/>
                        </a:cubicBezTo>
                        <a:cubicBezTo>
                          <a:pt x="4688" y="12135"/>
                          <a:pt x="28433" y="-4036"/>
                          <a:pt x="53061" y="618"/>
                        </a:cubicBezTo>
                        <a:cubicBezTo>
                          <a:pt x="77713" y="5330"/>
                          <a:pt x="93903" y="29103"/>
                          <a:pt x="89257" y="5376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形状 60"/>
                  <p:cNvSpPr/>
                  <p:nvPr/>
                </p:nvSpPr>
                <p:spPr>
                  <a:xfrm>
                    <a:off x="10811432" y="4111393"/>
                    <a:ext cx="130509" cy="130539"/>
                  </a:xfrm>
                  <a:custGeom>
                    <a:avLst/>
                    <a:gdLst>
                      <a:gd name="connsiteX0" fmla="*/ 88524 w 91060"/>
                      <a:gd name="connsiteY0" fmla="*/ 57795 h 91082"/>
                      <a:gd name="connsiteX1" fmla="*/ 32291 w 91060"/>
                      <a:gd name="connsiteY1" fmla="*/ 89160 h 91082"/>
                      <a:gd name="connsiteX2" fmla="*/ 926 w 91060"/>
                      <a:gd name="connsiteY2" fmla="*/ 32927 h 91082"/>
                      <a:gd name="connsiteX3" fmla="*/ 57158 w 91060"/>
                      <a:gd name="connsiteY3" fmla="*/ 1562 h 91082"/>
                      <a:gd name="connsiteX4" fmla="*/ 57282 w 91060"/>
                      <a:gd name="connsiteY4" fmla="*/ 1597 h 91082"/>
                      <a:gd name="connsiteX5" fmla="*/ 88524 w 91060"/>
                      <a:gd name="connsiteY5" fmla="*/ 57795 h 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0" h="91082">
                        <a:moveTo>
                          <a:pt x="88524" y="57795"/>
                        </a:moveTo>
                        <a:cubicBezTo>
                          <a:pt x="81657" y="81984"/>
                          <a:pt x="56480" y="96027"/>
                          <a:pt x="32291" y="89160"/>
                        </a:cubicBezTo>
                        <a:cubicBezTo>
                          <a:pt x="8102" y="82293"/>
                          <a:pt x="-5941" y="57116"/>
                          <a:pt x="926" y="32927"/>
                        </a:cubicBezTo>
                        <a:cubicBezTo>
                          <a:pt x="7793" y="8737"/>
                          <a:pt x="32969" y="-5305"/>
                          <a:pt x="57158" y="1562"/>
                        </a:cubicBezTo>
                        <a:cubicBezTo>
                          <a:pt x="57199" y="1574"/>
                          <a:pt x="57241" y="1585"/>
                          <a:pt x="57282" y="1597"/>
                        </a:cubicBezTo>
                        <a:cubicBezTo>
                          <a:pt x="81368" y="8562"/>
                          <a:pt x="95321" y="33660"/>
                          <a:pt x="88524" y="5779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21" name="组合 20"/>
            <p:cNvGrpSpPr/>
            <p:nvPr/>
          </p:nvGrpSpPr>
          <p:grpSpPr>
            <a:xfrm>
              <a:off x="7013494" y="1398241"/>
              <a:ext cx="1012476" cy="2367746"/>
              <a:chOff x="5913898" y="2835617"/>
              <a:chExt cx="834171" cy="1950767"/>
            </a:xfrm>
          </p:grpSpPr>
          <p:grpSp>
            <p:nvGrpSpPr>
              <p:cNvPr id="19" name="组合 18"/>
              <p:cNvGrpSpPr/>
              <p:nvPr/>
            </p:nvGrpSpPr>
            <p:grpSpPr>
              <a:xfrm>
                <a:off x="5913898" y="3699600"/>
                <a:ext cx="750626" cy="1086784"/>
                <a:chOff x="6388878" y="3511640"/>
                <a:chExt cx="750626" cy="1086784"/>
              </a:xfrm>
              <a:solidFill>
                <a:srgbClr val="00E8CA"/>
              </a:solidFill>
            </p:grpSpPr>
            <p:sp>
              <p:nvSpPr>
                <p:cNvPr id="62" name="任意多边形: 形状 61"/>
                <p:cNvSpPr/>
                <p:nvPr/>
              </p:nvSpPr>
              <p:spPr>
                <a:xfrm>
                  <a:off x="6556868" y="3683516"/>
                  <a:ext cx="582636" cy="914908"/>
                </a:xfrm>
                <a:custGeom>
                  <a:avLst/>
                  <a:gdLst>
                    <a:gd name="connsiteX0" fmla="*/ 390661 w 406526"/>
                    <a:gd name="connsiteY0" fmla="*/ 638185 h 638365"/>
                    <a:gd name="connsiteX1" fmla="*/ 405710 w 406526"/>
                    <a:gd name="connsiteY1" fmla="*/ 616087 h 638365"/>
                    <a:gd name="connsiteX2" fmla="*/ 25949 w 406526"/>
                    <a:gd name="connsiteY2" fmla="*/ -180 h 638365"/>
                    <a:gd name="connsiteX3" fmla="*/ -817 w 406526"/>
                    <a:gd name="connsiteY3" fmla="*/ 1534 h 638365"/>
                    <a:gd name="connsiteX4" fmla="*/ 390661 w 406526"/>
                    <a:gd name="connsiteY4" fmla="*/ 638185 h 63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6" h="638365">
                      <a:moveTo>
                        <a:pt x="390661" y="638185"/>
                      </a:moveTo>
                      <a:lnTo>
                        <a:pt x="405710" y="616087"/>
                      </a:lnTo>
                      <a:cubicBezTo>
                        <a:pt x="53285" y="377962"/>
                        <a:pt x="26234" y="3630"/>
                        <a:pt x="25949" y="-180"/>
                      </a:cubicBezTo>
                      <a:lnTo>
                        <a:pt x="-817" y="1534"/>
                      </a:lnTo>
                      <a:cubicBezTo>
                        <a:pt x="-436" y="5344"/>
                        <a:pt x="27187" y="392631"/>
                        <a:pt x="390661" y="6381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p:cNvSpPr/>
                <p:nvPr/>
              </p:nvSpPr>
              <p:spPr>
                <a:xfrm>
                  <a:off x="6442283" y="3511640"/>
                  <a:ext cx="142901" cy="202181"/>
                </a:xfrm>
                <a:custGeom>
                  <a:avLst/>
                  <a:gdLst>
                    <a:gd name="connsiteX0" fmla="*/ 98564 w 99707"/>
                    <a:gd name="connsiteY0" fmla="*/ 140889 h 141069"/>
                    <a:gd name="connsiteX1" fmla="*/ 24364 w 99707"/>
                    <a:gd name="connsiteY1" fmla="*/ 396 h 141069"/>
                    <a:gd name="connsiteX2" fmla="*/ 98564 w 99707"/>
                    <a:gd name="connsiteY2" fmla="*/ 140889 h 141069"/>
                  </a:gdLst>
                  <a:ahLst/>
                  <a:cxnLst>
                    <a:cxn ang="0">
                      <a:pos x="connsiteX0" y="connsiteY0"/>
                    </a:cxn>
                    <a:cxn ang="0">
                      <a:pos x="connsiteX1" y="connsiteY1"/>
                    </a:cxn>
                    <a:cxn ang="0">
                      <a:pos x="connsiteX2" y="connsiteY2"/>
                    </a:cxn>
                  </a:cxnLst>
                  <a:rect l="l" t="t" r="r" b="b"/>
                  <a:pathLst>
                    <a:path w="99707" h="141069">
                      <a:moveTo>
                        <a:pt x="98564" y="140889"/>
                      </a:moveTo>
                      <a:cubicBezTo>
                        <a:pt x="98564" y="140889"/>
                        <a:pt x="108089" y="-10653"/>
                        <a:pt x="24364" y="396"/>
                      </a:cubicBezTo>
                      <a:cubicBezTo>
                        <a:pt x="-11831" y="5634"/>
                        <a:pt x="-25261" y="74405"/>
                        <a:pt x="98564" y="14088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任意多边形: 形状 63"/>
                <p:cNvSpPr/>
                <p:nvPr/>
              </p:nvSpPr>
              <p:spPr>
                <a:xfrm>
                  <a:off x="6388878" y="3673604"/>
                  <a:ext cx="208669" cy="131767"/>
                </a:xfrm>
                <a:custGeom>
                  <a:avLst/>
                  <a:gdLst>
                    <a:gd name="connsiteX0" fmla="*/ 144781 w 145597"/>
                    <a:gd name="connsiteY0" fmla="*/ 83126 h 91939"/>
                    <a:gd name="connsiteX1" fmla="*/ 4383 w 145597"/>
                    <a:gd name="connsiteY1" fmla="*/ 19308 h 91939"/>
                    <a:gd name="connsiteX2" fmla="*/ 144781 w 145597"/>
                    <a:gd name="connsiteY2" fmla="*/ 83126 h 91939"/>
                  </a:gdLst>
                  <a:ahLst/>
                  <a:cxnLst>
                    <a:cxn ang="0">
                      <a:pos x="connsiteX0" y="connsiteY0"/>
                    </a:cxn>
                    <a:cxn ang="0">
                      <a:pos x="connsiteX1" y="connsiteY1"/>
                    </a:cxn>
                    <a:cxn ang="0">
                      <a:pos x="connsiteX2" y="connsiteY2"/>
                    </a:cxn>
                  </a:cxnLst>
                  <a:rect l="l" t="t" r="r" b="b"/>
                  <a:pathLst>
                    <a:path w="145597" h="91939">
                      <a:moveTo>
                        <a:pt x="144781" y="83126"/>
                      </a:moveTo>
                      <a:cubicBezTo>
                        <a:pt x="144781" y="83126"/>
                        <a:pt x="51722" y="-48700"/>
                        <a:pt x="4383" y="19308"/>
                      </a:cubicBezTo>
                      <a:cubicBezTo>
                        <a:pt x="-15715" y="48454"/>
                        <a:pt x="20670" y="115511"/>
                        <a:pt x="144781" y="8312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形状 64"/>
                <p:cNvSpPr/>
                <p:nvPr/>
              </p:nvSpPr>
              <p:spPr>
                <a:xfrm>
                  <a:off x="6584159" y="3624032"/>
                  <a:ext cx="133533" cy="188624"/>
                </a:xfrm>
                <a:custGeom>
                  <a:avLst/>
                  <a:gdLst>
                    <a:gd name="connsiteX0" fmla="*/ 2050 w 93171"/>
                    <a:gd name="connsiteY0" fmla="*/ 131430 h 131610"/>
                    <a:gd name="connsiteX1" fmla="*/ 64153 w 93171"/>
                    <a:gd name="connsiteY1" fmla="*/ 2652 h 131610"/>
                    <a:gd name="connsiteX2" fmla="*/ 2050 w 93171"/>
                    <a:gd name="connsiteY2" fmla="*/ 131430 h 131610"/>
                  </a:gdLst>
                  <a:ahLst/>
                  <a:cxnLst>
                    <a:cxn ang="0">
                      <a:pos x="connsiteX0" y="connsiteY0"/>
                    </a:cxn>
                    <a:cxn ang="0">
                      <a:pos x="connsiteX1" y="connsiteY1"/>
                    </a:cxn>
                    <a:cxn ang="0">
                      <a:pos x="connsiteX2" y="connsiteY2"/>
                    </a:cxn>
                  </a:cxnLst>
                  <a:rect l="l" t="t" r="r" b="b"/>
                  <a:pathLst>
                    <a:path w="93171" h="131610">
                      <a:moveTo>
                        <a:pt x="2050" y="131430"/>
                      </a:moveTo>
                      <a:cubicBezTo>
                        <a:pt x="2050" y="131430"/>
                        <a:pt x="-21096" y="-22780"/>
                        <a:pt x="64153" y="2652"/>
                      </a:cubicBezTo>
                      <a:cubicBezTo>
                        <a:pt x="100538" y="13415"/>
                        <a:pt x="120731" y="85710"/>
                        <a:pt x="2050" y="13143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形状 65"/>
                <p:cNvSpPr/>
                <p:nvPr/>
              </p:nvSpPr>
              <p:spPr>
                <a:xfrm>
                  <a:off x="6645551" y="3798306"/>
                  <a:ext cx="129729" cy="193045"/>
                </a:xfrm>
                <a:custGeom>
                  <a:avLst/>
                  <a:gdLst>
                    <a:gd name="connsiteX0" fmla="*/ 4363 w 90517"/>
                    <a:gd name="connsiteY0" fmla="*/ 134515 h 134695"/>
                    <a:gd name="connsiteX1" fmla="*/ 59989 w 90517"/>
                    <a:gd name="connsiteY1" fmla="*/ 1832 h 134695"/>
                    <a:gd name="connsiteX2" fmla="*/ 4363 w 90517"/>
                    <a:gd name="connsiteY2" fmla="*/ 134515 h 134695"/>
                  </a:gdLst>
                  <a:ahLst/>
                  <a:cxnLst>
                    <a:cxn ang="0">
                      <a:pos x="connsiteX0" y="connsiteY0"/>
                    </a:cxn>
                    <a:cxn ang="0">
                      <a:pos x="connsiteX1" y="connsiteY1"/>
                    </a:cxn>
                    <a:cxn ang="0">
                      <a:pos x="connsiteX2" y="connsiteY2"/>
                    </a:cxn>
                  </a:cxnLst>
                  <a:rect l="l" t="t" r="r" b="b"/>
                  <a:pathLst>
                    <a:path w="90517" h="134695">
                      <a:moveTo>
                        <a:pt x="4363" y="134515"/>
                      </a:moveTo>
                      <a:cubicBezTo>
                        <a:pt x="4363" y="134515"/>
                        <a:pt x="-25927" y="-19409"/>
                        <a:pt x="59989" y="1832"/>
                      </a:cubicBezTo>
                      <a:cubicBezTo>
                        <a:pt x="96279" y="10976"/>
                        <a:pt x="119710" y="82509"/>
                        <a:pt x="4363" y="1345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任意多边形: 形状 66"/>
                <p:cNvSpPr/>
                <p:nvPr/>
              </p:nvSpPr>
              <p:spPr>
                <a:xfrm>
                  <a:off x="6708365" y="3941681"/>
                  <a:ext cx="130329" cy="192600"/>
                </a:xfrm>
                <a:custGeom>
                  <a:avLst/>
                  <a:gdLst>
                    <a:gd name="connsiteX0" fmla="*/ 4159 w 90936"/>
                    <a:gd name="connsiteY0" fmla="*/ 134204 h 134384"/>
                    <a:gd name="connsiteX1" fmla="*/ 60261 w 90936"/>
                    <a:gd name="connsiteY1" fmla="*/ 1901 h 134384"/>
                    <a:gd name="connsiteX2" fmla="*/ 4159 w 90936"/>
                    <a:gd name="connsiteY2" fmla="*/ 134204 h 134384"/>
                  </a:gdLst>
                  <a:ahLst/>
                  <a:cxnLst>
                    <a:cxn ang="0">
                      <a:pos x="connsiteX0" y="connsiteY0"/>
                    </a:cxn>
                    <a:cxn ang="0">
                      <a:pos x="connsiteX1" y="connsiteY1"/>
                    </a:cxn>
                    <a:cxn ang="0">
                      <a:pos x="connsiteX2" y="connsiteY2"/>
                    </a:cxn>
                  </a:cxnLst>
                  <a:rect l="l" t="t" r="r" b="b"/>
                  <a:pathLst>
                    <a:path w="90936" h="134384">
                      <a:moveTo>
                        <a:pt x="4159" y="134204"/>
                      </a:moveTo>
                      <a:cubicBezTo>
                        <a:pt x="4159" y="134204"/>
                        <a:pt x="-25559" y="-19720"/>
                        <a:pt x="60261" y="1901"/>
                      </a:cubicBezTo>
                      <a:cubicBezTo>
                        <a:pt x="96932" y="10855"/>
                        <a:pt x="120078" y="82578"/>
                        <a:pt x="4159" y="13420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任意多边形: 形状 67"/>
                <p:cNvSpPr/>
                <p:nvPr/>
              </p:nvSpPr>
              <p:spPr>
                <a:xfrm>
                  <a:off x="6796116" y="4088858"/>
                  <a:ext cx="122030" cy="205962"/>
                </a:xfrm>
                <a:custGeom>
                  <a:avLst/>
                  <a:gdLst>
                    <a:gd name="connsiteX0" fmla="*/ 16656 w 85144"/>
                    <a:gd name="connsiteY0" fmla="*/ 143527 h 143707"/>
                    <a:gd name="connsiteX1" fmla="*/ 47612 w 85144"/>
                    <a:gd name="connsiteY1" fmla="*/ -15 h 143707"/>
                    <a:gd name="connsiteX2" fmla="*/ 16656 w 85144"/>
                    <a:gd name="connsiteY2" fmla="*/ 143527 h 143707"/>
                  </a:gdLst>
                  <a:ahLst/>
                  <a:cxnLst>
                    <a:cxn ang="0">
                      <a:pos x="connsiteX0" y="connsiteY0"/>
                    </a:cxn>
                    <a:cxn ang="0">
                      <a:pos x="connsiteX1" y="connsiteY1"/>
                    </a:cxn>
                    <a:cxn ang="0">
                      <a:pos x="connsiteX2" y="connsiteY2"/>
                    </a:cxn>
                  </a:cxnLst>
                  <a:rect l="l" t="t" r="r" b="b"/>
                  <a:pathLst>
                    <a:path w="85144" h="143707">
                      <a:moveTo>
                        <a:pt x="16656" y="143527"/>
                      </a:moveTo>
                      <a:cubicBezTo>
                        <a:pt x="16656" y="143527"/>
                        <a:pt x="-38684" y="-5826"/>
                        <a:pt x="47612" y="-15"/>
                      </a:cubicBezTo>
                      <a:cubicBezTo>
                        <a:pt x="84378" y="2366"/>
                        <a:pt x="119049" y="70089"/>
                        <a:pt x="16656" y="14352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任意多边形: 形状 68"/>
                <p:cNvSpPr/>
                <p:nvPr/>
              </p:nvSpPr>
              <p:spPr>
                <a:xfrm>
                  <a:off x="6901045" y="4208459"/>
                  <a:ext cx="122890" cy="204171"/>
                </a:xfrm>
                <a:custGeom>
                  <a:avLst/>
                  <a:gdLst>
                    <a:gd name="connsiteX0" fmla="*/ 14310 w 85745"/>
                    <a:gd name="connsiteY0" fmla="*/ 142278 h 142458"/>
                    <a:gd name="connsiteX1" fmla="*/ 49457 w 85745"/>
                    <a:gd name="connsiteY1" fmla="*/ 165 h 142458"/>
                    <a:gd name="connsiteX2" fmla="*/ 14310 w 85745"/>
                    <a:gd name="connsiteY2" fmla="*/ 142278 h 142458"/>
                  </a:gdLst>
                  <a:ahLst/>
                  <a:cxnLst>
                    <a:cxn ang="0">
                      <a:pos x="connsiteX0" y="connsiteY0"/>
                    </a:cxn>
                    <a:cxn ang="0">
                      <a:pos x="connsiteX1" y="connsiteY1"/>
                    </a:cxn>
                    <a:cxn ang="0">
                      <a:pos x="connsiteX2" y="connsiteY2"/>
                    </a:cxn>
                  </a:cxnLst>
                  <a:rect l="l" t="t" r="r" b="b"/>
                  <a:pathLst>
                    <a:path w="85745" h="142458">
                      <a:moveTo>
                        <a:pt x="14310" y="142278"/>
                      </a:moveTo>
                      <a:cubicBezTo>
                        <a:pt x="14310" y="142278"/>
                        <a:pt x="-37030" y="-8313"/>
                        <a:pt x="49457" y="165"/>
                      </a:cubicBezTo>
                      <a:cubicBezTo>
                        <a:pt x="86128" y="3689"/>
                        <a:pt x="119085" y="71888"/>
                        <a:pt x="14310" y="1422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任意多边形: 形状 69"/>
                <p:cNvSpPr/>
                <p:nvPr/>
              </p:nvSpPr>
              <p:spPr>
                <a:xfrm>
                  <a:off x="7016656" y="4325347"/>
                  <a:ext cx="118518" cy="218472"/>
                </a:xfrm>
                <a:custGeom>
                  <a:avLst/>
                  <a:gdLst>
                    <a:gd name="connsiteX0" fmla="*/ 40037 w 82695"/>
                    <a:gd name="connsiteY0" fmla="*/ 152256 h 152436"/>
                    <a:gd name="connsiteX1" fmla="*/ 34227 w 82695"/>
                    <a:gd name="connsiteY1" fmla="*/ 332 h 152436"/>
                    <a:gd name="connsiteX2" fmla="*/ 40037 w 82695"/>
                    <a:gd name="connsiteY2" fmla="*/ 152256 h 152436"/>
                  </a:gdLst>
                  <a:ahLst/>
                  <a:cxnLst>
                    <a:cxn ang="0">
                      <a:pos x="connsiteX0" y="connsiteY0"/>
                    </a:cxn>
                    <a:cxn ang="0">
                      <a:pos x="connsiteX1" y="connsiteY1"/>
                    </a:cxn>
                    <a:cxn ang="0">
                      <a:pos x="connsiteX2" y="connsiteY2"/>
                    </a:cxn>
                  </a:cxnLst>
                  <a:rect l="l" t="t" r="r" b="b"/>
                  <a:pathLst>
                    <a:path w="82695" h="152436">
                      <a:moveTo>
                        <a:pt x="40037" y="152256"/>
                      </a:moveTo>
                      <a:cubicBezTo>
                        <a:pt x="40037" y="152256"/>
                        <a:pt x="-47879" y="17001"/>
                        <a:pt x="34227" y="332"/>
                      </a:cubicBezTo>
                      <a:cubicBezTo>
                        <a:pt x="69279" y="-6335"/>
                        <a:pt x="118238" y="52434"/>
                        <a:pt x="40037" y="15225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形状 70"/>
                <p:cNvSpPr/>
                <p:nvPr/>
              </p:nvSpPr>
              <p:spPr>
                <a:xfrm>
                  <a:off x="6426418" y="3825830"/>
                  <a:ext cx="208807" cy="131590"/>
                </a:xfrm>
                <a:custGeom>
                  <a:avLst/>
                  <a:gdLst>
                    <a:gd name="connsiteX0" fmla="*/ 144876 w 145692"/>
                    <a:gd name="connsiteY0" fmla="*/ 83115 h 91815"/>
                    <a:gd name="connsiteX1" fmla="*/ 4382 w 145692"/>
                    <a:gd name="connsiteY1" fmla="*/ 19393 h 91815"/>
                    <a:gd name="connsiteX2" fmla="*/ 144876 w 145692"/>
                    <a:gd name="connsiteY2" fmla="*/ 83115 h 91815"/>
                  </a:gdLst>
                  <a:ahLst/>
                  <a:cxnLst>
                    <a:cxn ang="0">
                      <a:pos x="connsiteX0" y="connsiteY0"/>
                    </a:cxn>
                    <a:cxn ang="0">
                      <a:pos x="connsiteX1" y="connsiteY1"/>
                    </a:cxn>
                    <a:cxn ang="0">
                      <a:pos x="connsiteX2" y="connsiteY2"/>
                    </a:cxn>
                  </a:cxnLst>
                  <a:rect l="l" t="t" r="r" b="b"/>
                  <a:pathLst>
                    <a:path w="145692" h="91815">
                      <a:moveTo>
                        <a:pt x="144876" y="83115"/>
                      </a:moveTo>
                      <a:cubicBezTo>
                        <a:pt x="144876" y="83115"/>
                        <a:pt x="51721" y="-48807"/>
                        <a:pt x="4382" y="19393"/>
                      </a:cubicBezTo>
                      <a:cubicBezTo>
                        <a:pt x="-15715" y="48349"/>
                        <a:pt x="20670" y="115214"/>
                        <a:pt x="144876" y="831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任意多边形: 形状 71"/>
                <p:cNvSpPr/>
                <p:nvPr/>
              </p:nvSpPr>
              <p:spPr>
                <a:xfrm>
                  <a:off x="6489636" y="3974001"/>
                  <a:ext cx="209069" cy="131588"/>
                </a:xfrm>
                <a:custGeom>
                  <a:avLst/>
                  <a:gdLst>
                    <a:gd name="connsiteX0" fmla="*/ 145058 w 145875"/>
                    <a:gd name="connsiteY0" fmla="*/ 83078 h 91814"/>
                    <a:gd name="connsiteX1" fmla="*/ 4375 w 145875"/>
                    <a:gd name="connsiteY1" fmla="*/ 19355 h 91814"/>
                    <a:gd name="connsiteX2" fmla="*/ 145058 w 145875"/>
                    <a:gd name="connsiteY2" fmla="*/ 83078 h 91814"/>
                  </a:gdLst>
                  <a:ahLst/>
                  <a:cxnLst>
                    <a:cxn ang="0">
                      <a:pos x="connsiteX0" y="connsiteY0"/>
                    </a:cxn>
                    <a:cxn ang="0">
                      <a:pos x="connsiteX1" y="connsiteY1"/>
                    </a:cxn>
                    <a:cxn ang="0">
                      <a:pos x="connsiteX2" y="connsiteY2"/>
                    </a:cxn>
                  </a:cxnLst>
                  <a:rect l="l" t="t" r="r" b="b"/>
                  <a:pathLst>
                    <a:path w="145875" h="91814">
                      <a:moveTo>
                        <a:pt x="145058" y="83078"/>
                      </a:moveTo>
                      <a:cubicBezTo>
                        <a:pt x="145058" y="83078"/>
                        <a:pt x="51714" y="-48748"/>
                        <a:pt x="4375" y="19355"/>
                      </a:cubicBezTo>
                      <a:cubicBezTo>
                        <a:pt x="-15724" y="48312"/>
                        <a:pt x="20757" y="115272"/>
                        <a:pt x="145058" y="830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任意多边形: 形状 72"/>
                <p:cNvSpPr/>
                <p:nvPr/>
              </p:nvSpPr>
              <p:spPr>
                <a:xfrm>
                  <a:off x="6568008" y="4142890"/>
                  <a:ext cx="213150" cy="124038"/>
                </a:xfrm>
                <a:custGeom>
                  <a:avLst/>
                  <a:gdLst>
                    <a:gd name="connsiteX0" fmla="*/ 147906 w 148722"/>
                    <a:gd name="connsiteY0" fmla="*/ 59249 h 86546"/>
                    <a:gd name="connsiteX1" fmla="*/ 1126 w 148722"/>
                    <a:gd name="connsiteY1" fmla="*/ 28674 h 86546"/>
                    <a:gd name="connsiteX2" fmla="*/ 147906 w 148722"/>
                    <a:gd name="connsiteY2" fmla="*/ 59249 h 86546"/>
                  </a:gdLst>
                  <a:ahLst/>
                  <a:cxnLst>
                    <a:cxn ang="0">
                      <a:pos x="connsiteX0" y="connsiteY0"/>
                    </a:cxn>
                    <a:cxn ang="0">
                      <a:pos x="connsiteX1" y="connsiteY1"/>
                    </a:cxn>
                    <a:cxn ang="0">
                      <a:pos x="connsiteX2" y="connsiteY2"/>
                    </a:cxn>
                  </a:cxnLst>
                  <a:rect l="l" t="t" r="r" b="b"/>
                  <a:pathLst>
                    <a:path w="148722" h="86546">
                      <a:moveTo>
                        <a:pt x="147906" y="59249"/>
                      </a:moveTo>
                      <a:cubicBezTo>
                        <a:pt x="147906" y="59249"/>
                        <a:pt x="30654" y="-50859"/>
                        <a:pt x="1126" y="28674"/>
                      </a:cubicBezTo>
                      <a:cubicBezTo>
                        <a:pt x="-11542" y="62488"/>
                        <a:pt x="37797" y="121067"/>
                        <a:pt x="147906" y="5924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任意多边形: 形状 73"/>
                <p:cNvSpPr/>
                <p:nvPr/>
              </p:nvSpPr>
              <p:spPr>
                <a:xfrm>
                  <a:off x="6675409" y="4298389"/>
                  <a:ext cx="212230" cy="122867"/>
                </a:xfrm>
                <a:custGeom>
                  <a:avLst/>
                  <a:gdLst>
                    <a:gd name="connsiteX0" fmla="*/ 147265 w 148081"/>
                    <a:gd name="connsiteY0" fmla="*/ 48192 h 85729"/>
                    <a:gd name="connsiteX1" fmla="*/ 103 w 148081"/>
                    <a:gd name="connsiteY1" fmla="*/ 33428 h 85729"/>
                    <a:gd name="connsiteX2" fmla="*/ 147265 w 148081"/>
                    <a:gd name="connsiteY2" fmla="*/ 48192 h 85729"/>
                  </a:gdLst>
                  <a:ahLst/>
                  <a:cxnLst>
                    <a:cxn ang="0">
                      <a:pos x="connsiteX0" y="connsiteY0"/>
                    </a:cxn>
                    <a:cxn ang="0">
                      <a:pos x="connsiteX1" y="connsiteY1"/>
                    </a:cxn>
                    <a:cxn ang="0">
                      <a:pos x="connsiteX2" y="connsiteY2"/>
                    </a:cxn>
                  </a:cxnLst>
                  <a:rect l="l" t="t" r="r" b="b"/>
                  <a:pathLst>
                    <a:path w="148081" h="85729">
                      <a:moveTo>
                        <a:pt x="147265" y="48192"/>
                      </a:moveTo>
                      <a:cubicBezTo>
                        <a:pt x="147265" y="48192"/>
                        <a:pt x="21058" y="-50011"/>
                        <a:pt x="103" y="33428"/>
                      </a:cubicBezTo>
                      <a:cubicBezTo>
                        <a:pt x="-8660" y="68956"/>
                        <a:pt x="45538" y="122487"/>
                        <a:pt x="147265" y="4819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形状 74"/>
                <p:cNvSpPr/>
                <p:nvPr/>
              </p:nvSpPr>
              <p:spPr>
                <a:xfrm>
                  <a:off x="6805111" y="4441287"/>
                  <a:ext cx="207982" cy="123059"/>
                </a:xfrm>
                <a:custGeom>
                  <a:avLst/>
                  <a:gdLst>
                    <a:gd name="connsiteX0" fmla="*/ 144301 w 145117"/>
                    <a:gd name="connsiteY0" fmla="*/ 33260 h 85863"/>
                    <a:gd name="connsiteX1" fmla="*/ -670 w 145117"/>
                    <a:gd name="connsiteY1" fmla="*/ 40594 h 85863"/>
                    <a:gd name="connsiteX2" fmla="*/ 144301 w 145117"/>
                    <a:gd name="connsiteY2" fmla="*/ 33260 h 85863"/>
                  </a:gdLst>
                  <a:ahLst/>
                  <a:cxnLst>
                    <a:cxn ang="0">
                      <a:pos x="connsiteX0" y="connsiteY0"/>
                    </a:cxn>
                    <a:cxn ang="0">
                      <a:pos x="connsiteX1" y="connsiteY1"/>
                    </a:cxn>
                    <a:cxn ang="0">
                      <a:pos x="connsiteX2" y="connsiteY2"/>
                    </a:cxn>
                  </a:cxnLst>
                  <a:rect l="l" t="t" r="r" b="b"/>
                  <a:pathLst>
                    <a:path w="145117" h="85863">
                      <a:moveTo>
                        <a:pt x="144301" y="33260"/>
                      </a:moveTo>
                      <a:cubicBezTo>
                        <a:pt x="144301" y="33260"/>
                        <a:pt x="7998" y="-46655"/>
                        <a:pt x="-670" y="40594"/>
                      </a:cubicBezTo>
                      <a:cubicBezTo>
                        <a:pt x="-4194" y="77647"/>
                        <a:pt x="56004" y="123462"/>
                        <a:pt x="144301" y="3326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083931" y="2835617"/>
                <a:ext cx="664138" cy="1344511"/>
                <a:chOff x="6558911" y="2647657"/>
                <a:chExt cx="664138" cy="1344511"/>
              </a:xfrm>
              <a:solidFill>
                <a:srgbClr val="85FFF0"/>
              </a:solidFill>
            </p:grpSpPr>
            <p:sp>
              <p:nvSpPr>
                <p:cNvPr id="76" name="任意多边形: 形状 75"/>
                <p:cNvSpPr/>
                <p:nvPr/>
              </p:nvSpPr>
              <p:spPr>
                <a:xfrm>
                  <a:off x="6774985" y="2936789"/>
                  <a:ext cx="448064" cy="1055379"/>
                </a:xfrm>
                <a:custGeom>
                  <a:avLst/>
                  <a:gdLst>
                    <a:gd name="connsiteX0" fmla="*/ 311814 w 312631"/>
                    <a:gd name="connsiteY0" fmla="*/ 717147 h 736377"/>
                    <a:gd name="connsiteX1" fmla="*/ 297241 w 312631"/>
                    <a:gd name="connsiteY1" fmla="*/ 736197 h 736377"/>
                    <a:gd name="connsiteX2" fmla="*/ 114075 w 312631"/>
                    <a:gd name="connsiteY2" fmla="*/ 525600 h 736377"/>
                    <a:gd name="connsiteX3" fmla="*/ 22730 w 312631"/>
                    <a:gd name="connsiteY3" fmla="*/ -180 h 736377"/>
                    <a:gd name="connsiteX4" fmla="*/ 44638 w 312631"/>
                    <a:gd name="connsiteY4" fmla="*/ 5630 h 736377"/>
                    <a:gd name="connsiteX5" fmla="*/ 311814 w 312631"/>
                    <a:gd name="connsiteY5" fmla="*/ 717147 h 7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31" h="736377">
                      <a:moveTo>
                        <a:pt x="311814" y="717147"/>
                      </a:moveTo>
                      <a:lnTo>
                        <a:pt x="297241" y="736197"/>
                      </a:lnTo>
                      <a:cubicBezTo>
                        <a:pt x="226030" y="675520"/>
                        <a:pt x="164292" y="604536"/>
                        <a:pt x="114075" y="525600"/>
                      </a:cubicBezTo>
                      <a:cubicBezTo>
                        <a:pt x="3680" y="353102"/>
                        <a:pt x="-28038" y="171365"/>
                        <a:pt x="22730" y="-180"/>
                      </a:cubicBezTo>
                      <a:lnTo>
                        <a:pt x="44638" y="5630"/>
                      </a:lnTo>
                      <a:cubicBezTo>
                        <a:pt x="-73377" y="403965"/>
                        <a:pt x="307909" y="714004"/>
                        <a:pt x="311814" y="71714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形状 76"/>
                <p:cNvSpPr/>
                <p:nvPr/>
              </p:nvSpPr>
              <p:spPr>
                <a:xfrm>
                  <a:off x="6769946" y="2647657"/>
                  <a:ext cx="112624" cy="329541"/>
                </a:xfrm>
                <a:custGeom>
                  <a:avLst/>
                  <a:gdLst>
                    <a:gd name="connsiteX0" fmla="*/ 30820 w 78581"/>
                    <a:gd name="connsiteY0" fmla="*/ 229753 h 229933"/>
                    <a:gd name="connsiteX1" fmla="*/ 55871 w 78581"/>
                    <a:gd name="connsiteY1" fmla="*/ -180 h 229933"/>
                    <a:gd name="connsiteX2" fmla="*/ 30820 w 78581"/>
                    <a:gd name="connsiteY2" fmla="*/ 229753 h 229933"/>
                  </a:gdLst>
                  <a:ahLst/>
                  <a:cxnLst>
                    <a:cxn ang="0">
                      <a:pos x="connsiteX0" y="connsiteY0"/>
                    </a:cxn>
                    <a:cxn ang="0">
                      <a:pos x="connsiteX1" y="connsiteY1"/>
                    </a:cxn>
                    <a:cxn ang="0">
                      <a:pos x="connsiteX2" y="connsiteY2"/>
                    </a:cxn>
                  </a:cxnLst>
                  <a:rect l="l" t="t" r="r" b="b"/>
                  <a:pathLst>
                    <a:path w="78581" h="229933">
                      <a:moveTo>
                        <a:pt x="30820" y="229753"/>
                      </a:moveTo>
                      <a:cubicBezTo>
                        <a:pt x="30820" y="229753"/>
                        <a:pt x="-54905" y="117168"/>
                        <a:pt x="55871" y="-180"/>
                      </a:cubicBezTo>
                      <a:cubicBezTo>
                        <a:pt x="55871" y="-180"/>
                        <a:pt x="119021" y="128217"/>
                        <a:pt x="30820" y="229753"/>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形状 77"/>
                <p:cNvSpPr/>
                <p:nvPr/>
              </p:nvSpPr>
              <p:spPr>
                <a:xfrm>
                  <a:off x="6558911" y="2843688"/>
                  <a:ext cx="233713" cy="320394"/>
                </a:xfrm>
                <a:custGeom>
                  <a:avLst/>
                  <a:gdLst>
                    <a:gd name="connsiteX0" fmla="*/ 162253 w 163070"/>
                    <a:gd name="connsiteY0" fmla="*/ 223371 h 223551"/>
                    <a:gd name="connsiteX1" fmla="*/ 328 w 163070"/>
                    <a:gd name="connsiteY1" fmla="*/ -180 h 223551"/>
                    <a:gd name="connsiteX2" fmla="*/ 162253 w 163070"/>
                    <a:gd name="connsiteY2" fmla="*/ 223371 h 223551"/>
                  </a:gdLst>
                  <a:ahLst/>
                  <a:cxnLst>
                    <a:cxn ang="0">
                      <a:pos x="connsiteX0" y="connsiteY0"/>
                    </a:cxn>
                    <a:cxn ang="0">
                      <a:pos x="connsiteX1" y="connsiteY1"/>
                    </a:cxn>
                    <a:cxn ang="0">
                      <a:pos x="connsiteX2" y="connsiteY2"/>
                    </a:cxn>
                  </a:cxnLst>
                  <a:rect l="l" t="t" r="r" b="b"/>
                  <a:pathLst>
                    <a:path w="163070" h="223551">
                      <a:moveTo>
                        <a:pt x="162253" y="223371"/>
                      </a:moveTo>
                      <a:cubicBezTo>
                        <a:pt x="162253" y="223371"/>
                        <a:pt x="-16721" y="203845"/>
                        <a:pt x="328" y="-180"/>
                      </a:cubicBezTo>
                      <a:cubicBezTo>
                        <a:pt x="805" y="-180"/>
                        <a:pt x="97484" y="7440"/>
                        <a:pt x="162253" y="223371"/>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任意多边形: 形状 78"/>
                <p:cNvSpPr/>
                <p:nvPr/>
              </p:nvSpPr>
              <p:spPr>
                <a:xfrm>
                  <a:off x="6784570" y="2848876"/>
                  <a:ext cx="269066" cy="312750"/>
                </a:xfrm>
                <a:custGeom>
                  <a:avLst/>
                  <a:gdLst>
                    <a:gd name="connsiteX0" fmla="*/ -817 w 187737"/>
                    <a:gd name="connsiteY0" fmla="*/ 218037 h 218217"/>
                    <a:gd name="connsiteX1" fmla="*/ 186921 w 187737"/>
                    <a:gd name="connsiteY1" fmla="*/ -180 h 218217"/>
                    <a:gd name="connsiteX2" fmla="*/ -817 w 187737"/>
                    <a:gd name="connsiteY2" fmla="*/ 218037 h 218217"/>
                  </a:gdLst>
                  <a:ahLst/>
                  <a:cxnLst>
                    <a:cxn ang="0">
                      <a:pos x="connsiteX0" y="connsiteY0"/>
                    </a:cxn>
                    <a:cxn ang="0">
                      <a:pos x="connsiteX1" y="connsiteY1"/>
                    </a:cxn>
                    <a:cxn ang="0">
                      <a:pos x="connsiteX2" y="connsiteY2"/>
                    </a:cxn>
                  </a:cxnLst>
                  <a:rect l="l" t="t" r="r" b="b"/>
                  <a:pathLst>
                    <a:path w="187737" h="218217">
                      <a:moveTo>
                        <a:pt x="-817" y="218037"/>
                      </a:moveTo>
                      <a:cubicBezTo>
                        <a:pt x="-817" y="218037"/>
                        <a:pt x="180158" y="203940"/>
                        <a:pt x="186921" y="-180"/>
                      </a:cubicBezTo>
                      <a:cubicBezTo>
                        <a:pt x="186921" y="-180"/>
                        <a:pt x="89671" y="4487"/>
                        <a:pt x="-817" y="218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79"/>
                <p:cNvSpPr/>
                <p:nvPr/>
              </p:nvSpPr>
              <p:spPr>
                <a:xfrm>
                  <a:off x="6558916" y="3111250"/>
                  <a:ext cx="263469" cy="292685"/>
                </a:xfrm>
                <a:custGeom>
                  <a:avLst/>
                  <a:gdLst>
                    <a:gd name="connsiteX0" fmla="*/ 183016 w 183832"/>
                    <a:gd name="connsiteY0" fmla="*/ 204037 h 204217"/>
                    <a:gd name="connsiteX1" fmla="*/ -817 w 183832"/>
                    <a:gd name="connsiteY1" fmla="*/ -179 h 204217"/>
                    <a:gd name="connsiteX2" fmla="*/ 183016 w 183832"/>
                    <a:gd name="connsiteY2" fmla="*/ 204037 h 204217"/>
                  </a:gdLst>
                  <a:ahLst/>
                  <a:cxnLst>
                    <a:cxn ang="0">
                      <a:pos x="connsiteX0" y="connsiteY0"/>
                    </a:cxn>
                    <a:cxn ang="0">
                      <a:pos x="connsiteX1" y="connsiteY1"/>
                    </a:cxn>
                    <a:cxn ang="0">
                      <a:pos x="connsiteX2" y="connsiteY2"/>
                    </a:cxn>
                  </a:cxnLst>
                  <a:rect l="l" t="t" r="r" b="b"/>
                  <a:pathLst>
                    <a:path w="183832" h="204217">
                      <a:moveTo>
                        <a:pt x="183016" y="204037"/>
                      </a:moveTo>
                      <a:cubicBezTo>
                        <a:pt x="183016" y="204037"/>
                        <a:pt x="2041" y="204037"/>
                        <a:pt x="-817" y="-179"/>
                      </a:cubicBezTo>
                      <a:cubicBezTo>
                        <a:pt x="-817" y="-179"/>
                        <a:pt x="96434" y="-2846"/>
                        <a:pt x="183016" y="204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80"/>
                <p:cNvSpPr/>
                <p:nvPr/>
              </p:nvSpPr>
              <p:spPr>
                <a:xfrm>
                  <a:off x="6814058" y="3064021"/>
                  <a:ext cx="238712" cy="338142"/>
                </a:xfrm>
                <a:custGeom>
                  <a:avLst/>
                  <a:gdLst>
                    <a:gd name="connsiteX0" fmla="*/ -817 w 166558"/>
                    <a:gd name="connsiteY0" fmla="*/ 235754 h 235934"/>
                    <a:gd name="connsiteX1" fmla="*/ 165014 w 166558"/>
                    <a:gd name="connsiteY1" fmla="*/ -180 h 235934"/>
                    <a:gd name="connsiteX2" fmla="*/ -817 w 166558"/>
                    <a:gd name="connsiteY2" fmla="*/ 235754 h 235934"/>
                  </a:gdLst>
                  <a:ahLst/>
                  <a:cxnLst>
                    <a:cxn ang="0">
                      <a:pos x="connsiteX0" y="connsiteY0"/>
                    </a:cxn>
                    <a:cxn ang="0">
                      <a:pos x="connsiteX1" y="connsiteY1"/>
                    </a:cxn>
                    <a:cxn ang="0">
                      <a:pos x="connsiteX2" y="connsiteY2"/>
                    </a:cxn>
                  </a:cxnLst>
                  <a:rect l="l" t="t" r="r" b="b"/>
                  <a:pathLst>
                    <a:path w="166558" h="235934">
                      <a:moveTo>
                        <a:pt x="-817" y="235754"/>
                      </a:moveTo>
                      <a:cubicBezTo>
                        <a:pt x="-817" y="235754"/>
                        <a:pt x="178539" y="202702"/>
                        <a:pt x="165014" y="-180"/>
                      </a:cubicBezTo>
                      <a:cubicBezTo>
                        <a:pt x="165014" y="-180"/>
                        <a:pt x="67763" y="14774"/>
                        <a:pt x="-817" y="2357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81"/>
                <p:cNvSpPr/>
                <p:nvPr/>
              </p:nvSpPr>
              <p:spPr>
                <a:xfrm>
                  <a:off x="6621847" y="3410731"/>
                  <a:ext cx="310293" cy="242782"/>
                </a:xfrm>
                <a:custGeom>
                  <a:avLst/>
                  <a:gdLst>
                    <a:gd name="connsiteX0" fmla="*/ 215687 w 216503"/>
                    <a:gd name="connsiteY0" fmla="*/ 167385 h 169398"/>
                    <a:gd name="connsiteX1" fmla="*/ -817 w 216503"/>
                    <a:gd name="connsiteY1" fmla="*/ 412 h 169398"/>
                    <a:gd name="connsiteX2" fmla="*/ 215687 w 216503"/>
                    <a:gd name="connsiteY2" fmla="*/ 167385 h 169398"/>
                  </a:gdLst>
                  <a:ahLst/>
                  <a:cxnLst>
                    <a:cxn ang="0">
                      <a:pos x="connsiteX0" y="connsiteY0"/>
                    </a:cxn>
                    <a:cxn ang="0">
                      <a:pos x="connsiteX1" y="connsiteY1"/>
                    </a:cxn>
                    <a:cxn ang="0">
                      <a:pos x="connsiteX2" y="connsiteY2"/>
                    </a:cxn>
                  </a:cxnLst>
                  <a:rect l="l" t="t" r="r" b="b"/>
                  <a:pathLst>
                    <a:path w="216503" h="169398">
                      <a:moveTo>
                        <a:pt x="215687" y="167385"/>
                      </a:moveTo>
                      <a:cubicBezTo>
                        <a:pt x="215687" y="167385"/>
                        <a:pt x="35950" y="198913"/>
                        <a:pt x="-817" y="412"/>
                      </a:cubicBezTo>
                      <a:cubicBezTo>
                        <a:pt x="-817" y="412"/>
                        <a:pt x="95482" y="-19209"/>
                        <a:pt x="215687" y="1673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p:cNvSpPr/>
                <p:nvPr/>
              </p:nvSpPr>
              <p:spPr>
                <a:xfrm>
                  <a:off x="6923404" y="3278210"/>
                  <a:ext cx="191933" cy="372405"/>
                </a:xfrm>
                <a:custGeom>
                  <a:avLst/>
                  <a:gdLst>
                    <a:gd name="connsiteX0" fmla="*/ -817 w 133918"/>
                    <a:gd name="connsiteY0" fmla="*/ 259662 h 259841"/>
                    <a:gd name="connsiteX1" fmla="*/ 124818 w 133918"/>
                    <a:gd name="connsiteY1" fmla="*/ -180 h 259841"/>
                    <a:gd name="connsiteX2" fmla="*/ -817 w 133918"/>
                    <a:gd name="connsiteY2" fmla="*/ 259662 h 259841"/>
                  </a:gdLst>
                  <a:ahLst/>
                  <a:cxnLst>
                    <a:cxn ang="0">
                      <a:pos x="connsiteX0" y="connsiteY0"/>
                    </a:cxn>
                    <a:cxn ang="0">
                      <a:pos x="connsiteX1" y="connsiteY1"/>
                    </a:cxn>
                    <a:cxn ang="0">
                      <a:pos x="connsiteX2" y="connsiteY2"/>
                    </a:cxn>
                  </a:cxnLst>
                  <a:rect l="l" t="t" r="r" b="b"/>
                  <a:pathLst>
                    <a:path w="133918" h="259841">
                      <a:moveTo>
                        <a:pt x="-817" y="259662"/>
                      </a:moveTo>
                      <a:cubicBezTo>
                        <a:pt x="-817" y="259662"/>
                        <a:pt x="172443" y="195558"/>
                        <a:pt x="124818" y="-180"/>
                      </a:cubicBezTo>
                      <a:cubicBezTo>
                        <a:pt x="124818" y="-180"/>
                        <a:pt x="31092" y="31538"/>
                        <a:pt x="-817" y="25966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83"/>
                <p:cNvSpPr/>
                <p:nvPr/>
              </p:nvSpPr>
              <p:spPr>
                <a:xfrm>
                  <a:off x="6711129" y="3685833"/>
                  <a:ext cx="363805" cy="178600"/>
                </a:xfrm>
                <a:custGeom>
                  <a:avLst/>
                  <a:gdLst>
                    <a:gd name="connsiteX0" fmla="*/ 253024 w 253840"/>
                    <a:gd name="connsiteY0" fmla="*/ 107358 h 124616"/>
                    <a:gd name="connsiteX1" fmla="*/ -817 w 253840"/>
                    <a:gd name="connsiteY1" fmla="*/ 6298 h 124616"/>
                    <a:gd name="connsiteX2" fmla="*/ 253024 w 253840"/>
                    <a:gd name="connsiteY2" fmla="*/ 107358 h 124616"/>
                  </a:gdLst>
                  <a:ahLst/>
                  <a:cxnLst>
                    <a:cxn ang="0">
                      <a:pos x="connsiteX0" y="connsiteY0"/>
                    </a:cxn>
                    <a:cxn ang="0">
                      <a:pos x="connsiteX1" y="connsiteY1"/>
                    </a:cxn>
                    <a:cxn ang="0">
                      <a:pos x="connsiteX2" y="connsiteY2"/>
                    </a:cxn>
                  </a:cxnLst>
                  <a:rect l="l" t="t" r="r" b="b"/>
                  <a:pathLst>
                    <a:path w="253840" h="124616">
                      <a:moveTo>
                        <a:pt x="253024" y="107358"/>
                      </a:moveTo>
                      <a:cubicBezTo>
                        <a:pt x="253024" y="107358"/>
                        <a:pt x="85384" y="185844"/>
                        <a:pt x="-817" y="6298"/>
                      </a:cubicBezTo>
                      <a:cubicBezTo>
                        <a:pt x="-817" y="6298"/>
                        <a:pt x="88242" y="-38469"/>
                        <a:pt x="253024" y="10735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84"/>
                <p:cNvSpPr/>
                <p:nvPr/>
              </p:nvSpPr>
              <p:spPr>
                <a:xfrm>
                  <a:off x="7059139" y="3438748"/>
                  <a:ext cx="134261" cy="403258"/>
                </a:xfrm>
                <a:custGeom>
                  <a:avLst/>
                  <a:gdLst>
                    <a:gd name="connsiteX0" fmla="*/ 4394 w 93678"/>
                    <a:gd name="connsiteY0" fmla="*/ 281188 h 281368"/>
                    <a:gd name="connsiteX1" fmla="*/ 61544 w 93678"/>
                    <a:gd name="connsiteY1" fmla="*/ -180 h 281368"/>
                    <a:gd name="connsiteX2" fmla="*/ 4394 w 93678"/>
                    <a:gd name="connsiteY2" fmla="*/ 281188 h 281368"/>
                  </a:gdLst>
                  <a:ahLst/>
                  <a:cxnLst>
                    <a:cxn ang="0">
                      <a:pos x="connsiteX0" y="connsiteY0"/>
                    </a:cxn>
                    <a:cxn ang="0">
                      <a:pos x="connsiteX1" y="connsiteY1"/>
                    </a:cxn>
                    <a:cxn ang="0">
                      <a:pos x="connsiteX2" y="connsiteY2"/>
                    </a:cxn>
                  </a:cxnLst>
                  <a:rect l="l" t="t" r="r" b="b"/>
                  <a:pathLst>
                    <a:path w="93678" h="281368">
                      <a:moveTo>
                        <a:pt x="4394" y="281188"/>
                      </a:moveTo>
                      <a:cubicBezTo>
                        <a:pt x="4394" y="281188"/>
                        <a:pt x="156794" y="173746"/>
                        <a:pt x="61544" y="-180"/>
                      </a:cubicBezTo>
                      <a:cubicBezTo>
                        <a:pt x="61544" y="-180"/>
                        <a:pt x="-22181" y="55160"/>
                        <a:pt x="4394" y="2811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4" name="组合 13"/>
            <p:cNvGrpSpPr/>
            <p:nvPr/>
          </p:nvGrpSpPr>
          <p:grpSpPr>
            <a:xfrm>
              <a:off x="7256106" y="1870835"/>
              <a:ext cx="3453375" cy="2881259"/>
              <a:chOff x="7834553" y="2345964"/>
              <a:chExt cx="2905258" cy="2423948"/>
            </a:xfrm>
          </p:grpSpPr>
          <p:sp>
            <p:nvSpPr>
              <p:cNvPr id="32" name="任意多边形: 形状 31"/>
              <p:cNvSpPr/>
              <p:nvPr/>
            </p:nvSpPr>
            <p:spPr>
              <a:xfrm>
                <a:off x="10207676" y="3343240"/>
                <a:ext cx="177009" cy="155123"/>
              </a:xfrm>
              <a:custGeom>
                <a:avLst/>
                <a:gdLst>
                  <a:gd name="connsiteX0" fmla="*/ 122688 w 123505"/>
                  <a:gd name="connsiteY0" fmla="*/ 107893 h 108235"/>
                  <a:gd name="connsiteX1" fmla="*/ 11342 w 123505"/>
                  <a:gd name="connsiteY1" fmla="*/ 12643 h 108235"/>
                  <a:gd name="connsiteX2" fmla="*/ 122688 w 123505"/>
                  <a:gd name="connsiteY2" fmla="*/ 107893 h 108235"/>
                </a:gdLst>
                <a:ahLst/>
                <a:cxnLst>
                  <a:cxn ang="0">
                    <a:pos x="connsiteX0" y="connsiteY0"/>
                  </a:cxn>
                  <a:cxn ang="0">
                    <a:pos x="connsiteX1" y="connsiteY1"/>
                  </a:cxn>
                  <a:cxn ang="0">
                    <a:pos x="connsiteX2" y="connsiteY2"/>
                  </a:cxn>
                </a:cxnLst>
                <a:rect l="l" t="t" r="r" b="b"/>
                <a:pathLst>
                  <a:path w="123505" h="108235">
                    <a:moveTo>
                      <a:pt x="122688" y="107893"/>
                    </a:moveTo>
                    <a:cubicBezTo>
                      <a:pt x="122688" y="107893"/>
                      <a:pt x="76683" y="-44507"/>
                      <a:pt x="11342" y="12643"/>
                    </a:cubicBezTo>
                    <a:cubicBezTo>
                      <a:pt x="-16472" y="37408"/>
                      <a:pt x="-3327" y="111988"/>
                      <a:pt x="122688" y="107893"/>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形状 32"/>
              <p:cNvSpPr/>
              <p:nvPr/>
            </p:nvSpPr>
            <p:spPr>
              <a:xfrm>
                <a:off x="10188540" y="3505195"/>
                <a:ext cx="148636" cy="188694"/>
              </a:xfrm>
              <a:custGeom>
                <a:avLst/>
                <a:gdLst>
                  <a:gd name="connsiteX0" fmla="*/ 102893 w 103709"/>
                  <a:gd name="connsiteY0" fmla="*/ 131480 h 131659"/>
                  <a:gd name="connsiteX1" fmla="*/ 19168 w 103709"/>
                  <a:gd name="connsiteY1" fmla="*/ 4607 h 131659"/>
                  <a:gd name="connsiteX2" fmla="*/ 102893 w 103709"/>
                  <a:gd name="connsiteY2" fmla="*/ 131480 h 131659"/>
                </a:gdLst>
                <a:ahLst/>
                <a:cxnLst>
                  <a:cxn ang="0">
                    <a:pos x="connsiteX0" y="connsiteY0"/>
                  </a:cxn>
                  <a:cxn ang="0">
                    <a:pos x="connsiteX1" y="connsiteY1"/>
                  </a:cxn>
                  <a:cxn ang="0">
                    <a:pos x="connsiteX2" y="connsiteY2"/>
                  </a:cxn>
                </a:cxnLst>
                <a:rect l="l" t="t" r="r" b="b"/>
                <a:pathLst>
                  <a:path w="103709" h="131659">
                    <a:moveTo>
                      <a:pt x="102893" y="131480"/>
                    </a:moveTo>
                    <a:cubicBezTo>
                      <a:pt x="102893" y="131480"/>
                      <a:pt x="95654" y="-29683"/>
                      <a:pt x="19168" y="4607"/>
                    </a:cubicBezTo>
                    <a:cubicBezTo>
                      <a:pt x="-13407" y="19656"/>
                      <a:pt x="-18932" y="95856"/>
                      <a:pt x="102893" y="131480"/>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87"/>
              <p:cNvSpPr/>
              <p:nvPr/>
            </p:nvSpPr>
            <p:spPr>
              <a:xfrm>
                <a:off x="8055509" y="4399526"/>
                <a:ext cx="181014" cy="181015"/>
              </a:xfrm>
              <a:custGeom>
                <a:avLst/>
                <a:gdLst>
                  <a:gd name="connsiteX0" fmla="*/ 125482 w 126301"/>
                  <a:gd name="connsiteY0" fmla="*/ 62399 h 126301"/>
                  <a:gd name="connsiteX1" fmla="*/ 62905 w 126301"/>
                  <a:gd name="connsiteY1" fmla="*/ 126119 h 126301"/>
                  <a:gd name="connsiteX2" fmla="*/ -814 w 126301"/>
                  <a:gd name="connsiteY2" fmla="*/ 63542 h 126301"/>
                  <a:gd name="connsiteX3" fmla="*/ 61763 w 126301"/>
                  <a:gd name="connsiteY3" fmla="*/ -177 h 126301"/>
                  <a:gd name="connsiteX4" fmla="*/ 62427 w 126301"/>
                  <a:gd name="connsiteY4" fmla="*/ -180 h 126301"/>
                  <a:gd name="connsiteX5" fmla="*/ 125482 w 126301"/>
                  <a:gd name="connsiteY5" fmla="*/ 62399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01" h="126301">
                    <a:moveTo>
                      <a:pt x="125482" y="62399"/>
                    </a:moveTo>
                    <a:cubicBezTo>
                      <a:pt x="125798" y="97275"/>
                      <a:pt x="97781" y="125803"/>
                      <a:pt x="62905" y="126119"/>
                    </a:cubicBezTo>
                    <a:cubicBezTo>
                      <a:pt x="28030" y="126435"/>
                      <a:pt x="-499" y="98418"/>
                      <a:pt x="-814" y="63542"/>
                    </a:cubicBezTo>
                    <a:cubicBezTo>
                      <a:pt x="-1130" y="28666"/>
                      <a:pt x="26887" y="138"/>
                      <a:pt x="61763" y="-177"/>
                    </a:cubicBezTo>
                    <a:cubicBezTo>
                      <a:pt x="61984" y="-179"/>
                      <a:pt x="62206" y="-180"/>
                      <a:pt x="62427" y="-180"/>
                    </a:cubicBezTo>
                    <a:cubicBezTo>
                      <a:pt x="97109" y="-286"/>
                      <a:pt x="125325" y="27717"/>
                      <a:pt x="125482" y="62399"/>
                    </a:cubicBezTo>
                    <a:close/>
                  </a:path>
                </a:pathLst>
              </a:custGeom>
              <a:solidFill>
                <a:srgbClr val="DEE0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任意多边形: 形状 156"/>
              <p:cNvSpPr/>
              <p:nvPr/>
            </p:nvSpPr>
            <p:spPr>
              <a:xfrm>
                <a:off x="9434618" y="2785337"/>
                <a:ext cx="1305193" cy="1984547"/>
              </a:xfrm>
              <a:custGeom>
                <a:avLst/>
                <a:gdLst>
                  <a:gd name="connsiteX0" fmla="*/ 82197 w 910681"/>
                  <a:gd name="connsiteY0" fmla="*/ 57012 h 1384691"/>
                  <a:gd name="connsiteX1" fmla="*/ 342421 w 910681"/>
                  <a:gd name="connsiteY1" fmla="*/ 57012 h 1384691"/>
                  <a:gd name="connsiteX2" fmla="*/ 893633 w 910681"/>
                  <a:gd name="connsiteY2" fmla="*/ 1323266 h 1384691"/>
                  <a:gd name="connsiteX3" fmla="*/ 762949 w 910681"/>
                  <a:gd name="connsiteY3" fmla="*/ 1384511 h 1384691"/>
                  <a:gd name="connsiteX4" fmla="*/ 476342 w 910681"/>
                  <a:gd name="connsiteY4" fmla="*/ 1294595 h 1384691"/>
                  <a:gd name="connsiteX5" fmla="*/ 3425 w 910681"/>
                  <a:gd name="connsiteY5" fmla="*/ 914929 h 1384691"/>
                  <a:gd name="connsiteX6" fmla="*/ 82197 w 910681"/>
                  <a:gd name="connsiteY6" fmla="*/ 57012 h 13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81" h="1384691">
                    <a:moveTo>
                      <a:pt x="82197" y="57012"/>
                    </a:moveTo>
                    <a:cubicBezTo>
                      <a:pt x="82197" y="57012"/>
                      <a:pt x="170971" y="-71671"/>
                      <a:pt x="342421" y="57012"/>
                    </a:cubicBezTo>
                    <a:cubicBezTo>
                      <a:pt x="486153" y="164740"/>
                      <a:pt x="1007933" y="682138"/>
                      <a:pt x="893633" y="1323266"/>
                    </a:cubicBezTo>
                    <a:cubicBezTo>
                      <a:pt x="893633" y="1323266"/>
                      <a:pt x="885441" y="1384511"/>
                      <a:pt x="762949" y="1384511"/>
                    </a:cubicBezTo>
                    <a:cubicBezTo>
                      <a:pt x="640457" y="1384511"/>
                      <a:pt x="643029" y="1319170"/>
                      <a:pt x="476342" y="1294595"/>
                    </a:cubicBezTo>
                    <a:cubicBezTo>
                      <a:pt x="309654" y="1270021"/>
                      <a:pt x="9617" y="1249828"/>
                      <a:pt x="3425" y="914929"/>
                    </a:cubicBezTo>
                    <a:cubicBezTo>
                      <a:pt x="-2765" y="580030"/>
                      <a:pt x="-15815" y="167216"/>
                      <a:pt x="82197" y="5701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9154022" y="2353061"/>
                <a:ext cx="1375091" cy="2118405"/>
              </a:xfrm>
              <a:custGeom>
                <a:avLst/>
                <a:gdLst>
                  <a:gd name="connsiteX0" fmla="*/ -817 w 959452"/>
                  <a:gd name="connsiteY0" fmla="*/ -180 h 1478089"/>
                  <a:gd name="connsiteX1" fmla="*/ 170633 w 959452"/>
                  <a:gd name="connsiteY1" fmla="*/ -180 h 1478089"/>
                  <a:gd name="connsiteX2" fmla="*/ 170633 w 959452"/>
                  <a:gd name="connsiteY2" fmla="*/ 591894 h 1478089"/>
                  <a:gd name="connsiteX3" fmla="*/ 317699 w 959452"/>
                  <a:gd name="connsiteY3" fmla="*/ 787823 h 1478089"/>
                  <a:gd name="connsiteX4" fmla="*/ 730036 w 959452"/>
                  <a:gd name="connsiteY4" fmla="*/ 1065477 h 1478089"/>
                  <a:gd name="connsiteX5" fmla="*/ 958636 w 959452"/>
                  <a:gd name="connsiteY5" fmla="*/ 1477909 h 1478089"/>
                  <a:gd name="connsiteX6" fmla="*/ 676982 w 959452"/>
                  <a:gd name="connsiteY6" fmla="*/ 1043569 h 1478089"/>
                  <a:gd name="connsiteX7" fmla="*/ 317604 w 959452"/>
                  <a:gd name="connsiteY7" fmla="*/ 906219 h 1478089"/>
                  <a:gd name="connsiteX8" fmla="*/ 84812 w 959452"/>
                  <a:gd name="connsiteY8" fmla="*/ 722482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52" h="1478089">
                    <a:moveTo>
                      <a:pt x="-817" y="-180"/>
                    </a:moveTo>
                    <a:lnTo>
                      <a:pt x="170633" y="-180"/>
                    </a:lnTo>
                    <a:lnTo>
                      <a:pt x="170633" y="591894"/>
                    </a:lnTo>
                    <a:cubicBezTo>
                      <a:pt x="170633" y="591894"/>
                      <a:pt x="178824" y="742960"/>
                      <a:pt x="317699" y="787823"/>
                    </a:cubicBezTo>
                    <a:cubicBezTo>
                      <a:pt x="456573" y="832686"/>
                      <a:pt x="660599" y="832686"/>
                      <a:pt x="730036" y="1065477"/>
                    </a:cubicBezTo>
                    <a:cubicBezTo>
                      <a:pt x="799473" y="1298268"/>
                      <a:pt x="889295" y="1449239"/>
                      <a:pt x="958636" y="1477909"/>
                    </a:cubicBezTo>
                    <a:cubicBezTo>
                      <a:pt x="958636" y="1477909"/>
                      <a:pt x="787186" y="1419711"/>
                      <a:pt x="676982" y="1043569"/>
                    </a:cubicBezTo>
                    <a:cubicBezTo>
                      <a:pt x="652788" y="961083"/>
                      <a:pt x="572207" y="865357"/>
                      <a:pt x="317604" y="906219"/>
                    </a:cubicBezTo>
                    <a:cubicBezTo>
                      <a:pt x="244356" y="917934"/>
                      <a:pt x="125675" y="930698"/>
                      <a:pt x="84812" y="72248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任意多边形: 形状 158"/>
              <p:cNvSpPr/>
              <p:nvPr/>
            </p:nvSpPr>
            <p:spPr>
              <a:xfrm>
                <a:off x="9492299" y="2785321"/>
                <a:ext cx="1193257" cy="1232205"/>
              </a:xfrm>
              <a:custGeom>
                <a:avLst/>
                <a:gdLst>
                  <a:gd name="connsiteX0" fmla="*/ 287219 w 832580"/>
                  <a:gd name="connsiteY0" fmla="*/ 47021 h 859754"/>
                  <a:gd name="connsiteX1" fmla="*/ 48428 w 832580"/>
                  <a:gd name="connsiteY1" fmla="*/ 47021 h 859754"/>
                  <a:gd name="connsiteX2" fmla="*/ -817 w 832580"/>
                  <a:gd name="connsiteY2" fmla="*/ 143509 h 859754"/>
                  <a:gd name="connsiteX3" fmla="*/ 156632 w 832580"/>
                  <a:gd name="connsiteY3" fmla="*/ 343534 h 859754"/>
                  <a:gd name="connsiteX4" fmla="*/ 632882 w 832580"/>
                  <a:gd name="connsiteY4" fmla="*/ 531272 h 859754"/>
                  <a:gd name="connsiteX5" fmla="*/ 831764 w 832580"/>
                  <a:gd name="connsiteY5" fmla="*/ 854456 h 859754"/>
                  <a:gd name="connsiteX6" fmla="*/ 287219 w 832580"/>
                  <a:gd name="connsiteY6" fmla="*/ 47021 h 85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580" h="859754">
                    <a:moveTo>
                      <a:pt x="287219" y="47021"/>
                    </a:moveTo>
                    <a:cubicBezTo>
                      <a:pt x="142344" y="-59182"/>
                      <a:pt x="48428" y="47021"/>
                      <a:pt x="48428" y="47021"/>
                    </a:cubicBezTo>
                    <a:cubicBezTo>
                      <a:pt x="24956" y="75065"/>
                      <a:pt x="8122" y="108049"/>
                      <a:pt x="-817" y="143509"/>
                    </a:cubicBezTo>
                    <a:cubicBezTo>
                      <a:pt x="8708" y="239903"/>
                      <a:pt x="52809" y="331914"/>
                      <a:pt x="156632" y="343534"/>
                    </a:cubicBezTo>
                    <a:cubicBezTo>
                      <a:pt x="364848" y="367633"/>
                      <a:pt x="583923" y="390398"/>
                      <a:pt x="632882" y="531272"/>
                    </a:cubicBezTo>
                    <a:cubicBezTo>
                      <a:pt x="672220" y="644143"/>
                      <a:pt x="753373" y="898747"/>
                      <a:pt x="831764" y="854456"/>
                    </a:cubicBezTo>
                    <a:cubicBezTo>
                      <a:pt x="708415" y="402018"/>
                      <a:pt x="391994" y="123698"/>
                      <a:pt x="287219" y="4702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9438651" y="4016118"/>
                <a:ext cx="1175508" cy="753794"/>
              </a:xfrm>
              <a:custGeom>
                <a:avLst/>
                <a:gdLst>
                  <a:gd name="connsiteX0" fmla="*/ 473528 w 820196"/>
                  <a:gd name="connsiteY0" fmla="*/ 435834 h 525950"/>
                  <a:gd name="connsiteX1" fmla="*/ 760135 w 820196"/>
                  <a:gd name="connsiteY1" fmla="*/ 525750 h 525950"/>
                  <a:gd name="connsiteX2" fmla="*/ 819380 w 820196"/>
                  <a:gd name="connsiteY2" fmla="*/ 519559 h 525950"/>
                  <a:gd name="connsiteX3" fmla="*/ 253882 w 820196"/>
                  <a:gd name="connsiteY3" fmla="*/ 89410 h 525950"/>
                  <a:gd name="connsiteX4" fmla="*/ -817 w 820196"/>
                  <a:gd name="connsiteY4" fmla="*/ 637 h 525950"/>
                  <a:gd name="connsiteX5" fmla="*/ 611 w 820196"/>
                  <a:gd name="connsiteY5" fmla="*/ 56168 h 525950"/>
                  <a:gd name="connsiteX6" fmla="*/ 473528 w 820196"/>
                  <a:gd name="connsiteY6" fmla="*/ 435834 h 5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96" h="525950">
                    <a:moveTo>
                      <a:pt x="473528" y="435834"/>
                    </a:moveTo>
                    <a:cubicBezTo>
                      <a:pt x="640215" y="460409"/>
                      <a:pt x="637643" y="525750"/>
                      <a:pt x="760135" y="525750"/>
                    </a:cubicBezTo>
                    <a:cubicBezTo>
                      <a:pt x="780057" y="526001"/>
                      <a:pt x="799940" y="523923"/>
                      <a:pt x="819380" y="519559"/>
                    </a:cubicBezTo>
                    <a:cubicBezTo>
                      <a:pt x="365705" y="419927"/>
                      <a:pt x="365896" y="224951"/>
                      <a:pt x="253882" y="89410"/>
                    </a:cubicBezTo>
                    <a:cubicBezTo>
                      <a:pt x="186635" y="7971"/>
                      <a:pt x="78526" y="-3840"/>
                      <a:pt x="-817" y="637"/>
                    </a:cubicBezTo>
                    <a:cubicBezTo>
                      <a:pt x="-246" y="19687"/>
                      <a:pt x="326" y="37880"/>
                      <a:pt x="611" y="56168"/>
                    </a:cubicBezTo>
                    <a:cubicBezTo>
                      <a:pt x="7184" y="391067"/>
                      <a:pt x="306840" y="411355"/>
                      <a:pt x="473528" y="43583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9664088" y="2933241"/>
                <a:ext cx="218230" cy="649391"/>
              </a:xfrm>
              <a:custGeom>
                <a:avLst/>
                <a:gdLst>
                  <a:gd name="connsiteX0" fmla="*/ 115733 w 152267"/>
                  <a:gd name="connsiteY0" fmla="*/ 452924 h 453104"/>
                  <a:gd name="connsiteX1" fmla="*/ 9529 w 152267"/>
                  <a:gd name="connsiteY1" fmla="*/ 285570 h 453104"/>
                  <a:gd name="connsiteX2" fmla="*/ 47629 w 152267"/>
                  <a:gd name="connsiteY2" fmla="*/ -180 h 453104"/>
                  <a:gd name="connsiteX3" fmla="*/ 57154 w 152267"/>
                  <a:gd name="connsiteY3" fmla="*/ 233277 h 453104"/>
                  <a:gd name="connsiteX4" fmla="*/ 151451 w 152267"/>
                  <a:gd name="connsiteY4" fmla="*/ 434827 h 4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7" h="453104">
                    <a:moveTo>
                      <a:pt x="115733" y="452924"/>
                    </a:moveTo>
                    <a:cubicBezTo>
                      <a:pt x="115733" y="452924"/>
                      <a:pt x="-42002" y="388154"/>
                      <a:pt x="9529" y="285570"/>
                    </a:cubicBezTo>
                    <a:cubicBezTo>
                      <a:pt x="54893" y="197592"/>
                      <a:pt x="68357" y="96610"/>
                      <a:pt x="47629" y="-180"/>
                    </a:cubicBezTo>
                    <a:cubicBezTo>
                      <a:pt x="47629" y="-180"/>
                      <a:pt x="96110" y="147552"/>
                      <a:pt x="57154" y="233277"/>
                    </a:cubicBezTo>
                    <a:cubicBezTo>
                      <a:pt x="18195" y="319002"/>
                      <a:pt x="-11998" y="359579"/>
                      <a:pt x="151451" y="4348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9701028" y="3079855"/>
                <a:ext cx="153638" cy="262923"/>
              </a:xfrm>
              <a:custGeom>
                <a:avLst/>
                <a:gdLst>
                  <a:gd name="connsiteX0" fmla="*/ 13089 w 107198"/>
                  <a:gd name="connsiteY0" fmla="*/ 153934 h 183451"/>
                  <a:gd name="connsiteX1" fmla="*/ 96624 w 107198"/>
                  <a:gd name="connsiteY1" fmla="*/ 84973 h 183451"/>
                  <a:gd name="connsiteX2" fmla="*/ 105577 w 107198"/>
                  <a:gd name="connsiteY2" fmla="*/ -180 h 183451"/>
                  <a:gd name="connsiteX3" fmla="*/ 105577 w 107198"/>
                  <a:gd name="connsiteY3" fmla="*/ 89259 h 183451"/>
                  <a:gd name="connsiteX4" fmla="*/ -817 w 107198"/>
                  <a:gd name="connsiteY4" fmla="*/ 183271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8" h="183451">
                    <a:moveTo>
                      <a:pt x="13089" y="153934"/>
                    </a:moveTo>
                    <a:cubicBezTo>
                      <a:pt x="13089" y="153934"/>
                      <a:pt x="93575" y="137361"/>
                      <a:pt x="96624" y="84973"/>
                    </a:cubicBezTo>
                    <a:cubicBezTo>
                      <a:pt x="98065" y="56448"/>
                      <a:pt x="101054" y="28021"/>
                      <a:pt x="105577" y="-180"/>
                    </a:cubicBezTo>
                    <a:cubicBezTo>
                      <a:pt x="105577" y="-180"/>
                      <a:pt x="107387" y="49159"/>
                      <a:pt x="105577" y="89259"/>
                    </a:cubicBezTo>
                    <a:cubicBezTo>
                      <a:pt x="104054" y="120978"/>
                      <a:pt x="65477" y="180128"/>
                      <a:pt x="-817" y="18327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任意多边形: 形状 162"/>
              <p:cNvSpPr/>
              <p:nvPr/>
            </p:nvSpPr>
            <p:spPr>
              <a:xfrm>
                <a:off x="9654772" y="2950440"/>
                <a:ext cx="92671" cy="301556"/>
              </a:xfrm>
              <a:custGeom>
                <a:avLst/>
                <a:gdLst>
                  <a:gd name="connsiteX0" fmla="*/ 62509 w 64659"/>
                  <a:gd name="connsiteY0" fmla="*/ 178128 h 210407"/>
                  <a:gd name="connsiteX1" fmla="*/ 12788 w 64659"/>
                  <a:gd name="connsiteY1" fmla="*/ 76020 h 210407"/>
                  <a:gd name="connsiteX2" fmla="*/ 37934 w 64659"/>
                  <a:gd name="connsiteY2" fmla="*/ -180 h 210407"/>
                  <a:gd name="connsiteX3" fmla="*/ 2883 w 64659"/>
                  <a:gd name="connsiteY3" fmla="*/ 82020 h 210407"/>
                  <a:gd name="connsiteX4" fmla="*/ 63843 w 64659"/>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9" h="210407">
                    <a:moveTo>
                      <a:pt x="62509" y="178128"/>
                    </a:moveTo>
                    <a:cubicBezTo>
                      <a:pt x="62509" y="178128"/>
                      <a:pt x="-5024" y="125454"/>
                      <a:pt x="12788" y="76020"/>
                    </a:cubicBezTo>
                    <a:cubicBezTo>
                      <a:pt x="30600" y="26585"/>
                      <a:pt x="37934" y="-180"/>
                      <a:pt x="37934" y="-180"/>
                    </a:cubicBezTo>
                    <a:cubicBezTo>
                      <a:pt x="37934" y="-180"/>
                      <a:pt x="16884" y="44492"/>
                      <a:pt x="2883" y="82020"/>
                    </a:cubicBezTo>
                    <a:cubicBezTo>
                      <a:pt x="-8262" y="111738"/>
                      <a:pt x="4026" y="181366"/>
                      <a:pt x="63843"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9795490" y="3594782"/>
                <a:ext cx="198515" cy="403804"/>
              </a:xfrm>
              <a:custGeom>
                <a:avLst/>
                <a:gdLst>
                  <a:gd name="connsiteX0" fmla="*/ 66528 w 138512"/>
                  <a:gd name="connsiteY0" fmla="*/ 6773 h 281749"/>
                  <a:gd name="connsiteX1" fmla="*/ 113486 w 138512"/>
                  <a:gd name="connsiteY1" fmla="*/ 145933 h 281749"/>
                  <a:gd name="connsiteX2" fmla="*/ -814 w 138512"/>
                  <a:gd name="connsiteY2" fmla="*/ 281569 h 281749"/>
                  <a:gd name="connsiteX3" fmla="*/ 56336 w 138512"/>
                  <a:gd name="connsiteY3" fmla="*/ 151743 h 281749"/>
                  <a:gd name="connsiteX4" fmla="*/ 29381 w 138512"/>
                  <a:gd name="connsiteY4" fmla="*/ -180 h 28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1749">
                    <a:moveTo>
                      <a:pt x="66528" y="6773"/>
                    </a:moveTo>
                    <a:cubicBezTo>
                      <a:pt x="66528" y="6773"/>
                      <a:pt x="188067" y="114786"/>
                      <a:pt x="113486" y="145933"/>
                    </a:cubicBezTo>
                    <a:cubicBezTo>
                      <a:pt x="3568" y="191748"/>
                      <a:pt x="-814" y="281569"/>
                      <a:pt x="-814" y="281569"/>
                    </a:cubicBezTo>
                    <a:cubicBezTo>
                      <a:pt x="-814" y="281569"/>
                      <a:pt x="-2147" y="179842"/>
                      <a:pt x="56336" y="151743"/>
                    </a:cubicBezTo>
                    <a:cubicBezTo>
                      <a:pt x="114820" y="123645"/>
                      <a:pt x="152920" y="116120"/>
                      <a:pt x="29381"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9767919" y="3635357"/>
                <a:ext cx="173507" cy="249378"/>
              </a:xfrm>
              <a:custGeom>
                <a:avLst/>
                <a:gdLst>
                  <a:gd name="connsiteX0" fmla="*/ 103960 w 121063"/>
                  <a:gd name="connsiteY0" fmla="*/ 27897 h 174000"/>
                  <a:gd name="connsiteX1" fmla="*/ 14995 w 121063"/>
                  <a:gd name="connsiteY1" fmla="*/ 89715 h 174000"/>
                  <a:gd name="connsiteX2" fmla="*/ -817 w 121063"/>
                  <a:gd name="connsiteY2" fmla="*/ 173820 h 174000"/>
                  <a:gd name="connsiteX3" fmla="*/ 6518 w 121063"/>
                  <a:gd name="connsiteY3" fmla="*/ 84761 h 174000"/>
                  <a:gd name="connsiteX4" fmla="*/ 120247 w 121063"/>
                  <a:gd name="connsiteY4" fmla="*/ -106 h 1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3" h="174000">
                    <a:moveTo>
                      <a:pt x="103960" y="27897"/>
                    </a:moveTo>
                    <a:cubicBezTo>
                      <a:pt x="103960" y="27897"/>
                      <a:pt x="22330" y="37422"/>
                      <a:pt x="14995" y="89715"/>
                    </a:cubicBezTo>
                    <a:cubicBezTo>
                      <a:pt x="11224" y="118011"/>
                      <a:pt x="5946" y="146086"/>
                      <a:pt x="-817" y="173820"/>
                    </a:cubicBezTo>
                    <a:cubicBezTo>
                      <a:pt x="-815" y="173820"/>
                      <a:pt x="1375" y="124576"/>
                      <a:pt x="6518" y="84761"/>
                    </a:cubicBezTo>
                    <a:cubicBezTo>
                      <a:pt x="10614" y="53234"/>
                      <a:pt x="54143" y="-2488"/>
                      <a:pt x="120247" y="-10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任意多边形: 形状 165"/>
              <p:cNvSpPr/>
              <p:nvPr/>
            </p:nvSpPr>
            <p:spPr>
              <a:xfrm>
                <a:off x="9963406" y="3714503"/>
                <a:ext cx="82428" cy="303603"/>
              </a:xfrm>
              <a:custGeom>
                <a:avLst/>
                <a:gdLst>
                  <a:gd name="connsiteX0" fmla="*/ -817 w 57513"/>
                  <a:gd name="connsiteY0" fmla="*/ 32110 h 211835"/>
                  <a:gd name="connsiteX1" fmla="*/ 40331 w 57513"/>
                  <a:gd name="connsiteY1" fmla="*/ 138027 h 211835"/>
                  <a:gd name="connsiteX2" fmla="*/ 8994 w 57513"/>
                  <a:gd name="connsiteY2" fmla="*/ 211656 h 211835"/>
                  <a:gd name="connsiteX3" fmla="*/ 50714 w 57513"/>
                  <a:gd name="connsiteY3" fmla="*/ 132598 h 211835"/>
                  <a:gd name="connsiteX4" fmla="*/ 612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817" y="32110"/>
                    </a:moveTo>
                    <a:cubicBezTo>
                      <a:pt x="-817" y="32110"/>
                      <a:pt x="62143" y="90212"/>
                      <a:pt x="40331" y="138027"/>
                    </a:cubicBezTo>
                    <a:cubicBezTo>
                      <a:pt x="18519" y="185843"/>
                      <a:pt x="8994" y="211656"/>
                      <a:pt x="8994" y="211656"/>
                    </a:cubicBezTo>
                    <a:cubicBezTo>
                      <a:pt x="8994" y="211656"/>
                      <a:pt x="33568" y="168888"/>
                      <a:pt x="50714" y="132598"/>
                    </a:cubicBezTo>
                    <a:cubicBezTo>
                      <a:pt x="64239" y="104023"/>
                      <a:pt x="57762" y="33443"/>
                      <a:pt x="612"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任意多边形: 形状 166"/>
              <p:cNvSpPr/>
              <p:nvPr/>
            </p:nvSpPr>
            <p:spPr>
              <a:xfrm>
                <a:off x="10194563" y="3347419"/>
                <a:ext cx="81320" cy="159719"/>
              </a:xfrm>
              <a:custGeom>
                <a:avLst/>
                <a:gdLst>
                  <a:gd name="connsiteX0" fmla="*/ 18967 w 56740"/>
                  <a:gd name="connsiteY0" fmla="*/ 94879 h 111442"/>
                  <a:gd name="connsiteX1" fmla="*/ 22491 w 56740"/>
                  <a:gd name="connsiteY1" fmla="*/ 30585 h 111442"/>
                  <a:gd name="connsiteX2" fmla="*/ 55924 w 56740"/>
                  <a:gd name="connsiteY2" fmla="*/ -180 h 111442"/>
                  <a:gd name="connsiteX3" fmla="*/ 15824 w 56740"/>
                  <a:gd name="connsiteY3" fmla="*/ 30967 h 111442"/>
                  <a:gd name="connsiteX4" fmla="*/ 10680 w 56740"/>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0" h="111442">
                    <a:moveTo>
                      <a:pt x="18967" y="94879"/>
                    </a:moveTo>
                    <a:cubicBezTo>
                      <a:pt x="18967" y="94879"/>
                      <a:pt x="-83" y="50112"/>
                      <a:pt x="22491" y="30585"/>
                    </a:cubicBezTo>
                    <a:cubicBezTo>
                      <a:pt x="45065" y="11059"/>
                      <a:pt x="55924" y="-180"/>
                      <a:pt x="55924" y="-180"/>
                    </a:cubicBezTo>
                    <a:cubicBezTo>
                      <a:pt x="55924" y="-180"/>
                      <a:pt x="33159" y="16203"/>
                      <a:pt x="15824" y="30967"/>
                    </a:cubicBezTo>
                    <a:cubicBezTo>
                      <a:pt x="2107" y="42587"/>
                      <a:pt x="-10942" y="80496"/>
                      <a:pt x="10680"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任意多边形: 形状 167"/>
              <p:cNvSpPr/>
              <p:nvPr/>
            </p:nvSpPr>
            <p:spPr>
              <a:xfrm>
                <a:off x="10026472" y="3582118"/>
                <a:ext cx="502775" cy="284729"/>
              </a:xfrm>
              <a:custGeom>
                <a:avLst/>
                <a:gdLst>
                  <a:gd name="connsiteX0" fmla="*/ -817 w 350805"/>
                  <a:gd name="connsiteY0" fmla="*/ 36944 h 198666"/>
                  <a:gd name="connsiteX1" fmla="*/ 160156 w 350805"/>
                  <a:gd name="connsiteY1" fmla="*/ 18560 h 198666"/>
                  <a:gd name="connsiteX2" fmla="*/ 349989 w 350805"/>
                  <a:gd name="connsiteY2" fmla="*/ 198107 h 198666"/>
                  <a:gd name="connsiteX3" fmla="*/ 231592 w 350805"/>
                  <a:gd name="connsiteY3" fmla="*/ 149529 h 198666"/>
                  <a:gd name="connsiteX4" fmla="*/ 21281 w 350805"/>
                  <a:gd name="connsiteY4" fmla="*/ 56184 h 19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6">
                    <a:moveTo>
                      <a:pt x="-817" y="36944"/>
                    </a:moveTo>
                    <a:cubicBezTo>
                      <a:pt x="-817" y="36944"/>
                      <a:pt x="76431" y="-32493"/>
                      <a:pt x="160156" y="18560"/>
                    </a:cubicBezTo>
                    <a:cubicBezTo>
                      <a:pt x="243881" y="69615"/>
                      <a:pt x="249787" y="185629"/>
                      <a:pt x="349989" y="198107"/>
                    </a:cubicBezTo>
                    <a:cubicBezTo>
                      <a:pt x="305089" y="201376"/>
                      <a:pt x="261257" y="183392"/>
                      <a:pt x="231592" y="149529"/>
                    </a:cubicBezTo>
                    <a:cubicBezTo>
                      <a:pt x="180540" y="92379"/>
                      <a:pt x="147868" y="-20587"/>
                      <a:pt x="21281"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任意多边形: 形状 168"/>
              <p:cNvSpPr/>
              <p:nvPr/>
            </p:nvSpPr>
            <p:spPr>
              <a:xfrm>
                <a:off x="10140085" y="3371993"/>
                <a:ext cx="190264" cy="222789"/>
              </a:xfrm>
              <a:custGeom>
                <a:avLst/>
                <a:gdLst>
                  <a:gd name="connsiteX0" fmla="*/ 3351 w 132755"/>
                  <a:gd name="connsiteY0" fmla="*/ 155268 h 155448"/>
                  <a:gd name="connsiteX1" fmla="*/ 25735 w 132755"/>
                  <a:gd name="connsiteY1" fmla="*/ 85545 h 155448"/>
                  <a:gd name="connsiteX2" fmla="*/ 131939 w 132755"/>
                  <a:gd name="connsiteY2" fmla="*/ -180 h 155448"/>
                  <a:gd name="connsiteX3" fmla="*/ 65264 w 132755"/>
                  <a:gd name="connsiteY3" fmla="*/ 95832 h 155448"/>
                  <a:gd name="connsiteX4" fmla="*/ 23258 w 132755"/>
                  <a:gd name="connsiteY4" fmla="*/ 146790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55" h="155448">
                    <a:moveTo>
                      <a:pt x="3351" y="155268"/>
                    </a:moveTo>
                    <a:cubicBezTo>
                      <a:pt x="3351" y="155268"/>
                      <a:pt x="-15128" y="99832"/>
                      <a:pt x="25735" y="85545"/>
                    </a:cubicBezTo>
                    <a:cubicBezTo>
                      <a:pt x="66597" y="71257"/>
                      <a:pt x="95268" y="69352"/>
                      <a:pt x="131939" y="-180"/>
                    </a:cubicBezTo>
                    <a:cubicBezTo>
                      <a:pt x="131939" y="-180"/>
                      <a:pt x="109460" y="71257"/>
                      <a:pt x="65264" y="95832"/>
                    </a:cubicBezTo>
                    <a:cubicBezTo>
                      <a:pt x="21068" y="120406"/>
                      <a:pt x="21258" y="116310"/>
                      <a:pt x="23258" y="14679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10278140" y="3804875"/>
                <a:ext cx="43198" cy="140881"/>
              </a:xfrm>
              <a:custGeom>
                <a:avLst/>
                <a:gdLst>
                  <a:gd name="connsiteX0" fmla="*/ 28849 w 30141"/>
                  <a:gd name="connsiteY0" fmla="*/ 14964 h 98298"/>
                  <a:gd name="connsiteX1" fmla="*/ 5512 w 30141"/>
                  <a:gd name="connsiteY1" fmla="*/ 61637 h 98298"/>
                  <a:gd name="connsiteX2" fmla="*/ 17609 w 30141"/>
                  <a:gd name="connsiteY2" fmla="*/ 98118 h 98298"/>
                  <a:gd name="connsiteX3" fmla="*/ 750 w 30141"/>
                  <a:gd name="connsiteY3" fmla="*/ 58398 h 98298"/>
                  <a:gd name="connsiteX4" fmla="*/ 29325 w 3014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98298">
                    <a:moveTo>
                      <a:pt x="28849" y="14964"/>
                    </a:moveTo>
                    <a:cubicBezTo>
                      <a:pt x="28849" y="14964"/>
                      <a:pt x="-3155" y="37920"/>
                      <a:pt x="5512" y="61637"/>
                    </a:cubicBezTo>
                    <a:cubicBezTo>
                      <a:pt x="14180" y="85354"/>
                      <a:pt x="17609" y="98118"/>
                      <a:pt x="17609" y="98118"/>
                    </a:cubicBezTo>
                    <a:cubicBezTo>
                      <a:pt x="17609" y="98118"/>
                      <a:pt x="8084" y="76401"/>
                      <a:pt x="750" y="58398"/>
                    </a:cubicBezTo>
                    <a:cubicBezTo>
                      <a:pt x="-5336" y="34511"/>
                      <a:pt x="6753" y="9727"/>
                      <a:pt x="29325"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形状 170"/>
              <p:cNvSpPr/>
              <p:nvPr/>
            </p:nvSpPr>
            <p:spPr>
              <a:xfrm>
                <a:off x="10280240" y="3714503"/>
                <a:ext cx="79037" cy="238351"/>
              </a:xfrm>
              <a:custGeom>
                <a:avLst/>
                <a:gdLst>
                  <a:gd name="connsiteX0" fmla="*/ 19196 w 55146"/>
                  <a:gd name="connsiteY0" fmla="*/ -180 h 166306"/>
                  <a:gd name="connsiteX1" fmla="*/ 7574 w 55146"/>
                  <a:gd name="connsiteY1" fmla="*/ 58684 h 166306"/>
                  <a:gd name="connsiteX2" fmla="*/ 50914 w 55146"/>
                  <a:gd name="connsiteY2" fmla="*/ 166126 h 166306"/>
                  <a:gd name="connsiteX3" fmla="*/ 40912 w 55146"/>
                  <a:gd name="connsiteY3" fmla="*/ 69257 h 166306"/>
                  <a:gd name="connsiteX4" fmla="*/ 30721 w 55146"/>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 h="166306">
                    <a:moveTo>
                      <a:pt x="19196" y="-180"/>
                    </a:moveTo>
                    <a:cubicBezTo>
                      <a:pt x="19196" y="-180"/>
                      <a:pt x="-16618" y="30395"/>
                      <a:pt x="7574" y="58684"/>
                    </a:cubicBezTo>
                    <a:cubicBezTo>
                      <a:pt x="31768" y="86973"/>
                      <a:pt x="52057" y="101070"/>
                      <a:pt x="50914" y="166126"/>
                    </a:cubicBezTo>
                    <a:cubicBezTo>
                      <a:pt x="50914" y="166126"/>
                      <a:pt x="63295" y="106023"/>
                      <a:pt x="40912" y="69257"/>
                    </a:cubicBezTo>
                    <a:cubicBezTo>
                      <a:pt x="18528" y="32490"/>
                      <a:pt x="16909" y="35157"/>
                      <a:pt x="30721"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10069163" y="3950397"/>
                <a:ext cx="161992" cy="652393"/>
              </a:xfrm>
              <a:custGeom>
                <a:avLst/>
                <a:gdLst>
                  <a:gd name="connsiteX0" fmla="*/ 71792 w 113028"/>
                  <a:gd name="connsiteY0" fmla="*/ -180 h 455199"/>
                  <a:gd name="connsiteX1" fmla="*/ 18739 w 113028"/>
                  <a:gd name="connsiteY1" fmla="*/ 182700 h 455199"/>
                  <a:gd name="connsiteX2" fmla="*/ 111512 w 113028"/>
                  <a:gd name="connsiteY2" fmla="*/ 455019 h 455199"/>
                  <a:gd name="connsiteX3" fmla="*/ 69793 w 113028"/>
                  <a:gd name="connsiteY3" fmla="*/ 225086 h 455199"/>
                  <a:gd name="connsiteX4" fmla="*/ 105796 w 113028"/>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8" h="455199">
                    <a:moveTo>
                      <a:pt x="71792" y="-180"/>
                    </a:moveTo>
                    <a:cubicBezTo>
                      <a:pt x="71792" y="-180"/>
                      <a:pt x="-46318" y="91927"/>
                      <a:pt x="18739" y="182700"/>
                    </a:cubicBezTo>
                    <a:cubicBezTo>
                      <a:pt x="75992" y="262260"/>
                      <a:pt x="108286" y="357053"/>
                      <a:pt x="111512" y="455019"/>
                    </a:cubicBezTo>
                    <a:cubicBezTo>
                      <a:pt x="111512" y="455019"/>
                      <a:pt x="121037" y="301762"/>
                      <a:pt x="69793" y="225086"/>
                    </a:cubicBezTo>
                    <a:cubicBezTo>
                      <a:pt x="18548" y="148410"/>
                      <a:pt x="-14885" y="114405"/>
                      <a:pt x="105796"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任意多边形: 形状 172"/>
              <p:cNvSpPr/>
              <p:nvPr/>
            </p:nvSpPr>
            <p:spPr>
              <a:xfrm>
                <a:off x="10115618" y="4206988"/>
                <a:ext cx="183609" cy="230487"/>
              </a:xfrm>
              <a:custGeom>
                <a:avLst/>
                <a:gdLst>
                  <a:gd name="connsiteX0" fmla="*/ 17090 w 128110"/>
                  <a:gd name="connsiteY0" fmla="*/ 26908 h 160819"/>
                  <a:gd name="connsiteX1" fmla="*/ 101672 w 128110"/>
                  <a:gd name="connsiteY1" fmla="*/ 79105 h 160819"/>
                  <a:gd name="connsiteX2" fmla="*/ 127294 w 128110"/>
                  <a:gd name="connsiteY2" fmla="*/ 160639 h 160819"/>
                  <a:gd name="connsiteX3" fmla="*/ 108244 w 128110"/>
                  <a:gd name="connsiteY3" fmla="*/ 73295 h 160819"/>
                  <a:gd name="connsiteX4" fmla="*/ -817 w 128110"/>
                  <a:gd name="connsiteY4" fmla="*/ 905 h 160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0" h="160819">
                    <a:moveTo>
                      <a:pt x="17090" y="26908"/>
                    </a:moveTo>
                    <a:cubicBezTo>
                      <a:pt x="17090" y="26908"/>
                      <a:pt x="87956" y="28432"/>
                      <a:pt x="101672" y="79105"/>
                    </a:cubicBezTo>
                    <a:cubicBezTo>
                      <a:pt x="115388" y="129778"/>
                      <a:pt x="127294" y="160639"/>
                      <a:pt x="127294" y="160639"/>
                    </a:cubicBezTo>
                    <a:cubicBezTo>
                      <a:pt x="127294" y="160639"/>
                      <a:pt x="118246" y="112157"/>
                      <a:pt x="108244" y="73295"/>
                    </a:cubicBezTo>
                    <a:cubicBezTo>
                      <a:pt x="100243" y="42529"/>
                      <a:pt x="55381" y="-8239"/>
                      <a:pt x="-817" y="905"/>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任意多边形: 形状 173"/>
              <p:cNvSpPr/>
              <p:nvPr/>
            </p:nvSpPr>
            <p:spPr>
              <a:xfrm>
                <a:off x="10124051" y="4288677"/>
                <a:ext cx="83030" cy="301420"/>
              </a:xfrm>
              <a:custGeom>
                <a:avLst/>
                <a:gdLst>
                  <a:gd name="connsiteX0" fmla="*/ 39686 w 57933"/>
                  <a:gd name="connsiteY0" fmla="*/ 31728 h 210312"/>
                  <a:gd name="connsiteX1" fmla="*/ 19873 w 57933"/>
                  <a:gd name="connsiteY1" fmla="*/ 140504 h 210312"/>
                  <a:gd name="connsiteX2" fmla="*/ 57116 w 57933"/>
                  <a:gd name="connsiteY2" fmla="*/ 210132 h 210312"/>
                  <a:gd name="connsiteX3" fmla="*/ 10254 w 57933"/>
                  <a:gd name="connsiteY3" fmla="*/ 136218 h 210312"/>
                  <a:gd name="connsiteX4" fmla="*/ 33876 w 57933"/>
                  <a:gd name="connsiteY4" fmla="*/ -180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33" h="210312">
                    <a:moveTo>
                      <a:pt x="39686" y="31728"/>
                    </a:moveTo>
                    <a:cubicBezTo>
                      <a:pt x="39686" y="31728"/>
                      <a:pt x="-5462" y="95451"/>
                      <a:pt x="19873" y="140504"/>
                    </a:cubicBezTo>
                    <a:cubicBezTo>
                      <a:pt x="45210" y="185557"/>
                      <a:pt x="57116" y="210132"/>
                      <a:pt x="57116" y="210132"/>
                    </a:cubicBezTo>
                    <a:cubicBezTo>
                      <a:pt x="57116" y="210132"/>
                      <a:pt x="29970" y="170317"/>
                      <a:pt x="10254" y="136218"/>
                    </a:cubicBezTo>
                    <a:cubicBezTo>
                      <a:pt x="-5367" y="109167"/>
                      <a:pt x="-9939" y="38968"/>
                      <a:pt x="33876"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5" name="任意多边形: 形状 174"/>
              <p:cNvSpPr/>
              <p:nvPr/>
            </p:nvSpPr>
            <p:spPr>
              <a:xfrm>
                <a:off x="7834553" y="2778164"/>
                <a:ext cx="1305098" cy="1984487"/>
              </a:xfrm>
              <a:custGeom>
                <a:avLst/>
                <a:gdLst>
                  <a:gd name="connsiteX0" fmla="*/ 826860 w 910615"/>
                  <a:gd name="connsiteY0" fmla="*/ 56970 h 1384649"/>
                  <a:gd name="connsiteX1" fmla="*/ 566637 w 910615"/>
                  <a:gd name="connsiteY1" fmla="*/ 56970 h 1384649"/>
                  <a:gd name="connsiteX2" fmla="*/ 15426 w 910615"/>
                  <a:gd name="connsiteY2" fmla="*/ 1323223 h 1384649"/>
                  <a:gd name="connsiteX3" fmla="*/ 146108 w 910615"/>
                  <a:gd name="connsiteY3" fmla="*/ 1384469 h 1384649"/>
                  <a:gd name="connsiteX4" fmla="*/ 432621 w 910615"/>
                  <a:gd name="connsiteY4" fmla="*/ 1294648 h 1384649"/>
                  <a:gd name="connsiteX5" fmla="*/ 905537 w 910615"/>
                  <a:gd name="connsiteY5" fmla="*/ 914886 h 1384649"/>
                  <a:gd name="connsiteX6" fmla="*/ 826860 w 910615"/>
                  <a:gd name="connsiteY6" fmla="*/ 56970 h 13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15" h="1384649">
                    <a:moveTo>
                      <a:pt x="826860" y="56970"/>
                    </a:moveTo>
                    <a:cubicBezTo>
                      <a:pt x="826860" y="56970"/>
                      <a:pt x="738087" y="-71618"/>
                      <a:pt x="566637" y="56970"/>
                    </a:cubicBezTo>
                    <a:cubicBezTo>
                      <a:pt x="422524" y="164983"/>
                      <a:pt x="-98874" y="682191"/>
                      <a:pt x="15426" y="1323223"/>
                    </a:cubicBezTo>
                    <a:cubicBezTo>
                      <a:pt x="15426" y="1323223"/>
                      <a:pt x="23617" y="1384469"/>
                      <a:pt x="146108" y="1384469"/>
                    </a:cubicBezTo>
                    <a:cubicBezTo>
                      <a:pt x="268600" y="1384469"/>
                      <a:pt x="266028" y="1319128"/>
                      <a:pt x="432621" y="1294648"/>
                    </a:cubicBezTo>
                    <a:cubicBezTo>
                      <a:pt x="599213" y="1270169"/>
                      <a:pt x="899346" y="1249786"/>
                      <a:pt x="905537" y="914886"/>
                    </a:cubicBezTo>
                    <a:cubicBezTo>
                      <a:pt x="911728" y="579987"/>
                      <a:pt x="924873" y="167269"/>
                      <a:pt x="826860" y="5697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任意多边形: 形状 175"/>
              <p:cNvSpPr/>
              <p:nvPr/>
            </p:nvSpPr>
            <p:spPr>
              <a:xfrm>
                <a:off x="8045126" y="2345964"/>
                <a:ext cx="1375229" cy="2118405"/>
              </a:xfrm>
              <a:custGeom>
                <a:avLst/>
                <a:gdLst>
                  <a:gd name="connsiteX0" fmla="*/ 958732 w 959548"/>
                  <a:gd name="connsiteY0" fmla="*/ -180 h 1478089"/>
                  <a:gd name="connsiteX1" fmla="*/ 787282 w 959548"/>
                  <a:gd name="connsiteY1" fmla="*/ -180 h 1478089"/>
                  <a:gd name="connsiteX2" fmla="*/ 787282 w 959548"/>
                  <a:gd name="connsiteY2" fmla="*/ 591894 h 1478089"/>
                  <a:gd name="connsiteX3" fmla="*/ 640216 w 959548"/>
                  <a:gd name="connsiteY3" fmla="*/ 787823 h 1478089"/>
                  <a:gd name="connsiteX4" fmla="*/ 227783 w 959548"/>
                  <a:gd name="connsiteY4" fmla="*/ 1065477 h 1478089"/>
                  <a:gd name="connsiteX5" fmla="*/ -817 w 959548"/>
                  <a:gd name="connsiteY5" fmla="*/ 1477909 h 1478089"/>
                  <a:gd name="connsiteX6" fmla="*/ 280838 w 959548"/>
                  <a:gd name="connsiteY6" fmla="*/ 1043569 h 1478089"/>
                  <a:gd name="connsiteX7" fmla="*/ 640216 w 959548"/>
                  <a:gd name="connsiteY7" fmla="*/ 906219 h 1478089"/>
                  <a:gd name="connsiteX8" fmla="*/ 873007 w 959548"/>
                  <a:gd name="connsiteY8" fmla="*/ 722481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48" h="1478089">
                    <a:moveTo>
                      <a:pt x="958732" y="-180"/>
                    </a:moveTo>
                    <a:lnTo>
                      <a:pt x="787282" y="-180"/>
                    </a:lnTo>
                    <a:lnTo>
                      <a:pt x="787282" y="591894"/>
                    </a:lnTo>
                    <a:cubicBezTo>
                      <a:pt x="787282" y="591894"/>
                      <a:pt x="779090" y="742960"/>
                      <a:pt x="640216" y="787823"/>
                    </a:cubicBezTo>
                    <a:cubicBezTo>
                      <a:pt x="501342" y="832686"/>
                      <a:pt x="297316" y="832781"/>
                      <a:pt x="227783" y="1065477"/>
                    </a:cubicBezTo>
                    <a:cubicBezTo>
                      <a:pt x="158251" y="1298172"/>
                      <a:pt x="68621" y="1449334"/>
                      <a:pt x="-817" y="1477909"/>
                    </a:cubicBezTo>
                    <a:cubicBezTo>
                      <a:pt x="-817" y="1477909"/>
                      <a:pt x="170633" y="1419807"/>
                      <a:pt x="280838" y="1043569"/>
                    </a:cubicBezTo>
                    <a:cubicBezTo>
                      <a:pt x="305032" y="961083"/>
                      <a:pt x="385613" y="865356"/>
                      <a:pt x="640216" y="906219"/>
                    </a:cubicBezTo>
                    <a:cubicBezTo>
                      <a:pt x="713463" y="918030"/>
                      <a:pt x="832145" y="930698"/>
                      <a:pt x="873007" y="72248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7" name="任意多边形: 形状 176"/>
              <p:cNvSpPr/>
              <p:nvPr/>
            </p:nvSpPr>
            <p:spPr>
              <a:xfrm>
                <a:off x="7888954" y="2778148"/>
                <a:ext cx="1193121" cy="1232718"/>
              </a:xfrm>
              <a:custGeom>
                <a:avLst/>
                <a:gdLst>
                  <a:gd name="connsiteX0" fmla="*/ 543537 w 832485"/>
                  <a:gd name="connsiteY0" fmla="*/ 46979 h 860113"/>
                  <a:gd name="connsiteX1" fmla="*/ 782425 w 832485"/>
                  <a:gd name="connsiteY1" fmla="*/ 46979 h 860113"/>
                  <a:gd name="connsiteX2" fmla="*/ 831669 w 832485"/>
                  <a:gd name="connsiteY2" fmla="*/ 143467 h 860113"/>
                  <a:gd name="connsiteX3" fmla="*/ 674220 w 832485"/>
                  <a:gd name="connsiteY3" fmla="*/ 343969 h 860113"/>
                  <a:gd name="connsiteX4" fmla="*/ 197970 w 832485"/>
                  <a:gd name="connsiteY4" fmla="*/ 531611 h 860113"/>
                  <a:gd name="connsiteX5" fmla="*/ -817 w 832485"/>
                  <a:gd name="connsiteY5" fmla="*/ 854794 h 860113"/>
                  <a:gd name="connsiteX6" fmla="*/ 543537 w 832485"/>
                  <a:gd name="connsiteY6" fmla="*/ 46979 h 86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85" h="860113">
                    <a:moveTo>
                      <a:pt x="543537" y="46979"/>
                    </a:moveTo>
                    <a:cubicBezTo>
                      <a:pt x="688508" y="-59130"/>
                      <a:pt x="782425" y="46979"/>
                      <a:pt x="782425" y="46979"/>
                    </a:cubicBezTo>
                    <a:cubicBezTo>
                      <a:pt x="805896" y="75023"/>
                      <a:pt x="822730" y="108006"/>
                      <a:pt x="831669" y="143467"/>
                    </a:cubicBezTo>
                    <a:cubicBezTo>
                      <a:pt x="822144" y="239860"/>
                      <a:pt x="778043" y="331872"/>
                      <a:pt x="674220" y="343969"/>
                    </a:cubicBezTo>
                    <a:cubicBezTo>
                      <a:pt x="465908" y="368067"/>
                      <a:pt x="246833" y="390736"/>
                      <a:pt x="197970" y="531611"/>
                    </a:cubicBezTo>
                    <a:cubicBezTo>
                      <a:pt x="158727" y="644578"/>
                      <a:pt x="77479" y="899181"/>
                      <a:pt x="-817" y="854794"/>
                    </a:cubicBezTo>
                    <a:cubicBezTo>
                      <a:pt x="122437" y="401976"/>
                      <a:pt x="438762" y="123750"/>
                      <a:pt x="543537" y="4697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任意多边形: 形状 177"/>
              <p:cNvSpPr/>
              <p:nvPr/>
            </p:nvSpPr>
            <p:spPr>
              <a:xfrm>
                <a:off x="7960490" y="4008474"/>
                <a:ext cx="1175374" cy="753791"/>
              </a:xfrm>
              <a:custGeom>
                <a:avLst/>
                <a:gdLst>
                  <a:gd name="connsiteX0" fmla="*/ 344750 w 820102"/>
                  <a:gd name="connsiteY0" fmla="*/ 436215 h 525948"/>
                  <a:gd name="connsiteX1" fmla="*/ 58429 w 820102"/>
                  <a:gd name="connsiteY1" fmla="*/ 525750 h 525948"/>
                  <a:gd name="connsiteX2" fmla="*/ -817 w 820102"/>
                  <a:gd name="connsiteY2" fmla="*/ 519654 h 525948"/>
                  <a:gd name="connsiteX3" fmla="*/ 564683 w 820102"/>
                  <a:gd name="connsiteY3" fmla="*/ 89410 h 525948"/>
                  <a:gd name="connsiteX4" fmla="*/ 819286 w 820102"/>
                  <a:gd name="connsiteY4" fmla="*/ 637 h 525948"/>
                  <a:gd name="connsiteX5" fmla="*/ 817857 w 820102"/>
                  <a:gd name="connsiteY5" fmla="*/ 56168 h 525948"/>
                  <a:gd name="connsiteX6" fmla="*/ 344750 w 820102"/>
                  <a:gd name="connsiteY6" fmla="*/ 436215 h 5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02" h="525948">
                    <a:moveTo>
                      <a:pt x="344750" y="436215"/>
                    </a:moveTo>
                    <a:cubicBezTo>
                      <a:pt x="178158" y="460694"/>
                      <a:pt x="180730" y="525750"/>
                      <a:pt x="58429" y="525750"/>
                    </a:cubicBezTo>
                    <a:cubicBezTo>
                      <a:pt x="38512" y="525986"/>
                      <a:pt x="18634" y="523940"/>
                      <a:pt x="-817" y="519654"/>
                    </a:cubicBezTo>
                    <a:cubicBezTo>
                      <a:pt x="452764" y="419927"/>
                      <a:pt x="452668" y="224951"/>
                      <a:pt x="564683" y="89410"/>
                    </a:cubicBezTo>
                    <a:cubicBezTo>
                      <a:pt x="631929" y="7971"/>
                      <a:pt x="740038" y="-3840"/>
                      <a:pt x="819286" y="637"/>
                    </a:cubicBezTo>
                    <a:cubicBezTo>
                      <a:pt x="818714" y="19687"/>
                      <a:pt x="818238" y="37880"/>
                      <a:pt x="817857" y="56168"/>
                    </a:cubicBezTo>
                    <a:cubicBezTo>
                      <a:pt x="810904" y="391352"/>
                      <a:pt x="511438" y="411450"/>
                      <a:pt x="344750" y="436215"/>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任意多边形: 形状 178"/>
              <p:cNvSpPr/>
              <p:nvPr/>
            </p:nvSpPr>
            <p:spPr>
              <a:xfrm>
                <a:off x="8691924" y="2926006"/>
                <a:ext cx="218281" cy="649527"/>
              </a:xfrm>
              <a:custGeom>
                <a:avLst/>
                <a:gdLst>
                  <a:gd name="connsiteX0" fmla="*/ 34997 w 152302"/>
                  <a:gd name="connsiteY0" fmla="*/ 453019 h 453199"/>
                  <a:gd name="connsiteX1" fmla="*/ 141106 w 152302"/>
                  <a:gd name="connsiteY1" fmla="*/ 285570 h 453199"/>
                  <a:gd name="connsiteX2" fmla="*/ 103006 w 152302"/>
                  <a:gd name="connsiteY2" fmla="*/ -180 h 453199"/>
                  <a:gd name="connsiteX3" fmla="*/ 93481 w 152302"/>
                  <a:gd name="connsiteY3" fmla="*/ 233373 h 453199"/>
                  <a:gd name="connsiteX4" fmla="*/ -817 w 152302"/>
                  <a:gd name="connsiteY4" fmla="*/ 434922 h 45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 h="453199">
                    <a:moveTo>
                      <a:pt x="34997" y="453019"/>
                    </a:moveTo>
                    <a:cubicBezTo>
                      <a:pt x="34997" y="453019"/>
                      <a:pt x="192731" y="388154"/>
                      <a:pt x="141106" y="285570"/>
                    </a:cubicBezTo>
                    <a:cubicBezTo>
                      <a:pt x="95795" y="197575"/>
                      <a:pt x="82334" y="96612"/>
                      <a:pt x="103006" y="-180"/>
                    </a:cubicBezTo>
                    <a:cubicBezTo>
                      <a:pt x="103006" y="-180"/>
                      <a:pt x="54524" y="147648"/>
                      <a:pt x="93481" y="233373"/>
                    </a:cubicBezTo>
                    <a:cubicBezTo>
                      <a:pt x="132438" y="319098"/>
                      <a:pt x="162537" y="359579"/>
                      <a:pt x="-817" y="43492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任意多边形: 形状 179"/>
              <p:cNvSpPr/>
              <p:nvPr/>
            </p:nvSpPr>
            <p:spPr>
              <a:xfrm>
                <a:off x="8719713" y="3072757"/>
                <a:ext cx="153501" cy="262787"/>
              </a:xfrm>
              <a:custGeom>
                <a:avLst/>
                <a:gdLst>
                  <a:gd name="connsiteX0" fmla="*/ 92476 w 107103"/>
                  <a:gd name="connsiteY0" fmla="*/ 153934 h 183356"/>
                  <a:gd name="connsiteX1" fmla="*/ 8846 w 107103"/>
                  <a:gd name="connsiteY1" fmla="*/ 84973 h 183356"/>
                  <a:gd name="connsiteX2" fmla="*/ -12 w 107103"/>
                  <a:gd name="connsiteY2" fmla="*/ -180 h 183356"/>
                  <a:gd name="connsiteX3" fmla="*/ -12 w 107103"/>
                  <a:gd name="connsiteY3" fmla="*/ 89164 h 183356"/>
                  <a:gd name="connsiteX4" fmla="*/ 106287 w 107103"/>
                  <a:gd name="connsiteY4" fmla="*/ 18317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3" h="183356">
                    <a:moveTo>
                      <a:pt x="92476" y="153934"/>
                    </a:moveTo>
                    <a:cubicBezTo>
                      <a:pt x="92476" y="153934"/>
                      <a:pt x="11894" y="137361"/>
                      <a:pt x="8846" y="84973"/>
                    </a:cubicBezTo>
                    <a:cubicBezTo>
                      <a:pt x="7408" y="56451"/>
                      <a:pt x="4451" y="28027"/>
                      <a:pt x="-12" y="-180"/>
                    </a:cubicBezTo>
                    <a:cubicBezTo>
                      <a:pt x="-12" y="-180"/>
                      <a:pt x="-1822" y="49064"/>
                      <a:pt x="-12" y="89164"/>
                    </a:cubicBezTo>
                    <a:cubicBezTo>
                      <a:pt x="1417" y="120883"/>
                      <a:pt x="40088" y="180128"/>
                      <a:pt x="106287" y="18317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任意多边形: 形状 180"/>
              <p:cNvSpPr/>
              <p:nvPr/>
            </p:nvSpPr>
            <p:spPr>
              <a:xfrm>
                <a:off x="8826936" y="2942933"/>
                <a:ext cx="92603" cy="301556"/>
              </a:xfrm>
              <a:custGeom>
                <a:avLst/>
                <a:gdLst>
                  <a:gd name="connsiteX0" fmla="*/ 422 w 64613"/>
                  <a:gd name="connsiteY0" fmla="*/ 178032 h 210407"/>
                  <a:gd name="connsiteX1" fmla="*/ 50237 w 64613"/>
                  <a:gd name="connsiteY1" fmla="*/ 76020 h 210407"/>
                  <a:gd name="connsiteX2" fmla="*/ 24996 w 64613"/>
                  <a:gd name="connsiteY2" fmla="*/ -180 h 210407"/>
                  <a:gd name="connsiteX3" fmla="*/ 60048 w 64613"/>
                  <a:gd name="connsiteY3" fmla="*/ 82020 h 210407"/>
                  <a:gd name="connsiteX4" fmla="*/ -817 w 64613"/>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3" h="210407">
                    <a:moveTo>
                      <a:pt x="422" y="178032"/>
                    </a:moveTo>
                    <a:cubicBezTo>
                      <a:pt x="422" y="178032"/>
                      <a:pt x="67954" y="125359"/>
                      <a:pt x="50237" y="76020"/>
                    </a:cubicBezTo>
                    <a:cubicBezTo>
                      <a:pt x="32521" y="26680"/>
                      <a:pt x="24996" y="-180"/>
                      <a:pt x="24996" y="-180"/>
                    </a:cubicBezTo>
                    <a:cubicBezTo>
                      <a:pt x="24996" y="-180"/>
                      <a:pt x="46046" y="44492"/>
                      <a:pt x="60048" y="82020"/>
                    </a:cubicBezTo>
                    <a:cubicBezTo>
                      <a:pt x="71288" y="111834"/>
                      <a:pt x="59001" y="181366"/>
                      <a:pt x="-817"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任意多边形: 形状 181"/>
              <p:cNvSpPr/>
              <p:nvPr/>
            </p:nvSpPr>
            <p:spPr>
              <a:xfrm>
                <a:off x="8580371" y="3587001"/>
                <a:ext cx="198515" cy="404486"/>
              </a:xfrm>
              <a:custGeom>
                <a:avLst/>
                <a:gdLst>
                  <a:gd name="connsiteX0" fmla="*/ 70351 w 138512"/>
                  <a:gd name="connsiteY0" fmla="*/ 7154 h 282225"/>
                  <a:gd name="connsiteX1" fmla="*/ 23393 w 138512"/>
                  <a:gd name="connsiteY1" fmla="*/ 146314 h 282225"/>
                  <a:gd name="connsiteX2" fmla="*/ 137693 w 138512"/>
                  <a:gd name="connsiteY2" fmla="*/ 282045 h 282225"/>
                  <a:gd name="connsiteX3" fmla="*/ 80543 w 138512"/>
                  <a:gd name="connsiteY3" fmla="*/ 152220 h 282225"/>
                  <a:gd name="connsiteX4" fmla="*/ 107404 w 138512"/>
                  <a:gd name="connsiteY4" fmla="*/ -180 h 28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2225">
                    <a:moveTo>
                      <a:pt x="70351" y="7154"/>
                    </a:moveTo>
                    <a:cubicBezTo>
                      <a:pt x="70351" y="7154"/>
                      <a:pt x="-51187" y="114977"/>
                      <a:pt x="23393" y="146314"/>
                    </a:cubicBezTo>
                    <a:cubicBezTo>
                      <a:pt x="133217" y="192129"/>
                      <a:pt x="137693" y="282045"/>
                      <a:pt x="137693" y="282045"/>
                    </a:cubicBezTo>
                    <a:cubicBezTo>
                      <a:pt x="137693" y="282045"/>
                      <a:pt x="139122" y="180223"/>
                      <a:pt x="80543" y="152220"/>
                    </a:cubicBezTo>
                    <a:cubicBezTo>
                      <a:pt x="21965" y="124216"/>
                      <a:pt x="-16135" y="116501"/>
                      <a:pt x="10740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3" name="任意多边形: 形状 182"/>
              <p:cNvSpPr/>
              <p:nvPr/>
            </p:nvSpPr>
            <p:spPr>
              <a:xfrm>
                <a:off x="8632951" y="3628123"/>
                <a:ext cx="173507" cy="249514"/>
              </a:xfrm>
              <a:custGeom>
                <a:avLst/>
                <a:gdLst>
                  <a:gd name="connsiteX0" fmla="*/ 15376 w 121062"/>
                  <a:gd name="connsiteY0" fmla="*/ 27897 h 174095"/>
                  <a:gd name="connsiteX1" fmla="*/ 104340 w 121062"/>
                  <a:gd name="connsiteY1" fmla="*/ 89809 h 174095"/>
                  <a:gd name="connsiteX2" fmla="*/ 120246 w 121062"/>
                  <a:gd name="connsiteY2" fmla="*/ 173915 h 174095"/>
                  <a:gd name="connsiteX3" fmla="*/ 112912 w 121062"/>
                  <a:gd name="connsiteY3" fmla="*/ 84761 h 174095"/>
                  <a:gd name="connsiteX4" fmla="*/ -817 w 121062"/>
                  <a:gd name="connsiteY4" fmla="*/ -107 h 17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174095">
                    <a:moveTo>
                      <a:pt x="15376" y="27897"/>
                    </a:moveTo>
                    <a:cubicBezTo>
                      <a:pt x="15376" y="27897"/>
                      <a:pt x="97005" y="37422"/>
                      <a:pt x="104340" y="89809"/>
                    </a:cubicBezTo>
                    <a:cubicBezTo>
                      <a:pt x="108178" y="118102"/>
                      <a:pt x="113487" y="146175"/>
                      <a:pt x="120246" y="173915"/>
                    </a:cubicBezTo>
                    <a:cubicBezTo>
                      <a:pt x="120246" y="173915"/>
                      <a:pt x="117960" y="124576"/>
                      <a:pt x="112912" y="84761"/>
                    </a:cubicBezTo>
                    <a:cubicBezTo>
                      <a:pt x="108816" y="53329"/>
                      <a:pt x="65287" y="-2488"/>
                      <a:pt x="-817" y="-10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 name="任意多边形: 形状 183"/>
              <p:cNvSpPr/>
              <p:nvPr/>
            </p:nvSpPr>
            <p:spPr>
              <a:xfrm>
                <a:off x="8528542" y="3707268"/>
                <a:ext cx="82428" cy="303603"/>
              </a:xfrm>
              <a:custGeom>
                <a:avLst/>
                <a:gdLst>
                  <a:gd name="connsiteX0" fmla="*/ 56697 w 57513"/>
                  <a:gd name="connsiteY0" fmla="*/ 32205 h 211835"/>
                  <a:gd name="connsiteX1" fmla="*/ 15454 w 57513"/>
                  <a:gd name="connsiteY1" fmla="*/ 138027 h 211835"/>
                  <a:gd name="connsiteX2" fmla="*/ 46887 w 57513"/>
                  <a:gd name="connsiteY2" fmla="*/ 211656 h 211835"/>
                  <a:gd name="connsiteX3" fmla="*/ 5167 w 57513"/>
                  <a:gd name="connsiteY3" fmla="*/ 132598 h 211835"/>
                  <a:gd name="connsiteX4" fmla="*/ 55269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56697" y="32205"/>
                    </a:moveTo>
                    <a:cubicBezTo>
                      <a:pt x="56697" y="32205"/>
                      <a:pt x="-6263" y="90307"/>
                      <a:pt x="15454" y="138027"/>
                    </a:cubicBezTo>
                    <a:cubicBezTo>
                      <a:pt x="37171" y="185748"/>
                      <a:pt x="46887" y="211656"/>
                      <a:pt x="46887" y="211656"/>
                    </a:cubicBezTo>
                    <a:cubicBezTo>
                      <a:pt x="46887" y="211656"/>
                      <a:pt x="22217" y="168888"/>
                      <a:pt x="5167" y="132598"/>
                    </a:cubicBezTo>
                    <a:cubicBezTo>
                      <a:pt x="-8359" y="104023"/>
                      <a:pt x="-1881" y="33443"/>
                      <a:pt x="55269"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 name="任意多边形: 形状 184"/>
              <p:cNvSpPr/>
              <p:nvPr/>
            </p:nvSpPr>
            <p:spPr>
              <a:xfrm>
                <a:off x="8298495" y="3340322"/>
                <a:ext cx="81343" cy="159719"/>
              </a:xfrm>
              <a:custGeom>
                <a:avLst/>
                <a:gdLst>
                  <a:gd name="connsiteX0" fmla="*/ 36045 w 56755"/>
                  <a:gd name="connsiteY0" fmla="*/ 94784 h 111442"/>
                  <a:gd name="connsiteX1" fmla="*/ 32616 w 56755"/>
                  <a:gd name="connsiteY1" fmla="*/ 30490 h 111442"/>
                  <a:gd name="connsiteX2" fmla="*/ -817 w 56755"/>
                  <a:gd name="connsiteY2" fmla="*/ -180 h 111442"/>
                  <a:gd name="connsiteX3" fmla="*/ 39188 w 56755"/>
                  <a:gd name="connsiteY3" fmla="*/ 30871 h 111442"/>
                  <a:gd name="connsiteX4" fmla="*/ 44427 w 56755"/>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5" h="111442">
                    <a:moveTo>
                      <a:pt x="36045" y="94784"/>
                    </a:moveTo>
                    <a:cubicBezTo>
                      <a:pt x="36045" y="94784"/>
                      <a:pt x="55095" y="50112"/>
                      <a:pt x="32616" y="30490"/>
                    </a:cubicBezTo>
                    <a:cubicBezTo>
                      <a:pt x="10137" y="10869"/>
                      <a:pt x="-817" y="-180"/>
                      <a:pt x="-817" y="-180"/>
                    </a:cubicBezTo>
                    <a:cubicBezTo>
                      <a:pt x="-817" y="-180"/>
                      <a:pt x="21853" y="16107"/>
                      <a:pt x="39188" y="30871"/>
                    </a:cubicBezTo>
                    <a:cubicBezTo>
                      <a:pt x="59380" y="53205"/>
                      <a:pt x="61550" y="86497"/>
                      <a:pt x="44427"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任意多边形: 形状 185"/>
              <p:cNvSpPr/>
              <p:nvPr/>
            </p:nvSpPr>
            <p:spPr>
              <a:xfrm>
                <a:off x="8045127" y="3574885"/>
                <a:ext cx="502775" cy="284733"/>
              </a:xfrm>
              <a:custGeom>
                <a:avLst/>
                <a:gdLst>
                  <a:gd name="connsiteX0" fmla="*/ 349989 w 350805"/>
                  <a:gd name="connsiteY0" fmla="*/ 36944 h 198669"/>
                  <a:gd name="connsiteX1" fmla="*/ 189017 w 350805"/>
                  <a:gd name="connsiteY1" fmla="*/ 18560 h 198669"/>
                  <a:gd name="connsiteX2" fmla="*/ -817 w 350805"/>
                  <a:gd name="connsiteY2" fmla="*/ 198107 h 198669"/>
                  <a:gd name="connsiteX3" fmla="*/ 117579 w 350805"/>
                  <a:gd name="connsiteY3" fmla="*/ 149625 h 198669"/>
                  <a:gd name="connsiteX4" fmla="*/ 327796 w 350805"/>
                  <a:gd name="connsiteY4" fmla="*/ 56184 h 19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9">
                    <a:moveTo>
                      <a:pt x="349989" y="36944"/>
                    </a:moveTo>
                    <a:cubicBezTo>
                      <a:pt x="349989" y="36944"/>
                      <a:pt x="272742" y="-32493"/>
                      <a:pt x="189017" y="18560"/>
                    </a:cubicBezTo>
                    <a:cubicBezTo>
                      <a:pt x="105292" y="69615"/>
                      <a:pt x="99291" y="185724"/>
                      <a:pt x="-817" y="198107"/>
                    </a:cubicBezTo>
                    <a:cubicBezTo>
                      <a:pt x="44064" y="201385"/>
                      <a:pt x="87887" y="183439"/>
                      <a:pt x="117579" y="149625"/>
                    </a:cubicBezTo>
                    <a:cubicBezTo>
                      <a:pt x="168538" y="92475"/>
                      <a:pt x="201209" y="-20492"/>
                      <a:pt x="327796"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 name="任意多边形: 形状 186"/>
              <p:cNvSpPr/>
              <p:nvPr/>
            </p:nvSpPr>
            <p:spPr>
              <a:xfrm>
                <a:off x="8244027" y="3365441"/>
                <a:ext cx="190201" cy="222789"/>
              </a:xfrm>
              <a:custGeom>
                <a:avLst/>
                <a:gdLst>
                  <a:gd name="connsiteX0" fmla="*/ 127771 w 132711"/>
                  <a:gd name="connsiteY0" fmla="*/ 155268 h 155448"/>
                  <a:gd name="connsiteX1" fmla="*/ 105292 w 132711"/>
                  <a:gd name="connsiteY1" fmla="*/ 85545 h 155448"/>
                  <a:gd name="connsiteX2" fmla="*/ -817 w 132711"/>
                  <a:gd name="connsiteY2" fmla="*/ -180 h 155448"/>
                  <a:gd name="connsiteX3" fmla="*/ 65858 w 132711"/>
                  <a:gd name="connsiteY3" fmla="*/ 95832 h 155448"/>
                  <a:gd name="connsiteX4" fmla="*/ 107769 w 132711"/>
                  <a:gd name="connsiteY4" fmla="*/ 146886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11" h="155448">
                    <a:moveTo>
                      <a:pt x="127771" y="155268"/>
                    </a:moveTo>
                    <a:cubicBezTo>
                      <a:pt x="127771" y="155268"/>
                      <a:pt x="146154" y="99737"/>
                      <a:pt x="105292" y="85545"/>
                    </a:cubicBezTo>
                    <a:cubicBezTo>
                      <a:pt x="64430" y="71352"/>
                      <a:pt x="35760" y="69257"/>
                      <a:pt x="-817" y="-180"/>
                    </a:cubicBezTo>
                    <a:cubicBezTo>
                      <a:pt x="-817" y="-180"/>
                      <a:pt x="21662" y="71257"/>
                      <a:pt x="65858" y="95832"/>
                    </a:cubicBezTo>
                    <a:cubicBezTo>
                      <a:pt x="110054" y="120406"/>
                      <a:pt x="109864" y="116406"/>
                      <a:pt x="107769" y="14688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 name="任意多边形: 形状 187"/>
              <p:cNvSpPr/>
              <p:nvPr/>
            </p:nvSpPr>
            <p:spPr>
              <a:xfrm>
                <a:off x="8252900" y="3797641"/>
                <a:ext cx="43255" cy="140881"/>
              </a:xfrm>
              <a:custGeom>
                <a:avLst/>
                <a:gdLst>
                  <a:gd name="connsiteX0" fmla="*/ -245 w 30181"/>
                  <a:gd name="connsiteY0" fmla="*/ 15060 h 98298"/>
                  <a:gd name="connsiteX1" fmla="*/ 23091 w 30181"/>
                  <a:gd name="connsiteY1" fmla="*/ 61637 h 98298"/>
                  <a:gd name="connsiteX2" fmla="*/ 10899 w 30181"/>
                  <a:gd name="connsiteY2" fmla="*/ 98118 h 98298"/>
                  <a:gd name="connsiteX3" fmla="*/ 27758 w 30181"/>
                  <a:gd name="connsiteY3" fmla="*/ 58494 h 98298"/>
                  <a:gd name="connsiteX4" fmla="*/ -817 w 3018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1" h="98298">
                    <a:moveTo>
                      <a:pt x="-245" y="15060"/>
                    </a:moveTo>
                    <a:cubicBezTo>
                      <a:pt x="-245" y="15060"/>
                      <a:pt x="31663" y="37920"/>
                      <a:pt x="23091" y="61637"/>
                    </a:cubicBezTo>
                    <a:cubicBezTo>
                      <a:pt x="14518" y="85354"/>
                      <a:pt x="10899" y="98118"/>
                      <a:pt x="10899" y="98118"/>
                    </a:cubicBezTo>
                    <a:cubicBezTo>
                      <a:pt x="10899" y="98118"/>
                      <a:pt x="20995" y="76496"/>
                      <a:pt x="27758" y="58494"/>
                    </a:cubicBezTo>
                    <a:cubicBezTo>
                      <a:pt x="33939" y="34572"/>
                      <a:pt x="21828" y="9703"/>
                      <a:pt x="-8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9" name="任意多边形: 形状 188"/>
              <p:cNvSpPr/>
              <p:nvPr/>
            </p:nvSpPr>
            <p:spPr>
              <a:xfrm>
                <a:off x="8215017" y="3707268"/>
                <a:ext cx="79039" cy="238351"/>
              </a:xfrm>
              <a:custGeom>
                <a:avLst/>
                <a:gdLst>
                  <a:gd name="connsiteX0" fmla="*/ 34280 w 55149"/>
                  <a:gd name="connsiteY0" fmla="*/ -180 h 166306"/>
                  <a:gd name="connsiteX1" fmla="*/ 45901 w 55149"/>
                  <a:gd name="connsiteY1" fmla="*/ 58684 h 166306"/>
                  <a:gd name="connsiteX2" fmla="*/ 2562 w 55149"/>
                  <a:gd name="connsiteY2" fmla="*/ 166126 h 166306"/>
                  <a:gd name="connsiteX3" fmla="*/ 12563 w 55149"/>
                  <a:gd name="connsiteY3" fmla="*/ 69352 h 166306"/>
                  <a:gd name="connsiteX4" fmla="*/ 22850 w 55149"/>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 h="166306">
                    <a:moveTo>
                      <a:pt x="34280" y="-180"/>
                    </a:moveTo>
                    <a:cubicBezTo>
                      <a:pt x="34280" y="-180"/>
                      <a:pt x="70190" y="30490"/>
                      <a:pt x="45901" y="58684"/>
                    </a:cubicBezTo>
                    <a:cubicBezTo>
                      <a:pt x="21612" y="86878"/>
                      <a:pt x="1419" y="101070"/>
                      <a:pt x="2562" y="166126"/>
                    </a:cubicBezTo>
                    <a:cubicBezTo>
                      <a:pt x="2562" y="166126"/>
                      <a:pt x="-9725" y="106119"/>
                      <a:pt x="12563" y="69352"/>
                    </a:cubicBezTo>
                    <a:cubicBezTo>
                      <a:pt x="34852" y="32586"/>
                      <a:pt x="36566" y="35253"/>
                      <a:pt x="22850"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0" name="任意多边形: 形状 189"/>
              <p:cNvSpPr/>
              <p:nvPr/>
            </p:nvSpPr>
            <p:spPr>
              <a:xfrm>
                <a:off x="8343326" y="3943162"/>
                <a:ext cx="161805" cy="652393"/>
              </a:xfrm>
              <a:custGeom>
                <a:avLst/>
                <a:gdLst>
                  <a:gd name="connsiteX0" fmla="*/ 39434 w 112897"/>
                  <a:gd name="connsiteY0" fmla="*/ -180 h 455199"/>
                  <a:gd name="connsiteX1" fmla="*/ 92488 w 112897"/>
                  <a:gd name="connsiteY1" fmla="*/ 182795 h 455199"/>
                  <a:gd name="connsiteX2" fmla="*/ -190 w 112897"/>
                  <a:gd name="connsiteY2" fmla="*/ 455019 h 455199"/>
                  <a:gd name="connsiteX3" fmla="*/ 41434 w 112897"/>
                  <a:gd name="connsiteY3" fmla="*/ 225181 h 455199"/>
                  <a:gd name="connsiteX4" fmla="*/ 5525 w 112897"/>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97" h="455199">
                    <a:moveTo>
                      <a:pt x="39434" y="-180"/>
                    </a:moveTo>
                    <a:cubicBezTo>
                      <a:pt x="39434" y="-180"/>
                      <a:pt x="157639" y="91927"/>
                      <a:pt x="92488" y="182795"/>
                    </a:cubicBezTo>
                    <a:cubicBezTo>
                      <a:pt x="35281" y="262337"/>
                      <a:pt x="3021" y="357095"/>
                      <a:pt x="-190" y="455019"/>
                    </a:cubicBezTo>
                    <a:cubicBezTo>
                      <a:pt x="-190" y="455019"/>
                      <a:pt x="-9239" y="301857"/>
                      <a:pt x="41434" y="225181"/>
                    </a:cubicBezTo>
                    <a:cubicBezTo>
                      <a:pt x="92107" y="148505"/>
                      <a:pt x="126112" y="114501"/>
                      <a:pt x="5525"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1" name="任意多边形: 形状 190"/>
              <p:cNvSpPr/>
              <p:nvPr/>
            </p:nvSpPr>
            <p:spPr>
              <a:xfrm>
                <a:off x="8275146" y="4199783"/>
                <a:ext cx="183472" cy="230456"/>
              </a:xfrm>
              <a:custGeom>
                <a:avLst/>
                <a:gdLst>
                  <a:gd name="connsiteX0" fmla="*/ 109388 w 128016"/>
                  <a:gd name="connsiteY0" fmla="*/ 26982 h 160798"/>
                  <a:gd name="connsiteX1" fmla="*/ 24806 w 128016"/>
                  <a:gd name="connsiteY1" fmla="*/ 79084 h 160798"/>
                  <a:gd name="connsiteX2" fmla="*/ -817 w 128016"/>
                  <a:gd name="connsiteY2" fmla="*/ 160618 h 160798"/>
                  <a:gd name="connsiteX3" fmla="*/ 18233 w 128016"/>
                  <a:gd name="connsiteY3" fmla="*/ 73274 h 160798"/>
                  <a:gd name="connsiteX4" fmla="*/ 127199 w 128016"/>
                  <a:gd name="connsiteY4" fmla="*/ 884 h 1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160798">
                    <a:moveTo>
                      <a:pt x="109388" y="26982"/>
                    </a:moveTo>
                    <a:cubicBezTo>
                      <a:pt x="109388" y="26982"/>
                      <a:pt x="38522" y="28506"/>
                      <a:pt x="24806" y="79084"/>
                    </a:cubicBezTo>
                    <a:cubicBezTo>
                      <a:pt x="11090" y="129662"/>
                      <a:pt x="-817" y="160618"/>
                      <a:pt x="-817" y="160618"/>
                    </a:cubicBezTo>
                    <a:cubicBezTo>
                      <a:pt x="-817" y="160618"/>
                      <a:pt x="8137" y="112136"/>
                      <a:pt x="18233" y="73274"/>
                    </a:cubicBezTo>
                    <a:cubicBezTo>
                      <a:pt x="26139" y="42603"/>
                      <a:pt x="71097" y="-8165"/>
                      <a:pt x="127199" y="8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任意多边形: 形状 191"/>
              <p:cNvSpPr/>
              <p:nvPr/>
            </p:nvSpPr>
            <p:spPr>
              <a:xfrm>
                <a:off x="8367160" y="4281578"/>
                <a:ext cx="83157" cy="301283"/>
              </a:xfrm>
              <a:custGeom>
                <a:avLst/>
                <a:gdLst>
                  <a:gd name="connsiteX0" fmla="*/ 16614 w 58022"/>
                  <a:gd name="connsiteY0" fmla="*/ 31633 h 210216"/>
                  <a:gd name="connsiteX1" fmla="*/ 36521 w 58022"/>
                  <a:gd name="connsiteY1" fmla="*/ 140408 h 210216"/>
                  <a:gd name="connsiteX2" fmla="*/ -817 w 58022"/>
                  <a:gd name="connsiteY2" fmla="*/ 210036 h 210216"/>
                  <a:gd name="connsiteX3" fmla="*/ 46142 w 58022"/>
                  <a:gd name="connsiteY3" fmla="*/ 136122 h 210216"/>
                  <a:gd name="connsiteX4" fmla="*/ 22424 w 58022"/>
                  <a:gd name="connsiteY4" fmla="*/ -180 h 21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 h="210216">
                    <a:moveTo>
                      <a:pt x="16614" y="31633"/>
                    </a:moveTo>
                    <a:cubicBezTo>
                      <a:pt x="16614" y="31633"/>
                      <a:pt x="61858" y="95450"/>
                      <a:pt x="36521" y="140408"/>
                    </a:cubicBezTo>
                    <a:cubicBezTo>
                      <a:pt x="11185" y="185366"/>
                      <a:pt x="-817" y="210036"/>
                      <a:pt x="-817" y="210036"/>
                    </a:cubicBezTo>
                    <a:cubicBezTo>
                      <a:pt x="-817" y="210036"/>
                      <a:pt x="26329" y="170317"/>
                      <a:pt x="46142" y="136122"/>
                    </a:cubicBezTo>
                    <a:cubicBezTo>
                      <a:pt x="61763" y="109166"/>
                      <a:pt x="66334" y="38872"/>
                      <a:pt x="2242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任意多边形: 形状 192"/>
              <p:cNvSpPr/>
              <p:nvPr/>
            </p:nvSpPr>
            <p:spPr>
              <a:xfrm>
                <a:off x="9139821" y="2441521"/>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6 w 208502"/>
                  <a:gd name="connsiteY3" fmla="*/ 21346 h 42862"/>
                  <a:gd name="connsiteX4" fmla="*/ -816 w 208502"/>
                  <a:gd name="connsiteY4" fmla="*/ 21251 h 42862"/>
                  <a:gd name="connsiteX5" fmla="*/ -817 w 208502"/>
                  <a:gd name="connsiteY5" fmla="*/ 21251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74" y="42735"/>
                      <a:pt x="-764" y="33182"/>
                      <a:pt x="-816" y="21346"/>
                    </a:cubicBezTo>
                    <a:cubicBezTo>
                      <a:pt x="-816" y="21315"/>
                      <a:pt x="-816" y="21283"/>
                      <a:pt x="-816"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 name="任意多边形: 形状 193"/>
              <p:cNvSpPr/>
              <p:nvPr/>
            </p:nvSpPr>
            <p:spPr>
              <a:xfrm>
                <a:off x="9139821" y="2581992"/>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615 w 208502"/>
                  <a:gd name="connsiteY5" fmla="*/ -180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58" y="42682"/>
                      <a:pt x="-764" y="33103"/>
                      <a:pt x="-817" y="21251"/>
                    </a:cubicBezTo>
                    <a:lnTo>
                      <a:pt x="-817" y="21251"/>
                    </a:lnTo>
                    <a:cubicBezTo>
                      <a:pt x="-817" y="9415"/>
                      <a:pt x="8778" y="-180"/>
                      <a:pt x="20615" y="-180"/>
                    </a:cubicBezTo>
                    <a:cubicBezTo>
                      <a:pt x="20647" y="-180"/>
                      <a:pt x="20678" y="-180"/>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5" name="任意多边形: 形状 194"/>
              <p:cNvSpPr/>
              <p:nvPr/>
            </p:nvSpPr>
            <p:spPr>
              <a:xfrm>
                <a:off x="9139821" y="2793042"/>
                <a:ext cx="298826" cy="61566"/>
              </a:xfrm>
              <a:custGeom>
                <a:avLst/>
                <a:gdLst>
                  <a:gd name="connsiteX0" fmla="*/ 207686 w 208502"/>
                  <a:gd name="connsiteY0" fmla="*/ 21251 h 42957"/>
                  <a:gd name="connsiteX1" fmla="*/ 186255 w 208502"/>
                  <a:gd name="connsiteY1" fmla="*/ 42777 h 42957"/>
                  <a:gd name="connsiteX2" fmla="*/ 20710 w 208502"/>
                  <a:gd name="connsiteY2" fmla="*/ 42777 h 42957"/>
                  <a:gd name="connsiteX3" fmla="*/ -817 w 208502"/>
                  <a:gd name="connsiteY3" fmla="*/ 21251 h 42957"/>
                  <a:gd name="connsiteX4" fmla="*/ -817 w 208502"/>
                  <a:gd name="connsiteY4" fmla="*/ 21251 h 42957"/>
                  <a:gd name="connsiteX5" fmla="*/ 20710 w 208502"/>
                  <a:gd name="connsiteY5" fmla="*/ -180 h 42957"/>
                  <a:gd name="connsiteX6" fmla="*/ 186255 w 208502"/>
                  <a:gd name="connsiteY6" fmla="*/ -180 h 42957"/>
                  <a:gd name="connsiteX7" fmla="*/ 207686 w 208502"/>
                  <a:gd name="connsiteY7" fmla="*/ 21251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957">
                    <a:moveTo>
                      <a:pt x="207686" y="21251"/>
                    </a:moveTo>
                    <a:cubicBezTo>
                      <a:pt x="207686" y="33102"/>
                      <a:pt x="198107" y="42725"/>
                      <a:pt x="186255" y="42777"/>
                    </a:cubicBezTo>
                    <a:lnTo>
                      <a:pt x="20710" y="42777"/>
                    </a:lnTo>
                    <a:cubicBezTo>
                      <a:pt x="8821" y="42777"/>
                      <a:pt x="-817" y="33140"/>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6" name="任意多边形: 形状 195"/>
              <p:cNvSpPr/>
              <p:nvPr/>
            </p:nvSpPr>
            <p:spPr>
              <a:xfrm>
                <a:off x="9139821" y="2968189"/>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710 w 208502"/>
                  <a:gd name="connsiteY5" fmla="*/ -180 h 42862"/>
                  <a:gd name="connsiteX6" fmla="*/ 186255 w 208502"/>
                  <a:gd name="connsiteY6" fmla="*/ -180 h 42862"/>
                  <a:gd name="connsiteX7" fmla="*/ 207686 w 208502"/>
                  <a:gd name="connsiteY7"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862">
                    <a:moveTo>
                      <a:pt x="207686" y="21251"/>
                    </a:moveTo>
                    <a:cubicBezTo>
                      <a:pt x="207686" y="33087"/>
                      <a:pt x="198092" y="42682"/>
                      <a:pt x="186255" y="42682"/>
                    </a:cubicBezTo>
                    <a:lnTo>
                      <a:pt x="20710" y="42682"/>
                    </a:lnTo>
                    <a:cubicBezTo>
                      <a:pt x="8858" y="42682"/>
                      <a:pt x="-764" y="33102"/>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725166" y="3911566"/>
              <a:ext cx="1341481" cy="1598091"/>
              <a:chOff x="8747234" y="3150097"/>
              <a:chExt cx="1341481" cy="1598091"/>
            </a:xfrm>
          </p:grpSpPr>
          <p:sp>
            <p:nvSpPr>
              <p:cNvPr id="197" name="任意多边形: 形状 196"/>
              <p:cNvSpPr/>
              <p:nvPr/>
            </p:nvSpPr>
            <p:spPr>
              <a:xfrm>
                <a:off x="9824402" y="3538315"/>
                <a:ext cx="264313" cy="323129"/>
              </a:xfrm>
              <a:custGeom>
                <a:avLst/>
                <a:gdLst>
                  <a:gd name="connsiteX0" fmla="*/ 19306 w 184421"/>
                  <a:gd name="connsiteY0" fmla="*/ 53697 h 225459"/>
                  <a:gd name="connsiteX1" fmla="*/ 1684 w 184421"/>
                  <a:gd name="connsiteY1" fmla="*/ 16740 h 225459"/>
                  <a:gd name="connsiteX2" fmla="*/ 65216 w 184421"/>
                  <a:gd name="connsiteY2" fmla="*/ 6072 h 225459"/>
                  <a:gd name="connsiteX3" fmla="*/ 116747 w 184421"/>
                  <a:gd name="connsiteY3" fmla="*/ 37410 h 225459"/>
                  <a:gd name="connsiteX4" fmla="*/ 160848 w 184421"/>
                  <a:gd name="connsiteY4" fmla="*/ 86273 h 225459"/>
                  <a:gd name="connsiteX5" fmla="*/ 141798 w 184421"/>
                  <a:gd name="connsiteY5" fmla="*/ 136660 h 225459"/>
                  <a:gd name="connsiteX6" fmla="*/ 176183 w 184421"/>
                  <a:gd name="connsiteY6" fmla="*/ 201049 h 225459"/>
                  <a:gd name="connsiteX7" fmla="*/ 76932 w 184421"/>
                  <a:gd name="connsiteY7" fmla="*/ 205430 h 225459"/>
                  <a:gd name="connsiteX8" fmla="*/ 22926 w 184421"/>
                  <a:gd name="connsiteY8" fmla="*/ 92559 h 225459"/>
                  <a:gd name="connsiteX9" fmla="*/ 19306 w 184421"/>
                  <a:gd name="connsiteY9" fmla="*/ 53697 h 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1" h="225459">
                    <a:moveTo>
                      <a:pt x="19306" y="53697"/>
                    </a:moveTo>
                    <a:cubicBezTo>
                      <a:pt x="19306" y="53697"/>
                      <a:pt x="-9269" y="41696"/>
                      <a:pt x="1684" y="16740"/>
                    </a:cubicBezTo>
                    <a:cubicBezTo>
                      <a:pt x="11209" y="-5072"/>
                      <a:pt x="23878" y="32266"/>
                      <a:pt x="65216" y="6072"/>
                    </a:cubicBezTo>
                    <a:cubicBezTo>
                      <a:pt x="87886" y="-8215"/>
                      <a:pt x="137987" y="1881"/>
                      <a:pt x="116747" y="37410"/>
                    </a:cubicBezTo>
                    <a:cubicBezTo>
                      <a:pt x="94553" y="74652"/>
                      <a:pt x="153513" y="43410"/>
                      <a:pt x="160848" y="86273"/>
                    </a:cubicBezTo>
                    <a:cubicBezTo>
                      <a:pt x="165610" y="113990"/>
                      <a:pt x="109508" y="128373"/>
                      <a:pt x="141798" y="136660"/>
                    </a:cubicBezTo>
                    <a:cubicBezTo>
                      <a:pt x="174087" y="144947"/>
                      <a:pt x="195708" y="169712"/>
                      <a:pt x="176183" y="201049"/>
                    </a:cubicBezTo>
                    <a:cubicBezTo>
                      <a:pt x="156656" y="232386"/>
                      <a:pt x="99983" y="232767"/>
                      <a:pt x="76932" y="205430"/>
                    </a:cubicBezTo>
                    <a:cubicBezTo>
                      <a:pt x="53882" y="178094"/>
                      <a:pt x="-5555" y="136660"/>
                      <a:pt x="22926" y="92559"/>
                    </a:cubicBezTo>
                    <a:cubicBezTo>
                      <a:pt x="58072" y="38267"/>
                      <a:pt x="19306" y="53697"/>
                      <a:pt x="19306" y="53697"/>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8" name="任意多边形: 形状 197"/>
              <p:cNvSpPr/>
              <p:nvPr/>
            </p:nvSpPr>
            <p:spPr>
              <a:xfrm>
                <a:off x="9562163" y="3741718"/>
                <a:ext cx="319016" cy="275923"/>
              </a:xfrm>
              <a:custGeom>
                <a:avLst/>
                <a:gdLst>
                  <a:gd name="connsiteX0" fmla="*/ 205328 w 222589"/>
                  <a:gd name="connsiteY0" fmla="*/ 1215 h 192522"/>
                  <a:gd name="connsiteX1" fmla="*/ 175038 w 222589"/>
                  <a:gd name="connsiteY1" fmla="*/ 14740 h 192522"/>
                  <a:gd name="connsiteX2" fmla="*/ 125985 w 222589"/>
                  <a:gd name="connsiteY2" fmla="*/ 138565 h 192522"/>
                  <a:gd name="connsiteX3" fmla="*/ 43975 w 222589"/>
                  <a:gd name="connsiteY3" fmla="*/ 148090 h 192522"/>
                  <a:gd name="connsiteX4" fmla="*/ 6922 w 222589"/>
                  <a:gd name="connsiteY4" fmla="*/ 130469 h 192522"/>
                  <a:gd name="connsiteX5" fmla="*/ 23591 w 222589"/>
                  <a:gd name="connsiteY5" fmla="*/ 157330 h 192522"/>
                  <a:gd name="connsiteX6" fmla="*/ 150750 w 222589"/>
                  <a:gd name="connsiteY6" fmla="*/ 185905 h 192522"/>
                  <a:gd name="connsiteX7" fmla="*/ 205328 w 222589"/>
                  <a:gd name="connsiteY7" fmla="*/ 1215 h 19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9" h="192522">
                    <a:moveTo>
                      <a:pt x="205328" y="1215"/>
                    </a:moveTo>
                    <a:cubicBezTo>
                      <a:pt x="205328" y="1215"/>
                      <a:pt x="190468" y="-6595"/>
                      <a:pt x="175038" y="14740"/>
                    </a:cubicBezTo>
                    <a:cubicBezTo>
                      <a:pt x="157226" y="39601"/>
                      <a:pt x="160465" y="113324"/>
                      <a:pt x="125985" y="138565"/>
                    </a:cubicBezTo>
                    <a:cubicBezTo>
                      <a:pt x="91505" y="163807"/>
                      <a:pt x="63596" y="153234"/>
                      <a:pt x="43975" y="148090"/>
                    </a:cubicBezTo>
                    <a:cubicBezTo>
                      <a:pt x="24353" y="142947"/>
                      <a:pt x="18733" y="132184"/>
                      <a:pt x="6922" y="130469"/>
                    </a:cubicBezTo>
                    <a:cubicBezTo>
                      <a:pt x="-4888" y="128755"/>
                      <a:pt x="-5937" y="141995"/>
                      <a:pt x="23591" y="157330"/>
                    </a:cubicBezTo>
                    <a:cubicBezTo>
                      <a:pt x="37783" y="164664"/>
                      <a:pt x="103506" y="208574"/>
                      <a:pt x="150750" y="185905"/>
                    </a:cubicBezTo>
                    <a:cubicBezTo>
                      <a:pt x="212567" y="155615"/>
                      <a:pt x="242856" y="16550"/>
                      <a:pt x="205328" y="1215"/>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9" name="任意多边形: 形状 198"/>
              <p:cNvSpPr/>
              <p:nvPr/>
            </p:nvSpPr>
            <p:spPr>
              <a:xfrm>
                <a:off x="9708163" y="4195844"/>
                <a:ext cx="351512" cy="545566"/>
              </a:xfrm>
              <a:custGeom>
                <a:avLst/>
                <a:gdLst>
                  <a:gd name="connsiteX0" fmla="*/ -651 w 245263"/>
                  <a:gd name="connsiteY0" fmla="*/ 34589 h 380662"/>
                  <a:gd name="connsiteX1" fmla="*/ 41545 w 245263"/>
                  <a:gd name="connsiteY1" fmla="*/ 353295 h 380662"/>
                  <a:gd name="connsiteX2" fmla="*/ 24400 w 245263"/>
                  <a:gd name="connsiteY2" fmla="*/ 364440 h 380662"/>
                  <a:gd name="connsiteX3" fmla="*/ 52975 w 245263"/>
                  <a:gd name="connsiteY3" fmla="*/ 380442 h 380662"/>
                  <a:gd name="connsiteX4" fmla="*/ 100600 w 245263"/>
                  <a:gd name="connsiteY4" fmla="*/ 154223 h 380662"/>
                  <a:gd name="connsiteX5" fmla="*/ 104315 w 245263"/>
                  <a:gd name="connsiteY5" fmla="*/ 3156 h 380662"/>
                  <a:gd name="connsiteX6" fmla="*/ 110029 w 245263"/>
                  <a:gd name="connsiteY6" fmla="*/ 82500 h 380662"/>
                  <a:gd name="connsiteX7" fmla="*/ 218044 w 245263"/>
                  <a:gd name="connsiteY7" fmla="*/ 352057 h 380662"/>
                  <a:gd name="connsiteX8" fmla="*/ 201566 w 245263"/>
                  <a:gd name="connsiteY8" fmla="*/ 365392 h 380662"/>
                  <a:gd name="connsiteX9" fmla="*/ 229473 w 245263"/>
                  <a:gd name="connsiteY9" fmla="*/ 380442 h 380662"/>
                  <a:gd name="connsiteX10" fmla="*/ 225663 w 245263"/>
                  <a:gd name="connsiteY10" fmla="*/ 160890 h 380662"/>
                  <a:gd name="connsiteX11" fmla="*/ -651 w 245263"/>
                  <a:gd name="connsiteY11" fmla="*/ 34589 h 3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263" h="380662">
                    <a:moveTo>
                      <a:pt x="-651" y="34589"/>
                    </a:moveTo>
                    <a:cubicBezTo>
                      <a:pt x="5445" y="128410"/>
                      <a:pt x="37449" y="274333"/>
                      <a:pt x="41545" y="353295"/>
                    </a:cubicBezTo>
                    <a:cubicBezTo>
                      <a:pt x="41545" y="358725"/>
                      <a:pt x="42593" y="359772"/>
                      <a:pt x="24400" y="364440"/>
                    </a:cubicBezTo>
                    <a:cubicBezTo>
                      <a:pt x="3254" y="369774"/>
                      <a:pt x="19542" y="380727"/>
                      <a:pt x="52975" y="380442"/>
                    </a:cubicBezTo>
                    <a:cubicBezTo>
                      <a:pt x="84026" y="380442"/>
                      <a:pt x="97838" y="232423"/>
                      <a:pt x="100600" y="154223"/>
                    </a:cubicBezTo>
                    <a:cubicBezTo>
                      <a:pt x="101553" y="132220"/>
                      <a:pt x="93742" y="65831"/>
                      <a:pt x="104315" y="3156"/>
                    </a:cubicBezTo>
                    <a:cubicBezTo>
                      <a:pt x="105553" y="26588"/>
                      <a:pt x="107363" y="53258"/>
                      <a:pt x="110029" y="82500"/>
                    </a:cubicBezTo>
                    <a:cubicBezTo>
                      <a:pt x="117936" y="168225"/>
                      <a:pt x="210995" y="280143"/>
                      <a:pt x="218044" y="352057"/>
                    </a:cubicBezTo>
                    <a:cubicBezTo>
                      <a:pt x="218615" y="357677"/>
                      <a:pt x="218044" y="359772"/>
                      <a:pt x="201566" y="365392"/>
                    </a:cubicBezTo>
                    <a:cubicBezTo>
                      <a:pt x="185086" y="371012"/>
                      <a:pt x="201566" y="381203"/>
                      <a:pt x="229473" y="380442"/>
                    </a:cubicBezTo>
                    <a:cubicBezTo>
                      <a:pt x="257382" y="379680"/>
                      <a:pt x="240427" y="230709"/>
                      <a:pt x="225663" y="160890"/>
                    </a:cubicBezTo>
                    <a:cubicBezTo>
                      <a:pt x="212709" y="99740"/>
                      <a:pt x="-7700" y="-73615"/>
                      <a:pt x="-651" y="34589"/>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任意多边形: 形状 199"/>
              <p:cNvSpPr/>
              <p:nvPr/>
            </p:nvSpPr>
            <p:spPr>
              <a:xfrm>
                <a:off x="9698578" y="3996675"/>
                <a:ext cx="371851" cy="676037"/>
              </a:xfrm>
              <a:custGeom>
                <a:avLst/>
                <a:gdLst>
                  <a:gd name="connsiteX0" fmla="*/ 36325 w 259454"/>
                  <a:gd name="connsiteY0" fmla="*/ -180 h 471695"/>
                  <a:gd name="connsiteX1" fmla="*/ 196059 w 259454"/>
                  <a:gd name="connsiteY1" fmla="*/ 24013 h 471695"/>
                  <a:gd name="connsiteX2" fmla="*/ 258638 w 259454"/>
                  <a:gd name="connsiteY2" fmla="*/ 450828 h 471695"/>
                  <a:gd name="connsiteX3" fmla="*/ 218443 w 259454"/>
                  <a:gd name="connsiteY3" fmla="*/ 462925 h 471695"/>
                  <a:gd name="connsiteX4" fmla="*/ 111191 w 259454"/>
                  <a:gd name="connsiteY4" fmla="*/ 172984 h 471695"/>
                  <a:gd name="connsiteX5" fmla="*/ 95570 w 259454"/>
                  <a:gd name="connsiteY5" fmla="*/ 462925 h 471695"/>
                  <a:gd name="connsiteX6" fmla="*/ 41944 w 259454"/>
                  <a:gd name="connsiteY6" fmla="*/ 462925 h 471695"/>
                  <a:gd name="connsiteX7" fmla="*/ -60 w 259454"/>
                  <a:gd name="connsiteY7" fmla="*/ 173651 h 471695"/>
                  <a:gd name="connsiteX8" fmla="*/ 36325 w 259454"/>
                  <a:gd name="connsiteY8" fmla="*/ -180 h 4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54" h="471695">
                    <a:moveTo>
                      <a:pt x="36325" y="-180"/>
                    </a:moveTo>
                    <a:cubicBezTo>
                      <a:pt x="92713" y="45254"/>
                      <a:pt x="165294" y="31157"/>
                      <a:pt x="196059" y="24013"/>
                    </a:cubicBezTo>
                    <a:cubicBezTo>
                      <a:pt x="204346" y="105071"/>
                      <a:pt x="253209" y="409014"/>
                      <a:pt x="258638" y="450828"/>
                    </a:cubicBezTo>
                    <a:cubicBezTo>
                      <a:pt x="233778" y="460353"/>
                      <a:pt x="225587" y="462925"/>
                      <a:pt x="218443" y="462925"/>
                    </a:cubicBezTo>
                    <a:cubicBezTo>
                      <a:pt x="98714" y="276330"/>
                      <a:pt x="112430" y="196225"/>
                      <a:pt x="111191" y="172984"/>
                    </a:cubicBezTo>
                    <a:cubicBezTo>
                      <a:pt x="106715" y="199940"/>
                      <a:pt x="121478" y="332718"/>
                      <a:pt x="95570" y="462925"/>
                    </a:cubicBezTo>
                    <a:cubicBezTo>
                      <a:pt x="86997" y="469592"/>
                      <a:pt x="60709" y="478356"/>
                      <a:pt x="41944" y="462925"/>
                    </a:cubicBezTo>
                    <a:cubicBezTo>
                      <a:pt x="40992" y="454543"/>
                      <a:pt x="-7395" y="256137"/>
                      <a:pt x="-60" y="173651"/>
                    </a:cubicBezTo>
                    <a:cubicBezTo>
                      <a:pt x="7084" y="94212"/>
                      <a:pt x="23371" y="29918"/>
                      <a:pt x="36325"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1" name="任意多边形: 形状 200"/>
              <p:cNvSpPr/>
              <p:nvPr/>
            </p:nvSpPr>
            <p:spPr>
              <a:xfrm>
                <a:off x="9729380" y="4715962"/>
                <a:ext cx="80205" cy="28461"/>
              </a:xfrm>
              <a:custGeom>
                <a:avLst/>
                <a:gdLst>
                  <a:gd name="connsiteX0" fmla="*/ 55122 w 55962"/>
                  <a:gd name="connsiteY0" fmla="*/ -180 h 19858"/>
                  <a:gd name="connsiteX1" fmla="*/ 15308 w 55962"/>
                  <a:gd name="connsiteY1" fmla="*/ -180 h 19858"/>
                  <a:gd name="connsiteX2" fmla="*/ 4925 w 55962"/>
                  <a:gd name="connsiteY2" fmla="*/ 12488 h 19858"/>
                  <a:gd name="connsiteX3" fmla="*/ 55122 w 55962"/>
                  <a:gd name="connsiteY3" fmla="*/ -180 h 19858"/>
                </a:gdLst>
                <a:ahLst/>
                <a:cxnLst>
                  <a:cxn ang="0">
                    <a:pos x="connsiteX0" y="connsiteY0"/>
                  </a:cxn>
                  <a:cxn ang="0">
                    <a:pos x="connsiteX1" y="connsiteY1"/>
                  </a:cxn>
                  <a:cxn ang="0">
                    <a:pos x="connsiteX2" y="connsiteY2"/>
                  </a:cxn>
                  <a:cxn ang="0">
                    <a:pos x="connsiteX3" y="connsiteY3"/>
                  </a:cxn>
                </a:cxnLst>
                <a:rect l="l" t="t" r="r" b="b"/>
                <a:pathLst>
                  <a:path w="55962" h="19858">
                    <a:moveTo>
                      <a:pt x="55122" y="-180"/>
                    </a:moveTo>
                    <a:cubicBezTo>
                      <a:pt x="55122" y="-180"/>
                      <a:pt x="30453" y="11631"/>
                      <a:pt x="15308" y="-180"/>
                    </a:cubicBezTo>
                    <a:cubicBezTo>
                      <a:pt x="15308" y="-180"/>
                      <a:pt x="-12505" y="4296"/>
                      <a:pt x="4925" y="12488"/>
                    </a:cubicBezTo>
                    <a:cubicBezTo>
                      <a:pt x="22357" y="20679"/>
                      <a:pt x="56170" y="27442"/>
                      <a:pt x="55122"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2" name="任意多边形: 形状 201"/>
              <p:cNvSpPr/>
              <p:nvPr/>
            </p:nvSpPr>
            <p:spPr>
              <a:xfrm>
                <a:off x="9974950" y="4719783"/>
                <a:ext cx="80222" cy="28405"/>
              </a:xfrm>
              <a:custGeom>
                <a:avLst/>
                <a:gdLst>
                  <a:gd name="connsiteX0" fmla="*/ 55134 w 55974"/>
                  <a:gd name="connsiteY0" fmla="*/ -180 h 19819"/>
                  <a:gd name="connsiteX1" fmla="*/ 15224 w 55974"/>
                  <a:gd name="connsiteY1" fmla="*/ -180 h 19819"/>
                  <a:gd name="connsiteX2" fmla="*/ 5032 w 55974"/>
                  <a:gd name="connsiteY2" fmla="*/ 12488 h 19819"/>
                  <a:gd name="connsiteX3" fmla="*/ 55134 w 55974"/>
                  <a:gd name="connsiteY3" fmla="*/ -180 h 19819"/>
                </a:gdLst>
                <a:ahLst/>
                <a:cxnLst>
                  <a:cxn ang="0">
                    <a:pos x="connsiteX0" y="connsiteY0"/>
                  </a:cxn>
                  <a:cxn ang="0">
                    <a:pos x="connsiteX1" y="connsiteY1"/>
                  </a:cxn>
                  <a:cxn ang="0">
                    <a:pos x="connsiteX2" y="connsiteY2"/>
                  </a:cxn>
                  <a:cxn ang="0">
                    <a:pos x="connsiteX3" y="connsiteY3"/>
                  </a:cxn>
                </a:cxnLst>
                <a:rect l="l" t="t" r="r" b="b"/>
                <a:pathLst>
                  <a:path w="55974" h="19819">
                    <a:moveTo>
                      <a:pt x="55134" y="-180"/>
                    </a:moveTo>
                    <a:cubicBezTo>
                      <a:pt x="55134" y="-180"/>
                      <a:pt x="30464" y="11631"/>
                      <a:pt x="15224" y="-180"/>
                    </a:cubicBezTo>
                    <a:cubicBezTo>
                      <a:pt x="15224" y="-180"/>
                      <a:pt x="-12589" y="4391"/>
                      <a:pt x="5032" y="12488"/>
                    </a:cubicBezTo>
                    <a:cubicBezTo>
                      <a:pt x="22654" y="20584"/>
                      <a:pt x="56181" y="27442"/>
                      <a:pt x="55134"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3" name="任意多边形: 形状 202"/>
              <p:cNvSpPr/>
              <p:nvPr/>
            </p:nvSpPr>
            <p:spPr>
              <a:xfrm>
                <a:off x="9755493" y="3734915"/>
                <a:ext cx="205178" cy="291108"/>
              </a:xfrm>
              <a:custGeom>
                <a:avLst/>
                <a:gdLst>
                  <a:gd name="connsiteX0" fmla="*/ -817 w 143161"/>
                  <a:gd name="connsiteY0" fmla="*/ 192746 h 203117"/>
                  <a:gd name="connsiteX1" fmla="*/ 8708 w 143161"/>
                  <a:gd name="connsiteY1" fmla="*/ 114164 h 203117"/>
                  <a:gd name="connsiteX2" fmla="*/ 20043 w 143161"/>
                  <a:gd name="connsiteY2" fmla="*/ 40822 h 203117"/>
                  <a:gd name="connsiteX3" fmla="*/ 118341 w 143161"/>
                  <a:gd name="connsiteY3" fmla="*/ 11485 h 203117"/>
                  <a:gd name="connsiteX4" fmla="*/ 134724 w 143161"/>
                  <a:gd name="connsiteY4" fmla="*/ 113783 h 203117"/>
                  <a:gd name="connsiteX5" fmla="*/ 142344 w 143161"/>
                  <a:gd name="connsiteY5" fmla="*/ 202937 h 20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61" h="203117">
                    <a:moveTo>
                      <a:pt x="-817" y="192746"/>
                    </a:moveTo>
                    <a:cubicBezTo>
                      <a:pt x="-817" y="192746"/>
                      <a:pt x="16995" y="185221"/>
                      <a:pt x="8708" y="114164"/>
                    </a:cubicBezTo>
                    <a:cubicBezTo>
                      <a:pt x="4898" y="80255"/>
                      <a:pt x="-7960" y="77969"/>
                      <a:pt x="20043" y="40822"/>
                    </a:cubicBezTo>
                    <a:cubicBezTo>
                      <a:pt x="48047" y="3674"/>
                      <a:pt x="101672" y="-13280"/>
                      <a:pt x="118341" y="11485"/>
                    </a:cubicBezTo>
                    <a:cubicBezTo>
                      <a:pt x="149678" y="58157"/>
                      <a:pt x="137391" y="81303"/>
                      <a:pt x="134724" y="113783"/>
                    </a:cubicBezTo>
                    <a:cubicBezTo>
                      <a:pt x="133009" y="132833"/>
                      <a:pt x="116817" y="155122"/>
                      <a:pt x="142344" y="202937"/>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任意多边形: 形状 203"/>
              <p:cNvSpPr/>
              <p:nvPr/>
            </p:nvSpPr>
            <p:spPr>
              <a:xfrm>
                <a:off x="9739323" y="3745492"/>
                <a:ext cx="239093" cy="306272"/>
              </a:xfrm>
              <a:custGeom>
                <a:avLst/>
                <a:gdLst>
                  <a:gd name="connsiteX0" fmla="*/ 166009 w 166825"/>
                  <a:gd name="connsiteY0" fmla="*/ 203369 h 213697"/>
                  <a:gd name="connsiteX1" fmla="*/ 2750 w 166825"/>
                  <a:gd name="connsiteY1" fmla="*/ 187462 h 213697"/>
                  <a:gd name="connsiteX2" fmla="*/ 22848 w 166825"/>
                  <a:gd name="connsiteY2" fmla="*/ 45540 h 213697"/>
                  <a:gd name="connsiteX3" fmla="*/ 77141 w 166825"/>
                  <a:gd name="connsiteY3" fmla="*/ 29347 h 213697"/>
                  <a:gd name="connsiteX4" fmla="*/ 118575 w 166825"/>
                  <a:gd name="connsiteY4" fmla="*/ -180 h 213697"/>
                  <a:gd name="connsiteX5" fmla="*/ 138386 w 166825"/>
                  <a:gd name="connsiteY5" fmla="*/ 6678 h 213697"/>
                  <a:gd name="connsiteX6" fmla="*/ 154103 w 166825"/>
                  <a:gd name="connsiteY6" fmla="*/ 28014 h 2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5" h="213697">
                    <a:moveTo>
                      <a:pt x="166009" y="203369"/>
                    </a:moveTo>
                    <a:cubicBezTo>
                      <a:pt x="166009" y="203369"/>
                      <a:pt x="67902" y="234611"/>
                      <a:pt x="2750" y="187462"/>
                    </a:cubicBezTo>
                    <a:cubicBezTo>
                      <a:pt x="2750" y="187462"/>
                      <a:pt x="-13346" y="79830"/>
                      <a:pt x="22848" y="45540"/>
                    </a:cubicBezTo>
                    <a:cubicBezTo>
                      <a:pt x="22848" y="45540"/>
                      <a:pt x="52757" y="63637"/>
                      <a:pt x="77141" y="29347"/>
                    </a:cubicBezTo>
                    <a:cubicBezTo>
                      <a:pt x="96191" y="1629"/>
                      <a:pt x="118575" y="-180"/>
                      <a:pt x="118575" y="-180"/>
                    </a:cubicBezTo>
                    <a:cubicBezTo>
                      <a:pt x="125635" y="476"/>
                      <a:pt x="132432" y="2829"/>
                      <a:pt x="138386" y="6678"/>
                    </a:cubicBezTo>
                    <a:cubicBezTo>
                      <a:pt x="145449" y="12247"/>
                      <a:pt x="150877" y="19618"/>
                      <a:pt x="154103" y="28014"/>
                    </a:cubicBezTo>
                    <a:close/>
                  </a:path>
                </a:pathLst>
              </a:custGeom>
              <a:solidFill>
                <a:srgbClr val="9696E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 name="任意多边形: 形状 204"/>
              <p:cNvSpPr/>
              <p:nvPr/>
            </p:nvSpPr>
            <p:spPr>
              <a:xfrm>
                <a:off x="9799170" y="3763648"/>
                <a:ext cx="181581" cy="288991"/>
              </a:xfrm>
              <a:custGeom>
                <a:avLst/>
                <a:gdLst>
                  <a:gd name="connsiteX0" fmla="*/ 125871 w 126696"/>
                  <a:gd name="connsiteY0" fmla="*/ 186605 h 201640"/>
                  <a:gd name="connsiteX1" fmla="*/ 15285 w 126696"/>
                  <a:gd name="connsiteY1" fmla="*/ 194034 h 201640"/>
                  <a:gd name="connsiteX2" fmla="*/ 51861 w 126696"/>
                  <a:gd name="connsiteY2" fmla="*/ 158697 h 201640"/>
                  <a:gd name="connsiteX3" fmla="*/ 27382 w 126696"/>
                  <a:gd name="connsiteY3" fmla="*/ 130122 h 201640"/>
                  <a:gd name="connsiteX4" fmla="*/ 13761 w 126696"/>
                  <a:gd name="connsiteY4" fmla="*/ 113167 h 201640"/>
                  <a:gd name="connsiteX5" fmla="*/ 53055 w 126696"/>
                  <a:gd name="connsiteY5" fmla="*/ 83840 h 201640"/>
                  <a:gd name="connsiteX6" fmla="*/ 51861 w 126696"/>
                  <a:gd name="connsiteY6" fmla="*/ 68590 h 201640"/>
                  <a:gd name="connsiteX7" fmla="*/ 79102 w 126696"/>
                  <a:gd name="connsiteY7" fmla="*/ -180 h 201640"/>
                  <a:gd name="connsiteX8" fmla="*/ 111869 w 126696"/>
                  <a:gd name="connsiteY8" fmla="*/ 14393 h 201640"/>
                  <a:gd name="connsiteX9" fmla="*/ 111869 w 126696"/>
                  <a:gd name="connsiteY9" fmla="*/ 15631 h 20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96" h="201640">
                    <a:moveTo>
                      <a:pt x="125871" y="186605"/>
                    </a:moveTo>
                    <a:cubicBezTo>
                      <a:pt x="125871" y="186605"/>
                      <a:pt x="129109" y="214323"/>
                      <a:pt x="15285" y="194034"/>
                    </a:cubicBezTo>
                    <a:cubicBezTo>
                      <a:pt x="-2051" y="190986"/>
                      <a:pt x="31191" y="160030"/>
                      <a:pt x="51861" y="158697"/>
                    </a:cubicBezTo>
                    <a:cubicBezTo>
                      <a:pt x="75578" y="157077"/>
                      <a:pt x="55004" y="130598"/>
                      <a:pt x="27382" y="130122"/>
                    </a:cubicBezTo>
                    <a:cubicBezTo>
                      <a:pt x="-240" y="129645"/>
                      <a:pt x="-12623" y="109833"/>
                      <a:pt x="13761" y="113167"/>
                    </a:cubicBezTo>
                    <a:cubicBezTo>
                      <a:pt x="32710" y="115920"/>
                      <a:pt x="50303" y="102789"/>
                      <a:pt x="53055" y="83840"/>
                    </a:cubicBezTo>
                    <a:cubicBezTo>
                      <a:pt x="53797" y="78731"/>
                      <a:pt x="53389" y="73521"/>
                      <a:pt x="51861" y="68590"/>
                    </a:cubicBezTo>
                    <a:cubicBezTo>
                      <a:pt x="44908" y="44492"/>
                      <a:pt x="79102" y="-180"/>
                      <a:pt x="79102" y="-180"/>
                    </a:cubicBezTo>
                    <a:lnTo>
                      <a:pt x="111869" y="14393"/>
                    </a:lnTo>
                    <a:lnTo>
                      <a:pt x="111869" y="15631"/>
                    </a:lnTo>
                    <a:close/>
                  </a:path>
                </a:pathLst>
              </a:custGeom>
              <a:solidFill>
                <a:srgbClr val="7878D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任意多边形: 形状 205"/>
              <p:cNvSpPr/>
              <p:nvPr/>
            </p:nvSpPr>
            <p:spPr>
              <a:xfrm>
                <a:off x="9767062" y="3741046"/>
                <a:ext cx="292583" cy="726186"/>
              </a:xfrm>
              <a:custGeom>
                <a:avLst/>
                <a:gdLst>
                  <a:gd name="connsiteX0" fmla="*/ 23878 w 204146"/>
                  <a:gd name="connsiteY0" fmla="*/ 53405 h 506687"/>
                  <a:gd name="connsiteX1" fmla="*/ 21592 w 204146"/>
                  <a:gd name="connsiteY1" fmla="*/ 502318 h 506687"/>
                  <a:gd name="connsiteX2" fmla="*/ 203330 w 204146"/>
                  <a:gd name="connsiteY2" fmla="*/ 478220 h 506687"/>
                  <a:gd name="connsiteX3" fmla="*/ 119223 w 204146"/>
                  <a:gd name="connsiteY3" fmla="*/ 6160 h 506687"/>
                  <a:gd name="connsiteX4" fmla="*/ 63216 w 204146"/>
                  <a:gd name="connsiteY4" fmla="*/ 25210 h 506687"/>
                  <a:gd name="connsiteX5" fmla="*/ 23878 w 204146"/>
                  <a:gd name="connsiteY5" fmla="*/ 53405 h 5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6" h="506687">
                    <a:moveTo>
                      <a:pt x="23878" y="53405"/>
                    </a:moveTo>
                    <a:cubicBezTo>
                      <a:pt x="23878" y="53405"/>
                      <a:pt x="-30128" y="372016"/>
                      <a:pt x="21592" y="502318"/>
                    </a:cubicBezTo>
                    <a:cubicBezTo>
                      <a:pt x="21592" y="502318"/>
                      <a:pt x="152181" y="521368"/>
                      <a:pt x="203330" y="478220"/>
                    </a:cubicBezTo>
                    <a:cubicBezTo>
                      <a:pt x="203330" y="478220"/>
                      <a:pt x="173421" y="43689"/>
                      <a:pt x="119223" y="6160"/>
                    </a:cubicBezTo>
                    <a:cubicBezTo>
                      <a:pt x="110651" y="255"/>
                      <a:pt x="95792" y="-10794"/>
                      <a:pt x="63216" y="25210"/>
                    </a:cubicBezTo>
                    <a:cubicBezTo>
                      <a:pt x="55216" y="34355"/>
                      <a:pt x="40451" y="54071"/>
                      <a:pt x="23878" y="53405"/>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 name="任意多边形: 形状 206"/>
              <p:cNvSpPr/>
              <p:nvPr/>
            </p:nvSpPr>
            <p:spPr>
              <a:xfrm>
                <a:off x="9690924" y="3738964"/>
                <a:ext cx="168455" cy="686498"/>
              </a:xfrm>
              <a:custGeom>
                <a:avLst/>
                <a:gdLst>
                  <a:gd name="connsiteX0" fmla="*/ 51189 w 117538"/>
                  <a:gd name="connsiteY0" fmla="*/ 53334 h 478995"/>
                  <a:gd name="connsiteX1" fmla="*/ 71382 w 117538"/>
                  <a:gd name="connsiteY1" fmla="*/ 27140 h 478995"/>
                  <a:gd name="connsiteX2" fmla="*/ 116722 w 117538"/>
                  <a:gd name="connsiteY2" fmla="*/ 279 h 478995"/>
                  <a:gd name="connsiteX3" fmla="*/ 69097 w 117538"/>
                  <a:gd name="connsiteY3" fmla="*/ 54191 h 478995"/>
                  <a:gd name="connsiteX4" fmla="*/ 27758 w 117538"/>
                  <a:gd name="connsiteY4" fmla="*/ 478815 h 478995"/>
                  <a:gd name="connsiteX5" fmla="*/ -817 w 117538"/>
                  <a:gd name="connsiteY5" fmla="*/ 467576 h 478995"/>
                  <a:gd name="connsiteX6" fmla="*/ 51189 w 117538"/>
                  <a:gd name="connsiteY6" fmla="*/ 53334 h 47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38" h="478995">
                    <a:moveTo>
                      <a:pt x="51189" y="53334"/>
                    </a:moveTo>
                    <a:cubicBezTo>
                      <a:pt x="57025" y="43947"/>
                      <a:pt x="63790" y="35172"/>
                      <a:pt x="71382" y="27140"/>
                    </a:cubicBezTo>
                    <a:cubicBezTo>
                      <a:pt x="103672" y="-5912"/>
                      <a:pt x="116722" y="279"/>
                      <a:pt x="116722" y="279"/>
                    </a:cubicBezTo>
                    <a:cubicBezTo>
                      <a:pt x="91099" y="17805"/>
                      <a:pt x="73287" y="38379"/>
                      <a:pt x="69097" y="54191"/>
                    </a:cubicBezTo>
                    <a:cubicBezTo>
                      <a:pt x="40522" y="156871"/>
                      <a:pt x="27758" y="478815"/>
                      <a:pt x="27758" y="478815"/>
                    </a:cubicBezTo>
                    <a:lnTo>
                      <a:pt x="-817" y="467576"/>
                    </a:lnTo>
                    <a:cubicBezTo>
                      <a:pt x="-817" y="467576"/>
                      <a:pt x="4517" y="133725"/>
                      <a:pt x="51189" y="53334"/>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 name="任意多边形: 形状 207"/>
              <p:cNvSpPr/>
              <p:nvPr/>
            </p:nvSpPr>
            <p:spPr>
              <a:xfrm>
                <a:off x="9841225" y="3642834"/>
                <a:ext cx="85591" cy="121685"/>
              </a:xfrm>
              <a:custGeom>
                <a:avLst/>
                <a:gdLst>
                  <a:gd name="connsiteX0" fmla="*/ 58904 w 59720"/>
                  <a:gd name="connsiteY0" fmla="*/ -180 h 84904"/>
                  <a:gd name="connsiteX1" fmla="*/ 42141 w 59720"/>
                  <a:gd name="connsiteY1" fmla="*/ 64018 h 84904"/>
                  <a:gd name="connsiteX2" fmla="*/ 422 w 59720"/>
                  <a:gd name="connsiteY2" fmla="*/ 81925 h 84904"/>
                  <a:gd name="connsiteX3" fmla="*/ -817 w 59720"/>
                  <a:gd name="connsiteY3" fmla="*/ 35157 h 84904"/>
                </a:gdLst>
                <a:ahLst/>
                <a:cxnLst>
                  <a:cxn ang="0">
                    <a:pos x="connsiteX0" y="connsiteY0"/>
                  </a:cxn>
                  <a:cxn ang="0">
                    <a:pos x="connsiteX1" y="connsiteY1"/>
                  </a:cxn>
                  <a:cxn ang="0">
                    <a:pos x="connsiteX2" y="connsiteY2"/>
                  </a:cxn>
                  <a:cxn ang="0">
                    <a:pos x="connsiteX3" y="connsiteY3"/>
                  </a:cxn>
                </a:cxnLst>
                <a:rect l="l" t="t" r="r" b="b"/>
                <a:pathLst>
                  <a:path w="59720" h="84904">
                    <a:moveTo>
                      <a:pt x="58904" y="-180"/>
                    </a:moveTo>
                    <a:cubicBezTo>
                      <a:pt x="58904" y="-180"/>
                      <a:pt x="34044" y="46206"/>
                      <a:pt x="42141" y="64018"/>
                    </a:cubicBezTo>
                    <a:cubicBezTo>
                      <a:pt x="44712" y="69733"/>
                      <a:pt x="-5484" y="92593"/>
                      <a:pt x="422" y="81925"/>
                    </a:cubicBezTo>
                    <a:cubicBezTo>
                      <a:pt x="11279" y="61637"/>
                      <a:pt x="9947" y="52874"/>
                      <a:pt x="-817" y="35157"/>
                    </a:cubicBezTo>
                    <a:close/>
                  </a:path>
                </a:pathLst>
              </a:custGeom>
              <a:solidFill>
                <a:srgbClr val="E0623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任意多边形: 形状 208"/>
              <p:cNvSpPr/>
              <p:nvPr/>
            </p:nvSpPr>
            <p:spPr>
              <a:xfrm>
                <a:off x="9827696" y="3586352"/>
                <a:ext cx="108179" cy="151253"/>
              </a:xfrm>
              <a:custGeom>
                <a:avLst/>
                <a:gdLst>
                  <a:gd name="connsiteX0" fmla="*/ 26910 w 75481"/>
                  <a:gd name="connsiteY0" fmla="*/ 6560 h 105535"/>
                  <a:gd name="connsiteX1" fmla="*/ 4813 w 75481"/>
                  <a:gd name="connsiteY1" fmla="*/ 100667 h 105535"/>
                  <a:gd name="connsiteX2" fmla="*/ 61963 w 75481"/>
                  <a:gd name="connsiteY2" fmla="*/ 73902 h 105535"/>
                  <a:gd name="connsiteX3" fmla="*/ 70820 w 75481"/>
                  <a:gd name="connsiteY3" fmla="*/ 17894 h 105535"/>
                  <a:gd name="connsiteX4" fmla="*/ 26910 w 75481"/>
                  <a:gd name="connsiteY4" fmla="*/ 6560 h 10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1" h="105535">
                    <a:moveTo>
                      <a:pt x="26910" y="6560"/>
                    </a:moveTo>
                    <a:cubicBezTo>
                      <a:pt x="10337" y="20752"/>
                      <a:pt x="-11190" y="85331"/>
                      <a:pt x="4813" y="100667"/>
                    </a:cubicBezTo>
                    <a:cubicBezTo>
                      <a:pt x="11670" y="107334"/>
                      <a:pt x="42056" y="112668"/>
                      <a:pt x="61963" y="73902"/>
                    </a:cubicBezTo>
                    <a:cubicBezTo>
                      <a:pt x="68439" y="61328"/>
                      <a:pt x="81013" y="40850"/>
                      <a:pt x="70820" y="17894"/>
                    </a:cubicBezTo>
                    <a:cubicBezTo>
                      <a:pt x="66153" y="7512"/>
                      <a:pt x="46246" y="-9823"/>
                      <a:pt x="26910" y="656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任意多边形: 形状 209"/>
              <p:cNvSpPr/>
              <p:nvPr/>
            </p:nvSpPr>
            <p:spPr>
              <a:xfrm>
                <a:off x="9848818" y="3570968"/>
                <a:ext cx="105463" cy="120980"/>
              </a:xfrm>
              <a:custGeom>
                <a:avLst/>
                <a:gdLst>
                  <a:gd name="connsiteX0" fmla="*/ 170 w 73586"/>
                  <a:gd name="connsiteY0" fmla="*/ 19484 h 84412"/>
                  <a:gd name="connsiteX1" fmla="*/ 17697 w 73586"/>
                  <a:gd name="connsiteY1" fmla="*/ 32534 h 84412"/>
                  <a:gd name="connsiteX2" fmla="*/ 34461 w 73586"/>
                  <a:gd name="connsiteY2" fmla="*/ 54441 h 84412"/>
                  <a:gd name="connsiteX3" fmla="*/ 46081 w 73586"/>
                  <a:gd name="connsiteY3" fmla="*/ 76063 h 84412"/>
                  <a:gd name="connsiteX4" fmla="*/ 67131 w 73586"/>
                  <a:gd name="connsiteY4" fmla="*/ 69871 h 84412"/>
                  <a:gd name="connsiteX5" fmla="*/ 67131 w 73586"/>
                  <a:gd name="connsiteY5" fmla="*/ 23199 h 84412"/>
                  <a:gd name="connsiteX6" fmla="*/ 170 w 73586"/>
                  <a:gd name="connsiteY6" fmla="*/ 19484 h 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86" h="84412">
                    <a:moveTo>
                      <a:pt x="170" y="19484"/>
                    </a:moveTo>
                    <a:cubicBezTo>
                      <a:pt x="-1925" y="28247"/>
                      <a:pt x="-2496" y="33295"/>
                      <a:pt x="17697" y="32534"/>
                    </a:cubicBezTo>
                    <a:cubicBezTo>
                      <a:pt x="42557" y="31581"/>
                      <a:pt x="37318" y="48726"/>
                      <a:pt x="34461" y="54441"/>
                    </a:cubicBezTo>
                    <a:cubicBezTo>
                      <a:pt x="25984" y="71395"/>
                      <a:pt x="56273" y="55774"/>
                      <a:pt x="46081" y="76063"/>
                    </a:cubicBezTo>
                    <a:cubicBezTo>
                      <a:pt x="35889" y="96351"/>
                      <a:pt x="65131" y="72824"/>
                      <a:pt x="67131" y="69871"/>
                    </a:cubicBezTo>
                    <a:cubicBezTo>
                      <a:pt x="69131" y="66919"/>
                      <a:pt x="78752" y="53869"/>
                      <a:pt x="67131" y="23199"/>
                    </a:cubicBezTo>
                    <a:cubicBezTo>
                      <a:pt x="55511" y="-7472"/>
                      <a:pt x="6648" y="-7186"/>
                      <a:pt x="170" y="19484"/>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任意多边形: 形状 210"/>
              <p:cNvSpPr/>
              <p:nvPr/>
            </p:nvSpPr>
            <p:spPr>
              <a:xfrm>
                <a:off x="9536994" y="3802889"/>
                <a:ext cx="433953" cy="331333"/>
              </a:xfrm>
              <a:custGeom>
                <a:avLst/>
                <a:gdLst>
                  <a:gd name="connsiteX0" fmla="*/ 287083 w 302785"/>
                  <a:gd name="connsiteY0" fmla="*/ 167894 h 231183"/>
                  <a:gd name="connsiteX1" fmla="*/ 295809 w 302785"/>
                  <a:gd name="connsiteY1" fmla="*/ 216007 h 231183"/>
                  <a:gd name="connsiteX2" fmla="*/ 295751 w 302785"/>
                  <a:gd name="connsiteY2" fmla="*/ 216091 h 231183"/>
                  <a:gd name="connsiteX3" fmla="*/ 295751 w 302785"/>
                  <a:gd name="connsiteY3" fmla="*/ 216091 h 231183"/>
                  <a:gd name="connsiteX4" fmla="*/ 247554 w 302785"/>
                  <a:gd name="connsiteY4" fmla="*/ 224854 h 231183"/>
                  <a:gd name="connsiteX5" fmla="*/ 14096 w 302785"/>
                  <a:gd name="connsiteY5" fmla="*/ 62929 h 231183"/>
                  <a:gd name="connsiteX6" fmla="*/ 5333 w 302785"/>
                  <a:gd name="connsiteY6" fmla="*/ 14732 h 231183"/>
                  <a:gd name="connsiteX7" fmla="*/ 5334 w 302785"/>
                  <a:gd name="connsiteY7" fmla="*/ 14732 h 231183"/>
                  <a:gd name="connsiteX8" fmla="*/ 53531 w 302785"/>
                  <a:gd name="connsiteY8" fmla="*/ 5969 h 23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85" h="231183">
                    <a:moveTo>
                      <a:pt x="287083" y="167894"/>
                    </a:moveTo>
                    <a:cubicBezTo>
                      <a:pt x="302779" y="178770"/>
                      <a:pt x="306685" y="200311"/>
                      <a:pt x="295809" y="216007"/>
                    </a:cubicBezTo>
                    <a:cubicBezTo>
                      <a:pt x="295789" y="216034"/>
                      <a:pt x="295771" y="216063"/>
                      <a:pt x="295751" y="216091"/>
                    </a:cubicBezTo>
                    <a:lnTo>
                      <a:pt x="295751" y="216091"/>
                    </a:lnTo>
                    <a:cubicBezTo>
                      <a:pt x="284852" y="231803"/>
                      <a:pt x="263288" y="235724"/>
                      <a:pt x="247554" y="224854"/>
                    </a:cubicBezTo>
                    <a:lnTo>
                      <a:pt x="14096" y="62929"/>
                    </a:lnTo>
                    <a:cubicBezTo>
                      <a:pt x="-1617" y="52029"/>
                      <a:pt x="-5538" y="30465"/>
                      <a:pt x="5333" y="14732"/>
                    </a:cubicBezTo>
                    <a:lnTo>
                      <a:pt x="5334" y="14732"/>
                    </a:lnTo>
                    <a:cubicBezTo>
                      <a:pt x="16233" y="-981"/>
                      <a:pt x="37797" y="-4901"/>
                      <a:pt x="53531" y="596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任意多边形: 形状 211"/>
              <p:cNvSpPr/>
              <p:nvPr/>
            </p:nvSpPr>
            <p:spPr>
              <a:xfrm>
                <a:off x="9413765" y="3709275"/>
                <a:ext cx="263489" cy="230614"/>
              </a:xfrm>
              <a:custGeom>
                <a:avLst/>
                <a:gdLst>
                  <a:gd name="connsiteX0" fmla="*/ 159608 w 183846"/>
                  <a:gd name="connsiteY0" fmla="*/ 61382 h 160908"/>
                  <a:gd name="connsiteX1" fmla="*/ 173390 w 183846"/>
                  <a:gd name="connsiteY1" fmla="*/ 136917 h 160908"/>
                  <a:gd name="connsiteX2" fmla="*/ 173325 w 183846"/>
                  <a:gd name="connsiteY2" fmla="*/ 137011 h 160908"/>
                  <a:gd name="connsiteX3" fmla="*/ 173325 w 183846"/>
                  <a:gd name="connsiteY3" fmla="*/ 137011 h 160908"/>
                  <a:gd name="connsiteX4" fmla="*/ 97738 w 183846"/>
                  <a:gd name="connsiteY4" fmla="*/ 151247 h 160908"/>
                  <a:gd name="connsiteX5" fmla="*/ 97125 w 183846"/>
                  <a:gd name="connsiteY5" fmla="*/ 150822 h 160908"/>
                  <a:gd name="connsiteX6" fmla="*/ 22639 w 183846"/>
                  <a:gd name="connsiteY6" fmla="*/ 99196 h 160908"/>
                  <a:gd name="connsiteX7" fmla="*/ 8828 w 183846"/>
                  <a:gd name="connsiteY7" fmla="*/ 23473 h 160908"/>
                  <a:gd name="connsiteX8" fmla="*/ 8828 w 183846"/>
                  <a:gd name="connsiteY8" fmla="*/ 23473 h 160908"/>
                  <a:gd name="connsiteX9" fmla="*/ 84435 w 183846"/>
                  <a:gd name="connsiteY9" fmla="*/ 9345 h 160908"/>
                  <a:gd name="connsiteX10" fmla="*/ 85028 w 183846"/>
                  <a:gd name="connsiteY10" fmla="*/ 9757 h 1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6" h="160908">
                    <a:moveTo>
                      <a:pt x="159608" y="61382"/>
                    </a:moveTo>
                    <a:cubicBezTo>
                      <a:pt x="184272" y="78435"/>
                      <a:pt x="190442" y="112253"/>
                      <a:pt x="173390" y="136917"/>
                    </a:cubicBezTo>
                    <a:cubicBezTo>
                      <a:pt x="173368" y="136948"/>
                      <a:pt x="173347" y="136979"/>
                      <a:pt x="173325" y="137011"/>
                    </a:cubicBezTo>
                    <a:lnTo>
                      <a:pt x="173325" y="137011"/>
                    </a:lnTo>
                    <a:cubicBezTo>
                      <a:pt x="156383" y="161815"/>
                      <a:pt x="122542" y="168188"/>
                      <a:pt x="97738" y="151247"/>
                    </a:cubicBezTo>
                    <a:cubicBezTo>
                      <a:pt x="97532" y="151107"/>
                      <a:pt x="97328" y="150965"/>
                      <a:pt x="97125" y="150822"/>
                    </a:cubicBezTo>
                    <a:lnTo>
                      <a:pt x="22639" y="99196"/>
                    </a:lnTo>
                    <a:cubicBezTo>
                      <a:pt x="-2059" y="82082"/>
                      <a:pt x="-8237" y="48204"/>
                      <a:pt x="8828" y="23473"/>
                    </a:cubicBezTo>
                    <a:lnTo>
                      <a:pt x="8828" y="23473"/>
                    </a:lnTo>
                    <a:cubicBezTo>
                      <a:pt x="25805" y="-1307"/>
                      <a:pt x="59655" y="-7632"/>
                      <a:pt x="84435" y="9345"/>
                    </a:cubicBezTo>
                    <a:cubicBezTo>
                      <a:pt x="84634" y="9481"/>
                      <a:pt x="84831" y="9618"/>
                      <a:pt x="85028" y="97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3" name="任意多边形: 形状 212"/>
              <p:cNvSpPr/>
              <p:nvPr/>
            </p:nvSpPr>
            <p:spPr>
              <a:xfrm>
                <a:off x="8747234" y="3150097"/>
                <a:ext cx="815417" cy="815419"/>
              </a:xfrm>
              <a:custGeom>
                <a:avLst/>
                <a:gdLst>
                  <a:gd name="connsiteX0" fmla="*/ 342162 w 568947"/>
                  <a:gd name="connsiteY0" fmla="*/ 5960 h 568948"/>
                  <a:gd name="connsiteX1" fmla="*/ 5323 w 568947"/>
                  <a:gd name="connsiteY1" fmla="*/ 225789 h 568948"/>
                  <a:gd name="connsiteX2" fmla="*/ 225153 w 568947"/>
                  <a:gd name="connsiteY2" fmla="*/ 562628 h 568948"/>
                  <a:gd name="connsiteX3" fmla="*/ 561992 w 568947"/>
                  <a:gd name="connsiteY3" fmla="*/ 342798 h 568948"/>
                  <a:gd name="connsiteX4" fmla="*/ 561999 w 568947"/>
                  <a:gd name="connsiteY4" fmla="*/ 342763 h 568948"/>
                  <a:gd name="connsiteX5" fmla="*/ 342162 w 568947"/>
                  <a:gd name="connsiteY5" fmla="*/ 5960 h 568948"/>
                  <a:gd name="connsiteX6" fmla="*/ 239006 w 568947"/>
                  <a:gd name="connsiteY6" fmla="*/ 496878 h 568948"/>
                  <a:gd name="connsiteX7" fmla="*/ 71108 w 568947"/>
                  <a:gd name="connsiteY7" fmla="*/ 239709 h 568948"/>
                  <a:gd name="connsiteX8" fmla="*/ 328278 w 568947"/>
                  <a:gd name="connsiteY8" fmla="*/ 71811 h 568948"/>
                  <a:gd name="connsiteX9" fmla="*/ 496181 w 568947"/>
                  <a:gd name="connsiteY9" fmla="*/ 328952 h 568948"/>
                  <a:gd name="connsiteX10" fmla="*/ 239220 w 568947"/>
                  <a:gd name="connsiteY10" fmla="*/ 496923 h 568948"/>
                  <a:gd name="connsiteX11" fmla="*/ 239006 w 568947"/>
                  <a:gd name="connsiteY11" fmla="*/ 496878 h 5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7" h="568948">
                    <a:moveTo>
                      <a:pt x="342162" y="5960"/>
                    </a:moveTo>
                    <a:cubicBezTo>
                      <a:pt x="188442" y="-26352"/>
                      <a:pt x="37634" y="72070"/>
                      <a:pt x="5323" y="225789"/>
                    </a:cubicBezTo>
                    <a:cubicBezTo>
                      <a:pt x="-26988" y="379509"/>
                      <a:pt x="71433" y="530317"/>
                      <a:pt x="225153" y="562628"/>
                    </a:cubicBezTo>
                    <a:cubicBezTo>
                      <a:pt x="378873" y="594939"/>
                      <a:pt x="529681" y="496518"/>
                      <a:pt x="561992" y="342798"/>
                    </a:cubicBezTo>
                    <a:cubicBezTo>
                      <a:pt x="561994" y="342787"/>
                      <a:pt x="561996" y="342775"/>
                      <a:pt x="561999" y="342763"/>
                    </a:cubicBezTo>
                    <a:cubicBezTo>
                      <a:pt x="594287" y="189053"/>
                      <a:pt x="495868" y="38268"/>
                      <a:pt x="342162" y="5960"/>
                    </a:cubicBezTo>
                    <a:close/>
                    <a:moveTo>
                      <a:pt x="239006" y="496878"/>
                    </a:moveTo>
                    <a:cubicBezTo>
                      <a:pt x="121627" y="472226"/>
                      <a:pt x="46457" y="357088"/>
                      <a:pt x="71108" y="239709"/>
                    </a:cubicBezTo>
                    <a:cubicBezTo>
                      <a:pt x="95760" y="122330"/>
                      <a:pt x="210899" y="47160"/>
                      <a:pt x="328278" y="71811"/>
                    </a:cubicBezTo>
                    <a:cubicBezTo>
                      <a:pt x="445645" y="96460"/>
                      <a:pt x="520815" y="211581"/>
                      <a:pt x="496181" y="328952"/>
                    </a:cubicBezTo>
                    <a:cubicBezTo>
                      <a:pt x="471607" y="446294"/>
                      <a:pt x="356561" y="521497"/>
                      <a:pt x="239220" y="496923"/>
                    </a:cubicBezTo>
                    <a:cubicBezTo>
                      <a:pt x="239149" y="496908"/>
                      <a:pt x="239077" y="496893"/>
                      <a:pt x="239006" y="496878"/>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4" name="任意多边形: 形状 213"/>
              <p:cNvSpPr/>
              <p:nvPr/>
            </p:nvSpPr>
            <p:spPr>
              <a:xfrm>
                <a:off x="9669769" y="3754517"/>
                <a:ext cx="276914" cy="253266"/>
              </a:xfrm>
              <a:custGeom>
                <a:avLst/>
                <a:gdLst>
                  <a:gd name="connsiteX0" fmla="*/ 175096 w 193214"/>
                  <a:gd name="connsiteY0" fmla="*/ 668 h 176713"/>
                  <a:gd name="connsiteX1" fmla="*/ 148902 w 193214"/>
                  <a:gd name="connsiteY1" fmla="*/ 14575 h 176713"/>
                  <a:gd name="connsiteX2" fmla="*/ 112422 w 193214"/>
                  <a:gd name="connsiteY2" fmla="*/ 128208 h 176713"/>
                  <a:gd name="connsiteX3" fmla="*/ 39842 w 193214"/>
                  <a:gd name="connsiteY3" fmla="*/ 141543 h 176713"/>
                  <a:gd name="connsiteX4" fmla="*/ 5837 w 193214"/>
                  <a:gd name="connsiteY4" fmla="*/ 128018 h 176713"/>
                  <a:gd name="connsiteX5" fmla="*/ 22221 w 193214"/>
                  <a:gd name="connsiteY5" fmla="*/ 150973 h 176713"/>
                  <a:gd name="connsiteX6" fmla="*/ 137187 w 193214"/>
                  <a:gd name="connsiteY6" fmla="*/ 168594 h 176713"/>
                  <a:gd name="connsiteX7" fmla="*/ 175096 w 193214"/>
                  <a:gd name="connsiteY7" fmla="*/ 668 h 17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14" h="176713">
                    <a:moveTo>
                      <a:pt x="175096" y="668"/>
                    </a:moveTo>
                    <a:cubicBezTo>
                      <a:pt x="175096" y="668"/>
                      <a:pt x="161381" y="-5332"/>
                      <a:pt x="148902" y="14575"/>
                    </a:cubicBezTo>
                    <a:cubicBezTo>
                      <a:pt x="134520" y="37816"/>
                      <a:pt x="141663" y="103348"/>
                      <a:pt x="112422" y="128208"/>
                    </a:cubicBezTo>
                    <a:cubicBezTo>
                      <a:pt x="83181" y="153068"/>
                      <a:pt x="57653" y="144877"/>
                      <a:pt x="39842" y="141543"/>
                    </a:cubicBezTo>
                    <a:cubicBezTo>
                      <a:pt x="22030" y="138209"/>
                      <a:pt x="16410" y="128875"/>
                      <a:pt x="5837" y="128018"/>
                    </a:cubicBezTo>
                    <a:cubicBezTo>
                      <a:pt x="-4736" y="127160"/>
                      <a:pt x="-5021" y="139162"/>
                      <a:pt x="22221" y="150973"/>
                    </a:cubicBezTo>
                    <a:cubicBezTo>
                      <a:pt x="35365" y="156688"/>
                      <a:pt x="96515" y="192026"/>
                      <a:pt x="137187" y="168594"/>
                    </a:cubicBezTo>
                    <a:cubicBezTo>
                      <a:pt x="190622" y="138019"/>
                      <a:pt x="209387" y="12289"/>
                      <a:pt x="175096" y="668"/>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 name="任意多边形: 形状 214"/>
              <p:cNvSpPr/>
              <p:nvPr/>
            </p:nvSpPr>
            <p:spPr>
              <a:xfrm>
                <a:off x="9863956" y="3752042"/>
                <a:ext cx="85307" cy="123138"/>
              </a:xfrm>
              <a:custGeom>
                <a:avLst/>
                <a:gdLst>
                  <a:gd name="connsiteX0" fmla="*/ 33959 w 59522"/>
                  <a:gd name="connsiteY0" fmla="*/ -180 h 85918"/>
                  <a:gd name="connsiteX1" fmla="*/ 54247 w 59522"/>
                  <a:gd name="connsiteY1" fmla="*/ 84306 h 85918"/>
                  <a:gd name="connsiteX2" fmla="*/ -713 w 59522"/>
                  <a:gd name="connsiteY2" fmla="*/ 80591 h 85918"/>
                  <a:gd name="connsiteX3" fmla="*/ 33959 w 59522"/>
                  <a:gd name="connsiteY3" fmla="*/ -180 h 85918"/>
                </a:gdLst>
                <a:ahLst/>
                <a:cxnLst>
                  <a:cxn ang="0">
                    <a:pos x="connsiteX0" y="connsiteY0"/>
                  </a:cxn>
                  <a:cxn ang="0">
                    <a:pos x="connsiteX1" y="connsiteY1"/>
                  </a:cxn>
                  <a:cxn ang="0">
                    <a:pos x="connsiteX2" y="connsiteY2"/>
                  </a:cxn>
                  <a:cxn ang="0">
                    <a:pos x="connsiteX3" y="connsiteY3"/>
                  </a:cxn>
                </a:cxnLst>
                <a:rect l="l" t="t" r="r" b="b"/>
                <a:pathLst>
                  <a:path w="59522" h="85918">
                    <a:moveTo>
                      <a:pt x="33959" y="-180"/>
                    </a:moveTo>
                    <a:cubicBezTo>
                      <a:pt x="33959" y="-180"/>
                      <a:pt x="71297" y="1153"/>
                      <a:pt x="54247" y="84306"/>
                    </a:cubicBezTo>
                    <a:cubicBezTo>
                      <a:pt x="35875" y="87080"/>
                      <a:pt x="17119" y="85812"/>
                      <a:pt x="-713" y="80591"/>
                    </a:cubicBezTo>
                    <a:cubicBezTo>
                      <a:pt x="-713" y="80592"/>
                      <a:pt x="-4523" y="1725"/>
                      <a:pt x="33959" y="-180"/>
                    </a:cubicBezTo>
                    <a:close/>
                  </a:path>
                </a:pathLst>
              </a:custGeom>
              <a:solidFill>
                <a:srgbClr val="F5F7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777269" y="3824595"/>
              <a:ext cx="870652" cy="1706280"/>
              <a:chOff x="6835143" y="3060665"/>
              <a:chExt cx="870652" cy="1706280"/>
            </a:xfrm>
          </p:grpSpPr>
          <p:sp>
            <p:nvSpPr>
              <p:cNvPr id="104" name="任意多边形: 形状 103"/>
              <p:cNvSpPr/>
              <p:nvPr/>
            </p:nvSpPr>
            <p:spPr>
              <a:xfrm>
                <a:off x="6835143" y="3060665"/>
                <a:ext cx="776268" cy="658860"/>
              </a:xfrm>
              <a:custGeom>
                <a:avLst/>
                <a:gdLst>
                  <a:gd name="connsiteX0" fmla="*/ 539877 w 541630"/>
                  <a:gd name="connsiteY0" fmla="*/ 295244 h 459711"/>
                  <a:gd name="connsiteX1" fmla="*/ 530352 w 541630"/>
                  <a:gd name="connsiteY1" fmla="*/ 315723 h 459711"/>
                  <a:gd name="connsiteX2" fmla="*/ 119538 w 541630"/>
                  <a:gd name="connsiteY2" fmla="*/ 458598 h 459711"/>
                  <a:gd name="connsiteX3" fmla="*/ 99155 w 541630"/>
                  <a:gd name="connsiteY3" fmla="*/ 449073 h 459711"/>
                  <a:gd name="connsiteX4" fmla="*/ 95 w 541630"/>
                  <a:gd name="connsiteY4" fmla="*/ 164085 h 459711"/>
                  <a:gd name="connsiteX5" fmla="*/ 9620 w 541630"/>
                  <a:gd name="connsiteY5" fmla="*/ 143606 h 459711"/>
                  <a:gd name="connsiteX6" fmla="*/ 420433 w 541630"/>
                  <a:gd name="connsiteY6" fmla="*/ 731 h 459711"/>
                  <a:gd name="connsiteX7" fmla="*/ 440912 w 541630"/>
                  <a:gd name="connsiteY7" fmla="*/ 10256 h 45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30" h="459711">
                    <a:moveTo>
                      <a:pt x="539877" y="295244"/>
                    </a:moveTo>
                    <a:cubicBezTo>
                      <a:pt x="542826" y="303526"/>
                      <a:pt x="538586" y="312643"/>
                      <a:pt x="530352" y="315723"/>
                    </a:cubicBezTo>
                    <a:lnTo>
                      <a:pt x="119538" y="458598"/>
                    </a:lnTo>
                    <a:cubicBezTo>
                      <a:pt x="111282" y="461542"/>
                      <a:pt x="102193" y="457295"/>
                      <a:pt x="99155" y="449073"/>
                    </a:cubicBezTo>
                    <a:lnTo>
                      <a:pt x="95" y="164085"/>
                    </a:lnTo>
                    <a:cubicBezTo>
                      <a:pt x="-2800" y="155806"/>
                      <a:pt x="1423" y="146726"/>
                      <a:pt x="9620" y="143606"/>
                    </a:cubicBezTo>
                    <a:lnTo>
                      <a:pt x="420433" y="731"/>
                    </a:lnTo>
                    <a:cubicBezTo>
                      <a:pt x="428712" y="-2164"/>
                      <a:pt x="437792" y="2059"/>
                      <a:pt x="440912" y="1025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任意多边形: 形状 104"/>
              <p:cNvSpPr/>
              <p:nvPr/>
            </p:nvSpPr>
            <p:spPr>
              <a:xfrm>
                <a:off x="6904835" y="3278551"/>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任意多边形: 形状 105"/>
              <p:cNvSpPr/>
              <p:nvPr/>
            </p:nvSpPr>
            <p:spPr>
              <a:xfrm>
                <a:off x="6898283" y="3278179"/>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任意多边形: 形状 106"/>
              <p:cNvSpPr/>
              <p:nvPr/>
            </p:nvSpPr>
            <p:spPr>
              <a:xfrm>
                <a:off x="6933237" y="3278217"/>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形状 107"/>
              <p:cNvSpPr/>
              <p:nvPr/>
            </p:nvSpPr>
            <p:spPr>
              <a:xfrm>
                <a:off x="7041894" y="3230909"/>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任意多边形: 形状 108"/>
              <p:cNvSpPr/>
              <p:nvPr/>
            </p:nvSpPr>
            <p:spPr>
              <a:xfrm>
                <a:off x="7035341" y="3230537"/>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任意多边形: 形状 109"/>
              <p:cNvSpPr/>
              <p:nvPr/>
            </p:nvSpPr>
            <p:spPr>
              <a:xfrm>
                <a:off x="7070295" y="3230573"/>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任意多边形: 形状 110"/>
              <p:cNvSpPr/>
              <p:nvPr/>
            </p:nvSpPr>
            <p:spPr>
              <a:xfrm>
                <a:off x="7188142" y="3180150"/>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任意多边形: 形状 111"/>
              <p:cNvSpPr/>
              <p:nvPr/>
            </p:nvSpPr>
            <p:spPr>
              <a:xfrm>
                <a:off x="7181560" y="3179796"/>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形状 112"/>
              <p:cNvSpPr/>
              <p:nvPr/>
            </p:nvSpPr>
            <p:spPr>
              <a:xfrm>
                <a:off x="7216636" y="3179796"/>
                <a:ext cx="68967" cy="101141"/>
              </a:xfrm>
              <a:custGeom>
                <a:avLst/>
                <a:gdLst>
                  <a:gd name="connsiteX0" fmla="*/ 45285 w 48121"/>
                  <a:gd name="connsiteY0" fmla="*/ 24194 h 70570"/>
                  <a:gd name="connsiteX1" fmla="*/ -817 w 48121"/>
                  <a:gd name="connsiteY1" fmla="*/ 1810 h 70570"/>
                  <a:gd name="connsiteX2" fmla="*/ 22901 w 48121"/>
                  <a:gd name="connsiteY2" fmla="*/ 70390 h 70570"/>
                  <a:gd name="connsiteX3" fmla="*/ 45290 w 48121"/>
                  <a:gd name="connsiteY3" fmla="*/ 24209 h 70570"/>
                  <a:gd name="connsiteX4" fmla="*/ 45285 w 48121"/>
                  <a:gd name="connsiteY4" fmla="*/ 24194 h 7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1" h="70570">
                    <a:moveTo>
                      <a:pt x="45285" y="24194"/>
                    </a:moveTo>
                    <a:cubicBezTo>
                      <a:pt x="38712" y="5303"/>
                      <a:pt x="18093" y="-4708"/>
                      <a:pt x="-817" y="1810"/>
                    </a:cubicBezTo>
                    <a:lnTo>
                      <a:pt x="22901" y="70390"/>
                    </a:lnTo>
                    <a:cubicBezTo>
                      <a:pt x="41836" y="63820"/>
                      <a:pt x="51860" y="43144"/>
                      <a:pt x="45290" y="24209"/>
                    </a:cubicBezTo>
                    <a:cubicBezTo>
                      <a:pt x="45288" y="24204"/>
                      <a:pt x="45286" y="24199"/>
                      <a:pt x="45285" y="2419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任意多边形: 形状 113"/>
              <p:cNvSpPr/>
              <p:nvPr/>
            </p:nvSpPr>
            <p:spPr>
              <a:xfrm>
                <a:off x="7343586" y="3126104"/>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任意多边形: 形状 114"/>
              <p:cNvSpPr/>
              <p:nvPr/>
            </p:nvSpPr>
            <p:spPr>
              <a:xfrm>
                <a:off x="7336913" y="3125837"/>
                <a:ext cx="104049" cy="104086"/>
              </a:xfrm>
              <a:custGeom>
                <a:avLst/>
                <a:gdLst>
                  <a:gd name="connsiteX0" fmla="*/ 69758 w 72599"/>
                  <a:gd name="connsiteY0" fmla="*/ 24220 h 72625"/>
                  <a:gd name="connsiteX1" fmla="*/ 47409 w 72599"/>
                  <a:gd name="connsiteY1" fmla="*/ 70420 h 72625"/>
                  <a:gd name="connsiteX2" fmla="*/ 1209 w 72599"/>
                  <a:gd name="connsiteY2" fmla="*/ 48071 h 72625"/>
                  <a:gd name="connsiteX3" fmla="*/ 23558 w 72599"/>
                  <a:gd name="connsiteY3" fmla="*/ 1871 h 72625"/>
                  <a:gd name="connsiteX4" fmla="*/ 23657 w 72599"/>
                  <a:gd name="connsiteY4" fmla="*/ 1836 h 72625"/>
                  <a:gd name="connsiteX5" fmla="*/ 69731 w 72599"/>
                  <a:gd name="connsiteY5" fmla="*/ 24139 h 72625"/>
                  <a:gd name="connsiteX6" fmla="*/ 69758 w 72599"/>
                  <a:gd name="connsiteY6" fmla="*/ 24220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9" h="72625">
                    <a:moveTo>
                      <a:pt x="69758" y="24220"/>
                    </a:moveTo>
                    <a:cubicBezTo>
                      <a:pt x="76344" y="43149"/>
                      <a:pt x="66338" y="63834"/>
                      <a:pt x="47409" y="70420"/>
                    </a:cubicBezTo>
                    <a:cubicBezTo>
                      <a:pt x="28479" y="77007"/>
                      <a:pt x="7795" y="67000"/>
                      <a:pt x="1209" y="48071"/>
                    </a:cubicBezTo>
                    <a:cubicBezTo>
                      <a:pt x="-5378" y="29142"/>
                      <a:pt x="4629" y="8457"/>
                      <a:pt x="23558" y="1871"/>
                    </a:cubicBezTo>
                    <a:cubicBezTo>
                      <a:pt x="23591" y="1859"/>
                      <a:pt x="23624" y="1848"/>
                      <a:pt x="23657" y="1836"/>
                    </a:cubicBezTo>
                    <a:cubicBezTo>
                      <a:pt x="42539" y="-4727"/>
                      <a:pt x="63166" y="5258"/>
                      <a:pt x="69731" y="24139"/>
                    </a:cubicBezTo>
                    <a:cubicBezTo>
                      <a:pt x="69740" y="24166"/>
                      <a:pt x="69749" y="24193"/>
                      <a:pt x="69758" y="24220"/>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任意多边形: 形状 115"/>
              <p:cNvSpPr/>
              <p:nvPr/>
            </p:nvSpPr>
            <p:spPr>
              <a:xfrm>
                <a:off x="7371988" y="3125837"/>
                <a:ext cx="69019" cy="101179"/>
              </a:xfrm>
              <a:custGeom>
                <a:avLst/>
                <a:gdLst>
                  <a:gd name="connsiteX0" fmla="*/ 45285 w 48157"/>
                  <a:gd name="connsiteY0" fmla="*/ 24220 h 70596"/>
                  <a:gd name="connsiteX1" fmla="*/ -736 w 48157"/>
                  <a:gd name="connsiteY1" fmla="*/ 1808 h 70596"/>
                  <a:gd name="connsiteX2" fmla="*/ -817 w 48157"/>
                  <a:gd name="connsiteY2" fmla="*/ 1836 h 70596"/>
                  <a:gd name="connsiteX3" fmla="*/ 22996 w 48157"/>
                  <a:gd name="connsiteY3" fmla="*/ 70417 h 70596"/>
                  <a:gd name="connsiteX4" fmla="*/ 45333 w 48157"/>
                  <a:gd name="connsiteY4" fmla="*/ 24360 h 70596"/>
                  <a:gd name="connsiteX5" fmla="*/ 45284 w 48157"/>
                  <a:gd name="connsiteY5" fmla="*/ 24220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7" h="70596">
                    <a:moveTo>
                      <a:pt x="45285" y="24220"/>
                    </a:moveTo>
                    <a:cubicBezTo>
                      <a:pt x="38765" y="5323"/>
                      <a:pt x="18161" y="-4711"/>
                      <a:pt x="-736" y="1808"/>
                    </a:cubicBezTo>
                    <a:cubicBezTo>
                      <a:pt x="-763" y="1818"/>
                      <a:pt x="-790" y="1827"/>
                      <a:pt x="-817" y="1836"/>
                    </a:cubicBezTo>
                    <a:lnTo>
                      <a:pt x="22996" y="70417"/>
                    </a:lnTo>
                    <a:cubicBezTo>
                      <a:pt x="41882" y="63867"/>
                      <a:pt x="51883" y="43246"/>
                      <a:pt x="45333" y="24360"/>
                    </a:cubicBezTo>
                    <a:cubicBezTo>
                      <a:pt x="45317" y="24314"/>
                      <a:pt x="45300" y="24267"/>
                      <a:pt x="45284"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任意多边形: 形状 116"/>
              <p:cNvSpPr/>
              <p:nvPr/>
            </p:nvSpPr>
            <p:spPr>
              <a:xfrm>
                <a:off x="6953844" y="3419644"/>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任意多边形: 形状 117"/>
              <p:cNvSpPr/>
              <p:nvPr/>
            </p:nvSpPr>
            <p:spPr>
              <a:xfrm>
                <a:off x="6947701" y="341933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任意多边形: 形状 118"/>
              <p:cNvSpPr/>
              <p:nvPr/>
            </p:nvSpPr>
            <p:spPr>
              <a:xfrm>
                <a:off x="6982655" y="3419333"/>
                <a:ext cx="69103" cy="101184"/>
              </a:xfrm>
              <a:custGeom>
                <a:avLst/>
                <a:gdLst>
                  <a:gd name="connsiteX0" fmla="*/ 45379 w 48216"/>
                  <a:gd name="connsiteY0" fmla="*/ 24224 h 70600"/>
                  <a:gd name="connsiteX1" fmla="*/ -802 w 48216"/>
                  <a:gd name="connsiteY1" fmla="*/ 1835 h 70600"/>
                  <a:gd name="connsiteX2" fmla="*/ -817 w 48216"/>
                  <a:gd name="connsiteY2" fmla="*/ 1840 h 70600"/>
                  <a:gd name="connsiteX3" fmla="*/ 22996 w 48216"/>
                  <a:gd name="connsiteY3" fmla="*/ 70420 h 70600"/>
                  <a:gd name="connsiteX4" fmla="*/ 45385 w 48216"/>
                  <a:gd name="connsiteY4" fmla="*/ 24239 h 70600"/>
                  <a:gd name="connsiteX5" fmla="*/ 45379 w 48216"/>
                  <a:gd name="connsiteY5" fmla="*/ 24224 h 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70600">
                    <a:moveTo>
                      <a:pt x="45379" y="24224"/>
                    </a:moveTo>
                    <a:cubicBezTo>
                      <a:pt x="38809" y="5289"/>
                      <a:pt x="18133" y="-4735"/>
                      <a:pt x="-802" y="1835"/>
                    </a:cubicBezTo>
                    <a:cubicBezTo>
                      <a:pt x="-807" y="1836"/>
                      <a:pt x="-811" y="1838"/>
                      <a:pt x="-817" y="1840"/>
                    </a:cubicBezTo>
                    <a:lnTo>
                      <a:pt x="22996" y="70420"/>
                    </a:lnTo>
                    <a:cubicBezTo>
                      <a:pt x="41931" y="63850"/>
                      <a:pt x="51955" y="43174"/>
                      <a:pt x="45385" y="24239"/>
                    </a:cubicBezTo>
                    <a:cubicBezTo>
                      <a:pt x="45383" y="24234"/>
                      <a:pt x="45381" y="2422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任意多边形: 形状 119"/>
              <p:cNvSpPr/>
              <p:nvPr/>
            </p:nvSpPr>
            <p:spPr>
              <a:xfrm>
                <a:off x="7090905" y="337196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任意多边形: 形状 120"/>
              <p:cNvSpPr/>
              <p:nvPr/>
            </p:nvSpPr>
            <p:spPr>
              <a:xfrm>
                <a:off x="7084213" y="3371692"/>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任意多边形: 形状 121"/>
              <p:cNvSpPr/>
              <p:nvPr/>
            </p:nvSpPr>
            <p:spPr>
              <a:xfrm>
                <a:off x="7119169" y="3371692"/>
                <a:ext cx="69117" cy="101184"/>
              </a:xfrm>
              <a:custGeom>
                <a:avLst/>
                <a:gdLst>
                  <a:gd name="connsiteX0" fmla="*/ 45379 w 48226"/>
                  <a:gd name="connsiteY0" fmla="*/ 24224 h 70600"/>
                  <a:gd name="connsiteX1" fmla="*/ -802 w 48226"/>
                  <a:gd name="connsiteY1" fmla="*/ 1835 h 70600"/>
                  <a:gd name="connsiteX2" fmla="*/ -817 w 48226"/>
                  <a:gd name="connsiteY2" fmla="*/ 1840 h 70600"/>
                  <a:gd name="connsiteX3" fmla="*/ 23091 w 48226"/>
                  <a:gd name="connsiteY3" fmla="*/ 70420 h 70600"/>
                  <a:gd name="connsiteX4" fmla="*/ 45379 w 48226"/>
                  <a:gd name="connsiteY4" fmla="*/ 24223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6" h="70600">
                    <a:moveTo>
                      <a:pt x="45379" y="24224"/>
                    </a:moveTo>
                    <a:cubicBezTo>
                      <a:pt x="38809" y="5289"/>
                      <a:pt x="18133" y="-4735"/>
                      <a:pt x="-802" y="1835"/>
                    </a:cubicBezTo>
                    <a:cubicBezTo>
                      <a:pt x="-807" y="1836"/>
                      <a:pt x="-811" y="1838"/>
                      <a:pt x="-817" y="1840"/>
                    </a:cubicBezTo>
                    <a:lnTo>
                      <a:pt x="23091" y="70420"/>
                    </a:lnTo>
                    <a:cubicBezTo>
                      <a:pt x="41994" y="63808"/>
                      <a:pt x="51969" y="43134"/>
                      <a:pt x="45379" y="24223"/>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22"/>
              <p:cNvSpPr/>
              <p:nvPr/>
            </p:nvSpPr>
            <p:spPr>
              <a:xfrm>
                <a:off x="7237110" y="3321180"/>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任意多边形: 形状 123"/>
              <p:cNvSpPr/>
              <p:nvPr/>
            </p:nvSpPr>
            <p:spPr>
              <a:xfrm>
                <a:off x="7230570" y="3321223"/>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形状 124"/>
              <p:cNvSpPr/>
              <p:nvPr/>
            </p:nvSpPr>
            <p:spPr>
              <a:xfrm>
                <a:off x="7265646" y="3321186"/>
                <a:ext cx="68983" cy="101179"/>
              </a:xfrm>
              <a:custGeom>
                <a:avLst/>
                <a:gdLst>
                  <a:gd name="connsiteX0" fmla="*/ 45285 w 48132"/>
                  <a:gd name="connsiteY0" fmla="*/ 24220 h 70596"/>
                  <a:gd name="connsiteX1" fmla="*/ -736 w 48132"/>
                  <a:gd name="connsiteY1" fmla="*/ 1808 h 70596"/>
                  <a:gd name="connsiteX2" fmla="*/ -817 w 48132"/>
                  <a:gd name="connsiteY2" fmla="*/ 1836 h 70596"/>
                  <a:gd name="connsiteX3" fmla="*/ 22996 w 48132"/>
                  <a:gd name="connsiteY3" fmla="*/ 70417 h 70596"/>
                  <a:gd name="connsiteX4" fmla="*/ 45285 w 48132"/>
                  <a:gd name="connsiteY4" fmla="*/ 24220 h 7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 h="70596">
                    <a:moveTo>
                      <a:pt x="45285" y="24220"/>
                    </a:moveTo>
                    <a:cubicBezTo>
                      <a:pt x="38765" y="5323"/>
                      <a:pt x="18161" y="-4711"/>
                      <a:pt x="-736" y="1808"/>
                    </a:cubicBezTo>
                    <a:cubicBezTo>
                      <a:pt x="-763" y="1818"/>
                      <a:pt x="-790" y="1827"/>
                      <a:pt x="-817" y="1836"/>
                    </a:cubicBezTo>
                    <a:lnTo>
                      <a:pt x="22996" y="70417"/>
                    </a:lnTo>
                    <a:cubicBezTo>
                      <a:pt x="41899" y="63805"/>
                      <a:pt x="51874" y="43131"/>
                      <a:pt x="45285"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任意多边形: 形状 125"/>
              <p:cNvSpPr/>
              <p:nvPr/>
            </p:nvSpPr>
            <p:spPr>
              <a:xfrm>
                <a:off x="7392461" y="3267258"/>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7" name="任意多边形: 形状 126"/>
              <p:cNvSpPr/>
              <p:nvPr/>
            </p:nvSpPr>
            <p:spPr>
              <a:xfrm>
                <a:off x="7386043" y="3266575"/>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8" name="任意多边形: 形状 127"/>
              <p:cNvSpPr/>
              <p:nvPr/>
            </p:nvSpPr>
            <p:spPr>
              <a:xfrm>
                <a:off x="7420999" y="3266651"/>
                <a:ext cx="69103" cy="101110"/>
              </a:xfrm>
              <a:custGeom>
                <a:avLst/>
                <a:gdLst>
                  <a:gd name="connsiteX0" fmla="*/ 45379 w 48216"/>
                  <a:gd name="connsiteY0" fmla="*/ 24172 h 70548"/>
                  <a:gd name="connsiteX1" fmla="*/ -817 w 48216"/>
                  <a:gd name="connsiteY1" fmla="*/ 1788 h 70548"/>
                  <a:gd name="connsiteX2" fmla="*/ 22996 w 48216"/>
                  <a:gd name="connsiteY2" fmla="*/ 70368 h 70548"/>
                  <a:gd name="connsiteX3" fmla="*/ 45385 w 48216"/>
                  <a:gd name="connsiteY3" fmla="*/ 24187 h 70548"/>
                  <a:gd name="connsiteX4" fmla="*/ 45379 w 48216"/>
                  <a:gd name="connsiteY4" fmla="*/ 24172 h 7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48">
                    <a:moveTo>
                      <a:pt x="45379" y="24172"/>
                    </a:moveTo>
                    <a:cubicBezTo>
                      <a:pt x="38723" y="5306"/>
                      <a:pt x="18115" y="-4679"/>
                      <a:pt x="-817" y="1788"/>
                    </a:cubicBezTo>
                    <a:lnTo>
                      <a:pt x="22996" y="70368"/>
                    </a:lnTo>
                    <a:cubicBezTo>
                      <a:pt x="41931" y="63798"/>
                      <a:pt x="51955" y="43122"/>
                      <a:pt x="45385" y="24187"/>
                    </a:cubicBezTo>
                    <a:cubicBezTo>
                      <a:pt x="45383" y="24182"/>
                      <a:pt x="45381" y="24177"/>
                      <a:pt x="45379" y="24172"/>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任意多边形: 形状 128"/>
              <p:cNvSpPr/>
              <p:nvPr/>
            </p:nvSpPr>
            <p:spPr>
              <a:xfrm>
                <a:off x="7002349" y="3560746"/>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任意多边形: 形状 129"/>
              <p:cNvSpPr/>
              <p:nvPr/>
            </p:nvSpPr>
            <p:spPr>
              <a:xfrm>
                <a:off x="6996259" y="3560329"/>
                <a:ext cx="104052" cy="104088"/>
              </a:xfrm>
              <a:custGeom>
                <a:avLst/>
                <a:gdLst>
                  <a:gd name="connsiteX0" fmla="*/ 69798 w 72600"/>
                  <a:gd name="connsiteY0" fmla="*/ 24335 h 72626"/>
                  <a:gd name="connsiteX1" fmla="*/ 47295 w 72600"/>
                  <a:gd name="connsiteY1" fmla="*/ 70460 h 72626"/>
                  <a:gd name="connsiteX2" fmla="*/ 1169 w 72600"/>
                  <a:gd name="connsiteY2" fmla="*/ 47957 h 72626"/>
                  <a:gd name="connsiteX3" fmla="*/ 23602 w 72600"/>
                  <a:gd name="connsiteY3" fmla="*/ 1856 h 72626"/>
                  <a:gd name="connsiteX4" fmla="*/ 69711 w 72600"/>
                  <a:gd name="connsiteY4" fmla="*/ 24084 h 72626"/>
                  <a:gd name="connsiteX5" fmla="*/ 69798 w 72600"/>
                  <a:gd name="connsiteY5" fmla="*/ 2433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26">
                    <a:moveTo>
                      <a:pt x="69798" y="24335"/>
                    </a:moveTo>
                    <a:cubicBezTo>
                      <a:pt x="76321" y="43286"/>
                      <a:pt x="66246" y="63938"/>
                      <a:pt x="47295" y="70460"/>
                    </a:cubicBezTo>
                    <a:cubicBezTo>
                      <a:pt x="28343" y="76984"/>
                      <a:pt x="7692" y="66908"/>
                      <a:pt x="1169" y="47957"/>
                    </a:cubicBezTo>
                    <a:cubicBezTo>
                      <a:pt x="-5345" y="29033"/>
                      <a:pt x="4691" y="8408"/>
                      <a:pt x="23602" y="1856"/>
                    </a:cubicBezTo>
                    <a:cubicBezTo>
                      <a:pt x="42473" y="-4739"/>
                      <a:pt x="63116" y="5213"/>
                      <a:pt x="69711" y="24084"/>
                    </a:cubicBezTo>
                    <a:cubicBezTo>
                      <a:pt x="69740" y="24167"/>
                      <a:pt x="69769" y="24251"/>
                      <a:pt x="69798" y="2433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任意多边形: 形状 130"/>
              <p:cNvSpPr/>
              <p:nvPr/>
            </p:nvSpPr>
            <p:spPr>
              <a:xfrm>
                <a:off x="7031255" y="3560366"/>
                <a:ext cx="69099" cy="101170"/>
              </a:xfrm>
              <a:custGeom>
                <a:avLst/>
                <a:gdLst>
                  <a:gd name="connsiteX0" fmla="*/ 45380 w 48213"/>
                  <a:gd name="connsiteY0" fmla="*/ 24309 h 70590"/>
                  <a:gd name="connsiteX1" fmla="*/ -746 w 48213"/>
                  <a:gd name="connsiteY1" fmla="*/ 1805 h 70590"/>
                  <a:gd name="connsiteX2" fmla="*/ -817 w 48213"/>
                  <a:gd name="connsiteY2" fmla="*/ 1830 h 70590"/>
                  <a:gd name="connsiteX3" fmla="*/ 22996 w 48213"/>
                  <a:gd name="connsiteY3" fmla="*/ 70410 h 70590"/>
                  <a:gd name="connsiteX4" fmla="*/ 45408 w 48213"/>
                  <a:gd name="connsiteY4" fmla="*/ 24389 h 70590"/>
                  <a:gd name="connsiteX5" fmla="*/ 45380 w 48213"/>
                  <a:gd name="connsiteY5" fmla="*/ 24309 h 7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3" h="70590">
                    <a:moveTo>
                      <a:pt x="45380" y="24309"/>
                    </a:moveTo>
                    <a:cubicBezTo>
                      <a:pt x="38857" y="5357"/>
                      <a:pt x="18206" y="-4718"/>
                      <a:pt x="-746" y="1805"/>
                    </a:cubicBezTo>
                    <a:cubicBezTo>
                      <a:pt x="-770" y="1813"/>
                      <a:pt x="-793" y="1822"/>
                      <a:pt x="-817" y="1830"/>
                    </a:cubicBezTo>
                    <a:lnTo>
                      <a:pt x="22996" y="70410"/>
                    </a:lnTo>
                    <a:cubicBezTo>
                      <a:pt x="41894" y="63890"/>
                      <a:pt x="51927" y="43286"/>
                      <a:pt x="45408" y="24389"/>
                    </a:cubicBezTo>
                    <a:cubicBezTo>
                      <a:pt x="45399" y="24362"/>
                      <a:pt x="45389" y="24336"/>
                      <a:pt x="45380" y="24309"/>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任意多边形: 形状 131"/>
              <p:cNvSpPr/>
              <p:nvPr/>
            </p:nvSpPr>
            <p:spPr>
              <a:xfrm>
                <a:off x="7139955" y="3513102"/>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7133359" y="3512222"/>
                <a:ext cx="104049" cy="104125"/>
              </a:xfrm>
              <a:custGeom>
                <a:avLst/>
                <a:gdLst>
                  <a:gd name="connsiteX0" fmla="*/ 69768 w 72599"/>
                  <a:gd name="connsiteY0" fmla="*/ 24276 h 72652"/>
                  <a:gd name="connsiteX1" fmla="*/ 47379 w 72599"/>
                  <a:gd name="connsiteY1" fmla="*/ 70458 h 72652"/>
                  <a:gd name="connsiteX2" fmla="*/ 1199 w 72599"/>
                  <a:gd name="connsiteY2" fmla="*/ 48069 h 72652"/>
                  <a:gd name="connsiteX3" fmla="*/ 23572 w 72599"/>
                  <a:gd name="connsiteY3" fmla="*/ 1893 h 72652"/>
                  <a:gd name="connsiteX4" fmla="*/ 69638 w 72599"/>
                  <a:gd name="connsiteY4" fmla="*/ 23900 h 72652"/>
                  <a:gd name="connsiteX5" fmla="*/ 69769 w 72599"/>
                  <a:gd name="connsiteY5" fmla="*/ 24276 h 7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52">
                    <a:moveTo>
                      <a:pt x="69768" y="24276"/>
                    </a:moveTo>
                    <a:cubicBezTo>
                      <a:pt x="76338" y="43212"/>
                      <a:pt x="66314" y="63888"/>
                      <a:pt x="47379" y="70458"/>
                    </a:cubicBezTo>
                    <a:cubicBezTo>
                      <a:pt x="28445" y="77028"/>
                      <a:pt x="7768" y="67004"/>
                      <a:pt x="1199" y="48069"/>
                    </a:cubicBezTo>
                    <a:cubicBezTo>
                      <a:pt x="-5370" y="29139"/>
                      <a:pt x="4646" y="8469"/>
                      <a:pt x="23572" y="1893"/>
                    </a:cubicBezTo>
                    <a:cubicBezTo>
                      <a:pt x="42370" y="-4751"/>
                      <a:pt x="62994" y="5102"/>
                      <a:pt x="69638" y="23900"/>
                    </a:cubicBezTo>
                    <a:cubicBezTo>
                      <a:pt x="69682" y="24025"/>
                      <a:pt x="69726" y="24151"/>
                      <a:pt x="69769" y="24276"/>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任意多边形: 形状 133"/>
              <p:cNvSpPr/>
              <p:nvPr/>
            </p:nvSpPr>
            <p:spPr>
              <a:xfrm>
                <a:off x="7168313" y="3512298"/>
                <a:ext cx="69136" cy="101048"/>
              </a:xfrm>
              <a:custGeom>
                <a:avLst/>
                <a:gdLst>
                  <a:gd name="connsiteX0" fmla="*/ 45379 w 48239"/>
                  <a:gd name="connsiteY0" fmla="*/ 24224 h 70505"/>
                  <a:gd name="connsiteX1" fmla="*/ -802 w 48239"/>
                  <a:gd name="connsiteY1" fmla="*/ 1835 h 70505"/>
                  <a:gd name="connsiteX2" fmla="*/ -817 w 48239"/>
                  <a:gd name="connsiteY2" fmla="*/ 1840 h 70505"/>
                  <a:gd name="connsiteX3" fmla="*/ 22996 w 48239"/>
                  <a:gd name="connsiteY3" fmla="*/ 70325 h 70505"/>
                  <a:gd name="connsiteX4" fmla="*/ 45470 w 48239"/>
                  <a:gd name="connsiteY4" fmla="*/ 24485 h 70505"/>
                  <a:gd name="connsiteX5" fmla="*/ 45379 w 48239"/>
                  <a:gd name="connsiteY5" fmla="*/ 24224 h 7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39" h="70505">
                    <a:moveTo>
                      <a:pt x="45379" y="24224"/>
                    </a:moveTo>
                    <a:cubicBezTo>
                      <a:pt x="38809" y="5289"/>
                      <a:pt x="18133" y="-4735"/>
                      <a:pt x="-802" y="1835"/>
                    </a:cubicBezTo>
                    <a:cubicBezTo>
                      <a:pt x="-807" y="1836"/>
                      <a:pt x="-811" y="1838"/>
                      <a:pt x="-817" y="1840"/>
                    </a:cubicBezTo>
                    <a:lnTo>
                      <a:pt x="22996" y="70325"/>
                    </a:lnTo>
                    <a:cubicBezTo>
                      <a:pt x="41860" y="63872"/>
                      <a:pt x="51923" y="43349"/>
                      <a:pt x="45470" y="24485"/>
                    </a:cubicBezTo>
                    <a:cubicBezTo>
                      <a:pt x="45440" y="24398"/>
                      <a:pt x="45410" y="24311"/>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7286117" y="3462298"/>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多边形: 形状 135"/>
              <p:cNvSpPr/>
              <p:nvPr/>
            </p:nvSpPr>
            <p:spPr>
              <a:xfrm>
                <a:off x="7279606" y="3462011"/>
                <a:ext cx="104052" cy="104088"/>
              </a:xfrm>
              <a:custGeom>
                <a:avLst/>
                <a:gdLst>
                  <a:gd name="connsiteX0" fmla="*/ 69739 w 72600"/>
                  <a:gd name="connsiteY0" fmla="*/ 24165 h 72626"/>
                  <a:gd name="connsiteX1" fmla="*/ 47465 w 72600"/>
                  <a:gd name="connsiteY1" fmla="*/ 70401 h 72626"/>
                  <a:gd name="connsiteX2" fmla="*/ 1228 w 72600"/>
                  <a:gd name="connsiteY2" fmla="*/ 48127 h 72626"/>
                  <a:gd name="connsiteX3" fmla="*/ 23502 w 72600"/>
                  <a:gd name="connsiteY3" fmla="*/ 1890 h 72626"/>
                  <a:gd name="connsiteX4" fmla="*/ 23542 w 72600"/>
                  <a:gd name="connsiteY4" fmla="*/ 1876 h 72626"/>
                  <a:gd name="connsiteX5" fmla="*/ 69690 w 72600"/>
                  <a:gd name="connsiteY5" fmla="*/ 24025 h 72626"/>
                  <a:gd name="connsiteX6" fmla="*/ 69738 w 72600"/>
                  <a:gd name="connsiteY6" fmla="*/ 2416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00" h="72626">
                    <a:moveTo>
                      <a:pt x="69739" y="24165"/>
                    </a:moveTo>
                    <a:cubicBezTo>
                      <a:pt x="76356" y="43084"/>
                      <a:pt x="66383" y="63784"/>
                      <a:pt x="47465" y="70401"/>
                    </a:cubicBezTo>
                    <a:cubicBezTo>
                      <a:pt x="28546" y="77018"/>
                      <a:pt x="7845" y="67046"/>
                      <a:pt x="1228" y="48127"/>
                    </a:cubicBezTo>
                    <a:cubicBezTo>
                      <a:pt x="-5389" y="29208"/>
                      <a:pt x="4584" y="8507"/>
                      <a:pt x="23502" y="1890"/>
                    </a:cubicBezTo>
                    <a:cubicBezTo>
                      <a:pt x="23516" y="1886"/>
                      <a:pt x="23529" y="1881"/>
                      <a:pt x="23542" y="1876"/>
                    </a:cubicBezTo>
                    <a:cubicBezTo>
                      <a:pt x="42402" y="-4751"/>
                      <a:pt x="63063" y="5166"/>
                      <a:pt x="69690" y="24025"/>
                    </a:cubicBezTo>
                    <a:cubicBezTo>
                      <a:pt x="69706" y="24071"/>
                      <a:pt x="69722" y="24118"/>
                      <a:pt x="69738" y="241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7314518" y="3462011"/>
                <a:ext cx="69155" cy="101100"/>
              </a:xfrm>
              <a:custGeom>
                <a:avLst/>
                <a:gdLst>
                  <a:gd name="connsiteX0" fmla="*/ 45379 w 48252"/>
                  <a:gd name="connsiteY0" fmla="*/ 24165 h 70541"/>
                  <a:gd name="connsiteX1" fmla="*/ -677 w 48252"/>
                  <a:gd name="connsiteY1" fmla="*/ 1828 h 70541"/>
                  <a:gd name="connsiteX2" fmla="*/ -817 w 48252"/>
                  <a:gd name="connsiteY2" fmla="*/ 1876 h 70541"/>
                  <a:gd name="connsiteX3" fmla="*/ 23091 w 48252"/>
                  <a:gd name="connsiteY3" fmla="*/ 70361 h 70541"/>
                  <a:gd name="connsiteX4" fmla="*/ 45428 w 48252"/>
                  <a:gd name="connsiteY4" fmla="*/ 24305 h 70541"/>
                  <a:gd name="connsiteX5" fmla="*/ 45379 w 48252"/>
                  <a:gd name="connsiteY5" fmla="*/ 24165 h 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52" h="70541">
                    <a:moveTo>
                      <a:pt x="45379" y="24165"/>
                    </a:moveTo>
                    <a:cubicBezTo>
                      <a:pt x="38830" y="5279"/>
                      <a:pt x="18210" y="-4722"/>
                      <a:pt x="-677" y="1828"/>
                    </a:cubicBezTo>
                    <a:cubicBezTo>
                      <a:pt x="-724" y="1844"/>
                      <a:pt x="-770" y="1860"/>
                      <a:pt x="-817" y="1876"/>
                    </a:cubicBezTo>
                    <a:lnTo>
                      <a:pt x="23091" y="70361"/>
                    </a:lnTo>
                    <a:cubicBezTo>
                      <a:pt x="41977" y="63811"/>
                      <a:pt x="51978" y="43191"/>
                      <a:pt x="45428" y="24305"/>
                    </a:cubicBezTo>
                    <a:cubicBezTo>
                      <a:pt x="45411" y="24258"/>
                      <a:pt x="45395" y="24211"/>
                      <a:pt x="45379" y="24165"/>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7441468" y="3408276"/>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7435053" y="3408041"/>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139"/>
              <p:cNvSpPr/>
              <p:nvPr/>
            </p:nvSpPr>
            <p:spPr>
              <a:xfrm>
                <a:off x="7470006" y="3408002"/>
                <a:ext cx="69064" cy="101184"/>
              </a:xfrm>
              <a:custGeom>
                <a:avLst/>
                <a:gdLst>
                  <a:gd name="connsiteX0" fmla="*/ 45379 w 48189"/>
                  <a:gd name="connsiteY0" fmla="*/ 24224 h 70600"/>
                  <a:gd name="connsiteX1" fmla="*/ -802 w 48189"/>
                  <a:gd name="connsiteY1" fmla="*/ 1835 h 70600"/>
                  <a:gd name="connsiteX2" fmla="*/ -817 w 48189"/>
                  <a:gd name="connsiteY2" fmla="*/ 1840 h 70600"/>
                  <a:gd name="connsiteX3" fmla="*/ 22995 w 48189"/>
                  <a:gd name="connsiteY3" fmla="*/ 70420 h 70600"/>
                  <a:gd name="connsiteX4" fmla="*/ 45379 w 48189"/>
                  <a:gd name="connsiteY4" fmla="*/ 24224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9" h="70600">
                    <a:moveTo>
                      <a:pt x="45379" y="24224"/>
                    </a:moveTo>
                    <a:cubicBezTo>
                      <a:pt x="38809" y="5289"/>
                      <a:pt x="18133" y="-4735"/>
                      <a:pt x="-802" y="1835"/>
                    </a:cubicBezTo>
                    <a:cubicBezTo>
                      <a:pt x="-807" y="1836"/>
                      <a:pt x="-811" y="1838"/>
                      <a:pt x="-817" y="1840"/>
                    </a:cubicBezTo>
                    <a:lnTo>
                      <a:pt x="22995" y="70420"/>
                    </a:lnTo>
                    <a:cubicBezTo>
                      <a:pt x="41899" y="63806"/>
                      <a:pt x="51903" y="4315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a:off x="7198901" y="4190597"/>
                <a:ext cx="366773" cy="569207"/>
              </a:xfrm>
              <a:custGeom>
                <a:avLst/>
                <a:gdLst>
                  <a:gd name="connsiteX0" fmla="*/ 18893 w 255911"/>
                  <a:gd name="connsiteY0" fmla="*/ 167885 h 397157"/>
                  <a:gd name="connsiteX1" fmla="*/ 14988 w 255911"/>
                  <a:gd name="connsiteY1" fmla="*/ 396961 h 397157"/>
                  <a:gd name="connsiteX2" fmla="*/ 44040 w 255911"/>
                  <a:gd name="connsiteY2" fmla="*/ 381150 h 397157"/>
                  <a:gd name="connsiteX3" fmla="*/ 26895 w 255911"/>
                  <a:gd name="connsiteY3" fmla="*/ 367338 h 397157"/>
                  <a:gd name="connsiteX4" fmla="*/ 139575 w 255911"/>
                  <a:gd name="connsiteY4" fmla="*/ 85970 h 397157"/>
                  <a:gd name="connsiteX5" fmla="*/ 145671 w 255911"/>
                  <a:gd name="connsiteY5" fmla="*/ 3198 h 397157"/>
                  <a:gd name="connsiteX6" fmla="*/ 149481 w 255911"/>
                  <a:gd name="connsiteY6" fmla="*/ 160932 h 397157"/>
                  <a:gd name="connsiteX7" fmla="*/ 199392 w 255911"/>
                  <a:gd name="connsiteY7" fmla="*/ 396961 h 397157"/>
                  <a:gd name="connsiteX8" fmla="*/ 228824 w 255911"/>
                  <a:gd name="connsiteY8" fmla="*/ 380197 h 397157"/>
                  <a:gd name="connsiteX9" fmla="*/ 210917 w 255911"/>
                  <a:gd name="connsiteY9" fmla="*/ 368577 h 397157"/>
                  <a:gd name="connsiteX10" fmla="*/ 254923 w 255911"/>
                  <a:gd name="connsiteY10" fmla="*/ 36059 h 397157"/>
                  <a:gd name="connsiteX11" fmla="*/ 18893 w 255911"/>
                  <a:gd name="connsiteY11" fmla="*/ 167885 h 3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911" h="397157">
                    <a:moveTo>
                      <a:pt x="18893" y="167885"/>
                    </a:moveTo>
                    <a:cubicBezTo>
                      <a:pt x="3558" y="240656"/>
                      <a:pt x="-14539" y="396485"/>
                      <a:pt x="14988" y="396961"/>
                    </a:cubicBezTo>
                    <a:cubicBezTo>
                      <a:pt x="44516" y="397437"/>
                      <a:pt x="61089" y="386960"/>
                      <a:pt x="44040" y="381150"/>
                    </a:cubicBezTo>
                    <a:cubicBezTo>
                      <a:pt x="26989" y="375339"/>
                      <a:pt x="26418" y="373149"/>
                      <a:pt x="26895" y="367338"/>
                    </a:cubicBezTo>
                    <a:cubicBezTo>
                      <a:pt x="34229" y="292281"/>
                      <a:pt x="131670" y="175219"/>
                      <a:pt x="139575" y="85970"/>
                    </a:cubicBezTo>
                    <a:cubicBezTo>
                      <a:pt x="142338" y="55490"/>
                      <a:pt x="144337" y="27677"/>
                      <a:pt x="145671" y="3198"/>
                    </a:cubicBezTo>
                    <a:cubicBezTo>
                      <a:pt x="156625" y="68635"/>
                      <a:pt x="148529" y="137977"/>
                      <a:pt x="149481" y="160932"/>
                    </a:cubicBezTo>
                    <a:cubicBezTo>
                      <a:pt x="152624" y="242466"/>
                      <a:pt x="167102" y="396676"/>
                      <a:pt x="199392" y="396961"/>
                    </a:cubicBezTo>
                    <a:cubicBezTo>
                      <a:pt x="233873" y="396961"/>
                      <a:pt x="250827" y="385722"/>
                      <a:pt x="228824" y="380197"/>
                    </a:cubicBezTo>
                    <a:cubicBezTo>
                      <a:pt x="209774" y="375339"/>
                      <a:pt x="210536" y="374292"/>
                      <a:pt x="210917" y="368577"/>
                    </a:cubicBezTo>
                    <a:cubicBezTo>
                      <a:pt x="215490" y="286185"/>
                      <a:pt x="248541" y="133976"/>
                      <a:pt x="254923" y="36059"/>
                    </a:cubicBezTo>
                    <a:cubicBezTo>
                      <a:pt x="262257" y="-76812"/>
                      <a:pt x="32323" y="104258"/>
                      <a:pt x="18893" y="167885"/>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任意多边形: 形状 142"/>
              <p:cNvSpPr/>
              <p:nvPr/>
            </p:nvSpPr>
            <p:spPr>
              <a:xfrm>
                <a:off x="7188378" y="3982614"/>
                <a:ext cx="387890" cy="705471"/>
              </a:xfrm>
              <a:custGeom>
                <a:avLst/>
                <a:gdLst>
                  <a:gd name="connsiteX0" fmla="*/ 231117 w 270645"/>
                  <a:gd name="connsiteY0" fmla="*/ -180 h 492233"/>
                  <a:gd name="connsiteX1" fmla="*/ 64430 w 270645"/>
                  <a:gd name="connsiteY1" fmla="*/ 25061 h 492233"/>
                  <a:gd name="connsiteX2" fmla="*/ -817 w 270645"/>
                  <a:gd name="connsiteY2" fmla="*/ 470450 h 492233"/>
                  <a:gd name="connsiteX3" fmla="*/ 41094 w 270645"/>
                  <a:gd name="connsiteY3" fmla="*/ 483023 h 492233"/>
                  <a:gd name="connsiteX4" fmla="*/ 153012 w 270645"/>
                  <a:gd name="connsiteY4" fmla="*/ 180604 h 492233"/>
                  <a:gd name="connsiteX5" fmla="*/ 169205 w 270645"/>
                  <a:gd name="connsiteY5" fmla="*/ 483023 h 492233"/>
                  <a:gd name="connsiteX6" fmla="*/ 225212 w 270645"/>
                  <a:gd name="connsiteY6" fmla="*/ 483023 h 492233"/>
                  <a:gd name="connsiteX7" fmla="*/ 269027 w 270645"/>
                  <a:gd name="connsiteY7" fmla="*/ 181271 h 492233"/>
                  <a:gd name="connsiteX8" fmla="*/ 231117 w 270645"/>
                  <a:gd name="connsiteY8" fmla="*/ -180 h 4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45" h="492233">
                    <a:moveTo>
                      <a:pt x="231117" y="-180"/>
                    </a:moveTo>
                    <a:cubicBezTo>
                      <a:pt x="172253" y="47445"/>
                      <a:pt x="96529" y="32585"/>
                      <a:pt x="64430" y="25061"/>
                    </a:cubicBezTo>
                    <a:cubicBezTo>
                      <a:pt x="55762" y="109738"/>
                      <a:pt x="5089" y="426921"/>
                      <a:pt x="-817" y="470450"/>
                    </a:cubicBezTo>
                    <a:cubicBezTo>
                      <a:pt x="24996" y="480832"/>
                      <a:pt x="33664" y="483023"/>
                      <a:pt x="41094" y="483023"/>
                    </a:cubicBezTo>
                    <a:cubicBezTo>
                      <a:pt x="165966" y="288427"/>
                      <a:pt x="151679" y="204988"/>
                      <a:pt x="153012" y="180604"/>
                    </a:cubicBezTo>
                    <a:cubicBezTo>
                      <a:pt x="157679" y="208703"/>
                      <a:pt x="142249" y="347196"/>
                      <a:pt x="169205" y="483023"/>
                    </a:cubicBezTo>
                    <a:cubicBezTo>
                      <a:pt x="178254" y="490071"/>
                      <a:pt x="205686" y="499215"/>
                      <a:pt x="225212" y="483023"/>
                    </a:cubicBezTo>
                    <a:cubicBezTo>
                      <a:pt x="226260" y="474355"/>
                      <a:pt x="276742" y="267377"/>
                      <a:pt x="269027" y="181271"/>
                    </a:cubicBezTo>
                    <a:cubicBezTo>
                      <a:pt x="261598" y="98403"/>
                      <a:pt x="244738" y="31347"/>
                      <a:pt x="2311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7459870" y="4733162"/>
                <a:ext cx="83355" cy="29692"/>
              </a:xfrm>
              <a:custGeom>
                <a:avLst/>
                <a:gdLst>
                  <a:gd name="connsiteX0" fmla="*/ -794 w 58160"/>
                  <a:gd name="connsiteY0" fmla="*/ -180 h 20717"/>
                  <a:gd name="connsiteX1" fmla="*/ 40735 w 58160"/>
                  <a:gd name="connsiteY1" fmla="*/ -180 h 20717"/>
                  <a:gd name="connsiteX2" fmla="*/ 51498 w 58160"/>
                  <a:gd name="connsiteY2" fmla="*/ 13060 h 20717"/>
                  <a:gd name="connsiteX3" fmla="*/ -794 w 58160"/>
                  <a:gd name="connsiteY3" fmla="*/ -180 h 20717"/>
                </a:gdLst>
                <a:ahLst/>
                <a:cxnLst>
                  <a:cxn ang="0">
                    <a:pos x="connsiteX0" y="connsiteY0"/>
                  </a:cxn>
                  <a:cxn ang="0">
                    <a:pos x="connsiteX1" y="connsiteY1"/>
                  </a:cxn>
                  <a:cxn ang="0">
                    <a:pos x="connsiteX2" y="connsiteY2"/>
                  </a:cxn>
                  <a:cxn ang="0">
                    <a:pos x="connsiteX3" y="connsiteY3"/>
                  </a:cxn>
                </a:cxnLst>
                <a:rect l="l" t="t" r="r" b="b"/>
                <a:pathLst>
                  <a:path w="58160" h="20717">
                    <a:moveTo>
                      <a:pt x="-794" y="-180"/>
                    </a:moveTo>
                    <a:cubicBezTo>
                      <a:pt x="-794" y="-180"/>
                      <a:pt x="24924" y="12107"/>
                      <a:pt x="40735" y="-180"/>
                    </a:cubicBezTo>
                    <a:cubicBezTo>
                      <a:pt x="40735" y="-180"/>
                      <a:pt x="69310" y="4582"/>
                      <a:pt x="51498" y="13060"/>
                    </a:cubicBezTo>
                    <a:cubicBezTo>
                      <a:pt x="33686" y="2153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7203636" y="4737121"/>
                <a:ext cx="83355" cy="29824"/>
              </a:xfrm>
              <a:custGeom>
                <a:avLst/>
                <a:gdLst>
                  <a:gd name="connsiteX0" fmla="*/ -794 w 58160"/>
                  <a:gd name="connsiteY0" fmla="*/ -180 h 20809"/>
                  <a:gd name="connsiteX1" fmla="*/ 40735 w 58160"/>
                  <a:gd name="connsiteY1" fmla="*/ -180 h 20809"/>
                  <a:gd name="connsiteX2" fmla="*/ 51498 w 58160"/>
                  <a:gd name="connsiteY2" fmla="*/ 13155 h 20809"/>
                  <a:gd name="connsiteX3" fmla="*/ -794 w 58160"/>
                  <a:gd name="connsiteY3" fmla="*/ -180 h 20809"/>
                </a:gdLst>
                <a:ahLst/>
                <a:cxnLst>
                  <a:cxn ang="0">
                    <a:pos x="connsiteX0" y="connsiteY0"/>
                  </a:cxn>
                  <a:cxn ang="0">
                    <a:pos x="connsiteX1" y="connsiteY1"/>
                  </a:cxn>
                  <a:cxn ang="0">
                    <a:pos x="connsiteX2" y="connsiteY2"/>
                  </a:cxn>
                  <a:cxn ang="0">
                    <a:pos x="connsiteX3" y="connsiteY3"/>
                  </a:cxn>
                </a:cxnLst>
                <a:rect l="l" t="t" r="r" b="b"/>
                <a:pathLst>
                  <a:path w="58160" h="20809">
                    <a:moveTo>
                      <a:pt x="-794" y="-180"/>
                    </a:moveTo>
                    <a:cubicBezTo>
                      <a:pt x="-794" y="-180"/>
                      <a:pt x="24923" y="12107"/>
                      <a:pt x="40735" y="-180"/>
                    </a:cubicBezTo>
                    <a:cubicBezTo>
                      <a:pt x="40735" y="-180"/>
                      <a:pt x="69310" y="4582"/>
                      <a:pt x="51498" y="13155"/>
                    </a:cubicBezTo>
                    <a:cubicBezTo>
                      <a:pt x="33686" y="2172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7446686" y="3468965"/>
                <a:ext cx="259109" cy="353318"/>
              </a:xfrm>
              <a:custGeom>
                <a:avLst/>
                <a:gdLst>
                  <a:gd name="connsiteX0" fmla="*/ 1547 w 180790"/>
                  <a:gd name="connsiteY0" fmla="*/ 232482 h 246523"/>
                  <a:gd name="connsiteX1" fmla="*/ 15549 w 180790"/>
                  <a:gd name="connsiteY1" fmla="*/ 186476 h 246523"/>
                  <a:gd name="connsiteX2" fmla="*/ 125372 w 180790"/>
                  <a:gd name="connsiteY2" fmla="*/ 122849 h 246523"/>
                  <a:gd name="connsiteX3" fmla="*/ 118800 w 180790"/>
                  <a:gd name="connsiteY3" fmla="*/ 40553 h 246523"/>
                  <a:gd name="connsiteX4" fmla="*/ 93749 w 180790"/>
                  <a:gd name="connsiteY4" fmla="*/ 8549 h 246523"/>
                  <a:gd name="connsiteX5" fmla="*/ 124229 w 180790"/>
                  <a:gd name="connsiteY5" fmla="*/ 18551 h 246523"/>
                  <a:gd name="connsiteX6" fmla="*/ 177760 w 180790"/>
                  <a:gd name="connsiteY6" fmla="*/ 135898 h 246523"/>
                  <a:gd name="connsiteX7" fmla="*/ 1547 w 180790"/>
                  <a:gd name="connsiteY7" fmla="*/ 232482 h 2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90" h="246523">
                    <a:moveTo>
                      <a:pt x="1547" y="232482"/>
                    </a:moveTo>
                    <a:cubicBezTo>
                      <a:pt x="-4452" y="215737"/>
                      <a:pt x="1239" y="197040"/>
                      <a:pt x="15549" y="186476"/>
                    </a:cubicBezTo>
                    <a:cubicBezTo>
                      <a:pt x="41838" y="168760"/>
                      <a:pt x="106132" y="162473"/>
                      <a:pt x="125372" y="122849"/>
                    </a:cubicBezTo>
                    <a:cubicBezTo>
                      <a:pt x="144612" y="83225"/>
                      <a:pt x="127849" y="58555"/>
                      <a:pt x="118800" y="40553"/>
                    </a:cubicBezTo>
                    <a:cubicBezTo>
                      <a:pt x="109751" y="22551"/>
                      <a:pt x="97845" y="19598"/>
                      <a:pt x="93749" y="8549"/>
                    </a:cubicBezTo>
                    <a:cubicBezTo>
                      <a:pt x="89654" y="-2500"/>
                      <a:pt x="103274" y="-6786"/>
                      <a:pt x="124229" y="18551"/>
                    </a:cubicBezTo>
                    <a:cubicBezTo>
                      <a:pt x="134421" y="30743"/>
                      <a:pt x="191857" y="84463"/>
                      <a:pt x="177760" y="135898"/>
                    </a:cubicBezTo>
                    <a:cubicBezTo>
                      <a:pt x="159757" y="203431"/>
                      <a:pt x="22216" y="277726"/>
                      <a:pt x="1547" y="232482"/>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任意多边形: 形状 146"/>
              <p:cNvSpPr/>
              <p:nvPr/>
            </p:nvSpPr>
            <p:spPr>
              <a:xfrm>
                <a:off x="7454990" y="3640650"/>
                <a:ext cx="201489" cy="175932"/>
              </a:xfrm>
              <a:custGeom>
                <a:avLst/>
                <a:gdLst>
                  <a:gd name="connsiteX0" fmla="*/ 3848 w 140586"/>
                  <a:gd name="connsiteY0" fmla="*/ 103928 h 122754"/>
                  <a:gd name="connsiteX1" fmla="*/ 70523 w 140586"/>
                  <a:gd name="connsiteY1" fmla="*/ 114691 h 122754"/>
                  <a:gd name="connsiteX2" fmla="*/ 139770 w 140586"/>
                  <a:gd name="connsiteY2" fmla="*/ 75258 h 122754"/>
                  <a:gd name="connsiteX3" fmla="*/ 94717 w 140586"/>
                  <a:gd name="connsiteY3" fmla="*/ -180 h 122754"/>
                  <a:gd name="connsiteX4" fmla="*/ 3848 w 140586"/>
                  <a:gd name="connsiteY4" fmla="*/ 103928 h 12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6" h="122754">
                    <a:moveTo>
                      <a:pt x="3848" y="103928"/>
                    </a:moveTo>
                    <a:cubicBezTo>
                      <a:pt x="3848" y="103928"/>
                      <a:pt x="19945" y="137361"/>
                      <a:pt x="70523" y="114691"/>
                    </a:cubicBezTo>
                    <a:cubicBezTo>
                      <a:pt x="121101" y="92022"/>
                      <a:pt x="139770" y="75258"/>
                      <a:pt x="139770" y="75258"/>
                    </a:cubicBezTo>
                    <a:cubicBezTo>
                      <a:pt x="139770" y="75258"/>
                      <a:pt x="135293" y="39253"/>
                      <a:pt x="94717" y="-180"/>
                    </a:cubicBezTo>
                    <a:cubicBezTo>
                      <a:pt x="94622" y="-180"/>
                      <a:pt x="-25679" y="60113"/>
                      <a:pt x="3848" y="1039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7271352" y="3731346"/>
                <a:ext cx="274833" cy="351697"/>
              </a:xfrm>
              <a:custGeom>
                <a:avLst/>
                <a:gdLst>
                  <a:gd name="connsiteX0" fmla="*/ 189130 w 191761"/>
                  <a:gd name="connsiteY0" fmla="*/ 195236 h 245392"/>
                  <a:gd name="connsiteX1" fmla="*/ 181034 w 191761"/>
                  <a:gd name="connsiteY1" fmla="*/ 35597 h 245392"/>
                  <a:gd name="connsiteX2" fmla="*/ 56638 w 191761"/>
                  <a:gd name="connsiteY2" fmla="*/ 10737 h 245392"/>
                  <a:gd name="connsiteX3" fmla="*/ 11584 w 191761"/>
                  <a:gd name="connsiteY3" fmla="*/ 105987 h 245392"/>
                  <a:gd name="connsiteX4" fmla="*/ 20157 w 191761"/>
                  <a:gd name="connsiteY4" fmla="*/ 229812 h 245392"/>
                  <a:gd name="connsiteX5" fmla="*/ 189130 w 191761"/>
                  <a:gd name="connsiteY5" fmla="*/ 195236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61" h="245392">
                    <a:moveTo>
                      <a:pt x="189130" y="195236"/>
                    </a:moveTo>
                    <a:cubicBezTo>
                      <a:pt x="193702" y="113798"/>
                      <a:pt x="189130" y="77126"/>
                      <a:pt x="181034" y="35597"/>
                    </a:cubicBezTo>
                    <a:cubicBezTo>
                      <a:pt x="171985" y="-13457"/>
                      <a:pt x="87118" y="-1741"/>
                      <a:pt x="56638" y="10737"/>
                    </a:cubicBezTo>
                    <a:cubicBezTo>
                      <a:pt x="26158" y="23215"/>
                      <a:pt x="-24325" y="42741"/>
                      <a:pt x="11584" y="105987"/>
                    </a:cubicBezTo>
                    <a:cubicBezTo>
                      <a:pt x="36635" y="150278"/>
                      <a:pt x="-30230" y="204571"/>
                      <a:pt x="20157" y="229812"/>
                    </a:cubicBezTo>
                    <a:cubicBezTo>
                      <a:pt x="20061" y="230574"/>
                      <a:pt x="184177" y="280961"/>
                      <a:pt x="189130" y="19523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7130250" y="3743636"/>
                <a:ext cx="285585" cy="712952"/>
              </a:xfrm>
              <a:custGeom>
                <a:avLst/>
                <a:gdLst>
                  <a:gd name="connsiteX0" fmla="*/ 155089 w 199263"/>
                  <a:gd name="connsiteY0" fmla="*/ 2448 h 497452"/>
                  <a:gd name="connsiteX1" fmla="*/ 180807 w 199263"/>
                  <a:gd name="connsiteY1" fmla="*/ 251241 h 497452"/>
                  <a:gd name="connsiteX2" fmla="*/ 97653 w 199263"/>
                  <a:gd name="connsiteY2" fmla="*/ 497272 h 497452"/>
                  <a:gd name="connsiteX3" fmla="*/ 2403 w 199263"/>
                  <a:gd name="connsiteY3" fmla="*/ 461744 h 497452"/>
                  <a:gd name="connsiteX4" fmla="*/ 100225 w 199263"/>
                  <a:gd name="connsiteY4" fmla="*/ 148562 h 497452"/>
                  <a:gd name="connsiteX5" fmla="*/ 117751 w 199263"/>
                  <a:gd name="connsiteY5" fmla="*/ 15212 h 497452"/>
                  <a:gd name="connsiteX6" fmla="*/ 155089 w 199263"/>
                  <a:gd name="connsiteY6" fmla="*/ 2448 h 4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3" h="497452">
                    <a:moveTo>
                      <a:pt x="155089" y="2448"/>
                    </a:moveTo>
                    <a:cubicBezTo>
                      <a:pt x="155089" y="2448"/>
                      <a:pt x="232146" y="68456"/>
                      <a:pt x="180807" y="251241"/>
                    </a:cubicBezTo>
                    <a:cubicBezTo>
                      <a:pt x="129467" y="434026"/>
                      <a:pt x="97653" y="497272"/>
                      <a:pt x="97653" y="497272"/>
                    </a:cubicBezTo>
                    <a:cubicBezTo>
                      <a:pt x="97653" y="497272"/>
                      <a:pt x="26883" y="482794"/>
                      <a:pt x="2403" y="461744"/>
                    </a:cubicBezTo>
                    <a:cubicBezTo>
                      <a:pt x="-22076" y="440694"/>
                      <a:pt x="101082" y="199997"/>
                      <a:pt x="100225" y="148562"/>
                    </a:cubicBezTo>
                    <a:cubicBezTo>
                      <a:pt x="99368" y="97127"/>
                      <a:pt x="86128" y="39215"/>
                      <a:pt x="117751" y="15212"/>
                    </a:cubicBezTo>
                    <a:cubicBezTo>
                      <a:pt x="149374" y="-8791"/>
                      <a:pt x="155089" y="2448"/>
                      <a:pt x="155089" y="2448"/>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6982952" y="3697369"/>
                <a:ext cx="356613" cy="224206"/>
              </a:xfrm>
              <a:custGeom>
                <a:avLst/>
                <a:gdLst>
                  <a:gd name="connsiteX0" fmla="*/ 245672 w 248822"/>
                  <a:gd name="connsiteY0" fmla="*/ 70924 h 156437"/>
                  <a:gd name="connsiteX1" fmla="*/ 201000 w 248822"/>
                  <a:gd name="connsiteY1" fmla="*/ 53398 h 156437"/>
                  <a:gd name="connsiteX2" fmla="*/ 82033 w 248822"/>
                  <a:gd name="connsiteY2" fmla="*/ 99976 h 156437"/>
                  <a:gd name="connsiteX3" fmla="*/ 21930 w 248822"/>
                  <a:gd name="connsiteY3" fmla="*/ 43588 h 156437"/>
                  <a:gd name="connsiteX4" fmla="*/ 12405 w 248822"/>
                  <a:gd name="connsiteY4" fmla="*/ 3964 h 156437"/>
                  <a:gd name="connsiteX5" fmla="*/ 1070 w 248822"/>
                  <a:gd name="connsiteY5" fmla="*/ 34158 h 156437"/>
                  <a:gd name="connsiteX6" fmla="*/ 59078 w 248822"/>
                  <a:gd name="connsiteY6" fmla="*/ 149411 h 156437"/>
                  <a:gd name="connsiteX7" fmla="*/ 245672 w 248822"/>
                  <a:gd name="connsiteY7" fmla="*/ 7092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22" h="156437">
                    <a:moveTo>
                      <a:pt x="245672" y="70924"/>
                    </a:moveTo>
                    <a:cubicBezTo>
                      <a:pt x="236327" y="55808"/>
                      <a:pt x="218130" y="48670"/>
                      <a:pt x="201000" y="53398"/>
                    </a:cubicBezTo>
                    <a:cubicBezTo>
                      <a:pt x="170520" y="62923"/>
                      <a:pt x="124800" y="109691"/>
                      <a:pt x="82033" y="99976"/>
                    </a:cubicBezTo>
                    <a:cubicBezTo>
                      <a:pt x="39265" y="90260"/>
                      <a:pt x="30312" y="61876"/>
                      <a:pt x="21930" y="43588"/>
                    </a:cubicBezTo>
                    <a:cubicBezTo>
                      <a:pt x="13548" y="25300"/>
                      <a:pt x="18786" y="14060"/>
                      <a:pt x="12405" y="3964"/>
                    </a:cubicBezTo>
                    <a:cubicBezTo>
                      <a:pt x="6023" y="-6133"/>
                      <a:pt x="-5312" y="1582"/>
                      <a:pt x="1070" y="34158"/>
                    </a:cubicBezTo>
                    <a:cubicBezTo>
                      <a:pt x="4118" y="49684"/>
                      <a:pt x="9928" y="128455"/>
                      <a:pt x="59078" y="149411"/>
                    </a:cubicBezTo>
                    <a:cubicBezTo>
                      <a:pt x="123657" y="176938"/>
                      <a:pt x="268056" y="115502"/>
                      <a:pt x="245672" y="70924"/>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7161617" y="3766433"/>
                <a:ext cx="192494" cy="155160"/>
              </a:xfrm>
              <a:custGeom>
                <a:avLst/>
                <a:gdLst>
                  <a:gd name="connsiteX0" fmla="*/ 130916 w 134310"/>
                  <a:gd name="connsiteY0" fmla="*/ 22833 h 108261"/>
                  <a:gd name="connsiteX1" fmla="*/ 69765 w 134310"/>
                  <a:gd name="connsiteY1" fmla="*/ 3306 h 108261"/>
                  <a:gd name="connsiteX2" fmla="*/ -815 w 134310"/>
                  <a:gd name="connsiteY2" fmla="*/ 30739 h 108261"/>
                  <a:gd name="connsiteX3" fmla="*/ 30999 w 134310"/>
                  <a:gd name="connsiteY3" fmla="*/ 108081 h 108261"/>
                  <a:gd name="connsiteX4" fmla="*/ 130916 w 134310"/>
                  <a:gd name="connsiteY4" fmla="*/ 22833 h 108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0" h="108261">
                    <a:moveTo>
                      <a:pt x="130916" y="22833"/>
                    </a:moveTo>
                    <a:cubicBezTo>
                      <a:pt x="130916" y="22833"/>
                      <a:pt x="120439" y="-10886"/>
                      <a:pt x="69765" y="3306"/>
                    </a:cubicBezTo>
                    <a:cubicBezTo>
                      <a:pt x="45091" y="9167"/>
                      <a:pt x="21341" y="18398"/>
                      <a:pt x="-815" y="30739"/>
                    </a:cubicBezTo>
                    <a:cubicBezTo>
                      <a:pt x="-815" y="30738"/>
                      <a:pt x="-1672" y="65219"/>
                      <a:pt x="30999" y="108081"/>
                    </a:cubicBezTo>
                    <a:cubicBezTo>
                      <a:pt x="30999" y="108081"/>
                      <a:pt x="152538" y="68172"/>
                      <a:pt x="130916" y="22833"/>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7436693" y="3728490"/>
                <a:ext cx="204942" cy="637259"/>
              </a:xfrm>
              <a:custGeom>
                <a:avLst/>
                <a:gdLst>
                  <a:gd name="connsiteX0" fmla="*/ -817 w 142995"/>
                  <a:gd name="connsiteY0" fmla="*/ -128 h 444639"/>
                  <a:gd name="connsiteX1" fmla="*/ 40713 w 142995"/>
                  <a:gd name="connsiteY1" fmla="*/ 442023 h 444639"/>
                  <a:gd name="connsiteX2" fmla="*/ 132819 w 142995"/>
                  <a:gd name="connsiteY2" fmla="*/ 422973 h 444639"/>
                  <a:gd name="connsiteX3" fmla="*/ 60239 w 142995"/>
                  <a:gd name="connsiteY3" fmla="*/ 15112 h 444639"/>
                  <a:gd name="connsiteX4" fmla="*/ -817 w 142995"/>
                  <a:gd name="connsiteY4" fmla="*/ -128 h 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95" h="444639">
                    <a:moveTo>
                      <a:pt x="-817" y="-128"/>
                    </a:moveTo>
                    <a:cubicBezTo>
                      <a:pt x="-817" y="-128"/>
                      <a:pt x="82146" y="71405"/>
                      <a:pt x="40713" y="442023"/>
                    </a:cubicBezTo>
                    <a:cubicBezTo>
                      <a:pt x="40713" y="442023"/>
                      <a:pt x="98530" y="454501"/>
                      <a:pt x="132819" y="422973"/>
                    </a:cubicBezTo>
                    <a:cubicBezTo>
                      <a:pt x="167109" y="391445"/>
                      <a:pt x="99006" y="71214"/>
                      <a:pt x="60239" y="15112"/>
                    </a:cubicBezTo>
                    <a:cubicBezTo>
                      <a:pt x="54143" y="6730"/>
                      <a:pt x="39665" y="-890"/>
                      <a:pt x="-817" y="-1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7364206" y="3685017"/>
                <a:ext cx="88930" cy="100339"/>
              </a:xfrm>
              <a:custGeom>
                <a:avLst/>
                <a:gdLst>
                  <a:gd name="connsiteX0" fmla="*/ -817 w 62050"/>
                  <a:gd name="connsiteY0" fmla="*/ -180 h 70010"/>
                  <a:gd name="connsiteX1" fmla="*/ 1851 w 62050"/>
                  <a:gd name="connsiteY1" fmla="*/ 39920 h 70010"/>
                  <a:gd name="connsiteX2" fmla="*/ 61001 w 62050"/>
                  <a:gd name="connsiteY2" fmla="*/ 65256 h 70010"/>
                  <a:gd name="connsiteX3" fmla="*/ 46618 w 62050"/>
                  <a:gd name="connsiteY3" fmla="*/ 13536 h 70010"/>
                </a:gdLst>
                <a:ahLst/>
                <a:cxnLst>
                  <a:cxn ang="0">
                    <a:pos x="connsiteX0" y="connsiteY0"/>
                  </a:cxn>
                  <a:cxn ang="0">
                    <a:pos x="connsiteX1" y="connsiteY1"/>
                  </a:cxn>
                  <a:cxn ang="0">
                    <a:pos x="connsiteX2" y="connsiteY2"/>
                  </a:cxn>
                  <a:cxn ang="0">
                    <a:pos x="connsiteX3" y="connsiteY3"/>
                  </a:cxn>
                </a:cxnLst>
                <a:rect l="l" t="t" r="r" b="b"/>
                <a:pathLst>
                  <a:path w="62050" h="70010">
                    <a:moveTo>
                      <a:pt x="-817" y="-180"/>
                    </a:moveTo>
                    <a:cubicBezTo>
                      <a:pt x="-817" y="-180"/>
                      <a:pt x="16710" y="22489"/>
                      <a:pt x="1851" y="39920"/>
                    </a:cubicBezTo>
                    <a:cubicBezTo>
                      <a:pt x="-13008" y="57351"/>
                      <a:pt x="66049" y="79544"/>
                      <a:pt x="61001" y="65256"/>
                    </a:cubicBezTo>
                    <a:cubicBezTo>
                      <a:pt x="54429" y="46683"/>
                      <a:pt x="41951" y="37539"/>
                      <a:pt x="46618" y="13536"/>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a:off x="7340674" y="3597175"/>
                <a:ext cx="125242" cy="147113"/>
              </a:xfrm>
              <a:custGeom>
                <a:avLst/>
                <a:gdLst>
                  <a:gd name="connsiteX0" fmla="*/ 45034 w 87386"/>
                  <a:gd name="connsiteY0" fmla="*/ 4150 h 102646"/>
                  <a:gd name="connsiteX1" fmla="*/ 83134 w 87386"/>
                  <a:gd name="connsiteY1" fmla="*/ 97781 h 102646"/>
                  <a:gd name="connsiteX2" fmla="*/ 19031 w 87386"/>
                  <a:gd name="connsiteY2" fmla="*/ 80255 h 102646"/>
                  <a:gd name="connsiteX3" fmla="*/ 648 w 87386"/>
                  <a:gd name="connsiteY3" fmla="*/ 23677 h 102646"/>
                  <a:gd name="connsiteX4" fmla="*/ 45034 w 87386"/>
                  <a:gd name="connsiteY4" fmla="*/ 4150 h 10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6" h="102646">
                    <a:moveTo>
                      <a:pt x="45034" y="4150"/>
                    </a:moveTo>
                    <a:cubicBezTo>
                      <a:pt x="64656" y="15866"/>
                      <a:pt x="97231" y="79112"/>
                      <a:pt x="83134" y="97781"/>
                    </a:cubicBezTo>
                    <a:cubicBezTo>
                      <a:pt x="77229" y="105877"/>
                      <a:pt x="45034" y="105496"/>
                      <a:pt x="19031" y="80255"/>
                    </a:cubicBezTo>
                    <a:cubicBezTo>
                      <a:pt x="2945" y="66225"/>
                      <a:pt x="-4120" y="44483"/>
                      <a:pt x="648" y="23677"/>
                    </a:cubicBezTo>
                    <a:cubicBezTo>
                      <a:pt x="4077" y="12056"/>
                      <a:pt x="22174" y="-9375"/>
                      <a:pt x="45034" y="415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7326101" y="3587577"/>
                <a:ext cx="110548" cy="137327"/>
              </a:xfrm>
              <a:custGeom>
                <a:avLst/>
                <a:gdLst>
                  <a:gd name="connsiteX0" fmla="*/ 73490 w 77134"/>
                  <a:gd name="connsiteY0" fmla="*/ 15325 h 95818"/>
                  <a:gd name="connsiteX1" fmla="*/ 53868 w 77134"/>
                  <a:gd name="connsiteY1" fmla="*/ 34375 h 95818"/>
                  <a:gd name="connsiteX2" fmla="*/ 28627 w 77134"/>
                  <a:gd name="connsiteY2" fmla="*/ 48662 h 95818"/>
                  <a:gd name="connsiteX3" fmla="*/ 35199 w 77134"/>
                  <a:gd name="connsiteY3" fmla="*/ 84476 h 95818"/>
                  <a:gd name="connsiteX4" fmla="*/ 11863 w 77134"/>
                  <a:gd name="connsiteY4" fmla="*/ 80190 h 95818"/>
                  <a:gd name="connsiteX5" fmla="*/ 1195 w 77134"/>
                  <a:gd name="connsiteY5" fmla="*/ 33327 h 95818"/>
                  <a:gd name="connsiteX6" fmla="*/ 73490 w 77134"/>
                  <a:gd name="connsiteY6" fmla="*/ 15325 h 9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34" h="95818">
                    <a:moveTo>
                      <a:pt x="73490" y="15325"/>
                    </a:moveTo>
                    <a:cubicBezTo>
                      <a:pt x="79014" y="22945"/>
                      <a:pt x="78347" y="24850"/>
                      <a:pt x="53868" y="34375"/>
                    </a:cubicBezTo>
                    <a:cubicBezTo>
                      <a:pt x="29389" y="43900"/>
                      <a:pt x="24626" y="43233"/>
                      <a:pt x="28627" y="48662"/>
                    </a:cubicBezTo>
                    <a:cubicBezTo>
                      <a:pt x="40152" y="64759"/>
                      <a:pt x="21293" y="65331"/>
                      <a:pt x="35199" y="84476"/>
                    </a:cubicBezTo>
                    <a:cubicBezTo>
                      <a:pt x="49106" y="103622"/>
                      <a:pt x="25198" y="95430"/>
                      <a:pt x="11863" y="80190"/>
                    </a:cubicBezTo>
                    <a:cubicBezTo>
                      <a:pt x="391" y="67492"/>
                      <a:pt x="-3650" y="49740"/>
                      <a:pt x="1195" y="33327"/>
                    </a:cubicBezTo>
                    <a:cubicBezTo>
                      <a:pt x="8720" y="-392"/>
                      <a:pt x="53392" y="-12679"/>
                      <a:pt x="73490" y="1532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7326053" y="3587759"/>
                <a:ext cx="92860" cy="137675"/>
              </a:xfrm>
              <a:custGeom>
                <a:avLst/>
                <a:gdLst>
                  <a:gd name="connsiteX0" fmla="*/ 1229 w 64792"/>
                  <a:gd name="connsiteY0" fmla="*/ 33485 h 96061"/>
                  <a:gd name="connsiteX1" fmla="*/ 11897 w 64792"/>
                  <a:gd name="connsiteY1" fmla="*/ 80348 h 96061"/>
                  <a:gd name="connsiteX2" fmla="*/ 39329 w 64792"/>
                  <a:gd name="connsiteY2" fmla="*/ 94255 h 96061"/>
                  <a:gd name="connsiteX3" fmla="*/ 25803 w 64792"/>
                  <a:gd name="connsiteY3" fmla="*/ 73586 h 96061"/>
                  <a:gd name="connsiteX4" fmla="*/ 15802 w 64792"/>
                  <a:gd name="connsiteY4" fmla="*/ 43201 h 96061"/>
                  <a:gd name="connsiteX5" fmla="*/ 53140 w 64792"/>
                  <a:gd name="connsiteY5" fmla="*/ 19198 h 96061"/>
                  <a:gd name="connsiteX6" fmla="*/ 62665 w 64792"/>
                  <a:gd name="connsiteY6" fmla="*/ 5386 h 96061"/>
                  <a:gd name="connsiteX7" fmla="*/ 1229 w 64792"/>
                  <a:gd name="connsiteY7" fmla="*/ 33485 h 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92" h="96061">
                    <a:moveTo>
                      <a:pt x="1229" y="33485"/>
                    </a:moveTo>
                    <a:cubicBezTo>
                      <a:pt x="-3674" y="49897"/>
                      <a:pt x="373" y="67677"/>
                      <a:pt x="11897" y="80348"/>
                    </a:cubicBezTo>
                    <a:cubicBezTo>
                      <a:pt x="21422" y="91683"/>
                      <a:pt x="37710" y="99398"/>
                      <a:pt x="39329" y="94255"/>
                    </a:cubicBezTo>
                    <a:cubicBezTo>
                      <a:pt x="40948" y="89111"/>
                      <a:pt x="24470" y="89588"/>
                      <a:pt x="25803" y="73586"/>
                    </a:cubicBezTo>
                    <a:cubicBezTo>
                      <a:pt x="27137" y="57584"/>
                      <a:pt x="16278" y="56726"/>
                      <a:pt x="15802" y="43201"/>
                    </a:cubicBezTo>
                    <a:cubicBezTo>
                      <a:pt x="15326" y="29675"/>
                      <a:pt x="25327" y="29961"/>
                      <a:pt x="53140" y="19198"/>
                    </a:cubicBezTo>
                    <a:cubicBezTo>
                      <a:pt x="64285" y="14816"/>
                      <a:pt x="65523" y="9673"/>
                      <a:pt x="62665" y="5386"/>
                    </a:cubicBezTo>
                    <a:cubicBezTo>
                      <a:pt x="40948" y="-8615"/>
                      <a:pt x="9135" y="4910"/>
                      <a:pt x="1229" y="3348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1"/>
          <p:cNvSpPr txBox="1"/>
          <p:nvPr/>
        </p:nvSpPr>
        <p:spPr>
          <a:xfrm>
            <a:off x="1259394" y="183706"/>
            <a:ext cx="2954655"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肺结核该如何治疗？</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4214049" y="414539"/>
            <a:ext cx="3652342"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0" name="任意多边形: 形状 429"/>
          <p:cNvSpPr/>
          <p:nvPr/>
        </p:nvSpPr>
        <p:spPr>
          <a:xfrm>
            <a:off x="1244498" y="1695668"/>
            <a:ext cx="3713825" cy="2859252"/>
          </a:xfrm>
          <a:custGeom>
            <a:avLst/>
            <a:gdLst>
              <a:gd name="connsiteX0" fmla="*/ 1414653 w 1535715"/>
              <a:gd name="connsiteY0" fmla="*/ 1182338 h 1182338"/>
              <a:gd name="connsiteX1" fmla="*/ 1406652 w 1535715"/>
              <a:gd name="connsiteY1" fmla="*/ 1177195 h 1182338"/>
              <a:gd name="connsiteX2" fmla="*/ 1411701 w 1535715"/>
              <a:gd name="connsiteY2" fmla="*/ 1169194 h 1182338"/>
              <a:gd name="connsiteX3" fmla="*/ 1419797 w 1535715"/>
              <a:gd name="connsiteY3" fmla="*/ 1174242 h 1182338"/>
              <a:gd name="connsiteX4" fmla="*/ 111633 w 1535715"/>
              <a:gd name="connsiteY4" fmla="*/ 1166051 h 1182338"/>
              <a:gd name="connsiteX5" fmla="*/ 106680 w 1535715"/>
              <a:gd name="connsiteY5" fmla="*/ 1157859 h 1182338"/>
              <a:gd name="connsiteX6" fmla="*/ 114872 w 1535715"/>
              <a:gd name="connsiteY6" fmla="*/ 1153001 h 1182338"/>
              <a:gd name="connsiteX7" fmla="*/ 119729 w 1535715"/>
              <a:gd name="connsiteY7" fmla="*/ 1161098 h 1182338"/>
              <a:gd name="connsiteX8" fmla="*/ 1434560 w 1535715"/>
              <a:gd name="connsiteY8" fmla="*/ 1149572 h 1182338"/>
              <a:gd name="connsiteX9" fmla="*/ 1426274 w 1535715"/>
              <a:gd name="connsiteY9" fmla="*/ 1144810 h 1182338"/>
              <a:gd name="connsiteX10" fmla="*/ 1430941 w 1535715"/>
              <a:gd name="connsiteY10" fmla="*/ 1136618 h 1182338"/>
              <a:gd name="connsiteX11" fmla="*/ 1439228 w 1535715"/>
              <a:gd name="connsiteY11" fmla="*/ 1141190 h 1182338"/>
              <a:gd name="connsiteX12" fmla="*/ 1434560 w 1535715"/>
              <a:gd name="connsiteY12" fmla="*/ 1149572 h 1182338"/>
              <a:gd name="connsiteX13" fmla="*/ 92488 w 1535715"/>
              <a:gd name="connsiteY13" fmla="*/ 1133285 h 1182338"/>
              <a:gd name="connsiteX14" fmla="*/ 88011 w 1535715"/>
              <a:gd name="connsiteY14" fmla="*/ 1124903 h 1182338"/>
              <a:gd name="connsiteX15" fmla="*/ 96488 w 1535715"/>
              <a:gd name="connsiteY15" fmla="*/ 1120426 h 1182338"/>
              <a:gd name="connsiteX16" fmla="*/ 100965 w 1535715"/>
              <a:gd name="connsiteY16" fmla="*/ 1128808 h 1182338"/>
              <a:gd name="connsiteX17" fmla="*/ 1452753 w 1535715"/>
              <a:gd name="connsiteY17" fmla="*/ 1116330 h 1182338"/>
              <a:gd name="connsiteX18" fmla="*/ 1444276 w 1535715"/>
              <a:gd name="connsiteY18" fmla="*/ 1112044 h 1182338"/>
              <a:gd name="connsiteX19" fmla="*/ 1448562 w 1535715"/>
              <a:gd name="connsiteY19" fmla="*/ 1103567 h 1182338"/>
              <a:gd name="connsiteX20" fmla="*/ 1457135 w 1535715"/>
              <a:gd name="connsiteY20" fmla="*/ 1107758 h 1182338"/>
              <a:gd name="connsiteX21" fmla="*/ 1452753 w 1535715"/>
              <a:gd name="connsiteY21" fmla="*/ 1115854 h 1182338"/>
              <a:gd name="connsiteX22" fmla="*/ 75152 w 1535715"/>
              <a:gd name="connsiteY22" fmla="*/ 1099185 h 1182338"/>
              <a:gd name="connsiteX23" fmla="*/ 71057 w 1535715"/>
              <a:gd name="connsiteY23" fmla="*/ 1090518 h 1182338"/>
              <a:gd name="connsiteX24" fmla="*/ 79724 w 1535715"/>
              <a:gd name="connsiteY24" fmla="*/ 1086517 h 1182338"/>
              <a:gd name="connsiteX25" fmla="*/ 83725 w 1535715"/>
              <a:gd name="connsiteY25" fmla="*/ 1095089 h 1182338"/>
              <a:gd name="connsiteX26" fmla="*/ 1469327 w 1535715"/>
              <a:gd name="connsiteY26" fmla="*/ 1081754 h 1182338"/>
              <a:gd name="connsiteX27" fmla="*/ 1460659 w 1535715"/>
              <a:gd name="connsiteY27" fmla="*/ 1077849 h 1182338"/>
              <a:gd name="connsiteX28" fmla="*/ 1464469 w 1535715"/>
              <a:gd name="connsiteY28" fmla="*/ 1069181 h 1182338"/>
              <a:gd name="connsiteX29" fmla="*/ 1473232 w 1535715"/>
              <a:gd name="connsiteY29" fmla="*/ 1072992 h 1182338"/>
              <a:gd name="connsiteX30" fmla="*/ 1469327 w 1535715"/>
              <a:gd name="connsiteY30" fmla="*/ 1081278 h 1182338"/>
              <a:gd name="connsiteX31" fmla="*/ 59627 w 1535715"/>
              <a:gd name="connsiteY31" fmla="*/ 1064133 h 1182338"/>
              <a:gd name="connsiteX32" fmla="*/ 56007 w 1535715"/>
              <a:gd name="connsiteY32" fmla="*/ 1055275 h 1182338"/>
              <a:gd name="connsiteX33" fmla="*/ 64866 w 1535715"/>
              <a:gd name="connsiteY33" fmla="*/ 1051751 h 1182338"/>
              <a:gd name="connsiteX34" fmla="*/ 68390 w 1535715"/>
              <a:gd name="connsiteY34" fmla="*/ 1060514 h 1182338"/>
              <a:gd name="connsiteX35" fmla="*/ 1484281 w 1535715"/>
              <a:gd name="connsiteY35" fmla="*/ 1046417 h 1182338"/>
              <a:gd name="connsiteX36" fmla="*/ 1475423 w 1535715"/>
              <a:gd name="connsiteY36" fmla="*/ 1042892 h 1182338"/>
              <a:gd name="connsiteX37" fmla="*/ 1478756 w 1535715"/>
              <a:gd name="connsiteY37" fmla="*/ 1034129 h 1182338"/>
              <a:gd name="connsiteX38" fmla="*/ 1487710 w 1535715"/>
              <a:gd name="connsiteY38" fmla="*/ 1037463 h 1182338"/>
              <a:gd name="connsiteX39" fmla="*/ 46006 w 1535715"/>
              <a:gd name="connsiteY39" fmla="*/ 1028414 h 1182338"/>
              <a:gd name="connsiteX40" fmla="*/ 42767 w 1535715"/>
              <a:gd name="connsiteY40" fmla="*/ 1019461 h 1182338"/>
              <a:gd name="connsiteX41" fmla="*/ 51816 w 1535715"/>
              <a:gd name="connsiteY41" fmla="*/ 1016318 h 1182338"/>
              <a:gd name="connsiteX42" fmla="*/ 54959 w 1535715"/>
              <a:gd name="connsiteY42" fmla="*/ 1025271 h 1182338"/>
              <a:gd name="connsiteX43" fmla="*/ 1497044 w 1535715"/>
              <a:gd name="connsiteY43" fmla="*/ 1009460 h 1182338"/>
              <a:gd name="connsiteX44" fmla="*/ 1487996 w 1535715"/>
              <a:gd name="connsiteY44" fmla="*/ 1006412 h 1182338"/>
              <a:gd name="connsiteX45" fmla="*/ 1490948 w 1535715"/>
              <a:gd name="connsiteY45" fmla="*/ 997458 h 1182338"/>
              <a:gd name="connsiteX46" fmla="*/ 1499997 w 1535715"/>
              <a:gd name="connsiteY46" fmla="*/ 1000316 h 1182338"/>
              <a:gd name="connsiteX47" fmla="*/ 1497044 w 1535715"/>
              <a:gd name="connsiteY47" fmla="*/ 1009460 h 1182338"/>
              <a:gd name="connsiteX48" fmla="*/ 33433 w 1535715"/>
              <a:gd name="connsiteY48" fmla="*/ 991267 h 1182338"/>
              <a:gd name="connsiteX49" fmla="*/ 30671 w 1535715"/>
              <a:gd name="connsiteY49" fmla="*/ 981742 h 1182338"/>
              <a:gd name="connsiteX50" fmla="*/ 40196 w 1535715"/>
              <a:gd name="connsiteY50" fmla="*/ 979075 h 1182338"/>
              <a:gd name="connsiteX51" fmla="*/ 42863 w 1535715"/>
              <a:gd name="connsiteY51" fmla="*/ 988124 h 1182338"/>
              <a:gd name="connsiteX52" fmla="*/ 1508189 w 1535715"/>
              <a:gd name="connsiteY52" fmla="*/ 972788 h 1182338"/>
              <a:gd name="connsiteX53" fmla="*/ 1498664 w 1535715"/>
              <a:gd name="connsiteY53" fmla="*/ 970217 h 1182338"/>
              <a:gd name="connsiteX54" fmla="*/ 1501140 w 1535715"/>
              <a:gd name="connsiteY54" fmla="*/ 960692 h 1182338"/>
              <a:gd name="connsiteX55" fmla="*/ 1510665 w 1535715"/>
              <a:gd name="connsiteY55" fmla="*/ 963168 h 1182338"/>
              <a:gd name="connsiteX56" fmla="*/ 23241 w 1535715"/>
              <a:gd name="connsiteY56" fmla="*/ 954310 h 1182338"/>
              <a:gd name="connsiteX57" fmla="*/ 20955 w 1535715"/>
              <a:gd name="connsiteY57" fmla="*/ 944785 h 1182338"/>
              <a:gd name="connsiteX58" fmla="*/ 30480 w 1535715"/>
              <a:gd name="connsiteY58" fmla="*/ 942594 h 1182338"/>
              <a:gd name="connsiteX59" fmla="*/ 32671 w 1535715"/>
              <a:gd name="connsiteY59" fmla="*/ 952119 h 1182338"/>
              <a:gd name="connsiteX60" fmla="*/ 1517618 w 1535715"/>
              <a:gd name="connsiteY60" fmla="*/ 935260 h 1182338"/>
              <a:gd name="connsiteX61" fmla="*/ 1508093 w 1535715"/>
              <a:gd name="connsiteY61" fmla="*/ 933164 h 1182338"/>
              <a:gd name="connsiteX62" fmla="*/ 1510094 w 1535715"/>
              <a:gd name="connsiteY62" fmla="*/ 923639 h 1182338"/>
              <a:gd name="connsiteX63" fmla="*/ 1519619 w 1535715"/>
              <a:gd name="connsiteY63" fmla="*/ 925544 h 1182338"/>
              <a:gd name="connsiteX64" fmla="*/ 14859 w 1535715"/>
              <a:gd name="connsiteY64" fmla="*/ 916210 h 1182338"/>
              <a:gd name="connsiteX65" fmla="*/ 13049 w 1535715"/>
              <a:gd name="connsiteY65" fmla="*/ 906685 h 1182338"/>
              <a:gd name="connsiteX66" fmla="*/ 22574 w 1535715"/>
              <a:gd name="connsiteY66" fmla="*/ 904970 h 1182338"/>
              <a:gd name="connsiteX67" fmla="*/ 24289 w 1535715"/>
              <a:gd name="connsiteY67" fmla="*/ 914495 h 1182338"/>
              <a:gd name="connsiteX68" fmla="*/ 1525048 w 1535715"/>
              <a:gd name="connsiteY68" fmla="*/ 897160 h 1182338"/>
              <a:gd name="connsiteX69" fmla="*/ 1515523 w 1535715"/>
              <a:gd name="connsiteY69" fmla="*/ 895541 h 1182338"/>
              <a:gd name="connsiteX70" fmla="*/ 1517142 w 1535715"/>
              <a:gd name="connsiteY70" fmla="*/ 886016 h 1182338"/>
              <a:gd name="connsiteX71" fmla="*/ 1526667 w 1535715"/>
              <a:gd name="connsiteY71" fmla="*/ 887444 h 1182338"/>
              <a:gd name="connsiteX72" fmla="*/ 1525619 w 1535715"/>
              <a:gd name="connsiteY72" fmla="*/ 898398 h 1182338"/>
              <a:gd name="connsiteX73" fmla="*/ 8382 w 1535715"/>
              <a:gd name="connsiteY73" fmla="*/ 878110 h 1182338"/>
              <a:gd name="connsiteX74" fmla="*/ 7049 w 1535715"/>
              <a:gd name="connsiteY74" fmla="*/ 868585 h 1182338"/>
              <a:gd name="connsiteX75" fmla="*/ 16574 w 1535715"/>
              <a:gd name="connsiteY75" fmla="*/ 867347 h 1182338"/>
              <a:gd name="connsiteX76" fmla="*/ 17907 w 1535715"/>
              <a:gd name="connsiteY76" fmla="*/ 876872 h 1182338"/>
              <a:gd name="connsiteX77" fmla="*/ 1530572 w 1535715"/>
              <a:gd name="connsiteY77" fmla="*/ 859060 h 1182338"/>
              <a:gd name="connsiteX78" fmla="*/ 1521047 w 1535715"/>
              <a:gd name="connsiteY78" fmla="*/ 857917 h 1182338"/>
              <a:gd name="connsiteX79" fmla="*/ 1522095 w 1535715"/>
              <a:gd name="connsiteY79" fmla="*/ 848392 h 1182338"/>
              <a:gd name="connsiteX80" fmla="*/ 1531620 w 1535715"/>
              <a:gd name="connsiteY80" fmla="*/ 849344 h 1182338"/>
              <a:gd name="connsiteX81" fmla="*/ 3810 w 1535715"/>
              <a:gd name="connsiteY81" fmla="*/ 840010 h 1182338"/>
              <a:gd name="connsiteX82" fmla="*/ 2953 w 1535715"/>
              <a:gd name="connsiteY82" fmla="*/ 830485 h 1182338"/>
              <a:gd name="connsiteX83" fmla="*/ 12478 w 1535715"/>
              <a:gd name="connsiteY83" fmla="*/ 829723 h 1182338"/>
              <a:gd name="connsiteX84" fmla="*/ 13335 w 1535715"/>
              <a:gd name="connsiteY84" fmla="*/ 839248 h 1182338"/>
              <a:gd name="connsiteX85" fmla="*/ 1534287 w 1535715"/>
              <a:gd name="connsiteY85" fmla="*/ 820960 h 1182338"/>
              <a:gd name="connsiteX86" fmla="*/ 1524762 w 1535715"/>
              <a:gd name="connsiteY86" fmla="*/ 820293 h 1182338"/>
              <a:gd name="connsiteX87" fmla="*/ 1525334 w 1535715"/>
              <a:gd name="connsiteY87" fmla="*/ 810768 h 1182338"/>
              <a:gd name="connsiteX88" fmla="*/ 1534859 w 1535715"/>
              <a:gd name="connsiteY88" fmla="*/ 811340 h 1182338"/>
              <a:gd name="connsiteX89" fmla="*/ 762 w 1535715"/>
              <a:gd name="connsiteY89" fmla="*/ 801910 h 1182338"/>
              <a:gd name="connsiteX90" fmla="*/ 762 w 1535715"/>
              <a:gd name="connsiteY90" fmla="*/ 792385 h 1182338"/>
              <a:gd name="connsiteX91" fmla="*/ 10287 w 1535715"/>
              <a:gd name="connsiteY91" fmla="*/ 792385 h 1182338"/>
              <a:gd name="connsiteX92" fmla="*/ 10287 w 1535715"/>
              <a:gd name="connsiteY92" fmla="*/ 801910 h 1182338"/>
              <a:gd name="connsiteX93" fmla="*/ 1535716 w 1535715"/>
              <a:gd name="connsiteY93" fmla="*/ 782860 h 1182338"/>
              <a:gd name="connsiteX94" fmla="*/ 1526191 w 1535715"/>
              <a:gd name="connsiteY94" fmla="*/ 782860 h 1182338"/>
              <a:gd name="connsiteX95" fmla="*/ 1526191 w 1535715"/>
              <a:gd name="connsiteY95" fmla="*/ 773335 h 1182338"/>
              <a:gd name="connsiteX96" fmla="*/ 1535716 w 1535715"/>
              <a:gd name="connsiteY96" fmla="*/ 773335 h 1182338"/>
              <a:gd name="connsiteX97" fmla="*/ 9525 w 1535715"/>
              <a:gd name="connsiteY97" fmla="*/ 763810 h 1182338"/>
              <a:gd name="connsiteX98" fmla="*/ 0 w 1535715"/>
              <a:gd name="connsiteY98" fmla="*/ 763810 h 1182338"/>
              <a:gd name="connsiteX99" fmla="*/ 0 w 1535715"/>
              <a:gd name="connsiteY99" fmla="*/ 754285 h 1182338"/>
              <a:gd name="connsiteX100" fmla="*/ 9525 w 1535715"/>
              <a:gd name="connsiteY100" fmla="*/ 754285 h 1182338"/>
              <a:gd name="connsiteX101" fmla="*/ 10001 w 1535715"/>
              <a:gd name="connsiteY101" fmla="*/ 764953 h 1182338"/>
              <a:gd name="connsiteX102" fmla="*/ 1526001 w 1535715"/>
              <a:gd name="connsiteY102" fmla="*/ 744760 h 1182338"/>
              <a:gd name="connsiteX103" fmla="*/ 1526001 w 1535715"/>
              <a:gd name="connsiteY103" fmla="*/ 735235 h 1182338"/>
              <a:gd name="connsiteX104" fmla="*/ 1535526 w 1535715"/>
              <a:gd name="connsiteY104" fmla="*/ 735235 h 1182338"/>
              <a:gd name="connsiteX105" fmla="*/ 1535526 w 1535715"/>
              <a:gd name="connsiteY105" fmla="*/ 744760 h 1182338"/>
              <a:gd name="connsiteX106" fmla="*/ 10573 w 1535715"/>
              <a:gd name="connsiteY106" fmla="*/ 725710 h 1182338"/>
              <a:gd name="connsiteX107" fmla="*/ 1048 w 1535715"/>
              <a:gd name="connsiteY107" fmla="*/ 725138 h 1182338"/>
              <a:gd name="connsiteX108" fmla="*/ 1619 w 1535715"/>
              <a:gd name="connsiteY108" fmla="*/ 715613 h 1182338"/>
              <a:gd name="connsiteX109" fmla="*/ 11144 w 1535715"/>
              <a:gd name="connsiteY109" fmla="*/ 716280 h 1182338"/>
              <a:gd name="connsiteX110" fmla="*/ 1523905 w 1535715"/>
              <a:gd name="connsiteY110" fmla="*/ 706660 h 1182338"/>
              <a:gd name="connsiteX111" fmla="*/ 1523048 w 1535715"/>
              <a:gd name="connsiteY111" fmla="*/ 697135 h 1182338"/>
              <a:gd name="connsiteX112" fmla="*/ 1532573 w 1535715"/>
              <a:gd name="connsiteY112" fmla="*/ 696278 h 1182338"/>
              <a:gd name="connsiteX113" fmla="*/ 1533430 w 1535715"/>
              <a:gd name="connsiteY113" fmla="*/ 705803 h 1182338"/>
              <a:gd name="connsiteX114" fmla="*/ 13526 w 1535715"/>
              <a:gd name="connsiteY114" fmla="*/ 687610 h 1182338"/>
              <a:gd name="connsiteX115" fmla="*/ 4001 w 1535715"/>
              <a:gd name="connsiteY115" fmla="*/ 686562 h 1182338"/>
              <a:gd name="connsiteX116" fmla="*/ 5048 w 1535715"/>
              <a:gd name="connsiteY116" fmla="*/ 677037 h 1182338"/>
              <a:gd name="connsiteX117" fmla="*/ 14573 w 1535715"/>
              <a:gd name="connsiteY117" fmla="*/ 678180 h 1182338"/>
              <a:gd name="connsiteX118" fmla="*/ 14002 w 1535715"/>
              <a:gd name="connsiteY118" fmla="*/ 689420 h 1182338"/>
              <a:gd name="connsiteX119" fmla="*/ 1520000 w 1535715"/>
              <a:gd name="connsiteY119" fmla="*/ 668560 h 1182338"/>
              <a:gd name="connsiteX120" fmla="*/ 1518666 w 1535715"/>
              <a:gd name="connsiteY120" fmla="*/ 659035 h 1182338"/>
              <a:gd name="connsiteX121" fmla="*/ 1528191 w 1535715"/>
              <a:gd name="connsiteY121" fmla="*/ 657701 h 1182338"/>
              <a:gd name="connsiteX122" fmla="*/ 1529525 w 1535715"/>
              <a:gd name="connsiteY122" fmla="*/ 667226 h 1182338"/>
              <a:gd name="connsiteX123" fmla="*/ 18479 w 1535715"/>
              <a:gd name="connsiteY123" fmla="*/ 649510 h 1182338"/>
              <a:gd name="connsiteX124" fmla="*/ 8954 w 1535715"/>
              <a:gd name="connsiteY124" fmla="*/ 647986 h 1182338"/>
              <a:gd name="connsiteX125" fmla="*/ 10478 w 1535715"/>
              <a:gd name="connsiteY125" fmla="*/ 638461 h 1182338"/>
              <a:gd name="connsiteX126" fmla="*/ 20003 w 1535715"/>
              <a:gd name="connsiteY126" fmla="*/ 639985 h 1182338"/>
              <a:gd name="connsiteX127" fmla="*/ 1513904 w 1535715"/>
              <a:gd name="connsiteY127" fmla="*/ 630460 h 1182338"/>
              <a:gd name="connsiteX128" fmla="*/ 1512189 w 1535715"/>
              <a:gd name="connsiteY128" fmla="*/ 620935 h 1182338"/>
              <a:gd name="connsiteX129" fmla="*/ 1521714 w 1535715"/>
              <a:gd name="connsiteY129" fmla="*/ 619125 h 1182338"/>
              <a:gd name="connsiteX130" fmla="*/ 1523524 w 1535715"/>
              <a:gd name="connsiteY130" fmla="*/ 628650 h 1182338"/>
              <a:gd name="connsiteX131" fmla="*/ 25051 w 1535715"/>
              <a:gd name="connsiteY131" fmla="*/ 611981 h 1182338"/>
              <a:gd name="connsiteX132" fmla="*/ 15526 w 1535715"/>
              <a:gd name="connsiteY132" fmla="*/ 609981 h 1182338"/>
              <a:gd name="connsiteX133" fmla="*/ 17526 w 1535715"/>
              <a:gd name="connsiteY133" fmla="*/ 600456 h 1182338"/>
              <a:gd name="connsiteX134" fmla="*/ 27051 w 1535715"/>
              <a:gd name="connsiteY134" fmla="*/ 602456 h 1182338"/>
              <a:gd name="connsiteX135" fmla="*/ 1506284 w 1535715"/>
              <a:gd name="connsiteY135" fmla="*/ 592931 h 1182338"/>
              <a:gd name="connsiteX136" fmla="*/ 1504093 w 1535715"/>
              <a:gd name="connsiteY136" fmla="*/ 583406 h 1182338"/>
              <a:gd name="connsiteX137" fmla="*/ 1513618 w 1535715"/>
              <a:gd name="connsiteY137" fmla="*/ 581120 h 1182338"/>
              <a:gd name="connsiteX138" fmla="*/ 1515904 w 1535715"/>
              <a:gd name="connsiteY138" fmla="*/ 590645 h 1182338"/>
              <a:gd name="connsiteX139" fmla="*/ 33719 w 1535715"/>
              <a:gd name="connsiteY139" fmla="*/ 574548 h 1182338"/>
              <a:gd name="connsiteX140" fmla="*/ 24194 w 1535715"/>
              <a:gd name="connsiteY140" fmla="*/ 572072 h 1182338"/>
              <a:gd name="connsiteX141" fmla="*/ 26670 w 1535715"/>
              <a:gd name="connsiteY141" fmla="*/ 562547 h 1182338"/>
              <a:gd name="connsiteX142" fmla="*/ 36195 w 1535715"/>
              <a:gd name="connsiteY142" fmla="*/ 565023 h 1182338"/>
              <a:gd name="connsiteX143" fmla="*/ 1497044 w 1535715"/>
              <a:gd name="connsiteY143" fmla="*/ 559308 h 1182338"/>
              <a:gd name="connsiteX144" fmla="*/ 1494473 w 1535715"/>
              <a:gd name="connsiteY144" fmla="*/ 550259 h 1182338"/>
              <a:gd name="connsiteX145" fmla="*/ 1503998 w 1535715"/>
              <a:gd name="connsiteY145" fmla="*/ 547497 h 1182338"/>
              <a:gd name="connsiteX146" fmla="*/ 1506760 w 1535715"/>
              <a:gd name="connsiteY146" fmla="*/ 557022 h 1182338"/>
              <a:gd name="connsiteX147" fmla="*/ 44482 w 1535715"/>
              <a:gd name="connsiteY147" fmla="*/ 541115 h 1182338"/>
              <a:gd name="connsiteX148" fmla="*/ 34957 w 1535715"/>
              <a:gd name="connsiteY148" fmla="*/ 538258 h 1182338"/>
              <a:gd name="connsiteX149" fmla="*/ 37910 w 1535715"/>
              <a:gd name="connsiteY149" fmla="*/ 528733 h 1182338"/>
              <a:gd name="connsiteX150" fmla="*/ 47435 w 1535715"/>
              <a:gd name="connsiteY150" fmla="*/ 531686 h 1182338"/>
              <a:gd name="connsiteX151" fmla="*/ 44863 w 1535715"/>
              <a:gd name="connsiteY151" fmla="*/ 541115 h 1182338"/>
              <a:gd name="connsiteX152" fmla="*/ 1486186 w 1535715"/>
              <a:gd name="connsiteY152" fmla="*/ 523685 h 1182338"/>
              <a:gd name="connsiteX153" fmla="*/ 1483043 w 1535715"/>
              <a:gd name="connsiteY153" fmla="*/ 514731 h 1182338"/>
              <a:gd name="connsiteX154" fmla="*/ 1491996 w 1535715"/>
              <a:gd name="connsiteY154" fmla="*/ 511493 h 1182338"/>
              <a:gd name="connsiteX155" fmla="*/ 1495139 w 1535715"/>
              <a:gd name="connsiteY155" fmla="*/ 521018 h 1182338"/>
              <a:gd name="connsiteX156" fmla="*/ 57436 w 1535715"/>
              <a:gd name="connsiteY156" fmla="*/ 505778 h 1182338"/>
              <a:gd name="connsiteX157" fmla="*/ 48578 w 1535715"/>
              <a:gd name="connsiteY157" fmla="*/ 502444 h 1182338"/>
              <a:gd name="connsiteX158" fmla="*/ 51911 w 1535715"/>
              <a:gd name="connsiteY158" fmla="*/ 492919 h 1182338"/>
              <a:gd name="connsiteX159" fmla="*/ 60865 w 1535715"/>
              <a:gd name="connsiteY159" fmla="*/ 496443 h 1182338"/>
              <a:gd name="connsiteX160" fmla="*/ 1473327 w 1535715"/>
              <a:gd name="connsiteY160" fmla="*/ 488156 h 1182338"/>
              <a:gd name="connsiteX161" fmla="*/ 1469803 w 1535715"/>
              <a:gd name="connsiteY161" fmla="*/ 479393 h 1182338"/>
              <a:gd name="connsiteX162" fmla="*/ 1478566 w 1535715"/>
              <a:gd name="connsiteY162" fmla="*/ 475774 h 1182338"/>
              <a:gd name="connsiteX163" fmla="*/ 1482185 w 1535715"/>
              <a:gd name="connsiteY163" fmla="*/ 484632 h 1182338"/>
              <a:gd name="connsiteX164" fmla="*/ 71533 w 1535715"/>
              <a:gd name="connsiteY164" fmla="*/ 470535 h 1182338"/>
              <a:gd name="connsiteX165" fmla="*/ 62770 w 1535715"/>
              <a:gd name="connsiteY165" fmla="*/ 466820 h 1182338"/>
              <a:gd name="connsiteX166" fmla="*/ 66675 w 1535715"/>
              <a:gd name="connsiteY166" fmla="*/ 457962 h 1182338"/>
              <a:gd name="connsiteX167" fmla="*/ 75343 w 1535715"/>
              <a:gd name="connsiteY167" fmla="*/ 461867 h 1182338"/>
              <a:gd name="connsiteX168" fmla="*/ 1458468 w 1535715"/>
              <a:gd name="connsiteY168" fmla="*/ 453390 h 1182338"/>
              <a:gd name="connsiteX169" fmla="*/ 1454468 w 1535715"/>
              <a:gd name="connsiteY169" fmla="*/ 444818 h 1182338"/>
              <a:gd name="connsiteX170" fmla="*/ 1463040 w 1535715"/>
              <a:gd name="connsiteY170" fmla="*/ 440722 h 1182338"/>
              <a:gd name="connsiteX171" fmla="*/ 1467136 w 1535715"/>
              <a:gd name="connsiteY171" fmla="*/ 449390 h 1182338"/>
              <a:gd name="connsiteX172" fmla="*/ 87344 w 1535715"/>
              <a:gd name="connsiteY172" fmla="*/ 435674 h 1182338"/>
              <a:gd name="connsiteX173" fmla="*/ 78772 w 1535715"/>
              <a:gd name="connsiteY173" fmla="*/ 431483 h 1182338"/>
              <a:gd name="connsiteX174" fmla="*/ 83058 w 1535715"/>
              <a:gd name="connsiteY174" fmla="*/ 422815 h 1182338"/>
              <a:gd name="connsiteX175" fmla="*/ 91535 w 1535715"/>
              <a:gd name="connsiteY175" fmla="*/ 427196 h 1182338"/>
              <a:gd name="connsiteX176" fmla="*/ 1441514 w 1535715"/>
              <a:gd name="connsiteY176" fmla="*/ 418910 h 1182338"/>
              <a:gd name="connsiteX177" fmla="*/ 1437132 w 1535715"/>
              <a:gd name="connsiteY177" fmla="*/ 410528 h 1182338"/>
              <a:gd name="connsiteX178" fmla="*/ 1445514 w 1535715"/>
              <a:gd name="connsiteY178" fmla="*/ 406051 h 1182338"/>
              <a:gd name="connsiteX179" fmla="*/ 1449991 w 1535715"/>
              <a:gd name="connsiteY179" fmla="*/ 414528 h 1182338"/>
              <a:gd name="connsiteX180" fmla="*/ 104585 w 1535715"/>
              <a:gd name="connsiteY180" fmla="*/ 402050 h 1182338"/>
              <a:gd name="connsiteX181" fmla="*/ 96298 w 1535715"/>
              <a:gd name="connsiteY181" fmla="*/ 397478 h 1182338"/>
              <a:gd name="connsiteX182" fmla="*/ 100965 w 1535715"/>
              <a:gd name="connsiteY182" fmla="*/ 389096 h 1182338"/>
              <a:gd name="connsiteX183" fmla="*/ 109252 w 1535715"/>
              <a:gd name="connsiteY183" fmla="*/ 393763 h 1182338"/>
              <a:gd name="connsiteX184" fmla="*/ 104585 w 1535715"/>
              <a:gd name="connsiteY184" fmla="*/ 402050 h 1182338"/>
              <a:gd name="connsiteX185" fmla="*/ 1423321 w 1535715"/>
              <a:gd name="connsiteY185" fmla="*/ 385858 h 1182338"/>
              <a:gd name="connsiteX186" fmla="*/ 1418463 w 1535715"/>
              <a:gd name="connsiteY186" fmla="*/ 377762 h 1182338"/>
              <a:gd name="connsiteX187" fmla="*/ 1426655 w 1535715"/>
              <a:gd name="connsiteY187" fmla="*/ 372809 h 1182338"/>
              <a:gd name="connsiteX188" fmla="*/ 1431512 w 1535715"/>
              <a:gd name="connsiteY188" fmla="*/ 381000 h 1182338"/>
              <a:gd name="connsiteX189" fmla="*/ 123730 w 1535715"/>
              <a:gd name="connsiteY189" fmla="*/ 369380 h 1182338"/>
              <a:gd name="connsiteX190" fmla="*/ 115634 w 1535715"/>
              <a:gd name="connsiteY190" fmla="*/ 364331 h 1182338"/>
              <a:gd name="connsiteX191" fmla="*/ 120777 w 1535715"/>
              <a:gd name="connsiteY191" fmla="*/ 356235 h 1182338"/>
              <a:gd name="connsiteX192" fmla="*/ 128778 w 1535715"/>
              <a:gd name="connsiteY192" fmla="*/ 361283 h 1182338"/>
              <a:gd name="connsiteX193" fmla="*/ 1403414 w 1535715"/>
              <a:gd name="connsiteY193" fmla="*/ 353759 h 1182338"/>
              <a:gd name="connsiteX194" fmla="*/ 1398175 w 1535715"/>
              <a:gd name="connsiteY194" fmla="*/ 345853 h 1182338"/>
              <a:gd name="connsiteX195" fmla="*/ 1406081 w 1535715"/>
              <a:gd name="connsiteY195" fmla="*/ 340519 h 1182338"/>
              <a:gd name="connsiteX196" fmla="*/ 1411415 w 1535715"/>
              <a:gd name="connsiteY196" fmla="*/ 348520 h 1182338"/>
              <a:gd name="connsiteX197" fmla="*/ 144494 w 1535715"/>
              <a:gd name="connsiteY197" fmla="*/ 337661 h 1182338"/>
              <a:gd name="connsiteX198" fmla="*/ 136684 w 1535715"/>
              <a:gd name="connsiteY198" fmla="*/ 332232 h 1182338"/>
              <a:gd name="connsiteX199" fmla="*/ 142113 w 1535715"/>
              <a:gd name="connsiteY199" fmla="*/ 324421 h 1182338"/>
              <a:gd name="connsiteX200" fmla="*/ 149924 w 1535715"/>
              <a:gd name="connsiteY200" fmla="*/ 329946 h 1182338"/>
              <a:gd name="connsiteX201" fmla="*/ 1381983 w 1535715"/>
              <a:gd name="connsiteY201" fmla="*/ 322707 h 1182338"/>
              <a:gd name="connsiteX202" fmla="*/ 1376363 w 1535715"/>
              <a:gd name="connsiteY202" fmla="*/ 315087 h 1182338"/>
              <a:gd name="connsiteX203" fmla="*/ 1383983 w 1535715"/>
              <a:gd name="connsiteY203" fmla="*/ 309372 h 1182338"/>
              <a:gd name="connsiteX204" fmla="*/ 1389602 w 1535715"/>
              <a:gd name="connsiteY204" fmla="*/ 317087 h 1182338"/>
              <a:gd name="connsiteX205" fmla="*/ 166783 w 1535715"/>
              <a:gd name="connsiteY205" fmla="*/ 307086 h 1182338"/>
              <a:gd name="connsiteX206" fmla="*/ 159258 w 1535715"/>
              <a:gd name="connsiteY206" fmla="*/ 301276 h 1182338"/>
              <a:gd name="connsiteX207" fmla="*/ 165068 w 1535715"/>
              <a:gd name="connsiteY207" fmla="*/ 293751 h 1182338"/>
              <a:gd name="connsiteX208" fmla="*/ 172593 w 1535715"/>
              <a:gd name="connsiteY208" fmla="*/ 299657 h 1182338"/>
              <a:gd name="connsiteX209" fmla="*/ 1358932 w 1535715"/>
              <a:gd name="connsiteY209" fmla="*/ 292703 h 1182338"/>
              <a:gd name="connsiteX210" fmla="*/ 1352931 w 1535715"/>
              <a:gd name="connsiteY210" fmla="*/ 285369 h 1182338"/>
              <a:gd name="connsiteX211" fmla="*/ 1360266 w 1535715"/>
              <a:gd name="connsiteY211" fmla="*/ 279273 h 1182338"/>
              <a:gd name="connsiteX212" fmla="*/ 1366361 w 1535715"/>
              <a:gd name="connsiteY212" fmla="*/ 286703 h 1182338"/>
              <a:gd name="connsiteX213" fmla="*/ 190500 w 1535715"/>
              <a:gd name="connsiteY213" fmla="*/ 277654 h 1182338"/>
              <a:gd name="connsiteX214" fmla="*/ 183261 w 1535715"/>
              <a:gd name="connsiteY214" fmla="*/ 271463 h 1182338"/>
              <a:gd name="connsiteX215" fmla="*/ 189548 w 1535715"/>
              <a:gd name="connsiteY215" fmla="*/ 264224 h 1182338"/>
              <a:gd name="connsiteX216" fmla="*/ 196691 w 1535715"/>
              <a:gd name="connsiteY216" fmla="*/ 270415 h 1182338"/>
              <a:gd name="connsiteX217" fmla="*/ 1334453 w 1535715"/>
              <a:gd name="connsiteY217" fmla="*/ 263843 h 1182338"/>
              <a:gd name="connsiteX218" fmla="*/ 1328071 w 1535715"/>
              <a:gd name="connsiteY218" fmla="*/ 256889 h 1182338"/>
              <a:gd name="connsiteX219" fmla="*/ 1335119 w 1535715"/>
              <a:gd name="connsiteY219" fmla="*/ 250412 h 1182338"/>
              <a:gd name="connsiteX220" fmla="*/ 1341501 w 1535715"/>
              <a:gd name="connsiteY220" fmla="*/ 257556 h 1182338"/>
              <a:gd name="connsiteX221" fmla="*/ 215741 w 1535715"/>
              <a:gd name="connsiteY221" fmla="*/ 249365 h 1182338"/>
              <a:gd name="connsiteX222" fmla="*/ 208788 w 1535715"/>
              <a:gd name="connsiteY222" fmla="*/ 242888 h 1182338"/>
              <a:gd name="connsiteX223" fmla="*/ 215360 w 1535715"/>
              <a:gd name="connsiteY223" fmla="*/ 235934 h 1182338"/>
              <a:gd name="connsiteX224" fmla="*/ 222218 w 1535715"/>
              <a:gd name="connsiteY224" fmla="*/ 242507 h 1182338"/>
              <a:gd name="connsiteX225" fmla="*/ 1308545 w 1535715"/>
              <a:gd name="connsiteY225" fmla="*/ 236315 h 1182338"/>
              <a:gd name="connsiteX226" fmla="*/ 1301877 w 1535715"/>
              <a:gd name="connsiteY226" fmla="*/ 229648 h 1182338"/>
              <a:gd name="connsiteX227" fmla="*/ 1308545 w 1535715"/>
              <a:gd name="connsiteY227" fmla="*/ 222885 h 1182338"/>
              <a:gd name="connsiteX228" fmla="*/ 1315308 w 1535715"/>
              <a:gd name="connsiteY228" fmla="*/ 229648 h 1182338"/>
              <a:gd name="connsiteX229" fmla="*/ 242221 w 1535715"/>
              <a:gd name="connsiteY229" fmla="*/ 222409 h 1182338"/>
              <a:gd name="connsiteX230" fmla="*/ 235649 w 1535715"/>
              <a:gd name="connsiteY230" fmla="*/ 215551 h 1182338"/>
              <a:gd name="connsiteX231" fmla="*/ 242602 w 1535715"/>
              <a:gd name="connsiteY231" fmla="*/ 208979 h 1182338"/>
              <a:gd name="connsiteX232" fmla="*/ 249079 w 1535715"/>
              <a:gd name="connsiteY232" fmla="*/ 215932 h 1182338"/>
              <a:gd name="connsiteX233" fmla="*/ 1281303 w 1535715"/>
              <a:gd name="connsiteY233" fmla="*/ 210026 h 1182338"/>
              <a:gd name="connsiteX234" fmla="*/ 1274255 w 1535715"/>
              <a:gd name="connsiteY234" fmla="*/ 203740 h 1182338"/>
              <a:gd name="connsiteX235" fmla="*/ 1280636 w 1535715"/>
              <a:gd name="connsiteY235" fmla="*/ 196596 h 1182338"/>
              <a:gd name="connsiteX236" fmla="*/ 1287780 w 1535715"/>
              <a:gd name="connsiteY236" fmla="*/ 203073 h 1182338"/>
              <a:gd name="connsiteX237" fmla="*/ 270129 w 1535715"/>
              <a:gd name="connsiteY237" fmla="*/ 196787 h 1182338"/>
              <a:gd name="connsiteX238" fmla="*/ 263843 w 1535715"/>
              <a:gd name="connsiteY238" fmla="*/ 189643 h 1182338"/>
              <a:gd name="connsiteX239" fmla="*/ 271082 w 1535715"/>
              <a:gd name="connsiteY239" fmla="*/ 183452 h 1182338"/>
              <a:gd name="connsiteX240" fmla="*/ 277273 w 1535715"/>
              <a:gd name="connsiteY240" fmla="*/ 190691 h 1182338"/>
              <a:gd name="connsiteX241" fmla="*/ 270129 w 1535715"/>
              <a:gd name="connsiteY241" fmla="*/ 196787 h 1182338"/>
              <a:gd name="connsiteX242" fmla="*/ 1252823 w 1535715"/>
              <a:gd name="connsiteY242" fmla="*/ 185166 h 1182338"/>
              <a:gd name="connsiteX243" fmla="*/ 1245489 w 1535715"/>
              <a:gd name="connsiteY243" fmla="*/ 179165 h 1182338"/>
              <a:gd name="connsiteX244" fmla="*/ 1251490 w 1535715"/>
              <a:gd name="connsiteY244" fmla="*/ 171736 h 1182338"/>
              <a:gd name="connsiteX245" fmla="*/ 1258919 w 1535715"/>
              <a:gd name="connsiteY245" fmla="*/ 177832 h 1182338"/>
              <a:gd name="connsiteX246" fmla="*/ 299180 w 1535715"/>
              <a:gd name="connsiteY246" fmla="*/ 172688 h 1182338"/>
              <a:gd name="connsiteX247" fmla="*/ 293275 w 1535715"/>
              <a:gd name="connsiteY247" fmla="*/ 165163 h 1182338"/>
              <a:gd name="connsiteX248" fmla="*/ 300800 w 1535715"/>
              <a:gd name="connsiteY248" fmla="*/ 159258 h 1182338"/>
              <a:gd name="connsiteX249" fmla="*/ 306610 w 1535715"/>
              <a:gd name="connsiteY249" fmla="*/ 166878 h 1182338"/>
              <a:gd name="connsiteX250" fmla="*/ 1223105 w 1535715"/>
              <a:gd name="connsiteY250" fmla="*/ 161735 h 1182338"/>
              <a:gd name="connsiteX251" fmla="*/ 1215485 w 1535715"/>
              <a:gd name="connsiteY251" fmla="*/ 156115 h 1182338"/>
              <a:gd name="connsiteX252" fmla="*/ 1221105 w 1535715"/>
              <a:gd name="connsiteY252" fmla="*/ 148400 h 1182338"/>
              <a:gd name="connsiteX253" fmla="*/ 1228820 w 1535715"/>
              <a:gd name="connsiteY253" fmla="*/ 154115 h 1182338"/>
              <a:gd name="connsiteX254" fmla="*/ 329375 w 1535715"/>
              <a:gd name="connsiteY254" fmla="*/ 149924 h 1182338"/>
              <a:gd name="connsiteX255" fmla="*/ 323850 w 1535715"/>
              <a:gd name="connsiteY255" fmla="*/ 142208 h 1182338"/>
              <a:gd name="connsiteX256" fmla="*/ 331661 w 1535715"/>
              <a:gd name="connsiteY256" fmla="*/ 136684 h 1182338"/>
              <a:gd name="connsiteX257" fmla="*/ 337090 w 1535715"/>
              <a:gd name="connsiteY257" fmla="*/ 144590 h 1182338"/>
              <a:gd name="connsiteX258" fmla="*/ 1192244 w 1535715"/>
              <a:gd name="connsiteY258" fmla="*/ 139732 h 1182338"/>
              <a:gd name="connsiteX259" fmla="*/ 1184339 w 1535715"/>
              <a:gd name="connsiteY259" fmla="*/ 134493 h 1182338"/>
              <a:gd name="connsiteX260" fmla="*/ 1189577 w 1535715"/>
              <a:gd name="connsiteY260" fmla="*/ 126587 h 1182338"/>
              <a:gd name="connsiteX261" fmla="*/ 1197578 w 1535715"/>
              <a:gd name="connsiteY261" fmla="*/ 131921 h 1182338"/>
              <a:gd name="connsiteX262" fmla="*/ 360712 w 1535715"/>
              <a:gd name="connsiteY262" fmla="*/ 128778 h 1182338"/>
              <a:gd name="connsiteX263" fmla="*/ 355568 w 1535715"/>
              <a:gd name="connsiteY263" fmla="*/ 120777 h 1182338"/>
              <a:gd name="connsiteX264" fmla="*/ 363569 w 1535715"/>
              <a:gd name="connsiteY264" fmla="*/ 115729 h 1182338"/>
              <a:gd name="connsiteX265" fmla="*/ 368618 w 1535715"/>
              <a:gd name="connsiteY265" fmla="*/ 123825 h 1182338"/>
              <a:gd name="connsiteX266" fmla="*/ 1160336 w 1535715"/>
              <a:gd name="connsiteY266" fmla="*/ 119253 h 1182338"/>
              <a:gd name="connsiteX267" fmla="*/ 1152239 w 1535715"/>
              <a:gd name="connsiteY267" fmla="*/ 114395 h 1182338"/>
              <a:gd name="connsiteX268" fmla="*/ 1157097 w 1535715"/>
              <a:gd name="connsiteY268" fmla="*/ 106204 h 1182338"/>
              <a:gd name="connsiteX269" fmla="*/ 1165289 w 1535715"/>
              <a:gd name="connsiteY269" fmla="*/ 111157 h 1182338"/>
              <a:gd name="connsiteX270" fmla="*/ 393002 w 1535715"/>
              <a:gd name="connsiteY270" fmla="*/ 109157 h 1182338"/>
              <a:gd name="connsiteX271" fmla="*/ 388239 w 1535715"/>
              <a:gd name="connsiteY271" fmla="*/ 100965 h 1182338"/>
              <a:gd name="connsiteX272" fmla="*/ 396526 w 1535715"/>
              <a:gd name="connsiteY272" fmla="*/ 96203 h 1182338"/>
              <a:gd name="connsiteX273" fmla="*/ 401193 w 1535715"/>
              <a:gd name="connsiteY273" fmla="*/ 104585 h 1182338"/>
              <a:gd name="connsiteX274" fmla="*/ 1127475 w 1535715"/>
              <a:gd name="connsiteY274" fmla="*/ 100489 h 1182338"/>
              <a:gd name="connsiteX275" fmla="*/ 1119093 w 1535715"/>
              <a:gd name="connsiteY275" fmla="*/ 96012 h 1182338"/>
              <a:gd name="connsiteX276" fmla="*/ 1123569 w 1535715"/>
              <a:gd name="connsiteY276" fmla="*/ 87535 h 1182338"/>
              <a:gd name="connsiteX277" fmla="*/ 1132046 w 1535715"/>
              <a:gd name="connsiteY277" fmla="*/ 92107 h 1182338"/>
              <a:gd name="connsiteX278" fmla="*/ 426244 w 1535715"/>
              <a:gd name="connsiteY278" fmla="*/ 90964 h 1182338"/>
              <a:gd name="connsiteX279" fmla="*/ 421862 w 1535715"/>
              <a:gd name="connsiteY279" fmla="*/ 82487 h 1182338"/>
              <a:gd name="connsiteX280" fmla="*/ 430435 w 1535715"/>
              <a:gd name="connsiteY280" fmla="*/ 78200 h 1182338"/>
              <a:gd name="connsiteX281" fmla="*/ 434721 w 1535715"/>
              <a:gd name="connsiteY281" fmla="*/ 86773 h 1182338"/>
              <a:gd name="connsiteX282" fmla="*/ 1093661 w 1535715"/>
              <a:gd name="connsiteY282" fmla="*/ 83058 h 1182338"/>
              <a:gd name="connsiteX283" fmla="*/ 1085088 w 1535715"/>
              <a:gd name="connsiteY283" fmla="*/ 78962 h 1182338"/>
              <a:gd name="connsiteX284" fmla="*/ 1089089 w 1535715"/>
              <a:gd name="connsiteY284" fmla="*/ 70390 h 1182338"/>
              <a:gd name="connsiteX285" fmla="*/ 1097756 w 1535715"/>
              <a:gd name="connsiteY285" fmla="*/ 74390 h 1182338"/>
              <a:gd name="connsiteX286" fmla="*/ 460343 w 1535715"/>
              <a:gd name="connsiteY286" fmla="*/ 74771 h 1182338"/>
              <a:gd name="connsiteX287" fmla="*/ 456533 w 1535715"/>
              <a:gd name="connsiteY287" fmla="*/ 66008 h 1182338"/>
              <a:gd name="connsiteX288" fmla="*/ 465296 w 1535715"/>
              <a:gd name="connsiteY288" fmla="*/ 62198 h 1182338"/>
              <a:gd name="connsiteX289" fmla="*/ 469011 w 1535715"/>
              <a:gd name="connsiteY289" fmla="*/ 70961 h 1182338"/>
              <a:gd name="connsiteX290" fmla="*/ 1059085 w 1535715"/>
              <a:gd name="connsiteY290" fmla="*/ 67532 h 1182338"/>
              <a:gd name="connsiteX291" fmla="*/ 1050322 w 1535715"/>
              <a:gd name="connsiteY291" fmla="*/ 64008 h 1182338"/>
              <a:gd name="connsiteX292" fmla="*/ 1053846 w 1535715"/>
              <a:gd name="connsiteY292" fmla="*/ 55150 h 1182338"/>
              <a:gd name="connsiteX293" fmla="*/ 1062800 w 1535715"/>
              <a:gd name="connsiteY293" fmla="*/ 58769 h 1182338"/>
              <a:gd name="connsiteX294" fmla="*/ 495300 w 1535715"/>
              <a:gd name="connsiteY294" fmla="*/ 60198 h 1182338"/>
              <a:gd name="connsiteX295" fmla="*/ 491871 w 1535715"/>
              <a:gd name="connsiteY295" fmla="*/ 51340 h 1182338"/>
              <a:gd name="connsiteX296" fmla="*/ 500825 w 1535715"/>
              <a:gd name="connsiteY296" fmla="*/ 47911 h 1182338"/>
              <a:gd name="connsiteX297" fmla="*/ 504158 w 1535715"/>
              <a:gd name="connsiteY297" fmla="*/ 56864 h 1182338"/>
              <a:gd name="connsiteX298" fmla="*/ 1023747 w 1535715"/>
              <a:gd name="connsiteY298" fmla="*/ 53816 h 1182338"/>
              <a:gd name="connsiteX299" fmla="*/ 1014794 w 1535715"/>
              <a:gd name="connsiteY299" fmla="*/ 50673 h 1182338"/>
              <a:gd name="connsiteX300" fmla="*/ 1017937 w 1535715"/>
              <a:gd name="connsiteY300" fmla="*/ 41720 h 1182338"/>
              <a:gd name="connsiteX301" fmla="*/ 1026986 w 1535715"/>
              <a:gd name="connsiteY301" fmla="*/ 44863 h 1182338"/>
              <a:gd name="connsiteX302" fmla="*/ 531019 w 1535715"/>
              <a:gd name="connsiteY302" fmla="*/ 47530 h 1182338"/>
              <a:gd name="connsiteX303" fmla="*/ 527971 w 1535715"/>
              <a:gd name="connsiteY303" fmla="*/ 38481 h 1182338"/>
              <a:gd name="connsiteX304" fmla="*/ 537496 w 1535715"/>
              <a:gd name="connsiteY304" fmla="*/ 35528 h 1182338"/>
              <a:gd name="connsiteX305" fmla="*/ 540353 w 1535715"/>
              <a:gd name="connsiteY305" fmla="*/ 44577 h 1182338"/>
              <a:gd name="connsiteX306" fmla="*/ 987743 w 1535715"/>
              <a:gd name="connsiteY306" fmla="*/ 41910 h 1182338"/>
              <a:gd name="connsiteX307" fmla="*/ 978694 w 1535715"/>
              <a:gd name="connsiteY307" fmla="*/ 39243 h 1182338"/>
              <a:gd name="connsiteX308" fmla="*/ 981361 w 1535715"/>
              <a:gd name="connsiteY308" fmla="*/ 29718 h 1182338"/>
              <a:gd name="connsiteX309" fmla="*/ 990886 w 1535715"/>
              <a:gd name="connsiteY309" fmla="*/ 32385 h 1182338"/>
              <a:gd name="connsiteX310" fmla="*/ 567214 w 1535715"/>
              <a:gd name="connsiteY310" fmla="*/ 36576 h 1182338"/>
              <a:gd name="connsiteX311" fmla="*/ 564737 w 1535715"/>
              <a:gd name="connsiteY311" fmla="*/ 27051 h 1182338"/>
              <a:gd name="connsiteX312" fmla="*/ 574262 w 1535715"/>
              <a:gd name="connsiteY312" fmla="*/ 24575 h 1182338"/>
              <a:gd name="connsiteX313" fmla="*/ 576739 w 1535715"/>
              <a:gd name="connsiteY313" fmla="*/ 34100 h 1182338"/>
              <a:gd name="connsiteX314" fmla="*/ 951262 w 1535715"/>
              <a:gd name="connsiteY314" fmla="*/ 31813 h 1182338"/>
              <a:gd name="connsiteX315" fmla="*/ 941737 w 1535715"/>
              <a:gd name="connsiteY315" fmla="*/ 29528 h 1182338"/>
              <a:gd name="connsiteX316" fmla="*/ 943928 w 1535715"/>
              <a:gd name="connsiteY316" fmla="*/ 20003 h 1182338"/>
              <a:gd name="connsiteX317" fmla="*/ 953453 w 1535715"/>
              <a:gd name="connsiteY317" fmla="*/ 22288 h 1182338"/>
              <a:gd name="connsiteX318" fmla="*/ 603980 w 1535715"/>
              <a:gd name="connsiteY318" fmla="*/ 27432 h 1182338"/>
              <a:gd name="connsiteX319" fmla="*/ 601885 w 1535715"/>
              <a:gd name="connsiteY319" fmla="*/ 17907 h 1182338"/>
              <a:gd name="connsiteX320" fmla="*/ 611410 w 1535715"/>
              <a:gd name="connsiteY320" fmla="*/ 15907 h 1182338"/>
              <a:gd name="connsiteX321" fmla="*/ 613410 w 1535715"/>
              <a:gd name="connsiteY321" fmla="*/ 25432 h 1182338"/>
              <a:gd name="connsiteX322" fmla="*/ 914210 w 1535715"/>
              <a:gd name="connsiteY322" fmla="*/ 23527 h 1182338"/>
              <a:gd name="connsiteX323" fmla="*/ 904685 w 1535715"/>
              <a:gd name="connsiteY323" fmla="*/ 21812 h 1182338"/>
              <a:gd name="connsiteX324" fmla="*/ 906399 w 1535715"/>
              <a:gd name="connsiteY324" fmla="*/ 12287 h 1182338"/>
              <a:gd name="connsiteX325" fmla="*/ 915924 w 1535715"/>
              <a:gd name="connsiteY325" fmla="*/ 14097 h 1182338"/>
              <a:gd name="connsiteX326" fmla="*/ 641128 w 1535715"/>
              <a:gd name="connsiteY326" fmla="*/ 20193 h 1182338"/>
              <a:gd name="connsiteX327" fmla="*/ 639509 w 1535715"/>
              <a:gd name="connsiteY327" fmla="*/ 10668 h 1182338"/>
              <a:gd name="connsiteX328" fmla="*/ 649034 w 1535715"/>
              <a:gd name="connsiteY328" fmla="*/ 9049 h 1182338"/>
              <a:gd name="connsiteX329" fmla="*/ 650558 w 1535715"/>
              <a:gd name="connsiteY329" fmla="*/ 18574 h 1182338"/>
              <a:gd name="connsiteX330" fmla="*/ 876776 w 1535715"/>
              <a:gd name="connsiteY330" fmla="*/ 17145 h 1182338"/>
              <a:gd name="connsiteX331" fmla="*/ 867251 w 1535715"/>
              <a:gd name="connsiteY331" fmla="*/ 15907 h 1182338"/>
              <a:gd name="connsiteX332" fmla="*/ 868490 w 1535715"/>
              <a:gd name="connsiteY332" fmla="*/ 6382 h 1182338"/>
              <a:gd name="connsiteX333" fmla="*/ 878015 w 1535715"/>
              <a:gd name="connsiteY333" fmla="*/ 7715 h 1182338"/>
              <a:gd name="connsiteX334" fmla="*/ 678561 w 1535715"/>
              <a:gd name="connsiteY334" fmla="*/ 14764 h 1182338"/>
              <a:gd name="connsiteX335" fmla="*/ 677418 w 1535715"/>
              <a:gd name="connsiteY335" fmla="*/ 5239 h 1182338"/>
              <a:gd name="connsiteX336" fmla="*/ 686943 w 1535715"/>
              <a:gd name="connsiteY336" fmla="*/ 4191 h 1182338"/>
              <a:gd name="connsiteX337" fmla="*/ 687991 w 1535715"/>
              <a:gd name="connsiteY337" fmla="*/ 13716 h 1182338"/>
              <a:gd name="connsiteX338" fmla="*/ 839153 w 1535715"/>
              <a:gd name="connsiteY338" fmla="*/ 12668 h 1182338"/>
              <a:gd name="connsiteX339" fmla="*/ 829628 w 1535715"/>
              <a:gd name="connsiteY339" fmla="*/ 11811 h 1182338"/>
              <a:gd name="connsiteX340" fmla="*/ 830390 w 1535715"/>
              <a:gd name="connsiteY340" fmla="*/ 2286 h 1182338"/>
              <a:gd name="connsiteX341" fmla="*/ 839915 w 1535715"/>
              <a:gd name="connsiteY341" fmla="*/ 3143 h 1182338"/>
              <a:gd name="connsiteX342" fmla="*/ 716280 w 1535715"/>
              <a:gd name="connsiteY342" fmla="*/ 11240 h 1182338"/>
              <a:gd name="connsiteX343" fmla="*/ 715613 w 1535715"/>
              <a:gd name="connsiteY343" fmla="*/ 1715 h 1182338"/>
              <a:gd name="connsiteX344" fmla="*/ 725138 w 1535715"/>
              <a:gd name="connsiteY344" fmla="*/ 1143 h 1182338"/>
              <a:gd name="connsiteX345" fmla="*/ 725710 w 1535715"/>
              <a:gd name="connsiteY345" fmla="*/ 10668 h 1182338"/>
              <a:gd name="connsiteX346" fmla="*/ 801338 w 1535715"/>
              <a:gd name="connsiteY346" fmla="*/ 10096 h 1182338"/>
              <a:gd name="connsiteX347" fmla="*/ 791813 w 1535715"/>
              <a:gd name="connsiteY347" fmla="*/ 10096 h 1182338"/>
              <a:gd name="connsiteX348" fmla="*/ 791813 w 1535715"/>
              <a:gd name="connsiteY348" fmla="*/ 571 h 1182338"/>
              <a:gd name="connsiteX349" fmla="*/ 801338 w 1535715"/>
              <a:gd name="connsiteY349" fmla="*/ 571 h 1182338"/>
              <a:gd name="connsiteX350" fmla="*/ 753713 w 1535715"/>
              <a:gd name="connsiteY350" fmla="*/ 9525 h 1182338"/>
              <a:gd name="connsiteX351" fmla="*/ 753713 w 1535715"/>
              <a:gd name="connsiteY351" fmla="*/ 0 h 1182338"/>
              <a:gd name="connsiteX352" fmla="*/ 763238 w 1535715"/>
              <a:gd name="connsiteY352" fmla="*/ 0 h 1182338"/>
              <a:gd name="connsiteX353" fmla="*/ 763238 w 1535715"/>
              <a:gd name="connsiteY353" fmla="*/ 9525 h 118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1535715" h="1182338">
                <a:moveTo>
                  <a:pt x="1414653" y="1182338"/>
                </a:moveTo>
                <a:lnTo>
                  <a:pt x="1406652" y="1177195"/>
                </a:lnTo>
                <a:lnTo>
                  <a:pt x="1411701" y="1169194"/>
                </a:lnTo>
                <a:lnTo>
                  <a:pt x="1419797" y="1174242"/>
                </a:lnTo>
                <a:close/>
                <a:moveTo>
                  <a:pt x="111633" y="1166051"/>
                </a:moveTo>
                <a:cubicBezTo>
                  <a:pt x="109919" y="1163384"/>
                  <a:pt x="108299" y="1160621"/>
                  <a:pt x="106680" y="1157859"/>
                </a:cubicBezTo>
                <a:lnTo>
                  <a:pt x="114872" y="1153001"/>
                </a:lnTo>
                <a:lnTo>
                  <a:pt x="119729" y="1161098"/>
                </a:lnTo>
                <a:close/>
                <a:moveTo>
                  <a:pt x="1434560" y="1149572"/>
                </a:moveTo>
                <a:lnTo>
                  <a:pt x="1426274" y="1144810"/>
                </a:lnTo>
                <a:lnTo>
                  <a:pt x="1430941" y="1136618"/>
                </a:lnTo>
                <a:lnTo>
                  <a:pt x="1439228" y="1141190"/>
                </a:lnTo>
                <a:cubicBezTo>
                  <a:pt x="1437704" y="1144048"/>
                  <a:pt x="1436180" y="1146810"/>
                  <a:pt x="1434560" y="1149572"/>
                </a:cubicBezTo>
                <a:close/>
                <a:moveTo>
                  <a:pt x="92488" y="1133285"/>
                </a:moveTo>
                <a:lnTo>
                  <a:pt x="88011" y="1124903"/>
                </a:lnTo>
                <a:lnTo>
                  <a:pt x="96488" y="1120426"/>
                </a:lnTo>
                <a:lnTo>
                  <a:pt x="100965" y="1128808"/>
                </a:lnTo>
                <a:close/>
                <a:moveTo>
                  <a:pt x="1452753" y="1116330"/>
                </a:moveTo>
                <a:lnTo>
                  <a:pt x="1444276" y="1112044"/>
                </a:lnTo>
                <a:lnTo>
                  <a:pt x="1448562" y="1103567"/>
                </a:lnTo>
                <a:lnTo>
                  <a:pt x="1457135" y="1107758"/>
                </a:lnTo>
                <a:cubicBezTo>
                  <a:pt x="1455706" y="1110139"/>
                  <a:pt x="1454277" y="1112996"/>
                  <a:pt x="1452753" y="1115854"/>
                </a:cubicBezTo>
                <a:close/>
                <a:moveTo>
                  <a:pt x="75152" y="1099185"/>
                </a:moveTo>
                <a:cubicBezTo>
                  <a:pt x="73819" y="1096232"/>
                  <a:pt x="72390" y="1093375"/>
                  <a:pt x="71057" y="1090518"/>
                </a:cubicBezTo>
                <a:lnTo>
                  <a:pt x="79724" y="1086517"/>
                </a:lnTo>
                <a:lnTo>
                  <a:pt x="83725" y="1095089"/>
                </a:lnTo>
                <a:close/>
                <a:moveTo>
                  <a:pt x="1469327" y="1081754"/>
                </a:moveTo>
                <a:lnTo>
                  <a:pt x="1460659" y="1077849"/>
                </a:lnTo>
                <a:cubicBezTo>
                  <a:pt x="1461993" y="1074992"/>
                  <a:pt x="1463231" y="1072039"/>
                  <a:pt x="1464469" y="1069181"/>
                </a:cubicBezTo>
                <a:lnTo>
                  <a:pt x="1473232" y="1072992"/>
                </a:lnTo>
                <a:cubicBezTo>
                  <a:pt x="1471994" y="1075468"/>
                  <a:pt x="1470660" y="1078326"/>
                  <a:pt x="1469327" y="1081278"/>
                </a:cubicBezTo>
                <a:close/>
                <a:moveTo>
                  <a:pt x="59627" y="1064133"/>
                </a:moveTo>
                <a:lnTo>
                  <a:pt x="56007" y="1055275"/>
                </a:lnTo>
                <a:lnTo>
                  <a:pt x="64866" y="1051751"/>
                </a:lnTo>
                <a:lnTo>
                  <a:pt x="68390" y="1060514"/>
                </a:lnTo>
                <a:close/>
                <a:moveTo>
                  <a:pt x="1484281" y="1046417"/>
                </a:moveTo>
                <a:lnTo>
                  <a:pt x="1475423" y="1042892"/>
                </a:lnTo>
                <a:cubicBezTo>
                  <a:pt x="1476566" y="1040035"/>
                  <a:pt x="1477613" y="1037082"/>
                  <a:pt x="1478756" y="1034129"/>
                </a:cubicBezTo>
                <a:lnTo>
                  <a:pt x="1487710" y="1037463"/>
                </a:lnTo>
                <a:close/>
                <a:moveTo>
                  <a:pt x="46006" y="1028414"/>
                </a:moveTo>
                <a:cubicBezTo>
                  <a:pt x="44863" y="1025462"/>
                  <a:pt x="43815" y="1022413"/>
                  <a:pt x="42767" y="1019461"/>
                </a:cubicBezTo>
                <a:lnTo>
                  <a:pt x="51816" y="1016318"/>
                </a:lnTo>
                <a:cubicBezTo>
                  <a:pt x="52769" y="1019270"/>
                  <a:pt x="53912" y="1022223"/>
                  <a:pt x="54959" y="1025271"/>
                </a:cubicBezTo>
                <a:close/>
                <a:moveTo>
                  <a:pt x="1497044" y="1009460"/>
                </a:moveTo>
                <a:lnTo>
                  <a:pt x="1487996" y="1006412"/>
                </a:lnTo>
                <a:lnTo>
                  <a:pt x="1490948" y="997458"/>
                </a:lnTo>
                <a:lnTo>
                  <a:pt x="1499997" y="1000316"/>
                </a:lnTo>
                <a:cubicBezTo>
                  <a:pt x="1499235" y="1003745"/>
                  <a:pt x="1498187" y="1006793"/>
                  <a:pt x="1497044" y="1009460"/>
                </a:cubicBezTo>
                <a:close/>
                <a:moveTo>
                  <a:pt x="33433" y="991267"/>
                </a:moveTo>
                <a:cubicBezTo>
                  <a:pt x="32480" y="988219"/>
                  <a:pt x="31623" y="985076"/>
                  <a:pt x="30671" y="981742"/>
                </a:cubicBezTo>
                <a:lnTo>
                  <a:pt x="40196" y="979075"/>
                </a:lnTo>
                <a:cubicBezTo>
                  <a:pt x="41053" y="982123"/>
                  <a:pt x="41910" y="985171"/>
                  <a:pt x="42863" y="988124"/>
                </a:cubicBezTo>
                <a:close/>
                <a:moveTo>
                  <a:pt x="1508189" y="972788"/>
                </a:moveTo>
                <a:lnTo>
                  <a:pt x="1498664" y="970217"/>
                </a:lnTo>
                <a:lnTo>
                  <a:pt x="1501140" y="960692"/>
                </a:lnTo>
                <a:lnTo>
                  <a:pt x="1510665" y="963168"/>
                </a:lnTo>
                <a:close/>
                <a:moveTo>
                  <a:pt x="23241" y="954310"/>
                </a:moveTo>
                <a:lnTo>
                  <a:pt x="20955" y="944785"/>
                </a:lnTo>
                <a:lnTo>
                  <a:pt x="30480" y="942594"/>
                </a:lnTo>
                <a:cubicBezTo>
                  <a:pt x="31147" y="945642"/>
                  <a:pt x="31909" y="948785"/>
                  <a:pt x="32671" y="952119"/>
                </a:cubicBezTo>
                <a:close/>
                <a:moveTo>
                  <a:pt x="1517618" y="935260"/>
                </a:moveTo>
                <a:lnTo>
                  <a:pt x="1508093" y="933164"/>
                </a:lnTo>
                <a:lnTo>
                  <a:pt x="1510094" y="923639"/>
                </a:lnTo>
                <a:lnTo>
                  <a:pt x="1519619" y="925544"/>
                </a:lnTo>
                <a:close/>
                <a:moveTo>
                  <a:pt x="14859" y="916210"/>
                </a:moveTo>
                <a:cubicBezTo>
                  <a:pt x="14288" y="913162"/>
                  <a:pt x="13716" y="910019"/>
                  <a:pt x="13049" y="906685"/>
                </a:cubicBezTo>
                <a:lnTo>
                  <a:pt x="22574" y="904970"/>
                </a:lnTo>
                <a:lnTo>
                  <a:pt x="24289" y="914495"/>
                </a:lnTo>
                <a:close/>
                <a:moveTo>
                  <a:pt x="1525048" y="897160"/>
                </a:moveTo>
                <a:lnTo>
                  <a:pt x="1515523" y="895541"/>
                </a:lnTo>
                <a:cubicBezTo>
                  <a:pt x="1516094" y="892397"/>
                  <a:pt x="1516571" y="889254"/>
                  <a:pt x="1517142" y="886016"/>
                </a:cubicBezTo>
                <a:lnTo>
                  <a:pt x="1526667" y="887444"/>
                </a:lnTo>
                <a:cubicBezTo>
                  <a:pt x="1526286" y="892112"/>
                  <a:pt x="1525619" y="895160"/>
                  <a:pt x="1525619" y="898398"/>
                </a:cubicBezTo>
                <a:close/>
                <a:moveTo>
                  <a:pt x="8382" y="878110"/>
                </a:moveTo>
                <a:lnTo>
                  <a:pt x="7049" y="868585"/>
                </a:lnTo>
                <a:lnTo>
                  <a:pt x="16574" y="867347"/>
                </a:lnTo>
                <a:lnTo>
                  <a:pt x="17907" y="876872"/>
                </a:lnTo>
                <a:close/>
                <a:moveTo>
                  <a:pt x="1530572" y="859060"/>
                </a:moveTo>
                <a:lnTo>
                  <a:pt x="1521047" y="857917"/>
                </a:lnTo>
                <a:cubicBezTo>
                  <a:pt x="1521047" y="854869"/>
                  <a:pt x="1521809" y="851726"/>
                  <a:pt x="1522095" y="848392"/>
                </a:cubicBezTo>
                <a:lnTo>
                  <a:pt x="1531620" y="849344"/>
                </a:lnTo>
                <a:close/>
                <a:moveTo>
                  <a:pt x="3810" y="840010"/>
                </a:moveTo>
                <a:lnTo>
                  <a:pt x="2953" y="830485"/>
                </a:lnTo>
                <a:lnTo>
                  <a:pt x="12478" y="829723"/>
                </a:lnTo>
                <a:lnTo>
                  <a:pt x="13335" y="839248"/>
                </a:lnTo>
                <a:close/>
                <a:moveTo>
                  <a:pt x="1534287" y="820960"/>
                </a:moveTo>
                <a:lnTo>
                  <a:pt x="1524762" y="820293"/>
                </a:lnTo>
                <a:lnTo>
                  <a:pt x="1525334" y="810768"/>
                </a:lnTo>
                <a:lnTo>
                  <a:pt x="1534859" y="811340"/>
                </a:lnTo>
                <a:close/>
                <a:moveTo>
                  <a:pt x="762" y="801910"/>
                </a:moveTo>
                <a:cubicBezTo>
                  <a:pt x="762" y="798767"/>
                  <a:pt x="762" y="795528"/>
                  <a:pt x="762" y="792385"/>
                </a:cubicBezTo>
                <a:lnTo>
                  <a:pt x="10287" y="792385"/>
                </a:lnTo>
                <a:cubicBezTo>
                  <a:pt x="10287" y="795528"/>
                  <a:pt x="10287" y="798671"/>
                  <a:pt x="10287" y="801910"/>
                </a:cubicBezTo>
                <a:close/>
                <a:moveTo>
                  <a:pt x="1535716" y="782860"/>
                </a:moveTo>
                <a:lnTo>
                  <a:pt x="1526191" y="782860"/>
                </a:lnTo>
                <a:lnTo>
                  <a:pt x="1526191" y="773335"/>
                </a:lnTo>
                <a:lnTo>
                  <a:pt x="1535716" y="773335"/>
                </a:lnTo>
                <a:close/>
                <a:moveTo>
                  <a:pt x="9525" y="763810"/>
                </a:moveTo>
                <a:lnTo>
                  <a:pt x="0" y="763810"/>
                </a:lnTo>
                <a:cubicBezTo>
                  <a:pt x="0" y="760571"/>
                  <a:pt x="0" y="757333"/>
                  <a:pt x="0" y="754285"/>
                </a:cubicBezTo>
                <a:lnTo>
                  <a:pt x="9525" y="754285"/>
                </a:lnTo>
                <a:cubicBezTo>
                  <a:pt x="10001" y="758667"/>
                  <a:pt x="10001" y="761810"/>
                  <a:pt x="10001" y="764953"/>
                </a:cubicBezTo>
                <a:close/>
                <a:moveTo>
                  <a:pt x="1526001" y="744760"/>
                </a:moveTo>
                <a:cubicBezTo>
                  <a:pt x="1526001" y="741617"/>
                  <a:pt x="1526001" y="738473"/>
                  <a:pt x="1526001" y="735235"/>
                </a:cubicBezTo>
                <a:lnTo>
                  <a:pt x="1535526" y="735235"/>
                </a:lnTo>
                <a:cubicBezTo>
                  <a:pt x="1535526" y="738473"/>
                  <a:pt x="1535526" y="741617"/>
                  <a:pt x="1535526" y="744760"/>
                </a:cubicBezTo>
                <a:close/>
                <a:moveTo>
                  <a:pt x="10573" y="725710"/>
                </a:moveTo>
                <a:lnTo>
                  <a:pt x="1048" y="725138"/>
                </a:lnTo>
                <a:lnTo>
                  <a:pt x="1619" y="715613"/>
                </a:lnTo>
                <a:lnTo>
                  <a:pt x="11144" y="716280"/>
                </a:lnTo>
                <a:close/>
                <a:moveTo>
                  <a:pt x="1523905" y="706660"/>
                </a:moveTo>
                <a:lnTo>
                  <a:pt x="1523048" y="697135"/>
                </a:lnTo>
                <a:lnTo>
                  <a:pt x="1532573" y="696278"/>
                </a:lnTo>
                <a:lnTo>
                  <a:pt x="1533430" y="705803"/>
                </a:lnTo>
                <a:close/>
                <a:moveTo>
                  <a:pt x="13526" y="687610"/>
                </a:moveTo>
                <a:lnTo>
                  <a:pt x="4001" y="686562"/>
                </a:lnTo>
                <a:cubicBezTo>
                  <a:pt x="4001" y="683419"/>
                  <a:pt x="4667" y="680276"/>
                  <a:pt x="5048" y="677037"/>
                </a:cubicBezTo>
                <a:lnTo>
                  <a:pt x="14573" y="678180"/>
                </a:lnTo>
                <a:cubicBezTo>
                  <a:pt x="14669" y="683133"/>
                  <a:pt x="14383" y="686276"/>
                  <a:pt x="14002" y="689420"/>
                </a:cubicBezTo>
                <a:close/>
                <a:moveTo>
                  <a:pt x="1520000" y="668560"/>
                </a:moveTo>
                <a:lnTo>
                  <a:pt x="1518666" y="659035"/>
                </a:lnTo>
                <a:lnTo>
                  <a:pt x="1528191" y="657701"/>
                </a:lnTo>
                <a:lnTo>
                  <a:pt x="1529525" y="667226"/>
                </a:lnTo>
                <a:close/>
                <a:moveTo>
                  <a:pt x="18479" y="649510"/>
                </a:moveTo>
                <a:lnTo>
                  <a:pt x="8954" y="647986"/>
                </a:lnTo>
                <a:lnTo>
                  <a:pt x="10478" y="638461"/>
                </a:lnTo>
                <a:lnTo>
                  <a:pt x="20003" y="639985"/>
                </a:lnTo>
                <a:close/>
                <a:moveTo>
                  <a:pt x="1513904" y="630460"/>
                </a:moveTo>
                <a:cubicBezTo>
                  <a:pt x="1513904" y="627317"/>
                  <a:pt x="1512761" y="624269"/>
                  <a:pt x="1512189" y="620935"/>
                </a:cubicBezTo>
                <a:lnTo>
                  <a:pt x="1521714" y="619125"/>
                </a:lnTo>
                <a:cubicBezTo>
                  <a:pt x="1522381" y="622268"/>
                  <a:pt x="1522952" y="625412"/>
                  <a:pt x="1523524" y="628650"/>
                </a:cubicBezTo>
                <a:close/>
                <a:moveTo>
                  <a:pt x="25051" y="611981"/>
                </a:moveTo>
                <a:lnTo>
                  <a:pt x="15526" y="609981"/>
                </a:lnTo>
                <a:lnTo>
                  <a:pt x="17526" y="600456"/>
                </a:lnTo>
                <a:lnTo>
                  <a:pt x="27051" y="602456"/>
                </a:lnTo>
                <a:close/>
                <a:moveTo>
                  <a:pt x="1506284" y="592931"/>
                </a:moveTo>
                <a:lnTo>
                  <a:pt x="1504093" y="583406"/>
                </a:lnTo>
                <a:lnTo>
                  <a:pt x="1513618" y="581120"/>
                </a:lnTo>
                <a:lnTo>
                  <a:pt x="1515904" y="590645"/>
                </a:lnTo>
                <a:close/>
                <a:moveTo>
                  <a:pt x="33719" y="574548"/>
                </a:moveTo>
                <a:lnTo>
                  <a:pt x="24194" y="572072"/>
                </a:lnTo>
                <a:lnTo>
                  <a:pt x="26670" y="562547"/>
                </a:lnTo>
                <a:lnTo>
                  <a:pt x="36195" y="565023"/>
                </a:lnTo>
                <a:close/>
                <a:moveTo>
                  <a:pt x="1497044" y="559308"/>
                </a:moveTo>
                <a:lnTo>
                  <a:pt x="1494473" y="550259"/>
                </a:lnTo>
                <a:lnTo>
                  <a:pt x="1503998" y="547497"/>
                </a:lnTo>
                <a:cubicBezTo>
                  <a:pt x="1504950" y="550545"/>
                  <a:pt x="1505808" y="553593"/>
                  <a:pt x="1506760" y="557022"/>
                </a:cubicBezTo>
                <a:close/>
                <a:moveTo>
                  <a:pt x="44482" y="541115"/>
                </a:moveTo>
                <a:lnTo>
                  <a:pt x="34957" y="538258"/>
                </a:lnTo>
                <a:cubicBezTo>
                  <a:pt x="35909" y="535210"/>
                  <a:pt x="36862" y="532162"/>
                  <a:pt x="37910" y="528733"/>
                </a:cubicBezTo>
                <a:lnTo>
                  <a:pt x="47435" y="531686"/>
                </a:lnTo>
                <a:cubicBezTo>
                  <a:pt x="46768" y="535115"/>
                  <a:pt x="45816" y="538067"/>
                  <a:pt x="44863" y="541115"/>
                </a:cubicBezTo>
                <a:close/>
                <a:moveTo>
                  <a:pt x="1486186" y="523685"/>
                </a:moveTo>
                <a:lnTo>
                  <a:pt x="1483043" y="514731"/>
                </a:lnTo>
                <a:lnTo>
                  <a:pt x="1491996" y="511493"/>
                </a:lnTo>
                <a:cubicBezTo>
                  <a:pt x="1493044" y="514541"/>
                  <a:pt x="1494187" y="517588"/>
                  <a:pt x="1495139" y="521018"/>
                </a:cubicBezTo>
                <a:close/>
                <a:moveTo>
                  <a:pt x="57436" y="505778"/>
                </a:moveTo>
                <a:lnTo>
                  <a:pt x="48578" y="502444"/>
                </a:lnTo>
                <a:cubicBezTo>
                  <a:pt x="49625" y="499396"/>
                  <a:pt x="50768" y="496443"/>
                  <a:pt x="51911" y="492919"/>
                </a:cubicBezTo>
                <a:lnTo>
                  <a:pt x="60865" y="496443"/>
                </a:lnTo>
                <a:close/>
                <a:moveTo>
                  <a:pt x="1473327" y="488156"/>
                </a:moveTo>
                <a:cubicBezTo>
                  <a:pt x="1472184" y="485204"/>
                  <a:pt x="1470946" y="482251"/>
                  <a:pt x="1469803" y="479393"/>
                </a:cubicBezTo>
                <a:lnTo>
                  <a:pt x="1478566" y="475774"/>
                </a:lnTo>
                <a:cubicBezTo>
                  <a:pt x="1479804" y="478727"/>
                  <a:pt x="1481043" y="481679"/>
                  <a:pt x="1482185" y="484632"/>
                </a:cubicBezTo>
                <a:close/>
                <a:moveTo>
                  <a:pt x="71533" y="470535"/>
                </a:moveTo>
                <a:lnTo>
                  <a:pt x="62770" y="466820"/>
                </a:lnTo>
                <a:lnTo>
                  <a:pt x="66675" y="457962"/>
                </a:lnTo>
                <a:lnTo>
                  <a:pt x="75343" y="461867"/>
                </a:lnTo>
                <a:close/>
                <a:moveTo>
                  <a:pt x="1458468" y="453390"/>
                </a:moveTo>
                <a:lnTo>
                  <a:pt x="1454468" y="444818"/>
                </a:lnTo>
                <a:lnTo>
                  <a:pt x="1463040" y="440722"/>
                </a:lnTo>
                <a:cubicBezTo>
                  <a:pt x="1464469" y="443579"/>
                  <a:pt x="1465802" y="446437"/>
                  <a:pt x="1467136" y="449390"/>
                </a:cubicBezTo>
                <a:close/>
                <a:moveTo>
                  <a:pt x="87344" y="435674"/>
                </a:moveTo>
                <a:lnTo>
                  <a:pt x="78772" y="431483"/>
                </a:lnTo>
                <a:lnTo>
                  <a:pt x="83058" y="422815"/>
                </a:lnTo>
                <a:lnTo>
                  <a:pt x="91535" y="427196"/>
                </a:lnTo>
                <a:close/>
                <a:moveTo>
                  <a:pt x="1441514" y="418910"/>
                </a:moveTo>
                <a:cubicBezTo>
                  <a:pt x="1440085" y="416052"/>
                  <a:pt x="1438656" y="413290"/>
                  <a:pt x="1437132" y="410528"/>
                </a:cubicBezTo>
                <a:lnTo>
                  <a:pt x="1445514" y="406051"/>
                </a:lnTo>
                <a:cubicBezTo>
                  <a:pt x="1447038" y="408813"/>
                  <a:pt x="1448562" y="411671"/>
                  <a:pt x="1449991" y="414528"/>
                </a:cubicBezTo>
                <a:close/>
                <a:moveTo>
                  <a:pt x="104585" y="402050"/>
                </a:moveTo>
                <a:lnTo>
                  <a:pt x="96298" y="397478"/>
                </a:lnTo>
                <a:cubicBezTo>
                  <a:pt x="97822" y="394621"/>
                  <a:pt x="99346" y="391859"/>
                  <a:pt x="100965" y="389096"/>
                </a:cubicBezTo>
                <a:lnTo>
                  <a:pt x="109252" y="393763"/>
                </a:lnTo>
                <a:cubicBezTo>
                  <a:pt x="107633" y="396526"/>
                  <a:pt x="106394" y="399288"/>
                  <a:pt x="104585" y="402050"/>
                </a:cubicBezTo>
                <a:close/>
                <a:moveTo>
                  <a:pt x="1423321" y="385858"/>
                </a:moveTo>
                <a:lnTo>
                  <a:pt x="1418463" y="377762"/>
                </a:lnTo>
                <a:lnTo>
                  <a:pt x="1426655" y="372809"/>
                </a:lnTo>
                <a:lnTo>
                  <a:pt x="1431512" y="381000"/>
                </a:lnTo>
                <a:close/>
                <a:moveTo>
                  <a:pt x="123730" y="369380"/>
                </a:moveTo>
                <a:lnTo>
                  <a:pt x="115634" y="364331"/>
                </a:lnTo>
                <a:lnTo>
                  <a:pt x="120777" y="356235"/>
                </a:lnTo>
                <a:lnTo>
                  <a:pt x="128778" y="361283"/>
                </a:lnTo>
                <a:close/>
                <a:moveTo>
                  <a:pt x="1403414" y="353759"/>
                </a:moveTo>
                <a:lnTo>
                  <a:pt x="1398175" y="345853"/>
                </a:lnTo>
                <a:lnTo>
                  <a:pt x="1406081" y="340519"/>
                </a:lnTo>
                <a:lnTo>
                  <a:pt x="1411415" y="348520"/>
                </a:lnTo>
                <a:close/>
                <a:moveTo>
                  <a:pt x="144494" y="337661"/>
                </a:moveTo>
                <a:lnTo>
                  <a:pt x="136684" y="332232"/>
                </a:lnTo>
                <a:lnTo>
                  <a:pt x="142113" y="324421"/>
                </a:lnTo>
                <a:lnTo>
                  <a:pt x="149924" y="329946"/>
                </a:lnTo>
                <a:close/>
                <a:moveTo>
                  <a:pt x="1381983" y="322707"/>
                </a:moveTo>
                <a:lnTo>
                  <a:pt x="1376363" y="315087"/>
                </a:lnTo>
                <a:lnTo>
                  <a:pt x="1383983" y="309372"/>
                </a:lnTo>
                <a:lnTo>
                  <a:pt x="1389602" y="317087"/>
                </a:lnTo>
                <a:close/>
                <a:moveTo>
                  <a:pt x="166783" y="307086"/>
                </a:moveTo>
                <a:lnTo>
                  <a:pt x="159258" y="301276"/>
                </a:lnTo>
                <a:cubicBezTo>
                  <a:pt x="161163" y="298704"/>
                  <a:pt x="163163" y="296228"/>
                  <a:pt x="165068" y="293751"/>
                </a:cubicBezTo>
                <a:lnTo>
                  <a:pt x="172593" y="299657"/>
                </a:lnTo>
                <a:close/>
                <a:moveTo>
                  <a:pt x="1358932" y="292703"/>
                </a:moveTo>
                <a:lnTo>
                  <a:pt x="1352931" y="285369"/>
                </a:lnTo>
                <a:lnTo>
                  <a:pt x="1360266" y="279273"/>
                </a:lnTo>
                <a:lnTo>
                  <a:pt x="1366361" y="286703"/>
                </a:lnTo>
                <a:close/>
                <a:moveTo>
                  <a:pt x="190500" y="277654"/>
                </a:moveTo>
                <a:lnTo>
                  <a:pt x="183261" y="271463"/>
                </a:lnTo>
                <a:lnTo>
                  <a:pt x="189548" y="264224"/>
                </a:lnTo>
                <a:lnTo>
                  <a:pt x="196691" y="270415"/>
                </a:lnTo>
                <a:close/>
                <a:moveTo>
                  <a:pt x="1334453" y="263843"/>
                </a:moveTo>
                <a:lnTo>
                  <a:pt x="1328071" y="256889"/>
                </a:lnTo>
                <a:lnTo>
                  <a:pt x="1335119" y="250412"/>
                </a:lnTo>
                <a:lnTo>
                  <a:pt x="1341501" y="257556"/>
                </a:lnTo>
                <a:close/>
                <a:moveTo>
                  <a:pt x="215741" y="249365"/>
                </a:moveTo>
                <a:lnTo>
                  <a:pt x="208788" y="242888"/>
                </a:lnTo>
                <a:lnTo>
                  <a:pt x="215360" y="235934"/>
                </a:lnTo>
                <a:lnTo>
                  <a:pt x="222218" y="242507"/>
                </a:lnTo>
                <a:close/>
                <a:moveTo>
                  <a:pt x="1308545" y="236315"/>
                </a:moveTo>
                <a:lnTo>
                  <a:pt x="1301877" y="229648"/>
                </a:lnTo>
                <a:lnTo>
                  <a:pt x="1308545" y="222885"/>
                </a:lnTo>
                <a:cubicBezTo>
                  <a:pt x="1310831" y="225076"/>
                  <a:pt x="1313117" y="227362"/>
                  <a:pt x="1315308" y="229648"/>
                </a:cubicBezTo>
                <a:close/>
                <a:moveTo>
                  <a:pt x="242221" y="222409"/>
                </a:moveTo>
                <a:lnTo>
                  <a:pt x="235649" y="215551"/>
                </a:lnTo>
                <a:lnTo>
                  <a:pt x="242602" y="208979"/>
                </a:lnTo>
                <a:lnTo>
                  <a:pt x="249079" y="215932"/>
                </a:lnTo>
                <a:close/>
                <a:moveTo>
                  <a:pt x="1281303" y="210026"/>
                </a:moveTo>
                <a:lnTo>
                  <a:pt x="1274255" y="203740"/>
                </a:lnTo>
                <a:lnTo>
                  <a:pt x="1280636" y="196596"/>
                </a:lnTo>
                <a:lnTo>
                  <a:pt x="1287780" y="203073"/>
                </a:lnTo>
                <a:close/>
                <a:moveTo>
                  <a:pt x="270129" y="196787"/>
                </a:moveTo>
                <a:lnTo>
                  <a:pt x="263843" y="189643"/>
                </a:lnTo>
                <a:cubicBezTo>
                  <a:pt x="266224" y="187547"/>
                  <a:pt x="268605" y="185452"/>
                  <a:pt x="271082" y="183452"/>
                </a:cubicBezTo>
                <a:lnTo>
                  <a:pt x="277273" y="190691"/>
                </a:lnTo>
                <a:cubicBezTo>
                  <a:pt x="274796" y="192691"/>
                  <a:pt x="272415" y="194786"/>
                  <a:pt x="270129" y="196787"/>
                </a:cubicBezTo>
                <a:close/>
                <a:moveTo>
                  <a:pt x="1252823" y="185166"/>
                </a:moveTo>
                <a:lnTo>
                  <a:pt x="1245489" y="179165"/>
                </a:lnTo>
                <a:lnTo>
                  <a:pt x="1251490" y="171736"/>
                </a:lnTo>
                <a:lnTo>
                  <a:pt x="1258919" y="177832"/>
                </a:lnTo>
                <a:close/>
                <a:moveTo>
                  <a:pt x="299180" y="172688"/>
                </a:moveTo>
                <a:lnTo>
                  <a:pt x="293275" y="165163"/>
                </a:lnTo>
                <a:lnTo>
                  <a:pt x="300800" y="159258"/>
                </a:lnTo>
                <a:lnTo>
                  <a:pt x="306610" y="166878"/>
                </a:lnTo>
                <a:close/>
                <a:moveTo>
                  <a:pt x="1223105" y="161735"/>
                </a:moveTo>
                <a:lnTo>
                  <a:pt x="1215485" y="156115"/>
                </a:lnTo>
                <a:lnTo>
                  <a:pt x="1221105" y="148400"/>
                </a:lnTo>
                <a:lnTo>
                  <a:pt x="1228820" y="154115"/>
                </a:lnTo>
                <a:close/>
                <a:moveTo>
                  <a:pt x="329375" y="149924"/>
                </a:moveTo>
                <a:lnTo>
                  <a:pt x="323850" y="142208"/>
                </a:lnTo>
                <a:lnTo>
                  <a:pt x="331661" y="136684"/>
                </a:lnTo>
                <a:lnTo>
                  <a:pt x="337090" y="144590"/>
                </a:lnTo>
                <a:close/>
                <a:moveTo>
                  <a:pt x="1192244" y="139732"/>
                </a:moveTo>
                <a:lnTo>
                  <a:pt x="1184339" y="134493"/>
                </a:lnTo>
                <a:lnTo>
                  <a:pt x="1189577" y="126587"/>
                </a:lnTo>
                <a:lnTo>
                  <a:pt x="1197578" y="131921"/>
                </a:lnTo>
                <a:close/>
                <a:moveTo>
                  <a:pt x="360712" y="128778"/>
                </a:moveTo>
                <a:lnTo>
                  <a:pt x="355568" y="120777"/>
                </a:lnTo>
                <a:lnTo>
                  <a:pt x="363569" y="115729"/>
                </a:lnTo>
                <a:lnTo>
                  <a:pt x="368618" y="123825"/>
                </a:lnTo>
                <a:close/>
                <a:moveTo>
                  <a:pt x="1160336" y="119253"/>
                </a:moveTo>
                <a:lnTo>
                  <a:pt x="1152239" y="114395"/>
                </a:lnTo>
                <a:lnTo>
                  <a:pt x="1157097" y="106204"/>
                </a:lnTo>
                <a:lnTo>
                  <a:pt x="1165289" y="111157"/>
                </a:lnTo>
                <a:close/>
                <a:moveTo>
                  <a:pt x="393002" y="109157"/>
                </a:moveTo>
                <a:lnTo>
                  <a:pt x="388239" y="100965"/>
                </a:lnTo>
                <a:lnTo>
                  <a:pt x="396526" y="96203"/>
                </a:lnTo>
                <a:lnTo>
                  <a:pt x="401193" y="104585"/>
                </a:lnTo>
                <a:close/>
                <a:moveTo>
                  <a:pt x="1127475" y="100489"/>
                </a:moveTo>
                <a:cubicBezTo>
                  <a:pt x="1124712" y="98965"/>
                  <a:pt x="1121950" y="97441"/>
                  <a:pt x="1119093" y="96012"/>
                </a:cubicBezTo>
                <a:lnTo>
                  <a:pt x="1123569" y="87535"/>
                </a:lnTo>
                <a:lnTo>
                  <a:pt x="1132046" y="92107"/>
                </a:lnTo>
                <a:close/>
                <a:moveTo>
                  <a:pt x="426244" y="90964"/>
                </a:moveTo>
                <a:lnTo>
                  <a:pt x="421862" y="82487"/>
                </a:lnTo>
                <a:lnTo>
                  <a:pt x="430435" y="78200"/>
                </a:lnTo>
                <a:lnTo>
                  <a:pt x="434721" y="86773"/>
                </a:lnTo>
                <a:close/>
                <a:moveTo>
                  <a:pt x="1093661" y="83058"/>
                </a:moveTo>
                <a:lnTo>
                  <a:pt x="1085088" y="78962"/>
                </a:lnTo>
                <a:lnTo>
                  <a:pt x="1089089" y="70390"/>
                </a:lnTo>
                <a:lnTo>
                  <a:pt x="1097756" y="74390"/>
                </a:lnTo>
                <a:close/>
                <a:moveTo>
                  <a:pt x="460343" y="74771"/>
                </a:moveTo>
                <a:lnTo>
                  <a:pt x="456533" y="66008"/>
                </a:lnTo>
                <a:lnTo>
                  <a:pt x="465296" y="62198"/>
                </a:lnTo>
                <a:lnTo>
                  <a:pt x="469011" y="70961"/>
                </a:lnTo>
                <a:close/>
                <a:moveTo>
                  <a:pt x="1059085" y="67532"/>
                </a:moveTo>
                <a:lnTo>
                  <a:pt x="1050322" y="64008"/>
                </a:lnTo>
                <a:lnTo>
                  <a:pt x="1053846" y="55150"/>
                </a:lnTo>
                <a:lnTo>
                  <a:pt x="1062800" y="58769"/>
                </a:lnTo>
                <a:close/>
                <a:moveTo>
                  <a:pt x="495300" y="60198"/>
                </a:moveTo>
                <a:lnTo>
                  <a:pt x="491871" y="51340"/>
                </a:lnTo>
                <a:lnTo>
                  <a:pt x="500825" y="47911"/>
                </a:lnTo>
                <a:lnTo>
                  <a:pt x="504158" y="56864"/>
                </a:lnTo>
                <a:close/>
                <a:moveTo>
                  <a:pt x="1023747" y="53816"/>
                </a:moveTo>
                <a:lnTo>
                  <a:pt x="1014794" y="50673"/>
                </a:lnTo>
                <a:lnTo>
                  <a:pt x="1017937" y="41720"/>
                </a:lnTo>
                <a:lnTo>
                  <a:pt x="1026986" y="44863"/>
                </a:lnTo>
                <a:close/>
                <a:moveTo>
                  <a:pt x="531019" y="47530"/>
                </a:moveTo>
                <a:lnTo>
                  <a:pt x="527971" y="38481"/>
                </a:lnTo>
                <a:lnTo>
                  <a:pt x="537496" y="35528"/>
                </a:lnTo>
                <a:lnTo>
                  <a:pt x="540353" y="44577"/>
                </a:lnTo>
                <a:close/>
                <a:moveTo>
                  <a:pt x="987743" y="41910"/>
                </a:moveTo>
                <a:lnTo>
                  <a:pt x="978694" y="39243"/>
                </a:lnTo>
                <a:lnTo>
                  <a:pt x="981361" y="29718"/>
                </a:lnTo>
                <a:lnTo>
                  <a:pt x="990886" y="32385"/>
                </a:lnTo>
                <a:close/>
                <a:moveTo>
                  <a:pt x="567214" y="36576"/>
                </a:moveTo>
                <a:lnTo>
                  <a:pt x="564737" y="27051"/>
                </a:lnTo>
                <a:lnTo>
                  <a:pt x="574262" y="24575"/>
                </a:lnTo>
                <a:lnTo>
                  <a:pt x="576739" y="34100"/>
                </a:lnTo>
                <a:close/>
                <a:moveTo>
                  <a:pt x="951262" y="31813"/>
                </a:moveTo>
                <a:lnTo>
                  <a:pt x="941737" y="29528"/>
                </a:lnTo>
                <a:lnTo>
                  <a:pt x="943928" y="20003"/>
                </a:lnTo>
                <a:lnTo>
                  <a:pt x="953453" y="22288"/>
                </a:lnTo>
                <a:close/>
                <a:moveTo>
                  <a:pt x="603980" y="27432"/>
                </a:moveTo>
                <a:lnTo>
                  <a:pt x="601885" y="17907"/>
                </a:lnTo>
                <a:lnTo>
                  <a:pt x="611410" y="15907"/>
                </a:lnTo>
                <a:lnTo>
                  <a:pt x="613410" y="25432"/>
                </a:lnTo>
                <a:close/>
                <a:moveTo>
                  <a:pt x="914210" y="23527"/>
                </a:moveTo>
                <a:lnTo>
                  <a:pt x="904685" y="21812"/>
                </a:lnTo>
                <a:lnTo>
                  <a:pt x="906399" y="12287"/>
                </a:lnTo>
                <a:lnTo>
                  <a:pt x="915924" y="14097"/>
                </a:lnTo>
                <a:close/>
                <a:moveTo>
                  <a:pt x="641128" y="20193"/>
                </a:moveTo>
                <a:lnTo>
                  <a:pt x="639509" y="10668"/>
                </a:lnTo>
                <a:lnTo>
                  <a:pt x="649034" y="9049"/>
                </a:lnTo>
                <a:lnTo>
                  <a:pt x="650558" y="18574"/>
                </a:lnTo>
                <a:close/>
                <a:moveTo>
                  <a:pt x="876776" y="17145"/>
                </a:moveTo>
                <a:lnTo>
                  <a:pt x="867251" y="15907"/>
                </a:lnTo>
                <a:lnTo>
                  <a:pt x="868490" y="6382"/>
                </a:lnTo>
                <a:lnTo>
                  <a:pt x="878015" y="7715"/>
                </a:lnTo>
                <a:close/>
                <a:moveTo>
                  <a:pt x="678561" y="14764"/>
                </a:moveTo>
                <a:lnTo>
                  <a:pt x="677418" y="5239"/>
                </a:lnTo>
                <a:lnTo>
                  <a:pt x="686943" y="4191"/>
                </a:lnTo>
                <a:lnTo>
                  <a:pt x="687991" y="13716"/>
                </a:lnTo>
                <a:close/>
                <a:moveTo>
                  <a:pt x="839153" y="12668"/>
                </a:moveTo>
                <a:lnTo>
                  <a:pt x="829628" y="11811"/>
                </a:lnTo>
                <a:lnTo>
                  <a:pt x="830390" y="2286"/>
                </a:lnTo>
                <a:lnTo>
                  <a:pt x="839915" y="3143"/>
                </a:lnTo>
                <a:close/>
                <a:moveTo>
                  <a:pt x="716280" y="11240"/>
                </a:moveTo>
                <a:lnTo>
                  <a:pt x="715613" y="1715"/>
                </a:lnTo>
                <a:lnTo>
                  <a:pt x="725138" y="1143"/>
                </a:lnTo>
                <a:lnTo>
                  <a:pt x="725710" y="10668"/>
                </a:lnTo>
                <a:close/>
                <a:moveTo>
                  <a:pt x="801338" y="10096"/>
                </a:moveTo>
                <a:lnTo>
                  <a:pt x="791813" y="10096"/>
                </a:lnTo>
                <a:lnTo>
                  <a:pt x="791813" y="571"/>
                </a:lnTo>
                <a:lnTo>
                  <a:pt x="801338" y="571"/>
                </a:lnTo>
                <a:close/>
                <a:moveTo>
                  <a:pt x="753713" y="9525"/>
                </a:moveTo>
                <a:lnTo>
                  <a:pt x="753713" y="0"/>
                </a:lnTo>
                <a:lnTo>
                  <a:pt x="763238" y="0"/>
                </a:lnTo>
                <a:lnTo>
                  <a:pt x="763238" y="9525"/>
                </a:ln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1" name="任意多边形: 形状 430"/>
          <p:cNvSpPr/>
          <p:nvPr/>
        </p:nvSpPr>
        <p:spPr>
          <a:xfrm>
            <a:off x="1487511" y="1911269"/>
            <a:ext cx="3230333" cy="3230334"/>
          </a:xfrm>
          <a:custGeom>
            <a:avLst/>
            <a:gdLst>
              <a:gd name="connsiteX0" fmla="*/ 1335786 w 1335785"/>
              <a:gd name="connsiteY0" fmla="*/ 667893 h 1335785"/>
              <a:gd name="connsiteX1" fmla="*/ 667893 w 1335785"/>
              <a:gd name="connsiteY1" fmla="*/ 1335786 h 1335785"/>
              <a:gd name="connsiteX2" fmla="*/ 0 w 1335785"/>
              <a:gd name="connsiteY2" fmla="*/ 667893 h 1335785"/>
              <a:gd name="connsiteX3" fmla="*/ 667893 w 1335785"/>
              <a:gd name="connsiteY3" fmla="*/ 0 h 1335785"/>
              <a:gd name="connsiteX4" fmla="*/ 1335786 w 1335785"/>
              <a:gd name="connsiteY4" fmla="*/ 667893 h 1335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85" h="1335785">
                <a:moveTo>
                  <a:pt x="1335786" y="667893"/>
                </a:moveTo>
                <a:cubicBezTo>
                  <a:pt x="1335786" y="1036760"/>
                  <a:pt x="1036760" y="1335786"/>
                  <a:pt x="667893" y="1335786"/>
                </a:cubicBezTo>
                <a:cubicBezTo>
                  <a:pt x="299026" y="1335786"/>
                  <a:pt x="0" y="1036760"/>
                  <a:pt x="0" y="667893"/>
                </a:cubicBezTo>
                <a:cubicBezTo>
                  <a:pt x="0" y="299026"/>
                  <a:pt x="299026" y="0"/>
                  <a:pt x="667893" y="0"/>
                </a:cubicBezTo>
                <a:cubicBezTo>
                  <a:pt x="1036760" y="0"/>
                  <a:pt x="1335786" y="299026"/>
                  <a:pt x="1335786" y="667893"/>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2" name="任意多边形: 形状 441"/>
          <p:cNvSpPr/>
          <p:nvPr/>
        </p:nvSpPr>
        <p:spPr>
          <a:xfrm>
            <a:off x="4506622" y="4406349"/>
            <a:ext cx="292997" cy="292997"/>
          </a:xfrm>
          <a:custGeom>
            <a:avLst/>
            <a:gdLst>
              <a:gd name="connsiteX0" fmla="*/ 121158 w 121158"/>
              <a:gd name="connsiteY0" fmla="*/ 60579 h 121158"/>
              <a:gd name="connsiteX1" fmla="*/ 60579 w 121158"/>
              <a:gd name="connsiteY1" fmla="*/ 121158 h 121158"/>
              <a:gd name="connsiteX2" fmla="*/ 0 w 121158"/>
              <a:gd name="connsiteY2" fmla="*/ 60579 h 121158"/>
              <a:gd name="connsiteX3" fmla="*/ 60579 w 121158"/>
              <a:gd name="connsiteY3" fmla="*/ 0 h 121158"/>
              <a:gd name="connsiteX4" fmla="*/ 121158 w 121158"/>
              <a:gd name="connsiteY4" fmla="*/ 60579 h 12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58" h="121158">
                <a:moveTo>
                  <a:pt x="121158" y="60579"/>
                </a:moveTo>
                <a:cubicBezTo>
                  <a:pt x="121158" y="94036"/>
                  <a:pt x="94036" y="121158"/>
                  <a:pt x="60579" y="121158"/>
                </a:cubicBezTo>
                <a:cubicBezTo>
                  <a:pt x="27122" y="121158"/>
                  <a:pt x="0" y="94036"/>
                  <a:pt x="0" y="60579"/>
                </a:cubicBezTo>
                <a:cubicBezTo>
                  <a:pt x="0" y="27122"/>
                  <a:pt x="27123" y="0"/>
                  <a:pt x="60579" y="0"/>
                </a:cubicBezTo>
                <a:cubicBezTo>
                  <a:pt x="94036" y="0"/>
                  <a:pt x="121158" y="27122"/>
                  <a:pt x="121158" y="6057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06" name="组合 805"/>
          <p:cNvGrpSpPr/>
          <p:nvPr/>
        </p:nvGrpSpPr>
        <p:grpSpPr>
          <a:xfrm>
            <a:off x="3706640" y="1462790"/>
            <a:ext cx="1293606" cy="1333225"/>
            <a:chOff x="3693330" y="1547478"/>
            <a:chExt cx="1293606" cy="1333225"/>
          </a:xfrm>
        </p:grpSpPr>
        <p:sp>
          <p:nvSpPr>
            <p:cNvPr id="441" name="任意多边形: 形状 440"/>
            <p:cNvSpPr/>
            <p:nvPr/>
          </p:nvSpPr>
          <p:spPr>
            <a:xfrm>
              <a:off x="3693330" y="1587097"/>
              <a:ext cx="1293606" cy="1293606"/>
            </a:xfrm>
            <a:custGeom>
              <a:avLst/>
              <a:gdLst>
                <a:gd name="connsiteX0" fmla="*/ 534924 w 534923"/>
                <a:gd name="connsiteY0" fmla="*/ 267462 h 534923"/>
                <a:gd name="connsiteX1" fmla="*/ 267462 w 534923"/>
                <a:gd name="connsiteY1" fmla="*/ 534924 h 534923"/>
                <a:gd name="connsiteX2" fmla="*/ 0 w 534923"/>
                <a:gd name="connsiteY2" fmla="*/ 267462 h 534923"/>
                <a:gd name="connsiteX3" fmla="*/ 267462 w 534923"/>
                <a:gd name="connsiteY3" fmla="*/ 0 h 534923"/>
                <a:gd name="connsiteX4" fmla="*/ 534924 w 534923"/>
                <a:gd name="connsiteY4" fmla="*/ 267462 h 534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923" h="534923">
                  <a:moveTo>
                    <a:pt x="534924" y="267462"/>
                  </a:moveTo>
                  <a:cubicBezTo>
                    <a:pt x="534924" y="415177"/>
                    <a:pt x="415177" y="534924"/>
                    <a:pt x="267462" y="534924"/>
                  </a:cubicBezTo>
                  <a:cubicBezTo>
                    <a:pt x="119747" y="534924"/>
                    <a:pt x="0" y="415177"/>
                    <a:pt x="0" y="267462"/>
                  </a:cubicBezTo>
                  <a:cubicBezTo>
                    <a:pt x="0" y="119747"/>
                    <a:pt x="119747" y="0"/>
                    <a:pt x="267462" y="0"/>
                  </a:cubicBezTo>
                  <a:cubicBezTo>
                    <a:pt x="415177" y="0"/>
                    <a:pt x="534924" y="119747"/>
                    <a:pt x="534924" y="26746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3" name="任意多边形: 形状 442"/>
            <p:cNvSpPr/>
            <p:nvPr/>
          </p:nvSpPr>
          <p:spPr>
            <a:xfrm>
              <a:off x="3896492" y="1547478"/>
              <a:ext cx="317642" cy="317642"/>
            </a:xfrm>
            <a:custGeom>
              <a:avLst/>
              <a:gdLst>
                <a:gd name="connsiteX0" fmla="*/ 114205 w 131349"/>
                <a:gd name="connsiteY0" fmla="*/ 131350 h 131349"/>
                <a:gd name="connsiteX1" fmla="*/ 0 w 131349"/>
                <a:gd name="connsiteY1" fmla="*/ 0 h 131349"/>
                <a:gd name="connsiteX2" fmla="*/ 131350 w 131349"/>
                <a:gd name="connsiteY2" fmla="*/ 114205 h 131349"/>
                <a:gd name="connsiteX3" fmla="*/ 114205 w 131349"/>
                <a:gd name="connsiteY3" fmla="*/ 131350 h 131349"/>
              </a:gdLst>
              <a:ahLst/>
              <a:cxnLst>
                <a:cxn ang="0">
                  <a:pos x="connsiteX0" y="connsiteY0"/>
                </a:cxn>
                <a:cxn ang="0">
                  <a:pos x="connsiteX1" y="connsiteY1"/>
                </a:cxn>
                <a:cxn ang="0">
                  <a:pos x="connsiteX2" y="connsiteY2"/>
                </a:cxn>
                <a:cxn ang="0">
                  <a:pos x="connsiteX3" y="connsiteY3"/>
                </a:cxn>
              </a:cxnLst>
              <a:rect l="l" t="t" r="r" b="b"/>
              <a:pathLst>
                <a:path w="131349" h="131349">
                  <a:moveTo>
                    <a:pt x="114205" y="131350"/>
                  </a:moveTo>
                  <a:lnTo>
                    <a:pt x="0" y="0"/>
                  </a:lnTo>
                  <a:lnTo>
                    <a:pt x="131350" y="114205"/>
                  </a:lnTo>
                  <a:lnTo>
                    <a:pt x="114205" y="131350"/>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4" name="任意多边形: 形状 443"/>
            <p:cNvSpPr/>
            <p:nvPr/>
          </p:nvSpPr>
          <p:spPr>
            <a:xfrm>
              <a:off x="4609655" y="2263175"/>
              <a:ext cx="258328" cy="258425"/>
            </a:xfrm>
            <a:custGeom>
              <a:avLst/>
              <a:gdLst>
                <a:gd name="connsiteX0" fmla="*/ 90479 w 106822"/>
                <a:gd name="connsiteY0" fmla="*/ 106862 h 106862"/>
                <a:gd name="connsiteX1" fmla="*/ 79049 w 106822"/>
                <a:gd name="connsiteY1" fmla="*/ 102100 h 106862"/>
                <a:gd name="connsiteX2" fmla="*/ 4754 w 106822"/>
                <a:gd name="connsiteY2" fmla="*/ 27709 h 106862"/>
                <a:gd name="connsiteX3" fmla="*/ 4754 w 106822"/>
                <a:gd name="connsiteY3" fmla="*/ 4754 h 106862"/>
                <a:gd name="connsiteX4" fmla="*/ 27709 w 106822"/>
                <a:gd name="connsiteY4" fmla="*/ 4754 h 106862"/>
                <a:gd name="connsiteX5" fmla="*/ 102100 w 106822"/>
                <a:gd name="connsiteY5" fmla="*/ 79239 h 106862"/>
                <a:gd name="connsiteX6" fmla="*/ 102060 w 106822"/>
                <a:gd name="connsiteY6" fmla="*/ 102139 h 106862"/>
                <a:gd name="connsiteX7" fmla="*/ 90670 w 106822"/>
                <a:gd name="connsiteY7" fmla="*/ 106862 h 10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22" h="106862">
                  <a:moveTo>
                    <a:pt x="90479" y="106862"/>
                  </a:moveTo>
                  <a:cubicBezTo>
                    <a:pt x="86187" y="106862"/>
                    <a:pt x="82072" y="105148"/>
                    <a:pt x="79049" y="102100"/>
                  </a:cubicBezTo>
                  <a:lnTo>
                    <a:pt x="4754" y="27709"/>
                  </a:lnTo>
                  <a:cubicBezTo>
                    <a:pt x="-1585" y="21371"/>
                    <a:pt x="-1585" y="11093"/>
                    <a:pt x="4754" y="4754"/>
                  </a:cubicBezTo>
                  <a:cubicBezTo>
                    <a:pt x="11093" y="-1585"/>
                    <a:pt x="21371" y="-1585"/>
                    <a:pt x="27709" y="4754"/>
                  </a:cubicBezTo>
                  <a:lnTo>
                    <a:pt x="102100" y="79239"/>
                  </a:lnTo>
                  <a:cubicBezTo>
                    <a:pt x="108412" y="85574"/>
                    <a:pt x="108395" y="95826"/>
                    <a:pt x="102060" y="102139"/>
                  </a:cubicBezTo>
                  <a:cubicBezTo>
                    <a:pt x="99035" y="105154"/>
                    <a:pt x="94941" y="106851"/>
                    <a:pt x="90670" y="106862"/>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5" name="任意多边形: 形状 444"/>
            <p:cNvSpPr/>
            <p:nvPr/>
          </p:nvSpPr>
          <p:spPr>
            <a:xfrm>
              <a:off x="4742968" y="2393737"/>
              <a:ext cx="192395" cy="192359"/>
            </a:xfrm>
            <a:custGeom>
              <a:avLst/>
              <a:gdLst>
                <a:gd name="connsiteX0" fmla="*/ 12397 w 79558"/>
                <a:gd name="connsiteY0" fmla="*/ 79544 h 79543"/>
                <a:gd name="connsiteX1" fmla="*/ 3634 w 79558"/>
                <a:gd name="connsiteY1" fmla="*/ 75924 h 79543"/>
                <a:gd name="connsiteX2" fmla="*/ 3619 w 79558"/>
                <a:gd name="connsiteY2" fmla="*/ 58413 h 79543"/>
                <a:gd name="connsiteX3" fmla="*/ 3634 w 79558"/>
                <a:gd name="connsiteY3" fmla="*/ 58398 h 79543"/>
                <a:gd name="connsiteX4" fmla="*/ 58403 w 79558"/>
                <a:gd name="connsiteY4" fmla="*/ 3630 h 79543"/>
                <a:gd name="connsiteX5" fmla="*/ 75929 w 79558"/>
                <a:gd name="connsiteY5" fmla="*/ 3630 h 79543"/>
                <a:gd name="connsiteX6" fmla="*/ 75929 w 79558"/>
                <a:gd name="connsiteY6" fmla="*/ 21156 h 79543"/>
                <a:gd name="connsiteX7" fmla="*/ 21160 w 79558"/>
                <a:gd name="connsiteY7" fmla="*/ 75924 h 79543"/>
                <a:gd name="connsiteX8" fmla="*/ 12397 w 79558"/>
                <a:gd name="connsiteY8" fmla="*/ 79544 h 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8" h="79543">
                  <a:moveTo>
                    <a:pt x="12397" y="79544"/>
                  </a:moveTo>
                  <a:cubicBezTo>
                    <a:pt x="9114" y="79538"/>
                    <a:pt x="5965" y="78237"/>
                    <a:pt x="3634" y="75924"/>
                  </a:cubicBezTo>
                  <a:cubicBezTo>
                    <a:pt x="-1206" y="71093"/>
                    <a:pt x="-1212" y="63252"/>
                    <a:pt x="3619" y="58413"/>
                  </a:cubicBezTo>
                  <a:cubicBezTo>
                    <a:pt x="3624" y="58408"/>
                    <a:pt x="3629" y="58403"/>
                    <a:pt x="3634" y="58398"/>
                  </a:cubicBezTo>
                  <a:lnTo>
                    <a:pt x="58403" y="3630"/>
                  </a:lnTo>
                  <a:cubicBezTo>
                    <a:pt x="63243" y="-1210"/>
                    <a:pt x="71089" y="-1210"/>
                    <a:pt x="75929" y="3630"/>
                  </a:cubicBezTo>
                  <a:cubicBezTo>
                    <a:pt x="80769" y="8469"/>
                    <a:pt x="80769" y="16316"/>
                    <a:pt x="75929" y="21156"/>
                  </a:cubicBezTo>
                  <a:lnTo>
                    <a:pt x="21160" y="75924"/>
                  </a:lnTo>
                  <a:cubicBezTo>
                    <a:pt x="18818" y="78220"/>
                    <a:pt x="15677" y="79517"/>
                    <a:pt x="12397" y="7954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6" name="任意多边形: 形状 445"/>
            <p:cNvSpPr/>
            <p:nvPr/>
          </p:nvSpPr>
          <p:spPr>
            <a:xfrm rot="18900000">
              <a:off x="4474795" y="2260433"/>
              <a:ext cx="347817" cy="78085"/>
            </a:xfrm>
            <a:custGeom>
              <a:avLst/>
              <a:gdLst>
                <a:gd name="connsiteX0" fmla="*/ 0 w 143827"/>
                <a:gd name="connsiteY0" fmla="*/ 0 h 32289"/>
                <a:gd name="connsiteX1" fmla="*/ 143828 w 143827"/>
                <a:gd name="connsiteY1" fmla="*/ 0 h 32289"/>
                <a:gd name="connsiteX2" fmla="*/ 143828 w 143827"/>
                <a:gd name="connsiteY2" fmla="*/ 32290 h 32289"/>
                <a:gd name="connsiteX3" fmla="*/ 0 w 143827"/>
                <a:gd name="connsiteY3" fmla="*/ 32290 h 32289"/>
              </a:gdLst>
              <a:ahLst/>
              <a:cxnLst>
                <a:cxn ang="0">
                  <a:pos x="connsiteX0" y="connsiteY0"/>
                </a:cxn>
                <a:cxn ang="0">
                  <a:pos x="connsiteX1" y="connsiteY1"/>
                </a:cxn>
                <a:cxn ang="0">
                  <a:pos x="connsiteX2" y="connsiteY2"/>
                </a:cxn>
                <a:cxn ang="0">
                  <a:pos x="connsiteX3" y="connsiteY3"/>
                </a:cxn>
              </a:cxnLst>
              <a:rect l="l" t="t" r="r" b="b"/>
              <a:pathLst>
                <a:path w="143827" h="32289">
                  <a:moveTo>
                    <a:pt x="0" y="0"/>
                  </a:moveTo>
                  <a:lnTo>
                    <a:pt x="143828" y="0"/>
                  </a:lnTo>
                  <a:lnTo>
                    <a:pt x="143828" y="32290"/>
                  </a:lnTo>
                  <a:lnTo>
                    <a:pt x="0" y="32290"/>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7" name="任意多边形: 形状 446"/>
            <p:cNvSpPr/>
            <p:nvPr/>
          </p:nvSpPr>
          <p:spPr>
            <a:xfrm rot="18900000">
              <a:off x="4310177" y="1780743"/>
              <a:ext cx="214910" cy="575859"/>
            </a:xfrm>
            <a:custGeom>
              <a:avLst/>
              <a:gdLst>
                <a:gd name="connsiteX0" fmla="*/ 0 w 88868"/>
                <a:gd name="connsiteY0" fmla="*/ 0 h 238125"/>
                <a:gd name="connsiteX1" fmla="*/ 88868 w 88868"/>
                <a:gd name="connsiteY1" fmla="*/ 0 h 238125"/>
                <a:gd name="connsiteX2" fmla="*/ 88868 w 88868"/>
                <a:gd name="connsiteY2" fmla="*/ 238125 h 238125"/>
                <a:gd name="connsiteX3" fmla="*/ 0 w 88868"/>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88868" h="238125">
                  <a:moveTo>
                    <a:pt x="0" y="0"/>
                  </a:moveTo>
                  <a:lnTo>
                    <a:pt x="88868" y="0"/>
                  </a:lnTo>
                  <a:lnTo>
                    <a:pt x="88868" y="238125"/>
                  </a:lnTo>
                  <a:lnTo>
                    <a:pt x="0" y="238125"/>
                  </a:ln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8" name="任意多边形: 形状 447"/>
            <p:cNvSpPr/>
            <p:nvPr/>
          </p:nvSpPr>
          <p:spPr>
            <a:xfrm rot="18900000">
              <a:off x="4085722" y="1814374"/>
              <a:ext cx="214910" cy="58506"/>
            </a:xfrm>
            <a:custGeom>
              <a:avLst/>
              <a:gdLst>
                <a:gd name="connsiteX0" fmla="*/ 0 w 88868"/>
                <a:gd name="connsiteY0" fmla="*/ 0 h 24193"/>
                <a:gd name="connsiteX1" fmla="*/ 88868 w 88868"/>
                <a:gd name="connsiteY1" fmla="*/ 0 h 24193"/>
                <a:gd name="connsiteX2" fmla="*/ 88868 w 88868"/>
                <a:gd name="connsiteY2" fmla="*/ 24194 h 24193"/>
                <a:gd name="connsiteX3" fmla="*/ 0 w 88868"/>
                <a:gd name="connsiteY3" fmla="*/ 24194 h 24193"/>
              </a:gdLst>
              <a:ahLst/>
              <a:cxnLst>
                <a:cxn ang="0">
                  <a:pos x="connsiteX0" y="connsiteY0"/>
                </a:cxn>
                <a:cxn ang="0">
                  <a:pos x="connsiteX1" y="connsiteY1"/>
                </a:cxn>
                <a:cxn ang="0">
                  <a:pos x="connsiteX2" y="connsiteY2"/>
                </a:cxn>
                <a:cxn ang="0">
                  <a:pos x="connsiteX3" y="connsiteY3"/>
                </a:cxn>
              </a:cxnLst>
              <a:rect l="l" t="t" r="r" b="b"/>
              <a:pathLst>
                <a:path w="88868" h="24193">
                  <a:moveTo>
                    <a:pt x="0" y="0"/>
                  </a:moveTo>
                  <a:lnTo>
                    <a:pt x="88868" y="0"/>
                  </a:lnTo>
                  <a:lnTo>
                    <a:pt x="88868" y="24194"/>
                  </a:lnTo>
                  <a:lnTo>
                    <a:pt x="0" y="24194"/>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9" name="任意多边形: 形状 448"/>
            <p:cNvSpPr/>
            <p:nvPr/>
          </p:nvSpPr>
          <p:spPr>
            <a:xfrm rot="18900600">
              <a:off x="4147224" y="1848540"/>
              <a:ext cx="214910" cy="114248"/>
            </a:xfrm>
            <a:custGeom>
              <a:avLst/>
              <a:gdLst>
                <a:gd name="connsiteX0" fmla="*/ 0 w 88868"/>
                <a:gd name="connsiteY0" fmla="*/ 0 h 47243"/>
                <a:gd name="connsiteX1" fmla="*/ 88868 w 88868"/>
                <a:gd name="connsiteY1" fmla="*/ 0 h 47243"/>
                <a:gd name="connsiteX2" fmla="*/ 88868 w 88868"/>
                <a:gd name="connsiteY2" fmla="*/ 47244 h 47243"/>
                <a:gd name="connsiteX3" fmla="*/ 0 w 88868"/>
                <a:gd name="connsiteY3" fmla="*/ 47244 h 47243"/>
              </a:gdLst>
              <a:ahLst/>
              <a:cxnLst>
                <a:cxn ang="0">
                  <a:pos x="connsiteX0" y="connsiteY0"/>
                </a:cxn>
                <a:cxn ang="0">
                  <a:pos x="connsiteX1" y="connsiteY1"/>
                </a:cxn>
                <a:cxn ang="0">
                  <a:pos x="connsiteX2" y="connsiteY2"/>
                </a:cxn>
                <a:cxn ang="0">
                  <a:pos x="connsiteX3" y="connsiteY3"/>
                </a:cxn>
              </a:cxnLst>
              <a:rect l="l" t="t" r="r" b="b"/>
              <a:pathLst>
                <a:path w="88868" h="47243">
                  <a:moveTo>
                    <a:pt x="0" y="0"/>
                  </a:moveTo>
                  <a:lnTo>
                    <a:pt x="88868" y="0"/>
                  </a:lnTo>
                  <a:lnTo>
                    <a:pt x="88868" y="47244"/>
                  </a:lnTo>
                  <a:lnTo>
                    <a:pt x="0" y="47244"/>
                  </a:lnTo>
                  <a:close/>
                </a:path>
              </a:pathLst>
            </a:custGeom>
            <a:solidFill>
              <a:srgbClr val="7EDFD8"/>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 name="任意多边形: 形状 449"/>
            <p:cNvSpPr/>
            <p:nvPr/>
          </p:nvSpPr>
          <p:spPr>
            <a:xfrm rot="18900000">
              <a:off x="4312302" y="1785110"/>
              <a:ext cx="60349" cy="634594"/>
            </a:xfrm>
            <a:custGeom>
              <a:avLst/>
              <a:gdLst>
                <a:gd name="connsiteX0" fmla="*/ 0 w 24955"/>
                <a:gd name="connsiteY0" fmla="*/ 0 h 262413"/>
                <a:gd name="connsiteX1" fmla="*/ 24955 w 24955"/>
                <a:gd name="connsiteY1" fmla="*/ 0 h 262413"/>
                <a:gd name="connsiteX2" fmla="*/ 24955 w 24955"/>
                <a:gd name="connsiteY2" fmla="*/ 262414 h 262413"/>
                <a:gd name="connsiteX3" fmla="*/ 0 w 24955"/>
                <a:gd name="connsiteY3" fmla="*/ 262414 h 262413"/>
              </a:gdLst>
              <a:ahLst/>
              <a:cxnLst>
                <a:cxn ang="0">
                  <a:pos x="connsiteX0" y="connsiteY0"/>
                </a:cxn>
                <a:cxn ang="0">
                  <a:pos x="connsiteX1" y="connsiteY1"/>
                </a:cxn>
                <a:cxn ang="0">
                  <a:pos x="connsiteX2" y="connsiteY2"/>
                </a:cxn>
                <a:cxn ang="0">
                  <a:pos x="connsiteX3" y="connsiteY3"/>
                </a:cxn>
              </a:cxnLst>
              <a:rect l="l" t="t" r="r" b="b"/>
              <a:pathLst>
                <a:path w="24955" h="262413">
                  <a:moveTo>
                    <a:pt x="0" y="0"/>
                  </a:moveTo>
                  <a:lnTo>
                    <a:pt x="24955" y="0"/>
                  </a:lnTo>
                  <a:lnTo>
                    <a:pt x="24955" y="262414"/>
                  </a:lnTo>
                  <a:lnTo>
                    <a:pt x="0" y="262414"/>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1" name="任意多边形: 形状 450"/>
            <p:cNvSpPr/>
            <p:nvPr/>
          </p:nvSpPr>
          <p:spPr>
            <a:xfrm rot="18900000">
              <a:off x="4307384" y="1886166"/>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2" name="任意多边形: 形状 451"/>
            <p:cNvSpPr/>
            <p:nvPr/>
          </p:nvSpPr>
          <p:spPr>
            <a:xfrm rot="18900000">
              <a:off x="4349585" y="1927858"/>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3" name="任意多边形: 形状 452"/>
            <p:cNvSpPr/>
            <p:nvPr/>
          </p:nvSpPr>
          <p:spPr>
            <a:xfrm rot="18900000">
              <a:off x="4392181" y="1970403"/>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4" name="任意多边形: 形状 453"/>
            <p:cNvSpPr/>
            <p:nvPr/>
          </p:nvSpPr>
          <p:spPr>
            <a:xfrm rot="18900000">
              <a:off x="4434383" y="2012786"/>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5" name="任意多边形: 形状 454"/>
            <p:cNvSpPr/>
            <p:nvPr/>
          </p:nvSpPr>
          <p:spPr>
            <a:xfrm rot="18900600">
              <a:off x="4477347" y="2056911"/>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6" name="任意多边形: 形状 455"/>
            <p:cNvSpPr/>
            <p:nvPr/>
          </p:nvSpPr>
          <p:spPr>
            <a:xfrm rot="18900000">
              <a:off x="4519413" y="2097391"/>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7" name="任意多边形: 形状 456"/>
            <p:cNvSpPr/>
            <p:nvPr/>
          </p:nvSpPr>
          <p:spPr>
            <a:xfrm rot="18900000">
              <a:off x="4561845" y="2140003"/>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8" name="任意多边形: 形状 457"/>
            <p:cNvSpPr/>
            <p:nvPr/>
          </p:nvSpPr>
          <p:spPr>
            <a:xfrm rot="18900000">
              <a:off x="4604049" y="2182387"/>
              <a:ext cx="74399" cy="19579"/>
            </a:xfrm>
            <a:custGeom>
              <a:avLst/>
              <a:gdLst>
                <a:gd name="connsiteX0" fmla="*/ 0 w 30765"/>
                <a:gd name="connsiteY0" fmla="*/ 0 h 8096"/>
                <a:gd name="connsiteX1" fmla="*/ 30766 w 30765"/>
                <a:gd name="connsiteY1" fmla="*/ 0 h 8096"/>
                <a:gd name="connsiteX2" fmla="*/ 30766 w 30765"/>
                <a:gd name="connsiteY2" fmla="*/ 8096 h 8096"/>
                <a:gd name="connsiteX3" fmla="*/ 0 w 30765"/>
                <a:gd name="connsiteY3" fmla="*/ 8096 h 8096"/>
              </a:gdLst>
              <a:ahLst/>
              <a:cxnLst>
                <a:cxn ang="0">
                  <a:pos x="connsiteX0" y="connsiteY0"/>
                </a:cxn>
                <a:cxn ang="0">
                  <a:pos x="connsiteX1" y="connsiteY1"/>
                </a:cxn>
                <a:cxn ang="0">
                  <a:pos x="connsiteX2" y="connsiteY2"/>
                </a:cxn>
                <a:cxn ang="0">
                  <a:pos x="connsiteX3" y="connsiteY3"/>
                </a:cxn>
              </a:cxnLst>
              <a:rect l="l" t="t" r="r" b="b"/>
              <a:pathLst>
                <a:path w="30765" h="8096">
                  <a:moveTo>
                    <a:pt x="0" y="0"/>
                  </a:moveTo>
                  <a:lnTo>
                    <a:pt x="30766" y="0"/>
                  </a:lnTo>
                  <a:lnTo>
                    <a:pt x="30766" y="8096"/>
                  </a:lnTo>
                  <a:lnTo>
                    <a:pt x="0" y="8096"/>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59" name="任意多边形: 形状 458"/>
          <p:cNvSpPr/>
          <p:nvPr/>
        </p:nvSpPr>
        <p:spPr>
          <a:xfrm>
            <a:off x="4219518" y="4626621"/>
            <a:ext cx="704747" cy="704851"/>
          </a:xfrm>
          <a:custGeom>
            <a:avLst/>
            <a:gdLst>
              <a:gd name="connsiteX0" fmla="*/ 2434 w 291422"/>
              <a:gd name="connsiteY0" fmla="*/ 239935 h 291465"/>
              <a:gd name="connsiteX1" fmla="*/ 14245 w 291422"/>
              <a:gd name="connsiteY1" fmla="*/ 239935 h 291465"/>
              <a:gd name="connsiteX2" fmla="*/ 25485 w 291422"/>
              <a:gd name="connsiteY2" fmla="*/ 251079 h 291465"/>
              <a:gd name="connsiteX3" fmla="*/ 65204 w 291422"/>
              <a:gd name="connsiteY3" fmla="*/ 211455 h 291465"/>
              <a:gd name="connsiteX4" fmla="*/ 38058 w 291422"/>
              <a:gd name="connsiteY4" fmla="*/ 184309 h 291465"/>
              <a:gd name="connsiteX5" fmla="*/ 53583 w 291422"/>
              <a:gd name="connsiteY5" fmla="*/ 168878 h 291465"/>
              <a:gd name="connsiteX6" fmla="*/ 66728 w 291422"/>
              <a:gd name="connsiteY6" fmla="*/ 182023 h 291465"/>
              <a:gd name="connsiteX7" fmla="*/ 85016 w 291422"/>
              <a:gd name="connsiteY7" fmla="*/ 163830 h 291465"/>
              <a:gd name="connsiteX8" fmla="*/ 85016 w 291422"/>
              <a:gd name="connsiteY8" fmla="*/ 163830 h 291465"/>
              <a:gd name="connsiteX9" fmla="*/ 88921 w 291422"/>
              <a:gd name="connsiteY9" fmla="*/ 159925 h 291465"/>
              <a:gd name="connsiteX10" fmla="*/ 88921 w 291422"/>
              <a:gd name="connsiteY10" fmla="*/ 159925 h 291465"/>
              <a:gd name="connsiteX11" fmla="*/ 120735 w 291422"/>
              <a:gd name="connsiteY11" fmla="*/ 128111 h 291465"/>
              <a:gd name="connsiteX12" fmla="*/ 120735 w 291422"/>
              <a:gd name="connsiteY12" fmla="*/ 128111 h 291465"/>
              <a:gd name="connsiteX13" fmla="*/ 124545 w 291422"/>
              <a:gd name="connsiteY13" fmla="*/ 124206 h 291465"/>
              <a:gd name="connsiteX14" fmla="*/ 124545 w 291422"/>
              <a:gd name="connsiteY14" fmla="*/ 124206 h 291465"/>
              <a:gd name="connsiteX15" fmla="*/ 132641 w 291422"/>
              <a:gd name="connsiteY15" fmla="*/ 116205 h 291465"/>
              <a:gd name="connsiteX16" fmla="*/ 132641 w 291422"/>
              <a:gd name="connsiteY16" fmla="*/ 116205 h 291465"/>
              <a:gd name="connsiteX17" fmla="*/ 136451 w 291422"/>
              <a:gd name="connsiteY17" fmla="*/ 112300 h 291465"/>
              <a:gd name="connsiteX18" fmla="*/ 136451 w 291422"/>
              <a:gd name="connsiteY18" fmla="*/ 112300 h 291465"/>
              <a:gd name="connsiteX19" fmla="*/ 144547 w 291422"/>
              <a:gd name="connsiteY19" fmla="*/ 104299 h 291465"/>
              <a:gd name="connsiteX20" fmla="*/ 144547 w 291422"/>
              <a:gd name="connsiteY20" fmla="*/ 104299 h 291465"/>
              <a:gd name="connsiteX21" fmla="*/ 148357 w 291422"/>
              <a:gd name="connsiteY21" fmla="*/ 100393 h 291465"/>
              <a:gd name="connsiteX22" fmla="*/ 148357 w 291422"/>
              <a:gd name="connsiteY22" fmla="*/ 100393 h 291465"/>
              <a:gd name="connsiteX23" fmla="*/ 181028 w 291422"/>
              <a:gd name="connsiteY23" fmla="*/ 67818 h 291465"/>
              <a:gd name="connsiteX24" fmla="*/ 192648 w 291422"/>
              <a:gd name="connsiteY24" fmla="*/ 56102 h 291465"/>
              <a:gd name="connsiteX25" fmla="*/ 208555 w 291422"/>
              <a:gd name="connsiteY25" fmla="*/ 72009 h 291465"/>
              <a:gd name="connsiteX26" fmla="*/ 291422 w 291422"/>
              <a:gd name="connsiteY26" fmla="*/ 0 h 291465"/>
              <a:gd name="connsiteX27" fmla="*/ 219413 w 291422"/>
              <a:gd name="connsiteY27" fmla="*/ 82867 h 291465"/>
              <a:gd name="connsiteX28" fmla="*/ 235225 w 291422"/>
              <a:gd name="connsiteY28" fmla="*/ 98774 h 291465"/>
              <a:gd name="connsiteX29" fmla="*/ 221128 w 291422"/>
              <a:gd name="connsiteY29" fmla="*/ 112966 h 291465"/>
              <a:gd name="connsiteX30" fmla="*/ 201030 w 291422"/>
              <a:gd name="connsiteY30" fmla="*/ 133064 h 291465"/>
              <a:gd name="connsiteX31" fmla="*/ 162454 w 291422"/>
              <a:gd name="connsiteY31" fmla="*/ 171164 h 291465"/>
              <a:gd name="connsiteX32" fmla="*/ 109400 w 291422"/>
              <a:gd name="connsiteY32" fmla="*/ 224695 h 291465"/>
              <a:gd name="connsiteX33" fmla="*/ 122544 w 291422"/>
              <a:gd name="connsiteY33" fmla="*/ 237839 h 291465"/>
              <a:gd name="connsiteX34" fmla="*/ 107114 w 291422"/>
              <a:gd name="connsiteY34" fmla="*/ 253365 h 291465"/>
              <a:gd name="connsiteX35" fmla="*/ 80825 w 291422"/>
              <a:gd name="connsiteY35" fmla="*/ 226981 h 291465"/>
              <a:gd name="connsiteX36" fmla="*/ 41105 w 291422"/>
              <a:gd name="connsiteY36" fmla="*/ 266700 h 291465"/>
              <a:gd name="connsiteX37" fmla="*/ 51583 w 291422"/>
              <a:gd name="connsiteY37" fmla="*/ 277178 h 291465"/>
              <a:gd name="connsiteX38" fmla="*/ 51540 w 291422"/>
              <a:gd name="connsiteY38" fmla="*/ 289032 h 291465"/>
              <a:gd name="connsiteX39" fmla="*/ 45678 w 291422"/>
              <a:gd name="connsiteY39" fmla="*/ 291465 h 291465"/>
              <a:gd name="connsiteX40" fmla="*/ 39677 w 291422"/>
              <a:gd name="connsiteY40" fmla="*/ 288988 h 291465"/>
              <a:gd name="connsiteX41" fmla="*/ 2529 w 291422"/>
              <a:gd name="connsiteY41" fmla="*/ 251841 h 291465"/>
              <a:gd name="connsiteX42" fmla="*/ 2382 w 291422"/>
              <a:gd name="connsiteY42" fmla="*/ 239988 h 291465"/>
              <a:gd name="connsiteX43" fmla="*/ 2434 w 291422"/>
              <a:gd name="connsiteY43" fmla="*/ 239935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1422" h="291465">
                <a:moveTo>
                  <a:pt x="2434" y="239935"/>
                </a:moveTo>
                <a:cubicBezTo>
                  <a:pt x="5702" y="236690"/>
                  <a:pt x="10976" y="236690"/>
                  <a:pt x="14245" y="239935"/>
                </a:cubicBezTo>
                <a:lnTo>
                  <a:pt x="25485" y="251079"/>
                </a:lnTo>
                <a:lnTo>
                  <a:pt x="65204" y="211455"/>
                </a:lnTo>
                <a:lnTo>
                  <a:pt x="38058" y="184309"/>
                </a:lnTo>
                <a:lnTo>
                  <a:pt x="53583" y="168878"/>
                </a:lnTo>
                <a:lnTo>
                  <a:pt x="66728" y="182023"/>
                </a:lnTo>
                <a:lnTo>
                  <a:pt x="85016" y="163830"/>
                </a:lnTo>
                <a:lnTo>
                  <a:pt x="85016" y="163830"/>
                </a:lnTo>
                <a:lnTo>
                  <a:pt x="88921" y="159925"/>
                </a:lnTo>
                <a:lnTo>
                  <a:pt x="88921" y="159925"/>
                </a:lnTo>
                <a:lnTo>
                  <a:pt x="120735" y="128111"/>
                </a:lnTo>
                <a:lnTo>
                  <a:pt x="120735" y="128111"/>
                </a:lnTo>
                <a:lnTo>
                  <a:pt x="124545" y="124206"/>
                </a:lnTo>
                <a:lnTo>
                  <a:pt x="124545" y="124206"/>
                </a:lnTo>
                <a:lnTo>
                  <a:pt x="132641" y="116205"/>
                </a:lnTo>
                <a:lnTo>
                  <a:pt x="132641" y="116205"/>
                </a:lnTo>
                <a:lnTo>
                  <a:pt x="136451" y="112300"/>
                </a:lnTo>
                <a:lnTo>
                  <a:pt x="136451" y="112300"/>
                </a:lnTo>
                <a:lnTo>
                  <a:pt x="144547" y="104299"/>
                </a:lnTo>
                <a:lnTo>
                  <a:pt x="144547" y="104299"/>
                </a:lnTo>
                <a:lnTo>
                  <a:pt x="148357" y="100393"/>
                </a:lnTo>
                <a:lnTo>
                  <a:pt x="148357" y="100393"/>
                </a:lnTo>
                <a:lnTo>
                  <a:pt x="181028" y="67818"/>
                </a:lnTo>
                <a:lnTo>
                  <a:pt x="192648" y="56102"/>
                </a:lnTo>
                <a:lnTo>
                  <a:pt x="208555" y="72009"/>
                </a:lnTo>
                <a:lnTo>
                  <a:pt x="291422" y="0"/>
                </a:lnTo>
                <a:lnTo>
                  <a:pt x="219413" y="82867"/>
                </a:lnTo>
                <a:lnTo>
                  <a:pt x="235225" y="98774"/>
                </a:lnTo>
                <a:lnTo>
                  <a:pt x="221128" y="112966"/>
                </a:lnTo>
                <a:lnTo>
                  <a:pt x="201030" y="133064"/>
                </a:lnTo>
                <a:lnTo>
                  <a:pt x="162454" y="171164"/>
                </a:lnTo>
                <a:lnTo>
                  <a:pt x="109400" y="224695"/>
                </a:lnTo>
                <a:lnTo>
                  <a:pt x="122544" y="237839"/>
                </a:lnTo>
                <a:lnTo>
                  <a:pt x="107114" y="253365"/>
                </a:lnTo>
                <a:lnTo>
                  <a:pt x="80825" y="226981"/>
                </a:lnTo>
                <a:lnTo>
                  <a:pt x="41105" y="266700"/>
                </a:lnTo>
                <a:lnTo>
                  <a:pt x="51583" y="277178"/>
                </a:lnTo>
                <a:cubicBezTo>
                  <a:pt x="54845" y="280463"/>
                  <a:pt x="54826" y="285770"/>
                  <a:pt x="51540" y="289032"/>
                </a:cubicBezTo>
                <a:cubicBezTo>
                  <a:pt x="49980" y="290580"/>
                  <a:pt x="47875" y="291454"/>
                  <a:pt x="45678" y="291465"/>
                </a:cubicBezTo>
                <a:cubicBezTo>
                  <a:pt x="43428" y="291469"/>
                  <a:pt x="41269" y="290578"/>
                  <a:pt x="39677" y="288988"/>
                </a:cubicBezTo>
                <a:lnTo>
                  <a:pt x="2529" y="251841"/>
                </a:lnTo>
                <a:cubicBezTo>
                  <a:pt x="-784" y="248609"/>
                  <a:pt x="-851" y="243302"/>
                  <a:pt x="2382" y="239988"/>
                </a:cubicBezTo>
                <a:cubicBezTo>
                  <a:pt x="2399" y="239970"/>
                  <a:pt x="2416" y="239953"/>
                  <a:pt x="2434" y="239935"/>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07" name="组合 806"/>
          <p:cNvGrpSpPr/>
          <p:nvPr/>
        </p:nvGrpSpPr>
        <p:grpSpPr>
          <a:xfrm>
            <a:off x="1205111" y="1502409"/>
            <a:ext cx="1293606" cy="1293606"/>
            <a:chOff x="1191801" y="1587097"/>
            <a:chExt cx="1293606" cy="1293606"/>
          </a:xfrm>
        </p:grpSpPr>
        <p:sp>
          <p:nvSpPr>
            <p:cNvPr id="440" name="任意多边形: 形状 439"/>
            <p:cNvSpPr/>
            <p:nvPr/>
          </p:nvSpPr>
          <p:spPr>
            <a:xfrm>
              <a:off x="1191801" y="1587097"/>
              <a:ext cx="1293606" cy="1293606"/>
            </a:xfrm>
            <a:custGeom>
              <a:avLst/>
              <a:gdLst>
                <a:gd name="connsiteX0" fmla="*/ 534924 w 534923"/>
                <a:gd name="connsiteY0" fmla="*/ 267462 h 534923"/>
                <a:gd name="connsiteX1" fmla="*/ 267462 w 534923"/>
                <a:gd name="connsiteY1" fmla="*/ 534924 h 534923"/>
                <a:gd name="connsiteX2" fmla="*/ 0 w 534923"/>
                <a:gd name="connsiteY2" fmla="*/ 267462 h 534923"/>
                <a:gd name="connsiteX3" fmla="*/ 267462 w 534923"/>
                <a:gd name="connsiteY3" fmla="*/ 0 h 534923"/>
                <a:gd name="connsiteX4" fmla="*/ 534924 w 534923"/>
                <a:gd name="connsiteY4" fmla="*/ 267462 h 534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923" h="534923">
                  <a:moveTo>
                    <a:pt x="534924" y="267462"/>
                  </a:moveTo>
                  <a:cubicBezTo>
                    <a:pt x="534924" y="415177"/>
                    <a:pt x="415177" y="534924"/>
                    <a:pt x="267462" y="534924"/>
                  </a:cubicBezTo>
                  <a:cubicBezTo>
                    <a:pt x="119747" y="534924"/>
                    <a:pt x="0" y="415177"/>
                    <a:pt x="0" y="267462"/>
                  </a:cubicBezTo>
                  <a:cubicBezTo>
                    <a:pt x="0" y="119747"/>
                    <a:pt x="119747" y="0"/>
                    <a:pt x="267462" y="0"/>
                  </a:cubicBezTo>
                  <a:cubicBezTo>
                    <a:pt x="415177" y="0"/>
                    <a:pt x="534924" y="119747"/>
                    <a:pt x="534924" y="26746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 name="任意多边形: 形状 459"/>
            <p:cNvSpPr/>
            <p:nvPr/>
          </p:nvSpPr>
          <p:spPr>
            <a:xfrm>
              <a:off x="1957692" y="1651593"/>
              <a:ext cx="54129" cy="1050596"/>
            </a:xfrm>
            <a:custGeom>
              <a:avLst/>
              <a:gdLst>
                <a:gd name="connsiteX0" fmla="*/ 0 w 22383"/>
                <a:gd name="connsiteY0" fmla="*/ 0 h 434435"/>
                <a:gd name="connsiteX1" fmla="*/ 22384 w 22383"/>
                <a:gd name="connsiteY1" fmla="*/ 0 h 434435"/>
                <a:gd name="connsiteX2" fmla="*/ 22384 w 22383"/>
                <a:gd name="connsiteY2" fmla="*/ 434435 h 434435"/>
                <a:gd name="connsiteX3" fmla="*/ 0 w 22383"/>
                <a:gd name="connsiteY3" fmla="*/ 434435 h 434435"/>
              </a:gdLst>
              <a:ahLst/>
              <a:cxnLst>
                <a:cxn ang="0">
                  <a:pos x="connsiteX0" y="connsiteY0"/>
                </a:cxn>
                <a:cxn ang="0">
                  <a:pos x="connsiteX1" y="connsiteY1"/>
                </a:cxn>
                <a:cxn ang="0">
                  <a:pos x="connsiteX2" y="connsiteY2"/>
                </a:cxn>
                <a:cxn ang="0">
                  <a:pos x="connsiteX3" y="connsiteY3"/>
                </a:cxn>
              </a:cxnLst>
              <a:rect l="l" t="t" r="r" b="b"/>
              <a:pathLst>
                <a:path w="22383" h="434435">
                  <a:moveTo>
                    <a:pt x="0" y="0"/>
                  </a:moveTo>
                  <a:lnTo>
                    <a:pt x="22384" y="0"/>
                  </a:lnTo>
                  <a:lnTo>
                    <a:pt x="22384" y="434435"/>
                  </a:lnTo>
                  <a:lnTo>
                    <a:pt x="0" y="434435"/>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 name="任意多边形: 形状 460"/>
            <p:cNvSpPr/>
            <p:nvPr/>
          </p:nvSpPr>
          <p:spPr>
            <a:xfrm>
              <a:off x="1838605" y="2654048"/>
              <a:ext cx="292305" cy="48141"/>
            </a:xfrm>
            <a:custGeom>
              <a:avLst/>
              <a:gdLst>
                <a:gd name="connsiteX0" fmla="*/ 0 w 120872"/>
                <a:gd name="connsiteY0" fmla="*/ 0 h 19907"/>
                <a:gd name="connsiteX1" fmla="*/ 120872 w 120872"/>
                <a:gd name="connsiteY1" fmla="*/ 0 h 19907"/>
                <a:gd name="connsiteX2" fmla="*/ 120872 w 120872"/>
                <a:gd name="connsiteY2" fmla="*/ 19907 h 19907"/>
                <a:gd name="connsiteX3" fmla="*/ 0 w 120872"/>
                <a:gd name="connsiteY3" fmla="*/ 19907 h 19907"/>
              </a:gdLst>
              <a:ahLst/>
              <a:cxnLst>
                <a:cxn ang="0">
                  <a:pos x="connsiteX0" y="connsiteY0"/>
                </a:cxn>
                <a:cxn ang="0">
                  <a:pos x="connsiteX1" y="connsiteY1"/>
                </a:cxn>
                <a:cxn ang="0">
                  <a:pos x="connsiteX2" y="connsiteY2"/>
                </a:cxn>
                <a:cxn ang="0">
                  <a:pos x="connsiteX3" y="connsiteY3"/>
                </a:cxn>
              </a:cxnLst>
              <a:rect l="l" t="t" r="r" b="b"/>
              <a:pathLst>
                <a:path w="120872" h="19907">
                  <a:moveTo>
                    <a:pt x="0" y="0"/>
                  </a:moveTo>
                  <a:lnTo>
                    <a:pt x="120872" y="0"/>
                  </a:lnTo>
                  <a:lnTo>
                    <a:pt x="120872" y="19907"/>
                  </a:lnTo>
                  <a:lnTo>
                    <a:pt x="0" y="19907"/>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2" name="任意多边形: 形状 461"/>
            <p:cNvSpPr/>
            <p:nvPr/>
          </p:nvSpPr>
          <p:spPr>
            <a:xfrm>
              <a:off x="1518427" y="1974253"/>
              <a:ext cx="598344" cy="500357"/>
            </a:xfrm>
            <a:custGeom>
              <a:avLst/>
              <a:gdLst>
                <a:gd name="connsiteX0" fmla="*/ 110490 w 247423"/>
                <a:gd name="connsiteY0" fmla="*/ 206904 h 206904"/>
                <a:gd name="connsiteX1" fmla="*/ 49245 w 247423"/>
                <a:gd name="connsiteY1" fmla="*/ 206904 h 206904"/>
                <a:gd name="connsiteX2" fmla="*/ 0 w 247423"/>
                <a:gd name="connsiteY2" fmla="*/ 158041 h 206904"/>
                <a:gd name="connsiteX3" fmla="*/ 0 w 247423"/>
                <a:gd name="connsiteY3" fmla="*/ 157755 h 206904"/>
                <a:gd name="connsiteX4" fmla="*/ 0 w 247423"/>
                <a:gd name="connsiteY4" fmla="*/ 121941 h 206904"/>
                <a:gd name="connsiteX5" fmla="*/ 16193 w 247423"/>
                <a:gd name="connsiteY5" fmla="*/ 121941 h 206904"/>
                <a:gd name="connsiteX6" fmla="*/ 16193 w 247423"/>
                <a:gd name="connsiteY6" fmla="*/ 157755 h 206904"/>
                <a:gd name="connsiteX7" fmla="*/ 49245 w 247423"/>
                <a:gd name="connsiteY7" fmla="*/ 190902 h 206904"/>
                <a:gd name="connsiteX8" fmla="*/ 109633 w 247423"/>
                <a:gd name="connsiteY8" fmla="*/ 190902 h 206904"/>
                <a:gd name="connsiteX9" fmla="*/ 130778 w 247423"/>
                <a:gd name="connsiteY9" fmla="*/ 184139 h 206904"/>
                <a:gd name="connsiteX10" fmla="*/ 136208 w 247423"/>
                <a:gd name="connsiteY10" fmla="*/ 169090 h 206904"/>
                <a:gd name="connsiteX11" fmla="*/ 136208 w 247423"/>
                <a:gd name="connsiteY11" fmla="*/ 33073 h 206904"/>
                <a:gd name="connsiteX12" fmla="*/ 145066 w 247423"/>
                <a:gd name="connsiteY12" fmla="*/ 8403 h 206904"/>
                <a:gd name="connsiteX13" fmla="*/ 166402 w 247423"/>
                <a:gd name="connsiteY13" fmla="*/ 21 h 206904"/>
                <a:gd name="connsiteX14" fmla="*/ 216218 w 247423"/>
                <a:gd name="connsiteY14" fmla="*/ 21 h 206904"/>
                <a:gd name="connsiteX15" fmla="*/ 247376 w 247423"/>
                <a:gd name="connsiteY15" fmla="*/ 34683 h 206904"/>
                <a:gd name="connsiteX16" fmla="*/ 247364 w 247423"/>
                <a:gd name="connsiteY16" fmla="*/ 34883 h 206904"/>
                <a:gd name="connsiteX17" fmla="*/ 247364 w 247423"/>
                <a:gd name="connsiteY17" fmla="*/ 149849 h 206904"/>
                <a:gd name="connsiteX18" fmla="*/ 231172 w 247423"/>
                <a:gd name="connsiteY18" fmla="*/ 149849 h 206904"/>
                <a:gd name="connsiteX19" fmla="*/ 231172 w 247423"/>
                <a:gd name="connsiteY19" fmla="*/ 34883 h 206904"/>
                <a:gd name="connsiteX20" fmla="*/ 216701 w 247423"/>
                <a:gd name="connsiteY20" fmla="*/ 15933 h 206904"/>
                <a:gd name="connsiteX21" fmla="*/ 215741 w 247423"/>
                <a:gd name="connsiteY21" fmla="*/ 15833 h 206904"/>
                <a:gd name="connsiteX22" fmla="*/ 166021 w 247423"/>
                <a:gd name="connsiteY22" fmla="*/ 15833 h 206904"/>
                <a:gd name="connsiteX23" fmla="*/ 156496 w 247423"/>
                <a:gd name="connsiteY23" fmla="*/ 19357 h 206904"/>
                <a:gd name="connsiteX24" fmla="*/ 152115 w 247423"/>
                <a:gd name="connsiteY24" fmla="*/ 32406 h 206904"/>
                <a:gd name="connsiteX25" fmla="*/ 152114 w 247423"/>
                <a:gd name="connsiteY25" fmla="*/ 168614 h 206904"/>
                <a:gd name="connsiteX26" fmla="*/ 141542 w 247423"/>
                <a:gd name="connsiteY26" fmla="*/ 195379 h 206904"/>
                <a:gd name="connsiteX27" fmla="*/ 110490 w 247423"/>
                <a:gd name="connsiteY27" fmla="*/ 206904 h 20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423" h="206904">
                  <a:moveTo>
                    <a:pt x="110490" y="206904"/>
                  </a:moveTo>
                  <a:lnTo>
                    <a:pt x="49245" y="206904"/>
                  </a:lnTo>
                  <a:cubicBezTo>
                    <a:pt x="22153" y="207009"/>
                    <a:pt x="106" y="185133"/>
                    <a:pt x="0" y="158041"/>
                  </a:cubicBezTo>
                  <a:cubicBezTo>
                    <a:pt x="0" y="157946"/>
                    <a:pt x="0" y="157851"/>
                    <a:pt x="0" y="157755"/>
                  </a:cubicBezTo>
                  <a:lnTo>
                    <a:pt x="0" y="121941"/>
                  </a:lnTo>
                  <a:lnTo>
                    <a:pt x="16193" y="121941"/>
                  </a:lnTo>
                  <a:lnTo>
                    <a:pt x="16193" y="157755"/>
                  </a:lnTo>
                  <a:cubicBezTo>
                    <a:pt x="16193" y="160708"/>
                    <a:pt x="18860" y="190902"/>
                    <a:pt x="49245" y="190902"/>
                  </a:cubicBezTo>
                  <a:lnTo>
                    <a:pt x="109633" y="190902"/>
                  </a:lnTo>
                  <a:cubicBezTo>
                    <a:pt x="117249" y="191145"/>
                    <a:pt x="124717" y="188757"/>
                    <a:pt x="130778" y="184139"/>
                  </a:cubicBezTo>
                  <a:cubicBezTo>
                    <a:pt x="134613" y="180103"/>
                    <a:pt x="136582" y="174645"/>
                    <a:pt x="136208" y="169090"/>
                  </a:cubicBezTo>
                  <a:lnTo>
                    <a:pt x="136208" y="33073"/>
                  </a:lnTo>
                  <a:cubicBezTo>
                    <a:pt x="136002" y="24036"/>
                    <a:pt x="139159" y="15245"/>
                    <a:pt x="145066" y="8403"/>
                  </a:cubicBezTo>
                  <a:cubicBezTo>
                    <a:pt x="150696" y="2754"/>
                    <a:pt x="158432" y="-285"/>
                    <a:pt x="166402" y="21"/>
                  </a:cubicBezTo>
                  <a:lnTo>
                    <a:pt x="216218" y="21"/>
                  </a:lnTo>
                  <a:cubicBezTo>
                    <a:pt x="234393" y="989"/>
                    <a:pt x="248343" y="16507"/>
                    <a:pt x="247376" y="34683"/>
                  </a:cubicBezTo>
                  <a:cubicBezTo>
                    <a:pt x="247372" y="34749"/>
                    <a:pt x="247368" y="34816"/>
                    <a:pt x="247364" y="34883"/>
                  </a:cubicBezTo>
                  <a:lnTo>
                    <a:pt x="247364" y="149849"/>
                  </a:lnTo>
                  <a:lnTo>
                    <a:pt x="231172" y="149849"/>
                  </a:lnTo>
                  <a:lnTo>
                    <a:pt x="231172" y="34883"/>
                  </a:lnTo>
                  <a:cubicBezTo>
                    <a:pt x="232409" y="25654"/>
                    <a:pt x="225930" y="17170"/>
                    <a:pt x="216701" y="15933"/>
                  </a:cubicBezTo>
                  <a:cubicBezTo>
                    <a:pt x="216383" y="15891"/>
                    <a:pt x="216062" y="15857"/>
                    <a:pt x="215741" y="15833"/>
                  </a:cubicBezTo>
                  <a:lnTo>
                    <a:pt x="166021" y="15833"/>
                  </a:lnTo>
                  <a:cubicBezTo>
                    <a:pt x="162486" y="15579"/>
                    <a:pt x="159014" y="16864"/>
                    <a:pt x="156496" y="19357"/>
                  </a:cubicBezTo>
                  <a:cubicBezTo>
                    <a:pt x="153615" y="23093"/>
                    <a:pt x="152071" y="27688"/>
                    <a:pt x="152115" y="32406"/>
                  </a:cubicBezTo>
                  <a:lnTo>
                    <a:pt x="152114" y="168614"/>
                  </a:lnTo>
                  <a:cubicBezTo>
                    <a:pt x="152572" y="178635"/>
                    <a:pt x="148724" y="188375"/>
                    <a:pt x="141542" y="195379"/>
                  </a:cubicBezTo>
                  <a:cubicBezTo>
                    <a:pt x="132904" y="202812"/>
                    <a:pt x="121886" y="206901"/>
                    <a:pt x="110490" y="20690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3" name="任意多边形: 形状 462"/>
            <p:cNvSpPr/>
            <p:nvPr/>
          </p:nvSpPr>
          <p:spPr>
            <a:xfrm>
              <a:off x="1465679" y="2253942"/>
              <a:ext cx="144653" cy="31327"/>
            </a:xfrm>
            <a:custGeom>
              <a:avLst/>
              <a:gdLst>
                <a:gd name="connsiteX0" fmla="*/ 0 w 59816"/>
                <a:gd name="connsiteY0" fmla="*/ 0 h 12954"/>
                <a:gd name="connsiteX1" fmla="*/ 59817 w 59816"/>
                <a:gd name="connsiteY1" fmla="*/ 0 h 12954"/>
                <a:gd name="connsiteX2" fmla="*/ 59817 w 59816"/>
                <a:gd name="connsiteY2" fmla="*/ 12954 h 12954"/>
                <a:gd name="connsiteX3" fmla="*/ 0 w 59816"/>
                <a:gd name="connsiteY3" fmla="*/ 12954 h 12954"/>
              </a:gdLst>
              <a:ahLst/>
              <a:cxnLst>
                <a:cxn ang="0">
                  <a:pos x="connsiteX0" y="connsiteY0"/>
                </a:cxn>
                <a:cxn ang="0">
                  <a:pos x="connsiteX1" y="connsiteY1"/>
                </a:cxn>
                <a:cxn ang="0">
                  <a:pos x="connsiteX2" y="connsiteY2"/>
                </a:cxn>
                <a:cxn ang="0">
                  <a:pos x="connsiteX3" y="connsiteY3"/>
                </a:cxn>
              </a:cxnLst>
              <a:rect l="l" t="t" r="r" b="b"/>
              <a:pathLst>
                <a:path w="59816" h="12954">
                  <a:moveTo>
                    <a:pt x="0" y="0"/>
                  </a:moveTo>
                  <a:lnTo>
                    <a:pt x="59817" y="0"/>
                  </a:lnTo>
                  <a:lnTo>
                    <a:pt x="59817" y="12954"/>
                  </a:lnTo>
                  <a:lnTo>
                    <a:pt x="0" y="12954"/>
                  </a:lnTo>
                  <a:close/>
                </a:path>
              </a:pathLst>
            </a:custGeom>
            <a:solidFill>
              <a:srgbClr val="00000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4" name="任意多边形: 形状 463"/>
            <p:cNvSpPr/>
            <p:nvPr/>
          </p:nvSpPr>
          <p:spPr>
            <a:xfrm>
              <a:off x="1343366" y="1646295"/>
              <a:ext cx="389049" cy="305434"/>
            </a:xfrm>
            <a:custGeom>
              <a:avLst/>
              <a:gdLst>
                <a:gd name="connsiteX0" fmla="*/ 160877 w 160877"/>
                <a:gd name="connsiteY0" fmla="*/ 64770 h 126301"/>
                <a:gd name="connsiteX1" fmla="*/ 96298 w 160877"/>
                <a:gd name="connsiteY1" fmla="*/ 0 h 126301"/>
                <a:gd name="connsiteX2" fmla="*/ 96107 w 160877"/>
                <a:gd name="connsiteY2" fmla="*/ 0 h 126301"/>
                <a:gd name="connsiteX3" fmla="*/ 64770 w 160877"/>
                <a:gd name="connsiteY3" fmla="*/ 0 h 126301"/>
                <a:gd name="connsiteX4" fmla="*/ 0 w 160877"/>
                <a:gd name="connsiteY4" fmla="*/ 64770 h 126301"/>
                <a:gd name="connsiteX5" fmla="*/ 0 w 160877"/>
                <a:gd name="connsiteY5" fmla="*/ 126302 h 126301"/>
                <a:gd name="connsiteX6" fmla="*/ 160877 w 160877"/>
                <a:gd name="connsiteY6" fmla="*/ 126302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77" h="126301">
                  <a:moveTo>
                    <a:pt x="160877" y="64770"/>
                  </a:moveTo>
                  <a:cubicBezTo>
                    <a:pt x="160930" y="29051"/>
                    <a:pt x="132017" y="53"/>
                    <a:pt x="96298" y="0"/>
                  </a:cubicBezTo>
                  <a:cubicBezTo>
                    <a:pt x="96234" y="0"/>
                    <a:pt x="96171" y="0"/>
                    <a:pt x="96107" y="0"/>
                  </a:cubicBezTo>
                  <a:lnTo>
                    <a:pt x="64770" y="0"/>
                  </a:lnTo>
                  <a:cubicBezTo>
                    <a:pt x="28999" y="0"/>
                    <a:pt x="0" y="28999"/>
                    <a:pt x="0" y="64770"/>
                  </a:cubicBezTo>
                  <a:lnTo>
                    <a:pt x="0" y="126302"/>
                  </a:lnTo>
                  <a:lnTo>
                    <a:pt x="160877" y="126302"/>
                  </a:lnTo>
                  <a:close/>
                </a:path>
              </a:pathLst>
            </a:custGeom>
            <a:solidFill>
              <a:srgbClr val="DEF3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5" name="任意多边形: 形状 464"/>
            <p:cNvSpPr/>
            <p:nvPr/>
          </p:nvSpPr>
          <p:spPr>
            <a:xfrm>
              <a:off x="1343366" y="1951040"/>
              <a:ext cx="389049" cy="305434"/>
            </a:xfrm>
            <a:custGeom>
              <a:avLst/>
              <a:gdLst>
                <a:gd name="connsiteX0" fmla="*/ 0 w 160877"/>
                <a:gd name="connsiteY0" fmla="*/ 0 h 126301"/>
                <a:gd name="connsiteX1" fmla="*/ 0 w 160877"/>
                <a:gd name="connsiteY1" fmla="*/ 61532 h 126301"/>
                <a:gd name="connsiteX2" fmla="*/ 64770 w 160877"/>
                <a:gd name="connsiteY2" fmla="*/ 126302 h 126301"/>
                <a:gd name="connsiteX3" fmla="*/ 96107 w 160877"/>
                <a:gd name="connsiteY3" fmla="*/ 126302 h 126301"/>
                <a:gd name="connsiteX4" fmla="*/ 160877 w 160877"/>
                <a:gd name="connsiteY4" fmla="*/ 61722 h 126301"/>
                <a:gd name="connsiteX5" fmla="*/ 160877 w 160877"/>
                <a:gd name="connsiteY5" fmla="*/ 61531 h 126301"/>
                <a:gd name="connsiteX6" fmla="*/ 160877 w 160877"/>
                <a:gd name="connsiteY6" fmla="*/ 0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77" h="126301">
                  <a:moveTo>
                    <a:pt x="0" y="0"/>
                  </a:moveTo>
                  <a:lnTo>
                    <a:pt x="0" y="61532"/>
                  </a:lnTo>
                  <a:cubicBezTo>
                    <a:pt x="0" y="97303"/>
                    <a:pt x="28999" y="126302"/>
                    <a:pt x="64770" y="126302"/>
                  </a:cubicBezTo>
                  <a:lnTo>
                    <a:pt x="96107" y="126302"/>
                  </a:lnTo>
                  <a:cubicBezTo>
                    <a:pt x="131826" y="126354"/>
                    <a:pt x="160824" y="97441"/>
                    <a:pt x="160877" y="61722"/>
                  </a:cubicBezTo>
                  <a:cubicBezTo>
                    <a:pt x="160877" y="61658"/>
                    <a:pt x="160877" y="61595"/>
                    <a:pt x="160877" y="61531"/>
                  </a:cubicBezTo>
                  <a:lnTo>
                    <a:pt x="160877" y="0"/>
                  </a:ln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6" name="任意多边形: 形状 465"/>
            <p:cNvSpPr/>
            <p:nvPr/>
          </p:nvSpPr>
          <p:spPr>
            <a:xfrm>
              <a:off x="1941337" y="1651593"/>
              <a:ext cx="87298" cy="47679"/>
            </a:xfrm>
            <a:custGeom>
              <a:avLst/>
              <a:gdLst>
                <a:gd name="connsiteX0" fmla="*/ 0 w 36099"/>
                <a:gd name="connsiteY0" fmla="*/ 0 h 19716"/>
                <a:gd name="connsiteX1" fmla="*/ 36100 w 36099"/>
                <a:gd name="connsiteY1" fmla="*/ 0 h 19716"/>
                <a:gd name="connsiteX2" fmla="*/ 36100 w 36099"/>
                <a:gd name="connsiteY2" fmla="*/ 19717 h 19716"/>
                <a:gd name="connsiteX3" fmla="*/ 0 w 36099"/>
                <a:gd name="connsiteY3" fmla="*/ 19717 h 19716"/>
              </a:gdLst>
              <a:ahLst/>
              <a:cxnLst>
                <a:cxn ang="0">
                  <a:pos x="connsiteX0" y="connsiteY0"/>
                </a:cxn>
                <a:cxn ang="0">
                  <a:pos x="connsiteX1" y="connsiteY1"/>
                </a:cxn>
                <a:cxn ang="0">
                  <a:pos x="connsiteX2" y="connsiteY2"/>
                </a:cxn>
                <a:cxn ang="0">
                  <a:pos x="connsiteX3" y="connsiteY3"/>
                </a:cxn>
              </a:cxnLst>
              <a:rect l="l" t="t" r="r" b="b"/>
              <a:pathLst>
                <a:path w="36099" h="19716">
                  <a:moveTo>
                    <a:pt x="0" y="0"/>
                  </a:moveTo>
                  <a:lnTo>
                    <a:pt x="36100" y="0"/>
                  </a:lnTo>
                  <a:lnTo>
                    <a:pt x="36100" y="19717"/>
                  </a:lnTo>
                  <a:lnTo>
                    <a:pt x="0" y="19717"/>
                  </a:ln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7" name="任意多边形: 形状 466"/>
            <p:cNvSpPr/>
            <p:nvPr/>
          </p:nvSpPr>
          <p:spPr>
            <a:xfrm>
              <a:off x="1384685" y="1710058"/>
              <a:ext cx="48446" cy="78404"/>
            </a:xfrm>
            <a:custGeom>
              <a:avLst/>
              <a:gdLst>
                <a:gd name="connsiteX0" fmla="*/ 16442 w 20033"/>
                <a:gd name="connsiteY0" fmla="*/ 19354 h 32421"/>
                <a:gd name="connsiteX1" fmla="*/ 2345 w 20033"/>
                <a:gd name="connsiteY1" fmla="*/ 32117 h 32421"/>
                <a:gd name="connsiteX2" fmla="*/ 3583 w 20033"/>
                <a:gd name="connsiteY2" fmla="*/ 13067 h 32421"/>
                <a:gd name="connsiteX3" fmla="*/ 17680 w 20033"/>
                <a:gd name="connsiteY3" fmla="*/ 304 h 32421"/>
                <a:gd name="connsiteX4" fmla="*/ 16442 w 20033"/>
                <a:gd name="connsiteY4" fmla="*/ 19354 h 3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3" h="32421">
                  <a:moveTo>
                    <a:pt x="16442" y="19354"/>
                  </a:moveTo>
                  <a:cubicBezTo>
                    <a:pt x="12251" y="28117"/>
                    <a:pt x="5869" y="33832"/>
                    <a:pt x="2345" y="32117"/>
                  </a:cubicBezTo>
                  <a:cubicBezTo>
                    <a:pt x="-1179" y="30403"/>
                    <a:pt x="-703" y="21830"/>
                    <a:pt x="3583" y="13067"/>
                  </a:cubicBezTo>
                  <a:cubicBezTo>
                    <a:pt x="7870" y="4304"/>
                    <a:pt x="14061" y="-1411"/>
                    <a:pt x="17680" y="304"/>
                  </a:cubicBezTo>
                  <a:cubicBezTo>
                    <a:pt x="21300" y="2018"/>
                    <a:pt x="20633" y="9829"/>
                    <a:pt x="16442" y="1935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8" name="任意多边形: 形状 467"/>
            <p:cNvSpPr/>
            <p:nvPr/>
          </p:nvSpPr>
          <p:spPr>
            <a:xfrm>
              <a:off x="1502763" y="2149594"/>
              <a:ext cx="54821" cy="54821"/>
            </a:xfrm>
            <a:custGeom>
              <a:avLst/>
              <a:gdLst>
                <a:gd name="connsiteX0" fmla="*/ 22669 w 22669"/>
                <a:gd name="connsiteY0" fmla="*/ 11240 h 22669"/>
                <a:gd name="connsiteX1" fmla="*/ 11430 w 22669"/>
                <a:gd name="connsiteY1" fmla="*/ 22669 h 22669"/>
                <a:gd name="connsiteX2" fmla="*/ 0 w 22669"/>
                <a:gd name="connsiteY2" fmla="*/ 11430 h 22669"/>
                <a:gd name="connsiteX3" fmla="*/ 11240 w 22669"/>
                <a:gd name="connsiteY3" fmla="*/ 0 h 22669"/>
                <a:gd name="connsiteX4" fmla="*/ 11430 w 22669"/>
                <a:gd name="connsiteY4" fmla="*/ 0 h 22669"/>
                <a:gd name="connsiteX5" fmla="*/ 22669 w 22669"/>
                <a:gd name="connsiteY5" fmla="*/ 1124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9" h="22669">
                  <a:moveTo>
                    <a:pt x="22669" y="11240"/>
                  </a:moveTo>
                  <a:cubicBezTo>
                    <a:pt x="22721" y="17500"/>
                    <a:pt x="17689" y="22617"/>
                    <a:pt x="11430" y="22669"/>
                  </a:cubicBezTo>
                  <a:cubicBezTo>
                    <a:pt x="5170" y="22721"/>
                    <a:pt x="53" y="17689"/>
                    <a:pt x="0" y="11430"/>
                  </a:cubicBezTo>
                  <a:cubicBezTo>
                    <a:pt x="-52" y="5170"/>
                    <a:pt x="4980" y="53"/>
                    <a:pt x="11240" y="0"/>
                  </a:cubicBezTo>
                  <a:cubicBezTo>
                    <a:pt x="11303" y="0"/>
                    <a:pt x="11366" y="0"/>
                    <a:pt x="11430" y="0"/>
                  </a:cubicBezTo>
                  <a:cubicBezTo>
                    <a:pt x="17637" y="0"/>
                    <a:pt x="22669" y="5032"/>
                    <a:pt x="22669" y="11240"/>
                  </a:cubicBezTo>
                  <a:close/>
                </a:path>
              </a:pathLst>
            </a:custGeom>
            <a:solidFill>
              <a:srgbClr val="8FFCF5"/>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9" name="任意多边形: 形状 468"/>
            <p:cNvSpPr/>
            <p:nvPr/>
          </p:nvSpPr>
          <p:spPr>
            <a:xfrm>
              <a:off x="1552518" y="2076576"/>
              <a:ext cx="54821" cy="54821"/>
            </a:xfrm>
            <a:custGeom>
              <a:avLst/>
              <a:gdLst>
                <a:gd name="connsiteX0" fmla="*/ 22669 w 22669"/>
                <a:gd name="connsiteY0" fmla="*/ 11240 h 22669"/>
                <a:gd name="connsiteX1" fmla="*/ 11430 w 22669"/>
                <a:gd name="connsiteY1" fmla="*/ 22669 h 22669"/>
                <a:gd name="connsiteX2" fmla="*/ 0 w 22669"/>
                <a:gd name="connsiteY2" fmla="*/ 11430 h 22669"/>
                <a:gd name="connsiteX3" fmla="*/ 11240 w 22669"/>
                <a:gd name="connsiteY3" fmla="*/ 1 h 22669"/>
                <a:gd name="connsiteX4" fmla="*/ 11334 w 22669"/>
                <a:gd name="connsiteY4" fmla="*/ 0 h 22669"/>
                <a:gd name="connsiteX5" fmla="*/ 22669 w 22669"/>
                <a:gd name="connsiteY5" fmla="*/ 11144 h 22669"/>
                <a:gd name="connsiteX6" fmla="*/ 22669 w 22669"/>
                <a:gd name="connsiteY6" fmla="*/ 1124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9" h="22669">
                  <a:moveTo>
                    <a:pt x="22669" y="11240"/>
                  </a:moveTo>
                  <a:cubicBezTo>
                    <a:pt x="22722" y="17500"/>
                    <a:pt x="17690" y="22617"/>
                    <a:pt x="11430" y="22669"/>
                  </a:cubicBezTo>
                  <a:cubicBezTo>
                    <a:pt x="5170" y="22722"/>
                    <a:pt x="53" y="17690"/>
                    <a:pt x="0" y="11430"/>
                  </a:cubicBezTo>
                  <a:cubicBezTo>
                    <a:pt x="-52" y="5170"/>
                    <a:pt x="4980" y="53"/>
                    <a:pt x="11240" y="1"/>
                  </a:cubicBezTo>
                  <a:cubicBezTo>
                    <a:pt x="11271" y="0"/>
                    <a:pt x="11303" y="0"/>
                    <a:pt x="11334" y="0"/>
                  </a:cubicBezTo>
                  <a:cubicBezTo>
                    <a:pt x="17541" y="-52"/>
                    <a:pt x="22616" y="4937"/>
                    <a:pt x="22669" y="11144"/>
                  </a:cubicBezTo>
                  <a:cubicBezTo>
                    <a:pt x="22669" y="11176"/>
                    <a:pt x="22669" y="11208"/>
                    <a:pt x="22669" y="11240"/>
                  </a:cubicBezTo>
                  <a:close/>
                </a:path>
              </a:pathLst>
            </a:custGeom>
            <a:solidFill>
              <a:srgbClr val="8FFCF5"/>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0" name="任意多边形: 形状 469"/>
            <p:cNvSpPr/>
            <p:nvPr/>
          </p:nvSpPr>
          <p:spPr>
            <a:xfrm>
              <a:off x="1433660" y="2041564"/>
              <a:ext cx="54821" cy="54821"/>
            </a:xfrm>
            <a:custGeom>
              <a:avLst/>
              <a:gdLst>
                <a:gd name="connsiteX0" fmla="*/ 22669 w 22669"/>
                <a:gd name="connsiteY0" fmla="*/ 11240 h 22669"/>
                <a:gd name="connsiteX1" fmla="*/ 11430 w 22669"/>
                <a:gd name="connsiteY1" fmla="*/ 22669 h 22669"/>
                <a:gd name="connsiteX2" fmla="*/ 0 w 22669"/>
                <a:gd name="connsiteY2" fmla="*/ 11430 h 22669"/>
                <a:gd name="connsiteX3" fmla="*/ 11240 w 22669"/>
                <a:gd name="connsiteY3" fmla="*/ 0 h 22669"/>
                <a:gd name="connsiteX4" fmla="*/ 11430 w 22669"/>
                <a:gd name="connsiteY4" fmla="*/ 0 h 22669"/>
                <a:gd name="connsiteX5" fmla="*/ 22669 w 22669"/>
                <a:gd name="connsiteY5" fmla="*/ 11240 h 2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9" h="22669">
                  <a:moveTo>
                    <a:pt x="22669" y="11240"/>
                  </a:moveTo>
                  <a:cubicBezTo>
                    <a:pt x="22721" y="17500"/>
                    <a:pt x="17689" y="22617"/>
                    <a:pt x="11430" y="22669"/>
                  </a:cubicBezTo>
                  <a:cubicBezTo>
                    <a:pt x="5170" y="22721"/>
                    <a:pt x="53" y="17689"/>
                    <a:pt x="0" y="11430"/>
                  </a:cubicBezTo>
                  <a:cubicBezTo>
                    <a:pt x="-52" y="5170"/>
                    <a:pt x="4980" y="53"/>
                    <a:pt x="11240" y="0"/>
                  </a:cubicBezTo>
                  <a:cubicBezTo>
                    <a:pt x="11303" y="0"/>
                    <a:pt x="11366" y="0"/>
                    <a:pt x="11430" y="0"/>
                  </a:cubicBezTo>
                  <a:cubicBezTo>
                    <a:pt x="17637" y="0"/>
                    <a:pt x="22669" y="5032"/>
                    <a:pt x="22669" y="11240"/>
                  </a:cubicBezTo>
                  <a:close/>
                </a:path>
              </a:pathLst>
            </a:custGeom>
            <a:solidFill>
              <a:srgbClr val="8FFCF5"/>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01" name="组合 800"/>
          <p:cNvGrpSpPr/>
          <p:nvPr/>
        </p:nvGrpSpPr>
        <p:grpSpPr>
          <a:xfrm>
            <a:off x="2649750" y="3882350"/>
            <a:ext cx="844897" cy="1679662"/>
            <a:chOff x="2666920" y="3672398"/>
            <a:chExt cx="844897" cy="1679662"/>
          </a:xfrm>
        </p:grpSpPr>
        <p:sp>
          <p:nvSpPr>
            <p:cNvPr id="471" name="任意多边形: 形状 470"/>
            <p:cNvSpPr/>
            <p:nvPr/>
          </p:nvSpPr>
          <p:spPr>
            <a:xfrm>
              <a:off x="2666920" y="3920707"/>
              <a:ext cx="844897" cy="1431353"/>
            </a:xfrm>
            <a:custGeom>
              <a:avLst/>
              <a:gdLst>
                <a:gd name="connsiteX0" fmla="*/ 93726 w 349376"/>
                <a:gd name="connsiteY0" fmla="*/ 0 h 591883"/>
                <a:gd name="connsiteX1" fmla="*/ 46863 w 349376"/>
                <a:gd name="connsiteY1" fmla="*/ 38100 h 591883"/>
                <a:gd name="connsiteX2" fmla="*/ 0 w 349376"/>
                <a:gd name="connsiteY2" fmla="*/ 142875 h 591883"/>
                <a:gd name="connsiteX3" fmla="*/ 0 w 349376"/>
                <a:gd name="connsiteY3" fmla="*/ 591883 h 591883"/>
                <a:gd name="connsiteX4" fmla="*/ 349377 w 349376"/>
                <a:gd name="connsiteY4" fmla="*/ 591883 h 591883"/>
                <a:gd name="connsiteX5" fmla="*/ 349377 w 349376"/>
                <a:gd name="connsiteY5" fmla="*/ 143446 h 591883"/>
                <a:gd name="connsiteX6" fmla="*/ 302514 w 349376"/>
                <a:gd name="connsiteY6" fmla="*/ 38671 h 591883"/>
                <a:gd name="connsiteX7" fmla="*/ 255651 w 349376"/>
                <a:gd name="connsiteY7" fmla="*/ 571 h 59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376" h="591883">
                  <a:moveTo>
                    <a:pt x="93726" y="0"/>
                  </a:moveTo>
                  <a:lnTo>
                    <a:pt x="46863" y="38100"/>
                  </a:lnTo>
                  <a:cubicBezTo>
                    <a:pt x="20955" y="59341"/>
                    <a:pt x="0" y="106394"/>
                    <a:pt x="0" y="142875"/>
                  </a:cubicBezTo>
                  <a:lnTo>
                    <a:pt x="0" y="591883"/>
                  </a:lnTo>
                  <a:lnTo>
                    <a:pt x="349377" y="591883"/>
                  </a:lnTo>
                  <a:lnTo>
                    <a:pt x="349377" y="143446"/>
                  </a:lnTo>
                  <a:cubicBezTo>
                    <a:pt x="349377" y="106680"/>
                    <a:pt x="328422" y="59627"/>
                    <a:pt x="302514" y="38671"/>
                  </a:cubicBezTo>
                  <a:lnTo>
                    <a:pt x="255651" y="571"/>
                  </a:ln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2" name="任意多边形: 形状 471"/>
            <p:cNvSpPr/>
            <p:nvPr/>
          </p:nvSpPr>
          <p:spPr>
            <a:xfrm>
              <a:off x="2775872" y="4563134"/>
              <a:ext cx="627223" cy="614556"/>
            </a:xfrm>
            <a:custGeom>
              <a:avLst/>
              <a:gdLst>
                <a:gd name="connsiteX0" fmla="*/ 0 w 259365"/>
                <a:gd name="connsiteY0" fmla="*/ 0 h 254127"/>
                <a:gd name="connsiteX1" fmla="*/ 259366 w 259365"/>
                <a:gd name="connsiteY1" fmla="*/ 0 h 254127"/>
                <a:gd name="connsiteX2" fmla="*/ 259366 w 259365"/>
                <a:gd name="connsiteY2" fmla="*/ 254127 h 254127"/>
                <a:gd name="connsiteX3" fmla="*/ 0 w 259365"/>
                <a:gd name="connsiteY3" fmla="*/ 254127 h 254127"/>
              </a:gdLst>
              <a:ahLst/>
              <a:cxnLst>
                <a:cxn ang="0">
                  <a:pos x="connsiteX0" y="connsiteY0"/>
                </a:cxn>
                <a:cxn ang="0">
                  <a:pos x="connsiteX1" y="connsiteY1"/>
                </a:cxn>
                <a:cxn ang="0">
                  <a:pos x="connsiteX2" y="connsiteY2"/>
                </a:cxn>
                <a:cxn ang="0">
                  <a:pos x="connsiteX3" y="connsiteY3"/>
                </a:cxn>
              </a:cxnLst>
              <a:rect l="l" t="t" r="r" b="b"/>
              <a:pathLst>
                <a:path w="259365" h="254127">
                  <a:moveTo>
                    <a:pt x="0" y="0"/>
                  </a:moveTo>
                  <a:lnTo>
                    <a:pt x="259366" y="0"/>
                  </a:lnTo>
                  <a:lnTo>
                    <a:pt x="259366" y="254127"/>
                  </a:lnTo>
                  <a:lnTo>
                    <a:pt x="0" y="254127"/>
                  </a:lnTo>
                  <a:close/>
                </a:path>
              </a:pathLst>
            </a:custGeom>
            <a:solidFill>
              <a:srgbClr val="DEF3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3" name="任意多边形: 形状 472"/>
            <p:cNvSpPr/>
            <p:nvPr/>
          </p:nvSpPr>
          <p:spPr>
            <a:xfrm>
              <a:off x="2961020" y="4733588"/>
              <a:ext cx="256560" cy="273421"/>
            </a:xfrm>
            <a:custGeom>
              <a:avLst/>
              <a:gdLst>
                <a:gd name="connsiteX0" fmla="*/ 102795 w 106091"/>
                <a:gd name="connsiteY0" fmla="*/ 70962 h 113063"/>
                <a:gd name="connsiteX1" fmla="*/ 77934 w 106091"/>
                <a:gd name="connsiteY1" fmla="*/ 56579 h 113063"/>
                <a:gd name="connsiteX2" fmla="*/ 102795 w 106091"/>
                <a:gd name="connsiteY2" fmla="*/ 42101 h 113063"/>
                <a:gd name="connsiteX3" fmla="*/ 105271 w 106091"/>
                <a:gd name="connsiteY3" fmla="*/ 33243 h 113063"/>
                <a:gd name="connsiteX4" fmla="*/ 99366 w 106091"/>
                <a:gd name="connsiteY4" fmla="*/ 23051 h 113063"/>
                <a:gd name="connsiteX5" fmla="*/ 90412 w 106091"/>
                <a:gd name="connsiteY5" fmla="*/ 20670 h 113063"/>
                <a:gd name="connsiteX6" fmla="*/ 65457 w 106091"/>
                <a:gd name="connsiteY6" fmla="*/ 35053 h 113063"/>
                <a:gd name="connsiteX7" fmla="*/ 65457 w 106091"/>
                <a:gd name="connsiteY7" fmla="*/ 6478 h 113063"/>
                <a:gd name="connsiteX8" fmla="*/ 59172 w 106091"/>
                <a:gd name="connsiteY8" fmla="*/ 1 h 113063"/>
                <a:gd name="connsiteX9" fmla="*/ 58980 w 106091"/>
                <a:gd name="connsiteY9" fmla="*/ 1 h 113063"/>
                <a:gd name="connsiteX10" fmla="*/ 47169 w 106091"/>
                <a:gd name="connsiteY10" fmla="*/ 1 h 113063"/>
                <a:gd name="connsiteX11" fmla="*/ 40692 w 106091"/>
                <a:gd name="connsiteY11" fmla="*/ 6286 h 113063"/>
                <a:gd name="connsiteX12" fmla="*/ 40692 w 106091"/>
                <a:gd name="connsiteY12" fmla="*/ 6478 h 113063"/>
                <a:gd name="connsiteX13" fmla="*/ 40692 w 106091"/>
                <a:gd name="connsiteY13" fmla="*/ 35053 h 113063"/>
                <a:gd name="connsiteX14" fmla="*/ 15736 w 106091"/>
                <a:gd name="connsiteY14" fmla="*/ 20670 h 113063"/>
                <a:gd name="connsiteX15" fmla="*/ 6783 w 106091"/>
                <a:gd name="connsiteY15" fmla="*/ 23051 h 113063"/>
                <a:gd name="connsiteX16" fmla="*/ 877 w 106091"/>
                <a:gd name="connsiteY16" fmla="*/ 33243 h 113063"/>
                <a:gd name="connsiteX17" fmla="*/ 3243 w 106091"/>
                <a:gd name="connsiteY17" fmla="*/ 42092 h 113063"/>
                <a:gd name="connsiteX18" fmla="*/ 3258 w 106091"/>
                <a:gd name="connsiteY18" fmla="*/ 42101 h 113063"/>
                <a:gd name="connsiteX19" fmla="*/ 28214 w 106091"/>
                <a:gd name="connsiteY19" fmla="*/ 56579 h 113063"/>
                <a:gd name="connsiteX20" fmla="*/ 3258 w 106091"/>
                <a:gd name="connsiteY20" fmla="*/ 70962 h 113063"/>
                <a:gd name="connsiteX21" fmla="*/ 877 w 106091"/>
                <a:gd name="connsiteY21" fmla="*/ 79915 h 113063"/>
                <a:gd name="connsiteX22" fmla="*/ 6783 w 106091"/>
                <a:gd name="connsiteY22" fmla="*/ 90107 h 113063"/>
                <a:gd name="connsiteX23" fmla="*/ 15736 w 106091"/>
                <a:gd name="connsiteY23" fmla="*/ 92488 h 113063"/>
                <a:gd name="connsiteX24" fmla="*/ 40692 w 106091"/>
                <a:gd name="connsiteY24" fmla="*/ 78011 h 113063"/>
                <a:gd name="connsiteX25" fmla="*/ 40692 w 106091"/>
                <a:gd name="connsiteY25" fmla="*/ 106586 h 113063"/>
                <a:gd name="connsiteX26" fmla="*/ 46977 w 106091"/>
                <a:gd name="connsiteY26" fmla="*/ 113062 h 113063"/>
                <a:gd name="connsiteX27" fmla="*/ 47169 w 106091"/>
                <a:gd name="connsiteY27" fmla="*/ 113062 h 113063"/>
                <a:gd name="connsiteX28" fmla="*/ 58980 w 106091"/>
                <a:gd name="connsiteY28" fmla="*/ 113062 h 113063"/>
                <a:gd name="connsiteX29" fmla="*/ 65457 w 106091"/>
                <a:gd name="connsiteY29" fmla="*/ 106777 h 113063"/>
                <a:gd name="connsiteX30" fmla="*/ 65457 w 106091"/>
                <a:gd name="connsiteY30" fmla="*/ 106586 h 113063"/>
                <a:gd name="connsiteX31" fmla="*/ 65457 w 106091"/>
                <a:gd name="connsiteY31" fmla="*/ 78011 h 113063"/>
                <a:gd name="connsiteX32" fmla="*/ 90412 w 106091"/>
                <a:gd name="connsiteY32" fmla="*/ 92488 h 113063"/>
                <a:gd name="connsiteX33" fmla="*/ 99366 w 106091"/>
                <a:gd name="connsiteY33" fmla="*/ 90107 h 113063"/>
                <a:gd name="connsiteX34" fmla="*/ 105271 w 106091"/>
                <a:gd name="connsiteY34" fmla="*/ 79915 h 113063"/>
                <a:gd name="connsiteX35" fmla="*/ 102795 w 106091"/>
                <a:gd name="connsiteY35" fmla="*/ 70962 h 11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6091" h="113063">
                  <a:moveTo>
                    <a:pt x="102795" y="70962"/>
                  </a:moveTo>
                  <a:lnTo>
                    <a:pt x="77934" y="56579"/>
                  </a:lnTo>
                  <a:lnTo>
                    <a:pt x="102795" y="42101"/>
                  </a:lnTo>
                  <a:cubicBezTo>
                    <a:pt x="105893" y="40314"/>
                    <a:pt x="106994" y="36378"/>
                    <a:pt x="105271" y="33243"/>
                  </a:cubicBezTo>
                  <a:lnTo>
                    <a:pt x="99366" y="23051"/>
                  </a:lnTo>
                  <a:cubicBezTo>
                    <a:pt x="97543" y="19931"/>
                    <a:pt x="93544" y="18867"/>
                    <a:pt x="90412" y="20670"/>
                  </a:cubicBezTo>
                  <a:lnTo>
                    <a:pt x="65457" y="35053"/>
                  </a:lnTo>
                  <a:lnTo>
                    <a:pt x="65457" y="6478"/>
                  </a:lnTo>
                  <a:cubicBezTo>
                    <a:pt x="65510" y="2953"/>
                    <a:pt x="62696" y="54"/>
                    <a:pt x="59172" y="1"/>
                  </a:cubicBezTo>
                  <a:cubicBezTo>
                    <a:pt x="59108" y="0"/>
                    <a:pt x="59044" y="0"/>
                    <a:pt x="58980" y="1"/>
                  </a:cubicBezTo>
                  <a:lnTo>
                    <a:pt x="47169" y="1"/>
                  </a:lnTo>
                  <a:cubicBezTo>
                    <a:pt x="43645" y="-52"/>
                    <a:pt x="40745" y="2762"/>
                    <a:pt x="40692" y="6286"/>
                  </a:cubicBezTo>
                  <a:cubicBezTo>
                    <a:pt x="40691" y="6350"/>
                    <a:pt x="40691" y="6414"/>
                    <a:pt x="40692" y="6478"/>
                  </a:cubicBezTo>
                  <a:lnTo>
                    <a:pt x="40692" y="35053"/>
                  </a:lnTo>
                  <a:lnTo>
                    <a:pt x="15736" y="20670"/>
                  </a:lnTo>
                  <a:cubicBezTo>
                    <a:pt x="12604" y="18867"/>
                    <a:pt x="8605" y="19931"/>
                    <a:pt x="6783" y="23051"/>
                  </a:cubicBezTo>
                  <a:lnTo>
                    <a:pt x="877" y="33243"/>
                  </a:lnTo>
                  <a:cubicBezTo>
                    <a:pt x="-913" y="36340"/>
                    <a:pt x="146" y="40302"/>
                    <a:pt x="3243" y="42092"/>
                  </a:cubicBezTo>
                  <a:cubicBezTo>
                    <a:pt x="3248" y="42095"/>
                    <a:pt x="3253" y="42098"/>
                    <a:pt x="3258" y="42101"/>
                  </a:cubicBezTo>
                  <a:lnTo>
                    <a:pt x="28214" y="56579"/>
                  </a:lnTo>
                  <a:lnTo>
                    <a:pt x="3258" y="70962"/>
                  </a:lnTo>
                  <a:cubicBezTo>
                    <a:pt x="138" y="72784"/>
                    <a:pt x="-925" y="76784"/>
                    <a:pt x="877" y="79915"/>
                  </a:cubicBezTo>
                  <a:lnTo>
                    <a:pt x="6783" y="90107"/>
                  </a:lnTo>
                  <a:cubicBezTo>
                    <a:pt x="8639" y="93183"/>
                    <a:pt x="12598" y="94237"/>
                    <a:pt x="15736" y="92488"/>
                  </a:cubicBezTo>
                  <a:lnTo>
                    <a:pt x="40692" y="78011"/>
                  </a:lnTo>
                  <a:lnTo>
                    <a:pt x="40692" y="106586"/>
                  </a:lnTo>
                  <a:cubicBezTo>
                    <a:pt x="40639" y="110110"/>
                    <a:pt x="43453" y="113010"/>
                    <a:pt x="46977" y="113062"/>
                  </a:cubicBezTo>
                  <a:cubicBezTo>
                    <a:pt x="47041" y="113063"/>
                    <a:pt x="47105" y="113063"/>
                    <a:pt x="47169" y="113062"/>
                  </a:cubicBezTo>
                  <a:lnTo>
                    <a:pt x="58980" y="113062"/>
                  </a:lnTo>
                  <a:cubicBezTo>
                    <a:pt x="62504" y="113115"/>
                    <a:pt x="65404" y="110302"/>
                    <a:pt x="65457" y="106777"/>
                  </a:cubicBezTo>
                  <a:cubicBezTo>
                    <a:pt x="65458" y="106713"/>
                    <a:pt x="65458" y="106649"/>
                    <a:pt x="65457" y="106586"/>
                  </a:cubicBezTo>
                  <a:lnTo>
                    <a:pt x="65457" y="78011"/>
                  </a:lnTo>
                  <a:lnTo>
                    <a:pt x="90412" y="92488"/>
                  </a:lnTo>
                  <a:cubicBezTo>
                    <a:pt x="93551" y="94237"/>
                    <a:pt x="97510" y="93183"/>
                    <a:pt x="99366" y="90107"/>
                  </a:cubicBezTo>
                  <a:lnTo>
                    <a:pt x="105271" y="79915"/>
                  </a:lnTo>
                  <a:cubicBezTo>
                    <a:pt x="107003" y="76752"/>
                    <a:pt x="105906" y="72786"/>
                    <a:pt x="102795" y="70962"/>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4" name="任意多边形: 形状 473"/>
            <p:cNvSpPr/>
            <p:nvPr/>
          </p:nvSpPr>
          <p:spPr>
            <a:xfrm>
              <a:off x="2666920" y="3920707"/>
              <a:ext cx="503077" cy="1167148"/>
            </a:xfrm>
            <a:custGeom>
              <a:avLst/>
              <a:gdLst>
                <a:gd name="connsiteX0" fmla="*/ 208026 w 208029"/>
                <a:gd name="connsiteY0" fmla="*/ 157734 h 482631"/>
                <a:gd name="connsiteX1" fmla="*/ 176022 w 208029"/>
                <a:gd name="connsiteY1" fmla="*/ 0 h 482631"/>
                <a:gd name="connsiteX2" fmla="*/ 93726 w 208029"/>
                <a:gd name="connsiteY2" fmla="*/ 0 h 482631"/>
                <a:gd name="connsiteX3" fmla="*/ 46863 w 208029"/>
                <a:gd name="connsiteY3" fmla="*/ 38100 h 482631"/>
                <a:gd name="connsiteX4" fmla="*/ 0 w 208029"/>
                <a:gd name="connsiteY4" fmla="*/ 142875 h 482631"/>
                <a:gd name="connsiteX5" fmla="*/ 0 w 208029"/>
                <a:gd name="connsiteY5" fmla="*/ 482632 h 482631"/>
                <a:gd name="connsiteX6" fmla="*/ 208026 w 208029"/>
                <a:gd name="connsiteY6" fmla="*/ 157734 h 48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29" h="482631">
                  <a:moveTo>
                    <a:pt x="208026" y="157734"/>
                  </a:moveTo>
                  <a:cubicBezTo>
                    <a:pt x="208242" y="103522"/>
                    <a:pt x="197350" y="49841"/>
                    <a:pt x="176022" y="0"/>
                  </a:cubicBezTo>
                  <a:lnTo>
                    <a:pt x="93726" y="0"/>
                  </a:lnTo>
                  <a:lnTo>
                    <a:pt x="46863" y="38100"/>
                  </a:lnTo>
                  <a:cubicBezTo>
                    <a:pt x="20955" y="59341"/>
                    <a:pt x="0" y="106394"/>
                    <a:pt x="0" y="142875"/>
                  </a:cubicBezTo>
                  <a:lnTo>
                    <a:pt x="0" y="482632"/>
                  </a:lnTo>
                  <a:cubicBezTo>
                    <a:pt x="119348" y="447294"/>
                    <a:pt x="208026" y="314896"/>
                    <a:pt x="208026" y="157734"/>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5" name="任意多边形: 形状 474"/>
            <p:cNvSpPr/>
            <p:nvPr/>
          </p:nvSpPr>
          <p:spPr>
            <a:xfrm>
              <a:off x="2757892" y="4085734"/>
              <a:ext cx="160343" cy="293947"/>
            </a:xfrm>
            <a:custGeom>
              <a:avLst/>
              <a:gdLst>
                <a:gd name="connsiteX0" fmla="*/ 59918 w 66304"/>
                <a:gd name="connsiteY0" fmla="*/ 69491 h 121551"/>
                <a:gd name="connsiteX1" fmla="*/ 13531 w 66304"/>
                <a:gd name="connsiteY1" fmla="*/ 120926 h 121551"/>
                <a:gd name="connsiteX2" fmla="*/ 6387 w 66304"/>
                <a:gd name="connsiteY2" fmla="*/ 52060 h 121551"/>
                <a:gd name="connsiteX3" fmla="*/ 52774 w 66304"/>
                <a:gd name="connsiteY3" fmla="*/ 625 h 121551"/>
                <a:gd name="connsiteX4" fmla="*/ 59918 w 66304"/>
                <a:gd name="connsiteY4" fmla="*/ 69491 h 121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04" h="121551">
                  <a:moveTo>
                    <a:pt x="59918" y="69491"/>
                  </a:moveTo>
                  <a:cubicBezTo>
                    <a:pt x="49059" y="102733"/>
                    <a:pt x="28294" y="125688"/>
                    <a:pt x="13531" y="120926"/>
                  </a:cubicBezTo>
                  <a:cubicBezTo>
                    <a:pt x="-1233" y="116163"/>
                    <a:pt x="-4376" y="85302"/>
                    <a:pt x="6387" y="52060"/>
                  </a:cubicBezTo>
                  <a:cubicBezTo>
                    <a:pt x="17150" y="18818"/>
                    <a:pt x="38010" y="-4137"/>
                    <a:pt x="52774" y="625"/>
                  </a:cubicBezTo>
                  <a:cubicBezTo>
                    <a:pt x="67538" y="5388"/>
                    <a:pt x="70681" y="36249"/>
                    <a:pt x="59918" y="69491"/>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6" name="任意多边形: 形状 475"/>
            <p:cNvSpPr/>
            <p:nvPr/>
          </p:nvSpPr>
          <p:spPr>
            <a:xfrm>
              <a:off x="2822862" y="3672398"/>
              <a:ext cx="532784" cy="248539"/>
            </a:xfrm>
            <a:custGeom>
              <a:avLst/>
              <a:gdLst>
                <a:gd name="connsiteX0" fmla="*/ 0 w 220313"/>
                <a:gd name="connsiteY0" fmla="*/ 0 h 102774"/>
                <a:gd name="connsiteX1" fmla="*/ 220313 w 220313"/>
                <a:gd name="connsiteY1" fmla="*/ 0 h 102774"/>
                <a:gd name="connsiteX2" fmla="*/ 220313 w 220313"/>
                <a:gd name="connsiteY2" fmla="*/ 102775 h 102774"/>
                <a:gd name="connsiteX3" fmla="*/ 0 w 220313"/>
                <a:gd name="connsiteY3" fmla="*/ 102775 h 102774"/>
              </a:gdLst>
              <a:ahLst/>
              <a:cxnLst>
                <a:cxn ang="0">
                  <a:pos x="connsiteX0" y="connsiteY0"/>
                </a:cxn>
                <a:cxn ang="0">
                  <a:pos x="connsiteX1" y="connsiteY1"/>
                </a:cxn>
                <a:cxn ang="0">
                  <a:pos x="connsiteX2" y="connsiteY2"/>
                </a:cxn>
                <a:cxn ang="0">
                  <a:pos x="connsiteX3" y="connsiteY3"/>
                </a:cxn>
              </a:cxnLst>
              <a:rect l="l" t="t" r="r" b="b"/>
              <a:pathLst>
                <a:path w="220313" h="102774">
                  <a:moveTo>
                    <a:pt x="0" y="0"/>
                  </a:moveTo>
                  <a:lnTo>
                    <a:pt x="220313" y="0"/>
                  </a:lnTo>
                  <a:lnTo>
                    <a:pt x="220313" y="102775"/>
                  </a:lnTo>
                  <a:lnTo>
                    <a:pt x="0" y="102775"/>
                  </a:lnTo>
                  <a:close/>
                </a:path>
              </a:pathLst>
            </a:custGeom>
            <a:solidFill>
              <a:srgbClr val="DEF3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7" name="任意多边形: 形状 476"/>
            <p:cNvSpPr/>
            <p:nvPr/>
          </p:nvSpPr>
          <p:spPr>
            <a:xfrm>
              <a:off x="2853267"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8" name="任意多边形: 形状 477"/>
            <p:cNvSpPr/>
            <p:nvPr/>
          </p:nvSpPr>
          <p:spPr>
            <a:xfrm>
              <a:off x="2903481"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9" name="任意多边形: 形状 478"/>
            <p:cNvSpPr/>
            <p:nvPr/>
          </p:nvSpPr>
          <p:spPr>
            <a:xfrm>
              <a:off x="2953927"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0" name="任意多边形: 形状 479"/>
            <p:cNvSpPr/>
            <p:nvPr/>
          </p:nvSpPr>
          <p:spPr>
            <a:xfrm>
              <a:off x="3004143"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 name="任意多边形: 形状 480"/>
            <p:cNvSpPr/>
            <p:nvPr/>
          </p:nvSpPr>
          <p:spPr>
            <a:xfrm>
              <a:off x="3054357"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2" name="任意多边形: 形状 481"/>
            <p:cNvSpPr/>
            <p:nvPr/>
          </p:nvSpPr>
          <p:spPr>
            <a:xfrm>
              <a:off x="3104802"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3" name="任意多边形: 形状 482"/>
            <p:cNvSpPr/>
            <p:nvPr/>
          </p:nvSpPr>
          <p:spPr>
            <a:xfrm>
              <a:off x="3155016"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4" name="任意多边形: 形状 483"/>
            <p:cNvSpPr/>
            <p:nvPr/>
          </p:nvSpPr>
          <p:spPr>
            <a:xfrm>
              <a:off x="3205462"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5" name="任意多边形: 形状 484"/>
            <p:cNvSpPr/>
            <p:nvPr/>
          </p:nvSpPr>
          <p:spPr>
            <a:xfrm>
              <a:off x="3255678"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6" name="任意多边形: 形状 485"/>
            <p:cNvSpPr/>
            <p:nvPr/>
          </p:nvSpPr>
          <p:spPr>
            <a:xfrm>
              <a:off x="3306121" y="3672398"/>
              <a:ext cx="19579" cy="179898"/>
            </a:xfrm>
            <a:custGeom>
              <a:avLst/>
              <a:gdLst>
                <a:gd name="connsiteX0" fmla="*/ 0 w 8096"/>
                <a:gd name="connsiteY0" fmla="*/ 0 h 74390"/>
                <a:gd name="connsiteX1" fmla="*/ 8096 w 8096"/>
                <a:gd name="connsiteY1" fmla="*/ 0 h 74390"/>
                <a:gd name="connsiteX2" fmla="*/ 8096 w 8096"/>
                <a:gd name="connsiteY2" fmla="*/ 74390 h 74390"/>
                <a:gd name="connsiteX3" fmla="*/ 0 w 8096"/>
                <a:gd name="connsiteY3" fmla="*/ 74390 h 74390"/>
              </a:gdLst>
              <a:ahLst/>
              <a:cxnLst>
                <a:cxn ang="0">
                  <a:pos x="connsiteX0" y="connsiteY0"/>
                </a:cxn>
                <a:cxn ang="0">
                  <a:pos x="connsiteX1" y="connsiteY1"/>
                </a:cxn>
                <a:cxn ang="0">
                  <a:pos x="connsiteX2" y="connsiteY2"/>
                </a:cxn>
                <a:cxn ang="0">
                  <a:pos x="connsiteX3" y="connsiteY3"/>
                </a:cxn>
              </a:cxnLst>
              <a:rect l="l" t="t" r="r" b="b"/>
              <a:pathLst>
                <a:path w="8096" h="74390">
                  <a:moveTo>
                    <a:pt x="0" y="0"/>
                  </a:moveTo>
                  <a:lnTo>
                    <a:pt x="8096" y="0"/>
                  </a:lnTo>
                  <a:lnTo>
                    <a:pt x="8096" y="74390"/>
                  </a:lnTo>
                  <a:lnTo>
                    <a:pt x="0" y="74390"/>
                  </a:lnTo>
                  <a:close/>
                </a:path>
              </a:pathLst>
            </a:custGeom>
            <a:solidFill>
              <a:srgbClr val="BFB5B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7" name="任意多边形: 形状 486"/>
          <p:cNvSpPr/>
          <p:nvPr/>
        </p:nvSpPr>
        <p:spPr>
          <a:xfrm>
            <a:off x="1312218" y="4873024"/>
            <a:ext cx="409549" cy="537161"/>
          </a:xfrm>
          <a:custGeom>
            <a:avLst/>
            <a:gdLst>
              <a:gd name="connsiteX0" fmla="*/ 169355 w 169354"/>
              <a:gd name="connsiteY0" fmla="*/ 137446 h 222123"/>
              <a:gd name="connsiteX1" fmla="*/ 84677 w 169354"/>
              <a:gd name="connsiteY1" fmla="*/ 222123 h 222123"/>
              <a:gd name="connsiteX2" fmla="*/ 0 w 169354"/>
              <a:gd name="connsiteY2" fmla="*/ 137446 h 222123"/>
              <a:gd name="connsiteX3" fmla="*/ 84678 w 169354"/>
              <a:gd name="connsiteY3" fmla="*/ 0 h 222123"/>
              <a:gd name="connsiteX4" fmla="*/ 169355 w 169354"/>
              <a:gd name="connsiteY4" fmla="*/ 137446 h 22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54" h="222123">
                <a:moveTo>
                  <a:pt x="169355" y="137446"/>
                </a:moveTo>
                <a:cubicBezTo>
                  <a:pt x="169355" y="184212"/>
                  <a:pt x="131443" y="222123"/>
                  <a:pt x="84677" y="222123"/>
                </a:cubicBezTo>
                <a:cubicBezTo>
                  <a:pt x="37911" y="222123"/>
                  <a:pt x="0" y="184212"/>
                  <a:pt x="0" y="137446"/>
                </a:cubicBezTo>
                <a:cubicBezTo>
                  <a:pt x="0" y="90678"/>
                  <a:pt x="84678" y="0"/>
                  <a:pt x="84678" y="0"/>
                </a:cubicBezTo>
                <a:cubicBezTo>
                  <a:pt x="84678" y="0"/>
                  <a:pt x="169355" y="90678"/>
                  <a:pt x="169355" y="137446"/>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3" name="文本框 802"/>
          <p:cNvSpPr txBox="1"/>
          <p:nvPr/>
        </p:nvSpPr>
        <p:spPr>
          <a:xfrm>
            <a:off x="1754480" y="3051924"/>
            <a:ext cx="2967990" cy="584775"/>
          </a:xfrm>
          <a:prstGeom prst="rect">
            <a:avLst/>
          </a:prstGeom>
          <a:noFill/>
        </p:spPr>
        <p:txBody>
          <a:bodyPr wrap="square">
            <a:spAutoFit/>
          </a:bodyPr>
          <a:lstStyle/>
          <a:p>
            <a:pPr algn="ct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服药治疗为主</a:t>
            </a:r>
            <a:endParaRPr lang="zh-CN" altLang="en-US"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0" name="文本框 809"/>
          <p:cNvSpPr txBox="1"/>
          <p:nvPr/>
        </p:nvSpPr>
        <p:spPr>
          <a:xfrm>
            <a:off x="6226816" y="1757810"/>
            <a:ext cx="5299544" cy="706755"/>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肺结核病人应该到</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定点诊疗医院</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接受正规的治疗</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1" name="组合 810"/>
          <p:cNvGrpSpPr/>
          <p:nvPr/>
        </p:nvGrpSpPr>
        <p:grpSpPr>
          <a:xfrm>
            <a:off x="5741563" y="1855173"/>
            <a:ext cx="449026" cy="382905"/>
            <a:chOff x="6790577" y="2550160"/>
            <a:chExt cx="449026" cy="382905"/>
          </a:xfrm>
        </p:grpSpPr>
        <p:sp>
          <p:nvSpPr>
            <p:cNvPr id="812" name="椭圆 811"/>
            <p:cNvSpPr/>
            <p:nvPr/>
          </p:nvSpPr>
          <p:spPr>
            <a:xfrm>
              <a:off x="6818598" y="2550160"/>
              <a:ext cx="421005" cy="382905"/>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3" name="文本框 812"/>
            <p:cNvSpPr txBox="1"/>
            <p:nvPr/>
          </p:nvSpPr>
          <p:spPr>
            <a:xfrm>
              <a:off x="6790577" y="2581067"/>
              <a:ext cx="438630" cy="33718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4" name="组合 813"/>
          <p:cNvGrpSpPr/>
          <p:nvPr/>
        </p:nvGrpSpPr>
        <p:grpSpPr>
          <a:xfrm>
            <a:off x="5770138" y="2676143"/>
            <a:ext cx="5756222" cy="706755"/>
            <a:chOff x="1186772" y="2820968"/>
            <a:chExt cx="5756222" cy="706755"/>
          </a:xfrm>
        </p:grpSpPr>
        <p:sp>
          <p:nvSpPr>
            <p:cNvPr id="815" name="文本框 814"/>
            <p:cNvSpPr txBox="1"/>
            <p:nvPr/>
          </p:nvSpPr>
          <p:spPr>
            <a:xfrm>
              <a:off x="1643450" y="2820968"/>
              <a:ext cx="5299544" cy="706755"/>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服药治疗为主，服药遵循</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早期、联合、适量、规律、全程</a:t>
              </a:r>
              <a:r>
                <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五大原则</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6" name="组合 815"/>
            <p:cNvGrpSpPr/>
            <p:nvPr/>
          </p:nvGrpSpPr>
          <p:grpSpPr>
            <a:xfrm>
              <a:off x="1186772" y="2898646"/>
              <a:ext cx="438630" cy="420688"/>
              <a:chOff x="6828042" y="2745105"/>
              <a:chExt cx="438630" cy="420688"/>
            </a:xfrm>
          </p:grpSpPr>
          <p:sp>
            <p:nvSpPr>
              <p:cNvPr id="817" name="椭圆 816"/>
              <p:cNvSpPr/>
              <p:nvPr/>
            </p:nvSpPr>
            <p:spPr>
              <a:xfrm>
                <a:off x="6828123" y="2745105"/>
                <a:ext cx="420688" cy="420688"/>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8" name="文本框 817"/>
              <p:cNvSpPr txBox="1"/>
              <p:nvPr/>
            </p:nvSpPr>
            <p:spPr>
              <a:xfrm>
                <a:off x="6828042" y="2787442"/>
                <a:ext cx="438630" cy="33718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830" name="组合 829"/>
          <p:cNvGrpSpPr/>
          <p:nvPr/>
        </p:nvGrpSpPr>
        <p:grpSpPr>
          <a:xfrm>
            <a:off x="5751723" y="3472129"/>
            <a:ext cx="5739130" cy="1300480"/>
            <a:chOff x="5765982" y="3365558"/>
            <a:chExt cx="5739130" cy="1300480"/>
          </a:xfrm>
        </p:grpSpPr>
        <p:sp>
          <p:nvSpPr>
            <p:cNvPr id="820" name="文本框 819"/>
            <p:cNvSpPr txBox="1"/>
            <p:nvPr/>
          </p:nvSpPr>
          <p:spPr>
            <a:xfrm>
              <a:off x="6240962" y="3365558"/>
              <a:ext cx="5264150" cy="1300480"/>
            </a:xfrm>
            <a:prstGeom prst="rect">
              <a:avLst/>
            </a:prstGeom>
            <a:noFill/>
          </p:spPr>
          <p:txBody>
            <a:bodyPr wrap="square">
              <a:noAutofit/>
            </a:bodyPr>
            <a:lstStyle/>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只要病人能够按照医生的医嘱</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全程不间断的完成</a:t>
              </a:r>
              <a:r>
                <a:rPr lang="en-US" altLang="zh-CN"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6-8</a:t>
              </a:r>
              <a:r>
                <a:rPr lang="zh-CN" altLang="en-US" sz="2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个月的治疗疗程</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，绝大部分病人是能够治愈的</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1" name="组合 820"/>
            <p:cNvGrpSpPr/>
            <p:nvPr/>
          </p:nvGrpSpPr>
          <p:grpSpPr>
            <a:xfrm>
              <a:off x="5765982" y="3572874"/>
              <a:ext cx="439184" cy="420688"/>
              <a:chOff x="6791847" y="2893695"/>
              <a:chExt cx="439184" cy="420688"/>
            </a:xfrm>
          </p:grpSpPr>
          <p:sp>
            <p:nvSpPr>
              <p:cNvPr id="822" name="椭圆 821"/>
              <p:cNvSpPr/>
              <p:nvPr/>
            </p:nvSpPr>
            <p:spPr>
              <a:xfrm>
                <a:off x="6810343" y="2893695"/>
                <a:ext cx="420688" cy="420688"/>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 name="文本框 822"/>
              <p:cNvSpPr txBox="1"/>
              <p:nvPr/>
            </p:nvSpPr>
            <p:spPr>
              <a:xfrm>
                <a:off x="6791847" y="2937937"/>
                <a:ext cx="438630"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7" name="组合 426"/>
          <p:cNvGrpSpPr/>
          <p:nvPr/>
        </p:nvGrpSpPr>
        <p:grpSpPr>
          <a:xfrm>
            <a:off x="680085" y="937895"/>
            <a:ext cx="3310255" cy="4858385"/>
            <a:chOff x="4653103" y="1283481"/>
            <a:chExt cx="2796780" cy="4167938"/>
          </a:xfrm>
        </p:grpSpPr>
        <p:grpSp>
          <p:nvGrpSpPr>
            <p:cNvPr id="428" name="组合 427"/>
            <p:cNvGrpSpPr/>
            <p:nvPr/>
          </p:nvGrpSpPr>
          <p:grpSpPr>
            <a:xfrm>
              <a:off x="4653103" y="1283481"/>
              <a:ext cx="2796780" cy="4167938"/>
              <a:chOff x="4653103" y="1283481"/>
              <a:chExt cx="2796780" cy="4167938"/>
            </a:xfrm>
          </p:grpSpPr>
          <p:sp>
            <p:nvSpPr>
              <p:cNvPr id="558" name="任意多边形: 形状 557"/>
              <p:cNvSpPr/>
              <p:nvPr>
                <p:custDataLst>
                  <p:tags r:id="rId1"/>
                </p:custDataLst>
              </p:nvPr>
            </p:nvSpPr>
            <p:spPr>
              <a:xfrm>
                <a:off x="4655081" y="1285970"/>
                <a:ext cx="2792825" cy="4164806"/>
              </a:xfrm>
              <a:custGeom>
                <a:avLst/>
                <a:gdLst>
                  <a:gd name="connsiteX0" fmla="*/ 2719578 w 2792825"/>
                  <a:gd name="connsiteY0" fmla="*/ 0 h 4164806"/>
                  <a:gd name="connsiteX1" fmla="*/ 2792825 w 2792825"/>
                  <a:gd name="connsiteY1" fmla="*/ 0 h 4164806"/>
                  <a:gd name="connsiteX2" fmla="*/ 2792825 w 2792825"/>
                  <a:gd name="connsiteY2" fmla="*/ 4164806 h 4164806"/>
                  <a:gd name="connsiteX3" fmla="*/ 2719578 w 2792825"/>
                  <a:gd name="connsiteY3" fmla="*/ 4164806 h 4164806"/>
                  <a:gd name="connsiteX4" fmla="*/ 73247 w 2792825"/>
                  <a:gd name="connsiteY4" fmla="*/ 4164806 h 4164806"/>
                  <a:gd name="connsiteX5" fmla="*/ 0 w 2792825"/>
                  <a:gd name="connsiteY5" fmla="*/ 4164806 h 4164806"/>
                  <a:gd name="connsiteX6" fmla="*/ 0 w 2792825"/>
                  <a:gd name="connsiteY6" fmla="*/ 0 h 4164806"/>
                  <a:gd name="connsiteX7" fmla="*/ 73247 w 2792825"/>
                  <a:gd name="connsiteY7" fmla="*/ 0 h 41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2825" h="4164806">
                    <a:moveTo>
                      <a:pt x="2719578" y="0"/>
                    </a:moveTo>
                    <a:cubicBezTo>
                      <a:pt x="2760031" y="0"/>
                      <a:pt x="2792825" y="0"/>
                      <a:pt x="2792825" y="0"/>
                    </a:cubicBezTo>
                    <a:lnTo>
                      <a:pt x="2792825" y="4164806"/>
                    </a:lnTo>
                    <a:cubicBezTo>
                      <a:pt x="2792825" y="4164806"/>
                      <a:pt x="2760031" y="4164806"/>
                      <a:pt x="2719578" y="4164806"/>
                    </a:cubicBezTo>
                    <a:lnTo>
                      <a:pt x="73247" y="4164806"/>
                    </a:lnTo>
                    <a:cubicBezTo>
                      <a:pt x="32794" y="4164806"/>
                      <a:pt x="0" y="4164806"/>
                      <a:pt x="0" y="4164806"/>
                    </a:cubicBezTo>
                    <a:lnTo>
                      <a:pt x="0" y="0"/>
                    </a:lnTo>
                    <a:cubicBezTo>
                      <a:pt x="0" y="0"/>
                      <a:pt x="32794" y="0"/>
                      <a:pt x="73247" y="0"/>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9" name="任意多边形: 形状 558"/>
              <p:cNvSpPr/>
              <p:nvPr>
                <p:custDataLst>
                  <p:tags r:id="rId2"/>
                </p:custDataLst>
              </p:nvPr>
            </p:nvSpPr>
            <p:spPr>
              <a:xfrm>
                <a:off x="4653103" y="1283481"/>
                <a:ext cx="2796780" cy="4167938"/>
              </a:xfrm>
              <a:custGeom>
                <a:avLst/>
                <a:gdLst>
                  <a:gd name="connsiteX0" fmla="*/ 2721247 w 2796780"/>
                  <a:gd name="connsiteY0" fmla="*/ 4167295 h 4167938"/>
                  <a:gd name="connsiteX1" fmla="*/ 2723533 w 2796780"/>
                  <a:gd name="connsiteY1" fmla="*/ 4167295 h 4167938"/>
                  <a:gd name="connsiteX2" fmla="*/ 2730200 w 2796780"/>
                  <a:gd name="connsiteY2" fmla="*/ 4166724 h 4167938"/>
                  <a:gd name="connsiteX3" fmla="*/ 2755346 w 2796780"/>
                  <a:gd name="connsiteY3" fmla="*/ 4158722 h 4167938"/>
                  <a:gd name="connsiteX4" fmla="*/ 2785731 w 2796780"/>
                  <a:gd name="connsiteY4" fmla="*/ 4128242 h 4167938"/>
                  <a:gd name="connsiteX5" fmla="*/ 2793732 w 2796780"/>
                  <a:gd name="connsiteY5" fmla="*/ 4101572 h 4167938"/>
                  <a:gd name="connsiteX6" fmla="*/ 2793732 w 2796780"/>
                  <a:gd name="connsiteY6" fmla="*/ 4069187 h 4167938"/>
                  <a:gd name="connsiteX7" fmla="*/ 2793256 w 2796780"/>
                  <a:gd name="connsiteY7" fmla="*/ 3667423 h 4167938"/>
                  <a:gd name="connsiteX8" fmla="*/ 2792494 w 2796780"/>
                  <a:gd name="connsiteY8" fmla="*/ 2189810 h 4167938"/>
                  <a:gd name="connsiteX9" fmla="*/ 2792494 w 2796780"/>
                  <a:gd name="connsiteY9" fmla="*/ 1169396 h 4167938"/>
                  <a:gd name="connsiteX10" fmla="*/ 2792494 w 2796780"/>
                  <a:gd name="connsiteY10" fmla="*/ 600944 h 4167938"/>
                  <a:gd name="connsiteX11" fmla="*/ 2792494 w 2796780"/>
                  <a:gd name="connsiteY11" fmla="*/ 303669 h 4167938"/>
                  <a:gd name="connsiteX12" fmla="*/ 2792494 w 2796780"/>
                  <a:gd name="connsiteY12" fmla="*/ 151841 h 4167938"/>
                  <a:gd name="connsiteX13" fmla="*/ 2792494 w 2796780"/>
                  <a:gd name="connsiteY13" fmla="*/ 75641 h 4167938"/>
                  <a:gd name="connsiteX14" fmla="*/ 2756299 w 2796780"/>
                  <a:gd name="connsiteY14" fmla="*/ 14204 h 4167938"/>
                  <a:gd name="connsiteX15" fmla="*/ 2681432 w 2796780"/>
                  <a:gd name="connsiteY15" fmla="*/ 5156 h 4167938"/>
                  <a:gd name="connsiteX16" fmla="*/ 75297 w 2796780"/>
                  <a:gd name="connsiteY16" fmla="*/ 5156 h 4167938"/>
                  <a:gd name="connsiteX17" fmla="*/ 8622 w 2796780"/>
                  <a:gd name="connsiteY17" fmla="*/ 51161 h 4167938"/>
                  <a:gd name="connsiteX18" fmla="*/ 4621 w 2796780"/>
                  <a:gd name="connsiteY18" fmla="*/ 93929 h 4167938"/>
                  <a:gd name="connsiteX19" fmla="*/ 4621 w 2796780"/>
                  <a:gd name="connsiteY19" fmla="*/ 1350086 h 4167938"/>
                  <a:gd name="connsiteX20" fmla="*/ 4621 w 2796780"/>
                  <a:gd name="connsiteY20" fmla="*/ 2644438 h 4167938"/>
                  <a:gd name="connsiteX21" fmla="*/ 4621 w 2796780"/>
                  <a:gd name="connsiteY21" fmla="*/ 3816013 h 4167938"/>
                  <a:gd name="connsiteX22" fmla="*/ 4621 w 2796780"/>
                  <a:gd name="connsiteY22" fmla="*/ 4086333 h 4167938"/>
                  <a:gd name="connsiteX23" fmla="*/ 25862 w 2796780"/>
                  <a:gd name="connsiteY23" fmla="*/ 4145102 h 4167938"/>
                  <a:gd name="connsiteX24" fmla="*/ 52818 w 2796780"/>
                  <a:gd name="connsiteY24" fmla="*/ 4161770 h 4167938"/>
                  <a:gd name="connsiteX25" fmla="*/ 84346 w 2796780"/>
                  <a:gd name="connsiteY25" fmla="*/ 4165676 h 4167938"/>
                  <a:gd name="connsiteX26" fmla="*/ 213314 w 2796780"/>
                  <a:gd name="connsiteY26" fmla="*/ 4165676 h 4167938"/>
                  <a:gd name="connsiteX27" fmla="*/ 702899 w 2796780"/>
                  <a:gd name="connsiteY27" fmla="*/ 4165676 h 4167938"/>
                  <a:gd name="connsiteX28" fmla="*/ 2180513 w 2796780"/>
                  <a:gd name="connsiteY28" fmla="*/ 4166438 h 4167938"/>
                  <a:gd name="connsiteX29" fmla="*/ 2582182 w 2796780"/>
                  <a:gd name="connsiteY29" fmla="*/ 4166438 h 4167938"/>
                  <a:gd name="connsiteX30" fmla="*/ 2686957 w 2796780"/>
                  <a:gd name="connsiteY30" fmla="*/ 4166438 h 4167938"/>
                  <a:gd name="connsiteX31" fmla="*/ 2722485 w 2796780"/>
                  <a:gd name="connsiteY31" fmla="*/ 4166438 h 4167938"/>
                  <a:gd name="connsiteX32" fmla="*/ 2686957 w 2796780"/>
                  <a:gd name="connsiteY32" fmla="*/ 4166438 h 4167938"/>
                  <a:gd name="connsiteX33" fmla="*/ 2582182 w 2796780"/>
                  <a:gd name="connsiteY33" fmla="*/ 4166438 h 4167938"/>
                  <a:gd name="connsiteX34" fmla="*/ 2180513 w 2796780"/>
                  <a:gd name="connsiteY34" fmla="*/ 4166914 h 4167938"/>
                  <a:gd name="connsiteX35" fmla="*/ 702899 w 2796780"/>
                  <a:gd name="connsiteY35" fmla="*/ 4167771 h 4167938"/>
                  <a:gd name="connsiteX36" fmla="*/ 83393 w 2796780"/>
                  <a:gd name="connsiteY36" fmla="*/ 4167771 h 4167938"/>
                  <a:gd name="connsiteX37" fmla="*/ 50532 w 2796780"/>
                  <a:gd name="connsiteY37" fmla="*/ 4163580 h 4167938"/>
                  <a:gd name="connsiteX38" fmla="*/ 4621 w 2796780"/>
                  <a:gd name="connsiteY38" fmla="*/ 4119289 h 4167938"/>
                  <a:gd name="connsiteX39" fmla="*/ 145 w 2796780"/>
                  <a:gd name="connsiteY39" fmla="*/ 4086047 h 4167938"/>
                  <a:gd name="connsiteX40" fmla="*/ 145 w 2796780"/>
                  <a:gd name="connsiteY40" fmla="*/ 3815727 h 4167938"/>
                  <a:gd name="connsiteX41" fmla="*/ 145 w 2796780"/>
                  <a:gd name="connsiteY41" fmla="*/ 2644152 h 4167938"/>
                  <a:gd name="connsiteX42" fmla="*/ 145 w 2796780"/>
                  <a:gd name="connsiteY42" fmla="*/ 1349800 h 4167938"/>
                  <a:gd name="connsiteX43" fmla="*/ 145 w 2796780"/>
                  <a:gd name="connsiteY43" fmla="*/ 665143 h 4167938"/>
                  <a:gd name="connsiteX44" fmla="*/ 145 w 2796780"/>
                  <a:gd name="connsiteY44" fmla="*/ 93643 h 4167938"/>
                  <a:gd name="connsiteX45" fmla="*/ 145 w 2796780"/>
                  <a:gd name="connsiteY45" fmla="*/ 71354 h 4167938"/>
                  <a:gd name="connsiteX46" fmla="*/ 4812 w 2796780"/>
                  <a:gd name="connsiteY46" fmla="*/ 48875 h 4167938"/>
                  <a:gd name="connsiteX47" fmla="*/ 32720 w 2796780"/>
                  <a:gd name="connsiteY47" fmla="*/ 13157 h 4167938"/>
                  <a:gd name="connsiteX48" fmla="*/ 52246 w 2796780"/>
                  <a:gd name="connsiteY48" fmla="*/ 3346 h 4167938"/>
                  <a:gd name="connsiteX49" fmla="*/ 75011 w 2796780"/>
                  <a:gd name="connsiteY49" fmla="*/ 12 h 4167938"/>
                  <a:gd name="connsiteX50" fmla="*/ 2720008 w 2796780"/>
                  <a:gd name="connsiteY50" fmla="*/ 12 h 4167938"/>
                  <a:gd name="connsiteX51" fmla="*/ 2796771 w 2796780"/>
                  <a:gd name="connsiteY51" fmla="*/ 74103 h 4167938"/>
                  <a:gd name="connsiteX52" fmla="*/ 2796780 w 2796780"/>
                  <a:gd name="connsiteY52" fmla="*/ 74974 h 4167938"/>
                  <a:gd name="connsiteX53" fmla="*/ 2796780 w 2796780"/>
                  <a:gd name="connsiteY53" fmla="*/ 303574 h 4167938"/>
                  <a:gd name="connsiteX54" fmla="*/ 2796780 w 2796780"/>
                  <a:gd name="connsiteY54" fmla="*/ 600849 h 4167938"/>
                  <a:gd name="connsiteX55" fmla="*/ 2796780 w 2796780"/>
                  <a:gd name="connsiteY55" fmla="*/ 1169301 h 4167938"/>
                  <a:gd name="connsiteX56" fmla="*/ 2796780 w 2796780"/>
                  <a:gd name="connsiteY56" fmla="*/ 2189714 h 4167938"/>
                  <a:gd name="connsiteX57" fmla="*/ 2796018 w 2796780"/>
                  <a:gd name="connsiteY57" fmla="*/ 3667328 h 4167938"/>
                  <a:gd name="connsiteX58" fmla="*/ 2795542 w 2796780"/>
                  <a:gd name="connsiteY58" fmla="*/ 4069092 h 4167938"/>
                  <a:gd name="connsiteX59" fmla="*/ 2795542 w 2796780"/>
                  <a:gd name="connsiteY59" fmla="*/ 4101477 h 4167938"/>
                  <a:gd name="connsiteX60" fmla="*/ 2787350 w 2796780"/>
                  <a:gd name="connsiteY60" fmla="*/ 4128528 h 4167938"/>
                  <a:gd name="connsiteX61" fmla="*/ 2756585 w 2796780"/>
                  <a:gd name="connsiteY61" fmla="*/ 4159103 h 4167938"/>
                  <a:gd name="connsiteX62" fmla="*/ 2731153 w 2796780"/>
                  <a:gd name="connsiteY62" fmla="*/ 4166914 h 4167938"/>
                  <a:gd name="connsiteX63" fmla="*/ 2721247 w 2796780"/>
                  <a:gd name="connsiteY63" fmla="*/ 4167295 h 41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96780" h="4167938">
                    <a:moveTo>
                      <a:pt x="2721247" y="4167295"/>
                    </a:moveTo>
                    <a:lnTo>
                      <a:pt x="2723533" y="4167295"/>
                    </a:lnTo>
                    <a:cubicBezTo>
                      <a:pt x="2725762" y="4167238"/>
                      <a:pt x="2727991" y="4167047"/>
                      <a:pt x="2730200" y="4166724"/>
                    </a:cubicBezTo>
                    <a:cubicBezTo>
                      <a:pt x="2739001" y="4165638"/>
                      <a:pt x="2747536" y="4162923"/>
                      <a:pt x="2755346" y="4158722"/>
                    </a:cubicBezTo>
                    <a:cubicBezTo>
                      <a:pt x="2768281" y="4151807"/>
                      <a:pt x="2778864" y="4141196"/>
                      <a:pt x="2785731" y="4128242"/>
                    </a:cubicBezTo>
                    <a:cubicBezTo>
                      <a:pt x="2790103" y="4119956"/>
                      <a:pt x="2792818" y="4110897"/>
                      <a:pt x="2793732" y="4101572"/>
                    </a:cubicBezTo>
                    <a:cubicBezTo>
                      <a:pt x="2794399" y="4091476"/>
                      <a:pt x="2793732" y="4080617"/>
                      <a:pt x="2793732" y="4069187"/>
                    </a:cubicBezTo>
                    <a:cubicBezTo>
                      <a:pt x="2793732" y="3977271"/>
                      <a:pt x="2793732" y="3841826"/>
                      <a:pt x="2793256" y="3667423"/>
                    </a:cubicBezTo>
                    <a:cubicBezTo>
                      <a:pt x="2793256" y="3318522"/>
                      <a:pt x="2793256" y="2813602"/>
                      <a:pt x="2792494" y="2189810"/>
                    </a:cubicBezTo>
                    <a:cubicBezTo>
                      <a:pt x="2792494" y="1877866"/>
                      <a:pt x="2792494" y="1536204"/>
                      <a:pt x="2792494" y="1169396"/>
                    </a:cubicBezTo>
                    <a:cubicBezTo>
                      <a:pt x="2792494" y="986069"/>
                      <a:pt x="2792494" y="796588"/>
                      <a:pt x="2792494" y="600944"/>
                    </a:cubicBezTo>
                    <a:cubicBezTo>
                      <a:pt x="2792494" y="503345"/>
                      <a:pt x="2792494" y="404253"/>
                      <a:pt x="2792494" y="303669"/>
                    </a:cubicBezTo>
                    <a:lnTo>
                      <a:pt x="2792494" y="151841"/>
                    </a:lnTo>
                    <a:cubicBezTo>
                      <a:pt x="2792494" y="126314"/>
                      <a:pt x="2792494" y="100787"/>
                      <a:pt x="2792494" y="75641"/>
                    </a:cubicBezTo>
                    <a:cubicBezTo>
                      <a:pt x="2792284" y="50163"/>
                      <a:pt x="2778482" y="26738"/>
                      <a:pt x="2756299" y="14204"/>
                    </a:cubicBezTo>
                    <a:cubicBezTo>
                      <a:pt x="2734296" y="965"/>
                      <a:pt x="2707150" y="6203"/>
                      <a:pt x="2681432" y="5156"/>
                    </a:cubicBezTo>
                    <a:lnTo>
                      <a:pt x="75297" y="5156"/>
                    </a:lnTo>
                    <a:cubicBezTo>
                      <a:pt x="45646" y="5053"/>
                      <a:pt x="19052" y="23401"/>
                      <a:pt x="8622" y="51161"/>
                    </a:cubicBezTo>
                    <a:cubicBezTo>
                      <a:pt x="4563" y="65030"/>
                      <a:pt x="3205" y="79548"/>
                      <a:pt x="4621" y="93929"/>
                    </a:cubicBezTo>
                    <a:lnTo>
                      <a:pt x="4621" y="1350086"/>
                    </a:lnTo>
                    <a:cubicBezTo>
                      <a:pt x="4621" y="1798999"/>
                      <a:pt x="4621" y="2232005"/>
                      <a:pt x="4621" y="2644438"/>
                    </a:cubicBezTo>
                    <a:cubicBezTo>
                      <a:pt x="4621" y="3056870"/>
                      <a:pt x="4621" y="3448919"/>
                      <a:pt x="4621" y="3816013"/>
                    </a:cubicBezTo>
                    <a:cubicBezTo>
                      <a:pt x="4621" y="3907710"/>
                      <a:pt x="4621" y="3997817"/>
                      <a:pt x="4621" y="4086333"/>
                    </a:cubicBezTo>
                    <a:cubicBezTo>
                      <a:pt x="2771" y="4108088"/>
                      <a:pt x="10532" y="4129557"/>
                      <a:pt x="25862" y="4145102"/>
                    </a:cubicBezTo>
                    <a:cubicBezTo>
                      <a:pt x="33520" y="4152560"/>
                      <a:pt x="42721" y="4158246"/>
                      <a:pt x="52818" y="4161770"/>
                    </a:cubicBezTo>
                    <a:cubicBezTo>
                      <a:pt x="62991" y="4165028"/>
                      <a:pt x="73687" y="4166352"/>
                      <a:pt x="84346" y="4165676"/>
                    </a:cubicBezTo>
                    <a:lnTo>
                      <a:pt x="213314" y="4165676"/>
                    </a:lnTo>
                    <a:lnTo>
                      <a:pt x="702899" y="4165676"/>
                    </a:lnTo>
                    <a:lnTo>
                      <a:pt x="2180513" y="4166438"/>
                    </a:lnTo>
                    <a:lnTo>
                      <a:pt x="2582182" y="4166438"/>
                    </a:lnTo>
                    <a:lnTo>
                      <a:pt x="2686957" y="4166438"/>
                    </a:lnTo>
                    <a:lnTo>
                      <a:pt x="2722485" y="4166438"/>
                    </a:lnTo>
                    <a:lnTo>
                      <a:pt x="2686957" y="4166438"/>
                    </a:lnTo>
                    <a:lnTo>
                      <a:pt x="2582182" y="4166438"/>
                    </a:lnTo>
                    <a:lnTo>
                      <a:pt x="2180513" y="4166914"/>
                    </a:lnTo>
                    <a:lnTo>
                      <a:pt x="702899" y="4167771"/>
                    </a:lnTo>
                    <a:lnTo>
                      <a:pt x="83393" y="4167771"/>
                    </a:lnTo>
                    <a:cubicBezTo>
                      <a:pt x="72278" y="4168457"/>
                      <a:pt x="61124" y="4167038"/>
                      <a:pt x="50532" y="4163580"/>
                    </a:cubicBezTo>
                    <a:cubicBezTo>
                      <a:pt x="29386" y="4156417"/>
                      <a:pt x="12543" y="4140168"/>
                      <a:pt x="4621" y="4119289"/>
                    </a:cubicBezTo>
                    <a:cubicBezTo>
                      <a:pt x="1019" y="4108592"/>
                      <a:pt x="-501" y="4097315"/>
                      <a:pt x="145" y="4086047"/>
                    </a:cubicBezTo>
                    <a:lnTo>
                      <a:pt x="145" y="3815727"/>
                    </a:lnTo>
                    <a:cubicBezTo>
                      <a:pt x="145" y="3448919"/>
                      <a:pt x="145" y="3056966"/>
                      <a:pt x="145" y="2644152"/>
                    </a:cubicBezTo>
                    <a:cubicBezTo>
                      <a:pt x="145" y="2231339"/>
                      <a:pt x="145" y="1798713"/>
                      <a:pt x="145" y="1349800"/>
                    </a:cubicBezTo>
                    <a:cubicBezTo>
                      <a:pt x="145" y="1125391"/>
                      <a:pt x="145" y="897172"/>
                      <a:pt x="145" y="665143"/>
                    </a:cubicBezTo>
                    <a:lnTo>
                      <a:pt x="145" y="93643"/>
                    </a:lnTo>
                    <a:cubicBezTo>
                      <a:pt x="145" y="86213"/>
                      <a:pt x="145" y="78974"/>
                      <a:pt x="145" y="71354"/>
                    </a:cubicBezTo>
                    <a:cubicBezTo>
                      <a:pt x="491" y="63660"/>
                      <a:pt x="2067" y="56071"/>
                      <a:pt x="4812" y="48875"/>
                    </a:cubicBezTo>
                    <a:cubicBezTo>
                      <a:pt x="10276" y="34413"/>
                      <a:pt x="20014" y="21956"/>
                      <a:pt x="32720" y="13157"/>
                    </a:cubicBezTo>
                    <a:cubicBezTo>
                      <a:pt x="38759" y="9020"/>
                      <a:pt x="45322" y="5719"/>
                      <a:pt x="52246" y="3346"/>
                    </a:cubicBezTo>
                    <a:cubicBezTo>
                      <a:pt x="59647" y="1193"/>
                      <a:pt x="67305" y="72"/>
                      <a:pt x="75011" y="12"/>
                    </a:cubicBezTo>
                    <a:lnTo>
                      <a:pt x="2720008" y="12"/>
                    </a:lnTo>
                    <a:cubicBezTo>
                      <a:pt x="2761661" y="-725"/>
                      <a:pt x="2796028" y="32447"/>
                      <a:pt x="2796771" y="74103"/>
                    </a:cubicBezTo>
                    <a:cubicBezTo>
                      <a:pt x="2796771" y="74394"/>
                      <a:pt x="2796780" y="74683"/>
                      <a:pt x="2796780" y="74974"/>
                    </a:cubicBezTo>
                    <a:lnTo>
                      <a:pt x="2796780" y="303574"/>
                    </a:lnTo>
                    <a:cubicBezTo>
                      <a:pt x="2796780" y="404094"/>
                      <a:pt x="2796780" y="503186"/>
                      <a:pt x="2796780" y="600849"/>
                    </a:cubicBezTo>
                    <a:cubicBezTo>
                      <a:pt x="2796780" y="796302"/>
                      <a:pt x="2796780" y="985783"/>
                      <a:pt x="2796780" y="1169301"/>
                    </a:cubicBezTo>
                    <a:cubicBezTo>
                      <a:pt x="2796780" y="1536109"/>
                      <a:pt x="2796780" y="1877771"/>
                      <a:pt x="2796780" y="2189714"/>
                    </a:cubicBezTo>
                    <a:cubicBezTo>
                      <a:pt x="2796780" y="2813507"/>
                      <a:pt x="2796208" y="3318427"/>
                      <a:pt x="2796018" y="3667328"/>
                    </a:cubicBezTo>
                    <a:cubicBezTo>
                      <a:pt x="2796018" y="3841730"/>
                      <a:pt x="2796018" y="3977176"/>
                      <a:pt x="2795542" y="4069092"/>
                    </a:cubicBezTo>
                    <a:cubicBezTo>
                      <a:pt x="2795542" y="4080617"/>
                      <a:pt x="2795542" y="4091381"/>
                      <a:pt x="2795542" y="4101477"/>
                    </a:cubicBezTo>
                    <a:cubicBezTo>
                      <a:pt x="2794627" y="4110945"/>
                      <a:pt x="2791837" y="4120137"/>
                      <a:pt x="2787350" y="4128528"/>
                    </a:cubicBezTo>
                    <a:cubicBezTo>
                      <a:pt x="2780378" y="4141559"/>
                      <a:pt x="2769662" y="4152207"/>
                      <a:pt x="2756585" y="4159103"/>
                    </a:cubicBezTo>
                    <a:cubicBezTo>
                      <a:pt x="2748660" y="4163247"/>
                      <a:pt x="2740040" y="4165895"/>
                      <a:pt x="2731153" y="4166914"/>
                    </a:cubicBezTo>
                    <a:cubicBezTo>
                      <a:pt x="2727867" y="4167247"/>
                      <a:pt x="2724552" y="4167381"/>
                      <a:pt x="2721247" y="416729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0" name="任意多边形: 形状 559"/>
              <p:cNvSpPr/>
              <p:nvPr>
                <p:custDataLst>
                  <p:tags r:id="rId3"/>
                </p:custDataLst>
              </p:nvPr>
            </p:nvSpPr>
            <p:spPr>
              <a:xfrm>
                <a:off x="4708511" y="1333357"/>
                <a:ext cx="2685965" cy="4068160"/>
              </a:xfrm>
              <a:custGeom>
                <a:avLst/>
                <a:gdLst>
                  <a:gd name="connsiteX0" fmla="*/ 2618616 w 2685965"/>
                  <a:gd name="connsiteY0" fmla="*/ 4066079 h 4068160"/>
                  <a:gd name="connsiteX1" fmla="*/ 2620712 w 2685965"/>
                  <a:gd name="connsiteY1" fmla="*/ 4066079 h 4068160"/>
                  <a:gd name="connsiteX2" fmla="*/ 2627284 w 2685965"/>
                  <a:gd name="connsiteY2" fmla="*/ 4065508 h 4068160"/>
                  <a:gd name="connsiteX3" fmla="*/ 2651382 w 2685965"/>
                  <a:gd name="connsiteY3" fmla="*/ 4057031 h 4068160"/>
                  <a:gd name="connsiteX4" fmla="*/ 2678433 w 2685965"/>
                  <a:gd name="connsiteY4" fmla="*/ 4025312 h 4068160"/>
                  <a:gd name="connsiteX5" fmla="*/ 2682910 w 2685965"/>
                  <a:gd name="connsiteY5" fmla="*/ 3967115 h 4068160"/>
                  <a:gd name="connsiteX6" fmla="*/ 2682434 w 2685965"/>
                  <a:gd name="connsiteY6" fmla="*/ 3576590 h 4068160"/>
                  <a:gd name="connsiteX7" fmla="*/ 2681672 w 2685965"/>
                  <a:gd name="connsiteY7" fmla="*/ 2140886 h 4068160"/>
                  <a:gd name="connsiteX8" fmla="*/ 2681672 w 2685965"/>
                  <a:gd name="connsiteY8" fmla="*/ 1149524 h 4068160"/>
                  <a:gd name="connsiteX9" fmla="*/ 2681672 w 2685965"/>
                  <a:gd name="connsiteY9" fmla="*/ 597074 h 4068160"/>
                  <a:gd name="connsiteX10" fmla="*/ 2681672 w 2685965"/>
                  <a:gd name="connsiteY10" fmla="*/ 308276 h 4068160"/>
                  <a:gd name="connsiteX11" fmla="*/ 2681672 w 2685965"/>
                  <a:gd name="connsiteY11" fmla="*/ 86534 h 4068160"/>
                  <a:gd name="connsiteX12" fmla="*/ 2668432 w 2685965"/>
                  <a:gd name="connsiteY12" fmla="*/ 17097 h 4068160"/>
                  <a:gd name="connsiteX13" fmla="*/ 2635285 w 2685965"/>
                  <a:gd name="connsiteY13" fmla="*/ 5191 h 4068160"/>
                  <a:gd name="connsiteX14" fmla="*/ 65440 w 2685965"/>
                  <a:gd name="connsiteY14" fmla="*/ 5191 h 4068160"/>
                  <a:gd name="connsiteX15" fmla="*/ 44485 w 2685965"/>
                  <a:gd name="connsiteY15" fmla="*/ 6715 h 4068160"/>
                  <a:gd name="connsiteX16" fmla="*/ 25435 w 2685965"/>
                  <a:gd name="connsiteY16" fmla="*/ 15287 h 4068160"/>
                  <a:gd name="connsiteX17" fmla="*/ 4670 w 2685965"/>
                  <a:gd name="connsiteY17" fmla="*/ 49673 h 4068160"/>
                  <a:gd name="connsiteX18" fmla="*/ 4004 w 2685965"/>
                  <a:gd name="connsiteY18" fmla="*/ 70913 h 4068160"/>
                  <a:gd name="connsiteX19" fmla="*/ 4004 w 2685965"/>
                  <a:gd name="connsiteY19" fmla="*/ 1313259 h 4068160"/>
                  <a:gd name="connsiteX20" fmla="*/ 4004 w 2685965"/>
                  <a:gd name="connsiteY20" fmla="*/ 2570559 h 4068160"/>
                  <a:gd name="connsiteX21" fmla="*/ 4004 w 2685965"/>
                  <a:gd name="connsiteY21" fmla="*/ 3708511 h 4068160"/>
                  <a:gd name="connsiteX22" fmla="*/ 4004 w 2685965"/>
                  <a:gd name="connsiteY22" fmla="*/ 3971210 h 4068160"/>
                  <a:gd name="connsiteX23" fmla="*/ 4004 w 2685965"/>
                  <a:gd name="connsiteY23" fmla="*/ 4003405 h 4068160"/>
                  <a:gd name="connsiteX24" fmla="*/ 6861 w 2685965"/>
                  <a:gd name="connsiteY24" fmla="*/ 4034361 h 4068160"/>
                  <a:gd name="connsiteX25" fmla="*/ 25911 w 2685965"/>
                  <a:gd name="connsiteY25" fmla="*/ 4057317 h 4068160"/>
                  <a:gd name="connsiteX26" fmla="*/ 39913 w 2685965"/>
                  <a:gd name="connsiteY26" fmla="*/ 4062936 h 4068160"/>
                  <a:gd name="connsiteX27" fmla="*/ 55343 w 2685965"/>
                  <a:gd name="connsiteY27" fmla="*/ 4063793 h 4068160"/>
                  <a:gd name="connsiteX28" fmla="*/ 180692 w 2685965"/>
                  <a:gd name="connsiteY28" fmla="*/ 4063793 h 4068160"/>
                  <a:gd name="connsiteX29" fmla="*/ 656371 w 2685965"/>
                  <a:gd name="connsiteY29" fmla="*/ 4063793 h 4068160"/>
                  <a:gd name="connsiteX30" fmla="*/ 2091979 w 2685965"/>
                  <a:gd name="connsiteY30" fmla="*/ 4064555 h 4068160"/>
                  <a:gd name="connsiteX31" fmla="*/ 2482504 w 2685965"/>
                  <a:gd name="connsiteY31" fmla="*/ 4065032 h 4068160"/>
                  <a:gd name="connsiteX32" fmla="*/ 2583945 w 2685965"/>
                  <a:gd name="connsiteY32" fmla="*/ 4065032 h 4068160"/>
                  <a:gd name="connsiteX33" fmla="*/ 2618616 w 2685965"/>
                  <a:gd name="connsiteY33" fmla="*/ 4065032 h 4068160"/>
                  <a:gd name="connsiteX34" fmla="*/ 2583945 w 2685965"/>
                  <a:gd name="connsiteY34" fmla="*/ 4065032 h 4068160"/>
                  <a:gd name="connsiteX35" fmla="*/ 2482504 w 2685965"/>
                  <a:gd name="connsiteY35" fmla="*/ 4065032 h 4068160"/>
                  <a:gd name="connsiteX36" fmla="*/ 2092360 w 2685965"/>
                  <a:gd name="connsiteY36" fmla="*/ 4067318 h 4068160"/>
                  <a:gd name="connsiteX37" fmla="*/ 656752 w 2685965"/>
                  <a:gd name="connsiteY37" fmla="*/ 4068080 h 4068160"/>
                  <a:gd name="connsiteX38" fmla="*/ 181073 w 2685965"/>
                  <a:gd name="connsiteY38" fmla="*/ 4068080 h 4068160"/>
                  <a:gd name="connsiteX39" fmla="*/ 55534 w 2685965"/>
                  <a:gd name="connsiteY39" fmla="*/ 4068080 h 4068160"/>
                  <a:gd name="connsiteX40" fmla="*/ 39341 w 2685965"/>
                  <a:gd name="connsiteY40" fmla="*/ 4067127 h 4068160"/>
                  <a:gd name="connsiteX41" fmla="*/ 24006 w 2685965"/>
                  <a:gd name="connsiteY41" fmla="*/ 4061031 h 4068160"/>
                  <a:gd name="connsiteX42" fmla="*/ 3242 w 2685965"/>
                  <a:gd name="connsiteY42" fmla="*/ 4036076 h 4068160"/>
                  <a:gd name="connsiteX43" fmla="*/ 98 w 2685965"/>
                  <a:gd name="connsiteY43" fmla="*/ 4019788 h 4068160"/>
                  <a:gd name="connsiteX44" fmla="*/ 98 w 2685965"/>
                  <a:gd name="connsiteY44" fmla="*/ 3971592 h 4068160"/>
                  <a:gd name="connsiteX45" fmla="*/ 98 w 2685965"/>
                  <a:gd name="connsiteY45" fmla="*/ 3708892 h 4068160"/>
                  <a:gd name="connsiteX46" fmla="*/ 98 w 2685965"/>
                  <a:gd name="connsiteY46" fmla="*/ 2570940 h 4068160"/>
                  <a:gd name="connsiteX47" fmla="*/ 98 w 2685965"/>
                  <a:gd name="connsiteY47" fmla="*/ 1313640 h 4068160"/>
                  <a:gd name="connsiteX48" fmla="*/ 98 w 2685965"/>
                  <a:gd name="connsiteY48" fmla="*/ 648319 h 4068160"/>
                  <a:gd name="connsiteX49" fmla="*/ 98 w 2685965"/>
                  <a:gd name="connsiteY49" fmla="*/ 71104 h 4068160"/>
                  <a:gd name="connsiteX50" fmla="*/ 765 w 2685965"/>
                  <a:gd name="connsiteY50" fmla="*/ 49196 h 4068160"/>
                  <a:gd name="connsiteX51" fmla="*/ 23530 w 2685965"/>
                  <a:gd name="connsiteY51" fmla="*/ 11096 h 4068160"/>
                  <a:gd name="connsiteX52" fmla="*/ 43913 w 2685965"/>
                  <a:gd name="connsiteY52" fmla="*/ 1571 h 4068160"/>
                  <a:gd name="connsiteX53" fmla="*/ 65440 w 2685965"/>
                  <a:gd name="connsiteY53" fmla="*/ 143 h 4068160"/>
                  <a:gd name="connsiteX54" fmla="*/ 2635285 w 2685965"/>
                  <a:gd name="connsiteY54" fmla="*/ 143 h 4068160"/>
                  <a:gd name="connsiteX55" fmla="*/ 2671289 w 2685965"/>
                  <a:gd name="connsiteY55" fmla="*/ 13382 h 4068160"/>
                  <a:gd name="connsiteX56" fmla="*/ 2685958 w 2685965"/>
                  <a:gd name="connsiteY56" fmla="*/ 48625 h 4068160"/>
                  <a:gd name="connsiteX57" fmla="*/ 2685958 w 2685965"/>
                  <a:gd name="connsiteY57" fmla="*/ 86058 h 4068160"/>
                  <a:gd name="connsiteX58" fmla="*/ 2685958 w 2685965"/>
                  <a:gd name="connsiteY58" fmla="*/ 308372 h 4068160"/>
                  <a:gd name="connsiteX59" fmla="*/ 2685958 w 2685965"/>
                  <a:gd name="connsiteY59" fmla="*/ 597170 h 4068160"/>
                  <a:gd name="connsiteX60" fmla="*/ 2685958 w 2685965"/>
                  <a:gd name="connsiteY60" fmla="*/ 1149620 h 4068160"/>
                  <a:gd name="connsiteX61" fmla="*/ 2685958 w 2685965"/>
                  <a:gd name="connsiteY61" fmla="*/ 2140982 h 4068160"/>
                  <a:gd name="connsiteX62" fmla="*/ 2685196 w 2685965"/>
                  <a:gd name="connsiteY62" fmla="*/ 3576685 h 4068160"/>
                  <a:gd name="connsiteX63" fmla="*/ 2684720 w 2685965"/>
                  <a:gd name="connsiteY63" fmla="*/ 3967210 h 4068160"/>
                  <a:gd name="connsiteX64" fmla="*/ 2684720 w 2685965"/>
                  <a:gd name="connsiteY64" fmla="*/ 3998738 h 4068160"/>
                  <a:gd name="connsiteX65" fmla="*/ 2679957 w 2685965"/>
                  <a:gd name="connsiteY65" fmla="*/ 4025693 h 4068160"/>
                  <a:gd name="connsiteX66" fmla="*/ 2652525 w 2685965"/>
                  <a:gd name="connsiteY66" fmla="*/ 4057507 h 4068160"/>
                  <a:gd name="connsiteX67" fmla="*/ 2628141 w 2685965"/>
                  <a:gd name="connsiteY67" fmla="*/ 4065794 h 4068160"/>
                  <a:gd name="connsiteX68" fmla="*/ 2618616 w 2685965"/>
                  <a:gd name="connsiteY68" fmla="*/ 4066079 h 406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685965" h="4068160">
                    <a:moveTo>
                      <a:pt x="2618616" y="4066079"/>
                    </a:moveTo>
                    <a:lnTo>
                      <a:pt x="2620712" y="4066079"/>
                    </a:lnTo>
                    <a:cubicBezTo>
                      <a:pt x="2622912" y="4066022"/>
                      <a:pt x="2625103" y="4065832"/>
                      <a:pt x="2627284" y="4065508"/>
                    </a:cubicBezTo>
                    <a:cubicBezTo>
                      <a:pt x="2635809" y="4064346"/>
                      <a:pt x="2644010" y="4061460"/>
                      <a:pt x="2651382" y="4057031"/>
                    </a:cubicBezTo>
                    <a:cubicBezTo>
                      <a:pt x="2663622" y="4049696"/>
                      <a:pt x="2673128" y="4038562"/>
                      <a:pt x="2678433" y="4025312"/>
                    </a:cubicBezTo>
                    <a:cubicBezTo>
                      <a:pt x="2685291" y="4009596"/>
                      <a:pt x="2682339" y="3989308"/>
                      <a:pt x="2682910" y="3967115"/>
                    </a:cubicBezTo>
                    <a:cubicBezTo>
                      <a:pt x="2682910" y="3877865"/>
                      <a:pt x="2682910" y="3746230"/>
                      <a:pt x="2682434" y="3576590"/>
                    </a:cubicBezTo>
                    <a:cubicBezTo>
                      <a:pt x="2682434" y="3237595"/>
                      <a:pt x="2682434" y="2747058"/>
                      <a:pt x="2681672" y="2140886"/>
                    </a:cubicBezTo>
                    <a:cubicBezTo>
                      <a:pt x="2681672" y="1837801"/>
                      <a:pt x="2681672" y="1505855"/>
                      <a:pt x="2681672" y="1149524"/>
                    </a:cubicBezTo>
                    <a:cubicBezTo>
                      <a:pt x="2681672" y="971340"/>
                      <a:pt x="2681672" y="787193"/>
                      <a:pt x="2681672" y="597074"/>
                    </a:cubicBezTo>
                    <a:cubicBezTo>
                      <a:pt x="2681672" y="502205"/>
                      <a:pt x="2681672" y="405939"/>
                      <a:pt x="2681672" y="308276"/>
                    </a:cubicBezTo>
                    <a:lnTo>
                      <a:pt x="2681672" y="86534"/>
                    </a:lnTo>
                    <a:cubicBezTo>
                      <a:pt x="2680053" y="62341"/>
                      <a:pt x="2687673" y="34052"/>
                      <a:pt x="2668432" y="17097"/>
                    </a:cubicBezTo>
                    <a:cubicBezTo>
                      <a:pt x="2659497" y="8726"/>
                      <a:pt x="2647505" y="4418"/>
                      <a:pt x="2635285" y="5191"/>
                    </a:cubicBezTo>
                    <a:lnTo>
                      <a:pt x="65440" y="5191"/>
                    </a:lnTo>
                    <a:cubicBezTo>
                      <a:pt x="58420" y="4820"/>
                      <a:pt x="51381" y="5332"/>
                      <a:pt x="44485" y="6715"/>
                    </a:cubicBezTo>
                    <a:cubicBezTo>
                      <a:pt x="37608" y="8202"/>
                      <a:pt x="31112" y="11123"/>
                      <a:pt x="25435" y="15287"/>
                    </a:cubicBezTo>
                    <a:cubicBezTo>
                      <a:pt x="14157" y="23476"/>
                      <a:pt x="6671" y="35878"/>
                      <a:pt x="4670" y="49673"/>
                    </a:cubicBezTo>
                    <a:cubicBezTo>
                      <a:pt x="4013" y="56733"/>
                      <a:pt x="3794" y="63826"/>
                      <a:pt x="4004" y="70913"/>
                    </a:cubicBezTo>
                    <a:lnTo>
                      <a:pt x="4004" y="1313259"/>
                    </a:lnTo>
                    <a:cubicBezTo>
                      <a:pt x="4004" y="1749409"/>
                      <a:pt x="4004" y="2170033"/>
                      <a:pt x="4004" y="2570559"/>
                    </a:cubicBezTo>
                    <a:cubicBezTo>
                      <a:pt x="4004" y="2971085"/>
                      <a:pt x="4004" y="3352181"/>
                      <a:pt x="4004" y="3708511"/>
                    </a:cubicBezTo>
                    <a:cubicBezTo>
                      <a:pt x="4004" y="3797408"/>
                      <a:pt x="4004" y="3884981"/>
                      <a:pt x="4004" y="3971210"/>
                    </a:cubicBezTo>
                    <a:lnTo>
                      <a:pt x="4004" y="4003405"/>
                    </a:lnTo>
                    <a:cubicBezTo>
                      <a:pt x="3051" y="4013816"/>
                      <a:pt x="4013" y="4024303"/>
                      <a:pt x="6861" y="4034361"/>
                    </a:cubicBezTo>
                    <a:cubicBezTo>
                      <a:pt x="10424" y="4043953"/>
                      <a:pt x="17139" y="4052049"/>
                      <a:pt x="25911" y="4057317"/>
                    </a:cubicBezTo>
                    <a:cubicBezTo>
                      <a:pt x="30235" y="4059945"/>
                      <a:pt x="34969" y="4061850"/>
                      <a:pt x="39913" y="4062936"/>
                    </a:cubicBezTo>
                    <a:cubicBezTo>
                      <a:pt x="45009" y="4063755"/>
                      <a:pt x="50181" y="4064041"/>
                      <a:pt x="55343" y="4063793"/>
                    </a:cubicBezTo>
                    <a:lnTo>
                      <a:pt x="180692" y="4063793"/>
                    </a:lnTo>
                    <a:lnTo>
                      <a:pt x="656371" y="4063793"/>
                    </a:lnTo>
                    <a:lnTo>
                      <a:pt x="2091979" y="4064555"/>
                    </a:lnTo>
                    <a:lnTo>
                      <a:pt x="2482504" y="4065032"/>
                    </a:lnTo>
                    <a:lnTo>
                      <a:pt x="2583945" y="4065032"/>
                    </a:lnTo>
                    <a:lnTo>
                      <a:pt x="2618616" y="4065032"/>
                    </a:lnTo>
                    <a:lnTo>
                      <a:pt x="2583945" y="4065032"/>
                    </a:lnTo>
                    <a:lnTo>
                      <a:pt x="2482504" y="4065032"/>
                    </a:lnTo>
                    <a:lnTo>
                      <a:pt x="2092360" y="4067318"/>
                    </a:lnTo>
                    <a:lnTo>
                      <a:pt x="656752" y="4068080"/>
                    </a:lnTo>
                    <a:lnTo>
                      <a:pt x="181073" y="4068080"/>
                    </a:lnTo>
                    <a:lnTo>
                      <a:pt x="55534" y="4068080"/>
                    </a:lnTo>
                    <a:cubicBezTo>
                      <a:pt x="50114" y="4068327"/>
                      <a:pt x="44694" y="4068003"/>
                      <a:pt x="39341" y="4067127"/>
                    </a:cubicBezTo>
                    <a:cubicBezTo>
                      <a:pt x="33931" y="4065946"/>
                      <a:pt x="28750" y="4063889"/>
                      <a:pt x="24006" y="4061031"/>
                    </a:cubicBezTo>
                    <a:cubicBezTo>
                      <a:pt x="14434" y="4055335"/>
                      <a:pt x="7099" y="4046524"/>
                      <a:pt x="3242" y="4036076"/>
                    </a:cubicBezTo>
                    <a:cubicBezTo>
                      <a:pt x="1194" y="4030884"/>
                      <a:pt x="127" y="4025360"/>
                      <a:pt x="98" y="4019788"/>
                    </a:cubicBezTo>
                    <a:lnTo>
                      <a:pt x="98" y="3971592"/>
                    </a:lnTo>
                    <a:cubicBezTo>
                      <a:pt x="98" y="3885609"/>
                      <a:pt x="98" y="3798046"/>
                      <a:pt x="98" y="3708892"/>
                    </a:cubicBezTo>
                    <a:cubicBezTo>
                      <a:pt x="98" y="3352562"/>
                      <a:pt x="98" y="2971657"/>
                      <a:pt x="98" y="2570940"/>
                    </a:cubicBezTo>
                    <a:cubicBezTo>
                      <a:pt x="98" y="2170223"/>
                      <a:pt x="98" y="1749504"/>
                      <a:pt x="98" y="1313640"/>
                    </a:cubicBezTo>
                    <a:cubicBezTo>
                      <a:pt x="98" y="1095518"/>
                      <a:pt x="98" y="873747"/>
                      <a:pt x="98" y="648319"/>
                    </a:cubicBezTo>
                    <a:lnTo>
                      <a:pt x="98" y="71104"/>
                    </a:lnTo>
                    <a:cubicBezTo>
                      <a:pt x="-149" y="63794"/>
                      <a:pt x="70" y="56477"/>
                      <a:pt x="765" y="49196"/>
                    </a:cubicBezTo>
                    <a:cubicBezTo>
                      <a:pt x="2908" y="33948"/>
                      <a:pt x="11119" y="20211"/>
                      <a:pt x="23530" y="11096"/>
                    </a:cubicBezTo>
                    <a:cubicBezTo>
                      <a:pt x="29607" y="6578"/>
                      <a:pt x="36541" y="3337"/>
                      <a:pt x="43913" y="1571"/>
                    </a:cubicBezTo>
                    <a:cubicBezTo>
                      <a:pt x="51000" y="211"/>
                      <a:pt x="58229" y="-269"/>
                      <a:pt x="65440" y="143"/>
                    </a:cubicBezTo>
                    <a:lnTo>
                      <a:pt x="2635285" y="143"/>
                    </a:lnTo>
                    <a:cubicBezTo>
                      <a:pt x="2648591" y="-548"/>
                      <a:pt x="2661603" y="4235"/>
                      <a:pt x="2671289" y="13382"/>
                    </a:cubicBezTo>
                    <a:cubicBezTo>
                      <a:pt x="2680881" y="22571"/>
                      <a:pt x="2686196" y="35346"/>
                      <a:pt x="2685958" y="48625"/>
                    </a:cubicBezTo>
                    <a:cubicBezTo>
                      <a:pt x="2685958" y="61103"/>
                      <a:pt x="2685958" y="73580"/>
                      <a:pt x="2685958" y="86058"/>
                    </a:cubicBezTo>
                    <a:lnTo>
                      <a:pt x="2685958" y="308372"/>
                    </a:lnTo>
                    <a:cubicBezTo>
                      <a:pt x="2685958" y="406034"/>
                      <a:pt x="2685958" y="502301"/>
                      <a:pt x="2685958" y="597170"/>
                    </a:cubicBezTo>
                    <a:cubicBezTo>
                      <a:pt x="2685958" y="786974"/>
                      <a:pt x="2685958" y="971121"/>
                      <a:pt x="2685958" y="1149620"/>
                    </a:cubicBezTo>
                    <a:cubicBezTo>
                      <a:pt x="2685958" y="1505950"/>
                      <a:pt x="2685958" y="1837896"/>
                      <a:pt x="2685958" y="2140982"/>
                    </a:cubicBezTo>
                    <a:cubicBezTo>
                      <a:pt x="2685958" y="2747153"/>
                      <a:pt x="2685387" y="3237690"/>
                      <a:pt x="2685196" y="3576685"/>
                    </a:cubicBezTo>
                    <a:cubicBezTo>
                      <a:pt x="2685196" y="3746135"/>
                      <a:pt x="2685196" y="3877770"/>
                      <a:pt x="2684720" y="3967210"/>
                    </a:cubicBezTo>
                    <a:cubicBezTo>
                      <a:pt x="2684720" y="3978450"/>
                      <a:pt x="2684720" y="3988927"/>
                      <a:pt x="2684720" y="3998738"/>
                    </a:cubicBezTo>
                    <a:cubicBezTo>
                      <a:pt x="2684977" y="4007948"/>
                      <a:pt x="2683358" y="4017121"/>
                      <a:pt x="2679957" y="4025693"/>
                    </a:cubicBezTo>
                    <a:cubicBezTo>
                      <a:pt x="2674566" y="4039028"/>
                      <a:pt x="2664927" y="4050220"/>
                      <a:pt x="2652525" y="4057507"/>
                    </a:cubicBezTo>
                    <a:cubicBezTo>
                      <a:pt x="2645105" y="4062031"/>
                      <a:pt x="2636781" y="4064860"/>
                      <a:pt x="2628141" y="4065794"/>
                    </a:cubicBezTo>
                    <a:cubicBezTo>
                      <a:pt x="2624979" y="4066117"/>
                      <a:pt x="2621798" y="4066213"/>
                      <a:pt x="2618616" y="406607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1" name="任意多边形: 形状 560"/>
              <p:cNvSpPr/>
              <p:nvPr>
                <p:custDataLst>
                  <p:tags r:id="rId4"/>
                </p:custDataLst>
              </p:nvPr>
            </p:nvSpPr>
            <p:spPr>
              <a:xfrm>
                <a:off x="4792431" y="1395126"/>
                <a:ext cx="2518124" cy="860394"/>
              </a:xfrm>
              <a:custGeom>
                <a:avLst/>
                <a:gdLst>
                  <a:gd name="connsiteX0" fmla="*/ 2395157 w 2518124"/>
                  <a:gd name="connsiteY0" fmla="*/ 0 h 570642"/>
                  <a:gd name="connsiteX1" fmla="*/ 2518124 w 2518124"/>
                  <a:gd name="connsiteY1" fmla="*/ 0 h 570642"/>
                  <a:gd name="connsiteX2" fmla="*/ 2518124 w 2518124"/>
                  <a:gd name="connsiteY2" fmla="*/ 570643 h 570642"/>
                  <a:gd name="connsiteX3" fmla="*/ 2395157 w 2518124"/>
                  <a:gd name="connsiteY3" fmla="*/ 570643 h 570642"/>
                  <a:gd name="connsiteX4" fmla="*/ 122968 w 2518124"/>
                  <a:gd name="connsiteY4" fmla="*/ 570643 h 570642"/>
                  <a:gd name="connsiteX5" fmla="*/ 0 w 2518124"/>
                  <a:gd name="connsiteY5" fmla="*/ 570643 h 570642"/>
                  <a:gd name="connsiteX6" fmla="*/ 0 w 2518124"/>
                  <a:gd name="connsiteY6" fmla="*/ 0 h 570642"/>
                  <a:gd name="connsiteX7" fmla="*/ 122968 w 2518124"/>
                  <a:gd name="connsiteY7" fmla="*/ 0 h 5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124" h="570642">
                    <a:moveTo>
                      <a:pt x="2395157" y="0"/>
                    </a:moveTo>
                    <a:cubicBezTo>
                      <a:pt x="2463070" y="0"/>
                      <a:pt x="2518124" y="0"/>
                      <a:pt x="2518124" y="0"/>
                    </a:cubicBezTo>
                    <a:lnTo>
                      <a:pt x="2518124" y="570643"/>
                    </a:lnTo>
                    <a:cubicBezTo>
                      <a:pt x="2518124" y="570643"/>
                      <a:pt x="2463070" y="570643"/>
                      <a:pt x="2395157" y="570643"/>
                    </a:cubicBezTo>
                    <a:lnTo>
                      <a:pt x="122968" y="570643"/>
                    </a:lnTo>
                    <a:cubicBezTo>
                      <a:pt x="55055" y="570643"/>
                      <a:pt x="0" y="570643"/>
                      <a:pt x="0" y="570643"/>
                    </a:cubicBezTo>
                    <a:lnTo>
                      <a:pt x="0" y="0"/>
                    </a:lnTo>
                    <a:cubicBezTo>
                      <a:pt x="0" y="0"/>
                      <a:pt x="55055" y="0"/>
                      <a:pt x="122968" y="0"/>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2" name="任意多边形: 形状 561"/>
              <p:cNvSpPr/>
              <p:nvPr>
                <p:custDataLst>
                  <p:tags r:id="rId5"/>
                </p:custDataLst>
              </p:nvPr>
            </p:nvSpPr>
            <p:spPr>
              <a:xfrm>
                <a:off x="4792431" y="4777835"/>
                <a:ext cx="2518124" cy="529399"/>
              </a:xfrm>
              <a:custGeom>
                <a:avLst/>
                <a:gdLst>
                  <a:gd name="connsiteX0" fmla="*/ 2416302 w 2518124"/>
                  <a:gd name="connsiteY0" fmla="*/ 0 h 529399"/>
                  <a:gd name="connsiteX1" fmla="*/ 2518124 w 2518124"/>
                  <a:gd name="connsiteY1" fmla="*/ 0 h 529399"/>
                  <a:gd name="connsiteX2" fmla="*/ 2518124 w 2518124"/>
                  <a:gd name="connsiteY2" fmla="*/ 529399 h 529399"/>
                  <a:gd name="connsiteX3" fmla="*/ 2416302 w 2518124"/>
                  <a:gd name="connsiteY3" fmla="*/ 529399 h 529399"/>
                  <a:gd name="connsiteX4" fmla="*/ 101822 w 2518124"/>
                  <a:gd name="connsiteY4" fmla="*/ 529399 h 529399"/>
                  <a:gd name="connsiteX5" fmla="*/ 0 w 2518124"/>
                  <a:gd name="connsiteY5" fmla="*/ 529399 h 529399"/>
                  <a:gd name="connsiteX6" fmla="*/ 0 w 2518124"/>
                  <a:gd name="connsiteY6" fmla="*/ 0 h 529399"/>
                  <a:gd name="connsiteX7" fmla="*/ 101822 w 2518124"/>
                  <a:gd name="connsiteY7" fmla="*/ 0 h 52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8124" h="529399">
                    <a:moveTo>
                      <a:pt x="2416302" y="0"/>
                    </a:moveTo>
                    <a:cubicBezTo>
                      <a:pt x="2472537" y="0"/>
                      <a:pt x="2518124" y="0"/>
                      <a:pt x="2518124" y="0"/>
                    </a:cubicBezTo>
                    <a:lnTo>
                      <a:pt x="2518124" y="529399"/>
                    </a:lnTo>
                    <a:cubicBezTo>
                      <a:pt x="2518124" y="529399"/>
                      <a:pt x="2472537" y="529399"/>
                      <a:pt x="2416302" y="529399"/>
                    </a:cubicBezTo>
                    <a:lnTo>
                      <a:pt x="101822" y="529399"/>
                    </a:lnTo>
                    <a:cubicBezTo>
                      <a:pt x="45587" y="529399"/>
                      <a:pt x="0" y="529399"/>
                      <a:pt x="0" y="529399"/>
                    </a:cubicBezTo>
                    <a:lnTo>
                      <a:pt x="0" y="0"/>
                    </a:lnTo>
                    <a:cubicBezTo>
                      <a:pt x="0" y="0"/>
                      <a:pt x="45587" y="0"/>
                      <a:pt x="101822" y="0"/>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563" name="图形 1"/>
              <p:cNvGrpSpPr/>
              <p:nvPr/>
            </p:nvGrpSpPr>
            <p:grpSpPr>
              <a:xfrm>
                <a:off x="4752794" y="1393004"/>
                <a:ext cx="2597398" cy="3951167"/>
                <a:chOff x="4764482" y="1393004"/>
                <a:chExt cx="2597398" cy="3951167"/>
              </a:xfrm>
            </p:grpSpPr>
            <p:sp>
              <p:nvSpPr>
                <p:cNvPr id="566" name="任意多边形: 形状 565"/>
                <p:cNvSpPr/>
                <p:nvPr>
                  <p:custDataLst>
                    <p:tags r:id="rId6"/>
                  </p:custDataLst>
                </p:nvPr>
              </p:nvSpPr>
              <p:spPr>
                <a:xfrm>
                  <a:off x="4797564" y="1412271"/>
                  <a:ext cx="180056" cy="181030"/>
                </a:xfrm>
                <a:custGeom>
                  <a:avLst/>
                  <a:gdLst>
                    <a:gd name="connsiteX0" fmla="*/ 168770 w 180056"/>
                    <a:gd name="connsiteY0" fmla="*/ 41529 h 181030"/>
                    <a:gd name="connsiteX1" fmla="*/ 118288 w 180056"/>
                    <a:gd name="connsiteY1" fmla="*/ 0 h 181030"/>
                    <a:gd name="connsiteX2" fmla="*/ 273 w 180056"/>
                    <a:gd name="connsiteY2" fmla="*/ 97060 h 181030"/>
                    <a:gd name="connsiteX3" fmla="*/ 40183 w 180056"/>
                    <a:gd name="connsiteY3" fmla="*/ 165259 h 181030"/>
                    <a:gd name="connsiteX4" fmla="*/ 97333 w 180056"/>
                    <a:gd name="connsiteY4" fmla="*/ 180975 h 181030"/>
                    <a:gd name="connsiteX5" fmla="*/ 152101 w 180056"/>
                    <a:gd name="connsiteY5" fmla="*/ 160306 h 181030"/>
                    <a:gd name="connsiteX6" fmla="*/ 178676 w 180056"/>
                    <a:gd name="connsiteY6" fmla="*/ 106966 h 181030"/>
                    <a:gd name="connsiteX7" fmla="*/ 168770 w 180056"/>
                    <a:gd name="connsiteY7" fmla="*/ 41529 h 18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56" h="181030">
                      <a:moveTo>
                        <a:pt x="168770" y="41529"/>
                      </a:moveTo>
                      <a:cubicBezTo>
                        <a:pt x="158388" y="21317"/>
                        <a:pt x="140119" y="6289"/>
                        <a:pt x="118288" y="0"/>
                      </a:cubicBezTo>
                      <a:lnTo>
                        <a:pt x="273" y="97060"/>
                      </a:lnTo>
                      <a:cubicBezTo>
                        <a:pt x="-3061" y="114014"/>
                        <a:pt x="24943" y="156305"/>
                        <a:pt x="40183" y="165259"/>
                      </a:cubicBezTo>
                      <a:cubicBezTo>
                        <a:pt x="57204" y="176169"/>
                        <a:pt x="77130" y="181649"/>
                        <a:pt x="97333" y="180975"/>
                      </a:cubicBezTo>
                      <a:cubicBezTo>
                        <a:pt x="117450" y="180725"/>
                        <a:pt x="136833" y="173408"/>
                        <a:pt x="152101" y="160306"/>
                      </a:cubicBezTo>
                      <a:cubicBezTo>
                        <a:pt x="167837" y="146871"/>
                        <a:pt x="177429" y="127616"/>
                        <a:pt x="178676" y="106966"/>
                      </a:cubicBezTo>
                      <a:cubicBezTo>
                        <a:pt x="182267" y="84654"/>
                        <a:pt x="178810" y="61777"/>
                        <a:pt x="168770" y="41529"/>
                      </a:cubicBezTo>
                      <a:close/>
                    </a:path>
                  </a:pathLst>
                </a:custGeom>
                <a:solidFill>
                  <a:schemeClr val="accent1">
                    <a:lumMod val="75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7" name="任意多边形: 形状 566"/>
                <p:cNvSpPr/>
                <p:nvPr>
                  <p:custDataLst>
                    <p:tags r:id="rId7"/>
                  </p:custDataLst>
                </p:nvPr>
              </p:nvSpPr>
              <p:spPr>
                <a:xfrm>
                  <a:off x="4795170" y="1394650"/>
                  <a:ext cx="165734" cy="165734"/>
                </a:xfrm>
                <a:custGeom>
                  <a:avLst/>
                  <a:gdLst>
                    <a:gd name="connsiteX0" fmla="*/ 165735 w 165734"/>
                    <a:gd name="connsiteY0" fmla="*/ 82867 h 165734"/>
                    <a:gd name="connsiteX1" fmla="*/ 82868 w 165734"/>
                    <a:gd name="connsiteY1" fmla="*/ 165735 h 165734"/>
                    <a:gd name="connsiteX2" fmla="*/ 0 w 165734"/>
                    <a:gd name="connsiteY2" fmla="*/ 82867 h 165734"/>
                    <a:gd name="connsiteX3" fmla="*/ 82868 w 165734"/>
                    <a:gd name="connsiteY3" fmla="*/ 0 h 165734"/>
                    <a:gd name="connsiteX4" fmla="*/ 165735 w 165734"/>
                    <a:gd name="connsiteY4" fmla="*/ 82867 h 16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165734">
                      <a:moveTo>
                        <a:pt x="165735" y="82867"/>
                      </a:moveTo>
                      <a:cubicBezTo>
                        <a:pt x="165735" y="128634"/>
                        <a:pt x="128634" y="165735"/>
                        <a:pt x="82868" y="165735"/>
                      </a:cubicBezTo>
                      <a:cubicBezTo>
                        <a:pt x="37101" y="165735"/>
                        <a:pt x="0" y="128634"/>
                        <a:pt x="0" y="82867"/>
                      </a:cubicBezTo>
                      <a:cubicBezTo>
                        <a:pt x="0" y="37101"/>
                        <a:pt x="37101" y="0"/>
                        <a:pt x="82868" y="0"/>
                      </a:cubicBezTo>
                      <a:cubicBezTo>
                        <a:pt x="128634" y="0"/>
                        <a:pt x="165735" y="37101"/>
                        <a:pt x="165735" y="82867"/>
                      </a:cubicBezTo>
                      <a:close/>
                    </a:path>
                  </a:pathLst>
                </a:custGeom>
                <a:solidFill>
                  <a:srgbClr val="E0E0E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8" name="任意多边形: 形状 567"/>
                <p:cNvSpPr/>
                <p:nvPr>
                  <p:custDataLst>
                    <p:tags r:id="rId8"/>
                  </p:custDataLst>
                </p:nvPr>
              </p:nvSpPr>
              <p:spPr>
                <a:xfrm>
                  <a:off x="4792132" y="1393004"/>
                  <a:ext cx="169084" cy="169935"/>
                </a:xfrm>
                <a:custGeom>
                  <a:avLst/>
                  <a:gdLst>
                    <a:gd name="connsiteX0" fmla="*/ 168869 w 169084"/>
                    <a:gd name="connsiteY0" fmla="*/ 84513 h 169935"/>
                    <a:gd name="connsiteX1" fmla="*/ 165344 w 169084"/>
                    <a:gd name="connsiteY1" fmla="*/ 64511 h 169935"/>
                    <a:gd name="connsiteX2" fmla="*/ 135055 w 169084"/>
                    <a:gd name="connsiteY2" fmla="*/ 20029 h 169935"/>
                    <a:gd name="connsiteX3" fmla="*/ 100860 w 169084"/>
                    <a:gd name="connsiteY3" fmla="*/ 5075 h 169935"/>
                    <a:gd name="connsiteX4" fmla="*/ 58474 w 169084"/>
                    <a:gd name="connsiteY4" fmla="*/ 8789 h 169935"/>
                    <a:gd name="connsiteX5" fmla="*/ 38090 w 169084"/>
                    <a:gd name="connsiteY5" fmla="*/ 19838 h 169935"/>
                    <a:gd name="connsiteX6" fmla="*/ 21136 w 169084"/>
                    <a:gd name="connsiteY6" fmla="*/ 36888 h 169935"/>
                    <a:gd name="connsiteX7" fmla="*/ 21136 w 169084"/>
                    <a:gd name="connsiteY7" fmla="*/ 132138 h 169935"/>
                    <a:gd name="connsiteX8" fmla="*/ 58474 w 169084"/>
                    <a:gd name="connsiteY8" fmla="*/ 160713 h 169935"/>
                    <a:gd name="connsiteX9" fmla="*/ 134674 w 169084"/>
                    <a:gd name="connsiteY9" fmla="*/ 149474 h 169935"/>
                    <a:gd name="connsiteX10" fmla="*/ 164963 w 169084"/>
                    <a:gd name="connsiteY10" fmla="*/ 104992 h 169935"/>
                    <a:gd name="connsiteX11" fmla="*/ 168488 w 169084"/>
                    <a:gd name="connsiteY11" fmla="*/ 84989 h 169935"/>
                    <a:gd name="connsiteX12" fmla="*/ 168488 w 169084"/>
                    <a:gd name="connsiteY12" fmla="*/ 90323 h 169935"/>
                    <a:gd name="connsiteX13" fmla="*/ 166583 w 169084"/>
                    <a:gd name="connsiteY13" fmla="*/ 105468 h 169935"/>
                    <a:gd name="connsiteX14" fmla="*/ 101051 w 169084"/>
                    <a:gd name="connsiteY14" fmla="*/ 168428 h 169935"/>
                    <a:gd name="connsiteX15" fmla="*/ 56378 w 169084"/>
                    <a:gd name="connsiteY15" fmla="*/ 164999 h 169935"/>
                    <a:gd name="connsiteX16" fmla="*/ 34757 w 169084"/>
                    <a:gd name="connsiteY16" fmla="*/ 153474 h 169935"/>
                    <a:gd name="connsiteX17" fmla="*/ 16659 w 169084"/>
                    <a:gd name="connsiteY17" fmla="*/ 135377 h 169935"/>
                    <a:gd name="connsiteX18" fmla="*/ 16659 w 169084"/>
                    <a:gd name="connsiteY18" fmla="*/ 34507 h 169935"/>
                    <a:gd name="connsiteX19" fmla="*/ 34757 w 169084"/>
                    <a:gd name="connsiteY19" fmla="*/ 16505 h 169935"/>
                    <a:gd name="connsiteX20" fmla="*/ 56378 w 169084"/>
                    <a:gd name="connsiteY20" fmla="*/ 4979 h 169935"/>
                    <a:gd name="connsiteX21" fmla="*/ 136579 w 169084"/>
                    <a:gd name="connsiteY21" fmla="*/ 17648 h 169935"/>
                    <a:gd name="connsiteX22" fmla="*/ 167154 w 169084"/>
                    <a:gd name="connsiteY22" fmla="*/ 64320 h 169935"/>
                    <a:gd name="connsiteX23" fmla="*/ 169059 w 169084"/>
                    <a:gd name="connsiteY23" fmla="*/ 79465 h 169935"/>
                    <a:gd name="connsiteX24" fmla="*/ 168869 w 169084"/>
                    <a:gd name="connsiteY24" fmla="*/ 84513 h 16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084" h="169935">
                      <a:moveTo>
                        <a:pt x="168869" y="84513"/>
                      </a:moveTo>
                      <a:cubicBezTo>
                        <a:pt x="168202" y="84513"/>
                        <a:pt x="168869" y="77084"/>
                        <a:pt x="165344" y="64511"/>
                      </a:cubicBezTo>
                      <a:cubicBezTo>
                        <a:pt x="160468" y="46729"/>
                        <a:pt x="149809" y="31079"/>
                        <a:pt x="135055" y="20029"/>
                      </a:cubicBezTo>
                      <a:cubicBezTo>
                        <a:pt x="124987" y="12436"/>
                        <a:pt x="113271" y="7315"/>
                        <a:pt x="100860" y="5075"/>
                      </a:cubicBezTo>
                      <a:cubicBezTo>
                        <a:pt x="86649" y="2549"/>
                        <a:pt x="72028" y="3831"/>
                        <a:pt x="58474" y="8789"/>
                      </a:cubicBezTo>
                      <a:cubicBezTo>
                        <a:pt x="51159" y="11411"/>
                        <a:pt x="44282" y="15137"/>
                        <a:pt x="38090" y="19838"/>
                      </a:cubicBezTo>
                      <a:cubicBezTo>
                        <a:pt x="31547" y="24558"/>
                        <a:pt x="25822" y="30318"/>
                        <a:pt x="21136" y="36888"/>
                      </a:cubicBezTo>
                      <a:cubicBezTo>
                        <a:pt x="267" y="65211"/>
                        <a:pt x="267" y="103816"/>
                        <a:pt x="21136" y="132138"/>
                      </a:cubicBezTo>
                      <a:cubicBezTo>
                        <a:pt x="30470" y="145159"/>
                        <a:pt x="43463" y="155107"/>
                        <a:pt x="58474" y="160713"/>
                      </a:cubicBezTo>
                      <a:cubicBezTo>
                        <a:pt x="84144" y="170098"/>
                        <a:pt x="112814" y="165870"/>
                        <a:pt x="134674" y="149474"/>
                      </a:cubicBezTo>
                      <a:cubicBezTo>
                        <a:pt x="149409" y="138404"/>
                        <a:pt x="160068" y="122761"/>
                        <a:pt x="164963" y="104992"/>
                      </a:cubicBezTo>
                      <a:cubicBezTo>
                        <a:pt x="168297" y="92324"/>
                        <a:pt x="167821" y="84894"/>
                        <a:pt x="168488" y="84989"/>
                      </a:cubicBezTo>
                      <a:cubicBezTo>
                        <a:pt x="168631" y="86764"/>
                        <a:pt x="168631" y="88548"/>
                        <a:pt x="168488" y="90323"/>
                      </a:cubicBezTo>
                      <a:cubicBezTo>
                        <a:pt x="168478" y="95431"/>
                        <a:pt x="167840" y="100518"/>
                        <a:pt x="166583" y="105468"/>
                      </a:cubicBezTo>
                      <a:cubicBezTo>
                        <a:pt x="159001" y="137503"/>
                        <a:pt x="133360" y="162131"/>
                        <a:pt x="101051" y="168428"/>
                      </a:cubicBezTo>
                      <a:cubicBezTo>
                        <a:pt x="86116" y="171266"/>
                        <a:pt x="70704" y="170082"/>
                        <a:pt x="56378" y="164999"/>
                      </a:cubicBezTo>
                      <a:cubicBezTo>
                        <a:pt x="48616" y="162306"/>
                        <a:pt x="41319" y="158418"/>
                        <a:pt x="34757" y="153474"/>
                      </a:cubicBezTo>
                      <a:cubicBezTo>
                        <a:pt x="27746" y="148505"/>
                        <a:pt x="21631" y="142386"/>
                        <a:pt x="16659" y="135377"/>
                      </a:cubicBezTo>
                      <a:cubicBezTo>
                        <a:pt x="-5553" y="105421"/>
                        <a:pt x="-5553" y="64462"/>
                        <a:pt x="16659" y="34507"/>
                      </a:cubicBezTo>
                      <a:cubicBezTo>
                        <a:pt x="21650" y="27544"/>
                        <a:pt x="27765" y="21460"/>
                        <a:pt x="34757" y="16505"/>
                      </a:cubicBezTo>
                      <a:cubicBezTo>
                        <a:pt x="41291" y="11522"/>
                        <a:pt x="48597" y="7629"/>
                        <a:pt x="56378" y="4979"/>
                      </a:cubicBezTo>
                      <a:cubicBezTo>
                        <a:pt x="83525" y="-4781"/>
                        <a:pt x="113767" y="-3"/>
                        <a:pt x="136579" y="17648"/>
                      </a:cubicBezTo>
                      <a:cubicBezTo>
                        <a:pt x="151895" y="29170"/>
                        <a:pt x="162706" y="45677"/>
                        <a:pt x="167154" y="64320"/>
                      </a:cubicBezTo>
                      <a:cubicBezTo>
                        <a:pt x="168412" y="69269"/>
                        <a:pt x="169059" y="74358"/>
                        <a:pt x="169059" y="79465"/>
                      </a:cubicBezTo>
                      <a:cubicBezTo>
                        <a:pt x="169126" y="81150"/>
                        <a:pt x="169059" y="82838"/>
                        <a:pt x="168869" y="8451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9" name="任意多边形: 形状 568"/>
                <p:cNvSpPr/>
                <p:nvPr>
                  <p:custDataLst>
                    <p:tags r:id="rId9"/>
                  </p:custDataLst>
                </p:nvPr>
              </p:nvSpPr>
              <p:spPr>
                <a:xfrm>
                  <a:off x="4829175" y="1449800"/>
                  <a:ext cx="93535" cy="42457"/>
                </a:xfrm>
                <a:custGeom>
                  <a:avLst/>
                  <a:gdLst>
                    <a:gd name="connsiteX0" fmla="*/ 93536 w 93535"/>
                    <a:gd name="connsiteY0" fmla="*/ 42386 h 42457"/>
                    <a:gd name="connsiteX1" fmla="*/ 48863 w 93535"/>
                    <a:gd name="connsiteY1" fmla="*/ 16955 h 42457"/>
                    <a:gd name="connsiteX2" fmla="*/ 0 w 93535"/>
                    <a:gd name="connsiteY2" fmla="*/ 0 h 42457"/>
                    <a:gd name="connsiteX3" fmla="*/ 50578 w 93535"/>
                    <a:gd name="connsiteY3" fmla="*/ 12382 h 42457"/>
                    <a:gd name="connsiteX4" fmla="*/ 93536 w 93535"/>
                    <a:gd name="connsiteY4" fmla="*/ 42386 h 4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5" h="42457">
                      <a:moveTo>
                        <a:pt x="93536" y="42386"/>
                      </a:moveTo>
                      <a:cubicBezTo>
                        <a:pt x="92488" y="43625"/>
                        <a:pt x="74486" y="28575"/>
                        <a:pt x="48863" y="16955"/>
                      </a:cubicBezTo>
                      <a:cubicBezTo>
                        <a:pt x="23241" y="5334"/>
                        <a:pt x="0" y="1524"/>
                        <a:pt x="0" y="0"/>
                      </a:cubicBezTo>
                      <a:cubicBezTo>
                        <a:pt x="17593" y="122"/>
                        <a:pt x="34919" y="4362"/>
                        <a:pt x="50578" y="12382"/>
                      </a:cubicBezTo>
                      <a:cubicBezTo>
                        <a:pt x="67027" y="18922"/>
                        <a:pt x="81734" y="29193"/>
                        <a:pt x="93536" y="4238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0" name="任意多边形: 形状 569"/>
                <p:cNvSpPr/>
                <p:nvPr>
                  <p:custDataLst>
                    <p:tags r:id="rId10"/>
                  </p:custDataLst>
                </p:nvPr>
              </p:nvSpPr>
              <p:spPr>
                <a:xfrm>
                  <a:off x="4852689" y="1434369"/>
                  <a:ext cx="56685" cy="81248"/>
                </a:xfrm>
                <a:custGeom>
                  <a:avLst/>
                  <a:gdLst>
                    <a:gd name="connsiteX0" fmla="*/ 56686 w 56685"/>
                    <a:gd name="connsiteY0" fmla="*/ 0 h 81248"/>
                    <a:gd name="connsiteX1" fmla="*/ 43922 w 56685"/>
                    <a:gd name="connsiteY1" fmla="*/ 8287 h 81248"/>
                    <a:gd name="connsiteX2" fmla="*/ 18681 w 56685"/>
                    <a:gd name="connsiteY2" fmla="*/ 33623 h 81248"/>
                    <a:gd name="connsiteX3" fmla="*/ 4203 w 56685"/>
                    <a:gd name="connsiteY3" fmla="*/ 66389 h 81248"/>
                    <a:gd name="connsiteX4" fmla="*/ 964 w 56685"/>
                    <a:gd name="connsiteY4" fmla="*/ 81248 h 81248"/>
                    <a:gd name="connsiteX5" fmla="*/ 964 w 56685"/>
                    <a:gd name="connsiteY5" fmla="*/ 65723 h 81248"/>
                    <a:gd name="connsiteX6" fmla="*/ 42303 w 56685"/>
                    <a:gd name="connsiteY6" fmla="*/ 5334 h 81248"/>
                    <a:gd name="connsiteX7" fmla="*/ 56686 w 56685"/>
                    <a:gd name="connsiteY7" fmla="*/ 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85" h="81248">
                      <a:moveTo>
                        <a:pt x="56686" y="0"/>
                      </a:moveTo>
                      <a:cubicBezTo>
                        <a:pt x="52676" y="3116"/>
                        <a:pt x="48399" y="5887"/>
                        <a:pt x="43922" y="8287"/>
                      </a:cubicBezTo>
                      <a:cubicBezTo>
                        <a:pt x="34035" y="15129"/>
                        <a:pt x="25482" y="23715"/>
                        <a:pt x="18681" y="33623"/>
                      </a:cubicBezTo>
                      <a:cubicBezTo>
                        <a:pt x="11880" y="43562"/>
                        <a:pt x="6975" y="54670"/>
                        <a:pt x="4203" y="66389"/>
                      </a:cubicBezTo>
                      <a:cubicBezTo>
                        <a:pt x="3565" y="71428"/>
                        <a:pt x="2479" y="76401"/>
                        <a:pt x="964" y="81248"/>
                      </a:cubicBezTo>
                      <a:cubicBezTo>
                        <a:pt x="-321" y="76152"/>
                        <a:pt x="-321" y="70818"/>
                        <a:pt x="964" y="65723"/>
                      </a:cubicBezTo>
                      <a:cubicBezTo>
                        <a:pt x="4908" y="40380"/>
                        <a:pt x="20110" y="18183"/>
                        <a:pt x="42303" y="5334"/>
                      </a:cubicBezTo>
                      <a:cubicBezTo>
                        <a:pt x="46580" y="2381"/>
                        <a:pt x="51523" y="547"/>
                        <a:pt x="56686"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1" name="任意多边形: 形状 570"/>
                <p:cNvSpPr/>
                <p:nvPr>
                  <p:custDataLst>
                    <p:tags r:id="rId11"/>
                  </p:custDataLst>
                </p:nvPr>
              </p:nvSpPr>
              <p:spPr>
                <a:xfrm>
                  <a:off x="7157683" y="5134165"/>
                  <a:ext cx="180042" cy="181030"/>
                </a:xfrm>
                <a:custGeom>
                  <a:avLst/>
                  <a:gdLst>
                    <a:gd name="connsiteX0" fmla="*/ 168756 w 180042"/>
                    <a:gd name="connsiteY0" fmla="*/ 41529 h 181030"/>
                    <a:gd name="connsiteX1" fmla="*/ 118274 w 180042"/>
                    <a:gd name="connsiteY1" fmla="*/ 0 h 181030"/>
                    <a:gd name="connsiteX2" fmla="*/ 259 w 180042"/>
                    <a:gd name="connsiteY2" fmla="*/ 97060 h 181030"/>
                    <a:gd name="connsiteX3" fmla="*/ 40169 w 180042"/>
                    <a:gd name="connsiteY3" fmla="*/ 165259 h 181030"/>
                    <a:gd name="connsiteX4" fmla="*/ 97319 w 180042"/>
                    <a:gd name="connsiteY4" fmla="*/ 180975 h 181030"/>
                    <a:gd name="connsiteX5" fmla="*/ 152183 w 180042"/>
                    <a:gd name="connsiteY5" fmla="*/ 160306 h 181030"/>
                    <a:gd name="connsiteX6" fmla="*/ 178662 w 180042"/>
                    <a:gd name="connsiteY6" fmla="*/ 106966 h 181030"/>
                    <a:gd name="connsiteX7" fmla="*/ 168756 w 180042"/>
                    <a:gd name="connsiteY7" fmla="*/ 41529 h 18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42" h="181030">
                      <a:moveTo>
                        <a:pt x="168756" y="41529"/>
                      </a:moveTo>
                      <a:cubicBezTo>
                        <a:pt x="158374" y="21317"/>
                        <a:pt x="140105" y="6287"/>
                        <a:pt x="118274" y="0"/>
                      </a:cubicBezTo>
                      <a:lnTo>
                        <a:pt x="259" y="97060"/>
                      </a:lnTo>
                      <a:cubicBezTo>
                        <a:pt x="-2979" y="114014"/>
                        <a:pt x="24929" y="156305"/>
                        <a:pt x="40169" y="165259"/>
                      </a:cubicBezTo>
                      <a:cubicBezTo>
                        <a:pt x="57190" y="176165"/>
                        <a:pt x="77116" y="181651"/>
                        <a:pt x="97319" y="180975"/>
                      </a:cubicBezTo>
                      <a:cubicBezTo>
                        <a:pt x="117455" y="180680"/>
                        <a:pt x="136857" y="173374"/>
                        <a:pt x="152183" y="160306"/>
                      </a:cubicBezTo>
                      <a:cubicBezTo>
                        <a:pt x="169233" y="146971"/>
                        <a:pt x="175614" y="128397"/>
                        <a:pt x="178662" y="106966"/>
                      </a:cubicBezTo>
                      <a:cubicBezTo>
                        <a:pt x="182253" y="84658"/>
                        <a:pt x="178796" y="61779"/>
                        <a:pt x="168756" y="41529"/>
                      </a:cubicBezTo>
                      <a:close/>
                    </a:path>
                  </a:pathLst>
                </a:custGeom>
                <a:solidFill>
                  <a:schemeClr val="accent1">
                    <a:lumMod val="75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2" name="任意多边形: 形状 571"/>
                <p:cNvSpPr/>
                <p:nvPr>
                  <p:custDataLst>
                    <p:tags r:id="rId12"/>
                  </p:custDataLst>
                </p:nvPr>
              </p:nvSpPr>
              <p:spPr>
                <a:xfrm>
                  <a:off x="7155275" y="5116544"/>
                  <a:ext cx="165734" cy="165734"/>
                </a:xfrm>
                <a:custGeom>
                  <a:avLst/>
                  <a:gdLst>
                    <a:gd name="connsiteX0" fmla="*/ 165735 w 165734"/>
                    <a:gd name="connsiteY0" fmla="*/ 82867 h 165734"/>
                    <a:gd name="connsiteX1" fmla="*/ 82867 w 165734"/>
                    <a:gd name="connsiteY1" fmla="*/ 165735 h 165734"/>
                    <a:gd name="connsiteX2" fmla="*/ 0 w 165734"/>
                    <a:gd name="connsiteY2" fmla="*/ 82867 h 165734"/>
                    <a:gd name="connsiteX3" fmla="*/ 82867 w 165734"/>
                    <a:gd name="connsiteY3" fmla="*/ 0 h 165734"/>
                    <a:gd name="connsiteX4" fmla="*/ 165735 w 165734"/>
                    <a:gd name="connsiteY4" fmla="*/ 82867 h 16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4" h="165734">
                      <a:moveTo>
                        <a:pt x="165735" y="82867"/>
                      </a:moveTo>
                      <a:cubicBezTo>
                        <a:pt x="165735" y="128634"/>
                        <a:pt x="128634" y="165735"/>
                        <a:pt x="82867" y="165735"/>
                      </a:cubicBezTo>
                      <a:cubicBezTo>
                        <a:pt x="37101" y="165735"/>
                        <a:pt x="0" y="128634"/>
                        <a:pt x="0" y="82867"/>
                      </a:cubicBezTo>
                      <a:cubicBezTo>
                        <a:pt x="0" y="37101"/>
                        <a:pt x="37101" y="0"/>
                        <a:pt x="82867" y="0"/>
                      </a:cubicBezTo>
                      <a:cubicBezTo>
                        <a:pt x="128634" y="0"/>
                        <a:pt x="165735" y="37101"/>
                        <a:pt x="165735" y="82867"/>
                      </a:cubicBezTo>
                      <a:close/>
                    </a:path>
                  </a:pathLst>
                </a:custGeom>
                <a:solidFill>
                  <a:srgbClr val="E0E0E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3" name="任意多边形: 形状 572"/>
                <p:cNvSpPr/>
                <p:nvPr>
                  <p:custDataLst>
                    <p:tags r:id="rId13"/>
                  </p:custDataLst>
                </p:nvPr>
              </p:nvSpPr>
              <p:spPr>
                <a:xfrm>
                  <a:off x="7152617" y="5114497"/>
                  <a:ext cx="168687" cy="169957"/>
                </a:xfrm>
                <a:custGeom>
                  <a:avLst/>
                  <a:gdLst>
                    <a:gd name="connsiteX0" fmla="*/ 168488 w 168687"/>
                    <a:gd name="connsiteY0" fmla="*/ 84914 h 169957"/>
                    <a:gd name="connsiteX1" fmla="*/ 164964 w 168687"/>
                    <a:gd name="connsiteY1" fmla="*/ 64912 h 169957"/>
                    <a:gd name="connsiteX2" fmla="*/ 134674 w 168687"/>
                    <a:gd name="connsiteY2" fmla="*/ 20335 h 169957"/>
                    <a:gd name="connsiteX3" fmla="*/ 58474 w 168687"/>
                    <a:gd name="connsiteY3" fmla="*/ 9191 h 169957"/>
                    <a:gd name="connsiteX4" fmla="*/ 38090 w 168687"/>
                    <a:gd name="connsiteY4" fmla="*/ 20145 h 169957"/>
                    <a:gd name="connsiteX5" fmla="*/ 21136 w 168687"/>
                    <a:gd name="connsiteY5" fmla="*/ 37289 h 169957"/>
                    <a:gd name="connsiteX6" fmla="*/ 21136 w 168687"/>
                    <a:gd name="connsiteY6" fmla="*/ 132539 h 169957"/>
                    <a:gd name="connsiteX7" fmla="*/ 38090 w 168687"/>
                    <a:gd name="connsiteY7" fmla="*/ 149685 h 169957"/>
                    <a:gd name="connsiteX8" fmla="*/ 58474 w 168687"/>
                    <a:gd name="connsiteY8" fmla="*/ 160733 h 169957"/>
                    <a:gd name="connsiteX9" fmla="*/ 134674 w 168687"/>
                    <a:gd name="connsiteY9" fmla="*/ 149494 h 169957"/>
                    <a:gd name="connsiteX10" fmla="*/ 164964 w 168687"/>
                    <a:gd name="connsiteY10" fmla="*/ 105012 h 169957"/>
                    <a:gd name="connsiteX11" fmla="*/ 168488 w 168687"/>
                    <a:gd name="connsiteY11" fmla="*/ 85010 h 169957"/>
                    <a:gd name="connsiteX12" fmla="*/ 168488 w 168687"/>
                    <a:gd name="connsiteY12" fmla="*/ 90344 h 169957"/>
                    <a:gd name="connsiteX13" fmla="*/ 166678 w 168687"/>
                    <a:gd name="connsiteY13" fmla="*/ 105488 h 169957"/>
                    <a:gd name="connsiteX14" fmla="*/ 101051 w 168687"/>
                    <a:gd name="connsiteY14" fmla="*/ 168449 h 169957"/>
                    <a:gd name="connsiteX15" fmla="*/ 56379 w 168687"/>
                    <a:gd name="connsiteY15" fmla="*/ 165020 h 169957"/>
                    <a:gd name="connsiteX16" fmla="*/ 34757 w 168687"/>
                    <a:gd name="connsiteY16" fmla="*/ 153495 h 169957"/>
                    <a:gd name="connsiteX17" fmla="*/ 16659 w 168687"/>
                    <a:gd name="connsiteY17" fmla="*/ 135397 h 169957"/>
                    <a:gd name="connsiteX18" fmla="*/ 16659 w 168687"/>
                    <a:gd name="connsiteY18" fmla="*/ 34527 h 169957"/>
                    <a:gd name="connsiteX19" fmla="*/ 34757 w 168687"/>
                    <a:gd name="connsiteY19" fmla="*/ 16525 h 169957"/>
                    <a:gd name="connsiteX20" fmla="*/ 56379 w 168687"/>
                    <a:gd name="connsiteY20" fmla="*/ 5000 h 169957"/>
                    <a:gd name="connsiteX21" fmla="*/ 101051 w 168687"/>
                    <a:gd name="connsiteY21" fmla="*/ 1475 h 169957"/>
                    <a:gd name="connsiteX22" fmla="*/ 166678 w 168687"/>
                    <a:gd name="connsiteY22" fmla="*/ 64531 h 169957"/>
                    <a:gd name="connsiteX23" fmla="*/ 168488 w 168687"/>
                    <a:gd name="connsiteY23" fmla="*/ 79676 h 169957"/>
                    <a:gd name="connsiteX24" fmla="*/ 168488 w 168687"/>
                    <a:gd name="connsiteY24" fmla="*/ 84914 h 16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687" h="169957">
                      <a:moveTo>
                        <a:pt x="168488" y="84914"/>
                      </a:moveTo>
                      <a:cubicBezTo>
                        <a:pt x="167659" y="78190"/>
                        <a:pt x="166478" y="71513"/>
                        <a:pt x="164964" y="64912"/>
                      </a:cubicBezTo>
                      <a:cubicBezTo>
                        <a:pt x="160106" y="47100"/>
                        <a:pt x="149447" y="31412"/>
                        <a:pt x="134674" y="20335"/>
                      </a:cubicBezTo>
                      <a:cubicBezTo>
                        <a:pt x="112776" y="4019"/>
                        <a:pt x="84125" y="-172"/>
                        <a:pt x="58474" y="9191"/>
                      </a:cubicBezTo>
                      <a:cubicBezTo>
                        <a:pt x="51178" y="11810"/>
                        <a:pt x="44310" y="15506"/>
                        <a:pt x="38090" y="20145"/>
                      </a:cubicBezTo>
                      <a:cubicBezTo>
                        <a:pt x="31566" y="24926"/>
                        <a:pt x="25842" y="30708"/>
                        <a:pt x="21136" y="37289"/>
                      </a:cubicBezTo>
                      <a:cubicBezTo>
                        <a:pt x="267" y="65607"/>
                        <a:pt x="267" y="104222"/>
                        <a:pt x="21136" y="132539"/>
                      </a:cubicBezTo>
                      <a:cubicBezTo>
                        <a:pt x="25842" y="139121"/>
                        <a:pt x="31566" y="144903"/>
                        <a:pt x="38090" y="149685"/>
                      </a:cubicBezTo>
                      <a:cubicBezTo>
                        <a:pt x="44301" y="154352"/>
                        <a:pt x="51168" y="158076"/>
                        <a:pt x="58474" y="160733"/>
                      </a:cubicBezTo>
                      <a:cubicBezTo>
                        <a:pt x="84144" y="170116"/>
                        <a:pt x="112814" y="165887"/>
                        <a:pt x="134674" y="149494"/>
                      </a:cubicBezTo>
                      <a:cubicBezTo>
                        <a:pt x="149447" y="138454"/>
                        <a:pt x="160106" y="122795"/>
                        <a:pt x="164964" y="105012"/>
                      </a:cubicBezTo>
                      <a:cubicBezTo>
                        <a:pt x="168297" y="92344"/>
                        <a:pt x="167916" y="84914"/>
                        <a:pt x="168488" y="85010"/>
                      </a:cubicBezTo>
                      <a:cubicBezTo>
                        <a:pt x="168755" y="86781"/>
                        <a:pt x="168755" y="88572"/>
                        <a:pt x="168488" y="90344"/>
                      </a:cubicBezTo>
                      <a:cubicBezTo>
                        <a:pt x="168469" y="95449"/>
                        <a:pt x="167869" y="100526"/>
                        <a:pt x="166678" y="105488"/>
                      </a:cubicBezTo>
                      <a:cubicBezTo>
                        <a:pt x="159010" y="137511"/>
                        <a:pt x="133369" y="162115"/>
                        <a:pt x="101051" y="168449"/>
                      </a:cubicBezTo>
                      <a:cubicBezTo>
                        <a:pt x="86115" y="171287"/>
                        <a:pt x="70704" y="170106"/>
                        <a:pt x="56379" y="165020"/>
                      </a:cubicBezTo>
                      <a:cubicBezTo>
                        <a:pt x="48616" y="162324"/>
                        <a:pt x="41320" y="158438"/>
                        <a:pt x="34757" y="153495"/>
                      </a:cubicBezTo>
                      <a:cubicBezTo>
                        <a:pt x="27746" y="148522"/>
                        <a:pt x="21631" y="142407"/>
                        <a:pt x="16659" y="135397"/>
                      </a:cubicBezTo>
                      <a:cubicBezTo>
                        <a:pt x="-5553" y="105441"/>
                        <a:pt x="-5553" y="64483"/>
                        <a:pt x="16659" y="34527"/>
                      </a:cubicBezTo>
                      <a:cubicBezTo>
                        <a:pt x="21679" y="27584"/>
                        <a:pt x="27794" y="21507"/>
                        <a:pt x="34757" y="16525"/>
                      </a:cubicBezTo>
                      <a:cubicBezTo>
                        <a:pt x="41291" y="11543"/>
                        <a:pt x="48597" y="7648"/>
                        <a:pt x="56379" y="5000"/>
                      </a:cubicBezTo>
                      <a:cubicBezTo>
                        <a:pt x="70695" y="-115"/>
                        <a:pt x="86106" y="-1334"/>
                        <a:pt x="101051" y="1475"/>
                      </a:cubicBezTo>
                      <a:cubicBezTo>
                        <a:pt x="133407" y="7800"/>
                        <a:pt x="159068" y="32460"/>
                        <a:pt x="166678" y="64531"/>
                      </a:cubicBezTo>
                      <a:cubicBezTo>
                        <a:pt x="167869" y="69494"/>
                        <a:pt x="168478" y="74570"/>
                        <a:pt x="168488" y="79676"/>
                      </a:cubicBezTo>
                      <a:cubicBezTo>
                        <a:pt x="168745" y="81409"/>
                        <a:pt x="168745" y="83181"/>
                        <a:pt x="168488" y="8491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4" name="任意多边形: 形状 573"/>
                <p:cNvSpPr/>
                <p:nvPr>
                  <p:custDataLst>
                    <p:tags r:id="rId14"/>
                  </p:custDataLst>
                </p:nvPr>
              </p:nvSpPr>
              <p:spPr>
                <a:xfrm>
                  <a:off x="7189657" y="5171693"/>
                  <a:ext cx="93157" cy="42448"/>
                </a:xfrm>
                <a:custGeom>
                  <a:avLst/>
                  <a:gdLst>
                    <a:gd name="connsiteX0" fmla="*/ 93157 w 93157"/>
                    <a:gd name="connsiteY0" fmla="*/ 42386 h 42448"/>
                    <a:gd name="connsiteX1" fmla="*/ 48485 w 93157"/>
                    <a:gd name="connsiteY1" fmla="*/ 16954 h 42448"/>
                    <a:gd name="connsiteX2" fmla="*/ 3 w 93157"/>
                    <a:gd name="connsiteY2" fmla="*/ 0 h 42448"/>
                    <a:gd name="connsiteX3" fmla="*/ 93157 w 93157"/>
                    <a:gd name="connsiteY3" fmla="*/ 42386 h 42448"/>
                  </a:gdLst>
                  <a:ahLst/>
                  <a:cxnLst>
                    <a:cxn ang="0">
                      <a:pos x="connsiteX0" y="connsiteY0"/>
                    </a:cxn>
                    <a:cxn ang="0">
                      <a:pos x="connsiteX1" y="connsiteY1"/>
                    </a:cxn>
                    <a:cxn ang="0">
                      <a:pos x="connsiteX2" y="connsiteY2"/>
                    </a:cxn>
                    <a:cxn ang="0">
                      <a:pos x="connsiteX3" y="connsiteY3"/>
                    </a:cxn>
                  </a:cxnLst>
                  <a:rect l="l" t="t" r="r" b="b"/>
                  <a:pathLst>
                    <a:path w="93157" h="42448">
                      <a:moveTo>
                        <a:pt x="93157" y="42386"/>
                      </a:moveTo>
                      <a:cubicBezTo>
                        <a:pt x="92205" y="43529"/>
                        <a:pt x="74107" y="28575"/>
                        <a:pt x="48485" y="16954"/>
                      </a:cubicBezTo>
                      <a:cubicBezTo>
                        <a:pt x="22863" y="5334"/>
                        <a:pt x="-283" y="1524"/>
                        <a:pt x="3" y="0"/>
                      </a:cubicBezTo>
                      <a:cubicBezTo>
                        <a:pt x="35293" y="1877"/>
                        <a:pt x="68564" y="17021"/>
                        <a:pt x="93157" y="4238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5" name="任意多边形: 形状 574"/>
                <p:cNvSpPr/>
                <p:nvPr>
                  <p:custDataLst>
                    <p:tags r:id="rId15"/>
                  </p:custDataLst>
                </p:nvPr>
              </p:nvSpPr>
              <p:spPr>
                <a:xfrm>
                  <a:off x="7212794" y="5156168"/>
                  <a:ext cx="56685" cy="81343"/>
                </a:xfrm>
                <a:custGeom>
                  <a:avLst/>
                  <a:gdLst>
                    <a:gd name="connsiteX0" fmla="*/ 56686 w 56685"/>
                    <a:gd name="connsiteY0" fmla="*/ 0 h 81343"/>
                    <a:gd name="connsiteX1" fmla="*/ 44017 w 56685"/>
                    <a:gd name="connsiteY1" fmla="*/ 8382 h 81343"/>
                    <a:gd name="connsiteX2" fmla="*/ 4203 w 56685"/>
                    <a:gd name="connsiteY2" fmla="*/ 66485 h 81343"/>
                    <a:gd name="connsiteX3" fmla="*/ 964 w 56685"/>
                    <a:gd name="connsiteY3" fmla="*/ 81344 h 81343"/>
                    <a:gd name="connsiteX4" fmla="*/ 964 w 56685"/>
                    <a:gd name="connsiteY4" fmla="*/ 65818 h 81343"/>
                    <a:gd name="connsiteX5" fmla="*/ 42303 w 56685"/>
                    <a:gd name="connsiteY5" fmla="*/ 5429 h 81343"/>
                    <a:gd name="connsiteX6" fmla="*/ 56686 w 56685"/>
                    <a:gd name="connsiteY6" fmla="*/ 0 h 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5" h="81343">
                      <a:moveTo>
                        <a:pt x="56686" y="0"/>
                      </a:moveTo>
                      <a:cubicBezTo>
                        <a:pt x="52685" y="3115"/>
                        <a:pt x="48446" y="5925"/>
                        <a:pt x="44017" y="8382"/>
                      </a:cubicBezTo>
                      <a:cubicBezTo>
                        <a:pt x="23977" y="22117"/>
                        <a:pt x="9775" y="42834"/>
                        <a:pt x="4203" y="66485"/>
                      </a:cubicBezTo>
                      <a:cubicBezTo>
                        <a:pt x="3546" y="71523"/>
                        <a:pt x="2469" y="76495"/>
                        <a:pt x="964" y="81344"/>
                      </a:cubicBezTo>
                      <a:cubicBezTo>
                        <a:pt x="-321" y="76248"/>
                        <a:pt x="-321" y="70914"/>
                        <a:pt x="964" y="65818"/>
                      </a:cubicBezTo>
                      <a:cubicBezTo>
                        <a:pt x="4908" y="40472"/>
                        <a:pt x="20110" y="18279"/>
                        <a:pt x="42303" y="5429"/>
                      </a:cubicBezTo>
                      <a:cubicBezTo>
                        <a:pt x="46608" y="2534"/>
                        <a:pt x="51533" y="667"/>
                        <a:pt x="56686"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6" name="任意多边形: 形状 575"/>
                <p:cNvSpPr/>
                <p:nvPr>
                  <p:custDataLst>
                    <p:tags r:id="rId16"/>
                  </p:custDataLst>
                </p:nvPr>
              </p:nvSpPr>
              <p:spPr>
                <a:xfrm>
                  <a:off x="7183230" y="1435703"/>
                  <a:ext cx="178651" cy="162111"/>
                </a:xfrm>
                <a:custGeom>
                  <a:avLst/>
                  <a:gdLst>
                    <a:gd name="connsiteX0" fmla="*/ 178642 w 178651"/>
                    <a:gd name="connsiteY0" fmla="*/ 59722 h 162111"/>
                    <a:gd name="connsiteX1" fmla="*/ 151020 w 178651"/>
                    <a:gd name="connsiteY1" fmla="*/ 0 h 162111"/>
                    <a:gd name="connsiteX2" fmla="*/ 6621 w 178651"/>
                    <a:gd name="connsiteY2" fmla="*/ 30290 h 162111"/>
                    <a:gd name="connsiteX3" fmla="*/ 8811 w 178651"/>
                    <a:gd name="connsiteY3" fmla="*/ 114872 h 162111"/>
                    <a:gd name="connsiteX4" fmla="*/ 53769 w 178651"/>
                    <a:gd name="connsiteY4" fmla="*/ 154019 h 162111"/>
                    <a:gd name="connsiteX5" fmla="*/ 112062 w 178651"/>
                    <a:gd name="connsiteY5" fmla="*/ 159258 h 162111"/>
                    <a:gd name="connsiteX6" fmla="*/ 159116 w 178651"/>
                    <a:gd name="connsiteY6" fmla="*/ 122777 h 162111"/>
                    <a:gd name="connsiteX7" fmla="*/ 178642 w 178651"/>
                    <a:gd name="connsiteY7" fmla="*/ 59722 h 16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651" h="162111">
                      <a:moveTo>
                        <a:pt x="178642" y="59722"/>
                      </a:moveTo>
                      <a:cubicBezTo>
                        <a:pt x="178109" y="36847"/>
                        <a:pt x="168107" y="15221"/>
                        <a:pt x="151020" y="0"/>
                      </a:cubicBezTo>
                      <a:lnTo>
                        <a:pt x="6621" y="30290"/>
                      </a:lnTo>
                      <a:cubicBezTo>
                        <a:pt x="-3762" y="44005"/>
                        <a:pt x="-1095" y="100203"/>
                        <a:pt x="8811" y="114872"/>
                      </a:cubicBezTo>
                      <a:cubicBezTo>
                        <a:pt x="19422" y="132232"/>
                        <a:pt x="35119" y="145901"/>
                        <a:pt x="53769" y="154019"/>
                      </a:cubicBezTo>
                      <a:cubicBezTo>
                        <a:pt x="71981" y="162550"/>
                        <a:pt x="92622" y="164404"/>
                        <a:pt x="112062" y="159258"/>
                      </a:cubicBezTo>
                      <a:cubicBezTo>
                        <a:pt x="132046" y="153982"/>
                        <a:pt x="149029" y="140816"/>
                        <a:pt x="159116" y="122777"/>
                      </a:cubicBezTo>
                      <a:cubicBezTo>
                        <a:pt x="172108" y="104340"/>
                        <a:pt x="178937" y="82272"/>
                        <a:pt x="178642" y="59722"/>
                      </a:cubicBezTo>
                      <a:close/>
                    </a:path>
                  </a:pathLst>
                </a:custGeom>
                <a:solidFill>
                  <a:schemeClr val="accent1">
                    <a:lumMod val="75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7" name="任意多边形: 形状 576"/>
                <p:cNvSpPr/>
                <p:nvPr>
                  <p:custDataLst>
                    <p:tags r:id="rId17"/>
                  </p:custDataLst>
                </p:nvPr>
              </p:nvSpPr>
              <p:spPr>
                <a:xfrm>
                  <a:off x="7189321" y="1395342"/>
                  <a:ext cx="165771" cy="165773"/>
                </a:xfrm>
                <a:custGeom>
                  <a:avLst/>
                  <a:gdLst>
                    <a:gd name="connsiteX0" fmla="*/ 157406 w 165771"/>
                    <a:gd name="connsiteY0" fmla="*/ 119132 h 165773"/>
                    <a:gd name="connsiteX1" fmla="*/ 46640 w 165771"/>
                    <a:gd name="connsiteY1" fmla="*/ 157407 h 165773"/>
                    <a:gd name="connsiteX2" fmla="*/ 8368 w 165771"/>
                    <a:gd name="connsiteY2" fmla="*/ 46641 h 165773"/>
                    <a:gd name="connsiteX3" fmla="*/ 119135 w 165771"/>
                    <a:gd name="connsiteY3" fmla="*/ 8366 h 165773"/>
                    <a:gd name="connsiteX4" fmla="*/ 119306 w 165771"/>
                    <a:gd name="connsiteY4" fmla="*/ 8452 h 165773"/>
                    <a:gd name="connsiteX5" fmla="*/ 157406 w 165771"/>
                    <a:gd name="connsiteY5" fmla="*/ 119132 h 16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71" h="165773">
                      <a:moveTo>
                        <a:pt x="157406" y="119132"/>
                      </a:moveTo>
                      <a:cubicBezTo>
                        <a:pt x="137385" y="160289"/>
                        <a:pt x="87798" y="177425"/>
                        <a:pt x="46640" y="157407"/>
                      </a:cubicBezTo>
                      <a:cubicBezTo>
                        <a:pt x="5482" y="137390"/>
                        <a:pt x="-11653" y="87798"/>
                        <a:pt x="8368" y="46641"/>
                      </a:cubicBezTo>
                      <a:cubicBezTo>
                        <a:pt x="28381" y="5485"/>
                        <a:pt x="77977" y="-11652"/>
                        <a:pt x="119135" y="8366"/>
                      </a:cubicBezTo>
                      <a:cubicBezTo>
                        <a:pt x="119192" y="8394"/>
                        <a:pt x="119249" y="8423"/>
                        <a:pt x="119306" y="8452"/>
                      </a:cubicBezTo>
                      <a:cubicBezTo>
                        <a:pt x="160349" y="28532"/>
                        <a:pt x="177389" y="78044"/>
                        <a:pt x="157406" y="119132"/>
                      </a:cubicBezTo>
                      <a:close/>
                    </a:path>
                  </a:pathLst>
                </a:custGeom>
                <a:solidFill>
                  <a:srgbClr val="E0E0E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8" name="任意多边形: 形状 577"/>
                <p:cNvSpPr/>
                <p:nvPr>
                  <p:custDataLst>
                    <p:tags r:id="rId18"/>
                  </p:custDataLst>
                </p:nvPr>
              </p:nvSpPr>
              <p:spPr>
                <a:xfrm>
                  <a:off x="7186543" y="1393193"/>
                  <a:ext cx="169706" cy="169990"/>
                </a:xfrm>
                <a:custGeom>
                  <a:avLst/>
                  <a:gdLst>
                    <a:gd name="connsiteX0" fmla="*/ 160184 w 169706"/>
                    <a:gd name="connsiteY0" fmla="*/ 121281 h 169990"/>
                    <a:gd name="connsiteX1" fmla="*/ 165803 w 169706"/>
                    <a:gd name="connsiteY1" fmla="*/ 101755 h 169990"/>
                    <a:gd name="connsiteX2" fmla="*/ 157898 w 169706"/>
                    <a:gd name="connsiteY2" fmla="*/ 48510 h 169990"/>
                    <a:gd name="connsiteX3" fmla="*/ 93794 w 169706"/>
                    <a:gd name="connsiteY3" fmla="*/ 5076 h 169990"/>
                    <a:gd name="connsiteX4" fmla="*/ 70649 w 169706"/>
                    <a:gd name="connsiteY4" fmla="*/ 6124 h 169990"/>
                    <a:gd name="connsiteX5" fmla="*/ 47979 w 169706"/>
                    <a:gd name="connsiteY5" fmla="*/ 14220 h 169990"/>
                    <a:gd name="connsiteX6" fmla="*/ 6545 w 169706"/>
                    <a:gd name="connsiteY6" fmla="*/ 99945 h 169990"/>
                    <a:gd name="connsiteX7" fmla="*/ 14356 w 169706"/>
                    <a:gd name="connsiteY7" fmla="*/ 122234 h 169990"/>
                    <a:gd name="connsiteX8" fmla="*/ 27882 w 169706"/>
                    <a:gd name="connsiteY8" fmla="*/ 141284 h 169990"/>
                    <a:gd name="connsiteX9" fmla="*/ 101700 w 169706"/>
                    <a:gd name="connsiteY9" fmla="*/ 164525 h 169990"/>
                    <a:gd name="connsiteX10" fmla="*/ 148373 w 169706"/>
                    <a:gd name="connsiteY10" fmla="*/ 137569 h 169990"/>
                    <a:gd name="connsiteX11" fmla="*/ 160184 w 169706"/>
                    <a:gd name="connsiteY11" fmla="*/ 121281 h 169990"/>
                    <a:gd name="connsiteX12" fmla="*/ 158088 w 169706"/>
                    <a:gd name="connsiteY12" fmla="*/ 126234 h 169990"/>
                    <a:gd name="connsiteX13" fmla="*/ 149802 w 169706"/>
                    <a:gd name="connsiteY13" fmla="*/ 138998 h 169990"/>
                    <a:gd name="connsiteX14" fmla="*/ 102177 w 169706"/>
                    <a:gd name="connsiteY14" fmla="*/ 168144 h 169990"/>
                    <a:gd name="connsiteX15" fmla="*/ 24357 w 169706"/>
                    <a:gd name="connsiteY15" fmla="*/ 144618 h 169990"/>
                    <a:gd name="connsiteX16" fmla="*/ 1497 w 169706"/>
                    <a:gd name="connsiteY16" fmla="*/ 100707 h 169990"/>
                    <a:gd name="connsiteX17" fmla="*/ 45408 w 169706"/>
                    <a:gd name="connsiteY17" fmla="*/ 9934 h 169990"/>
                    <a:gd name="connsiteX18" fmla="*/ 69506 w 169706"/>
                    <a:gd name="connsiteY18" fmla="*/ 1552 h 169990"/>
                    <a:gd name="connsiteX19" fmla="*/ 93985 w 169706"/>
                    <a:gd name="connsiteY19" fmla="*/ 504 h 169990"/>
                    <a:gd name="connsiteX20" fmla="*/ 135990 w 169706"/>
                    <a:gd name="connsiteY20" fmla="*/ 16506 h 169990"/>
                    <a:gd name="connsiteX21" fmla="*/ 160946 w 169706"/>
                    <a:gd name="connsiteY21" fmla="*/ 46510 h 169990"/>
                    <a:gd name="connsiteX22" fmla="*/ 167613 w 169706"/>
                    <a:gd name="connsiteY22" fmla="*/ 101755 h 169990"/>
                    <a:gd name="connsiteX23" fmla="*/ 162755 w 169706"/>
                    <a:gd name="connsiteY23" fmla="*/ 116233 h 169990"/>
                    <a:gd name="connsiteX24" fmla="*/ 160184 w 169706"/>
                    <a:gd name="connsiteY24" fmla="*/ 121281 h 16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706" h="169990">
                      <a:moveTo>
                        <a:pt x="160184" y="121281"/>
                      </a:moveTo>
                      <a:cubicBezTo>
                        <a:pt x="162413" y="114881"/>
                        <a:pt x="164289" y="108363"/>
                        <a:pt x="165803" y="101755"/>
                      </a:cubicBezTo>
                      <a:cubicBezTo>
                        <a:pt x="169147" y="83622"/>
                        <a:pt x="166366" y="64892"/>
                        <a:pt x="157898" y="48510"/>
                      </a:cubicBezTo>
                      <a:cubicBezTo>
                        <a:pt x="145277" y="24103"/>
                        <a:pt x="121141" y="7753"/>
                        <a:pt x="93794" y="5076"/>
                      </a:cubicBezTo>
                      <a:cubicBezTo>
                        <a:pt x="86070" y="4244"/>
                        <a:pt x="78269" y="4597"/>
                        <a:pt x="70649" y="6124"/>
                      </a:cubicBezTo>
                      <a:cubicBezTo>
                        <a:pt x="62705" y="7574"/>
                        <a:pt x="55047" y="10309"/>
                        <a:pt x="47979" y="14220"/>
                      </a:cubicBezTo>
                      <a:cubicBezTo>
                        <a:pt x="16890" y="30642"/>
                        <a:pt x="97" y="65381"/>
                        <a:pt x="6545" y="99945"/>
                      </a:cubicBezTo>
                      <a:cubicBezTo>
                        <a:pt x="7936" y="107745"/>
                        <a:pt x="10575" y="115270"/>
                        <a:pt x="14356" y="122234"/>
                      </a:cubicBezTo>
                      <a:cubicBezTo>
                        <a:pt x="17871" y="129233"/>
                        <a:pt x="22433" y="135657"/>
                        <a:pt x="27882" y="141284"/>
                      </a:cubicBezTo>
                      <a:cubicBezTo>
                        <a:pt x="46998" y="160975"/>
                        <a:pt x="74754" y="169711"/>
                        <a:pt x="101700" y="164525"/>
                      </a:cubicBezTo>
                      <a:cubicBezTo>
                        <a:pt x="119826" y="160985"/>
                        <a:pt x="136247" y="151499"/>
                        <a:pt x="148373" y="137569"/>
                      </a:cubicBezTo>
                      <a:cubicBezTo>
                        <a:pt x="152602" y="132356"/>
                        <a:pt x="156545" y="126918"/>
                        <a:pt x="160184" y="121281"/>
                      </a:cubicBezTo>
                      <a:cubicBezTo>
                        <a:pt x="159726" y="123024"/>
                        <a:pt x="159022" y="124690"/>
                        <a:pt x="158088" y="126234"/>
                      </a:cubicBezTo>
                      <a:cubicBezTo>
                        <a:pt x="155869" y="130815"/>
                        <a:pt x="153078" y="135102"/>
                        <a:pt x="149802" y="138998"/>
                      </a:cubicBezTo>
                      <a:cubicBezTo>
                        <a:pt x="137810" y="153972"/>
                        <a:pt x="120969" y="164283"/>
                        <a:pt x="102177" y="168144"/>
                      </a:cubicBezTo>
                      <a:cubicBezTo>
                        <a:pt x="73916" y="174156"/>
                        <a:pt x="44550" y="165276"/>
                        <a:pt x="24357" y="144618"/>
                      </a:cubicBezTo>
                      <a:cubicBezTo>
                        <a:pt x="12489" y="132616"/>
                        <a:pt x="4526" y="117311"/>
                        <a:pt x="1497" y="100707"/>
                      </a:cubicBezTo>
                      <a:cubicBezTo>
                        <a:pt x="-5475" y="64079"/>
                        <a:pt x="12365" y="27206"/>
                        <a:pt x="45408" y="9934"/>
                      </a:cubicBezTo>
                      <a:cubicBezTo>
                        <a:pt x="52923" y="5824"/>
                        <a:pt x="61067" y="2991"/>
                        <a:pt x="69506" y="1552"/>
                      </a:cubicBezTo>
                      <a:cubicBezTo>
                        <a:pt x="77564" y="-70"/>
                        <a:pt x="85822" y="-423"/>
                        <a:pt x="93985" y="504"/>
                      </a:cubicBezTo>
                      <a:cubicBezTo>
                        <a:pt x="109158" y="2007"/>
                        <a:pt x="123665" y="7531"/>
                        <a:pt x="135990" y="16506"/>
                      </a:cubicBezTo>
                      <a:cubicBezTo>
                        <a:pt x="146563" y="24394"/>
                        <a:pt x="155117" y="34676"/>
                        <a:pt x="160946" y="46510"/>
                      </a:cubicBezTo>
                      <a:cubicBezTo>
                        <a:pt x="169547" y="63583"/>
                        <a:pt x="171909" y="83126"/>
                        <a:pt x="167613" y="101755"/>
                      </a:cubicBezTo>
                      <a:cubicBezTo>
                        <a:pt x="166556" y="106751"/>
                        <a:pt x="164927" y="111609"/>
                        <a:pt x="162755" y="116233"/>
                      </a:cubicBezTo>
                      <a:cubicBezTo>
                        <a:pt x="162165" y="118039"/>
                        <a:pt x="161298" y="119741"/>
                        <a:pt x="160184" y="12128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9" name="任意多边形: 形状 578"/>
                <p:cNvSpPr/>
                <p:nvPr>
                  <p:custDataLst>
                    <p:tags r:id="rId19"/>
                  </p:custDataLst>
                </p:nvPr>
              </p:nvSpPr>
              <p:spPr>
                <a:xfrm>
                  <a:off x="7240687" y="1431988"/>
                  <a:ext cx="64987" cy="78691"/>
                </a:xfrm>
                <a:custGeom>
                  <a:avLst/>
                  <a:gdLst>
                    <a:gd name="connsiteX0" fmla="*/ 64988 w 64987"/>
                    <a:gd name="connsiteY0" fmla="*/ 78676 h 78691"/>
                    <a:gd name="connsiteX1" fmla="*/ 36413 w 64987"/>
                    <a:gd name="connsiteY1" fmla="*/ 36290 h 78691"/>
                    <a:gd name="connsiteX2" fmla="*/ 27 w 64987"/>
                    <a:gd name="connsiteY2" fmla="*/ 0 h 78691"/>
                    <a:gd name="connsiteX3" fmla="*/ 40223 w 64987"/>
                    <a:gd name="connsiteY3" fmla="*/ 33147 h 78691"/>
                    <a:gd name="connsiteX4" fmla="*/ 64988 w 64987"/>
                    <a:gd name="connsiteY4" fmla="*/ 78676 h 78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7" h="78691">
                      <a:moveTo>
                        <a:pt x="64988" y="78676"/>
                      </a:moveTo>
                      <a:cubicBezTo>
                        <a:pt x="63654" y="79343"/>
                        <a:pt x="54129" y="58007"/>
                        <a:pt x="36413" y="36290"/>
                      </a:cubicBezTo>
                      <a:cubicBezTo>
                        <a:pt x="18696" y="14573"/>
                        <a:pt x="-830" y="1238"/>
                        <a:pt x="27" y="0"/>
                      </a:cubicBezTo>
                      <a:cubicBezTo>
                        <a:pt x="15848" y="7730"/>
                        <a:pt x="29621" y="19087"/>
                        <a:pt x="40223" y="33147"/>
                      </a:cubicBezTo>
                      <a:cubicBezTo>
                        <a:pt x="51929" y="46172"/>
                        <a:pt x="60416" y="61769"/>
                        <a:pt x="64988" y="7867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0" name="任意多边形: 形状 579"/>
                <p:cNvSpPr/>
                <p:nvPr>
                  <p:custDataLst>
                    <p:tags r:id="rId20"/>
                  </p:custDataLst>
                </p:nvPr>
              </p:nvSpPr>
              <p:spPr>
                <a:xfrm>
                  <a:off x="7233380" y="1450958"/>
                  <a:ext cx="85725" cy="50772"/>
                </a:xfrm>
                <a:custGeom>
                  <a:avLst/>
                  <a:gdLst>
                    <a:gd name="connsiteX0" fmla="*/ 85725 w 85725"/>
                    <a:gd name="connsiteY0" fmla="*/ 1794 h 50772"/>
                    <a:gd name="connsiteX1" fmla="*/ 70580 w 85725"/>
                    <a:gd name="connsiteY1" fmla="*/ 3795 h 50772"/>
                    <a:gd name="connsiteX2" fmla="*/ 9525 w 85725"/>
                    <a:gd name="connsiteY2" fmla="*/ 38751 h 50772"/>
                    <a:gd name="connsiteX3" fmla="*/ 0 w 85725"/>
                    <a:gd name="connsiteY3" fmla="*/ 50753 h 50772"/>
                    <a:gd name="connsiteX4" fmla="*/ 6572 w 85725"/>
                    <a:gd name="connsiteY4" fmla="*/ 36656 h 50772"/>
                    <a:gd name="connsiteX5" fmla="*/ 70104 w 85725"/>
                    <a:gd name="connsiteY5" fmla="*/ 366 h 50772"/>
                    <a:gd name="connsiteX6" fmla="*/ 85725 w 85725"/>
                    <a:gd name="connsiteY6" fmla="*/ 1794 h 5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50772">
                      <a:moveTo>
                        <a:pt x="85725" y="1794"/>
                      </a:moveTo>
                      <a:cubicBezTo>
                        <a:pt x="80743" y="2911"/>
                        <a:pt x="75676" y="3580"/>
                        <a:pt x="70580" y="3795"/>
                      </a:cubicBezTo>
                      <a:cubicBezTo>
                        <a:pt x="46615" y="7524"/>
                        <a:pt x="24870" y="19973"/>
                        <a:pt x="9525" y="38751"/>
                      </a:cubicBezTo>
                      <a:cubicBezTo>
                        <a:pt x="3715" y="45990"/>
                        <a:pt x="953" y="51134"/>
                        <a:pt x="0" y="50753"/>
                      </a:cubicBezTo>
                      <a:cubicBezTo>
                        <a:pt x="1000" y="45585"/>
                        <a:pt x="3258" y="40743"/>
                        <a:pt x="6572" y="36656"/>
                      </a:cubicBezTo>
                      <a:cubicBezTo>
                        <a:pt x="21174" y="15572"/>
                        <a:pt x="44529" y="2231"/>
                        <a:pt x="70104" y="366"/>
                      </a:cubicBezTo>
                      <a:cubicBezTo>
                        <a:pt x="75352" y="-422"/>
                        <a:pt x="80705" y="67"/>
                        <a:pt x="85725" y="179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1" name="任意多边形: 形状 580"/>
                <p:cNvSpPr/>
                <p:nvPr>
                  <p:custDataLst>
                    <p:tags r:id="rId21"/>
                  </p:custDataLst>
                </p:nvPr>
              </p:nvSpPr>
              <p:spPr>
                <a:xfrm>
                  <a:off x="4764482" y="5182076"/>
                  <a:ext cx="178432" cy="162095"/>
                </a:xfrm>
                <a:custGeom>
                  <a:avLst/>
                  <a:gdLst>
                    <a:gd name="connsiteX0" fmla="*/ 178421 w 178432"/>
                    <a:gd name="connsiteY0" fmla="*/ 59436 h 162095"/>
                    <a:gd name="connsiteX1" fmla="*/ 150989 w 178432"/>
                    <a:gd name="connsiteY1" fmla="*/ 0 h 162095"/>
                    <a:gd name="connsiteX2" fmla="*/ 6590 w 178432"/>
                    <a:gd name="connsiteY2" fmla="*/ 30290 h 162095"/>
                    <a:gd name="connsiteX3" fmla="*/ 8780 w 178432"/>
                    <a:gd name="connsiteY3" fmla="*/ 114776 h 162095"/>
                    <a:gd name="connsiteX4" fmla="*/ 53738 w 178432"/>
                    <a:gd name="connsiteY4" fmla="*/ 154019 h 162095"/>
                    <a:gd name="connsiteX5" fmla="*/ 112127 w 178432"/>
                    <a:gd name="connsiteY5" fmla="*/ 159258 h 162095"/>
                    <a:gd name="connsiteX6" fmla="*/ 159180 w 178432"/>
                    <a:gd name="connsiteY6" fmla="*/ 122777 h 162095"/>
                    <a:gd name="connsiteX7" fmla="*/ 178421 w 178432"/>
                    <a:gd name="connsiteY7" fmla="*/ 59436 h 16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32" h="162095">
                      <a:moveTo>
                        <a:pt x="178421" y="59436"/>
                      </a:moveTo>
                      <a:cubicBezTo>
                        <a:pt x="177887" y="36681"/>
                        <a:pt x="167962" y="15164"/>
                        <a:pt x="150989" y="0"/>
                      </a:cubicBezTo>
                      <a:lnTo>
                        <a:pt x="6590" y="30290"/>
                      </a:lnTo>
                      <a:cubicBezTo>
                        <a:pt x="-3793" y="44006"/>
                        <a:pt x="-1030" y="100203"/>
                        <a:pt x="8780" y="114776"/>
                      </a:cubicBezTo>
                      <a:cubicBezTo>
                        <a:pt x="19401" y="132140"/>
                        <a:pt x="35098" y="145837"/>
                        <a:pt x="53738" y="154019"/>
                      </a:cubicBezTo>
                      <a:cubicBezTo>
                        <a:pt x="71998" y="162525"/>
                        <a:pt x="92648" y="164383"/>
                        <a:pt x="112127" y="159258"/>
                      </a:cubicBezTo>
                      <a:cubicBezTo>
                        <a:pt x="133177" y="154686"/>
                        <a:pt x="147083" y="140779"/>
                        <a:pt x="159180" y="122777"/>
                      </a:cubicBezTo>
                      <a:cubicBezTo>
                        <a:pt x="172029" y="104185"/>
                        <a:pt x="178754" y="82039"/>
                        <a:pt x="178421" y="59436"/>
                      </a:cubicBezTo>
                      <a:close/>
                    </a:path>
                  </a:pathLst>
                </a:custGeom>
                <a:solidFill>
                  <a:schemeClr val="accent1">
                    <a:lumMod val="75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2" name="任意多边形: 形状 581"/>
                <p:cNvSpPr/>
                <p:nvPr>
                  <p:custDataLst>
                    <p:tags r:id="rId22"/>
                  </p:custDataLst>
                </p:nvPr>
              </p:nvSpPr>
              <p:spPr>
                <a:xfrm>
                  <a:off x="4770352" y="5141334"/>
                  <a:ext cx="165738" cy="165772"/>
                </a:xfrm>
                <a:custGeom>
                  <a:avLst/>
                  <a:gdLst>
                    <a:gd name="connsiteX0" fmla="*/ 157406 w 165738"/>
                    <a:gd name="connsiteY0" fmla="*/ 119133 h 165772"/>
                    <a:gd name="connsiteX1" fmla="*/ 46640 w 165738"/>
                    <a:gd name="connsiteY1" fmla="*/ 157404 h 165772"/>
                    <a:gd name="connsiteX2" fmla="*/ 8368 w 165738"/>
                    <a:gd name="connsiteY2" fmla="*/ 46638 h 165772"/>
                    <a:gd name="connsiteX3" fmla="*/ 119135 w 165738"/>
                    <a:gd name="connsiteY3" fmla="*/ 8367 h 165772"/>
                    <a:gd name="connsiteX4" fmla="*/ 119306 w 165738"/>
                    <a:gd name="connsiteY4" fmla="*/ 8453 h 165772"/>
                    <a:gd name="connsiteX5" fmla="*/ 157406 w 165738"/>
                    <a:gd name="connsiteY5" fmla="*/ 119133 h 16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38" h="165772">
                      <a:moveTo>
                        <a:pt x="157406" y="119133"/>
                      </a:moveTo>
                      <a:cubicBezTo>
                        <a:pt x="137385" y="160291"/>
                        <a:pt x="87797" y="177426"/>
                        <a:pt x="46640" y="157404"/>
                      </a:cubicBezTo>
                      <a:cubicBezTo>
                        <a:pt x="5482" y="137392"/>
                        <a:pt x="-11653" y="87796"/>
                        <a:pt x="8368" y="46638"/>
                      </a:cubicBezTo>
                      <a:cubicBezTo>
                        <a:pt x="28380" y="5490"/>
                        <a:pt x="77977" y="-11655"/>
                        <a:pt x="119135" y="8367"/>
                      </a:cubicBezTo>
                      <a:cubicBezTo>
                        <a:pt x="119192" y="8395"/>
                        <a:pt x="119249" y="8424"/>
                        <a:pt x="119306" y="8453"/>
                      </a:cubicBezTo>
                      <a:cubicBezTo>
                        <a:pt x="160302" y="28569"/>
                        <a:pt x="177332" y="78042"/>
                        <a:pt x="157406" y="119133"/>
                      </a:cubicBezTo>
                      <a:close/>
                    </a:path>
                  </a:pathLst>
                </a:custGeom>
                <a:solidFill>
                  <a:srgbClr val="E0E0E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3" name="任意多边形: 形状 582"/>
                <p:cNvSpPr/>
                <p:nvPr>
                  <p:custDataLst>
                    <p:tags r:id="rId23"/>
                  </p:custDataLst>
                </p:nvPr>
              </p:nvSpPr>
              <p:spPr>
                <a:xfrm>
                  <a:off x="4767581" y="5139084"/>
                  <a:ext cx="169477" cy="169950"/>
                </a:xfrm>
                <a:custGeom>
                  <a:avLst/>
                  <a:gdLst>
                    <a:gd name="connsiteX0" fmla="*/ 160177 w 169477"/>
                    <a:gd name="connsiteY0" fmla="*/ 121382 h 169950"/>
                    <a:gd name="connsiteX1" fmla="*/ 165702 w 169477"/>
                    <a:gd name="connsiteY1" fmla="*/ 102332 h 169950"/>
                    <a:gd name="connsiteX2" fmla="*/ 157796 w 169477"/>
                    <a:gd name="connsiteY2" fmla="*/ 49087 h 169950"/>
                    <a:gd name="connsiteX3" fmla="*/ 93788 w 169477"/>
                    <a:gd name="connsiteY3" fmla="*/ 5653 h 169950"/>
                    <a:gd name="connsiteX4" fmla="*/ 70642 w 169477"/>
                    <a:gd name="connsiteY4" fmla="*/ 6701 h 169950"/>
                    <a:gd name="connsiteX5" fmla="*/ 47877 w 169477"/>
                    <a:gd name="connsiteY5" fmla="*/ 14702 h 169950"/>
                    <a:gd name="connsiteX6" fmla="*/ 6444 w 169477"/>
                    <a:gd name="connsiteY6" fmla="*/ 100427 h 169950"/>
                    <a:gd name="connsiteX7" fmla="*/ 27875 w 169477"/>
                    <a:gd name="connsiteY7" fmla="*/ 142052 h 169950"/>
                    <a:gd name="connsiteX8" fmla="*/ 64356 w 169477"/>
                    <a:gd name="connsiteY8" fmla="*/ 163769 h 169950"/>
                    <a:gd name="connsiteX9" fmla="*/ 101694 w 169477"/>
                    <a:gd name="connsiteY9" fmla="*/ 165197 h 169950"/>
                    <a:gd name="connsiteX10" fmla="*/ 148271 w 169477"/>
                    <a:gd name="connsiteY10" fmla="*/ 137765 h 169950"/>
                    <a:gd name="connsiteX11" fmla="*/ 160177 w 169477"/>
                    <a:gd name="connsiteY11" fmla="*/ 121287 h 169950"/>
                    <a:gd name="connsiteX12" fmla="*/ 158082 w 169477"/>
                    <a:gd name="connsiteY12" fmla="*/ 126145 h 169950"/>
                    <a:gd name="connsiteX13" fmla="*/ 149795 w 169477"/>
                    <a:gd name="connsiteY13" fmla="*/ 139003 h 169950"/>
                    <a:gd name="connsiteX14" fmla="*/ 102170 w 169477"/>
                    <a:gd name="connsiteY14" fmla="*/ 168055 h 169950"/>
                    <a:gd name="connsiteX15" fmla="*/ 63117 w 169477"/>
                    <a:gd name="connsiteY15" fmla="*/ 167197 h 169950"/>
                    <a:gd name="connsiteX16" fmla="*/ 24351 w 169477"/>
                    <a:gd name="connsiteY16" fmla="*/ 144623 h 169950"/>
                    <a:gd name="connsiteX17" fmla="*/ 9968 w 169477"/>
                    <a:gd name="connsiteY17" fmla="*/ 124811 h 169950"/>
                    <a:gd name="connsiteX18" fmla="*/ 1491 w 169477"/>
                    <a:gd name="connsiteY18" fmla="*/ 100713 h 169950"/>
                    <a:gd name="connsiteX19" fmla="*/ 45401 w 169477"/>
                    <a:gd name="connsiteY19" fmla="*/ 9844 h 169950"/>
                    <a:gd name="connsiteX20" fmla="*/ 69594 w 169477"/>
                    <a:gd name="connsiteY20" fmla="*/ 1462 h 169950"/>
                    <a:gd name="connsiteX21" fmla="*/ 94074 w 169477"/>
                    <a:gd name="connsiteY21" fmla="*/ 510 h 169950"/>
                    <a:gd name="connsiteX22" fmla="*/ 135793 w 169477"/>
                    <a:gd name="connsiteY22" fmla="*/ 16893 h 169950"/>
                    <a:gd name="connsiteX23" fmla="*/ 160749 w 169477"/>
                    <a:gd name="connsiteY23" fmla="*/ 46897 h 169950"/>
                    <a:gd name="connsiteX24" fmla="*/ 167416 w 169477"/>
                    <a:gd name="connsiteY24" fmla="*/ 102142 h 169950"/>
                    <a:gd name="connsiteX25" fmla="*/ 162463 w 169477"/>
                    <a:gd name="connsiteY25" fmla="*/ 116620 h 169950"/>
                    <a:gd name="connsiteX26" fmla="*/ 160177 w 169477"/>
                    <a:gd name="connsiteY26" fmla="*/ 121382 h 1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9477" h="169950">
                      <a:moveTo>
                        <a:pt x="160177" y="121382"/>
                      </a:moveTo>
                      <a:cubicBezTo>
                        <a:pt x="159606" y="121382"/>
                        <a:pt x="163225" y="114619"/>
                        <a:pt x="165702" y="102332"/>
                      </a:cubicBezTo>
                      <a:cubicBezTo>
                        <a:pt x="169045" y="84197"/>
                        <a:pt x="166264" y="65470"/>
                        <a:pt x="157796" y="49087"/>
                      </a:cubicBezTo>
                      <a:cubicBezTo>
                        <a:pt x="145175" y="24722"/>
                        <a:pt x="121096" y="8377"/>
                        <a:pt x="93788" y="5653"/>
                      </a:cubicBezTo>
                      <a:cubicBezTo>
                        <a:pt x="86063" y="4825"/>
                        <a:pt x="78262" y="5177"/>
                        <a:pt x="70642" y="6701"/>
                      </a:cubicBezTo>
                      <a:cubicBezTo>
                        <a:pt x="62679" y="8159"/>
                        <a:pt x="55002" y="10864"/>
                        <a:pt x="47877" y="14702"/>
                      </a:cubicBezTo>
                      <a:cubicBezTo>
                        <a:pt x="16835" y="31171"/>
                        <a:pt x="62" y="65870"/>
                        <a:pt x="6444" y="100427"/>
                      </a:cubicBezTo>
                      <a:cubicBezTo>
                        <a:pt x="9415" y="116077"/>
                        <a:pt x="16864" y="130536"/>
                        <a:pt x="27875" y="142052"/>
                      </a:cubicBezTo>
                      <a:cubicBezTo>
                        <a:pt x="37905" y="152376"/>
                        <a:pt x="50497" y="159873"/>
                        <a:pt x="64356" y="163769"/>
                      </a:cubicBezTo>
                      <a:cubicBezTo>
                        <a:pt x="76519" y="167159"/>
                        <a:pt x="89311" y="167645"/>
                        <a:pt x="101694" y="165197"/>
                      </a:cubicBezTo>
                      <a:cubicBezTo>
                        <a:pt x="119867" y="161558"/>
                        <a:pt x="136279" y="151891"/>
                        <a:pt x="148271" y="137765"/>
                      </a:cubicBezTo>
                      <a:cubicBezTo>
                        <a:pt x="156748" y="128240"/>
                        <a:pt x="159606" y="121001"/>
                        <a:pt x="160177" y="121287"/>
                      </a:cubicBezTo>
                      <a:cubicBezTo>
                        <a:pt x="159710" y="122992"/>
                        <a:pt x="159006" y="124630"/>
                        <a:pt x="158082" y="126145"/>
                      </a:cubicBezTo>
                      <a:cubicBezTo>
                        <a:pt x="155815" y="130726"/>
                        <a:pt x="153033" y="135041"/>
                        <a:pt x="149795" y="139003"/>
                      </a:cubicBezTo>
                      <a:cubicBezTo>
                        <a:pt x="137774" y="153929"/>
                        <a:pt x="120934" y="164197"/>
                        <a:pt x="102170" y="168055"/>
                      </a:cubicBezTo>
                      <a:cubicBezTo>
                        <a:pt x="89264" y="170845"/>
                        <a:pt x="75890" y="170550"/>
                        <a:pt x="63117" y="167197"/>
                      </a:cubicBezTo>
                      <a:cubicBezTo>
                        <a:pt x="48420" y="163244"/>
                        <a:pt x="35038" y="155453"/>
                        <a:pt x="24351" y="144623"/>
                      </a:cubicBezTo>
                      <a:cubicBezTo>
                        <a:pt x="18531" y="138822"/>
                        <a:pt x="13673" y="132136"/>
                        <a:pt x="9968" y="124811"/>
                      </a:cubicBezTo>
                      <a:cubicBezTo>
                        <a:pt x="5863" y="117286"/>
                        <a:pt x="3005" y="109152"/>
                        <a:pt x="1491" y="100713"/>
                      </a:cubicBezTo>
                      <a:cubicBezTo>
                        <a:pt x="-5463" y="64061"/>
                        <a:pt x="12368" y="27170"/>
                        <a:pt x="45401" y="9844"/>
                      </a:cubicBezTo>
                      <a:cubicBezTo>
                        <a:pt x="52992" y="5834"/>
                        <a:pt x="61146" y="3005"/>
                        <a:pt x="69594" y="1462"/>
                      </a:cubicBezTo>
                      <a:cubicBezTo>
                        <a:pt x="77662" y="-90"/>
                        <a:pt x="85911" y="-405"/>
                        <a:pt x="94074" y="510"/>
                      </a:cubicBezTo>
                      <a:cubicBezTo>
                        <a:pt x="109190" y="2177"/>
                        <a:pt x="123582" y="7825"/>
                        <a:pt x="135793" y="16893"/>
                      </a:cubicBezTo>
                      <a:cubicBezTo>
                        <a:pt x="146337" y="24808"/>
                        <a:pt x="154891" y="35086"/>
                        <a:pt x="160749" y="46897"/>
                      </a:cubicBezTo>
                      <a:cubicBezTo>
                        <a:pt x="169302" y="63984"/>
                        <a:pt x="171664" y="83511"/>
                        <a:pt x="167416" y="102142"/>
                      </a:cubicBezTo>
                      <a:cubicBezTo>
                        <a:pt x="166340" y="107142"/>
                        <a:pt x="164673" y="112000"/>
                        <a:pt x="162463" y="116620"/>
                      </a:cubicBezTo>
                      <a:cubicBezTo>
                        <a:pt x="161958" y="118315"/>
                        <a:pt x="161187" y="119925"/>
                        <a:pt x="160177" y="12138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4" name="任意多边形: 形状 583"/>
                <p:cNvSpPr/>
                <p:nvPr>
                  <p:custDataLst>
                    <p:tags r:id="rId24"/>
                  </p:custDataLst>
                </p:nvPr>
              </p:nvSpPr>
              <p:spPr>
                <a:xfrm>
                  <a:off x="4821425" y="5178266"/>
                  <a:ext cx="65471" cy="78787"/>
                </a:xfrm>
                <a:custGeom>
                  <a:avLst/>
                  <a:gdLst>
                    <a:gd name="connsiteX0" fmla="*/ 65471 w 65471"/>
                    <a:gd name="connsiteY0" fmla="*/ 78772 h 78787"/>
                    <a:gd name="connsiteX1" fmla="*/ 36325 w 65471"/>
                    <a:gd name="connsiteY1" fmla="*/ 36386 h 78787"/>
                    <a:gd name="connsiteX2" fmla="*/ 34 w 65471"/>
                    <a:gd name="connsiteY2" fmla="*/ 0 h 78787"/>
                    <a:gd name="connsiteX3" fmla="*/ 65471 w 65471"/>
                    <a:gd name="connsiteY3" fmla="*/ 78772 h 78787"/>
                  </a:gdLst>
                  <a:ahLst/>
                  <a:cxnLst>
                    <a:cxn ang="0">
                      <a:pos x="connsiteX0" y="connsiteY0"/>
                    </a:cxn>
                    <a:cxn ang="0">
                      <a:pos x="connsiteX1" y="connsiteY1"/>
                    </a:cxn>
                    <a:cxn ang="0">
                      <a:pos x="connsiteX2" y="connsiteY2"/>
                    </a:cxn>
                    <a:cxn ang="0">
                      <a:pos x="connsiteX3" y="connsiteY3"/>
                    </a:cxn>
                  </a:cxnLst>
                  <a:rect l="l" t="t" r="r" b="b"/>
                  <a:pathLst>
                    <a:path w="65471" h="78787">
                      <a:moveTo>
                        <a:pt x="65471" y="78772"/>
                      </a:moveTo>
                      <a:cubicBezTo>
                        <a:pt x="64042" y="79438"/>
                        <a:pt x="54517" y="58103"/>
                        <a:pt x="36325" y="36386"/>
                      </a:cubicBezTo>
                      <a:cubicBezTo>
                        <a:pt x="18132" y="14669"/>
                        <a:pt x="-918" y="1334"/>
                        <a:pt x="34" y="0"/>
                      </a:cubicBezTo>
                      <a:cubicBezTo>
                        <a:pt x="30933" y="17145"/>
                        <a:pt x="54279" y="45253"/>
                        <a:pt x="65471" y="7877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5" name="任意多边形: 形状 584"/>
                <p:cNvSpPr/>
                <p:nvPr>
                  <p:custDataLst>
                    <p:tags r:id="rId25"/>
                  </p:custDataLst>
                </p:nvPr>
              </p:nvSpPr>
              <p:spPr>
                <a:xfrm>
                  <a:off x="4814411" y="5197304"/>
                  <a:ext cx="85629" cy="50799"/>
                </a:xfrm>
                <a:custGeom>
                  <a:avLst/>
                  <a:gdLst>
                    <a:gd name="connsiteX0" fmla="*/ 85630 w 85629"/>
                    <a:gd name="connsiteY0" fmla="*/ 1821 h 50799"/>
                    <a:gd name="connsiteX1" fmla="*/ 70580 w 85629"/>
                    <a:gd name="connsiteY1" fmla="*/ 3822 h 50799"/>
                    <a:gd name="connsiteX2" fmla="*/ 36767 w 85629"/>
                    <a:gd name="connsiteY2" fmla="*/ 15633 h 50799"/>
                    <a:gd name="connsiteX3" fmla="*/ 9525 w 85629"/>
                    <a:gd name="connsiteY3" fmla="*/ 38779 h 50799"/>
                    <a:gd name="connsiteX4" fmla="*/ 0 w 85629"/>
                    <a:gd name="connsiteY4" fmla="*/ 50780 h 50799"/>
                    <a:gd name="connsiteX5" fmla="*/ 6572 w 85629"/>
                    <a:gd name="connsiteY5" fmla="*/ 36683 h 50799"/>
                    <a:gd name="connsiteX6" fmla="*/ 34195 w 85629"/>
                    <a:gd name="connsiteY6" fmla="*/ 11346 h 50799"/>
                    <a:gd name="connsiteX7" fmla="*/ 70104 w 85629"/>
                    <a:gd name="connsiteY7" fmla="*/ 393 h 50799"/>
                    <a:gd name="connsiteX8" fmla="*/ 85630 w 85629"/>
                    <a:gd name="connsiteY8" fmla="*/ 1821 h 5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9" h="50799">
                      <a:moveTo>
                        <a:pt x="85630" y="1821"/>
                      </a:moveTo>
                      <a:cubicBezTo>
                        <a:pt x="80686" y="2946"/>
                        <a:pt x="75648" y="3612"/>
                        <a:pt x="70580" y="3822"/>
                      </a:cubicBezTo>
                      <a:cubicBezTo>
                        <a:pt x="58684" y="5679"/>
                        <a:pt x="47225" y="9680"/>
                        <a:pt x="36767" y="15633"/>
                      </a:cubicBezTo>
                      <a:cubicBezTo>
                        <a:pt x="26346" y="21614"/>
                        <a:pt x="17107" y="29463"/>
                        <a:pt x="9525" y="38779"/>
                      </a:cubicBezTo>
                      <a:cubicBezTo>
                        <a:pt x="3620" y="46018"/>
                        <a:pt x="857" y="51161"/>
                        <a:pt x="0" y="50780"/>
                      </a:cubicBezTo>
                      <a:cubicBezTo>
                        <a:pt x="1048" y="45627"/>
                        <a:pt x="3305" y="40798"/>
                        <a:pt x="6572" y="36683"/>
                      </a:cubicBezTo>
                      <a:cubicBezTo>
                        <a:pt x="13764" y="26272"/>
                        <a:pt x="23203" y="17614"/>
                        <a:pt x="34195" y="11346"/>
                      </a:cubicBezTo>
                      <a:cubicBezTo>
                        <a:pt x="45168" y="5003"/>
                        <a:pt x="57455" y="1250"/>
                        <a:pt x="70104" y="393"/>
                      </a:cubicBezTo>
                      <a:cubicBezTo>
                        <a:pt x="75314" y="-436"/>
                        <a:pt x="80658" y="50"/>
                        <a:pt x="85630" y="182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564" name="文本框 563"/>
              <p:cNvSpPr txBox="1"/>
              <p:nvPr>
                <p:custDataLst>
                  <p:tags r:id="rId26"/>
                </p:custDataLst>
              </p:nvPr>
            </p:nvSpPr>
            <p:spPr>
              <a:xfrm>
                <a:off x="5026298" y="1493556"/>
                <a:ext cx="2050391" cy="553473"/>
              </a:xfrm>
              <a:prstGeom prst="rect">
                <a:avLst/>
              </a:prstGeom>
              <a:noFill/>
            </p:spPr>
            <p:txBody>
              <a:bodyPr wrap="square" rtlCol="0">
                <a:spAutoFit/>
              </a:bodyPr>
              <a:p>
                <a:pPr algn="ctr"/>
                <a:r>
                  <a:rPr lang="zh-CN" altLang="en-US" dirty="0">
                    <a:solidFill>
                      <a:schemeClr val="bg1"/>
                    </a:solidFill>
                    <a:latin typeface="+mj-ea"/>
                    <a:ea typeface="+mj-ea"/>
                  </a:rPr>
                  <a:t>肺结核患者</a:t>
                </a:r>
                <a:endParaRPr lang="en-US" altLang="zh-CN" dirty="0">
                  <a:solidFill>
                    <a:schemeClr val="bg1"/>
                  </a:solidFill>
                  <a:latin typeface="+mj-ea"/>
                  <a:ea typeface="+mj-ea"/>
                </a:endParaRPr>
              </a:p>
              <a:p>
                <a:pPr algn="ctr"/>
                <a:r>
                  <a:rPr lang="zh-CN" altLang="en-US" dirty="0">
                    <a:solidFill>
                      <a:schemeClr val="bg1"/>
                    </a:solidFill>
                    <a:latin typeface="+mj-ea"/>
                    <a:ea typeface="+mj-ea"/>
                  </a:rPr>
                  <a:t>最佳隔离方法</a:t>
                </a:r>
                <a:endParaRPr lang="en-US" altLang="zh-CN" dirty="0">
                  <a:solidFill>
                    <a:schemeClr val="bg1"/>
                  </a:solidFill>
                  <a:latin typeface="+mj-ea"/>
                  <a:ea typeface="+mj-ea"/>
                </a:endParaRPr>
              </a:p>
            </p:txBody>
          </p:sp>
          <p:sp>
            <p:nvSpPr>
              <p:cNvPr id="565" name="文本框 564"/>
              <p:cNvSpPr txBox="1"/>
              <p:nvPr>
                <p:custDataLst>
                  <p:tags r:id="rId27"/>
                </p:custDataLst>
              </p:nvPr>
            </p:nvSpPr>
            <p:spPr>
              <a:xfrm>
                <a:off x="4817053" y="4859774"/>
                <a:ext cx="2468880" cy="263118"/>
              </a:xfrm>
              <a:prstGeom prst="rect">
                <a:avLst/>
              </a:prstGeom>
              <a:noFill/>
            </p:spPr>
            <p:txBody>
              <a:bodyPr wrap="square">
                <a:spAutoFit/>
              </a:bodyPr>
              <a:p>
                <a:pPr algn="ctr"/>
                <a:r>
                  <a:rPr lang="zh-CN" altLang="en-US" sz="1400" dirty="0">
                    <a:solidFill>
                      <a:schemeClr val="bg1"/>
                    </a:solidFill>
                    <a:latin typeface="+mj-ea"/>
                    <a:ea typeface="+mj-ea"/>
                  </a:rPr>
                  <a:t>肺结核专科医院住院隔离</a:t>
                </a:r>
                <a:endParaRPr lang="zh-CN" altLang="en-US" sz="1400" dirty="0">
                  <a:solidFill>
                    <a:schemeClr val="bg1"/>
                  </a:solidFill>
                  <a:latin typeface="+mj-ea"/>
                  <a:ea typeface="+mj-ea"/>
                </a:endParaRPr>
              </a:p>
            </p:txBody>
          </p:sp>
        </p:grpSp>
        <p:grpSp>
          <p:nvGrpSpPr>
            <p:cNvPr id="429" name="组合 428"/>
            <p:cNvGrpSpPr/>
            <p:nvPr/>
          </p:nvGrpSpPr>
          <p:grpSpPr>
            <a:xfrm>
              <a:off x="5001394" y="2599965"/>
              <a:ext cx="2100198" cy="1751021"/>
              <a:chOff x="770858" y="2537523"/>
              <a:chExt cx="3076860" cy="2565304"/>
            </a:xfrm>
          </p:grpSpPr>
          <p:grpSp>
            <p:nvGrpSpPr>
              <p:cNvPr id="430" name="图形 1002"/>
              <p:cNvGrpSpPr/>
              <p:nvPr/>
            </p:nvGrpSpPr>
            <p:grpSpPr>
              <a:xfrm>
                <a:off x="1087692" y="2537523"/>
                <a:ext cx="1147381" cy="2565269"/>
                <a:chOff x="1087692" y="2537523"/>
                <a:chExt cx="1147381" cy="2565269"/>
              </a:xfrm>
            </p:grpSpPr>
            <p:sp>
              <p:nvSpPr>
                <p:cNvPr id="514" name="任意多边形: 形状 513"/>
                <p:cNvSpPr/>
                <p:nvPr>
                  <p:custDataLst>
                    <p:tags r:id="rId28"/>
                  </p:custDataLst>
                </p:nvPr>
              </p:nvSpPr>
              <p:spPr>
                <a:xfrm>
                  <a:off x="1268099" y="2805199"/>
                  <a:ext cx="368201" cy="229647"/>
                </a:xfrm>
                <a:custGeom>
                  <a:avLst/>
                  <a:gdLst>
                    <a:gd name="connsiteX0" fmla="*/ 130742 w 368201"/>
                    <a:gd name="connsiteY0" fmla="*/ 1818 h 229647"/>
                    <a:gd name="connsiteX1" fmla="*/ 82260 w 368201"/>
                    <a:gd name="connsiteY1" fmla="*/ 46776 h 229647"/>
                    <a:gd name="connsiteX2" fmla="*/ 33682 w 368201"/>
                    <a:gd name="connsiteY2" fmla="*/ 88496 h 229647"/>
                    <a:gd name="connsiteX3" fmla="*/ 2916 w 368201"/>
                    <a:gd name="connsiteY3" fmla="*/ 169744 h 229647"/>
                    <a:gd name="connsiteX4" fmla="*/ 348484 w 368201"/>
                    <a:gd name="connsiteY4" fmla="*/ 214988 h 229647"/>
                    <a:gd name="connsiteX5" fmla="*/ 359437 w 368201"/>
                    <a:gd name="connsiteY5" fmla="*/ 147741 h 229647"/>
                    <a:gd name="connsiteX6" fmla="*/ 349912 w 368201"/>
                    <a:gd name="connsiteY6" fmla="*/ 103831 h 229647"/>
                    <a:gd name="connsiteX7" fmla="*/ 325719 w 368201"/>
                    <a:gd name="connsiteY7" fmla="*/ 34965 h 229647"/>
                    <a:gd name="connsiteX8" fmla="*/ 130742 w 368201"/>
                    <a:gd name="connsiteY8" fmla="*/ 1818 h 2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01" h="229647">
                      <a:moveTo>
                        <a:pt x="130742" y="1818"/>
                      </a:moveTo>
                      <a:cubicBezTo>
                        <a:pt x="130742" y="1818"/>
                        <a:pt x="79021" y="8010"/>
                        <a:pt x="82260" y="46776"/>
                      </a:cubicBezTo>
                      <a:cubicBezTo>
                        <a:pt x="82260" y="46776"/>
                        <a:pt x="23967" y="50491"/>
                        <a:pt x="33682" y="88496"/>
                      </a:cubicBezTo>
                      <a:cubicBezTo>
                        <a:pt x="33682" y="88496"/>
                        <a:pt x="-11752" y="105069"/>
                        <a:pt x="2916" y="169744"/>
                      </a:cubicBezTo>
                      <a:cubicBezTo>
                        <a:pt x="17585" y="234419"/>
                        <a:pt x="311812" y="241944"/>
                        <a:pt x="348484" y="214988"/>
                      </a:cubicBezTo>
                      <a:cubicBezTo>
                        <a:pt x="385155" y="188032"/>
                        <a:pt x="359437" y="147741"/>
                        <a:pt x="359437" y="147741"/>
                      </a:cubicBezTo>
                      <a:cubicBezTo>
                        <a:pt x="359437" y="147741"/>
                        <a:pt x="375725" y="133454"/>
                        <a:pt x="349912" y="103831"/>
                      </a:cubicBezTo>
                      <a:cubicBezTo>
                        <a:pt x="358732" y="78047"/>
                        <a:pt x="348731" y="49567"/>
                        <a:pt x="325719" y="34965"/>
                      </a:cubicBezTo>
                      <a:cubicBezTo>
                        <a:pt x="286380" y="9629"/>
                        <a:pt x="172747" y="-5421"/>
                        <a:pt x="130742" y="181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5" name="任意多边形: 形状 514"/>
                <p:cNvSpPr/>
                <p:nvPr>
                  <p:custDataLst>
                    <p:tags r:id="rId29"/>
                  </p:custDataLst>
                </p:nvPr>
              </p:nvSpPr>
              <p:spPr>
                <a:xfrm>
                  <a:off x="1605942" y="5002625"/>
                  <a:ext cx="204202" cy="100167"/>
                </a:xfrm>
                <a:custGeom>
                  <a:avLst/>
                  <a:gdLst>
                    <a:gd name="connsiteX0" fmla="*/ 182186 w 204202"/>
                    <a:gd name="connsiteY0" fmla="*/ 100108 h 100167"/>
                    <a:gd name="connsiteX1" fmla="*/ 77411 w 204202"/>
                    <a:gd name="connsiteY1" fmla="*/ 98012 h 100167"/>
                    <a:gd name="connsiteX2" fmla="*/ 16832 w 204202"/>
                    <a:gd name="connsiteY2" fmla="*/ 100108 h 100167"/>
                    <a:gd name="connsiteX3" fmla="*/ 3782 w 204202"/>
                    <a:gd name="connsiteY3" fmla="*/ 58674 h 100167"/>
                    <a:gd name="connsiteX4" fmla="*/ 15784 w 204202"/>
                    <a:gd name="connsiteY4" fmla="*/ 6572 h 100167"/>
                    <a:gd name="connsiteX5" fmla="*/ 106176 w 204202"/>
                    <a:gd name="connsiteY5" fmla="*/ 0 h 100167"/>
                    <a:gd name="connsiteX6" fmla="*/ 182376 w 204202"/>
                    <a:gd name="connsiteY6" fmla="*/ 63532 h 100167"/>
                    <a:gd name="connsiteX7" fmla="*/ 182186 w 204202"/>
                    <a:gd name="connsiteY7" fmla="*/ 100108 h 10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02" h="100167">
                      <a:moveTo>
                        <a:pt x="182186" y="100108"/>
                      </a:moveTo>
                      <a:cubicBezTo>
                        <a:pt x="120559" y="100108"/>
                        <a:pt x="112367" y="99155"/>
                        <a:pt x="77411" y="98012"/>
                      </a:cubicBezTo>
                      <a:cubicBezTo>
                        <a:pt x="47788" y="96964"/>
                        <a:pt x="40644" y="100679"/>
                        <a:pt x="16832" y="100108"/>
                      </a:cubicBezTo>
                      <a:cubicBezTo>
                        <a:pt x="-3171" y="100108"/>
                        <a:pt x="-2218" y="80581"/>
                        <a:pt x="3782" y="58674"/>
                      </a:cubicBezTo>
                      <a:cubicBezTo>
                        <a:pt x="6830" y="47625"/>
                        <a:pt x="11593" y="24384"/>
                        <a:pt x="15784" y="6572"/>
                      </a:cubicBezTo>
                      <a:lnTo>
                        <a:pt x="106176" y="0"/>
                      </a:lnTo>
                      <a:cubicBezTo>
                        <a:pt x="118940" y="24289"/>
                        <a:pt x="147610" y="58864"/>
                        <a:pt x="182376" y="63532"/>
                      </a:cubicBezTo>
                      <a:cubicBezTo>
                        <a:pt x="215809" y="68485"/>
                        <a:pt x="206855" y="100108"/>
                        <a:pt x="182186" y="10010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6" name="任意多边形: 形状 515"/>
                <p:cNvSpPr/>
                <p:nvPr>
                  <p:custDataLst>
                    <p:tags r:id="rId30"/>
                  </p:custDataLst>
                </p:nvPr>
              </p:nvSpPr>
              <p:spPr>
                <a:xfrm>
                  <a:off x="1252116" y="3439096"/>
                  <a:ext cx="466097" cy="1581091"/>
                </a:xfrm>
                <a:custGeom>
                  <a:avLst/>
                  <a:gdLst>
                    <a:gd name="connsiteX0" fmla="*/ 231593 w 466097"/>
                    <a:gd name="connsiteY0" fmla="*/ 0 h 1581091"/>
                    <a:gd name="connsiteX1" fmla="*/ 324556 w 466097"/>
                    <a:gd name="connsiteY1" fmla="*/ 729329 h 1581091"/>
                    <a:gd name="connsiteX2" fmla="*/ 466098 w 466097"/>
                    <a:gd name="connsiteY2" fmla="*/ 1570482 h 1581091"/>
                    <a:gd name="connsiteX3" fmla="*/ 367610 w 466097"/>
                    <a:gd name="connsiteY3" fmla="*/ 1572578 h 1581091"/>
                    <a:gd name="connsiteX4" fmla="*/ 158060 w 466097"/>
                    <a:gd name="connsiteY4" fmla="*/ 790099 h 1581091"/>
                    <a:gd name="connsiteX5" fmla="*/ 5183 w 466097"/>
                    <a:gd name="connsiteY5" fmla="*/ 10001 h 15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097" h="1581091">
                      <a:moveTo>
                        <a:pt x="231593" y="0"/>
                      </a:moveTo>
                      <a:cubicBezTo>
                        <a:pt x="231593" y="0"/>
                        <a:pt x="311412" y="481108"/>
                        <a:pt x="324556" y="729329"/>
                      </a:cubicBezTo>
                      <a:cubicBezTo>
                        <a:pt x="338368" y="989933"/>
                        <a:pt x="421997" y="1407414"/>
                        <a:pt x="466098" y="1570482"/>
                      </a:cubicBezTo>
                      <a:cubicBezTo>
                        <a:pt x="453715" y="1581722"/>
                        <a:pt x="395232" y="1586389"/>
                        <a:pt x="367610" y="1572578"/>
                      </a:cubicBezTo>
                      <a:cubicBezTo>
                        <a:pt x="367610" y="1572578"/>
                        <a:pt x="126532" y="1091089"/>
                        <a:pt x="158060" y="790099"/>
                      </a:cubicBezTo>
                      <a:cubicBezTo>
                        <a:pt x="-43585" y="222409"/>
                        <a:pt x="5183" y="10001"/>
                        <a:pt x="5183" y="100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7" name="任意多边形: 形状 516"/>
                <p:cNvSpPr/>
                <p:nvPr>
                  <p:custDataLst>
                    <p:tags r:id="rId31"/>
                  </p:custDataLst>
                </p:nvPr>
              </p:nvSpPr>
              <p:spPr>
                <a:xfrm>
                  <a:off x="1252116" y="3439096"/>
                  <a:ext cx="466097" cy="1581091"/>
                </a:xfrm>
                <a:custGeom>
                  <a:avLst/>
                  <a:gdLst>
                    <a:gd name="connsiteX0" fmla="*/ 231593 w 466097"/>
                    <a:gd name="connsiteY0" fmla="*/ 0 h 1581091"/>
                    <a:gd name="connsiteX1" fmla="*/ 324556 w 466097"/>
                    <a:gd name="connsiteY1" fmla="*/ 729329 h 1581091"/>
                    <a:gd name="connsiteX2" fmla="*/ 466098 w 466097"/>
                    <a:gd name="connsiteY2" fmla="*/ 1570482 h 1581091"/>
                    <a:gd name="connsiteX3" fmla="*/ 367610 w 466097"/>
                    <a:gd name="connsiteY3" fmla="*/ 1572578 h 1581091"/>
                    <a:gd name="connsiteX4" fmla="*/ 158060 w 466097"/>
                    <a:gd name="connsiteY4" fmla="*/ 790099 h 1581091"/>
                    <a:gd name="connsiteX5" fmla="*/ 5183 w 466097"/>
                    <a:gd name="connsiteY5" fmla="*/ 10001 h 15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097" h="1581091">
                      <a:moveTo>
                        <a:pt x="231593" y="0"/>
                      </a:moveTo>
                      <a:cubicBezTo>
                        <a:pt x="231593" y="0"/>
                        <a:pt x="311412" y="481108"/>
                        <a:pt x="324556" y="729329"/>
                      </a:cubicBezTo>
                      <a:cubicBezTo>
                        <a:pt x="338368" y="989933"/>
                        <a:pt x="421997" y="1407414"/>
                        <a:pt x="466098" y="1570482"/>
                      </a:cubicBezTo>
                      <a:cubicBezTo>
                        <a:pt x="453715" y="1581722"/>
                        <a:pt x="395232" y="1586389"/>
                        <a:pt x="367610" y="1572578"/>
                      </a:cubicBezTo>
                      <a:cubicBezTo>
                        <a:pt x="367610" y="1572578"/>
                        <a:pt x="126532" y="1091089"/>
                        <a:pt x="158060" y="790099"/>
                      </a:cubicBezTo>
                      <a:cubicBezTo>
                        <a:pt x="-43585" y="222409"/>
                        <a:pt x="5183" y="10001"/>
                        <a:pt x="5183" y="10001"/>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8" name="任意多边形: 形状 517"/>
                <p:cNvSpPr/>
                <p:nvPr>
                  <p:custDataLst>
                    <p:tags r:id="rId32"/>
                  </p:custDataLst>
                </p:nvPr>
              </p:nvSpPr>
              <p:spPr>
                <a:xfrm>
                  <a:off x="1149599" y="5002625"/>
                  <a:ext cx="204202" cy="100167"/>
                </a:xfrm>
                <a:custGeom>
                  <a:avLst/>
                  <a:gdLst>
                    <a:gd name="connsiteX0" fmla="*/ 182186 w 204202"/>
                    <a:gd name="connsiteY0" fmla="*/ 100108 h 100167"/>
                    <a:gd name="connsiteX1" fmla="*/ 77411 w 204202"/>
                    <a:gd name="connsiteY1" fmla="*/ 98012 h 100167"/>
                    <a:gd name="connsiteX2" fmla="*/ 16832 w 204202"/>
                    <a:gd name="connsiteY2" fmla="*/ 100108 h 100167"/>
                    <a:gd name="connsiteX3" fmla="*/ 3782 w 204202"/>
                    <a:gd name="connsiteY3" fmla="*/ 58674 h 100167"/>
                    <a:gd name="connsiteX4" fmla="*/ 15784 w 204202"/>
                    <a:gd name="connsiteY4" fmla="*/ 6572 h 100167"/>
                    <a:gd name="connsiteX5" fmla="*/ 106176 w 204202"/>
                    <a:gd name="connsiteY5" fmla="*/ 0 h 100167"/>
                    <a:gd name="connsiteX6" fmla="*/ 182376 w 204202"/>
                    <a:gd name="connsiteY6" fmla="*/ 63532 h 100167"/>
                    <a:gd name="connsiteX7" fmla="*/ 182186 w 204202"/>
                    <a:gd name="connsiteY7" fmla="*/ 100108 h 10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02" h="100167">
                      <a:moveTo>
                        <a:pt x="182186" y="100108"/>
                      </a:moveTo>
                      <a:cubicBezTo>
                        <a:pt x="120559" y="100108"/>
                        <a:pt x="112367" y="99155"/>
                        <a:pt x="77411" y="98012"/>
                      </a:cubicBezTo>
                      <a:cubicBezTo>
                        <a:pt x="47788" y="96964"/>
                        <a:pt x="40644" y="100679"/>
                        <a:pt x="16832" y="100108"/>
                      </a:cubicBezTo>
                      <a:cubicBezTo>
                        <a:pt x="-3171" y="100108"/>
                        <a:pt x="-2218" y="80581"/>
                        <a:pt x="3782" y="58674"/>
                      </a:cubicBezTo>
                      <a:cubicBezTo>
                        <a:pt x="6830" y="47625"/>
                        <a:pt x="11593" y="24384"/>
                        <a:pt x="15784" y="6572"/>
                      </a:cubicBezTo>
                      <a:lnTo>
                        <a:pt x="106176" y="0"/>
                      </a:lnTo>
                      <a:cubicBezTo>
                        <a:pt x="118940" y="24289"/>
                        <a:pt x="147610" y="58864"/>
                        <a:pt x="182376" y="63532"/>
                      </a:cubicBezTo>
                      <a:cubicBezTo>
                        <a:pt x="215809" y="68485"/>
                        <a:pt x="206855" y="100108"/>
                        <a:pt x="182186" y="10010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9" name="任意多边形: 形状 518"/>
                <p:cNvSpPr/>
                <p:nvPr>
                  <p:custDataLst>
                    <p:tags r:id="rId33"/>
                  </p:custDataLst>
                </p:nvPr>
              </p:nvSpPr>
              <p:spPr>
                <a:xfrm>
                  <a:off x="1286351" y="3671696"/>
                  <a:ext cx="81176" cy="376904"/>
                </a:xfrm>
                <a:custGeom>
                  <a:avLst/>
                  <a:gdLst>
                    <a:gd name="connsiteX0" fmla="*/ 63913 w 81176"/>
                    <a:gd name="connsiteY0" fmla="*/ 376904 h 376904"/>
                    <a:gd name="connsiteX1" fmla="*/ 0 w 81176"/>
                    <a:gd name="connsiteY1" fmla="*/ 130207 h 376904"/>
                    <a:gd name="connsiteX2" fmla="*/ 63056 w 81176"/>
                    <a:gd name="connsiteY2" fmla="*/ 0 h 376904"/>
                    <a:gd name="connsiteX3" fmla="*/ 63913 w 81176"/>
                    <a:gd name="connsiteY3" fmla="*/ 376904 h 376904"/>
                  </a:gdLst>
                  <a:ahLst/>
                  <a:cxnLst>
                    <a:cxn ang="0">
                      <a:pos x="connsiteX0" y="connsiteY0"/>
                    </a:cxn>
                    <a:cxn ang="0">
                      <a:pos x="connsiteX1" y="connsiteY1"/>
                    </a:cxn>
                    <a:cxn ang="0">
                      <a:pos x="connsiteX2" y="connsiteY2"/>
                    </a:cxn>
                    <a:cxn ang="0">
                      <a:pos x="connsiteX3" y="connsiteY3"/>
                    </a:cxn>
                  </a:cxnLst>
                  <a:rect l="l" t="t" r="r" b="b"/>
                  <a:pathLst>
                    <a:path w="81176" h="376904">
                      <a:moveTo>
                        <a:pt x="63913" y="376904"/>
                      </a:moveTo>
                      <a:cubicBezTo>
                        <a:pt x="35338" y="282321"/>
                        <a:pt x="14573" y="200406"/>
                        <a:pt x="0" y="130207"/>
                      </a:cubicBezTo>
                      <a:cubicBezTo>
                        <a:pt x="14478" y="75248"/>
                        <a:pt x="35052" y="28194"/>
                        <a:pt x="63056" y="0"/>
                      </a:cubicBezTo>
                      <a:cubicBezTo>
                        <a:pt x="63056" y="0"/>
                        <a:pt x="103251" y="152972"/>
                        <a:pt x="63913" y="376904"/>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0" name="任意多边形: 形状 519"/>
                <p:cNvSpPr/>
                <p:nvPr>
                  <p:custDataLst>
                    <p:tags r:id="rId34"/>
                  </p:custDataLst>
                </p:nvPr>
              </p:nvSpPr>
              <p:spPr>
                <a:xfrm>
                  <a:off x="1087692" y="3413760"/>
                  <a:ext cx="309625" cy="1609792"/>
                </a:xfrm>
                <a:custGeom>
                  <a:avLst/>
                  <a:gdLst>
                    <a:gd name="connsiteX0" fmla="*/ 309625 w 309625"/>
                    <a:gd name="connsiteY0" fmla="*/ 0 h 1609792"/>
                    <a:gd name="connsiteX1" fmla="*/ 205898 w 309625"/>
                    <a:gd name="connsiteY1" fmla="*/ 756095 h 1609792"/>
                    <a:gd name="connsiteX2" fmla="*/ 171036 w 309625"/>
                    <a:gd name="connsiteY2" fmla="*/ 1596771 h 1609792"/>
                    <a:gd name="connsiteX3" fmla="*/ 75786 w 309625"/>
                    <a:gd name="connsiteY3" fmla="*/ 1606296 h 1609792"/>
                    <a:gd name="connsiteX4" fmla="*/ 30638 w 309625"/>
                    <a:gd name="connsiteY4" fmla="*/ 781526 h 1609792"/>
                    <a:gd name="connsiteX5" fmla="*/ 67023 w 309625"/>
                    <a:gd name="connsiteY5" fmla="*/ 38576 h 16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25" h="1609792">
                      <a:moveTo>
                        <a:pt x="309625" y="0"/>
                      </a:moveTo>
                      <a:cubicBezTo>
                        <a:pt x="309625" y="0"/>
                        <a:pt x="243617" y="510445"/>
                        <a:pt x="205898" y="756095"/>
                      </a:cubicBezTo>
                      <a:cubicBezTo>
                        <a:pt x="166179" y="1014127"/>
                        <a:pt x="161130" y="1428083"/>
                        <a:pt x="171036" y="1596771"/>
                      </a:cubicBezTo>
                      <a:cubicBezTo>
                        <a:pt x="156558" y="1605153"/>
                        <a:pt x="104361" y="1615249"/>
                        <a:pt x="75786" y="1606296"/>
                      </a:cubicBezTo>
                      <a:cubicBezTo>
                        <a:pt x="75786" y="1606296"/>
                        <a:pt x="-58707" y="1084516"/>
                        <a:pt x="30638" y="781526"/>
                      </a:cubicBezTo>
                      <a:cubicBezTo>
                        <a:pt x="-50706" y="184595"/>
                        <a:pt x="67023" y="38576"/>
                        <a:pt x="67023" y="3857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1" name="任意多边形: 形状 520"/>
                <p:cNvSpPr/>
                <p:nvPr>
                  <p:custDataLst>
                    <p:tags r:id="rId35"/>
                  </p:custDataLst>
                </p:nvPr>
              </p:nvSpPr>
              <p:spPr>
                <a:xfrm>
                  <a:off x="1087692" y="3413760"/>
                  <a:ext cx="309625" cy="1609792"/>
                </a:xfrm>
                <a:custGeom>
                  <a:avLst/>
                  <a:gdLst>
                    <a:gd name="connsiteX0" fmla="*/ 309625 w 309625"/>
                    <a:gd name="connsiteY0" fmla="*/ 0 h 1609792"/>
                    <a:gd name="connsiteX1" fmla="*/ 205898 w 309625"/>
                    <a:gd name="connsiteY1" fmla="*/ 756095 h 1609792"/>
                    <a:gd name="connsiteX2" fmla="*/ 171036 w 309625"/>
                    <a:gd name="connsiteY2" fmla="*/ 1596771 h 1609792"/>
                    <a:gd name="connsiteX3" fmla="*/ 75786 w 309625"/>
                    <a:gd name="connsiteY3" fmla="*/ 1606296 h 1609792"/>
                    <a:gd name="connsiteX4" fmla="*/ 30638 w 309625"/>
                    <a:gd name="connsiteY4" fmla="*/ 781526 h 1609792"/>
                    <a:gd name="connsiteX5" fmla="*/ 67023 w 309625"/>
                    <a:gd name="connsiteY5" fmla="*/ 38576 h 160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25" h="1609792">
                      <a:moveTo>
                        <a:pt x="309625" y="0"/>
                      </a:moveTo>
                      <a:cubicBezTo>
                        <a:pt x="309625" y="0"/>
                        <a:pt x="243617" y="510445"/>
                        <a:pt x="205898" y="756095"/>
                      </a:cubicBezTo>
                      <a:cubicBezTo>
                        <a:pt x="166179" y="1014127"/>
                        <a:pt x="161130" y="1428083"/>
                        <a:pt x="171036" y="1596771"/>
                      </a:cubicBezTo>
                      <a:cubicBezTo>
                        <a:pt x="156558" y="1605153"/>
                        <a:pt x="104361" y="1615249"/>
                        <a:pt x="75786" y="1606296"/>
                      </a:cubicBezTo>
                      <a:cubicBezTo>
                        <a:pt x="75786" y="1606296"/>
                        <a:pt x="-58707" y="1084516"/>
                        <a:pt x="30638" y="781526"/>
                      </a:cubicBezTo>
                      <a:cubicBezTo>
                        <a:pt x="-50706" y="184595"/>
                        <a:pt x="67023" y="38576"/>
                        <a:pt x="67023" y="3857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2" name="任意多边形: 形状 521"/>
                <p:cNvSpPr/>
                <p:nvPr>
                  <p:custDataLst>
                    <p:tags r:id="rId36"/>
                  </p:custDataLst>
                </p:nvPr>
              </p:nvSpPr>
              <p:spPr>
                <a:xfrm>
                  <a:off x="1945385" y="3242913"/>
                  <a:ext cx="133902" cy="94844"/>
                </a:xfrm>
                <a:custGeom>
                  <a:avLst/>
                  <a:gdLst>
                    <a:gd name="connsiteX0" fmla="*/ 121539 w 133902"/>
                    <a:gd name="connsiteY0" fmla="*/ 18446 h 94844"/>
                    <a:gd name="connsiteX1" fmla="*/ 101251 w 133902"/>
                    <a:gd name="connsiteY1" fmla="*/ 4825 h 94844"/>
                    <a:gd name="connsiteX2" fmla="*/ 75438 w 133902"/>
                    <a:gd name="connsiteY2" fmla="*/ 1777 h 94844"/>
                    <a:gd name="connsiteX3" fmla="*/ 35243 w 133902"/>
                    <a:gd name="connsiteY3" fmla="*/ 16922 h 94844"/>
                    <a:gd name="connsiteX4" fmla="*/ 2667 w 133902"/>
                    <a:gd name="connsiteY4" fmla="*/ 52926 h 94844"/>
                    <a:gd name="connsiteX5" fmla="*/ 0 w 133902"/>
                    <a:gd name="connsiteY5" fmla="*/ 63214 h 94844"/>
                    <a:gd name="connsiteX6" fmla="*/ 85058 w 133902"/>
                    <a:gd name="connsiteY6" fmla="*/ 91789 h 94844"/>
                    <a:gd name="connsiteX7" fmla="*/ 100013 w 133902"/>
                    <a:gd name="connsiteY7" fmla="*/ 94360 h 94844"/>
                    <a:gd name="connsiteX8" fmla="*/ 127787 w 133902"/>
                    <a:gd name="connsiteY8" fmla="*/ 76034 h 94844"/>
                    <a:gd name="connsiteX9" fmla="*/ 127921 w 133902"/>
                    <a:gd name="connsiteY9" fmla="*/ 75310 h 94844"/>
                    <a:gd name="connsiteX10" fmla="*/ 133541 w 133902"/>
                    <a:gd name="connsiteY10" fmla="*/ 45688 h 94844"/>
                    <a:gd name="connsiteX11" fmla="*/ 121539 w 133902"/>
                    <a:gd name="connsiteY11" fmla="*/ 18446 h 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902" h="94844">
                      <a:moveTo>
                        <a:pt x="121539" y="18446"/>
                      </a:moveTo>
                      <a:lnTo>
                        <a:pt x="101251" y="4825"/>
                      </a:lnTo>
                      <a:cubicBezTo>
                        <a:pt x="93631" y="-271"/>
                        <a:pt x="84030" y="-1404"/>
                        <a:pt x="75438" y="1777"/>
                      </a:cubicBezTo>
                      <a:lnTo>
                        <a:pt x="35243" y="16922"/>
                      </a:lnTo>
                      <a:cubicBezTo>
                        <a:pt x="19183" y="22923"/>
                        <a:pt x="7030" y="36343"/>
                        <a:pt x="2667" y="52926"/>
                      </a:cubicBezTo>
                      <a:lnTo>
                        <a:pt x="0" y="63214"/>
                      </a:lnTo>
                      <a:cubicBezTo>
                        <a:pt x="32004" y="88169"/>
                        <a:pt x="85058" y="91789"/>
                        <a:pt x="85058" y="91789"/>
                      </a:cubicBezTo>
                      <a:lnTo>
                        <a:pt x="100013" y="94360"/>
                      </a:lnTo>
                      <a:cubicBezTo>
                        <a:pt x="112738" y="96970"/>
                        <a:pt x="125178" y="88769"/>
                        <a:pt x="127787" y="76034"/>
                      </a:cubicBezTo>
                      <a:cubicBezTo>
                        <a:pt x="127835" y="75796"/>
                        <a:pt x="127883" y="75548"/>
                        <a:pt x="127921" y="75310"/>
                      </a:cubicBezTo>
                      <a:lnTo>
                        <a:pt x="133541" y="45688"/>
                      </a:lnTo>
                      <a:cubicBezTo>
                        <a:pt x="135293" y="35029"/>
                        <a:pt x="130588" y="24342"/>
                        <a:pt x="121539" y="18446"/>
                      </a:cubicBezTo>
                      <a:close/>
                    </a:path>
                  </a:pathLst>
                </a:custGeom>
                <a:solidFill>
                  <a:srgbClr val="B55B52"/>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3" name="任意多边形: 形状 522"/>
                <p:cNvSpPr/>
                <p:nvPr>
                  <p:custDataLst>
                    <p:tags r:id="rId37"/>
                  </p:custDataLst>
                </p:nvPr>
              </p:nvSpPr>
              <p:spPr>
                <a:xfrm>
                  <a:off x="1588391" y="3013331"/>
                  <a:ext cx="428653" cy="309514"/>
                </a:xfrm>
                <a:custGeom>
                  <a:avLst/>
                  <a:gdLst>
                    <a:gd name="connsiteX0" fmla="*/ 83531 w 428653"/>
                    <a:gd name="connsiteY0" fmla="*/ 23334 h 309514"/>
                    <a:gd name="connsiteX1" fmla="*/ 168685 w 428653"/>
                    <a:gd name="connsiteY1" fmla="*/ 153826 h 309514"/>
                    <a:gd name="connsiteX2" fmla="*/ 207737 w 428653"/>
                    <a:gd name="connsiteY2" fmla="*/ 178020 h 309514"/>
                    <a:gd name="connsiteX3" fmla="*/ 309655 w 428653"/>
                    <a:gd name="connsiteY3" fmla="*/ 223454 h 309514"/>
                    <a:gd name="connsiteX4" fmla="*/ 415192 w 428653"/>
                    <a:gd name="connsiteY4" fmla="*/ 267078 h 309514"/>
                    <a:gd name="connsiteX5" fmla="*/ 426889 w 428653"/>
                    <a:gd name="connsiteY5" fmla="*/ 296063 h 309514"/>
                    <a:gd name="connsiteX6" fmla="*/ 402714 w 428653"/>
                    <a:gd name="connsiteY6" fmla="*/ 309179 h 309514"/>
                    <a:gd name="connsiteX7" fmla="*/ 289271 w 428653"/>
                    <a:gd name="connsiteY7" fmla="*/ 283462 h 309514"/>
                    <a:gd name="connsiteX8" fmla="*/ 124394 w 428653"/>
                    <a:gd name="connsiteY8" fmla="*/ 221358 h 309514"/>
                    <a:gd name="connsiteX9" fmla="*/ 69911 w 428653"/>
                    <a:gd name="connsiteY9" fmla="*/ 166971 h 309514"/>
                    <a:gd name="connsiteX10" fmla="*/ 5141 w 428653"/>
                    <a:gd name="connsiteY10" fmla="*/ 64767 h 309514"/>
                    <a:gd name="connsiteX11" fmla="*/ 83531 w 428653"/>
                    <a:gd name="connsiteY11" fmla="*/ 23238 h 3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653" h="309514">
                      <a:moveTo>
                        <a:pt x="83531" y="23334"/>
                      </a:moveTo>
                      <a:cubicBezTo>
                        <a:pt x="109058" y="66673"/>
                        <a:pt x="136014" y="117727"/>
                        <a:pt x="168685" y="153826"/>
                      </a:cubicBezTo>
                      <a:cubicBezTo>
                        <a:pt x="180562" y="163608"/>
                        <a:pt x="193697" y="171743"/>
                        <a:pt x="207737" y="178020"/>
                      </a:cubicBezTo>
                      <a:cubicBezTo>
                        <a:pt x="240027" y="194117"/>
                        <a:pt x="274412" y="208786"/>
                        <a:pt x="309655" y="223454"/>
                      </a:cubicBezTo>
                      <a:lnTo>
                        <a:pt x="415192" y="267078"/>
                      </a:lnTo>
                      <a:cubicBezTo>
                        <a:pt x="426422" y="271851"/>
                        <a:pt x="431661" y="284824"/>
                        <a:pt x="426889" y="296063"/>
                      </a:cubicBezTo>
                      <a:cubicBezTo>
                        <a:pt x="422869" y="305521"/>
                        <a:pt x="412839" y="310960"/>
                        <a:pt x="402714" y="309179"/>
                      </a:cubicBezTo>
                      <a:cubicBezTo>
                        <a:pt x="364614" y="302035"/>
                        <a:pt x="326514" y="293463"/>
                        <a:pt x="289271" y="283462"/>
                      </a:cubicBezTo>
                      <a:cubicBezTo>
                        <a:pt x="234026" y="267555"/>
                        <a:pt x="174971" y="252696"/>
                        <a:pt x="124394" y="221358"/>
                      </a:cubicBezTo>
                      <a:cubicBezTo>
                        <a:pt x="103667" y="206004"/>
                        <a:pt x="85303" y="187678"/>
                        <a:pt x="69911" y="166971"/>
                      </a:cubicBezTo>
                      <a:cubicBezTo>
                        <a:pt x="45203" y="134986"/>
                        <a:pt x="23514" y="100772"/>
                        <a:pt x="5141" y="64767"/>
                      </a:cubicBezTo>
                      <a:cubicBezTo>
                        <a:pt x="-20101" y="12380"/>
                        <a:pt x="54290" y="-27054"/>
                        <a:pt x="83531" y="23238"/>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4" name="任意多边形: 形状 523"/>
                <p:cNvSpPr/>
                <p:nvPr>
                  <p:custDataLst>
                    <p:tags r:id="rId38"/>
                  </p:custDataLst>
                </p:nvPr>
              </p:nvSpPr>
              <p:spPr>
                <a:xfrm>
                  <a:off x="1550322" y="2940202"/>
                  <a:ext cx="176560" cy="248863"/>
                </a:xfrm>
                <a:custGeom>
                  <a:avLst/>
                  <a:gdLst>
                    <a:gd name="connsiteX0" fmla="*/ 14635 w 176560"/>
                    <a:gd name="connsiteY0" fmla="*/ 70 h 248863"/>
                    <a:gd name="connsiteX1" fmla="*/ 176560 w 176560"/>
                    <a:gd name="connsiteY1" fmla="*/ 163900 h 248863"/>
                    <a:gd name="connsiteX2" fmla="*/ 53973 w 176560"/>
                    <a:gd name="connsiteY2" fmla="*/ 248863 h 248863"/>
                    <a:gd name="connsiteX3" fmla="*/ 14635 w 176560"/>
                    <a:gd name="connsiteY3" fmla="*/ 70 h 248863"/>
                  </a:gdLst>
                  <a:ahLst/>
                  <a:cxnLst>
                    <a:cxn ang="0">
                      <a:pos x="connsiteX0" y="connsiteY0"/>
                    </a:cxn>
                    <a:cxn ang="0">
                      <a:pos x="connsiteX1" y="connsiteY1"/>
                    </a:cxn>
                    <a:cxn ang="0">
                      <a:pos x="connsiteX2" y="connsiteY2"/>
                    </a:cxn>
                    <a:cxn ang="0">
                      <a:pos x="connsiteX3" y="connsiteY3"/>
                    </a:cxn>
                  </a:cxnLst>
                  <a:rect l="l" t="t" r="r" b="b"/>
                  <a:pathLst>
                    <a:path w="176560" h="248863">
                      <a:moveTo>
                        <a:pt x="14635" y="70"/>
                      </a:moveTo>
                      <a:cubicBezTo>
                        <a:pt x="88263" y="-2121"/>
                        <a:pt x="128935" y="47028"/>
                        <a:pt x="176560" y="163900"/>
                      </a:cubicBezTo>
                      <a:cubicBezTo>
                        <a:pt x="154938" y="207429"/>
                        <a:pt x="53973" y="248863"/>
                        <a:pt x="53973" y="248863"/>
                      </a:cubicBezTo>
                      <a:cubicBezTo>
                        <a:pt x="53973" y="248863"/>
                        <a:pt x="-33942" y="77794"/>
                        <a:pt x="14635" y="7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5" name="任意多边形: 形状 524"/>
                <p:cNvSpPr/>
                <p:nvPr>
                  <p:custDataLst>
                    <p:tags r:id="rId39"/>
                  </p:custDataLst>
                </p:nvPr>
              </p:nvSpPr>
              <p:spPr>
                <a:xfrm>
                  <a:off x="1550411" y="2940297"/>
                  <a:ext cx="175994" cy="248863"/>
                </a:xfrm>
                <a:custGeom>
                  <a:avLst/>
                  <a:gdLst>
                    <a:gd name="connsiteX0" fmla="*/ 3116 w 175994"/>
                    <a:gd name="connsiteY0" fmla="*/ 98463 h 248863"/>
                    <a:gd name="connsiteX1" fmla="*/ 53408 w 175994"/>
                    <a:gd name="connsiteY1" fmla="*/ 248863 h 248863"/>
                    <a:gd name="connsiteX2" fmla="*/ 79125 w 175994"/>
                    <a:gd name="connsiteY2" fmla="*/ 237052 h 248863"/>
                    <a:gd name="connsiteX3" fmla="*/ 175994 w 175994"/>
                    <a:gd name="connsiteY3" fmla="*/ 163805 h 248863"/>
                    <a:gd name="connsiteX4" fmla="*/ 14069 w 175994"/>
                    <a:gd name="connsiteY4" fmla="*/ 70 h 248863"/>
                    <a:gd name="connsiteX5" fmla="*/ 3116 w 175994"/>
                    <a:gd name="connsiteY5" fmla="*/ 98463 h 24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994" h="248863">
                      <a:moveTo>
                        <a:pt x="3116" y="98463"/>
                      </a:moveTo>
                      <a:cubicBezTo>
                        <a:pt x="13003" y="150641"/>
                        <a:pt x="29919" y="201238"/>
                        <a:pt x="53408" y="248863"/>
                      </a:cubicBezTo>
                      <a:cubicBezTo>
                        <a:pt x="53408" y="248863"/>
                        <a:pt x="64076" y="244482"/>
                        <a:pt x="79125" y="237052"/>
                      </a:cubicBezTo>
                      <a:cubicBezTo>
                        <a:pt x="110558" y="221812"/>
                        <a:pt x="161421" y="193237"/>
                        <a:pt x="175994" y="163805"/>
                      </a:cubicBezTo>
                      <a:cubicBezTo>
                        <a:pt x="128369" y="46933"/>
                        <a:pt x="88174" y="-2121"/>
                        <a:pt x="14069" y="70"/>
                      </a:cubicBezTo>
                      <a:cubicBezTo>
                        <a:pt x="-1456" y="25788"/>
                        <a:pt x="-2504" y="61792"/>
                        <a:pt x="3116" y="98463"/>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6" name="任意多边形: 形状 525"/>
                <p:cNvSpPr/>
                <p:nvPr>
                  <p:custDataLst>
                    <p:tags r:id="rId40"/>
                  </p:custDataLst>
                </p:nvPr>
              </p:nvSpPr>
              <p:spPr>
                <a:xfrm>
                  <a:off x="1553527" y="3038760"/>
                  <a:ext cx="77120" cy="150399"/>
                </a:xfrm>
                <a:custGeom>
                  <a:avLst/>
                  <a:gdLst>
                    <a:gd name="connsiteX0" fmla="*/ 0 w 77120"/>
                    <a:gd name="connsiteY0" fmla="*/ 0 h 150399"/>
                    <a:gd name="connsiteX1" fmla="*/ 50292 w 77120"/>
                    <a:gd name="connsiteY1" fmla="*/ 150400 h 150399"/>
                    <a:gd name="connsiteX2" fmla="*/ 76010 w 77120"/>
                    <a:gd name="connsiteY2" fmla="*/ 138589 h 150399"/>
                    <a:gd name="connsiteX3" fmla="*/ 0 w 77120"/>
                    <a:gd name="connsiteY3" fmla="*/ 0 h 150399"/>
                  </a:gdLst>
                  <a:ahLst/>
                  <a:cxnLst>
                    <a:cxn ang="0">
                      <a:pos x="connsiteX0" y="connsiteY0"/>
                    </a:cxn>
                    <a:cxn ang="0">
                      <a:pos x="connsiteX1" y="connsiteY1"/>
                    </a:cxn>
                    <a:cxn ang="0">
                      <a:pos x="connsiteX2" y="connsiteY2"/>
                    </a:cxn>
                    <a:cxn ang="0">
                      <a:pos x="connsiteX3" y="connsiteY3"/>
                    </a:cxn>
                  </a:cxnLst>
                  <a:rect l="l" t="t" r="r" b="b"/>
                  <a:pathLst>
                    <a:path w="77120" h="150399">
                      <a:moveTo>
                        <a:pt x="0" y="0"/>
                      </a:moveTo>
                      <a:cubicBezTo>
                        <a:pt x="9887" y="52178"/>
                        <a:pt x="26803" y="102775"/>
                        <a:pt x="50292" y="150400"/>
                      </a:cubicBezTo>
                      <a:cubicBezTo>
                        <a:pt x="50292" y="150400"/>
                        <a:pt x="60960" y="146018"/>
                        <a:pt x="76010" y="138589"/>
                      </a:cubicBezTo>
                      <a:cubicBezTo>
                        <a:pt x="83477" y="80781"/>
                        <a:pt x="52759" y="24775"/>
                        <a:pt x="0" y="0"/>
                      </a:cubicBezTo>
                      <a:close/>
                    </a:path>
                  </a:pathLst>
                </a:custGeom>
                <a:solidFill>
                  <a:srgbClr val="000000">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7" name="任意多边形: 形状 526"/>
                <p:cNvSpPr/>
                <p:nvPr>
                  <p:custDataLst>
                    <p:tags r:id="rId41"/>
                  </p:custDataLst>
                </p:nvPr>
              </p:nvSpPr>
              <p:spPr>
                <a:xfrm>
                  <a:off x="1130046" y="2915541"/>
                  <a:ext cx="488327" cy="645379"/>
                </a:xfrm>
                <a:custGeom>
                  <a:avLst/>
                  <a:gdLst>
                    <a:gd name="connsiteX0" fmla="*/ 392811 w 488327"/>
                    <a:gd name="connsiteY0" fmla="*/ 603946 h 645379"/>
                    <a:gd name="connsiteX1" fmla="*/ 270224 w 488327"/>
                    <a:gd name="connsiteY1" fmla="*/ 645380 h 645379"/>
                    <a:gd name="connsiteX2" fmla="*/ 247459 w 488327"/>
                    <a:gd name="connsiteY2" fmla="*/ 570894 h 645379"/>
                    <a:gd name="connsiteX3" fmla="*/ 222599 w 488327"/>
                    <a:gd name="connsiteY3" fmla="*/ 639570 h 645379"/>
                    <a:gd name="connsiteX4" fmla="*/ 0 w 488327"/>
                    <a:gd name="connsiteY4" fmla="*/ 587849 h 645379"/>
                    <a:gd name="connsiteX5" fmla="*/ 107251 w 488327"/>
                    <a:gd name="connsiteY5" fmla="*/ 300765 h 645379"/>
                    <a:gd name="connsiteX6" fmla="*/ 125444 w 488327"/>
                    <a:gd name="connsiteY6" fmla="*/ 63593 h 645379"/>
                    <a:gd name="connsiteX7" fmla="*/ 125444 w 488327"/>
                    <a:gd name="connsiteY7" fmla="*/ 63117 h 645379"/>
                    <a:gd name="connsiteX8" fmla="*/ 169316 w 488327"/>
                    <a:gd name="connsiteY8" fmla="*/ 3081 h 645379"/>
                    <a:gd name="connsiteX9" fmla="*/ 173069 w 488327"/>
                    <a:gd name="connsiteY9" fmla="*/ 2633 h 645379"/>
                    <a:gd name="connsiteX10" fmla="*/ 237934 w 488327"/>
                    <a:gd name="connsiteY10" fmla="*/ 61 h 645379"/>
                    <a:gd name="connsiteX11" fmla="*/ 366236 w 488327"/>
                    <a:gd name="connsiteY11" fmla="*/ 7586 h 645379"/>
                    <a:gd name="connsiteX12" fmla="*/ 482727 w 488327"/>
                    <a:gd name="connsiteY12" fmla="*/ 32827 h 645379"/>
                    <a:gd name="connsiteX13" fmla="*/ 487299 w 488327"/>
                    <a:gd name="connsiteY13" fmla="*/ 95216 h 645379"/>
                    <a:gd name="connsiteX14" fmla="*/ 368808 w 488327"/>
                    <a:gd name="connsiteY14" fmla="*/ 441259 h 64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8327" h="645379">
                      <a:moveTo>
                        <a:pt x="392811" y="603946"/>
                      </a:moveTo>
                      <a:lnTo>
                        <a:pt x="270224" y="645380"/>
                      </a:lnTo>
                      <a:lnTo>
                        <a:pt x="247459" y="570894"/>
                      </a:lnTo>
                      <a:lnTo>
                        <a:pt x="222599" y="639570"/>
                      </a:lnTo>
                      <a:lnTo>
                        <a:pt x="0" y="587849"/>
                      </a:lnTo>
                      <a:cubicBezTo>
                        <a:pt x="19050" y="451165"/>
                        <a:pt x="95250" y="342199"/>
                        <a:pt x="107251" y="300765"/>
                      </a:cubicBezTo>
                      <a:cubicBezTo>
                        <a:pt x="123825" y="243615"/>
                        <a:pt x="136684" y="134268"/>
                        <a:pt x="125444" y="63593"/>
                      </a:cubicBezTo>
                      <a:lnTo>
                        <a:pt x="125444" y="63117"/>
                      </a:lnTo>
                      <a:cubicBezTo>
                        <a:pt x="120977" y="34427"/>
                        <a:pt x="140618" y="7548"/>
                        <a:pt x="169316" y="3081"/>
                      </a:cubicBezTo>
                      <a:cubicBezTo>
                        <a:pt x="170555" y="2890"/>
                        <a:pt x="171812" y="2738"/>
                        <a:pt x="173069" y="2633"/>
                      </a:cubicBezTo>
                      <a:cubicBezTo>
                        <a:pt x="194596" y="918"/>
                        <a:pt x="216217" y="61"/>
                        <a:pt x="237934" y="61"/>
                      </a:cubicBezTo>
                      <a:cubicBezTo>
                        <a:pt x="280826" y="-434"/>
                        <a:pt x="323698" y="2080"/>
                        <a:pt x="366236" y="7586"/>
                      </a:cubicBezTo>
                      <a:cubicBezTo>
                        <a:pt x="420910" y="16158"/>
                        <a:pt x="482727" y="32827"/>
                        <a:pt x="482727" y="32827"/>
                      </a:cubicBezTo>
                      <a:cubicBezTo>
                        <a:pt x="482727" y="32827"/>
                        <a:pt x="491204" y="36447"/>
                        <a:pt x="487299" y="95216"/>
                      </a:cubicBezTo>
                      <a:cubicBezTo>
                        <a:pt x="483680" y="146556"/>
                        <a:pt x="473869" y="306195"/>
                        <a:pt x="368808" y="44125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8" name="任意多边形: 形状 527"/>
                <p:cNvSpPr/>
                <p:nvPr>
                  <p:custDataLst>
                    <p:tags r:id="rId42"/>
                  </p:custDataLst>
                </p:nvPr>
              </p:nvSpPr>
              <p:spPr>
                <a:xfrm>
                  <a:off x="1130046" y="2915246"/>
                  <a:ext cx="488128" cy="645674"/>
                </a:xfrm>
                <a:custGeom>
                  <a:avLst/>
                  <a:gdLst>
                    <a:gd name="connsiteX0" fmla="*/ 0 w 488128"/>
                    <a:gd name="connsiteY0" fmla="*/ 588048 h 645674"/>
                    <a:gd name="connsiteX1" fmla="*/ 222599 w 488128"/>
                    <a:gd name="connsiteY1" fmla="*/ 639864 h 645674"/>
                    <a:gd name="connsiteX2" fmla="*/ 247459 w 488128"/>
                    <a:gd name="connsiteY2" fmla="*/ 571189 h 645674"/>
                    <a:gd name="connsiteX3" fmla="*/ 270129 w 488128"/>
                    <a:gd name="connsiteY3" fmla="*/ 645675 h 645674"/>
                    <a:gd name="connsiteX4" fmla="*/ 392906 w 488128"/>
                    <a:gd name="connsiteY4" fmla="*/ 604241 h 645674"/>
                    <a:gd name="connsiteX5" fmla="*/ 368617 w 488128"/>
                    <a:gd name="connsiteY5" fmla="*/ 441363 h 645674"/>
                    <a:gd name="connsiteX6" fmla="*/ 487109 w 488128"/>
                    <a:gd name="connsiteY6" fmla="*/ 95129 h 645674"/>
                    <a:gd name="connsiteX7" fmla="*/ 482441 w 488128"/>
                    <a:gd name="connsiteY7" fmla="*/ 32836 h 645674"/>
                    <a:gd name="connsiteX8" fmla="*/ 366046 w 488128"/>
                    <a:gd name="connsiteY8" fmla="*/ 7595 h 645674"/>
                    <a:gd name="connsiteX9" fmla="*/ 237744 w 488128"/>
                    <a:gd name="connsiteY9" fmla="*/ 70 h 645674"/>
                    <a:gd name="connsiteX10" fmla="*/ 172879 w 488128"/>
                    <a:gd name="connsiteY10" fmla="*/ 2642 h 645674"/>
                    <a:gd name="connsiteX11" fmla="*/ 124806 w 488128"/>
                    <a:gd name="connsiteY11" fmla="*/ 59373 h 645674"/>
                    <a:gd name="connsiteX12" fmla="*/ 125254 w 488128"/>
                    <a:gd name="connsiteY12" fmla="*/ 63125 h 645674"/>
                    <a:gd name="connsiteX13" fmla="*/ 125254 w 488128"/>
                    <a:gd name="connsiteY13" fmla="*/ 63602 h 645674"/>
                    <a:gd name="connsiteX14" fmla="*/ 128302 w 488128"/>
                    <a:gd name="connsiteY14" fmla="*/ 163424 h 645674"/>
                    <a:gd name="connsiteX15" fmla="*/ 107061 w 488128"/>
                    <a:gd name="connsiteY15" fmla="*/ 300774 h 645674"/>
                    <a:gd name="connsiteX16" fmla="*/ 93440 w 488128"/>
                    <a:gd name="connsiteY16" fmla="*/ 333064 h 645674"/>
                    <a:gd name="connsiteX17" fmla="*/ 0 w 488128"/>
                    <a:gd name="connsiteY17" fmla="*/ 588048 h 64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28" h="645674">
                      <a:moveTo>
                        <a:pt x="0" y="588048"/>
                      </a:moveTo>
                      <a:lnTo>
                        <a:pt x="222599" y="639864"/>
                      </a:lnTo>
                      <a:lnTo>
                        <a:pt x="247459" y="571189"/>
                      </a:lnTo>
                      <a:lnTo>
                        <a:pt x="270129" y="645675"/>
                      </a:lnTo>
                      <a:lnTo>
                        <a:pt x="392906" y="604241"/>
                      </a:lnTo>
                      <a:lnTo>
                        <a:pt x="368617" y="441363"/>
                      </a:lnTo>
                      <a:cubicBezTo>
                        <a:pt x="473392" y="306204"/>
                        <a:pt x="483489" y="146660"/>
                        <a:pt x="487109" y="95129"/>
                      </a:cubicBezTo>
                      <a:cubicBezTo>
                        <a:pt x="491014" y="36456"/>
                        <a:pt x="482441" y="32836"/>
                        <a:pt x="482441" y="32836"/>
                      </a:cubicBezTo>
                      <a:cubicBezTo>
                        <a:pt x="482441" y="32836"/>
                        <a:pt x="420719" y="16262"/>
                        <a:pt x="366046" y="7595"/>
                      </a:cubicBezTo>
                      <a:cubicBezTo>
                        <a:pt x="323507" y="2051"/>
                        <a:pt x="280635" y="-463"/>
                        <a:pt x="237744" y="70"/>
                      </a:cubicBezTo>
                      <a:cubicBezTo>
                        <a:pt x="216027" y="70"/>
                        <a:pt x="194405" y="927"/>
                        <a:pt x="172879" y="2642"/>
                      </a:cubicBezTo>
                      <a:cubicBezTo>
                        <a:pt x="143942" y="5033"/>
                        <a:pt x="122415" y="30426"/>
                        <a:pt x="124806" y="59373"/>
                      </a:cubicBezTo>
                      <a:cubicBezTo>
                        <a:pt x="124911" y="60630"/>
                        <a:pt x="125063" y="61878"/>
                        <a:pt x="125254" y="63125"/>
                      </a:cubicBezTo>
                      <a:cubicBezTo>
                        <a:pt x="125206" y="63278"/>
                        <a:pt x="125206" y="63449"/>
                        <a:pt x="125254" y="63602"/>
                      </a:cubicBezTo>
                      <a:cubicBezTo>
                        <a:pt x="129711" y="96682"/>
                        <a:pt x="130731" y="130134"/>
                        <a:pt x="128302" y="163424"/>
                      </a:cubicBezTo>
                      <a:cubicBezTo>
                        <a:pt x="125921" y="209811"/>
                        <a:pt x="118805" y="255835"/>
                        <a:pt x="107061" y="300774"/>
                      </a:cubicBezTo>
                      <a:cubicBezTo>
                        <a:pt x="103337" y="311861"/>
                        <a:pt x="98784" y="322653"/>
                        <a:pt x="93440" y="333064"/>
                      </a:cubicBezTo>
                      <a:cubicBezTo>
                        <a:pt x="67342" y="386595"/>
                        <a:pt x="15335" y="478416"/>
                        <a:pt x="0" y="588048"/>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9" name="任意多边形: 形状 528"/>
                <p:cNvSpPr/>
                <p:nvPr>
                  <p:custDataLst>
                    <p:tags r:id="rId43"/>
                  </p:custDataLst>
                </p:nvPr>
              </p:nvSpPr>
              <p:spPr>
                <a:xfrm>
                  <a:off x="1342123" y="2894325"/>
                  <a:ext cx="212547" cy="281976"/>
                </a:xfrm>
                <a:custGeom>
                  <a:avLst/>
                  <a:gdLst>
                    <a:gd name="connsiteX0" fmla="*/ 55861 w 212547"/>
                    <a:gd name="connsiteY0" fmla="*/ 130243 h 281976"/>
                    <a:gd name="connsiteX1" fmla="*/ 119202 w 212547"/>
                    <a:gd name="connsiteY1" fmla="*/ 281977 h 281976"/>
                    <a:gd name="connsiteX2" fmla="*/ 174447 w 212547"/>
                    <a:gd name="connsiteY2" fmla="*/ 129577 h 281976"/>
                    <a:gd name="connsiteX3" fmla="*/ 212547 w 212547"/>
                    <a:gd name="connsiteY3" fmla="*/ 141102 h 281976"/>
                    <a:gd name="connsiteX4" fmla="*/ 87960 w 212547"/>
                    <a:gd name="connsiteY4" fmla="*/ 37 h 281976"/>
                    <a:gd name="connsiteX5" fmla="*/ 140 w 212547"/>
                    <a:gd name="connsiteY5" fmla="*/ 141102 h 2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47" h="281976">
                      <a:moveTo>
                        <a:pt x="55861" y="130243"/>
                      </a:moveTo>
                      <a:cubicBezTo>
                        <a:pt x="55861" y="130243"/>
                        <a:pt x="104915" y="172725"/>
                        <a:pt x="119202" y="281977"/>
                      </a:cubicBezTo>
                      <a:lnTo>
                        <a:pt x="174447" y="129577"/>
                      </a:lnTo>
                      <a:lnTo>
                        <a:pt x="212547" y="141102"/>
                      </a:lnTo>
                      <a:cubicBezTo>
                        <a:pt x="212547" y="141102"/>
                        <a:pt x="183306" y="2704"/>
                        <a:pt x="87960" y="37"/>
                      </a:cubicBezTo>
                      <a:cubicBezTo>
                        <a:pt x="-7385" y="-2630"/>
                        <a:pt x="140" y="141102"/>
                        <a:pt x="140" y="14110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0" name="任意多边形: 形状 529"/>
                <p:cNvSpPr/>
                <p:nvPr>
                  <p:custDataLst>
                    <p:tags r:id="rId44"/>
                  </p:custDataLst>
                </p:nvPr>
              </p:nvSpPr>
              <p:spPr>
                <a:xfrm>
                  <a:off x="1342123" y="2894325"/>
                  <a:ext cx="212547" cy="281976"/>
                </a:xfrm>
                <a:custGeom>
                  <a:avLst/>
                  <a:gdLst>
                    <a:gd name="connsiteX0" fmla="*/ 55861 w 212547"/>
                    <a:gd name="connsiteY0" fmla="*/ 130243 h 281976"/>
                    <a:gd name="connsiteX1" fmla="*/ 119202 w 212547"/>
                    <a:gd name="connsiteY1" fmla="*/ 281977 h 281976"/>
                    <a:gd name="connsiteX2" fmla="*/ 174447 w 212547"/>
                    <a:gd name="connsiteY2" fmla="*/ 129577 h 281976"/>
                    <a:gd name="connsiteX3" fmla="*/ 212547 w 212547"/>
                    <a:gd name="connsiteY3" fmla="*/ 141102 h 281976"/>
                    <a:gd name="connsiteX4" fmla="*/ 87960 w 212547"/>
                    <a:gd name="connsiteY4" fmla="*/ 37 h 281976"/>
                    <a:gd name="connsiteX5" fmla="*/ 140 w 212547"/>
                    <a:gd name="connsiteY5" fmla="*/ 141102 h 2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547" h="281976">
                      <a:moveTo>
                        <a:pt x="55861" y="130243"/>
                      </a:moveTo>
                      <a:cubicBezTo>
                        <a:pt x="55861" y="130243"/>
                        <a:pt x="104915" y="172725"/>
                        <a:pt x="119202" y="281977"/>
                      </a:cubicBezTo>
                      <a:lnTo>
                        <a:pt x="174447" y="129577"/>
                      </a:lnTo>
                      <a:lnTo>
                        <a:pt x="212547" y="141102"/>
                      </a:lnTo>
                      <a:cubicBezTo>
                        <a:pt x="212547" y="141102"/>
                        <a:pt x="183306" y="2704"/>
                        <a:pt x="87960" y="37"/>
                      </a:cubicBezTo>
                      <a:cubicBezTo>
                        <a:pt x="-7385" y="-2630"/>
                        <a:pt x="140" y="141102"/>
                        <a:pt x="140" y="141102"/>
                      </a:cubicBez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1" name="任意多边形: 形状 530"/>
                <p:cNvSpPr/>
                <p:nvPr>
                  <p:custDataLst>
                    <p:tags r:id="rId45"/>
                  </p:custDataLst>
                </p:nvPr>
              </p:nvSpPr>
              <p:spPr>
                <a:xfrm>
                  <a:off x="1378934" y="2799206"/>
                  <a:ext cx="156495" cy="291179"/>
                </a:xfrm>
                <a:custGeom>
                  <a:avLst/>
                  <a:gdLst>
                    <a:gd name="connsiteX0" fmla="*/ 156496 w 156495"/>
                    <a:gd name="connsiteY0" fmla="*/ 69628 h 291179"/>
                    <a:gd name="connsiteX1" fmla="*/ 115633 w 156495"/>
                    <a:gd name="connsiteY1" fmla="*/ 106966 h 291179"/>
                    <a:gd name="connsiteX2" fmla="*/ 114776 w 156495"/>
                    <a:gd name="connsiteY2" fmla="*/ 109823 h 291179"/>
                    <a:gd name="connsiteX3" fmla="*/ 111252 w 156495"/>
                    <a:gd name="connsiteY3" fmla="*/ 135446 h 291179"/>
                    <a:gd name="connsiteX4" fmla="*/ 86868 w 156495"/>
                    <a:gd name="connsiteY4" fmla="*/ 291179 h 291179"/>
                    <a:gd name="connsiteX5" fmla="*/ 0 w 156495"/>
                    <a:gd name="connsiteY5" fmla="*/ 128778 h 291179"/>
                    <a:gd name="connsiteX6" fmla="*/ 66675 w 156495"/>
                    <a:gd name="connsiteY6" fmla="*/ 0 h 291179"/>
                    <a:gd name="connsiteX7" fmla="*/ 93726 w 156495"/>
                    <a:gd name="connsiteY7" fmla="*/ 20860 h 29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95" h="291179">
                      <a:moveTo>
                        <a:pt x="156496" y="69628"/>
                      </a:moveTo>
                      <a:cubicBezTo>
                        <a:pt x="156496" y="69628"/>
                        <a:pt x="121634" y="92107"/>
                        <a:pt x="115633" y="106966"/>
                      </a:cubicBezTo>
                      <a:cubicBezTo>
                        <a:pt x="115290" y="107899"/>
                        <a:pt x="115005" y="108852"/>
                        <a:pt x="114776" y="109823"/>
                      </a:cubicBezTo>
                      <a:cubicBezTo>
                        <a:pt x="113071" y="118281"/>
                        <a:pt x="111890" y="126844"/>
                        <a:pt x="111252" y="135446"/>
                      </a:cubicBezTo>
                      <a:cubicBezTo>
                        <a:pt x="138303" y="192596"/>
                        <a:pt x="86868" y="291179"/>
                        <a:pt x="86868" y="291179"/>
                      </a:cubicBezTo>
                      <a:cubicBezTo>
                        <a:pt x="66246" y="232982"/>
                        <a:pt x="36957" y="178232"/>
                        <a:pt x="0" y="128778"/>
                      </a:cubicBezTo>
                      <a:cubicBezTo>
                        <a:pt x="55816" y="106966"/>
                        <a:pt x="66675" y="0"/>
                        <a:pt x="66675" y="0"/>
                      </a:cubicBezTo>
                      <a:lnTo>
                        <a:pt x="93726" y="20860"/>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2" name="任意多边形: 形状 531"/>
                <p:cNvSpPr/>
                <p:nvPr>
                  <p:custDataLst>
                    <p:tags r:id="rId46"/>
                  </p:custDataLst>
                </p:nvPr>
              </p:nvSpPr>
              <p:spPr>
                <a:xfrm>
                  <a:off x="1449499" y="2812351"/>
                  <a:ext cx="85930" cy="96678"/>
                </a:xfrm>
                <a:custGeom>
                  <a:avLst/>
                  <a:gdLst>
                    <a:gd name="connsiteX0" fmla="*/ 85930 w 85930"/>
                    <a:gd name="connsiteY0" fmla="*/ 56483 h 96678"/>
                    <a:gd name="connsiteX1" fmla="*/ 45068 w 85930"/>
                    <a:gd name="connsiteY1" fmla="*/ 93821 h 96678"/>
                    <a:gd name="connsiteX2" fmla="*/ 44211 w 85930"/>
                    <a:gd name="connsiteY2" fmla="*/ 96679 h 96678"/>
                    <a:gd name="connsiteX3" fmla="*/ 205 w 85930"/>
                    <a:gd name="connsiteY3" fmla="*/ 0 h 96678"/>
                    <a:gd name="connsiteX4" fmla="*/ 22779 w 85930"/>
                    <a:gd name="connsiteY4" fmla="*/ 7715 h 9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30" h="96678">
                      <a:moveTo>
                        <a:pt x="85930" y="56483"/>
                      </a:moveTo>
                      <a:cubicBezTo>
                        <a:pt x="85930" y="56483"/>
                        <a:pt x="51069" y="78962"/>
                        <a:pt x="45068" y="93821"/>
                      </a:cubicBezTo>
                      <a:cubicBezTo>
                        <a:pt x="44725" y="94755"/>
                        <a:pt x="44439" y="95707"/>
                        <a:pt x="44211" y="96679"/>
                      </a:cubicBezTo>
                      <a:cubicBezTo>
                        <a:pt x="14426" y="73733"/>
                        <a:pt x="-2052" y="37529"/>
                        <a:pt x="205" y="0"/>
                      </a:cubicBezTo>
                      <a:lnTo>
                        <a:pt x="22779" y="7715"/>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3" name="任意多边形: 形状 532"/>
                <p:cNvSpPr/>
                <p:nvPr>
                  <p:custDataLst>
                    <p:tags r:id="rId47"/>
                  </p:custDataLst>
                </p:nvPr>
              </p:nvSpPr>
              <p:spPr>
                <a:xfrm>
                  <a:off x="1372474" y="2595283"/>
                  <a:ext cx="305813" cy="265469"/>
                </a:xfrm>
                <a:custGeom>
                  <a:avLst/>
                  <a:gdLst>
                    <a:gd name="connsiteX0" fmla="*/ 182005 w 305813"/>
                    <a:gd name="connsiteY0" fmla="*/ 23424 h 265469"/>
                    <a:gd name="connsiteX1" fmla="*/ 229630 w 305813"/>
                    <a:gd name="connsiteY1" fmla="*/ 19710 h 265469"/>
                    <a:gd name="connsiteX2" fmla="*/ 258205 w 305813"/>
                    <a:gd name="connsiteY2" fmla="*/ 50856 h 265469"/>
                    <a:gd name="connsiteX3" fmla="*/ 304973 w 305813"/>
                    <a:gd name="connsiteY3" fmla="*/ 104958 h 265469"/>
                    <a:gd name="connsiteX4" fmla="*/ 287733 w 305813"/>
                    <a:gd name="connsiteY4" fmla="*/ 153345 h 265469"/>
                    <a:gd name="connsiteX5" fmla="*/ 293162 w 305813"/>
                    <a:gd name="connsiteY5" fmla="*/ 203923 h 265469"/>
                    <a:gd name="connsiteX6" fmla="*/ 258205 w 305813"/>
                    <a:gd name="connsiteY6" fmla="*/ 240118 h 265469"/>
                    <a:gd name="connsiteX7" fmla="*/ 217629 w 305813"/>
                    <a:gd name="connsiteY7" fmla="*/ 265455 h 265469"/>
                    <a:gd name="connsiteX8" fmla="*/ 100186 w 305813"/>
                    <a:gd name="connsiteY8" fmla="*/ 211734 h 265469"/>
                    <a:gd name="connsiteX9" fmla="*/ 71611 w 305813"/>
                    <a:gd name="connsiteY9" fmla="*/ 221259 h 265469"/>
                    <a:gd name="connsiteX10" fmla="*/ 19033 w 305813"/>
                    <a:gd name="connsiteY10" fmla="*/ 211734 h 265469"/>
                    <a:gd name="connsiteX11" fmla="*/ 19033 w 305813"/>
                    <a:gd name="connsiteY11" fmla="*/ 162680 h 265469"/>
                    <a:gd name="connsiteX12" fmla="*/ 745 w 305813"/>
                    <a:gd name="connsiteY12" fmla="*/ 141058 h 265469"/>
                    <a:gd name="connsiteX13" fmla="*/ 12746 w 305813"/>
                    <a:gd name="connsiteY13" fmla="*/ 104958 h 265469"/>
                    <a:gd name="connsiteX14" fmla="*/ 83993 w 305813"/>
                    <a:gd name="connsiteY14" fmla="*/ 4089 h 265469"/>
                    <a:gd name="connsiteX15" fmla="*/ 182005 w 305813"/>
                    <a:gd name="connsiteY15" fmla="*/ 23424 h 26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813" h="265469">
                      <a:moveTo>
                        <a:pt x="182005" y="23424"/>
                      </a:moveTo>
                      <a:cubicBezTo>
                        <a:pt x="182005" y="23424"/>
                        <a:pt x="196198" y="11137"/>
                        <a:pt x="229630" y="19710"/>
                      </a:cubicBezTo>
                      <a:cubicBezTo>
                        <a:pt x="263063" y="28282"/>
                        <a:pt x="258205" y="50856"/>
                        <a:pt x="258205" y="50856"/>
                      </a:cubicBezTo>
                      <a:cubicBezTo>
                        <a:pt x="258205" y="50856"/>
                        <a:pt x="299544" y="68478"/>
                        <a:pt x="304973" y="104958"/>
                      </a:cubicBezTo>
                      <a:cubicBezTo>
                        <a:pt x="310402" y="141439"/>
                        <a:pt x="287733" y="153345"/>
                        <a:pt x="287733" y="153345"/>
                      </a:cubicBezTo>
                      <a:cubicBezTo>
                        <a:pt x="298172" y="168128"/>
                        <a:pt x="300230" y="187264"/>
                        <a:pt x="293162" y="203923"/>
                      </a:cubicBezTo>
                      <a:cubicBezTo>
                        <a:pt x="287142" y="220382"/>
                        <a:pt x="274446" y="233527"/>
                        <a:pt x="258205" y="240118"/>
                      </a:cubicBezTo>
                      <a:cubicBezTo>
                        <a:pt x="258205" y="240118"/>
                        <a:pt x="266206" y="264407"/>
                        <a:pt x="217629" y="265455"/>
                      </a:cubicBezTo>
                      <a:cubicBezTo>
                        <a:pt x="169051" y="266502"/>
                        <a:pt x="100186" y="211734"/>
                        <a:pt x="100186" y="211734"/>
                      </a:cubicBezTo>
                      <a:lnTo>
                        <a:pt x="71611" y="221259"/>
                      </a:lnTo>
                      <a:cubicBezTo>
                        <a:pt x="71611" y="221259"/>
                        <a:pt x="38464" y="231641"/>
                        <a:pt x="19033" y="211734"/>
                      </a:cubicBezTo>
                      <a:cubicBezTo>
                        <a:pt x="-398" y="191826"/>
                        <a:pt x="19033" y="162680"/>
                        <a:pt x="19033" y="162680"/>
                      </a:cubicBezTo>
                      <a:cubicBezTo>
                        <a:pt x="10127" y="158413"/>
                        <a:pt x="3478" y="150545"/>
                        <a:pt x="745" y="141058"/>
                      </a:cubicBezTo>
                      <a:cubicBezTo>
                        <a:pt x="-3637" y="125247"/>
                        <a:pt x="12746" y="104958"/>
                        <a:pt x="12746" y="104958"/>
                      </a:cubicBezTo>
                      <a:cubicBezTo>
                        <a:pt x="12746" y="104958"/>
                        <a:pt x="32654" y="19900"/>
                        <a:pt x="83993" y="4089"/>
                      </a:cubicBezTo>
                      <a:cubicBezTo>
                        <a:pt x="135333" y="-11723"/>
                        <a:pt x="182005" y="23424"/>
                        <a:pt x="182005" y="2342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4" name="任意多边形: 形状 533"/>
                <p:cNvSpPr/>
                <p:nvPr>
                  <p:custDataLst>
                    <p:tags r:id="rId48"/>
                  </p:custDataLst>
                </p:nvPr>
              </p:nvSpPr>
              <p:spPr>
                <a:xfrm>
                  <a:off x="1435998" y="2630235"/>
                  <a:ext cx="198286" cy="263485"/>
                </a:xfrm>
                <a:custGeom>
                  <a:avLst/>
                  <a:gdLst>
                    <a:gd name="connsiteX0" fmla="*/ 111719 w 198286"/>
                    <a:gd name="connsiteY0" fmla="*/ 855 h 263485"/>
                    <a:gd name="connsiteX1" fmla="*/ 197444 w 198286"/>
                    <a:gd name="connsiteY1" fmla="*/ 128776 h 263485"/>
                    <a:gd name="connsiteX2" fmla="*/ 73143 w 198286"/>
                    <a:gd name="connsiteY2" fmla="*/ 254887 h 263485"/>
                    <a:gd name="connsiteX3" fmla="*/ 111719 w 198286"/>
                    <a:gd name="connsiteY3" fmla="*/ 855 h 263485"/>
                  </a:gdLst>
                  <a:ahLst/>
                  <a:cxnLst>
                    <a:cxn ang="0">
                      <a:pos x="connsiteX0" y="connsiteY0"/>
                    </a:cxn>
                    <a:cxn ang="0">
                      <a:pos x="connsiteX1" y="connsiteY1"/>
                    </a:cxn>
                    <a:cxn ang="0">
                      <a:pos x="connsiteX2" y="connsiteY2"/>
                    </a:cxn>
                    <a:cxn ang="0">
                      <a:pos x="connsiteX3" y="connsiteY3"/>
                    </a:cxn>
                  </a:cxnLst>
                  <a:rect l="l" t="t" r="r" b="b"/>
                  <a:pathLst>
                    <a:path w="198286" h="263485">
                      <a:moveTo>
                        <a:pt x="111719" y="855"/>
                      </a:moveTo>
                      <a:cubicBezTo>
                        <a:pt x="184585" y="10380"/>
                        <a:pt x="202683" y="53052"/>
                        <a:pt x="197444" y="128776"/>
                      </a:cubicBezTo>
                      <a:cubicBezTo>
                        <a:pt x="191348" y="224026"/>
                        <a:pt x="161440" y="287368"/>
                        <a:pt x="73143" y="254887"/>
                      </a:cubicBezTo>
                      <a:cubicBezTo>
                        <a:pt x="-46491" y="210882"/>
                        <a:pt x="-9248" y="-15623"/>
                        <a:pt x="111719" y="855"/>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5" name="任意多边形: 形状 534"/>
                <p:cNvSpPr/>
                <p:nvPr>
                  <p:custDataLst>
                    <p:tags r:id="rId49"/>
                  </p:custDataLst>
                </p:nvPr>
              </p:nvSpPr>
              <p:spPr>
                <a:xfrm>
                  <a:off x="1584007" y="2748534"/>
                  <a:ext cx="20383" cy="39552"/>
                </a:xfrm>
                <a:custGeom>
                  <a:avLst/>
                  <a:gdLst>
                    <a:gd name="connsiteX0" fmla="*/ 3334 w 20383"/>
                    <a:gd name="connsiteY0" fmla="*/ 0 h 39552"/>
                    <a:gd name="connsiteX1" fmla="*/ 20383 w 20383"/>
                    <a:gd name="connsiteY1" fmla="*/ 33147 h 39552"/>
                    <a:gd name="connsiteX2" fmla="*/ 0 w 20383"/>
                    <a:gd name="connsiteY2" fmla="*/ 38767 h 39552"/>
                  </a:gdLst>
                  <a:ahLst/>
                  <a:cxnLst>
                    <a:cxn ang="0">
                      <a:pos x="connsiteX0" y="connsiteY0"/>
                    </a:cxn>
                    <a:cxn ang="0">
                      <a:pos x="connsiteX1" y="connsiteY1"/>
                    </a:cxn>
                    <a:cxn ang="0">
                      <a:pos x="connsiteX2" y="connsiteY2"/>
                    </a:cxn>
                  </a:cxnLst>
                  <a:rect l="l" t="t" r="r" b="b"/>
                  <a:pathLst>
                    <a:path w="20383" h="39552">
                      <a:moveTo>
                        <a:pt x="3334" y="0"/>
                      </a:moveTo>
                      <a:cubicBezTo>
                        <a:pt x="7658" y="11697"/>
                        <a:pt x="13383" y="22831"/>
                        <a:pt x="20383" y="33147"/>
                      </a:cubicBezTo>
                      <a:cubicBezTo>
                        <a:pt x="15183" y="38691"/>
                        <a:pt x="7315" y="40862"/>
                        <a:pt x="0" y="38767"/>
                      </a:cubicBezTo>
                      <a:close/>
                    </a:path>
                  </a:pathLst>
                </a:custGeom>
                <a:solidFill>
                  <a:srgbClr val="A0272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6" name="任意多边形: 形状 535"/>
                <p:cNvSpPr/>
                <p:nvPr>
                  <p:custDataLst>
                    <p:tags r:id="rId50"/>
                  </p:custDataLst>
                </p:nvPr>
              </p:nvSpPr>
              <p:spPr>
                <a:xfrm>
                  <a:off x="1528946" y="2724317"/>
                  <a:ext cx="14682" cy="21867"/>
                </a:xfrm>
                <a:custGeom>
                  <a:avLst/>
                  <a:gdLst>
                    <a:gd name="connsiteX0" fmla="*/ 14580 w 14682"/>
                    <a:gd name="connsiteY0" fmla="*/ 12215 h 21867"/>
                    <a:gd name="connsiteX1" fmla="*/ 6103 w 14682"/>
                    <a:gd name="connsiteY1" fmla="*/ 21740 h 21867"/>
                    <a:gd name="connsiteX2" fmla="*/ 102 w 14682"/>
                    <a:gd name="connsiteY2" fmla="*/ 10119 h 21867"/>
                    <a:gd name="connsiteX3" fmla="*/ 8579 w 14682"/>
                    <a:gd name="connsiteY3" fmla="*/ 23 h 21867"/>
                    <a:gd name="connsiteX4" fmla="*/ 14580 w 14682"/>
                    <a:gd name="connsiteY4" fmla="*/ 12215 h 2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 h="21867">
                      <a:moveTo>
                        <a:pt x="14580" y="12215"/>
                      </a:moveTo>
                      <a:cubicBezTo>
                        <a:pt x="13913" y="18215"/>
                        <a:pt x="10103" y="22692"/>
                        <a:pt x="6103" y="21740"/>
                      </a:cubicBezTo>
                      <a:cubicBezTo>
                        <a:pt x="2102" y="20787"/>
                        <a:pt x="-565" y="16120"/>
                        <a:pt x="102" y="10119"/>
                      </a:cubicBezTo>
                      <a:cubicBezTo>
                        <a:pt x="769" y="4118"/>
                        <a:pt x="4579" y="-358"/>
                        <a:pt x="8579" y="23"/>
                      </a:cubicBezTo>
                      <a:cubicBezTo>
                        <a:pt x="12580" y="404"/>
                        <a:pt x="15247" y="6214"/>
                        <a:pt x="14580" y="1221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7" name="任意多边形: 形状 536"/>
                <p:cNvSpPr/>
                <p:nvPr>
                  <p:custDataLst>
                    <p:tags r:id="rId51"/>
                  </p:custDataLst>
                </p:nvPr>
              </p:nvSpPr>
              <p:spPr>
                <a:xfrm>
                  <a:off x="1535430" y="2721292"/>
                  <a:ext cx="13620" cy="5867"/>
                </a:xfrm>
                <a:custGeom>
                  <a:avLst/>
                  <a:gdLst>
                    <a:gd name="connsiteX0" fmla="*/ 0 w 13620"/>
                    <a:gd name="connsiteY0" fmla="*/ 3619 h 5867"/>
                    <a:gd name="connsiteX1" fmla="*/ 13621 w 13620"/>
                    <a:gd name="connsiteY1" fmla="*/ 0 h 5867"/>
                    <a:gd name="connsiteX2" fmla="*/ 0 w 13620"/>
                    <a:gd name="connsiteY2" fmla="*/ 3619 h 5867"/>
                  </a:gdLst>
                  <a:ahLst/>
                  <a:cxnLst>
                    <a:cxn ang="0">
                      <a:pos x="connsiteX0" y="connsiteY0"/>
                    </a:cxn>
                    <a:cxn ang="0">
                      <a:pos x="connsiteX1" y="connsiteY1"/>
                    </a:cxn>
                    <a:cxn ang="0">
                      <a:pos x="connsiteX2" y="connsiteY2"/>
                    </a:cxn>
                  </a:cxnLst>
                  <a:rect l="l" t="t" r="r" b="b"/>
                  <a:pathLst>
                    <a:path w="13620" h="5867">
                      <a:moveTo>
                        <a:pt x="0" y="3619"/>
                      </a:moveTo>
                      <a:lnTo>
                        <a:pt x="13621" y="0"/>
                      </a:lnTo>
                      <a:cubicBezTo>
                        <a:pt x="13621" y="0"/>
                        <a:pt x="6287" y="10287"/>
                        <a:pt x="0" y="36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8" name="任意多边形: 形状 537"/>
                <p:cNvSpPr/>
                <p:nvPr>
                  <p:custDataLst>
                    <p:tags r:id="rId52"/>
                  </p:custDataLst>
                </p:nvPr>
              </p:nvSpPr>
              <p:spPr>
                <a:xfrm>
                  <a:off x="1603717" y="2731461"/>
                  <a:ext cx="14682" cy="21867"/>
                </a:xfrm>
                <a:custGeom>
                  <a:avLst/>
                  <a:gdLst>
                    <a:gd name="connsiteX0" fmla="*/ 14580 w 14682"/>
                    <a:gd name="connsiteY0" fmla="*/ 12215 h 21867"/>
                    <a:gd name="connsiteX1" fmla="*/ 6103 w 14682"/>
                    <a:gd name="connsiteY1" fmla="*/ 21740 h 21867"/>
                    <a:gd name="connsiteX2" fmla="*/ 102 w 14682"/>
                    <a:gd name="connsiteY2" fmla="*/ 10119 h 21867"/>
                    <a:gd name="connsiteX3" fmla="*/ 8579 w 14682"/>
                    <a:gd name="connsiteY3" fmla="*/ 23 h 21867"/>
                    <a:gd name="connsiteX4" fmla="*/ 14580 w 14682"/>
                    <a:gd name="connsiteY4" fmla="*/ 12215 h 21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 h="21867">
                      <a:moveTo>
                        <a:pt x="14580" y="12215"/>
                      </a:moveTo>
                      <a:cubicBezTo>
                        <a:pt x="13913" y="18215"/>
                        <a:pt x="10103" y="22692"/>
                        <a:pt x="6103" y="21740"/>
                      </a:cubicBezTo>
                      <a:cubicBezTo>
                        <a:pt x="2102" y="20787"/>
                        <a:pt x="-565" y="16120"/>
                        <a:pt x="102" y="10119"/>
                      </a:cubicBezTo>
                      <a:cubicBezTo>
                        <a:pt x="769" y="4118"/>
                        <a:pt x="4579" y="-358"/>
                        <a:pt x="8579" y="23"/>
                      </a:cubicBezTo>
                      <a:cubicBezTo>
                        <a:pt x="12580" y="404"/>
                        <a:pt x="15247" y="6023"/>
                        <a:pt x="14580" y="1221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9" name="任意多边形: 形状 538"/>
                <p:cNvSpPr/>
                <p:nvPr>
                  <p:custDataLst>
                    <p:tags r:id="rId53"/>
                  </p:custDataLst>
                </p:nvPr>
              </p:nvSpPr>
              <p:spPr>
                <a:xfrm>
                  <a:off x="1610582" y="2728436"/>
                  <a:ext cx="13620" cy="5867"/>
                </a:xfrm>
                <a:custGeom>
                  <a:avLst/>
                  <a:gdLst>
                    <a:gd name="connsiteX0" fmla="*/ 0 w 13620"/>
                    <a:gd name="connsiteY0" fmla="*/ 3619 h 5867"/>
                    <a:gd name="connsiteX1" fmla="*/ 13621 w 13620"/>
                    <a:gd name="connsiteY1" fmla="*/ 0 h 5867"/>
                    <a:gd name="connsiteX2" fmla="*/ 0 w 13620"/>
                    <a:gd name="connsiteY2" fmla="*/ 3619 h 5867"/>
                  </a:gdLst>
                  <a:ahLst/>
                  <a:cxnLst>
                    <a:cxn ang="0">
                      <a:pos x="connsiteX0" y="connsiteY0"/>
                    </a:cxn>
                    <a:cxn ang="0">
                      <a:pos x="connsiteX1" y="connsiteY1"/>
                    </a:cxn>
                    <a:cxn ang="0">
                      <a:pos x="connsiteX2" y="connsiteY2"/>
                    </a:cxn>
                  </a:cxnLst>
                  <a:rect l="l" t="t" r="r" b="b"/>
                  <a:pathLst>
                    <a:path w="13620" h="5867">
                      <a:moveTo>
                        <a:pt x="0" y="3619"/>
                      </a:moveTo>
                      <a:lnTo>
                        <a:pt x="13621" y="0"/>
                      </a:lnTo>
                      <a:cubicBezTo>
                        <a:pt x="13621" y="0"/>
                        <a:pt x="5905" y="10287"/>
                        <a:pt x="0" y="36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0" name="任意多边形: 形状 539"/>
                <p:cNvSpPr/>
                <p:nvPr>
                  <p:custDataLst>
                    <p:tags r:id="rId54"/>
                  </p:custDataLst>
                </p:nvPr>
              </p:nvSpPr>
              <p:spPr>
                <a:xfrm>
                  <a:off x="1513158" y="2681671"/>
                  <a:ext cx="39380" cy="14286"/>
                </a:xfrm>
                <a:custGeom>
                  <a:avLst/>
                  <a:gdLst>
                    <a:gd name="connsiteX0" fmla="*/ 3222 w 39380"/>
                    <a:gd name="connsiteY0" fmla="*/ 14285 h 14286"/>
                    <a:gd name="connsiteX1" fmla="*/ 936 w 39380"/>
                    <a:gd name="connsiteY1" fmla="*/ 13332 h 14286"/>
                    <a:gd name="connsiteX2" fmla="*/ 907 w 39380"/>
                    <a:gd name="connsiteY2" fmla="*/ 8884 h 14286"/>
                    <a:gd name="connsiteX3" fmla="*/ 936 w 39380"/>
                    <a:gd name="connsiteY3" fmla="*/ 8855 h 14286"/>
                    <a:gd name="connsiteX4" fmla="*/ 37036 w 39380"/>
                    <a:gd name="connsiteY4" fmla="*/ 1426 h 14286"/>
                    <a:gd name="connsiteX5" fmla="*/ 39274 w 39380"/>
                    <a:gd name="connsiteY5" fmla="*/ 5283 h 14286"/>
                    <a:gd name="connsiteX6" fmla="*/ 35416 w 39380"/>
                    <a:gd name="connsiteY6" fmla="*/ 7522 h 14286"/>
                    <a:gd name="connsiteX7" fmla="*/ 5222 w 39380"/>
                    <a:gd name="connsiteY7" fmla="*/ 13427 h 14286"/>
                    <a:gd name="connsiteX8" fmla="*/ 3222 w 39380"/>
                    <a:gd name="connsiteY8" fmla="*/ 14285 h 1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80" h="14286">
                      <a:moveTo>
                        <a:pt x="3222" y="14285"/>
                      </a:moveTo>
                      <a:cubicBezTo>
                        <a:pt x="2355" y="14313"/>
                        <a:pt x="1517" y="13970"/>
                        <a:pt x="936" y="13332"/>
                      </a:cubicBezTo>
                      <a:cubicBezTo>
                        <a:pt x="-302" y="12113"/>
                        <a:pt x="-312" y="10122"/>
                        <a:pt x="907" y="8884"/>
                      </a:cubicBezTo>
                      <a:cubicBezTo>
                        <a:pt x="917" y="8874"/>
                        <a:pt x="926" y="8865"/>
                        <a:pt x="936" y="8855"/>
                      </a:cubicBezTo>
                      <a:cubicBezTo>
                        <a:pt x="11109" y="788"/>
                        <a:pt x="24501" y="-1975"/>
                        <a:pt x="37036" y="1426"/>
                      </a:cubicBezTo>
                      <a:cubicBezTo>
                        <a:pt x="38722" y="1873"/>
                        <a:pt x="39722" y="3598"/>
                        <a:pt x="39274" y="5283"/>
                      </a:cubicBezTo>
                      <a:cubicBezTo>
                        <a:pt x="38826" y="6969"/>
                        <a:pt x="37102" y="7969"/>
                        <a:pt x="35416" y="7522"/>
                      </a:cubicBezTo>
                      <a:cubicBezTo>
                        <a:pt x="24977" y="4760"/>
                        <a:pt x="13852" y="6941"/>
                        <a:pt x="5222" y="13427"/>
                      </a:cubicBezTo>
                      <a:cubicBezTo>
                        <a:pt x="4689" y="13961"/>
                        <a:pt x="3974" y="14265"/>
                        <a:pt x="3222" y="1428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1" name="任意多边形: 形状 540"/>
                <p:cNvSpPr/>
                <p:nvPr>
                  <p:custDataLst>
                    <p:tags r:id="rId55"/>
                  </p:custDataLst>
                </p:nvPr>
              </p:nvSpPr>
              <p:spPr>
                <a:xfrm>
                  <a:off x="1599861" y="2686619"/>
                  <a:ext cx="34579" cy="16766"/>
                </a:xfrm>
                <a:custGeom>
                  <a:avLst/>
                  <a:gdLst>
                    <a:gd name="connsiteX0" fmla="*/ 31390 w 34579"/>
                    <a:gd name="connsiteY0" fmla="*/ 16766 h 16766"/>
                    <a:gd name="connsiteX1" fmla="*/ 29295 w 34579"/>
                    <a:gd name="connsiteY1" fmla="*/ 15909 h 16766"/>
                    <a:gd name="connsiteX2" fmla="*/ 3863 w 34579"/>
                    <a:gd name="connsiteY2" fmla="*/ 6384 h 16766"/>
                    <a:gd name="connsiteX3" fmla="*/ 72 w 34579"/>
                    <a:gd name="connsiteY3" fmla="*/ 4070 h 16766"/>
                    <a:gd name="connsiteX4" fmla="*/ 53 w 34579"/>
                    <a:gd name="connsiteY4" fmla="*/ 4003 h 16766"/>
                    <a:gd name="connsiteX5" fmla="*/ 2434 w 34579"/>
                    <a:gd name="connsiteY5" fmla="*/ 288 h 16766"/>
                    <a:gd name="connsiteX6" fmla="*/ 33486 w 34579"/>
                    <a:gd name="connsiteY6" fmla="*/ 10956 h 16766"/>
                    <a:gd name="connsiteX7" fmla="*/ 33819 w 34579"/>
                    <a:gd name="connsiteY7" fmla="*/ 15385 h 16766"/>
                    <a:gd name="connsiteX8" fmla="*/ 31390 w 34579"/>
                    <a:gd name="connsiteY8" fmla="*/ 16481 h 1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79" h="16766">
                      <a:moveTo>
                        <a:pt x="31390" y="16766"/>
                      </a:moveTo>
                      <a:cubicBezTo>
                        <a:pt x="30609" y="16766"/>
                        <a:pt x="29847" y="16462"/>
                        <a:pt x="29295" y="15909"/>
                      </a:cubicBezTo>
                      <a:cubicBezTo>
                        <a:pt x="22703" y="9032"/>
                        <a:pt x="13350" y="5527"/>
                        <a:pt x="3863" y="6384"/>
                      </a:cubicBezTo>
                      <a:cubicBezTo>
                        <a:pt x="2177" y="6794"/>
                        <a:pt x="472" y="5756"/>
                        <a:pt x="72" y="4070"/>
                      </a:cubicBezTo>
                      <a:cubicBezTo>
                        <a:pt x="62" y="4051"/>
                        <a:pt x="62" y="4022"/>
                        <a:pt x="53" y="4003"/>
                      </a:cubicBezTo>
                      <a:cubicBezTo>
                        <a:pt x="-252" y="2336"/>
                        <a:pt x="786" y="707"/>
                        <a:pt x="2434" y="288"/>
                      </a:cubicBezTo>
                      <a:cubicBezTo>
                        <a:pt x="13874" y="-1141"/>
                        <a:pt x="25342" y="2793"/>
                        <a:pt x="33486" y="10956"/>
                      </a:cubicBezTo>
                      <a:cubicBezTo>
                        <a:pt x="34800" y="12090"/>
                        <a:pt x="34953" y="14071"/>
                        <a:pt x="33819" y="15385"/>
                      </a:cubicBezTo>
                      <a:cubicBezTo>
                        <a:pt x="33210" y="16090"/>
                        <a:pt x="32324" y="16490"/>
                        <a:pt x="31390" y="1648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2" name="任意多边形: 形状 541"/>
                <p:cNvSpPr/>
                <p:nvPr>
                  <p:custDataLst>
                    <p:tags r:id="rId56"/>
                  </p:custDataLst>
                </p:nvPr>
              </p:nvSpPr>
              <p:spPr>
                <a:xfrm>
                  <a:off x="1416749" y="2599400"/>
                  <a:ext cx="221178" cy="216951"/>
                </a:xfrm>
                <a:custGeom>
                  <a:avLst/>
                  <a:gdLst>
                    <a:gd name="connsiteX0" fmla="*/ 34670 w 221178"/>
                    <a:gd name="connsiteY0" fmla="*/ 143704 h 216951"/>
                    <a:gd name="connsiteX1" fmla="*/ 78009 w 221178"/>
                    <a:gd name="connsiteY1" fmla="*/ 41501 h 216951"/>
                    <a:gd name="connsiteX2" fmla="*/ 217550 w 221178"/>
                    <a:gd name="connsiteY2" fmla="*/ 149705 h 216951"/>
                    <a:gd name="connsiteX3" fmla="*/ 124586 w 221178"/>
                    <a:gd name="connsiteY3" fmla="*/ 1591 h 216951"/>
                    <a:gd name="connsiteX4" fmla="*/ 28193 w 221178"/>
                    <a:gd name="connsiteY4" fmla="*/ 216951 h 216951"/>
                    <a:gd name="connsiteX5" fmla="*/ 34670 w 221178"/>
                    <a:gd name="connsiteY5" fmla="*/ 143704 h 21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178" h="216951">
                      <a:moveTo>
                        <a:pt x="34670" y="143704"/>
                      </a:moveTo>
                      <a:cubicBezTo>
                        <a:pt x="34670" y="143704"/>
                        <a:pt x="76866" y="88459"/>
                        <a:pt x="78009" y="41501"/>
                      </a:cubicBezTo>
                      <a:cubicBezTo>
                        <a:pt x="78009" y="41501"/>
                        <a:pt x="230409" y="2258"/>
                        <a:pt x="217550" y="149705"/>
                      </a:cubicBezTo>
                      <a:cubicBezTo>
                        <a:pt x="217550" y="149705"/>
                        <a:pt x="249363" y="21498"/>
                        <a:pt x="124586" y="1591"/>
                      </a:cubicBezTo>
                      <a:cubicBezTo>
                        <a:pt x="-192" y="-18316"/>
                        <a:pt x="-29052" y="153991"/>
                        <a:pt x="28193" y="216951"/>
                      </a:cubicBezTo>
                      <a:cubicBezTo>
                        <a:pt x="16973" y="193158"/>
                        <a:pt x="19449" y="165164"/>
                        <a:pt x="34670" y="14370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3" name="任意多边形: 形状 542"/>
                <p:cNvSpPr/>
                <p:nvPr>
                  <p:custDataLst>
                    <p:tags r:id="rId57"/>
                  </p:custDataLst>
                </p:nvPr>
              </p:nvSpPr>
              <p:spPr>
                <a:xfrm>
                  <a:off x="1409038" y="2726144"/>
                  <a:ext cx="52235" cy="63632"/>
                </a:xfrm>
                <a:custGeom>
                  <a:avLst/>
                  <a:gdLst>
                    <a:gd name="connsiteX0" fmla="*/ 52192 w 52235"/>
                    <a:gd name="connsiteY0" fmla="*/ 33914 h 63632"/>
                    <a:gd name="connsiteX1" fmla="*/ 21712 w 52235"/>
                    <a:gd name="connsiteY1" fmla="*/ 5 h 63632"/>
                    <a:gd name="connsiteX2" fmla="*/ 36380 w 52235"/>
                    <a:gd name="connsiteY2" fmla="*/ 63061 h 63632"/>
                    <a:gd name="connsiteX3" fmla="*/ 52192 w 52235"/>
                    <a:gd name="connsiteY3" fmla="*/ 33914 h 63632"/>
                  </a:gdLst>
                  <a:ahLst/>
                  <a:cxnLst>
                    <a:cxn ang="0">
                      <a:pos x="connsiteX0" y="connsiteY0"/>
                    </a:cxn>
                    <a:cxn ang="0">
                      <a:pos x="connsiteX1" y="connsiteY1"/>
                    </a:cxn>
                    <a:cxn ang="0">
                      <a:pos x="connsiteX2" y="connsiteY2"/>
                    </a:cxn>
                    <a:cxn ang="0">
                      <a:pos x="connsiteX3" y="connsiteY3"/>
                    </a:cxn>
                  </a:cxnLst>
                  <a:rect l="l" t="t" r="r" b="b"/>
                  <a:pathLst>
                    <a:path w="52235" h="63632">
                      <a:moveTo>
                        <a:pt x="52192" y="33914"/>
                      </a:moveTo>
                      <a:cubicBezTo>
                        <a:pt x="53106" y="16141"/>
                        <a:pt x="39476" y="977"/>
                        <a:pt x="21712" y="5"/>
                      </a:cubicBezTo>
                      <a:cubicBezTo>
                        <a:pt x="-1148" y="-566"/>
                        <a:pt x="-18198" y="44297"/>
                        <a:pt x="36380" y="63061"/>
                      </a:cubicBezTo>
                      <a:cubicBezTo>
                        <a:pt x="44191" y="65823"/>
                        <a:pt x="50192" y="58965"/>
                        <a:pt x="52192" y="33914"/>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4" name="任意多边形: 形状 543"/>
                <p:cNvSpPr/>
                <p:nvPr>
                  <p:custDataLst>
                    <p:tags r:id="rId58"/>
                  </p:custDataLst>
                </p:nvPr>
              </p:nvSpPr>
              <p:spPr>
                <a:xfrm>
                  <a:off x="1537274" y="2789168"/>
                  <a:ext cx="49659" cy="33279"/>
                </a:xfrm>
                <a:custGeom>
                  <a:avLst/>
                  <a:gdLst>
                    <a:gd name="connsiteX0" fmla="*/ 45781 w 49659"/>
                    <a:gd name="connsiteY0" fmla="*/ 33280 h 33279"/>
                    <a:gd name="connsiteX1" fmla="*/ 45781 w 49659"/>
                    <a:gd name="connsiteY1" fmla="*/ 33280 h 33279"/>
                    <a:gd name="connsiteX2" fmla="*/ 442 w 49659"/>
                    <a:gd name="connsiteY2" fmla="*/ 4705 h 33279"/>
                    <a:gd name="connsiteX3" fmla="*/ 1490 w 49659"/>
                    <a:gd name="connsiteY3" fmla="*/ 418 h 33279"/>
                    <a:gd name="connsiteX4" fmla="*/ 5871 w 49659"/>
                    <a:gd name="connsiteY4" fmla="*/ 1466 h 33279"/>
                    <a:gd name="connsiteX5" fmla="*/ 45971 w 49659"/>
                    <a:gd name="connsiteY5" fmla="*/ 26993 h 33279"/>
                    <a:gd name="connsiteX6" fmla="*/ 49610 w 49659"/>
                    <a:gd name="connsiteY6" fmla="*/ 29546 h 33279"/>
                    <a:gd name="connsiteX7" fmla="*/ 47057 w 49659"/>
                    <a:gd name="connsiteY7" fmla="*/ 33184 h 33279"/>
                    <a:gd name="connsiteX8" fmla="*/ 45971 w 49659"/>
                    <a:gd name="connsiteY8" fmla="*/ 33184 h 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59" h="33279">
                      <a:moveTo>
                        <a:pt x="45781" y="33280"/>
                      </a:moveTo>
                      <a:lnTo>
                        <a:pt x="45781" y="33280"/>
                      </a:lnTo>
                      <a:cubicBezTo>
                        <a:pt x="27017" y="31403"/>
                        <a:pt x="10224" y="20821"/>
                        <a:pt x="442" y="4705"/>
                      </a:cubicBezTo>
                      <a:cubicBezTo>
                        <a:pt x="-434" y="3228"/>
                        <a:pt x="32" y="1323"/>
                        <a:pt x="1490" y="418"/>
                      </a:cubicBezTo>
                      <a:cubicBezTo>
                        <a:pt x="3004" y="-420"/>
                        <a:pt x="4900" y="37"/>
                        <a:pt x="5871" y="1466"/>
                      </a:cubicBezTo>
                      <a:cubicBezTo>
                        <a:pt x="14653" y="15639"/>
                        <a:pt x="29417" y="25031"/>
                        <a:pt x="45971" y="26993"/>
                      </a:cubicBezTo>
                      <a:cubicBezTo>
                        <a:pt x="47686" y="26688"/>
                        <a:pt x="49315" y="27831"/>
                        <a:pt x="49610" y="29546"/>
                      </a:cubicBezTo>
                      <a:cubicBezTo>
                        <a:pt x="49915" y="31251"/>
                        <a:pt x="48772" y="32880"/>
                        <a:pt x="47057" y="33184"/>
                      </a:cubicBezTo>
                      <a:cubicBezTo>
                        <a:pt x="46705" y="33251"/>
                        <a:pt x="46333" y="33251"/>
                        <a:pt x="45971" y="3318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5" name="任意多边形: 形状 544"/>
                <p:cNvSpPr/>
                <p:nvPr>
                  <p:custDataLst>
                    <p:tags r:id="rId59"/>
                  </p:custDataLst>
                </p:nvPr>
              </p:nvSpPr>
              <p:spPr>
                <a:xfrm>
                  <a:off x="1371409" y="2537523"/>
                  <a:ext cx="231266" cy="162718"/>
                </a:xfrm>
                <a:custGeom>
                  <a:avLst/>
                  <a:gdLst>
                    <a:gd name="connsiteX0" fmla="*/ 14669 w 231266"/>
                    <a:gd name="connsiteY0" fmla="*/ 162719 h 162718"/>
                    <a:gd name="connsiteX1" fmla="*/ 20003 w 231266"/>
                    <a:gd name="connsiteY1" fmla="*/ 49276 h 162718"/>
                    <a:gd name="connsiteX2" fmla="*/ 0 w 231266"/>
                    <a:gd name="connsiteY2" fmla="*/ 17939 h 162718"/>
                    <a:gd name="connsiteX3" fmla="*/ 161925 w 231266"/>
                    <a:gd name="connsiteY3" fmla="*/ 6223 h 162718"/>
                    <a:gd name="connsiteX4" fmla="*/ 231267 w 231266"/>
                    <a:gd name="connsiteY4" fmla="*/ 77470 h 162718"/>
                    <a:gd name="connsiteX5" fmla="*/ 14669 w 231266"/>
                    <a:gd name="connsiteY5" fmla="*/ 162719 h 16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66" h="162718">
                      <a:moveTo>
                        <a:pt x="14669" y="162719"/>
                      </a:moveTo>
                      <a:lnTo>
                        <a:pt x="20003" y="49276"/>
                      </a:lnTo>
                      <a:lnTo>
                        <a:pt x="0" y="17939"/>
                      </a:lnTo>
                      <a:cubicBezTo>
                        <a:pt x="51835" y="-968"/>
                        <a:pt x="107909" y="-5026"/>
                        <a:pt x="161925" y="6223"/>
                      </a:cubicBezTo>
                      <a:lnTo>
                        <a:pt x="231267" y="77470"/>
                      </a:lnTo>
                      <a:cubicBezTo>
                        <a:pt x="231267" y="77470"/>
                        <a:pt x="97346" y="44133"/>
                        <a:pt x="14669" y="16271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6" name="任意多边形: 形状 545"/>
                <p:cNvSpPr/>
                <p:nvPr>
                  <p:custDataLst>
                    <p:tags r:id="rId60"/>
                  </p:custDataLst>
                </p:nvPr>
              </p:nvSpPr>
              <p:spPr>
                <a:xfrm>
                  <a:off x="1371123" y="2537585"/>
                  <a:ext cx="230981" cy="162656"/>
                </a:xfrm>
                <a:custGeom>
                  <a:avLst/>
                  <a:gdLst>
                    <a:gd name="connsiteX0" fmla="*/ 230981 w 230981"/>
                    <a:gd name="connsiteY0" fmla="*/ 77408 h 162656"/>
                    <a:gd name="connsiteX1" fmla="*/ 82772 w 230981"/>
                    <a:gd name="connsiteY1" fmla="*/ 99601 h 162656"/>
                    <a:gd name="connsiteX2" fmla="*/ 14668 w 230981"/>
                    <a:gd name="connsiteY2" fmla="*/ 162657 h 162656"/>
                    <a:gd name="connsiteX3" fmla="*/ 20003 w 230981"/>
                    <a:gd name="connsiteY3" fmla="*/ 49214 h 162656"/>
                    <a:gd name="connsiteX4" fmla="*/ 0 w 230981"/>
                    <a:gd name="connsiteY4" fmla="*/ 17972 h 162656"/>
                    <a:gd name="connsiteX5" fmla="*/ 161925 w 230981"/>
                    <a:gd name="connsiteY5" fmla="*/ 6256 h 1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81" h="162656">
                      <a:moveTo>
                        <a:pt x="230981" y="77408"/>
                      </a:moveTo>
                      <a:cubicBezTo>
                        <a:pt x="180499" y="67255"/>
                        <a:pt x="128064" y="75103"/>
                        <a:pt x="82772" y="99601"/>
                      </a:cubicBezTo>
                      <a:cubicBezTo>
                        <a:pt x="55569" y="115165"/>
                        <a:pt x="32280" y="136730"/>
                        <a:pt x="14668" y="162657"/>
                      </a:cubicBezTo>
                      <a:lnTo>
                        <a:pt x="20003" y="49214"/>
                      </a:lnTo>
                      <a:lnTo>
                        <a:pt x="0" y="17972"/>
                      </a:lnTo>
                      <a:cubicBezTo>
                        <a:pt x="51816" y="-983"/>
                        <a:pt x="107918" y="-5040"/>
                        <a:pt x="161925" y="6256"/>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7" name="任意多边形: 形状 546"/>
                <p:cNvSpPr/>
                <p:nvPr>
                  <p:custDataLst>
                    <p:tags r:id="rId61"/>
                  </p:custDataLst>
                </p:nvPr>
              </p:nvSpPr>
              <p:spPr>
                <a:xfrm>
                  <a:off x="1371409" y="2555557"/>
                  <a:ext cx="82772" cy="144684"/>
                </a:xfrm>
                <a:custGeom>
                  <a:avLst/>
                  <a:gdLst>
                    <a:gd name="connsiteX0" fmla="*/ 82772 w 82772"/>
                    <a:gd name="connsiteY0" fmla="*/ 81629 h 144684"/>
                    <a:gd name="connsiteX1" fmla="*/ 14669 w 82772"/>
                    <a:gd name="connsiteY1" fmla="*/ 144685 h 144684"/>
                    <a:gd name="connsiteX2" fmla="*/ 20003 w 82772"/>
                    <a:gd name="connsiteY2" fmla="*/ 31242 h 144684"/>
                    <a:gd name="connsiteX3" fmla="*/ 0 w 82772"/>
                    <a:gd name="connsiteY3" fmla="*/ 0 h 144684"/>
                  </a:gdLst>
                  <a:ahLst/>
                  <a:cxnLst>
                    <a:cxn ang="0">
                      <a:pos x="connsiteX0" y="connsiteY0"/>
                    </a:cxn>
                    <a:cxn ang="0">
                      <a:pos x="connsiteX1" y="connsiteY1"/>
                    </a:cxn>
                    <a:cxn ang="0">
                      <a:pos x="connsiteX2" y="connsiteY2"/>
                    </a:cxn>
                    <a:cxn ang="0">
                      <a:pos x="connsiteX3" y="connsiteY3"/>
                    </a:cxn>
                  </a:cxnLst>
                  <a:rect l="l" t="t" r="r" b="b"/>
                  <a:pathLst>
                    <a:path w="82772" h="144684">
                      <a:moveTo>
                        <a:pt x="82772" y="81629"/>
                      </a:moveTo>
                      <a:cubicBezTo>
                        <a:pt x="55569" y="97193"/>
                        <a:pt x="32280" y="118758"/>
                        <a:pt x="14669" y="144685"/>
                      </a:cubicBezTo>
                      <a:lnTo>
                        <a:pt x="20003" y="31242"/>
                      </a:lnTo>
                      <a:lnTo>
                        <a:pt x="0" y="0"/>
                      </a:lnTo>
                      <a:close/>
                    </a:path>
                  </a:pathLst>
                </a:custGeom>
                <a:solidFill>
                  <a:srgbClr val="000000">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8" name="任意多边形: 形状 547"/>
                <p:cNvSpPr/>
                <p:nvPr>
                  <p:custDataLst>
                    <p:tags r:id="rId62"/>
                  </p:custDataLst>
                </p:nvPr>
              </p:nvSpPr>
              <p:spPr>
                <a:xfrm>
                  <a:off x="1501235" y="3141726"/>
                  <a:ext cx="104393" cy="60959"/>
                </a:xfrm>
                <a:custGeom>
                  <a:avLst/>
                  <a:gdLst>
                    <a:gd name="connsiteX0" fmla="*/ 97441 w 104393"/>
                    <a:gd name="connsiteY0" fmla="*/ 60960 h 60959"/>
                    <a:gd name="connsiteX1" fmla="*/ 0 w 104393"/>
                    <a:gd name="connsiteY1" fmla="*/ 54388 h 60959"/>
                    <a:gd name="connsiteX2" fmla="*/ 6953 w 104393"/>
                    <a:gd name="connsiteY2" fmla="*/ 0 h 60959"/>
                    <a:gd name="connsiteX3" fmla="*/ 104394 w 104393"/>
                    <a:gd name="connsiteY3" fmla="*/ 6667 h 60959"/>
                    <a:gd name="connsiteX4" fmla="*/ 97441 w 104393"/>
                    <a:gd name="connsiteY4" fmla="*/ 60960 h 60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93" h="60959">
                      <a:moveTo>
                        <a:pt x="97441" y="60960"/>
                      </a:moveTo>
                      <a:lnTo>
                        <a:pt x="0" y="54388"/>
                      </a:lnTo>
                      <a:lnTo>
                        <a:pt x="6953" y="0"/>
                      </a:lnTo>
                      <a:lnTo>
                        <a:pt x="104394" y="6667"/>
                      </a:lnTo>
                      <a:lnTo>
                        <a:pt x="97441" y="6096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9" name="任意多边形: 形状 548"/>
                <p:cNvSpPr/>
                <p:nvPr>
                  <p:custDataLst>
                    <p:tags r:id="rId63"/>
                  </p:custDataLst>
                </p:nvPr>
              </p:nvSpPr>
              <p:spPr>
                <a:xfrm>
                  <a:off x="1509617" y="3146012"/>
                  <a:ext cx="89820" cy="52482"/>
                </a:xfrm>
                <a:custGeom>
                  <a:avLst/>
                  <a:gdLst>
                    <a:gd name="connsiteX0" fmla="*/ 83820 w 89820"/>
                    <a:gd name="connsiteY0" fmla="*/ 52483 h 52482"/>
                    <a:gd name="connsiteX1" fmla="*/ 0 w 89820"/>
                    <a:gd name="connsiteY1" fmla="*/ 46768 h 52482"/>
                    <a:gd name="connsiteX2" fmla="*/ 6001 w 89820"/>
                    <a:gd name="connsiteY2" fmla="*/ 0 h 52482"/>
                    <a:gd name="connsiteX3" fmla="*/ 89821 w 89820"/>
                    <a:gd name="connsiteY3" fmla="*/ 5715 h 52482"/>
                    <a:gd name="connsiteX4" fmla="*/ 83820 w 89820"/>
                    <a:gd name="connsiteY4" fmla="*/ 52483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0" h="52482">
                      <a:moveTo>
                        <a:pt x="83820" y="52483"/>
                      </a:moveTo>
                      <a:lnTo>
                        <a:pt x="0" y="46768"/>
                      </a:lnTo>
                      <a:lnTo>
                        <a:pt x="6001" y="0"/>
                      </a:lnTo>
                      <a:lnTo>
                        <a:pt x="89821" y="5715"/>
                      </a:lnTo>
                      <a:lnTo>
                        <a:pt x="83820" y="52483"/>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0" name="任意多边形: 形状 549"/>
                <p:cNvSpPr/>
                <p:nvPr>
                  <p:custDataLst>
                    <p:tags r:id="rId64"/>
                  </p:custDataLst>
                </p:nvPr>
              </p:nvSpPr>
              <p:spPr>
                <a:xfrm>
                  <a:off x="1550384" y="3126962"/>
                  <a:ext cx="15716" cy="26288"/>
                </a:xfrm>
                <a:custGeom>
                  <a:avLst/>
                  <a:gdLst>
                    <a:gd name="connsiteX0" fmla="*/ 9430 w 15716"/>
                    <a:gd name="connsiteY0" fmla="*/ 0 h 26288"/>
                    <a:gd name="connsiteX1" fmla="*/ 0 w 15716"/>
                    <a:gd name="connsiteY1" fmla="*/ 26289 h 26288"/>
                    <a:gd name="connsiteX2" fmla="*/ 15716 w 15716"/>
                    <a:gd name="connsiteY2" fmla="*/ 26289 h 26288"/>
                    <a:gd name="connsiteX3" fmla="*/ 15716 w 15716"/>
                    <a:gd name="connsiteY3" fmla="*/ 0 h 26288"/>
                    <a:gd name="connsiteX4" fmla="*/ 9430 w 15716"/>
                    <a:gd name="connsiteY4" fmla="*/ 0 h 2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 h="26288">
                      <a:moveTo>
                        <a:pt x="9430" y="0"/>
                      </a:moveTo>
                      <a:lnTo>
                        <a:pt x="0" y="26289"/>
                      </a:lnTo>
                      <a:lnTo>
                        <a:pt x="15716" y="26289"/>
                      </a:lnTo>
                      <a:lnTo>
                        <a:pt x="15716" y="0"/>
                      </a:lnTo>
                      <a:lnTo>
                        <a:pt x="9430" y="0"/>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1" name="任意多边形: 形状 550"/>
                <p:cNvSpPr/>
                <p:nvPr>
                  <p:custDataLst>
                    <p:tags r:id="rId65"/>
                  </p:custDataLst>
                </p:nvPr>
              </p:nvSpPr>
              <p:spPr>
                <a:xfrm>
                  <a:off x="1223676" y="3078956"/>
                  <a:ext cx="94609" cy="169640"/>
                </a:xfrm>
                <a:custGeom>
                  <a:avLst/>
                  <a:gdLst>
                    <a:gd name="connsiteX0" fmla="*/ 0 w 94609"/>
                    <a:gd name="connsiteY0" fmla="*/ 169640 h 169640"/>
                    <a:gd name="connsiteX1" fmla="*/ 94393 w 94609"/>
                    <a:gd name="connsiteY1" fmla="*/ 20764 h 169640"/>
                    <a:gd name="connsiteX2" fmla="*/ 34862 w 94609"/>
                    <a:gd name="connsiteY2" fmla="*/ 0 h 169640"/>
                    <a:gd name="connsiteX3" fmla="*/ 13621 w 94609"/>
                    <a:gd name="connsiteY3" fmla="*/ 137350 h 169640"/>
                    <a:gd name="connsiteX4" fmla="*/ 0 w 94609"/>
                    <a:gd name="connsiteY4" fmla="*/ 169640 h 16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09" h="169640">
                      <a:moveTo>
                        <a:pt x="0" y="169640"/>
                      </a:moveTo>
                      <a:cubicBezTo>
                        <a:pt x="103727" y="159544"/>
                        <a:pt x="94393" y="20764"/>
                        <a:pt x="94393" y="20764"/>
                      </a:cubicBezTo>
                      <a:cubicBezTo>
                        <a:pt x="75162" y="12192"/>
                        <a:pt x="55245" y="5248"/>
                        <a:pt x="34862" y="0"/>
                      </a:cubicBezTo>
                      <a:cubicBezTo>
                        <a:pt x="32480" y="46387"/>
                        <a:pt x="25365" y="92412"/>
                        <a:pt x="13621" y="137350"/>
                      </a:cubicBezTo>
                      <a:cubicBezTo>
                        <a:pt x="9896" y="148438"/>
                        <a:pt x="5344" y="159229"/>
                        <a:pt x="0" y="169640"/>
                      </a:cubicBezTo>
                      <a:close/>
                    </a:path>
                  </a:pathLst>
                </a:custGeom>
                <a:solidFill>
                  <a:srgbClr val="000000">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2" name="任意多边形: 形状 551"/>
                <p:cNvSpPr/>
                <p:nvPr>
                  <p:custDataLst>
                    <p:tags r:id="rId66"/>
                  </p:custDataLst>
                </p:nvPr>
              </p:nvSpPr>
              <p:spPr>
                <a:xfrm>
                  <a:off x="1340166" y="3145529"/>
                  <a:ext cx="894907" cy="705762"/>
                </a:xfrm>
                <a:custGeom>
                  <a:avLst/>
                  <a:gdLst>
                    <a:gd name="connsiteX0" fmla="*/ 894018 w 894907"/>
                    <a:gd name="connsiteY0" fmla="*/ 554552 h 705762"/>
                    <a:gd name="connsiteX1" fmla="*/ 847917 w 894907"/>
                    <a:gd name="connsiteY1" fmla="*/ 554552 h 705762"/>
                    <a:gd name="connsiteX2" fmla="*/ 139066 w 894907"/>
                    <a:gd name="connsiteY2" fmla="*/ 681997 h 705762"/>
                    <a:gd name="connsiteX3" fmla="*/ 94299 w 894907"/>
                    <a:gd name="connsiteY3" fmla="*/ 704285 h 705762"/>
                    <a:gd name="connsiteX4" fmla="*/ 92584 w 894907"/>
                    <a:gd name="connsiteY4" fmla="*/ 700475 h 705762"/>
                    <a:gd name="connsiteX5" fmla="*/ 96109 w 894907"/>
                    <a:gd name="connsiteY5" fmla="*/ 646659 h 705762"/>
                    <a:gd name="connsiteX6" fmla="*/ 10384 w 894907"/>
                    <a:gd name="connsiteY6" fmla="*/ 189459 h 705762"/>
                    <a:gd name="connsiteX7" fmla="*/ 3430 w 894907"/>
                    <a:gd name="connsiteY7" fmla="*/ 152026 h 705762"/>
                    <a:gd name="connsiteX8" fmla="*/ 44959 w 894907"/>
                    <a:gd name="connsiteY8" fmla="*/ 150311 h 705762"/>
                    <a:gd name="connsiteX9" fmla="*/ 351093 w 894907"/>
                    <a:gd name="connsiteY9" fmla="*/ 75159 h 705762"/>
                    <a:gd name="connsiteX10" fmla="*/ 737522 w 894907"/>
                    <a:gd name="connsiteY10" fmla="*/ 24200 h 705762"/>
                    <a:gd name="connsiteX11" fmla="*/ 784480 w 894907"/>
                    <a:gd name="connsiteY11" fmla="*/ 7 h 705762"/>
                    <a:gd name="connsiteX12" fmla="*/ 790291 w 894907"/>
                    <a:gd name="connsiteY12" fmla="*/ 30963 h 705762"/>
                    <a:gd name="connsiteX13" fmla="*/ 872968 w 894907"/>
                    <a:gd name="connsiteY13" fmla="*/ 493878 h 705762"/>
                    <a:gd name="connsiteX14" fmla="*/ 894018 w 894907"/>
                    <a:gd name="connsiteY14" fmla="*/ 554552 h 70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4907" h="705762">
                      <a:moveTo>
                        <a:pt x="894018" y="554552"/>
                      </a:moveTo>
                      <a:cubicBezTo>
                        <a:pt x="887541" y="572555"/>
                        <a:pt x="847917" y="554552"/>
                        <a:pt x="847917" y="554552"/>
                      </a:cubicBezTo>
                      <a:cubicBezTo>
                        <a:pt x="847917" y="554552"/>
                        <a:pt x="362142" y="670853"/>
                        <a:pt x="139066" y="681997"/>
                      </a:cubicBezTo>
                      <a:cubicBezTo>
                        <a:pt x="139066" y="681997"/>
                        <a:pt x="101538" y="712763"/>
                        <a:pt x="94299" y="704285"/>
                      </a:cubicBezTo>
                      <a:cubicBezTo>
                        <a:pt x="93489" y="703133"/>
                        <a:pt x="92908" y="701847"/>
                        <a:pt x="92584" y="700475"/>
                      </a:cubicBezTo>
                      <a:cubicBezTo>
                        <a:pt x="88774" y="686378"/>
                        <a:pt x="96109" y="646659"/>
                        <a:pt x="96109" y="646659"/>
                      </a:cubicBezTo>
                      <a:cubicBezTo>
                        <a:pt x="96109" y="646659"/>
                        <a:pt x="19909" y="308903"/>
                        <a:pt x="10384" y="189459"/>
                      </a:cubicBezTo>
                      <a:cubicBezTo>
                        <a:pt x="10384" y="189459"/>
                        <a:pt x="-7238" y="162503"/>
                        <a:pt x="3430" y="152026"/>
                      </a:cubicBezTo>
                      <a:cubicBezTo>
                        <a:pt x="14098" y="141548"/>
                        <a:pt x="44959" y="150311"/>
                        <a:pt x="44959" y="150311"/>
                      </a:cubicBezTo>
                      <a:cubicBezTo>
                        <a:pt x="44959" y="150311"/>
                        <a:pt x="125541" y="117450"/>
                        <a:pt x="351093" y="75159"/>
                      </a:cubicBezTo>
                      <a:cubicBezTo>
                        <a:pt x="478766" y="50480"/>
                        <a:pt x="607811" y="33459"/>
                        <a:pt x="737522" y="24200"/>
                      </a:cubicBezTo>
                      <a:cubicBezTo>
                        <a:pt x="737522" y="24200"/>
                        <a:pt x="771812" y="-469"/>
                        <a:pt x="784480" y="7"/>
                      </a:cubicBezTo>
                      <a:cubicBezTo>
                        <a:pt x="797149" y="483"/>
                        <a:pt x="790291" y="30963"/>
                        <a:pt x="790291" y="30963"/>
                      </a:cubicBezTo>
                      <a:cubicBezTo>
                        <a:pt x="790291" y="30963"/>
                        <a:pt x="841630" y="296901"/>
                        <a:pt x="872968" y="493878"/>
                      </a:cubicBezTo>
                      <a:cubicBezTo>
                        <a:pt x="872872" y="494354"/>
                        <a:pt x="900114" y="536550"/>
                        <a:pt x="894018" y="55455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3" name="任意多边形: 形状 552"/>
                <p:cNvSpPr/>
                <p:nvPr>
                  <p:custDataLst>
                    <p:tags r:id="rId67"/>
                  </p:custDataLst>
                </p:nvPr>
              </p:nvSpPr>
              <p:spPr>
                <a:xfrm>
                  <a:off x="1340451" y="3145719"/>
                  <a:ext cx="875254" cy="700475"/>
                </a:xfrm>
                <a:custGeom>
                  <a:avLst/>
                  <a:gdLst>
                    <a:gd name="connsiteX0" fmla="*/ 852203 w 875254"/>
                    <a:gd name="connsiteY0" fmla="*/ 468065 h 700475"/>
                    <a:gd name="connsiteX1" fmla="*/ 875254 w 875254"/>
                    <a:gd name="connsiteY1" fmla="*/ 535312 h 700475"/>
                    <a:gd name="connsiteX2" fmla="*/ 825724 w 875254"/>
                    <a:gd name="connsiteY2" fmla="*/ 527882 h 700475"/>
                    <a:gd name="connsiteX3" fmla="*/ 816199 w 875254"/>
                    <a:gd name="connsiteY3" fmla="*/ 401105 h 700475"/>
                    <a:gd name="connsiteX4" fmla="*/ 798577 w 875254"/>
                    <a:gd name="connsiteY4" fmla="*/ 523215 h 700475"/>
                    <a:gd name="connsiteX5" fmla="*/ 796863 w 875254"/>
                    <a:gd name="connsiteY5" fmla="*/ 462065 h 700475"/>
                    <a:gd name="connsiteX6" fmla="*/ 489205 w 875254"/>
                    <a:gd name="connsiteY6" fmla="*/ 599415 h 700475"/>
                    <a:gd name="connsiteX7" fmla="*/ 157831 w 875254"/>
                    <a:gd name="connsiteY7" fmla="*/ 566554 h 700475"/>
                    <a:gd name="connsiteX8" fmla="*/ 190025 w 875254"/>
                    <a:gd name="connsiteY8" fmla="*/ 628657 h 700475"/>
                    <a:gd name="connsiteX9" fmla="*/ 130684 w 875254"/>
                    <a:gd name="connsiteY9" fmla="*/ 533883 h 700475"/>
                    <a:gd name="connsiteX10" fmla="*/ 149734 w 875254"/>
                    <a:gd name="connsiteY10" fmla="*/ 637896 h 700475"/>
                    <a:gd name="connsiteX11" fmla="*/ 92584 w 875254"/>
                    <a:gd name="connsiteY11" fmla="*/ 700475 h 700475"/>
                    <a:gd name="connsiteX12" fmla="*/ 96109 w 875254"/>
                    <a:gd name="connsiteY12" fmla="*/ 646659 h 700475"/>
                    <a:gd name="connsiteX13" fmla="*/ 10384 w 875254"/>
                    <a:gd name="connsiteY13" fmla="*/ 189459 h 700475"/>
                    <a:gd name="connsiteX14" fmla="*/ 3430 w 875254"/>
                    <a:gd name="connsiteY14" fmla="*/ 152026 h 700475"/>
                    <a:gd name="connsiteX15" fmla="*/ 44959 w 875254"/>
                    <a:gd name="connsiteY15" fmla="*/ 150311 h 700475"/>
                    <a:gd name="connsiteX16" fmla="*/ 351093 w 875254"/>
                    <a:gd name="connsiteY16" fmla="*/ 75159 h 700475"/>
                    <a:gd name="connsiteX17" fmla="*/ 737522 w 875254"/>
                    <a:gd name="connsiteY17" fmla="*/ 24200 h 700475"/>
                    <a:gd name="connsiteX18" fmla="*/ 784480 w 875254"/>
                    <a:gd name="connsiteY18" fmla="*/ 7 h 700475"/>
                    <a:gd name="connsiteX19" fmla="*/ 780289 w 875254"/>
                    <a:gd name="connsiteY19" fmla="*/ 44965 h 700475"/>
                    <a:gd name="connsiteX20" fmla="*/ 852203 w 875254"/>
                    <a:gd name="connsiteY20" fmla="*/ 468065 h 70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5254" h="700475">
                      <a:moveTo>
                        <a:pt x="852203" y="468065"/>
                      </a:moveTo>
                      <a:cubicBezTo>
                        <a:pt x="852203" y="468065"/>
                        <a:pt x="875063" y="524168"/>
                        <a:pt x="875254" y="535312"/>
                      </a:cubicBezTo>
                      <a:cubicBezTo>
                        <a:pt x="875444" y="546456"/>
                        <a:pt x="825724" y="527882"/>
                        <a:pt x="825724" y="527882"/>
                      </a:cubicBezTo>
                      <a:cubicBezTo>
                        <a:pt x="827514" y="485391"/>
                        <a:pt x="824314" y="442843"/>
                        <a:pt x="816199" y="401105"/>
                      </a:cubicBezTo>
                      <a:cubicBezTo>
                        <a:pt x="816199" y="401105"/>
                        <a:pt x="831915" y="484829"/>
                        <a:pt x="798577" y="523215"/>
                      </a:cubicBezTo>
                      <a:cubicBezTo>
                        <a:pt x="798577" y="523215"/>
                        <a:pt x="806102" y="481305"/>
                        <a:pt x="796863" y="462065"/>
                      </a:cubicBezTo>
                      <a:cubicBezTo>
                        <a:pt x="796863" y="462065"/>
                        <a:pt x="723806" y="555410"/>
                        <a:pt x="489205" y="599415"/>
                      </a:cubicBezTo>
                      <a:cubicBezTo>
                        <a:pt x="254605" y="643421"/>
                        <a:pt x="157831" y="566554"/>
                        <a:pt x="157831" y="566554"/>
                      </a:cubicBezTo>
                      <a:cubicBezTo>
                        <a:pt x="158278" y="591147"/>
                        <a:pt x="170185" y="614122"/>
                        <a:pt x="190025" y="628657"/>
                      </a:cubicBezTo>
                      <a:cubicBezTo>
                        <a:pt x="157630" y="606978"/>
                        <a:pt x="136037" y="572497"/>
                        <a:pt x="130684" y="533883"/>
                      </a:cubicBezTo>
                      <a:cubicBezTo>
                        <a:pt x="128817" y="569564"/>
                        <a:pt x="135342" y="605187"/>
                        <a:pt x="149734" y="637896"/>
                      </a:cubicBezTo>
                      <a:cubicBezTo>
                        <a:pt x="149734" y="637896"/>
                        <a:pt x="120112" y="686950"/>
                        <a:pt x="92584" y="700475"/>
                      </a:cubicBezTo>
                      <a:cubicBezTo>
                        <a:pt x="88774" y="686378"/>
                        <a:pt x="96109" y="646659"/>
                        <a:pt x="96109" y="646659"/>
                      </a:cubicBezTo>
                      <a:cubicBezTo>
                        <a:pt x="96109" y="646659"/>
                        <a:pt x="19909" y="308903"/>
                        <a:pt x="10384" y="189459"/>
                      </a:cubicBezTo>
                      <a:cubicBezTo>
                        <a:pt x="10384" y="189459"/>
                        <a:pt x="-7238" y="162503"/>
                        <a:pt x="3430" y="152026"/>
                      </a:cubicBezTo>
                      <a:cubicBezTo>
                        <a:pt x="14098" y="141548"/>
                        <a:pt x="44959" y="150311"/>
                        <a:pt x="44959" y="150311"/>
                      </a:cubicBezTo>
                      <a:cubicBezTo>
                        <a:pt x="44959" y="150311"/>
                        <a:pt x="125541" y="117450"/>
                        <a:pt x="351093" y="75159"/>
                      </a:cubicBezTo>
                      <a:cubicBezTo>
                        <a:pt x="478766" y="50480"/>
                        <a:pt x="607811" y="33459"/>
                        <a:pt x="737522" y="24200"/>
                      </a:cubicBezTo>
                      <a:cubicBezTo>
                        <a:pt x="737522" y="24200"/>
                        <a:pt x="771812" y="-469"/>
                        <a:pt x="784480" y="7"/>
                      </a:cubicBezTo>
                      <a:cubicBezTo>
                        <a:pt x="789148" y="9532"/>
                        <a:pt x="780289" y="44965"/>
                        <a:pt x="780289" y="44965"/>
                      </a:cubicBezTo>
                      <a:cubicBezTo>
                        <a:pt x="780289" y="44965"/>
                        <a:pt x="848869" y="441967"/>
                        <a:pt x="852203" y="46806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4" name="任意多边形: 形状 553"/>
                <p:cNvSpPr/>
                <p:nvPr>
                  <p:custDataLst>
                    <p:tags r:id="rId68"/>
                  </p:custDataLst>
                </p:nvPr>
              </p:nvSpPr>
              <p:spPr>
                <a:xfrm>
                  <a:off x="1458658" y="3325377"/>
                  <a:ext cx="148256" cy="105546"/>
                </a:xfrm>
                <a:custGeom>
                  <a:avLst/>
                  <a:gdLst>
                    <a:gd name="connsiteX0" fmla="*/ 138017 w 148256"/>
                    <a:gd name="connsiteY0" fmla="*/ 25613 h 105546"/>
                    <a:gd name="connsiteX1" fmla="*/ 118110 w 148256"/>
                    <a:gd name="connsiteY1" fmla="*/ 7896 h 105546"/>
                    <a:gd name="connsiteX2" fmla="*/ 90678 w 148256"/>
                    <a:gd name="connsiteY2" fmla="*/ 752 h 105546"/>
                    <a:gd name="connsiteX3" fmla="*/ 44958 w 148256"/>
                    <a:gd name="connsiteY3" fmla="*/ 11134 h 105546"/>
                    <a:gd name="connsiteX4" fmla="*/ 4477 w 148256"/>
                    <a:gd name="connsiteY4" fmla="*/ 45329 h 105546"/>
                    <a:gd name="connsiteX5" fmla="*/ 0 w 148256"/>
                    <a:gd name="connsiteY5" fmla="*/ 55997 h 105546"/>
                    <a:gd name="connsiteX6" fmla="*/ 87725 w 148256"/>
                    <a:gd name="connsiteY6" fmla="*/ 99050 h 105546"/>
                    <a:gd name="connsiteX7" fmla="*/ 103537 w 148256"/>
                    <a:gd name="connsiteY7" fmla="*/ 104098 h 105546"/>
                    <a:gd name="connsiteX8" fmla="*/ 136417 w 148256"/>
                    <a:gd name="connsiteY8" fmla="*/ 88230 h 105546"/>
                    <a:gd name="connsiteX9" fmla="*/ 136493 w 148256"/>
                    <a:gd name="connsiteY9" fmla="*/ 88001 h 105546"/>
                    <a:gd name="connsiteX10" fmla="*/ 146971 w 148256"/>
                    <a:gd name="connsiteY10" fmla="*/ 56759 h 105546"/>
                    <a:gd name="connsiteX11" fmla="*/ 138017 w 148256"/>
                    <a:gd name="connsiteY11" fmla="*/ 25613 h 10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256" h="105546">
                      <a:moveTo>
                        <a:pt x="138017" y="25613"/>
                      </a:moveTo>
                      <a:lnTo>
                        <a:pt x="118110" y="7896"/>
                      </a:lnTo>
                      <a:cubicBezTo>
                        <a:pt x="110661" y="1219"/>
                        <a:pt x="100441" y="-1438"/>
                        <a:pt x="90678" y="752"/>
                      </a:cubicBezTo>
                      <a:lnTo>
                        <a:pt x="44958" y="11134"/>
                      </a:lnTo>
                      <a:cubicBezTo>
                        <a:pt x="26718" y="15297"/>
                        <a:pt x="11630" y="28041"/>
                        <a:pt x="4477" y="45329"/>
                      </a:cubicBezTo>
                      <a:lnTo>
                        <a:pt x="0" y="55997"/>
                      </a:lnTo>
                      <a:cubicBezTo>
                        <a:pt x="30956" y="87620"/>
                        <a:pt x="87725" y="99050"/>
                        <a:pt x="87725" y="99050"/>
                      </a:cubicBezTo>
                      <a:lnTo>
                        <a:pt x="103537" y="104098"/>
                      </a:lnTo>
                      <a:cubicBezTo>
                        <a:pt x="116996" y="108794"/>
                        <a:pt x="131712" y="101689"/>
                        <a:pt x="136417" y="88230"/>
                      </a:cubicBezTo>
                      <a:cubicBezTo>
                        <a:pt x="136436" y="88154"/>
                        <a:pt x="136465" y="88077"/>
                        <a:pt x="136493" y="88001"/>
                      </a:cubicBezTo>
                      <a:lnTo>
                        <a:pt x="146971" y="56759"/>
                      </a:lnTo>
                      <a:cubicBezTo>
                        <a:pt x="150381" y="45520"/>
                        <a:pt x="146875" y="33328"/>
                        <a:pt x="138017" y="25613"/>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5" name="任意多边形: 形状 554"/>
                <p:cNvSpPr/>
                <p:nvPr>
                  <p:custDataLst>
                    <p:tags r:id="rId69"/>
                  </p:custDataLst>
                </p:nvPr>
              </p:nvSpPr>
              <p:spPr>
                <a:xfrm>
                  <a:off x="1174211" y="3024675"/>
                  <a:ext cx="357694" cy="398421"/>
                </a:xfrm>
                <a:custGeom>
                  <a:avLst/>
                  <a:gdLst>
                    <a:gd name="connsiteX0" fmla="*/ 114997 w 357694"/>
                    <a:gd name="connsiteY0" fmla="*/ 55710 h 398421"/>
                    <a:gd name="connsiteX1" fmla="*/ 84993 w 357694"/>
                    <a:gd name="connsiteY1" fmla="*/ 256878 h 398421"/>
                    <a:gd name="connsiteX2" fmla="*/ 86613 w 357694"/>
                    <a:gd name="connsiteY2" fmla="*/ 322696 h 398421"/>
                    <a:gd name="connsiteX3" fmla="*/ 84612 w 357694"/>
                    <a:gd name="connsiteY3" fmla="*/ 314504 h 398421"/>
                    <a:gd name="connsiteX4" fmla="*/ 82517 w 357694"/>
                    <a:gd name="connsiteY4" fmla="*/ 311837 h 398421"/>
                    <a:gd name="connsiteX5" fmla="*/ 116331 w 357694"/>
                    <a:gd name="connsiteY5" fmla="*/ 323458 h 398421"/>
                    <a:gd name="connsiteX6" fmla="*/ 259206 w 357694"/>
                    <a:gd name="connsiteY6" fmla="*/ 327172 h 398421"/>
                    <a:gd name="connsiteX7" fmla="*/ 333882 w 357694"/>
                    <a:gd name="connsiteY7" fmla="*/ 322219 h 398421"/>
                    <a:gd name="connsiteX8" fmla="*/ 357628 w 357694"/>
                    <a:gd name="connsiteY8" fmla="*/ 342536 h 398421"/>
                    <a:gd name="connsiteX9" fmla="*/ 341788 w 357694"/>
                    <a:gd name="connsiteY9" fmla="*/ 365463 h 398421"/>
                    <a:gd name="connsiteX10" fmla="*/ 188816 w 357694"/>
                    <a:gd name="connsiteY10" fmla="*/ 395371 h 398421"/>
                    <a:gd name="connsiteX11" fmla="*/ 60895 w 357694"/>
                    <a:gd name="connsiteY11" fmla="*/ 388132 h 398421"/>
                    <a:gd name="connsiteX12" fmla="*/ 6984 w 357694"/>
                    <a:gd name="connsiteY12" fmla="*/ 333745 h 398421"/>
                    <a:gd name="connsiteX13" fmla="*/ 29748 w 357694"/>
                    <a:gd name="connsiteY13" fmla="*/ 31897 h 398421"/>
                    <a:gd name="connsiteX14" fmla="*/ 115473 w 357694"/>
                    <a:gd name="connsiteY14" fmla="*/ 55996 h 39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694" h="398421">
                      <a:moveTo>
                        <a:pt x="114997" y="55710"/>
                      </a:moveTo>
                      <a:cubicBezTo>
                        <a:pt x="98395" y="121613"/>
                        <a:pt x="88337" y="188993"/>
                        <a:pt x="84993" y="256878"/>
                      </a:cubicBezTo>
                      <a:cubicBezTo>
                        <a:pt x="84289" y="278833"/>
                        <a:pt x="84822" y="300807"/>
                        <a:pt x="86613" y="322696"/>
                      </a:cubicBezTo>
                      <a:lnTo>
                        <a:pt x="84612" y="314504"/>
                      </a:lnTo>
                      <a:cubicBezTo>
                        <a:pt x="83565" y="312028"/>
                        <a:pt x="81755" y="310980"/>
                        <a:pt x="82517" y="311837"/>
                      </a:cubicBezTo>
                      <a:cubicBezTo>
                        <a:pt x="92747" y="318267"/>
                        <a:pt x="104310" y="322238"/>
                        <a:pt x="116331" y="323458"/>
                      </a:cubicBezTo>
                      <a:cubicBezTo>
                        <a:pt x="163718" y="329363"/>
                        <a:pt x="211571" y="330601"/>
                        <a:pt x="259206" y="327172"/>
                      </a:cubicBezTo>
                      <a:cubicBezTo>
                        <a:pt x="284066" y="326125"/>
                        <a:pt x="309307" y="324124"/>
                        <a:pt x="333882" y="322219"/>
                      </a:cubicBezTo>
                      <a:cubicBezTo>
                        <a:pt x="346045" y="321276"/>
                        <a:pt x="356675" y="330373"/>
                        <a:pt x="357628" y="342536"/>
                      </a:cubicBezTo>
                      <a:cubicBezTo>
                        <a:pt x="358437" y="352966"/>
                        <a:pt x="351827" y="362529"/>
                        <a:pt x="341788" y="365463"/>
                      </a:cubicBezTo>
                      <a:cubicBezTo>
                        <a:pt x="291743" y="379798"/>
                        <a:pt x="240565" y="389799"/>
                        <a:pt x="188816" y="395371"/>
                      </a:cubicBezTo>
                      <a:cubicBezTo>
                        <a:pt x="146906" y="398991"/>
                        <a:pt x="103948" y="402039"/>
                        <a:pt x="60895" y="388132"/>
                      </a:cubicBezTo>
                      <a:cubicBezTo>
                        <a:pt x="37940" y="380512"/>
                        <a:pt x="12127" y="361843"/>
                        <a:pt x="6984" y="333745"/>
                      </a:cubicBezTo>
                      <a:cubicBezTo>
                        <a:pt x="-8732" y="232494"/>
                        <a:pt x="3460" y="130195"/>
                        <a:pt x="29748" y="31897"/>
                      </a:cubicBezTo>
                      <a:cubicBezTo>
                        <a:pt x="47465" y="-23729"/>
                        <a:pt x="128999" y="-773"/>
                        <a:pt x="115473" y="55996"/>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6" name="任意多边形: 形状 555"/>
                <p:cNvSpPr/>
                <p:nvPr>
                  <p:custDataLst>
                    <p:tags r:id="rId70"/>
                  </p:custDataLst>
                </p:nvPr>
              </p:nvSpPr>
              <p:spPr>
                <a:xfrm>
                  <a:off x="1166621" y="2921603"/>
                  <a:ext cx="162622" cy="251841"/>
                </a:xfrm>
                <a:custGeom>
                  <a:avLst/>
                  <a:gdLst>
                    <a:gd name="connsiteX0" fmla="*/ 137827 w 162622"/>
                    <a:gd name="connsiteY0" fmla="*/ 0 h 251841"/>
                    <a:gd name="connsiteX1" fmla="*/ 0 w 162622"/>
                    <a:gd name="connsiteY1" fmla="*/ 184213 h 251841"/>
                    <a:gd name="connsiteX2" fmla="*/ 133350 w 162622"/>
                    <a:gd name="connsiteY2" fmla="*/ 251841 h 251841"/>
                    <a:gd name="connsiteX3" fmla="*/ 137827 w 162622"/>
                    <a:gd name="connsiteY3" fmla="*/ 0 h 251841"/>
                  </a:gdLst>
                  <a:ahLst/>
                  <a:cxnLst>
                    <a:cxn ang="0">
                      <a:pos x="connsiteX0" y="connsiteY0"/>
                    </a:cxn>
                    <a:cxn ang="0">
                      <a:pos x="connsiteX1" y="connsiteY1"/>
                    </a:cxn>
                    <a:cxn ang="0">
                      <a:pos x="connsiteX2" y="connsiteY2"/>
                    </a:cxn>
                    <a:cxn ang="0">
                      <a:pos x="connsiteX3" y="connsiteY3"/>
                    </a:cxn>
                  </a:cxnLst>
                  <a:rect l="l" t="t" r="r" b="b"/>
                  <a:pathLst>
                    <a:path w="162622" h="251841">
                      <a:moveTo>
                        <a:pt x="137827" y="0"/>
                      </a:moveTo>
                      <a:cubicBezTo>
                        <a:pt x="64579" y="7810"/>
                        <a:pt x="31052" y="62008"/>
                        <a:pt x="0" y="184213"/>
                      </a:cubicBezTo>
                      <a:cubicBezTo>
                        <a:pt x="27337" y="224409"/>
                        <a:pt x="133350" y="251841"/>
                        <a:pt x="133350" y="251841"/>
                      </a:cubicBezTo>
                      <a:cubicBezTo>
                        <a:pt x="133350" y="251841"/>
                        <a:pt x="196120" y="70485"/>
                        <a:pt x="137827"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7" name="任意多边形: 形状 556"/>
                <p:cNvSpPr/>
                <p:nvPr>
                  <p:custDataLst>
                    <p:tags r:id="rId71"/>
                  </p:custDataLst>
                </p:nvPr>
              </p:nvSpPr>
              <p:spPr>
                <a:xfrm>
                  <a:off x="1166621" y="2921603"/>
                  <a:ext cx="162622" cy="251841"/>
                </a:xfrm>
                <a:custGeom>
                  <a:avLst/>
                  <a:gdLst>
                    <a:gd name="connsiteX0" fmla="*/ 137827 w 162622"/>
                    <a:gd name="connsiteY0" fmla="*/ 0 h 251841"/>
                    <a:gd name="connsiteX1" fmla="*/ 0 w 162622"/>
                    <a:gd name="connsiteY1" fmla="*/ 184213 h 251841"/>
                    <a:gd name="connsiteX2" fmla="*/ 133350 w 162622"/>
                    <a:gd name="connsiteY2" fmla="*/ 251841 h 251841"/>
                    <a:gd name="connsiteX3" fmla="*/ 137827 w 162622"/>
                    <a:gd name="connsiteY3" fmla="*/ 0 h 251841"/>
                  </a:gdLst>
                  <a:ahLst/>
                  <a:cxnLst>
                    <a:cxn ang="0">
                      <a:pos x="connsiteX0" y="connsiteY0"/>
                    </a:cxn>
                    <a:cxn ang="0">
                      <a:pos x="connsiteX1" y="connsiteY1"/>
                    </a:cxn>
                    <a:cxn ang="0">
                      <a:pos x="connsiteX2" y="connsiteY2"/>
                    </a:cxn>
                    <a:cxn ang="0">
                      <a:pos x="connsiteX3" y="connsiteY3"/>
                    </a:cxn>
                  </a:cxnLst>
                  <a:rect l="l" t="t" r="r" b="b"/>
                  <a:pathLst>
                    <a:path w="162622" h="251841">
                      <a:moveTo>
                        <a:pt x="137827" y="0"/>
                      </a:moveTo>
                      <a:cubicBezTo>
                        <a:pt x="64579" y="7810"/>
                        <a:pt x="31052" y="62008"/>
                        <a:pt x="0" y="184213"/>
                      </a:cubicBezTo>
                      <a:cubicBezTo>
                        <a:pt x="27337" y="224409"/>
                        <a:pt x="133350" y="251841"/>
                        <a:pt x="133350" y="251841"/>
                      </a:cubicBezTo>
                      <a:cubicBezTo>
                        <a:pt x="133350" y="251841"/>
                        <a:pt x="196120" y="70485"/>
                        <a:pt x="137827" y="0"/>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431" name="图形 1002"/>
              <p:cNvGrpSpPr/>
              <p:nvPr/>
            </p:nvGrpSpPr>
            <p:grpSpPr>
              <a:xfrm>
                <a:off x="770858" y="3313080"/>
                <a:ext cx="3076860" cy="1789747"/>
                <a:chOff x="770858" y="3313080"/>
                <a:chExt cx="3076860" cy="1789747"/>
              </a:xfrm>
            </p:grpSpPr>
            <p:sp>
              <p:nvSpPr>
                <p:cNvPr id="432" name="任意多边形: 形状 431"/>
                <p:cNvSpPr/>
                <p:nvPr>
                  <p:custDataLst>
                    <p:tags r:id="rId72"/>
                  </p:custDataLst>
                </p:nvPr>
              </p:nvSpPr>
              <p:spPr>
                <a:xfrm>
                  <a:off x="2647473" y="3313080"/>
                  <a:ext cx="1200245" cy="797909"/>
                </a:xfrm>
                <a:custGeom>
                  <a:avLst/>
                  <a:gdLst>
                    <a:gd name="connsiteX0" fmla="*/ 1200245 w 1200245"/>
                    <a:gd name="connsiteY0" fmla="*/ 747808 h 797909"/>
                    <a:gd name="connsiteX1" fmla="*/ 1200245 w 1200245"/>
                    <a:gd name="connsiteY1" fmla="*/ 50102 h 797909"/>
                    <a:gd name="connsiteX2" fmla="*/ 1165098 w 1200245"/>
                    <a:gd name="connsiteY2" fmla="*/ 0 h 797909"/>
                    <a:gd name="connsiteX3" fmla="*/ 35243 w 1200245"/>
                    <a:gd name="connsiteY3" fmla="*/ 0 h 797909"/>
                    <a:gd name="connsiteX4" fmla="*/ 0 w 1200245"/>
                    <a:gd name="connsiteY4" fmla="*/ 50102 h 797909"/>
                    <a:gd name="connsiteX5" fmla="*/ 0 w 1200245"/>
                    <a:gd name="connsiteY5" fmla="*/ 747808 h 797909"/>
                    <a:gd name="connsiteX6" fmla="*/ 35243 w 1200245"/>
                    <a:gd name="connsiteY6" fmla="*/ 797909 h 797909"/>
                    <a:gd name="connsiteX7" fmla="*/ 1165098 w 1200245"/>
                    <a:gd name="connsiteY7" fmla="*/ 797909 h 797909"/>
                    <a:gd name="connsiteX8" fmla="*/ 1200245 w 1200245"/>
                    <a:gd name="connsiteY8" fmla="*/ 747808 h 797909"/>
                    <a:gd name="connsiteX9" fmla="*/ 239268 w 1200245"/>
                    <a:gd name="connsiteY9" fmla="*/ 687419 h 797909"/>
                    <a:gd name="connsiteX10" fmla="*/ 206978 w 1200245"/>
                    <a:gd name="connsiteY10" fmla="*/ 733520 h 797909"/>
                    <a:gd name="connsiteX11" fmla="*/ 92678 w 1200245"/>
                    <a:gd name="connsiteY11" fmla="*/ 733520 h 797909"/>
                    <a:gd name="connsiteX12" fmla="*/ 69818 w 1200245"/>
                    <a:gd name="connsiteY12" fmla="*/ 719995 h 797909"/>
                    <a:gd name="connsiteX13" fmla="*/ 60293 w 1200245"/>
                    <a:gd name="connsiteY13" fmla="*/ 687419 h 797909"/>
                    <a:gd name="connsiteX14" fmla="*/ 92678 w 1200245"/>
                    <a:gd name="connsiteY14" fmla="*/ 641223 h 797909"/>
                    <a:gd name="connsiteX15" fmla="*/ 206978 w 1200245"/>
                    <a:gd name="connsiteY15" fmla="*/ 641223 h 797909"/>
                    <a:gd name="connsiteX16" fmla="*/ 229838 w 1200245"/>
                    <a:gd name="connsiteY16" fmla="*/ 654749 h 797909"/>
                    <a:gd name="connsiteX17" fmla="*/ 239268 w 1200245"/>
                    <a:gd name="connsiteY17" fmla="*/ 687419 h 797909"/>
                    <a:gd name="connsiteX18" fmla="*/ 1140238 w 1200245"/>
                    <a:gd name="connsiteY18" fmla="*/ 687419 h 797909"/>
                    <a:gd name="connsiteX19" fmla="*/ 1107948 w 1200245"/>
                    <a:gd name="connsiteY19" fmla="*/ 733520 h 797909"/>
                    <a:gd name="connsiteX20" fmla="*/ 992981 w 1200245"/>
                    <a:gd name="connsiteY20" fmla="*/ 733520 h 797909"/>
                    <a:gd name="connsiteX21" fmla="*/ 970121 w 1200245"/>
                    <a:gd name="connsiteY21" fmla="*/ 719995 h 797909"/>
                    <a:gd name="connsiteX22" fmla="*/ 960596 w 1200245"/>
                    <a:gd name="connsiteY22" fmla="*/ 687419 h 797909"/>
                    <a:gd name="connsiteX23" fmla="*/ 992981 w 1200245"/>
                    <a:gd name="connsiteY23" fmla="*/ 641223 h 797909"/>
                    <a:gd name="connsiteX24" fmla="*/ 1107281 w 1200245"/>
                    <a:gd name="connsiteY24" fmla="*/ 641223 h 797909"/>
                    <a:gd name="connsiteX25" fmla="*/ 1130141 w 1200245"/>
                    <a:gd name="connsiteY25" fmla="*/ 654749 h 797909"/>
                    <a:gd name="connsiteX26" fmla="*/ 1140238 w 1200245"/>
                    <a:gd name="connsiteY26" fmla="*/ 687419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245" h="797909">
                      <a:moveTo>
                        <a:pt x="1200245" y="747808"/>
                      </a:moveTo>
                      <a:lnTo>
                        <a:pt x="1200245" y="50102"/>
                      </a:lnTo>
                      <a:cubicBezTo>
                        <a:pt x="1200245" y="22384"/>
                        <a:pt x="1184529" y="0"/>
                        <a:pt x="1165098" y="0"/>
                      </a:cubicBezTo>
                      <a:lnTo>
                        <a:pt x="35243" y="0"/>
                      </a:lnTo>
                      <a:cubicBezTo>
                        <a:pt x="16193" y="0"/>
                        <a:pt x="0" y="22384"/>
                        <a:pt x="0" y="50102"/>
                      </a:cubicBezTo>
                      <a:lnTo>
                        <a:pt x="0" y="747808"/>
                      </a:lnTo>
                      <a:cubicBezTo>
                        <a:pt x="0" y="775526"/>
                        <a:pt x="15812" y="797909"/>
                        <a:pt x="35243" y="797909"/>
                      </a:cubicBezTo>
                      <a:lnTo>
                        <a:pt x="1165098" y="797909"/>
                      </a:lnTo>
                      <a:cubicBezTo>
                        <a:pt x="1184529" y="797909"/>
                        <a:pt x="1200245" y="775526"/>
                        <a:pt x="1200245" y="747808"/>
                      </a:cubicBezTo>
                      <a:close/>
                      <a:moveTo>
                        <a:pt x="239268" y="687419"/>
                      </a:moveTo>
                      <a:cubicBezTo>
                        <a:pt x="239268" y="712851"/>
                        <a:pt x="224885" y="733520"/>
                        <a:pt x="206978" y="733520"/>
                      </a:cubicBezTo>
                      <a:lnTo>
                        <a:pt x="92678" y="733520"/>
                      </a:lnTo>
                      <a:cubicBezTo>
                        <a:pt x="83296" y="733044"/>
                        <a:pt x="74752" y="727986"/>
                        <a:pt x="69818" y="719995"/>
                      </a:cubicBezTo>
                      <a:cubicBezTo>
                        <a:pt x="63417" y="710356"/>
                        <a:pt x="60093" y="698992"/>
                        <a:pt x="60293" y="687419"/>
                      </a:cubicBezTo>
                      <a:cubicBezTo>
                        <a:pt x="60293" y="661797"/>
                        <a:pt x="74771" y="641223"/>
                        <a:pt x="92678" y="641223"/>
                      </a:cubicBezTo>
                      <a:lnTo>
                        <a:pt x="206978" y="641223"/>
                      </a:lnTo>
                      <a:cubicBezTo>
                        <a:pt x="216360" y="641699"/>
                        <a:pt x="224904" y="646757"/>
                        <a:pt x="229838" y="654749"/>
                      </a:cubicBezTo>
                      <a:cubicBezTo>
                        <a:pt x="236220" y="664426"/>
                        <a:pt x="239516" y="675827"/>
                        <a:pt x="239268" y="687419"/>
                      </a:cubicBezTo>
                      <a:close/>
                      <a:moveTo>
                        <a:pt x="1140238" y="687419"/>
                      </a:moveTo>
                      <a:cubicBezTo>
                        <a:pt x="1140238" y="712851"/>
                        <a:pt x="1125760" y="733520"/>
                        <a:pt x="1107948" y="733520"/>
                      </a:cubicBezTo>
                      <a:lnTo>
                        <a:pt x="992981" y="733520"/>
                      </a:lnTo>
                      <a:cubicBezTo>
                        <a:pt x="983599" y="733044"/>
                        <a:pt x="975055" y="727986"/>
                        <a:pt x="970121" y="719995"/>
                      </a:cubicBezTo>
                      <a:cubicBezTo>
                        <a:pt x="963721" y="710356"/>
                        <a:pt x="960396" y="698992"/>
                        <a:pt x="960596" y="687419"/>
                      </a:cubicBezTo>
                      <a:cubicBezTo>
                        <a:pt x="960596" y="661797"/>
                        <a:pt x="975074" y="641223"/>
                        <a:pt x="992981" y="641223"/>
                      </a:cubicBezTo>
                      <a:lnTo>
                        <a:pt x="1107281" y="641223"/>
                      </a:lnTo>
                      <a:cubicBezTo>
                        <a:pt x="1116663" y="641699"/>
                        <a:pt x="1125207" y="646757"/>
                        <a:pt x="1130141" y="654749"/>
                      </a:cubicBezTo>
                      <a:cubicBezTo>
                        <a:pt x="1136761" y="664350"/>
                        <a:pt x="1140285" y="675751"/>
                        <a:pt x="1140238" y="68741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3" name="任意多边形: 形状 432"/>
                <p:cNvSpPr/>
                <p:nvPr>
                  <p:custDataLst>
                    <p:tags r:id="rId73"/>
                  </p:custDataLst>
                </p:nvPr>
              </p:nvSpPr>
              <p:spPr>
                <a:xfrm>
                  <a:off x="2647473" y="3313080"/>
                  <a:ext cx="1200245" cy="797909"/>
                </a:xfrm>
                <a:custGeom>
                  <a:avLst/>
                  <a:gdLst>
                    <a:gd name="connsiteX0" fmla="*/ 1200245 w 1200245"/>
                    <a:gd name="connsiteY0" fmla="*/ 747808 h 797909"/>
                    <a:gd name="connsiteX1" fmla="*/ 1200245 w 1200245"/>
                    <a:gd name="connsiteY1" fmla="*/ 50102 h 797909"/>
                    <a:gd name="connsiteX2" fmla="*/ 1165098 w 1200245"/>
                    <a:gd name="connsiteY2" fmla="*/ 0 h 797909"/>
                    <a:gd name="connsiteX3" fmla="*/ 35243 w 1200245"/>
                    <a:gd name="connsiteY3" fmla="*/ 0 h 797909"/>
                    <a:gd name="connsiteX4" fmla="*/ 0 w 1200245"/>
                    <a:gd name="connsiteY4" fmla="*/ 50102 h 797909"/>
                    <a:gd name="connsiteX5" fmla="*/ 0 w 1200245"/>
                    <a:gd name="connsiteY5" fmla="*/ 747808 h 797909"/>
                    <a:gd name="connsiteX6" fmla="*/ 35243 w 1200245"/>
                    <a:gd name="connsiteY6" fmla="*/ 797909 h 797909"/>
                    <a:gd name="connsiteX7" fmla="*/ 1165098 w 1200245"/>
                    <a:gd name="connsiteY7" fmla="*/ 797909 h 797909"/>
                    <a:gd name="connsiteX8" fmla="*/ 1200245 w 1200245"/>
                    <a:gd name="connsiteY8" fmla="*/ 747808 h 797909"/>
                    <a:gd name="connsiteX9" fmla="*/ 239268 w 1200245"/>
                    <a:gd name="connsiteY9" fmla="*/ 687419 h 797909"/>
                    <a:gd name="connsiteX10" fmla="*/ 206978 w 1200245"/>
                    <a:gd name="connsiteY10" fmla="*/ 733520 h 797909"/>
                    <a:gd name="connsiteX11" fmla="*/ 92678 w 1200245"/>
                    <a:gd name="connsiteY11" fmla="*/ 733520 h 797909"/>
                    <a:gd name="connsiteX12" fmla="*/ 69818 w 1200245"/>
                    <a:gd name="connsiteY12" fmla="*/ 719995 h 797909"/>
                    <a:gd name="connsiteX13" fmla="*/ 60293 w 1200245"/>
                    <a:gd name="connsiteY13" fmla="*/ 687419 h 797909"/>
                    <a:gd name="connsiteX14" fmla="*/ 92678 w 1200245"/>
                    <a:gd name="connsiteY14" fmla="*/ 641223 h 797909"/>
                    <a:gd name="connsiteX15" fmla="*/ 206978 w 1200245"/>
                    <a:gd name="connsiteY15" fmla="*/ 641223 h 797909"/>
                    <a:gd name="connsiteX16" fmla="*/ 229838 w 1200245"/>
                    <a:gd name="connsiteY16" fmla="*/ 654749 h 797909"/>
                    <a:gd name="connsiteX17" fmla="*/ 239268 w 1200245"/>
                    <a:gd name="connsiteY17" fmla="*/ 687419 h 797909"/>
                    <a:gd name="connsiteX18" fmla="*/ 1140238 w 1200245"/>
                    <a:gd name="connsiteY18" fmla="*/ 687419 h 797909"/>
                    <a:gd name="connsiteX19" fmla="*/ 1107948 w 1200245"/>
                    <a:gd name="connsiteY19" fmla="*/ 733520 h 797909"/>
                    <a:gd name="connsiteX20" fmla="*/ 992981 w 1200245"/>
                    <a:gd name="connsiteY20" fmla="*/ 733520 h 797909"/>
                    <a:gd name="connsiteX21" fmla="*/ 970121 w 1200245"/>
                    <a:gd name="connsiteY21" fmla="*/ 719995 h 797909"/>
                    <a:gd name="connsiteX22" fmla="*/ 960596 w 1200245"/>
                    <a:gd name="connsiteY22" fmla="*/ 687419 h 797909"/>
                    <a:gd name="connsiteX23" fmla="*/ 992981 w 1200245"/>
                    <a:gd name="connsiteY23" fmla="*/ 641223 h 797909"/>
                    <a:gd name="connsiteX24" fmla="*/ 1107281 w 1200245"/>
                    <a:gd name="connsiteY24" fmla="*/ 641223 h 797909"/>
                    <a:gd name="connsiteX25" fmla="*/ 1130141 w 1200245"/>
                    <a:gd name="connsiteY25" fmla="*/ 654749 h 797909"/>
                    <a:gd name="connsiteX26" fmla="*/ 1140238 w 1200245"/>
                    <a:gd name="connsiteY26" fmla="*/ 687419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245" h="797909">
                      <a:moveTo>
                        <a:pt x="1200245" y="747808"/>
                      </a:moveTo>
                      <a:lnTo>
                        <a:pt x="1200245" y="50102"/>
                      </a:lnTo>
                      <a:cubicBezTo>
                        <a:pt x="1200245" y="22384"/>
                        <a:pt x="1184529" y="0"/>
                        <a:pt x="1165098" y="0"/>
                      </a:cubicBezTo>
                      <a:lnTo>
                        <a:pt x="35243" y="0"/>
                      </a:lnTo>
                      <a:cubicBezTo>
                        <a:pt x="16193" y="0"/>
                        <a:pt x="0" y="22384"/>
                        <a:pt x="0" y="50102"/>
                      </a:cubicBezTo>
                      <a:lnTo>
                        <a:pt x="0" y="747808"/>
                      </a:lnTo>
                      <a:cubicBezTo>
                        <a:pt x="0" y="775526"/>
                        <a:pt x="15812" y="797909"/>
                        <a:pt x="35243" y="797909"/>
                      </a:cubicBezTo>
                      <a:lnTo>
                        <a:pt x="1165098" y="797909"/>
                      </a:lnTo>
                      <a:cubicBezTo>
                        <a:pt x="1184529" y="797909"/>
                        <a:pt x="1200245" y="775526"/>
                        <a:pt x="1200245" y="747808"/>
                      </a:cubicBezTo>
                      <a:close/>
                      <a:moveTo>
                        <a:pt x="239268" y="687419"/>
                      </a:moveTo>
                      <a:cubicBezTo>
                        <a:pt x="239268" y="712851"/>
                        <a:pt x="224885" y="733520"/>
                        <a:pt x="206978" y="733520"/>
                      </a:cubicBezTo>
                      <a:lnTo>
                        <a:pt x="92678" y="733520"/>
                      </a:lnTo>
                      <a:cubicBezTo>
                        <a:pt x="83296" y="733044"/>
                        <a:pt x="74752" y="727986"/>
                        <a:pt x="69818" y="719995"/>
                      </a:cubicBezTo>
                      <a:cubicBezTo>
                        <a:pt x="63417" y="710356"/>
                        <a:pt x="60093" y="698992"/>
                        <a:pt x="60293" y="687419"/>
                      </a:cubicBezTo>
                      <a:cubicBezTo>
                        <a:pt x="60293" y="661797"/>
                        <a:pt x="74771" y="641223"/>
                        <a:pt x="92678" y="641223"/>
                      </a:cubicBezTo>
                      <a:lnTo>
                        <a:pt x="206978" y="641223"/>
                      </a:lnTo>
                      <a:cubicBezTo>
                        <a:pt x="216360" y="641699"/>
                        <a:pt x="224904" y="646757"/>
                        <a:pt x="229838" y="654749"/>
                      </a:cubicBezTo>
                      <a:cubicBezTo>
                        <a:pt x="236220" y="664426"/>
                        <a:pt x="239516" y="675827"/>
                        <a:pt x="239268" y="687419"/>
                      </a:cubicBezTo>
                      <a:close/>
                      <a:moveTo>
                        <a:pt x="1140238" y="687419"/>
                      </a:moveTo>
                      <a:cubicBezTo>
                        <a:pt x="1140238" y="712851"/>
                        <a:pt x="1125760" y="733520"/>
                        <a:pt x="1107948" y="733520"/>
                      </a:cubicBezTo>
                      <a:lnTo>
                        <a:pt x="992981" y="733520"/>
                      </a:lnTo>
                      <a:cubicBezTo>
                        <a:pt x="983599" y="733044"/>
                        <a:pt x="975055" y="727986"/>
                        <a:pt x="970121" y="719995"/>
                      </a:cubicBezTo>
                      <a:cubicBezTo>
                        <a:pt x="963721" y="710356"/>
                        <a:pt x="960396" y="698992"/>
                        <a:pt x="960596" y="687419"/>
                      </a:cubicBezTo>
                      <a:cubicBezTo>
                        <a:pt x="960596" y="661797"/>
                        <a:pt x="975074" y="641223"/>
                        <a:pt x="992981" y="641223"/>
                      </a:cubicBezTo>
                      <a:lnTo>
                        <a:pt x="1107281" y="641223"/>
                      </a:lnTo>
                      <a:cubicBezTo>
                        <a:pt x="1116663" y="641699"/>
                        <a:pt x="1125207" y="646757"/>
                        <a:pt x="1130141" y="654749"/>
                      </a:cubicBezTo>
                      <a:cubicBezTo>
                        <a:pt x="1136761" y="664350"/>
                        <a:pt x="1140285" y="675751"/>
                        <a:pt x="1140238" y="687419"/>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4" name="任意多边形: 形状 433"/>
                <p:cNvSpPr/>
                <p:nvPr>
                  <p:custDataLst>
                    <p:tags r:id="rId74"/>
                  </p:custDataLst>
                </p:nvPr>
              </p:nvSpPr>
              <p:spPr>
                <a:xfrm>
                  <a:off x="2628614" y="3313080"/>
                  <a:ext cx="1200245" cy="797909"/>
                </a:xfrm>
                <a:custGeom>
                  <a:avLst/>
                  <a:gdLst>
                    <a:gd name="connsiteX0" fmla="*/ 1200245 w 1200245"/>
                    <a:gd name="connsiteY0" fmla="*/ 747808 h 797909"/>
                    <a:gd name="connsiteX1" fmla="*/ 1200245 w 1200245"/>
                    <a:gd name="connsiteY1" fmla="*/ 50102 h 797909"/>
                    <a:gd name="connsiteX2" fmla="*/ 1165098 w 1200245"/>
                    <a:gd name="connsiteY2" fmla="*/ 0 h 797909"/>
                    <a:gd name="connsiteX3" fmla="*/ 35243 w 1200245"/>
                    <a:gd name="connsiteY3" fmla="*/ 0 h 797909"/>
                    <a:gd name="connsiteX4" fmla="*/ 0 w 1200245"/>
                    <a:gd name="connsiteY4" fmla="*/ 50102 h 797909"/>
                    <a:gd name="connsiteX5" fmla="*/ 0 w 1200245"/>
                    <a:gd name="connsiteY5" fmla="*/ 747808 h 797909"/>
                    <a:gd name="connsiteX6" fmla="*/ 35243 w 1200245"/>
                    <a:gd name="connsiteY6" fmla="*/ 797909 h 797909"/>
                    <a:gd name="connsiteX7" fmla="*/ 1165098 w 1200245"/>
                    <a:gd name="connsiteY7" fmla="*/ 797909 h 797909"/>
                    <a:gd name="connsiteX8" fmla="*/ 1200245 w 1200245"/>
                    <a:gd name="connsiteY8" fmla="*/ 747808 h 797909"/>
                    <a:gd name="connsiteX9" fmla="*/ 239268 w 1200245"/>
                    <a:gd name="connsiteY9" fmla="*/ 687419 h 797909"/>
                    <a:gd name="connsiteX10" fmla="*/ 206978 w 1200245"/>
                    <a:gd name="connsiteY10" fmla="*/ 733520 h 797909"/>
                    <a:gd name="connsiteX11" fmla="*/ 92678 w 1200245"/>
                    <a:gd name="connsiteY11" fmla="*/ 733520 h 797909"/>
                    <a:gd name="connsiteX12" fmla="*/ 69818 w 1200245"/>
                    <a:gd name="connsiteY12" fmla="*/ 719995 h 797909"/>
                    <a:gd name="connsiteX13" fmla="*/ 60293 w 1200245"/>
                    <a:gd name="connsiteY13" fmla="*/ 687419 h 797909"/>
                    <a:gd name="connsiteX14" fmla="*/ 92678 w 1200245"/>
                    <a:gd name="connsiteY14" fmla="*/ 641223 h 797909"/>
                    <a:gd name="connsiteX15" fmla="*/ 206978 w 1200245"/>
                    <a:gd name="connsiteY15" fmla="*/ 641223 h 797909"/>
                    <a:gd name="connsiteX16" fmla="*/ 229838 w 1200245"/>
                    <a:gd name="connsiteY16" fmla="*/ 654749 h 797909"/>
                    <a:gd name="connsiteX17" fmla="*/ 239268 w 1200245"/>
                    <a:gd name="connsiteY17" fmla="*/ 687419 h 797909"/>
                    <a:gd name="connsiteX18" fmla="*/ 1140238 w 1200245"/>
                    <a:gd name="connsiteY18" fmla="*/ 687419 h 797909"/>
                    <a:gd name="connsiteX19" fmla="*/ 1107948 w 1200245"/>
                    <a:gd name="connsiteY19" fmla="*/ 733520 h 797909"/>
                    <a:gd name="connsiteX20" fmla="*/ 993648 w 1200245"/>
                    <a:gd name="connsiteY20" fmla="*/ 733520 h 797909"/>
                    <a:gd name="connsiteX21" fmla="*/ 970693 w 1200245"/>
                    <a:gd name="connsiteY21" fmla="*/ 719995 h 797909"/>
                    <a:gd name="connsiteX22" fmla="*/ 961168 w 1200245"/>
                    <a:gd name="connsiteY22" fmla="*/ 687419 h 797909"/>
                    <a:gd name="connsiteX23" fmla="*/ 993553 w 1200245"/>
                    <a:gd name="connsiteY23" fmla="*/ 641223 h 797909"/>
                    <a:gd name="connsiteX24" fmla="*/ 1107853 w 1200245"/>
                    <a:gd name="connsiteY24" fmla="*/ 641223 h 797909"/>
                    <a:gd name="connsiteX25" fmla="*/ 1130713 w 1200245"/>
                    <a:gd name="connsiteY25" fmla="*/ 654749 h 797909"/>
                    <a:gd name="connsiteX26" fmla="*/ 1140238 w 1200245"/>
                    <a:gd name="connsiteY26" fmla="*/ 687419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245" h="797909">
                      <a:moveTo>
                        <a:pt x="1200245" y="747808"/>
                      </a:moveTo>
                      <a:lnTo>
                        <a:pt x="1200245" y="50102"/>
                      </a:lnTo>
                      <a:cubicBezTo>
                        <a:pt x="1200245" y="22384"/>
                        <a:pt x="1184529" y="0"/>
                        <a:pt x="1165098" y="0"/>
                      </a:cubicBezTo>
                      <a:lnTo>
                        <a:pt x="35243" y="0"/>
                      </a:lnTo>
                      <a:cubicBezTo>
                        <a:pt x="16193" y="0"/>
                        <a:pt x="0" y="22384"/>
                        <a:pt x="0" y="50102"/>
                      </a:cubicBezTo>
                      <a:lnTo>
                        <a:pt x="0" y="747808"/>
                      </a:lnTo>
                      <a:cubicBezTo>
                        <a:pt x="0" y="775526"/>
                        <a:pt x="15812" y="797909"/>
                        <a:pt x="35243" y="797909"/>
                      </a:cubicBezTo>
                      <a:lnTo>
                        <a:pt x="1165098" y="797909"/>
                      </a:lnTo>
                      <a:cubicBezTo>
                        <a:pt x="1184529" y="797909"/>
                        <a:pt x="1200245" y="775526"/>
                        <a:pt x="1200245" y="747808"/>
                      </a:cubicBezTo>
                      <a:close/>
                      <a:moveTo>
                        <a:pt x="239268" y="687419"/>
                      </a:moveTo>
                      <a:cubicBezTo>
                        <a:pt x="239268" y="712851"/>
                        <a:pt x="224885" y="733520"/>
                        <a:pt x="206978" y="733520"/>
                      </a:cubicBezTo>
                      <a:lnTo>
                        <a:pt x="92678" y="733520"/>
                      </a:lnTo>
                      <a:cubicBezTo>
                        <a:pt x="83296" y="733044"/>
                        <a:pt x="74752" y="727986"/>
                        <a:pt x="69818" y="719995"/>
                      </a:cubicBezTo>
                      <a:cubicBezTo>
                        <a:pt x="63418" y="710356"/>
                        <a:pt x="60093" y="698992"/>
                        <a:pt x="60293" y="687419"/>
                      </a:cubicBezTo>
                      <a:cubicBezTo>
                        <a:pt x="60293" y="661797"/>
                        <a:pt x="74771" y="641223"/>
                        <a:pt x="92678" y="641223"/>
                      </a:cubicBezTo>
                      <a:lnTo>
                        <a:pt x="206978" y="641223"/>
                      </a:lnTo>
                      <a:cubicBezTo>
                        <a:pt x="216360" y="641699"/>
                        <a:pt x="224904" y="646757"/>
                        <a:pt x="229838" y="654749"/>
                      </a:cubicBezTo>
                      <a:cubicBezTo>
                        <a:pt x="236220" y="664426"/>
                        <a:pt x="239516" y="675827"/>
                        <a:pt x="239268" y="687419"/>
                      </a:cubicBezTo>
                      <a:close/>
                      <a:moveTo>
                        <a:pt x="1140238" y="687419"/>
                      </a:moveTo>
                      <a:cubicBezTo>
                        <a:pt x="1140238" y="712851"/>
                        <a:pt x="1125760" y="733520"/>
                        <a:pt x="1107948" y="733520"/>
                      </a:cubicBezTo>
                      <a:lnTo>
                        <a:pt x="993648" y="733520"/>
                      </a:lnTo>
                      <a:cubicBezTo>
                        <a:pt x="984237" y="733073"/>
                        <a:pt x="975646" y="728015"/>
                        <a:pt x="970693" y="719995"/>
                      </a:cubicBezTo>
                      <a:cubicBezTo>
                        <a:pt x="964292" y="710356"/>
                        <a:pt x="960968" y="698992"/>
                        <a:pt x="961168" y="687419"/>
                      </a:cubicBezTo>
                      <a:cubicBezTo>
                        <a:pt x="961168" y="661797"/>
                        <a:pt x="975646" y="641223"/>
                        <a:pt x="993553" y="641223"/>
                      </a:cubicBezTo>
                      <a:lnTo>
                        <a:pt x="1107853" y="641223"/>
                      </a:lnTo>
                      <a:cubicBezTo>
                        <a:pt x="1117235" y="641699"/>
                        <a:pt x="1125779" y="646757"/>
                        <a:pt x="1130713" y="654749"/>
                      </a:cubicBezTo>
                      <a:cubicBezTo>
                        <a:pt x="1137133" y="664416"/>
                        <a:pt x="1140457" y="675818"/>
                        <a:pt x="1140238" y="68741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5" name="任意多边形: 形状 434"/>
                <p:cNvSpPr/>
                <p:nvPr>
                  <p:custDataLst>
                    <p:tags r:id="rId75"/>
                  </p:custDataLst>
                </p:nvPr>
              </p:nvSpPr>
              <p:spPr>
                <a:xfrm>
                  <a:off x="2628614" y="3313080"/>
                  <a:ext cx="1200245" cy="797909"/>
                </a:xfrm>
                <a:custGeom>
                  <a:avLst/>
                  <a:gdLst>
                    <a:gd name="connsiteX0" fmla="*/ 1200245 w 1200245"/>
                    <a:gd name="connsiteY0" fmla="*/ 747808 h 797909"/>
                    <a:gd name="connsiteX1" fmla="*/ 1200245 w 1200245"/>
                    <a:gd name="connsiteY1" fmla="*/ 50102 h 797909"/>
                    <a:gd name="connsiteX2" fmla="*/ 1165098 w 1200245"/>
                    <a:gd name="connsiteY2" fmla="*/ 0 h 797909"/>
                    <a:gd name="connsiteX3" fmla="*/ 35243 w 1200245"/>
                    <a:gd name="connsiteY3" fmla="*/ 0 h 797909"/>
                    <a:gd name="connsiteX4" fmla="*/ 0 w 1200245"/>
                    <a:gd name="connsiteY4" fmla="*/ 50102 h 797909"/>
                    <a:gd name="connsiteX5" fmla="*/ 0 w 1200245"/>
                    <a:gd name="connsiteY5" fmla="*/ 747808 h 797909"/>
                    <a:gd name="connsiteX6" fmla="*/ 35243 w 1200245"/>
                    <a:gd name="connsiteY6" fmla="*/ 797909 h 797909"/>
                    <a:gd name="connsiteX7" fmla="*/ 1165098 w 1200245"/>
                    <a:gd name="connsiteY7" fmla="*/ 797909 h 797909"/>
                    <a:gd name="connsiteX8" fmla="*/ 1200245 w 1200245"/>
                    <a:gd name="connsiteY8" fmla="*/ 747808 h 797909"/>
                    <a:gd name="connsiteX9" fmla="*/ 239268 w 1200245"/>
                    <a:gd name="connsiteY9" fmla="*/ 687419 h 797909"/>
                    <a:gd name="connsiteX10" fmla="*/ 206978 w 1200245"/>
                    <a:gd name="connsiteY10" fmla="*/ 733520 h 797909"/>
                    <a:gd name="connsiteX11" fmla="*/ 92678 w 1200245"/>
                    <a:gd name="connsiteY11" fmla="*/ 733520 h 797909"/>
                    <a:gd name="connsiteX12" fmla="*/ 69818 w 1200245"/>
                    <a:gd name="connsiteY12" fmla="*/ 719995 h 797909"/>
                    <a:gd name="connsiteX13" fmla="*/ 60293 w 1200245"/>
                    <a:gd name="connsiteY13" fmla="*/ 687419 h 797909"/>
                    <a:gd name="connsiteX14" fmla="*/ 92678 w 1200245"/>
                    <a:gd name="connsiteY14" fmla="*/ 641223 h 797909"/>
                    <a:gd name="connsiteX15" fmla="*/ 206978 w 1200245"/>
                    <a:gd name="connsiteY15" fmla="*/ 641223 h 797909"/>
                    <a:gd name="connsiteX16" fmla="*/ 229838 w 1200245"/>
                    <a:gd name="connsiteY16" fmla="*/ 654749 h 797909"/>
                    <a:gd name="connsiteX17" fmla="*/ 239268 w 1200245"/>
                    <a:gd name="connsiteY17" fmla="*/ 687419 h 797909"/>
                    <a:gd name="connsiteX18" fmla="*/ 1140238 w 1200245"/>
                    <a:gd name="connsiteY18" fmla="*/ 687419 h 797909"/>
                    <a:gd name="connsiteX19" fmla="*/ 1107948 w 1200245"/>
                    <a:gd name="connsiteY19" fmla="*/ 733520 h 797909"/>
                    <a:gd name="connsiteX20" fmla="*/ 993648 w 1200245"/>
                    <a:gd name="connsiteY20" fmla="*/ 733520 h 797909"/>
                    <a:gd name="connsiteX21" fmla="*/ 970693 w 1200245"/>
                    <a:gd name="connsiteY21" fmla="*/ 719995 h 797909"/>
                    <a:gd name="connsiteX22" fmla="*/ 961168 w 1200245"/>
                    <a:gd name="connsiteY22" fmla="*/ 687419 h 797909"/>
                    <a:gd name="connsiteX23" fmla="*/ 993553 w 1200245"/>
                    <a:gd name="connsiteY23" fmla="*/ 641223 h 797909"/>
                    <a:gd name="connsiteX24" fmla="*/ 1107853 w 1200245"/>
                    <a:gd name="connsiteY24" fmla="*/ 641223 h 797909"/>
                    <a:gd name="connsiteX25" fmla="*/ 1130713 w 1200245"/>
                    <a:gd name="connsiteY25" fmla="*/ 654749 h 797909"/>
                    <a:gd name="connsiteX26" fmla="*/ 1140238 w 1200245"/>
                    <a:gd name="connsiteY26" fmla="*/ 687419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245" h="797909">
                      <a:moveTo>
                        <a:pt x="1200245" y="747808"/>
                      </a:moveTo>
                      <a:lnTo>
                        <a:pt x="1200245" y="50102"/>
                      </a:lnTo>
                      <a:cubicBezTo>
                        <a:pt x="1200245" y="22384"/>
                        <a:pt x="1184529" y="0"/>
                        <a:pt x="1165098" y="0"/>
                      </a:cubicBezTo>
                      <a:lnTo>
                        <a:pt x="35243" y="0"/>
                      </a:lnTo>
                      <a:cubicBezTo>
                        <a:pt x="16193" y="0"/>
                        <a:pt x="0" y="22384"/>
                        <a:pt x="0" y="50102"/>
                      </a:cubicBezTo>
                      <a:lnTo>
                        <a:pt x="0" y="747808"/>
                      </a:lnTo>
                      <a:cubicBezTo>
                        <a:pt x="0" y="775526"/>
                        <a:pt x="15812" y="797909"/>
                        <a:pt x="35243" y="797909"/>
                      </a:cubicBezTo>
                      <a:lnTo>
                        <a:pt x="1165098" y="797909"/>
                      </a:lnTo>
                      <a:cubicBezTo>
                        <a:pt x="1184529" y="797909"/>
                        <a:pt x="1200245" y="775526"/>
                        <a:pt x="1200245" y="747808"/>
                      </a:cubicBezTo>
                      <a:close/>
                      <a:moveTo>
                        <a:pt x="239268" y="687419"/>
                      </a:moveTo>
                      <a:cubicBezTo>
                        <a:pt x="239268" y="712851"/>
                        <a:pt x="224885" y="733520"/>
                        <a:pt x="206978" y="733520"/>
                      </a:cubicBezTo>
                      <a:lnTo>
                        <a:pt x="92678" y="733520"/>
                      </a:lnTo>
                      <a:cubicBezTo>
                        <a:pt x="83296" y="733044"/>
                        <a:pt x="74752" y="727986"/>
                        <a:pt x="69818" y="719995"/>
                      </a:cubicBezTo>
                      <a:cubicBezTo>
                        <a:pt x="63418" y="710356"/>
                        <a:pt x="60093" y="698992"/>
                        <a:pt x="60293" y="687419"/>
                      </a:cubicBezTo>
                      <a:cubicBezTo>
                        <a:pt x="60293" y="661797"/>
                        <a:pt x="74771" y="641223"/>
                        <a:pt x="92678" y="641223"/>
                      </a:cubicBezTo>
                      <a:lnTo>
                        <a:pt x="206978" y="641223"/>
                      </a:lnTo>
                      <a:cubicBezTo>
                        <a:pt x="216360" y="641699"/>
                        <a:pt x="224904" y="646757"/>
                        <a:pt x="229838" y="654749"/>
                      </a:cubicBezTo>
                      <a:cubicBezTo>
                        <a:pt x="236220" y="664426"/>
                        <a:pt x="239516" y="675827"/>
                        <a:pt x="239268" y="687419"/>
                      </a:cubicBezTo>
                      <a:close/>
                      <a:moveTo>
                        <a:pt x="1140238" y="687419"/>
                      </a:moveTo>
                      <a:cubicBezTo>
                        <a:pt x="1140238" y="712851"/>
                        <a:pt x="1125760" y="733520"/>
                        <a:pt x="1107948" y="733520"/>
                      </a:cubicBezTo>
                      <a:lnTo>
                        <a:pt x="993648" y="733520"/>
                      </a:lnTo>
                      <a:cubicBezTo>
                        <a:pt x="984237" y="733073"/>
                        <a:pt x="975646" y="728015"/>
                        <a:pt x="970693" y="719995"/>
                      </a:cubicBezTo>
                      <a:cubicBezTo>
                        <a:pt x="964292" y="710356"/>
                        <a:pt x="960968" y="698992"/>
                        <a:pt x="961168" y="687419"/>
                      </a:cubicBezTo>
                      <a:cubicBezTo>
                        <a:pt x="961168" y="661797"/>
                        <a:pt x="975646" y="641223"/>
                        <a:pt x="993553" y="641223"/>
                      </a:cubicBezTo>
                      <a:lnTo>
                        <a:pt x="1107853" y="641223"/>
                      </a:lnTo>
                      <a:cubicBezTo>
                        <a:pt x="1117235" y="641699"/>
                        <a:pt x="1125779" y="646757"/>
                        <a:pt x="1130713" y="654749"/>
                      </a:cubicBezTo>
                      <a:cubicBezTo>
                        <a:pt x="1137133" y="664416"/>
                        <a:pt x="1140457" y="675818"/>
                        <a:pt x="1140238" y="687419"/>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6" name="任意多边形: 形状 435"/>
                <p:cNvSpPr/>
                <p:nvPr>
                  <p:custDataLst>
                    <p:tags r:id="rId76"/>
                  </p:custDataLst>
                </p:nvPr>
              </p:nvSpPr>
              <p:spPr>
                <a:xfrm>
                  <a:off x="2688621" y="3479673"/>
                  <a:ext cx="1080230" cy="314229"/>
                </a:xfrm>
                <a:custGeom>
                  <a:avLst/>
                  <a:gdLst>
                    <a:gd name="connsiteX0" fmla="*/ 1052132 w 1080230"/>
                    <a:gd name="connsiteY0" fmla="*/ 0 h 314229"/>
                    <a:gd name="connsiteX1" fmla="*/ 1080230 w 1080230"/>
                    <a:gd name="connsiteY1" fmla="*/ 0 h 314229"/>
                    <a:gd name="connsiteX2" fmla="*/ 1080230 w 1080230"/>
                    <a:gd name="connsiteY2" fmla="*/ 314230 h 314229"/>
                    <a:gd name="connsiteX3" fmla="*/ 1052132 w 1080230"/>
                    <a:gd name="connsiteY3" fmla="*/ 314230 h 314229"/>
                    <a:gd name="connsiteX4" fmla="*/ 28099 w 1080230"/>
                    <a:gd name="connsiteY4" fmla="*/ 314230 h 314229"/>
                    <a:gd name="connsiteX5" fmla="*/ 0 w 1080230"/>
                    <a:gd name="connsiteY5" fmla="*/ 314230 h 314229"/>
                    <a:gd name="connsiteX6" fmla="*/ 0 w 1080230"/>
                    <a:gd name="connsiteY6" fmla="*/ 0 h 314229"/>
                    <a:gd name="connsiteX7" fmla="*/ 28099 w 1080230"/>
                    <a:gd name="connsiteY7" fmla="*/ 0 h 3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230" h="314229">
                      <a:moveTo>
                        <a:pt x="1052132" y="0"/>
                      </a:moveTo>
                      <a:cubicBezTo>
                        <a:pt x="1067650" y="0"/>
                        <a:pt x="1080230" y="0"/>
                        <a:pt x="1080230" y="0"/>
                      </a:cubicBezTo>
                      <a:lnTo>
                        <a:pt x="1080230" y="314230"/>
                      </a:lnTo>
                      <a:cubicBezTo>
                        <a:pt x="1080230" y="314230"/>
                        <a:pt x="1067650" y="314230"/>
                        <a:pt x="1052132" y="314230"/>
                      </a:cubicBezTo>
                      <a:lnTo>
                        <a:pt x="28099" y="314230"/>
                      </a:lnTo>
                      <a:cubicBezTo>
                        <a:pt x="12580" y="314230"/>
                        <a:pt x="0" y="314230"/>
                        <a:pt x="0" y="314230"/>
                      </a:cubicBezTo>
                      <a:lnTo>
                        <a:pt x="0" y="0"/>
                      </a:lnTo>
                      <a:cubicBezTo>
                        <a:pt x="0" y="0"/>
                        <a:pt x="12580" y="0"/>
                        <a:pt x="28099" y="0"/>
                      </a:cubicBezTo>
                      <a:close/>
                    </a:path>
                  </a:pathLst>
                </a:custGeom>
                <a:solidFill>
                  <a:srgbClr val="000000">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7" name="任意多边形: 形状 436"/>
                <p:cNvSpPr/>
                <p:nvPr>
                  <p:custDataLst>
                    <p:tags r:id="rId77"/>
                  </p:custDataLst>
                </p:nvPr>
              </p:nvSpPr>
              <p:spPr>
                <a:xfrm>
                  <a:off x="2628614" y="3408711"/>
                  <a:ext cx="1200245" cy="15049"/>
                </a:xfrm>
                <a:custGeom>
                  <a:avLst/>
                  <a:gdLst>
                    <a:gd name="connsiteX0" fmla="*/ 0 w 1200245"/>
                    <a:gd name="connsiteY0" fmla="*/ 0 h 15049"/>
                    <a:gd name="connsiteX1" fmla="*/ 1200245 w 1200245"/>
                    <a:gd name="connsiteY1" fmla="*/ 0 h 15049"/>
                    <a:gd name="connsiteX2" fmla="*/ 1200245 w 1200245"/>
                    <a:gd name="connsiteY2" fmla="*/ 15050 h 15049"/>
                    <a:gd name="connsiteX3" fmla="*/ 0 w 1200245"/>
                    <a:gd name="connsiteY3" fmla="*/ 15050 h 15049"/>
                  </a:gdLst>
                  <a:ahLst/>
                  <a:cxnLst>
                    <a:cxn ang="0">
                      <a:pos x="connsiteX0" y="connsiteY0"/>
                    </a:cxn>
                    <a:cxn ang="0">
                      <a:pos x="connsiteX1" y="connsiteY1"/>
                    </a:cxn>
                    <a:cxn ang="0">
                      <a:pos x="connsiteX2" y="connsiteY2"/>
                    </a:cxn>
                    <a:cxn ang="0">
                      <a:pos x="connsiteX3" y="connsiteY3"/>
                    </a:cxn>
                  </a:cxnLst>
                  <a:rect l="l" t="t" r="r" b="b"/>
                  <a:pathLst>
                    <a:path w="1200245" h="15049">
                      <a:moveTo>
                        <a:pt x="0" y="0"/>
                      </a:moveTo>
                      <a:lnTo>
                        <a:pt x="1200245" y="0"/>
                      </a:lnTo>
                      <a:lnTo>
                        <a:pt x="1200245" y="15050"/>
                      </a:lnTo>
                      <a:lnTo>
                        <a:pt x="0" y="1505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8" name="任意多边形: 形状 437"/>
                <p:cNvSpPr/>
                <p:nvPr>
                  <p:custDataLst>
                    <p:tags r:id="rId78"/>
                  </p:custDataLst>
                </p:nvPr>
              </p:nvSpPr>
              <p:spPr>
                <a:xfrm>
                  <a:off x="2437542" y="4962525"/>
                  <a:ext cx="79438" cy="66103"/>
                </a:xfrm>
                <a:custGeom>
                  <a:avLst/>
                  <a:gdLst>
                    <a:gd name="connsiteX0" fmla="*/ 0 w 79438"/>
                    <a:gd name="connsiteY0" fmla="*/ 24955 h 66103"/>
                    <a:gd name="connsiteX1" fmla="*/ 41148 w 79438"/>
                    <a:gd name="connsiteY1" fmla="*/ 66104 h 66103"/>
                    <a:gd name="connsiteX2" fmla="*/ 67723 w 79438"/>
                    <a:gd name="connsiteY2" fmla="*/ 66104 h 66103"/>
                    <a:gd name="connsiteX3" fmla="*/ 79438 w 79438"/>
                    <a:gd name="connsiteY3" fmla="*/ 0 h 66103"/>
                    <a:gd name="connsiteX4" fmla="*/ 0 w 79438"/>
                    <a:gd name="connsiteY4" fmla="*/ 24955 h 6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8" h="66103">
                      <a:moveTo>
                        <a:pt x="0" y="24955"/>
                      </a:moveTo>
                      <a:lnTo>
                        <a:pt x="41148" y="66104"/>
                      </a:lnTo>
                      <a:lnTo>
                        <a:pt x="67723" y="66104"/>
                      </a:lnTo>
                      <a:lnTo>
                        <a:pt x="79438" y="0"/>
                      </a:lnTo>
                      <a:lnTo>
                        <a:pt x="0" y="2495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39" name="任意多边形: 形状 438"/>
                <p:cNvSpPr/>
                <p:nvPr>
                  <p:custDataLst>
                    <p:tags r:id="rId79"/>
                  </p:custDataLst>
                </p:nvPr>
              </p:nvSpPr>
              <p:spPr>
                <a:xfrm>
                  <a:off x="2453163" y="4939188"/>
                  <a:ext cx="162115" cy="163639"/>
                </a:xfrm>
                <a:custGeom>
                  <a:avLst/>
                  <a:gdLst>
                    <a:gd name="connsiteX0" fmla="*/ 96679 w 162115"/>
                    <a:gd name="connsiteY0" fmla="*/ 0 h 163639"/>
                    <a:gd name="connsiteX1" fmla="*/ 65532 w 162115"/>
                    <a:gd name="connsiteY1" fmla="*/ 0 h 163639"/>
                    <a:gd name="connsiteX2" fmla="*/ 0 w 162115"/>
                    <a:gd name="connsiteY2" fmla="*/ 81820 h 163639"/>
                    <a:gd name="connsiteX3" fmla="*/ 65532 w 162115"/>
                    <a:gd name="connsiteY3" fmla="*/ 163639 h 163639"/>
                    <a:gd name="connsiteX4" fmla="*/ 96679 w 162115"/>
                    <a:gd name="connsiteY4" fmla="*/ 163639 h 163639"/>
                    <a:gd name="connsiteX5" fmla="*/ 162115 w 162115"/>
                    <a:gd name="connsiteY5" fmla="*/ 81820 h 163639"/>
                    <a:gd name="connsiteX6" fmla="*/ 96679 w 162115"/>
                    <a:gd name="connsiteY6" fmla="*/ 0 h 16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15" h="163639">
                      <a:moveTo>
                        <a:pt x="96679" y="0"/>
                      </a:moveTo>
                      <a:lnTo>
                        <a:pt x="65532" y="0"/>
                      </a:lnTo>
                      <a:cubicBezTo>
                        <a:pt x="29337" y="0"/>
                        <a:pt x="0" y="36576"/>
                        <a:pt x="0" y="81820"/>
                      </a:cubicBezTo>
                      <a:cubicBezTo>
                        <a:pt x="0" y="127063"/>
                        <a:pt x="29337" y="163639"/>
                        <a:pt x="65532" y="163639"/>
                      </a:cubicBezTo>
                      <a:lnTo>
                        <a:pt x="96679" y="163639"/>
                      </a:lnTo>
                      <a:cubicBezTo>
                        <a:pt x="132779" y="163639"/>
                        <a:pt x="162115" y="126968"/>
                        <a:pt x="162115" y="81820"/>
                      </a:cubicBezTo>
                      <a:cubicBezTo>
                        <a:pt x="162115" y="36671"/>
                        <a:pt x="132779" y="0"/>
                        <a:pt x="96679"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0" name="任意多边形: 形状 439"/>
                <p:cNvSpPr/>
                <p:nvPr>
                  <p:custDataLst>
                    <p:tags r:id="rId80"/>
                  </p:custDataLst>
                </p:nvPr>
              </p:nvSpPr>
              <p:spPr>
                <a:xfrm>
                  <a:off x="2484310" y="4939188"/>
                  <a:ext cx="131063" cy="163639"/>
                </a:xfrm>
                <a:custGeom>
                  <a:avLst/>
                  <a:gdLst>
                    <a:gd name="connsiteX0" fmla="*/ 131064 w 131063"/>
                    <a:gd name="connsiteY0" fmla="*/ 81820 h 163639"/>
                    <a:gd name="connsiteX1" fmla="*/ 65532 w 131063"/>
                    <a:gd name="connsiteY1" fmla="*/ 163639 h 163639"/>
                    <a:gd name="connsiteX2" fmla="*/ 0 w 131063"/>
                    <a:gd name="connsiteY2" fmla="*/ 81820 h 163639"/>
                    <a:gd name="connsiteX3" fmla="*/ 65532 w 131063"/>
                    <a:gd name="connsiteY3" fmla="*/ 0 h 163639"/>
                    <a:gd name="connsiteX4" fmla="*/ 131064 w 131063"/>
                    <a:gd name="connsiteY4" fmla="*/ 8182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3" h="163639">
                      <a:moveTo>
                        <a:pt x="131064" y="81820"/>
                      </a:moveTo>
                      <a:cubicBezTo>
                        <a:pt x="131064" y="127008"/>
                        <a:pt x="101724" y="163639"/>
                        <a:pt x="65532" y="163639"/>
                      </a:cubicBezTo>
                      <a:cubicBezTo>
                        <a:pt x="29340" y="163639"/>
                        <a:pt x="0" y="127007"/>
                        <a:pt x="0" y="81820"/>
                      </a:cubicBezTo>
                      <a:cubicBezTo>
                        <a:pt x="0" y="36632"/>
                        <a:pt x="29340" y="0"/>
                        <a:pt x="65532" y="0"/>
                      </a:cubicBezTo>
                      <a:cubicBezTo>
                        <a:pt x="101724" y="0"/>
                        <a:pt x="131064" y="36632"/>
                        <a:pt x="131064" y="81820"/>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1" name="任意多边形: 形状 440"/>
                <p:cNvSpPr/>
                <p:nvPr>
                  <p:custDataLst>
                    <p:tags r:id="rId81"/>
                  </p:custDataLst>
                </p:nvPr>
              </p:nvSpPr>
              <p:spPr>
                <a:xfrm>
                  <a:off x="2507742" y="4962525"/>
                  <a:ext cx="84201" cy="116966"/>
                </a:xfrm>
                <a:custGeom>
                  <a:avLst/>
                  <a:gdLst>
                    <a:gd name="connsiteX0" fmla="*/ 84201 w 84201"/>
                    <a:gd name="connsiteY0" fmla="*/ 58483 h 116966"/>
                    <a:gd name="connsiteX1" fmla="*/ 42101 w 84201"/>
                    <a:gd name="connsiteY1" fmla="*/ 116967 h 116966"/>
                    <a:gd name="connsiteX2" fmla="*/ 0 w 84201"/>
                    <a:gd name="connsiteY2" fmla="*/ 58483 h 116966"/>
                    <a:gd name="connsiteX3" fmla="*/ 42101 w 84201"/>
                    <a:gd name="connsiteY3" fmla="*/ 0 h 116966"/>
                    <a:gd name="connsiteX4" fmla="*/ 84201 w 84201"/>
                    <a:gd name="connsiteY4" fmla="*/ 58483 h 116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1" h="116966">
                      <a:moveTo>
                        <a:pt x="84201" y="58483"/>
                      </a:moveTo>
                      <a:cubicBezTo>
                        <a:pt x="84201" y="90783"/>
                        <a:pt x="65352" y="116967"/>
                        <a:pt x="42101" y="116967"/>
                      </a:cubicBezTo>
                      <a:cubicBezTo>
                        <a:pt x="18849" y="116967"/>
                        <a:pt x="0" y="90783"/>
                        <a:pt x="0" y="58483"/>
                      </a:cubicBezTo>
                      <a:cubicBezTo>
                        <a:pt x="0" y="26184"/>
                        <a:pt x="18849" y="0"/>
                        <a:pt x="42101" y="0"/>
                      </a:cubicBezTo>
                      <a:cubicBezTo>
                        <a:pt x="65352" y="0"/>
                        <a:pt x="84201" y="26184"/>
                        <a:pt x="84201" y="58483"/>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2" name="任意多边形: 形状 441"/>
                <p:cNvSpPr/>
                <p:nvPr>
                  <p:custDataLst>
                    <p:tags r:id="rId82"/>
                  </p:custDataLst>
                </p:nvPr>
              </p:nvSpPr>
              <p:spPr>
                <a:xfrm>
                  <a:off x="2437733" y="4875276"/>
                  <a:ext cx="124111" cy="153274"/>
                </a:xfrm>
                <a:custGeom>
                  <a:avLst/>
                  <a:gdLst>
                    <a:gd name="connsiteX0" fmla="*/ 124111 w 124111"/>
                    <a:gd name="connsiteY0" fmla="*/ 138017 h 153274"/>
                    <a:gd name="connsiteX1" fmla="*/ 124111 w 124111"/>
                    <a:gd name="connsiteY1" fmla="*/ 72009 h 153274"/>
                    <a:gd name="connsiteX2" fmla="*/ 110014 w 124111"/>
                    <a:gd name="connsiteY2" fmla="*/ 38100 h 153274"/>
                    <a:gd name="connsiteX3" fmla="*/ 71914 w 124111"/>
                    <a:gd name="connsiteY3" fmla="*/ 0 h 153274"/>
                    <a:gd name="connsiteX4" fmla="*/ 0 w 124111"/>
                    <a:gd name="connsiteY4" fmla="*/ 0 h 153274"/>
                    <a:gd name="connsiteX5" fmla="*/ 0 w 124111"/>
                    <a:gd name="connsiteY5" fmla="*/ 112395 h 153274"/>
                    <a:gd name="connsiteX6" fmla="*/ 62103 w 124111"/>
                    <a:gd name="connsiteY6" fmla="*/ 112395 h 153274"/>
                    <a:gd name="connsiteX7" fmla="*/ 98584 w 124111"/>
                    <a:gd name="connsiteY7" fmla="*/ 148876 h 153274"/>
                    <a:gd name="connsiteX8" fmla="*/ 110014 w 124111"/>
                    <a:gd name="connsiteY8" fmla="*/ 153257 h 153274"/>
                    <a:gd name="connsiteX9" fmla="*/ 110014 w 124111"/>
                    <a:gd name="connsiteY9" fmla="*/ 153257 h 153274"/>
                    <a:gd name="connsiteX10" fmla="*/ 124111 w 124111"/>
                    <a:gd name="connsiteY10" fmla="*/ 138017 h 15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11" h="153274">
                      <a:moveTo>
                        <a:pt x="124111" y="138017"/>
                      </a:moveTo>
                      <a:lnTo>
                        <a:pt x="124111" y="72009"/>
                      </a:lnTo>
                      <a:cubicBezTo>
                        <a:pt x="124130" y="59274"/>
                        <a:pt x="119053" y="47063"/>
                        <a:pt x="110014" y="38100"/>
                      </a:cubicBezTo>
                      <a:lnTo>
                        <a:pt x="71914" y="0"/>
                      </a:lnTo>
                      <a:lnTo>
                        <a:pt x="0" y="0"/>
                      </a:lnTo>
                      <a:lnTo>
                        <a:pt x="0" y="112395"/>
                      </a:lnTo>
                      <a:lnTo>
                        <a:pt x="62103" y="112395"/>
                      </a:lnTo>
                      <a:lnTo>
                        <a:pt x="98584" y="148876"/>
                      </a:lnTo>
                      <a:cubicBezTo>
                        <a:pt x="101613" y="151867"/>
                        <a:pt x="105756" y="153457"/>
                        <a:pt x="110014" y="153257"/>
                      </a:cubicBezTo>
                      <a:lnTo>
                        <a:pt x="110014" y="153257"/>
                      </a:lnTo>
                      <a:cubicBezTo>
                        <a:pt x="118005" y="152705"/>
                        <a:pt x="124177" y="146028"/>
                        <a:pt x="124111" y="13801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3" name="任意多边形: 形状 442"/>
                <p:cNvSpPr/>
                <p:nvPr>
                  <p:custDataLst>
                    <p:tags r:id="rId83"/>
                  </p:custDataLst>
                </p:nvPr>
              </p:nvSpPr>
              <p:spPr>
                <a:xfrm>
                  <a:off x="2437542" y="4875085"/>
                  <a:ext cx="124301" cy="153192"/>
                </a:xfrm>
                <a:custGeom>
                  <a:avLst/>
                  <a:gdLst>
                    <a:gd name="connsiteX0" fmla="*/ 124301 w 124301"/>
                    <a:gd name="connsiteY0" fmla="*/ 72199 h 153192"/>
                    <a:gd name="connsiteX1" fmla="*/ 124301 w 124301"/>
                    <a:gd name="connsiteY1" fmla="*/ 138208 h 153192"/>
                    <a:gd name="connsiteX2" fmla="*/ 110014 w 124301"/>
                    <a:gd name="connsiteY2" fmla="*/ 153162 h 153192"/>
                    <a:gd name="connsiteX3" fmla="*/ 98584 w 124301"/>
                    <a:gd name="connsiteY3" fmla="*/ 148780 h 153192"/>
                    <a:gd name="connsiteX4" fmla="*/ 62103 w 124301"/>
                    <a:gd name="connsiteY4" fmla="*/ 112395 h 153192"/>
                    <a:gd name="connsiteX5" fmla="*/ 0 w 124301"/>
                    <a:gd name="connsiteY5" fmla="*/ 112395 h 153192"/>
                    <a:gd name="connsiteX6" fmla="*/ 0 w 124301"/>
                    <a:gd name="connsiteY6" fmla="*/ 0 h 153192"/>
                    <a:gd name="connsiteX7" fmla="*/ 71914 w 124301"/>
                    <a:gd name="connsiteY7" fmla="*/ 0 h 153192"/>
                    <a:gd name="connsiteX8" fmla="*/ 110014 w 124301"/>
                    <a:gd name="connsiteY8" fmla="*/ 38100 h 153192"/>
                    <a:gd name="connsiteX9" fmla="*/ 124301 w 124301"/>
                    <a:gd name="connsiteY9" fmla="*/ 72199 h 1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301" h="153192">
                      <a:moveTo>
                        <a:pt x="124301" y="72199"/>
                      </a:moveTo>
                      <a:lnTo>
                        <a:pt x="124301" y="138208"/>
                      </a:lnTo>
                      <a:cubicBezTo>
                        <a:pt x="124311" y="146209"/>
                        <a:pt x="118015" y="152810"/>
                        <a:pt x="110014" y="153162"/>
                      </a:cubicBezTo>
                      <a:cubicBezTo>
                        <a:pt x="105747" y="153438"/>
                        <a:pt x="101574" y="151838"/>
                        <a:pt x="98584" y="148780"/>
                      </a:cubicBezTo>
                      <a:lnTo>
                        <a:pt x="62103" y="112395"/>
                      </a:lnTo>
                      <a:lnTo>
                        <a:pt x="0" y="112395"/>
                      </a:lnTo>
                      <a:lnTo>
                        <a:pt x="0" y="0"/>
                      </a:lnTo>
                      <a:lnTo>
                        <a:pt x="71914" y="0"/>
                      </a:lnTo>
                      <a:lnTo>
                        <a:pt x="110014" y="38100"/>
                      </a:lnTo>
                      <a:cubicBezTo>
                        <a:pt x="119177" y="47082"/>
                        <a:pt x="124330" y="59369"/>
                        <a:pt x="124301" y="72199"/>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4" name="任意多边形: 形状 443"/>
                <p:cNvSpPr/>
                <p:nvPr>
                  <p:custDataLst>
                    <p:tags r:id="rId84"/>
                  </p:custDataLst>
                </p:nvPr>
              </p:nvSpPr>
              <p:spPr>
                <a:xfrm>
                  <a:off x="2499645" y="4875085"/>
                  <a:ext cx="62198" cy="153192"/>
                </a:xfrm>
                <a:custGeom>
                  <a:avLst/>
                  <a:gdLst>
                    <a:gd name="connsiteX0" fmla="*/ 62198 w 62198"/>
                    <a:gd name="connsiteY0" fmla="*/ 72199 h 153192"/>
                    <a:gd name="connsiteX1" fmla="*/ 62198 w 62198"/>
                    <a:gd name="connsiteY1" fmla="*/ 138208 h 153192"/>
                    <a:gd name="connsiteX2" fmla="*/ 47911 w 62198"/>
                    <a:gd name="connsiteY2" fmla="*/ 153162 h 153192"/>
                    <a:gd name="connsiteX3" fmla="*/ 36481 w 62198"/>
                    <a:gd name="connsiteY3" fmla="*/ 148780 h 153192"/>
                    <a:gd name="connsiteX4" fmla="*/ 0 w 62198"/>
                    <a:gd name="connsiteY4" fmla="*/ 112395 h 153192"/>
                    <a:gd name="connsiteX5" fmla="*/ 0 w 62198"/>
                    <a:gd name="connsiteY5" fmla="*/ 0 h 153192"/>
                    <a:gd name="connsiteX6" fmla="*/ 9525 w 62198"/>
                    <a:gd name="connsiteY6" fmla="*/ 0 h 153192"/>
                    <a:gd name="connsiteX7" fmla="*/ 47625 w 62198"/>
                    <a:gd name="connsiteY7" fmla="*/ 38100 h 153192"/>
                    <a:gd name="connsiteX8" fmla="*/ 62198 w 62198"/>
                    <a:gd name="connsiteY8" fmla="*/ 72199 h 1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98" h="153192">
                      <a:moveTo>
                        <a:pt x="62198" y="72199"/>
                      </a:moveTo>
                      <a:lnTo>
                        <a:pt x="62198" y="138208"/>
                      </a:lnTo>
                      <a:cubicBezTo>
                        <a:pt x="62208" y="146209"/>
                        <a:pt x="55912" y="152810"/>
                        <a:pt x="47911" y="153162"/>
                      </a:cubicBezTo>
                      <a:cubicBezTo>
                        <a:pt x="43644" y="153438"/>
                        <a:pt x="39472" y="151838"/>
                        <a:pt x="36481" y="148780"/>
                      </a:cubicBezTo>
                      <a:lnTo>
                        <a:pt x="0" y="112395"/>
                      </a:lnTo>
                      <a:lnTo>
                        <a:pt x="0" y="0"/>
                      </a:lnTo>
                      <a:lnTo>
                        <a:pt x="9525" y="0"/>
                      </a:lnTo>
                      <a:lnTo>
                        <a:pt x="47625" y="38100"/>
                      </a:lnTo>
                      <a:cubicBezTo>
                        <a:pt x="56893" y="47034"/>
                        <a:pt x="62151" y="59331"/>
                        <a:pt x="62198" y="7219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5" name="任意多边形: 形状 444"/>
                <p:cNvSpPr/>
                <p:nvPr>
                  <p:custDataLst>
                    <p:tags r:id="rId85"/>
                  </p:custDataLst>
                </p:nvPr>
              </p:nvSpPr>
              <p:spPr>
                <a:xfrm>
                  <a:off x="2426208" y="4757261"/>
                  <a:ext cx="158114" cy="125920"/>
                </a:xfrm>
                <a:custGeom>
                  <a:avLst/>
                  <a:gdLst>
                    <a:gd name="connsiteX0" fmla="*/ 147352 w 158114"/>
                    <a:gd name="connsiteY0" fmla="*/ 0 h 125920"/>
                    <a:gd name="connsiteX1" fmla="*/ 158115 w 158114"/>
                    <a:gd name="connsiteY1" fmla="*/ 0 h 125920"/>
                    <a:gd name="connsiteX2" fmla="*/ 158115 w 158114"/>
                    <a:gd name="connsiteY2" fmla="*/ 125920 h 125920"/>
                    <a:gd name="connsiteX3" fmla="*/ 147352 w 158114"/>
                    <a:gd name="connsiteY3" fmla="*/ 125920 h 125920"/>
                    <a:gd name="connsiteX4" fmla="*/ 10763 w 158114"/>
                    <a:gd name="connsiteY4" fmla="*/ 125920 h 125920"/>
                    <a:gd name="connsiteX5" fmla="*/ 0 w 158114"/>
                    <a:gd name="connsiteY5" fmla="*/ 125920 h 125920"/>
                    <a:gd name="connsiteX6" fmla="*/ 0 w 158114"/>
                    <a:gd name="connsiteY6" fmla="*/ 0 h 125920"/>
                    <a:gd name="connsiteX7" fmla="*/ 10763 w 158114"/>
                    <a:gd name="connsiteY7" fmla="*/ 0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4" h="125920">
                      <a:moveTo>
                        <a:pt x="147352" y="0"/>
                      </a:moveTo>
                      <a:cubicBezTo>
                        <a:pt x="153296" y="0"/>
                        <a:pt x="158115" y="0"/>
                        <a:pt x="158115" y="0"/>
                      </a:cubicBezTo>
                      <a:lnTo>
                        <a:pt x="158115" y="125920"/>
                      </a:lnTo>
                      <a:cubicBezTo>
                        <a:pt x="158115" y="125920"/>
                        <a:pt x="153296" y="125920"/>
                        <a:pt x="147352" y="125920"/>
                      </a:cubicBezTo>
                      <a:lnTo>
                        <a:pt x="10763" y="125920"/>
                      </a:lnTo>
                      <a:cubicBezTo>
                        <a:pt x="4819" y="125920"/>
                        <a:pt x="0" y="125920"/>
                        <a:pt x="0" y="125920"/>
                      </a:cubicBezTo>
                      <a:lnTo>
                        <a:pt x="0" y="0"/>
                      </a:lnTo>
                      <a:cubicBezTo>
                        <a:pt x="0" y="0"/>
                        <a:pt x="4819" y="0"/>
                        <a:pt x="10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6" name="任意多边形: 形状 445"/>
                <p:cNvSpPr/>
                <p:nvPr>
                  <p:custDataLst>
                    <p:tags r:id="rId86"/>
                  </p:custDataLst>
                </p:nvPr>
              </p:nvSpPr>
              <p:spPr>
                <a:xfrm>
                  <a:off x="2426303" y="4757261"/>
                  <a:ext cx="158020" cy="126302"/>
                </a:xfrm>
                <a:custGeom>
                  <a:avLst/>
                  <a:gdLst>
                    <a:gd name="connsiteX0" fmla="*/ 158020 w 158020"/>
                    <a:gd name="connsiteY0" fmla="*/ 10763 h 126302"/>
                    <a:gd name="connsiteX1" fmla="*/ 158020 w 158020"/>
                    <a:gd name="connsiteY1" fmla="*/ 115538 h 126302"/>
                    <a:gd name="connsiteX2" fmla="*/ 147447 w 158020"/>
                    <a:gd name="connsiteY2" fmla="*/ 126302 h 126302"/>
                    <a:gd name="connsiteX3" fmla="*/ 147256 w 158020"/>
                    <a:gd name="connsiteY3" fmla="*/ 126302 h 126302"/>
                    <a:gd name="connsiteX4" fmla="*/ 10763 w 158020"/>
                    <a:gd name="connsiteY4" fmla="*/ 126302 h 126302"/>
                    <a:gd name="connsiteX5" fmla="*/ 0 w 158020"/>
                    <a:gd name="connsiteY5" fmla="*/ 115729 h 126302"/>
                    <a:gd name="connsiteX6" fmla="*/ 0 w 158020"/>
                    <a:gd name="connsiteY6" fmla="*/ 115538 h 126302"/>
                    <a:gd name="connsiteX7" fmla="*/ 0 w 158020"/>
                    <a:gd name="connsiteY7" fmla="*/ 10763 h 126302"/>
                    <a:gd name="connsiteX8" fmla="*/ 10763 w 158020"/>
                    <a:gd name="connsiteY8" fmla="*/ 0 h 126302"/>
                    <a:gd name="connsiteX9" fmla="*/ 147352 w 158020"/>
                    <a:gd name="connsiteY9" fmla="*/ 0 h 126302"/>
                    <a:gd name="connsiteX10" fmla="*/ 158020 w 158020"/>
                    <a:gd name="connsiteY10" fmla="*/ 10763 h 12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020" h="126302">
                      <a:moveTo>
                        <a:pt x="158020" y="10763"/>
                      </a:moveTo>
                      <a:lnTo>
                        <a:pt x="158020" y="115538"/>
                      </a:lnTo>
                      <a:cubicBezTo>
                        <a:pt x="158077" y="121434"/>
                        <a:pt x="153343" y="126244"/>
                        <a:pt x="147447" y="126302"/>
                      </a:cubicBezTo>
                      <a:cubicBezTo>
                        <a:pt x="147380" y="126302"/>
                        <a:pt x="147323" y="126302"/>
                        <a:pt x="147256" y="126302"/>
                      </a:cubicBezTo>
                      <a:lnTo>
                        <a:pt x="10763" y="126302"/>
                      </a:lnTo>
                      <a:cubicBezTo>
                        <a:pt x="4867" y="126359"/>
                        <a:pt x="57" y="121625"/>
                        <a:pt x="0" y="115729"/>
                      </a:cubicBezTo>
                      <a:cubicBezTo>
                        <a:pt x="0" y="115662"/>
                        <a:pt x="0" y="115605"/>
                        <a:pt x="0" y="115538"/>
                      </a:cubicBezTo>
                      <a:lnTo>
                        <a:pt x="0" y="10763"/>
                      </a:lnTo>
                      <a:cubicBezTo>
                        <a:pt x="0" y="4820"/>
                        <a:pt x="4820" y="0"/>
                        <a:pt x="10763" y="0"/>
                      </a:cubicBezTo>
                      <a:lnTo>
                        <a:pt x="147352" y="0"/>
                      </a:lnTo>
                      <a:cubicBezTo>
                        <a:pt x="153257" y="48"/>
                        <a:pt x="158020" y="4858"/>
                        <a:pt x="158020" y="1076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7" name="任意多边形: 形状 446"/>
                <p:cNvSpPr/>
                <p:nvPr>
                  <p:custDataLst>
                    <p:tags r:id="rId87"/>
                  </p:custDataLst>
                </p:nvPr>
              </p:nvSpPr>
              <p:spPr>
                <a:xfrm>
                  <a:off x="2488977" y="4757261"/>
                  <a:ext cx="95345" cy="126301"/>
                </a:xfrm>
                <a:custGeom>
                  <a:avLst/>
                  <a:gdLst>
                    <a:gd name="connsiteX0" fmla="*/ 95345 w 95345"/>
                    <a:gd name="connsiteY0" fmla="*/ 10763 h 126301"/>
                    <a:gd name="connsiteX1" fmla="*/ 95345 w 95345"/>
                    <a:gd name="connsiteY1" fmla="*/ 115538 h 126301"/>
                    <a:gd name="connsiteX2" fmla="*/ 84773 w 95345"/>
                    <a:gd name="connsiteY2" fmla="*/ 126302 h 126301"/>
                    <a:gd name="connsiteX3" fmla="*/ 84582 w 95345"/>
                    <a:gd name="connsiteY3" fmla="*/ 126302 h 126301"/>
                    <a:gd name="connsiteX4" fmla="*/ 10763 w 95345"/>
                    <a:gd name="connsiteY4" fmla="*/ 126302 h 126301"/>
                    <a:gd name="connsiteX5" fmla="*/ 0 w 95345"/>
                    <a:gd name="connsiteY5" fmla="*/ 115538 h 126301"/>
                    <a:gd name="connsiteX6" fmla="*/ 0 w 95345"/>
                    <a:gd name="connsiteY6" fmla="*/ 10763 h 126301"/>
                    <a:gd name="connsiteX7" fmla="*/ 10763 w 95345"/>
                    <a:gd name="connsiteY7" fmla="*/ 0 h 126301"/>
                    <a:gd name="connsiteX8" fmla="*/ 84677 w 95345"/>
                    <a:gd name="connsiteY8" fmla="*/ 0 h 126301"/>
                    <a:gd name="connsiteX9" fmla="*/ 95345 w 95345"/>
                    <a:gd name="connsiteY9" fmla="*/ 10763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 h="126301">
                      <a:moveTo>
                        <a:pt x="95345" y="10763"/>
                      </a:moveTo>
                      <a:lnTo>
                        <a:pt x="95345" y="115538"/>
                      </a:lnTo>
                      <a:cubicBezTo>
                        <a:pt x="95402" y="121434"/>
                        <a:pt x="90668" y="126244"/>
                        <a:pt x="84773" y="126302"/>
                      </a:cubicBezTo>
                      <a:cubicBezTo>
                        <a:pt x="84706" y="126302"/>
                        <a:pt x="84649" y="126302"/>
                        <a:pt x="84582" y="126302"/>
                      </a:cubicBezTo>
                      <a:lnTo>
                        <a:pt x="10763" y="126302"/>
                      </a:lnTo>
                      <a:cubicBezTo>
                        <a:pt x="4820" y="126302"/>
                        <a:pt x="0" y="121482"/>
                        <a:pt x="0" y="115538"/>
                      </a:cubicBezTo>
                      <a:lnTo>
                        <a:pt x="0" y="10763"/>
                      </a:lnTo>
                      <a:cubicBezTo>
                        <a:pt x="48" y="4839"/>
                        <a:pt x="4839" y="48"/>
                        <a:pt x="10763" y="0"/>
                      </a:cubicBezTo>
                      <a:lnTo>
                        <a:pt x="84677" y="0"/>
                      </a:lnTo>
                      <a:cubicBezTo>
                        <a:pt x="90583" y="48"/>
                        <a:pt x="95345" y="4858"/>
                        <a:pt x="95345" y="1076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8" name="任意多边形: 形状 447"/>
                <p:cNvSpPr/>
                <p:nvPr>
                  <p:custDataLst>
                    <p:tags r:id="rId88"/>
                  </p:custDataLst>
                </p:nvPr>
              </p:nvSpPr>
              <p:spPr>
                <a:xfrm>
                  <a:off x="980313" y="4767929"/>
                  <a:ext cx="1496949" cy="100964"/>
                </a:xfrm>
                <a:custGeom>
                  <a:avLst/>
                  <a:gdLst>
                    <a:gd name="connsiteX0" fmla="*/ 0 w 1496949"/>
                    <a:gd name="connsiteY0" fmla="*/ 0 h 100964"/>
                    <a:gd name="connsiteX1" fmla="*/ 1491139 w 1496949"/>
                    <a:gd name="connsiteY1" fmla="*/ 0 h 100964"/>
                    <a:gd name="connsiteX2" fmla="*/ 1496949 w 1496949"/>
                    <a:gd name="connsiteY2" fmla="*/ 5810 h 100964"/>
                    <a:gd name="connsiteX3" fmla="*/ 1496949 w 1496949"/>
                    <a:gd name="connsiteY3" fmla="*/ 95155 h 100964"/>
                    <a:gd name="connsiteX4" fmla="*/ 1491139 w 1496949"/>
                    <a:gd name="connsiteY4" fmla="*/ 100965 h 100964"/>
                    <a:gd name="connsiteX5" fmla="*/ 0 w 1496949"/>
                    <a:gd name="connsiteY5" fmla="*/ 100965 h 100964"/>
                    <a:gd name="connsiteX6" fmla="*/ 0 w 1496949"/>
                    <a:gd name="connsiteY6" fmla="*/ 100965 h 100964"/>
                    <a:gd name="connsiteX7" fmla="*/ 0 w 1496949"/>
                    <a:gd name="connsiteY7" fmla="*/ 0 h 100964"/>
                    <a:gd name="connsiteX8" fmla="*/ 0 w 1496949"/>
                    <a:gd name="connsiteY8" fmla="*/ 0 h 1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949" h="100964">
                      <a:moveTo>
                        <a:pt x="0" y="0"/>
                      </a:moveTo>
                      <a:lnTo>
                        <a:pt x="1491139" y="0"/>
                      </a:lnTo>
                      <a:cubicBezTo>
                        <a:pt x="1494349" y="0"/>
                        <a:pt x="1496949" y="2600"/>
                        <a:pt x="1496949" y="5810"/>
                      </a:cubicBezTo>
                      <a:lnTo>
                        <a:pt x="1496949" y="95155"/>
                      </a:lnTo>
                      <a:cubicBezTo>
                        <a:pt x="1496949" y="98365"/>
                        <a:pt x="1494349" y="100965"/>
                        <a:pt x="1491139" y="100965"/>
                      </a:cubicBezTo>
                      <a:lnTo>
                        <a:pt x="0" y="100965"/>
                      </a:lnTo>
                      <a:lnTo>
                        <a:pt x="0" y="100965"/>
                      </a:lnTo>
                      <a:lnTo>
                        <a:pt x="0" y="0"/>
                      </a:lnTo>
                      <a:lnTo>
                        <a:pt x="0"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49" name="任意多边形: 形状 448"/>
                <p:cNvSpPr/>
                <p:nvPr>
                  <p:custDataLst>
                    <p:tags r:id="rId89"/>
                  </p:custDataLst>
                </p:nvPr>
              </p:nvSpPr>
              <p:spPr>
                <a:xfrm>
                  <a:off x="980313" y="4767929"/>
                  <a:ext cx="1496949" cy="100964"/>
                </a:xfrm>
                <a:custGeom>
                  <a:avLst/>
                  <a:gdLst>
                    <a:gd name="connsiteX0" fmla="*/ 0 w 1496949"/>
                    <a:gd name="connsiteY0" fmla="*/ 0 h 100964"/>
                    <a:gd name="connsiteX1" fmla="*/ 1491139 w 1496949"/>
                    <a:gd name="connsiteY1" fmla="*/ 0 h 100964"/>
                    <a:gd name="connsiteX2" fmla="*/ 1496949 w 1496949"/>
                    <a:gd name="connsiteY2" fmla="*/ 5810 h 100964"/>
                    <a:gd name="connsiteX3" fmla="*/ 1496949 w 1496949"/>
                    <a:gd name="connsiteY3" fmla="*/ 95155 h 100964"/>
                    <a:gd name="connsiteX4" fmla="*/ 1491139 w 1496949"/>
                    <a:gd name="connsiteY4" fmla="*/ 100965 h 100964"/>
                    <a:gd name="connsiteX5" fmla="*/ 0 w 1496949"/>
                    <a:gd name="connsiteY5" fmla="*/ 100965 h 100964"/>
                    <a:gd name="connsiteX6" fmla="*/ 0 w 1496949"/>
                    <a:gd name="connsiteY6" fmla="*/ 100965 h 100964"/>
                    <a:gd name="connsiteX7" fmla="*/ 0 w 1496949"/>
                    <a:gd name="connsiteY7" fmla="*/ 0 h 100964"/>
                    <a:gd name="connsiteX8" fmla="*/ 0 w 1496949"/>
                    <a:gd name="connsiteY8" fmla="*/ 0 h 1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949" h="100964">
                      <a:moveTo>
                        <a:pt x="0" y="0"/>
                      </a:moveTo>
                      <a:lnTo>
                        <a:pt x="1491139" y="0"/>
                      </a:lnTo>
                      <a:cubicBezTo>
                        <a:pt x="1494349" y="0"/>
                        <a:pt x="1496949" y="2600"/>
                        <a:pt x="1496949" y="5810"/>
                      </a:cubicBezTo>
                      <a:lnTo>
                        <a:pt x="1496949" y="95155"/>
                      </a:lnTo>
                      <a:cubicBezTo>
                        <a:pt x="1496949" y="98365"/>
                        <a:pt x="1494349" y="100965"/>
                        <a:pt x="1491139" y="100965"/>
                      </a:cubicBezTo>
                      <a:lnTo>
                        <a:pt x="0" y="100965"/>
                      </a:lnTo>
                      <a:lnTo>
                        <a:pt x="0" y="100965"/>
                      </a:lnTo>
                      <a:lnTo>
                        <a:pt x="0" y="0"/>
                      </a:lnTo>
                      <a:lnTo>
                        <a:pt x="0" y="0"/>
                      </a:ln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0" name="任意多边形: 形状 449"/>
                <p:cNvSpPr/>
                <p:nvPr>
                  <p:custDataLst>
                    <p:tags r:id="rId90"/>
                  </p:custDataLst>
                </p:nvPr>
              </p:nvSpPr>
              <p:spPr>
                <a:xfrm>
                  <a:off x="912590" y="4962525"/>
                  <a:ext cx="79438" cy="66103"/>
                </a:xfrm>
                <a:custGeom>
                  <a:avLst/>
                  <a:gdLst>
                    <a:gd name="connsiteX0" fmla="*/ 0 w 79438"/>
                    <a:gd name="connsiteY0" fmla="*/ 24955 h 66103"/>
                    <a:gd name="connsiteX1" fmla="*/ 41148 w 79438"/>
                    <a:gd name="connsiteY1" fmla="*/ 66104 h 66103"/>
                    <a:gd name="connsiteX2" fmla="*/ 67723 w 79438"/>
                    <a:gd name="connsiteY2" fmla="*/ 66104 h 66103"/>
                    <a:gd name="connsiteX3" fmla="*/ 79438 w 79438"/>
                    <a:gd name="connsiteY3" fmla="*/ 0 h 66103"/>
                    <a:gd name="connsiteX4" fmla="*/ 0 w 79438"/>
                    <a:gd name="connsiteY4" fmla="*/ 24955 h 6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8" h="66103">
                      <a:moveTo>
                        <a:pt x="0" y="24955"/>
                      </a:moveTo>
                      <a:lnTo>
                        <a:pt x="41148" y="66104"/>
                      </a:lnTo>
                      <a:lnTo>
                        <a:pt x="67723" y="66104"/>
                      </a:lnTo>
                      <a:lnTo>
                        <a:pt x="79438" y="0"/>
                      </a:lnTo>
                      <a:lnTo>
                        <a:pt x="0" y="2495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1" name="任意多边形: 形状 450"/>
                <p:cNvSpPr/>
                <p:nvPr>
                  <p:custDataLst>
                    <p:tags r:id="rId91"/>
                  </p:custDataLst>
                </p:nvPr>
              </p:nvSpPr>
              <p:spPr>
                <a:xfrm>
                  <a:off x="928211" y="4939188"/>
                  <a:ext cx="162115" cy="163639"/>
                </a:xfrm>
                <a:custGeom>
                  <a:avLst/>
                  <a:gdLst>
                    <a:gd name="connsiteX0" fmla="*/ 96679 w 162115"/>
                    <a:gd name="connsiteY0" fmla="*/ 0 h 163639"/>
                    <a:gd name="connsiteX1" fmla="*/ 65437 w 162115"/>
                    <a:gd name="connsiteY1" fmla="*/ 0 h 163639"/>
                    <a:gd name="connsiteX2" fmla="*/ 0 w 162115"/>
                    <a:gd name="connsiteY2" fmla="*/ 81820 h 163639"/>
                    <a:gd name="connsiteX3" fmla="*/ 65437 w 162115"/>
                    <a:gd name="connsiteY3" fmla="*/ 163639 h 163639"/>
                    <a:gd name="connsiteX4" fmla="*/ 96679 w 162115"/>
                    <a:gd name="connsiteY4" fmla="*/ 163639 h 163639"/>
                    <a:gd name="connsiteX5" fmla="*/ 162115 w 162115"/>
                    <a:gd name="connsiteY5" fmla="*/ 81820 h 163639"/>
                    <a:gd name="connsiteX6" fmla="*/ 96679 w 162115"/>
                    <a:gd name="connsiteY6" fmla="*/ 0 h 16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15" h="163639">
                      <a:moveTo>
                        <a:pt x="96679" y="0"/>
                      </a:moveTo>
                      <a:lnTo>
                        <a:pt x="65437" y="0"/>
                      </a:lnTo>
                      <a:cubicBezTo>
                        <a:pt x="29337" y="0"/>
                        <a:pt x="0" y="36576"/>
                        <a:pt x="0" y="81820"/>
                      </a:cubicBezTo>
                      <a:cubicBezTo>
                        <a:pt x="0" y="127063"/>
                        <a:pt x="29337" y="163639"/>
                        <a:pt x="65437" y="163639"/>
                      </a:cubicBezTo>
                      <a:lnTo>
                        <a:pt x="96679" y="163639"/>
                      </a:lnTo>
                      <a:cubicBezTo>
                        <a:pt x="132779" y="163639"/>
                        <a:pt x="162115" y="126968"/>
                        <a:pt x="162115" y="81820"/>
                      </a:cubicBezTo>
                      <a:cubicBezTo>
                        <a:pt x="162115" y="36671"/>
                        <a:pt x="132779" y="0"/>
                        <a:pt x="96679"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2" name="任意多边形: 形状 451"/>
                <p:cNvSpPr/>
                <p:nvPr>
                  <p:custDataLst>
                    <p:tags r:id="rId92"/>
                  </p:custDataLst>
                </p:nvPr>
              </p:nvSpPr>
              <p:spPr>
                <a:xfrm>
                  <a:off x="959358" y="4939188"/>
                  <a:ext cx="131063" cy="163639"/>
                </a:xfrm>
                <a:custGeom>
                  <a:avLst/>
                  <a:gdLst>
                    <a:gd name="connsiteX0" fmla="*/ 131064 w 131063"/>
                    <a:gd name="connsiteY0" fmla="*/ 81820 h 163639"/>
                    <a:gd name="connsiteX1" fmla="*/ 65532 w 131063"/>
                    <a:gd name="connsiteY1" fmla="*/ 163639 h 163639"/>
                    <a:gd name="connsiteX2" fmla="*/ 0 w 131063"/>
                    <a:gd name="connsiteY2" fmla="*/ 81820 h 163639"/>
                    <a:gd name="connsiteX3" fmla="*/ 65532 w 131063"/>
                    <a:gd name="connsiteY3" fmla="*/ 0 h 163639"/>
                    <a:gd name="connsiteX4" fmla="*/ 131064 w 131063"/>
                    <a:gd name="connsiteY4" fmla="*/ 8182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3" h="163639">
                      <a:moveTo>
                        <a:pt x="131064" y="81820"/>
                      </a:moveTo>
                      <a:cubicBezTo>
                        <a:pt x="131064" y="127008"/>
                        <a:pt x="101724" y="163639"/>
                        <a:pt x="65532" y="163639"/>
                      </a:cubicBezTo>
                      <a:cubicBezTo>
                        <a:pt x="29340" y="163639"/>
                        <a:pt x="0" y="127007"/>
                        <a:pt x="0" y="81820"/>
                      </a:cubicBezTo>
                      <a:cubicBezTo>
                        <a:pt x="0" y="36632"/>
                        <a:pt x="29340" y="0"/>
                        <a:pt x="65532" y="0"/>
                      </a:cubicBezTo>
                      <a:cubicBezTo>
                        <a:pt x="101724" y="0"/>
                        <a:pt x="131064" y="36632"/>
                        <a:pt x="131064" y="81820"/>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3" name="任意多边形: 形状 452"/>
                <p:cNvSpPr/>
                <p:nvPr>
                  <p:custDataLst>
                    <p:tags r:id="rId93"/>
                  </p:custDataLst>
                </p:nvPr>
              </p:nvSpPr>
              <p:spPr>
                <a:xfrm>
                  <a:off x="982789" y="4962525"/>
                  <a:ext cx="84201" cy="116966"/>
                </a:xfrm>
                <a:custGeom>
                  <a:avLst/>
                  <a:gdLst>
                    <a:gd name="connsiteX0" fmla="*/ 84201 w 84201"/>
                    <a:gd name="connsiteY0" fmla="*/ 58483 h 116966"/>
                    <a:gd name="connsiteX1" fmla="*/ 42101 w 84201"/>
                    <a:gd name="connsiteY1" fmla="*/ 116967 h 116966"/>
                    <a:gd name="connsiteX2" fmla="*/ 0 w 84201"/>
                    <a:gd name="connsiteY2" fmla="*/ 58483 h 116966"/>
                    <a:gd name="connsiteX3" fmla="*/ 42101 w 84201"/>
                    <a:gd name="connsiteY3" fmla="*/ 0 h 116966"/>
                    <a:gd name="connsiteX4" fmla="*/ 84201 w 84201"/>
                    <a:gd name="connsiteY4" fmla="*/ 58483 h 116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1" h="116966">
                      <a:moveTo>
                        <a:pt x="84201" y="58483"/>
                      </a:moveTo>
                      <a:cubicBezTo>
                        <a:pt x="84201" y="90783"/>
                        <a:pt x="65352" y="116967"/>
                        <a:pt x="42101" y="116967"/>
                      </a:cubicBezTo>
                      <a:cubicBezTo>
                        <a:pt x="18849" y="116967"/>
                        <a:pt x="0" y="90783"/>
                        <a:pt x="0" y="58483"/>
                      </a:cubicBezTo>
                      <a:cubicBezTo>
                        <a:pt x="0" y="26184"/>
                        <a:pt x="18849" y="0"/>
                        <a:pt x="42101" y="0"/>
                      </a:cubicBezTo>
                      <a:cubicBezTo>
                        <a:pt x="65352" y="0"/>
                        <a:pt x="84201" y="26184"/>
                        <a:pt x="84201" y="58483"/>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4" name="任意多边形: 形状 453"/>
                <p:cNvSpPr/>
                <p:nvPr>
                  <p:custDataLst>
                    <p:tags r:id="rId94"/>
                  </p:custDataLst>
                </p:nvPr>
              </p:nvSpPr>
              <p:spPr>
                <a:xfrm>
                  <a:off x="912590" y="4875276"/>
                  <a:ext cx="124301" cy="153083"/>
                </a:xfrm>
                <a:custGeom>
                  <a:avLst/>
                  <a:gdLst>
                    <a:gd name="connsiteX0" fmla="*/ 124301 w 124301"/>
                    <a:gd name="connsiteY0" fmla="*/ 138017 h 153083"/>
                    <a:gd name="connsiteX1" fmla="*/ 124301 w 124301"/>
                    <a:gd name="connsiteY1" fmla="*/ 72009 h 153083"/>
                    <a:gd name="connsiteX2" fmla="*/ 110204 w 124301"/>
                    <a:gd name="connsiteY2" fmla="*/ 38100 h 153083"/>
                    <a:gd name="connsiteX3" fmla="*/ 72104 w 124301"/>
                    <a:gd name="connsiteY3" fmla="*/ 0 h 153083"/>
                    <a:gd name="connsiteX4" fmla="*/ 0 w 124301"/>
                    <a:gd name="connsiteY4" fmla="*/ 0 h 153083"/>
                    <a:gd name="connsiteX5" fmla="*/ 0 w 124301"/>
                    <a:gd name="connsiteY5" fmla="*/ 112395 h 153083"/>
                    <a:gd name="connsiteX6" fmla="*/ 62103 w 124301"/>
                    <a:gd name="connsiteY6" fmla="*/ 112395 h 153083"/>
                    <a:gd name="connsiteX7" fmla="*/ 98965 w 124301"/>
                    <a:gd name="connsiteY7" fmla="*/ 148685 h 153083"/>
                    <a:gd name="connsiteX8" fmla="*/ 110395 w 124301"/>
                    <a:gd name="connsiteY8" fmla="*/ 153067 h 153083"/>
                    <a:gd name="connsiteX9" fmla="*/ 110395 w 124301"/>
                    <a:gd name="connsiteY9" fmla="*/ 153067 h 153083"/>
                    <a:gd name="connsiteX10" fmla="*/ 124301 w 124301"/>
                    <a:gd name="connsiteY10" fmla="*/ 138017 h 15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301" h="153083">
                      <a:moveTo>
                        <a:pt x="124301" y="138017"/>
                      </a:moveTo>
                      <a:lnTo>
                        <a:pt x="124301" y="72009"/>
                      </a:lnTo>
                      <a:cubicBezTo>
                        <a:pt x="124324" y="59274"/>
                        <a:pt x="119247" y="47063"/>
                        <a:pt x="110204" y="38100"/>
                      </a:cubicBezTo>
                      <a:lnTo>
                        <a:pt x="72104" y="0"/>
                      </a:lnTo>
                      <a:lnTo>
                        <a:pt x="0" y="0"/>
                      </a:lnTo>
                      <a:lnTo>
                        <a:pt x="0" y="112395"/>
                      </a:lnTo>
                      <a:lnTo>
                        <a:pt x="62103" y="112395"/>
                      </a:lnTo>
                      <a:lnTo>
                        <a:pt x="98965" y="148685"/>
                      </a:lnTo>
                      <a:cubicBezTo>
                        <a:pt x="101995" y="151676"/>
                        <a:pt x="106140" y="153267"/>
                        <a:pt x="110395" y="153067"/>
                      </a:cubicBezTo>
                      <a:lnTo>
                        <a:pt x="110395" y="153067"/>
                      </a:lnTo>
                      <a:cubicBezTo>
                        <a:pt x="118236" y="152419"/>
                        <a:pt x="124278" y="145885"/>
                        <a:pt x="124301" y="13801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5" name="任意多边形: 形状 454"/>
                <p:cNvSpPr/>
                <p:nvPr>
                  <p:custDataLst>
                    <p:tags r:id="rId95"/>
                  </p:custDataLst>
                </p:nvPr>
              </p:nvSpPr>
              <p:spPr>
                <a:xfrm>
                  <a:off x="912590" y="4874704"/>
                  <a:ext cx="124303" cy="153544"/>
                </a:xfrm>
                <a:custGeom>
                  <a:avLst/>
                  <a:gdLst>
                    <a:gd name="connsiteX0" fmla="*/ 124301 w 124303"/>
                    <a:gd name="connsiteY0" fmla="*/ 72580 h 153544"/>
                    <a:gd name="connsiteX1" fmla="*/ 124301 w 124303"/>
                    <a:gd name="connsiteY1" fmla="*/ 138589 h 153544"/>
                    <a:gd name="connsiteX2" fmla="*/ 110014 w 124303"/>
                    <a:gd name="connsiteY2" fmla="*/ 153543 h 153544"/>
                    <a:gd name="connsiteX3" fmla="*/ 98965 w 124303"/>
                    <a:gd name="connsiteY3" fmla="*/ 148780 h 153544"/>
                    <a:gd name="connsiteX4" fmla="*/ 62484 w 124303"/>
                    <a:gd name="connsiteY4" fmla="*/ 112395 h 153544"/>
                    <a:gd name="connsiteX5" fmla="*/ 0 w 124303"/>
                    <a:gd name="connsiteY5" fmla="*/ 112395 h 153544"/>
                    <a:gd name="connsiteX6" fmla="*/ 0 w 124303"/>
                    <a:gd name="connsiteY6" fmla="*/ 0 h 153544"/>
                    <a:gd name="connsiteX7" fmla="*/ 71914 w 124303"/>
                    <a:gd name="connsiteY7" fmla="*/ 0 h 153544"/>
                    <a:gd name="connsiteX8" fmla="*/ 110014 w 124303"/>
                    <a:gd name="connsiteY8" fmla="*/ 38100 h 153544"/>
                    <a:gd name="connsiteX9" fmla="*/ 124301 w 124303"/>
                    <a:gd name="connsiteY9" fmla="*/ 72580 h 15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303" h="153544">
                      <a:moveTo>
                        <a:pt x="124301" y="72580"/>
                      </a:moveTo>
                      <a:lnTo>
                        <a:pt x="124301" y="138589"/>
                      </a:lnTo>
                      <a:cubicBezTo>
                        <a:pt x="124309" y="146590"/>
                        <a:pt x="118011" y="153191"/>
                        <a:pt x="110014" y="153543"/>
                      </a:cubicBezTo>
                      <a:cubicBezTo>
                        <a:pt x="105819" y="153610"/>
                        <a:pt x="101797" y="151876"/>
                        <a:pt x="98965" y="148780"/>
                      </a:cubicBezTo>
                      <a:lnTo>
                        <a:pt x="62484" y="112395"/>
                      </a:lnTo>
                      <a:lnTo>
                        <a:pt x="0" y="112395"/>
                      </a:lnTo>
                      <a:lnTo>
                        <a:pt x="0" y="0"/>
                      </a:lnTo>
                      <a:lnTo>
                        <a:pt x="71914" y="0"/>
                      </a:lnTo>
                      <a:lnTo>
                        <a:pt x="110014" y="38100"/>
                      </a:lnTo>
                      <a:cubicBezTo>
                        <a:pt x="119269" y="47168"/>
                        <a:pt x="124428" y="59627"/>
                        <a:pt x="124301" y="72580"/>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6" name="任意多边形: 形状 455"/>
                <p:cNvSpPr/>
                <p:nvPr>
                  <p:custDataLst>
                    <p:tags r:id="rId96"/>
                  </p:custDataLst>
                </p:nvPr>
              </p:nvSpPr>
              <p:spPr>
                <a:xfrm>
                  <a:off x="975074" y="4874704"/>
                  <a:ext cx="61820" cy="153544"/>
                </a:xfrm>
                <a:custGeom>
                  <a:avLst/>
                  <a:gdLst>
                    <a:gd name="connsiteX0" fmla="*/ 61817 w 61820"/>
                    <a:gd name="connsiteY0" fmla="*/ 72580 h 153544"/>
                    <a:gd name="connsiteX1" fmla="*/ 61817 w 61820"/>
                    <a:gd name="connsiteY1" fmla="*/ 138589 h 153544"/>
                    <a:gd name="connsiteX2" fmla="*/ 47530 w 61820"/>
                    <a:gd name="connsiteY2" fmla="*/ 153543 h 153544"/>
                    <a:gd name="connsiteX3" fmla="*/ 36481 w 61820"/>
                    <a:gd name="connsiteY3" fmla="*/ 148780 h 153544"/>
                    <a:gd name="connsiteX4" fmla="*/ 0 w 61820"/>
                    <a:gd name="connsiteY4" fmla="*/ 112395 h 153544"/>
                    <a:gd name="connsiteX5" fmla="*/ 0 w 61820"/>
                    <a:gd name="connsiteY5" fmla="*/ 0 h 153544"/>
                    <a:gd name="connsiteX6" fmla="*/ 9525 w 61820"/>
                    <a:gd name="connsiteY6" fmla="*/ 0 h 153544"/>
                    <a:gd name="connsiteX7" fmla="*/ 47625 w 61820"/>
                    <a:gd name="connsiteY7" fmla="*/ 38100 h 153544"/>
                    <a:gd name="connsiteX8" fmla="*/ 61817 w 61820"/>
                    <a:gd name="connsiteY8" fmla="*/ 72580 h 15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20" h="153544">
                      <a:moveTo>
                        <a:pt x="61817" y="72580"/>
                      </a:moveTo>
                      <a:lnTo>
                        <a:pt x="61817" y="138589"/>
                      </a:lnTo>
                      <a:cubicBezTo>
                        <a:pt x="61825" y="146590"/>
                        <a:pt x="55527" y="153191"/>
                        <a:pt x="47530" y="153543"/>
                      </a:cubicBezTo>
                      <a:cubicBezTo>
                        <a:pt x="43335" y="153610"/>
                        <a:pt x="39314" y="151876"/>
                        <a:pt x="36481" y="148780"/>
                      </a:cubicBezTo>
                      <a:lnTo>
                        <a:pt x="0" y="112395"/>
                      </a:lnTo>
                      <a:lnTo>
                        <a:pt x="0" y="0"/>
                      </a:lnTo>
                      <a:lnTo>
                        <a:pt x="9525" y="0"/>
                      </a:lnTo>
                      <a:lnTo>
                        <a:pt x="47625" y="38100"/>
                      </a:lnTo>
                      <a:cubicBezTo>
                        <a:pt x="56845" y="47187"/>
                        <a:pt x="61970" y="59636"/>
                        <a:pt x="61817" y="7258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7" name="任意多边形: 形状 456"/>
                <p:cNvSpPr/>
                <p:nvPr>
                  <p:custDataLst>
                    <p:tags r:id="rId97"/>
                  </p:custDataLst>
                </p:nvPr>
              </p:nvSpPr>
              <p:spPr>
                <a:xfrm>
                  <a:off x="901255" y="4757261"/>
                  <a:ext cx="158115" cy="125920"/>
                </a:xfrm>
                <a:custGeom>
                  <a:avLst/>
                  <a:gdLst>
                    <a:gd name="connsiteX0" fmla="*/ 147352 w 158115"/>
                    <a:gd name="connsiteY0" fmla="*/ 0 h 125920"/>
                    <a:gd name="connsiteX1" fmla="*/ 158115 w 158115"/>
                    <a:gd name="connsiteY1" fmla="*/ 0 h 125920"/>
                    <a:gd name="connsiteX2" fmla="*/ 158115 w 158115"/>
                    <a:gd name="connsiteY2" fmla="*/ 125920 h 125920"/>
                    <a:gd name="connsiteX3" fmla="*/ 147352 w 158115"/>
                    <a:gd name="connsiteY3" fmla="*/ 125920 h 125920"/>
                    <a:gd name="connsiteX4" fmla="*/ 10763 w 158115"/>
                    <a:gd name="connsiteY4" fmla="*/ 125920 h 125920"/>
                    <a:gd name="connsiteX5" fmla="*/ 0 w 158115"/>
                    <a:gd name="connsiteY5" fmla="*/ 125920 h 125920"/>
                    <a:gd name="connsiteX6" fmla="*/ 0 w 158115"/>
                    <a:gd name="connsiteY6" fmla="*/ 0 h 125920"/>
                    <a:gd name="connsiteX7" fmla="*/ 10763 w 158115"/>
                    <a:gd name="connsiteY7" fmla="*/ 0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 h="125920">
                      <a:moveTo>
                        <a:pt x="147352" y="0"/>
                      </a:moveTo>
                      <a:cubicBezTo>
                        <a:pt x="153296" y="0"/>
                        <a:pt x="158115" y="0"/>
                        <a:pt x="158115" y="0"/>
                      </a:cubicBezTo>
                      <a:lnTo>
                        <a:pt x="158115" y="125920"/>
                      </a:lnTo>
                      <a:cubicBezTo>
                        <a:pt x="158115" y="125920"/>
                        <a:pt x="153296" y="125920"/>
                        <a:pt x="147352" y="125920"/>
                      </a:cubicBezTo>
                      <a:lnTo>
                        <a:pt x="10763" y="125920"/>
                      </a:lnTo>
                      <a:cubicBezTo>
                        <a:pt x="4819" y="125920"/>
                        <a:pt x="0" y="125920"/>
                        <a:pt x="0" y="125920"/>
                      </a:cubicBezTo>
                      <a:lnTo>
                        <a:pt x="0" y="0"/>
                      </a:lnTo>
                      <a:cubicBezTo>
                        <a:pt x="0" y="0"/>
                        <a:pt x="4819" y="0"/>
                        <a:pt x="10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8" name="任意多边形: 形状 457"/>
                <p:cNvSpPr/>
                <p:nvPr>
                  <p:custDataLst>
                    <p:tags r:id="rId98"/>
                  </p:custDataLst>
                </p:nvPr>
              </p:nvSpPr>
              <p:spPr>
                <a:xfrm>
                  <a:off x="901350" y="4757261"/>
                  <a:ext cx="157830" cy="126302"/>
                </a:xfrm>
                <a:custGeom>
                  <a:avLst/>
                  <a:gdLst>
                    <a:gd name="connsiteX0" fmla="*/ 157830 w 157830"/>
                    <a:gd name="connsiteY0" fmla="*/ 10763 h 126302"/>
                    <a:gd name="connsiteX1" fmla="*/ 157830 w 157830"/>
                    <a:gd name="connsiteY1" fmla="*/ 115538 h 126302"/>
                    <a:gd name="connsiteX2" fmla="*/ 147257 w 157830"/>
                    <a:gd name="connsiteY2" fmla="*/ 126302 h 126302"/>
                    <a:gd name="connsiteX3" fmla="*/ 147067 w 157830"/>
                    <a:gd name="connsiteY3" fmla="*/ 126302 h 126302"/>
                    <a:gd name="connsiteX4" fmla="*/ 10764 w 157830"/>
                    <a:gd name="connsiteY4" fmla="*/ 126302 h 126302"/>
                    <a:gd name="connsiteX5" fmla="*/ 1 w 157830"/>
                    <a:gd name="connsiteY5" fmla="*/ 115729 h 126302"/>
                    <a:gd name="connsiteX6" fmla="*/ 1 w 157830"/>
                    <a:gd name="connsiteY6" fmla="*/ 115538 h 126302"/>
                    <a:gd name="connsiteX7" fmla="*/ 1 w 157830"/>
                    <a:gd name="connsiteY7" fmla="*/ 10763 h 126302"/>
                    <a:gd name="connsiteX8" fmla="*/ 10764 w 157830"/>
                    <a:gd name="connsiteY8" fmla="*/ 0 h 126302"/>
                    <a:gd name="connsiteX9" fmla="*/ 147257 w 157830"/>
                    <a:gd name="connsiteY9" fmla="*/ 0 h 126302"/>
                    <a:gd name="connsiteX10" fmla="*/ 157830 w 157830"/>
                    <a:gd name="connsiteY10" fmla="*/ 10763 h 12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30" h="126302">
                      <a:moveTo>
                        <a:pt x="157830" y="10763"/>
                      </a:moveTo>
                      <a:lnTo>
                        <a:pt x="157830" y="115538"/>
                      </a:lnTo>
                      <a:cubicBezTo>
                        <a:pt x="157887" y="121434"/>
                        <a:pt x="153153" y="126244"/>
                        <a:pt x="147257" y="126302"/>
                      </a:cubicBezTo>
                      <a:cubicBezTo>
                        <a:pt x="147191" y="126302"/>
                        <a:pt x="147133" y="126302"/>
                        <a:pt x="147067" y="126302"/>
                      </a:cubicBezTo>
                      <a:lnTo>
                        <a:pt x="10764" y="126302"/>
                      </a:lnTo>
                      <a:cubicBezTo>
                        <a:pt x="4873" y="126359"/>
                        <a:pt x="53" y="121625"/>
                        <a:pt x="1" y="115729"/>
                      </a:cubicBezTo>
                      <a:cubicBezTo>
                        <a:pt x="0" y="115662"/>
                        <a:pt x="0" y="115605"/>
                        <a:pt x="1" y="115538"/>
                      </a:cubicBezTo>
                      <a:lnTo>
                        <a:pt x="1" y="10763"/>
                      </a:lnTo>
                      <a:cubicBezTo>
                        <a:pt x="1" y="4820"/>
                        <a:pt x="4819" y="0"/>
                        <a:pt x="10764" y="0"/>
                      </a:cubicBezTo>
                      <a:lnTo>
                        <a:pt x="147257" y="0"/>
                      </a:lnTo>
                      <a:cubicBezTo>
                        <a:pt x="153125" y="105"/>
                        <a:pt x="157830" y="4896"/>
                        <a:pt x="157830" y="1076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59" name="任意多边形: 形状 458"/>
                <p:cNvSpPr/>
                <p:nvPr>
                  <p:custDataLst>
                    <p:tags r:id="rId99"/>
                  </p:custDataLst>
                </p:nvPr>
              </p:nvSpPr>
              <p:spPr>
                <a:xfrm>
                  <a:off x="963923" y="4756880"/>
                  <a:ext cx="95266" cy="126682"/>
                </a:xfrm>
                <a:custGeom>
                  <a:avLst/>
                  <a:gdLst>
                    <a:gd name="connsiteX0" fmla="*/ 95257 w 95266"/>
                    <a:gd name="connsiteY0" fmla="*/ 11144 h 126682"/>
                    <a:gd name="connsiteX1" fmla="*/ 95257 w 95266"/>
                    <a:gd name="connsiteY1" fmla="*/ 115919 h 126682"/>
                    <a:gd name="connsiteX2" fmla="*/ 84684 w 95266"/>
                    <a:gd name="connsiteY2" fmla="*/ 126682 h 126682"/>
                    <a:gd name="connsiteX3" fmla="*/ 84494 w 95266"/>
                    <a:gd name="connsiteY3" fmla="*/ 126682 h 126682"/>
                    <a:gd name="connsiteX4" fmla="*/ 10865 w 95266"/>
                    <a:gd name="connsiteY4" fmla="*/ 126682 h 126682"/>
                    <a:gd name="connsiteX5" fmla="*/ 0 w 95266"/>
                    <a:gd name="connsiteY5" fmla="*/ 116024 h 126682"/>
                    <a:gd name="connsiteX6" fmla="*/ 7 w 95266"/>
                    <a:gd name="connsiteY6" fmla="*/ 115538 h 126682"/>
                    <a:gd name="connsiteX7" fmla="*/ 7 w 95266"/>
                    <a:gd name="connsiteY7" fmla="*/ 10763 h 126682"/>
                    <a:gd name="connsiteX8" fmla="*/ 10770 w 95266"/>
                    <a:gd name="connsiteY8" fmla="*/ 0 h 126682"/>
                    <a:gd name="connsiteX9" fmla="*/ 84589 w 95266"/>
                    <a:gd name="connsiteY9" fmla="*/ 0 h 126682"/>
                    <a:gd name="connsiteX10" fmla="*/ 95266 w 95266"/>
                    <a:gd name="connsiteY10" fmla="*/ 10849 h 126682"/>
                    <a:gd name="connsiteX11" fmla="*/ 95257 w 95266"/>
                    <a:gd name="connsiteY11" fmla="*/ 11144 h 12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66" h="126682">
                      <a:moveTo>
                        <a:pt x="95257" y="11144"/>
                      </a:moveTo>
                      <a:lnTo>
                        <a:pt x="95257" y="115919"/>
                      </a:lnTo>
                      <a:cubicBezTo>
                        <a:pt x="95314" y="121815"/>
                        <a:pt x="90580" y="126625"/>
                        <a:pt x="84684" y="126682"/>
                      </a:cubicBezTo>
                      <a:cubicBezTo>
                        <a:pt x="84618" y="126682"/>
                        <a:pt x="84560" y="126682"/>
                        <a:pt x="84494" y="126682"/>
                      </a:cubicBezTo>
                      <a:lnTo>
                        <a:pt x="10865" y="126682"/>
                      </a:lnTo>
                      <a:cubicBezTo>
                        <a:pt x="4921" y="126740"/>
                        <a:pt x="57" y="121968"/>
                        <a:pt x="0" y="116024"/>
                      </a:cubicBezTo>
                      <a:cubicBezTo>
                        <a:pt x="-1" y="115862"/>
                        <a:pt x="1" y="115700"/>
                        <a:pt x="7" y="115538"/>
                      </a:cubicBezTo>
                      <a:lnTo>
                        <a:pt x="7" y="10763"/>
                      </a:lnTo>
                      <a:cubicBezTo>
                        <a:pt x="58" y="4839"/>
                        <a:pt x="4848" y="48"/>
                        <a:pt x="10770" y="0"/>
                      </a:cubicBezTo>
                      <a:lnTo>
                        <a:pt x="84589" y="0"/>
                      </a:lnTo>
                      <a:cubicBezTo>
                        <a:pt x="90533" y="48"/>
                        <a:pt x="95314" y="4905"/>
                        <a:pt x="95266" y="10849"/>
                      </a:cubicBezTo>
                      <a:cubicBezTo>
                        <a:pt x="95266" y="10954"/>
                        <a:pt x="95257" y="11049"/>
                        <a:pt x="95257" y="1114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0" name="任意多边形: 形状 459"/>
                <p:cNvSpPr/>
                <p:nvPr>
                  <p:custDataLst>
                    <p:tags r:id="rId100"/>
                  </p:custDataLst>
                </p:nvPr>
              </p:nvSpPr>
              <p:spPr>
                <a:xfrm>
                  <a:off x="2374945" y="4090154"/>
                  <a:ext cx="1240275" cy="568428"/>
                </a:xfrm>
                <a:custGeom>
                  <a:avLst/>
                  <a:gdLst>
                    <a:gd name="connsiteX0" fmla="*/ 1214646 w 1240275"/>
                    <a:gd name="connsiteY0" fmla="*/ 568238 h 568428"/>
                    <a:gd name="connsiteX1" fmla="*/ 1204455 w 1240275"/>
                    <a:gd name="connsiteY1" fmla="*/ 566142 h 568428"/>
                    <a:gd name="connsiteX2" fmla="*/ 620096 w 1240275"/>
                    <a:gd name="connsiteY2" fmla="*/ 312015 h 568428"/>
                    <a:gd name="connsiteX3" fmla="*/ 35832 w 1240275"/>
                    <a:gd name="connsiteY3" fmla="*/ 566142 h 568428"/>
                    <a:gd name="connsiteX4" fmla="*/ 2133 w 1240275"/>
                    <a:gd name="connsiteY4" fmla="*/ 552826 h 568428"/>
                    <a:gd name="connsiteX5" fmla="*/ 18 w 1240275"/>
                    <a:gd name="connsiteY5" fmla="*/ 542616 h 568428"/>
                    <a:gd name="connsiteX6" fmla="*/ 18 w 1240275"/>
                    <a:gd name="connsiteY6" fmla="*/ 25979 h 568428"/>
                    <a:gd name="connsiteX7" fmla="*/ 495 w 1240275"/>
                    <a:gd name="connsiteY7" fmla="*/ 20265 h 568428"/>
                    <a:gd name="connsiteX8" fmla="*/ 3924 w 1240275"/>
                    <a:gd name="connsiteY8" fmla="*/ 11882 h 568428"/>
                    <a:gd name="connsiteX9" fmla="*/ 11544 w 1240275"/>
                    <a:gd name="connsiteY9" fmla="*/ 4072 h 568428"/>
                    <a:gd name="connsiteX10" fmla="*/ 21926 w 1240275"/>
                    <a:gd name="connsiteY10" fmla="*/ 71 h 568428"/>
                    <a:gd name="connsiteX11" fmla="*/ 26212 w 1240275"/>
                    <a:gd name="connsiteY11" fmla="*/ 71 h 568428"/>
                    <a:gd name="connsiteX12" fmla="*/ 1214075 w 1240275"/>
                    <a:gd name="connsiteY12" fmla="*/ 71 h 568428"/>
                    <a:gd name="connsiteX13" fmla="*/ 1218361 w 1240275"/>
                    <a:gd name="connsiteY13" fmla="*/ 71 h 568428"/>
                    <a:gd name="connsiteX14" fmla="*/ 1228553 w 1240275"/>
                    <a:gd name="connsiteY14" fmla="*/ 3977 h 568428"/>
                    <a:gd name="connsiteX15" fmla="*/ 1236363 w 1240275"/>
                    <a:gd name="connsiteY15" fmla="*/ 11978 h 568428"/>
                    <a:gd name="connsiteX16" fmla="*/ 1239697 w 1240275"/>
                    <a:gd name="connsiteY16" fmla="*/ 20265 h 568428"/>
                    <a:gd name="connsiteX17" fmla="*/ 1240269 w 1240275"/>
                    <a:gd name="connsiteY17" fmla="*/ 25979 h 568428"/>
                    <a:gd name="connsiteX18" fmla="*/ 1240269 w 1240275"/>
                    <a:gd name="connsiteY18" fmla="*/ 542806 h 568428"/>
                    <a:gd name="connsiteX19" fmla="*/ 1214646 w 1240275"/>
                    <a:gd name="connsiteY19" fmla="*/ 568428 h 568428"/>
                    <a:gd name="connsiteX20" fmla="*/ 684485 w 1240275"/>
                    <a:gd name="connsiteY20" fmla="*/ 284012 h 568428"/>
                    <a:gd name="connsiteX21" fmla="*/ 1189310 w 1240275"/>
                    <a:gd name="connsiteY21" fmla="*/ 503563 h 568428"/>
                    <a:gd name="connsiteX22" fmla="*/ 1189310 w 1240275"/>
                    <a:gd name="connsiteY22" fmla="*/ 64556 h 568428"/>
                    <a:gd name="connsiteX23" fmla="*/ 51358 w 1240275"/>
                    <a:gd name="connsiteY23" fmla="*/ 64937 h 568428"/>
                    <a:gd name="connsiteX24" fmla="*/ 51358 w 1240275"/>
                    <a:gd name="connsiteY24" fmla="*/ 503944 h 568428"/>
                    <a:gd name="connsiteX25" fmla="*/ 556183 w 1240275"/>
                    <a:gd name="connsiteY25" fmla="*/ 284393 h 568428"/>
                    <a:gd name="connsiteX26" fmla="*/ 148894 w 1240275"/>
                    <a:gd name="connsiteY26" fmla="*/ 51507 h 568428"/>
                    <a:gd name="connsiteX27" fmla="*/ 620191 w 1240275"/>
                    <a:gd name="connsiteY27" fmla="*/ 256484 h 568428"/>
                    <a:gd name="connsiteX28" fmla="*/ 1091583 w 1240275"/>
                    <a:gd name="connsiteY28" fmla="*/ 51507 h 56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0275" h="568428">
                      <a:moveTo>
                        <a:pt x="1214646" y="568238"/>
                      </a:moveTo>
                      <a:cubicBezTo>
                        <a:pt x="1211141" y="568209"/>
                        <a:pt x="1207683" y="567504"/>
                        <a:pt x="1204455" y="566142"/>
                      </a:cubicBezTo>
                      <a:lnTo>
                        <a:pt x="620096" y="312015"/>
                      </a:lnTo>
                      <a:lnTo>
                        <a:pt x="35832" y="566142"/>
                      </a:lnTo>
                      <a:cubicBezTo>
                        <a:pt x="22850" y="571771"/>
                        <a:pt x="7762" y="565809"/>
                        <a:pt x="2133" y="552826"/>
                      </a:cubicBezTo>
                      <a:cubicBezTo>
                        <a:pt x="733" y="549607"/>
                        <a:pt x="18" y="546130"/>
                        <a:pt x="18" y="542616"/>
                      </a:cubicBezTo>
                      <a:lnTo>
                        <a:pt x="18" y="25979"/>
                      </a:lnTo>
                      <a:cubicBezTo>
                        <a:pt x="-58" y="24065"/>
                        <a:pt x="104" y="22141"/>
                        <a:pt x="495" y="20265"/>
                      </a:cubicBezTo>
                      <a:cubicBezTo>
                        <a:pt x="1133" y="17293"/>
                        <a:pt x="2295" y="14454"/>
                        <a:pt x="3924" y="11882"/>
                      </a:cubicBezTo>
                      <a:cubicBezTo>
                        <a:pt x="5857" y="8749"/>
                        <a:pt x="8457" y="6082"/>
                        <a:pt x="11544" y="4072"/>
                      </a:cubicBezTo>
                      <a:cubicBezTo>
                        <a:pt x="14677" y="2005"/>
                        <a:pt x="18221" y="643"/>
                        <a:pt x="21926" y="71"/>
                      </a:cubicBezTo>
                      <a:cubicBezTo>
                        <a:pt x="23355" y="-24"/>
                        <a:pt x="24783" y="-24"/>
                        <a:pt x="26212" y="71"/>
                      </a:cubicBezTo>
                      <a:lnTo>
                        <a:pt x="1214075" y="71"/>
                      </a:lnTo>
                      <a:cubicBezTo>
                        <a:pt x="1215504" y="-24"/>
                        <a:pt x="1216932" y="-24"/>
                        <a:pt x="1218361" y="71"/>
                      </a:cubicBezTo>
                      <a:cubicBezTo>
                        <a:pt x="1222000" y="605"/>
                        <a:pt x="1225486" y="1938"/>
                        <a:pt x="1228553" y="3977"/>
                      </a:cubicBezTo>
                      <a:cubicBezTo>
                        <a:pt x="1231744" y="5996"/>
                        <a:pt x="1234420" y="8739"/>
                        <a:pt x="1236363" y="11978"/>
                      </a:cubicBezTo>
                      <a:cubicBezTo>
                        <a:pt x="1238011" y="14492"/>
                        <a:pt x="1239145" y="17312"/>
                        <a:pt x="1239697" y="20265"/>
                      </a:cubicBezTo>
                      <a:cubicBezTo>
                        <a:pt x="1240126" y="22141"/>
                        <a:pt x="1240316" y="24055"/>
                        <a:pt x="1240269" y="25979"/>
                      </a:cubicBezTo>
                      <a:lnTo>
                        <a:pt x="1240269" y="542806"/>
                      </a:lnTo>
                      <a:cubicBezTo>
                        <a:pt x="1240221" y="556932"/>
                        <a:pt x="1228772" y="568381"/>
                        <a:pt x="1214646" y="568428"/>
                      </a:cubicBezTo>
                      <a:close/>
                      <a:moveTo>
                        <a:pt x="684485" y="284012"/>
                      </a:moveTo>
                      <a:lnTo>
                        <a:pt x="1189310" y="503563"/>
                      </a:lnTo>
                      <a:lnTo>
                        <a:pt x="1189310" y="64556"/>
                      </a:lnTo>
                      <a:close/>
                      <a:moveTo>
                        <a:pt x="51358" y="64937"/>
                      </a:moveTo>
                      <a:lnTo>
                        <a:pt x="51358" y="503944"/>
                      </a:lnTo>
                      <a:lnTo>
                        <a:pt x="556183" y="284393"/>
                      </a:lnTo>
                      <a:close/>
                      <a:moveTo>
                        <a:pt x="148894" y="51507"/>
                      </a:moveTo>
                      <a:lnTo>
                        <a:pt x="620191" y="256484"/>
                      </a:lnTo>
                      <a:lnTo>
                        <a:pt x="1091583" y="51507"/>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1" name="任意多边形: 形状 460"/>
                <p:cNvSpPr/>
                <p:nvPr>
                  <p:custDataLst>
                    <p:tags r:id="rId101"/>
                  </p:custDataLst>
                </p:nvPr>
              </p:nvSpPr>
              <p:spPr>
                <a:xfrm>
                  <a:off x="2374945" y="4090154"/>
                  <a:ext cx="1240275" cy="568428"/>
                </a:xfrm>
                <a:custGeom>
                  <a:avLst/>
                  <a:gdLst>
                    <a:gd name="connsiteX0" fmla="*/ 1214646 w 1240275"/>
                    <a:gd name="connsiteY0" fmla="*/ 568238 h 568428"/>
                    <a:gd name="connsiteX1" fmla="*/ 1204455 w 1240275"/>
                    <a:gd name="connsiteY1" fmla="*/ 566142 h 568428"/>
                    <a:gd name="connsiteX2" fmla="*/ 620096 w 1240275"/>
                    <a:gd name="connsiteY2" fmla="*/ 312015 h 568428"/>
                    <a:gd name="connsiteX3" fmla="*/ 35832 w 1240275"/>
                    <a:gd name="connsiteY3" fmla="*/ 566142 h 568428"/>
                    <a:gd name="connsiteX4" fmla="*/ 2133 w 1240275"/>
                    <a:gd name="connsiteY4" fmla="*/ 552826 h 568428"/>
                    <a:gd name="connsiteX5" fmla="*/ 18 w 1240275"/>
                    <a:gd name="connsiteY5" fmla="*/ 542616 h 568428"/>
                    <a:gd name="connsiteX6" fmla="*/ 18 w 1240275"/>
                    <a:gd name="connsiteY6" fmla="*/ 25979 h 568428"/>
                    <a:gd name="connsiteX7" fmla="*/ 495 w 1240275"/>
                    <a:gd name="connsiteY7" fmla="*/ 20265 h 568428"/>
                    <a:gd name="connsiteX8" fmla="*/ 3924 w 1240275"/>
                    <a:gd name="connsiteY8" fmla="*/ 11882 h 568428"/>
                    <a:gd name="connsiteX9" fmla="*/ 11544 w 1240275"/>
                    <a:gd name="connsiteY9" fmla="*/ 4072 h 568428"/>
                    <a:gd name="connsiteX10" fmla="*/ 21926 w 1240275"/>
                    <a:gd name="connsiteY10" fmla="*/ 71 h 568428"/>
                    <a:gd name="connsiteX11" fmla="*/ 26212 w 1240275"/>
                    <a:gd name="connsiteY11" fmla="*/ 71 h 568428"/>
                    <a:gd name="connsiteX12" fmla="*/ 1214075 w 1240275"/>
                    <a:gd name="connsiteY12" fmla="*/ 71 h 568428"/>
                    <a:gd name="connsiteX13" fmla="*/ 1218361 w 1240275"/>
                    <a:gd name="connsiteY13" fmla="*/ 71 h 568428"/>
                    <a:gd name="connsiteX14" fmla="*/ 1228553 w 1240275"/>
                    <a:gd name="connsiteY14" fmla="*/ 3977 h 568428"/>
                    <a:gd name="connsiteX15" fmla="*/ 1236363 w 1240275"/>
                    <a:gd name="connsiteY15" fmla="*/ 11978 h 568428"/>
                    <a:gd name="connsiteX16" fmla="*/ 1239697 w 1240275"/>
                    <a:gd name="connsiteY16" fmla="*/ 20265 h 568428"/>
                    <a:gd name="connsiteX17" fmla="*/ 1240269 w 1240275"/>
                    <a:gd name="connsiteY17" fmla="*/ 25979 h 568428"/>
                    <a:gd name="connsiteX18" fmla="*/ 1240269 w 1240275"/>
                    <a:gd name="connsiteY18" fmla="*/ 542806 h 568428"/>
                    <a:gd name="connsiteX19" fmla="*/ 1214646 w 1240275"/>
                    <a:gd name="connsiteY19" fmla="*/ 568428 h 568428"/>
                    <a:gd name="connsiteX20" fmla="*/ 684485 w 1240275"/>
                    <a:gd name="connsiteY20" fmla="*/ 284012 h 568428"/>
                    <a:gd name="connsiteX21" fmla="*/ 1189310 w 1240275"/>
                    <a:gd name="connsiteY21" fmla="*/ 503563 h 568428"/>
                    <a:gd name="connsiteX22" fmla="*/ 1189310 w 1240275"/>
                    <a:gd name="connsiteY22" fmla="*/ 64556 h 568428"/>
                    <a:gd name="connsiteX23" fmla="*/ 51358 w 1240275"/>
                    <a:gd name="connsiteY23" fmla="*/ 64937 h 568428"/>
                    <a:gd name="connsiteX24" fmla="*/ 51358 w 1240275"/>
                    <a:gd name="connsiteY24" fmla="*/ 503944 h 568428"/>
                    <a:gd name="connsiteX25" fmla="*/ 556183 w 1240275"/>
                    <a:gd name="connsiteY25" fmla="*/ 284393 h 568428"/>
                    <a:gd name="connsiteX26" fmla="*/ 148894 w 1240275"/>
                    <a:gd name="connsiteY26" fmla="*/ 51507 h 568428"/>
                    <a:gd name="connsiteX27" fmla="*/ 620191 w 1240275"/>
                    <a:gd name="connsiteY27" fmla="*/ 256484 h 568428"/>
                    <a:gd name="connsiteX28" fmla="*/ 1091583 w 1240275"/>
                    <a:gd name="connsiteY28" fmla="*/ 51507 h 56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0275" h="568428">
                      <a:moveTo>
                        <a:pt x="1214646" y="568238"/>
                      </a:moveTo>
                      <a:cubicBezTo>
                        <a:pt x="1211141" y="568209"/>
                        <a:pt x="1207683" y="567504"/>
                        <a:pt x="1204455" y="566142"/>
                      </a:cubicBezTo>
                      <a:lnTo>
                        <a:pt x="620096" y="312015"/>
                      </a:lnTo>
                      <a:lnTo>
                        <a:pt x="35832" y="566142"/>
                      </a:lnTo>
                      <a:cubicBezTo>
                        <a:pt x="22850" y="571771"/>
                        <a:pt x="7762" y="565809"/>
                        <a:pt x="2133" y="552826"/>
                      </a:cubicBezTo>
                      <a:cubicBezTo>
                        <a:pt x="733" y="549607"/>
                        <a:pt x="18" y="546130"/>
                        <a:pt x="18" y="542616"/>
                      </a:cubicBezTo>
                      <a:lnTo>
                        <a:pt x="18" y="25979"/>
                      </a:lnTo>
                      <a:cubicBezTo>
                        <a:pt x="-58" y="24065"/>
                        <a:pt x="104" y="22141"/>
                        <a:pt x="495" y="20265"/>
                      </a:cubicBezTo>
                      <a:cubicBezTo>
                        <a:pt x="1133" y="17293"/>
                        <a:pt x="2295" y="14454"/>
                        <a:pt x="3924" y="11882"/>
                      </a:cubicBezTo>
                      <a:cubicBezTo>
                        <a:pt x="5857" y="8749"/>
                        <a:pt x="8457" y="6082"/>
                        <a:pt x="11544" y="4072"/>
                      </a:cubicBezTo>
                      <a:cubicBezTo>
                        <a:pt x="14677" y="2005"/>
                        <a:pt x="18221" y="643"/>
                        <a:pt x="21926" y="71"/>
                      </a:cubicBezTo>
                      <a:cubicBezTo>
                        <a:pt x="23355" y="-24"/>
                        <a:pt x="24783" y="-24"/>
                        <a:pt x="26212" y="71"/>
                      </a:cubicBezTo>
                      <a:lnTo>
                        <a:pt x="1214075" y="71"/>
                      </a:lnTo>
                      <a:cubicBezTo>
                        <a:pt x="1215504" y="-24"/>
                        <a:pt x="1216932" y="-24"/>
                        <a:pt x="1218361" y="71"/>
                      </a:cubicBezTo>
                      <a:cubicBezTo>
                        <a:pt x="1222000" y="605"/>
                        <a:pt x="1225486" y="1938"/>
                        <a:pt x="1228553" y="3977"/>
                      </a:cubicBezTo>
                      <a:cubicBezTo>
                        <a:pt x="1231744" y="5996"/>
                        <a:pt x="1234420" y="8739"/>
                        <a:pt x="1236363" y="11978"/>
                      </a:cubicBezTo>
                      <a:cubicBezTo>
                        <a:pt x="1238011" y="14492"/>
                        <a:pt x="1239145" y="17312"/>
                        <a:pt x="1239697" y="20265"/>
                      </a:cubicBezTo>
                      <a:cubicBezTo>
                        <a:pt x="1240126" y="22141"/>
                        <a:pt x="1240316" y="24055"/>
                        <a:pt x="1240269" y="25979"/>
                      </a:cubicBezTo>
                      <a:lnTo>
                        <a:pt x="1240269" y="542806"/>
                      </a:lnTo>
                      <a:cubicBezTo>
                        <a:pt x="1240221" y="556932"/>
                        <a:pt x="1228772" y="568381"/>
                        <a:pt x="1214646" y="568428"/>
                      </a:cubicBezTo>
                      <a:close/>
                      <a:moveTo>
                        <a:pt x="684485" y="284012"/>
                      </a:moveTo>
                      <a:lnTo>
                        <a:pt x="1189310" y="503563"/>
                      </a:lnTo>
                      <a:lnTo>
                        <a:pt x="1189310" y="64556"/>
                      </a:lnTo>
                      <a:close/>
                      <a:moveTo>
                        <a:pt x="51358" y="64937"/>
                      </a:moveTo>
                      <a:lnTo>
                        <a:pt x="51358" y="503944"/>
                      </a:lnTo>
                      <a:lnTo>
                        <a:pt x="556183" y="284393"/>
                      </a:lnTo>
                      <a:close/>
                      <a:moveTo>
                        <a:pt x="148894" y="51507"/>
                      </a:moveTo>
                      <a:lnTo>
                        <a:pt x="620191" y="256484"/>
                      </a:lnTo>
                      <a:lnTo>
                        <a:pt x="1091583" y="51507"/>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2" name="任意多边形: 形状 461"/>
                <p:cNvSpPr/>
                <p:nvPr>
                  <p:custDataLst>
                    <p:tags r:id="rId102"/>
                  </p:custDataLst>
                </p:nvPr>
              </p:nvSpPr>
              <p:spPr>
                <a:xfrm>
                  <a:off x="2120464" y="3805914"/>
                  <a:ext cx="1637279" cy="970875"/>
                </a:xfrm>
                <a:custGeom>
                  <a:avLst/>
                  <a:gdLst>
                    <a:gd name="connsiteX0" fmla="*/ 25708 w 1637279"/>
                    <a:gd name="connsiteY0" fmla="*/ 970874 h 970875"/>
                    <a:gd name="connsiteX1" fmla="*/ 0 w 1637279"/>
                    <a:gd name="connsiteY1" fmla="*/ 945337 h 970875"/>
                    <a:gd name="connsiteX2" fmla="*/ 13326 w 1637279"/>
                    <a:gd name="connsiteY2" fmla="*/ 922772 h 970875"/>
                    <a:gd name="connsiteX3" fmla="*/ 636451 w 1637279"/>
                    <a:gd name="connsiteY3" fmla="*/ 579872 h 970875"/>
                    <a:gd name="connsiteX4" fmla="*/ 648834 w 1637279"/>
                    <a:gd name="connsiteY4" fmla="*/ 576634 h 970875"/>
                    <a:gd name="connsiteX5" fmla="*/ 1173852 w 1637279"/>
                    <a:gd name="connsiteY5" fmla="*/ 576634 h 970875"/>
                    <a:gd name="connsiteX6" fmla="*/ 1591428 w 1637279"/>
                    <a:gd name="connsiteY6" fmla="*/ 9896 h 970875"/>
                    <a:gd name="connsiteX7" fmla="*/ 1627384 w 1637279"/>
                    <a:gd name="connsiteY7" fmla="*/ 5391 h 970875"/>
                    <a:gd name="connsiteX8" fmla="*/ 1632671 w 1637279"/>
                    <a:gd name="connsiteY8" fmla="*/ 40281 h 970875"/>
                    <a:gd name="connsiteX9" fmla="*/ 1207380 w 1637279"/>
                    <a:gd name="connsiteY9" fmla="*/ 617496 h 970875"/>
                    <a:gd name="connsiteX10" fmla="*/ 1186710 w 1637279"/>
                    <a:gd name="connsiteY10" fmla="*/ 627878 h 970875"/>
                    <a:gd name="connsiteX11" fmla="*/ 655406 w 1637279"/>
                    <a:gd name="connsiteY11" fmla="*/ 627878 h 970875"/>
                    <a:gd name="connsiteX12" fmla="*/ 37995 w 1637279"/>
                    <a:gd name="connsiteY12" fmla="*/ 967825 h 970875"/>
                    <a:gd name="connsiteX13" fmla="*/ 25708 w 1637279"/>
                    <a:gd name="connsiteY13" fmla="*/ 970874 h 97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279" h="970875">
                      <a:moveTo>
                        <a:pt x="25708" y="970874"/>
                      </a:moveTo>
                      <a:cubicBezTo>
                        <a:pt x="11554" y="970921"/>
                        <a:pt x="48" y="959491"/>
                        <a:pt x="0" y="945337"/>
                      </a:cubicBezTo>
                      <a:cubicBezTo>
                        <a:pt x="-29" y="935945"/>
                        <a:pt x="5077" y="927278"/>
                        <a:pt x="13326" y="922772"/>
                      </a:cubicBezTo>
                      <a:lnTo>
                        <a:pt x="636451" y="579872"/>
                      </a:lnTo>
                      <a:cubicBezTo>
                        <a:pt x="640242" y="577767"/>
                        <a:pt x="644500" y="576653"/>
                        <a:pt x="648834" y="576634"/>
                      </a:cubicBezTo>
                      <a:lnTo>
                        <a:pt x="1173852" y="576634"/>
                      </a:lnTo>
                      <a:lnTo>
                        <a:pt x="1591428" y="9896"/>
                      </a:lnTo>
                      <a:cubicBezTo>
                        <a:pt x="1600114" y="-1277"/>
                        <a:pt x="1616212" y="-3287"/>
                        <a:pt x="1627384" y="5391"/>
                      </a:cubicBezTo>
                      <a:cubicBezTo>
                        <a:pt x="1638148" y="13763"/>
                        <a:pt x="1640472" y="29099"/>
                        <a:pt x="1632671" y="40281"/>
                      </a:cubicBezTo>
                      <a:lnTo>
                        <a:pt x="1207380" y="617496"/>
                      </a:lnTo>
                      <a:cubicBezTo>
                        <a:pt x="1202531" y="624049"/>
                        <a:pt x="1194864" y="627897"/>
                        <a:pt x="1186710" y="627878"/>
                      </a:cubicBezTo>
                      <a:lnTo>
                        <a:pt x="655406" y="627878"/>
                      </a:lnTo>
                      <a:lnTo>
                        <a:pt x="37995" y="967825"/>
                      </a:lnTo>
                      <a:cubicBezTo>
                        <a:pt x="34233" y="969883"/>
                        <a:pt x="29994" y="970930"/>
                        <a:pt x="25708" y="97087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3" name="任意多边形: 形状 462"/>
                <p:cNvSpPr/>
                <p:nvPr>
                  <p:custDataLst>
                    <p:tags r:id="rId103"/>
                  </p:custDataLst>
                </p:nvPr>
              </p:nvSpPr>
              <p:spPr>
                <a:xfrm>
                  <a:off x="2120464" y="3805914"/>
                  <a:ext cx="1637279" cy="970875"/>
                </a:xfrm>
                <a:custGeom>
                  <a:avLst/>
                  <a:gdLst>
                    <a:gd name="connsiteX0" fmla="*/ 25708 w 1637279"/>
                    <a:gd name="connsiteY0" fmla="*/ 970874 h 970875"/>
                    <a:gd name="connsiteX1" fmla="*/ 0 w 1637279"/>
                    <a:gd name="connsiteY1" fmla="*/ 945337 h 970875"/>
                    <a:gd name="connsiteX2" fmla="*/ 13326 w 1637279"/>
                    <a:gd name="connsiteY2" fmla="*/ 922772 h 970875"/>
                    <a:gd name="connsiteX3" fmla="*/ 636451 w 1637279"/>
                    <a:gd name="connsiteY3" fmla="*/ 579872 h 970875"/>
                    <a:gd name="connsiteX4" fmla="*/ 648834 w 1637279"/>
                    <a:gd name="connsiteY4" fmla="*/ 576634 h 970875"/>
                    <a:gd name="connsiteX5" fmla="*/ 1173852 w 1637279"/>
                    <a:gd name="connsiteY5" fmla="*/ 576634 h 970875"/>
                    <a:gd name="connsiteX6" fmla="*/ 1591428 w 1637279"/>
                    <a:gd name="connsiteY6" fmla="*/ 9896 h 970875"/>
                    <a:gd name="connsiteX7" fmla="*/ 1627384 w 1637279"/>
                    <a:gd name="connsiteY7" fmla="*/ 5391 h 970875"/>
                    <a:gd name="connsiteX8" fmla="*/ 1632671 w 1637279"/>
                    <a:gd name="connsiteY8" fmla="*/ 40281 h 970875"/>
                    <a:gd name="connsiteX9" fmla="*/ 1207380 w 1637279"/>
                    <a:gd name="connsiteY9" fmla="*/ 617496 h 970875"/>
                    <a:gd name="connsiteX10" fmla="*/ 1186710 w 1637279"/>
                    <a:gd name="connsiteY10" fmla="*/ 627878 h 970875"/>
                    <a:gd name="connsiteX11" fmla="*/ 655406 w 1637279"/>
                    <a:gd name="connsiteY11" fmla="*/ 627878 h 970875"/>
                    <a:gd name="connsiteX12" fmla="*/ 37995 w 1637279"/>
                    <a:gd name="connsiteY12" fmla="*/ 967825 h 970875"/>
                    <a:gd name="connsiteX13" fmla="*/ 25708 w 1637279"/>
                    <a:gd name="connsiteY13" fmla="*/ 970874 h 97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279" h="970875">
                      <a:moveTo>
                        <a:pt x="25708" y="970874"/>
                      </a:moveTo>
                      <a:cubicBezTo>
                        <a:pt x="11554" y="970921"/>
                        <a:pt x="48" y="959491"/>
                        <a:pt x="0" y="945337"/>
                      </a:cubicBezTo>
                      <a:cubicBezTo>
                        <a:pt x="-29" y="935945"/>
                        <a:pt x="5077" y="927278"/>
                        <a:pt x="13326" y="922772"/>
                      </a:cubicBezTo>
                      <a:lnTo>
                        <a:pt x="636451" y="579872"/>
                      </a:lnTo>
                      <a:cubicBezTo>
                        <a:pt x="640242" y="577767"/>
                        <a:pt x="644500" y="576653"/>
                        <a:pt x="648834" y="576634"/>
                      </a:cubicBezTo>
                      <a:lnTo>
                        <a:pt x="1173852" y="576634"/>
                      </a:lnTo>
                      <a:lnTo>
                        <a:pt x="1591428" y="9896"/>
                      </a:lnTo>
                      <a:cubicBezTo>
                        <a:pt x="1600114" y="-1277"/>
                        <a:pt x="1616212" y="-3287"/>
                        <a:pt x="1627384" y="5391"/>
                      </a:cubicBezTo>
                      <a:cubicBezTo>
                        <a:pt x="1638148" y="13763"/>
                        <a:pt x="1640472" y="29099"/>
                        <a:pt x="1632671" y="40281"/>
                      </a:cubicBezTo>
                      <a:lnTo>
                        <a:pt x="1207380" y="617496"/>
                      </a:lnTo>
                      <a:cubicBezTo>
                        <a:pt x="1202531" y="624049"/>
                        <a:pt x="1194864" y="627897"/>
                        <a:pt x="1186710" y="627878"/>
                      </a:cubicBezTo>
                      <a:lnTo>
                        <a:pt x="655406" y="627878"/>
                      </a:lnTo>
                      <a:lnTo>
                        <a:pt x="37995" y="967825"/>
                      </a:lnTo>
                      <a:cubicBezTo>
                        <a:pt x="34233" y="969883"/>
                        <a:pt x="29994" y="970930"/>
                        <a:pt x="25708" y="970874"/>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4" name="任意多边形: 形状 463"/>
                <p:cNvSpPr/>
                <p:nvPr>
                  <p:custDataLst>
                    <p:tags r:id="rId104"/>
                  </p:custDataLst>
                </p:nvPr>
              </p:nvSpPr>
              <p:spPr>
                <a:xfrm>
                  <a:off x="2115017" y="4605908"/>
                  <a:ext cx="1605430" cy="241268"/>
                </a:xfrm>
                <a:custGeom>
                  <a:avLst/>
                  <a:gdLst>
                    <a:gd name="connsiteX0" fmla="*/ 31441 w 1605430"/>
                    <a:gd name="connsiteY0" fmla="*/ 241268 h 241268"/>
                    <a:gd name="connsiteX1" fmla="*/ 4581 w 1605430"/>
                    <a:gd name="connsiteY1" fmla="*/ 214979 h 241268"/>
                    <a:gd name="connsiteX2" fmla="*/ 9 w 1605430"/>
                    <a:gd name="connsiteY2" fmla="*/ 27527 h 241268"/>
                    <a:gd name="connsiteX3" fmla="*/ 26193 w 1605430"/>
                    <a:gd name="connsiteY3" fmla="*/ 10 h 241268"/>
                    <a:gd name="connsiteX4" fmla="*/ 26869 w 1605430"/>
                    <a:gd name="connsiteY4" fmla="*/ 0 h 241268"/>
                    <a:gd name="connsiteX5" fmla="*/ 1474669 w 1605430"/>
                    <a:gd name="connsiteY5" fmla="*/ 0 h 241268"/>
                    <a:gd name="connsiteX6" fmla="*/ 1497720 w 1605430"/>
                    <a:gd name="connsiteY6" fmla="*/ 13049 h 241268"/>
                    <a:gd name="connsiteX7" fmla="*/ 1601637 w 1605430"/>
                    <a:gd name="connsiteY7" fmla="*/ 187166 h 241268"/>
                    <a:gd name="connsiteX8" fmla="*/ 1592303 w 1605430"/>
                    <a:gd name="connsiteY8" fmla="*/ 224028 h 241268"/>
                    <a:gd name="connsiteX9" fmla="*/ 1555441 w 1605430"/>
                    <a:gd name="connsiteY9" fmla="*/ 214694 h 241268"/>
                    <a:gd name="connsiteX10" fmla="*/ 1459524 w 1605430"/>
                    <a:gd name="connsiteY10" fmla="*/ 53721 h 241268"/>
                    <a:gd name="connsiteX11" fmla="*/ 54396 w 1605430"/>
                    <a:gd name="connsiteY11" fmla="*/ 53721 h 241268"/>
                    <a:gd name="connsiteX12" fmla="*/ 58397 w 1605430"/>
                    <a:gd name="connsiteY12" fmla="*/ 213646 h 241268"/>
                    <a:gd name="connsiteX13" fmla="*/ 32108 w 1605430"/>
                    <a:gd name="connsiteY13" fmla="*/ 241173 h 2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5430" h="241268">
                      <a:moveTo>
                        <a:pt x="31441" y="241268"/>
                      </a:moveTo>
                      <a:cubicBezTo>
                        <a:pt x="16830" y="241268"/>
                        <a:pt x="4895" y="229591"/>
                        <a:pt x="4581" y="214979"/>
                      </a:cubicBezTo>
                      <a:lnTo>
                        <a:pt x="9" y="27527"/>
                      </a:lnTo>
                      <a:cubicBezTo>
                        <a:pt x="-363" y="12697"/>
                        <a:pt x="11362" y="381"/>
                        <a:pt x="26193" y="10"/>
                      </a:cubicBezTo>
                      <a:cubicBezTo>
                        <a:pt x="26421" y="0"/>
                        <a:pt x="26640" y="0"/>
                        <a:pt x="26869" y="0"/>
                      </a:cubicBezTo>
                      <a:lnTo>
                        <a:pt x="1474669" y="0"/>
                      </a:lnTo>
                      <a:cubicBezTo>
                        <a:pt x="1484118" y="-19"/>
                        <a:pt x="1492881" y="4934"/>
                        <a:pt x="1497720" y="13049"/>
                      </a:cubicBezTo>
                      <a:lnTo>
                        <a:pt x="1601637" y="187166"/>
                      </a:lnTo>
                      <a:cubicBezTo>
                        <a:pt x="1609238" y="199920"/>
                        <a:pt x="1605057" y="216427"/>
                        <a:pt x="1592303" y="224028"/>
                      </a:cubicBezTo>
                      <a:cubicBezTo>
                        <a:pt x="1579549" y="231629"/>
                        <a:pt x="1563042" y="227448"/>
                        <a:pt x="1555441" y="214694"/>
                      </a:cubicBezTo>
                      <a:lnTo>
                        <a:pt x="1459524" y="53721"/>
                      </a:lnTo>
                      <a:lnTo>
                        <a:pt x="54396" y="53721"/>
                      </a:lnTo>
                      <a:lnTo>
                        <a:pt x="58397" y="213646"/>
                      </a:lnTo>
                      <a:cubicBezTo>
                        <a:pt x="58721" y="228495"/>
                        <a:pt x="46957" y="240811"/>
                        <a:pt x="32108" y="24117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5" name="任意多边形: 形状 464"/>
                <p:cNvSpPr/>
                <p:nvPr>
                  <p:custDataLst>
                    <p:tags r:id="rId105"/>
                  </p:custDataLst>
                </p:nvPr>
              </p:nvSpPr>
              <p:spPr>
                <a:xfrm>
                  <a:off x="2115017" y="4605908"/>
                  <a:ext cx="1605430" cy="241268"/>
                </a:xfrm>
                <a:custGeom>
                  <a:avLst/>
                  <a:gdLst>
                    <a:gd name="connsiteX0" fmla="*/ 31441 w 1605430"/>
                    <a:gd name="connsiteY0" fmla="*/ 241268 h 241268"/>
                    <a:gd name="connsiteX1" fmla="*/ 4581 w 1605430"/>
                    <a:gd name="connsiteY1" fmla="*/ 214979 h 241268"/>
                    <a:gd name="connsiteX2" fmla="*/ 9 w 1605430"/>
                    <a:gd name="connsiteY2" fmla="*/ 27527 h 241268"/>
                    <a:gd name="connsiteX3" fmla="*/ 26193 w 1605430"/>
                    <a:gd name="connsiteY3" fmla="*/ 10 h 241268"/>
                    <a:gd name="connsiteX4" fmla="*/ 26869 w 1605430"/>
                    <a:gd name="connsiteY4" fmla="*/ 0 h 241268"/>
                    <a:gd name="connsiteX5" fmla="*/ 1474669 w 1605430"/>
                    <a:gd name="connsiteY5" fmla="*/ 0 h 241268"/>
                    <a:gd name="connsiteX6" fmla="*/ 1497720 w 1605430"/>
                    <a:gd name="connsiteY6" fmla="*/ 13049 h 241268"/>
                    <a:gd name="connsiteX7" fmla="*/ 1601637 w 1605430"/>
                    <a:gd name="connsiteY7" fmla="*/ 187166 h 241268"/>
                    <a:gd name="connsiteX8" fmla="*/ 1592303 w 1605430"/>
                    <a:gd name="connsiteY8" fmla="*/ 224028 h 241268"/>
                    <a:gd name="connsiteX9" fmla="*/ 1555441 w 1605430"/>
                    <a:gd name="connsiteY9" fmla="*/ 214694 h 241268"/>
                    <a:gd name="connsiteX10" fmla="*/ 1459524 w 1605430"/>
                    <a:gd name="connsiteY10" fmla="*/ 53721 h 241268"/>
                    <a:gd name="connsiteX11" fmla="*/ 54396 w 1605430"/>
                    <a:gd name="connsiteY11" fmla="*/ 53721 h 241268"/>
                    <a:gd name="connsiteX12" fmla="*/ 58397 w 1605430"/>
                    <a:gd name="connsiteY12" fmla="*/ 213646 h 241268"/>
                    <a:gd name="connsiteX13" fmla="*/ 32108 w 1605430"/>
                    <a:gd name="connsiteY13" fmla="*/ 241173 h 2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5430" h="241268">
                      <a:moveTo>
                        <a:pt x="31441" y="241268"/>
                      </a:moveTo>
                      <a:cubicBezTo>
                        <a:pt x="16830" y="241268"/>
                        <a:pt x="4895" y="229591"/>
                        <a:pt x="4581" y="214979"/>
                      </a:cubicBezTo>
                      <a:lnTo>
                        <a:pt x="9" y="27527"/>
                      </a:lnTo>
                      <a:cubicBezTo>
                        <a:pt x="-363" y="12697"/>
                        <a:pt x="11362" y="381"/>
                        <a:pt x="26193" y="10"/>
                      </a:cubicBezTo>
                      <a:cubicBezTo>
                        <a:pt x="26421" y="0"/>
                        <a:pt x="26640" y="0"/>
                        <a:pt x="26869" y="0"/>
                      </a:cubicBezTo>
                      <a:lnTo>
                        <a:pt x="1474669" y="0"/>
                      </a:lnTo>
                      <a:cubicBezTo>
                        <a:pt x="1484118" y="-19"/>
                        <a:pt x="1492881" y="4934"/>
                        <a:pt x="1497720" y="13049"/>
                      </a:cubicBezTo>
                      <a:lnTo>
                        <a:pt x="1601637" y="187166"/>
                      </a:lnTo>
                      <a:cubicBezTo>
                        <a:pt x="1609238" y="199920"/>
                        <a:pt x="1605057" y="216427"/>
                        <a:pt x="1592303" y="224028"/>
                      </a:cubicBezTo>
                      <a:cubicBezTo>
                        <a:pt x="1579549" y="231629"/>
                        <a:pt x="1563042" y="227448"/>
                        <a:pt x="1555441" y="214694"/>
                      </a:cubicBezTo>
                      <a:lnTo>
                        <a:pt x="1459524" y="53721"/>
                      </a:lnTo>
                      <a:lnTo>
                        <a:pt x="54396" y="53721"/>
                      </a:lnTo>
                      <a:lnTo>
                        <a:pt x="58397" y="213646"/>
                      </a:lnTo>
                      <a:cubicBezTo>
                        <a:pt x="58721" y="228495"/>
                        <a:pt x="46957" y="240811"/>
                        <a:pt x="32108" y="24117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6" name="任意多边形: 形状 465"/>
                <p:cNvSpPr/>
                <p:nvPr>
                  <p:custDataLst>
                    <p:tags r:id="rId106"/>
                  </p:custDataLst>
                </p:nvPr>
              </p:nvSpPr>
              <p:spPr>
                <a:xfrm>
                  <a:off x="1057834" y="3485197"/>
                  <a:ext cx="2719779" cy="1233398"/>
                </a:xfrm>
                <a:custGeom>
                  <a:avLst/>
                  <a:gdLst>
                    <a:gd name="connsiteX0" fmla="*/ 2699968 w 2719779"/>
                    <a:gd name="connsiteY0" fmla="*/ 25432 h 1233398"/>
                    <a:gd name="connsiteX1" fmla="*/ 2665583 w 2719779"/>
                    <a:gd name="connsiteY1" fmla="*/ 0 h 1233398"/>
                    <a:gd name="connsiteX2" fmla="*/ 1625453 w 2719779"/>
                    <a:gd name="connsiteY2" fmla="*/ 0 h 1233398"/>
                    <a:gd name="connsiteX3" fmla="*/ 1596878 w 2719779"/>
                    <a:gd name="connsiteY3" fmla="*/ 14097 h 1233398"/>
                    <a:gd name="connsiteX4" fmla="*/ 1078337 w 2719779"/>
                    <a:gd name="connsiteY4" fmla="*/ 696468 h 1233398"/>
                    <a:gd name="connsiteX5" fmla="*/ 1049762 w 2719779"/>
                    <a:gd name="connsiteY5" fmla="*/ 710661 h 1233398"/>
                    <a:gd name="connsiteX6" fmla="*/ 555605 w 2719779"/>
                    <a:gd name="connsiteY6" fmla="*/ 710661 h 1233398"/>
                    <a:gd name="connsiteX7" fmla="*/ 538174 w 2719779"/>
                    <a:gd name="connsiteY7" fmla="*/ 715233 h 1233398"/>
                    <a:gd name="connsiteX8" fmla="*/ 18585 w 2719779"/>
                    <a:gd name="connsiteY8" fmla="*/ 1004888 h 1233398"/>
                    <a:gd name="connsiteX9" fmla="*/ 298 w 2719779"/>
                    <a:gd name="connsiteY9" fmla="*/ 1040321 h 1233398"/>
                    <a:gd name="connsiteX10" fmla="*/ 18776 w 2719779"/>
                    <a:gd name="connsiteY10" fmla="*/ 1204818 h 1233398"/>
                    <a:gd name="connsiteX11" fmla="*/ 53923 w 2719779"/>
                    <a:gd name="connsiteY11" fmla="*/ 1233393 h 1233398"/>
                    <a:gd name="connsiteX12" fmla="*/ 1036522 w 2719779"/>
                    <a:gd name="connsiteY12" fmla="*/ 1233393 h 1233398"/>
                    <a:gd name="connsiteX13" fmla="*/ 1054048 w 2719779"/>
                    <a:gd name="connsiteY13" fmla="*/ 1228916 h 1233398"/>
                    <a:gd name="connsiteX14" fmla="*/ 1686413 w 2719779"/>
                    <a:gd name="connsiteY14" fmla="*/ 876967 h 1233398"/>
                    <a:gd name="connsiteX15" fmla="*/ 1703844 w 2719779"/>
                    <a:gd name="connsiteY15" fmla="*/ 872395 h 1233398"/>
                    <a:gd name="connsiteX16" fmla="*/ 2198001 w 2719779"/>
                    <a:gd name="connsiteY16" fmla="*/ 872395 h 1233398"/>
                    <a:gd name="connsiteX17" fmla="*/ 2226576 w 2719779"/>
                    <a:gd name="connsiteY17" fmla="*/ 858298 h 1233398"/>
                    <a:gd name="connsiteX18" fmla="*/ 2712351 w 2719779"/>
                    <a:gd name="connsiteY18" fmla="*/ 219361 h 1233398"/>
                    <a:gd name="connsiteX19" fmla="*/ 2719590 w 2719779"/>
                    <a:gd name="connsiteY19" fmla="*/ 193929 h 1233398"/>
                    <a:gd name="connsiteX20" fmla="*/ 2699968 w 2719779"/>
                    <a:gd name="connsiteY20" fmla="*/ 25432 h 12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9779" h="1233398">
                      <a:moveTo>
                        <a:pt x="2699968" y="25432"/>
                      </a:moveTo>
                      <a:cubicBezTo>
                        <a:pt x="2695406" y="10268"/>
                        <a:pt x="2681414" y="-76"/>
                        <a:pt x="2665583" y="0"/>
                      </a:cubicBezTo>
                      <a:lnTo>
                        <a:pt x="1625453" y="0"/>
                      </a:lnTo>
                      <a:cubicBezTo>
                        <a:pt x="1614261" y="29"/>
                        <a:pt x="1603707" y="5230"/>
                        <a:pt x="1596878" y="14097"/>
                      </a:cubicBezTo>
                      <a:lnTo>
                        <a:pt x="1078337" y="696468"/>
                      </a:lnTo>
                      <a:cubicBezTo>
                        <a:pt x="1071565" y="705412"/>
                        <a:pt x="1060983" y="710670"/>
                        <a:pt x="1049762" y="710661"/>
                      </a:cubicBezTo>
                      <a:lnTo>
                        <a:pt x="555605" y="710661"/>
                      </a:lnTo>
                      <a:cubicBezTo>
                        <a:pt x="549499" y="710689"/>
                        <a:pt x="543508" y="712261"/>
                        <a:pt x="538174" y="715233"/>
                      </a:cubicBezTo>
                      <a:lnTo>
                        <a:pt x="18585" y="1004888"/>
                      </a:lnTo>
                      <a:cubicBezTo>
                        <a:pt x="5689" y="1011727"/>
                        <a:pt x="-1598" y="1025852"/>
                        <a:pt x="298" y="1040321"/>
                      </a:cubicBezTo>
                      <a:cubicBezTo>
                        <a:pt x="2393" y="1056990"/>
                        <a:pt x="15919" y="1190721"/>
                        <a:pt x="18776" y="1204818"/>
                      </a:cubicBezTo>
                      <a:cubicBezTo>
                        <a:pt x="21976" y="1221629"/>
                        <a:pt x="36816" y="1233698"/>
                        <a:pt x="53923" y="1233393"/>
                      </a:cubicBezTo>
                      <a:lnTo>
                        <a:pt x="1036522" y="1233393"/>
                      </a:lnTo>
                      <a:cubicBezTo>
                        <a:pt x="1042647" y="1233412"/>
                        <a:pt x="1048676" y="1231869"/>
                        <a:pt x="1054048" y="1228916"/>
                      </a:cubicBezTo>
                      <a:lnTo>
                        <a:pt x="1686413" y="876967"/>
                      </a:lnTo>
                      <a:cubicBezTo>
                        <a:pt x="1691747" y="873995"/>
                        <a:pt x="1697738" y="872424"/>
                        <a:pt x="1703844" y="872395"/>
                      </a:cubicBezTo>
                      <a:lnTo>
                        <a:pt x="2198001" y="872395"/>
                      </a:lnTo>
                      <a:cubicBezTo>
                        <a:pt x="2209193" y="872367"/>
                        <a:pt x="2219747" y="867166"/>
                        <a:pt x="2226576" y="858298"/>
                      </a:cubicBezTo>
                      <a:lnTo>
                        <a:pt x="2712351" y="219361"/>
                      </a:lnTo>
                      <a:cubicBezTo>
                        <a:pt x="2717932" y="212122"/>
                        <a:pt x="2720533" y="203026"/>
                        <a:pt x="2719590" y="193929"/>
                      </a:cubicBezTo>
                      <a:cubicBezTo>
                        <a:pt x="2719018" y="191643"/>
                        <a:pt x="2703112" y="35814"/>
                        <a:pt x="2699968" y="2543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7" name="任意多边形: 形状 466"/>
                <p:cNvSpPr/>
                <p:nvPr>
                  <p:custDataLst>
                    <p:tags r:id="rId107"/>
                  </p:custDataLst>
                </p:nvPr>
              </p:nvSpPr>
              <p:spPr>
                <a:xfrm>
                  <a:off x="1057834" y="3485197"/>
                  <a:ext cx="2719779" cy="1233398"/>
                </a:xfrm>
                <a:custGeom>
                  <a:avLst/>
                  <a:gdLst>
                    <a:gd name="connsiteX0" fmla="*/ 2699968 w 2719779"/>
                    <a:gd name="connsiteY0" fmla="*/ 25432 h 1233398"/>
                    <a:gd name="connsiteX1" fmla="*/ 2665583 w 2719779"/>
                    <a:gd name="connsiteY1" fmla="*/ 0 h 1233398"/>
                    <a:gd name="connsiteX2" fmla="*/ 1625453 w 2719779"/>
                    <a:gd name="connsiteY2" fmla="*/ 0 h 1233398"/>
                    <a:gd name="connsiteX3" fmla="*/ 1596878 w 2719779"/>
                    <a:gd name="connsiteY3" fmla="*/ 14097 h 1233398"/>
                    <a:gd name="connsiteX4" fmla="*/ 1078337 w 2719779"/>
                    <a:gd name="connsiteY4" fmla="*/ 696468 h 1233398"/>
                    <a:gd name="connsiteX5" fmla="*/ 1049762 w 2719779"/>
                    <a:gd name="connsiteY5" fmla="*/ 710661 h 1233398"/>
                    <a:gd name="connsiteX6" fmla="*/ 555605 w 2719779"/>
                    <a:gd name="connsiteY6" fmla="*/ 710661 h 1233398"/>
                    <a:gd name="connsiteX7" fmla="*/ 538174 w 2719779"/>
                    <a:gd name="connsiteY7" fmla="*/ 715233 h 1233398"/>
                    <a:gd name="connsiteX8" fmla="*/ 18585 w 2719779"/>
                    <a:gd name="connsiteY8" fmla="*/ 1004888 h 1233398"/>
                    <a:gd name="connsiteX9" fmla="*/ 298 w 2719779"/>
                    <a:gd name="connsiteY9" fmla="*/ 1040321 h 1233398"/>
                    <a:gd name="connsiteX10" fmla="*/ 18776 w 2719779"/>
                    <a:gd name="connsiteY10" fmla="*/ 1204818 h 1233398"/>
                    <a:gd name="connsiteX11" fmla="*/ 53923 w 2719779"/>
                    <a:gd name="connsiteY11" fmla="*/ 1233393 h 1233398"/>
                    <a:gd name="connsiteX12" fmla="*/ 1036522 w 2719779"/>
                    <a:gd name="connsiteY12" fmla="*/ 1233393 h 1233398"/>
                    <a:gd name="connsiteX13" fmla="*/ 1054048 w 2719779"/>
                    <a:gd name="connsiteY13" fmla="*/ 1228916 h 1233398"/>
                    <a:gd name="connsiteX14" fmla="*/ 1686413 w 2719779"/>
                    <a:gd name="connsiteY14" fmla="*/ 876967 h 1233398"/>
                    <a:gd name="connsiteX15" fmla="*/ 1703844 w 2719779"/>
                    <a:gd name="connsiteY15" fmla="*/ 872395 h 1233398"/>
                    <a:gd name="connsiteX16" fmla="*/ 2198001 w 2719779"/>
                    <a:gd name="connsiteY16" fmla="*/ 872395 h 1233398"/>
                    <a:gd name="connsiteX17" fmla="*/ 2226576 w 2719779"/>
                    <a:gd name="connsiteY17" fmla="*/ 858298 h 1233398"/>
                    <a:gd name="connsiteX18" fmla="*/ 2712351 w 2719779"/>
                    <a:gd name="connsiteY18" fmla="*/ 219361 h 1233398"/>
                    <a:gd name="connsiteX19" fmla="*/ 2719590 w 2719779"/>
                    <a:gd name="connsiteY19" fmla="*/ 193929 h 1233398"/>
                    <a:gd name="connsiteX20" fmla="*/ 2699968 w 2719779"/>
                    <a:gd name="connsiteY20" fmla="*/ 25432 h 12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9779" h="1233398">
                      <a:moveTo>
                        <a:pt x="2699968" y="25432"/>
                      </a:moveTo>
                      <a:cubicBezTo>
                        <a:pt x="2695406" y="10268"/>
                        <a:pt x="2681414" y="-76"/>
                        <a:pt x="2665583" y="0"/>
                      </a:cubicBezTo>
                      <a:lnTo>
                        <a:pt x="1625453" y="0"/>
                      </a:lnTo>
                      <a:cubicBezTo>
                        <a:pt x="1614261" y="29"/>
                        <a:pt x="1603707" y="5230"/>
                        <a:pt x="1596878" y="14097"/>
                      </a:cubicBezTo>
                      <a:lnTo>
                        <a:pt x="1078337" y="696468"/>
                      </a:lnTo>
                      <a:cubicBezTo>
                        <a:pt x="1071565" y="705412"/>
                        <a:pt x="1060983" y="710670"/>
                        <a:pt x="1049762" y="710661"/>
                      </a:cubicBezTo>
                      <a:lnTo>
                        <a:pt x="555605" y="710661"/>
                      </a:lnTo>
                      <a:cubicBezTo>
                        <a:pt x="549499" y="710689"/>
                        <a:pt x="543508" y="712261"/>
                        <a:pt x="538174" y="715233"/>
                      </a:cubicBezTo>
                      <a:lnTo>
                        <a:pt x="18585" y="1004888"/>
                      </a:lnTo>
                      <a:cubicBezTo>
                        <a:pt x="5689" y="1011727"/>
                        <a:pt x="-1598" y="1025852"/>
                        <a:pt x="298" y="1040321"/>
                      </a:cubicBezTo>
                      <a:cubicBezTo>
                        <a:pt x="2393" y="1056990"/>
                        <a:pt x="15919" y="1190721"/>
                        <a:pt x="18776" y="1204818"/>
                      </a:cubicBezTo>
                      <a:cubicBezTo>
                        <a:pt x="21976" y="1221629"/>
                        <a:pt x="36816" y="1233698"/>
                        <a:pt x="53923" y="1233393"/>
                      </a:cubicBezTo>
                      <a:lnTo>
                        <a:pt x="1036522" y="1233393"/>
                      </a:lnTo>
                      <a:cubicBezTo>
                        <a:pt x="1042647" y="1233412"/>
                        <a:pt x="1048676" y="1231869"/>
                        <a:pt x="1054048" y="1228916"/>
                      </a:cubicBezTo>
                      <a:lnTo>
                        <a:pt x="1686413" y="876967"/>
                      </a:lnTo>
                      <a:cubicBezTo>
                        <a:pt x="1691747" y="873995"/>
                        <a:pt x="1697738" y="872424"/>
                        <a:pt x="1703844" y="872395"/>
                      </a:cubicBezTo>
                      <a:lnTo>
                        <a:pt x="2198001" y="872395"/>
                      </a:lnTo>
                      <a:cubicBezTo>
                        <a:pt x="2209193" y="872367"/>
                        <a:pt x="2219747" y="867166"/>
                        <a:pt x="2226576" y="858298"/>
                      </a:cubicBezTo>
                      <a:lnTo>
                        <a:pt x="2712351" y="219361"/>
                      </a:lnTo>
                      <a:cubicBezTo>
                        <a:pt x="2717932" y="212122"/>
                        <a:pt x="2720533" y="203026"/>
                        <a:pt x="2719590" y="193929"/>
                      </a:cubicBezTo>
                      <a:cubicBezTo>
                        <a:pt x="2719018" y="191643"/>
                        <a:pt x="2703112" y="35814"/>
                        <a:pt x="2699968" y="25432"/>
                      </a:cubicBez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8" name="任意多边形: 形状 467"/>
                <p:cNvSpPr/>
                <p:nvPr>
                  <p:custDataLst>
                    <p:tags r:id="rId108"/>
                  </p:custDataLst>
                </p:nvPr>
              </p:nvSpPr>
              <p:spPr>
                <a:xfrm>
                  <a:off x="2040350" y="4272191"/>
                  <a:ext cx="676902" cy="416489"/>
                </a:xfrm>
                <a:custGeom>
                  <a:avLst/>
                  <a:gdLst>
                    <a:gd name="connsiteX0" fmla="*/ 44863 w 676902"/>
                    <a:gd name="connsiteY0" fmla="*/ 416489 h 416489"/>
                    <a:gd name="connsiteX1" fmla="*/ 0 w 676902"/>
                    <a:gd name="connsiteY1" fmla="*/ 371627 h 416489"/>
                    <a:gd name="connsiteX2" fmla="*/ 22955 w 676902"/>
                    <a:gd name="connsiteY2" fmla="*/ 332479 h 416489"/>
                    <a:gd name="connsiteX3" fmla="*/ 610267 w 676902"/>
                    <a:gd name="connsiteY3" fmla="*/ 5676 h 416489"/>
                    <a:gd name="connsiteX4" fmla="*/ 671227 w 676902"/>
                    <a:gd name="connsiteY4" fmla="*/ 23012 h 416489"/>
                    <a:gd name="connsiteX5" fmla="*/ 653891 w 676902"/>
                    <a:gd name="connsiteY5" fmla="*/ 83972 h 416489"/>
                    <a:gd name="connsiteX6" fmla="*/ 66580 w 676902"/>
                    <a:gd name="connsiteY6" fmla="*/ 410870 h 416489"/>
                    <a:gd name="connsiteX7" fmla="*/ 44863 w 676902"/>
                    <a:gd name="connsiteY7" fmla="*/ 416489 h 41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902" h="416489">
                      <a:moveTo>
                        <a:pt x="44863" y="416489"/>
                      </a:moveTo>
                      <a:cubicBezTo>
                        <a:pt x="20088" y="416489"/>
                        <a:pt x="0" y="396401"/>
                        <a:pt x="0" y="371627"/>
                      </a:cubicBezTo>
                      <a:cubicBezTo>
                        <a:pt x="10" y="355386"/>
                        <a:pt x="8782" y="340413"/>
                        <a:pt x="22955" y="332479"/>
                      </a:cubicBezTo>
                      <a:lnTo>
                        <a:pt x="610267" y="5676"/>
                      </a:lnTo>
                      <a:cubicBezTo>
                        <a:pt x="631889" y="-6373"/>
                        <a:pt x="659178" y="1390"/>
                        <a:pt x="671227" y="23012"/>
                      </a:cubicBezTo>
                      <a:cubicBezTo>
                        <a:pt x="683276" y="44633"/>
                        <a:pt x="675513" y="71922"/>
                        <a:pt x="653891" y="83972"/>
                      </a:cubicBezTo>
                      <a:lnTo>
                        <a:pt x="66580" y="410870"/>
                      </a:lnTo>
                      <a:cubicBezTo>
                        <a:pt x="59931" y="414556"/>
                        <a:pt x="52464" y="416489"/>
                        <a:pt x="44863" y="41648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69" name="任意多边形: 形状 468"/>
                <p:cNvSpPr/>
                <p:nvPr>
                  <p:custDataLst>
                    <p:tags r:id="rId109"/>
                  </p:custDataLst>
                </p:nvPr>
              </p:nvSpPr>
              <p:spPr>
                <a:xfrm>
                  <a:off x="2743676" y="4240720"/>
                  <a:ext cx="467296" cy="89725"/>
                </a:xfrm>
                <a:custGeom>
                  <a:avLst/>
                  <a:gdLst>
                    <a:gd name="connsiteX0" fmla="*/ 422434 w 467296"/>
                    <a:gd name="connsiteY0" fmla="*/ 89725 h 89725"/>
                    <a:gd name="connsiteX1" fmla="*/ 44863 w 467296"/>
                    <a:gd name="connsiteY1" fmla="*/ 89725 h 89725"/>
                    <a:gd name="connsiteX2" fmla="*/ 0 w 467296"/>
                    <a:gd name="connsiteY2" fmla="*/ 44863 h 89725"/>
                    <a:gd name="connsiteX3" fmla="*/ 44863 w 467296"/>
                    <a:gd name="connsiteY3" fmla="*/ 0 h 89725"/>
                    <a:gd name="connsiteX4" fmla="*/ 422434 w 467296"/>
                    <a:gd name="connsiteY4" fmla="*/ 0 h 89725"/>
                    <a:gd name="connsiteX5" fmla="*/ 467296 w 467296"/>
                    <a:gd name="connsiteY5" fmla="*/ 44863 h 89725"/>
                    <a:gd name="connsiteX6" fmla="*/ 422434 w 467296"/>
                    <a:gd name="connsiteY6" fmla="*/ 89725 h 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96" h="89725">
                      <a:moveTo>
                        <a:pt x="422434" y="89725"/>
                      </a:moveTo>
                      <a:lnTo>
                        <a:pt x="44863" y="89725"/>
                      </a:lnTo>
                      <a:cubicBezTo>
                        <a:pt x="20088" y="89725"/>
                        <a:pt x="0" y="69637"/>
                        <a:pt x="0" y="44863"/>
                      </a:cubicBezTo>
                      <a:cubicBezTo>
                        <a:pt x="0" y="20088"/>
                        <a:pt x="20088" y="0"/>
                        <a:pt x="44863" y="0"/>
                      </a:cubicBezTo>
                      <a:lnTo>
                        <a:pt x="422434" y="0"/>
                      </a:lnTo>
                      <a:cubicBezTo>
                        <a:pt x="447208" y="0"/>
                        <a:pt x="467296" y="20088"/>
                        <a:pt x="467296" y="44863"/>
                      </a:cubicBezTo>
                      <a:cubicBezTo>
                        <a:pt x="467296" y="69637"/>
                        <a:pt x="447208" y="89725"/>
                        <a:pt x="422434" y="8972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0" name="任意多边形: 形状 469"/>
                <p:cNvSpPr/>
                <p:nvPr>
                  <p:custDataLst>
                    <p:tags r:id="rId110"/>
                  </p:custDataLst>
                </p:nvPr>
              </p:nvSpPr>
              <p:spPr>
                <a:xfrm>
                  <a:off x="3230946" y="3623497"/>
                  <a:ext cx="530002" cy="669134"/>
                </a:xfrm>
                <a:custGeom>
                  <a:avLst/>
                  <a:gdLst>
                    <a:gd name="connsiteX0" fmla="*/ 44796 w 530002"/>
                    <a:gd name="connsiteY0" fmla="*/ 669134 h 669134"/>
                    <a:gd name="connsiteX1" fmla="*/ 0 w 530002"/>
                    <a:gd name="connsiteY1" fmla="*/ 624205 h 669134"/>
                    <a:gd name="connsiteX2" fmla="*/ 9077 w 530002"/>
                    <a:gd name="connsiteY2" fmla="*/ 597221 h 669134"/>
                    <a:gd name="connsiteX3" fmla="*/ 449418 w 530002"/>
                    <a:gd name="connsiteY3" fmla="*/ 17720 h 669134"/>
                    <a:gd name="connsiteX4" fmla="*/ 512283 w 530002"/>
                    <a:gd name="connsiteY4" fmla="*/ 9147 h 669134"/>
                    <a:gd name="connsiteX5" fmla="*/ 520856 w 530002"/>
                    <a:gd name="connsiteY5" fmla="*/ 72012 h 669134"/>
                    <a:gd name="connsiteX6" fmla="*/ 80515 w 530002"/>
                    <a:gd name="connsiteY6" fmla="*/ 651418 h 669134"/>
                    <a:gd name="connsiteX7" fmla="*/ 44796 w 530002"/>
                    <a:gd name="connsiteY7" fmla="*/ 669134 h 66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002" h="669134">
                      <a:moveTo>
                        <a:pt x="44796" y="669134"/>
                      </a:moveTo>
                      <a:cubicBezTo>
                        <a:pt x="20022" y="669096"/>
                        <a:pt x="-38" y="648979"/>
                        <a:pt x="0" y="624205"/>
                      </a:cubicBezTo>
                      <a:cubicBezTo>
                        <a:pt x="19" y="614461"/>
                        <a:pt x="3200" y="604993"/>
                        <a:pt x="9077" y="597221"/>
                      </a:cubicBezTo>
                      <a:lnTo>
                        <a:pt x="449418" y="17720"/>
                      </a:lnTo>
                      <a:cubicBezTo>
                        <a:pt x="464411" y="-2007"/>
                        <a:pt x="492557" y="-5845"/>
                        <a:pt x="512283" y="9147"/>
                      </a:cubicBezTo>
                      <a:cubicBezTo>
                        <a:pt x="532009" y="24139"/>
                        <a:pt x="535848" y="52286"/>
                        <a:pt x="520856" y="72012"/>
                      </a:cubicBezTo>
                      <a:lnTo>
                        <a:pt x="80515" y="651418"/>
                      </a:lnTo>
                      <a:cubicBezTo>
                        <a:pt x="72038" y="662591"/>
                        <a:pt x="58817" y="669153"/>
                        <a:pt x="44796" y="669134"/>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1" name="任意多边形: 形状 470"/>
                <p:cNvSpPr/>
                <p:nvPr>
                  <p:custDataLst>
                    <p:tags r:id="rId111"/>
                  </p:custDataLst>
                </p:nvPr>
              </p:nvSpPr>
              <p:spPr>
                <a:xfrm>
                  <a:off x="1013035" y="3332701"/>
                  <a:ext cx="2719905" cy="1232921"/>
                </a:xfrm>
                <a:custGeom>
                  <a:avLst/>
                  <a:gdLst>
                    <a:gd name="connsiteX0" fmla="*/ 2699904 w 2719905"/>
                    <a:gd name="connsiteY0" fmla="*/ 25432 h 1232921"/>
                    <a:gd name="connsiteX1" fmla="*/ 2665519 w 2719905"/>
                    <a:gd name="connsiteY1" fmla="*/ 0 h 1232921"/>
                    <a:gd name="connsiteX2" fmla="*/ 1625389 w 2719905"/>
                    <a:gd name="connsiteY2" fmla="*/ 0 h 1232921"/>
                    <a:gd name="connsiteX3" fmla="*/ 1596814 w 2719905"/>
                    <a:gd name="connsiteY3" fmla="*/ 14097 h 1232921"/>
                    <a:gd name="connsiteX4" fmla="*/ 1078273 w 2719905"/>
                    <a:gd name="connsiteY4" fmla="*/ 696468 h 1232921"/>
                    <a:gd name="connsiteX5" fmla="*/ 1049698 w 2719905"/>
                    <a:gd name="connsiteY5" fmla="*/ 710661 h 1232921"/>
                    <a:gd name="connsiteX6" fmla="*/ 555541 w 2719905"/>
                    <a:gd name="connsiteY6" fmla="*/ 710661 h 1232921"/>
                    <a:gd name="connsiteX7" fmla="*/ 538110 w 2719905"/>
                    <a:gd name="connsiteY7" fmla="*/ 715233 h 1232921"/>
                    <a:gd name="connsiteX8" fmla="*/ 18522 w 2719905"/>
                    <a:gd name="connsiteY8" fmla="*/ 1004412 h 1232921"/>
                    <a:gd name="connsiteX9" fmla="*/ 329 w 2719905"/>
                    <a:gd name="connsiteY9" fmla="*/ 1039845 h 1232921"/>
                    <a:gd name="connsiteX10" fmla="*/ 18712 w 2719905"/>
                    <a:gd name="connsiteY10" fmla="*/ 1204341 h 1232921"/>
                    <a:gd name="connsiteX11" fmla="*/ 53955 w 2719905"/>
                    <a:gd name="connsiteY11" fmla="*/ 1232916 h 1232921"/>
                    <a:gd name="connsiteX12" fmla="*/ 1036744 w 2719905"/>
                    <a:gd name="connsiteY12" fmla="*/ 1232916 h 1232921"/>
                    <a:gd name="connsiteX13" fmla="*/ 1054175 w 2719905"/>
                    <a:gd name="connsiteY13" fmla="*/ 1228440 h 1232921"/>
                    <a:gd name="connsiteX14" fmla="*/ 1686540 w 2719905"/>
                    <a:gd name="connsiteY14" fmla="*/ 876015 h 1232921"/>
                    <a:gd name="connsiteX15" fmla="*/ 1703970 w 2719905"/>
                    <a:gd name="connsiteY15" fmla="*/ 871443 h 1232921"/>
                    <a:gd name="connsiteX16" fmla="*/ 2198127 w 2719905"/>
                    <a:gd name="connsiteY16" fmla="*/ 871443 h 1232921"/>
                    <a:gd name="connsiteX17" fmla="*/ 2226702 w 2719905"/>
                    <a:gd name="connsiteY17" fmla="*/ 857346 h 1232921"/>
                    <a:gd name="connsiteX18" fmla="*/ 2712477 w 2719905"/>
                    <a:gd name="connsiteY18" fmla="*/ 218409 h 1232921"/>
                    <a:gd name="connsiteX19" fmla="*/ 2719716 w 2719905"/>
                    <a:gd name="connsiteY19" fmla="*/ 192977 h 1232921"/>
                    <a:gd name="connsiteX20" fmla="*/ 2699904 w 2719905"/>
                    <a:gd name="connsiteY20" fmla="*/ 25432 h 123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9905" h="1232921">
                      <a:moveTo>
                        <a:pt x="2699904" y="25432"/>
                      </a:moveTo>
                      <a:cubicBezTo>
                        <a:pt x="2695342" y="10268"/>
                        <a:pt x="2681350" y="-76"/>
                        <a:pt x="2665519" y="0"/>
                      </a:cubicBezTo>
                      <a:lnTo>
                        <a:pt x="1625389" y="0"/>
                      </a:lnTo>
                      <a:cubicBezTo>
                        <a:pt x="1614197" y="29"/>
                        <a:pt x="1603644" y="5230"/>
                        <a:pt x="1596814" y="14097"/>
                      </a:cubicBezTo>
                      <a:lnTo>
                        <a:pt x="1078273" y="696468"/>
                      </a:lnTo>
                      <a:cubicBezTo>
                        <a:pt x="1071501" y="705412"/>
                        <a:pt x="1060919" y="710670"/>
                        <a:pt x="1049698" y="710661"/>
                      </a:cubicBezTo>
                      <a:lnTo>
                        <a:pt x="555541" y="710661"/>
                      </a:lnTo>
                      <a:cubicBezTo>
                        <a:pt x="549436" y="710689"/>
                        <a:pt x="543444" y="712261"/>
                        <a:pt x="538110" y="715233"/>
                      </a:cubicBezTo>
                      <a:lnTo>
                        <a:pt x="18522" y="1004412"/>
                      </a:lnTo>
                      <a:cubicBezTo>
                        <a:pt x="5601" y="1011212"/>
                        <a:pt x="-1673" y="1025386"/>
                        <a:pt x="329" y="1039845"/>
                      </a:cubicBezTo>
                      <a:cubicBezTo>
                        <a:pt x="2329" y="1056513"/>
                        <a:pt x="15855" y="1190245"/>
                        <a:pt x="18712" y="1204341"/>
                      </a:cubicBezTo>
                      <a:cubicBezTo>
                        <a:pt x="21951" y="1221172"/>
                        <a:pt x="36819" y="1233221"/>
                        <a:pt x="53955" y="1232916"/>
                      </a:cubicBezTo>
                      <a:lnTo>
                        <a:pt x="1036744" y="1232916"/>
                      </a:lnTo>
                      <a:cubicBezTo>
                        <a:pt x="1042840" y="1232926"/>
                        <a:pt x="1048841" y="1231383"/>
                        <a:pt x="1054175" y="1228440"/>
                      </a:cubicBezTo>
                      <a:lnTo>
                        <a:pt x="1686540" y="876015"/>
                      </a:lnTo>
                      <a:cubicBezTo>
                        <a:pt x="1691874" y="873043"/>
                        <a:pt x="1697865" y="871471"/>
                        <a:pt x="1703970" y="871443"/>
                      </a:cubicBezTo>
                      <a:lnTo>
                        <a:pt x="2198127" y="871443"/>
                      </a:lnTo>
                      <a:cubicBezTo>
                        <a:pt x="2209329" y="871443"/>
                        <a:pt x="2219892" y="866233"/>
                        <a:pt x="2226702" y="857346"/>
                      </a:cubicBezTo>
                      <a:lnTo>
                        <a:pt x="2712477" y="218409"/>
                      </a:lnTo>
                      <a:cubicBezTo>
                        <a:pt x="2718059" y="211170"/>
                        <a:pt x="2720659" y="202073"/>
                        <a:pt x="2719716" y="192977"/>
                      </a:cubicBezTo>
                      <a:cubicBezTo>
                        <a:pt x="2718954" y="191643"/>
                        <a:pt x="2703048" y="35814"/>
                        <a:pt x="2699904" y="2543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2" name="任意多边形: 形状 471"/>
                <p:cNvSpPr/>
                <p:nvPr>
                  <p:custDataLst>
                    <p:tags r:id="rId112"/>
                  </p:custDataLst>
                </p:nvPr>
              </p:nvSpPr>
              <p:spPr>
                <a:xfrm>
                  <a:off x="1013035" y="3332701"/>
                  <a:ext cx="2719905" cy="1232921"/>
                </a:xfrm>
                <a:custGeom>
                  <a:avLst/>
                  <a:gdLst>
                    <a:gd name="connsiteX0" fmla="*/ 2699904 w 2719905"/>
                    <a:gd name="connsiteY0" fmla="*/ 25432 h 1232921"/>
                    <a:gd name="connsiteX1" fmla="*/ 2665519 w 2719905"/>
                    <a:gd name="connsiteY1" fmla="*/ 0 h 1232921"/>
                    <a:gd name="connsiteX2" fmla="*/ 1625389 w 2719905"/>
                    <a:gd name="connsiteY2" fmla="*/ 0 h 1232921"/>
                    <a:gd name="connsiteX3" fmla="*/ 1596814 w 2719905"/>
                    <a:gd name="connsiteY3" fmla="*/ 14097 h 1232921"/>
                    <a:gd name="connsiteX4" fmla="*/ 1078273 w 2719905"/>
                    <a:gd name="connsiteY4" fmla="*/ 696468 h 1232921"/>
                    <a:gd name="connsiteX5" fmla="*/ 1049698 w 2719905"/>
                    <a:gd name="connsiteY5" fmla="*/ 710661 h 1232921"/>
                    <a:gd name="connsiteX6" fmla="*/ 555541 w 2719905"/>
                    <a:gd name="connsiteY6" fmla="*/ 710661 h 1232921"/>
                    <a:gd name="connsiteX7" fmla="*/ 538110 w 2719905"/>
                    <a:gd name="connsiteY7" fmla="*/ 715233 h 1232921"/>
                    <a:gd name="connsiteX8" fmla="*/ 18522 w 2719905"/>
                    <a:gd name="connsiteY8" fmla="*/ 1004412 h 1232921"/>
                    <a:gd name="connsiteX9" fmla="*/ 329 w 2719905"/>
                    <a:gd name="connsiteY9" fmla="*/ 1039845 h 1232921"/>
                    <a:gd name="connsiteX10" fmla="*/ 18712 w 2719905"/>
                    <a:gd name="connsiteY10" fmla="*/ 1204341 h 1232921"/>
                    <a:gd name="connsiteX11" fmla="*/ 53955 w 2719905"/>
                    <a:gd name="connsiteY11" fmla="*/ 1232916 h 1232921"/>
                    <a:gd name="connsiteX12" fmla="*/ 1036744 w 2719905"/>
                    <a:gd name="connsiteY12" fmla="*/ 1232916 h 1232921"/>
                    <a:gd name="connsiteX13" fmla="*/ 1054175 w 2719905"/>
                    <a:gd name="connsiteY13" fmla="*/ 1228440 h 1232921"/>
                    <a:gd name="connsiteX14" fmla="*/ 1686540 w 2719905"/>
                    <a:gd name="connsiteY14" fmla="*/ 876015 h 1232921"/>
                    <a:gd name="connsiteX15" fmla="*/ 1703970 w 2719905"/>
                    <a:gd name="connsiteY15" fmla="*/ 871443 h 1232921"/>
                    <a:gd name="connsiteX16" fmla="*/ 2198127 w 2719905"/>
                    <a:gd name="connsiteY16" fmla="*/ 871443 h 1232921"/>
                    <a:gd name="connsiteX17" fmla="*/ 2226702 w 2719905"/>
                    <a:gd name="connsiteY17" fmla="*/ 857346 h 1232921"/>
                    <a:gd name="connsiteX18" fmla="*/ 2712477 w 2719905"/>
                    <a:gd name="connsiteY18" fmla="*/ 218409 h 1232921"/>
                    <a:gd name="connsiteX19" fmla="*/ 2719716 w 2719905"/>
                    <a:gd name="connsiteY19" fmla="*/ 192977 h 1232921"/>
                    <a:gd name="connsiteX20" fmla="*/ 2699904 w 2719905"/>
                    <a:gd name="connsiteY20" fmla="*/ 25432 h 123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9905" h="1232921">
                      <a:moveTo>
                        <a:pt x="2699904" y="25432"/>
                      </a:moveTo>
                      <a:cubicBezTo>
                        <a:pt x="2695342" y="10268"/>
                        <a:pt x="2681350" y="-76"/>
                        <a:pt x="2665519" y="0"/>
                      </a:cubicBezTo>
                      <a:lnTo>
                        <a:pt x="1625389" y="0"/>
                      </a:lnTo>
                      <a:cubicBezTo>
                        <a:pt x="1614197" y="29"/>
                        <a:pt x="1603644" y="5230"/>
                        <a:pt x="1596814" y="14097"/>
                      </a:cubicBezTo>
                      <a:lnTo>
                        <a:pt x="1078273" y="696468"/>
                      </a:lnTo>
                      <a:cubicBezTo>
                        <a:pt x="1071501" y="705412"/>
                        <a:pt x="1060919" y="710670"/>
                        <a:pt x="1049698" y="710661"/>
                      </a:cubicBezTo>
                      <a:lnTo>
                        <a:pt x="555541" y="710661"/>
                      </a:lnTo>
                      <a:cubicBezTo>
                        <a:pt x="549436" y="710689"/>
                        <a:pt x="543444" y="712261"/>
                        <a:pt x="538110" y="715233"/>
                      </a:cubicBezTo>
                      <a:lnTo>
                        <a:pt x="18522" y="1004412"/>
                      </a:lnTo>
                      <a:cubicBezTo>
                        <a:pt x="5601" y="1011212"/>
                        <a:pt x="-1673" y="1025386"/>
                        <a:pt x="329" y="1039845"/>
                      </a:cubicBezTo>
                      <a:cubicBezTo>
                        <a:pt x="2329" y="1056513"/>
                        <a:pt x="15855" y="1190245"/>
                        <a:pt x="18712" y="1204341"/>
                      </a:cubicBezTo>
                      <a:cubicBezTo>
                        <a:pt x="21951" y="1221172"/>
                        <a:pt x="36819" y="1233221"/>
                        <a:pt x="53955" y="1232916"/>
                      </a:cubicBezTo>
                      <a:lnTo>
                        <a:pt x="1036744" y="1232916"/>
                      </a:lnTo>
                      <a:cubicBezTo>
                        <a:pt x="1042840" y="1232926"/>
                        <a:pt x="1048841" y="1231383"/>
                        <a:pt x="1054175" y="1228440"/>
                      </a:cubicBezTo>
                      <a:lnTo>
                        <a:pt x="1686540" y="876015"/>
                      </a:lnTo>
                      <a:cubicBezTo>
                        <a:pt x="1691874" y="873043"/>
                        <a:pt x="1697865" y="871471"/>
                        <a:pt x="1703970" y="871443"/>
                      </a:cubicBezTo>
                      <a:lnTo>
                        <a:pt x="2198127" y="871443"/>
                      </a:lnTo>
                      <a:cubicBezTo>
                        <a:pt x="2209329" y="871443"/>
                        <a:pt x="2219892" y="866233"/>
                        <a:pt x="2226702" y="857346"/>
                      </a:cubicBezTo>
                      <a:lnTo>
                        <a:pt x="2712477" y="218409"/>
                      </a:lnTo>
                      <a:cubicBezTo>
                        <a:pt x="2718059" y="211170"/>
                        <a:pt x="2720659" y="202073"/>
                        <a:pt x="2719716" y="192977"/>
                      </a:cubicBezTo>
                      <a:cubicBezTo>
                        <a:pt x="2718954" y="191643"/>
                        <a:pt x="2703048" y="35814"/>
                        <a:pt x="2699904" y="254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3" name="任意多边形: 形状 472"/>
                <p:cNvSpPr/>
                <p:nvPr>
                  <p:custDataLst>
                    <p:tags r:id="rId113"/>
                  </p:custDataLst>
                </p:nvPr>
              </p:nvSpPr>
              <p:spPr>
                <a:xfrm>
                  <a:off x="1013182" y="3332988"/>
                  <a:ext cx="2701044" cy="1071372"/>
                </a:xfrm>
                <a:custGeom>
                  <a:avLst/>
                  <a:gdLst>
                    <a:gd name="connsiteX0" fmla="*/ 2693947 w 2701044"/>
                    <a:gd name="connsiteY0" fmla="*/ 57340 h 1071372"/>
                    <a:gd name="connsiteX1" fmla="*/ 2208172 w 2701044"/>
                    <a:gd name="connsiteY1" fmla="*/ 696182 h 1071372"/>
                    <a:gd name="connsiteX2" fmla="*/ 2179597 w 2701044"/>
                    <a:gd name="connsiteY2" fmla="*/ 710375 h 1071372"/>
                    <a:gd name="connsiteX3" fmla="*/ 1685726 w 2701044"/>
                    <a:gd name="connsiteY3" fmla="*/ 710375 h 1071372"/>
                    <a:gd name="connsiteX4" fmla="*/ 1668200 w 2701044"/>
                    <a:gd name="connsiteY4" fmla="*/ 714946 h 1071372"/>
                    <a:gd name="connsiteX5" fmla="*/ 1035835 w 2701044"/>
                    <a:gd name="connsiteY5" fmla="*/ 1066800 h 1071372"/>
                    <a:gd name="connsiteX6" fmla="*/ 1018405 w 2701044"/>
                    <a:gd name="connsiteY6" fmla="*/ 1071372 h 1071372"/>
                    <a:gd name="connsiteX7" fmla="*/ 35806 w 2701044"/>
                    <a:gd name="connsiteY7" fmla="*/ 1071372 h 1071372"/>
                    <a:gd name="connsiteX8" fmla="*/ 0 w 2701044"/>
                    <a:gd name="connsiteY8" fmla="*/ 1035358 h 1071372"/>
                    <a:gd name="connsiteX9" fmla="*/ 18375 w 2701044"/>
                    <a:gd name="connsiteY9" fmla="*/ 1004126 h 1071372"/>
                    <a:gd name="connsiteX10" fmla="*/ 537964 w 2701044"/>
                    <a:gd name="connsiteY10" fmla="*/ 714946 h 1071372"/>
                    <a:gd name="connsiteX11" fmla="*/ 555394 w 2701044"/>
                    <a:gd name="connsiteY11" fmla="*/ 710375 h 1071372"/>
                    <a:gd name="connsiteX12" fmla="*/ 1049551 w 2701044"/>
                    <a:gd name="connsiteY12" fmla="*/ 710375 h 1071372"/>
                    <a:gd name="connsiteX13" fmla="*/ 1078126 w 2701044"/>
                    <a:gd name="connsiteY13" fmla="*/ 696182 h 1071372"/>
                    <a:gd name="connsiteX14" fmla="*/ 1596667 w 2701044"/>
                    <a:gd name="connsiteY14" fmla="*/ 14097 h 1071372"/>
                    <a:gd name="connsiteX15" fmla="*/ 1625242 w 2701044"/>
                    <a:gd name="connsiteY15" fmla="*/ 0 h 1071372"/>
                    <a:gd name="connsiteX16" fmla="*/ 2665372 w 2701044"/>
                    <a:gd name="connsiteY16" fmla="*/ 0 h 1071372"/>
                    <a:gd name="connsiteX17" fmla="*/ 2701044 w 2701044"/>
                    <a:gd name="connsiteY17" fmla="*/ 36147 h 1071372"/>
                    <a:gd name="connsiteX18" fmla="*/ 2693947 w 2701044"/>
                    <a:gd name="connsiteY18" fmla="*/ 57340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1044" h="1071372">
                      <a:moveTo>
                        <a:pt x="2693947" y="57340"/>
                      </a:moveTo>
                      <a:lnTo>
                        <a:pt x="2208172" y="696182"/>
                      </a:lnTo>
                      <a:cubicBezTo>
                        <a:pt x="2201400" y="705126"/>
                        <a:pt x="2190818" y="710384"/>
                        <a:pt x="2179597" y="710375"/>
                      </a:cubicBezTo>
                      <a:lnTo>
                        <a:pt x="1685726" y="710375"/>
                      </a:lnTo>
                      <a:cubicBezTo>
                        <a:pt x="1679592" y="710393"/>
                        <a:pt x="1673563" y="711965"/>
                        <a:pt x="1668200" y="714946"/>
                      </a:cubicBezTo>
                      <a:lnTo>
                        <a:pt x="1035835" y="1066800"/>
                      </a:lnTo>
                      <a:cubicBezTo>
                        <a:pt x="1030520" y="1069820"/>
                        <a:pt x="1024510" y="1071391"/>
                        <a:pt x="1018405" y="1071372"/>
                      </a:cubicBezTo>
                      <a:lnTo>
                        <a:pt x="35806" y="1071372"/>
                      </a:lnTo>
                      <a:cubicBezTo>
                        <a:pt x="15974" y="1071315"/>
                        <a:pt x="-57" y="1055189"/>
                        <a:pt x="0" y="1035358"/>
                      </a:cubicBezTo>
                      <a:cubicBezTo>
                        <a:pt x="37" y="1022394"/>
                        <a:pt x="7060" y="1010460"/>
                        <a:pt x="18375" y="1004126"/>
                      </a:cubicBezTo>
                      <a:lnTo>
                        <a:pt x="537964" y="714946"/>
                      </a:lnTo>
                      <a:cubicBezTo>
                        <a:pt x="543298" y="711975"/>
                        <a:pt x="549289" y="710403"/>
                        <a:pt x="555394" y="710375"/>
                      </a:cubicBezTo>
                      <a:lnTo>
                        <a:pt x="1049551" y="710375"/>
                      </a:lnTo>
                      <a:cubicBezTo>
                        <a:pt x="1060772" y="710384"/>
                        <a:pt x="1071354" y="705126"/>
                        <a:pt x="1078126" y="696182"/>
                      </a:cubicBezTo>
                      <a:lnTo>
                        <a:pt x="1596667" y="14097"/>
                      </a:lnTo>
                      <a:cubicBezTo>
                        <a:pt x="1603497" y="5229"/>
                        <a:pt x="1614051" y="28"/>
                        <a:pt x="1625242" y="0"/>
                      </a:cubicBezTo>
                      <a:lnTo>
                        <a:pt x="2665372" y="0"/>
                      </a:lnTo>
                      <a:cubicBezTo>
                        <a:pt x="2685204" y="133"/>
                        <a:pt x="2701177" y="16316"/>
                        <a:pt x="2701044" y="36147"/>
                      </a:cubicBezTo>
                      <a:cubicBezTo>
                        <a:pt x="2700996" y="43786"/>
                        <a:pt x="2698510" y="51206"/>
                        <a:pt x="2693947" y="5734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4" name="任意多边形: 形状 473"/>
                <p:cNvSpPr/>
                <p:nvPr>
                  <p:custDataLst>
                    <p:tags r:id="rId114"/>
                  </p:custDataLst>
                </p:nvPr>
              </p:nvSpPr>
              <p:spPr>
                <a:xfrm>
                  <a:off x="1004049" y="4034027"/>
                  <a:ext cx="2126742" cy="540739"/>
                </a:xfrm>
                <a:custGeom>
                  <a:avLst/>
                  <a:gdLst>
                    <a:gd name="connsiteX0" fmla="*/ 2126723 w 2126742"/>
                    <a:gd name="connsiteY0" fmla="*/ 159925 h 540739"/>
                    <a:gd name="connsiteX1" fmla="*/ 2108549 w 2126742"/>
                    <a:gd name="connsiteY1" fmla="*/ 179813 h 540739"/>
                    <a:gd name="connsiteX2" fmla="*/ 2107673 w 2126742"/>
                    <a:gd name="connsiteY2" fmla="*/ 179832 h 540739"/>
                    <a:gd name="connsiteX3" fmla="*/ 1712481 w 2126742"/>
                    <a:gd name="connsiteY3" fmla="*/ 179832 h 540739"/>
                    <a:gd name="connsiteX4" fmla="*/ 1699336 w 2126742"/>
                    <a:gd name="connsiteY4" fmla="*/ 183261 h 540739"/>
                    <a:gd name="connsiteX5" fmla="*/ 1067352 w 2126742"/>
                    <a:gd name="connsiteY5" fmla="*/ 535114 h 540739"/>
                    <a:gd name="connsiteX6" fmla="*/ 1045445 w 2126742"/>
                    <a:gd name="connsiteY6" fmla="*/ 540734 h 540739"/>
                    <a:gd name="connsiteX7" fmla="*/ 62846 w 2126742"/>
                    <a:gd name="connsiteY7" fmla="*/ 540734 h 540739"/>
                    <a:gd name="connsiteX8" fmla="*/ 18935 w 2126742"/>
                    <a:gd name="connsiteY8" fmla="*/ 504730 h 540739"/>
                    <a:gd name="connsiteX9" fmla="*/ 4934 w 2126742"/>
                    <a:gd name="connsiteY9" fmla="*/ 382143 h 540739"/>
                    <a:gd name="connsiteX10" fmla="*/ 1981 w 2126742"/>
                    <a:gd name="connsiteY10" fmla="*/ 353568 h 540739"/>
                    <a:gd name="connsiteX11" fmla="*/ 362 w 2126742"/>
                    <a:gd name="connsiteY11" fmla="*/ 339280 h 540739"/>
                    <a:gd name="connsiteX12" fmla="*/ 23126 w 2126742"/>
                    <a:gd name="connsiteY12" fmla="*/ 294799 h 540739"/>
                    <a:gd name="connsiteX13" fmla="*/ 542715 w 2126742"/>
                    <a:gd name="connsiteY13" fmla="*/ 5715 h 540739"/>
                    <a:gd name="connsiteX14" fmla="*/ 564623 w 2126742"/>
                    <a:gd name="connsiteY14" fmla="*/ 0 h 540739"/>
                    <a:gd name="connsiteX15" fmla="*/ 2100720 w 2126742"/>
                    <a:gd name="connsiteY15" fmla="*/ 0 h 540739"/>
                    <a:gd name="connsiteX16" fmla="*/ 2119770 w 2126742"/>
                    <a:gd name="connsiteY16" fmla="*/ 18097 h 54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6742" h="540739">
                      <a:moveTo>
                        <a:pt x="2126723" y="159925"/>
                      </a:moveTo>
                      <a:cubicBezTo>
                        <a:pt x="2127199" y="170431"/>
                        <a:pt x="2119055" y="179337"/>
                        <a:pt x="2108549" y="179813"/>
                      </a:cubicBezTo>
                      <a:cubicBezTo>
                        <a:pt x="2108254" y="179822"/>
                        <a:pt x="2107968" y="179832"/>
                        <a:pt x="2107673" y="179832"/>
                      </a:cubicBezTo>
                      <a:lnTo>
                        <a:pt x="1712481" y="179832"/>
                      </a:lnTo>
                      <a:cubicBezTo>
                        <a:pt x="1707880" y="179813"/>
                        <a:pt x="1703346" y="180994"/>
                        <a:pt x="1699336" y="183261"/>
                      </a:cubicBezTo>
                      <a:lnTo>
                        <a:pt x="1067352" y="535114"/>
                      </a:lnTo>
                      <a:cubicBezTo>
                        <a:pt x="1060628" y="538772"/>
                        <a:pt x="1053103" y="540706"/>
                        <a:pt x="1045445" y="540734"/>
                      </a:cubicBezTo>
                      <a:lnTo>
                        <a:pt x="62846" y="540734"/>
                      </a:lnTo>
                      <a:cubicBezTo>
                        <a:pt x="41386" y="541049"/>
                        <a:pt x="22835" y="525837"/>
                        <a:pt x="18935" y="504730"/>
                      </a:cubicBezTo>
                      <a:cubicBezTo>
                        <a:pt x="17030" y="495205"/>
                        <a:pt x="11220" y="441388"/>
                        <a:pt x="4934" y="382143"/>
                      </a:cubicBezTo>
                      <a:cubicBezTo>
                        <a:pt x="3791" y="371189"/>
                        <a:pt x="2838" y="361569"/>
                        <a:pt x="1981" y="353568"/>
                      </a:cubicBezTo>
                      <a:cubicBezTo>
                        <a:pt x="1124" y="345567"/>
                        <a:pt x="743" y="341757"/>
                        <a:pt x="362" y="339280"/>
                      </a:cubicBezTo>
                      <a:cubicBezTo>
                        <a:pt x="-1964" y="321173"/>
                        <a:pt x="7080" y="303505"/>
                        <a:pt x="23126" y="294799"/>
                      </a:cubicBezTo>
                      <a:lnTo>
                        <a:pt x="542715" y="5715"/>
                      </a:lnTo>
                      <a:cubicBezTo>
                        <a:pt x="549411" y="1972"/>
                        <a:pt x="556955" y="10"/>
                        <a:pt x="564623" y="0"/>
                      </a:cubicBezTo>
                      <a:lnTo>
                        <a:pt x="2100720" y="0"/>
                      </a:lnTo>
                      <a:cubicBezTo>
                        <a:pt x="2110883" y="-10"/>
                        <a:pt x="2119265" y="7953"/>
                        <a:pt x="2119770" y="1809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5" name="任意多边形: 形状 474"/>
                <p:cNvSpPr/>
                <p:nvPr>
                  <p:custDataLst>
                    <p:tags r:id="rId115"/>
                  </p:custDataLst>
                </p:nvPr>
              </p:nvSpPr>
              <p:spPr>
                <a:xfrm>
                  <a:off x="1004049" y="4034409"/>
                  <a:ext cx="1676857" cy="361002"/>
                </a:xfrm>
                <a:custGeom>
                  <a:avLst/>
                  <a:gdLst>
                    <a:gd name="connsiteX0" fmla="*/ 1676857 w 1676857"/>
                    <a:gd name="connsiteY0" fmla="*/ 0 h 361002"/>
                    <a:gd name="connsiteX1" fmla="*/ 1663808 w 1676857"/>
                    <a:gd name="connsiteY1" fmla="*/ 3334 h 361002"/>
                    <a:gd name="connsiteX2" fmla="*/ 1031443 w 1676857"/>
                    <a:gd name="connsiteY2" fmla="*/ 355282 h 361002"/>
                    <a:gd name="connsiteX3" fmla="*/ 1009631 w 1676857"/>
                    <a:gd name="connsiteY3" fmla="*/ 360997 h 361002"/>
                    <a:gd name="connsiteX4" fmla="*/ 27032 w 1676857"/>
                    <a:gd name="connsiteY4" fmla="*/ 360997 h 361002"/>
                    <a:gd name="connsiteX5" fmla="*/ 1981 w 1676857"/>
                    <a:gd name="connsiteY5" fmla="*/ 353568 h 361002"/>
                    <a:gd name="connsiteX6" fmla="*/ 362 w 1676857"/>
                    <a:gd name="connsiteY6" fmla="*/ 339280 h 361002"/>
                    <a:gd name="connsiteX7" fmla="*/ 23126 w 1676857"/>
                    <a:gd name="connsiteY7" fmla="*/ 294799 h 361002"/>
                    <a:gd name="connsiteX8" fmla="*/ 542715 w 1676857"/>
                    <a:gd name="connsiteY8" fmla="*/ 5715 h 361002"/>
                    <a:gd name="connsiteX9" fmla="*/ 564623 w 1676857"/>
                    <a:gd name="connsiteY9" fmla="*/ 0 h 36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857" h="361002">
                      <a:moveTo>
                        <a:pt x="1676857" y="0"/>
                      </a:moveTo>
                      <a:cubicBezTo>
                        <a:pt x="1672304" y="57"/>
                        <a:pt x="1667827" y="1200"/>
                        <a:pt x="1663808" y="3334"/>
                      </a:cubicBezTo>
                      <a:lnTo>
                        <a:pt x="1031443" y="355282"/>
                      </a:lnTo>
                      <a:cubicBezTo>
                        <a:pt x="1024776" y="359007"/>
                        <a:pt x="1017270" y="360979"/>
                        <a:pt x="1009631" y="360997"/>
                      </a:cubicBezTo>
                      <a:lnTo>
                        <a:pt x="27032" y="360997"/>
                      </a:lnTo>
                      <a:cubicBezTo>
                        <a:pt x="18120" y="361131"/>
                        <a:pt x="9381" y="358530"/>
                        <a:pt x="1981" y="353568"/>
                      </a:cubicBezTo>
                      <a:cubicBezTo>
                        <a:pt x="1219" y="346710"/>
                        <a:pt x="743" y="341757"/>
                        <a:pt x="362" y="339280"/>
                      </a:cubicBezTo>
                      <a:cubicBezTo>
                        <a:pt x="-1964" y="321173"/>
                        <a:pt x="7080" y="303504"/>
                        <a:pt x="23126" y="294799"/>
                      </a:cubicBezTo>
                      <a:lnTo>
                        <a:pt x="542715" y="5715"/>
                      </a:lnTo>
                      <a:cubicBezTo>
                        <a:pt x="549411" y="1972"/>
                        <a:pt x="556955" y="10"/>
                        <a:pt x="56462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6" name="任意多边形: 形状 475"/>
                <p:cNvSpPr/>
                <p:nvPr>
                  <p:custDataLst>
                    <p:tags r:id="rId116"/>
                  </p:custDataLst>
                </p:nvPr>
              </p:nvSpPr>
              <p:spPr>
                <a:xfrm>
                  <a:off x="789717" y="3989069"/>
                  <a:ext cx="1199963" cy="797909"/>
                </a:xfrm>
                <a:custGeom>
                  <a:avLst/>
                  <a:gdLst>
                    <a:gd name="connsiteX0" fmla="*/ 1164812 w 1199963"/>
                    <a:gd name="connsiteY0" fmla="*/ 0 h 797909"/>
                    <a:gd name="connsiteX1" fmla="*/ 35147 w 1199963"/>
                    <a:gd name="connsiteY1" fmla="*/ 0 h 797909"/>
                    <a:gd name="connsiteX2" fmla="*/ 0 w 1199963"/>
                    <a:gd name="connsiteY2" fmla="*/ 50102 h 797909"/>
                    <a:gd name="connsiteX3" fmla="*/ 0 w 1199963"/>
                    <a:gd name="connsiteY3" fmla="*/ 747808 h 797909"/>
                    <a:gd name="connsiteX4" fmla="*/ 35147 w 1199963"/>
                    <a:gd name="connsiteY4" fmla="*/ 797909 h 797909"/>
                    <a:gd name="connsiteX5" fmla="*/ 1164812 w 1199963"/>
                    <a:gd name="connsiteY5" fmla="*/ 797909 h 797909"/>
                    <a:gd name="connsiteX6" fmla="*/ 1199960 w 1199963"/>
                    <a:gd name="connsiteY6" fmla="*/ 747808 h 797909"/>
                    <a:gd name="connsiteX7" fmla="*/ 1199960 w 1199963"/>
                    <a:gd name="connsiteY7" fmla="*/ 50102 h 797909"/>
                    <a:gd name="connsiteX8" fmla="*/ 1164812 w 1199963"/>
                    <a:gd name="connsiteY8" fmla="*/ 0 h 797909"/>
                    <a:gd name="connsiteX9" fmla="*/ 229552 w 1199963"/>
                    <a:gd name="connsiteY9" fmla="*/ 142875 h 797909"/>
                    <a:gd name="connsiteX10" fmla="*/ 206693 w 1199963"/>
                    <a:gd name="connsiteY10" fmla="*/ 156401 h 797909"/>
                    <a:gd name="connsiteX11" fmla="*/ 92393 w 1199963"/>
                    <a:gd name="connsiteY11" fmla="*/ 156401 h 797909"/>
                    <a:gd name="connsiteX12" fmla="*/ 60008 w 1199963"/>
                    <a:gd name="connsiteY12" fmla="*/ 110204 h 797909"/>
                    <a:gd name="connsiteX13" fmla="*/ 69533 w 1199963"/>
                    <a:gd name="connsiteY13" fmla="*/ 77629 h 797909"/>
                    <a:gd name="connsiteX14" fmla="*/ 92393 w 1199963"/>
                    <a:gd name="connsiteY14" fmla="*/ 64103 h 797909"/>
                    <a:gd name="connsiteX15" fmla="*/ 206693 w 1199963"/>
                    <a:gd name="connsiteY15" fmla="*/ 64103 h 797909"/>
                    <a:gd name="connsiteX16" fmla="*/ 238982 w 1199963"/>
                    <a:gd name="connsiteY16" fmla="*/ 110204 h 797909"/>
                    <a:gd name="connsiteX17" fmla="*/ 229838 w 1199963"/>
                    <a:gd name="connsiteY17" fmla="*/ 143161 h 797909"/>
                    <a:gd name="connsiteX18" fmla="*/ 1130522 w 1199963"/>
                    <a:gd name="connsiteY18" fmla="*/ 142875 h 797909"/>
                    <a:gd name="connsiteX19" fmla="*/ 1107662 w 1199963"/>
                    <a:gd name="connsiteY19" fmla="*/ 156401 h 797909"/>
                    <a:gd name="connsiteX20" fmla="*/ 993362 w 1199963"/>
                    <a:gd name="connsiteY20" fmla="*/ 156401 h 797909"/>
                    <a:gd name="connsiteX21" fmla="*/ 961073 w 1199963"/>
                    <a:gd name="connsiteY21" fmla="*/ 110204 h 797909"/>
                    <a:gd name="connsiteX22" fmla="*/ 970598 w 1199963"/>
                    <a:gd name="connsiteY22" fmla="*/ 77629 h 797909"/>
                    <a:gd name="connsiteX23" fmla="*/ 993457 w 1199963"/>
                    <a:gd name="connsiteY23" fmla="*/ 64103 h 797909"/>
                    <a:gd name="connsiteX24" fmla="*/ 1107758 w 1199963"/>
                    <a:gd name="connsiteY24" fmla="*/ 64103 h 797909"/>
                    <a:gd name="connsiteX25" fmla="*/ 1140047 w 1199963"/>
                    <a:gd name="connsiteY25" fmla="*/ 110204 h 797909"/>
                    <a:gd name="connsiteX26" fmla="*/ 1130808 w 1199963"/>
                    <a:gd name="connsiteY26" fmla="*/ 143161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9963" h="797909">
                      <a:moveTo>
                        <a:pt x="1164812" y="0"/>
                      </a:moveTo>
                      <a:lnTo>
                        <a:pt x="35147" y="0"/>
                      </a:lnTo>
                      <a:cubicBezTo>
                        <a:pt x="16097" y="0"/>
                        <a:pt x="0" y="22384"/>
                        <a:pt x="0" y="50102"/>
                      </a:cubicBezTo>
                      <a:lnTo>
                        <a:pt x="0" y="747808"/>
                      </a:lnTo>
                      <a:cubicBezTo>
                        <a:pt x="0" y="775526"/>
                        <a:pt x="15812" y="797909"/>
                        <a:pt x="35147" y="797909"/>
                      </a:cubicBezTo>
                      <a:lnTo>
                        <a:pt x="1164812" y="797909"/>
                      </a:lnTo>
                      <a:cubicBezTo>
                        <a:pt x="1183862" y="797909"/>
                        <a:pt x="1199960" y="775526"/>
                        <a:pt x="1199960" y="747808"/>
                      </a:cubicBezTo>
                      <a:lnTo>
                        <a:pt x="1199960" y="50102"/>
                      </a:lnTo>
                      <a:cubicBezTo>
                        <a:pt x="1200245" y="22384"/>
                        <a:pt x="1184434" y="0"/>
                        <a:pt x="1164812" y="0"/>
                      </a:cubicBezTo>
                      <a:close/>
                      <a:moveTo>
                        <a:pt x="229552" y="142875"/>
                      </a:moveTo>
                      <a:cubicBezTo>
                        <a:pt x="224619" y="150867"/>
                        <a:pt x="216072" y="155924"/>
                        <a:pt x="206693" y="156401"/>
                      </a:cubicBezTo>
                      <a:lnTo>
                        <a:pt x="92393" y="156401"/>
                      </a:lnTo>
                      <a:cubicBezTo>
                        <a:pt x="74486" y="156401"/>
                        <a:pt x="60008" y="135827"/>
                        <a:pt x="60008" y="110204"/>
                      </a:cubicBezTo>
                      <a:cubicBezTo>
                        <a:pt x="59810" y="98631"/>
                        <a:pt x="63132" y="87268"/>
                        <a:pt x="69533" y="77629"/>
                      </a:cubicBezTo>
                      <a:cubicBezTo>
                        <a:pt x="74466" y="69637"/>
                        <a:pt x="83013" y="64579"/>
                        <a:pt x="92393" y="64103"/>
                      </a:cubicBezTo>
                      <a:lnTo>
                        <a:pt x="206693" y="64103"/>
                      </a:lnTo>
                      <a:cubicBezTo>
                        <a:pt x="224600" y="64103"/>
                        <a:pt x="238982" y="84772"/>
                        <a:pt x="238982" y="110204"/>
                      </a:cubicBezTo>
                      <a:cubicBezTo>
                        <a:pt x="239370" y="121863"/>
                        <a:pt x="236179" y="133369"/>
                        <a:pt x="229838" y="143161"/>
                      </a:cubicBezTo>
                      <a:close/>
                      <a:moveTo>
                        <a:pt x="1130522" y="142875"/>
                      </a:moveTo>
                      <a:cubicBezTo>
                        <a:pt x="1125588" y="150867"/>
                        <a:pt x="1117044" y="155924"/>
                        <a:pt x="1107662" y="156401"/>
                      </a:cubicBezTo>
                      <a:lnTo>
                        <a:pt x="993362" y="156401"/>
                      </a:lnTo>
                      <a:cubicBezTo>
                        <a:pt x="975551" y="156401"/>
                        <a:pt x="961073" y="135827"/>
                        <a:pt x="961073" y="110204"/>
                      </a:cubicBezTo>
                      <a:cubicBezTo>
                        <a:pt x="960873" y="98631"/>
                        <a:pt x="964197" y="87268"/>
                        <a:pt x="970598" y="77629"/>
                      </a:cubicBezTo>
                      <a:cubicBezTo>
                        <a:pt x="975532" y="69637"/>
                        <a:pt x="984075" y="64579"/>
                        <a:pt x="993457" y="64103"/>
                      </a:cubicBezTo>
                      <a:lnTo>
                        <a:pt x="1107758" y="64103"/>
                      </a:lnTo>
                      <a:cubicBezTo>
                        <a:pt x="1125569" y="64103"/>
                        <a:pt x="1140047" y="84772"/>
                        <a:pt x="1140047" y="110204"/>
                      </a:cubicBezTo>
                      <a:cubicBezTo>
                        <a:pt x="1140362" y="121873"/>
                        <a:pt x="1137142" y="133360"/>
                        <a:pt x="1130808" y="14316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7" name="任意多边形: 形状 476"/>
                <p:cNvSpPr/>
                <p:nvPr>
                  <p:custDataLst>
                    <p:tags r:id="rId117"/>
                  </p:custDataLst>
                </p:nvPr>
              </p:nvSpPr>
              <p:spPr>
                <a:xfrm>
                  <a:off x="789717" y="3989069"/>
                  <a:ext cx="1199963" cy="797909"/>
                </a:xfrm>
                <a:custGeom>
                  <a:avLst/>
                  <a:gdLst>
                    <a:gd name="connsiteX0" fmla="*/ 1164812 w 1199963"/>
                    <a:gd name="connsiteY0" fmla="*/ 0 h 797909"/>
                    <a:gd name="connsiteX1" fmla="*/ 35147 w 1199963"/>
                    <a:gd name="connsiteY1" fmla="*/ 0 h 797909"/>
                    <a:gd name="connsiteX2" fmla="*/ 0 w 1199963"/>
                    <a:gd name="connsiteY2" fmla="*/ 50102 h 797909"/>
                    <a:gd name="connsiteX3" fmla="*/ 0 w 1199963"/>
                    <a:gd name="connsiteY3" fmla="*/ 747808 h 797909"/>
                    <a:gd name="connsiteX4" fmla="*/ 35147 w 1199963"/>
                    <a:gd name="connsiteY4" fmla="*/ 797909 h 797909"/>
                    <a:gd name="connsiteX5" fmla="*/ 1164812 w 1199963"/>
                    <a:gd name="connsiteY5" fmla="*/ 797909 h 797909"/>
                    <a:gd name="connsiteX6" fmla="*/ 1199960 w 1199963"/>
                    <a:gd name="connsiteY6" fmla="*/ 747808 h 797909"/>
                    <a:gd name="connsiteX7" fmla="*/ 1199960 w 1199963"/>
                    <a:gd name="connsiteY7" fmla="*/ 50102 h 797909"/>
                    <a:gd name="connsiteX8" fmla="*/ 1164812 w 1199963"/>
                    <a:gd name="connsiteY8" fmla="*/ 0 h 797909"/>
                    <a:gd name="connsiteX9" fmla="*/ 229552 w 1199963"/>
                    <a:gd name="connsiteY9" fmla="*/ 142875 h 797909"/>
                    <a:gd name="connsiteX10" fmla="*/ 206693 w 1199963"/>
                    <a:gd name="connsiteY10" fmla="*/ 156401 h 797909"/>
                    <a:gd name="connsiteX11" fmla="*/ 92393 w 1199963"/>
                    <a:gd name="connsiteY11" fmla="*/ 156401 h 797909"/>
                    <a:gd name="connsiteX12" fmla="*/ 60008 w 1199963"/>
                    <a:gd name="connsiteY12" fmla="*/ 110204 h 797909"/>
                    <a:gd name="connsiteX13" fmla="*/ 69533 w 1199963"/>
                    <a:gd name="connsiteY13" fmla="*/ 77629 h 797909"/>
                    <a:gd name="connsiteX14" fmla="*/ 92393 w 1199963"/>
                    <a:gd name="connsiteY14" fmla="*/ 64103 h 797909"/>
                    <a:gd name="connsiteX15" fmla="*/ 206693 w 1199963"/>
                    <a:gd name="connsiteY15" fmla="*/ 64103 h 797909"/>
                    <a:gd name="connsiteX16" fmla="*/ 238982 w 1199963"/>
                    <a:gd name="connsiteY16" fmla="*/ 110204 h 797909"/>
                    <a:gd name="connsiteX17" fmla="*/ 229838 w 1199963"/>
                    <a:gd name="connsiteY17" fmla="*/ 143161 h 797909"/>
                    <a:gd name="connsiteX18" fmla="*/ 1130522 w 1199963"/>
                    <a:gd name="connsiteY18" fmla="*/ 142875 h 797909"/>
                    <a:gd name="connsiteX19" fmla="*/ 1107662 w 1199963"/>
                    <a:gd name="connsiteY19" fmla="*/ 156401 h 797909"/>
                    <a:gd name="connsiteX20" fmla="*/ 993362 w 1199963"/>
                    <a:gd name="connsiteY20" fmla="*/ 156401 h 797909"/>
                    <a:gd name="connsiteX21" fmla="*/ 961073 w 1199963"/>
                    <a:gd name="connsiteY21" fmla="*/ 110204 h 797909"/>
                    <a:gd name="connsiteX22" fmla="*/ 970598 w 1199963"/>
                    <a:gd name="connsiteY22" fmla="*/ 77629 h 797909"/>
                    <a:gd name="connsiteX23" fmla="*/ 993457 w 1199963"/>
                    <a:gd name="connsiteY23" fmla="*/ 64103 h 797909"/>
                    <a:gd name="connsiteX24" fmla="*/ 1107758 w 1199963"/>
                    <a:gd name="connsiteY24" fmla="*/ 64103 h 797909"/>
                    <a:gd name="connsiteX25" fmla="*/ 1140047 w 1199963"/>
                    <a:gd name="connsiteY25" fmla="*/ 110204 h 797909"/>
                    <a:gd name="connsiteX26" fmla="*/ 1130808 w 1199963"/>
                    <a:gd name="connsiteY26" fmla="*/ 143161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9963" h="797909">
                      <a:moveTo>
                        <a:pt x="1164812" y="0"/>
                      </a:moveTo>
                      <a:lnTo>
                        <a:pt x="35147" y="0"/>
                      </a:lnTo>
                      <a:cubicBezTo>
                        <a:pt x="16097" y="0"/>
                        <a:pt x="0" y="22384"/>
                        <a:pt x="0" y="50102"/>
                      </a:cubicBezTo>
                      <a:lnTo>
                        <a:pt x="0" y="747808"/>
                      </a:lnTo>
                      <a:cubicBezTo>
                        <a:pt x="0" y="775526"/>
                        <a:pt x="15812" y="797909"/>
                        <a:pt x="35147" y="797909"/>
                      </a:cubicBezTo>
                      <a:lnTo>
                        <a:pt x="1164812" y="797909"/>
                      </a:lnTo>
                      <a:cubicBezTo>
                        <a:pt x="1183862" y="797909"/>
                        <a:pt x="1199960" y="775526"/>
                        <a:pt x="1199960" y="747808"/>
                      </a:cubicBezTo>
                      <a:lnTo>
                        <a:pt x="1199960" y="50102"/>
                      </a:lnTo>
                      <a:cubicBezTo>
                        <a:pt x="1200245" y="22384"/>
                        <a:pt x="1184434" y="0"/>
                        <a:pt x="1164812" y="0"/>
                      </a:cubicBezTo>
                      <a:close/>
                      <a:moveTo>
                        <a:pt x="229552" y="142875"/>
                      </a:moveTo>
                      <a:cubicBezTo>
                        <a:pt x="224619" y="150867"/>
                        <a:pt x="216072" y="155924"/>
                        <a:pt x="206693" y="156401"/>
                      </a:cubicBezTo>
                      <a:lnTo>
                        <a:pt x="92393" y="156401"/>
                      </a:lnTo>
                      <a:cubicBezTo>
                        <a:pt x="74486" y="156401"/>
                        <a:pt x="60008" y="135827"/>
                        <a:pt x="60008" y="110204"/>
                      </a:cubicBezTo>
                      <a:cubicBezTo>
                        <a:pt x="59810" y="98631"/>
                        <a:pt x="63132" y="87268"/>
                        <a:pt x="69533" y="77629"/>
                      </a:cubicBezTo>
                      <a:cubicBezTo>
                        <a:pt x="74466" y="69637"/>
                        <a:pt x="83013" y="64579"/>
                        <a:pt x="92393" y="64103"/>
                      </a:cubicBezTo>
                      <a:lnTo>
                        <a:pt x="206693" y="64103"/>
                      </a:lnTo>
                      <a:cubicBezTo>
                        <a:pt x="224600" y="64103"/>
                        <a:pt x="238982" y="84772"/>
                        <a:pt x="238982" y="110204"/>
                      </a:cubicBezTo>
                      <a:cubicBezTo>
                        <a:pt x="239370" y="121863"/>
                        <a:pt x="236179" y="133369"/>
                        <a:pt x="229838" y="143161"/>
                      </a:cubicBezTo>
                      <a:close/>
                      <a:moveTo>
                        <a:pt x="1130522" y="142875"/>
                      </a:moveTo>
                      <a:cubicBezTo>
                        <a:pt x="1125588" y="150867"/>
                        <a:pt x="1117044" y="155924"/>
                        <a:pt x="1107662" y="156401"/>
                      </a:cubicBezTo>
                      <a:lnTo>
                        <a:pt x="993362" y="156401"/>
                      </a:lnTo>
                      <a:cubicBezTo>
                        <a:pt x="975551" y="156401"/>
                        <a:pt x="961073" y="135827"/>
                        <a:pt x="961073" y="110204"/>
                      </a:cubicBezTo>
                      <a:cubicBezTo>
                        <a:pt x="960873" y="98631"/>
                        <a:pt x="964197" y="87268"/>
                        <a:pt x="970598" y="77629"/>
                      </a:cubicBezTo>
                      <a:cubicBezTo>
                        <a:pt x="975532" y="69637"/>
                        <a:pt x="984075" y="64579"/>
                        <a:pt x="993457" y="64103"/>
                      </a:cubicBezTo>
                      <a:lnTo>
                        <a:pt x="1107758" y="64103"/>
                      </a:lnTo>
                      <a:cubicBezTo>
                        <a:pt x="1125569" y="64103"/>
                        <a:pt x="1140047" y="84772"/>
                        <a:pt x="1140047" y="110204"/>
                      </a:cubicBezTo>
                      <a:cubicBezTo>
                        <a:pt x="1140362" y="121873"/>
                        <a:pt x="1137142" y="133360"/>
                        <a:pt x="1130808" y="143161"/>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8" name="任意多边形: 形状 477"/>
                <p:cNvSpPr/>
                <p:nvPr>
                  <p:custDataLst>
                    <p:tags r:id="rId118"/>
                  </p:custDataLst>
                </p:nvPr>
              </p:nvSpPr>
              <p:spPr>
                <a:xfrm>
                  <a:off x="770858" y="3989069"/>
                  <a:ext cx="1200245" cy="797909"/>
                </a:xfrm>
                <a:custGeom>
                  <a:avLst/>
                  <a:gdLst>
                    <a:gd name="connsiteX0" fmla="*/ 1165098 w 1200245"/>
                    <a:gd name="connsiteY0" fmla="*/ 0 h 797909"/>
                    <a:gd name="connsiteX1" fmla="*/ 35147 w 1200245"/>
                    <a:gd name="connsiteY1" fmla="*/ 0 h 797909"/>
                    <a:gd name="connsiteX2" fmla="*/ 0 w 1200245"/>
                    <a:gd name="connsiteY2" fmla="*/ 50102 h 797909"/>
                    <a:gd name="connsiteX3" fmla="*/ 0 w 1200245"/>
                    <a:gd name="connsiteY3" fmla="*/ 747808 h 797909"/>
                    <a:gd name="connsiteX4" fmla="*/ 35147 w 1200245"/>
                    <a:gd name="connsiteY4" fmla="*/ 797909 h 797909"/>
                    <a:gd name="connsiteX5" fmla="*/ 1165098 w 1200245"/>
                    <a:gd name="connsiteY5" fmla="*/ 797909 h 797909"/>
                    <a:gd name="connsiteX6" fmla="*/ 1200245 w 1200245"/>
                    <a:gd name="connsiteY6" fmla="*/ 747808 h 797909"/>
                    <a:gd name="connsiteX7" fmla="*/ 1200245 w 1200245"/>
                    <a:gd name="connsiteY7" fmla="*/ 50102 h 797909"/>
                    <a:gd name="connsiteX8" fmla="*/ 1165098 w 1200245"/>
                    <a:gd name="connsiteY8" fmla="*/ 0 h 797909"/>
                    <a:gd name="connsiteX9" fmla="*/ 229838 w 1200245"/>
                    <a:gd name="connsiteY9" fmla="*/ 142875 h 797909"/>
                    <a:gd name="connsiteX10" fmla="*/ 206883 w 1200245"/>
                    <a:gd name="connsiteY10" fmla="*/ 156401 h 797909"/>
                    <a:gd name="connsiteX11" fmla="*/ 92583 w 1200245"/>
                    <a:gd name="connsiteY11" fmla="*/ 156401 h 797909"/>
                    <a:gd name="connsiteX12" fmla="*/ 60198 w 1200245"/>
                    <a:gd name="connsiteY12" fmla="*/ 110204 h 797909"/>
                    <a:gd name="connsiteX13" fmla="*/ 69723 w 1200245"/>
                    <a:gd name="connsiteY13" fmla="*/ 77629 h 797909"/>
                    <a:gd name="connsiteX14" fmla="*/ 92583 w 1200245"/>
                    <a:gd name="connsiteY14" fmla="*/ 64103 h 797909"/>
                    <a:gd name="connsiteX15" fmla="*/ 206883 w 1200245"/>
                    <a:gd name="connsiteY15" fmla="*/ 64103 h 797909"/>
                    <a:gd name="connsiteX16" fmla="*/ 239268 w 1200245"/>
                    <a:gd name="connsiteY16" fmla="*/ 110204 h 797909"/>
                    <a:gd name="connsiteX17" fmla="*/ 229838 w 1200245"/>
                    <a:gd name="connsiteY17" fmla="*/ 143161 h 797909"/>
                    <a:gd name="connsiteX18" fmla="*/ 1130808 w 1200245"/>
                    <a:gd name="connsiteY18" fmla="*/ 142875 h 797909"/>
                    <a:gd name="connsiteX19" fmla="*/ 1107948 w 1200245"/>
                    <a:gd name="connsiteY19" fmla="*/ 156401 h 797909"/>
                    <a:gd name="connsiteX20" fmla="*/ 993172 w 1200245"/>
                    <a:gd name="connsiteY20" fmla="*/ 156401 h 797909"/>
                    <a:gd name="connsiteX21" fmla="*/ 960882 w 1200245"/>
                    <a:gd name="connsiteY21" fmla="*/ 110204 h 797909"/>
                    <a:gd name="connsiteX22" fmla="*/ 970407 w 1200245"/>
                    <a:gd name="connsiteY22" fmla="*/ 77629 h 797909"/>
                    <a:gd name="connsiteX23" fmla="*/ 993267 w 1200245"/>
                    <a:gd name="connsiteY23" fmla="*/ 64103 h 797909"/>
                    <a:gd name="connsiteX24" fmla="*/ 1107567 w 1200245"/>
                    <a:gd name="connsiteY24" fmla="*/ 64103 h 797909"/>
                    <a:gd name="connsiteX25" fmla="*/ 1139857 w 1200245"/>
                    <a:gd name="connsiteY25" fmla="*/ 110204 h 797909"/>
                    <a:gd name="connsiteX26" fmla="*/ 1130808 w 1200245"/>
                    <a:gd name="connsiteY26" fmla="*/ 143161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245" h="797909">
                      <a:moveTo>
                        <a:pt x="1165098" y="0"/>
                      </a:moveTo>
                      <a:lnTo>
                        <a:pt x="35147" y="0"/>
                      </a:lnTo>
                      <a:cubicBezTo>
                        <a:pt x="16097" y="0"/>
                        <a:pt x="0" y="22384"/>
                        <a:pt x="0" y="50102"/>
                      </a:cubicBezTo>
                      <a:lnTo>
                        <a:pt x="0" y="747808"/>
                      </a:lnTo>
                      <a:cubicBezTo>
                        <a:pt x="0" y="775526"/>
                        <a:pt x="15811" y="797909"/>
                        <a:pt x="35147" y="797909"/>
                      </a:cubicBezTo>
                      <a:lnTo>
                        <a:pt x="1165098" y="797909"/>
                      </a:lnTo>
                      <a:cubicBezTo>
                        <a:pt x="1184148" y="797909"/>
                        <a:pt x="1200245" y="775526"/>
                        <a:pt x="1200245" y="747808"/>
                      </a:cubicBezTo>
                      <a:lnTo>
                        <a:pt x="1200245" y="50102"/>
                      </a:lnTo>
                      <a:cubicBezTo>
                        <a:pt x="1200245" y="22384"/>
                        <a:pt x="1184434" y="0"/>
                        <a:pt x="1165098" y="0"/>
                      </a:cubicBezTo>
                      <a:close/>
                      <a:moveTo>
                        <a:pt x="229838" y="142875"/>
                      </a:moveTo>
                      <a:cubicBezTo>
                        <a:pt x="224885" y="150895"/>
                        <a:pt x="216297" y="155953"/>
                        <a:pt x="206883" y="156401"/>
                      </a:cubicBezTo>
                      <a:lnTo>
                        <a:pt x="92583" y="156401"/>
                      </a:lnTo>
                      <a:cubicBezTo>
                        <a:pt x="74676" y="156401"/>
                        <a:pt x="60198" y="135827"/>
                        <a:pt x="60198" y="110204"/>
                      </a:cubicBezTo>
                      <a:cubicBezTo>
                        <a:pt x="60001" y="98631"/>
                        <a:pt x="63322" y="87268"/>
                        <a:pt x="69723" y="77629"/>
                      </a:cubicBezTo>
                      <a:cubicBezTo>
                        <a:pt x="74657" y="69637"/>
                        <a:pt x="83204" y="64579"/>
                        <a:pt x="92583" y="64103"/>
                      </a:cubicBezTo>
                      <a:lnTo>
                        <a:pt x="206883" y="64103"/>
                      </a:lnTo>
                      <a:cubicBezTo>
                        <a:pt x="224790" y="64103"/>
                        <a:pt x="239268" y="84772"/>
                        <a:pt x="239268" y="110204"/>
                      </a:cubicBezTo>
                      <a:cubicBezTo>
                        <a:pt x="239571" y="121891"/>
                        <a:pt x="236280" y="133398"/>
                        <a:pt x="229838" y="143161"/>
                      </a:cubicBezTo>
                      <a:close/>
                      <a:moveTo>
                        <a:pt x="1130808" y="142875"/>
                      </a:moveTo>
                      <a:cubicBezTo>
                        <a:pt x="1125874" y="150867"/>
                        <a:pt x="1117330" y="155924"/>
                        <a:pt x="1107948" y="156401"/>
                      </a:cubicBezTo>
                      <a:lnTo>
                        <a:pt x="993172" y="156401"/>
                      </a:lnTo>
                      <a:cubicBezTo>
                        <a:pt x="975360" y="156401"/>
                        <a:pt x="960882" y="135827"/>
                        <a:pt x="960882" y="110204"/>
                      </a:cubicBezTo>
                      <a:cubicBezTo>
                        <a:pt x="960682" y="98631"/>
                        <a:pt x="964006" y="87268"/>
                        <a:pt x="970407" y="77629"/>
                      </a:cubicBezTo>
                      <a:cubicBezTo>
                        <a:pt x="975341" y="69637"/>
                        <a:pt x="983885" y="64579"/>
                        <a:pt x="993267" y="64103"/>
                      </a:cubicBezTo>
                      <a:lnTo>
                        <a:pt x="1107567" y="64103"/>
                      </a:lnTo>
                      <a:cubicBezTo>
                        <a:pt x="1125379" y="64103"/>
                        <a:pt x="1139857" y="84772"/>
                        <a:pt x="1139857" y="110204"/>
                      </a:cubicBezTo>
                      <a:cubicBezTo>
                        <a:pt x="1140228" y="121853"/>
                        <a:pt x="1137075" y="133340"/>
                        <a:pt x="1130808" y="14316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79" name="任意多边形: 形状 478"/>
                <p:cNvSpPr/>
                <p:nvPr>
                  <p:custDataLst>
                    <p:tags r:id="rId119"/>
                  </p:custDataLst>
                </p:nvPr>
              </p:nvSpPr>
              <p:spPr>
                <a:xfrm>
                  <a:off x="770858" y="3989069"/>
                  <a:ext cx="1200245" cy="797909"/>
                </a:xfrm>
                <a:custGeom>
                  <a:avLst/>
                  <a:gdLst>
                    <a:gd name="connsiteX0" fmla="*/ 1165098 w 1200245"/>
                    <a:gd name="connsiteY0" fmla="*/ 0 h 797909"/>
                    <a:gd name="connsiteX1" fmla="*/ 35147 w 1200245"/>
                    <a:gd name="connsiteY1" fmla="*/ 0 h 797909"/>
                    <a:gd name="connsiteX2" fmla="*/ 0 w 1200245"/>
                    <a:gd name="connsiteY2" fmla="*/ 50102 h 797909"/>
                    <a:gd name="connsiteX3" fmla="*/ 0 w 1200245"/>
                    <a:gd name="connsiteY3" fmla="*/ 747808 h 797909"/>
                    <a:gd name="connsiteX4" fmla="*/ 35147 w 1200245"/>
                    <a:gd name="connsiteY4" fmla="*/ 797909 h 797909"/>
                    <a:gd name="connsiteX5" fmla="*/ 1165098 w 1200245"/>
                    <a:gd name="connsiteY5" fmla="*/ 797909 h 797909"/>
                    <a:gd name="connsiteX6" fmla="*/ 1200245 w 1200245"/>
                    <a:gd name="connsiteY6" fmla="*/ 747808 h 797909"/>
                    <a:gd name="connsiteX7" fmla="*/ 1200245 w 1200245"/>
                    <a:gd name="connsiteY7" fmla="*/ 50102 h 797909"/>
                    <a:gd name="connsiteX8" fmla="*/ 1165098 w 1200245"/>
                    <a:gd name="connsiteY8" fmla="*/ 0 h 797909"/>
                    <a:gd name="connsiteX9" fmla="*/ 229838 w 1200245"/>
                    <a:gd name="connsiteY9" fmla="*/ 142875 h 797909"/>
                    <a:gd name="connsiteX10" fmla="*/ 206883 w 1200245"/>
                    <a:gd name="connsiteY10" fmla="*/ 156401 h 797909"/>
                    <a:gd name="connsiteX11" fmla="*/ 92583 w 1200245"/>
                    <a:gd name="connsiteY11" fmla="*/ 156401 h 797909"/>
                    <a:gd name="connsiteX12" fmla="*/ 60198 w 1200245"/>
                    <a:gd name="connsiteY12" fmla="*/ 110204 h 797909"/>
                    <a:gd name="connsiteX13" fmla="*/ 69723 w 1200245"/>
                    <a:gd name="connsiteY13" fmla="*/ 77629 h 797909"/>
                    <a:gd name="connsiteX14" fmla="*/ 92583 w 1200245"/>
                    <a:gd name="connsiteY14" fmla="*/ 64103 h 797909"/>
                    <a:gd name="connsiteX15" fmla="*/ 206883 w 1200245"/>
                    <a:gd name="connsiteY15" fmla="*/ 64103 h 797909"/>
                    <a:gd name="connsiteX16" fmla="*/ 239268 w 1200245"/>
                    <a:gd name="connsiteY16" fmla="*/ 110204 h 797909"/>
                    <a:gd name="connsiteX17" fmla="*/ 229838 w 1200245"/>
                    <a:gd name="connsiteY17" fmla="*/ 143161 h 797909"/>
                    <a:gd name="connsiteX18" fmla="*/ 1130808 w 1200245"/>
                    <a:gd name="connsiteY18" fmla="*/ 142875 h 797909"/>
                    <a:gd name="connsiteX19" fmla="*/ 1107948 w 1200245"/>
                    <a:gd name="connsiteY19" fmla="*/ 156401 h 797909"/>
                    <a:gd name="connsiteX20" fmla="*/ 993172 w 1200245"/>
                    <a:gd name="connsiteY20" fmla="*/ 156401 h 797909"/>
                    <a:gd name="connsiteX21" fmla="*/ 960882 w 1200245"/>
                    <a:gd name="connsiteY21" fmla="*/ 110204 h 797909"/>
                    <a:gd name="connsiteX22" fmla="*/ 970407 w 1200245"/>
                    <a:gd name="connsiteY22" fmla="*/ 77629 h 797909"/>
                    <a:gd name="connsiteX23" fmla="*/ 993267 w 1200245"/>
                    <a:gd name="connsiteY23" fmla="*/ 64103 h 797909"/>
                    <a:gd name="connsiteX24" fmla="*/ 1107567 w 1200245"/>
                    <a:gd name="connsiteY24" fmla="*/ 64103 h 797909"/>
                    <a:gd name="connsiteX25" fmla="*/ 1139857 w 1200245"/>
                    <a:gd name="connsiteY25" fmla="*/ 110204 h 797909"/>
                    <a:gd name="connsiteX26" fmla="*/ 1130808 w 1200245"/>
                    <a:gd name="connsiteY26" fmla="*/ 143161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245" h="797909">
                      <a:moveTo>
                        <a:pt x="1165098" y="0"/>
                      </a:moveTo>
                      <a:lnTo>
                        <a:pt x="35147" y="0"/>
                      </a:lnTo>
                      <a:cubicBezTo>
                        <a:pt x="16097" y="0"/>
                        <a:pt x="0" y="22384"/>
                        <a:pt x="0" y="50102"/>
                      </a:cubicBezTo>
                      <a:lnTo>
                        <a:pt x="0" y="747808"/>
                      </a:lnTo>
                      <a:cubicBezTo>
                        <a:pt x="0" y="775526"/>
                        <a:pt x="15811" y="797909"/>
                        <a:pt x="35147" y="797909"/>
                      </a:cubicBezTo>
                      <a:lnTo>
                        <a:pt x="1165098" y="797909"/>
                      </a:lnTo>
                      <a:cubicBezTo>
                        <a:pt x="1184148" y="797909"/>
                        <a:pt x="1200245" y="775526"/>
                        <a:pt x="1200245" y="747808"/>
                      </a:cubicBezTo>
                      <a:lnTo>
                        <a:pt x="1200245" y="50102"/>
                      </a:lnTo>
                      <a:cubicBezTo>
                        <a:pt x="1200245" y="22384"/>
                        <a:pt x="1184434" y="0"/>
                        <a:pt x="1165098" y="0"/>
                      </a:cubicBezTo>
                      <a:close/>
                      <a:moveTo>
                        <a:pt x="229838" y="142875"/>
                      </a:moveTo>
                      <a:cubicBezTo>
                        <a:pt x="224885" y="150895"/>
                        <a:pt x="216297" y="155953"/>
                        <a:pt x="206883" y="156401"/>
                      </a:cubicBezTo>
                      <a:lnTo>
                        <a:pt x="92583" y="156401"/>
                      </a:lnTo>
                      <a:cubicBezTo>
                        <a:pt x="74676" y="156401"/>
                        <a:pt x="60198" y="135827"/>
                        <a:pt x="60198" y="110204"/>
                      </a:cubicBezTo>
                      <a:cubicBezTo>
                        <a:pt x="60001" y="98631"/>
                        <a:pt x="63322" y="87268"/>
                        <a:pt x="69723" y="77629"/>
                      </a:cubicBezTo>
                      <a:cubicBezTo>
                        <a:pt x="74657" y="69637"/>
                        <a:pt x="83204" y="64579"/>
                        <a:pt x="92583" y="64103"/>
                      </a:cubicBezTo>
                      <a:lnTo>
                        <a:pt x="206883" y="64103"/>
                      </a:lnTo>
                      <a:cubicBezTo>
                        <a:pt x="224790" y="64103"/>
                        <a:pt x="239268" y="84772"/>
                        <a:pt x="239268" y="110204"/>
                      </a:cubicBezTo>
                      <a:cubicBezTo>
                        <a:pt x="239571" y="121891"/>
                        <a:pt x="236280" y="133398"/>
                        <a:pt x="229838" y="143161"/>
                      </a:cubicBezTo>
                      <a:close/>
                      <a:moveTo>
                        <a:pt x="1130808" y="142875"/>
                      </a:moveTo>
                      <a:cubicBezTo>
                        <a:pt x="1125874" y="150867"/>
                        <a:pt x="1117330" y="155924"/>
                        <a:pt x="1107948" y="156401"/>
                      </a:cubicBezTo>
                      <a:lnTo>
                        <a:pt x="993172" y="156401"/>
                      </a:lnTo>
                      <a:cubicBezTo>
                        <a:pt x="975360" y="156401"/>
                        <a:pt x="960882" y="135827"/>
                        <a:pt x="960882" y="110204"/>
                      </a:cubicBezTo>
                      <a:cubicBezTo>
                        <a:pt x="960682" y="98631"/>
                        <a:pt x="964006" y="87268"/>
                        <a:pt x="970407" y="77629"/>
                      </a:cubicBezTo>
                      <a:cubicBezTo>
                        <a:pt x="975341" y="69637"/>
                        <a:pt x="983885" y="64579"/>
                        <a:pt x="993267" y="64103"/>
                      </a:cubicBezTo>
                      <a:lnTo>
                        <a:pt x="1107567" y="64103"/>
                      </a:lnTo>
                      <a:cubicBezTo>
                        <a:pt x="1125379" y="64103"/>
                        <a:pt x="1139857" y="84772"/>
                        <a:pt x="1139857" y="110204"/>
                      </a:cubicBezTo>
                      <a:cubicBezTo>
                        <a:pt x="1140228" y="121853"/>
                        <a:pt x="1137075" y="133340"/>
                        <a:pt x="1130808" y="143161"/>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0" name="任意多边形: 形状 479"/>
                <p:cNvSpPr/>
                <p:nvPr>
                  <p:custDataLst>
                    <p:tags r:id="rId120"/>
                  </p:custDataLst>
                </p:nvPr>
              </p:nvSpPr>
              <p:spPr>
                <a:xfrm>
                  <a:off x="830865" y="4306157"/>
                  <a:ext cx="1080230" cy="314229"/>
                </a:xfrm>
                <a:custGeom>
                  <a:avLst/>
                  <a:gdLst>
                    <a:gd name="connsiteX0" fmla="*/ 1052132 w 1080230"/>
                    <a:gd name="connsiteY0" fmla="*/ 0 h 314229"/>
                    <a:gd name="connsiteX1" fmla="*/ 1080230 w 1080230"/>
                    <a:gd name="connsiteY1" fmla="*/ 0 h 314229"/>
                    <a:gd name="connsiteX2" fmla="*/ 1080230 w 1080230"/>
                    <a:gd name="connsiteY2" fmla="*/ 314230 h 314229"/>
                    <a:gd name="connsiteX3" fmla="*/ 1052132 w 1080230"/>
                    <a:gd name="connsiteY3" fmla="*/ 314230 h 314229"/>
                    <a:gd name="connsiteX4" fmla="*/ 28099 w 1080230"/>
                    <a:gd name="connsiteY4" fmla="*/ 314230 h 314229"/>
                    <a:gd name="connsiteX5" fmla="*/ 0 w 1080230"/>
                    <a:gd name="connsiteY5" fmla="*/ 314230 h 314229"/>
                    <a:gd name="connsiteX6" fmla="*/ 0 w 1080230"/>
                    <a:gd name="connsiteY6" fmla="*/ 0 h 314229"/>
                    <a:gd name="connsiteX7" fmla="*/ 28099 w 1080230"/>
                    <a:gd name="connsiteY7" fmla="*/ 0 h 3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230" h="314229">
                      <a:moveTo>
                        <a:pt x="1052132" y="0"/>
                      </a:moveTo>
                      <a:cubicBezTo>
                        <a:pt x="1067650" y="0"/>
                        <a:pt x="1080230" y="0"/>
                        <a:pt x="1080230" y="0"/>
                      </a:cubicBezTo>
                      <a:lnTo>
                        <a:pt x="1080230" y="314230"/>
                      </a:lnTo>
                      <a:cubicBezTo>
                        <a:pt x="1080230" y="314230"/>
                        <a:pt x="1067650" y="314230"/>
                        <a:pt x="1052132" y="314230"/>
                      </a:cubicBezTo>
                      <a:lnTo>
                        <a:pt x="28099" y="314230"/>
                      </a:lnTo>
                      <a:cubicBezTo>
                        <a:pt x="12580" y="314230"/>
                        <a:pt x="0" y="314230"/>
                        <a:pt x="0" y="314230"/>
                      </a:cubicBezTo>
                      <a:lnTo>
                        <a:pt x="0" y="0"/>
                      </a:lnTo>
                      <a:cubicBezTo>
                        <a:pt x="0" y="0"/>
                        <a:pt x="12580" y="0"/>
                        <a:pt x="28099" y="0"/>
                      </a:cubicBezTo>
                      <a:close/>
                    </a:path>
                  </a:pathLst>
                </a:custGeom>
                <a:solidFill>
                  <a:srgbClr val="000000">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1" name="任意多边形: 形状 480"/>
                <p:cNvSpPr/>
                <p:nvPr>
                  <p:custDataLst>
                    <p:tags r:id="rId121"/>
                  </p:custDataLst>
                </p:nvPr>
              </p:nvSpPr>
              <p:spPr>
                <a:xfrm>
                  <a:off x="770858" y="4676394"/>
                  <a:ext cx="1200245" cy="15049"/>
                </a:xfrm>
                <a:custGeom>
                  <a:avLst/>
                  <a:gdLst>
                    <a:gd name="connsiteX0" fmla="*/ 0 w 1200245"/>
                    <a:gd name="connsiteY0" fmla="*/ 0 h 15049"/>
                    <a:gd name="connsiteX1" fmla="*/ 1200245 w 1200245"/>
                    <a:gd name="connsiteY1" fmla="*/ 0 h 15049"/>
                    <a:gd name="connsiteX2" fmla="*/ 1200245 w 1200245"/>
                    <a:gd name="connsiteY2" fmla="*/ 15049 h 15049"/>
                    <a:gd name="connsiteX3" fmla="*/ 0 w 1200245"/>
                    <a:gd name="connsiteY3" fmla="*/ 15049 h 15049"/>
                  </a:gdLst>
                  <a:ahLst/>
                  <a:cxnLst>
                    <a:cxn ang="0">
                      <a:pos x="connsiteX0" y="connsiteY0"/>
                    </a:cxn>
                    <a:cxn ang="0">
                      <a:pos x="connsiteX1" y="connsiteY1"/>
                    </a:cxn>
                    <a:cxn ang="0">
                      <a:pos x="connsiteX2" y="connsiteY2"/>
                    </a:cxn>
                    <a:cxn ang="0">
                      <a:pos x="connsiteX3" y="connsiteY3"/>
                    </a:cxn>
                  </a:cxnLst>
                  <a:rect l="l" t="t" r="r" b="b"/>
                  <a:pathLst>
                    <a:path w="1200245" h="15049">
                      <a:moveTo>
                        <a:pt x="0" y="0"/>
                      </a:moveTo>
                      <a:lnTo>
                        <a:pt x="1200245" y="0"/>
                      </a:lnTo>
                      <a:lnTo>
                        <a:pt x="1200245" y="15049"/>
                      </a:lnTo>
                      <a:lnTo>
                        <a:pt x="0" y="15049"/>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2" name="任意多边形: 形状 481"/>
                <p:cNvSpPr/>
                <p:nvPr>
                  <p:custDataLst>
                    <p:tags r:id="rId122"/>
                  </p:custDataLst>
                </p:nvPr>
              </p:nvSpPr>
              <p:spPr>
                <a:xfrm>
                  <a:off x="1151763" y="3969829"/>
                  <a:ext cx="374141" cy="375951"/>
                </a:xfrm>
                <a:custGeom>
                  <a:avLst/>
                  <a:gdLst>
                    <a:gd name="connsiteX0" fmla="*/ 0 w 374141"/>
                    <a:gd name="connsiteY0" fmla="*/ 0 h 375951"/>
                    <a:gd name="connsiteX1" fmla="*/ 0 w 374141"/>
                    <a:gd name="connsiteY1" fmla="*/ 375952 h 375951"/>
                    <a:gd name="connsiteX2" fmla="*/ 374142 w 374141"/>
                    <a:gd name="connsiteY2" fmla="*/ 375952 h 375951"/>
                    <a:gd name="connsiteX3" fmla="*/ 374142 w 374141"/>
                    <a:gd name="connsiteY3" fmla="*/ 0 h 375951"/>
                    <a:gd name="connsiteX4" fmla="*/ 243078 w 374141"/>
                    <a:gd name="connsiteY4" fmla="*/ 92583 h 375951"/>
                    <a:gd name="connsiteX5" fmla="*/ 131445 w 374141"/>
                    <a:gd name="connsiteY5" fmla="*/ 92583 h 375951"/>
                    <a:gd name="connsiteX6" fmla="*/ 131445 w 374141"/>
                    <a:gd name="connsiteY6" fmla="*/ 19336 h 375951"/>
                    <a:gd name="connsiteX7" fmla="*/ 243078 w 374141"/>
                    <a:gd name="connsiteY7" fmla="*/ 19336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141" h="375951">
                      <a:moveTo>
                        <a:pt x="0" y="0"/>
                      </a:moveTo>
                      <a:lnTo>
                        <a:pt x="0" y="375952"/>
                      </a:lnTo>
                      <a:lnTo>
                        <a:pt x="374142" y="375952"/>
                      </a:lnTo>
                      <a:lnTo>
                        <a:pt x="374142" y="0"/>
                      </a:lnTo>
                      <a:close/>
                      <a:moveTo>
                        <a:pt x="243078" y="92583"/>
                      </a:moveTo>
                      <a:lnTo>
                        <a:pt x="131445" y="92583"/>
                      </a:lnTo>
                      <a:lnTo>
                        <a:pt x="131445" y="19336"/>
                      </a:lnTo>
                      <a:lnTo>
                        <a:pt x="243078" y="1933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3" name="任意多边形: 形状 482"/>
                <p:cNvSpPr/>
                <p:nvPr>
                  <p:custDataLst>
                    <p:tags r:id="rId123"/>
                  </p:custDataLst>
                </p:nvPr>
              </p:nvSpPr>
              <p:spPr>
                <a:xfrm>
                  <a:off x="1155382" y="4134135"/>
                  <a:ext cx="78295" cy="196786"/>
                </a:xfrm>
                <a:custGeom>
                  <a:avLst/>
                  <a:gdLst>
                    <a:gd name="connsiteX0" fmla="*/ 0 w 78295"/>
                    <a:gd name="connsiteY0" fmla="*/ 0 h 196786"/>
                    <a:gd name="connsiteX1" fmla="*/ 78296 w 78295"/>
                    <a:gd name="connsiteY1" fmla="*/ 0 h 196786"/>
                    <a:gd name="connsiteX2" fmla="*/ 78296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6" y="0"/>
                      </a:lnTo>
                      <a:lnTo>
                        <a:pt x="78296" y="196787"/>
                      </a:lnTo>
                      <a:lnTo>
                        <a:pt x="0" y="19678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4" name="任意多边形: 形状 483"/>
                <p:cNvSpPr/>
                <p:nvPr>
                  <p:custDataLst>
                    <p:tags r:id="rId124"/>
                  </p:custDataLst>
                </p:nvPr>
              </p:nvSpPr>
              <p:spPr>
                <a:xfrm>
                  <a:off x="1155382" y="4134135"/>
                  <a:ext cx="78295" cy="196786"/>
                </a:xfrm>
                <a:custGeom>
                  <a:avLst/>
                  <a:gdLst>
                    <a:gd name="connsiteX0" fmla="*/ 0 w 78295"/>
                    <a:gd name="connsiteY0" fmla="*/ 0 h 196786"/>
                    <a:gd name="connsiteX1" fmla="*/ 78296 w 78295"/>
                    <a:gd name="connsiteY1" fmla="*/ 0 h 196786"/>
                    <a:gd name="connsiteX2" fmla="*/ 78296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6" y="0"/>
                      </a:lnTo>
                      <a:lnTo>
                        <a:pt x="78296" y="196787"/>
                      </a:lnTo>
                      <a:lnTo>
                        <a:pt x="0" y="196787"/>
                      </a:ln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5" name="任意多边形: 形状 484"/>
                <p:cNvSpPr/>
                <p:nvPr>
                  <p:custDataLst>
                    <p:tags r:id="rId125"/>
                  </p:custDataLst>
                </p:nvPr>
              </p:nvSpPr>
              <p:spPr>
                <a:xfrm>
                  <a:off x="1444561" y="4134135"/>
                  <a:ext cx="78295" cy="196786"/>
                </a:xfrm>
                <a:custGeom>
                  <a:avLst/>
                  <a:gdLst>
                    <a:gd name="connsiteX0" fmla="*/ 0 w 78295"/>
                    <a:gd name="connsiteY0" fmla="*/ 0 h 196786"/>
                    <a:gd name="connsiteX1" fmla="*/ 78296 w 78295"/>
                    <a:gd name="connsiteY1" fmla="*/ 0 h 196786"/>
                    <a:gd name="connsiteX2" fmla="*/ 78296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6" y="0"/>
                      </a:lnTo>
                      <a:lnTo>
                        <a:pt x="78296" y="196787"/>
                      </a:lnTo>
                      <a:lnTo>
                        <a:pt x="0" y="19678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6" name="任意多边形: 形状 485"/>
                <p:cNvSpPr/>
                <p:nvPr>
                  <p:custDataLst>
                    <p:tags r:id="rId126"/>
                  </p:custDataLst>
                </p:nvPr>
              </p:nvSpPr>
              <p:spPr>
                <a:xfrm>
                  <a:off x="1444561" y="4134135"/>
                  <a:ext cx="78295" cy="196786"/>
                </a:xfrm>
                <a:custGeom>
                  <a:avLst/>
                  <a:gdLst>
                    <a:gd name="connsiteX0" fmla="*/ 0 w 78295"/>
                    <a:gd name="connsiteY0" fmla="*/ 0 h 196786"/>
                    <a:gd name="connsiteX1" fmla="*/ 78296 w 78295"/>
                    <a:gd name="connsiteY1" fmla="*/ 0 h 196786"/>
                    <a:gd name="connsiteX2" fmla="*/ 78296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6" y="0"/>
                      </a:lnTo>
                      <a:lnTo>
                        <a:pt x="78296" y="196787"/>
                      </a:lnTo>
                      <a:lnTo>
                        <a:pt x="0" y="196787"/>
                      </a:ln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7" name="任意多边形: 形状 486"/>
                <p:cNvSpPr/>
                <p:nvPr>
                  <p:custDataLst>
                    <p:tags r:id="rId127"/>
                  </p:custDataLst>
                </p:nvPr>
              </p:nvSpPr>
              <p:spPr>
                <a:xfrm>
                  <a:off x="1136523" y="4134135"/>
                  <a:ext cx="78295" cy="196786"/>
                </a:xfrm>
                <a:custGeom>
                  <a:avLst/>
                  <a:gdLst>
                    <a:gd name="connsiteX0" fmla="*/ 0 w 78295"/>
                    <a:gd name="connsiteY0" fmla="*/ 0 h 196786"/>
                    <a:gd name="connsiteX1" fmla="*/ 78296 w 78295"/>
                    <a:gd name="connsiteY1" fmla="*/ 0 h 196786"/>
                    <a:gd name="connsiteX2" fmla="*/ 78296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6" y="0"/>
                      </a:lnTo>
                      <a:lnTo>
                        <a:pt x="78296" y="196787"/>
                      </a:lnTo>
                      <a:lnTo>
                        <a:pt x="0" y="19678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8" name="任意多边形: 形状 487"/>
                <p:cNvSpPr/>
                <p:nvPr>
                  <p:custDataLst>
                    <p:tags r:id="rId128"/>
                  </p:custDataLst>
                </p:nvPr>
              </p:nvSpPr>
              <p:spPr>
                <a:xfrm>
                  <a:off x="1136523" y="4134135"/>
                  <a:ext cx="78295" cy="196786"/>
                </a:xfrm>
                <a:custGeom>
                  <a:avLst/>
                  <a:gdLst>
                    <a:gd name="connsiteX0" fmla="*/ 0 w 78295"/>
                    <a:gd name="connsiteY0" fmla="*/ 0 h 196786"/>
                    <a:gd name="connsiteX1" fmla="*/ 78296 w 78295"/>
                    <a:gd name="connsiteY1" fmla="*/ 0 h 196786"/>
                    <a:gd name="connsiteX2" fmla="*/ 78296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6" y="0"/>
                      </a:lnTo>
                      <a:lnTo>
                        <a:pt x="78296" y="196787"/>
                      </a:lnTo>
                      <a:lnTo>
                        <a:pt x="0" y="196787"/>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9" name="任意多边形: 形状 488"/>
                <p:cNvSpPr/>
                <p:nvPr>
                  <p:custDataLst>
                    <p:tags r:id="rId129"/>
                  </p:custDataLst>
                </p:nvPr>
              </p:nvSpPr>
              <p:spPr>
                <a:xfrm>
                  <a:off x="1425702" y="4134135"/>
                  <a:ext cx="78295" cy="196786"/>
                </a:xfrm>
                <a:custGeom>
                  <a:avLst/>
                  <a:gdLst>
                    <a:gd name="connsiteX0" fmla="*/ 0 w 78295"/>
                    <a:gd name="connsiteY0" fmla="*/ 0 h 196786"/>
                    <a:gd name="connsiteX1" fmla="*/ 78295 w 78295"/>
                    <a:gd name="connsiteY1" fmla="*/ 0 h 196786"/>
                    <a:gd name="connsiteX2" fmla="*/ 78295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5" y="0"/>
                      </a:lnTo>
                      <a:lnTo>
                        <a:pt x="78295" y="196787"/>
                      </a:lnTo>
                      <a:lnTo>
                        <a:pt x="0" y="19678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0" name="任意多边形: 形状 489"/>
                <p:cNvSpPr/>
                <p:nvPr>
                  <p:custDataLst>
                    <p:tags r:id="rId130"/>
                  </p:custDataLst>
                </p:nvPr>
              </p:nvSpPr>
              <p:spPr>
                <a:xfrm>
                  <a:off x="1425702" y="4134135"/>
                  <a:ext cx="78295" cy="196786"/>
                </a:xfrm>
                <a:custGeom>
                  <a:avLst/>
                  <a:gdLst>
                    <a:gd name="connsiteX0" fmla="*/ 0 w 78295"/>
                    <a:gd name="connsiteY0" fmla="*/ 0 h 196786"/>
                    <a:gd name="connsiteX1" fmla="*/ 78295 w 78295"/>
                    <a:gd name="connsiteY1" fmla="*/ 0 h 196786"/>
                    <a:gd name="connsiteX2" fmla="*/ 78295 w 78295"/>
                    <a:gd name="connsiteY2" fmla="*/ 196787 h 196786"/>
                    <a:gd name="connsiteX3" fmla="*/ 0 w 78295"/>
                    <a:gd name="connsiteY3" fmla="*/ 196787 h 196786"/>
                  </a:gdLst>
                  <a:ahLst/>
                  <a:cxnLst>
                    <a:cxn ang="0">
                      <a:pos x="connsiteX0" y="connsiteY0"/>
                    </a:cxn>
                    <a:cxn ang="0">
                      <a:pos x="connsiteX1" y="connsiteY1"/>
                    </a:cxn>
                    <a:cxn ang="0">
                      <a:pos x="connsiteX2" y="connsiteY2"/>
                    </a:cxn>
                    <a:cxn ang="0">
                      <a:pos x="connsiteX3" y="connsiteY3"/>
                    </a:cxn>
                  </a:cxnLst>
                  <a:rect l="l" t="t" r="r" b="b"/>
                  <a:pathLst>
                    <a:path w="78295" h="196786">
                      <a:moveTo>
                        <a:pt x="0" y="0"/>
                      </a:moveTo>
                      <a:lnTo>
                        <a:pt x="78295" y="0"/>
                      </a:lnTo>
                      <a:lnTo>
                        <a:pt x="78295" y="196787"/>
                      </a:lnTo>
                      <a:lnTo>
                        <a:pt x="0" y="196787"/>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1" name="任意多边形: 形状 490"/>
                <p:cNvSpPr/>
                <p:nvPr>
                  <p:custDataLst>
                    <p:tags r:id="rId131"/>
                  </p:custDataLst>
                </p:nvPr>
              </p:nvSpPr>
              <p:spPr>
                <a:xfrm>
                  <a:off x="1507331" y="3969829"/>
                  <a:ext cx="50577" cy="19240"/>
                </a:xfrm>
                <a:custGeom>
                  <a:avLst/>
                  <a:gdLst>
                    <a:gd name="connsiteX0" fmla="*/ 0 w 50577"/>
                    <a:gd name="connsiteY0" fmla="*/ 0 h 19240"/>
                    <a:gd name="connsiteX1" fmla="*/ 50578 w 50577"/>
                    <a:gd name="connsiteY1" fmla="*/ 0 h 19240"/>
                    <a:gd name="connsiteX2" fmla="*/ 50578 w 50577"/>
                    <a:gd name="connsiteY2" fmla="*/ 19240 h 19240"/>
                    <a:gd name="connsiteX3" fmla="*/ 0 w 50577"/>
                    <a:gd name="connsiteY3" fmla="*/ 19240 h 19240"/>
                  </a:gdLst>
                  <a:ahLst/>
                  <a:cxnLst>
                    <a:cxn ang="0">
                      <a:pos x="connsiteX0" y="connsiteY0"/>
                    </a:cxn>
                    <a:cxn ang="0">
                      <a:pos x="connsiteX1" y="connsiteY1"/>
                    </a:cxn>
                    <a:cxn ang="0">
                      <a:pos x="connsiteX2" y="connsiteY2"/>
                    </a:cxn>
                    <a:cxn ang="0">
                      <a:pos x="connsiteX3" y="connsiteY3"/>
                    </a:cxn>
                  </a:cxnLst>
                  <a:rect l="l" t="t" r="r" b="b"/>
                  <a:pathLst>
                    <a:path w="50577" h="19240">
                      <a:moveTo>
                        <a:pt x="0" y="0"/>
                      </a:moveTo>
                      <a:lnTo>
                        <a:pt x="50578" y="0"/>
                      </a:lnTo>
                      <a:lnTo>
                        <a:pt x="50578" y="19240"/>
                      </a:lnTo>
                      <a:lnTo>
                        <a:pt x="0" y="1924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2" name="任意多边形: 形状 491"/>
                <p:cNvSpPr/>
                <p:nvPr>
                  <p:custDataLst>
                    <p:tags r:id="rId132"/>
                  </p:custDataLst>
                </p:nvPr>
              </p:nvSpPr>
              <p:spPr>
                <a:xfrm>
                  <a:off x="3603688" y="4962525"/>
                  <a:ext cx="79438" cy="66103"/>
                </a:xfrm>
                <a:custGeom>
                  <a:avLst/>
                  <a:gdLst>
                    <a:gd name="connsiteX0" fmla="*/ 0 w 79438"/>
                    <a:gd name="connsiteY0" fmla="*/ 24955 h 66103"/>
                    <a:gd name="connsiteX1" fmla="*/ 41148 w 79438"/>
                    <a:gd name="connsiteY1" fmla="*/ 66104 h 66103"/>
                    <a:gd name="connsiteX2" fmla="*/ 67723 w 79438"/>
                    <a:gd name="connsiteY2" fmla="*/ 66104 h 66103"/>
                    <a:gd name="connsiteX3" fmla="*/ 79438 w 79438"/>
                    <a:gd name="connsiteY3" fmla="*/ 0 h 66103"/>
                    <a:gd name="connsiteX4" fmla="*/ 0 w 79438"/>
                    <a:gd name="connsiteY4" fmla="*/ 24955 h 6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8" h="66103">
                      <a:moveTo>
                        <a:pt x="0" y="24955"/>
                      </a:moveTo>
                      <a:lnTo>
                        <a:pt x="41148" y="66104"/>
                      </a:lnTo>
                      <a:lnTo>
                        <a:pt x="67723" y="66104"/>
                      </a:lnTo>
                      <a:lnTo>
                        <a:pt x="79438" y="0"/>
                      </a:lnTo>
                      <a:lnTo>
                        <a:pt x="0" y="2495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3" name="任意多边形: 形状 492"/>
                <p:cNvSpPr/>
                <p:nvPr>
                  <p:custDataLst>
                    <p:tags r:id="rId133"/>
                  </p:custDataLst>
                </p:nvPr>
              </p:nvSpPr>
              <p:spPr>
                <a:xfrm>
                  <a:off x="3619309" y="4939188"/>
                  <a:ext cx="162115" cy="163639"/>
                </a:xfrm>
                <a:custGeom>
                  <a:avLst/>
                  <a:gdLst>
                    <a:gd name="connsiteX0" fmla="*/ 96679 w 162115"/>
                    <a:gd name="connsiteY0" fmla="*/ 0 h 163639"/>
                    <a:gd name="connsiteX1" fmla="*/ 65437 w 162115"/>
                    <a:gd name="connsiteY1" fmla="*/ 0 h 163639"/>
                    <a:gd name="connsiteX2" fmla="*/ 0 w 162115"/>
                    <a:gd name="connsiteY2" fmla="*/ 81820 h 163639"/>
                    <a:gd name="connsiteX3" fmla="*/ 65437 w 162115"/>
                    <a:gd name="connsiteY3" fmla="*/ 163639 h 163639"/>
                    <a:gd name="connsiteX4" fmla="*/ 96679 w 162115"/>
                    <a:gd name="connsiteY4" fmla="*/ 163639 h 163639"/>
                    <a:gd name="connsiteX5" fmla="*/ 162115 w 162115"/>
                    <a:gd name="connsiteY5" fmla="*/ 81820 h 163639"/>
                    <a:gd name="connsiteX6" fmla="*/ 96679 w 162115"/>
                    <a:gd name="connsiteY6" fmla="*/ 0 h 16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15" h="163639">
                      <a:moveTo>
                        <a:pt x="96679" y="0"/>
                      </a:moveTo>
                      <a:lnTo>
                        <a:pt x="65437" y="0"/>
                      </a:lnTo>
                      <a:cubicBezTo>
                        <a:pt x="29337" y="0"/>
                        <a:pt x="0" y="36576"/>
                        <a:pt x="0" y="81820"/>
                      </a:cubicBezTo>
                      <a:cubicBezTo>
                        <a:pt x="0" y="127063"/>
                        <a:pt x="29337" y="163639"/>
                        <a:pt x="65437" y="163639"/>
                      </a:cubicBezTo>
                      <a:lnTo>
                        <a:pt x="96679" y="163639"/>
                      </a:lnTo>
                      <a:cubicBezTo>
                        <a:pt x="132779" y="163639"/>
                        <a:pt x="162115" y="126968"/>
                        <a:pt x="162115" y="81820"/>
                      </a:cubicBezTo>
                      <a:cubicBezTo>
                        <a:pt x="162115" y="36671"/>
                        <a:pt x="132779" y="0"/>
                        <a:pt x="96679"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4" name="任意多边形: 形状 493"/>
                <p:cNvSpPr/>
                <p:nvPr>
                  <p:custDataLst>
                    <p:tags r:id="rId134"/>
                  </p:custDataLst>
                </p:nvPr>
              </p:nvSpPr>
              <p:spPr>
                <a:xfrm>
                  <a:off x="3650456" y="4939188"/>
                  <a:ext cx="131063" cy="163639"/>
                </a:xfrm>
                <a:custGeom>
                  <a:avLst/>
                  <a:gdLst>
                    <a:gd name="connsiteX0" fmla="*/ 131064 w 131063"/>
                    <a:gd name="connsiteY0" fmla="*/ 81820 h 163639"/>
                    <a:gd name="connsiteX1" fmla="*/ 65532 w 131063"/>
                    <a:gd name="connsiteY1" fmla="*/ 163639 h 163639"/>
                    <a:gd name="connsiteX2" fmla="*/ 0 w 131063"/>
                    <a:gd name="connsiteY2" fmla="*/ 81820 h 163639"/>
                    <a:gd name="connsiteX3" fmla="*/ 65532 w 131063"/>
                    <a:gd name="connsiteY3" fmla="*/ 0 h 163639"/>
                    <a:gd name="connsiteX4" fmla="*/ 131064 w 131063"/>
                    <a:gd name="connsiteY4" fmla="*/ 8182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3" h="163639">
                      <a:moveTo>
                        <a:pt x="131064" y="81820"/>
                      </a:moveTo>
                      <a:cubicBezTo>
                        <a:pt x="131064" y="127008"/>
                        <a:pt x="101724" y="163639"/>
                        <a:pt x="65532" y="163639"/>
                      </a:cubicBezTo>
                      <a:cubicBezTo>
                        <a:pt x="29340" y="163639"/>
                        <a:pt x="0" y="127007"/>
                        <a:pt x="0" y="81820"/>
                      </a:cubicBezTo>
                      <a:cubicBezTo>
                        <a:pt x="0" y="36632"/>
                        <a:pt x="29340" y="0"/>
                        <a:pt x="65532" y="0"/>
                      </a:cubicBezTo>
                      <a:cubicBezTo>
                        <a:pt x="101724" y="0"/>
                        <a:pt x="131064" y="36632"/>
                        <a:pt x="131064" y="81820"/>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5" name="任意多边形: 形状 494"/>
                <p:cNvSpPr/>
                <p:nvPr>
                  <p:custDataLst>
                    <p:tags r:id="rId135"/>
                  </p:custDataLst>
                </p:nvPr>
              </p:nvSpPr>
              <p:spPr>
                <a:xfrm>
                  <a:off x="3673887" y="4962525"/>
                  <a:ext cx="84201" cy="116966"/>
                </a:xfrm>
                <a:custGeom>
                  <a:avLst/>
                  <a:gdLst>
                    <a:gd name="connsiteX0" fmla="*/ 84201 w 84201"/>
                    <a:gd name="connsiteY0" fmla="*/ 58483 h 116966"/>
                    <a:gd name="connsiteX1" fmla="*/ 42100 w 84201"/>
                    <a:gd name="connsiteY1" fmla="*/ 116967 h 116966"/>
                    <a:gd name="connsiteX2" fmla="*/ 0 w 84201"/>
                    <a:gd name="connsiteY2" fmla="*/ 58483 h 116966"/>
                    <a:gd name="connsiteX3" fmla="*/ 42100 w 84201"/>
                    <a:gd name="connsiteY3" fmla="*/ 0 h 116966"/>
                    <a:gd name="connsiteX4" fmla="*/ 84201 w 84201"/>
                    <a:gd name="connsiteY4" fmla="*/ 58483 h 116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1" h="116966">
                      <a:moveTo>
                        <a:pt x="84201" y="58483"/>
                      </a:moveTo>
                      <a:cubicBezTo>
                        <a:pt x="84201" y="90783"/>
                        <a:pt x="65352" y="116967"/>
                        <a:pt x="42100" y="116967"/>
                      </a:cubicBezTo>
                      <a:cubicBezTo>
                        <a:pt x="18849" y="116967"/>
                        <a:pt x="0" y="90783"/>
                        <a:pt x="0" y="58483"/>
                      </a:cubicBezTo>
                      <a:cubicBezTo>
                        <a:pt x="0" y="26184"/>
                        <a:pt x="18849" y="0"/>
                        <a:pt x="42100" y="0"/>
                      </a:cubicBezTo>
                      <a:cubicBezTo>
                        <a:pt x="65352" y="0"/>
                        <a:pt x="84201" y="26184"/>
                        <a:pt x="84201" y="58483"/>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6" name="任意多边形: 形状 495"/>
                <p:cNvSpPr/>
                <p:nvPr>
                  <p:custDataLst>
                    <p:tags r:id="rId136"/>
                  </p:custDataLst>
                </p:nvPr>
              </p:nvSpPr>
              <p:spPr>
                <a:xfrm>
                  <a:off x="3603879" y="4875276"/>
                  <a:ext cx="124111" cy="153274"/>
                </a:xfrm>
                <a:custGeom>
                  <a:avLst/>
                  <a:gdLst>
                    <a:gd name="connsiteX0" fmla="*/ 124111 w 124111"/>
                    <a:gd name="connsiteY0" fmla="*/ 138017 h 153274"/>
                    <a:gd name="connsiteX1" fmla="*/ 124111 w 124111"/>
                    <a:gd name="connsiteY1" fmla="*/ 72009 h 153274"/>
                    <a:gd name="connsiteX2" fmla="*/ 110014 w 124111"/>
                    <a:gd name="connsiteY2" fmla="*/ 38100 h 153274"/>
                    <a:gd name="connsiteX3" fmla="*/ 71914 w 124111"/>
                    <a:gd name="connsiteY3" fmla="*/ 0 h 153274"/>
                    <a:gd name="connsiteX4" fmla="*/ 0 w 124111"/>
                    <a:gd name="connsiteY4" fmla="*/ 0 h 153274"/>
                    <a:gd name="connsiteX5" fmla="*/ 0 w 124111"/>
                    <a:gd name="connsiteY5" fmla="*/ 112395 h 153274"/>
                    <a:gd name="connsiteX6" fmla="*/ 62103 w 124111"/>
                    <a:gd name="connsiteY6" fmla="*/ 112395 h 153274"/>
                    <a:gd name="connsiteX7" fmla="*/ 98584 w 124111"/>
                    <a:gd name="connsiteY7" fmla="*/ 148876 h 153274"/>
                    <a:gd name="connsiteX8" fmla="*/ 110014 w 124111"/>
                    <a:gd name="connsiteY8" fmla="*/ 153257 h 153274"/>
                    <a:gd name="connsiteX9" fmla="*/ 110014 w 124111"/>
                    <a:gd name="connsiteY9" fmla="*/ 153257 h 153274"/>
                    <a:gd name="connsiteX10" fmla="*/ 124111 w 124111"/>
                    <a:gd name="connsiteY10" fmla="*/ 138017 h 15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11" h="153274">
                      <a:moveTo>
                        <a:pt x="124111" y="138017"/>
                      </a:moveTo>
                      <a:lnTo>
                        <a:pt x="124111" y="72009"/>
                      </a:lnTo>
                      <a:cubicBezTo>
                        <a:pt x="124130" y="59274"/>
                        <a:pt x="119053" y="47063"/>
                        <a:pt x="110014" y="38100"/>
                      </a:cubicBezTo>
                      <a:lnTo>
                        <a:pt x="71914" y="0"/>
                      </a:lnTo>
                      <a:lnTo>
                        <a:pt x="0" y="0"/>
                      </a:lnTo>
                      <a:lnTo>
                        <a:pt x="0" y="112395"/>
                      </a:lnTo>
                      <a:lnTo>
                        <a:pt x="62103" y="112395"/>
                      </a:lnTo>
                      <a:lnTo>
                        <a:pt x="98584" y="148876"/>
                      </a:lnTo>
                      <a:cubicBezTo>
                        <a:pt x="101613" y="151867"/>
                        <a:pt x="105756" y="153457"/>
                        <a:pt x="110014" y="153257"/>
                      </a:cubicBezTo>
                      <a:lnTo>
                        <a:pt x="110014" y="153257"/>
                      </a:lnTo>
                      <a:cubicBezTo>
                        <a:pt x="118005" y="152705"/>
                        <a:pt x="124177" y="146028"/>
                        <a:pt x="124111" y="13801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7" name="任意多边形: 形状 496"/>
                <p:cNvSpPr/>
                <p:nvPr>
                  <p:custDataLst>
                    <p:tags r:id="rId137"/>
                  </p:custDataLst>
                </p:nvPr>
              </p:nvSpPr>
              <p:spPr>
                <a:xfrm>
                  <a:off x="3603688" y="4875085"/>
                  <a:ext cx="124301" cy="153192"/>
                </a:xfrm>
                <a:custGeom>
                  <a:avLst/>
                  <a:gdLst>
                    <a:gd name="connsiteX0" fmla="*/ 124301 w 124301"/>
                    <a:gd name="connsiteY0" fmla="*/ 72199 h 153192"/>
                    <a:gd name="connsiteX1" fmla="*/ 124301 w 124301"/>
                    <a:gd name="connsiteY1" fmla="*/ 138208 h 153192"/>
                    <a:gd name="connsiteX2" fmla="*/ 110014 w 124301"/>
                    <a:gd name="connsiteY2" fmla="*/ 153162 h 153192"/>
                    <a:gd name="connsiteX3" fmla="*/ 98584 w 124301"/>
                    <a:gd name="connsiteY3" fmla="*/ 148780 h 153192"/>
                    <a:gd name="connsiteX4" fmla="*/ 62103 w 124301"/>
                    <a:gd name="connsiteY4" fmla="*/ 112395 h 153192"/>
                    <a:gd name="connsiteX5" fmla="*/ 0 w 124301"/>
                    <a:gd name="connsiteY5" fmla="*/ 112395 h 153192"/>
                    <a:gd name="connsiteX6" fmla="*/ 0 w 124301"/>
                    <a:gd name="connsiteY6" fmla="*/ 0 h 153192"/>
                    <a:gd name="connsiteX7" fmla="*/ 71914 w 124301"/>
                    <a:gd name="connsiteY7" fmla="*/ 0 h 153192"/>
                    <a:gd name="connsiteX8" fmla="*/ 110014 w 124301"/>
                    <a:gd name="connsiteY8" fmla="*/ 38100 h 153192"/>
                    <a:gd name="connsiteX9" fmla="*/ 124301 w 124301"/>
                    <a:gd name="connsiteY9" fmla="*/ 72199 h 1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301" h="153192">
                      <a:moveTo>
                        <a:pt x="124301" y="72199"/>
                      </a:moveTo>
                      <a:lnTo>
                        <a:pt x="124301" y="138208"/>
                      </a:lnTo>
                      <a:cubicBezTo>
                        <a:pt x="124311" y="146209"/>
                        <a:pt x="118015" y="152810"/>
                        <a:pt x="110014" y="153162"/>
                      </a:cubicBezTo>
                      <a:cubicBezTo>
                        <a:pt x="105746" y="153438"/>
                        <a:pt x="101574" y="151838"/>
                        <a:pt x="98584" y="148780"/>
                      </a:cubicBezTo>
                      <a:lnTo>
                        <a:pt x="62103" y="112395"/>
                      </a:lnTo>
                      <a:lnTo>
                        <a:pt x="0" y="112395"/>
                      </a:lnTo>
                      <a:lnTo>
                        <a:pt x="0" y="0"/>
                      </a:lnTo>
                      <a:lnTo>
                        <a:pt x="71914" y="0"/>
                      </a:lnTo>
                      <a:lnTo>
                        <a:pt x="110014" y="38100"/>
                      </a:lnTo>
                      <a:cubicBezTo>
                        <a:pt x="119177" y="47082"/>
                        <a:pt x="124330" y="59369"/>
                        <a:pt x="124301" y="72199"/>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8" name="任意多边形: 形状 497"/>
                <p:cNvSpPr/>
                <p:nvPr>
                  <p:custDataLst>
                    <p:tags r:id="rId138"/>
                  </p:custDataLst>
                </p:nvPr>
              </p:nvSpPr>
              <p:spPr>
                <a:xfrm>
                  <a:off x="3665791" y="4875085"/>
                  <a:ext cx="62198" cy="153192"/>
                </a:xfrm>
                <a:custGeom>
                  <a:avLst/>
                  <a:gdLst>
                    <a:gd name="connsiteX0" fmla="*/ 62198 w 62198"/>
                    <a:gd name="connsiteY0" fmla="*/ 72199 h 153192"/>
                    <a:gd name="connsiteX1" fmla="*/ 62198 w 62198"/>
                    <a:gd name="connsiteY1" fmla="*/ 138208 h 153192"/>
                    <a:gd name="connsiteX2" fmla="*/ 47911 w 62198"/>
                    <a:gd name="connsiteY2" fmla="*/ 153162 h 153192"/>
                    <a:gd name="connsiteX3" fmla="*/ 36481 w 62198"/>
                    <a:gd name="connsiteY3" fmla="*/ 148780 h 153192"/>
                    <a:gd name="connsiteX4" fmla="*/ 0 w 62198"/>
                    <a:gd name="connsiteY4" fmla="*/ 112395 h 153192"/>
                    <a:gd name="connsiteX5" fmla="*/ 0 w 62198"/>
                    <a:gd name="connsiteY5" fmla="*/ 0 h 153192"/>
                    <a:gd name="connsiteX6" fmla="*/ 9525 w 62198"/>
                    <a:gd name="connsiteY6" fmla="*/ 0 h 153192"/>
                    <a:gd name="connsiteX7" fmla="*/ 47625 w 62198"/>
                    <a:gd name="connsiteY7" fmla="*/ 38100 h 153192"/>
                    <a:gd name="connsiteX8" fmla="*/ 62198 w 62198"/>
                    <a:gd name="connsiteY8" fmla="*/ 72199 h 1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98" h="153192">
                      <a:moveTo>
                        <a:pt x="62198" y="72199"/>
                      </a:moveTo>
                      <a:lnTo>
                        <a:pt x="62198" y="138208"/>
                      </a:lnTo>
                      <a:cubicBezTo>
                        <a:pt x="62208" y="146209"/>
                        <a:pt x="55912" y="152810"/>
                        <a:pt x="47911" y="153162"/>
                      </a:cubicBezTo>
                      <a:cubicBezTo>
                        <a:pt x="43644" y="153438"/>
                        <a:pt x="39471" y="151838"/>
                        <a:pt x="36481" y="148780"/>
                      </a:cubicBezTo>
                      <a:lnTo>
                        <a:pt x="0" y="112395"/>
                      </a:lnTo>
                      <a:lnTo>
                        <a:pt x="0" y="0"/>
                      </a:lnTo>
                      <a:lnTo>
                        <a:pt x="9525" y="0"/>
                      </a:lnTo>
                      <a:lnTo>
                        <a:pt x="47625" y="38100"/>
                      </a:lnTo>
                      <a:cubicBezTo>
                        <a:pt x="56893" y="47034"/>
                        <a:pt x="62151" y="59331"/>
                        <a:pt x="62198" y="7219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99" name="任意多边形: 形状 498"/>
                <p:cNvSpPr/>
                <p:nvPr>
                  <p:custDataLst>
                    <p:tags r:id="rId139"/>
                  </p:custDataLst>
                </p:nvPr>
              </p:nvSpPr>
              <p:spPr>
                <a:xfrm>
                  <a:off x="3592353" y="4757261"/>
                  <a:ext cx="158115" cy="125920"/>
                </a:xfrm>
                <a:custGeom>
                  <a:avLst/>
                  <a:gdLst>
                    <a:gd name="connsiteX0" fmla="*/ 147352 w 158115"/>
                    <a:gd name="connsiteY0" fmla="*/ 0 h 125920"/>
                    <a:gd name="connsiteX1" fmla="*/ 158115 w 158115"/>
                    <a:gd name="connsiteY1" fmla="*/ 0 h 125920"/>
                    <a:gd name="connsiteX2" fmla="*/ 158115 w 158115"/>
                    <a:gd name="connsiteY2" fmla="*/ 125920 h 125920"/>
                    <a:gd name="connsiteX3" fmla="*/ 147352 w 158115"/>
                    <a:gd name="connsiteY3" fmla="*/ 125920 h 125920"/>
                    <a:gd name="connsiteX4" fmla="*/ 10763 w 158115"/>
                    <a:gd name="connsiteY4" fmla="*/ 125920 h 125920"/>
                    <a:gd name="connsiteX5" fmla="*/ 0 w 158115"/>
                    <a:gd name="connsiteY5" fmla="*/ 125920 h 125920"/>
                    <a:gd name="connsiteX6" fmla="*/ 0 w 158115"/>
                    <a:gd name="connsiteY6" fmla="*/ 0 h 125920"/>
                    <a:gd name="connsiteX7" fmla="*/ 10763 w 158115"/>
                    <a:gd name="connsiteY7" fmla="*/ 0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 h="125920">
                      <a:moveTo>
                        <a:pt x="147352" y="0"/>
                      </a:moveTo>
                      <a:cubicBezTo>
                        <a:pt x="153296" y="0"/>
                        <a:pt x="158115" y="0"/>
                        <a:pt x="158115" y="0"/>
                      </a:cubicBezTo>
                      <a:lnTo>
                        <a:pt x="158115" y="125920"/>
                      </a:lnTo>
                      <a:cubicBezTo>
                        <a:pt x="158115" y="125920"/>
                        <a:pt x="153296" y="125920"/>
                        <a:pt x="147352" y="125920"/>
                      </a:cubicBezTo>
                      <a:lnTo>
                        <a:pt x="10763" y="125920"/>
                      </a:lnTo>
                      <a:cubicBezTo>
                        <a:pt x="4819" y="125920"/>
                        <a:pt x="0" y="125920"/>
                        <a:pt x="0" y="125920"/>
                      </a:cubicBezTo>
                      <a:lnTo>
                        <a:pt x="0" y="0"/>
                      </a:lnTo>
                      <a:cubicBezTo>
                        <a:pt x="0" y="0"/>
                        <a:pt x="4819" y="0"/>
                        <a:pt x="10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0" name="任意多边形: 形状 499"/>
                <p:cNvSpPr/>
                <p:nvPr>
                  <p:custDataLst>
                    <p:tags r:id="rId140"/>
                  </p:custDataLst>
                </p:nvPr>
              </p:nvSpPr>
              <p:spPr>
                <a:xfrm>
                  <a:off x="3592448" y="4757261"/>
                  <a:ext cx="158020" cy="126302"/>
                </a:xfrm>
                <a:custGeom>
                  <a:avLst/>
                  <a:gdLst>
                    <a:gd name="connsiteX0" fmla="*/ 158020 w 158020"/>
                    <a:gd name="connsiteY0" fmla="*/ 10763 h 126302"/>
                    <a:gd name="connsiteX1" fmla="*/ 158020 w 158020"/>
                    <a:gd name="connsiteY1" fmla="*/ 115538 h 126302"/>
                    <a:gd name="connsiteX2" fmla="*/ 147447 w 158020"/>
                    <a:gd name="connsiteY2" fmla="*/ 126302 h 126302"/>
                    <a:gd name="connsiteX3" fmla="*/ 147257 w 158020"/>
                    <a:gd name="connsiteY3" fmla="*/ 126302 h 126302"/>
                    <a:gd name="connsiteX4" fmla="*/ 10763 w 158020"/>
                    <a:gd name="connsiteY4" fmla="*/ 126302 h 126302"/>
                    <a:gd name="connsiteX5" fmla="*/ 0 w 158020"/>
                    <a:gd name="connsiteY5" fmla="*/ 115729 h 126302"/>
                    <a:gd name="connsiteX6" fmla="*/ 0 w 158020"/>
                    <a:gd name="connsiteY6" fmla="*/ 115538 h 126302"/>
                    <a:gd name="connsiteX7" fmla="*/ 0 w 158020"/>
                    <a:gd name="connsiteY7" fmla="*/ 10763 h 126302"/>
                    <a:gd name="connsiteX8" fmla="*/ 10763 w 158020"/>
                    <a:gd name="connsiteY8" fmla="*/ 0 h 126302"/>
                    <a:gd name="connsiteX9" fmla="*/ 147257 w 158020"/>
                    <a:gd name="connsiteY9" fmla="*/ 0 h 126302"/>
                    <a:gd name="connsiteX10" fmla="*/ 158020 w 158020"/>
                    <a:gd name="connsiteY10" fmla="*/ 10763 h 12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020" h="126302">
                      <a:moveTo>
                        <a:pt x="158020" y="10763"/>
                      </a:moveTo>
                      <a:lnTo>
                        <a:pt x="158020" y="115538"/>
                      </a:lnTo>
                      <a:cubicBezTo>
                        <a:pt x="158077" y="121434"/>
                        <a:pt x="153343" y="126244"/>
                        <a:pt x="147447" y="126302"/>
                      </a:cubicBezTo>
                      <a:cubicBezTo>
                        <a:pt x="147381" y="126302"/>
                        <a:pt x="147323" y="126302"/>
                        <a:pt x="147257" y="126302"/>
                      </a:cubicBezTo>
                      <a:lnTo>
                        <a:pt x="10763" y="126302"/>
                      </a:lnTo>
                      <a:cubicBezTo>
                        <a:pt x="4867" y="126359"/>
                        <a:pt x="57" y="121625"/>
                        <a:pt x="0" y="115729"/>
                      </a:cubicBezTo>
                      <a:cubicBezTo>
                        <a:pt x="0" y="115662"/>
                        <a:pt x="0" y="115605"/>
                        <a:pt x="0" y="115538"/>
                      </a:cubicBezTo>
                      <a:lnTo>
                        <a:pt x="0" y="10763"/>
                      </a:lnTo>
                      <a:cubicBezTo>
                        <a:pt x="0" y="4820"/>
                        <a:pt x="4820" y="0"/>
                        <a:pt x="10763" y="0"/>
                      </a:cubicBezTo>
                      <a:lnTo>
                        <a:pt x="147257" y="0"/>
                      </a:lnTo>
                      <a:cubicBezTo>
                        <a:pt x="153200" y="0"/>
                        <a:pt x="158020" y="4820"/>
                        <a:pt x="158020" y="10763"/>
                      </a:cubicBez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1" name="任意多边形: 形状 500"/>
                <p:cNvSpPr/>
                <p:nvPr>
                  <p:custDataLst>
                    <p:tags r:id="rId141"/>
                  </p:custDataLst>
                </p:nvPr>
              </p:nvSpPr>
              <p:spPr>
                <a:xfrm>
                  <a:off x="3655123" y="4757261"/>
                  <a:ext cx="95345" cy="126301"/>
                </a:xfrm>
                <a:custGeom>
                  <a:avLst/>
                  <a:gdLst>
                    <a:gd name="connsiteX0" fmla="*/ 95345 w 95345"/>
                    <a:gd name="connsiteY0" fmla="*/ 10763 h 126301"/>
                    <a:gd name="connsiteX1" fmla="*/ 95345 w 95345"/>
                    <a:gd name="connsiteY1" fmla="*/ 115538 h 126301"/>
                    <a:gd name="connsiteX2" fmla="*/ 84772 w 95345"/>
                    <a:gd name="connsiteY2" fmla="*/ 126302 h 126301"/>
                    <a:gd name="connsiteX3" fmla="*/ 84582 w 95345"/>
                    <a:gd name="connsiteY3" fmla="*/ 126302 h 126301"/>
                    <a:gd name="connsiteX4" fmla="*/ 10763 w 95345"/>
                    <a:gd name="connsiteY4" fmla="*/ 126302 h 126301"/>
                    <a:gd name="connsiteX5" fmla="*/ 0 w 95345"/>
                    <a:gd name="connsiteY5" fmla="*/ 115538 h 126301"/>
                    <a:gd name="connsiteX6" fmla="*/ 0 w 95345"/>
                    <a:gd name="connsiteY6" fmla="*/ 10763 h 126301"/>
                    <a:gd name="connsiteX7" fmla="*/ 10763 w 95345"/>
                    <a:gd name="connsiteY7" fmla="*/ 0 h 126301"/>
                    <a:gd name="connsiteX8" fmla="*/ 84582 w 95345"/>
                    <a:gd name="connsiteY8" fmla="*/ 0 h 126301"/>
                    <a:gd name="connsiteX9" fmla="*/ 95345 w 95345"/>
                    <a:gd name="connsiteY9" fmla="*/ 10763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 h="126301">
                      <a:moveTo>
                        <a:pt x="95345" y="10763"/>
                      </a:moveTo>
                      <a:lnTo>
                        <a:pt x="95345" y="115538"/>
                      </a:lnTo>
                      <a:cubicBezTo>
                        <a:pt x="95402" y="121434"/>
                        <a:pt x="90668" y="126244"/>
                        <a:pt x="84772" y="126302"/>
                      </a:cubicBezTo>
                      <a:cubicBezTo>
                        <a:pt x="84706" y="126302"/>
                        <a:pt x="84649" y="126302"/>
                        <a:pt x="84582" y="126302"/>
                      </a:cubicBezTo>
                      <a:lnTo>
                        <a:pt x="10763" y="126302"/>
                      </a:lnTo>
                      <a:cubicBezTo>
                        <a:pt x="4819" y="126302"/>
                        <a:pt x="0" y="121482"/>
                        <a:pt x="0" y="115538"/>
                      </a:cubicBezTo>
                      <a:lnTo>
                        <a:pt x="0" y="10763"/>
                      </a:lnTo>
                      <a:cubicBezTo>
                        <a:pt x="48" y="4839"/>
                        <a:pt x="4839" y="48"/>
                        <a:pt x="10763" y="0"/>
                      </a:cubicBezTo>
                      <a:lnTo>
                        <a:pt x="84582" y="0"/>
                      </a:lnTo>
                      <a:cubicBezTo>
                        <a:pt x="90526" y="0"/>
                        <a:pt x="95345" y="4820"/>
                        <a:pt x="95345" y="1076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2" name="任意多边形: 形状 501"/>
                <p:cNvSpPr/>
                <p:nvPr>
                  <p:custDataLst>
                    <p:tags r:id="rId142"/>
                  </p:custDataLst>
                </p:nvPr>
              </p:nvSpPr>
              <p:spPr>
                <a:xfrm>
                  <a:off x="2146458" y="4767929"/>
                  <a:ext cx="1496949" cy="100964"/>
                </a:xfrm>
                <a:custGeom>
                  <a:avLst/>
                  <a:gdLst>
                    <a:gd name="connsiteX0" fmla="*/ 0 w 1496949"/>
                    <a:gd name="connsiteY0" fmla="*/ 0 h 100964"/>
                    <a:gd name="connsiteX1" fmla="*/ 1491139 w 1496949"/>
                    <a:gd name="connsiteY1" fmla="*/ 0 h 100964"/>
                    <a:gd name="connsiteX2" fmla="*/ 1496949 w 1496949"/>
                    <a:gd name="connsiteY2" fmla="*/ 5810 h 100964"/>
                    <a:gd name="connsiteX3" fmla="*/ 1496949 w 1496949"/>
                    <a:gd name="connsiteY3" fmla="*/ 95155 h 100964"/>
                    <a:gd name="connsiteX4" fmla="*/ 1491139 w 1496949"/>
                    <a:gd name="connsiteY4" fmla="*/ 100965 h 100964"/>
                    <a:gd name="connsiteX5" fmla="*/ 0 w 1496949"/>
                    <a:gd name="connsiteY5" fmla="*/ 100965 h 100964"/>
                    <a:gd name="connsiteX6" fmla="*/ 0 w 1496949"/>
                    <a:gd name="connsiteY6" fmla="*/ 100965 h 100964"/>
                    <a:gd name="connsiteX7" fmla="*/ 0 w 1496949"/>
                    <a:gd name="connsiteY7" fmla="*/ 0 h 100964"/>
                    <a:gd name="connsiteX8" fmla="*/ 0 w 1496949"/>
                    <a:gd name="connsiteY8" fmla="*/ 0 h 1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949" h="100964">
                      <a:moveTo>
                        <a:pt x="0" y="0"/>
                      </a:moveTo>
                      <a:lnTo>
                        <a:pt x="1491139" y="0"/>
                      </a:lnTo>
                      <a:cubicBezTo>
                        <a:pt x="1494349" y="0"/>
                        <a:pt x="1496949" y="2600"/>
                        <a:pt x="1496949" y="5810"/>
                      </a:cubicBezTo>
                      <a:lnTo>
                        <a:pt x="1496949" y="95155"/>
                      </a:lnTo>
                      <a:cubicBezTo>
                        <a:pt x="1496949" y="98365"/>
                        <a:pt x="1494349" y="100965"/>
                        <a:pt x="1491139" y="100965"/>
                      </a:cubicBezTo>
                      <a:lnTo>
                        <a:pt x="0" y="100965"/>
                      </a:lnTo>
                      <a:lnTo>
                        <a:pt x="0" y="100965"/>
                      </a:lnTo>
                      <a:lnTo>
                        <a:pt x="0" y="0"/>
                      </a:lnTo>
                      <a:lnTo>
                        <a:pt x="0"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3" name="任意多边形: 形状 502"/>
                <p:cNvSpPr/>
                <p:nvPr>
                  <p:custDataLst>
                    <p:tags r:id="rId143"/>
                  </p:custDataLst>
                </p:nvPr>
              </p:nvSpPr>
              <p:spPr>
                <a:xfrm>
                  <a:off x="2146458" y="4767929"/>
                  <a:ext cx="1496949" cy="100964"/>
                </a:xfrm>
                <a:custGeom>
                  <a:avLst/>
                  <a:gdLst>
                    <a:gd name="connsiteX0" fmla="*/ 0 w 1496949"/>
                    <a:gd name="connsiteY0" fmla="*/ 0 h 100964"/>
                    <a:gd name="connsiteX1" fmla="*/ 1491139 w 1496949"/>
                    <a:gd name="connsiteY1" fmla="*/ 0 h 100964"/>
                    <a:gd name="connsiteX2" fmla="*/ 1496949 w 1496949"/>
                    <a:gd name="connsiteY2" fmla="*/ 5810 h 100964"/>
                    <a:gd name="connsiteX3" fmla="*/ 1496949 w 1496949"/>
                    <a:gd name="connsiteY3" fmla="*/ 95155 h 100964"/>
                    <a:gd name="connsiteX4" fmla="*/ 1491139 w 1496949"/>
                    <a:gd name="connsiteY4" fmla="*/ 100965 h 100964"/>
                    <a:gd name="connsiteX5" fmla="*/ 0 w 1496949"/>
                    <a:gd name="connsiteY5" fmla="*/ 100965 h 100964"/>
                    <a:gd name="connsiteX6" fmla="*/ 0 w 1496949"/>
                    <a:gd name="connsiteY6" fmla="*/ 100965 h 100964"/>
                    <a:gd name="connsiteX7" fmla="*/ 0 w 1496949"/>
                    <a:gd name="connsiteY7" fmla="*/ 0 h 100964"/>
                    <a:gd name="connsiteX8" fmla="*/ 0 w 1496949"/>
                    <a:gd name="connsiteY8" fmla="*/ 0 h 1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949" h="100964">
                      <a:moveTo>
                        <a:pt x="0" y="0"/>
                      </a:moveTo>
                      <a:lnTo>
                        <a:pt x="1491139" y="0"/>
                      </a:lnTo>
                      <a:cubicBezTo>
                        <a:pt x="1494349" y="0"/>
                        <a:pt x="1496949" y="2600"/>
                        <a:pt x="1496949" y="5810"/>
                      </a:cubicBezTo>
                      <a:lnTo>
                        <a:pt x="1496949" y="95155"/>
                      </a:lnTo>
                      <a:cubicBezTo>
                        <a:pt x="1496949" y="98365"/>
                        <a:pt x="1494349" y="100965"/>
                        <a:pt x="1491139" y="100965"/>
                      </a:cubicBezTo>
                      <a:lnTo>
                        <a:pt x="0" y="100965"/>
                      </a:lnTo>
                      <a:lnTo>
                        <a:pt x="0" y="100965"/>
                      </a:lnTo>
                      <a:lnTo>
                        <a:pt x="0" y="0"/>
                      </a:lnTo>
                      <a:lnTo>
                        <a:pt x="0" y="0"/>
                      </a:ln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4" name="任意多边形: 形状 503"/>
                <p:cNvSpPr/>
                <p:nvPr>
                  <p:custDataLst>
                    <p:tags r:id="rId144"/>
                  </p:custDataLst>
                </p:nvPr>
              </p:nvSpPr>
              <p:spPr>
                <a:xfrm>
                  <a:off x="2078735" y="4962525"/>
                  <a:ext cx="79438" cy="66103"/>
                </a:xfrm>
                <a:custGeom>
                  <a:avLst/>
                  <a:gdLst>
                    <a:gd name="connsiteX0" fmla="*/ 0 w 79438"/>
                    <a:gd name="connsiteY0" fmla="*/ 24955 h 66103"/>
                    <a:gd name="connsiteX1" fmla="*/ 41148 w 79438"/>
                    <a:gd name="connsiteY1" fmla="*/ 66104 h 66103"/>
                    <a:gd name="connsiteX2" fmla="*/ 67723 w 79438"/>
                    <a:gd name="connsiteY2" fmla="*/ 66104 h 66103"/>
                    <a:gd name="connsiteX3" fmla="*/ 79439 w 79438"/>
                    <a:gd name="connsiteY3" fmla="*/ 0 h 66103"/>
                    <a:gd name="connsiteX4" fmla="*/ 0 w 79438"/>
                    <a:gd name="connsiteY4" fmla="*/ 24955 h 6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8" h="66103">
                      <a:moveTo>
                        <a:pt x="0" y="24955"/>
                      </a:moveTo>
                      <a:lnTo>
                        <a:pt x="41148" y="66104"/>
                      </a:lnTo>
                      <a:lnTo>
                        <a:pt x="67723" y="66104"/>
                      </a:lnTo>
                      <a:lnTo>
                        <a:pt x="79439" y="0"/>
                      </a:lnTo>
                      <a:lnTo>
                        <a:pt x="0" y="2495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5" name="任意多边形: 形状 504"/>
                <p:cNvSpPr/>
                <p:nvPr>
                  <p:custDataLst>
                    <p:tags r:id="rId145"/>
                  </p:custDataLst>
                </p:nvPr>
              </p:nvSpPr>
              <p:spPr>
                <a:xfrm>
                  <a:off x="2094356" y="4939188"/>
                  <a:ext cx="162115" cy="163639"/>
                </a:xfrm>
                <a:custGeom>
                  <a:avLst/>
                  <a:gdLst>
                    <a:gd name="connsiteX0" fmla="*/ 96679 w 162115"/>
                    <a:gd name="connsiteY0" fmla="*/ 0 h 163639"/>
                    <a:gd name="connsiteX1" fmla="*/ 65437 w 162115"/>
                    <a:gd name="connsiteY1" fmla="*/ 0 h 163639"/>
                    <a:gd name="connsiteX2" fmla="*/ 0 w 162115"/>
                    <a:gd name="connsiteY2" fmla="*/ 81820 h 163639"/>
                    <a:gd name="connsiteX3" fmla="*/ 65437 w 162115"/>
                    <a:gd name="connsiteY3" fmla="*/ 163639 h 163639"/>
                    <a:gd name="connsiteX4" fmla="*/ 96679 w 162115"/>
                    <a:gd name="connsiteY4" fmla="*/ 163639 h 163639"/>
                    <a:gd name="connsiteX5" fmla="*/ 162116 w 162115"/>
                    <a:gd name="connsiteY5" fmla="*/ 81820 h 163639"/>
                    <a:gd name="connsiteX6" fmla="*/ 96679 w 162115"/>
                    <a:gd name="connsiteY6" fmla="*/ 0 h 16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15" h="163639">
                      <a:moveTo>
                        <a:pt x="96679" y="0"/>
                      </a:moveTo>
                      <a:lnTo>
                        <a:pt x="65437" y="0"/>
                      </a:lnTo>
                      <a:cubicBezTo>
                        <a:pt x="29337" y="0"/>
                        <a:pt x="0" y="36576"/>
                        <a:pt x="0" y="81820"/>
                      </a:cubicBezTo>
                      <a:cubicBezTo>
                        <a:pt x="0" y="127063"/>
                        <a:pt x="29337" y="163639"/>
                        <a:pt x="65437" y="163639"/>
                      </a:cubicBezTo>
                      <a:lnTo>
                        <a:pt x="96679" y="163639"/>
                      </a:lnTo>
                      <a:cubicBezTo>
                        <a:pt x="132779" y="163639"/>
                        <a:pt x="162116" y="126968"/>
                        <a:pt x="162116" y="81820"/>
                      </a:cubicBezTo>
                      <a:cubicBezTo>
                        <a:pt x="162116" y="36671"/>
                        <a:pt x="132779" y="0"/>
                        <a:pt x="96679"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6" name="任意多边形: 形状 505"/>
                <p:cNvSpPr/>
                <p:nvPr>
                  <p:custDataLst>
                    <p:tags r:id="rId146"/>
                  </p:custDataLst>
                </p:nvPr>
              </p:nvSpPr>
              <p:spPr>
                <a:xfrm>
                  <a:off x="2125503" y="4939188"/>
                  <a:ext cx="131063" cy="163639"/>
                </a:xfrm>
                <a:custGeom>
                  <a:avLst/>
                  <a:gdLst>
                    <a:gd name="connsiteX0" fmla="*/ 131064 w 131063"/>
                    <a:gd name="connsiteY0" fmla="*/ 81820 h 163639"/>
                    <a:gd name="connsiteX1" fmla="*/ 65532 w 131063"/>
                    <a:gd name="connsiteY1" fmla="*/ 163639 h 163639"/>
                    <a:gd name="connsiteX2" fmla="*/ 0 w 131063"/>
                    <a:gd name="connsiteY2" fmla="*/ 81820 h 163639"/>
                    <a:gd name="connsiteX3" fmla="*/ 65532 w 131063"/>
                    <a:gd name="connsiteY3" fmla="*/ 0 h 163639"/>
                    <a:gd name="connsiteX4" fmla="*/ 131064 w 131063"/>
                    <a:gd name="connsiteY4" fmla="*/ 81820 h 16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63" h="163639">
                      <a:moveTo>
                        <a:pt x="131064" y="81820"/>
                      </a:moveTo>
                      <a:cubicBezTo>
                        <a:pt x="131064" y="127008"/>
                        <a:pt x="101724" y="163639"/>
                        <a:pt x="65532" y="163639"/>
                      </a:cubicBezTo>
                      <a:cubicBezTo>
                        <a:pt x="29340" y="163639"/>
                        <a:pt x="0" y="127007"/>
                        <a:pt x="0" y="81820"/>
                      </a:cubicBezTo>
                      <a:cubicBezTo>
                        <a:pt x="0" y="36632"/>
                        <a:pt x="29340" y="0"/>
                        <a:pt x="65532" y="0"/>
                      </a:cubicBezTo>
                      <a:cubicBezTo>
                        <a:pt x="101724" y="0"/>
                        <a:pt x="131064" y="36632"/>
                        <a:pt x="131064" y="81820"/>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7" name="任意多边形: 形状 506"/>
                <p:cNvSpPr/>
                <p:nvPr>
                  <p:custDataLst>
                    <p:tags r:id="rId147"/>
                  </p:custDataLst>
                </p:nvPr>
              </p:nvSpPr>
              <p:spPr>
                <a:xfrm>
                  <a:off x="2148935" y="4962525"/>
                  <a:ext cx="84200" cy="116966"/>
                </a:xfrm>
                <a:custGeom>
                  <a:avLst/>
                  <a:gdLst>
                    <a:gd name="connsiteX0" fmla="*/ 84201 w 84200"/>
                    <a:gd name="connsiteY0" fmla="*/ 58483 h 116966"/>
                    <a:gd name="connsiteX1" fmla="*/ 42101 w 84200"/>
                    <a:gd name="connsiteY1" fmla="*/ 116967 h 116966"/>
                    <a:gd name="connsiteX2" fmla="*/ 0 w 84200"/>
                    <a:gd name="connsiteY2" fmla="*/ 58483 h 116966"/>
                    <a:gd name="connsiteX3" fmla="*/ 42101 w 84200"/>
                    <a:gd name="connsiteY3" fmla="*/ 0 h 116966"/>
                    <a:gd name="connsiteX4" fmla="*/ 84201 w 84200"/>
                    <a:gd name="connsiteY4" fmla="*/ 58483 h 116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116966">
                      <a:moveTo>
                        <a:pt x="84201" y="58483"/>
                      </a:moveTo>
                      <a:cubicBezTo>
                        <a:pt x="84201" y="90783"/>
                        <a:pt x="65352" y="116967"/>
                        <a:pt x="42101" y="116967"/>
                      </a:cubicBezTo>
                      <a:cubicBezTo>
                        <a:pt x="18849" y="116967"/>
                        <a:pt x="0" y="90783"/>
                        <a:pt x="0" y="58483"/>
                      </a:cubicBezTo>
                      <a:cubicBezTo>
                        <a:pt x="0" y="26184"/>
                        <a:pt x="18849" y="0"/>
                        <a:pt x="42101" y="0"/>
                      </a:cubicBezTo>
                      <a:cubicBezTo>
                        <a:pt x="65352" y="0"/>
                        <a:pt x="84201" y="26184"/>
                        <a:pt x="84201" y="58483"/>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8" name="任意多边形: 形状 507"/>
                <p:cNvSpPr/>
                <p:nvPr>
                  <p:custDataLst>
                    <p:tags r:id="rId148"/>
                  </p:custDataLst>
                </p:nvPr>
              </p:nvSpPr>
              <p:spPr>
                <a:xfrm>
                  <a:off x="2078355" y="4875276"/>
                  <a:ext cx="124682" cy="153274"/>
                </a:xfrm>
                <a:custGeom>
                  <a:avLst/>
                  <a:gdLst>
                    <a:gd name="connsiteX0" fmla="*/ 124682 w 124682"/>
                    <a:gd name="connsiteY0" fmla="*/ 138017 h 153274"/>
                    <a:gd name="connsiteX1" fmla="*/ 124682 w 124682"/>
                    <a:gd name="connsiteY1" fmla="*/ 72009 h 153274"/>
                    <a:gd name="connsiteX2" fmla="*/ 110585 w 124682"/>
                    <a:gd name="connsiteY2" fmla="*/ 38100 h 153274"/>
                    <a:gd name="connsiteX3" fmla="*/ 72485 w 124682"/>
                    <a:gd name="connsiteY3" fmla="*/ 0 h 153274"/>
                    <a:gd name="connsiteX4" fmla="*/ 0 w 124682"/>
                    <a:gd name="connsiteY4" fmla="*/ 0 h 153274"/>
                    <a:gd name="connsiteX5" fmla="*/ 0 w 124682"/>
                    <a:gd name="connsiteY5" fmla="*/ 112395 h 153274"/>
                    <a:gd name="connsiteX6" fmla="*/ 62103 w 124682"/>
                    <a:gd name="connsiteY6" fmla="*/ 112395 h 153274"/>
                    <a:gd name="connsiteX7" fmla="*/ 98584 w 124682"/>
                    <a:gd name="connsiteY7" fmla="*/ 148876 h 153274"/>
                    <a:gd name="connsiteX8" fmla="*/ 110014 w 124682"/>
                    <a:gd name="connsiteY8" fmla="*/ 153257 h 153274"/>
                    <a:gd name="connsiteX9" fmla="*/ 110014 w 124682"/>
                    <a:gd name="connsiteY9" fmla="*/ 153257 h 153274"/>
                    <a:gd name="connsiteX10" fmla="*/ 124682 w 124682"/>
                    <a:gd name="connsiteY10" fmla="*/ 138017 h 15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82" h="153274">
                      <a:moveTo>
                        <a:pt x="124682" y="138017"/>
                      </a:moveTo>
                      <a:lnTo>
                        <a:pt x="124682" y="72009"/>
                      </a:lnTo>
                      <a:cubicBezTo>
                        <a:pt x="124701" y="59274"/>
                        <a:pt x="119625" y="47063"/>
                        <a:pt x="110585" y="38100"/>
                      </a:cubicBezTo>
                      <a:lnTo>
                        <a:pt x="72485" y="0"/>
                      </a:lnTo>
                      <a:lnTo>
                        <a:pt x="0" y="0"/>
                      </a:lnTo>
                      <a:lnTo>
                        <a:pt x="0" y="112395"/>
                      </a:lnTo>
                      <a:lnTo>
                        <a:pt x="62103" y="112395"/>
                      </a:lnTo>
                      <a:lnTo>
                        <a:pt x="98584" y="148876"/>
                      </a:lnTo>
                      <a:cubicBezTo>
                        <a:pt x="101613" y="151867"/>
                        <a:pt x="105756" y="153457"/>
                        <a:pt x="110014" y="153257"/>
                      </a:cubicBezTo>
                      <a:lnTo>
                        <a:pt x="110014" y="153257"/>
                      </a:lnTo>
                      <a:cubicBezTo>
                        <a:pt x="118224" y="153000"/>
                        <a:pt x="124739" y="146237"/>
                        <a:pt x="124682" y="13801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09" name="任意多边形: 形状 508"/>
                <p:cNvSpPr/>
                <p:nvPr>
                  <p:custDataLst>
                    <p:tags r:id="rId149"/>
                  </p:custDataLst>
                </p:nvPr>
              </p:nvSpPr>
              <p:spPr>
                <a:xfrm>
                  <a:off x="2078355" y="4875085"/>
                  <a:ext cx="124682" cy="153192"/>
                </a:xfrm>
                <a:custGeom>
                  <a:avLst/>
                  <a:gdLst>
                    <a:gd name="connsiteX0" fmla="*/ 124682 w 124682"/>
                    <a:gd name="connsiteY0" fmla="*/ 72199 h 153192"/>
                    <a:gd name="connsiteX1" fmla="*/ 124682 w 124682"/>
                    <a:gd name="connsiteY1" fmla="*/ 138208 h 153192"/>
                    <a:gd name="connsiteX2" fmla="*/ 110395 w 124682"/>
                    <a:gd name="connsiteY2" fmla="*/ 153162 h 153192"/>
                    <a:gd name="connsiteX3" fmla="*/ 98965 w 124682"/>
                    <a:gd name="connsiteY3" fmla="*/ 148780 h 153192"/>
                    <a:gd name="connsiteX4" fmla="*/ 62484 w 124682"/>
                    <a:gd name="connsiteY4" fmla="*/ 112395 h 153192"/>
                    <a:gd name="connsiteX5" fmla="*/ 0 w 124682"/>
                    <a:gd name="connsiteY5" fmla="*/ 112395 h 153192"/>
                    <a:gd name="connsiteX6" fmla="*/ 0 w 124682"/>
                    <a:gd name="connsiteY6" fmla="*/ 0 h 153192"/>
                    <a:gd name="connsiteX7" fmla="*/ 71914 w 124682"/>
                    <a:gd name="connsiteY7" fmla="*/ 0 h 153192"/>
                    <a:gd name="connsiteX8" fmla="*/ 110014 w 124682"/>
                    <a:gd name="connsiteY8" fmla="*/ 38100 h 153192"/>
                    <a:gd name="connsiteX9" fmla="*/ 124682 w 124682"/>
                    <a:gd name="connsiteY9" fmla="*/ 72199 h 1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682" h="153192">
                      <a:moveTo>
                        <a:pt x="124682" y="72199"/>
                      </a:moveTo>
                      <a:lnTo>
                        <a:pt x="124682" y="138208"/>
                      </a:lnTo>
                      <a:cubicBezTo>
                        <a:pt x="124692" y="146209"/>
                        <a:pt x="118396" y="152810"/>
                        <a:pt x="110395" y="153162"/>
                      </a:cubicBezTo>
                      <a:cubicBezTo>
                        <a:pt x="106128" y="153438"/>
                        <a:pt x="101956" y="151838"/>
                        <a:pt x="98965" y="148780"/>
                      </a:cubicBezTo>
                      <a:lnTo>
                        <a:pt x="62484" y="112395"/>
                      </a:lnTo>
                      <a:lnTo>
                        <a:pt x="0" y="112395"/>
                      </a:lnTo>
                      <a:lnTo>
                        <a:pt x="0" y="0"/>
                      </a:lnTo>
                      <a:lnTo>
                        <a:pt x="71914" y="0"/>
                      </a:lnTo>
                      <a:lnTo>
                        <a:pt x="110014" y="38100"/>
                      </a:lnTo>
                      <a:cubicBezTo>
                        <a:pt x="119310" y="47015"/>
                        <a:pt x="124606" y="59322"/>
                        <a:pt x="124682" y="72199"/>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0" name="任意多边形: 形状 509"/>
                <p:cNvSpPr/>
                <p:nvPr>
                  <p:custDataLst>
                    <p:tags r:id="rId150"/>
                  </p:custDataLst>
                </p:nvPr>
              </p:nvSpPr>
              <p:spPr>
                <a:xfrm>
                  <a:off x="2140838" y="4875085"/>
                  <a:ext cx="62198" cy="153192"/>
                </a:xfrm>
                <a:custGeom>
                  <a:avLst/>
                  <a:gdLst>
                    <a:gd name="connsiteX0" fmla="*/ 62198 w 62198"/>
                    <a:gd name="connsiteY0" fmla="*/ 72199 h 153192"/>
                    <a:gd name="connsiteX1" fmla="*/ 62198 w 62198"/>
                    <a:gd name="connsiteY1" fmla="*/ 138208 h 153192"/>
                    <a:gd name="connsiteX2" fmla="*/ 47911 w 62198"/>
                    <a:gd name="connsiteY2" fmla="*/ 153162 h 153192"/>
                    <a:gd name="connsiteX3" fmla="*/ 36481 w 62198"/>
                    <a:gd name="connsiteY3" fmla="*/ 148780 h 153192"/>
                    <a:gd name="connsiteX4" fmla="*/ 0 w 62198"/>
                    <a:gd name="connsiteY4" fmla="*/ 112395 h 153192"/>
                    <a:gd name="connsiteX5" fmla="*/ 0 w 62198"/>
                    <a:gd name="connsiteY5" fmla="*/ 0 h 153192"/>
                    <a:gd name="connsiteX6" fmla="*/ 9525 w 62198"/>
                    <a:gd name="connsiteY6" fmla="*/ 0 h 153192"/>
                    <a:gd name="connsiteX7" fmla="*/ 47625 w 62198"/>
                    <a:gd name="connsiteY7" fmla="*/ 38100 h 153192"/>
                    <a:gd name="connsiteX8" fmla="*/ 62198 w 62198"/>
                    <a:gd name="connsiteY8" fmla="*/ 72199 h 1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98" h="153192">
                      <a:moveTo>
                        <a:pt x="62198" y="72199"/>
                      </a:moveTo>
                      <a:lnTo>
                        <a:pt x="62198" y="138208"/>
                      </a:lnTo>
                      <a:cubicBezTo>
                        <a:pt x="62208" y="146209"/>
                        <a:pt x="55912" y="152810"/>
                        <a:pt x="47911" y="153162"/>
                      </a:cubicBezTo>
                      <a:cubicBezTo>
                        <a:pt x="43644" y="153438"/>
                        <a:pt x="39472" y="151838"/>
                        <a:pt x="36481" y="148780"/>
                      </a:cubicBezTo>
                      <a:lnTo>
                        <a:pt x="0" y="112395"/>
                      </a:lnTo>
                      <a:lnTo>
                        <a:pt x="0" y="0"/>
                      </a:lnTo>
                      <a:lnTo>
                        <a:pt x="9525" y="0"/>
                      </a:lnTo>
                      <a:lnTo>
                        <a:pt x="47625" y="38100"/>
                      </a:lnTo>
                      <a:cubicBezTo>
                        <a:pt x="56893" y="47034"/>
                        <a:pt x="62151" y="59331"/>
                        <a:pt x="62198" y="7219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1" name="任意多边形: 形状 510"/>
                <p:cNvSpPr/>
                <p:nvPr>
                  <p:custDataLst>
                    <p:tags r:id="rId151"/>
                  </p:custDataLst>
                </p:nvPr>
              </p:nvSpPr>
              <p:spPr>
                <a:xfrm>
                  <a:off x="2067401" y="4757261"/>
                  <a:ext cx="158114" cy="125920"/>
                </a:xfrm>
                <a:custGeom>
                  <a:avLst/>
                  <a:gdLst>
                    <a:gd name="connsiteX0" fmla="*/ 147352 w 158114"/>
                    <a:gd name="connsiteY0" fmla="*/ 0 h 125920"/>
                    <a:gd name="connsiteX1" fmla="*/ 158115 w 158114"/>
                    <a:gd name="connsiteY1" fmla="*/ 0 h 125920"/>
                    <a:gd name="connsiteX2" fmla="*/ 158115 w 158114"/>
                    <a:gd name="connsiteY2" fmla="*/ 125920 h 125920"/>
                    <a:gd name="connsiteX3" fmla="*/ 147352 w 158114"/>
                    <a:gd name="connsiteY3" fmla="*/ 125920 h 125920"/>
                    <a:gd name="connsiteX4" fmla="*/ 10763 w 158114"/>
                    <a:gd name="connsiteY4" fmla="*/ 125920 h 125920"/>
                    <a:gd name="connsiteX5" fmla="*/ 0 w 158114"/>
                    <a:gd name="connsiteY5" fmla="*/ 125920 h 125920"/>
                    <a:gd name="connsiteX6" fmla="*/ 0 w 158114"/>
                    <a:gd name="connsiteY6" fmla="*/ 0 h 125920"/>
                    <a:gd name="connsiteX7" fmla="*/ 10763 w 158114"/>
                    <a:gd name="connsiteY7" fmla="*/ 0 h 12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4" h="125920">
                      <a:moveTo>
                        <a:pt x="147352" y="0"/>
                      </a:moveTo>
                      <a:cubicBezTo>
                        <a:pt x="153296" y="0"/>
                        <a:pt x="158115" y="0"/>
                        <a:pt x="158115" y="0"/>
                      </a:cubicBezTo>
                      <a:lnTo>
                        <a:pt x="158115" y="125920"/>
                      </a:lnTo>
                      <a:cubicBezTo>
                        <a:pt x="158115" y="125920"/>
                        <a:pt x="153296" y="125920"/>
                        <a:pt x="147352" y="125920"/>
                      </a:cubicBezTo>
                      <a:lnTo>
                        <a:pt x="10763" y="125920"/>
                      </a:lnTo>
                      <a:cubicBezTo>
                        <a:pt x="4819" y="125920"/>
                        <a:pt x="0" y="125920"/>
                        <a:pt x="0" y="125920"/>
                      </a:cubicBezTo>
                      <a:lnTo>
                        <a:pt x="0" y="0"/>
                      </a:lnTo>
                      <a:cubicBezTo>
                        <a:pt x="0" y="0"/>
                        <a:pt x="4819" y="0"/>
                        <a:pt x="10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2" name="任意多边形: 形状 511"/>
                <p:cNvSpPr/>
                <p:nvPr>
                  <p:custDataLst>
                    <p:tags r:id="rId152"/>
                  </p:custDataLst>
                </p:nvPr>
              </p:nvSpPr>
              <p:spPr>
                <a:xfrm>
                  <a:off x="2067591" y="4757261"/>
                  <a:ext cx="157925" cy="126302"/>
                </a:xfrm>
                <a:custGeom>
                  <a:avLst/>
                  <a:gdLst>
                    <a:gd name="connsiteX0" fmla="*/ 157925 w 157925"/>
                    <a:gd name="connsiteY0" fmla="*/ 10763 h 126302"/>
                    <a:gd name="connsiteX1" fmla="*/ 157925 w 157925"/>
                    <a:gd name="connsiteY1" fmla="*/ 115538 h 126302"/>
                    <a:gd name="connsiteX2" fmla="*/ 147352 w 157925"/>
                    <a:gd name="connsiteY2" fmla="*/ 126302 h 126302"/>
                    <a:gd name="connsiteX3" fmla="*/ 147161 w 157925"/>
                    <a:gd name="connsiteY3" fmla="*/ 126302 h 126302"/>
                    <a:gd name="connsiteX4" fmla="*/ 10763 w 157925"/>
                    <a:gd name="connsiteY4" fmla="*/ 126302 h 126302"/>
                    <a:gd name="connsiteX5" fmla="*/ 0 w 157925"/>
                    <a:gd name="connsiteY5" fmla="*/ 115729 h 126302"/>
                    <a:gd name="connsiteX6" fmla="*/ 0 w 157925"/>
                    <a:gd name="connsiteY6" fmla="*/ 115538 h 126302"/>
                    <a:gd name="connsiteX7" fmla="*/ 0 w 157925"/>
                    <a:gd name="connsiteY7" fmla="*/ 10763 h 126302"/>
                    <a:gd name="connsiteX8" fmla="*/ 10763 w 157925"/>
                    <a:gd name="connsiteY8" fmla="*/ 0 h 126302"/>
                    <a:gd name="connsiteX9" fmla="*/ 147257 w 157925"/>
                    <a:gd name="connsiteY9" fmla="*/ 0 h 126302"/>
                    <a:gd name="connsiteX10" fmla="*/ 157925 w 157925"/>
                    <a:gd name="connsiteY10" fmla="*/ 10763 h 12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925" h="126302">
                      <a:moveTo>
                        <a:pt x="157925" y="10763"/>
                      </a:moveTo>
                      <a:lnTo>
                        <a:pt x="157925" y="115538"/>
                      </a:lnTo>
                      <a:cubicBezTo>
                        <a:pt x="157982" y="121434"/>
                        <a:pt x="153248" y="126244"/>
                        <a:pt x="147352" y="126302"/>
                      </a:cubicBezTo>
                      <a:cubicBezTo>
                        <a:pt x="147285" y="126302"/>
                        <a:pt x="147228" y="126302"/>
                        <a:pt x="147161" y="126302"/>
                      </a:cubicBezTo>
                      <a:lnTo>
                        <a:pt x="10763" y="126302"/>
                      </a:lnTo>
                      <a:cubicBezTo>
                        <a:pt x="4867" y="126359"/>
                        <a:pt x="57" y="121625"/>
                        <a:pt x="0" y="115729"/>
                      </a:cubicBezTo>
                      <a:cubicBezTo>
                        <a:pt x="0" y="115662"/>
                        <a:pt x="0" y="115605"/>
                        <a:pt x="0" y="115538"/>
                      </a:cubicBezTo>
                      <a:lnTo>
                        <a:pt x="0" y="10763"/>
                      </a:lnTo>
                      <a:cubicBezTo>
                        <a:pt x="0" y="4820"/>
                        <a:pt x="4820" y="0"/>
                        <a:pt x="10763" y="0"/>
                      </a:cubicBezTo>
                      <a:lnTo>
                        <a:pt x="147257" y="0"/>
                      </a:lnTo>
                      <a:cubicBezTo>
                        <a:pt x="153162" y="48"/>
                        <a:pt x="157925" y="4858"/>
                        <a:pt x="157925" y="10763"/>
                      </a:cubicBez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3" name="任意多边形: 形状 512"/>
                <p:cNvSpPr/>
                <p:nvPr>
                  <p:custDataLst>
                    <p:tags r:id="rId153"/>
                  </p:custDataLst>
                </p:nvPr>
              </p:nvSpPr>
              <p:spPr>
                <a:xfrm>
                  <a:off x="2130171" y="4757261"/>
                  <a:ext cx="95345" cy="126301"/>
                </a:xfrm>
                <a:custGeom>
                  <a:avLst/>
                  <a:gdLst>
                    <a:gd name="connsiteX0" fmla="*/ 95345 w 95345"/>
                    <a:gd name="connsiteY0" fmla="*/ 10763 h 126301"/>
                    <a:gd name="connsiteX1" fmla="*/ 95345 w 95345"/>
                    <a:gd name="connsiteY1" fmla="*/ 115538 h 126301"/>
                    <a:gd name="connsiteX2" fmla="*/ 84772 w 95345"/>
                    <a:gd name="connsiteY2" fmla="*/ 126302 h 126301"/>
                    <a:gd name="connsiteX3" fmla="*/ 84582 w 95345"/>
                    <a:gd name="connsiteY3" fmla="*/ 126302 h 126301"/>
                    <a:gd name="connsiteX4" fmla="*/ 10763 w 95345"/>
                    <a:gd name="connsiteY4" fmla="*/ 126302 h 126301"/>
                    <a:gd name="connsiteX5" fmla="*/ 0 w 95345"/>
                    <a:gd name="connsiteY5" fmla="*/ 115538 h 126301"/>
                    <a:gd name="connsiteX6" fmla="*/ 0 w 95345"/>
                    <a:gd name="connsiteY6" fmla="*/ 10763 h 126301"/>
                    <a:gd name="connsiteX7" fmla="*/ 10763 w 95345"/>
                    <a:gd name="connsiteY7" fmla="*/ 0 h 126301"/>
                    <a:gd name="connsiteX8" fmla="*/ 84582 w 95345"/>
                    <a:gd name="connsiteY8" fmla="*/ 0 h 126301"/>
                    <a:gd name="connsiteX9" fmla="*/ 95345 w 95345"/>
                    <a:gd name="connsiteY9" fmla="*/ 10763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 h="126301">
                      <a:moveTo>
                        <a:pt x="95345" y="10763"/>
                      </a:moveTo>
                      <a:lnTo>
                        <a:pt x="95345" y="115538"/>
                      </a:lnTo>
                      <a:cubicBezTo>
                        <a:pt x="95402" y="121434"/>
                        <a:pt x="90668" y="126244"/>
                        <a:pt x="84772" y="126302"/>
                      </a:cubicBezTo>
                      <a:cubicBezTo>
                        <a:pt x="84706" y="126302"/>
                        <a:pt x="84649" y="126302"/>
                        <a:pt x="84582" y="126302"/>
                      </a:cubicBezTo>
                      <a:lnTo>
                        <a:pt x="10763" y="126302"/>
                      </a:lnTo>
                      <a:cubicBezTo>
                        <a:pt x="4820" y="126302"/>
                        <a:pt x="0" y="121482"/>
                        <a:pt x="0" y="115538"/>
                      </a:cubicBezTo>
                      <a:lnTo>
                        <a:pt x="0" y="10763"/>
                      </a:lnTo>
                      <a:cubicBezTo>
                        <a:pt x="48" y="4839"/>
                        <a:pt x="4839" y="48"/>
                        <a:pt x="10763" y="0"/>
                      </a:cubicBezTo>
                      <a:lnTo>
                        <a:pt x="84582" y="0"/>
                      </a:lnTo>
                      <a:cubicBezTo>
                        <a:pt x="90526" y="0"/>
                        <a:pt x="95345" y="4820"/>
                        <a:pt x="95345" y="1076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grpSp>
      <p:grpSp>
        <p:nvGrpSpPr>
          <p:cNvPr id="588" name="组合 587"/>
          <p:cNvGrpSpPr/>
          <p:nvPr/>
        </p:nvGrpSpPr>
        <p:grpSpPr>
          <a:xfrm>
            <a:off x="5320296" y="1546385"/>
            <a:ext cx="3924000" cy="529315"/>
            <a:chOff x="1608881" y="2067359"/>
            <a:chExt cx="5491652" cy="740780"/>
          </a:xfrm>
        </p:grpSpPr>
        <p:sp>
          <p:nvSpPr>
            <p:cNvPr id="590" name="矩形 589"/>
            <p:cNvSpPr/>
            <p:nvPr>
              <p:custDataLst>
                <p:tags r:id="rId154"/>
              </p:custDataLst>
            </p:nvPr>
          </p:nvSpPr>
          <p:spPr>
            <a:xfrm>
              <a:off x="1608881" y="2067359"/>
              <a:ext cx="5491652" cy="740780"/>
            </a:xfrm>
            <a:prstGeom prst="rect">
              <a:avLst/>
            </a:prstGeom>
            <a:solidFill>
              <a:srgbClr val="E5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591" name="文本框 590"/>
            <p:cNvSpPr txBox="1"/>
            <p:nvPr>
              <p:custDataLst>
                <p:tags r:id="rId155"/>
              </p:custDataLst>
            </p:nvPr>
          </p:nvSpPr>
          <p:spPr>
            <a:xfrm>
              <a:off x="1678750" y="2154277"/>
              <a:ext cx="5290124" cy="559956"/>
            </a:xfrm>
            <a:prstGeom prst="rect">
              <a:avLst/>
            </a:prstGeom>
            <a:noFill/>
          </p:spPr>
          <p:txBody>
            <a:bodyPr wrap="square" rtlCol="0">
              <a:spAutoFit/>
            </a:bodyPr>
            <a:p>
              <a:r>
                <a:rPr lang="zh-CN" altLang="en-US" sz="2000" dirty="0">
                  <a:solidFill>
                    <a:schemeClr val="accent1"/>
                  </a:solidFill>
                  <a:latin typeface="+mj-ea"/>
                  <a:ea typeface="+mj-ea"/>
                </a:rPr>
                <a:t>哪一类肺结核患者需要住院治疗</a:t>
              </a:r>
              <a:endParaRPr lang="en-US" altLang="zh-CN" sz="2000" dirty="0">
                <a:solidFill>
                  <a:schemeClr val="accent1"/>
                </a:solidFill>
                <a:latin typeface="+mj-ea"/>
                <a:ea typeface="+mj-ea"/>
              </a:endParaRPr>
            </a:p>
          </p:txBody>
        </p:sp>
      </p:grpSp>
      <p:grpSp>
        <p:nvGrpSpPr>
          <p:cNvPr id="592" name="组合 591"/>
          <p:cNvGrpSpPr/>
          <p:nvPr/>
        </p:nvGrpSpPr>
        <p:grpSpPr>
          <a:xfrm>
            <a:off x="4368605" y="2609722"/>
            <a:ext cx="7326825" cy="423321"/>
            <a:chOff x="2824225" y="4012492"/>
            <a:chExt cx="7326825" cy="423321"/>
          </a:xfrm>
        </p:grpSpPr>
        <p:grpSp>
          <p:nvGrpSpPr>
            <p:cNvPr id="593" name="组合 592"/>
            <p:cNvGrpSpPr/>
            <p:nvPr/>
          </p:nvGrpSpPr>
          <p:grpSpPr>
            <a:xfrm>
              <a:off x="2824225" y="4114194"/>
              <a:ext cx="289366" cy="289366"/>
              <a:chOff x="8183301" y="706056"/>
              <a:chExt cx="416688" cy="416688"/>
            </a:xfrm>
          </p:grpSpPr>
          <p:sp>
            <p:nvSpPr>
              <p:cNvPr id="595" name="矩形: 圆角 594"/>
              <p:cNvSpPr/>
              <p:nvPr>
                <p:custDataLst>
                  <p:tags r:id="rId156"/>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596" name="freeform61"/>
              <p:cNvSpPr/>
              <p:nvPr>
                <p:custDataLst>
                  <p:tags r:id="rId157"/>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594" name="文本框 593"/>
            <p:cNvSpPr txBox="1"/>
            <p:nvPr>
              <p:custDataLst>
                <p:tags r:id="rId158"/>
              </p:custDataLst>
            </p:nvPr>
          </p:nvSpPr>
          <p:spPr>
            <a:xfrm>
              <a:off x="3185368" y="4012492"/>
              <a:ext cx="6965682" cy="423321"/>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大量排菌者：特别是初治排菌的肺结核患者应该到医院积极治疗；</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602" name="组合 601"/>
          <p:cNvGrpSpPr/>
          <p:nvPr/>
        </p:nvGrpSpPr>
        <p:grpSpPr>
          <a:xfrm>
            <a:off x="4368605" y="3189477"/>
            <a:ext cx="7326825" cy="460375"/>
            <a:chOff x="2824225" y="4012492"/>
            <a:chExt cx="7326825" cy="460375"/>
          </a:xfrm>
        </p:grpSpPr>
        <p:grpSp>
          <p:nvGrpSpPr>
            <p:cNvPr id="603" name="组合 602"/>
            <p:cNvGrpSpPr/>
            <p:nvPr/>
          </p:nvGrpSpPr>
          <p:grpSpPr>
            <a:xfrm>
              <a:off x="2824225" y="4114194"/>
              <a:ext cx="289366" cy="289366"/>
              <a:chOff x="8183301" y="706056"/>
              <a:chExt cx="416688" cy="416688"/>
            </a:xfrm>
          </p:grpSpPr>
          <p:sp>
            <p:nvSpPr>
              <p:cNvPr id="605" name="矩形: 圆角 604"/>
              <p:cNvSpPr/>
              <p:nvPr>
                <p:custDataLst>
                  <p:tags r:id="rId159"/>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606" name="freeform61"/>
              <p:cNvSpPr/>
              <p:nvPr>
                <p:custDataLst>
                  <p:tags r:id="rId160"/>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604" name="文本框 603"/>
            <p:cNvSpPr txBox="1"/>
            <p:nvPr>
              <p:custDataLst>
                <p:tags r:id="rId161"/>
              </p:custDataLst>
            </p:nvPr>
          </p:nvSpPr>
          <p:spPr>
            <a:xfrm>
              <a:off x="3185368" y="4012492"/>
              <a:ext cx="6965682" cy="460375"/>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病情不稳定者：持续高热或大咯血；</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607" name="组合 606"/>
          <p:cNvGrpSpPr/>
          <p:nvPr/>
        </p:nvGrpSpPr>
        <p:grpSpPr>
          <a:xfrm>
            <a:off x="4368605" y="3724147"/>
            <a:ext cx="7326825" cy="460375"/>
            <a:chOff x="2824225" y="3992172"/>
            <a:chExt cx="7326825" cy="460375"/>
          </a:xfrm>
        </p:grpSpPr>
        <p:grpSp>
          <p:nvGrpSpPr>
            <p:cNvPr id="608" name="组合 607"/>
            <p:cNvGrpSpPr/>
            <p:nvPr/>
          </p:nvGrpSpPr>
          <p:grpSpPr>
            <a:xfrm>
              <a:off x="2824225" y="4114194"/>
              <a:ext cx="289366" cy="289366"/>
              <a:chOff x="8183301" y="706056"/>
              <a:chExt cx="416688" cy="416688"/>
            </a:xfrm>
          </p:grpSpPr>
          <p:sp>
            <p:nvSpPr>
              <p:cNvPr id="610" name="矩形: 圆角 609"/>
              <p:cNvSpPr/>
              <p:nvPr>
                <p:custDataLst>
                  <p:tags r:id="rId162"/>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611" name="freeform61"/>
              <p:cNvSpPr/>
              <p:nvPr>
                <p:custDataLst>
                  <p:tags r:id="rId163"/>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609" name="文本框 608"/>
            <p:cNvSpPr txBox="1"/>
            <p:nvPr>
              <p:custDataLst>
                <p:tags r:id="rId164"/>
              </p:custDataLst>
            </p:nvPr>
          </p:nvSpPr>
          <p:spPr>
            <a:xfrm>
              <a:off x="3185368" y="3992172"/>
              <a:ext cx="6965682" cy="460375"/>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糖尿病控制不佳、合并矽肺、有肝肾功能不良的肺结核患者。</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208677" y="106701"/>
            <a:ext cx="3098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TextBox 41"/>
          <p:cNvSpPr txBox="1"/>
          <p:nvPr/>
        </p:nvSpPr>
        <p:spPr>
          <a:xfrm>
            <a:off x="1259394" y="183706"/>
            <a:ext cx="2954655"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肺结核该如何治疗？</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4214049" y="414539"/>
            <a:ext cx="3652342"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任意多边形: 形状 21"/>
          <p:cNvSpPr/>
          <p:nvPr/>
        </p:nvSpPr>
        <p:spPr>
          <a:xfrm>
            <a:off x="6831282" y="1803797"/>
            <a:ext cx="3935968" cy="3028060"/>
          </a:xfrm>
          <a:custGeom>
            <a:avLst/>
            <a:gdLst>
              <a:gd name="connsiteX0" fmla="*/ 1414177 w 1535726"/>
              <a:gd name="connsiteY0" fmla="*/ 1181481 h 1181481"/>
              <a:gd name="connsiteX1" fmla="*/ 1406176 w 1535726"/>
              <a:gd name="connsiteY1" fmla="*/ 1176242 h 1181481"/>
              <a:gd name="connsiteX2" fmla="*/ 1411224 w 1535726"/>
              <a:gd name="connsiteY2" fmla="*/ 1168337 h 1181481"/>
              <a:gd name="connsiteX3" fmla="*/ 1419320 w 1535726"/>
              <a:gd name="connsiteY3" fmla="*/ 1173385 h 1181481"/>
              <a:gd name="connsiteX4" fmla="*/ 111157 w 1535726"/>
              <a:gd name="connsiteY4" fmla="*/ 1165193 h 1181481"/>
              <a:gd name="connsiteX5" fmla="*/ 106204 w 1535726"/>
              <a:gd name="connsiteY5" fmla="*/ 1157002 h 1181481"/>
              <a:gd name="connsiteX6" fmla="*/ 114395 w 1535726"/>
              <a:gd name="connsiteY6" fmla="*/ 1152144 h 1181481"/>
              <a:gd name="connsiteX7" fmla="*/ 119253 w 1535726"/>
              <a:gd name="connsiteY7" fmla="*/ 1160240 h 1181481"/>
              <a:gd name="connsiteX8" fmla="*/ 1434084 w 1535726"/>
              <a:gd name="connsiteY8" fmla="*/ 1148715 h 1181481"/>
              <a:gd name="connsiteX9" fmla="*/ 1425797 w 1535726"/>
              <a:gd name="connsiteY9" fmla="*/ 1143953 h 1181481"/>
              <a:gd name="connsiteX10" fmla="*/ 1430465 w 1535726"/>
              <a:gd name="connsiteY10" fmla="*/ 1135666 h 1181481"/>
              <a:gd name="connsiteX11" fmla="*/ 1438751 w 1535726"/>
              <a:gd name="connsiteY11" fmla="*/ 1140333 h 1181481"/>
              <a:gd name="connsiteX12" fmla="*/ 1434084 w 1535726"/>
              <a:gd name="connsiteY12" fmla="*/ 1148715 h 1181481"/>
              <a:gd name="connsiteX13" fmla="*/ 92107 w 1535726"/>
              <a:gd name="connsiteY13" fmla="*/ 1131951 h 1181481"/>
              <a:gd name="connsiteX14" fmla="*/ 87535 w 1535726"/>
              <a:gd name="connsiteY14" fmla="*/ 1123474 h 1181481"/>
              <a:gd name="connsiteX15" fmla="*/ 96012 w 1535726"/>
              <a:gd name="connsiteY15" fmla="*/ 1119092 h 1181481"/>
              <a:gd name="connsiteX16" fmla="*/ 100489 w 1535726"/>
              <a:gd name="connsiteY16" fmla="*/ 1127379 h 1181481"/>
              <a:gd name="connsiteX17" fmla="*/ 1452277 w 1535726"/>
              <a:gd name="connsiteY17" fmla="*/ 1114997 h 1181481"/>
              <a:gd name="connsiteX18" fmla="*/ 1443800 w 1535726"/>
              <a:gd name="connsiteY18" fmla="*/ 1110615 h 1181481"/>
              <a:gd name="connsiteX19" fmla="*/ 1448086 w 1535726"/>
              <a:gd name="connsiteY19" fmla="*/ 1102138 h 1181481"/>
              <a:gd name="connsiteX20" fmla="*/ 1456658 w 1535726"/>
              <a:gd name="connsiteY20" fmla="*/ 1106424 h 1181481"/>
              <a:gd name="connsiteX21" fmla="*/ 1452277 w 1535726"/>
              <a:gd name="connsiteY21" fmla="*/ 1114997 h 1181481"/>
              <a:gd name="connsiteX22" fmla="*/ 74676 w 1535726"/>
              <a:gd name="connsiteY22" fmla="*/ 1097756 h 1181481"/>
              <a:gd name="connsiteX23" fmla="*/ 70580 w 1535726"/>
              <a:gd name="connsiteY23" fmla="*/ 1089089 h 1181481"/>
              <a:gd name="connsiteX24" fmla="*/ 79248 w 1535726"/>
              <a:gd name="connsiteY24" fmla="*/ 1085183 h 1181481"/>
              <a:gd name="connsiteX25" fmla="*/ 83249 w 1535726"/>
              <a:gd name="connsiteY25" fmla="*/ 1093661 h 1181481"/>
              <a:gd name="connsiteX26" fmla="*/ 1468850 w 1535726"/>
              <a:gd name="connsiteY26" fmla="*/ 1080421 h 1181481"/>
              <a:gd name="connsiteX27" fmla="*/ 1460183 w 1535726"/>
              <a:gd name="connsiteY27" fmla="*/ 1076516 h 1181481"/>
              <a:gd name="connsiteX28" fmla="*/ 1463993 w 1535726"/>
              <a:gd name="connsiteY28" fmla="*/ 1067848 h 1181481"/>
              <a:gd name="connsiteX29" fmla="*/ 1472756 w 1535726"/>
              <a:gd name="connsiteY29" fmla="*/ 1071658 h 1181481"/>
              <a:gd name="connsiteX30" fmla="*/ 1468850 w 1535726"/>
              <a:gd name="connsiteY30" fmla="*/ 1080421 h 1181481"/>
              <a:gd name="connsiteX31" fmla="*/ 59150 w 1535726"/>
              <a:gd name="connsiteY31" fmla="*/ 1062800 h 1181481"/>
              <a:gd name="connsiteX32" fmla="*/ 55531 w 1535726"/>
              <a:gd name="connsiteY32" fmla="*/ 1053941 h 1181481"/>
              <a:gd name="connsiteX33" fmla="*/ 64389 w 1535726"/>
              <a:gd name="connsiteY33" fmla="*/ 1050417 h 1181481"/>
              <a:gd name="connsiteX34" fmla="*/ 67913 w 1535726"/>
              <a:gd name="connsiteY34" fmla="*/ 1059180 h 1181481"/>
              <a:gd name="connsiteX35" fmla="*/ 1483805 w 1535726"/>
              <a:gd name="connsiteY35" fmla="*/ 1044988 h 1181481"/>
              <a:gd name="connsiteX36" fmla="*/ 1474946 w 1535726"/>
              <a:gd name="connsiteY36" fmla="*/ 1041559 h 1181481"/>
              <a:gd name="connsiteX37" fmla="*/ 1478280 w 1535726"/>
              <a:gd name="connsiteY37" fmla="*/ 1032701 h 1181481"/>
              <a:gd name="connsiteX38" fmla="*/ 1487234 w 1535726"/>
              <a:gd name="connsiteY38" fmla="*/ 1036034 h 1181481"/>
              <a:gd name="connsiteX39" fmla="*/ 45530 w 1535726"/>
              <a:gd name="connsiteY39" fmla="*/ 1027081 h 1181481"/>
              <a:gd name="connsiteX40" fmla="*/ 42386 w 1535726"/>
              <a:gd name="connsiteY40" fmla="*/ 1017556 h 1181481"/>
              <a:gd name="connsiteX41" fmla="*/ 51340 w 1535726"/>
              <a:gd name="connsiteY41" fmla="*/ 1014508 h 1181481"/>
              <a:gd name="connsiteX42" fmla="*/ 54578 w 1535726"/>
              <a:gd name="connsiteY42" fmla="*/ 1023366 h 1181481"/>
              <a:gd name="connsiteX43" fmla="*/ 1496568 w 1535726"/>
              <a:gd name="connsiteY43" fmla="*/ 1008983 h 1181481"/>
              <a:gd name="connsiteX44" fmla="*/ 1487615 w 1535726"/>
              <a:gd name="connsiteY44" fmla="*/ 1005935 h 1181481"/>
              <a:gd name="connsiteX45" fmla="*/ 1490567 w 1535726"/>
              <a:gd name="connsiteY45" fmla="*/ 996982 h 1181481"/>
              <a:gd name="connsiteX46" fmla="*/ 1500092 w 1535726"/>
              <a:gd name="connsiteY46" fmla="*/ 999839 h 1181481"/>
              <a:gd name="connsiteX47" fmla="*/ 1496568 w 1535726"/>
              <a:gd name="connsiteY47" fmla="*/ 1008983 h 1181481"/>
              <a:gd name="connsiteX48" fmla="*/ 33147 w 1535726"/>
              <a:gd name="connsiteY48" fmla="*/ 990695 h 1181481"/>
              <a:gd name="connsiteX49" fmla="*/ 30385 w 1535726"/>
              <a:gd name="connsiteY49" fmla="*/ 981170 h 1181481"/>
              <a:gd name="connsiteX50" fmla="*/ 39910 w 1535726"/>
              <a:gd name="connsiteY50" fmla="*/ 978503 h 1181481"/>
              <a:gd name="connsiteX51" fmla="*/ 42577 w 1535726"/>
              <a:gd name="connsiteY51" fmla="*/ 987552 h 1181481"/>
              <a:gd name="connsiteX52" fmla="*/ 1507903 w 1535726"/>
              <a:gd name="connsiteY52" fmla="*/ 972312 h 1181481"/>
              <a:gd name="connsiteX53" fmla="*/ 1498378 w 1535726"/>
              <a:gd name="connsiteY53" fmla="*/ 969740 h 1181481"/>
              <a:gd name="connsiteX54" fmla="*/ 1500854 w 1535726"/>
              <a:gd name="connsiteY54" fmla="*/ 960215 h 1181481"/>
              <a:gd name="connsiteX55" fmla="*/ 1510379 w 1535726"/>
              <a:gd name="connsiteY55" fmla="*/ 962692 h 1181481"/>
              <a:gd name="connsiteX56" fmla="*/ 22955 w 1535726"/>
              <a:gd name="connsiteY56" fmla="*/ 954215 h 1181481"/>
              <a:gd name="connsiteX57" fmla="*/ 20669 w 1535726"/>
              <a:gd name="connsiteY57" fmla="*/ 944690 h 1181481"/>
              <a:gd name="connsiteX58" fmla="*/ 30194 w 1535726"/>
              <a:gd name="connsiteY58" fmla="*/ 942499 h 1181481"/>
              <a:gd name="connsiteX59" fmla="*/ 32480 w 1535726"/>
              <a:gd name="connsiteY59" fmla="*/ 952024 h 1181481"/>
              <a:gd name="connsiteX60" fmla="*/ 1517237 w 1535726"/>
              <a:gd name="connsiteY60" fmla="*/ 935165 h 1181481"/>
              <a:gd name="connsiteX61" fmla="*/ 1507712 w 1535726"/>
              <a:gd name="connsiteY61" fmla="*/ 933164 h 1181481"/>
              <a:gd name="connsiteX62" fmla="*/ 1509713 w 1535726"/>
              <a:gd name="connsiteY62" fmla="*/ 923639 h 1181481"/>
              <a:gd name="connsiteX63" fmla="*/ 1519238 w 1535726"/>
              <a:gd name="connsiteY63" fmla="*/ 925640 h 1181481"/>
              <a:gd name="connsiteX64" fmla="*/ 1517237 w 1535726"/>
              <a:gd name="connsiteY64" fmla="*/ 935165 h 1181481"/>
              <a:gd name="connsiteX65" fmla="*/ 14573 w 1535726"/>
              <a:gd name="connsiteY65" fmla="*/ 916115 h 1181481"/>
              <a:gd name="connsiteX66" fmla="*/ 12859 w 1535726"/>
              <a:gd name="connsiteY66" fmla="*/ 906590 h 1181481"/>
              <a:gd name="connsiteX67" fmla="*/ 22384 w 1535726"/>
              <a:gd name="connsiteY67" fmla="*/ 904875 h 1181481"/>
              <a:gd name="connsiteX68" fmla="*/ 24098 w 1535726"/>
              <a:gd name="connsiteY68" fmla="*/ 914400 h 1181481"/>
              <a:gd name="connsiteX69" fmla="*/ 1524762 w 1535726"/>
              <a:gd name="connsiteY69" fmla="*/ 897065 h 1181481"/>
              <a:gd name="connsiteX70" fmla="*/ 1515237 w 1535726"/>
              <a:gd name="connsiteY70" fmla="*/ 895445 h 1181481"/>
              <a:gd name="connsiteX71" fmla="*/ 1516856 w 1535726"/>
              <a:gd name="connsiteY71" fmla="*/ 885920 h 1181481"/>
              <a:gd name="connsiteX72" fmla="*/ 1526381 w 1535726"/>
              <a:gd name="connsiteY72" fmla="*/ 887444 h 1181481"/>
              <a:gd name="connsiteX73" fmla="*/ 1525143 w 1535726"/>
              <a:gd name="connsiteY73" fmla="*/ 897541 h 1181481"/>
              <a:gd name="connsiteX74" fmla="*/ 8096 w 1535726"/>
              <a:gd name="connsiteY74" fmla="*/ 878015 h 1181481"/>
              <a:gd name="connsiteX75" fmla="*/ 6763 w 1535726"/>
              <a:gd name="connsiteY75" fmla="*/ 868490 h 1181481"/>
              <a:gd name="connsiteX76" fmla="*/ 16288 w 1535726"/>
              <a:gd name="connsiteY76" fmla="*/ 867251 h 1181481"/>
              <a:gd name="connsiteX77" fmla="*/ 17621 w 1535726"/>
              <a:gd name="connsiteY77" fmla="*/ 876776 h 1181481"/>
              <a:gd name="connsiteX78" fmla="*/ 1530287 w 1535726"/>
              <a:gd name="connsiteY78" fmla="*/ 858965 h 1181481"/>
              <a:gd name="connsiteX79" fmla="*/ 1520762 w 1535726"/>
              <a:gd name="connsiteY79" fmla="*/ 857822 h 1181481"/>
              <a:gd name="connsiteX80" fmla="*/ 1521809 w 1535726"/>
              <a:gd name="connsiteY80" fmla="*/ 848297 h 1181481"/>
              <a:gd name="connsiteX81" fmla="*/ 1531334 w 1535726"/>
              <a:gd name="connsiteY81" fmla="*/ 849344 h 1181481"/>
              <a:gd name="connsiteX82" fmla="*/ 3524 w 1535726"/>
              <a:gd name="connsiteY82" fmla="*/ 839915 h 1181481"/>
              <a:gd name="connsiteX83" fmla="*/ 2667 w 1535726"/>
              <a:gd name="connsiteY83" fmla="*/ 830390 h 1181481"/>
              <a:gd name="connsiteX84" fmla="*/ 12192 w 1535726"/>
              <a:gd name="connsiteY84" fmla="*/ 829532 h 1181481"/>
              <a:gd name="connsiteX85" fmla="*/ 13049 w 1535726"/>
              <a:gd name="connsiteY85" fmla="*/ 839057 h 1181481"/>
              <a:gd name="connsiteX86" fmla="*/ 1534001 w 1535726"/>
              <a:gd name="connsiteY86" fmla="*/ 820865 h 1181481"/>
              <a:gd name="connsiteX87" fmla="*/ 1524476 w 1535726"/>
              <a:gd name="connsiteY87" fmla="*/ 820198 h 1181481"/>
              <a:gd name="connsiteX88" fmla="*/ 1525048 w 1535726"/>
              <a:gd name="connsiteY88" fmla="*/ 810673 h 1181481"/>
              <a:gd name="connsiteX89" fmla="*/ 1534573 w 1535726"/>
              <a:gd name="connsiteY89" fmla="*/ 811244 h 1181481"/>
              <a:gd name="connsiteX90" fmla="*/ 476 w 1535726"/>
              <a:gd name="connsiteY90" fmla="*/ 801815 h 1181481"/>
              <a:gd name="connsiteX91" fmla="*/ 476 w 1535726"/>
              <a:gd name="connsiteY91" fmla="*/ 792290 h 1181481"/>
              <a:gd name="connsiteX92" fmla="*/ 10001 w 1535726"/>
              <a:gd name="connsiteY92" fmla="*/ 792290 h 1181481"/>
              <a:gd name="connsiteX93" fmla="*/ 10001 w 1535726"/>
              <a:gd name="connsiteY93" fmla="*/ 801815 h 1181481"/>
              <a:gd name="connsiteX94" fmla="*/ 1535430 w 1535726"/>
              <a:gd name="connsiteY94" fmla="*/ 782765 h 1181481"/>
              <a:gd name="connsiteX95" fmla="*/ 1525905 w 1535726"/>
              <a:gd name="connsiteY95" fmla="*/ 782765 h 1181481"/>
              <a:gd name="connsiteX96" fmla="*/ 1525905 w 1535726"/>
              <a:gd name="connsiteY96" fmla="*/ 773240 h 1181481"/>
              <a:gd name="connsiteX97" fmla="*/ 1535430 w 1535726"/>
              <a:gd name="connsiteY97" fmla="*/ 773240 h 1181481"/>
              <a:gd name="connsiteX98" fmla="*/ 1535716 w 1535726"/>
              <a:gd name="connsiteY98" fmla="*/ 782765 h 1181481"/>
              <a:gd name="connsiteX99" fmla="*/ 9525 w 1535726"/>
              <a:gd name="connsiteY99" fmla="*/ 763715 h 1181481"/>
              <a:gd name="connsiteX100" fmla="*/ 0 w 1535726"/>
              <a:gd name="connsiteY100" fmla="*/ 763715 h 1181481"/>
              <a:gd name="connsiteX101" fmla="*/ 0 w 1535726"/>
              <a:gd name="connsiteY101" fmla="*/ 754190 h 1181481"/>
              <a:gd name="connsiteX102" fmla="*/ 9525 w 1535726"/>
              <a:gd name="connsiteY102" fmla="*/ 754190 h 1181481"/>
              <a:gd name="connsiteX103" fmla="*/ 9525 w 1535726"/>
              <a:gd name="connsiteY103" fmla="*/ 763715 h 1181481"/>
              <a:gd name="connsiteX104" fmla="*/ 1526000 w 1535726"/>
              <a:gd name="connsiteY104" fmla="*/ 744665 h 1181481"/>
              <a:gd name="connsiteX105" fmla="*/ 1526000 w 1535726"/>
              <a:gd name="connsiteY105" fmla="*/ 735140 h 1181481"/>
              <a:gd name="connsiteX106" fmla="*/ 1535525 w 1535726"/>
              <a:gd name="connsiteY106" fmla="*/ 735140 h 1181481"/>
              <a:gd name="connsiteX107" fmla="*/ 1535525 w 1535726"/>
              <a:gd name="connsiteY107" fmla="*/ 744665 h 1181481"/>
              <a:gd name="connsiteX108" fmla="*/ 10573 w 1535726"/>
              <a:gd name="connsiteY108" fmla="*/ 725615 h 1181481"/>
              <a:gd name="connsiteX109" fmla="*/ 1048 w 1535726"/>
              <a:gd name="connsiteY109" fmla="*/ 725615 h 1181481"/>
              <a:gd name="connsiteX110" fmla="*/ 1619 w 1535726"/>
              <a:gd name="connsiteY110" fmla="*/ 716090 h 1181481"/>
              <a:gd name="connsiteX111" fmla="*/ 11144 w 1535726"/>
              <a:gd name="connsiteY111" fmla="*/ 716661 h 1181481"/>
              <a:gd name="connsiteX112" fmla="*/ 1523905 w 1535726"/>
              <a:gd name="connsiteY112" fmla="*/ 706565 h 1181481"/>
              <a:gd name="connsiteX113" fmla="*/ 1523048 w 1535726"/>
              <a:gd name="connsiteY113" fmla="*/ 697040 h 1181481"/>
              <a:gd name="connsiteX114" fmla="*/ 1532573 w 1535726"/>
              <a:gd name="connsiteY114" fmla="*/ 696087 h 1181481"/>
              <a:gd name="connsiteX115" fmla="*/ 1533430 w 1535726"/>
              <a:gd name="connsiteY115" fmla="*/ 705612 h 1181481"/>
              <a:gd name="connsiteX116" fmla="*/ 13526 w 1535726"/>
              <a:gd name="connsiteY116" fmla="*/ 687515 h 1181481"/>
              <a:gd name="connsiteX117" fmla="*/ 4001 w 1535726"/>
              <a:gd name="connsiteY117" fmla="*/ 686562 h 1181481"/>
              <a:gd name="connsiteX118" fmla="*/ 5048 w 1535726"/>
              <a:gd name="connsiteY118" fmla="*/ 677037 h 1181481"/>
              <a:gd name="connsiteX119" fmla="*/ 14573 w 1535726"/>
              <a:gd name="connsiteY119" fmla="*/ 678180 h 1181481"/>
              <a:gd name="connsiteX120" fmla="*/ 13526 w 1535726"/>
              <a:gd name="connsiteY120" fmla="*/ 688467 h 1181481"/>
              <a:gd name="connsiteX121" fmla="*/ 1519904 w 1535726"/>
              <a:gd name="connsiteY121" fmla="*/ 668465 h 1181481"/>
              <a:gd name="connsiteX122" fmla="*/ 1518666 w 1535726"/>
              <a:gd name="connsiteY122" fmla="*/ 658940 h 1181481"/>
              <a:gd name="connsiteX123" fmla="*/ 1528191 w 1535726"/>
              <a:gd name="connsiteY123" fmla="*/ 657606 h 1181481"/>
              <a:gd name="connsiteX124" fmla="*/ 1529525 w 1535726"/>
              <a:gd name="connsiteY124" fmla="*/ 667131 h 1181481"/>
              <a:gd name="connsiteX125" fmla="*/ 18479 w 1535726"/>
              <a:gd name="connsiteY125" fmla="*/ 649415 h 1181481"/>
              <a:gd name="connsiteX126" fmla="*/ 8954 w 1535726"/>
              <a:gd name="connsiteY126" fmla="*/ 647986 h 1181481"/>
              <a:gd name="connsiteX127" fmla="*/ 10478 w 1535726"/>
              <a:gd name="connsiteY127" fmla="*/ 638461 h 1181481"/>
              <a:gd name="connsiteX128" fmla="*/ 20003 w 1535726"/>
              <a:gd name="connsiteY128" fmla="*/ 640080 h 1181481"/>
              <a:gd name="connsiteX129" fmla="*/ 18479 w 1535726"/>
              <a:gd name="connsiteY129" fmla="*/ 650939 h 1181481"/>
              <a:gd name="connsiteX130" fmla="*/ 1513904 w 1535726"/>
              <a:gd name="connsiteY130" fmla="*/ 630365 h 1181481"/>
              <a:gd name="connsiteX131" fmla="*/ 1512189 w 1535726"/>
              <a:gd name="connsiteY131" fmla="*/ 620840 h 1181481"/>
              <a:gd name="connsiteX132" fmla="*/ 1521714 w 1535726"/>
              <a:gd name="connsiteY132" fmla="*/ 619030 h 1181481"/>
              <a:gd name="connsiteX133" fmla="*/ 1523524 w 1535726"/>
              <a:gd name="connsiteY133" fmla="*/ 628555 h 1181481"/>
              <a:gd name="connsiteX134" fmla="*/ 25051 w 1535726"/>
              <a:gd name="connsiteY134" fmla="*/ 611315 h 1181481"/>
              <a:gd name="connsiteX135" fmla="*/ 15526 w 1535726"/>
              <a:gd name="connsiteY135" fmla="*/ 609410 h 1181481"/>
              <a:gd name="connsiteX136" fmla="*/ 17526 w 1535726"/>
              <a:gd name="connsiteY136" fmla="*/ 599885 h 1181481"/>
              <a:gd name="connsiteX137" fmla="*/ 27051 w 1535726"/>
              <a:gd name="connsiteY137" fmla="*/ 601980 h 1181481"/>
              <a:gd name="connsiteX138" fmla="*/ 1506093 w 1535726"/>
              <a:gd name="connsiteY138" fmla="*/ 595027 h 1181481"/>
              <a:gd name="connsiteX139" fmla="*/ 1503902 w 1535726"/>
              <a:gd name="connsiteY139" fmla="*/ 585502 h 1181481"/>
              <a:gd name="connsiteX140" fmla="*/ 1513427 w 1535726"/>
              <a:gd name="connsiteY140" fmla="*/ 583216 h 1181481"/>
              <a:gd name="connsiteX141" fmla="*/ 1515618 w 1535726"/>
              <a:gd name="connsiteY141" fmla="*/ 592741 h 1181481"/>
              <a:gd name="connsiteX142" fmla="*/ 33909 w 1535726"/>
              <a:gd name="connsiteY142" fmla="*/ 576644 h 1181481"/>
              <a:gd name="connsiteX143" fmla="*/ 24384 w 1535726"/>
              <a:gd name="connsiteY143" fmla="*/ 574262 h 1181481"/>
              <a:gd name="connsiteX144" fmla="*/ 26861 w 1535726"/>
              <a:gd name="connsiteY144" fmla="*/ 564737 h 1181481"/>
              <a:gd name="connsiteX145" fmla="*/ 36386 w 1535726"/>
              <a:gd name="connsiteY145" fmla="*/ 567214 h 1181481"/>
              <a:gd name="connsiteX146" fmla="*/ 33909 w 1535726"/>
              <a:gd name="connsiteY146" fmla="*/ 576644 h 1181481"/>
              <a:gd name="connsiteX147" fmla="*/ 1496568 w 1535726"/>
              <a:gd name="connsiteY147" fmla="*/ 558451 h 1181481"/>
              <a:gd name="connsiteX148" fmla="*/ 1493996 w 1535726"/>
              <a:gd name="connsiteY148" fmla="*/ 548926 h 1181481"/>
              <a:gd name="connsiteX149" fmla="*/ 1503045 w 1535726"/>
              <a:gd name="connsiteY149" fmla="*/ 546259 h 1181481"/>
              <a:gd name="connsiteX150" fmla="*/ 1505807 w 1535726"/>
              <a:gd name="connsiteY150" fmla="*/ 555784 h 1181481"/>
              <a:gd name="connsiteX151" fmla="*/ 44387 w 1535726"/>
              <a:gd name="connsiteY151" fmla="*/ 540258 h 1181481"/>
              <a:gd name="connsiteX152" fmla="*/ 35338 w 1535726"/>
              <a:gd name="connsiteY152" fmla="*/ 537401 h 1181481"/>
              <a:gd name="connsiteX153" fmla="*/ 38291 w 1535726"/>
              <a:gd name="connsiteY153" fmla="*/ 527876 h 1181481"/>
              <a:gd name="connsiteX154" fmla="*/ 47816 w 1535726"/>
              <a:gd name="connsiteY154" fmla="*/ 530828 h 1181481"/>
              <a:gd name="connsiteX155" fmla="*/ 44387 w 1535726"/>
              <a:gd name="connsiteY155" fmla="*/ 540258 h 1181481"/>
              <a:gd name="connsiteX156" fmla="*/ 1485710 w 1535726"/>
              <a:gd name="connsiteY156" fmla="*/ 522256 h 1181481"/>
              <a:gd name="connsiteX157" fmla="*/ 1482566 w 1535726"/>
              <a:gd name="connsiteY157" fmla="*/ 513398 h 1181481"/>
              <a:gd name="connsiteX158" fmla="*/ 1491520 w 1535726"/>
              <a:gd name="connsiteY158" fmla="*/ 510159 h 1181481"/>
              <a:gd name="connsiteX159" fmla="*/ 1494663 w 1535726"/>
              <a:gd name="connsiteY159" fmla="*/ 519684 h 1181481"/>
              <a:gd name="connsiteX160" fmla="*/ 56960 w 1535726"/>
              <a:gd name="connsiteY160" fmla="*/ 504349 h 1181481"/>
              <a:gd name="connsiteX161" fmla="*/ 48101 w 1535726"/>
              <a:gd name="connsiteY161" fmla="*/ 501015 h 1181481"/>
              <a:gd name="connsiteX162" fmla="*/ 51435 w 1535726"/>
              <a:gd name="connsiteY162" fmla="*/ 492062 h 1181481"/>
              <a:gd name="connsiteX163" fmla="*/ 60389 w 1535726"/>
              <a:gd name="connsiteY163" fmla="*/ 495490 h 1181481"/>
              <a:gd name="connsiteX164" fmla="*/ 1472851 w 1535726"/>
              <a:gd name="connsiteY164" fmla="*/ 486823 h 1181481"/>
              <a:gd name="connsiteX165" fmla="*/ 1469327 w 1535726"/>
              <a:gd name="connsiteY165" fmla="*/ 478060 h 1181481"/>
              <a:gd name="connsiteX166" fmla="*/ 1478090 w 1535726"/>
              <a:gd name="connsiteY166" fmla="*/ 474345 h 1181481"/>
              <a:gd name="connsiteX167" fmla="*/ 1481709 w 1535726"/>
              <a:gd name="connsiteY167" fmla="*/ 483298 h 1181481"/>
              <a:gd name="connsiteX168" fmla="*/ 70771 w 1535726"/>
              <a:gd name="connsiteY168" fmla="*/ 469202 h 1181481"/>
              <a:gd name="connsiteX169" fmla="*/ 62008 w 1535726"/>
              <a:gd name="connsiteY169" fmla="*/ 465392 h 1181481"/>
              <a:gd name="connsiteX170" fmla="*/ 65913 w 1535726"/>
              <a:gd name="connsiteY170" fmla="*/ 456629 h 1181481"/>
              <a:gd name="connsiteX171" fmla="*/ 74581 w 1535726"/>
              <a:gd name="connsiteY171" fmla="*/ 460534 h 1181481"/>
              <a:gd name="connsiteX172" fmla="*/ 70771 w 1535726"/>
              <a:gd name="connsiteY172" fmla="*/ 469202 h 1181481"/>
              <a:gd name="connsiteX173" fmla="*/ 1457706 w 1535726"/>
              <a:gd name="connsiteY173" fmla="*/ 451961 h 1181481"/>
              <a:gd name="connsiteX174" fmla="*/ 1453706 w 1535726"/>
              <a:gd name="connsiteY174" fmla="*/ 443389 h 1181481"/>
              <a:gd name="connsiteX175" fmla="*/ 1462278 w 1535726"/>
              <a:gd name="connsiteY175" fmla="*/ 439293 h 1181481"/>
              <a:gd name="connsiteX176" fmla="*/ 1466374 w 1535726"/>
              <a:gd name="connsiteY176" fmla="*/ 448056 h 1181481"/>
              <a:gd name="connsiteX177" fmla="*/ 86868 w 1535726"/>
              <a:gd name="connsiteY177" fmla="*/ 434721 h 1181481"/>
              <a:gd name="connsiteX178" fmla="*/ 78105 w 1535726"/>
              <a:gd name="connsiteY178" fmla="*/ 430340 h 1181481"/>
              <a:gd name="connsiteX179" fmla="*/ 82296 w 1535726"/>
              <a:gd name="connsiteY179" fmla="*/ 421767 h 1181481"/>
              <a:gd name="connsiteX180" fmla="*/ 90868 w 1535726"/>
              <a:gd name="connsiteY180" fmla="*/ 426053 h 1181481"/>
              <a:gd name="connsiteX181" fmla="*/ 1441323 w 1535726"/>
              <a:gd name="connsiteY181" fmla="*/ 417957 h 1181481"/>
              <a:gd name="connsiteX182" fmla="*/ 1436942 w 1535726"/>
              <a:gd name="connsiteY182" fmla="*/ 409670 h 1181481"/>
              <a:gd name="connsiteX183" fmla="*/ 1445324 w 1535726"/>
              <a:gd name="connsiteY183" fmla="*/ 405194 h 1181481"/>
              <a:gd name="connsiteX184" fmla="*/ 1449800 w 1535726"/>
              <a:gd name="connsiteY184" fmla="*/ 413575 h 1181481"/>
              <a:gd name="connsiteX185" fmla="*/ 104108 w 1535726"/>
              <a:gd name="connsiteY185" fmla="*/ 401193 h 1181481"/>
              <a:gd name="connsiteX186" fmla="*/ 95821 w 1535726"/>
              <a:gd name="connsiteY186" fmla="*/ 396526 h 1181481"/>
              <a:gd name="connsiteX187" fmla="*/ 100489 w 1535726"/>
              <a:gd name="connsiteY187" fmla="*/ 388144 h 1181481"/>
              <a:gd name="connsiteX188" fmla="*/ 108776 w 1535726"/>
              <a:gd name="connsiteY188" fmla="*/ 392906 h 1181481"/>
              <a:gd name="connsiteX189" fmla="*/ 104108 w 1535726"/>
              <a:gd name="connsiteY189" fmla="*/ 401193 h 1181481"/>
              <a:gd name="connsiteX190" fmla="*/ 1422845 w 1535726"/>
              <a:gd name="connsiteY190" fmla="*/ 385000 h 1181481"/>
              <a:gd name="connsiteX191" fmla="*/ 1417987 w 1535726"/>
              <a:gd name="connsiteY191" fmla="*/ 376809 h 1181481"/>
              <a:gd name="connsiteX192" fmla="*/ 1426178 w 1535726"/>
              <a:gd name="connsiteY192" fmla="*/ 371951 h 1181481"/>
              <a:gd name="connsiteX193" fmla="*/ 1431036 w 1535726"/>
              <a:gd name="connsiteY193" fmla="*/ 380143 h 1181481"/>
              <a:gd name="connsiteX194" fmla="*/ 123254 w 1535726"/>
              <a:gd name="connsiteY194" fmla="*/ 368522 h 1181481"/>
              <a:gd name="connsiteX195" fmla="*/ 115443 w 1535726"/>
              <a:gd name="connsiteY195" fmla="*/ 363665 h 1181481"/>
              <a:gd name="connsiteX196" fmla="*/ 120587 w 1535726"/>
              <a:gd name="connsiteY196" fmla="*/ 355568 h 1181481"/>
              <a:gd name="connsiteX197" fmla="*/ 128588 w 1535726"/>
              <a:gd name="connsiteY197" fmla="*/ 360617 h 1181481"/>
              <a:gd name="connsiteX198" fmla="*/ 1402937 w 1535726"/>
              <a:gd name="connsiteY198" fmla="*/ 352901 h 1181481"/>
              <a:gd name="connsiteX199" fmla="*/ 1397699 w 1535726"/>
              <a:gd name="connsiteY199" fmla="*/ 344996 h 1181481"/>
              <a:gd name="connsiteX200" fmla="*/ 1405604 w 1535726"/>
              <a:gd name="connsiteY200" fmla="*/ 339662 h 1181481"/>
              <a:gd name="connsiteX201" fmla="*/ 1410938 w 1535726"/>
              <a:gd name="connsiteY201" fmla="*/ 347663 h 1181481"/>
              <a:gd name="connsiteX202" fmla="*/ 144018 w 1535726"/>
              <a:gd name="connsiteY202" fmla="*/ 336804 h 1181481"/>
              <a:gd name="connsiteX203" fmla="*/ 136208 w 1535726"/>
              <a:gd name="connsiteY203" fmla="*/ 331375 h 1181481"/>
              <a:gd name="connsiteX204" fmla="*/ 141637 w 1535726"/>
              <a:gd name="connsiteY204" fmla="*/ 323564 h 1181481"/>
              <a:gd name="connsiteX205" fmla="*/ 149447 w 1535726"/>
              <a:gd name="connsiteY205" fmla="*/ 328994 h 1181481"/>
              <a:gd name="connsiteX206" fmla="*/ 1381411 w 1535726"/>
              <a:gd name="connsiteY206" fmla="*/ 321755 h 1181481"/>
              <a:gd name="connsiteX207" fmla="*/ 1375886 w 1535726"/>
              <a:gd name="connsiteY207" fmla="*/ 314230 h 1181481"/>
              <a:gd name="connsiteX208" fmla="*/ 1383506 w 1535726"/>
              <a:gd name="connsiteY208" fmla="*/ 308515 h 1181481"/>
              <a:gd name="connsiteX209" fmla="*/ 1389126 w 1535726"/>
              <a:gd name="connsiteY209" fmla="*/ 316135 h 1181481"/>
              <a:gd name="connsiteX210" fmla="*/ 166307 w 1535726"/>
              <a:gd name="connsiteY210" fmla="*/ 306515 h 1181481"/>
              <a:gd name="connsiteX211" fmla="*/ 158782 w 1535726"/>
              <a:gd name="connsiteY211" fmla="*/ 300704 h 1181481"/>
              <a:gd name="connsiteX212" fmla="*/ 164592 w 1535726"/>
              <a:gd name="connsiteY212" fmla="*/ 293084 h 1181481"/>
              <a:gd name="connsiteX213" fmla="*/ 172117 w 1535726"/>
              <a:gd name="connsiteY213" fmla="*/ 298990 h 1181481"/>
              <a:gd name="connsiteX214" fmla="*/ 166307 w 1535726"/>
              <a:gd name="connsiteY214" fmla="*/ 306515 h 1181481"/>
              <a:gd name="connsiteX215" fmla="*/ 1358456 w 1535726"/>
              <a:gd name="connsiteY215" fmla="*/ 291846 h 1181481"/>
              <a:gd name="connsiteX216" fmla="*/ 1352455 w 1535726"/>
              <a:gd name="connsiteY216" fmla="*/ 284512 h 1181481"/>
              <a:gd name="connsiteX217" fmla="*/ 1359789 w 1535726"/>
              <a:gd name="connsiteY217" fmla="*/ 278416 h 1181481"/>
              <a:gd name="connsiteX218" fmla="*/ 1365885 w 1535726"/>
              <a:gd name="connsiteY218" fmla="*/ 285845 h 1181481"/>
              <a:gd name="connsiteX219" fmla="*/ 190024 w 1535726"/>
              <a:gd name="connsiteY219" fmla="*/ 276701 h 1181481"/>
              <a:gd name="connsiteX220" fmla="*/ 182785 w 1535726"/>
              <a:gd name="connsiteY220" fmla="*/ 270605 h 1181481"/>
              <a:gd name="connsiteX221" fmla="*/ 189071 w 1535726"/>
              <a:gd name="connsiteY221" fmla="*/ 263271 h 1181481"/>
              <a:gd name="connsiteX222" fmla="*/ 196215 w 1535726"/>
              <a:gd name="connsiteY222" fmla="*/ 269558 h 1181481"/>
              <a:gd name="connsiteX223" fmla="*/ 1333976 w 1535726"/>
              <a:gd name="connsiteY223" fmla="*/ 262985 h 1181481"/>
              <a:gd name="connsiteX224" fmla="*/ 1327595 w 1535726"/>
              <a:gd name="connsiteY224" fmla="*/ 256032 h 1181481"/>
              <a:gd name="connsiteX225" fmla="*/ 1334643 w 1535726"/>
              <a:gd name="connsiteY225" fmla="*/ 249365 h 1181481"/>
              <a:gd name="connsiteX226" fmla="*/ 1341025 w 1535726"/>
              <a:gd name="connsiteY226" fmla="*/ 256508 h 1181481"/>
              <a:gd name="connsiteX227" fmla="*/ 215265 w 1535726"/>
              <a:gd name="connsiteY227" fmla="*/ 248507 h 1181481"/>
              <a:gd name="connsiteX228" fmla="*/ 208312 w 1535726"/>
              <a:gd name="connsiteY228" fmla="*/ 241935 h 1181481"/>
              <a:gd name="connsiteX229" fmla="*/ 214884 w 1535726"/>
              <a:gd name="connsiteY229" fmla="*/ 234982 h 1181481"/>
              <a:gd name="connsiteX230" fmla="*/ 221742 w 1535726"/>
              <a:gd name="connsiteY230" fmla="*/ 241649 h 1181481"/>
              <a:gd name="connsiteX231" fmla="*/ 1308068 w 1535726"/>
              <a:gd name="connsiteY231" fmla="*/ 235458 h 1181481"/>
              <a:gd name="connsiteX232" fmla="*/ 1301401 w 1535726"/>
              <a:gd name="connsiteY232" fmla="*/ 228791 h 1181481"/>
              <a:gd name="connsiteX233" fmla="*/ 1308068 w 1535726"/>
              <a:gd name="connsiteY233" fmla="*/ 221933 h 1181481"/>
              <a:gd name="connsiteX234" fmla="*/ 1314831 w 1535726"/>
              <a:gd name="connsiteY234" fmla="*/ 228791 h 1181481"/>
              <a:gd name="connsiteX235" fmla="*/ 241268 w 1535726"/>
              <a:gd name="connsiteY235" fmla="*/ 221552 h 1181481"/>
              <a:gd name="connsiteX236" fmla="*/ 234696 w 1535726"/>
              <a:gd name="connsiteY236" fmla="*/ 214694 h 1181481"/>
              <a:gd name="connsiteX237" fmla="*/ 241649 w 1535726"/>
              <a:gd name="connsiteY237" fmla="*/ 208026 h 1181481"/>
              <a:gd name="connsiteX238" fmla="*/ 248126 w 1535726"/>
              <a:gd name="connsiteY238" fmla="*/ 214979 h 1181481"/>
              <a:gd name="connsiteX239" fmla="*/ 1280351 w 1535726"/>
              <a:gd name="connsiteY239" fmla="*/ 209169 h 1181481"/>
              <a:gd name="connsiteX240" fmla="*/ 1273302 w 1535726"/>
              <a:gd name="connsiteY240" fmla="*/ 202787 h 1181481"/>
              <a:gd name="connsiteX241" fmla="*/ 1279684 w 1535726"/>
              <a:gd name="connsiteY241" fmla="*/ 195739 h 1181481"/>
              <a:gd name="connsiteX242" fmla="*/ 1287018 w 1535726"/>
              <a:gd name="connsiteY242" fmla="*/ 201740 h 1181481"/>
              <a:gd name="connsiteX243" fmla="*/ 269653 w 1535726"/>
              <a:gd name="connsiteY243" fmla="*/ 195929 h 1181481"/>
              <a:gd name="connsiteX244" fmla="*/ 263366 w 1535726"/>
              <a:gd name="connsiteY244" fmla="*/ 188786 h 1181481"/>
              <a:gd name="connsiteX245" fmla="*/ 270605 w 1535726"/>
              <a:gd name="connsiteY245" fmla="*/ 182499 h 1181481"/>
              <a:gd name="connsiteX246" fmla="*/ 276797 w 1535726"/>
              <a:gd name="connsiteY246" fmla="*/ 189738 h 1181481"/>
              <a:gd name="connsiteX247" fmla="*/ 269653 w 1535726"/>
              <a:gd name="connsiteY247" fmla="*/ 195929 h 1181481"/>
              <a:gd name="connsiteX248" fmla="*/ 1252347 w 1535726"/>
              <a:gd name="connsiteY248" fmla="*/ 184309 h 1181481"/>
              <a:gd name="connsiteX249" fmla="*/ 1245013 w 1535726"/>
              <a:gd name="connsiteY249" fmla="*/ 178308 h 1181481"/>
              <a:gd name="connsiteX250" fmla="*/ 1251014 w 1535726"/>
              <a:gd name="connsiteY250" fmla="*/ 170878 h 1181481"/>
              <a:gd name="connsiteX251" fmla="*/ 1258443 w 1535726"/>
              <a:gd name="connsiteY251" fmla="*/ 176975 h 1181481"/>
              <a:gd name="connsiteX252" fmla="*/ 298704 w 1535726"/>
              <a:gd name="connsiteY252" fmla="*/ 171736 h 1181481"/>
              <a:gd name="connsiteX253" fmla="*/ 292799 w 1535726"/>
              <a:gd name="connsiteY253" fmla="*/ 164306 h 1181481"/>
              <a:gd name="connsiteX254" fmla="*/ 300323 w 1535726"/>
              <a:gd name="connsiteY254" fmla="*/ 158401 h 1181481"/>
              <a:gd name="connsiteX255" fmla="*/ 306133 w 1535726"/>
              <a:gd name="connsiteY255" fmla="*/ 165926 h 1181481"/>
              <a:gd name="connsiteX256" fmla="*/ 1222629 w 1535726"/>
              <a:gd name="connsiteY256" fmla="*/ 160877 h 1181481"/>
              <a:gd name="connsiteX257" fmla="*/ 1215009 w 1535726"/>
              <a:gd name="connsiteY257" fmla="*/ 155258 h 1181481"/>
              <a:gd name="connsiteX258" fmla="*/ 1220629 w 1535726"/>
              <a:gd name="connsiteY258" fmla="*/ 147542 h 1181481"/>
              <a:gd name="connsiteX259" fmla="*/ 1228344 w 1535726"/>
              <a:gd name="connsiteY259" fmla="*/ 153257 h 1181481"/>
              <a:gd name="connsiteX260" fmla="*/ 328898 w 1535726"/>
              <a:gd name="connsiteY260" fmla="*/ 149066 h 1181481"/>
              <a:gd name="connsiteX261" fmla="*/ 323374 w 1535726"/>
              <a:gd name="connsiteY261" fmla="*/ 141351 h 1181481"/>
              <a:gd name="connsiteX262" fmla="*/ 331184 w 1535726"/>
              <a:gd name="connsiteY262" fmla="*/ 135827 h 1181481"/>
              <a:gd name="connsiteX263" fmla="*/ 336614 w 1535726"/>
              <a:gd name="connsiteY263" fmla="*/ 143637 h 1181481"/>
              <a:gd name="connsiteX264" fmla="*/ 1191768 w 1535726"/>
              <a:gd name="connsiteY264" fmla="*/ 138875 h 1181481"/>
              <a:gd name="connsiteX265" fmla="*/ 1183862 w 1535726"/>
              <a:gd name="connsiteY265" fmla="*/ 133636 h 1181481"/>
              <a:gd name="connsiteX266" fmla="*/ 1189101 w 1535726"/>
              <a:gd name="connsiteY266" fmla="*/ 125635 h 1181481"/>
              <a:gd name="connsiteX267" fmla="*/ 1197102 w 1535726"/>
              <a:gd name="connsiteY267" fmla="*/ 130969 h 1181481"/>
              <a:gd name="connsiteX268" fmla="*/ 360235 w 1535726"/>
              <a:gd name="connsiteY268" fmla="*/ 127921 h 1181481"/>
              <a:gd name="connsiteX269" fmla="*/ 355092 w 1535726"/>
              <a:gd name="connsiteY269" fmla="*/ 119920 h 1181481"/>
              <a:gd name="connsiteX270" fmla="*/ 363188 w 1535726"/>
              <a:gd name="connsiteY270" fmla="*/ 114776 h 1181481"/>
              <a:gd name="connsiteX271" fmla="*/ 368141 w 1535726"/>
              <a:gd name="connsiteY271" fmla="*/ 122873 h 1181481"/>
              <a:gd name="connsiteX272" fmla="*/ 1160336 w 1535726"/>
              <a:gd name="connsiteY272" fmla="*/ 118396 h 1181481"/>
              <a:gd name="connsiteX273" fmla="*/ 1152239 w 1535726"/>
              <a:gd name="connsiteY273" fmla="*/ 113538 h 1181481"/>
              <a:gd name="connsiteX274" fmla="*/ 1157097 w 1535726"/>
              <a:gd name="connsiteY274" fmla="*/ 105347 h 1181481"/>
              <a:gd name="connsiteX275" fmla="*/ 1165289 w 1535726"/>
              <a:gd name="connsiteY275" fmla="*/ 110204 h 1181481"/>
              <a:gd name="connsiteX276" fmla="*/ 392525 w 1535726"/>
              <a:gd name="connsiteY276" fmla="*/ 108395 h 1181481"/>
              <a:gd name="connsiteX277" fmla="*/ 387763 w 1535726"/>
              <a:gd name="connsiteY277" fmla="*/ 100108 h 1181481"/>
              <a:gd name="connsiteX278" fmla="*/ 396050 w 1535726"/>
              <a:gd name="connsiteY278" fmla="*/ 95441 h 1181481"/>
              <a:gd name="connsiteX279" fmla="*/ 400717 w 1535726"/>
              <a:gd name="connsiteY279" fmla="*/ 103727 h 1181481"/>
              <a:gd name="connsiteX280" fmla="*/ 1126998 w 1535726"/>
              <a:gd name="connsiteY280" fmla="*/ 99727 h 1181481"/>
              <a:gd name="connsiteX281" fmla="*/ 1118616 w 1535726"/>
              <a:gd name="connsiteY281" fmla="*/ 95250 h 1181481"/>
              <a:gd name="connsiteX282" fmla="*/ 1123093 w 1535726"/>
              <a:gd name="connsiteY282" fmla="*/ 86773 h 1181481"/>
              <a:gd name="connsiteX283" fmla="*/ 1131570 w 1535726"/>
              <a:gd name="connsiteY283" fmla="*/ 91250 h 1181481"/>
              <a:gd name="connsiteX284" fmla="*/ 425672 w 1535726"/>
              <a:gd name="connsiteY284" fmla="*/ 90202 h 1181481"/>
              <a:gd name="connsiteX285" fmla="*/ 421386 w 1535726"/>
              <a:gd name="connsiteY285" fmla="*/ 81725 h 1181481"/>
              <a:gd name="connsiteX286" fmla="*/ 429768 w 1535726"/>
              <a:gd name="connsiteY286" fmla="*/ 77915 h 1181481"/>
              <a:gd name="connsiteX287" fmla="*/ 433959 w 1535726"/>
              <a:gd name="connsiteY287" fmla="*/ 86487 h 1181481"/>
              <a:gd name="connsiteX288" fmla="*/ 1093184 w 1535726"/>
              <a:gd name="connsiteY288" fmla="*/ 82201 h 1181481"/>
              <a:gd name="connsiteX289" fmla="*/ 1084612 w 1535726"/>
              <a:gd name="connsiteY289" fmla="*/ 78200 h 1181481"/>
              <a:gd name="connsiteX290" fmla="*/ 1088612 w 1535726"/>
              <a:gd name="connsiteY290" fmla="*/ 69532 h 1181481"/>
              <a:gd name="connsiteX291" fmla="*/ 1097280 w 1535726"/>
              <a:gd name="connsiteY291" fmla="*/ 73628 h 1181481"/>
              <a:gd name="connsiteX292" fmla="*/ 459867 w 1535726"/>
              <a:gd name="connsiteY292" fmla="*/ 73914 h 1181481"/>
              <a:gd name="connsiteX293" fmla="*/ 456057 w 1535726"/>
              <a:gd name="connsiteY293" fmla="*/ 65246 h 1181481"/>
              <a:gd name="connsiteX294" fmla="*/ 464820 w 1535726"/>
              <a:gd name="connsiteY294" fmla="*/ 61436 h 1181481"/>
              <a:gd name="connsiteX295" fmla="*/ 468535 w 1535726"/>
              <a:gd name="connsiteY295" fmla="*/ 70199 h 1181481"/>
              <a:gd name="connsiteX296" fmla="*/ 1058418 w 1535726"/>
              <a:gd name="connsiteY296" fmla="*/ 67056 h 1181481"/>
              <a:gd name="connsiteX297" fmla="*/ 1049655 w 1535726"/>
              <a:gd name="connsiteY297" fmla="*/ 63437 h 1181481"/>
              <a:gd name="connsiteX298" fmla="*/ 1053179 w 1535726"/>
              <a:gd name="connsiteY298" fmla="*/ 54674 h 1181481"/>
              <a:gd name="connsiteX299" fmla="*/ 1062133 w 1535726"/>
              <a:gd name="connsiteY299" fmla="*/ 58293 h 1181481"/>
              <a:gd name="connsiteX300" fmla="*/ 494633 w 1535726"/>
              <a:gd name="connsiteY300" fmla="*/ 59722 h 1181481"/>
              <a:gd name="connsiteX301" fmla="*/ 491204 w 1535726"/>
              <a:gd name="connsiteY301" fmla="*/ 50864 h 1181481"/>
              <a:gd name="connsiteX302" fmla="*/ 500158 w 1535726"/>
              <a:gd name="connsiteY302" fmla="*/ 47434 h 1181481"/>
              <a:gd name="connsiteX303" fmla="*/ 503492 w 1535726"/>
              <a:gd name="connsiteY303" fmla="*/ 56388 h 1181481"/>
              <a:gd name="connsiteX304" fmla="*/ 1023080 w 1535726"/>
              <a:gd name="connsiteY304" fmla="*/ 53340 h 1181481"/>
              <a:gd name="connsiteX305" fmla="*/ 1014127 w 1535726"/>
              <a:gd name="connsiteY305" fmla="*/ 50197 h 1181481"/>
              <a:gd name="connsiteX306" fmla="*/ 1017270 w 1535726"/>
              <a:gd name="connsiteY306" fmla="*/ 40672 h 1181481"/>
              <a:gd name="connsiteX307" fmla="*/ 1026795 w 1535726"/>
              <a:gd name="connsiteY307" fmla="*/ 43910 h 1181481"/>
              <a:gd name="connsiteX308" fmla="*/ 530352 w 1535726"/>
              <a:gd name="connsiteY308" fmla="*/ 46958 h 1181481"/>
              <a:gd name="connsiteX309" fmla="*/ 527304 w 1535726"/>
              <a:gd name="connsiteY309" fmla="*/ 37433 h 1181481"/>
              <a:gd name="connsiteX310" fmla="*/ 536829 w 1535726"/>
              <a:gd name="connsiteY310" fmla="*/ 34576 h 1181481"/>
              <a:gd name="connsiteX311" fmla="*/ 539687 w 1535726"/>
              <a:gd name="connsiteY311" fmla="*/ 44101 h 1181481"/>
              <a:gd name="connsiteX312" fmla="*/ 987552 w 1535726"/>
              <a:gd name="connsiteY312" fmla="*/ 41434 h 1181481"/>
              <a:gd name="connsiteX313" fmla="*/ 978503 w 1535726"/>
              <a:gd name="connsiteY313" fmla="*/ 38672 h 1181481"/>
              <a:gd name="connsiteX314" fmla="*/ 981170 w 1535726"/>
              <a:gd name="connsiteY314" fmla="*/ 29147 h 1181481"/>
              <a:gd name="connsiteX315" fmla="*/ 990695 w 1535726"/>
              <a:gd name="connsiteY315" fmla="*/ 31909 h 1181481"/>
              <a:gd name="connsiteX316" fmla="*/ 567023 w 1535726"/>
              <a:gd name="connsiteY316" fmla="*/ 36100 h 1181481"/>
              <a:gd name="connsiteX317" fmla="*/ 564547 w 1535726"/>
              <a:gd name="connsiteY317" fmla="*/ 26575 h 1181481"/>
              <a:gd name="connsiteX318" fmla="*/ 574072 w 1535726"/>
              <a:gd name="connsiteY318" fmla="*/ 24098 h 1181481"/>
              <a:gd name="connsiteX319" fmla="*/ 576453 w 1535726"/>
              <a:gd name="connsiteY319" fmla="*/ 33623 h 1181481"/>
              <a:gd name="connsiteX320" fmla="*/ 951071 w 1535726"/>
              <a:gd name="connsiteY320" fmla="*/ 31337 h 1181481"/>
              <a:gd name="connsiteX321" fmla="*/ 941546 w 1535726"/>
              <a:gd name="connsiteY321" fmla="*/ 29051 h 1181481"/>
              <a:gd name="connsiteX322" fmla="*/ 943737 w 1535726"/>
              <a:gd name="connsiteY322" fmla="*/ 19526 h 1181481"/>
              <a:gd name="connsiteX323" fmla="*/ 953262 w 1535726"/>
              <a:gd name="connsiteY323" fmla="*/ 21812 h 1181481"/>
              <a:gd name="connsiteX324" fmla="*/ 603790 w 1535726"/>
              <a:gd name="connsiteY324" fmla="*/ 26956 h 1181481"/>
              <a:gd name="connsiteX325" fmla="*/ 601694 w 1535726"/>
              <a:gd name="connsiteY325" fmla="*/ 17431 h 1181481"/>
              <a:gd name="connsiteX326" fmla="*/ 611219 w 1535726"/>
              <a:gd name="connsiteY326" fmla="*/ 15430 h 1181481"/>
              <a:gd name="connsiteX327" fmla="*/ 613220 w 1535726"/>
              <a:gd name="connsiteY327" fmla="*/ 24955 h 1181481"/>
              <a:gd name="connsiteX328" fmla="*/ 914019 w 1535726"/>
              <a:gd name="connsiteY328" fmla="*/ 23051 h 1181481"/>
              <a:gd name="connsiteX329" fmla="*/ 904494 w 1535726"/>
              <a:gd name="connsiteY329" fmla="*/ 21241 h 1181481"/>
              <a:gd name="connsiteX330" fmla="*/ 906209 w 1535726"/>
              <a:gd name="connsiteY330" fmla="*/ 11716 h 1181481"/>
              <a:gd name="connsiteX331" fmla="*/ 915734 w 1535726"/>
              <a:gd name="connsiteY331" fmla="*/ 13526 h 1181481"/>
              <a:gd name="connsiteX332" fmla="*/ 640937 w 1535726"/>
              <a:gd name="connsiteY332" fmla="*/ 19717 h 1181481"/>
              <a:gd name="connsiteX333" fmla="*/ 639318 w 1535726"/>
              <a:gd name="connsiteY333" fmla="*/ 10192 h 1181481"/>
              <a:gd name="connsiteX334" fmla="*/ 648843 w 1535726"/>
              <a:gd name="connsiteY334" fmla="*/ 8668 h 1181481"/>
              <a:gd name="connsiteX335" fmla="*/ 650272 w 1535726"/>
              <a:gd name="connsiteY335" fmla="*/ 18193 h 1181481"/>
              <a:gd name="connsiteX336" fmla="*/ 876586 w 1535726"/>
              <a:gd name="connsiteY336" fmla="*/ 16669 h 1181481"/>
              <a:gd name="connsiteX337" fmla="*/ 867061 w 1535726"/>
              <a:gd name="connsiteY337" fmla="*/ 15335 h 1181481"/>
              <a:gd name="connsiteX338" fmla="*/ 868299 w 1535726"/>
              <a:gd name="connsiteY338" fmla="*/ 5810 h 1181481"/>
              <a:gd name="connsiteX339" fmla="*/ 877824 w 1535726"/>
              <a:gd name="connsiteY339" fmla="*/ 7144 h 1181481"/>
              <a:gd name="connsiteX340" fmla="*/ 678371 w 1535726"/>
              <a:gd name="connsiteY340" fmla="*/ 14288 h 1181481"/>
              <a:gd name="connsiteX341" fmla="*/ 677228 w 1535726"/>
              <a:gd name="connsiteY341" fmla="*/ 4763 h 1181481"/>
              <a:gd name="connsiteX342" fmla="*/ 686753 w 1535726"/>
              <a:gd name="connsiteY342" fmla="*/ 3620 h 1181481"/>
              <a:gd name="connsiteX343" fmla="*/ 687800 w 1535726"/>
              <a:gd name="connsiteY343" fmla="*/ 13145 h 1181481"/>
              <a:gd name="connsiteX344" fmla="*/ 838962 w 1535726"/>
              <a:gd name="connsiteY344" fmla="*/ 12192 h 1181481"/>
              <a:gd name="connsiteX345" fmla="*/ 829437 w 1535726"/>
              <a:gd name="connsiteY345" fmla="*/ 11335 h 1181481"/>
              <a:gd name="connsiteX346" fmla="*/ 830199 w 1535726"/>
              <a:gd name="connsiteY346" fmla="*/ 1810 h 1181481"/>
              <a:gd name="connsiteX347" fmla="*/ 839724 w 1535726"/>
              <a:gd name="connsiteY347" fmla="*/ 2572 h 1181481"/>
              <a:gd name="connsiteX348" fmla="*/ 715518 w 1535726"/>
              <a:gd name="connsiteY348" fmla="*/ 11240 h 1181481"/>
              <a:gd name="connsiteX349" fmla="*/ 715518 w 1535726"/>
              <a:gd name="connsiteY349" fmla="*/ 1715 h 1181481"/>
              <a:gd name="connsiteX350" fmla="*/ 725043 w 1535726"/>
              <a:gd name="connsiteY350" fmla="*/ 1143 h 1181481"/>
              <a:gd name="connsiteX351" fmla="*/ 725615 w 1535726"/>
              <a:gd name="connsiteY351" fmla="*/ 10668 h 1181481"/>
              <a:gd name="connsiteX352" fmla="*/ 800576 w 1535726"/>
              <a:gd name="connsiteY352" fmla="*/ 10097 h 1181481"/>
              <a:gd name="connsiteX353" fmla="*/ 791051 w 1535726"/>
              <a:gd name="connsiteY353" fmla="*/ 10097 h 1181481"/>
              <a:gd name="connsiteX354" fmla="*/ 791051 w 1535726"/>
              <a:gd name="connsiteY354" fmla="*/ 571 h 1181481"/>
              <a:gd name="connsiteX355" fmla="*/ 800576 w 1535726"/>
              <a:gd name="connsiteY355" fmla="*/ 571 h 1181481"/>
              <a:gd name="connsiteX356" fmla="*/ 752951 w 1535726"/>
              <a:gd name="connsiteY356" fmla="*/ 9525 h 1181481"/>
              <a:gd name="connsiteX357" fmla="*/ 752951 w 1535726"/>
              <a:gd name="connsiteY357" fmla="*/ 0 h 1181481"/>
              <a:gd name="connsiteX358" fmla="*/ 762476 w 1535726"/>
              <a:gd name="connsiteY358" fmla="*/ 0 h 1181481"/>
              <a:gd name="connsiteX359" fmla="*/ 762476 w 1535726"/>
              <a:gd name="connsiteY359" fmla="*/ 9525 h 11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535726" h="1181481">
                <a:moveTo>
                  <a:pt x="1414177" y="1181481"/>
                </a:moveTo>
                <a:lnTo>
                  <a:pt x="1406176" y="1176242"/>
                </a:lnTo>
                <a:lnTo>
                  <a:pt x="1411224" y="1168337"/>
                </a:lnTo>
                <a:lnTo>
                  <a:pt x="1419320" y="1173385"/>
                </a:lnTo>
                <a:close/>
                <a:moveTo>
                  <a:pt x="111157" y="1165193"/>
                </a:moveTo>
                <a:lnTo>
                  <a:pt x="106204" y="1157002"/>
                </a:lnTo>
                <a:lnTo>
                  <a:pt x="114395" y="1152144"/>
                </a:lnTo>
                <a:lnTo>
                  <a:pt x="119253" y="1160240"/>
                </a:lnTo>
                <a:close/>
                <a:moveTo>
                  <a:pt x="1434084" y="1148715"/>
                </a:moveTo>
                <a:lnTo>
                  <a:pt x="1425797" y="1143953"/>
                </a:lnTo>
                <a:lnTo>
                  <a:pt x="1430465" y="1135666"/>
                </a:lnTo>
                <a:lnTo>
                  <a:pt x="1438751" y="1140333"/>
                </a:lnTo>
                <a:cubicBezTo>
                  <a:pt x="1437227" y="1143095"/>
                  <a:pt x="1435608" y="1145858"/>
                  <a:pt x="1434084" y="1148715"/>
                </a:cubicBezTo>
                <a:close/>
                <a:moveTo>
                  <a:pt x="92107" y="1131951"/>
                </a:moveTo>
                <a:lnTo>
                  <a:pt x="87535" y="1123474"/>
                </a:lnTo>
                <a:lnTo>
                  <a:pt x="96012" y="1119092"/>
                </a:lnTo>
                <a:cubicBezTo>
                  <a:pt x="97441" y="1121855"/>
                  <a:pt x="98965" y="1124617"/>
                  <a:pt x="100489" y="1127379"/>
                </a:cubicBezTo>
                <a:close/>
                <a:moveTo>
                  <a:pt x="1452277" y="1114997"/>
                </a:moveTo>
                <a:lnTo>
                  <a:pt x="1443800" y="1110615"/>
                </a:lnTo>
                <a:lnTo>
                  <a:pt x="1448086" y="1102138"/>
                </a:lnTo>
                <a:lnTo>
                  <a:pt x="1456658" y="1106424"/>
                </a:lnTo>
                <a:cubicBezTo>
                  <a:pt x="1455230" y="1109282"/>
                  <a:pt x="1453801" y="1112139"/>
                  <a:pt x="1452277" y="1114997"/>
                </a:cubicBezTo>
                <a:close/>
                <a:moveTo>
                  <a:pt x="74676" y="1097756"/>
                </a:moveTo>
                <a:cubicBezTo>
                  <a:pt x="73343" y="1094899"/>
                  <a:pt x="71914" y="1092041"/>
                  <a:pt x="70580" y="1089089"/>
                </a:cubicBezTo>
                <a:lnTo>
                  <a:pt x="79248" y="1085183"/>
                </a:lnTo>
                <a:lnTo>
                  <a:pt x="83249" y="1093661"/>
                </a:lnTo>
                <a:close/>
                <a:moveTo>
                  <a:pt x="1468850" y="1080421"/>
                </a:moveTo>
                <a:lnTo>
                  <a:pt x="1460183" y="1076516"/>
                </a:lnTo>
                <a:lnTo>
                  <a:pt x="1463993" y="1067848"/>
                </a:lnTo>
                <a:lnTo>
                  <a:pt x="1472756" y="1071658"/>
                </a:lnTo>
                <a:cubicBezTo>
                  <a:pt x="1471422" y="1074515"/>
                  <a:pt x="1470184" y="1077468"/>
                  <a:pt x="1468850" y="1080421"/>
                </a:cubicBezTo>
                <a:close/>
                <a:moveTo>
                  <a:pt x="59150" y="1062800"/>
                </a:moveTo>
                <a:cubicBezTo>
                  <a:pt x="57912" y="1059847"/>
                  <a:pt x="56674" y="1056894"/>
                  <a:pt x="55531" y="1053941"/>
                </a:cubicBezTo>
                <a:lnTo>
                  <a:pt x="64389" y="1050417"/>
                </a:lnTo>
                <a:cubicBezTo>
                  <a:pt x="65532" y="1053370"/>
                  <a:pt x="66675" y="1056227"/>
                  <a:pt x="67913" y="1059180"/>
                </a:cubicBezTo>
                <a:close/>
                <a:moveTo>
                  <a:pt x="1483805" y="1044988"/>
                </a:moveTo>
                <a:lnTo>
                  <a:pt x="1474946" y="1041559"/>
                </a:lnTo>
                <a:lnTo>
                  <a:pt x="1478280" y="1032701"/>
                </a:lnTo>
                <a:lnTo>
                  <a:pt x="1487234" y="1036034"/>
                </a:lnTo>
                <a:close/>
                <a:moveTo>
                  <a:pt x="45530" y="1027081"/>
                </a:moveTo>
                <a:lnTo>
                  <a:pt x="42386" y="1017556"/>
                </a:lnTo>
                <a:lnTo>
                  <a:pt x="51340" y="1014508"/>
                </a:lnTo>
                <a:cubicBezTo>
                  <a:pt x="52388" y="1017461"/>
                  <a:pt x="53435" y="1020413"/>
                  <a:pt x="54578" y="1023366"/>
                </a:cubicBezTo>
                <a:close/>
                <a:moveTo>
                  <a:pt x="1496568" y="1008983"/>
                </a:moveTo>
                <a:lnTo>
                  <a:pt x="1487615" y="1005935"/>
                </a:lnTo>
                <a:cubicBezTo>
                  <a:pt x="1488567" y="1002982"/>
                  <a:pt x="1489520" y="999935"/>
                  <a:pt x="1490567" y="996982"/>
                </a:cubicBezTo>
                <a:lnTo>
                  <a:pt x="1500092" y="999839"/>
                </a:lnTo>
                <a:cubicBezTo>
                  <a:pt x="1498759" y="1002887"/>
                  <a:pt x="1497711" y="1005935"/>
                  <a:pt x="1496568" y="1008983"/>
                </a:cubicBezTo>
                <a:close/>
                <a:moveTo>
                  <a:pt x="33147" y="990695"/>
                </a:moveTo>
                <a:cubicBezTo>
                  <a:pt x="32194" y="987647"/>
                  <a:pt x="31337" y="984599"/>
                  <a:pt x="30385" y="981170"/>
                </a:cubicBezTo>
                <a:lnTo>
                  <a:pt x="39910" y="978503"/>
                </a:lnTo>
                <a:cubicBezTo>
                  <a:pt x="40767" y="981551"/>
                  <a:pt x="41624" y="984599"/>
                  <a:pt x="42577" y="987552"/>
                </a:cubicBezTo>
                <a:close/>
                <a:moveTo>
                  <a:pt x="1507903" y="972312"/>
                </a:moveTo>
                <a:lnTo>
                  <a:pt x="1498378" y="969740"/>
                </a:lnTo>
                <a:cubicBezTo>
                  <a:pt x="1499235" y="966692"/>
                  <a:pt x="1499997" y="963644"/>
                  <a:pt x="1500854" y="960215"/>
                </a:cubicBezTo>
                <a:lnTo>
                  <a:pt x="1510379" y="962692"/>
                </a:lnTo>
                <a:close/>
                <a:moveTo>
                  <a:pt x="22955" y="954215"/>
                </a:moveTo>
                <a:lnTo>
                  <a:pt x="20669" y="944690"/>
                </a:lnTo>
                <a:lnTo>
                  <a:pt x="30194" y="942499"/>
                </a:lnTo>
                <a:lnTo>
                  <a:pt x="32480" y="952024"/>
                </a:lnTo>
                <a:close/>
                <a:moveTo>
                  <a:pt x="1517237" y="935165"/>
                </a:moveTo>
                <a:lnTo>
                  <a:pt x="1507712" y="933164"/>
                </a:lnTo>
                <a:lnTo>
                  <a:pt x="1509713" y="923639"/>
                </a:lnTo>
                <a:lnTo>
                  <a:pt x="1519238" y="925640"/>
                </a:lnTo>
                <a:cubicBezTo>
                  <a:pt x="1518666" y="928878"/>
                  <a:pt x="1517999" y="932021"/>
                  <a:pt x="1517237" y="935165"/>
                </a:cubicBezTo>
                <a:close/>
                <a:moveTo>
                  <a:pt x="14573" y="916115"/>
                </a:moveTo>
                <a:lnTo>
                  <a:pt x="12859" y="906590"/>
                </a:lnTo>
                <a:lnTo>
                  <a:pt x="22384" y="904875"/>
                </a:lnTo>
                <a:lnTo>
                  <a:pt x="24098" y="914400"/>
                </a:lnTo>
                <a:close/>
                <a:moveTo>
                  <a:pt x="1524762" y="897065"/>
                </a:moveTo>
                <a:lnTo>
                  <a:pt x="1515237" y="895445"/>
                </a:lnTo>
                <a:cubicBezTo>
                  <a:pt x="1515809" y="892302"/>
                  <a:pt x="1516285" y="889159"/>
                  <a:pt x="1516856" y="885920"/>
                </a:cubicBezTo>
                <a:lnTo>
                  <a:pt x="1526381" y="887444"/>
                </a:lnTo>
                <a:cubicBezTo>
                  <a:pt x="1525810" y="891159"/>
                  <a:pt x="1525143" y="894398"/>
                  <a:pt x="1525143" y="897541"/>
                </a:cubicBezTo>
                <a:close/>
                <a:moveTo>
                  <a:pt x="8096" y="878015"/>
                </a:moveTo>
                <a:cubicBezTo>
                  <a:pt x="8096" y="874776"/>
                  <a:pt x="7239" y="871633"/>
                  <a:pt x="6763" y="868490"/>
                </a:cubicBezTo>
                <a:lnTo>
                  <a:pt x="16288" y="867251"/>
                </a:lnTo>
                <a:cubicBezTo>
                  <a:pt x="16764" y="870395"/>
                  <a:pt x="17145" y="873443"/>
                  <a:pt x="17621" y="876776"/>
                </a:cubicBezTo>
                <a:close/>
                <a:moveTo>
                  <a:pt x="1530287" y="858965"/>
                </a:moveTo>
                <a:lnTo>
                  <a:pt x="1520762" y="857822"/>
                </a:lnTo>
                <a:cubicBezTo>
                  <a:pt x="1520762" y="854678"/>
                  <a:pt x="1521524" y="851535"/>
                  <a:pt x="1521809" y="848297"/>
                </a:cubicBezTo>
                <a:lnTo>
                  <a:pt x="1531334" y="849344"/>
                </a:lnTo>
                <a:close/>
                <a:moveTo>
                  <a:pt x="3524" y="839915"/>
                </a:moveTo>
                <a:lnTo>
                  <a:pt x="2667" y="830390"/>
                </a:lnTo>
                <a:lnTo>
                  <a:pt x="12192" y="829532"/>
                </a:lnTo>
                <a:lnTo>
                  <a:pt x="13049" y="839057"/>
                </a:lnTo>
                <a:close/>
                <a:moveTo>
                  <a:pt x="1534001" y="820865"/>
                </a:moveTo>
                <a:lnTo>
                  <a:pt x="1524476" y="820198"/>
                </a:lnTo>
                <a:lnTo>
                  <a:pt x="1525048" y="810673"/>
                </a:lnTo>
                <a:lnTo>
                  <a:pt x="1534573" y="811244"/>
                </a:lnTo>
                <a:close/>
                <a:moveTo>
                  <a:pt x="476" y="801815"/>
                </a:moveTo>
                <a:cubicBezTo>
                  <a:pt x="476" y="798576"/>
                  <a:pt x="476" y="795433"/>
                  <a:pt x="476" y="792290"/>
                </a:cubicBezTo>
                <a:lnTo>
                  <a:pt x="10001" y="792290"/>
                </a:lnTo>
                <a:cubicBezTo>
                  <a:pt x="10001" y="795433"/>
                  <a:pt x="10001" y="798576"/>
                  <a:pt x="10001" y="801815"/>
                </a:cubicBezTo>
                <a:close/>
                <a:moveTo>
                  <a:pt x="1535430" y="782765"/>
                </a:moveTo>
                <a:lnTo>
                  <a:pt x="1525905" y="782765"/>
                </a:lnTo>
                <a:cubicBezTo>
                  <a:pt x="1525905" y="779621"/>
                  <a:pt x="1525905" y="776478"/>
                  <a:pt x="1525905" y="773240"/>
                </a:cubicBezTo>
                <a:lnTo>
                  <a:pt x="1535430" y="773240"/>
                </a:lnTo>
                <a:cubicBezTo>
                  <a:pt x="1535811" y="776669"/>
                  <a:pt x="1535716" y="779907"/>
                  <a:pt x="1535716" y="782765"/>
                </a:cubicBezTo>
                <a:close/>
                <a:moveTo>
                  <a:pt x="9525" y="763715"/>
                </a:moveTo>
                <a:lnTo>
                  <a:pt x="0" y="763715"/>
                </a:lnTo>
                <a:cubicBezTo>
                  <a:pt x="0" y="760571"/>
                  <a:pt x="0" y="757333"/>
                  <a:pt x="0" y="754190"/>
                </a:cubicBezTo>
                <a:lnTo>
                  <a:pt x="9525" y="754190"/>
                </a:lnTo>
                <a:cubicBezTo>
                  <a:pt x="9525" y="757714"/>
                  <a:pt x="9525" y="760952"/>
                  <a:pt x="9525" y="763715"/>
                </a:cubicBezTo>
                <a:close/>
                <a:moveTo>
                  <a:pt x="1526000" y="744665"/>
                </a:moveTo>
                <a:cubicBezTo>
                  <a:pt x="1526000" y="741521"/>
                  <a:pt x="1526000" y="738378"/>
                  <a:pt x="1526000" y="735140"/>
                </a:cubicBezTo>
                <a:lnTo>
                  <a:pt x="1535525" y="735140"/>
                </a:lnTo>
                <a:cubicBezTo>
                  <a:pt x="1535525" y="738283"/>
                  <a:pt x="1535525" y="741521"/>
                  <a:pt x="1535525" y="744665"/>
                </a:cubicBezTo>
                <a:close/>
                <a:moveTo>
                  <a:pt x="10573" y="725615"/>
                </a:moveTo>
                <a:lnTo>
                  <a:pt x="1048" y="725615"/>
                </a:lnTo>
                <a:lnTo>
                  <a:pt x="1619" y="716090"/>
                </a:lnTo>
                <a:lnTo>
                  <a:pt x="11144" y="716661"/>
                </a:lnTo>
                <a:close/>
                <a:moveTo>
                  <a:pt x="1523905" y="706565"/>
                </a:moveTo>
                <a:lnTo>
                  <a:pt x="1523048" y="697040"/>
                </a:lnTo>
                <a:lnTo>
                  <a:pt x="1532573" y="696087"/>
                </a:lnTo>
                <a:lnTo>
                  <a:pt x="1533430" y="705612"/>
                </a:lnTo>
                <a:close/>
                <a:moveTo>
                  <a:pt x="13526" y="687515"/>
                </a:moveTo>
                <a:lnTo>
                  <a:pt x="4001" y="686562"/>
                </a:lnTo>
                <a:cubicBezTo>
                  <a:pt x="4001" y="683324"/>
                  <a:pt x="4667" y="680180"/>
                  <a:pt x="5048" y="677037"/>
                </a:cubicBezTo>
                <a:lnTo>
                  <a:pt x="14573" y="678180"/>
                </a:lnTo>
                <a:cubicBezTo>
                  <a:pt x="14192" y="682181"/>
                  <a:pt x="13907" y="685324"/>
                  <a:pt x="13526" y="688467"/>
                </a:cubicBezTo>
                <a:close/>
                <a:moveTo>
                  <a:pt x="1519904" y="668465"/>
                </a:moveTo>
                <a:lnTo>
                  <a:pt x="1518666" y="658940"/>
                </a:lnTo>
                <a:lnTo>
                  <a:pt x="1528191" y="657606"/>
                </a:lnTo>
                <a:lnTo>
                  <a:pt x="1529525" y="667131"/>
                </a:lnTo>
                <a:close/>
                <a:moveTo>
                  <a:pt x="18479" y="649415"/>
                </a:moveTo>
                <a:lnTo>
                  <a:pt x="8954" y="647986"/>
                </a:lnTo>
                <a:cubicBezTo>
                  <a:pt x="9430" y="644843"/>
                  <a:pt x="9906" y="641604"/>
                  <a:pt x="10478" y="638461"/>
                </a:cubicBezTo>
                <a:lnTo>
                  <a:pt x="20003" y="640080"/>
                </a:lnTo>
                <a:cubicBezTo>
                  <a:pt x="19431" y="644747"/>
                  <a:pt x="18955" y="647795"/>
                  <a:pt x="18479" y="650939"/>
                </a:cubicBezTo>
                <a:close/>
                <a:moveTo>
                  <a:pt x="1513904" y="630365"/>
                </a:moveTo>
                <a:lnTo>
                  <a:pt x="1512189" y="620840"/>
                </a:lnTo>
                <a:lnTo>
                  <a:pt x="1521714" y="619030"/>
                </a:lnTo>
                <a:cubicBezTo>
                  <a:pt x="1522381" y="622173"/>
                  <a:pt x="1522952" y="625316"/>
                  <a:pt x="1523524" y="628555"/>
                </a:cubicBezTo>
                <a:close/>
                <a:moveTo>
                  <a:pt x="25051" y="611315"/>
                </a:moveTo>
                <a:lnTo>
                  <a:pt x="15526" y="609410"/>
                </a:lnTo>
                <a:lnTo>
                  <a:pt x="17526" y="599885"/>
                </a:lnTo>
                <a:lnTo>
                  <a:pt x="27051" y="601980"/>
                </a:lnTo>
                <a:close/>
                <a:moveTo>
                  <a:pt x="1506093" y="595027"/>
                </a:moveTo>
                <a:cubicBezTo>
                  <a:pt x="1505426" y="591979"/>
                  <a:pt x="1504664" y="588931"/>
                  <a:pt x="1503902" y="585502"/>
                </a:cubicBezTo>
                <a:lnTo>
                  <a:pt x="1513427" y="583216"/>
                </a:lnTo>
                <a:cubicBezTo>
                  <a:pt x="1514189" y="586264"/>
                  <a:pt x="1514951" y="589407"/>
                  <a:pt x="1515618" y="592741"/>
                </a:cubicBezTo>
                <a:close/>
                <a:moveTo>
                  <a:pt x="33909" y="576644"/>
                </a:moveTo>
                <a:lnTo>
                  <a:pt x="24384" y="574262"/>
                </a:lnTo>
                <a:cubicBezTo>
                  <a:pt x="25241" y="571119"/>
                  <a:pt x="26003" y="568071"/>
                  <a:pt x="26861" y="564737"/>
                </a:cubicBezTo>
                <a:lnTo>
                  <a:pt x="36386" y="567214"/>
                </a:lnTo>
                <a:cubicBezTo>
                  <a:pt x="35528" y="570548"/>
                  <a:pt x="34671" y="573215"/>
                  <a:pt x="33909" y="576644"/>
                </a:cubicBezTo>
                <a:close/>
                <a:moveTo>
                  <a:pt x="1496568" y="558451"/>
                </a:moveTo>
                <a:lnTo>
                  <a:pt x="1493996" y="548926"/>
                </a:lnTo>
                <a:lnTo>
                  <a:pt x="1503045" y="546259"/>
                </a:lnTo>
                <a:cubicBezTo>
                  <a:pt x="1503998" y="549307"/>
                  <a:pt x="1504855" y="552355"/>
                  <a:pt x="1505807" y="555784"/>
                </a:cubicBezTo>
                <a:close/>
                <a:moveTo>
                  <a:pt x="44387" y="540258"/>
                </a:moveTo>
                <a:lnTo>
                  <a:pt x="35338" y="537401"/>
                </a:lnTo>
                <a:cubicBezTo>
                  <a:pt x="36290" y="534257"/>
                  <a:pt x="37243" y="531305"/>
                  <a:pt x="38291" y="527876"/>
                </a:cubicBezTo>
                <a:lnTo>
                  <a:pt x="47816" y="530828"/>
                </a:lnTo>
                <a:cubicBezTo>
                  <a:pt x="46292" y="534162"/>
                  <a:pt x="45339" y="537210"/>
                  <a:pt x="44387" y="540258"/>
                </a:cubicBezTo>
                <a:close/>
                <a:moveTo>
                  <a:pt x="1485710" y="522256"/>
                </a:moveTo>
                <a:lnTo>
                  <a:pt x="1482566" y="513398"/>
                </a:lnTo>
                <a:lnTo>
                  <a:pt x="1491520" y="510159"/>
                </a:lnTo>
                <a:lnTo>
                  <a:pt x="1494663" y="519684"/>
                </a:lnTo>
                <a:close/>
                <a:moveTo>
                  <a:pt x="56960" y="504349"/>
                </a:moveTo>
                <a:lnTo>
                  <a:pt x="48101" y="501015"/>
                </a:lnTo>
                <a:cubicBezTo>
                  <a:pt x="49149" y="498062"/>
                  <a:pt x="50292" y="495014"/>
                  <a:pt x="51435" y="492062"/>
                </a:cubicBezTo>
                <a:lnTo>
                  <a:pt x="60389" y="495490"/>
                </a:lnTo>
                <a:close/>
                <a:moveTo>
                  <a:pt x="1472851" y="486823"/>
                </a:moveTo>
                <a:cubicBezTo>
                  <a:pt x="1471708" y="483870"/>
                  <a:pt x="1470470" y="480917"/>
                  <a:pt x="1469327" y="478060"/>
                </a:cubicBezTo>
                <a:lnTo>
                  <a:pt x="1478090" y="474345"/>
                </a:lnTo>
                <a:cubicBezTo>
                  <a:pt x="1479328" y="477298"/>
                  <a:pt x="1480566" y="480346"/>
                  <a:pt x="1481709" y="483298"/>
                </a:cubicBezTo>
                <a:close/>
                <a:moveTo>
                  <a:pt x="70771" y="469202"/>
                </a:moveTo>
                <a:lnTo>
                  <a:pt x="62008" y="465392"/>
                </a:lnTo>
                <a:lnTo>
                  <a:pt x="65913" y="456629"/>
                </a:lnTo>
                <a:lnTo>
                  <a:pt x="74581" y="460534"/>
                </a:lnTo>
                <a:cubicBezTo>
                  <a:pt x="73343" y="463391"/>
                  <a:pt x="72009" y="466249"/>
                  <a:pt x="70771" y="469202"/>
                </a:cubicBezTo>
                <a:close/>
                <a:moveTo>
                  <a:pt x="1457706" y="451961"/>
                </a:moveTo>
                <a:lnTo>
                  <a:pt x="1453706" y="443389"/>
                </a:lnTo>
                <a:lnTo>
                  <a:pt x="1462278" y="439293"/>
                </a:lnTo>
                <a:cubicBezTo>
                  <a:pt x="1463707" y="442246"/>
                  <a:pt x="1465040" y="445103"/>
                  <a:pt x="1466374" y="448056"/>
                </a:cubicBezTo>
                <a:close/>
                <a:moveTo>
                  <a:pt x="86868" y="434721"/>
                </a:moveTo>
                <a:lnTo>
                  <a:pt x="78105" y="430340"/>
                </a:lnTo>
                <a:cubicBezTo>
                  <a:pt x="79439" y="427482"/>
                  <a:pt x="80867" y="424625"/>
                  <a:pt x="82296" y="421767"/>
                </a:cubicBezTo>
                <a:lnTo>
                  <a:pt x="90868" y="426053"/>
                </a:lnTo>
                <a:close/>
                <a:moveTo>
                  <a:pt x="1441323" y="417957"/>
                </a:moveTo>
                <a:cubicBezTo>
                  <a:pt x="1439894" y="415195"/>
                  <a:pt x="1438466" y="412433"/>
                  <a:pt x="1436942" y="409670"/>
                </a:cubicBezTo>
                <a:lnTo>
                  <a:pt x="1445324" y="405194"/>
                </a:lnTo>
                <a:cubicBezTo>
                  <a:pt x="1446848" y="407956"/>
                  <a:pt x="1448372" y="410718"/>
                  <a:pt x="1449800" y="413575"/>
                </a:cubicBezTo>
                <a:close/>
                <a:moveTo>
                  <a:pt x="104108" y="401193"/>
                </a:moveTo>
                <a:lnTo>
                  <a:pt x="95821" y="396526"/>
                </a:lnTo>
                <a:cubicBezTo>
                  <a:pt x="97345" y="393764"/>
                  <a:pt x="98869" y="390906"/>
                  <a:pt x="100489" y="388144"/>
                </a:cubicBezTo>
                <a:lnTo>
                  <a:pt x="108776" y="392906"/>
                </a:lnTo>
                <a:cubicBezTo>
                  <a:pt x="107156" y="395669"/>
                  <a:pt x="105918" y="398431"/>
                  <a:pt x="104108" y="401193"/>
                </a:cubicBezTo>
                <a:close/>
                <a:moveTo>
                  <a:pt x="1422845" y="385000"/>
                </a:moveTo>
                <a:lnTo>
                  <a:pt x="1417987" y="376809"/>
                </a:lnTo>
                <a:lnTo>
                  <a:pt x="1426178" y="371951"/>
                </a:lnTo>
                <a:lnTo>
                  <a:pt x="1431036" y="380143"/>
                </a:lnTo>
                <a:close/>
                <a:moveTo>
                  <a:pt x="123254" y="368522"/>
                </a:moveTo>
                <a:lnTo>
                  <a:pt x="115443" y="363665"/>
                </a:lnTo>
                <a:lnTo>
                  <a:pt x="120587" y="355568"/>
                </a:lnTo>
                <a:lnTo>
                  <a:pt x="128588" y="360617"/>
                </a:lnTo>
                <a:close/>
                <a:moveTo>
                  <a:pt x="1402937" y="352901"/>
                </a:moveTo>
                <a:cubicBezTo>
                  <a:pt x="1401223" y="350234"/>
                  <a:pt x="1399508" y="347567"/>
                  <a:pt x="1397699" y="344996"/>
                </a:cubicBezTo>
                <a:lnTo>
                  <a:pt x="1405604" y="339662"/>
                </a:lnTo>
                <a:lnTo>
                  <a:pt x="1410938" y="347663"/>
                </a:lnTo>
                <a:close/>
                <a:moveTo>
                  <a:pt x="144018" y="336804"/>
                </a:moveTo>
                <a:lnTo>
                  <a:pt x="136208" y="331375"/>
                </a:lnTo>
                <a:lnTo>
                  <a:pt x="141637" y="323564"/>
                </a:lnTo>
                <a:lnTo>
                  <a:pt x="149447" y="328994"/>
                </a:lnTo>
                <a:close/>
                <a:moveTo>
                  <a:pt x="1381411" y="321755"/>
                </a:moveTo>
                <a:lnTo>
                  <a:pt x="1375886" y="314230"/>
                </a:lnTo>
                <a:lnTo>
                  <a:pt x="1383506" y="308515"/>
                </a:lnTo>
                <a:cubicBezTo>
                  <a:pt x="1385411" y="310991"/>
                  <a:pt x="1387221" y="313563"/>
                  <a:pt x="1389126" y="316135"/>
                </a:cubicBezTo>
                <a:close/>
                <a:moveTo>
                  <a:pt x="166307" y="306515"/>
                </a:moveTo>
                <a:lnTo>
                  <a:pt x="158782" y="300704"/>
                </a:lnTo>
                <a:lnTo>
                  <a:pt x="164592" y="293084"/>
                </a:lnTo>
                <a:lnTo>
                  <a:pt x="172117" y="298990"/>
                </a:lnTo>
                <a:cubicBezTo>
                  <a:pt x="170117" y="301181"/>
                  <a:pt x="168212" y="303657"/>
                  <a:pt x="166307" y="306515"/>
                </a:cubicBezTo>
                <a:close/>
                <a:moveTo>
                  <a:pt x="1358456" y="291846"/>
                </a:moveTo>
                <a:lnTo>
                  <a:pt x="1352455" y="284512"/>
                </a:lnTo>
                <a:lnTo>
                  <a:pt x="1359789" y="278416"/>
                </a:lnTo>
                <a:lnTo>
                  <a:pt x="1365885" y="285845"/>
                </a:lnTo>
                <a:close/>
                <a:moveTo>
                  <a:pt x="190024" y="276701"/>
                </a:moveTo>
                <a:lnTo>
                  <a:pt x="182785" y="270605"/>
                </a:lnTo>
                <a:lnTo>
                  <a:pt x="189071" y="263271"/>
                </a:lnTo>
                <a:lnTo>
                  <a:pt x="196215" y="269558"/>
                </a:lnTo>
                <a:close/>
                <a:moveTo>
                  <a:pt x="1333976" y="262985"/>
                </a:moveTo>
                <a:cubicBezTo>
                  <a:pt x="1331881" y="260604"/>
                  <a:pt x="1329785" y="258318"/>
                  <a:pt x="1327595" y="256032"/>
                </a:cubicBezTo>
                <a:lnTo>
                  <a:pt x="1334643" y="249365"/>
                </a:lnTo>
                <a:cubicBezTo>
                  <a:pt x="1336834" y="251746"/>
                  <a:pt x="1338929" y="254032"/>
                  <a:pt x="1341025" y="256508"/>
                </a:cubicBezTo>
                <a:close/>
                <a:moveTo>
                  <a:pt x="215265" y="248507"/>
                </a:moveTo>
                <a:lnTo>
                  <a:pt x="208312" y="241935"/>
                </a:lnTo>
                <a:lnTo>
                  <a:pt x="214884" y="234982"/>
                </a:lnTo>
                <a:lnTo>
                  <a:pt x="221742" y="241649"/>
                </a:lnTo>
                <a:close/>
                <a:moveTo>
                  <a:pt x="1308068" y="235458"/>
                </a:moveTo>
                <a:lnTo>
                  <a:pt x="1301401" y="228791"/>
                </a:lnTo>
                <a:lnTo>
                  <a:pt x="1308068" y="221933"/>
                </a:lnTo>
                <a:lnTo>
                  <a:pt x="1314831" y="228791"/>
                </a:lnTo>
                <a:close/>
                <a:moveTo>
                  <a:pt x="241268" y="221552"/>
                </a:moveTo>
                <a:lnTo>
                  <a:pt x="234696" y="214694"/>
                </a:lnTo>
                <a:lnTo>
                  <a:pt x="241649" y="208026"/>
                </a:lnTo>
                <a:lnTo>
                  <a:pt x="248126" y="214979"/>
                </a:lnTo>
                <a:close/>
                <a:moveTo>
                  <a:pt x="1280351" y="209169"/>
                </a:moveTo>
                <a:lnTo>
                  <a:pt x="1273302" y="202787"/>
                </a:lnTo>
                <a:lnTo>
                  <a:pt x="1279684" y="195739"/>
                </a:lnTo>
                <a:lnTo>
                  <a:pt x="1287018" y="201740"/>
                </a:lnTo>
                <a:close/>
                <a:moveTo>
                  <a:pt x="269653" y="195929"/>
                </a:moveTo>
                <a:lnTo>
                  <a:pt x="263366" y="188786"/>
                </a:lnTo>
                <a:lnTo>
                  <a:pt x="270605" y="182499"/>
                </a:lnTo>
                <a:lnTo>
                  <a:pt x="276797" y="189738"/>
                </a:lnTo>
                <a:cubicBezTo>
                  <a:pt x="274415" y="192215"/>
                  <a:pt x="271939" y="193834"/>
                  <a:pt x="269653" y="195929"/>
                </a:cubicBezTo>
                <a:close/>
                <a:moveTo>
                  <a:pt x="1252347" y="184309"/>
                </a:moveTo>
                <a:lnTo>
                  <a:pt x="1245013" y="178308"/>
                </a:lnTo>
                <a:lnTo>
                  <a:pt x="1251014" y="170878"/>
                </a:lnTo>
                <a:lnTo>
                  <a:pt x="1258443" y="176975"/>
                </a:lnTo>
                <a:close/>
                <a:moveTo>
                  <a:pt x="298704" y="171736"/>
                </a:moveTo>
                <a:lnTo>
                  <a:pt x="292799" y="164306"/>
                </a:lnTo>
                <a:lnTo>
                  <a:pt x="300323" y="158401"/>
                </a:lnTo>
                <a:lnTo>
                  <a:pt x="306133" y="165926"/>
                </a:lnTo>
                <a:close/>
                <a:moveTo>
                  <a:pt x="1222629" y="160877"/>
                </a:moveTo>
                <a:lnTo>
                  <a:pt x="1215009" y="155258"/>
                </a:lnTo>
                <a:lnTo>
                  <a:pt x="1220629" y="147542"/>
                </a:lnTo>
                <a:lnTo>
                  <a:pt x="1228344" y="153257"/>
                </a:lnTo>
                <a:close/>
                <a:moveTo>
                  <a:pt x="328898" y="149066"/>
                </a:moveTo>
                <a:lnTo>
                  <a:pt x="323374" y="141351"/>
                </a:lnTo>
                <a:lnTo>
                  <a:pt x="331184" y="135827"/>
                </a:lnTo>
                <a:lnTo>
                  <a:pt x="336614" y="143637"/>
                </a:lnTo>
                <a:close/>
                <a:moveTo>
                  <a:pt x="1191768" y="138875"/>
                </a:moveTo>
                <a:lnTo>
                  <a:pt x="1183862" y="133636"/>
                </a:lnTo>
                <a:lnTo>
                  <a:pt x="1189101" y="125635"/>
                </a:lnTo>
                <a:lnTo>
                  <a:pt x="1197102" y="130969"/>
                </a:lnTo>
                <a:close/>
                <a:moveTo>
                  <a:pt x="360235" y="127921"/>
                </a:moveTo>
                <a:lnTo>
                  <a:pt x="355092" y="119920"/>
                </a:lnTo>
                <a:lnTo>
                  <a:pt x="363188" y="114776"/>
                </a:lnTo>
                <a:lnTo>
                  <a:pt x="368141" y="122873"/>
                </a:lnTo>
                <a:close/>
                <a:moveTo>
                  <a:pt x="1160336" y="118396"/>
                </a:moveTo>
                <a:lnTo>
                  <a:pt x="1152239" y="113538"/>
                </a:lnTo>
                <a:lnTo>
                  <a:pt x="1157097" y="105347"/>
                </a:lnTo>
                <a:lnTo>
                  <a:pt x="1165289" y="110204"/>
                </a:lnTo>
                <a:close/>
                <a:moveTo>
                  <a:pt x="392525" y="108395"/>
                </a:moveTo>
                <a:lnTo>
                  <a:pt x="387763" y="100108"/>
                </a:lnTo>
                <a:lnTo>
                  <a:pt x="396050" y="95441"/>
                </a:lnTo>
                <a:lnTo>
                  <a:pt x="400717" y="103727"/>
                </a:lnTo>
                <a:close/>
                <a:moveTo>
                  <a:pt x="1126998" y="99727"/>
                </a:moveTo>
                <a:cubicBezTo>
                  <a:pt x="1124236" y="98203"/>
                  <a:pt x="1121474" y="96679"/>
                  <a:pt x="1118616" y="95250"/>
                </a:cubicBezTo>
                <a:lnTo>
                  <a:pt x="1123093" y="86773"/>
                </a:lnTo>
                <a:lnTo>
                  <a:pt x="1131570" y="91250"/>
                </a:lnTo>
                <a:close/>
                <a:moveTo>
                  <a:pt x="425672" y="90202"/>
                </a:moveTo>
                <a:lnTo>
                  <a:pt x="421386" y="81725"/>
                </a:lnTo>
                <a:lnTo>
                  <a:pt x="429768" y="77915"/>
                </a:lnTo>
                <a:lnTo>
                  <a:pt x="433959" y="86487"/>
                </a:lnTo>
                <a:close/>
                <a:moveTo>
                  <a:pt x="1093184" y="82201"/>
                </a:moveTo>
                <a:lnTo>
                  <a:pt x="1084612" y="78200"/>
                </a:lnTo>
                <a:lnTo>
                  <a:pt x="1088612" y="69532"/>
                </a:lnTo>
                <a:lnTo>
                  <a:pt x="1097280" y="73628"/>
                </a:lnTo>
                <a:close/>
                <a:moveTo>
                  <a:pt x="459867" y="73914"/>
                </a:moveTo>
                <a:lnTo>
                  <a:pt x="456057" y="65246"/>
                </a:lnTo>
                <a:lnTo>
                  <a:pt x="464820" y="61436"/>
                </a:lnTo>
                <a:lnTo>
                  <a:pt x="468535" y="70199"/>
                </a:lnTo>
                <a:close/>
                <a:moveTo>
                  <a:pt x="1058418" y="67056"/>
                </a:moveTo>
                <a:lnTo>
                  <a:pt x="1049655" y="63437"/>
                </a:lnTo>
                <a:lnTo>
                  <a:pt x="1053179" y="54674"/>
                </a:lnTo>
                <a:lnTo>
                  <a:pt x="1062133" y="58293"/>
                </a:lnTo>
                <a:close/>
                <a:moveTo>
                  <a:pt x="494633" y="59722"/>
                </a:moveTo>
                <a:lnTo>
                  <a:pt x="491204" y="50864"/>
                </a:lnTo>
                <a:lnTo>
                  <a:pt x="500158" y="47434"/>
                </a:lnTo>
                <a:lnTo>
                  <a:pt x="503492" y="56388"/>
                </a:lnTo>
                <a:close/>
                <a:moveTo>
                  <a:pt x="1023080" y="53340"/>
                </a:moveTo>
                <a:lnTo>
                  <a:pt x="1014127" y="50197"/>
                </a:lnTo>
                <a:lnTo>
                  <a:pt x="1017270" y="40672"/>
                </a:lnTo>
                <a:lnTo>
                  <a:pt x="1026795" y="43910"/>
                </a:lnTo>
                <a:close/>
                <a:moveTo>
                  <a:pt x="530352" y="46958"/>
                </a:moveTo>
                <a:lnTo>
                  <a:pt x="527304" y="37433"/>
                </a:lnTo>
                <a:lnTo>
                  <a:pt x="536829" y="34576"/>
                </a:lnTo>
                <a:lnTo>
                  <a:pt x="539687" y="44101"/>
                </a:lnTo>
                <a:close/>
                <a:moveTo>
                  <a:pt x="987552" y="41434"/>
                </a:moveTo>
                <a:lnTo>
                  <a:pt x="978503" y="38672"/>
                </a:lnTo>
                <a:lnTo>
                  <a:pt x="981170" y="29147"/>
                </a:lnTo>
                <a:lnTo>
                  <a:pt x="990695" y="31909"/>
                </a:lnTo>
                <a:close/>
                <a:moveTo>
                  <a:pt x="567023" y="36100"/>
                </a:moveTo>
                <a:lnTo>
                  <a:pt x="564547" y="26575"/>
                </a:lnTo>
                <a:lnTo>
                  <a:pt x="574072" y="24098"/>
                </a:lnTo>
                <a:lnTo>
                  <a:pt x="576453" y="33623"/>
                </a:lnTo>
                <a:close/>
                <a:moveTo>
                  <a:pt x="951071" y="31337"/>
                </a:moveTo>
                <a:lnTo>
                  <a:pt x="941546" y="29051"/>
                </a:lnTo>
                <a:lnTo>
                  <a:pt x="943737" y="19526"/>
                </a:lnTo>
                <a:lnTo>
                  <a:pt x="953262" y="21812"/>
                </a:lnTo>
                <a:close/>
                <a:moveTo>
                  <a:pt x="603790" y="26956"/>
                </a:moveTo>
                <a:lnTo>
                  <a:pt x="601694" y="17431"/>
                </a:lnTo>
                <a:lnTo>
                  <a:pt x="611219" y="15430"/>
                </a:lnTo>
                <a:lnTo>
                  <a:pt x="613220" y="24955"/>
                </a:lnTo>
                <a:close/>
                <a:moveTo>
                  <a:pt x="914019" y="23051"/>
                </a:moveTo>
                <a:lnTo>
                  <a:pt x="904494" y="21241"/>
                </a:lnTo>
                <a:lnTo>
                  <a:pt x="906209" y="11716"/>
                </a:lnTo>
                <a:lnTo>
                  <a:pt x="915734" y="13526"/>
                </a:lnTo>
                <a:close/>
                <a:moveTo>
                  <a:pt x="640937" y="19717"/>
                </a:moveTo>
                <a:lnTo>
                  <a:pt x="639318" y="10192"/>
                </a:lnTo>
                <a:lnTo>
                  <a:pt x="648843" y="8668"/>
                </a:lnTo>
                <a:lnTo>
                  <a:pt x="650272" y="18193"/>
                </a:lnTo>
                <a:close/>
                <a:moveTo>
                  <a:pt x="876586" y="16669"/>
                </a:moveTo>
                <a:lnTo>
                  <a:pt x="867061" y="15335"/>
                </a:lnTo>
                <a:lnTo>
                  <a:pt x="868299" y="5810"/>
                </a:lnTo>
                <a:lnTo>
                  <a:pt x="877824" y="7144"/>
                </a:lnTo>
                <a:close/>
                <a:moveTo>
                  <a:pt x="678371" y="14288"/>
                </a:moveTo>
                <a:lnTo>
                  <a:pt x="677228" y="4763"/>
                </a:lnTo>
                <a:lnTo>
                  <a:pt x="686753" y="3620"/>
                </a:lnTo>
                <a:lnTo>
                  <a:pt x="687800" y="13145"/>
                </a:lnTo>
                <a:close/>
                <a:moveTo>
                  <a:pt x="838962" y="12192"/>
                </a:moveTo>
                <a:lnTo>
                  <a:pt x="829437" y="11335"/>
                </a:lnTo>
                <a:lnTo>
                  <a:pt x="830199" y="1810"/>
                </a:lnTo>
                <a:lnTo>
                  <a:pt x="839724" y="2572"/>
                </a:lnTo>
                <a:close/>
                <a:moveTo>
                  <a:pt x="715518" y="11240"/>
                </a:moveTo>
                <a:lnTo>
                  <a:pt x="715518" y="1715"/>
                </a:lnTo>
                <a:lnTo>
                  <a:pt x="725043" y="1143"/>
                </a:lnTo>
                <a:lnTo>
                  <a:pt x="725615" y="10668"/>
                </a:lnTo>
                <a:close/>
                <a:moveTo>
                  <a:pt x="800576" y="10097"/>
                </a:moveTo>
                <a:lnTo>
                  <a:pt x="791051" y="10097"/>
                </a:lnTo>
                <a:lnTo>
                  <a:pt x="791051" y="571"/>
                </a:lnTo>
                <a:lnTo>
                  <a:pt x="800576" y="571"/>
                </a:lnTo>
                <a:close/>
                <a:moveTo>
                  <a:pt x="752951" y="9525"/>
                </a:moveTo>
                <a:lnTo>
                  <a:pt x="752951" y="0"/>
                </a:lnTo>
                <a:lnTo>
                  <a:pt x="762476" y="0"/>
                </a:lnTo>
                <a:lnTo>
                  <a:pt x="762476" y="9525"/>
                </a:ln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任意多边形: 形状 23"/>
          <p:cNvSpPr/>
          <p:nvPr/>
        </p:nvSpPr>
        <p:spPr>
          <a:xfrm rot="17013000">
            <a:off x="7087529" y="2061573"/>
            <a:ext cx="3423535" cy="3423535"/>
          </a:xfrm>
          <a:custGeom>
            <a:avLst/>
            <a:gdLst>
              <a:gd name="connsiteX0" fmla="*/ 1335786 w 1335786"/>
              <a:gd name="connsiteY0" fmla="*/ 667893 h 1335786"/>
              <a:gd name="connsiteX1" fmla="*/ 667893 w 1335786"/>
              <a:gd name="connsiteY1" fmla="*/ 1335786 h 1335786"/>
              <a:gd name="connsiteX2" fmla="*/ 0 w 1335786"/>
              <a:gd name="connsiteY2" fmla="*/ 667893 h 1335786"/>
              <a:gd name="connsiteX3" fmla="*/ 667893 w 1335786"/>
              <a:gd name="connsiteY3" fmla="*/ 0 h 1335786"/>
              <a:gd name="connsiteX4" fmla="*/ 1335786 w 1335786"/>
              <a:gd name="connsiteY4" fmla="*/ 667893 h 133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86" h="1335786">
                <a:moveTo>
                  <a:pt x="1335786" y="667893"/>
                </a:moveTo>
                <a:cubicBezTo>
                  <a:pt x="1335786" y="1036760"/>
                  <a:pt x="1036760" y="1335786"/>
                  <a:pt x="667893" y="1335786"/>
                </a:cubicBezTo>
                <a:cubicBezTo>
                  <a:pt x="299026" y="1335786"/>
                  <a:pt x="0" y="1036760"/>
                  <a:pt x="0" y="667893"/>
                </a:cubicBezTo>
                <a:cubicBezTo>
                  <a:pt x="0" y="299026"/>
                  <a:pt x="299026" y="0"/>
                  <a:pt x="667893" y="0"/>
                </a:cubicBezTo>
                <a:cubicBezTo>
                  <a:pt x="1036760" y="0"/>
                  <a:pt x="1335786" y="299026"/>
                  <a:pt x="1335786" y="667893"/>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任意多边形: 形状 35"/>
          <p:cNvSpPr/>
          <p:nvPr/>
        </p:nvSpPr>
        <p:spPr>
          <a:xfrm>
            <a:off x="6996306" y="4628507"/>
            <a:ext cx="310520" cy="310520"/>
          </a:xfrm>
          <a:custGeom>
            <a:avLst/>
            <a:gdLst>
              <a:gd name="connsiteX0" fmla="*/ 121158 w 121158"/>
              <a:gd name="connsiteY0" fmla="*/ 60579 h 121158"/>
              <a:gd name="connsiteX1" fmla="*/ 60579 w 121158"/>
              <a:gd name="connsiteY1" fmla="*/ 121158 h 121158"/>
              <a:gd name="connsiteX2" fmla="*/ 0 w 121158"/>
              <a:gd name="connsiteY2" fmla="*/ 60579 h 121158"/>
              <a:gd name="connsiteX3" fmla="*/ 60579 w 121158"/>
              <a:gd name="connsiteY3" fmla="*/ 0 h 121158"/>
              <a:gd name="connsiteX4" fmla="*/ 121158 w 121158"/>
              <a:gd name="connsiteY4" fmla="*/ 60579 h 12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58" h="121158">
                <a:moveTo>
                  <a:pt x="121158" y="60579"/>
                </a:moveTo>
                <a:cubicBezTo>
                  <a:pt x="121158" y="94036"/>
                  <a:pt x="94036" y="121158"/>
                  <a:pt x="60579" y="121158"/>
                </a:cubicBezTo>
                <a:cubicBezTo>
                  <a:pt x="27122" y="121158"/>
                  <a:pt x="0" y="94036"/>
                  <a:pt x="0" y="60579"/>
                </a:cubicBezTo>
                <a:cubicBezTo>
                  <a:pt x="0" y="27122"/>
                  <a:pt x="27122" y="0"/>
                  <a:pt x="60579" y="0"/>
                </a:cubicBezTo>
                <a:cubicBezTo>
                  <a:pt x="94036" y="0"/>
                  <a:pt x="121158" y="27122"/>
                  <a:pt x="121158" y="6057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9682845" y="1530628"/>
            <a:ext cx="1370977" cy="1370973"/>
            <a:chOff x="8966684" y="1330028"/>
            <a:chExt cx="1149590" cy="1149587"/>
          </a:xfrm>
        </p:grpSpPr>
        <p:sp>
          <p:nvSpPr>
            <p:cNvPr id="26" name="任意多边形: 形状 25"/>
            <p:cNvSpPr/>
            <p:nvPr/>
          </p:nvSpPr>
          <p:spPr>
            <a:xfrm>
              <a:off x="8966684" y="1330028"/>
              <a:ext cx="1149590" cy="1149587"/>
            </a:xfrm>
            <a:custGeom>
              <a:avLst/>
              <a:gdLst>
                <a:gd name="connsiteX0" fmla="*/ 534924 w 534924"/>
                <a:gd name="connsiteY0" fmla="*/ 267462 h 534923"/>
                <a:gd name="connsiteX1" fmla="*/ 267462 w 534924"/>
                <a:gd name="connsiteY1" fmla="*/ 534924 h 534923"/>
                <a:gd name="connsiteX2" fmla="*/ 0 w 534924"/>
                <a:gd name="connsiteY2" fmla="*/ 267462 h 534923"/>
                <a:gd name="connsiteX3" fmla="*/ 267462 w 534924"/>
                <a:gd name="connsiteY3" fmla="*/ 0 h 534923"/>
                <a:gd name="connsiteX4" fmla="*/ 534924 w 534924"/>
                <a:gd name="connsiteY4" fmla="*/ 267462 h 534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924" h="534923">
                  <a:moveTo>
                    <a:pt x="534924" y="267462"/>
                  </a:moveTo>
                  <a:cubicBezTo>
                    <a:pt x="534924" y="415177"/>
                    <a:pt x="415177" y="534924"/>
                    <a:pt x="267462" y="534924"/>
                  </a:cubicBezTo>
                  <a:cubicBezTo>
                    <a:pt x="119747" y="534924"/>
                    <a:pt x="0" y="415177"/>
                    <a:pt x="0" y="267462"/>
                  </a:cubicBezTo>
                  <a:cubicBezTo>
                    <a:pt x="0" y="119747"/>
                    <a:pt x="119747" y="0"/>
                    <a:pt x="267462" y="0"/>
                  </a:cubicBezTo>
                  <a:cubicBezTo>
                    <a:pt x="415177" y="0"/>
                    <a:pt x="534924" y="119747"/>
                    <a:pt x="534924" y="26746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形状 36"/>
            <p:cNvSpPr/>
            <p:nvPr/>
          </p:nvSpPr>
          <p:spPr>
            <a:xfrm>
              <a:off x="9170438" y="1507094"/>
              <a:ext cx="742233" cy="795870"/>
            </a:xfrm>
            <a:custGeom>
              <a:avLst/>
              <a:gdLst>
                <a:gd name="connsiteX0" fmla="*/ 334767 w 345374"/>
                <a:gd name="connsiteY0" fmla="*/ 231934 h 370332"/>
                <a:gd name="connsiteX1" fmla="*/ 253519 w 345374"/>
                <a:gd name="connsiteY1" fmla="*/ 185071 h 370332"/>
                <a:gd name="connsiteX2" fmla="*/ 334767 w 345374"/>
                <a:gd name="connsiteY2" fmla="*/ 138208 h 370332"/>
                <a:gd name="connsiteX3" fmla="*/ 342482 w 345374"/>
                <a:gd name="connsiteY3" fmla="*/ 109061 h 370332"/>
                <a:gd name="connsiteX4" fmla="*/ 323433 w 345374"/>
                <a:gd name="connsiteY4" fmla="*/ 75914 h 370332"/>
                <a:gd name="connsiteX5" fmla="*/ 294381 w 345374"/>
                <a:gd name="connsiteY5" fmla="*/ 68104 h 370332"/>
                <a:gd name="connsiteX6" fmla="*/ 212943 w 345374"/>
                <a:gd name="connsiteY6" fmla="*/ 115062 h 370332"/>
                <a:gd name="connsiteX7" fmla="*/ 212943 w 345374"/>
                <a:gd name="connsiteY7" fmla="*/ 21241 h 370332"/>
                <a:gd name="connsiteX8" fmla="*/ 191702 w 345374"/>
                <a:gd name="connsiteY8" fmla="*/ 0 h 370332"/>
                <a:gd name="connsiteX9" fmla="*/ 153602 w 345374"/>
                <a:gd name="connsiteY9" fmla="*/ 0 h 370332"/>
                <a:gd name="connsiteX10" fmla="*/ 132361 w 345374"/>
                <a:gd name="connsiteY10" fmla="*/ 21241 h 370332"/>
                <a:gd name="connsiteX11" fmla="*/ 132361 w 345374"/>
                <a:gd name="connsiteY11" fmla="*/ 115062 h 370332"/>
                <a:gd name="connsiteX12" fmla="*/ 51018 w 345374"/>
                <a:gd name="connsiteY12" fmla="*/ 68104 h 370332"/>
                <a:gd name="connsiteX13" fmla="*/ 21871 w 345374"/>
                <a:gd name="connsiteY13" fmla="*/ 75914 h 370332"/>
                <a:gd name="connsiteX14" fmla="*/ 2821 w 345374"/>
                <a:gd name="connsiteY14" fmla="*/ 109061 h 370332"/>
                <a:gd name="connsiteX15" fmla="*/ 10632 w 345374"/>
                <a:gd name="connsiteY15" fmla="*/ 138112 h 370332"/>
                <a:gd name="connsiteX16" fmla="*/ 91880 w 345374"/>
                <a:gd name="connsiteY16" fmla="*/ 185071 h 370332"/>
                <a:gd name="connsiteX17" fmla="*/ 10632 w 345374"/>
                <a:gd name="connsiteY17" fmla="*/ 231934 h 370332"/>
                <a:gd name="connsiteX18" fmla="*/ 2821 w 345374"/>
                <a:gd name="connsiteY18" fmla="*/ 260509 h 370332"/>
                <a:gd name="connsiteX19" fmla="*/ 21871 w 345374"/>
                <a:gd name="connsiteY19" fmla="*/ 293751 h 370332"/>
                <a:gd name="connsiteX20" fmla="*/ 50994 w 345374"/>
                <a:gd name="connsiteY20" fmla="*/ 302146 h 370332"/>
                <a:gd name="connsiteX21" fmla="*/ 51018 w 345374"/>
                <a:gd name="connsiteY21" fmla="*/ 302133 h 370332"/>
                <a:gd name="connsiteX22" fmla="*/ 132266 w 345374"/>
                <a:gd name="connsiteY22" fmla="*/ 255270 h 370332"/>
                <a:gd name="connsiteX23" fmla="*/ 132266 w 345374"/>
                <a:gd name="connsiteY23" fmla="*/ 349091 h 370332"/>
                <a:gd name="connsiteX24" fmla="*/ 153507 w 345374"/>
                <a:gd name="connsiteY24" fmla="*/ 370332 h 370332"/>
                <a:gd name="connsiteX25" fmla="*/ 191607 w 345374"/>
                <a:gd name="connsiteY25" fmla="*/ 370332 h 370332"/>
                <a:gd name="connsiteX26" fmla="*/ 212943 w 345374"/>
                <a:gd name="connsiteY26" fmla="*/ 349188 h 370332"/>
                <a:gd name="connsiteX27" fmla="*/ 212943 w 345374"/>
                <a:gd name="connsiteY27" fmla="*/ 348901 h 370332"/>
                <a:gd name="connsiteX28" fmla="*/ 212943 w 345374"/>
                <a:gd name="connsiteY28" fmla="*/ 255080 h 370332"/>
                <a:gd name="connsiteX29" fmla="*/ 294286 w 345374"/>
                <a:gd name="connsiteY29" fmla="*/ 302133 h 370332"/>
                <a:gd name="connsiteX30" fmla="*/ 323323 w 345374"/>
                <a:gd name="connsiteY30" fmla="*/ 294441 h 370332"/>
                <a:gd name="connsiteX31" fmla="*/ 323337 w 345374"/>
                <a:gd name="connsiteY31" fmla="*/ 294418 h 370332"/>
                <a:gd name="connsiteX32" fmla="*/ 342387 w 345374"/>
                <a:gd name="connsiteY32" fmla="*/ 261176 h 370332"/>
                <a:gd name="connsiteX33" fmla="*/ 334987 w 345374"/>
                <a:gd name="connsiteY33" fmla="*/ 232062 h 370332"/>
                <a:gd name="connsiteX34" fmla="*/ 334767 w 345374"/>
                <a:gd name="connsiteY34" fmla="*/ 231934 h 3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5374" h="370332">
                  <a:moveTo>
                    <a:pt x="334767" y="231934"/>
                  </a:moveTo>
                  <a:lnTo>
                    <a:pt x="253519" y="185071"/>
                  </a:lnTo>
                  <a:lnTo>
                    <a:pt x="334767" y="138208"/>
                  </a:lnTo>
                  <a:cubicBezTo>
                    <a:pt x="344939" y="132284"/>
                    <a:pt x="348391" y="119242"/>
                    <a:pt x="342482" y="109061"/>
                  </a:cubicBezTo>
                  <a:lnTo>
                    <a:pt x="323433" y="75914"/>
                  </a:lnTo>
                  <a:cubicBezTo>
                    <a:pt x="317544" y="65765"/>
                    <a:pt x="304565" y="62276"/>
                    <a:pt x="294381" y="68104"/>
                  </a:cubicBezTo>
                  <a:lnTo>
                    <a:pt x="212943" y="115062"/>
                  </a:lnTo>
                  <a:lnTo>
                    <a:pt x="212943" y="21241"/>
                  </a:lnTo>
                  <a:cubicBezTo>
                    <a:pt x="212943" y="9510"/>
                    <a:pt x="203433" y="0"/>
                    <a:pt x="191702" y="0"/>
                  </a:cubicBezTo>
                  <a:lnTo>
                    <a:pt x="153602" y="0"/>
                  </a:lnTo>
                  <a:cubicBezTo>
                    <a:pt x="141871" y="0"/>
                    <a:pt x="132361" y="9510"/>
                    <a:pt x="132361" y="21241"/>
                  </a:cubicBezTo>
                  <a:lnTo>
                    <a:pt x="132361" y="115062"/>
                  </a:lnTo>
                  <a:lnTo>
                    <a:pt x="51018" y="68104"/>
                  </a:lnTo>
                  <a:cubicBezTo>
                    <a:pt x="40805" y="62267"/>
                    <a:pt x="27797" y="65753"/>
                    <a:pt x="21871" y="75914"/>
                  </a:cubicBezTo>
                  <a:lnTo>
                    <a:pt x="2821" y="109061"/>
                  </a:lnTo>
                  <a:cubicBezTo>
                    <a:pt x="-3006" y="119245"/>
                    <a:pt x="483" y="132224"/>
                    <a:pt x="10632" y="138112"/>
                  </a:cubicBezTo>
                  <a:lnTo>
                    <a:pt x="91880" y="185071"/>
                  </a:lnTo>
                  <a:lnTo>
                    <a:pt x="10632" y="231934"/>
                  </a:lnTo>
                  <a:cubicBezTo>
                    <a:pt x="762" y="237805"/>
                    <a:pt x="-2689" y="250434"/>
                    <a:pt x="2821" y="260509"/>
                  </a:cubicBezTo>
                  <a:lnTo>
                    <a:pt x="21871" y="293751"/>
                  </a:lnTo>
                  <a:cubicBezTo>
                    <a:pt x="27595" y="304111"/>
                    <a:pt x="40633" y="307870"/>
                    <a:pt x="50994" y="302146"/>
                  </a:cubicBezTo>
                  <a:cubicBezTo>
                    <a:pt x="51002" y="302142"/>
                    <a:pt x="51010" y="302137"/>
                    <a:pt x="51018" y="302133"/>
                  </a:cubicBezTo>
                  <a:lnTo>
                    <a:pt x="132266" y="255270"/>
                  </a:lnTo>
                  <a:lnTo>
                    <a:pt x="132266" y="349091"/>
                  </a:lnTo>
                  <a:cubicBezTo>
                    <a:pt x="132266" y="360822"/>
                    <a:pt x="141776" y="370332"/>
                    <a:pt x="153507" y="370332"/>
                  </a:cubicBezTo>
                  <a:lnTo>
                    <a:pt x="191607" y="370332"/>
                  </a:lnTo>
                  <a:cubicBezTo>
                    <a:pt x="203337" y="370385"/>
                    <a:pt x="212890" y="360918"/>
                    <a:pt x="212943" y="349188"/>
                  </a:cubicBezTo>
                  <a:cubicBezTo>
                    <a:pt x="212944" y="349092"/>
                    <a:pt x="212943" y="348996"/>
                    <a:pt x="212943" y="348901"/>
                  </a:cubicBezTo>
                  <a:lnTo>
                    <a:pt x="212943" y="255080"/>
                  </a:lnTo>
                  <a:lnTo>
                    <a:pt x="294286" y="302133"/>
                  </a:lnTo>
                  <a:cubicBezTo>
                    <a:pt x="304428" y="308028"/>
                    <a:pt x="317429" y="304584"/>
                    <a:pt x="323323" y="294441"/>
                  </a:cubicBezTo>
                  <a:cubicBezTo>
                    <a:pt x="323328" y="294434"/>
                    <a:pt x="323333" y="294426"/>
                    <a:pt x="323337" y="294418"/>
                  </a:cubicBezTo>
                  <a:lnTo>
                    <a:pt x="342387" y="261176"/>
                  </a:lnTo>
                  <a:cubicBezTo>
                    <a:pt x="348383" y="251093"/>
                    <a:pt x="345070" y="238058"/>
                    <a:pt x="334987" y="232062"/>
                  </a:cubicBezTo>
                  <a:cubicBezTo>
                    <a:pt x="334914" y="232019"/>
                    <a:pt x="334841" y="231976"/>
                    <a:pt x="334767" y="23193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9170438" y="1507094"/>
              <a:ext cx="570417" cy="474902"/>
            </a:xfrm>
            <a:custGeom>
              <a:avLst/>
              <a:gdLst>
                <a:gd name="connsiteX0" fmla="*/ 265425 w 265425"/>
                <a:gd name="connsiteY0" fmla="*/ 84868 h 220980"/>
                <a:gd name="connsiteX1" fmla="*/ 212943 w 265425"/>
                <a:gd name="connsiteY1" fmla="*/ 115062 h 220980"/>
                <a:gd name="connsiteX2" fmla="*/ 212943 w 265425"/>
                <a:gd name="connsiteY2" fmla="*/ 21241 h 220980"/>
                <a:gd name="connsiteX3" fmla="*/ 191702 w 265425"/>
                <a:gd name="connsiteY3" fmla="*/ 0 h 220980"/>
                <a:gd name="connsiteX4" fmla="*/ 153602 w 265425"/>
                <a:gd name="connsiteY4" fmla="*/ 0 h 220980"/>
                <a:gd name="connsiteX5" fmla="*/ 132361 w 265425"/>
                <a:gd name="connsiteY5" fmla="*/ 21241 h 220980"/>
                <a:gd name="connsiteX6" fmla="*/ 132361 w 265425"/>
                <a:gd name="connsiteY6" fmla="*/ 115062 h 220980"/>
                <a:gd name="connsiteX7" fmla="*/ 51018 w 265425"/>
                <a:gd name="connsiteY7" fmla="*/ 68104 h 220980"/>
                <a:gd name="connsiteX8" fmla="*/ 21871 w 265425"/>
                <a:gd name="connsiteY8" fmla="*/ 75914 h 220980"/>
                <a:gd name="connsiteX9" fmla="*/ 2821 w 265425"/>
                <a:gd name="connsiteY9" fmla="*/ 109061 h 220980"/>
                <a:gd name="connsiteX10" fmla="*/ 10632 w 265425"/>
                <a:gd name="connsiteY10" fmla="*/ 138112 h 220980"/>
                <a:gd name="connsiteX11" fmla="*/ 91880 w 265425"/>
                <a:gd name="connsiteY11" fmla="*/ 185071 h 220980"/>
                <a:gd name="connsiteX12" fmla="*/ 36349 w 265425"/>
                <a:gd name="connsiteY12" fmla="*/ 217170 h 220980"/>
                <a:gd name="connsiteX13" fmla="*/ 75687 w 265425"/>
                <a:gd name="connsiteY13" fmla="*/ 220980 h 220980"/>
                <a:gd name="connsiteX14" fmla="*/ 265425 w 265425"/>
                <a:gd name="connsiteY14" fmla="*/ 84868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425" h="220980">
                  <a:moveTo>
                    <a:pt x="265425" y="84868"/>
                  </a:moveTo>
                  <a:lnTo>
                    <a:pt x="212943" y="115062"/>
                  </a:lnTo>
                  <a:lnTo>
                    <a:pt x="212943" y="21241"/>
                  </a:lnTo>
                  <a:cubicBezTo>
                    <a:pt x="212943" y="9510"/>
                    <a:pt x="203433" y="0"/>
                    <a:pt x="191702" y="0"/>
                  </a:cubicBezTo>
                  <a:lnTo>
                    <a:pt x="153602" y="0"/>
                  </a:lnTo>
                  <a:cubicBezTo>
                    <a:pt x="141871" y="0"/>
                    <a:pt x="132361" y="9510"/>
                    <a:pt x="132361" y="21241"/>
                  </a:cubicBezTo>
                  <a:lnTo>
                    <a:pt x="132361" y="115062"/>
                  </a:lnTo>
                  <a:lnTo>
                    <a:pt x="51018" y="68104"/>
                  </a:lnTo>
                  <a:cubicBezTo>
                    <a:pt x="40805" y="62267"/>
                    <a:pt x="27797" y="65753"/>
                    <a:pt x="21871" y="75914"/>
                  </a:cubicBezTo>
                  <a:lnTo>
                    <a:pt x="2821" y="109061"/>
                  </a:lnTo>
                  <a:cubicBezTo>
                    <a:pt x="-3006" y="119245"/>
                    <a:pt x="483" y="132224"/>
                    <a:pt x="10632" y="138112"/>
                  </a:cubicBezTo>
                  <a:lnTo>
                    <a:pt x="91880" y="185071"/>
                  </a:lnTo>
                  <a:lnTo>
                    <a:pt x="36349" y="217170"/>
                  </a:lnTo>
                  <a:cubicBezTo>
                    <a:pt x="49310" y="219696"/>
                    <a:pt x="62483" y="220972"/>
                    <a:pt x="75687" y="220980"/>
                  </a:cubicBezTo>
                  <a:cubicBezTo>
                    <a:pt x="161602" y="221065"/>
                    <a:pt x="237974" y="166278"/>
                    <a:pt x="265425" y="84868"/>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任意多边形: 形状 38"/>
            <p:cNvSpPr/>
            <p:nvPr/>
          </p:nvSpPr>
          <p:spPr>
            <a:xfrm>
              <a:off x="9503415" y="1695318"/>
              <a:ext cx="76967" cy="559334"/>
            </a:xfrm>
            <a:custGeom>
              <a:avLst/>
              <a:gdLst>
                <a:gd name="connsiteX0" fmla="*/ 35809 w 35814"/>
                <a:gd name="connsiteY0" fmla="*/ 18334 h 260268"/>
                <a:gd name="connsiteX1" fmla="*/ 18334 w 35814"/>
                <a:gd name="connsiteY1" fmla="*/ 5 h 260268"/>
                <a:gd name="connsiteX2" fmla="*/ 5 w 35814"/>
                <a:gd name="connsiteY2" fmla="*/ 17480 h 260268"/>
                <a:gd name="connsiteX3" fmla="*/ 9234 w 35814"/>
                <a:gd name="connsiteY3" fmla="*/ 33574 h 260268"/>
                <a:gd name="connsiteX4" fmla="*/ 17521 w 35814"/>
                <a:gd name="connsiteY4" fmla="*/ 260269 h 260268"/>
                <a:gd name="connsiteX5" fmla="*/ 17997 w 35814"/>
                <a:gd name="connsiteY5" fmla="*/ 260269 h 260268"/>
                <a:gd name="connsiteX6" fmla="*/ 17997 w 35814"/>
                <a:gd name="connsiteY6" fmla="*/ 260269 h 260268"/>
                <a:gd name="connsiteX7" fmla="*/ 26379 w 35814"/>
                <a:gd name="connsiteY7" fmla="*/ 33574 h 260268"/>
                <a:gd name="connsiteX8" fmla="*/ 35809 w 35814"/>
                <a:gd name="connsiteY8" fmla="*/ 18334 h 26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4" h="260268">
                  <a:moveTo>
                    <a:pt x="35809" y="18334"/>
                  </a:moveTo>
                  <a:cubicBezTo>
                    <a:pt x="36044" y="8447"/>
                    <a:pt x="28221" y="241"/>
                    <a:pt x="18334" y="5"/>
                  </a:cubicBezTo>
                  <a:cubicBezTo>
                    <a:pt x="8447" y="-230"/>
                    <a:pt x="241" y="7594"/>
                    <a:pt x="5" y="17480"/>
                  </a:cubicBezTo>
                  <a:cubicBezTo>
                    <a:pt x="-154" y="24145"/>
                    <a:pt x="3402" y="30345"/>
                    <a:pt x="9234" y="33574"/>
                  </a:cubicBezTo>
                  <a:lnTo>
                    <a:pt x="17521" y="260269"/>
                  </a:lnTo>
                  <a:lnTo>
                    <a:pt x="17997" y="260269"/>
                  </a:lnTo>
                  <a:lnTo>
                    <a:pt x="17997" y="260269"/>
                  </a:lnTo>
                  <a:lnTo>
                    <a:pt x="26379" y="33574"/>
                  </a:lnTo>
                  <a:cubicBezTo>
                    <a:pt x="32035" y="30560"/>
                    <a:pt x="35636" y="24740"/>
                    <a:pt x="35809" y="18334"/>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任意多边形: 形状 39"/>
            <p:cNvSpPr/>
            <p:nvPr/>
          </p:nvSpPr>
          <p:spPr>
            <a:xfrm>
              <a:off x="9466101" y="1625407"/>
              <a:ext cx="144497" cy="517952"/>
            </a:xfrm>
            <a:custGeom>
              <a:avLst/>
              <a:gdLst>
                <a:gd name="connsiteX0" fmla="*/ 34599 w 67237"/>
                <a:gd name="connsiteY0" fmla="*/ 238411 h 241012"/>
                <a:gd name="connsiteX1" fmla="*/ 37361 w 67237"/>
                <a:gd name="connsiteY1" fmla="*/ 236125 h 241012"/>
                <a:gd name="connsiteX2" fmla="*/ 44410 w 67237"/>
                <a:gd name="connsiteY2" fmla="*/ 228791 h 241012"/>
                <a:gd name="connsiteX3" fmla="*/ 50982 w 67237"/>
                <a:gd name="connsiteY3" fmla="*/ 215170 h 241012"/>
                <a:gd name="connsiteX4" fmla="*/ 44695 w 67237"/>
                <a:gd name="connsiteY4" fmla="*/ 197930 h 241012"/>
                <a:gd name="connsiteX5" fmla="*/ 24979 w 67237"/>
                <a:gd name="connsiteY5" fmla="*/ 183071 h 241012"/>
                <a:gd name="connsiteX6" fmla="*/ 14501 w 67237"/>
                <a:gd name="connsiteY6" fmla="*/ 173070 h 241012"/>
                <a:gd name="connsiteX7" fmla="*/ 10977 w 67237"/>
                <a:gd name="connsiteY7" fmla="*/ 165164 h 241012"/>
                <a:gd name="connsiteX8" fmla="*/ 13168 w 67237"/>
                <a:gd name="connsiteY8" fmla="*/ 155639 h 241012"/>
                <a:gd name="connsiteX9" fmla="*/ 24788 w 67237"/>
                <a:gd name="connsiteY9" fmla="*/ 144495 h 241012"/>
                <a:gd name="connsiteX10" fmla="*/ 37647 w 67237"/>
                <a:gd name="connsiteY10" fmla="*/ 136018 h 241012"/>
                <a:gd name="connsiteX11" fmla="*/ 49839 w 67237"/>
                <a:gd name="connsiteY11" fmla="*/ 127636 h 241012"/>
                <a:gd name="connsiteX12" fmla="*/ 56983 w 67237"/>
                <a:gd name="connsiteY12" fmla="*/ 118111 h 241012"/>
                <a:gd name="connsiteX13" fmla="*/ 50791 w 67237"/>
                <a:gd name="connsiteY13" fmla="*/ 110110 h 241012"/>
                <a:gd name="connsiteX14" fmla="*/ 38218 w 67237"/>
                <a:gd name="connsiteY14" fmla="*/ 102680 h 241012"/>
                <a:gd name="connsiteX15" fmla="*/ 24693 w 67237"/>
                <a:gd name="connsiteY15" fmla="*/ 96203 h 241012"/>
                <a:gd name="connsiteX16" fmla="*/ 17549 w 67237"/>
                <a:gd name="connsiteY16" fmla="*/ 91726 h 241012"/>
                <a:gd name="connsiteX17" fmla="*/ 11358 w 67237"/>
                <a:gd name="connsiteY17" fmla="*/ 86011 h 241012"/>
                <a:gd name="connsiteX18" fmla="*/ 118 w 67237"/>
                <a:gd name="connsiteY18" fmla="*/ 57436 h 241012"/>
                <a:gd name="connsiteX19" fmla="*/ 4595 w 67237"/>
                <a:gd name="connsiteY19" fmla="*/ 30290 h 241012"/>
                <a:gd name="connsiteX20" fmla="*/ 18216 w 67237"/>
                <a:gd name="connsiteY20" fmla="*/ 11145 h 241012"/>
                <a:gd name="connsiteX21" fmla="*/ 36123 w 67237"/>
                <a:gd name="connsiteY21" fmla="*/ 1620 h 241012"/>
                <a:gd name="connsiteX22" fmla="*/ 49172 w 67237"/>
                <a:gd name="connsiteY22" fmla="*/ 1 h 241012"/>
                <a:gd name="connsiteX23" fmla="*/ 53935 w 67237"/>
                <a:gd name="connsiteY23" fmla="*/ 1 h 241012"/>
                <a:gd name="connsiteX24" fmla="*/ 64888 w 67237"/>
                <a:gd name="connsiteY24" fmla="*/ 10954 h 241012"/>
                <a:gd name="connsiteX25" fmla="*/ 53935 w 67237"/>
                <a:gd name="connsiteY25" fmla="*/ 21908 h 241012"/>
                <a:gd name="connsiteX26" fmla="*/ 50220 w 67237"/>
                <a:gd name="connsiteY26" fmla="*/ 21241 h 241012"/>
                <a:gd name="connsiteX27" fmla="*/ 50220 w 67237"/>
                <a:gd name="connsiteY27" fmla="*/ 21241 h 241012"/>
                <a:gd name="connsiteX28" fmla="*/ 47553 w 67237"/>
                <a:gd name="connsiteY28" fmla="*/ 20289 h 241012"/>
                <a:gd name="connsiteX29" fmla="*/ 39647 w 67237"/>
                <a:gd name="connsiteY29" fmla="*/ 18955 h 241012"/>
                <a:gd name="connsiteX30" fmla="*/ 28027 w 67237"/>
                <a:gd name="connsiteY30" fmla="*/ 22384 h 241012"/>
                <a:gd name="connsiteX31" fmla="*/ 16025 w 67237"/>
                <a:gd name="connsiteY31" fmla="*/ 36005 h 241012"/>
                <a:gd name="connsiteX32" fmla="*/ 11739 w 67237"/>
                <a:gd name="connsiteY32" fmla="*/ 57627 h 241012"/>
                <a:gd name="connsiteX33" fmla="*/ 20597 w 67237"/>
                <a:gd name="connsiteY33" fmla="*/ 79725 h 241012"/>
                <a:gd name="connsiteX34" fmla="*/ 25074 w 67237"/>
                <a:gd name="connsiteY34" fmla="*/ 84011 h 241012"/>
                <a:gd name="connsiteX35" fmla="*/ 30598 w 67237"/>
                <a:gd name="connsiteY35" fmla="*/ 87440 h 241012"/>
                <a:gd name="connsiteX36" fmla="*/ 44029 w 67237"/>
                <a:gd name="connsiteY36" fmla="*/ 94584 h 241012"/>
                <a:gd name="connsiteX37" fmla="*/ 57554 w 67237"/>
                <a:gd name="connsiteY37" fmla="*/ 103347 h 241012"/>
                <a:gd name="connsiteX38" fmla="*/ 64031 w 67237"/>
                <a:gd name="connsiteY38" fmla="*/ 109729 h 241012"/>
                <a:gd name="connsiteX39" fmla="*/ 67174 w 67237"/>
                <a:gd name="connsiteY39" fmla="*/ 120397 h 241012"/>
                <a:gd name="connsiteX40" fmla="*/ 56030 w 67237"/>
                <a:gd name="connsiteY40" fmla="*/ 135446 h 241012"/>
                <a:gd name="connsiteX41" fmla="*/ 42600 w 67237"/>
                <a:gd name="connsiteY41" fmla="*/ 143923 h 241012"/>
                <a:gd name="connsiteX42" fmla="*/ 19835 w 67237"/>
                <a:gd name="connsiteY42" fmla="*/ 160211 h 241012"/>
                <a:gd name="connsiteX43" fmla="*/ 29360 w 67237"/>
                <a:gd name="connsiteY43" fmla="*/ 178785 h 241012"/>
                <a:gd name="connsiteX44" fmla="*/ 48982 w 67237"/>
                <a:gd name="connsiteY44" fmla="*/ 194787 h 241012"/>
                <a:gd name="connsiteX45" fmla="*/ 55649 w 67237"/>
                <a:gd name="connsiteY45" fmla="*/ 216218 h 241012"/>
                <a:gd name="connsiteX46" fmla="*/ 47553 w 67237"/>
                <a:gd name="connsiteY46" fmla="*/ 231363 h 241012"/>
                <a:gd name="connsiteX47" fmla="*/ 36694 w 67237"/>
                <a:gd name="connsiteY47" fmla="*/ 240888 h 241012"/>
                <a:gd name="connsiteX48" fmla="*/ 36694 w 67237"/>
                <a:gd name="connsiteY48" fmla="*/ 240888 h 241012"/>
                <a:gd name="connsiteX49" fmla="*/ 34885 w 67237"/>
                <a:gd name="connsiteY49" fmla="*/ 240316 h 241012"/>
                <a:gd name="connsiteX50" fmla="*/ 34443 w 67237"/>
                <a:gd name="connsiteY50" fmla="*/ 238622 h 241012"/>
                <a:gd name="connsiteX51" fmla="*/ 34599 w 67237"/>
                <a:gd name="connsiteY51" fmla="*/ 238411 h 2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7237" h="241012">
                  <a:moveTo>
                    <a:pt x="34599" y="238411"/>
                  </a:moveTo>
                  <a:cubicBezTo>
                    <a:pt x="35559" y="237699"/>
                    <a:pt x="36481" y="236935"/>
                    <a:pt x="37361" y="236125"/>
                  </a:cubicBezTo>
                  <a:cubicBezTo>
                    <a:pt x="39963" y="233936"/>
                    <a:pt x="42325" y="231478"/>
                    <a:pt x="44410" y="228791"/>
                  </a:cubicBezTo>
                  <a:cubicBezTo>
                    <a:pt x="47749" y="224901"/>
                    <a:pt x="50015" y="220206"/>
                    <a:pt x="50982" y="215170"/>
                  </a:cubicBezTo>
                  <a:cubicBezTo>
                    <a:pt x="51868" y="208737"/>
                    <a:pt x="49515" y="202283"/>
                    <a:pt x="44695" y="197930"/>
                  </a:cubicBezTo>
                  <a:cubicBezTo>
                    <a:pt x="39742" y="192787"/>
                    <a:pt x="32027" y="188405"/>
                    <a:pt x="24979" y="183071"/>
                  </a:cubicBezTo>
                  <a:cubicBezTo>
                    <a:pt x="21033" y="180247"/>
                    <a:pt x="17505" y="176880"/>
                    <a:pt x="14501" y="173070"/>
                  </a:cubicBezTo>
                  <a:cubicBezTo>
                    <a:pt x="12618" y="170811"/>
                    <a:pt x="11398" y="168074"/>
                    <a:pt x="10977" y="165164"/>
                  </a:cubicBezTo>
                  <a:cubicBezTo>
                    <a:pt x="10446" y="161825"/>
                    <a:pt x="11231" y="158410"/>
                    <a:pt x="13168" y="155639"/>
                  </a:cubicBezTo>
                  <a:cubicBezTo>
                    <a:pt x="16301" y="151222"/>
                    <a:pt x="20244" y="147440"/>
                    <a:pt x="24788" y="144495"/>
                  </a:cubicBezTo>
                  <a:cubicBezTo>
                    <a:pt x="28979" y="141447"/>
                    <a:pt x="33265" y="138780"/>
                    <a:pt x="37647" y="136018"/>
                  </a:cubicBezTo>
                  <a:cubicBezTo>
                    <a:pt x="41902" y="133512"/>
                    <a:pt x="45976" y="130711"/>
                    <a:pt x="49839" y="127636"/>
                  </a:cubicBezTo>
                  <a:cubicBezTo>
                    <a:pt x="53554" y="124778"/>
                    <a:pt x="56983" y="120873"/>
                    <a:pt x="56983" y="118111"/>
                  </a:cubicBezTo>
                  <a:cubicBezTo>
                    <a:pt x="56983" y="115348"/>
                    <a:pt x="54601" y="112777"/>
                    <a:pt x="50791" y="110110"/>
                  </a:cubicBezTo>
                  <a:cubicBezTo>
                    <a:pt x="46762" y="107369"/>
                    <a:pt x="42563" y="104888"/>
                    <a:pt x="38218" y="102680"/>
                  </a:cubicBezTo>
                  <a:cubicBezTo>
                    <a:pt x="33742" y="100394"/>
                    <a:pt x="29455" y="98489"/>
                    <a:pt x="24693" y="96203"/>
                  </a:cubicBezTo>
                  <a:cubicBezTo>
                    <a:pt x="22180" y="94932"/>
                    <a:pt x="19789" y="93434"/>
                    <a:pt x="17549" y="91726"/>
                  </a:cubicBezTo>
                  <a:cubicBezTo>
                    <a:pt x="15287" y="90049"/>
                    <a:pt x="13211" y="88133"/>
                    <a:pt x="11358" y="86011"/>
                  </a:cubicBezTo>
                  <a:cubicBezTo>
                    <a:pt x="4559" y="77989"/>
                    <a:pt x="607" y="67941"/>
                    <a:pt x="118" y="57436"/>
                  </a:cubicBezTo>
                  <a:cubicBezTo>
                    <a:pt x="-457" y="48166"/>
                    <a:pt x="1073" y="38885"/>
                    <a:pt x="4595" y="30290"/>
                  </a:cubicBezTo>
                  <a:cubicBezTo>
                    <a:pt x="7618" y="22955"/>
                    <a:pt x="12277" y="16406"/>
                    <a:pt x="18216" y="11145"/>
                  </a:cubicBezTo>
                  <a:cubicBezTo>
                    <a:pt x="23376" y="6639"/>
                    <a:pt x="29502" y="3380"/>
                    <a:pt x="36123" y="1620"/>
                  </a:cubicBezTo>
                  <a:cubicBezTo>
                    <a:pt x="40385" y="522"/>
                    <a:pt x="44771" y="-22"/>
                    <a:pt x="49172" y="1"/>
                  </a:cubicBezTo>
                  <a:lnTo>
                    <a:pt x="53935" y="1"/>
                  </a:lnTo>
                  <a:cubicBezTo>
                    <a:pt x="59984" y="1"/>
                    <a:pt x="64888" y="4905"/>
                    <a:pt x="64888" y="10954"/>
                  </a:cubicBezTo>
                  <a:cubicBezTo>
                    <a:pt x="64888" y="17004"/>
                    <a:pt x="59984" y="21908"/>
                    <a:pt x="53935" y="21908"/>
                  </a:cubicBezTo>
                  <a:cubicBezTo>
                    <a:pt x="52668" y="21888"/>
                    <a:pt x="51414" y="21663"/>
                    <a:pt x="50220" y="21241"/>
                  </a:cubicBezTo>
                  <a:lnTo>
                    <a:pt x="50220" y="21241"/>
                  </a:lnTo>
                  <a:lnTo>
                    <a:pt x="47553" y="20289"/>
                  </a:lnTo>
                  <a:cubicBezTo>
                    <a:pt x="44993" y="19475"/>
                    <a:pt x="42332" y="19026"/>
                    <a:pt x="39647" y="18955"/>
                  </a:cubicBezTo>
                  <a:cubicBezTo>
                    <a:pt x="35573" y="19255"/>
                    <a:pt x="31610" y="20424"/>
                    <a:pt x="28027" y="22384"/>
                  </a:cubicBezTo>
                  <a:cubicBezTo>
                    <a:pt x="22795" y="25671"/>
                    <a:pt x="18627" y="30402"/>
                    <a:pt x="16025" y="36005"/>
                  </a:cubicBezTo>
                  <a:cubicBezTo>
                    <a:pt x="12706" y="42705"/>
                    <a:pt x="11227" y="50167"/>
                    <a:pt x="11739" y="57627"/>
                  </a:cubicBezTo>
                  <a:cubicBezTo>
                    <a:pt x="12123" y="65779"/>
                    <a:pt x="15243" y="73565"/>
                    <a:pt x="20597" y="79725"/>
                  </a:cubicBezTo>
                  <a:cubicBezTo>
                    <a:pt x="21946" y="81296"/>
                    <a:pt x="23446" y="82732"/>
                    <a:pt x="25074" y="84011"/>
                  </a:cubicBezTo>
                  <a:cubicBezTo>
                    <a:pt x="26819" y="85302"/>
                    <a:pt x="28667" y="86449"/>
                    <a:pt x="30598" y="87440"/>
                  </a:cubicBezTo>
                  <a:cubicBezTo>
                    <a:pt x="34694" y="89536"/>
                    <a:pt x="39552" y="92012"/>
                    <a:pt x="44029" y="94584"/>
                  </a:cubicBezTo>
                  <a:cubicBezTo>
                    <a:pt x="48748" y="97165"/>
                    <a:pt x="53269" y="100094"/>
                    <a:pt x="57554" y="103347"/>
                  </a:cubicBezTo>
                  <a:cubicBezTo>
                    <a:pt x="59989" y="105175"/>
                    <a:pt x="62167" y="107321"/>
                    <a:pt x="64031" y="109729"/>
                  </a:cubicBezTo>
                  <a:cubicBezTo>
                    <a:pt x="66402" y="112753"/>
                    <a:pt x="67527" y="116570"/>
                    <a:pt x="67174" y="120397"/>
                  </a:cubicBezTo>
                  <a:cubicBezTo>
                    <a:pt x="65491" y="126640"/>
                    <a:pt x="61511" y="132015"/>
                    <a:pt x="56030" y="135446"/>
                  </a:cubicBezTo>
                  <a:cubicBezTo>
                    <a:pt x="51729" y="138542"/>
                    <a:pt x="47244" y="141373"/>
                    <a:pt x="42600" y="143923"/>
                  </a:cubicBezTo>
                  <a:cubicBezTo>
                    <a:pt x="34141" y="148019"/>
                    <a:pt x="26442" y="153527"/>
                    <a:pt x="19835" y="160211"/>
                  </a:cubicBezTo>
                  <a:cubicBezTo>
                    <a:pt x="15073" y="165736"/>
                    <a:pt x="23169" y="173451"/>
                    <a:pt x="29360" y="178785"/>
                  </a:cubicBezTo>
                  <a:cubicBezTo>
                    <a:pt x="36188" y="183757"/>
                    <a:pt x="42738" y="189099"/>
                    <a:pt x="48982" y="194787"/>
                  </a:cubicBezTo>
                  <a:cubicBezTo>
                    <a:pt x="54527" y="200439"/>
                    <a:pt x="57009" y="208417"/>
                    <a:pt x="55649" y="216218"/>
                  </a:cubicBezTo>
                  <a:cubicBezTo>
                    <a:pt x="54332" y="221892"/>
                    <a:pt x="51539" y="227116"/>
                    <a:pt x="47553" y="231363"/>
                  </a:cubicBezTo>
                  <a:cubicBezTo>
                    <a:pt x="44417" y="235050"/>
                    <a:pt x="40759" y="238259"/>
                    <a:pt x="36694" y="240888"/>
                  </a:cubicBezTo>
                  <a:lnTo>
                    <a:pt x="36694" y="240888"/>
                  </a:lnTo>
                  <a:cubicBezTo>
                    <a:pt x="36033" y="241183"/>
                    <a:pt x="35256" y="240938"/>
                    <a:pt x="34885" y="240316"/>
                  </a:cubicBezTo>
                  <a:cubicBezTo>
                    <a:pt x="34295" y="239970"/>
                    <a:pt x="34097" y="239212"/>
                    <a:pt x="34443" y="238622"/>
                  </a:cubicBezTo>
                  <a:cubicBezTo>
                    <a:pt x="34487" y="238546"/>
                    <a:pt x="34540" y="238476"/>
                    <a:pt x="34599" y="238411"/>
                  </a:cubicBezTo>
                  <a:close/>
                </a:path>
              </a:pathLst>
            </a:custGeom>
            <a:solidFill>
              <a:srgbClr val="CDFFF9"/>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1" name="任意多边形: 形状 40"/>
          <p:cNvSpPr/>
          <p:nvPr/>
        </p:nvSpPr>
        <p:spPr>
          <a:xfrm>
            <a:off x="6806540" y="5183878"/>
            <a:ext cx="562725" cy="603464"/>
          </a:xfrm>
          <a:custGeom>
            <a:avLst/>
            <a:gdLst>
              <a:gd name="connsiteX0" fmla="*/ 212632 w 219563"/>
              <a:gd name="connsiteY0" fmla="*/ 147352 h 235458"/>
              <a:gd name="connsiteX1" fmla="*/ 161007 w 219563"/>
              <a:gd name="connsiteY1" fmla="*/ 117539 h 235458"/>
              <a:gd name="connsiteX2" fmla="*/ 212632 w 219563"/>
              <a:gd name="connsiteY2" fmla="*/ 87726 h 235458"/>
              <a:gd name="connsiteX3" fmla="*/ 217617 w 219563"/>
              <a:gd name="connsiteY3" fmla="*/ 69398 h 235458"/>
              <a:gd name="connsiteX4" fmla="*/ 217585 w 219563"/>
              <a:gd name="connsiteY4" fmla="*/ 69342 h 235458"/>
              <a:gd name="connsiteX5" fmla="*/ 205393 w 219563"/>
              <a:gd name="connsiteY5" fmla="*/ 48197 h 235458"/>
              <a:gd name="connsiteX6" fmla="*/ 186915 w 219563"/>
              <a:gd name="connsiteY6" fmla="*/ 43244 h 235458"/>
              <a:gd name="connsiteX7" fmla="*/ 168627 w 219563"/>
              <a:gd name="connsiteY7" fmla="*/ 53912 h 235458"/>
              <a:gd name="connsiteX8" fmla="*/ 168627 w 219563"/>
              <a:gd name="connsiteY8" fmla="*/ 53912 h 235458"/>
              <a:gd name="connsiteX9" fmla="*/ 135384 w 219563"/>
              <a:gd name="connsiteY9" fmla="*/ 72962 h 235458"/>
              <a:gd name="connsiteX10" fmla="*/ 135384 w 219563"/>
              <a:gd name="connsiteY10" fmla="*/ 13526 h 235458"/>
              <a:gd name="connsiteX11" fmla="*/ 121859 w 219563"/>
              <a:gd name="connsiteY11" fmla="*/ 0 h 235458"/>
              <a:gd name="connsiteX12" fmla="*/ 97570 w 219563"/>
              <a:gd name="connsiteY12" fmla="*/ 0 h 235458"/>
              <a:gd name="connsiteX13" fmla="*/ 84045 w 219563"/>
              <a:gd name="connsiteY13" fmla="*/ 13335 h 235458"/>
              <a:gd name="connsiteX14" fmla="*/ 84045 w 219563"/>
              <a:gd name="connsiteY14" fmla="*/ 13526 h 235458"/>
              <a:gd name="connsiteX15" fmla="*/ 84045 w 219563"/>
              <a:gd name="connsiteY15" fmla="*/ 73533 h 235458"/>
              <a:gd name="connsiteX16" fmla="*/ 32419 w 219563"/>
              <a:gd name="connsiteY16" fmla="*/ 43720 h 235458"/>
              <a:gd name="connsiteX17" fmla="*/ 13941 w 219563"/>
              <a:gd name="connsiteY17" fmla="*/ 48673 h 235458"/>
              <a:gd name="connsiteX18" fmla="*/ 1844 w 219563"/>
              <a:gd name="connsiteY18" fmla="*/ 69819 h 235458"/>
              <a:gd name="connsiteX19" fmla="*/ 6575 w 219563"/>
              <a:gd name="connsiteY19" fmla="*/ 88074 h 235458"/>
              <a:gd name="connsiteX20" fmla="*/ 6797 w 219563"/>
              <a:gd name="connsiteY20" fmla="*/ 88202 h 235458"/>
              <a:gd name="connsiteX21" fmla="*/ 58422 w 219563"/>
              <a:gd name="connsiteY21" fmla="*/ 117539 h 235458"/>
              <a:gd name="connsiteX22" fmla="*/ 23180 w 219563"/>
              <a:gd name="connsiteY22" fmla="*/ 137922 h 235458"/>
              <a:gd name="connsiteX23" fmla="*/ 23180 w 219563"/>
              <a:gd name="connsiteY23" fmla="*/ 137922 h 235458"/>
              <a:gd name="connsiteX24" fmla="*/ 6892 w 219563"/>
              <a:gd name="connsiteY24" fmla="*/ 147447 h 235458"/>
              <a:gd name="connsiteX25" fmla="*/ 1811 w 219563"/>
              <a:gd name="connsiteY25" fmla="*/ 165609 h 235458"/>
              <a:gd name="connsiteX26" fmla="*/ 1939 w 219563"/>
              <a:gd name="connsiteY26" fmla="*/ 165831 h 235458"/>
              <a:gd name="connsiteX27" fmla="*/ 14036 w 219563"/>
              <a:gd name="connsiteY27" fmla="*/ 186976 h 235458"/>
              <a:gd name="connsiteX28" fmla="*/ 32514 w 219563"/>
              <a:gd name="connsiteY28" fmla="*/ 191834 h 235458"/>
              <a:gd name="connsiteX29" fmla="*/ 84140 w 219563"/>
              <a:gd name="connsiteY29" fmla="*/ 162116 h 235458"/>
              <a:gd name="connsiteX30" fmla="*/ 84140 w 219563"/>
              <a:gd name="connsiteY30" fmla="*/ 221647 h 235458"/>
              <a:gd name="connsiteX31" fmla="*/ 97376 w 219563"/>
              <a:gd name="connsiteY31" fmla="*/ 235456 h 235458"/>
              <a:gd name="connsiteX32" fmla="*/ 97570 w 219563"/>
              <a:gd name="connsiteY32" fmla="*/ 235459 h 235458"/>
              <a:gd name="connsiteX33" fmla="*/ 121859 w 219563"/>
              <a:gd name="connsiteY33" fmla="*/ 235458 h 235458"/>
              <a:gd name="connsiteX34" fmla="*/ 135384 w 219563"/>
              <a:gd name="connsiteY34" fmla="*/ 221933 h 235458"/>
              <a:gd name="connsiteX35" fmla="*/ 135384 w 219563"/>
              <a:gd name="connsiteY35" fmla="*/ 162402 h 235458"/>
              <a:gd name="connsiteX36" fmla="*/ 186915 w 219563"/>
              <a:gd name="connsiteY36" fmla="*/ 192120 h 235458"/>
              <a:gd name="connsiteX37" fmla="*/ 205393 w 219563"/>
              <a:gd name="connsiteY37" fmla="*/ 187262 h 235458"/>
              <a:gd name="connsiteX38" fmla="*/ 217585 w 219563"/>
              <a:gd name="connsiteY38" fmla="*/ 166116 h 235458"/>
              <a:gd name="connsiteX39" fmla="*/ 213143 w 219563"/>
              <a:gd name="connsiteY39" fmla="*/ 147650 h 235458"/>
              <a:gd name="connsiteX40" fmla="*/ 212632 w 219563"/>
              <a:gd name="connsiteY40" fmla="*/ 147352 h 23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9563" h="235458">
                <a:moveTo>
                  <a:pt x="212632" y="147352"/>
                </a:moveTo>
                <a:lnTo>
                  <a:pt x="161007" y="117539"/>
                </a:lnTo>
                <a:lnTo>
                  <a:pt x="212632" y="87726"/>
                </a:lnTo>
                <a:cubicBezTo>
                  <a:pt x="219070" y="84041"/>
                  <a:pt x="221302" y="75836"/>
                  <a:pt x="217617" y="69398"/>
                </a:cubicBezTo>
                <a:cubicBezTo>
                  <a:pt x="217607" y="69380"/>
                  <a:pt x="217596" y="69361"/>
                  <a:pt x="217585" y="69342"/>
                </a:cubicBezTo>
                <a:lnTo>
                  <a:pt x="205393" y="48197"/>
                </a:lnTo>
                <a:cubicBezTo>
                  <a:pt x="201625" y="41770"/>
                  <a:pt x="193392" y="39563"/>
                  <a:pt x="186915" y="43244"/>
                </a:cubicBezTo>
                <a:lnTo>
                  <a:pt x="168627" y="53912"/>
                </a:lnTo>
                <a:lnTo>
                  <a:pt x="168627" y="53912"/>
                </a:lnTo>
                <a:lnTo>
                  <a:pt x="135384" y="72962"/>
                </a:lnTo>
                <a:lnTo>
                  <a:pt x="135384" y="13526"/>
                </a:lnTo>
                <a:cubicBezTo>
                  <a:pt x="135384" y="6056"/>
                  <a:pt x="129329" y="0"/>
                  <a:pt x="121859" y="0"/>
                </a:cubicBezTo>
                <a:lnTo>
                  <a:pt x="97570" y="0"/>
                </a:lnTo>
                <a:cubicBezTo>
                  <a:pt x="90153" y="-52"/>
                  <a:pt x="84097" y="5918"/>
                  <a:pt x="84045" y="13335"/>
                </a:cubicBezTo>
                <a:cubicBezTo>
                  <a:pt x="84044" y="13398"/>
                  <a:pt x="84044" y="13462"/>
                  <a:pt x="84045" y="13526"/>
                </a:cubicBezTo>
                <a:lnTo>
                  <a:pt x="84045" y="73533"/>
                </a:lnTo>
                <a:lnTo>
                  <a:pt x="32419" y="43720"/>
                </a:lnTo>
                <a:cubicBezTo>
                  <a:pt x="25942" y="40040"/>
                  <a:pt x="17709" y="42246"/>
                  <a:pt x="13941" y="48673"/>
                </a:cubicBezTo>
                <a:lnTo>
                  <a:pt x="1844" y="69819"/>
                </a:lnTo>
                <a:cubicBezTo>
                  <a:pt x="-1891" y="76166"/>
                  <a:pt x="227" y="84339"/>
                  <a:pt x="6575" y="88074"/>
                </a:cubicBezTo>
                <a:cubicBezTo>
                  <a:pt x="6648" y="88117"/>
                  <a:pt x="6722" y="88160"/>
                  <a:pt x="6797" y="88202"/>
                </a:cubicBezTo>
                <a:lnTo>
                  <a:pt x="58422" y="117539"/>
                </a:lnTo>
                <a:lnTo>
                  <a:pt x="23180" y="137922"/>
                </a:lnTo>
                <a:lnTo>
                  <a:pt x="23180" y="137922"/>
                </a:lnTo>
                <a:lnTo>
                  <a:pt x="6892" y="147447"/>
                </a:lnTo>
                <a:cubicBezTo>
                  <a:pt x="474" y="151059"/>
                  <a:pt x="-1801" y="159190"/>
                  <a:pt x="1811" y="165609"/>
                </a:cubicBezTo>
                <a:cubicBezTo>
                  <a:pt x="1853" y="165683"/>
                  <a:pt x="1896" y="165757"/>
                  <a:pt x="1939" y="165831"/>
                </a:cubicBezTo>
                <a:lnTo>
                  <a:pt x="14036" y="186976"/>
                </a:lnTo>
                <a:cubicBezTo>
                  <a:pt x="17803" y="193413"/>
                  <a:pt x="26069" y="195586"/>
                  <a:pt x="32514" y="191834"/>
                </a:cubicBezTo>
                <a:lnTo>
                  <a:pt x="84140" y="162116"/>
                </a:lnTo>
                <a:lnTo>
                  <a:pt x="84140" y="221647"/>
                </a:lnTo>
                <a:cubicBezTo>
                  <a:pt x="83982" y="229115"/>
                  <a:pt x="89908" y="235298"/>
                  <a:pt x="97376" y="235456"/>
                </a:cubicBezTo>
                <a:cubicBezTo>
                  <a:pt x="97441" y="235457"/>
                  <a:pt x="97506" y="235458"/>
                  <a:pt x="97570" y="235459"/>
                </a:cubicBezTo>
                <a:lnTo>
                  <a:pt x="121859" y="235458"/>
                </a:lnTo>
                <a:cubicBezTo>
                  <a:pt x="129307" y="235406"/>
                  <a:pt x="135333" y="229381"/>
                  <a:pt x="135384" y="221933"/>
                </a:cubicBezTo>
                <a:lnTo>
                  <a:pt x="135384" y="162402"/>
                </a:lnTo>
                <a:lnTo>
                  <a:pt x="186915" y="192120"/>
                </a:lnTo>
                <a:cubicBezTo>
                  <a:pt x="193360" y="195872"/>
                  <a:pt x="201626" y="193699"/>
                  <a:pt x="205393" y="187262"/>
                </a:cubicBezTo>
                <a:lnTo>
                  <a:pt x="217585" y="166116"/>
                </a:lnTo>
                <a:cubicBezTo>
                  <a:pt x="221458" y="159790"/>
                  <a:pt x="219469" y="151523"/>
                  <a:pt x="213143" y="147650"/>
                </a:cubicBezTo>
                <a:cubicBezTo>
                  <a:pt x="212975" y="147547"/>
                  <a:pt x="212805" y="147448"/>
                  <a:pt x="212632" y="147352"/>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7678135" y="4179571"/>
            <a:ext cx="2338431" cy="1378545"/>
            <a:chOff x="7285696" y="3551217"/>
            <a:chExt cx="1960819" cy="1155936"/>
          </a:xfrm>
        </p:grpSpPr>
        <p:sp>
          <p:nvSpPr>
            <p:cNvPr id="42" name="任意多边形: 形状 41"/>
            <p:cNvSpPr/>
            <p:nvPr/>
          </p:nvSpPr>
          <p:spPr>
            <a:xfrm>
              <a:off x="7314967" y="3636363"/>
              <a:ext cx="1916187" cy="637234"/>
            </a:xfrm>
            <a:custGeom>
              <a:avLst/>
              <a:gdLst>
                <a:gd name="connsiteX0" fmla="*/ 888778 w 891635"/>
                <a:gd name="connsiteY0" fmla="*/ 255083 h 296516"/>
                <a:gd name="connsiteX1" fmla="*/ 856964 w 891635"/>
                <a:gd name="connsiteY1" fmla="*/ 213649 h 296516"/>
                <a:gd name="connsiteX2" fmla="*/ 780764 w 891635"/>
                <a:gd name="connsiteY2" fmla="*/ 186789 h 296516"/>
                <a:gd name="connsiteX3" fmla="*/ 697802 w 891635"/>
                <a:gd name="connsiteY3" fmla="*/ 31055 h 296516"/>
                <a:gd name="connsiteX4" fmla="*/ 664274 w 891635"/>
                <a:gd name="connsiteY4" fmla="*/ 4 h 296516"/>
                <a:gd name="connsiteX5" fmla="*/ 31528 w 891635"/>
                <a:gd name="connsiteY5" fmla="*/ 4 h 296516"/>
                <a:gd name="connsiteX6" fmla="*/ 4 w 891635"/>
                <a:gd name="connsiteY6" fmla="*/ 30575 h 296516"/>
                <a:gd name="connsiteX7" fmla="*/ 0 w 891635"/>
                <a:gd name="connsiteY7" fmla="*/ 31150 h 296516"/>
                <a:gd name="connsiteX8" fmla="*/ 0 w 891635"/>
                <a:gd name="connsiteY8" fmla="*/ 296517 h 296516"/>
                <a:gd name="connsiteX9" fmla="*/ 891635 w 891635"/>
                <a:gd name="connsiteY9" fmla="*/ 296517 h 29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635" h="296516">
                  <a:moveTo>
                    <a:pt x="888778" y="255083"/>
                  </a:moveTo>
                  <a:cubicBezTo>
                    <a:pt x="886344" y="236577"/>
                    <a:pt x="874214" y="220779"/>
                    <a:pt x="856964" y="213649"/>
                  </a:cubicBezTo>
                  <a:lnTo>
                    <a:pt x="780764" y="186789"/>
                  </a:lnTo>
                  <a:cubicBezTo>
                    <a:pt x="764572" y="181074"/>
                    <a:pt x="697802" y="31055"/>
                    <a:pt x="697802" y="31055"/>
                  </a:cubicBezTo>
                  <a:cubicBezTo>
                    <a:pt x="696198" y="13660"/>
                    <a:pt x="681741" y="271"/>
                    <a:pt x="664274" y="4"/>
                  </a:cubicBezTo>
                  <a:lnTo>
                    <a:pt x="31528" y="4"/>
                  </a:lnTo>
                  <a:cubicBezTo>
                    <a:pt x="14381" y="-259"/>
                    <a:pt x="267" y="13428"/>
                    <a:pt x="4" y="30575"/>
                  </a:cubicBezTo>
                  <a:cubicBezTo>
                    <a:pt x="1" y="30767"/>
                    <a:pt x="0" y="30959"/>
                    <a:pt x="0" y="31150"/>
                  </a:cubicBezTo>
                  <a:lnTo>
                    <a:pt x="0" y="296517"/>
                  </a:lnTo>
                  <a:lnTo>
                    <a:pt x="891635" y="296517"/>
                  </a:ln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形状 42"/>
            <p:cNvSpPr/>
            <p:nvPr/>
          </p:nvSpPr>
          <p:spPr>
            <a:xfrm>
              <a:off x="7314967" y="4273599"/>
              <a:ext cx="1929911" cy="254850"/>
            </a:xfrm>
            <a:custGeom>
              <a:avLst/>
              <a:gdLst>
                <a:gd name="connsiteX0" fmla="*/ 0 w 898021"/>
                <a:gd name="connsiteY0" fmla="*/ 0 h 118586"/>
                <a:gd name="connsiteX1" fmla="*/ 0 w 898021"/>
                <a:gd name="connsiteY1" fmla="*/ 87535 h 118586"/>
                <a:gd name="connsiteX2" fmla="*/ 31051 w 898021"/>
                <a:gd name="connsiteY2" fmla="*/ 118586 h 118586"/>
                <a:gd name="connsiteX3" fmla="*/ 31147 w 898021"/>
                <a:gd name="connsiteY3" fmla="*/ 118586 h 118586"/>
                <a:gd name="connsiteX4" fmla="*/ 869347 w 898021"/>
                <a:gd name="connsiteY4" fmla="*/ 118586 h 118586"/>
                <a:gd name="connsiteX5" fmla="*/ 898021 w 898021"/>
                <a:gd name="connsiteY5" fmla="*/ 90111 h 118586"/>
                <a:gd name="connsiteX6" fmla="*/ 897922 w 898021"/>
                <a:gd name="connsiteY6" fmla="*/ 87630 h 118586"/>
                <a:gd name="connsiteX7" fmla="*/ 891064 w 898021"/>
                <a:gd name="connsiteY7" fmla="*/ 0 h 1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021" h="118586">
                  <a:moveTo>
                    <a:pt x="0" y="0"/>
                  </a:moveTo>
                  <a:lnTo>
                    <a:pt x="0" y="87535"/>
                  </a:lnTo>
                  <a:cubicBezTo>
                    <a:pt x="0" y="104684"/>
                    <a:pt x="13902" y="118586"/>
                    <a:pt x="31051" y="118586"/>
                  </a:cubicBezTo>
                  <a:cubicBezTo>
                    <a:pt x="31083" y="118586"/>
                    <a:pt x="31115" y="118586"/>
                    <a:pt x="31147" y="118586"/>
                  </a:cubicBezTo>
                  <a:lnTo>
                    <a:pt x="869347" y="118586"/>
                  </a:lnTo>
                  <a:cubicBezTo>
                    <a:pt x="885128" y="118641"/>
                    <a:pt x="897966" y="105892"/>
                    <a:pt x="898021" y="90111"/>
                  </a:cubicBezTo>
                  <a:cubicBezTo>
                    <a:pt x="898024" y="89283"/>
                    <a:pt x="897991" y="88455"/>
                    <a:pt x="897922" y="87630"/>
                  </a:cubicBezTo>
                  <a:lnTo>
                    <a:pt x="891064" y="0"/>
                  </a:lnTo>
                  <a:close/>
                </a:path>
              </a:pathLst>
            </a:custGeom>
            <a:solidFill>
              <a:srgbClr val="00000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7556514" y="4350158"/>
              <a:ext cx="356993" cy="356993"/>
            </a:xfrm>
            <a:custGeom>
              <a:avLst/>
              <a:gdLst>
                <a:gd name="connsiteX0" fmla="*/ 166116 w 166115"/>
                <a:gd name="connsiteY0" fmla="*/ 82963 h 166115"/>
                <a:gd name="connsiteX1" fmla="*/ 83153 w 166115"/>
                <a:gd name="connsiteY1" fmla="*/ 166116 h 166115"/>
                <a:gd name="connsiteX2" fmla="*/ 0 w 166115"/>
                <a:gd name="connsiteY2" fmla="*/ 83153 h 166115"/>
                <a:gd name="connsiteX3" fmla="*/ 82963 w 166115"/>
                <a:gd name="connsiteY3" fmla="*/ 0 h 166115"/>
                <a:gd name="connsiteX4" fmla="*/ 83058 w 166115"/>
                <a:gd name="connsiteY4" fmla="*/ 0 h 166115"/>
                <a:gd name="connsiteX5" fmla="*/ 166116 w 166115"/>
                <a:gd name="connsiteY5" fmla="*/ 82868 h 166115"/>
                <a:gd name="connsiteX6" fmla="*/ 166116 w 166115"/>
                <a:gd name="connsiteY6" fmla="*/ 82963 h 1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115" h="166115">
                  <a:moveTo>
                    <a:pt x="166116" y="82963"/>
                  </a:moveTo>
                  <a:cubicBezTo>
                    <a:pt x="166169" y="128834"/>
                    <a:pt x="129025" y="166063"/>
                    <a:pt x="83153" y="166116"/>
                  </a:cubicBezTo>
                  <a:cubicBezTo>
                    <a:pt x="37282" y="166169"/>
                    <a:pt x="53" y="129025"/>
                    <a:pt x="0" y="83153"/>
                  </a:cubicBezTo>
                  <a:cubicBezTo>
                    <a:pt x="-53" y="37282"/>
                    <a:pt x="37091" y="53"/>
                    <a:pt x="82963" y="0"/>
                  </a:cubicBezTo>
                  <a:cubicBezTo>
                    <a:pt x="82994" y="0"/>
                    <a:pt x="83026" y="0"/>
                    <a:pt x="83058" y="0"/>
                  </a:cubicBezTo>
                  <a:cubicBezTo>
                    <a:pt x="128877" y="-53"/>
                    <a:pt x="166063" y="37049"/>
                    <a:pt x="166116" y="82868"/>
                  </a:cubicBezTo>
                  <a:cubicBezTo>
                    <a:pt x="166116" y="82899"/>
                    <a:pt x="166116" y="82931"/>
                    <a:pt x="166116" y="82963"/>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a:off x="7624063" y="4416891"/>
              <a:ext cx="223121" cy="223121"/>
            </a:xfrm>
            <a:custGeom>
              <a:avLst/>
              <a:gdLst>
                <a:gd name="connsiteX0" fmla="*/ 51625 w 103822"/>
                <a:gd name="connsiteY0" fmla="*/ 103822 h 103822"/>
                <a:gd name="connsiteX1" fmla="*/ 1 w 103822"/>
                <a:gd name="connsiteY1" fmla="*/ 51626 h 103822"/>
                <a:gd name="connsiteX2" fmla="*/ 52197 w 103822"/>
                <a:gd name="connsiteY2" fmla="*/ 1 h 103822"/>
                <a:gd name="connsiteX3" fmla="*/ 103823 w 103822"/>
                <a:gd name="connsiteY3" fmla="*/ 51910 h 103822"/>
                <a:gd name="connsiteX4" fmla="*/ 51912 w 103822"/>
                <a:gd name="connsiteY4" fmla="*/ 103823 h 103822"/>
                <a:gd name="connsiteX5" fmla="*/ 51625 w 103822"/>
                <a:gd name="connsiteY5" fmla="*/ 103822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22" h="103822">
                  <a:moveTo>
                    <a:pt x="51625" y="103822"/>
                  </a:moveTo>
                  <a:cubicBezTo>
                    <a:pt x="22956" y="103664"/>
                    <a:pt x="-157" y="80295"/>
                    <a:pt x="1" y="51626"/>
                  </a:cubicBezTo>
                  <a:cubicBezTo>
                    <a:pt x="159" y="22956"/>
                    <a:pt x="23528" y="-157"/>
                    <a:pt x="52197" y="1"/>
                  </a:cubicBezTo>
                  <a:cubicBezTo>
                    <a:pt x="80755" y="158"/>
                    <a:pt x="103822" y="23353"/>
                    <a:pt x="103823" y="51910"/>
                  </a:cubicBezTo>
                  <a:cubicBezTo>
                    <a:pt x="103823" y="80580"/>
                    <a:pt x="80582" y="103822"/>
                    <a:pt x="51912" y="103823"/>
                  </a:cubicBezTo>
                  <a:cubicBezTo>
                    <a:pt x="51817" y="103823"/>
                    <a:pt x="51721" y="103822"/>
                    <a:pt x="51625" y="103822"/>
                  </a:cubicBezTo>
                  <a:close/>
                </a:path>
              </a:pathLst>
            </a:custGeom>
            <a:solidFill>
              <a:srgbClr val="C9C9C9"/>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7667459" y="4461104"/>
              <a:ext cx="135101" cy="135101"/>
            </a:xfrm>
            <a:custGeom>
              <a:avLst/>
              <a:gdLst>
                <a:gd name="connsiteX0" fmla="*/ 31432 w 62865"/>
                <a:gd name="connsiteY0" fmla="*/ 62865 h 62865"/>
                <a:gd name="connsiteX1" fmla="*/ 0 w 62865"/>
                <a:gd name="connsiteY1" fmla="*/ 31432 h 62865"/>
                <a:gd name="connsiteX2" fmla="*/ 31433 w 62865"/>
                <a:gd name="connsiteY2" fmla="*/ 0 h 62865"/>
                <a:gd name="connsiteX3" fmla="*/ 62865 w 62865"/>
                <a:gd name="connsiteY3" fmla="*/ 31337 h 62865"/>
                <a:gd name="connsiteX4" fmla="*/ 31528 w 62865"/>
                <a:gd name="connsiteY4" fmla="*/ 62865 h 62865"/>
                <a:gd name="connsiteX5" fmla="*/ 31432 w 62865"/>
                <a:gd name="connsiteY5" fmla="*/ 62865 h 6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 h="62865">
                  <a:moveTo>
                    <a:pt x="31432" y="62865"/>
                  </a:moveTo>
                  <a:cubicBezTo>
                    <a:pt x="14073" y="62865"/>
                    <a:pt x="0" y="48792"/>
                    <a:pt x="0" y="31432"/>
                  </a:cubicBezTo>
                  <a:cubicBezTo>
                    <a:pt x="0" y="14073"/>
                    <a:pt x="14073" y="0"/>
                    <a:pt x="31433" y="0"/>
                  </a:cubicBezTo>
                  <a:cubicBezTo>
                    <a:pt x="48755" y="0"/>
                    <a:pt x="62812" y="14015"/>
                    <a:pt x="62865" y="31337"/>
                  </a:cubicBezTo>
                  <a:cubicBezTo>
                    <a:pt x="62918" y="48697"/>
                    <a:pt x="48887" y="62812"/>
                    <a:pt x="31528" y="62865"/>
                  </a:cubicBezTo>
                  <a:cubicBezTo>
                    <a:pt x="31496" y="62865"/>
                    <a:pt x="31464" y="62865"/>
                    <a:pt x="31432" y="628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7713312" y="4506752"/>
              <a:ext cx="43396" cy="43396"/>
            </a:xfrm>
            <a:custGeom>
              <a:avLst/>
              <a:gdLst>
                <a:gd name="connsiteX0" fmla="*/ 10096 w 20193"/>
                <a:gd name="connsiteY0" fmla="*/ 20193 h 20193"/>
                <a:gd name="connsiteX1" fmla="*/ 0 w 20193"/>
                <a:gd name="connsiteY1" fmla="*/ 10096 h 20193"/>
                <a:gd name="connsiteX2" fmla="*/ 10096 w 20193"/>
                <a:gd name="connsiteY2" fmla="*/ 0 h 20193"/>
                <a:gd name="connsiteX3" fmla="*/ 20193 w 20193"/>
                <a:gd name="connsiteY3" fmla="*/ 10096 h 20193"/>
                <a:gd name="connsiteX4" fmla="*/ 10288 w 20193"/>
                <a:gd name="connsiteY4" fmla="*/ 20193 h 20193"/>
                <a:gd name="connsiteX5" fmla="*/ 10096 w 20193"/>
                <a:gd name="connsiteY5" fmla="*/ 20193 h 2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3" h="20193">
                  <a:moveTo>
                    <a:pt x="10096" y="20193"/>
                  </a:moveTo>
                  <a:cubicBezTo>
                    <a:pt x="4520" y="20193"/>
                    <a:pt x="0" y="15673"/>
                    <a:pt x="0" y="10096"/>
                  </a:cubicBezTo>
                  <a:cubicBezTo>
                    <a:pt x="0" y="4520"/>
                    <a:pt x="4520" y="0"/>
                    <a:pt x="10096" y="0"/>
                  </a:cubicBezTo>
                  <a:cubicBezTo>
                    <a:pt x="15673" y="0"/>
                    <a:pt x="20193" y="4520"/>
                    <a:pt x="20193" y="10096"/>
                  </a:cubicBezTo>
                  <a:cubicBezTo>
                    <a:pt x="20246" y="15620"/>
                    <a:pt x="15811" y="20140"/>
                    <a:pt x="10288" y="20193"/>
                  </a:cubicBezTo>
                  <a:cubicBezTo>
                    <a:pt x="10224" y="20194"/>
                    <a:pt x="10160" y="20194"/>
                    <a:pt x="10096" y="20193"/>
                  </a:cubicBezTo>
                  <a:close/>
                </a:path>
              </a:pathLst>
            </a:custGeom>
            <a:solidFill>
              <a:srgbClr val="80808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8636503" y="4350158"/>
              <a:ext cx="356995" cy="356995"/>
            </a:xfrm>
            <a:custGeom>
              <a:avLst/>
              <a:gdLst>
                <a:gd name="connsiteX0" fmla="*/ 166116 w 166116"/>
                <a:gd name="connsiteY0" fmla="*/ 82963 h 166116"/>
                <a:gd name="connsiteX1" fmla="*/ 83153 w 166116"/>
                <a:gd name="connsiteY1" fmla="*/ 166116 h 166116"/>
                <a:gd name="connsiteX2" fmla="*/ 0 w 166116"/>
                <a:gd name="connsiteY2" fmla="*/ 83153 h 166116"/>
                <a:gd name="connsiteX3" fmla="*/ 82963 w 166116"/>
                <a:gd name="connsiteY3" fmla="*/ 0 h 166116"/>
                <a:gd name="connsiteX4" fmla="*/ 83153 w 166116"/>
                <a:gd name="connsiteY4" fmla="*/ 0 h 166116"/>
                <a:gd name="connsiteX5" fmla="*/ 166116 w 166116"/>
                <a:gd name="connsiteY5" fmla="*/ 82963 h 16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16" h="166116">
                  <a:moveTo>
                    <a:pt x="166116" y="82963"/>
                  </a:moveTo>
                  <a:cubicBezTo>
                    <a:pt x="166169" y="128835"/>
                    <a:pt x="129025" y="166064"/>
                    <a:pt x="83153" y="166116"/>
                  </a:cubicBezTo>
                  <a:cubicBezTo>
                    <a:pt x="37282" y="166169"/>
                    <a:pt x="53" y="129025"/>
                    <a:pt x="0" y="83153"/>
                  </a:cubicBezTo>
                  <a:cubicBezTo>
                    <a:pt x="-53" y="37282"/>
                    <a:pt x="37091" y="53"/>
                    <a:pt x="82963" y="0"/>
                  </a:cubicBezTo>
                  <a:cubicBezTo>
                    <a:pt x="83026" y="0"/>
                    <a:pt x="83090" y="0"/>
                    <a:pt x="83153" y="0"/>
                  </a:cubicBezTo>
                  <a:cubicBezTo>
                    <a:pt x="128972" y="0"/>
                    <a:pt x="166116" y="37144"/>
                    <a:pt x="166116" y="82963"/>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8703647" y="4416889"/>
              <a:ext cx="223121" cy="223121"/>
            </a:xfrm>
            <a:custGeom>
              <a:avLst/>
              <a:gdLst>
                <a:gd name="connsiteX0" fmla="*/ 52007 w 103822"/>
                <a:gd name="connsiteY0" fmla="*/ 103822 h 103822"/>
                <a:gd name="connsiteX1" fmla="*/ 0 w 103822"/>
                <a:gd name="connsiteY1" fmla="*/ 52007 h 103822"/>
                <a:gd name="connsiteX2" fmla="*/ 51816 w 103822"/>
                <a:gd name="connsiteY2" fmla="*/ 0 h 103822"/>
                <a:gd name="connsiteX3" fmla="*/ 103822 w 103822"/>
                <a:gd name="connsiteY3" fmla="*/ 51816 h 103822"/>
                <a:gd name="connsiteX4" fmla="*/ 103823 w 103822"/>
                <a:gd name="connsiteY4" fmla="*/ 51911 h 103822"/>
                <a:gd name="connsiteX5" fmla="*/ 52007 w 103822"/>
                <a:gd name="connsiteY5" fmla="*/ 103822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22" h="103822">
                  <a:moveTo>
                    <a:pt x="52007" y="103822"/>
                  </a:moveTo>
                  <a:cubicBezTo>
                    <a:pt x="23337" y="103875"/>
                    <a:pt x="53" y="80676"/>
                    <a:pt x="0" y="52007"/>
                  </a:cubicBezTo>
                  <a:cubicBezTo>
                    <a:pt x="-53" y="23337"/>
                    <a:pt x="23146" y="53"/>
                    <a:pt x="51816" y="0"/>
                  </a:cubicBezTo>
                  <a:cubicBezTo>
                    <a:pt x="80486" y="-53"/>
                    <a:pt x="103770" y="23146"/>
                    <a:pt x="103822" y="51816"/>
                  </a:cubicBezTo>
                  <a:cubicBezTo>
                    <a:pt x="103822" y="51848"/>
                    <a:pt x="103823" y="51879"/>
                    <a:pt x="103823" y="51911"/>
                  </a:cubicBezTo>
                  <a:cubicBezTo>
                    <a:pt x="103823" y="80544"/>
                    <a:pt x="80639" y="103770"/>
                    <a:pt x="52007" y="103822"/>
                  </a:cubicBezTo>
                  <a:close/>
                </a:path>
              </a:pathLst>
            </a:custGeom>
            <a:solidFill>
              <a:srgbClr val="C9C9C9"/>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8747655" y="4461106"/>
              <a:ext cx="135099" cy="135099"/>
            </a:xfrm>
            <a:custGeom>
              <a:avLst/>
              <a:gdLst>
                <a:gd name="connsiteX0" fmla="*/ 31528 w 62864"/>
                <a:gd name="connsiteY0" fmla="*/ 62865 h 62864"/>
                <a:gd name="connsiteX1" fmla="*/ 0 w 62864"/>
                <a:gd name="connsiteY1" fmla="*/ 31528 h 62864"/>
                <a:gd name="connsiteX2" fmla="*/ 31337 w 62864"/>
                <a:gd name="connsiteY2" fmla="*/ 0 h 62864"/>
                <a:gd name="connsiteX3" fmla="*/ 62865 w 62864"/>
                <a:gd name="connsiteY3" fmla="*/ 31337 h 62864"/>
                <a:gd name="connsiteX4" fmla="*/ 31528 w 62864"/>
                <a:gd name="connsiteY4" fmla="*/ 62865 h 6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62864">
                  <a:moveTo>
                    <a:pt x="31528" y="62865"/>
                  </a:moveTo>
                  <a:cubicBezTo>
                    <a:pt x="14168" y="62917"/>
                    <a:pt x="53" y="48887"/>
                    <a:pt x="0" y="31528"/>
                  </a:cubicBezTo>
                  <a:cubicBezTo>
                    <a:pt x="-52" y="14168"/>
                    <a:pt x="13978" y="53"/>
                    <a:pt x="31337" y="0"/>
                  </a:cubicBezTo>
                  <a:cubicBezTo>
                    <a:pt x="48697" y="-52"/>
                    <a:pt x="62812" y="13978"/>
                    <a:pt x="62865" y="31337"/>
                  </a:cubicBezTo>
                  <a:cubicBezTo>
                    <a:pt x="62865" y="48675"/>
                    <a:pt x="48865" y="62760"/>
                    <a:pt x="31528" y="628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8792485" y="4506786"/>
              <a:ext cx="43396" cy="43396"/>
            </a:xfrm>
            <a:custGeom>
              <a:avLst/>
              <a:gdLst>
                <a:gd name="connsiteX0" fmla="*/ 10668 w 20193"/>
                <a:gd name="connsiteY0" fmla="*/ 20177 h 20193"/>
                <a:gd name="connsiteX1" fmla="*/ 16 w 20193"/>
                <a:gd name="connsiteY1" fmla="*/ 10668 h 20193"/>
                <a:gd name="connsiteX2" fmla="*/ 9525 w 20193"/>
                <a:gd name="connsiteY2" fmla="*/ 16 h 20193"/>
                <a:gd name="connsiteX3" fmla="*/ 20177 w 20193"/>
                <a:gd name="connsiteY3" fmla="*/ 9525 h 20193"/>
                <a:gd name="connsiteX4" fmla="*/ 20193 w 20193"/>
                <a:gd name="connsiteY4" fmla="*/ 10081 h 20193"/>
                <a:gd name="connsiteX5" fmla="*/ 10668 w 20193"/>
                <a:gd name="connsiteY5" fmla="*/ 20177 h 2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3" h="20193">
                  <a:moveTo>
                    <a:pt x="10668" y="20177"/>
                  </a:moveTo>
                  <a:cubicBezTo>
                    <a:pt x="5101" y="20493"/>
                    <a:pt x="332" y="16236"/>
                    <a:pt x="16" y="10668"/>
                  </a:cubicBezTo>
                  <a:cubicBezTo>
                    <a:pt x="-299" y="5101"/>
                    <a:pt x="3958" y="332"/>
                    <a:pt x="9525" y="16"/>
                  </a:cubicBezTo>
                  <a:cubicBezTo>
                    <a:pt x="15093" y="-299"/>
                    <a:pt x="19861" y="3958"/>
                    <a:pt x="20177" y="9525"/>
                  </a:cubicBezTo>
                  <a:cubicBezTo>
                    <a:pt x="20188" y="9710"/>
                    <a:pt x="20193" y="9895"/>
                    <a:pt x="20193" y="10081"/>
                  </a:cubicBezTo>
                  <a:cubicBezTo>
                    <a:pt x="20251" y="15460"/>
                    <a:pt x="16042" y="19921"/>
                    <a:pt x="10668" y="20177"/>
                  </a:cubicBezTo>
                  <a:close/>
                </a:path>
              </a:pathLst>
            </a:custGeom>
            <a:solidFill>
              <a:srgbClr val="80808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7314967" y="4082412"/>
              <a:ext cx="1929500" cy="446040"/>
            </a:xfrm>
            <a:custGeom>
              <a:avLst/>
              <a:gdLst>
                <a:gd name="connsiteX0" fmla="*/ 888778 w 897830"/>
                <a:gd name="connsiteY0" fmla="*/ 47530 h 207550"/>
                <a:gd name="connsiteX1" fmla="*/ 856964 w 897830"/>
                <a:gd name="connsiteY1" fmla="*/ 6096 h 207550"/>
                <a:gd name="connsiteX2" fmla="*/ 839819 w 897830"/>
                <a:gd name="connsiteY2" fmla="*/ 0 h 207550"/>
                <a:gd name="connsiteX3" fmla="*/ 0 w 897830"/>
                <a:gd name="connsiteY3" fmla="*/ 0 h 207550"/>
                <a:gd name="connsiteX4" fmla="*/ 0 w 897830"/>
                <a:gd name="connsiteY4" fmla="*/ 176498 h 207550"/>
                <a:gd name="connsiteX5" fmla="*/ 31051 w 897830"/>
                <a:gd name="connsiteY5" fmla="*/ 207550 h 207550"/>
                <a:gd name="connsiteX6" fmla="*/ 31147 w 897830"/>
                <a:gd name="connsiteY6" fmla="*/ 207550 h 207550"/>
                <a:gd name="connsiteX7" fmla="*/ 100013 w 897830"/>
                <a:gd name="connsiteY7" fmla="*/ 207550 h 207550"/>
                <a:gd name="connsiteX8" fmla="*/ 195263 w 897830"/>
                <a:gd name="connsiteY8" fmla="*/ 112300 h 207550"/>
                <a:gd name="connsiteX9" fmla="*/ 290513 w 897830"/>
                <a:gd name="connsiteY9" fmla="*/ 207550 h 207550"/>
                <a:gd name="connsiteX10" fmla="*/ 601885 w 897830"/>
                <a:gd name="connsiteY10" fmla="*/ 207550 h 207550"/>
                <a:gd name="connsiteX11" fmla="*/ 697135 w 897830"/>
                <a:gd name="connsiteY11" fmla="*/ 112300 h 207550"/>
                <a:gd name="connsiteX12" fmla="*/ 792385 w 897830"/>
                <a:gd name="connsiteY12" fmla="*/ 207550 h 207550"/>
                <a:gd name="connsiteX13" fmla="*/ 869156 w 897830"/>
                <a:gd name="connsiteY13" fmla="*/ 207550 h 207550"/>
                <a:gd name="connsiteX14" fmla="*/ 897831 w 897830"/>
                <a:gd name="connsiteY14" fmla="*/ 179074 h 207550"/>
                <a:gd name="connsiteX15" fmla="*/ 897731 w 897830"/>
                <a:gd name="connsiteY15" fmla="*/ 176594 h 20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7830" h="207550">
                  <a:moveTo>
                    <a:pt x="888778" y="47530"/>
                  </a:moveTo>
                  <a:cubicBezTo>
                    <a:pt x="886344" y="29024"/>
                    <a:pt x="874214" y="13226"/>
                    <a:pt x="856964" y="6096"/>
                  </a:cubicBezTo>
                  <a:lnTo>
                    <a:pt x="839819" y="0"/>
                  </a:lnTo>
                  <a:lnTo>
                    <a:pt x="0" y="0"/>
                  </a:lnTo>
                  <a:lnTo>
                    <a:pt x="0" y="176498"/>
                  </a:lnTo>
                  <a:cubicBezTo>
                    <a:pt x="0" y="193647"/>
                    <a:pt x="13902" y="207550"/>
                    <a:pt x="31051" y="207550"/>
                  </a:cubicBezTo>
                  <a:cubicBezTo>
                    <a:pt x="31083" y="207550"/>
                    <a:pt x="31115" y="207550"/>
                    <a:pt x="31147" y="207550"/>
                  </a:cubicBezTo>
                  <a:lnTo>
                    <a:pt x="100013" y="207550"/>
                  </a:lnTo>
                  <a:cubicBezTo>
                    <a:pt x="100013" y="154945"/>
                    <a:pt x="142657" y="112300"/>
                    <a:pt x="195263" y="112300"/>
                  </a:cubicBezTo>
                  <a:cubicBezTo>
                    <a:pt x="247868" y="112300"/>
                    <a:pt x="290513" y="154945"/>
                    <a:pt x="290513" y="207550"/>
                  </a:cubicBezTo>
                  <a:lnTo>
                    <a:pt x="601885" y="207550"/>
                  </a:lnTo>
                  <a:cubicBezTo>
                    <a:pt x="601885" y="154945"/>
                    <a:pt x="644530" y="112300"/>
                    <a:pt x="697135" y="112300"/>
                  </a:cubicBezTo>
                  <a:cubicBezTo>
                    <a:pt x="749740" y="112300"/>
                    <a:pt x="792385" y="154945"/>
                    <a:pt x="792385" y="207550"/>
                  </a:cubicBezTo>
                  <a:lnTo>
                    <a:pt x="869156" y="207550"/>
                  </a:lnTo>
                  <a:cubicBezTo>
                    <a:pt x="884938" y="207605"/>
                    <a:pt x="897776" y="194856"/>
                    <a:pt x="897831" y="179074"/>
                  </a:cubicBezTo>
                  <a:cubicBezTo>
                    <a:pt x="897833" y="178246"/>
                    <a:pt x="897800" y="177419"/>
                    <a:pt x="897731" y="176594"/>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形状 52"/>
            <p:cNvSpPr/>
            <p:nvPr/>
          </p:nvSpPr>
          <p:spPr>
            <a:xfrm>
              <a:off x="9153778" y="4326002"/>
              <a:ext cx="92737" cy="202447"/>
            </a:xfrm>
            <a:custGeom>
              <a:avLst/>
              <a:gdLst>
                <a:gd name="connsiteX0" fmla="*/ 14478 w 43152"/>
                <a:gd name="connsiteY0" fmla="*/ 94202 h 94202"/>
                <a:gd name="connsiteX1" fmla="*/ 43152 w 43152"/>
                <a:gd name="connsiteY1" fmla="*/ 65727 h 94202"/>
                <a:gd name="connsiteX2" fmla="*/ 43053 w 43152"/>
                <a:gd name="connsiteY2" fmla="*/ 63246 h 94202"/>
                <a:gd name="connsiteX3" fmla="*/ 38100 w 43152"/>
                <a:gd name="connsiteY3" fmla="*/ 0 h 94202"/>
                <a:gd name="connsiteX4" fmla="*/ 19050 w 43152"/>
                <a:gd name="connsiteY4" fmla="*/ 5620 h 94202"/>
                <a:gd name="connsiteX5" fmla="*/ 0 w 43152"/>
                <a:gd name="connsiteY5" fmla="*/ 42386 h 94202"/>
                <a:gd name="connsiteX6" fmla="*/ 0 w 43152"/>
                <a:gd name="connsiteY6" fmla="*/ 94202 h 9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2" h="94202">
                  <a:moveTo>
                    <a:pt x="14478" y="94202"/>
                  </a:moveTo>
                  <a:cubicBezTo>
                    <a:pt x="30259" y="94257"/>
                    <a:pt x="43097" y="81508"/>
                    <a:pt x="43152" y="65727"/>
                  </a:cubicBezTo>
                  <a:cubicBezTo>
                    <a:pt x="43155" y="64899"/>
                    <a:pt x="43122" y="64071"/>
                    <a:pt x="43053" y="63246"/>
                  </a:cubicBezTo>
                  <a:lnTo>
                    <a:pt x="38100" y="0"/>
                  </a:lnTo>
                  <a:lnTo>
                    <a:pt x="19050" y="5620"/>
                  </a:lnTo>
                  <a:cubicBezTo>
                    <a:pt x="8477" y="8668"/>
                    <a:pt x="0" y="24670"/>
                    <a:pt x="0" y="42386"/>
                  </a:cubicBezTo>
                  <a:lnTo>
                    <a:pt x="0" y="94202"/>
                  </a:lnTo>
                  <a:close/>
                </a:path>
              </a:pathLst>
            </a:custGeom>
            <a:solidFill>
              <a:srgbClr val="8DB8D9"/>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任意多边形: 形状 53"/>
            <p:cNvSpPr/>
            <p:nvPr/>
          </p:nvSpPr>
          <p:spPr>
            <a:xfrm>
              <a:off x="9086025" y="4256611"/>
              <a:ext cx="67754" cy="33775"/>
            </a:xfrm>
            <a:custGeom>
              <a:avLst/>
              <a:gdLst>
                <a:gd name="connsiteX0" fmla="*/ 0 w 31527"/>
                <a:gd name="connsiteY0" fmla="*/ 0 h 15716"/>
                <a:gd name="connsiteX1" fmla="*/ 31528 w 31527"/>
                <a:gd name="connsiteY1" fmla="*/ 0 h 15716"/>
                <a:gd name="connsiteX2" fmla="*/ 31528 w 31527"/>
                <a:gd name="connsiteY2" fmla="*/ 15716 h 15716"/>
                <a:gd name="connsiteX3" fmla="*/ 0 w 31527"/>
                <a:gd name="connsiteY3" fmla="*/ 15716 h 15716"/>
              </a:gdLst>
              <a:ahLst/>
              <a:cxnLst>
                <a:cxn ang="0">
                  <a:pos x="connsiteX0" y="connsiteY0"/>
                </a:cxn>
                <a:cxn ang="0">
                  <a:pos x="connsiteX1" y="connsiteY1"/>
                </a:cxn>
                <a:cxn ang="0">
                  <a:pos x="connsiteX2" y="connsiteY2"/>
                </a:cxn>
                <a:cxn ang="0">
                  <a:pos x="connsiteX3" y="connsiteY3"/>
                </a:cxn>
              </a:cxnLst>
              <a:rect l="l" t="t" r="r" b="b"/>
              <a:pathLst>
                <a:path w="31527" h="15716">
                  <a:moveTo>
                    <a:pt x="0" y="0"/>
                  </a:moveTo>
                  <a:lnTo>
                    <a:pt x="31528" y="0"/>
                  </a:lnTo>
                  <a:lnTo>
                    <a:pt x="31528" y="15716"/>
                  </a:lnTo>
                  <a:lnTo>
                    <a:pt x="0" y="15716"/>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7502677" y="4528451"/>
              <a:ext cx="27429" cy="66116"/>
            </a:xfrm>
            <a:custGeom>
              <a:avLst/>
              <a:gdLst>
                <a:gd name="connsiteX0" fmla="*/ 6572 w 12763"/>
                <a:gd name="connsiteY0" fmla="*/ 30766 h 30765"/>
                <a:gd name="connsiteX1" fmla="*/ 0 w 12763"/>
                <a:gd name="connsiteY1" fmla="*/ 30766 h 30765"/>
                <a:gd name="connsiteX2" fmla="*/ 3239 w 12763"/>
                <a:gd name="connsiteY2" fmla="*/ 0 h 30765"/>
                <a:gd name="connsiteX3" fmla="*/ 12764 w 12763"/>
                <a:gd name="connsiteY3" fmla="*/ 0 h 30765"/>
                <a:gd name="connsiteX4" fmla="*/ 6572 w 12763"/>
                <a:gd name="connsiteY4" fmla="*/ 30766 h 3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30765">
                  <a:moveTo>
                    <a:pt x="6572" y="30766"/>
                  </a:moveTo>
                  <a:lnTo>
                    <a:pt x="0" y="30766"/>
                  </a:lnTo>
                  <a:lnTo>
                    <a:pt x="3239" y="0"/>
                  </a:lnTo>
                  <a:lnTo>
                    <a:pt x="12764" y="0"/>
                  </a:lnTo>
                  <a:lnTo>
                    <a:pt x="6572" y="30766"/>
                  </a:lnTo>
                  <a:close/>
                </a:path>
              </a:pathLst>
            </a:custGeom>
            <a:solidFill>
              <a:srgbClr val="423E4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任意多边形: 形状 55"/>
            <p:cNvSpPr/>
            <p:nvPr/>
          </p:nvSpPr>
          <p:spPr>
            <a:xfrm>
              <a:off x="8551759" y="3623475"/>
              <a:ext cx="127732" cy="12894"/>
            </a:xfrm>
            <a:custGeom>
              <a:avLst/>
              <a:gdLst>
                <a:gd name="connsiteX0" fmla="*/ 0 w 59436"/>
                <a:gd name="connsiteY0" fmla="*/ 0 h 6000"/>
                <a:gd name="connsiteX1" fmla="*/ 59436 w 59436"/>
                <a:gd name="connsiteY1" fmla="*/ 0 h 6000"/>
                <a:gd name="connsiteX2" fmla="*/ 59436 w 59436"/>
                <a:gd name="connsiteY2" fmla="*/ 6001 h 6000"/>
                <a:gd name="connsiteX3" fmla="*/ 0 w 59436"/>
                <a:gd name="connsiteY3" fmla="*/ 6001 h 6000"/>
              </a:gdLst>
              <a:ahLst/>
              <a:cxnLst>
                <a:cxn ang="0">
                  <a:pos x="connsiteX0" y="connsiteY0"/>
                </a:cxn>
                <a:cxn ang="0">
                  <a:pos x="connsiteX1" y="connsiteY1"/>
                </a:cxn>
                <a:cxn ang="0">
                  <a:pos x="connsiteX2" y="connsiteY2"/>
                </a:cxn>
                <a:cxn ang="0">
                  <a:pos x="connsiteX3" y="connsiteY3"/>
                </a:cxn>
              </a:cxnLst>
              <a:rect l="l" t="t" r="r" b="b"/>
              <a:pathLst>
                <a:path w="59436" h="6000">
                  <a:moveTo>
                    <a:pt x="0" y="0"/>
                  </a:moveTo>
                  <a:lnTo>
                    <a:pt x="59436" y="0"/>
                  </a:lnTo>
                  <a:lnTo>
                    <a:pt x="59436" y="6001"/>
                  </a:lnTo>
                  <a:lnTo>
                    <a:pt x="0" y="6001"/>
                  </a:lnTo>
                  <a:close/>
                </a:path>
              </a:pathLst>
            </a:custGeom>
            <a:solidFill>
              <a:srgbClr val="C9C9C9"/>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形状 56"/>
            <p:cNvSpPr/>
            <p:nvPr/>
          </p:nvSpPr>
          <p:spPr>
            <a:xfrm>
              <a:off x="8578984" y="3551217"/>
              <a:ext cx="77579" cy="72258"/>
            </a:xfrm>
            <a:custGeom>
              <a:avLst/>
              <a:gdLst>
                <a:gd name="connsiteX0" fmla="*/ 18002 w 36099"/>
                <a:gd name="connsiteY0" fmla="*/ 0 h 33623"/>
                <a:gd name="connsiteX1" fmla="*/ 0 w 36099"/>
                <a:gd name="connsiteY1" fmla="*/ 11144 h 33623"/>
                <a:gd name="connsiteX2" fmla="*/ 0 w 36099"/>
                <a:gd name="connsiteY2" fmla="*/ 33623 h 33623"/>
                <a:gd name="connsiteX3" fmla="*/ 36100 w 36099"/>
                <a:gd name="connsiteY3" fmla="*/ 33623 h 33623"/>
                <a:gd name="connsiteX4" fmla="*/ 36100 w 36099"/>
                <a:gd name="connsiteY4" fmla="*/ 11144 h 33623"/>
                <a:gd name="connsiteX5" fmla="*/ 18002 w 36099"/>
                <a:gd name="connsiteY5" fmla="*/ 0 h 3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99" h="33623">
                  <a:moveTo>
                    <a:pt x="18002" y="0"/>
                  </a:moveTo>
                  <a:cubicBezTo>
                    <a:pt x="8477" y="0"/>
                    <a:pt x="0" y="4953"/>
                    <a:pt x="0" y="11144"/>
                  </a:cubicBezTo>
                  <a:lnTo>
                    <a:pt x="0" y="33623"/>
                  </a:lnTo>
                  <a:lnTo>
                    <a:pt x="36100" y="33623"/>
                  </a:lnTo>
                  <a:lnTo>
                    <a:pt x="36100" y="11144"/>
                  </a:lnTo>
                  <a:cubicBezTo>
                    <a:pt x="36100" y="4953"/>
                    <a:pt x="28004" y="0"/>
                    <a:pt x="18002" y="0"/>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形状 57"/>
            <p:cNvSpPr/>
            <p:nvPr/>
          </p:nvSpPr>
          <p:spPr>
            <a:xfrm>
              <a:off x="7285696" y="4273599"/>
              <a:ext cx="70414" cy="76556"/>
            </a:xfrm>
            <a:custGeom>
              <a:avLst/>
              <a:gdLst>
                <a:gd name="connsiteX0" fmla="*/ 0 w 32765"/>
                <a:gd name="connsiteY0" fmla="*/ 0 h 35623"/>
                <a:gd name="connsiteX1" fmla="*/ 32766 w 32765"/>
                <a:gd name="connsiteY1" fmla="*/ 0 h 35623"/>
                <a:gd name="connsiteX2" fmla="*/ 32766 w 32765"/>
                <a:gd name="connsiteY2" fmla="*/ 35623 h 35623"/>
                <a:gd name="connsiteX3" fmla="*/ 0 w 32765"/>
                <a:gd name="connsiteY3" fmla="*/ 35623 h 35623"/>
              </a:gdLst>
              <a:ahLst/>
              <a:cxnLst>
                <a:cxn ang="0">
                  <a:pos x="connsiteX0" y="connsiteY0"/>
                </a:cxn>
                <a:cxn ang="0">
                  <a:pos x="connsiteX1" y="connsiteY1"/>
                </a:cxn>
                <a:cxn ang="0">
                  <a:pos x="connsiteX2" y="connsiteY2"/>
                </a:cxn>
                <a:cxn ang="0">
                  <a:pos x="connsiteX3" y="connsiteY3"/>
                </a:cxn>
              </a:cxnLst>
              <a:rect l="l" t="t" r="r" b="b"/>
              <a:pathLst>
                <a:path w="32765" h="35623">
                  <a:moveTo>
                    <a:pt x="0" y="0"/>
                  </a:moveTo>
                  <a:lnTo>
                    <a:pt x="32766" y="0"/>
                  </a:lnTo>
                  <a:lnTo>
                    <a:pt x="32766" y="35623"/>
                  </a:lnTo>
                  <a:lnTo>
                    <a:pt x="0" y="35623"/>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任意多边形: 形状 58"/>
            <p:cNvSpPr/>
            <p:nvPr/>
          </p:nvSpPr>
          <p:spPr>
            <a:xfrm>
              <a:off x="7285901" y="4416274"/>
              <a:ext cx="96207" cy="145335"/>
            </a:xfrm>
            <a:custGeom>
              <a:avLst/>
              <a:gdLst>
                <a:gd name="connsiteX0" fmla="*/ 18669 w 44767"/>
                <a:gd name="connsiteY0" fmla="*/ 67628 h 67627"/>
                <a:gd name="connsiteX1" fmla="*/ 25717 w 44767"/>
                <a:gd name="connsiteY1" fmla="*/ 67628 h 67627"/>
                <a:gd name="connsiteX2" fmla="*/ 44767 w 44767"/>
                <a:gd name="connsiteY2" fmla="*/ 48578 h 67627"/>
                <a:gd name="connsiteX3" fmla="*/ 44767 w 44767"/>
                <a:gd name="connsiteY3" fmla="*/ 0 h 67627"/>
                <a:gd name="connsiteX4" fmla="*/ 19050 w 44767"/>
                <a:gd name="connsiteY4" fmla="*/ 0 h 67627"/>
                <a:gd name="connsiteX5" fmla="*/ 0 w 44767"/>
                <a:gd name="connsiteY5" fmla="*/ 19050 h 67627"/>
                <a:gd name="connsiteX6" fmla="*/ 0 w 44767"/>
                <a:gd name="connsiteY6" fmla="*/ 48958 h 67627"/>
                <a:gd name="connsiteX7" fmla="*/ 18669 w 44767"/>
                <a:gd name="connsiteY7" fmla="*/ 6762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 h="67627">
                  <a:moveTo>
                    <a:pt x="18669" y="67628"/>
                  </a:moveTo>
                  <a:lnTo>
                    <a:pt x="25717" y="67628"/>
                  </a:lnTo>
                  <a:cubicBezTo>
                    <a:pt x="36238" y="67628"/>
                    <a:pt x="44767" y="59099"/>
                    <a:pt x="44767" y="48578"/>
                  </a:cubicBezTo>
                  <a:lnTo>
                    <a:pt x="44767" y="0"/>
                  </a:lnTo>
                  <a:lnTo>
                    <a:pt x="19050" y="0"/>
                  </a:lnTo>
                  <a:cubicBezTo>
                    <a:pt x="8529" y="0"/>
                    <a:pt x="0" y="8529"/>
                    <a:pt x="0" y="19050"/>
                  </a:cubicBezTo>
                  <a:lnTo>
                    <a:pt x="0" y="48958"/>
                  </a:lnTo>
                  <a:cubicBezTo>
                    <a:pt x="203" y="59184"/>
                    <a:pt x="8443" y="67425"/>
                    <a:pt x="18669" y="67628"/>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任意多边形: 形状 59"/>
            <p:cNvSpPr/>
            <p:nvPr/>
          </p:nvSpPr>
          <p:spPr>
            <a:xfrm>
              <a:off x="8774596" y="3713339"/>
              <a:ext cx="213375" cy="320558"/>
            </a:xfrm>
            <a:custGeom>
              <a:avLst/>
              <a:gdLst>
                <a:gd name="connsiteX0" fmla="*/ 99288 w 99287"/>
                <a:gd name="connsiteY0" fmla="*/ 149162 h 149161"/>
                <a:gd name="connsiteX1" fmla="*/ 21183 w 99287"/>
                <a:gd name="connsiteY1" fmla="*/ 0 h 149161"/>
                <a:gd name="connsiteX2" fmla="*/ 799 w 99287"/>
                <a:gd name="connsiteY2" fmla="*/ 17240 h 149161"/>
                <a:gd name="connsiteX3" fmla="*/ 99288 w 99287"/>
                <a:gd name="connsiteY3" fmla="*/ 149162 h 149161"/>
              </a:gdLst>
              <a:ahLst/>
              <a:cxnLst>
                <a:cxn ang="0">
                  <a:pos x="connsiteX0" y="connsiteY0"/>
                </a:cxn>
                <a:cxn ang="0">
                  <a:pos x="connsiteX1" y="connsiteY1"/>
                </a:cxn>
                <a:cxn ang="0">
                  <a:pos x="connsiteX2" y="connsiteY2"/>
                </a:cxn>
                <a:cxn ang="0">
                  <a:pos x="connsiteX3" y="connsiteY3"/>
                </a:cxn>
              </a:cxnLst>
              <a:rect l="l" t="t" r="r" b="b"/>
              <a:pathLst>
                <a:path w="99287" h="149161">
                  <a:moveTo>
                    <a:pt x="99288" y="149162"/>
                  </a:moveTo>
                  <a:cubicBezTo>
                    <a:pt x="87477" y="140875"/>
                    <a:pt x="21183" y="0"/>
                    <a:pt x="21183" y="0"/>
                  </a:cubicBezTo>
                  <a:cubicBezTo>
                    <a:pt x="9086" y="2096"/>
                    <a:pt x="-3297" y="6763"/>
                    <a:pt x="799" y="17240"/>
                  </a:cubicBezTo>
                  <a:cubicBezTo>
                    <a:pt x="7657" y="34385"/>
                    <a:pt x="41852" y="148590"/>
                    <a:pt x="99288" y="1491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形状 60"/>
            <p:cNvSpPr/>
            <p:nvPr/>
          </p:nvSpPr>
          <p:spPr>
            <a:xfrm>
              <a:off x="8419114" y="3714157"/>
              <a:ext cx="405654" cy="319924"/>
            </a:xfrm>
            <a:custGeom>
              <a:avLst/>
              <a:gdLst>
                <a:gd name="connsiteX0" fmla="*/ 19050 w 188758"/>
                <a:gd name="connsiteY0" fmla="*/ 148780 h 148866"/>
                <a:gd name="connsiteX1" fmla="*/ 175736 w 188758"/>
                <a:gd name="connsiteY1" fmla="*/ 148780 h 148866"/>
                <a:gd name="connsiteX2" fmla="*/ 188673 w 188758"/>
                <a:gd name="connsiteY2" fmla="*/ 138646 h 148866"/>
                <a:gd name="connsiteX3" fmla="*/ 187261 w 188758"/>
                <a:gd name="connsiteY3" fmla="*/ 131540 h 148866"/>
                <a:gd name="connsiteX4" fmla="*/ 139637 w 188758"/>
                <a:gd name="connsiteY4" fmla="*/ 17240 h 148866"/>
                <a:gd name="connsiteX5" fmla="*/ 113824 w 188758"/>
                <a:gd name="connsiteY5" fmla="*/ 0 h 148866"/>
                <a:gd name="connsiteX6" fmla="*/ 19050 w 188758"/>
                <a:gd name="connsiteY6" fmla="*/ 0 h 148866"/>
                <a:gd name="connsiteX7" fmla="*/ 0 w 188758"/>
                <a:gd name="connsiteY7" fmla="*/ 19050 h 148866"/>
                <a:gd name="connsiteX8" fmla="*/ 0 w 188758"/>
                <a:gd name="connsiteY8" fmla="*/ 130873 h 148866"/>
                <a:gd name="connsiteX9" fmla="*/ 19050 w 188758"/>
                <a:gd name="connsiteY9" fmla="*/ 148780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758" h="148866">
                  <a:moveTo>
                    <a:pt x="19050" y="148780"/>
                  </a:moveTo>
                  <a:lnTo>
                    <a:pt x="175736" y="148780"/>
                  </a:lnTo>
                  <a:cubicBezTo>
                    <a:pt x="182107" y="149554"/>
                    <a:pt x="187899" y="145017"/>
                    <a:pt x="188673" y="138646"/>
                  </a:cubicBezTo>
                  <a:cubicBezTo>
                    <a:pt x="188972" y="136187"/>
                    <a:pt x="188477" y="133698"/>
                    <a:pt x="187261" y="131540"/>
                  </a:cubicBezTo>
                  <a:lnTo>
                    <a:pt x="139637" y="17240"/>
                  </a:lnTo>
                  <a:cubicBezTo>
                    <a:pt x="134855" y="7186"/>
                    <a:pt x="124943" y="566"/>
                    <a:pt x="113824" y="0"/>
                  </a:cubicBezTo>
                  <a:lnTo>
                    <a:pt x="19050" y="0"/>
                  </a:lnTo>
                  <a:cubicBezTo>
                    <a:pt x="8529" y="0"/>
                    <a:pt x="0" y="8529"/>
                    <a:pt x="0" y="19050"/>
                  </a:cubicBezTo>
                  <a:lnTo>
                    <a:pt x="0" y="130873"/>
                  </a:lnTo>
                  <a:cubicBezTo>
                    <a:pt x="605" y="140946"/>
                    <a:pt x="8960" y="148799"/>
                    <a:pt x="19050" y="1487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任意多边形: 形状 61"/>
            <p:cNvSpPr/>
            <p:nvPr/>
          </p:nvSpPr>
          <p:spPr>
            <a:xfrm>
              <a:off x="7955061" y="3713339"/>
              <a:ext cx="360474" cy="320558"/>
            </a:xfrm>
            <a:custGeom>
              <a:avLst/>
              <a:gdLst>
                <a:gd name="connsiteX0" fmla="*/ 149066 w 167735"/>
                <a:gd name="connsiteY0" fmla="*/ 0 h 149161"/>
                <a:gd name="connsiteX1" fmla="*/ 167735 w 167735"/>
                <a:gd name="connsiteY1" fmla="*/ 0 h 149161"/>
                <a:gd name="connsiteX2" fmla="*/ 167735 w 167735"/>
                <a:gd name="connsiteY2" fmla="*/ 149162 h 149161"/>
                <a:gd name="connsiteX3" fmla="*/ 149066 w 167735"/>
                <a:gd name="connsiteY3" fmla="*/ 149162 h 149161"/>
                <a:gd name="connsiteX4" fmla="*/ 18669 w 167735"/>
                <a:gd name="connsiteY4" fmla="*/ 149162 h 149161"/>
                <a:gd name="connsiteX5" fmla="*/ 0 w 167735"/>
                <a:gd name="connsiteY5" fmla="*/ 149162 h 149161"/>
                <a:gd name="connsiteX6" fmla="*/ 0 w 167735"/>
                <a:gd name="connsiteY6" fmla="*/ 0 h 149161"/>
                <a:gd name="connsiteX7" fmla="*/ 18669 w 167735"/>
                <a:gd name="connsiteY7" fmla="*/ 0 h 1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735" h="149161">
                  <a:moveTo>
                    <a:pt x="149066" y="0"/>
                  </a:moveTo>
                  <a:cubicBezTo>
                    <a:pt x="159377" y="0"/>
                    <a:pt x="167735" y="0"/>
                    <a:pt x="167735" y="0"/>
                  </a:cubicBezTo>
                  <a:lnTo>
                    <a:pt x="167735" y="149162"/>
                  </a:lnTo>
                  <a:cubicBezTo>
                    <a:pt x="167735" y="149162"/>
                    <a:pt x="159377" y="149162"/>
                    <a:pt x="149066" y="149162"/>
                  </a:cubicBezTo>
                  <a:lnTo>
                    <a:pt x="18669" y="149162"/>
                  </a:lnTo>
                  <a:cubicBezTo>
                    <a:pt x="8358" y="149162"/>
                    <a:pt x="0" y="149162"/>
                    <a:pt x="0" y="149162"/>
                  </a:cubicBezTo>
                  <a:lnTo>
                    <a:pt x="0" y="0"/>
                  </a:lnTo>
                  <a:cubicBezTo>
                    <a:pt x="0" y="0"/>
                    <a:pt x="8358" y="0"/>
                    <a:pt x="18669" y="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p:cNvSpPr/>
            <p:nvPr/>
          </p:nvSpPr>
          <p:spPr>
            <a:xfrm>
              <a:off x="7487324" y="3713339"/>
              <a:ext cx="360474" cy="320558"/>
            </a:xfrm>
            <a:custGeom>
              <a:avLst/>
              <a:gdLst>
                <a:gd name="connsiteX0" fmla="*/ 149066 w 167735"/>
                <a:gd name="connsiteY0" fmla="*/ 0 h 149161"/>
                <a:gd name="connsiteX1" fmla="*/ 167735 w 167735"/>
                <a:gd name="connsiteY1" fmla="*/ 0 h 149161"/>
                <a:gd name="connsiteX2" fmla="*/ 167735 w 167735"/>
                <a:gd name="connsiteY2" fmla="*/ 149162 h 149161"/>
                <a:gd name="connsiteX3" fmla="*/ 149066 w 167735"/>
                <a:gd name="connsiteY3" fmla="*/ 149162 h 149161"/>
                <a:gd name="connsiteX4" fmla="*/ 18669 w 167735"/>
                <a:gd name="connsiteY4" fmla="*/ 149162 h 149161"/>
                <a:gd name="connsiteX5" fmla="*/ 0 w 167735"/>
                <a:gd name="connsiteY5" fmla="*/ 149162 h 149161"/>
                <a:gd name="connsiteX6" fmla="*/ 0 w 167735"/>
                <a:gd name="connsiteY6" fmla="*/ 0 h 149161"/>
                <a:gd name="connsiteX7" fmla="*/ 18669 w 167735"/>
                <a:gd name="connsiteY7" fmla="*/ 0 h 1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735" h="149161">
                  <a:moveTo>
                    <a:pt x="149066" y="0"/>
                  </a:moveTo>
                  <a:cubicBezTo>
                    <a:pt x="159377" y="0"/>
                    <a:pt x="167735" y="0"/>
                    <a:pt x="167735" y="0"/>
                  </a:cubicBezTo>
                  <a:lnTo>
                    <a:pt x="167735" y="149162"/>
                  </a:lnTo>
                  <a:cubicBezTo>
                    <a:pt x="167735" y="149162"/>
                    <a:pt x="159377" y="149162"/>
                    <a:pt x="149066" y="149162"/>
                  </a:cubicBezTo>
                  <a:lnTo>
                    <a:pt x="18669" y="149162"/>
                  </a:lnTo>
                  <a:cubicBezTo>
                    <a:pt x="8358" y="149162"/>
                    <a:pt x="0" y="149162"/>
                    <a:pt x="0" y="149162"/>
                  </a:cubicBezTo>
                  <a:lnTo>
                    <a:pt x="0" y="0"/>
                  </a:lnTo>
                  <a:cubicBezTo>
                    <a:pt x="0" y="0"/>
                    <a:pt x="8358" y="0"/>
                    <a:pt x="18669" y="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8" name="任意多边形: 形状 127"/>
            <p:cNvSpPr/>
            <p:nvPr/>
          </p:nvSpPr>
          <p:spPr>
            <a:xfrm>
              <a:off x="8021278" y="4178211"/>
              <a:ext cx="228132" cy="243182"/>
            </a:xfrm>
            <a:custGeom>
              <a:avLst/>
              <a:gdLst>
                <a:gd name="connsiteX0" fmla="*/ 102824 w 106154"/>
                <a:gd name="connsiteY0" fmla="*/ 70961 h 113157"/>
                <a:gd name="connsiteX1" fmla="*/ 77964 w 106154"/>
                <a:gd name="connsiteY1" fmla="*/ 56579 h 113157"/>
                <a:gd name="connsiteX2" fmla="*/ 102824 w 106154"/>
                <a:gd name="connsiteY2" fmla="*/ 42100 h 113157"/>
                <a:gd name="connsiteX3" fmla="*/ 105327 w 106154"/>
                <a:gd name="connsiteY3" fmla="*/ 33289 h 113157"/>
                <a:gd name="connsiteX4" fmla="*/ 105301 w 106154"/>
                <a:gd name="connsiteY4" fmla="*/ 33242 h 113157"/>
                <a:gd name="connsiteX5" fmla="*/ 99395 w 106154"/>
                <a:gd name="connsiteY5" fmla="*/ 23050 h 113157"/>
                <a:gd name="connsiteX6" fmla="*/ 90442 w 106154"/>
                <a:gd name="connsiteY6" fmla="*/ 20669 h 113157"/>
                <a:gd name="connsiteX7" fmla="*/ 65486 w 106154"/>
                <a:gd name="connsiteY7" fmla="*/ 35052 h 113157"/>
                <a:gd name="connsiteX8" fmla="*/ 65486 w 106154"/>
                <a:gd name="connsiteY8" fmla="*/ 6477 h 113157"/>
                <a:gd name="connsiteX9" fmla="*/ 59009 w 106154"/>
                <a:gd name="connsiteY9" fmla="*/ 0 h 113157"/>
                <a:gd name="connsiteX10" fmla="*/ 47198 w 106154"/>
                <a:gd name="connsiteY10" fmla="*/ 0 h 113157"/>
                <a:gd name="connsiteX11" fmla="*/ 40721 w 106154"/>
                <a:gd name="connsiteY11" fmla="*/ 6477 h 113157"/>
                <a:gd name="connsiteX12" fmla="*/ 40721 w 106154"/>
                <a:gd name="connsiteY12" fmla="*/ 35052 h 113157"/>
                <a:gd name="connsiteX13" fmla="*/ 15766 w 106154"/>
                <a:gd name="connsiteY13" fmla="*/ 20669 h 113157"/>
                <a:gd name="connsiteX14" fmla="*/ 6812 w 106154"/>
                <a:gd name="connsiteY14" fmla="*/ 23050 h 113157"/>
                <a:gd name="connsiteX15" fmla="*/ 907 w 106154"/>
                <a:gd name="connsiteY15" fmla="*/ 33242 h 113157"/>
                <a:gd name="connsiteX16" fmla="*/ 3106 w 106154"/>
                <a:gd name="connsiteY16" fmla="*/ 41995 h 113157"/>
                <a:gd name="connsiteX17" fmla="*/ 3288 w 106154"/>
                <a:gd name="connsiteY17" fmla="*/ 42100 h 113157"/>
                <a:gd name="connsiteX18" fmla="*/ 28243 w 106154"/>
                <a:gd name="connsiteY18" fmla="*/ 56579 h 113157"/>
                <a:gd name="connsiteX19" fmla="*/ 3288 w 106154"/>
                <a:gd name="connsiteY19" fmla="*/ 70961 h 113157"/>
                <a:gd name="connsiteX20" fmla="*/ 907 w 106154"/>
                <a:gd name="connsiteY20" fmla="*/ 79915 h 113157"/>
                <a:gd name="connsiteX21" fmla="*/ 6812 w 106154"/>
                <a:gd name="connsiteY21" fmla="*/ 90106 h 113157"/>
                <a:gd name="connsiteX22" fmla="*/ 15766 w 106154"/>
                <a:gd name="connsiteY22" fmla="*/ 92488 h 113157"/>
                <a:gd name="connsiteX23" fmla="*/ 40721 w 106154"/>
                <a:gd name="connsiteY23" fmla="*/ 78105 h 113157"/>
                <a:gd name="connsiteX24" fmla="*/ 40721 w 106154"/>
                <a:gd name="connsiteY24" fmla="*/ 106680 h 113157"/>
                <a:gd name="connsiteX25" fmla="*/ 47006 w 106154"/>
                <a:gd name="connsiteY25" fmla="*/ 113157 h 113157"/>
                <a:gd name="connsiteX26" fmla="*/ 47198 w 106154"/>
                <a:gd name="connsiteY26" fmla="*/ 113157 h 113157"/>
                <a:gd name="connsiteX27" fmla="*/ 59009 w 106154"/>
                <a:gd name="connsiteY27" fmla="*/ 113157 h 113157"/>
                <a:gd name="connsiteX28" fmla="*/ 65486 w 106154"/>
                <a:gd name="connsiteY28" fmla="*/ 106872 h 113157"/>
                <a:gd name="connsiteX29" fmla="*/ 65486 w 106154"/>
                <a:gd name="connsiteY29" fmla="*/ 106680 h 113157"/>
                <a:gd name="connsiteX30" fmla="*/ 65486 w 106154"/>
                <a:gd name="connsiteY30" fmla="*/ 78105 h 113157"/>
                <a:gd name="connsiteX31" fmla="*/ 90442 w 106154"/>
                <a:gd name="connsiteY31" fmla="*/ 92488 h 113157"/>
                <a:gd name="connsiteX32" fmla="*/ 99395 w 106154"/>
                <a:gd name="connsiteY32" fmla="*/ 90106 h 113157"/>
                <a:gd name="connsiteX33" fmla="*/ 105301 w 106154"/>
                <a:gd name="connsiteY33" fmla="*/ 79915 h 113157"/>
                <a:gd name="connsiteX34" fmla="*/ 102824 w 106154"/>
                <a:gd name="connsiteY34" fmla="*/ 70961 h 11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6154" h="113157">
                  <a:moveTo>
                    <a:pt x="102824" y="70961"/>
                  </a:moveTo>
                  <a:lnTo>
                    <a:pt x="77964" y="56579"/>
                  </a:lnTo>
                  <a:lnTo>
                    <a:pt x="102824" y="42100"/>
                  </a:lnTo>
                  <a:cubicBezTo>
                    <a:pt x="105949" y="40358"/>
                    <a:pt x="107069" y="36414"/>
                    <a:pt x="105327" y="33289"/>
                  </a:cubicBezTo>
                  <a:cubicBezTo>
                    <a:pt x="105318" y="33274"/>
                    <a:pt x="105310" y="33258"/>
                    <a:pt x="105301" y="33242"/>
                  </a:cubicBezTo>
                  <a:lnTo>
                    <a:pt x="99395" y="23050"/>
                  </a:lnTo>
                  <a:cubicBezTo>
                    <a:pt x="97573" y="19930"/>
                    <a:pt x="93573" y="18867"/>
                    <a:pt x="90442" y="20669"/>
                  </a:cubicBezTo>
                  <a:lnTo>
                    <a:pt x="65486" y="35052"/>
                  </a:lnTo>
                  <a:lnTo>
                    <a:pt x="65486" y="6477"/>
                  </a:lnTo>
                  <a:cubicBezTo>
                    <a:pt x="65486" y="2900"/>
                    <a:pt x="62586" y="0"/>
                    <a:pt x="59009" y="0"/>
                  </a:cubicBezTo>
                  <a:lnTo>
                    <a:pt x="47198" y="0"/>
                  </a:lnTo>
                  <a:cubicBezTo>
                    <a:pt x="43621" y="0"/>
                    <a:pt x="40721" y="2900"/>
                    <a:pt x="40721" y="6477"/>
                  </a:cubicBezTo>
                  <a:lnTo>
                    <a:pt x="40721" y="35052"/>
                  </a:lnTo>
                  <a:lnTo>
                    <a:pt x="15766" y="20669"/>
                  </a:lnTo>
                  <a:cubicBezTo>
                    <a:pt x="12634" y="18867"/>
                    <a:pt x="8635" y="19930"/>
                    <a:pt x="6812" y="23050"/>
                  </a:cubicBezTo>
                  <a:lnTo>
                    <a:pt x="907" y="33242"/>
                  </a:lnTo>
                  <a:cubicBezTo>
                    <a:pt x="-903" y="36267"/>
                    <a:pt x="81" y="40185"/>
                    <a:pt x="3106" y="41995"/>
                  </a:cubicBezTo>
                  <a:cubicBezTo>
                    <a:pt x="3166" y="42031"/>
                    <a:pt x="3227" y="42066"/>
                    <a:pt x="3288" y="42100"/>
                  </a:cubicBezTo>
                  <a:lnTo>
                    <a:pt x="28243" y="56579"/>
                  </a:lnTo>
                  <a:lnTo>
                    <a:pt x="3288" y="70961"/>
                  </a:lnTo>
                  <a:cubicBezTo>
                    <a:pt x="168" y="72784"/>
                    <a:pt x="-896" y="76783"/>
                    <a:pt x="907" y="79915"/>
                  </a:cubicBezTo>
                  <a:lnTo>
                    <a:pt x="6812" y="90106"/>
                  </a:lnTo>
                  <a:cubicBezTo>
                    <a:pt x="8668" y="93183"/>
                    <a:pt x="12627" y="94236"/>
                    <a:pt x="15766" y="92488"/>
                  </a:cubicBezTo>
                  <a:lnTo>
                    <a:pt x="40721" y="78105"/>
                  </a:lnTo>
                  <a:lnTo>
                    <a:pt x="40721" y="106680"/>
                  </a:lnTo>
                  <a:cubicBezTo>
                    <a:pt x="40668" y="110204"/>
                    <a:pt x="43482" y="113104"/>
                    <a:pt x="47006" y="113157"/>
                  </a:cubicBezTo>
                  <a:cubicBezTo>
                    <a:pt x="47070" y="113158"/>
                    <a:pt x="47134" y="113158"/>
                    <a:pt x="47198" y="113157"/>
                  </a:cubicBezTo>
                  <a:lnTo>
                    <a:pt x="59009" y="113157"/>
                  </a:lnTo>
                  <a:cubicBezTo>
                    <a:pt x="62533" y="113210"/>
                    <a:pt x="65433" y="110396"/>
                    <a:pt x="65486" y="106872"/>
                  </a:cubicBezTo>
                  <a:cubicBezTo>
                    <a:pt x="65487" y="106808"/>
                    <a:pt x="65487" y="106744"/>
                    <a:pt x="65486" y="106680"/>
                  </a:cubicBezTo>
                  <a:lnTo>
                    <a:pt x="65486" y="78105"/>
                  </a:lnTo>
                  <a:lnTo>
                    <a:pt x="90442" y="92488"/>
                  </a:lnTo>
                  <a:cubicBezTo>
                    <a:pt x="93580" y="94236"/>
                    <a:pt x="97540" y="93183"/>
                    <a:pt x="99395" y="90106"/>
                  </a:cubicBezTo>
                  <a:lnTo>
                    <a:pt x="105301" y="79915"/>
                  </a:lnTo>
                  <a:cubicBezTo>
                    <a:pt x="107087" y="76758"/>
                    <a:pt x="105979" y="72751"/>
                    <a:pt x="102824" y="70961"/>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任意多边形: 形状 128"/>
            <p:cNvSpPr/>
            <p:nvPr/>
          </p:nvSpPr>
          <p:spPr>
            <a:xfrm>
              <a:off x="7314969" y="4145663"/>
              <a:ext cx="765164" cy="75123"/>
            </a:xfrm>
            <a:custGeom>
              <a:avLst/>
              <a:gdLst>
                <a:gd name="connsiteX0" fmla="*/ 315754 w 356044"/>
                <a:gd name="connsiteY0" fmla="*/ 26861 h 34956"/>
                <a:gd name="connsiteX1" fmla="*/ 341090 w 356044"/>
                <a:gd name="connsiteY1" fmla="*/ 12192 h 34956"/>
                <a:gd name="connsiteX2" fmla="*/ 347853 w 356044"/>
                <a:gd name="connsiteY2" fmla="*/ 12954 h 34956"/>
                <a:gd name="connsiteX3" fmla="*/ 356045 w 356044"/>
                <a:gd name="connsiteY3" fmla="*/ 0 h 34956"/>
                <a:gd name="connsiteX4" fmla="*/ 0 w 356044"/>
                <a:gd name="connsiteY4" fmla="*/ 0 h 34956"/>
                <a:gd name="connsiteX5" fmla="*/ 0 w 356044"/>
                <a:gd name="connsiteY5" fmla="*/ 34957 h 34956"/>
                <a:gd name="connsiteX6" fmla="*/ 310706 w 356044"/>
                <a:gd name="connsiteY6" fmla="*/ 34957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044" h="34956">
                  <a:moveTo>
                    <a:pt x="315754" y="26861"/>
                  </a:moveTo>
                  <a:cubicBezTo>
                    <a:pt x="320996" y="17820"/>
                    <a:pt x="330639" y="12236"/>
                    <a:pt x="341090" y="12192"/>
                  </a:cubicBezTo>
                  <a:cubicBezTo>
                    <a:pt x="343365" y="12205"/>
                    <a:pt x="345632" y="12460"/>
                    <a:pt x="347853" y="12954"/>
                  </a:cubicBezTo>
                  <a:cubicBezTo>
                    <a:pt x="349353" y="7971"/>
                    <a:pt x="352185" y="3492"/>
                    <a:pt x="356045" y="0"/>
                  </a:cubicBezTo>
                  <a:lnTo>
                    <a:pt x="0" y="0"/>
                  </a:lnTo>
                  <a:lnTo>
                    <a:pt x="0" y="34957"/>
                  </a:lnTo>
                  <a:lnTo>
                    <a:pt x="310706" y="34957"/>
                  </a:ln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任意多边形: 形状 129"/>
            <p:cNvSpPr/>
            <p:nvPr/>
          </p:nvSpPr>
          <p:spPr>
            <a:xfrm>
              <a:off x="8190670" y="4145663"/>
              <a:ext cx="1036800" cy="75123"/>
            </a:xfrm>
            <a:custGeom>
              <a:avLst/>
              <a:gdLst>
                <a:gd name="connsiteX0" fmla="*/ 8192 w 482441"/>
                <a:gd name="connsiteY0" fmla="*/ 12954 h 34956"/>
                <a:gd name="connsiteX1" fmla="*/ 14859 w 482441"/>
                <a:gd name="connsiteY1" fmla="*/ 12192 h 34956"/>
                <a:gd name="connsiteX2" fmla="*/ 40196 w 482441"/>
                <a:gd name="connsiteY2" fmla="*/ 26860 h 34956"/>
                <a:gd name="connsiteX3" fmla="*/ 44863 w 482441"/>
                <a:gd name="connsiteY3" fmla="*/ 34957 h 34956"/>
                <a:gd name="connsiteX4" fmla="*/ 482441 w 482441"/>
                <a:gd name="connsiteY4" fmla="*/ 34957 h 34956"/>
                <a:gd name="connsiteX5" fmla="*/ 481203 w 482441"/>
                <a:gd name="connsiteY5" fmla="*/ 18098 h 34956"/>
                <a:gd name="connsiteX6" fmla="*/ 475298 w 482441"/>
                <a:gd name="connsiteY6" fmla="*/ 0 h 34956"/>
                <a:gd name="connsiteX7" fmla="*/ 0 w 482441"/>
                <a:gd name="connsiteY7" fmla="*/ 0 h 34956"/>
                <a:gd name="connsiteX8" fmla="*/ 8192 w 482441"/>
                <a:gd name="connsiteY8" fmla="*/ 12954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441" h="34956">
                  <a:moveTo>
                    <a:pt x="8192" y="12954"/>
                  </a:moveTo>
                  <a:cubicBezTo>
                    <a:pt x="10381" y="12466"/>
                    <a:pt x="12616" y="12210"/>
                    <a:pt x="14859" y="12192"/>
                  </a:cubicBezTo>
                  <a:cubicBezTo>
                    <a:pt x="25310" y="12236"/>
                    <a:pt x="34953" y="17820"/>
                    <a:pt x="40196" y="26860"/>
                  </a:cubicBezTo>
                  <a:lnTo>
                    <a:pt x="44863" y="34957"/>
                  </a:lnTo>
                  <a:lnTo>
                    <a:pt x="482441" y="34957"/>
                  </a:lnTo>
                  <a:lnTo>
                    <a:pt x="481203" y="18098"/>
                  </a:lnTo>
                  <a:cubicBezTo>
                    <a:pt x="480504" y="11722"/>
                    <a:pt x="478493" y="5561"/>
                    <a:pt x="475298" y="0"/>
                  </a:cubicBezTo>
                  <a:lnTo>
                    <a:pt x="0" y="0"/>
                  </a:lnTo>
                  <a:cubicBezTo>
                    <a:pt x="3809" y="3533"/>
                    <a:pt x="6633" y="7998"/>
                    <a:pt x="8192" y="12954"/>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任意多边形: 形状 130"/>
            <p:cNvSpPr/>
            <p:nvPr/>
          </p:nvSpPr>
          <p:spPr>
            <a:xfrm>
              <a:off x="7545459" y="3778024"/>
              <a:ext cx="100710" cy="176858"/>
            </a:xfrm>
            <a:custGeom>
              <a:avLst/>
              <a:gdLst>
                <a:gd name="connsiteX0" fmla="*/ 10477 w 46862"/>
                <a:gd name="connsiteY0" fmla="*/ 82296 h 82295"/>
                <a:gd name="connsiteX1" fmla="*/ 0 w 46862"/>
                <a:gd name="connsiteY1" fmla="*/ 82296 h 82295"/>
                <a:gd name="connsiteX2" fmla="*/ 36385 w 46862"/>
                <a:gd name="connsiteY2" fmla="*/ 0 h 82295"/>
                <a:gd name="connsiteX3" fmla="*/ 46863 w 46862"/>
                <a:gd name="connsiteY3" fmla="*/ 0 h 82295"/>
                <a:gd name="connsiteX4" fmla="*/ 10477 w 46862"/>
                <a:gd name="connsiteY4" fmla="*/ 82296 h 8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2" h="82295">
                  <a:moveTo>
                    <a:pt x="10477" y="82296"/>
                  </a:moveTo>
                  <a:lnTo>
                    <a:pt x="0" y="82296"/>
                  </a:lnTo>
                  <a:lnTo>
                    <a:pt x="36385" y="0"/>
                  </a:lnTo>
                  <a:lnTo>
                    <a:pt x="46863" y="0"/>
                  </a:lnTo>
                  <a:lnTo>
                    <a:pt x="10477" y="82296"/>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任意多边形: 形状 131"/>
            <p:cNvSpPr/>
            <p:nvPr/>
          </p:nvSpPr>
          <p:spPr>
            <a:xfrm>
              <a:off x="7623655" y="3778024"/>
              <a:ext cx="72871" cy="123228"/>
            </a:xfrm>
            <a:custGeom>
              <a:avLst/>
              <a:gdLst>
                <a:gd name="connsiteX0" fmla="*/ 10477 w 33908"/>
                <a:gd name="connsiteY0" fmla="*/ 57341 h 57340"/>
                <a:gd name="connsiteX1" fmla="*/ 0 w 33908"/>
                <a:gd name="connsiteY1" fmla="*/ 57341 h 57340"/>
                <a:gd name="connsiteX2" fmla="*/ 23431 w 33908"/>
                <a:gd name="connsiteY2" fmla="*/ 0 h 57340"/>
                <a:gd name="connsiteX3" fmla="*/ 33909 w 33908"/>
                <a:gd name="connsiteY3" fmla="*/ 0 h 57340"/>
                <a:gd name="connsiteX4" fmla="*/ 10477 w 33908"/>
                <a:gd name="connsiteY4" fmla="*/ 57341 h 5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57340">
                  <a:moveTo>
                    <a:pt x="10477" y="57341"/>
                  </a:moveTo>
                  <a:lnTo>
                    <a:pt x="0" y="57341"/>
                  </a:lnTo>
                  <a:lnTo>
                    <a:pt x="23431" y="0"/>
                  </a:lnTo>
                  <a:lnTo>
                    <a:pt x="33909" y="0"/>
                  </a:lnTo>
                  <a:lnTo>
                    <a:pt x="10477" y="57341"/>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7713516" y="3778024"/>
              <a:ext cx="36435" cy="40529"/>
            </a:xfrm>
            <a:custGeom>
              <a:avLst/>
              <a:gdLst>
                <a:gd name="connsiteX0" fmla="*/ 10477 w 16954"/>
                <a:gd name="connsiteY0" fmla="*/ 18859 h 18859"/>
                <a:gd name="connsiteX1" fmla="*/ 0 w 16954"/>
                <a:gd name="connsiteY1" fmla="*/ 18859 h 18859"/>
                <a:gd name="connsiteX2" fmla="*/ 6477 w 16954"/>
                <a:gd name="connsiteY2" fmla="*/ 0 h 18859"/>
                <a:gd name="connsiteX3" fmla="*/ 16954 w 16954"/>
                <a:gd name="connsiteY3" fmla="*/ 0 h 18859"/>
                <a:gd name="connsiteX4" fmla="*/ 10477 w 16954"/>
                <a:gd name="connsiteY4" fmla="*/ 18859 h 1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 h="18859">
                  <a:moveTo>
                    <a:pt x="10477" y="18859"/>
                  </a:moveTo>
                  <a:lnTo>
                    <a:pt x="0" y="18859"/>
                  </a:lnTo>
                  <a:lnTo>
                    <a:pt x="6477" y="0"/>
                  </a:lnTo>
                  <a:lnTo>
                    <a:pt x="16954" y="0"/>
                  </a:lnTo>
                  <a:lnTo>
                    <a:pt x="10477" y="18859"/>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任意多边形: 形状 133"/>
            <p:cNvSpPr/>
            <p:nvPr/>
          </p:nvSpPr>
          <p:spPr>
            <a:xfrm>
              <a:off x="8044720" y="3778024"/>
              <a:ext cx="100916" cy="176858"/>
            </a:xfrm>
            <a:custGeom>
              <a:avLst/>
              <a:gdLst>
                <a:gd name="connsiteX0" fmla="*/ 10477 w 46958"/>
                <a:gd name="connsiteY0" fmla="*/ 82296 h 82295"/>
                <a:gd name="connsiteX1" fmla="*/ 0 w 46958"/>
                <a:gd name="connsiteY1" fmla="*/ 82296 h 82295"/>
                <a:gd name="connsiteX2" fmla="*/ 36385 w 46958"/>
                <a:gd name="connsiteY2" fmla="*/ 0 h 82295"/>
                <a:gd name="connsiteX3" fmla="*/ 46958 w 46958"/>
                <a:gd name="connsiteY3" fmla="*/ 0 h 82295"/>
                <a:gd name="connsiteX4" fmla="*/ 10477 w 46958"/>
                <a:gd name="connsiteY4" fmla="*/ 82296 h 8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 h="82295">
                  <a:moveTo>
                    <a:pt x="10477" y="82296"/>
                  </a:moveTo>
                  <a:lnTo>
                    <a:pt x="0" y="82296"/>
                  </a:lnTo>
                  <a:lnTo>
                    <a:pt x="36385" y="0"/>
                  </a:lnTo>
                  <a:lnTo>
                    <a:pt x="46958" y="0"/>
                  </a:lnTo>
                  <a:lnTo>
                    <a:pt x="10477" y="82296"/>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8122914" y="3778024"/>
              <a:ext cx="73077" cy="123228"/>
            </a:xfrm>
            <a:custGeom>
              <a:avLst/>
              <a:gdLst>
                <a:gd name="connsiteX0" fmla="*/ 10573 w 34004"/>
                <a:gd name="connsiteY0" fmla="*/ 57341 h 57340"/>
                <a:gd name="connsiteX1" fmla="*/ 0 w 34004"/>
                <a:gd name="connsiteY1" fmla="*/ 57341 h 57340"/>
                <a:gd name="connsiteX2" fmla="*/ 23431 w 34004"/>
                <a:gd name="connsiteY2" fmla="*/ 0 h 57340"/>
                <a:gd name="connsiteX3" fmla="*/ 34004 w 34004"/>
                <a:gd name="connsiteY3" fmla="*/ 0 h 57340"/>
                <a:gd name="connsiteX4" fmla="*/ 10573 w 34004"/>
                <a:gd name="connsiteY4" fmla="*/ 57341 h 5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 h="57340">
                  <a:moveTo>
                    <a:pt x="10573" y="57341"/>
                  </a:moveTo>
                  <a:lnTo>
                    <a:pt x="0" y="57341"/>
                  </a:lnTo>
                  <a:lnTo>
                    <a:pt x="23431" y="0"/>
                  </a:lnTo>
                  <a:lnTo>
                    <a:pt x="34004" y="0"/>
                  </a:lnTo>
                  <a:lnTo>
                    <a:pt x="10573" y="57341"/>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多边形: 形状 135"/>
            <p:cNvSpPr/>
            <p:nvPr/>
          </p:nvSpPr>
          <p:spPr>
            <a:xfrm>
              <a:off x="8212982" y="3778024"/>
              <a:ext cx="36435" cy="40529"/>
            </a:xfrm>
            <a:custGeom>
              <a:avLst/>
              <a:gdLst>
                <a:gd name="connsiteX0" fmla="*/ 10477 w 16954"/>
                <a:gd name="connsiteY0" fmla="*/ 18859 h 18859"/>
                <a:gd name="connsiteX1" fmla="*/ 0 w 16954"/>
                <a:gd name="connsiteY1" fmla="*/ 18859 h 18859"/>
                <a:gd name="connsiteX2" fmla="*/ 6477 w 16954"/>
                <a:gd name="connsiteY2" fmla="*/ 0 h 18859"/>
                <a:gd name="connsiteX3" fmla="*/ 16954 w 16954"/>
                <a:gd name="connsiteY3" fmla="*/ 0 h 18859"/>
                <a:gd name="connsiteX4" fmla="*/ 10477 w 16954"/>
                <a:gd name="connsiteY4" fmla="*/ 18859 h 1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 h="18859">
                  <a:moveTo>
                    <a:pt x="10477" y="18859"/>
                  </a:moveTo>
                  <a:lnTo>
                    <a:pt x="0" y="18859"/>
                  </a:lnTo>
                  <a:lnTo>
                    <a:pt x="6477" y="0"/>
                  </a:lnTo>
                  <a:lnTo>
                    <a:pt x="16954" y="0"/>
                  </a:lnTo>
                  <a:lnTo>
                    <a:pt x="10477" y="18859"/>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8476634" y="3778024"/>
              <a:ext cx="100916" cy="176858"/>
            </a:xfrm>
            <a:custGeom>
              <a:avLst/>
              <a:gdLst>
                <a:gd name="connsiteX0" fmla="*/ 10573 w 46958"/>
                <a:gd name="connsiteY0" fmla="*/ 82296 h 82295"/>
                <a:gd name="connsiteX1" fmla="*/ 0 w 46958"/>
                <a:gd name="connsiteY1" fmla="*/ 82296 h 82295"/>
                <a:gd name="connsiteX2" fmla="*/ 36386 w 46958"/>
                <a:gd name="connsiteY2" fmla="*/ 0 h 82295"/>
                <a:gd name="connsiteX3" fmla="*/ 46958 w 46958"/>
                <a:gd name="connsiteY3" fmla="*/ 0 h 82295"/>
                <a:gd name="connsiteX4" fmla="*/ 10573 w 46958"/>
                <a:gd name="connsiteY4" fmla="*/ 82296 h 82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 h="82295">
                  <a:moveTo>
                    <a:pt x="10573" y="82296"/>
                  </a:moveTo>
                  <a:lnTo>
                    <a:pt x="0" y="82296"/>
                  </a:lnTo>
                  <a:lnTo>
                    <a:pt x="36386" y="0"/>
                  </a:lnTo>
                  <a:lnTo>
                    <a:pt x="46958" y="0"/>
                  </a:lnTo>
                  <a:lnTo>
                    <a:pt x="10573" y="82296"/>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8644898" y="3778024"/>
              <a:ext cx="36435" cy="40529"/>
            </a:xfrm>
            <a:custGeom>
              <a:avLst/>
              <a:gdLst>
                <a:gd name="connsiteX0" fmla="*/ 10478 w 16954"/>
                <a:gd name="connsiteY0" fmla="*/ 18859 h 18859"/>
                <a:gd name="connsiteX1" fmla="*/ 0 w 16954"/>
                <a:gd name="connsiteY1" fmla="*/ 18859 h 18859"/>
                <a:gd name="connsiteX2" fmla="*/ 6477 w 16954"/>
                <a:gd name="connsiteY2" fmla="*/ 0 h 18859"/>
                <a:gd name="connsiteX3" fmla="*/ 16954 w 16954"/>
                <a:gd name="connsiteY3" fmla="*/ 0 h 18859"/>
                <a:gd name="connsiteX4" fmla="*/ 10478 w 16954"/>
                <a:gd name="connsiteY4" fmla="*/ 18859 h 1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 h="18859">
                  <a:moveTo>
                    <a:pt x="10478" y="18859"/>
                  </a:moveTo>
                  <a:lnTo>
                    <a:pt x="0" y="18859"/>
                  </a:lnTo>
                  <a:lnTo>
                    <a:pt x="6477" y="0"/>
                  </a:lnTo>
                  <a:lnTo>
                    <a:pt x="16954" y="0"/>
                  </a:lnTo>
                  <a:lnTo>
                    <a:pt x="10478" y="18859"/>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6538095" y="1493034"/>
            <a:ext cx="1992992" cy="1370977"/>
            <a:chOff x="6329751" y="1298505"/>
            <a:chExt cx="1671162" cy="1149590"/>
          </a:xfrm>
        </p:grpSpPr>
        <p:sp>
          <p:nvSpPr>
            <p:cNvPr id="25" name="任意多边形: 形状 24"/>
            <p:cNvSpPr/>
            <p:nvPr/>
          </p:nvSpPr>
          <p:spPr>
            <a:xfrm>
              <a:off x="6329751" y="1298505"/>
              <a:ext cx="1149590" cy="1149590"/>
            </a:xfrm>
            <a:custGeom>
              <a:avLst/>
              <a:gdLst>
                <a:gd name="connsiteX0" fmla="*/ 534924 w 534924"/>
                <a:gd name="connsiteY0" fmla="*/ 267462 h 534924"/>
                <a:gd name="connsiteX1" fmla="*/ 267462 w 534924"/>
                <a:gd name="connsiteY1" fmla="*/ 534924 h 534924"/>
                <a:gd name="connsiteX2" fmla="*/ 0 w 534924"/>
                <a:gd name="connsiteY2" fmla="*/ 267462 h 534924"/>
                <a:gd name="connsiteX3" fmla="*/ 267462 w 534924"/>
                <a:gd name="connsiteY3" fmla="*/ 0 h 534924"/>
                <a:gd name="connsiteX4" fmla="*/ 534924 w 534924"/>
                <a:gd name="connsiteY4" fmla="*/ 267462 h 53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924" h="534924">
                  <a:moveTo>
                    <a:pt x="534924" y="267462"/>
                  </a:moveTo>
                  <a:cubicBezTo>
                    <a:pt x="534924" y="415177"/>
                    <a:pt x="415177" y="534924"/>
                    <a:pt x="267462" y="534924"/>
                  </a:cubicBezTo>
                  <a:cubicBezTo>
                    <a:pt x="119747" y="534924"/>
                    <a:pt x="0" y="415177"/>
                    <a:pt x="0" y="267462"/>
                  </a:cubicBezTo>
                  <a:cubicBezTo>
                    <a:pt x="0" y="119747"/>
                    <a:pt x="119747" y="0"/>
                    <a:pt x="267462" y="0"/>
                  </a:cubicBezTo>
                  <a:cubicBezTo>
                    <a:pt x="415177" y="0"/>
                    <a:pt x="534924" y="119747"/>
                    <a:pt x="534924" y="267462"/>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7050702" y="2047499"/>
              <a:ext cx="29475" cy="91091"/>
            </a:xfrm>
            <a:custGeom>
              <a:avLst/>
              <a:gdLst>
                <a:gd name="connsiteX0" fmla="*/ 0 w 13715"/>
                <a:gd name="connsiteY0" fmla="*/ 0 h 42386"/>
                <a:gd name="connsiteX1" fmla="*/ 13716 w 13715"/>
                <a:gd name="connsiteY1" fmla="*/ 0 h 42386"/>
                <a:gd name="connsiteX2" fmla="*/ 13716 w 13715"/>
                <a:gd name="connsiteY2" fmla="*/ 42386 h 42386"/>
                <a:gd name="connsiteX3" fmla="*/ 0 w 13715"/>
                <a:gd name="connsiteY3" fmla="*/ 42386 h 42386"/>
              </a:gdLst>
              <a:ahLst/>
              <a:cxnLst>
                <a:cxn ang="0">
                  <a:pos x="connsiteX0" y="connsiteY0"/>
                </a:cxn>
                <a:cxn ang="0">
                  <a:pos x="connsiteX1" y="connsiteY1"/>
                </a:cxn>
                <a:cxn ang="0">
                  <a:pos x="connsiteX2" y="connsiteY2"/>
                </a:cxn>
                <a:cxn ang="0">
                  <a:pos x="connsiteX3" y="connsiteY3"/>
                </a:cxn>
              </a:cxnLst>
              <a:rect l="l" t="t" r="r" b="b"/>
              <a:pathLst>
                <a:path w="13715" h="42386">
                  <a:moveTo>
                    <a:pt x="0" y="0"/>
                  </a:moveTo>
                  <a:lnTo>
                    <a:pt x="13716" y="0"/>
                  </a:lnTo>
                  <a:lnTo>
                    <a:pt x="13716" y="42386"/>
                  </a:lnTo>
                  <a:lnTo>
                    <a:pt x="0" y="42386"/>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139"/>
            <p:cNvSpPr/>
            <p:nvPr/>
          </p:nvSpPr>
          <p:spPr>
            <a:xfrm>
              <a:off x="6843342" y="2047499"/>
              <a:ext cx="29475" cy="91091"/>
            </a:xfrm>
            <a:custGeom>
              <a:avLst/>
              <a:gdLst>
                <a:gd name="connsiteX0" fmla="*/ 0 w 13715"/>
                <a:gd name="connsiteY0" fmla="*/ 0 h 42386"/>
                <a:gd name="connsiteX1" fmla="*/ 13716 w 13715"/>
                <a:gd name="connsiteY1" fmla="*/ 0 h 42386"/>
                <a:gd name="connsiteX2" fmla="*/ 13716 w 13715"/>
                <a:gd name="connsiteY2" fmla="*/ 42386 h 42386"/>
                <a:gd name="connsiteX3" fmla="*/ 0 w 13715"/>
                <a:gd name="connsiteY3" fmla="*/ 42386 h 42386"/>
              </a:gdLst>
              <a:ahLst/>
              <a:cxnLst>
                <a:cxn ang="0">
                  <a:pos x="connsiteX0" y="connsiteY0"/>
                </a:cxn>
                <a:cxn ang="0">
                  <a:pos x="connsiteX1" y="connsiteY1"/>
                </a:cxn>
                <a:cxn ang="0">
                  <a:pos x="connsiteX2" y="connsiteY2"/>
                </a:cxn>
                <a:cxn ang="0">
                  <a:pos x="connsiteX3" y="connsiteY3"/>
                </a:cxn>
              </a:cxnLst>
              <a:rect l="l" t="t" r="r" b="b"/>
              <a:pathLst>
                <a:path w="13715" h="42386">
                  <a:moveTo>
                    <a:pt x="0" y="0"/>
                  </a:moveTo>
                  <a:lnTo>
                    <a:pt x="13716" y="0"/>
                  </a:lnTo>
                  <a:lnTo>
                    <a:pt x="13716" y="42386"/>
                  </a:lnTo>
                  <a:lnTo>
                    <a:pt x="0" y="42386"/>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1" name="任意多边形: 形状 140"/>
            <p:cNvSpPr/>
            <p:nvPr/>
          </p:nvSpPr>
          <p:spPr>
            <a:xfrm>
              <a:off x="6580303" y="1726531"/>
              <a:ext cx="1293695" cy="338369"/>
            </a:xfrm>
            <a:custGeom>
              <a:avLst/>
              <a:gdLst>
                <a:gd name="connsiteX0" fmla="*/ 169450 w 601979"/>
                <a:gd name="connsiteY0" fmla="*/ 0 h 157449"/>
                <a:gd name="connsiteX1" fmla="*/ 327755 w 601979"/>
                <a:gd name="connsiteY1" fmla="*/ 46577 h 157449"/>
                <a:gd name="connsiteX2" fmla="*/ 601980 w 601979"/>
                <a:gd name="connsiteY2" fmla="*/ 64865 h 157449"/>
                <a:gd name="connsiteX3" fmla="*/ 593788 w 601979"/>
                <a:gd name="connsiteY3" fmla="*/ 100298 h 157449"/>
                <a:gd name="connsiteX4" fmla="*/ 319564 w 601979"/>
                <a:gd name="connsiteY4" fmla="*/ 124111 h 157449"/>
                <a:gd name="connsiteX5" fmla="*/ 169450 w 601979"/>
                <a:gd name="connsiteY5" fmla="*/ 157448 h 157449"/>
                <a:gd name="connsiteX6" fmla="*/ 0 w 601979"/>
                <a:gd name="connsiteY6" fmla="*/ 116396 h 157449"/>
                <a:gd name="connsiteX7" fmla="*/ 169450 w 601979"/>
                <a:gd name="connsiteY7" fmla="*/ 0 h 1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979" h="157449">
                  <a:moveTo>
                    <a:pt x="169450" y="0"/>
                  </a:moveTo>
                  <a:cubicBezTo>
                    <a:pt x="237649" y="0"/>
                    <a:pt x="307848" y="19050"/>
                    <a:pt x="327755" y="46577"/>
                  </a:cubicBezTo>
                  <a:lnTo>
                    <a:pt x="601980" y="64865"/>
                  </a:lnTo>
                  <a:lnTo>
                    <a:pt x="593788" y="100298"/>
                  </a:lnTo>
                  <a:lnTo>
                    <a:pt x="319564" y="124111"/>
                  </a:lnTo>
                  <a:cubicBezTo>
                    <a:pt x="285655" y="145733"/>
                    <a:pt x="228695" y="157448"/>
                    <a:pt x="169450" y="157448"/>
                  </a:cubicBezTo>
                  <a:cubicBezTo>
                    <a:pt x="75819" y="157448"/>
                    <a:pt x="0" y="158210"/>
                    <a:pt x="0" y="116396"/>
                  </a:cubicBezTo>
                  <a:cubicBezTo>
                    <a:pt x="0" y="95250"/>
                    <a:pt x="75819" y="0"/>
                    <a:pt x="169450" y="0"/>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a:off x="7820778" y="1702580"/>
              <a:ext cx="180135" cy="357199"/>
            </a:xfrm>
            <a:custGeom>
              <a:avLst/>
              <a:gdLst>
                <a:gd name="connsiteX0" fmla="*/ 13144 w 83820"/>
                <a:gd name="connsiteY0" fmla="*/ 96583 h 166211"/>
                <a:gd name="connsiteX1" fmla="*/ 0 w 83820"/>
                <a:gd name="connsiteY1" fmla="*/ 76390 h 166211"/>
                <a:gd name="connsiteX2" fmla="*/ 23241 w 83820"/>
                <a:gd name="connsiteY2" fmla="*/ 76390 h 166211"/>
                <a:gd name="connsiteX3" fmla="*/ 61246 w 83820"/>
                <a:gd name="connsiteY3" fmla="*/ 0 h 166211"/>
                <a:gd name="connsiteX4" fmla="*/ 83820 w 83820"/>
                <a:gd name="connsiteY4" fmla="*/ 0 h 166211"/>
                <a:gd name="connsiteX5" fmla="*/ 53912 w 83820"/>
                <a:gd name="connsiteY5" fmla="*/ 92869 h 166211"/>
                <a:gd name="connsiteX6" fmla="*/ 81058 w 83820"/>
                <a:gd name="connsiteY6" fmla="*/ 166211 h 166211"/>
                <a:gd name="connsiteX7" fmla="*/ 58483 w 83820"/>
                <a:gd name="connsiteY7" fmla="*/ 166211 h 166211"/>
                <a:gd name="connsiteX8" fmla="*/ 23146 w 83820"/>
                <a:gd name="connsiteY8" fmla="*/ 111919 h 166211"/>
                <a:gd name="connsiteX9" fmla="*/ 5525 w 83820"/>
                <a:gd name="connsiteY9" fmla="*/ 111919 h 166211"/>
                <a:gd name="connsiteX10" fmla="*/ 13144 w 83820"/>
                <a:gd name="connsiteY10" fmla="*/ 96583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 h="166211">
                  <a:moveTo>
                    <a:pt x="13144" y="96583"/>
                  </a:moveTo>
                  <a:lnTo>
                    <a:pt x="0" y="76390"/>
                  </a:lnTo>
                  <a:lnTo>
                    <a:pt x="23241" y="76390"/>
                  </a:lnTo>
                  <a:lnTo>
                    <a:pt x="61246" y="0"/>
                  </a:lnTo>
                  <a:lnTo>
                    <a:pt x="83820" y="0"/>
                  </a:lnTo>
                  <a:lnTo>
                    <a:pt x="53912" y="92869"/>
                  </a:lnTo>
                  <a:lnTo>
                    <a:pt x="81058" y="166211"/>
                  </a:lnTo>
                  <a:lnTo>
                    <a:pt x="58483" y="166211"/>
                  </a:lnTo>
                  <a:lnTo>
                    <a:pt x="23146" y="111919"/>
                  </a:lnTo>
                  <a:lnTo>
                    <a:pt x="5525" y="111919"/>
                  </a:lnTo>
                  <a:lnTo>
                    <a:pt x="13144" y="96583"/>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任意多边形: 形状 142"/>
            <p:cNvSpPr/>
            <p:nvPr/>
          </p:nvSpPr>
          <p:spPr>
            <a:xfrm>
              <a:off x="6660340" y="2092941"/>
              <a:ext cx="538561" cy="80650"/>
            </a:xfrm>
            <a:custGeom>
              <a:avLst/>
              <a:gdLst>
                <a:gd name="connsiteX0" fmla="*/ 15049 w 250602"/>
                <a:gd name="connsiteY0" fmla="*/ 0 h 37528"/>
                <a:gd name="connsiteX1" fmla="*/ 26670 w 250602"/>
                <a:gd name="connsiteY1" fmla="*/ 21241 h 37528"/>
                <a:gd name="connsiteX2" fmla="*/ 250603 w 250602"/>
                <a:gd name="connsiteY2" fmla="*/ 21241 h 37528"/>
                <a:gd name="connsiteX3" fmla="*/ 250603 w 250602"/>
                <a:gd name="connsiteY3" fmla="*/ 37528 h 37528"/>
                <a:gd name="connsiteX4" fmla="*/ 35623 w 250602"/>
                <a:gd name="connsiteY4" fmla="*/ 37528 h 37528"/>
                <a:gd name="connsiteX5" fmla="*/ 25718 w 250602"/>
                <a:gd name="connsiteY5" fmla="*/ 37528 h 37528"/>
                <a:gd name="connsiteX6" fmla="*/ 20479 w 250602"/>
                <a:gd name="connsiteY6" fmla="*/ 37528 h 37528"/>
                <a:gd name="connsiteX7" fmla="*/ 0 w 250602"/>
                <a:gd name="connsiteY7" fmla="*/ 0 h 37528"/>
                <a:gd name="connsiteX8" fmla="*/ 15049 w 250602"/>
                <a:gd name="connsiteY8" fmla="*/ 0 h 3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02" h="37528">
                  <a:moveTo>
                    <a:pt x="15049" y="0"/>
                  </a:moveTo>
                  <a:lnTo>
                    <a:pt x="26670" y="21241"/>
                  </a:lnTo>
                  <a:lnTo>
                    <a:pt x="250603" y="21241"/>
                  </a:lnTo>
                  <a:lnTo>
                    <a:pt x="250603" y="37528"/>
                  </a:lnTo>
                  <a:lnTo>
                    <a:pt x="35623" y="37528"/>
                  </a:lnTo>
                  <a:lnTo>
                    <a:pt x="25718" y="37528"/>
                  </a:lnTo>
                  <a:lnTo>
                    <a:pt x="20479" y="37528"/>
                  </a:lnTo>
                  <a:lnTo>
                    <a:pt x="0" y="0"/>
                  </a:lnTo>
                  <a:lnTo>
                    <a:pt x="15049" y="0"/>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6626566" y="1726531"/>
              <a:ext cx="1244159" cy="169080"/>
            </a:xfrm>
            <a:custGeom>
              <a:avLst/>
              <a:gdLst>
                <a:gd name="connsiteX0" fmla="*/ 147923 w 578929"/>
                <a:gd name="connsiteY0" fmla="*/ 0 h 78676"/>
                <a:gd name="connsiteX1" fmla="*/ 306229 w 578929"/>
                <a:gd name="connsiteY1" fmla="*/ 46577 h 78676"/>
                <a:gd name="connsiteX2" fmla="*/ 578930 w 578929"/>
                <a:gd name="connsiteY2" fmla="*/ 64865 h 78676"/>
                <a:gd name="connsiteX3" fmla="*/ 575691 w 578929"/>
                <a:gd name="connsiteY3" fmla="*/ 78676 h 78676"/>
                <a:gd name="connsiteX4" fmla="*/ 0 w 578929"/>
                <a:gd name="connsiteY4" fmla="*/ 78676 h 78676"/>
                <a:gd name="connsiteX5" fmla="*/ 147923 w 578929"/>
                <a:gd name="connsiteY5" fmla="*/ 0 h 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929" h="78676">
                  <a:moveTo>
                    <a:pt x="147923" y="0"/>
                  </a:moveTo>
                  <a:cubicBezTo>
                    <a:pt x="216122" y="0"/>
                    <a:pt x="286322" y="19050"/>
                    <a:pt x="306229" y="46577"/>
                  </a:cubicBezTo>
                  <a:lnTo>
                    <a:pt x="578930" y="64865"/>
                  </a:lnTo>
                  <a:lnTo>
                    <a:pt x="575691" y="78676"/>
                  </a:lnTo>
                  <a:lnTo>
                    <a:pt x="0" y="78676"/>
                  </a:lnTo>
                  <a:cubicBezTo>
                    <a:pt x="29051" y="44291"/>
                    <a:pt x="84392" y="0"/>
                    <a:pt x="147923" y="0"/>
                  </a:cubicBezTo>
                  <a:close/>
                </a:path>
              </a:pathLst>
            </a:custGeom>
            <a:solidFill>
              <a:srgbClr val="DEF3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6609371" y="1896634"/>
              <a:ext cx="1122569" cy="20470"/>
            </a:xfrm>
            <a:custGeom>
              <a:avLst/>
              <a:gdLst>
                <a:gd name="connsiteX0" fmla="*/ 8001 w 522351"/>
                <a:gd name="connsiteY0" fmla="*/ 0 h 9525"/>
                <a:gd name="connsiteX1" fmla="*/ 522351 w 522351"/>
                <a:gd name="connsiteY1" fmla="*/ 0 h 9525"/>
                <a:gd name="connsiteX2" fmla="*/ 409575 w 522351"/>
                <a:gd name="connsiteY2" fmla="*/ 9525 h 9525"/>
                <a:gd name="connsiteX3" fmla="*/ 0 w 522351"/>
                <a:gd name="connsiteY3" fmla="*/ 9525 h 9525"/>
                <a:gd name="connsiteX4" fmla="*/ 8001 w 522351"/>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351" h="9525">
                  <a:moveTo>
                    <a:pt x="8001" y="0"/>
                  </a:moveTo>
                  <a:lnTo>
                    <a:pt x="522351" y="0"/>
                  </a:lnTo>
                  <a:lnTo>
                    <a:pt x="409575" y="9525"/>
                  </a:lnTo>
                  <a:lnTo>
                    <a:pt x="0" y="9525"/>
                  </a:lnTo>
                  <a:cubicBezTo>
                    <a:pt x="2572" y="6572"/>
                    <a:pt x="5144" y="3334"/>
                    <a:pt x="8001" y="0"/>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6657972" y="1845551"/>
              <a:ext cx="157527" cy="144630"/>
            </a:xfrm>
            <a:custGeom>
              <a:avLst/>
              <a:gdLst>
                <a:gd name="connsiteX0" fmla="*/ 31201 w 73300"/>
                <a:gd name="connsiteY0" fmla="*/ 64823 h 67299"/>
                <a:gd name="connsiteX1" fmla="*/ 16151 w 73300"/>
                <a:gd name="connsiteY1" fmla="*/ 17198 h 67299"/>
                <a:gd name="connsiteX2" fmla="*/ 73301 w 73300"/>
                <a:gd name="connsiteY2" fmla="*/ 53 h 67299"/>
                <a:gd name="connsiteX3" fmla="*/ 73301 w 73300"/>
                <a:gd name="connsiteY3" fmla="*/ 67299 h 67299"/>
                <a:gd name="connsiteX4" fmla="*/ 31201 w 73300"/>
                <a:gd name="connsiteY4" fmla="*/ 64823 h 6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00" h="67299">
                  <a:moveTo>
                    <a:pt x="31201" y="64823"/>
                  </a:moveTo>
                  <a:cubicBezTo>
                    <a:pt x="18151" y="63108"/>
                    <a:pt x="-22235" y="56917"/>
                    <a:pt x="16151" y="17198"/>
                  </a:cubicBezTo>
                  <a:cubicBezTo>
                    <a:pt x="35201" y="-1852"/>
                    <a:pt x="73301" y="53"/>
                    <a:pt x="73301" y="53"/>
                  </a:cubicBezTo>
                  <a:lnTo>
                    <a:pt x="73301" y="67299"/>
                  </a:lnTo>
                  <a:cubicBezTo>
                    <a:pt x="73301" y="67299"/>
                    <a:pt x="41678" y="66156"/>
                    <a:pt x="31201" y="64823"/>
                  </a:cubicBezTo>
                  <a:close/>
                </a:path>
              </a:pathLst>
            </a:custGeom>
            <a:solidFill>
              <a:srgbClr val="1D3D5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7159913" y="1849346"/>
              <a:ext cx="101928" cy="108698"/>
            </a:xfrm>
            <a:custGeom>
              <a:avLst/>
              <a:gdLst>
                <a:gd name="connsiteX0" fmla="*/ 1474 w 47429"/>
                <a:gd name="connsiteY0" fmla="*/ 31815 h 50579"/>
                <a:gd name="connsiteX1" fmla="*/ 12618 w 47429"/>
                <a:gd name="connsiteY1" fmla="*/ 25338 h 50579"/>
                <a:gd name="connsiteX2" fmla="*/ 1474 w 47429"/>
                <a:gd name="connsiteY2" fmla="*/ 19052 h 50579"/>
                <a:gd name="connsiteX3" fmla="*/ 358 w 47429"/>
                <a:gd name="connsiteY3" fmla="*/ 15168 h 50579"/>
                <a:gd name="connsiteX4" fmla="*/ 426 w 47429"/>
                <a:gd name="connsiteY4" fmla="*/ 15051 h 50579"/>
                <a:gd name="connsiteX5" fmla="*/ 2998 w 47429"/>
                <a:gd name="connsiteY5" fmla="*/ 10479 h 50579"/>
                <a:gd name="connsiteX6" fmla="*/ 6882 w 47429"/>
                <a:gd name="connsiteY6" fmla="*/ 9363 h 50579"/>
                <a:gd name="connsiteX7" fmla="*/ 6998 w 47429"/>
                <a:gd name="connsiteY7" fmla="*/ 9431 h 50579"/>
                <a:gd name="connsiteX8" fmla="*/ 18143 w 47429"/>
                <a:gd name="connsiteY8" fmla="*/ 15813 h 50579"/>
                <a:gd name="connsiteX9" fmla="*/ 18143 w 47429"/>
                <a:gd name="connsiteY9" fmla="*/ 2859 h 50579"/>
                <a:gd name="connsiteX10" fmla="*/ 20999 w 47429"/>
                <a:gd name="connsiteY10" fmla="*/ 0 h 50579"/>
                <a:gd name="connsiteX11" fmla="*/ 21095 w 47429"/>
                <a:gd name="connsiteY11" fmla="*/ 2 h 50579"/>
                <a:gd name="connsiteX12" fmla="*/ 26334 w 47429"/>
                <a:gd name="connsiteY12" fmla="*/ 2 h 50579"/>
                <a:gd name="connsiteX13" fmla="*/ 29285 w 47429"/>
                <a:gd name="connsiteY13" fmla="*/ 2762 h 50579"/>
                <a:gd name="connsiteX14" fmla="*/ 29287 w 47429"/>
                <a:gd name="connsiteY14" fmla="*/ 2859 h 50579"/>
                <a:gd name="connsiteX15" fmla="*/ 29287 w 47429"/>
                <a:gd name="connsiteY15" fmla="*/ 15718 h 50579"/>
                <a:gd name="connsiteX16" fmla="*/ 40431 w 47429"/>
                <a:gd name="connsiteY16" fmla="*/ 9527 h 50579"/>
                <a:gd name="connsiteX17" fmla="*/ 44364 w 47429"/>
                <a:gd name="connsiteY17" fmla="*/ 10458 h 50579"/>
                <a:gd name="connsiteX18" fmla="*/ 44432 w 47429"/>
                <a:gd name="connsiteY18" fmla="*/ 10574 h 50579"/>
                <a:gd name="connsiteX19" fmla="*/ 47003 w 47429"/>
                <a:gd name="connsiteY19" fmla="*/ 15146 h 50579"/>
                <a:gd name="connsiteX20" fmla="*/ 46072 w 47429"/>
                <a:gd name="connsiteY20" fmla="*/ 19079 h 50579"/>
                <a:gd name="connsiteX21" fmla="*/ 45956 w 47429"/>
                <a:gd name="connsiteY21" fmla="*/ 19147 h 50579"/>
                <a:gd name="connsiteX22" fmla="*/ 34811 w 47429"/>
                <a:gd name="connsiteY22" fmla="*/ 25529 h 50579"/>
                <a:gd name="connsiteX23" fmla="*/ 45956 w 47429"/>
                <a:gd name="connsiteY23" fmla="*/ 32006 h 50579"/>
                <a:gd name="connsiteX24" fmla="*/ 47072 w 47429"/>
                <a:gd name="connsiteY24" fmla="*/ 35890 h 50579"/>
                <a:gd name="connsiteX25" fmla="*/ 47003 w 47429"/>
                <a:gd name="connsiteY25" fmla="*/ 36006 h 50579"/>
                <a:gd name="connsiteX26" fmla="*/ 44432 w 47429"/>
                <a:gd name="connsiteY26" fmla="*/ 40578 h 50579"/>
                <a:gd name="connsiteX27" fmla="*/ 40431 w 47429"/>
                <a:gd name="connsiteY27" fmla="*/ 41626 h 50579"/>
                <a:gd name="connsiteX28" fmla="*/ 29287 w 47429"/>
                <a:gd name="connsiteY28" fmla="*/ 35149 h 50579"/>
                <a:gd name="connsiteX29" fmla="*/ 29287 w 47429"/>
                <a:gd name="connsiteY29" fmla="*/ 47627 h 50579"/>
                <a:gd name="connsiteX30" fmla="*/ 26334 w 47429"/>
                <a:gd name="connsiteY30" fmla="*/ 50579 h 50579"/>
                <a:gd name="connsiteX31" fmla="*/ 21095 w 47429"/>
                <a:gd name="connsiteY31" fmla="*/ 50579 h 50579"/>
                <a:gd name="connsiteX32" fmla="*/ 18143 w 47429"/>
                <a:gd name="connsiteY32" fmla="*/ 47627 h 50579"/>
                <a:gd name="connsiteX33" fmla="*/ 18143 w 47429"/>
                <a:gd name="connsiteY33" fmla="*/ 34958 h 50579"/>
                <a:gd name="connsiteX34" fmla="*/ 6998 w 47429"/>
                <a:gd name="connsiteY34" fmla="*/ 41435 h 50579"/>
                <a:gd name="connsiteX35" fmla="*/ 2998 w 47429"/>
                <a:gd name="connsiteY35" fmla="*/ 40388 h 50579"/>
                <a:gd name="connsiteX36" fmla="*/ 426 w 47429"/>
                <a:gd name="connsiteY36" fmla="*/ 35816 h 50579"/>
                <a:gd name="connsiteX37" fmla="*/ 1357 w 47429"/>
                <a:gd name="connsiteY37" fmla="*/ 31883 h 50579"/>
                <a:gd name="connsiteX38" fmla="*/ 1474 w 47429"/>
                <a:gd name="connsiteY38" fmla="*/ 31815 h 5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429" h="50579">
                  <a:moveTo>
                    <a:pt x="1474" y="31815"/>
                  </a:moveTo>
                  <a:lnTo>
                    <a:pt x="12618" y="25338"/>
                  </a:lnTo>
                  <a:lnTo>
                    <a:pt x="1474" y="19052"/>
                  </a:lnTo>
                  <a:cubicBezTo>
                    <a:pt x="93" y="18287"/>
                    <a:pt x="-406" y="16548"/>
                    <a:pt x="358" y="15168"/>
                  </a:cubicBezTo>
                  <a:cubicBezTo>
                    <a:pt x="380" y="15128"/>
                    <a:pt x="403" y="15089"/>
                    <a:pt x="426" y="15051"/>
                  </a:cubicBezTo>
                  <a:lnTo>
                    <a:pt x="2998" y="10479"/>
                  </a:lnTo>
                  <a:cubicBezTo>
                    <a:pt x="3762" y="9098"/>
                    <a:pt x="5501" y="8599"/>
                    <a:pt x="6882" y="9363"/>
                  </a:cubicBezTo>
                  <a:cubicBezTo>
                    <a:pt x="6921" y="9385"/>
                    <a:pt x="6960" y="9408"/>
                    <a:pt x="6998" y="9431"/>
                  </a:cubicBezTo>
                  <a:lnTo>
                    <a:pt x="18143" y="15813"/>
                  </a:lnTo>
                  <a:lnTo>
                    <a:pt x="18143" y="2859"/>
                  </a:lnTo>
                  <a:cubicBezTo>
                    <a:pt x="18142" y="1281"/>
                    <a:pt x="19420" y="1"/>
                    <a:pt x="20999" y="0"/>
                  </a:cubicBezTo>
                  <a:cubicBezTo>
                    <a:pt x="21031" y="0"/>
                    <a:pt x="21063" y="1"/>
                    <a:pt x="21095" y="2"/>
                  </a:cubicBezTo>
                  <a:lnTo>
                    <a:pt x="26334" y="2"/>
                  </a:lnTo>
                  <a:cubicBezTo>
                    <a:pt x="27911" y="-51"/>
                    <a:pt x="29233" y="1185"/>
                    <a:pt x="29285" y="2762"/>
                  </a:cubicBezTo>
                  <a:cubicBezTo>
                    <a:pt x="29286" y="2795"/>
                    <a:pt x="29287" y="2827"/>
                    <a:pt x="29287" y="2859"/>
                  </a:cubicBezTo>
                  <a:lnTo>
                    <a:pt x="29287" y="15718"/>
                  </a:lnTo>
                  <a:lnTo>
                    <a:pt x="40431" y="9527"/>
                  </a:lnTo>
                  <a:cubicBezTo>
                    <a:pt x="41774" y="8698"/>
                    <a:pt x="43535" y="9115"/>
                    <a:pt x="44364" y="10458"/>
                  </a:cubicBezTo>
                  <a:cubicBezTo>
                    <a:pt x="44387" y="10496"/>
                    <a:pt x="44410" y="10535"/>
                    <a:pt x="44432" y="10574"/>
                  </a:cubicBezTo>
                  <a:lnTo>
                    <a:pt x="47003" y="15146"/>
                  </a:lnTo>
                  <a:cubicBezTo>
                    <a:pt x="47832" y="16489"/>
                    <a:pt x="47415" y="18250"/>
                    <a:pt x="46072" y="19079"/>
                  </a:cubicBezTo>
                  <a:cubicBezTo>
                    <a:pt x="46034" y="19102"/>
                    <a:pt x="45995" y="19125"/>
                    <a:pt x="45956" y="19147"/>
                  </a:cubicBezTo>
                  <a:lnTo>
                    <a:pt x="34811" y="25529"/>
                  </a:lnTo>
                  <a:lnTo>
                    <a:pt x="45956" y="32006"/>
                  </a:lnTo>
                  <a:cubicBezTo>
                    <a:pt x="47336" y="32770"/>
                    <a:pt x="47836" y="34509"/>
                    <a:pt x="47072" y="35890"/>
                  </a:cubicBezTo>
                  <a:cubicBezTo>
                    <a:pt x="47050" y="35929"/>
                    <a:pt x="47027" y="35968"/>
                    <a:pt x="47003" y="36006"/>
                  </a:cubicBezTo>
                  <a:lnTo>
                    <a:pt x="44432" y="40578"/>
                  </a:lnTo>
                  <a:cubicBezTo>
                    <a:pt x="43575" y="41917"/>
                    <a:pt x="41834" y="42373"/>
                    <a:pt x="40431" y="41626"/>
                  </a:cubicBezTo>
                  <a:lnTo>
                    <a:pt x="29287" y="35149"/>
                  </a:lnTo>
                  <a:lnTo>
                    <a:pt x="29287" y="47627"/>
                  </a:lnTo>
                  <a:cubicBezTo>
                    <a:pt x="29287" y="49257"/>
                    <a:pt x="27965" y="50579"/>
                    <a:pt x="26334" y="50579"/>
                  </a:cubicBezTo>
                  <a:lnTo>
                    <a:pt x="21095" y="50579"/>
                  </a:lnTo>
                  <a:cubicBezTo>
                    <a:pt x="19465" y="50579"/>
                    <a:pt x="18143" y="49257"/>
                    <a:pt x="18143" y="47627"/>
                  </a:cubicBezTo>
                  <a:lnTo>
                    <a:pt x="18143" y="34958"/>
                  </a:lnTo>
                  <a:lnTo>
                    <a:pt x="6998" y="41435"/>
                  </a:lnTo>
                  <a:cubicBezTo>
                    <a:pt x="5596" y="42182"/>
                    <a:pt x="3854" y="41726"/>
                    <a:pt x="2998" y="40388"/>
                  </a:cubicBezTo>
                  <a:lnTo>
                    <a:pt x="426" y="35816"/>
                  </a:lnTo>
                  <a:cubicBezTo>
                    <a:pt x="-403" y="34473"/>
                    <a:pt x="14" y="32712"/>
                    <a:pt x="1357" y="31883"/>
                  </a:cubicBezTo>
                  <a:cubicBezTo>
                    <a:pt x="1396" y="31860"/>
                    <a:pt x="1435" y="31837"/>
                    <a:pt x="1474" y="3181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6758800" y="1888857"/>
              <a:ext cx="36844" cy="64683"/>
            </a:xfrm>
            <a:custGeom>
              <a:avLst/>
              <a:gdLst>
                <a:gd name="connsiteX0" fmla="*/ 13240 w 17144"/>
                <a:gd name="connsiteY0" fmla="*/ 30099 h 30098"/>
                <a:gd name="connsiteX1" fmla="*/ 17145 w 17144"/>
                <a:gd name="connsiteY1" fmla="*/ 30099 h 30098"/>
                <a:gd name="connsiteX2" fmla="*/ 3810 w 17144"/>
                <a:gd name="connsiteY2" fmla="*/ 0 h 30098"/>
                <a:gd name="connsiteX3" fmla="*/ 0 w 17144"/>
                <a:gd name="connsiteY3" fmla="*/ 0 h 30098"/>
                <a:gd name="connsiteX4" fmla="*/ 13240 w 17144"/>
                <a:gd name="connsiteY4" fmla="*/ 30099 h 3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30098">
                  <a:moveTo>
                    <a:pt x="13240" y="30099"/>
                  </a:moveTo>
                  <a:lnTo>
                    <a:pt x="17145" y="30099"/>
                  </a:lnTo>
                  <a:lnTo>
                    <a:pt x="3810" y="0"/>
                  </a:lnTo>
                  <a:lnTo>
                    <a:pt x="0" y="0"/>
                  </a:lnTo>
                  <a:lnTo>
                    <a:pt x="13240" y="30099"/>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6740172" y="1888857"/>
              <a:ext cx="26814" cy="45034"/>
            </a:xfrm>
            <a:custGeom>
              <a:avLst/>
              <a:gdLst>
                <a:gd name="connsiteX0" fmla="*/ 8668 w 12477"/>
                <a:gd name="connsiteY0" fmla="*/ 20955 h 20955"/>
                <a:gd name="connsiteX1" fmla="*/ 12478 w 12477"/>
                <a:gd name="connsiteY1" fmla="*/ 20955 h 20955"/>
                <a:gd name="connsiteX2" fmla="*/ 3905 w 12477"/>
                <a:gd name="connsiteY2" fmla="*/ 0 h 20955"/>
                <a:gd name="connsiteX3" fmla="*/ 0 w 12477"/>
                <a:gd name="connsiteY3" fmla="*/ 0 h 20955"/>
                <a:gd name="connsiteX4" fmla="*/ 8668 w 12477"/>
                <a:gd name="connsiteY4" fmla="*/ 20955 h 20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20955">
                  <a:moveTo>
                    <a:pt x="8668" y="20955"/>
                  </a:moveTo>
                  <a:lnTo>
                    <a:pt x="12478" y="20955"/>
                  </a:lnTo>
                  <a:lnTo>
                    <a:pt x="3905" y="0"/>
                  </a:lnTo>
                  <a:lnTo>
                    <a:pt x="0" y="0"/>
                  </a:lnTo>
                  <a:lnTo>
                    <a:pt x="8668" y="20955"/>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6720521" y="1888857"/>
              <a:ext cx="13509" cy="14738"/>
            </a:xfrm>
            <a:custGeom>
              <a:avLst/>
              <a:gdLst>
                <a:gd name="connsiteX0" fmla="*/ 2381 w 6286"/>
                <a:gd name="connsiteY0" fmla="*/ 6858 h 6858"/>
                <a:gd name="connsiteX1" fmla="*/ 6286 w 6286"/>
                <a:gd name="connsiteY1" fmla="*/ 6858 h 6858"/>
                <a:gd name="connsiteX2" fmla="*/ 3905 w 6286"/>
                <a:gd name="connsiteY2" fmla="*/ 0 h 6858"/>
                <a:gd name="connsiteX3" fmla="*/ 0 w 6286"/>
                <a:gd name="connsiteY3" fmla="*/ 0 h 6858"/>
                <a:gd name="connsiteX4" fmla="*/ 2381 w 6286"/>
                <a:gd name="connsiteY4" fmla="*/ 6858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 h="6858">
                  <a:moveTo>
                    <a:pt x="2381" y="6858"/>
                  </a:moveTo>
                  <a:lnTo>
                    <a:pt x="6286" y="6858"/>
                  </a:lnTo>
                  <a:lnTo>
                    <a:pt x="3905" y="0"/>
                  </a:lnTo>
                  <a:lnTo>
                    <a:pt x="0" y="0"/>
                  </a:lnTo>
                  <a:lnTo>
                    <a:pt x="2381" y="6858"/>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任意多边形: 形状 156"/>
            <p:cNvSpPr/>
            <p:nvPr/>
          </p:nvSpPr>
          <p:spPr>
            <a:xfrm>
              <a:off x="6466900" y="1630117"/>
              <a:ext cx="506835" cy="32546"/>
            </a:xfrm>
            <a:custGeom>
              <a:avLst/>
              <a:gdLst>
                <a:gd name="connsiteX0" fmla="*/ 18859 w 235839"/>
                <a:gd name="connsiteY0" fmla="*/ 15145 h 15144"/>
                <a:gd name="connsiteX1" fmla="*/ 191357 w 235839"/>
                <a:gd name="connsiteY1" fmla="*/ 15145 h 15144"/>
                <a:gd name="connsiteX2" fmla="*/ 235839 w 235839"/>
                <a:gd name="connsiteY2" fmla="*/ 0 h 15144"/>
                <a:gd name="connsiteX3" fmla="*/ 0 w 235839"/>
                <a:gd name="connsiteY3" fmla="*/ 0 h 15144"/>
                <a:gd name="connsiteX4" fmla="*/ 18859 w 235839"/>
                <a:gd name="connsiteY4" fmla="*/ 15145 h 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39" h="15144">
                  <a:moveTo>
                    <a:pt x="18859" y="15145"/>
                  </a:moveTo>
                  <a:lnTo>
                    <a:pt x="191357" y="15145"/>
                  </a:lnTo>
                  <a:lnTo>
                    <a:pt x="235839" y="0"/>
                  </a:lnTo>
                  <a:lnTo>
                    <a:pt x="0" y="0"/>
                  </a:lnTo>
                  <a:lnTo>
                    <a:pt x="18859" y="15145"/>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6970049" y="1613946"/>
              <a:ext cx="506628" cy="32341"/>
            </a:xfrm>
            <a:custGeom>
              <a:avLst/>
              <a:gdLst>
                <a:gd name="connsiteX0" fmla="*/ 216884 w 235743"/>
                <a:gd name="connsiteY0" fmla="*/ 0 h 15049"/>
                <a:gd name="connsiteX1" fmla="*/ 44387 w 235743"/>
                <a:gd name="connsiteY1" fmla="*/ 0 h 15049"/>
                <a:gd name="connsiteX2" fmla="*/ 0 w 235743"/>
                <a:gd name="connsiteY2" fmla="*/ 15050 h 15049"/>
                <a:gd name="connsiteX3" fmla="*/ 235744 w 235743"/>
                <a:gd name="connsiteY3" fmla="*/ 15050 h 15049"/>
                <a:gd name="connsiteX4" fmla="*/ 216884 w 235743"/>
                <a:gd name="connsiteY4" fmla="*/ 0 h 1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3" h="15049">
                  <a:moveTo>
                    <a:pt x="216884" y="0"/>
                  </a:moveTo>
                  <a:lnTo>
                    <a:pt x="44387" y="0"/>
                  </a:lnTo>
                  <a:lnTo>
                    <a:pt x="0" y="15050"/>
                  </a:lnTo>
                  <a:lnTo>
                    <a:pt x="235744" y="15050"/>
                  </a:lnTo>
                  <a:lnTo>
                    <a:pt x="216884" y="0"/>
                  </a:ln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6858081" y="1702376"/>
              <a:ext cx="227623" cy="37050"/>
            </a:xfrm>
            <a:custGeom>
              <a:avLst/>
              <a:gdLst>
                <a:gd name="connsiteX0" fmla="*/ 0 w 105917"/>
                <a:gd name="connsiteY0" fmla="*/ 0 h 17240"/>
                <a:gd name="connsiteX1" fmla="*/ 105918 w 105917"/>
                <a:gd name="connsiteY1" fmla="*/ 0 h 17240"/>
                <a:gd name="connsiteX2" fmla="*/ 105918 w 105917"/>
                <a:gd name="connsiteY2" fmla="*/ 17240 h 17240"/>
                <a:gd name="connsiteX3" fmla="*/ 0 w 105917"/>
                <a:gd name="connsiteY3" fmla="*/ 17240 h 17240"/>
              </a:gdLst>
              <a:ahLst/>
              <a:cxnLst>
                <a:cxn ang="0">
                  <a:pos x="connsiteX0" y="connsiteY0"/>
                </a:cxn>
                <a:cxn ang="0">
                  <a:pos x="connsiteX1" y="connsiteY1"/>
                </a:cxn>
                <a:cxn ang="0">
                  <a:pos x="connsiteX2" y="connsiteY2"/>
                </a:cxn>
                <a:cxn ang="0">
                  <a:pos x="connsiteX3" y="connsiteY3"/>
                </a:cxn>
              </a:cxnLst>
              <a:rect l="l" t="t" r="r" b="b"/>
              <a:pathLst>
                <a:path w="105917" h="17240">
                  <a:moveTo>
                    <a:pt x="0" y="0"/>
                  </a:moveTo>
                  <a:lnTo>
                    <a:pt x="105918" y="0"/>
                  </a:lnTo>
                  <a:lnTo>
                    <a:pt x="105918" y="17240"/>
                  </a:lnTo>
                  <a:lnTo>
                    <a:pt x="0" y="17240"/>
                  </a:ln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6958382" y="1646289"/>
              <a:ext cx="26814" cy="56086"/>
            </a:xfrm>
            <a:custGeom>
              <a:avLst/>
              <a:gdLst>
                <a:gd name="connsiteX0" fmla="*/ 0 w 12477"/>
                <a:gd name="connsiteY0" fmla="*/ 0 h 26098"/>
                <a:gd name="connsiteX1" fmla="*/ 12478 w 12477"/>
                <a:gd name="connsiteY1" fmla="*/ 0 h 26098"/>
                <a:gd name="connsiteX2" fmla="*/ 12478 w 12477"/>
                <a:gd name="connsiteY2" fmla="*/ 26099 h 26098"/>
                <a:gd name="connsiteX3" fmla="*/ 0 w 12477"/>
                <a:gd name="connsiteY3" fmla="*/ 26099 h 26098"/>
              </a:gdLst>
              <a:ahLst/>
              <a:cxnLst>
                <a:cxn ang="0">
                  <a:pos x="connsiteX0" y="connsiteY0"/>
                </a:cxn>
                <a:cxn ang="0">
                  <a:pos x="connsiteX1" y="connsiteY1"/>
                </a:cxn>
                <a:cxn ang="0">
                  <a:pos x="connsiteX2" y="connsiteY2"/>
                </a:cxn>
                <a:cxn ang="0">
                  <a:pos x="connsiteX3" y="connsiteY3"/>
                </a:cxn>
              </a:cxnLst>
              <a:rect l="l" t="t" r="r" b="b"/>
              <a:pathLst>
                <a:path w="12477" h="26098">
                  <a:moveTo>
                    <a:pt x="0" y="0"/>
                  </a:moveTo>
                  <a:lnTo>
                    <a:pt x="12478" y="0"/>
                  </a:lnTo>
                  <a:lnTo>
                    <a:pt x="12478" y="26099"/>
                  </a:lnTo>
                  <a:lnTo>
                    <a:pt x="0" y="26099"/>
                  </a:ln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任意多边形: 形状 162"/>
            <p:cNvSpPr/>
            <p:nvPr/>
          </p:nvSpPr>
          <p:spPr>
            <a:xfrm>
              <a:off x="6929520" y="1630117"/>
              <a:ext cx="84540" cy="32546"/>
            </a:xfrm>
            <a:custGeom>
              <a:avLst/>
              <a:gdLst>
                <a:gd name="connsiteX0" fmla="*/ 0 w 39338"/>
                <a:gd name="connsiteY0" fmla="*/ 7525 h 15144"/>
                <a:gd name="connsiteX1" fmla="*/ 19717 w 39338"/>
                <a:gd name="connsiteY1" fmla="*/ 15145 h 15144"/>
                <a:gd name="connsiteX2" fmla="*/ 39338 w 39338"/>
                <a:gd name="connsiteY2" fmla="*/ 7525 h 15144"/>
                <a:gd name="connsiteX3" fmla="*/ 19717 w 39338"/>
                <a:gd name="connsiteY3" fmla="*/ 0 h 15144"/>
                <a:gd name="connsiteX4" fmla="*/ 0 w 39338"/>
                <a:gd name="connsiteY4" fmla="*/ 7525 h 1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8" h="15144">
                  <a:moveTo>
                    <a:pt x="0" y="7525"/>
                  </a:moveTo>
                  <a:cubicBezTo>
                    <a:pt x="0" y="11716"/>
                    <a:pt x="8858" y="15145"/>
                    <a:pt x="19717" y="15145"/>
                  </a:cubicBezTo>
                  <a:cubicBezTo>
                    <a:pt x="30575" y="15145"/>
                    <a:pt x="39338" y="11716"/>
                    <a:pt x="39338" y="7525"/>
                  </a:cubicBezTo>
                  <a:cubicBezTo>
                    <a:pt x="39338" y="3334"/>
                    <a:pt x="30480" y="0"/>
                    <a:pt x="19717" y="0"/>
                  </a:cubicBezTo>
                  <a:cubicBezTo>
                    <a:pt x="8954" y="0"/>
                    <a:pt x="0" y="3429"/>
                    <a:pt x="0" y="7525"/>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6896564" y="1845050"/>
              <a:ext cx="154138" cy="89042"/>
            </a:xfrm>
            <a:custGeom>
              <a:avLst/>
              <a:gdLst>
                <a:gd name="connsiteX0" fmla="*/ 0 w 71723"/>
                <a:gd name="connsiteY0" fmla="*/ 0 h 41433"/>
                <a:gd name="connsiteX1" fmla="*/ 71723 w 71723"/>
                <a:gd name="connsiteY1" fmla="*/ 0 h 41433"/>
                <a:gd name="connsiteX2" fmla="*/ 71723 w 71723"/>
                <a:gd name="connsiteY2" fmla="*/ 41434 h 41433"/>
                <a:gd name="connsiteX3" fmla="*/ 0 w 71723"/>
                <a:gd name="connsiteY3" fmla="*/ 41434 h 41433"/>
              </a:gdLst>
              <a:ahLst/>
              <a:cxnLst>
                <a:cxn ang="0">
                  <a:pos x="connsiteX0" y="connsiteY0"/>
                </a:cxn>
                <a:cxn ang="0">
                  <a:pos x="connsiteX1" y="connsiteY1"/>
                </a:cxn>
                <a:cxn ang="0">
                  <a:pos x="connsiteX2" y="connsiteY2"/>
                </a:cxn>
                <a:cxn ang="0">
                  <a:pos x="connsiteX3" y="connsiteY3"/>
                </a:cxn>
              </a:cxnLst>
              <a:rect l="l" t="t" r="r" b="b"/>
              <a:pathLst>
                <a:path w="71723" h="41433">
                  <a:moveTo>
                    <a:pt x="0" y="0"/>
                  </a:moveTo>
                  <a:lnTo>
                    <a:pt x="71723" y="0"/>
                  </a:lnTo>
                  <a:lnTo>
                    <a:pt x="71723" y="41434"/>
                  </a:lnTo>
                  <a:lnTo>
                    <a:pt x="0" y="41434"/>
                  </a:lnTo>
                  <a:close/>
                </a:path>
              </a:pathLst>
            </a:custGeom>
            <a:solidFill>
              <a:srgbClr val="4F7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6896564" y="1933891"/>
              <a:ext cx="154138" cy="113606"/>
            </a:xfrm>
            <a:custGeom>
              <a:avLst/>
              <a:gdLst>
                <a:gd name="connsiteX0" fmla="*/ 71723 w 71723"/>
                <a:gd name="connsiteY0" fmla="*/ 0 h 52863"/>
                <a:gd name="connsiteX1" fmla="*/ 71723 w 71723"/>
                <a:gd name="connsiteY1" fmla="*/ 50006 h 52863"/>
                <a:gd name="connsiteX2" fmla="*/ 31337 w 71723"/>
                <a:gd name="connsiteY2" fmla="*/ 52864 h 52863"/>
                <a:gd name="connsiteX3" fmla="*/ 0 w 71723"/>
                <a:gd name="connsiteY3" fmla="*/ 52864 h 52863"/>
                <a:gd name="connsiteX4" fmla="*/ 0 w 7172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52863">
                  <a:moveTo>
                    <a:pt x="71723" y="0"/>
                  </a:moveTo>
                  <a:lnTo>
                    <a:pt x="71723" y="50006"/>
                  </a:lnTo>
                  <a:cubicBezTo>
                    <a:pt x="58343" y="51885"/>
                    <a:pt x="44849" y="52840"/>
                    <a:pt x="31337" y="52864"/>
                  </a:cubicBezTo>
                  <a:lnTo>
                    <a:pt x="0" y="52864"/>
                  </a:lnTo>
                  <a:lnTo>
                    <a:pt x="0" y="0"/>
                  </a:lnTo>
                  <a:close/>
                </a:path>
              </a:pathLst>
            </a:custGeom>
            <a:solidFill>
              <a:srgbClr val="1D3D5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6" name="任意多边形: 形状 165"/>
          <p:cNvSpPr/>
          <p:nvPr/>
        </p:nvSpPr>
        <p:spPr>
          <a:xfrm>
            <a:off x="10301931" y="5231244"/>
            <a:ext cx="608346" cy="507274"/>
          </a:xfrm>
          <a:custGeom>
            <a:avLst/>
            <a:gdLst>
              <a:gd name="connsiteX0" fmla="*/ 208026 w 237363"/>
              <a:gd name="connsiteY0" fmla="*/ 30859 h 197927"/>
              <a:gd name="connsiteX1" fmla="*/ 165545 w 237363"/>
              <a:gd name="connsiteY1" fmla="*/ 30859 h 197927"/>
              <a:gd name="connsiteX2" fmla="*/ 139343 w 237363"/>
              <a:gd name="connsiteY2" fmla="*/ 93 h 197927"/>
              <a:gd name="connsiteX3" fmla="*/ 134779 w 237363"/>
              <a:gd name="connsiteY3" fmla="*/ 93 h 197927"/>
              <a:gd name="connsiteX4" fmla="*/ 102585 w 237363"/>
              <a:gd name="connsiteY4" fmla="*/ 93 h 197927"/>
              <a:gd name="connsiteX5" fmla="*/ 71819 w 237363"/>
              <a:gd name="connsiteY5" fmla="*/ 26295 h 197927"/>
              <a:gd name="connsiteX6" fmla="*/ 71819 w 237363"/>
              <a:gd name="connsiteY6" fmla="*/ 30858 h 197927"/>
              <a:gd name="connsiteX7" fmla="*/ 29242 w 237363"/>
              <a:gd name="connsiteY7" fmla="*/ 30859 h 197927"/>
              <a:gd name="connsiteX8" fmla="*/ 0 w 237363"/>
              <a:gd name="connsiteY8" fmla="*/ 60100 h 197927"/>
              <a:gd name="connsiteX9" fmla="*/ 0 w 237363"/>
              <a:gd name="connsiteY9" fmla="*/ 60195 h 197927"/>
              <a:gd name="connsiteX10" fmla="*/ 0 w 237363"/>
              <a:gd name="connsiteY10" fmla="*/ 168685 h 197927"/>
              <a:gd name="connsiteX11" fmla="*/ 29051 w 237363"/>
              <a:gd name="connsiteY11" fmla="*/ 197927 h 197927"/>
              <a:gd name="connsiteX12" fmla="*/ 29242 w 237363"/>
              <a:gd name="connsiteY12" fmla="*/ 197927 h 197927"/>
              <a:gd name="connsiteX13" fmla="*/ 208026 w 237363"/>
              <a:gd name="connsiteY13" fmla="*/ 197927 h 197927"/>
              <a:gd name="connsiteX14" fmla="*/ 237363 w 237363"/>
              <a:gd name="connsiteY14" fmla="*/ 168781 h 197927"/>
              <a:gd name="connsiteX15" fmla="*/ 237363 w 237363"/>
              <a:gd name="connsiteY15" fmla="*/ 168685 h 197927"/>
              <a:gd name="connsiteX16" fmla="*/ 237363 w 237363"/>
              <a:gd name="connsiteY16" fmla="*/ 60195 h 197927"/>
              <a:gd name="connsiteX17" fmla="*/ 208026 w 237363"/>
              <a:gd name="connsiteY17" fmla="*/ 30858 h 197927"/>
              <a:gd name="connsiteX18" fmla="*/ 51149 w 237363"/>
              <a:gd name="connsiteY18" fmla="*/ 174781 h 197927"/>
              <a:gd name="connsiteX19" fmla="*/ 40767 w 237363"/>
              <a:gd name="connsiteY19" fmla="*/ 174781 h 197927"/>
              <a:gd name="connsiteX20" fmla="*/ 40767 w 237363"/>
              <a:gd name="connsiteY20" fmla="*/ 54004 h 197927"/>
              <a:gd name="connsiteX21" fmla="*/ 51149 w 237363"/>
              <a:gd name="connsiteY21" fmla="*/ 54004 h 197927"/>
              <a:gd name="connsiteX22" fmla="*/ 102585 w 237363"/>
              <a:gd name="connsiteY22" fmla="*/ 14761 h 197927"/>
              <a:gd name="connsiteX23" fmla="*/ 134779 w 237363"/>
              <a:gd name="connsiteY23" fmla="*/ 14761 h 197927"/>
              <a:gd name="connsiteX24" fmla="*/ 150876 w 237363"/>
              <a:gd name="connsiteY24" fmla="*/ 27195 h 197927"/>
              <a:gd name="connsiteX25" fmla="*/ 150876 w 237363"/>
              <a:gd name="connsiteY25" fmla="*/ 30858 h 197927"/>
              <a:gd name="connsiteX26" fmla="*/ 86392 w 237363"/>
              <a:gd name="connsiteY26" fmla="*/ 30859 h 197927"/>
              <a:gd name="connsiteX27" fmla="*/ 99032 w 237363"/>
              <a:gd name="connsiteY27" fmla="*/ 14751 h 197927"/>
              <a:gd name="connsiteX28" fmla="*/ 102585 w 237363"/>
              <a:gd name="connsiteY28" fmla="*/ 14761 h 197927"/>
              <a:gd name="connsiteX29" fmla="*/ 155162 w 237363"/>
              <a:gd name="connsiteY29" fmla="*/ 123632 h 197927"/>
              <a:gd name="connsiteX30" fmla="*/ 127921 w 237363"/>
              <a:gd name="connsiteY30" fmla="*/ 123632 h 197927"/>
              <a:gd name="connsiteX31" fmla="*/ 127921 w 237363"/>
              <a:gd name="connsiteY31" fmla="*/ 150969 h 197927"/>
              <a:gd name="connsiteX32" fmla="*/ 109442 w 237363"/>
              <a:gd name="connsiteY32" fmla="*/ 150969 h 197927"/>
              <a:gd name="connsiteX33" fmla="*/ 109442 w 237363"/>
              <a:gd name="connsiteY33" fmla="*/ 123632 h 197927"/>
              <a:gd name="connsiteX34" fmla="*/ 82106 w 237363"/>
              <a:gd name="connsiteY34" fmla="*/ 123632 h 197927"/>
              <a:gd name="connsiteX35" fmla="*/ 82106 w 237363"/>
              <a:gd name="connsiteY35" fmla="*/ 105154 h 197927"/>
              <a:gd name="connsiteX36" fmla="*/ 109442 w 237363"/>
              <a:gd name="connsiteY36" fmla="*/ 105154 h 197927"/>
              <a:gd name="connsiteX37" fmla="*/ 109442 w 237363"/>
              <a:gd name="connsiteY37" fmla="*/ 77912 h 197927"/>
              <a:gd name="connsiteX38" fmla="*/ 127921 w 237363"/>
              <a:gd name="connsiteY38" fmla="*/ 77912 h 197927"/>
              <a:gd name="connsiteX39" fmla="*/ 127921 w 237363"/>
              <a:gd name="connsiteY39" fmla="*/ 105154 h 197927"/>
              <a:gd name="connsiteX40" fmla="*/ 155162 w 237363"/>
              <a:gd name="connsiteY40" fmla="*/ 105154 h 197927"/>
              <a:gd name="connsiteX41" fmla="*/ 196691 w 237363"/>
              <a:gd name="connsiteY41" fmla="*/ 174781 h 197927"/>
              <a:gd name="connsiteX42" fmla="*/ 186309 w 237363"/>
              <a:gd name="connsiteY42" fmla="*/ 174781 h 197927"/>
              <a:gd name="connsiteX43" fmla="*/ 186309 w 237363"/>
              <a:gd name="connsiteY43" fmla="*/ 54004 h 197927"/>
              <a:gd name="connsiteX44" fmla="*/ 196691 w 237363"/>
              <a:gd name="connsiteY44" fmla="*/ 54004 h 19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7363" h="197927">
                <a:moveTo>
                  <a:pt x="208026" y="30859"/>
                </a:moveTo>
                <a:lnTo>
                  <a:pt x="165545" y="30859"/>
                </a:lnTo>
                <a:cubicBezTo>
                  <a:pt x="166805" y="15127"/>
                  <a:pt x="155074" y="1353"/>
                  <a:pt x="139343" y="93"/>
                </a:cubicBezTo>
                <a:cubicBezTo>
                  <a:pt x="137824" y="-29"/>
                  <a:pt x="136298" y="-29"/>
                  <a:pt x="134779" y="93"/>
                </a:cubicBezTo>
                <a:lnTo>
                  <a:pt x="102585" y="93"/>
                </a:lnTo>
                <a:cubicBezTo>
                  <a:pt x="86853" y="-1168"/>
                  <a:pt x="73079" y="10563"/>
                  <a:pt x="71819" y="26295"/>
                </a:cubicBezTo>
                <a:cubicBezTo>
                  <a:pt x="71697" y="27813"/>
                  <a:pt x="71697" y="29340"/>
                  <a:pt x="71819" y="30858"/>
                </a:cubicBezTo>
                <a:lnTo>
                  <a:pt x="29242" y="30859"/>
                </a:lnTo>
                <a:cubicBezTo>
                  <a:pt x="13092" y="30858"/>
                  <a:pt x="0" y="43950"/>
                  <a:pt x="0" y="60100"/>
                </a:cubicBezTo>
                <a:cubicBezTo>
                  <a:pt x="0" y="60132"/>
                  <a:pt x="0" y="60164"/>
                  <a:pt x="0" y="60195"/>
                </a:cubicBezTo>
                <a:lnTo>
                  <a:pt x="0" y="168685"/>
                </a:lnTo>
                <a:cubicBezTo>
                  <a:pt x="-52" y="184782"/>
                  <a:pt x="12954" y="197874"/>
                  <a:pt x="29051" y="197927"/>
                </a:cubicBezTo>
                <a:cubicBezTo>
                  <a:pt x="29115" y="197927"/>
                  <a:pt x="29178" y="197927"/>
                  <a:pt x="29242" y="197927"/>
                </a:cubicBezTo>
                <a:lnTo>
                  <a:pt x="208026" y="197927"/>
                </a:lnTo>
                <a:cubicBezTo>
                  <a:pt x="224176" y="197980"/>
                  <a:pt x="237311" y="184930"/>
                  <a:pt x="237363" y="168781"/>
                </a:cubicBezTo>
                <a:cubicBezTo>
                  <a:pt x="237363" y="168749"/>
                  <a:pt x="237363" y="168717"/>
                  <a:pt x="237363" y="168685"/>
                </a:cubicBezTo>
                <a:lnTo>
                  <a:pt x="237363" y="60195"/>
                </a:lnTo>
                <a:cubicBezTo>
                  <a:pt x="237363" y="43993"/>
                  <a:pt x="224229" y="30858"/>
                  <a:pt x="208026" y="30858"/>
                </a:cubicBezTo>
                <a:close/>
                <a:moveTo>
                  <a:pt x="51149" y="174781"/>
                </a:moveTo>
                <a:lnTo>
                  <a:pt x="40767" y="174781"/>
                </a:lnTo>
                <a:lnTo>
                  <a:pt x="40767" y="54004"/>
                </a:lnTo>
                <a:lnTo>
                  <a:pt x="51149" y="54004"/>
                </a:lnTo>
                <a:close/>
                <a:moveTo>
                  <a:pt x="102585" y="14761"/>
                </a:moveTo>
                <a:lnTo>
                  <a:pt x="134779" y="14761"/>
                </a:lnTo>
                <a:cubicBezTo>
                  <a:pt x="142658" y="13750"/>
                  <a:pt x="149865" y="19317"/>
                  <a:pt x="150876" y="27195"/>
                </a:cubicBezTo>
                <a:cubicBezTo>
                  <a:pt x="151032" y="28411"/>
                  <a:pt x="151032" y="29642"/>
                  <a:pt x="150876" y="30858"/>
                </a:cubicBezTo>
                <a:lnTo>
                  <a:pt x="86392" y="30859"/>
                </a:lnTo>
                <a:cubicBezTo>
                  <a:pt x="85434" y="22920"/>
                  <a:pt x="91093" y="15709"/>
                  <a:pt x="99032" y="14751"/>
                </a:cubicBezTo>
                <a:cubicBezTo>
                  <a:pt x="100212" y="14608"/>
                  <a:pt x="101405" y="14612"/>
                  <a:pt x="102585" y="14761"/>
                </a:cubicBezTo>
                <a:close/>
                <a:moveTo>
                  <a:pt x="155162" y="123632"/>
                </a:moveTo>
                <a:lnTo>
                  <a:pt x="127921" y="123632"/>
                </a:lnTo>
                <a:lnTo>
                  <a:pt x="127921" y="150969"/>
                </a:lnTo>
                <a:lnTo>
                  <a:pt x="109442" y="150969"/>
                </a:lnTo>
                <a:lnTo>
                  <a:pt x="109442" y="123632"/>
                </a:lnTo>
                <a:lnTo>
                  <a:pt x="82106" y="123632"/>
                </a:lnTo>
                <a:lnTo>
                  <a:pt x="82106" y="105154"/>
                </a:lnTo>
                <a:lnTo>
                  <a:pt x="109442" y="105154"/>
                </a:lnTo>
                <a:lnTo>
                  <a:pt x="109442" y="77912"/>
                </a:lnTo>
                <a:lnTo>
                  <a:pt x="127921" y="77912"/>
                </a:lnTo>
                <a:lnTo>
                  <a:pt x="127921" y="105154"/>
                </a:lnTo>
                <a:lnTo>
                  <a:pt x="155162" y="105154"/>
                </a:lnTo>
                <a:close/>
                <a:moveTo>
                  <a:pt x="196691" y="174781"/>
                </a:moveTo>
                <a:lnTo>
                  <a:pt x="186309" y="174781"/>
                </a:lnTo>
                <a:lnTo>
                  <a:pt x="186309" y="54004"/>
                </a:lnTo>
                <a:lnTo>
                  <a:pt x="196691" y="54004"/>
                </a:ln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2" name="文本框 801"/>
          <p:cNvSpPr txBox="1"/>
          <p:nvPr/>
        </p:nvSpPr>
        <p:spPr>
          <a:xfrm>
            <a:off x="7004050" y="3180080"/>
            <a:ext cx="3634105" cy="706755"/>
          </a:xfrm>
          <a:prstGeom prst="rect">
            <a:avLst/>
          </a:prstGeom>
          <a:noFill/>
        </p:spPr>
        <p:txBody>
          <a:bodyPr wrap="square">
            <a:spAutoFit/>
            <a:scene3d>
              <a:camera prst="orthographicFront"/>
              <a:lightRig rig="threePt" dir="t"/>
            </a:scene3d>
          </a:bodyPr>
          <a:lstStyle/>
          <a:p>
            <a:pPr algn="ctr"/>
            <a:r>
              <a:rPr lang="zh-CN" altLang="en-US" sz="4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国家免费政策</a:t>
            </a:r>
            <a:endParaRPr lang="zh-CN" altLang="en-US" sz="4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757617" y="1797106"/>
            <a:ext cx="5197475" cy="3306695"/>
            <a:chOff x="1077657" y="2329699"/>
            <a:chExt cx="5197475" cy="3306695"/>
          </a:xfrm>
        </p:grpSpPr>
        <p:grpSp>
          <p:nvGrpSpPr>
            <p:cNvPr id="14" name="组合 13"/>
            <p:cNvGrpSpPr/>
            <p:nvPr/>
          </p:nvGrpSpPr>
          <p:grpSpPr>
            <a:xfrm>
              <a:off x="1077657" y="2329699"/>
              <a:ext cx="5197475" cy="488315"/>
              <a:chOff x="1077657" y="2561193"/>
              <a:chExt cx="5197475" cy="488315"/>
            </a:xfrm>
          </p:grpSpPr>
          <p:sp>
            <p:nvSpPr>
              <p:cNvPr id="805" name="文本框 804"/>
              <p:cNvSpPr txBox="1"/>
              <p:nvPr/>
            </p:nvSpPr>
            <p:spPr>
              <a:xfrm>
                <a:off x="1687257" y="2561193"/>
                <a:ext cx="4587875" cy="488315"/>
              </a:xfrm>
              <a:prstGeom prst="rect">
                <a:avLst/>
              </a:prstGeom>
              <a:noFill/>
            </p:spPr>
            <p:txBody>
              <a:bodyPr wrap="square">
                <a:noAutofit/>
              </a:bodyPr>
              <a:lstStyle/>
              <a:p>
                <a:pPr>
                  <a:lnSpc>
                    <a:spcPct val="150000"/>
                  </a:lnSpc>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目前，我国已经实行对肺结核病人进行免费检查和免费抗结核药物治疗。病人可到</a:t>
                </a:r>
                <a:r>
                  <a:rPr lang="zh-CN" altLang="en-US" sz="16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所在地的结核病防治机构</a:t>
                </a: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接受免费检查和治疗</a:t>
                </a:r>
                <a:r>
                  <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9" name="组合 818"/>
              <p:cNvGrpSpPr/>
              <p:nvPr/>
            </p:nvGrpSpPr>
            <p:grpSpPr>
              <a:xfrm>
                <a:off x="1077657" y="2623519"/>
                <a:ext cx="438630" cy="420688"/>
                <a:chOff x="6837567" y="2796540"/>
                <a:chExt cx="438630" cy="420688"/>
              </a:xfrm>
            </p:grpSpPr>
            <p:sp>
              <p:nvSpPr>
                <p:cNvPr id="829" name="椭圆 828"/>
                <p:cNvSpPr/>
                <p:nvPr/>
              </p:nvSpPr>
              <p:spPr>
                <a:xfrm>
                  <a:off x="6846538" y="2796540"/>
                  <a:ext cx="420688" cy="420688"/>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2" name="文本框 831"/>
                <p:cNvSpPr txBox="1"/>
                <p:nvPr/>
              </p:nvSpPr>
              <p:spPr>
                <a:xfrm>
                  <a:off x="6837567" y="2837607"/>
                  <a:ext cx="438630"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5" name="组合 14"/>
            <p:cNvGrpSpPr/>
            <p:nvPr/>
          </p:nvGrpSpPr>
          <p:grpSpPr>
            <a:xfrm>
              <a:off x="1077657" y="4067944"/>
              <a:ext cx="5125658" cy="1568450"/>
              <a:chOff x="1077657" y="4067944"/>
              <a:chExt cx="5125658" cy="1568450"/>
            </a:xfrm>
          </p:grpSpPr>
          <p:sp>
            <p:nvSpPr>
              <p:cNvPr id="834" name="文本框 833"/>
              <p:cNvSpPr txBox="1"/>
              <p:nvPr/>
            </p:nvSpPr>
            <p:spPr>
              <a:xfrm>
                <a:off x="1615615" y="4067944"/>
                <a:ext cx="4587700" cy="1568450"/>
              </a:xfrm>
              <a:prstGeom prst="rect">
                <a:avLst/>
              </a:prstGeom>
              <a:noFill/>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免费检查的范围包括：</a:t>
                </a:r>
                <a:r>
                  <a:rPr lang="zh-CN" altLang="en-US" sz="1600" dirty="0">
                    <a:solidFill>
                      <a:schemeClr val="accent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拍摄</a:t>
                </a:r>
                <a:r>
                  <a:rPr lang="en-US" altLang="zh-CN" sz="1600" dirty="0">
                    <a:solidFill>
                      <a:schemeClr val="accent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1600" dirty="0">
                    <a:solidFill>
                      <a:schemeClr val="accent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光胸片和痰涂片检查。</a:t>
                </a:r>
                <a:endParaRPr lang="zh-CN" altLang="en-US" sz="1600" dirty="0">
                  <a:solidFill>
                    <a:schemeClr val="accent2"/>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免费抗结核治疗的范围包括：</a:t>
                </a:r>
                <a:r>
                  <a:rPr lang="zh-CN" altLang="en-US" sz="1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规定治疗方案中的</a:t>
                </a:r>
                <a:r>
                  <a:rPr lang="zh-CN" altLang="en-US" sz="16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抗结核药物。</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而其他检查和治疗费用仍需自付。</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35" name="组合 834"/>
              <p:cNvGrpSpPr/>
              <p:nvPr/>
            </p:nvGrpSpPr>
            <p:grpSpPr>
              <a:xfrm>
                <a:off x="1077657" y="4222226"/>
                <a:ext cx="438630" cy="420688"/>
                <a:chOff x="6837567" y="2796540"/>
                <a:chExt cx="438630" cy="420688"/>
              </a:xfrm>
            </p:grpSpPr>
            <p:sp>
              <p:nvSpPr>
                <p:cNvPr id="836" name="椭圆 835"/>
                <p:cNvSpPr/>
                <p:nvPr/>
              </p:nvSpPr>
              <p:spPr>
                <a:xfrm>
                  <a:off x="6846538" y="2796540"/>
                  <a:ext cx="420688" cy="420688"/>
                </a:xfrm>
                <a:prstGeom prst="ellipse">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7" name="文本框 836"/>
                <p:cNvSpPr txBox="1"/>
                <p:nvPr/>
              </p:nvSpPr>
              <p:spPr>
                <a:xfrm>
                  <a:off x="6837567" y="2837607"/>
                  <a:ext cx="438630"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8575"/>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1" name="图片占位符 50"/>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4852" r="34852"/>
          <a:stretch>
            <a:fillRect/>
          </a:stretch>
        </p:blipFill>
        <p:spPr/>
      </p:pic>
      <p:sp>
        <p:nvSpPr>
          <p:cNvPr id="351" name="矩形 350"/>
          <p:cNvSpPr/>
          <p:nvPr/>
        </p:nvSpPr>
        <p:spPr>
          <a:xfrm>
            <a:off x="0" y="0"/>
            <a:ext cx="3118338" cy="6858000"/>
          </a:xfrm>
          <a:prstGeom prst="rect">
            <a:avLst/>
          </a:prstGeom>
          <a:solidFill>
            <a:srgbClr val="01567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6488632" y="1155396"/>
            <a:ext cx="4364153" cy="4046949"/>
            <a:chOff x="7197927" y="912183"/>
            <a:chExt cx="4364153" cy="4046949"/>
          </a:xfrm>
        </p:grpSpPr>
        <p:grpSp>
          <p:nvGrpSpPr>
            <p:cNvPr id="12" name="组合 11"/>
            <p:cNvGrpSpPr/>
            <p:nvPr/>
          </p:nvGrpSpPr>
          <p:grpSpPr>
            <a:xfrm>
              <a:off x="7197927" y="913757"/>
              <a:ext cx="3898900" cy="1371352"/>
              <a:chOff x="6852487" y="1086477"/>
              <a:chExt cx="3898900" cy="1371352"/>
            </a:xfrm>
          </p:grpSpPr>
          <p:sp>
            <p:nvSpPr>
              <p:cNvPr id="8" name="文本框 7"/>
              <p:cNvSpPr txBox="1"/>
              <p:nvPr/>
            </p:nvSpPr>
            <p:spPr>
              <a:xfrm>
                <a:off x="7493837" y="1785612"/>
                <a:ext cx="3257550" cy="672217"/>
              </a:xfrm>
              <a:prstGeom prst="rect">
                <a:avLst/>
              </a:prstGeom>
              <a:no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结核病流行病学特点 </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10"/>
              <p:cNvGrpSpPr/>
              <p:nvPr/>
            </p:nvGrpSpPr>
            <p:grpSpPr>
              <a:xfrm>
                <a:off x="6852487" y="1086477"/>
                <a:ext cx="548640" cy="548640"/>
                <a:chOff x="6852487" y="1086477"/>
                <a:chExt cx="548640" cy="548640"/>
              </a:xfrm>
            </p:grpSpPr>
            <p:sp>
              <p:nvSpPr>
                <p:cNvPr id="9" name="椭圆 8"/>
                <p:cNvSpPr/>
                <p:nvPr/>
              </p:nvSpPr>
              <p:spPr>
                <a:xfrm>
                  <a:off x="6852487" y="1086477"/>
                  <a:ext cx="548640" cy="54864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6893410" y="1176131"/>
                  <a:ext cx="466794" cy="369332"/>
                </a:xfrm>
                <a:prstGeom prst="rect">
                  <a:avLst/>
                </a:prstGeom>
                <a:noFill/>
              </p:spPr>
              <p:txBody>
                <a:bodyPr wrap="non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3" name="组合 12"/>
            <p:cNvGrpSpPr/>
            <p:nvPr/>
          </p:nvGrpSpPr>
          <p:grpSpPr>
            <a:xfrm>
              <a:off x="7197927" y="912183"/>
              <a:ext cx="3442487" cy="1249561"/>
              <a:chOff x="6852487" y="385556"/>
              <a:chExt cx="3442487" cy="1249561"/>
            </a:xfrm>
          </p:grpSpPr>
          <p:sp>
            <p:nvSpPr>
              <p:cNvPr id="14" name="文本框 13"/>
              <p:cNvSpPr txBox="1"/>
              <p:nvPr/>
            </p:nvSpPr>
            <p:spPr>
              <a:xfrm>
                <a:off x="7499350" y="385556"/>
                <a:ext cx="2795624" cy="460375"/>
              </a:xfrm>
              <a:prstGeom prst="rect">
                <a:avLst/>
              </a:prstGeom>
              <a:no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什么是肺结核？</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6852487" y="1086477"/>
                <a:ext cx="548640" cy="548640"/>
                <a:chOff x="6852487" y="1086477"/>
                <a:chExt cx="548640" cy="548640"/>
              </a:xfrm>
            </p:grpSpPr>
            <p:sp>
              <p:nvSpPr>
                <p:cNvPr id="16" name="椭圆 15"/>
                <p:cNvSpPr/>
                <p:nvPr/>
              </p:nvSpPr>
              <p:spPr>
                <a:xfrm>
                  <a:off x="6852487" y="1086477"/>
                  <a:ext cx="548640" cy="54864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6893410" y="1176131"/>
                  <a:ext cx="466795" cy="369332"/>
                </a:xfrm>
                <a:prstGeom prst="rect">
                  <a:avLst/>
                </a:prstGeom>
                <a:noFill/>
              </p:spPr>
              <p:txBody>
                <a:bodyPr wrap="non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8" name="组合 17"/>
            <p:cNvGrpSpPr/>
            <p:nvPr/>
          </p:nvGrpSpPr>
          <p:grpSpPr>
            <a:xfrm>
              <a:off x="7197927" y="2312451"/>
              <a:ext cx="4364153" cy="548640"/>
              <a:chOff x="6852487" y="1086477"/>
              <a:chExt cx="4364153" cy="548640"/>
            </a:xfrm>
          </p:grpSpPr>
          <p:sp>
            <p:nvSpPr>
              <p:cNvPr id="19" name="文本框 18"/>
              <p:cNvSpPr txBox="1"/>
              <p:nvPr/>
            </p:nvSpPr>
            <p:spPr>
              <a:xfrm>
                <a:off x="7494270" y="1130411"/>
                <a:ext cx="3722370" cy="460375"/>
              </a:xfrm>
              <a:prstGeom prst="rect">
                <a:avLst/>
              </a:prstGeom>
              <a:no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怀疑得了肺结核该怎么办？</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6852487" y="1086477"/>
                <a:ext cx="548640" cy="548640"/>
                <a:chOff x="6852487" y="1086477"/>
                <a:chExt cx="548640" cy="548640"/>
              </a:xfrm>
            </p:grpSpPr>
            <p:sp>
              <p:nvSpPr>
                <p:cNvPr id="21" name="椭圆 20"/>
                <p:cNvSpPr/>
                <p:nvPr/>
              </p:nvSpPr>
              <p:spPr>
                <a:xfrm>
                  <a:off x="6852487" y="1086477"/>
                  <a:ext cx="548640" cy="54864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p:nvPr/>
              </p:nvSpPr>
              <p:spPr>
                <a:xfrm>
                  <a:off x="6893410" y="1176131"/>
                  <a:ext cx="466795" cy="369332"/>
                </a:xfrm>
                <a:prstGeom prst="rect">
                  <a:avLst/>
                </a:prstGeom>
                <a:noFill/>
              </p:spPr>
              <p:txBody>
                <a:bodyPr wrap="non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3" name="组合 22"/>
            <p:cNvGrpSpPr/>
            <p:nvPr/>
          </p:nvGrpSpPr>
          <p:grpSpPr>
            <a:xfrm>
              <a:off x="7197927" y="3011798"/>
              <a:ext cx="3437407" cy="548640"/>
              <a:chOff x="6852487" y="1086477"/>
              <a:chExt cx="3437407" cy="548640"/>
            </a:xfrm>
          </p:grpSpPr>
          <p:sp>
            <p:nvSpPr>
              <p:cNvPr id="24" name="文本框 23"/>
              <p:cNvSpPr txBox="1"/>
              <p:nvPr/>
            </p:nvSpPr>
            <p:spPr>
              <a:xfrm>
                <a:off x="7494270" y="1130411"/>
                <a:ext cx="2795624" cy="461665"/>
              </a:xfrm>
              <a:prstGeom prst="rect">
                <a:avLst/>
              </a:prstGeom>
              <a:no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肺结核该如何治疗？</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nvGrpSpPr>
            <p:grpSpPr>
              <a:xfrm>
                <a:off x="6852487" y="1086477"/>
                <a:ext cx="548640" cy="548640"/>
                <a:chOff x="6852487" y="1086477"/>
                <a:chExt cx="548640" cy="548640"/>
              </a:xfrm>
            </p:grpSpPr>
            <p:sp>
              <p:nvSpPr>
                <p:cNvPr id="26" name="椭圆 25"/>
                <p:cNvSpPr/>
                <p:nvPr/>
              </p:nvSpPr>
              <p:spPr>
                <a:xfrm>
                  <a:off x="6852487" y="1086477"/>
                  <a:ext cx="548640" cy="54864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txBox="1"/>
                <p:nvPr/>
              </p:nvSpPr>
              <p:spPr>
                <a:xfrm>
                  <a:off x="6893410" y="1176131"/>
                  <a:ext cx="466795" cy="369332"/>
                </a:xfrm>
                <a:prstGeom prst="rect">
                  <a:avLst/>
                </a:prstGeom>
                <a:noFill/>
              </p:spPr>
              <p:txBody>
                <a:bodyPr wrap="non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8" name="组合 27"/>
            <p:cNvGrpSpPr/>
            <p:nvPr/>
          </p:nvGrpSpPr>
          <p:grpSpPr>
            <a:xfrm>
              <a:off x="7197927" y="3711145"/>
              <a:ext cx="4303193" cy="548640"/>
              <a:chOff x="6852487" y="1086477"/>
              <a:chExt cx="4303193" cy="548640"/>
            </a:xfrm>
          </p:grpSpPr>
          <p:sp>
            <p:nvSpPr>
              <p:cNvPr id="29" name="文本框 28"/>
              <p:cNvSpPr txBox="1"/>
              <p:nvPr/>
            </p:nvSpPr>
            <p:spPr>
              <a:xfrm>
                <a:off x="7494270" y="1130411"/>
                <a:ext cx="3661410" cy="460375"/>
              </a:xfrm>
              <a:prstGeom prst="rect">
                <a:avLst/>
              </a:prstGeom>
              <a:no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肺结核如何预防？</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a:off x="6852487" y="1086477"/>
                <a:ext cx="548640" cy="548640"/>
                <a:chOff x="6852487" y="1086477"/>
                <a:chExt cx="548640" cy="548640"/>
              </a:xfrm>
            </p:grpSpPr>
            <p:sp>
              <p:nvSpPr>
                <p:cNvPr id="31" name="椭圆 30"/>
                <p:cNvSpPr/>
                <p:nvPr/>
              </p:nvSpPr>
              <p:spPr>
                <a:xfrm>
                  <a:off x="6852487" y="1086477"/>
                  <a:ext cx="548640" cy="54864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6893410" y="1176131"/>
                  <a:ext cx="466795" cy="369332"/>
                </a:xfrm>
                <a:prstGeom prst="rect">
                  <a:avLst/>
                </a:prstGeom>
                <a:noFill/>
              </p:spPr>
              <p:txBody>
                <a:bodyPr wrap="non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3" name="组合 32"/>
            <p:cNvGrpSpPr/>
            <p:nvPr/>
          </p:nvGrpSpPr>
          <p:grpSpPr>
            <a:xfrm>
              <a:off x="7197927" y="4410492"/>
              <a:ext cx="3437407" cy="548640"/>
              <a:chOff x="6852487" y="1086477"/>
              <a:chExt cx="3437407" cy="548640"/>
            </a:xfrm>
          </p:grpSpPr>
          <p:sp>
            <p:nvSpPr>
              <p:cNvPr id="34" name="文本框 33"/>
              <p:cNvSpPr txBox="1"/>
              <p:nvPr/>
            </p:nvSpPr>
            <p:spPr>
              <a:xfrm>
                <a:off x="7494270" y="1130411"/>
                <a:ext cx="2795624" cy="460375"/>
              </a:xfrm>
              <a:prstGeom prst="rect">
                <a:avLst/>
              </a:prstGeom>
              <a:noFill/>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小结</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6852487" y="1086477"/>
                <a:ext cx="548640" cy="548640"/>
                <a:chOff x="6852487" y="1086477"/>
                <a:chExt cx="548640" cy="548640"/>
              </a:xfrm>
            </p:grpSpPr>
            <p:sp>
              <p:nvSpPr>
                <p:cNvPr id="36" name="椭圆 35"/>
                <p:cNvSpPr/>
                <p:nvPr/>
              </p:nvSpPr>
              <p:spPr>
                <a:xfrm>
                  <a:off x="6852487" y="1086477"/>
                  <a:ext cx="548640" cy="548640"/>
                </a:xfrm>
                <a:prstGeom prst="ellipse">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文本框 36"/>
                <p:cNvSpPr txBox="1"/>
                <p:nvPr/>
              </p:nvSpPr>
              <p:spPr>
                <a:xfrm>
                  <a:off x="6893410" y="1176131"/>
                  <a:ext cx="466795" cy="369332"/>
                </a:xfrm>
                <a:prstGeom prst="rect">
                  <a:avLst/>
                </a:prstGeom>
                <a:noFill/>
              </p:spPr>
              <p:txBody>
                <a:bodyPr wrap="non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354" name="任意多边形: 形状 353"/>
          <p:cNvSpPr/>
          <p:nvPr/>
        </p:nvSpPr>
        <p:spPr>
          <a:xfrm>
            <a:off x="11033210" y="0"/>
            <a:ext cx="1158790" cy="1036595"/>
          </a:xfrm>
          <a:custGeom>
            <a:avLst/>
            <a:gdLst>
              <a:gd name="connsiteX0" fmla="*/ 0 w 1158790"/>
              <a:gd name="connsiteY0" fmla="*/ 0 h 1036595"/>
              <a:gd name="connsiteX1" fmla="*/ 518297 w 1158790"/>
              <a:gd name="connsiteY1" fmla="*/ 0 h 1036595"/>
              <a:gd name="connsiteX2" fmla="*/ 1036594 w 1158790"/>
              <a:gd name="connsiteY2" fmla="*/ 518297 h 1036595"/>
              <a:gd name="connsiteX3" fmla="*/ 1141049 w 1158790"/>
              <a:gd name="connsiteY3" fmla="*/ 507767 h 1036595"/>
              <a:gd name="connsiteX4" fmla="*/ 1158790 w 1158790"/>
              <a:gd name="connsiteY4" fmla="*/ 502260 h 1036595"/>
              <a:gd name="connsiteX5" fmla="*/ 1158790 w 1158790"/>
              <a:gd name="connsiteY5" fmla="*/ 1028770 h 1036595"/>
              <a:gd name="connsiteX6" fmla="*/ 1142581 w 1158790"/>
              <a:gd name="connsiteY6" fmla="*/ 1031243 h 1036595"/>
              <a:gd name="connsiteX7" fmla="*/ 1036595 w 1158790"/>
              <a:gd name="connsiteY7" fmla="*/ 1036595 h 1036595"/>
              <a:gd name="connsiteX8" fmla="*/ 0 w 1158790"/>
              <a:gd name="connsiteY8" fmla="*/ 0 h 103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790" h="1036595">
                <a:moveTo>
                  <a:pt x="0" y="0"/>
                </a:moveTo>
                <a:lnTo>
                  <a:pt x="518297" y="0"/>
                </a:lnTo>
                <a:cubicBezTo>
                  <a:pt x="518297" y="286248"/>
                  <a:pt x="750346" y="518297"/>
                  <a:pt x="1036594" y="518297"/>
                </a:cubicBezTo>
                <a:cubicBezTo>
                  <a:pt x="1072375" y="518297"/>
                  <a:pt x="1107309" y="514671"/>
                  <a:pt x="1141049" y="507767"/>
                </a:cubicBezTo>
                <a:lnTo>
                  <a:pt x="1158790" y="502260"/>
                </a:lnTo>
                <a:lnTo>
                  <a:pt x="1158790" y="1028770"/>
                </a:lnTo>
                <a:lnTo>
                  <a:pt x="1142581" y="1031243"/>
                </a:lnTo>
                <a:cubicBezTo>
                  <a:pt x="1107734" y="1034782"/>
                  <a:pt x="1072376" y="1036595"/>
                  <a:pt x="1036595" y="1036595"/>
                </a:cubicBezTo>
                <a:cubicBezTo>
                  <a:pt x="464099" y="1036595"/>
                  <a:pt x="0" y="57249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5054018" y="384551"/>
            <a:ext cx="1521255" cy="310997"/>
            <a:chOff x="10209917" y="5962807"/>
            <a:chExt cx="1521255" cy="310997"/>
          </a:xfrm>
          <a:solidFill>
            <a:srgbClr val="01EF8C"/>
          </a:solidFill>
        </p:grpSpPr>
        <p:grpSp>
          <p:nvGrpSpPr>
            <p:cNvPr id="60" name="组合 59"/>
            <p:cNvGrpSpPr/>
            <p:nvPr/>
          </p:nvGrpSpPr>
          <p:grpSpPr>
            <a:xfrm>
              <a:off x="10209917" y="5962807"/>
              <a:ext cx="1521255" cy="53822"/>
              <a:chOff x="10209917" y="5962807"/>
              <a:chExt cx="1521255" cy="53822"/>
            </a:xfrm>
            <a:grpFill/>
          </p:grpSpPr>
          <p:sp>
            <p:nvSpPr>
              <p:cNvPr id="70" name="椭圆 69"/>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椭圆 70"/>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椭圆 71"/>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椭圆 72"/>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椭圆 73"/>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椭圆 74"/>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椭圆 75"/>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椭圆 76"/>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1" name="组合 60"/>
            <p:cNvGrpSpPr/>
            <p:nvPr/>
          </p:nvGrpSpPr>
          <p:grpSpPr>
            <a:xfrm>
              <a:off x="10209917" y="6219982"/>
              <a:ext cx="1521255" cy="53822"/>
              <a:chOff x="10209917" y="5962807"/>
              <a:chExt cx="1521255" cy="53822"/>
            </a:xfrm>
            <a:grpFill/>
          </p:grpSpPr>
          <p:sp>
            <p:nvSpPr>
              <p:cNvPr id="62" name="椭圆 61"/>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椭圆 62"/>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椭圆 63"/>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椭圆 64"/>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椭圆 65"/>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椭圆 66"/>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椭圆 67"/>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椭圆 68"/>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16" name="组合 115"/>
          <p:cNvGrpSpPr/>
          <p:nvPr/>
        </p:nvGrpSpPr>
        <p:grpSpPr>
          <a:xfrm>
            <a:off x="807751" y="6155934"/>
            <a:ext cx="927264" cy="138594"/>
            <a:chOff x="3351012" y="481965"/>
            <a:chExt cx="927264" cy="138594"/>
          </a:xfrm>
        </p:grpSpPr>
        <p:cxnSp>
          <p:nvCxnSpPr>
            <p:cNvPr id="117" name="直接连接符 116"/>
            <p:cNvCxnSpPr/>
            <p:nvPr/>
          </p:nvCxnSpPr>
          <p:spPr>
            <a:xfrm flipH="1">
              <a:off x="335101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348245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a:off x="361390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387679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400823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374534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413968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033063" y="1255957"/>
            <a:ext cx="4273062" cy="4273062"/>
            <a:chOff x="845494" y="1255957"/>
            <a:chExt cx="4273062" cy="4273062"/>
          </a:xfrm>
        </p:grpSpPr>
        <p:grpSp>
          <p:nvGrpSpPr>
            <p:cNvPr id="7" name="组合 6"/>
            <p:cNvGrpSpPr/>
            <p:nvPr/>
          </p:nvGrpSpPr>
          <p:grpSpPr>
            <a:xfrm>
              <a:off x="845494" y="1255957"/>
              <a:ext cx="4273062" cy="4273062"/>
              <a:chOff x="11372817" y="696938"/>
              <a:chExt cx="4273062" cy="4273062"/>
            </a:xfrm>
          </p:grpSpPr>
          <p:sp>
            <p:nvSpPr>
              <p:cNvPr id="540" name="椭圆 539"/>
              <p:cNvSpPr/>
              <p:nvPr/>
            </p:nvSpPr>
            <p:spPr>
              <a:xfrm>
                <a:off x="11372817" y="696938"/>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43" name="图片 542"/>
              <p:cNvPicPr>
                <a:picLocks noChangeAspect="1"/>
              </p:cNvPicPr>
              <p:nvPr/>
            </p:nvPicPr>
            <p:blipFill>
              <a:blip r:embed="rId2"/>
              <a:srcRect l="9122" r="12437" b="5014"/>
              <a:stretch>
                <a:fillRect/>
              </a:stretch>
            </p:blipFill>
            <p:spPr>
              <a:xfrm>
                <a:off x="11372817" y="3001110"/>
                <a:ext cx="4256131" cy="1968890"/>
              </a:xfrm>
              <a:custGeom>
                <a:avLst/>
                <a:gdLst>
                  <a:gd name="connsiteX0" fmla="*/ 0 w 4256131"/>
                  <a:gd name="connsiteY0" fmla="*/ 0 h 1968890"/>
                  <a:gd name="connsiteX1" fmla="*/ 4256131 w 4256131"/>
                  <a:gd name="connsiteY1" fmla="*/ 0 h 1968890"/>
                  <a:gd name="connsiteX2" fmla="*/ 4253567 w 4256131"/>
                  <a:gd name="connsiteY2" fmla="*/ 50807 h 1968890"/>
                  <a:gd name="connsiteX3" fmla="*/ 2128066 w 4256131"/>
                  <a:gd name="connsiteY3" fmla="*/ 1968890 h 1968890"/>
                  <a:gd name="connsiteX4" fmla="*/ 2566 w 4256131"/>
                  <a:gd name="connsiteY4" fmla="*/ 50807 h 1968890"/>
                  <a:gd name="connsiteX5" fmla="*/ 0 w 4256131"/>
                  <a:gd name="connsiteY5" fmla="*/ 0 h 196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131" h="1968890">
                    <a:moveTo>
                      <a:pt x="0" y="0"/>
                    </a:moveTo>
                    <a:lnTo>
                      <a:pt x="4256131" y="0"/>
                    </a:lnTo>
                    <a:lnTo>
                      <a:pt x="4253567" y="50807"/>
                    </a:lnTo>
                    <a:cubicBezTo>
                      <a:pt x="4144155" y="1128165"/>
                      <a:pt x="3234291" y="1968890"/>
                      <a:pt x="2128066" y="1968890"/>
                    </a:cubicBezTo>
                    <a:cubicBezTo>
                      <a:pt x="1021841" y="1968890"/>
                      <a:pt x="111977" y="1128165"/>
                      <a:pt x="2566" y="50807"/>
                    </a:cubicBezTo>
                    <a:lnTo>
                      <a:pt x="0" y="0"/>
                    </a:lnTo>
                    <a:close/>
                  </a:path>
                </a:pathLst>
              </a:custGeom>
            </p:spPr>
          </p:pic>
        </p:grpSp>
        <p:grpSp>
          <p:nvGrpSpPr>
            <p:cNvPr id="143" name="组合 142"/>
            <p:cNvGrpSpPr/>
            <p:nvPr/>
          </p:nvGrpSpPr>
          <p:grpSpPr>
            <a:xfrm>
              <a:off x="2011623" y="1994465"/>
              <a:ext cx="1862854" cy="1233900"/>
              <a:chOff x="2433654" y="1527998"/>
              <a:chExt cx="1862854" cy="1233900"/>
            </a:xfrm>
          </p:grpSpPr>
          <p:sp>
            <p:nvSpPr>
              <p:cNvPr id="141" name="矩形 259"/>
              <p:cNvSpPr>
                <a:spLocks noChangeArrowheads="1"/>
              </p:cNvSpPr>
              <p:nvPr/>
            </p:nvSpPr>
            <p:spPr bwMode="auto">
              <a:xfrm>
                <a:off x="2433654" y="1527998"/>
                <a:ext cx="18628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fontAlgn="base">
                  <a:spcAft>
                    <a:spcPct val="0"/>
                  </a:spcAft>
                  <a:buNone/>
                  <a:defRPr/>
                </a:pPr>
                <a:r>
                  <a:rPr lang="zh-CN" altLang="en-US" sz="6000" cap="all" spc="300" dirty="0">
                    <a:solidFill>
                      <a:srgbClr val="01344B"/>
                    </a:solidFill>
                    <a:cs typeface="Arial" panose="02080604020202020204" pitchFamily="34" charset="0"/>
                    <a:sym typeface="微软雅黑" panose="020B0503020204020204" pitchFamily="34" charset="-122"/>
                  </a:rPr>
                  <a:t>目录</a:t>
                </a:r>
                <a:endParaRPr lang="zh-CN" altLang="en-US" sz="6000" cap="all" spc="300" dirty="0">
                  <a:solidFill>
                    <a:srgbClr val="01344B"/>
                  </a:solidFill>
                  <a:cs typeface="Arial" panose="02080604020202020204" pitchFamily="34" charset="0"/>
                  <a:sym typeface="微软雅黑" panose="020B0503020204020204" pitchFamily="34" charset="-122"/>
                </a:endParaRPr>
              </a:p>
            </p:txBody>
          </p:sp>
          <p:sp>
            <p:nvSpPr>
              <p:cNvPr id="142" name="矩形 259"/>
              <p:cNvSpPr>
                <a:spLocks noChangeArrowheads="1"/>
              </p:cNvSpPr>
              <p:nvPr/>
            </p:nvSpPr>
            <p:spPr bwMode="auto">
              <a:xfrm>
                <a:off x="2433654" y="2454121"/>
                <a:ext cx="18628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8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8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8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fontAlgn="base">
                  <a:spcAft>
                    <a:spcPct val="0"/>
                  </a:spcAft>
                  <a:buNone/>
                  <a:defRPr/>
                </a:pPr>
                <a:r>
                  <a:rPr lang="en-US" altLang="zh-CN" sz="2000" cap="all" spc="300" dirty="0">
                    <a:solidFill>
                      <a:srgbClr val="01344B"/>
                    </a:solidFill>
                    <a:cs typeface="Arial" panose="02080604020202020204" pitchFamily="34" charset="0"/>
                    <a:sym typeface="微软雅黑" panose="020B0503020204020204" pitchFamily="34" charset="-122"/>
                  </a:rPr>
                  <a:t>content</a:t>
                </a:r>
                <a:endParaRPr lang="zh-CN" altLang="en-US" sz="2000" cap="all" spc="300" dirty="0">
                  <a:solidFill>
                    <a:srgbClr val="01344B"/>
                  </a:solidFill>
                  <a:cs typeface="Arial" panose="02080604020202020204" pitchFamily="34" charset="0"/>
                  <a:sym typeface="微软雅黑" panose="020B0503020204020204" pitchFamily="34" charset="-122"/>
                </a:endParaRPr>
              </a:p>
            </p:txBody>
          </p:sp>
        </p:grpSp>
      </p:grpSp>
      <p:pic>
        <p:nvPicPr>
          <p:cNvPr id="355" name="图片 354"/>
          <p:cNvPicPr>
            <a:picLocks noChangeAspect="1"/>
          </p:cNvPicPr>
          <p:nvPr/>
        </p:nvPicPr>
        <p:blipFill>
          <a:blip r:embed="rId3"/>
          <a:srcRect l="40996" t="43601"/>
          <a:stretch>
            <a:fillRect/>
          </a:stretch>
        </p:blipFill>
        <p:spPr>
          <a:xfrm>
            <a:off x="1" y="0"/>
            <a:ext cx="1467659" cy="1399430"/>
          </a:xfrm>
          <a:custGeom>
            <a:avLst/>
            <a:gdLst>
              <a:gd name="connsiteX0" fmla="*/ 0 w 1467659"/>
              <a:gd name="connsiteY0" fmla="*/ 0 h 1399430"/>
              <a:gd name="connsiteX1" fmla="*/ 1467659 w 1467659"/>
              <a:gd name="connsiteY1" fmla="*/ 0 h 1399430"/>
              <a:gd name="connsiteX2" fmla="*/ 1467659 w 1467659"/>
              <a:gd name="connsiteY2" fmla="*/ 1399430 h 1399430"/>
              <a:gd name="connsiteX3" fmla="*/ 0 w 1467659"/>
              <a:gd name="connsiteY3" fmla="*/ 1399430 h 1399430"/>
            </a:gdLst>
            <a:ahLst/>
            <a:cxnLst>
              <a:cxn ang="0">
                <a:pos x="connsiteX0" y="connsiteY0"/>
              </a:cxn>
              <a:cxn ang="0">
                <a:pos x="connsiteX1" y="connsiteY1"/>
              </a:cxn>
              <a:cxn ang="0">
                <a:pos x="connsiteX2" y="connsiteY2"/>
              </a:cxn>
              <a:cxn ang="0">
                <a:pos x="connsiteX3" y="connsiteY3"/>
              </a:cxn>
            </a:cxnLst>
            <a:rect l="l" t="t" r="r" b="b"/>
            <a:pathLst>
              <a:path w="1467659" h="1399430">
                <a:moveTo>
                  <a:pt x="0" y="0"/>
                </a:moveTo>
                <a:lnTo>
                  <a:pt x="1467659" y="0"/>
                </a:lnTo>
                <a:lnTo>
                  <a:pt x="1467659" y="1399430"/>
                </a:lnTo>
                <a:lnTo>
                  <a:pt x="0" y="1399430"/>
                </a:lnTo>
                <a:close/>
              </a:path>
            </a:pathLst>
          </a:custGeom>
        </p:spPr>
      </p:pic>
      <p:pic>
        <p:nvPicPr>
          <p:cNvPr id="356" name="图片 355"/>
          <p:cNvPicPr>
            <a:picLocks noChangeAspect="1"/>
          </p:cNvPicPr>
          <p:nvPr/>
        </p:nvPicPr>
        <p:blipFill>
          <a:blip r:embed="rId4"/>
          <a:srcRect b="81627"/>
          <a:stretch>
            <a:fillRect/>
          </a:stretch>
        </p:blipFill>
        <p:spPr>
          <a:xfrm>
            <a:off x="7322626" y="6400984"/>
            <a:ext cx="2487384" cy="457017"/>
          </a:xfrm>
          <a:custGeom>
            <a:avLst/>
            <a:gdLst>
              <a:gd name="connsiteX0" fmla="*/ 0 w 2487384"/>
              <a:gd name="connsiteY0" fmla="*/ 0 h 457017"/>
              <a:gd name="connsiteX1" fmla="*/ 2487384 w 2487384"/>
              <a:gd name="connsiteY1" fmla="*/ 0 h 457017"/>
              <a:gd name="connsiteX2" fmla="*/ 2487384 w 2487384"/>
              <a:gd name="connsiteY2" fmla="*/ 457017 h 457017"/>
              <a:gd name="connsiteX3" fmla="*/ 0 w 2487384"/>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2487384" h="457017">
                <a:moveTo>
                  <a:pt x="0" y="0"/>
                </a:moveTo>
                <a:lnTo>
                  <a:pt x="2487384" y="0"/>
                </a:lnTo>
                <a:lnTo>
                  <a:pt x="2487384" y="457017"/>
                </a:lnTo>
                <a:lnTo>
                  <a:pt x="0" y="457017"/>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0" y="0"/>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7" name="图片占位符 8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4062" r="34062"/>
          <a:stretch>
            <a:fillRect/>
          </a:stretch>
        </p:blipFill>
        <p:spPr/>
      </p:pic>
      <p:sp>
        <p:nvSpPr>
          <p:cNvPr id="5" name="矩形 4"/>
          <p:cNvSpPr/>
          <p:nvPr/>
        </p:nvSpPr>
        <p:spPr>
          <a:xfrm flipH="1">
            <a:off x="8915400" y="0"/>
            <a:ext cx="3276600" cy="6858000"/>
          </a:xfrm>
          <a:prstGeom prst="rect">
            <a:avLst/>
          </a:prstGeom>
          <a:solidFill>
            <a:srgbClr val="01567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图形2"/>
          <p:cNvSpPr txBox="1"/>
          <p:nvPr/>
        </p:nvSpPr>
        <p:spPr>
          <a:xfrm>
            <a:off x="789955" y="2656307"/>
            <a:ext cx="7119605" cy="769441"/>
          </a:xfrm>
          <a:prstGeom prst="rect">
            <a:avLst/>
          </a:prstGeom>
          <a:noFill/>
        </p:spPr>
        <p:txBody>
          <a:bodyPr wrap="square" rtlCol="0">
            <a:spAutoFit/>
          </a:bodyPr>
          <a:lstStyle/>
          <a:p>
            <a:pPr marL="0" lvl="1">
              <a:defRPr/>
            </a:pPr>
            <a:r>
              <a:rPr lang="zh-CN" altLang="en-US" sz="4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肺结核如何预防？</a:t>
            </a:r>
            <a:endParaRPr lang="zh-CN" altLang="en-US" sz="44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a:xfrm>
            <a:off x="807385" y="3357184"/>
            <a:ext cx="4423648" cy="276999"/>
          </a:xfrm>
          <a:prstGeom prst="rect">
            <a:avLst/>
          </a:prstGeom>
        </p:spPr>
        <p:txBody>
          <a:bodyPr wrap="square">
            <a:spAutoFit/>
          </a:bodyPr>
          <a:lstStyle/>
          <a:p>
            <a:pPr lvl="0">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HOW IS TUBERCULOSIS PREVENTED?</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椭圆 11"/>
          <p:cNvSpPr/>
          <p:nvPr/>
        </p:nvSpPr>
        <p:spPr>
          <a:xfrm>
            <a:off x="899809" y="1524247"/>
            <a:ext cx="943317" cy="943317"/>
          </a:xfrm>
          <a:prstGeom prst="ellipse">
            <a:avLst/>
          </a:prstGeom>
          <a:solidFill>
            <a:srgbClr val="01567D"/>
          </a:solidFill>
          <a:ln w="2540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808980"/>
            <a:endParaRPr lang="zh-CN" altLang="en-US" sz="114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008227" y="1703518"/>
            <a:ext cx="633730" cy="58356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865851" y="4486219"/>
            <a:ext cx="1412240" cy="538480"/>
            <a:chOff x="1026160" y="4439920"/>
            <a:chExt cx="1412240" cy="538480"/>
          </a:xfrm>
        </p:grpSpPr>
        <p:sp>
          <p:nvSpPr>
            <p:cNvPr id="16" name="矩形: 圆角 15"/>
            <p:cNvSpPr/>
            <p:nvPr/>
          </p:nvSpPr>
          <p:spPr>
            <a:xfrm>
              <a:off x="1026160" y="4439920"/>
              <a:ext cx="1412240" cy="538480"/>
            </a:xfrm>
            <a:prstGeom prst="roundRect">
              <a:avLst>
                <a:gd name="adj" fmla="val 50000"/>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1104540" y="4524494"/>
              <a:ext cx="1255480" cy="368300"/>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第五部分</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文本框 19"/>
          <p:cNvSpPr txBox="1"/>
          <p:nvPr/>
        </p:nvSpPr>
        <p:spPr>
          <a:xfrm>
            <a:off x="815822" y="3956251"/>
            <a:ext cx="6096000" cy="338554"/>
          </a:xfrm>
          <a:prstGeom prst="rect">
            <a:avLst/>
          </a:prstGeom>
          <a:noFill/>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注意卫生、加强锻炼可以有效预防肺结核病</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6745963" y="1373491"/>
            <a:ext cx="4320684" cy="4273062"/>
            <a:chOff x="6745963" y="1373491"/>
            <a:chExt cx="4320684" cy="4273062"/>
          </a:xfrm>
        </p:grpSpPr>
        <p:sp>
          <p:nvSpPr>
            <p:cNvPr id="254" name="椭圆 253"/>
            <p:cNvSpPr/>
            <p:nvPr/>
          </p:nvSpPr>
          <p:spPr>
            <a:xfrm>
              <a:off x="6745963" y="1373491"/>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9792066" y="1377923"/>
              <a:ext cx="1122862" cy="2343250"/>
              <a:chOff x="10116156" y="2496651"/>
              <a:chExt cx="925117" cy="1930585"/>
            </a:xfrm>
          </p:grpSpPr>
          <p:grpSp>
            <p:nvGrpSpPr>
              <p:cNvPr id="7" name="组合 6"/>
              <p:cNvGrpSpPr/>
              <p:nvPr/>
            </p:nvGrpSpPr>
            <p:grpSpPr>
              <a:xfrm>
                <a:off x="10116156" y="2496651"/>
                <a:ext cx="447384" cy="1266313"/>
                <a:chOff x="10116156" y="2496651"/>
                <a:chExt cx="447384" cy="1266313"/>
              </a:xfrm>
            </p:grpSpPr>
            <p:sp>
              <p:nvSpPr>
                <p:cNvPr id="25" name="任意多边形: 形状 24"/>
                <p:cNvSpPr/>
                <p:nvPr/>
              </p:nvSpPr>
              <p:spPr>
                <a:xfrm>
                  <a:off x="10226327" y="2694070"/>
                  <a:ext cx="189081" cy="1068894"/>
                </a:xfrm>
                <a:custGeom>
                  <a:avLst/>
                  <a:gdLst>
                    <a:gd name="connsiteX0" fmla="*/ 74336 w 131929"/>
                    <a:gd name="connsiteY0" fmla="*/ 745627 h 745807"/>
                    <a:gd name="connsiteX1" fmla="*/ 49190 w 131929"/>
                    <a:gd name="connsiteY1" fmla="*/ 736102 h 745807"/>
                    <a:gd name="connsiteX2" fmla="*/ -817 w 131929"/>
                    <a:gd name="connsiteY2" fmla="*/ 14012 h 745807"/>
                    <a:gd name="connsiteX3" fmla="*/ 21853 w 131929"/>
                    <a:gd name="connsiteY3" fmla="*/ -180 h 745807"/>
                    <a:gd name="connsiteX4" fmla="*/ 74336 w 131929"/>
                    <a:gd name="connsiteY4" fmla="*/ 745627 h 74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9" h="745807">
                      <a:moveTo>
                        <a:pt x="74336" y="745627"/>
                      </a:moveTo>
                      <a:lnTo>
                        <a:pt x="49190" y="736102"/>
                      </a:lnTo>
                      <a:cubicBezTo>
                        <a:pt x="197018" y="337576"/>
                        <a:pt x="1565" y="17250"/>
                        <a:pt x="-817" y="14012"/>
                      </a:cubicBezTo>
                      <a:lnTo>
                        <a:pt x="21853" y="-180"/>
                      </a:lnTo>
                      <a:cubicBezTo>
                        <a:pt x="23853" y="3344"/>
                        <a:pt x="226926" y="334242"/>
                        <a:pt x="74336" y="74562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p:cNvSpPr/>
                <p:nvPr/>
              </p:nvSpPr>
              <p:spPr>
                <a:xfrm>
                  <a:off x="10181673" y="2496651"/>
                  <a:ext cx="112905" cy="230472"/>
                </a:xfrm>
                <a:custGeom>
                  <a:avLst/>
                  <a:gdLst>
                    <a:gd name="connsiteX0" fmla="*/ 48914 w 78777"/>
                    <a:gd name="connsiteY0" fmla="*/ 160629 h 160809"/>
                    <a:gd name="connsiteX1" fmla="*/ 27578 w 78777"/>
                    <a:gd name="connsiteY1" fmla="*/ 3181 h 160809"/>
                    <a:gd name="connsiteX2" fmla="*/ 48914 w 78777"/>
                    <a:gd name="connsiteY2" fmla="*/ 160629 h 160809"/>
                  </a:gdLst>
                  <a:ahLst/>
                  <a:cxnLst>
                    <a:cxn ang="0">
                      <a:pos x="connsiteX0" y="connsiteY0"/>
                    </a:cxn>
                    <a:cxn ang="0">
                      <a:pos x="connsiteX1" y="connsiteY1"/>
                    </a:cxn>
                    <a:cxn ang="0">
                      <a:pos x="connsiteX2" y="connsiteY2"/>
                    </a:cxn>
                  </a:cxnLst>
                  <a:rect l="l" t="t" r="r" b="b"/>
                  <a:pathLst>
                    <a:path w="78777" h="160809">
                      <a:moveTo>
                        <a:pt x="48914" y="160629"/>
                      </a:moveTo>
                      <a:cubicBezTo>
                        <a:pt x="48914" y="160629"/>
                        <a:pt x="-47002" y="42900"/>
                        <a:pt x="27578" y="3181"/>
                      </a:cubicBezTo>
                      <a:cubicBezTo>
                        <a:pt x="59297" y="-14060"/>
                        <a:pt x="110827" y="34518"/>
                        <a:pt x="48914" y="160629"/>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形状 26"/>
                <p:cNvSpPr/>
                <p:nvPr/>
              </p:nvSpPr>
              <p:spPr>
                <a:xfrm>
                  <a:off x="10288305" y="2603816"/>
                  <a:ext cx="141614" cy="195796"/>
                </a:xfrm>
                <a:custGeom>
                  <a:avLst/>
                  <a:gdLst>
                    <a:gd name="connsiteX0" fmla="*/ -816 w 98809"/>
                    <a:gd name="connsiteY0" fmla="*/ 136434 h 136614"/>
                    <a:gd name="connsiteX1" fmla="*/ 76146 w 98809"/>
                    <a:gd name="connsiteY1" fmla="*/ 3084 h 136614"/>
                    <a:gd name="connsiteX2" fmla="*/ -816 w 98809"/>
                    <a:gd name="connsiteY2" fmla="*/ 136434 h 136614"/>
                  </a:gdLst>
                  <a:ahLst/>
                  <a:cxnLst>
                    <a:cxn ang="0">
                      <a:pos x="connsiteX0" y="connsiteY0"/>
                    </a:cxn>
                    <a:cxn ang="0">
                      <a:pos x="connsiteX1" y="connsiteY1"/>
                    </a:cxn>
                    <a:cxn ang="0">
                      <a:pos x="connsiteX2" y="connsiteY2"/>
                    </a:cxn>
                  </a:cxnLst>
                  <a:rect l="l" t="t" r="r" b="b"/>
                  <a:pathLst>
                    <a:path w="98809" h="136614">
                      <a:moveTo>
                        <a:pt x="-816" y="136434"/>
                      </a:moveTo>
                      <a:cubicBezTo>
                        <a:pt x="-816" y="136434"/>
                        <a:pt x="-1959" y="-24919"/>
                        <a:pt x="76146" y="3084"/>
                      </a:cubicBezTo>
                      <a:cubicBezTo>
                        <a:pt x="109483" y="14610"/>
                        <a:pt x="118818" y="90333"/>
                        <a:pt x="-816" y="13643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任意多边形: 形状 27"/>
                <p:cNvSpPr/>
                <p:nvPr/>
              </p:nvSpPr>
              <p:spPr>
                <a:xfrm>
                  <a:off x="10116156" y="2688932"/>
                  <a:ext cx="190990" cy="138261"/>
                </a:xfrm>
                <a:custGeom>
                  <a:avLst/>
                  <a:gdLst>
                    <a:gd name="connsiteX0" fmla="*/ 132443 w 133260"/>
                    <a:gd name="connsiteY0" fmla="*/ 88177 h 96470"/>
                    <a:gd name="connsiteX1" fmla="*/ 6903 w 133260"/>
                    <a:gd name="connsiteY1" fmla="*/ 19692 h 96470"/>
                    <a:gd name="connsiteX2" fmla="*/ 132443 w 133260"/>
                    <a:gd name="connsiteY2" fmla="*/ 88177 h 96470"/>
                  </a:gdLst>
                  <a:ahLst/>
                  <a:cxnLst>
                    <a:cxn ang="0">
                      <a:pos x="connsiteX0" y="connsiteY0"/>
                    </a:cxn>
                    <a:cxn ang="0">
                      <a:pos x="connsiteX1" y="connsiteY1"/>
                    </a:cxn>
                    <a:cxn ang="0">
                      <a:pos x="connsiteX2" y="connsiteY2"/>
                    </a:cxn>
                  </a:cxnLst>
                  <a:rect l="l" t="t" r="r" b="b"/>
                  <a:pathLst>
                    <a:path w="133260" h="96470">
                      <a:moveTo>
                        <a:pt x="132443" y="88177"/>
                      </a:moveTo>
                      <a:cubicBezTo>
                        <a:pt x="132443" y="88177"/>
                        <a:pt x="61481" y="-50602"/>
                        <a:pt x="6903" y="19692"/>
                      </a:cubicBezTo>
                      <a:cubicBezTo>
                        <a:pt x="-16337" y="49601"/>
                        <a:pt x="9380" y="120086"/>
                        <a:pt x="132443" y="8817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形状 28"/>
                <p:cNvSpPr/>
                <p:nvPr/>
              </p:nvSpPr>
              <p:spPr>
                <a:xfrm>
                  <a:off x="10170867" y="2858604"/>
                  <a:ext cx="188150" cy="141510"/>
                </a:xfrm>
                <a:custGeom>
                  <a:avLst/>
                  <a:gdLst>
                    <a:gd name="connsiteX0" fmla="*/ 130464 w 131280"/>
                    <a:gd name="connsiteY0" fmla="*/ 93343 h 98737"/>
                    <a:gd name="connsiteX1" fmla="*/ 7877 w 131280"/>
                    <a:gd name="connsiteY1" fmla="*/ 17905 h 98737"/>
                    <a:gd name="connsiteX2" fmla="*/ 130464 w 131280"/>
                    <a:gd name="connsiteY2" fmla="*/ 93343 h 98737"/>
                  </a:gdLst>
                  <a:ahLst/>
                  <a:cxnLst>
                    <a:cxn ang="0">
                      <a:pos x="connsiteX0" y="connsiteY0"/>
                    </a:cxn>
                    <a:cxn ang="0">
                      <a:pos x="connsiteX1" y="connsiteY1"/>
                    </a:cxn>
                    <a:cxn ang="0">
                      <a:pos x="connsiteX2" y="connsiteY2"/>
                    </a:cxn>
                  </a:cxnLst>
                  <a:rect l="l" t="t" r="r" b="b"/>
                  <a:pathLst>
                    <a:path w="131280" h="98737">
                      <a:moveTo>
                        <a:pt x="130464" y="93343"/>
                      </a:moveTo>
                      <a:cubicBezTo>
                        <a:pt x="130464" y="93343"/>
                        <a:pt x="65408" y="-49532"/>
                        <a:pt x="7877" y="17905"/>
                      </a:cubicBezTo>
                      <a:cubicBezTo>
                        <a:pt x="-16507" y="46575"/>
                        <a:pt x="6163" y="118394"/>
                        <a:pt x="130464" y="9334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任意多边形: 形状 29"/>
                <p:cNvSpPr/>
                <p:nvPr/>
              </p:nvSpPr>
              <p:spPr>
                <a:xfrm>
                  <a:off x="10202502" y="3011997"/>
                  <a:ext cx="188459" cy="141311"/>
                </a:xfrm>
                <a:custGeom>
                  <a:avLst/>
                  <a:gdLst>
                    <a:gd name="connsiteX0" fmla="*/ 130679 w 131495"/>
                    <a:gd name="connsiteY0" fmla="*/ 93091 h 98598"/>
                    <a:gd name="connsiteX1" fmla="*/ 7903 w 131495"/>
                    <a:gd name="connsiteY1" fmla="*/ 18129 h 98598"/>
                    <a:gd name="connsiteX2" fmla="*/ 130679 w 131495"/>
                    <a:gd name="connsiteY2" fmla="*/ 93091 h 98598"/>
                  </a:gdLst>
                  <a:ahLst/>
                  <a:cxnLst>
                    <a:cxn ang="0">
                      <a:pos x="connsiteX0" y="connsiteY0"/>
                    </a:cxn>
                    <a:cxn ang="0">
                      <a:pos x="connsiteX1" y="connsiteY1"/>
                    </a:cxn>
                    <a:cxn ang="0">
                      <a:pos x="connsiteX2" y="connsiteY2"/>
                    </a:cxn>
                  </a:cxnLst>
                  <a:rect l="l" t="t" r="r" b="b"/>
                  <a:pathLst>
                    <a:path w="131495" h="98598">
                      <a:moveTo>
                        <a:pt x="130679" y="93091"/>
                      </a:moveTo>
                      <a:cubicBezTo>
                        <a:pt x="130679" y="93091"/>
                        <a:pt x="65242" y="-49784"/>
                        <a:pt x="7903" y="18129"/>
                      </a:cubicBezTo>
                      <a:cubicBezTo>
                        <a:pt x="-16577" y="46704"/>
                        <a:pt x="6283" y="118428"/>
                        <a:pt x="130679" y="9309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任意多边形: 形状 30"/>
                <p:cNvSpPr/>
                <p:nvPr/>
              </p:nvSpPr>
              <p:spPr>
                <a:xfrm>
                  <a:off x="10224552" y="3179034"/>
                  <a:ext cx="174056" cy="158574"/>
                </a:xfrm>
                <a:custGeom>
                  <a:avLst/>
                  <a:gdLst>
                    <a:gd name="connsiteX0" fmla="*/ 120629 w 121445"/>
                    <a:gd name="connsiteY0" fmla="*/ 110463 h 110643"/>
                    <a:gd name="connsiteX1" fmla="*/ 12234 w 121445"/>
                    <a:gd name="connsiteY1" fmla="*/ 11689 h 110643"/>
                    <a:gd name="connsiteX2" fmla="*/ 120629 w 121445"/>
                    <a:gd name="connsiteY2" fmla="*/ 110463 h 110643"/>
                  </a:gdLst>
                  <a:ahLst/>
                  <a:cxnLst>
                    <a:cxn ang="0">
                      <a:pos x="connsiteX0" y="connsiteY0"/>
                    </a:cxn>
                    <a:cxn ang="0">
                      <a:pos x="connsiteX1" y="connsiteY1"/>
                    </a:cxn>
                    <a:cxn ang="0">
                      <a:pos x="connsiteX2" y="connsiteY2"/>
                    </a:cxn>
                  </a:cxnLst>
                  <a:rect l="l" t="t" r="r" b="b"/>
                  <a:pathLst>
                    <a:path w="121445" h="110643">
                      <a:moveTo>
                        <a:pt x="120629" y="110463"/>
                      </a:moveTo>
                      <a:cubicBezTo>
                        <a:pt x="120629" y="110463"/>
                        <a:pt x="78909" y="-43270"/>
                        <a:pt x="12234" y="11689"/>
                      </a:cubicBezTo>
                      <a:cubicBezTo>
                        <a:pt x="-16341" y="35025"/>
                        <a:pt x="-5387" y="109892"/>
                        <a:pt x="120629" y="11046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形状 33"/>
                <p:cNvSpPr/>
                <p:nvPr/>
              </p:nvSpPr>
              <p:spPr>
                <a:xfrm>
                  <a:off x="10346184" y="2749034"/>
                  <a:ext cx="141677" cy="195963"/>
                </a:xfrm>
                <a:custGeom>
                  <a:avLst/>
                  <a:gdLst>
                    <a:gd name="connsiteX0" fmla="*/ -816 w 98854"/>
                    <a:gd name="connsiteY0" fmla="*/ 136551 h 136731"/>
                    <a:gd name="connsiteX1" fmla="*/ 76336 w 98854"/>
                    <a:gd name="connsiteY1" fmla="*/ 3201 h 136731"/>
                    <a:gd name="connsiteX2" fmla="*/ -816 w 98854"/>
                    <a:gd name="connsiteY2" fmla="*/ 136551 h 136731"/>
                  </a:gdLst>
                  <a:ahLst/>
                  <a:cxnLst>
                    <a:cxn ang="0">
                      <a:pos x="connsiteX0" y="connsiteY0"/>
                    </a:cxn>
                    <a:cxn ang="0">
                      <a:pos x="connsiteX1" y="connsiteY1"/>
                    </a:cxn>
                    <a:cxn ang="0">
                      <a:pos x="connsiteX2" y="connsiteY2"/>
                    </a:cxn>
                  </a:cxnLst>
                  <a:rect l="l" t="t" r="r" b="b"/>
                  <a:pathLst>
                    <a:path w="98854" h="136731">
                      <a:moveTo>
                        <a:pt x="-816" y="136551"/>
                      </a:moveTo>
                      <a:cubicBezTo>
                        <a:pt x="-816" y="136551"/>
                        <a:pt x="-1864" y="-25374"/>
                        <a:pt x="76336" y="3201"/>
                      </a:cubicBezTo>
                      <a:cubicBezTo>
                        <a:pt x="109483" y="14726"/>
                        <a:pt x="118817" y="90355"/>
                        <a:pt x="-816" y="13655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任意多边形: 形状 34"/>
                <p:cNvSpPr/>
                <p:nvPr/>
              </p:nvSpPr>
              <p:spPr>
                <a:xfrm>
                  <a:off x="10380859" y="2906574"/>
                  <a:ext cx="141776" cy="195823"/>
                </a:xfrm>
                <a:custGeom>
                  <a:avLst/>
                  <a:gdLst>
                    <a:gd name="connsiteX0" fmla="*/ -816 w 98923"/>
                    <a:gd name="connsiteY0" fmla="*/ 136454 h 136633"/>
                    <a:gd name="connsiteX1" fmla="*/ 76337 w 98923"/>
                    <a:gd name="connsiteY1" fmla="*/ 3104 h 136633"/>
                    <a:gd name="connsiteX2" fmla="*/ -816 w 98923"/>
                    <a:gd name="connsiteY2" fmla="*/ 136454 h 136633"/>
                  </a:gdLst>
                  <a:ahLst/>
                  <a:cxnLst>
                    <a:cxn ang="0">
                      <a:pos x="connsiteX0" y="connsiteY0"/>
                    </a:cxn>
                    <a:cxn ang="0">
                      <a:pos x="connsiteX1" y="connsiteY1"/>
                    </a:cxn>
                    <a:cxn ang="0">
                      <a:pos x="connsiteX2" y="connsiteY2"/>
                    </a:cxn>
                  </a:cxnLst>
                  <a:rect l="l" t="t" r="r" b="b"/>
                  <a:pathLst>
                    <a:path w="98923" h="136633">
                      <a:moveTo>
                        <a:pt x="-816" y="136454"/>
                      </a:moveTo>
                      <a:cubicBezTo>
                        <a:pt x="-816" y="136454"/>
                        <a:pt x="-1768" y="-24995"/>
                        <a:pt x="76337" y="3104"/>
                      </a:cubicBezTo>
                      <a:cubicBezTo>
                        <a:pt x="109579" y="14248"/>
                        <a:pt x="118914" y="90448"/>
                        <a:pt x="-816" y="13645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任意多边形: 形状 35"/>
                <p:cNvSpPr/>
                <p:nvPr/>
              </p:nvSpPr>
              <p:spPr>
                <a:xfrm>
                  <a:off x="10392191" y="3089104"/>
                  <a:ext cx="167072" cy="170829"/>
                </a:xfrm>
                <a:custGeom>
                  <a:avLst/>
                  <a:gdLst>
                    <a:gd name="connsiteX0" fmla="*/ -817 w 116572"/>
                    <a:gd name="connsiteY0" fmla="*/ 119014 h 119194"/>
                    <a:gd name="connsiteX1" fmla="*/ 100719 w 116572"/>
                    <a:gd name="connsiteY1" fmla="*/ 8715 h 119194"/>
                    <a:gd name="connsiteX2" fmla="*/ -817 w 116572"/>
                    <a:gd name="connsiteY2" fmla="*/ 119014 h 119194"/>
                  </a:gdLst>
                  <a:ahLst/>
                  <a:cxnLst>
                    <a:cxn ang="0">
                      <a:pos x="connsiteX0" y="connsiteY0"/>
                    </a:cxn>
                    <a:cxn ang="0">
                      <a:pos x="connsiteX1" y="connsiteY1"/>
                    </a:cxn>
                    <a:cxn ang="0">
                      <a:pos x="connsiteX2" y="connsiteY2"/>
                    </a:cxn>
                  </a:cxnLst>
                  <a:rect l="l" t="t" r="r" b="b"/>
                  <a:pathLst>
                    <a:path w="116572" h="119194">
                      <a:moveTo>
                        <a:pt x="-817" y="119014"/>
                      </a:moveTo>
                      <a:cubicBezTo>
                        <a:pt x="-817" y="119014"/>
                        <a:pt x="30330" y="-38720"/>
                        <a:pt x="100719" y="8715"/>
                      </a:cubicBezTo>
                      <a:cubicBezTo>
                        <a:pt x="130723" y="28812"/>
                        <a:pt x="124722" y="105108"/>
                        <a:pt x="-817" y="11901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形状 36"/>
                <p:cNvSpPr/>
                <p:nvPr/>
              </p:nvSpPr>
              <p:spPr>
                <a:xfrm>
                  <a:off x="10386867" y="3278007"/>
                  <a:ext cx="176673" cy="157502"/>
                </a:xfrm>
                <a:custGeom>
                  <a:avLst/>
                  <a:gdLst>
                    <a:gd name="connsiteX0" fmla="*/ -817 w 123272"/>
                    <a:gd name="connsiteY0" fmla="*/ 109700 h 109895"/>
                    <a:gd name="connsiteX1" fmla="*/ 110245 w 123272"/>
                    <a:gd name="connsiteY1" fmla="*/ 11974 h 109895"/>
                    <a:gd name="connsiteX2" fmla="*/ -817 w 123272"/>
                    <a:gd name="connsiteY2" fmla="*/ 109700 h 109895"/>
                  </a:gdLst>
                  <a:ahLst/>
                  <a:cxnLst>
                    <a:cxn ang="0">
                      <a:pos x="connsiteX0" y="connsiteY0"/>
                    </a:cxn>
                    <a:cxn ang="0">
                      <a:pos x="connsiteX1" y="connsiteY1"/>
                    </a:cxn>
                    <a:cxn ang="0">
                      <a:pos x="connsiteX2" y="connsiteY2"/>
                    </a:cxn>
                  </a:cxnLst>
                  <a:rect l="l" t="t" r="r" b="b"/>
                  <a:pathLst>
                    <a:path w="123272" h="109895">
                      <a:moveTo>
                        <a:pt x="-817" y="109700"/>
                      </a:moveTo>
                      <a:cubicBezTo>
                        <a:pt x="-817" y="109700"/>
                        <a:pt x="44713" y="-43652"/>
                        <a:pt x="110245" y="11974"/>
                      </a:cubicBezTo>
                      <a:cubicBezTo>
                        <a:pt x="138057" y="35786"/>
                        <a:pt x="125199" y="110938"/>
                        <a:pt x="-817" y="109700"/>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10355606" y="3470098"/>
                  <a:ext cx="187690" cy="142918"/>
                </a:xfrm>
                <a:custGeom>
                  <a:avLst/>
                  <a:gdLst>
                    <a:gd name="connsiteX0" fmla="*/ -817 w 130958"/>
                    <a:gd name="connsiteY0" fmla="*/ 95402 h 99719"/>
                    <a:gd name="connsiteX1" fmla="*/ 121295 w 130958"/>
                    <a:gd name="connsiteY1" fmla="*/ 17106 h 99719"/>
                    <a:gd name="connsiteX2" fmla="*/ -817 w 130958"/>
                    <a:gd name="connsiteY2" fmla="*/ 95402 h 99719"/>
                  </a:gdLst>
                  <a:ahLst/>
                  <a:cxnLst>
                    <a:cxn ang="0">
                      <a:pos x="connsiteX0" y="connsiteY0"/>
                    </a:cxn>
                    <a:cxn ang="0">
                      <a:pos x="connsiteX1" y="connsiteY1"/>
                    </a:cxn>
                    <a:cxn ang="0">
                      <a:pos x="connsiteX2" y="connsiteY2"/>
                    </a:cxn>
                  </a:cxnLst>
                  <a:rect l="l" t="t" r="r" b="b"/>
                  <a:pathLst>
                    <a:path w="130958" h="99719">
                      <a:moveTo>
                        <a:pt x="-817" y="95402"/>
                      </a:moveTo>
                      <a:cubicBezTo>
                        <a:pt x="-817" y="95402"/>
                        <a:pt x="63477" y="-48902"/>
                        <a:pt x="121295" y="17106"/>
                      </a:cubicBezTo>
                      <a:cubicBezTo>
                        <a:pt x="145869" y="45205"/>
                        <a:pt x="123580" y="117500"/>
                        <a:pt x="-817" y="95402"/>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10497400" y="3017977"/>
                <a:ext cx="543873" cy="1409259"/>
                <a:chOff x="10497400" y="3017977"/>
                <a:chExt cx="543873" cy="1409259"/>
              </a:xfrm>
              <a:solidFill>
                <a:srgbClr val="00E8CA"/>
              </a:solidFill>
            </p:grpSpPr>
            <p:sp>
              <p:nvSpPr>
                <p:cNvPr id="56" name="任意多边形: 形状 55"/>
                <p:cNvSpPr/>
                <p:nvPr/>
              </p:nvSpPr>
              <p:spPr>
                <a:xfrm>
                  <a:off x="10497400" y="4009176"/>
                  <a:ext cx="130266" cy="130307"/>
                </a:xfrm>
                <a:custGeom>
                  <a:avLst/>
                  <a:gdLst>
                    <a:gd name="connsiteX0" fmla="*/ 2071 w 90892"/>
                    <a:gd name="connsiteY0" fmla="*/ 29388 h 90920"/>
                    <a:gd name="connsiteX1" fmla="*/ 28724 w 90892"/>
                    <a:gd name="connsiteY1" fmla="*/ 87853 h 90920"/>
                    <a:gd name="connsiteX2" fmla="*/ 87189 w 90892"/>
                    <a:gd name="connsiteY2" fmla="*/ 61200 h 90920"/>
                    <a:gd name="connsiteX3" fmla="*/ 60745 w 90892"/>
                    <a:gd name="connsiteY3" fmla="*/ 2814 h 90920"/>
                    <a:gd name="connsiteX4" fmla="*/ 2217 w 90892"/>
                    <a:gd name="connsiteY4" fmla="*/ 29000 h 90920"/>
                    <a:gd name="connsiteX5" fmla="*/ 2071 w 90892"/>
                    <a:gd name="connsiteY5" fmla="*/ 29388 h 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920">
                      <a:moveTo>
                        <a:pt x="2071" y="29388"/>
                      </a:moveTo>
                      <a:cubicBezTo>
                        <a:pt x="-6714" y="52893"/>
                        <a:pt x="5219" y="79069"/>
                        <a:pt x="28724" y="87853"/>
                      </a:cubicBezTo>
                      <a:cubicBezTo>
                        <a:pt x="52228" y="96638"/>
                        <a:pt x="78404" y="84705"/>
                        <a:pt x="87189" y="61200"/>
                      </a:cubicBezTo>
                      <a:cubicBezTo>
                        <a:pt x="95943" y="37777"/>
                        <a:pt x="84124" y="11683"/>
                        <a:pt x="60745" y="2814"/>
                      </a:cubicBezTo>
                      <a:cubicBezTo>
                        <a:pt x="37352" y="-6117"/>
                        <a:pt x="11148" y="5607"/>
                        <a:pt x="2217" y="29000"/>
                      </a:cubicBezTo>
                      <a:cubicBezTo>
                        <a:pt x="2168" y="29129"/>
                        <a:pt x="2120" y="29259"/>
                        <a:pt x="2071" y="293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0542346" y="3017977"/>
                  <a:ext cx="498927" cy="1409259"/>
                  <a:chOff x="10542346" y="3017977"/>
                  <a:chExt cx="498927" cy="1409259"/>
                </a:xfrm>
                <a:grpFill/>
              </p:grpSpPr>
              <p:sp>
                <p:nvSpPr>
                  <p:cNvPr id="40" name="任意多边形: 形状 39"/>
                  <p:cNvSpPr/>
                  <p:nvPr/>
                </p:nvSpPr>
                <p:spPr>
                  <a:xfrm>
                    <a:off x="10632181" y="3104292"/>
                    <a:ext cx="201903" cy="1322944"/>
                  </a:xfrm>
                  <a:custGeom>
                    <a:avLst/>
                    <a:gdLst>
                      <a:gd name="connsiteX0" fmla="*/ 16424 w 140875"/>
                      <a:gd name="connsiteY0" fmla="*/ 922887 h 923067"/>
                      <a:gd name="connsiteX1" fmla="*/ 89576 w 140875"/>
                      <a:gd name="connsiteY1" fmla="*/ -180 h 923067"/>
                      <a:gd name="connsiteX2" fmla="*/ 72050 w 140875"/>
                      <a:gd name="connsiteY2" fmla="*/ 6487 h 923067"/>
                      <a:gd name="connsiteX3" fmla="*/ -817 w 140875"/>
                      <a:gd name="connsiteY3" fmla="*/ 915268 h 923067"/>
                    </a:gdLst>
                    <a:ahLst/>
                    <a:cxnLst>
                      <a:cxn ang="0">
                        <a:pos x="connsiteX0" y="connsiteY0"/>
                      </a:cxn>
                      <a:cxn ang="0">
                        <a:pos x="connsiteX1" y="connsiteY1"/>
                      </a:cxn>
                      <a:cxn ang="0">
                        <a:pos x="connsiteX2" y="connsiteY2"/>
                      </a:cxn>
                      <a:cxn ang="0">
                        <a:pos x="connsiteX3" y="connsiteY3"/>
                      </a:cxn>
                    </a:cxnLst>
                    <a:rect l="l" t="t" r="r" b="b"/>
                    <a:pathLst>
                      <a:path w="140875" h="923067">
                        <a:moveTo>
                          <a:pt x="16424" y="922887"/>
                        </a:moveTo>
                        <a:cubicBezTo>
                          <a:pt x="241119" y="414443"/>
                          <a:pt x="91195" y="4011"/>
                          <a:pt x="89576" y="-180"/>
                        </a:cubicBezTo>
                        <a:lnTo>
                          <a:pt x="72050" y="6487"/>
                        </a:lnTo>
                        <a:cubicBezTo>
                          <a:pt x="73574" y="10488"/>
                          <a:pt x="220735" y="414157"/>
                          <a:pt x="-817" y="91526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形状 40"/>
                  <p:cNvSpPr/>
                  <p:nvPr/>
                </p:nvSpPr>
                <p:spPr>
                  <a:xfrm>
                    <a:off x="10695795" y="3290359"/>
                    <a:ext cx="129960" cy="168182"/>
                  </a:xfrm>
                  <a:custGeom>
                    <a:avLst/>
                    <a:gdLst>
                      <a:gd name="connsiteX0" fmla="*/ 75343 w 90677"/>
                      <a:gd name="connsiteY0" fmla="*/ 117348 h 117347"/>
                      <a:gd name="connsiteX1" fmla="*/ 90678 w 90677"/>
                      <a:gd name="connsiteY1" fmla="*/ 106585 h 117347"/>
                      <a:gd name="connsiteX2" fmla="*/ 15335 w 90677"/>
                      <a:gd name="connsiteY2" fmla="*/ 0 h 117347"/>
                      <a:gd name="connsiteX3" fmla="*/ 0 w 90677"/>
                      <a:gd name="connsiteY3" fmla="*/ 10763 h 117347"/>
                      <a:gd name="connsiteX4" fmla="*/ 75343 w 90677"/>
                      <a:gd name="connsiteY4" fmla="*/ 117348 h 1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117347">
                        <a:moveTo>
                          <a:pt x="75343" y="117348"/>
                        </a:moveTo>
                        <a:lnTo>
                          <a:pt x="90678" y="106585"/>
                        </a:lnTo>
                        <a:lnTo>
                          <a:pt x="15335" y="0"/>
                        </a:lnTo>
                        <a:lnTo>
                          <a:pt x="0" y="10763"/>
                        </a:lnTo>
                        <a:lnTo>
                          <a:pt x="75343" y="11734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形状 41"/>
                  <p:cNvSpPr/>
                  <p:nvPr/>
                </p:nvSpPr>
                <p:spPr>
                  <a:xfrm>
                    <a:off x="10675319" y="3494853"/>
                    <a:ext cx="155762" cy="146750"/>
                  </a:xfrm>
                  <a:custGeom>
                    <a:avLst/>
                    <a:gdLst>
                      <a:gd name="connsiteX0" fmla="*/ 95821 w 108680"/>
                      <a:gd name="connsiteY0" fmla="*/ 102394 h 102393"/>
                      <a:gd name="connsiteX1" fmla="*/ 108680 w 108680"/>
                      <a:gd name="connsiteY1" fmla="*/ 88487 h 102393"/>
                      <a:gd name="connsiteX2" fmla="*/ 12859 w 108680"/>
                      <a:gd name="connsiteY2" fmla="*/ 0 h 102393"/>
                      <a:gd name="connsiteX3" fmla="*/ 0 w 108680"/>
                      <a:gd name="connsiteY3" fmla="*/ 13621 h 102393"/>
                      <a:gd name="connsiteX4" fmla="*/ 95821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1" y="102394"/>
                        </a:moveTo>
                        <a:lnTo>
                          <a:pt x="108680" y="88487"/>
                        </a:lnTo>
                        <a:lnTo>
                          <a:pt x="12859" y="0"/>
                        </a:lnTo>
                        <a:lnTo>
                          <a:pt x="0" y="1362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形状 42"/>
                  <p:cNvSpPr/>
                  <p:nvPr/>
                </p:nvSpPr>
                <p:spPr>
                  <a:xfrm>
                    <a:off x="10663169" y="3702900"/>
                    <a:ext cx="155762" cy="146750"/>
                  </a:xfrm>
                  <a:custGeom>
                    <a:avLst/>
                    <a:gdLst>
                      <a:gd name="connsiteX0" fmla="*/ 95822 w 108680"/>
                      <a:gd name="connsiteY0" fmla="*/ 102394 h 102393"/>
                      <a:gd name="connsiteX1" fmla="*/ 108680 w 108680"/>
                      <a:gd name="connsiteY1" fmla="*/ 88678 h 102393"/>
                      <a:gd name="connsiteX2" fmla="*/ 12668 w 108680"/>
                      <a:gd name="connsiteY2" fmla="*/ 0 h 102393"/>
                      <a:gd name="connsiteX3" fmla="*/ 0 w 108680"/>
                      <a:gd name="connsiteY3" fmla="*/ 13716 h 102393"/>
                      <a:gd name="connsiteX4" fmla="*/ 95822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2" y="102394"/>
                        </a:moveTo>
                        <a:lnTo>
                          <a:pt x="108680" y="88678"/>
                        </a:lnTo>
                        <a:lnTo>
                          <a:pt x="12668" y="0"/>
                        </a:lnTo>
                        <a:lnTo>
                          <a:pt x="0" y="13716"/>
                        </a:lnTo>
                        <a:lnTo>
                          <a:pt x="95822"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10627539" y="3892516"/>
                    <a:ext cx="155486" cy="146750"/>
                  </a:xfrm>
                  <a:custGeom>
                    <a:avLst/>
                    <a:gdLst>
                      <a:gd name="connsiteX0" fmla="*/ 95821 w 108489"/>
                      <a:gd name="connsiteY0" fmla="*/ 102394 h 102393"/>
                      <a:gd name="connsiteX1" fmla="*/ 108490 w 108489"/>
                      <a:gd name="connsiteY1" fmla="*/ 88678 h 102393"/>
                      <a:gd name="connsiteX2" fmla="*/ 12668 w 108489"/>
                      <a:gd name="connsiteY2" fmla="*/ 0 h 102393"/>
                      <a:gd name="connsiteX3" fmla="*/ 0 w 108489"/>
                      <a:gd name="connsiteY3" fmla="*/ 13811 h 102393"/>
                      <a:gd name="connsiteX4" fmla="*/ 95821 w 108489"/>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9" h="102393">
                        <a:moveTo>
                          <a:pt x="95821" y="102394"/>
                        </a:moveTo>
                        <a:lnTo>
                          <a:pt x="108490" y="88678"/>
                        </a:lnTo>
                        <a:lnTo>
                          <a:pt x="12668" y="0"/>
                        </a:lnTo>
                        <a:lnTo>
                          <a:pt x="0" y="1381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rot="18755400">
                    <a:off x="10646804" y="4064767"/>
                    <a:ext cx="26893" cy="186886"/>
                  </a:xfrm>
                  <a:custGeom>
                    <a:avLst/>
                    <a:gdLst>
                      <a:gd name="connsiteX0" fmla="*/ -817 w 18764"/>
                      <a:gd name="connsiteY0" fmla="*/ -180 h 130397"/>
                      <a:gd name="connsiteX1" fmla="*/ 17947 w 18764"/>
                      <a:gd name="connsiteY1" fmla="*/ -180 h 130397"/>
                      <a:gd name="connsiteX2" fmla="*/ 17947 w 18764"/>
                      <a:gd name="connsiteY2" fmla="*/ 130217 h 130397"/>
                      <a:gd name="connsiteX3" fmla="*/ -817 w 18764"/>
                      <a:gd name="connsiteY3" fmla="*/ 130217 h 130397"/>
                    </a:gdLst>
                    <a:ahLst/>
                    <a:cxnLst>
                      <a:cxn ang="0">
                        <a:pos x="connsiteX0" y="connsiteY0"/>
                      </a:cxn>
                      <a:cxn ang="0">
                        <a:pos x="connsiteX1" y="connsiteY1"/>
                      </a:cxn>
                      <a:cxn ang="0">
                        <a:pos x="connsiteX2" y="connsiteY2"/>
                      </a:cxn>
                      <a:cxn ang="0">
                        <a:pos x="connsiteX3" y="connsiteY3"/>
                      </a:cxn>
                    </a:cxnLst>
                    <a:rect l="l" t="t" r="r" b="b"/>
                    <a:pathLst>
                      <a:path w="18764" h="130397">
                        <a:moveTo>
                          <a:pt x="-817" y="-180"/>
                        </a:moveTo>
                        <a:lnTo>
                          <a:pt x="17947" y="-180"/>
                        </a:lnTo>
                        <a:lnTo>
                          <a:pt x="17947" y="130217"/>
                        </a:lnTo>
                        <a:lnTo>
                          <a:pt x="-817" y="13021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10797497" y="3223467"/>
                    <a:ext cx="86138" cy="185656"/>
                  </a:xfrm>
                  <a:custGeom>
                    <a:avLst/>
                    <a:gdLst>
                      <a:gd name="connsiteX0" fmla="*/ 17716 w 60102"/>
                      <a:gd name="connsiteY0" fmla="*/ 129540 h 129539"/>
                      <a:gd name="connsiteX1" fmla="*/ 60103 w 60102"/>
                      <a:gd name="connsiteY1" fmla="*/ 6001 h 129539"/>
                      <a:gd name="connsiteX2" fmla="*/ 42386 w 60102"/>
                      <a:gd name="connsiteY2" fmla="*/ 0 h 129539"/>
                      <a:gd name="connsiteX3" fmla="*/ 0 w 60102"/>
                      <a:gd name="connsiteY3" fmla="*/ 123349 h 129539"/>
                      <a:gd name="connsiteX4" fmla="*/ 17716 w 60102"/>
                      <a:gd name="connsiteY4" fmla="*/ 129540 h 1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 h="129539">
                        <a:moveTo>
                          <a:pt x="17716" y="129540"/>
                        </a:moveTo>
                        <a:lnTo>
                          <a:pt x="60103" y="6001"/>
                        </a:lnTo>
                        <a:lnTo>
                          <a:pt x="42386" y="0"/>
                        </a:lnTo>
                        <a:lnTo>
                          <a:pt x="0" y="123349"/>
                        </a:lnTo>
                        <a:lnTo>
                          <a:pt x="17716" y="129540"/>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10812378" y="3428100"/>
                    <a:ext cx="116717" cy="175691"/>
                  </a:xfrm>
                  <a:custGeom>
                    <a:avLst/>
                    <a:gdLst>
                      <a:gd name="connsiteX0" fmla="*/ 16383 w 81438"/>
                      <a:gd name="connsiteY0" fmla="*/ 122587 h 122586"/>
                      <a:gd name="connsiteX1" fmla="*/ 81439 w 81438"/>
                      <a:gd name="connsiteY1" fmla="*/ 9430 h 122586"/>
                      <a:gd name="connsiteX2" fmla="*/ 65151 w 81438"/>
                      <a:gd name="connsiteY2" fmla="*/ 0 h 122586"/>
                      <a:gd name="connsiteX3" fmla="*/ 0 w 81438"/>
                      <a:gd name="connsiteY3" fmla="*/ 113252 h 122586"/>
                      <a:gd name="connsiteX4" fmla="*/ 16383 w 81438"/>
                      <a:gd name="connsiteY4" fmla="*/ 122587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 h="122586">
                        <a:moveTo>
                          <a:pt x="16383" y="122587"/>
                        </a:moveTo>
                        <a:lnTo>
                          <a:pt x="81439" y="9430"/>
                        </a:lnTo>
                        <a:lnTo>
                          <a:pt x="65151" y="0"/>
                        </a:lnTo>
                        <a:lnTo>
                          <a:pt x="0" y="113252"/>
                        </a:lnTo>
                        <a:lnTo>
                          <a:pt x="16383" y="12258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10799545" y="3681876"/>
                    <a:ext cx="150982" cy="151802"/>
                  </a:xfrm>
                  <a:custGeom>
                    <a:avLst/>
                    <a:gdLst>
                      <a:gd name="connsiteX0" fmla="*/ 13430 w 105346"/>
                      <a:gd name="connsiteY0" fmla="*/ 105918 h 105918"/>
                      <a:gd name="connsiteX1" fmla="*/ 105346 w 105346"/>
                      <a:gd name="connsiteY1" fmla="*/ 13145 h 105918"/>
                      <a:gd name="connsiteX2" fmla="*/ 92012 w 105346"/>
                      <a:gd name="connsiteY2" fmla="*/ 0 h 105918"/>
                      <a:gd name="connsiteX3" fmla="*/ 0 w 105346"/>
                      <a:gd name="connsiteY3" fmla="*/ 92583 h 105918"/>
                      <a:gd name="connsiteX4" fmla="*/ 13430 w 105346"/>
                      <a:gd name="connsiteY4" fmla="*/ 105918 h 10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46" h="105918">
                        <a:moveTo>
                          <a:pt x="13430" y="105918"/>
                        </a:moveTo>
                        <a:lnTo>
                          <a:pt x="105346" y="13145"/>
                        </a:lnTo>
                        <a:lnTo>
                          <a:pt x="92012" y="0"/>
                        </a:lnTo>
                        <a:lnTo>
                          <a:pt x="0" y="92583"/>
                        </a:lnTo>
                        <a:lnTo>
                          <a:pt x="13430" y="10591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10760638" y="3924461"/>
                    <a:ext cx="156444" cy="145796"/>
                  </a:xfrm>
                  <a:custGeom>
                    <a:avLst/>
                    <a:gdLst>
                      <a:gd name="connsiteX0" fmla="*/ 12573 w 109156"/>
                      <a:gd name="connsiteY0" fmla="*/ 101727 h 101727"/>
                      <a:gd name="connsiteX1" fmla="*/ 109156 w 109156"/>
                      <a:gd name="connsiteY1" fmla="*/ 13811 h 101727"/>
                      <a:gd name="connsiteX2" fmla="*/ 96584 w 109156"/>
                      <a:gd name="connsiteY2" fmla="*/ 0 h 101727"/>
                      <a:gd name="connsiteX3" fmla="*/ 0 w 109156"/>
                      <a:gd name="connsiteY3" fmla="*/ 87821 h 101727"/>
                      <a:gd name="connsiteX4" fmla="*/ 12573 w 109156"/>
                      <a:gd name="connsiteY4" fmla="*/ 101727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 h="101727">
                        <a:moveTo>
                          <a:pt x="12573" y="101727"/>
                        </a:moveTo>
                        <a:lnTo>
                          <a:pt x="109156" y="13811"/>
                        </a:lnTo>
                        <a:lnTo>
                          <a:pt x="96584" y="0"/>
                        </a:lnTo>
                        <a:lnTo>
                          <a:pt x="0" y="87821"/>
                        </a:lnTo>
                        <a:lnTo>
                          <a:pt x="12573" y="10172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10681597" y="4177692"/>
                    <a:ext cx="165451" cy="134327"/>
                  </a:xfrm>
                  <a:custGeom>
                    <a:avLst/>
                    <a:gdLst>
                      <a:gd name="connsiteX0" fmla="*/ 11240 w 115442"/>
                      <a:gd name="connsiteY0" fmla="*/ 93726 h 93725"/>
                      <a:gd name="connsiteX1" fmla="*/ 115443 w 115442"/>
                      <a:gd name="connsiteY1" fmla="*/ 15050 h 93725"/>
                      <a:gd name="connsiteX2" fmla="*/ 104013 w 115442"/>
                      <a:gd name="connsiteY2" fmla="*/ 0 h 93725"/>
                      <a:gd name="connsiteX3" fmla="*/ 0 w 115442"/>
                      <a:gd name="connsiteY3" fmla="*/ 78772 h 93725"/>
                      <a:gd name="connsiteX4" fmla="*/ 11240 w 115442"/>
                      <a:gd name="connsiteY4" fmla="*/ 93726 h 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93725">
                        <a:moveTo>
                          <a:pt x="11240" y="93726"/>
                        </a:moveTo>
                        <a:lnTo>
                          <a:pt x="115443" y="15050"/>
                        </a:lnTo>
                        <a:lnTo>
                          <a:pt x="104013" y="0"/>
                        </a:lnTo>
                        <a:lnTo>
                          <a:pt x="0" y="78772"/>
                        </a:lnTo>
                        <a:lnTo>
                          <a:pt x="11240" y="93726"/>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10686482" y="3017977"/>
                    <a:ext cx="130241" cy="130241"/>
                  </a:xfrm>
                  <a:custGeom>
                    <a:avLst/>
                    <a:gdLst>
                      <a:gd name="connsiteX0" fmla="*/ -604 w 90874"/>
                      <a:gd name="connsiteY0" fmla="*/ 40899 h 90874"/>
                      <a:gd name="connsiteX1" fmla="*/ 40262 w 90874"/>
                      <a:gd name="connsiteY1" fmla="*/ 90482 h 90874"/>
                      <a:gd name="connsiteX2" fmla="*/ 89845 w 90874"/>
                      <a:gd name="connsiteY2" fmla="*/ 49615 h 90874"/>
                      <a:gd name="connsiteX3" fmla="*/ 49021 w 90874"/>
                      <a:gd name="connsiteY3" fmla="*/ 36 h 90874"/>
                      <a:gd name="connsiteX4" fmla="*/ -600 w 90874"/>
                      <a:gd name="connsiteY4" fmla="*/ 40857 h 90874"/>
                      <a:gd name="connsiteX5" fmla="*/ -605 w 90874"/>
                      <a:gd name="connsiteY5" fmla="*/ 40899 h 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4" h="90874">
                        <a:moveTo>
                          <a:pt x="-604" y="40899"/>
                        </a:moveTo>
                        <a:cubicBezTo>
                          <a:pt x="-3011" y="65876"/>
                          <a:pt x="15286" y="88075"/>
                          <a:pt x="40262" y="90482"/>
                        </a:cubicBezTo>
                        <a:cubicBezTo>
                          <a:pt x="65239" y="92889"/>
                          <a:pt x="87438" y="74592"/>
                          <a:pt x="89845" y="49615"/>
                        </a:cubicBezTo>
                        <a:cubicBezTo>
                          <a:pt x="92251" y="24655"/>
                          <a:pt x="73979" y="2465"/>
                          <a:pt x="49021" y="36"/>
                        </a:cubicBezTo>
                        <a:cubicBezTo>
                          <a:pt x="24046" y="-2394"/>
                          <a:pt x="1830" y="15882"/>
                          <a:pt x="-600" y="40857"/>
                        </a:cubicBezTo>
                        <a:cubicBezTo>
                          <a:pt x="-602" y="40871"/>
                          <a:pt x="-603" y="40885"/>
                          <a:pt x="-605" y="408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10609624" y="3210063"/>
                    <a:ext cx="130506" cy="130499"/>
                  </a:xfrm>
                  <a:custGeom>
                    <a:avLst/>
                    <a:gdLst>
                      <a:gd name="connsiteX0" fmla="*/ -794 w 91059"/>
                      <a:gd name="connsiteY0" fmla="*/ 43938 h 91054"/>
                      <a:gd name="connsiteX1" fmla="*/ 43307 w 91059"/>
                      <a:gd name="connsiteY1" fmla="*/ 90852 h 91054"/>
                      <a:gd name="connsiteX2" fmla="*/ 90221 w 91059"/>
                      <a:gd name="connsiteY2" fmla="*/ 46749 h 91054"/>
                      <a:gd name="connsiteX3" fmla="*/ 46163 w 91059"/>
                      <a:gd name="connsiteY3" fmla="*/ -162 h 91054"/>
                      <a:gd name="connsiteX4" fmla="*/ -796 w 91059"/>
                      <a:gd name="connsiteY4" fmla="*/ 43938 h 9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4">
                        <a:moveTo>
                          <a:pt x="-794" y="43938"/>
                        </a:moveTo>
                        <a:cubicBezTo>
                          <a:pt x="-1571" y="69072"/>
                          <a:pt x="18174" y="90075"/>
                          <a:pt x="43307" y="90852"/>
                        </a:cubicBezTo>
                        <a:cubicBezTo>
                          <a:pt x="68441" y="91628"/>
                          <a:pt x="89444" y="71883"/>
                          <a:pt x="90221" y="46749"/>
                        </a:cubicBezTo>
                        <a:cubicBezTo>
                          <a:pt x="90996" y="21634"/>
                          <a:pt x="71279" y="638"/>
                          <a:pt x="46163" y="-162"/>
                        </a:cubicBezTo>
                        <a:cubicBezTo>
                          <a:pt x="21053" y="-858"/>
                          <a:pt x="85" y="18834"/>
                          <a:pt x="-796" y="4393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形状 52"/>
                  <p:cNvSpPr/>
                  <p:nvPr/>
                </p:nvSpPr>
                <p:spPr>
                  <a:xfrm>
                    <a:off x="10590360" y="3419094"/>
                    <a:ext cx="130268" cy="130346"/>
                  </a:xfrm>
                  <a:custGeom>
                    <a:avLst/>
                    <a:gdLst>
                      <a:gd name="connsiteX0" fmla="*/ 2169 w 90893"/>
                      <a:gd name="connsiteY0" fmla="*/ 29154 h 90947"/>
                      <a:gd name="connsiteX1" fmla="*/ 28463 w 90893"/>
                      <a:gd name="connsiteY1" fmla="*/ 87782 h 90947"/>
                      <a:gd name="connsiteX2" fmla="*/ 87091 w 90893"/>
                      <a:gd name="connsiteY2" fmla="*/ 61488 h 90947"/>
                      <a:gd name="connsiteX3" fmla="*/ 60797 w 90893"/>
                      <a:gd name="connsiteY3" fmla="*/ 2860 h 90947"/>
                      <a:gd name="connsiteX4" fmla="*/ 60557 w 90893"/>
                      <a:gd name="connsiteY4" fmla="*/ 2770 h 90947"/>
                      <a:gd name="connsiteX5" fmla="*/ 2213 w 90893"/>
                      <a:gd name="connsiteY5" fmla="*/ 29037 h 90947"/>
                      <a:gd name="connsiteX6" fmla="*/ 2169 w 90893"/>
                      <a:gd name="connsiteY6" fmla="*/ 29154 h 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3" h="90947">
                        <a:moveTo>
                          <a:pt x="2169" y="29154"/>
                        </a:moveTo>
                        <a:cubicBezTo>
                          <a:pt x="-6759" y="52605"/>
                          <a:pt x="5013" y="78853"/>
                          <a:pt x="28463" y="87782"/>
                        </a:cubicBezTo>
                        <a:cubicBezTo>
                          <a:pt x="51914" y="96710"/>
                          <a:pt x="78162" y="84938"/>
                          <a:pt x="87091" y="61488"/>
                        </a:cubicBezTo>
                        <a:cubicBezTo>
                          <a:pt x="96019" y="38037"/>
                          <a:pt x="84247" y="11789"/>
                          <a:pt x="60797" y="2860"/>
                        </a:cubicBezTo>
                        <a:cubicBezTo>
                          <a:pt x="60718" y="2830"/>
                          <a:pt x="60638" y="2800"/>
                          <a:pt x="60557" y="2770"/>
                        </a:cubicBezTo>
                        <a:cubicBezTo>
                          <a:pt x="37193" y="-6088"/>
                          <a:pt x="11071" y="5672"/>
                          <a:pt x="2213" y="29037"/>
                        </a:cubicBezTo>
                        <a:cubicBezTo>
                          <a:pt x="2198" y="29076"/>
                          <a:pt x="2184" y="29115"/>
                          <a:pt x="2169" y="291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任意多边形: 形状 53"/>
                  <p:cNvSpPr/>
                  <p:nvPr/>
                </p:nvSpPr>
                <p:spPr>
                  <a:xfrm>
                    <a:off x="10578169" y="3627139"/>
                    <a:ext cx="130268" cy="130228"/>
                  </a:xfrm>
                  <a:custGeom>
                    <a:avLst/>
                    <a:gdLst>
                      <a:gd name="connsiteX0" fmla="*/ 2102 w 90893"/>
                      <a:gd name="connsiteY0" fmla="*/ 29250 h 90865"/>
                      <a:gd name="connsiteX1" fmla="*/ 28641 w 90893"/>
                      <a:gd name="connsiteY1" fmla="*/ 87766 h 90865"/>
                      <a:gd name="connsiteX2" fmla="*/ 87159 w 90893"/>
                      <a:gd name="connsiteY2" fmla="*/ 61228 h 90865"/>
                      <a:gd name="connsiteX3" fmla="*/ 60777 w 90893"/>
                      <a:gd name="connsiteY3" fmla="*/ 2770 h 90865"/>
                      <a:gd name="connsiteX4" fmla="*/ 2102 w 90893"/>
                      <a:gd name="connsiteY4" fmla="*/ 29250 h 9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93" h="90865">
                        <a:moveTo>
                          <a:pt x="2102" y="29250"/>
                        </a:moveTo>
                        <a:cubicBezTo>
                          <a:pt x="-6729" y="52737"/>
                          <a:pt x="5153" y="78936"/>
                          <a:pt x="28641" y="87766"/>
                        </a:cubicBezTo>
                        <a:cubicBezTo>
                          <a:pt x="52128" y="96597"/>
                          <a:pt x="78328" y="84715"/>
                          <a:pt x="87159" y="61228"/>
                        </a:cubicBezTo>
                        <a:cubicBezTo>
                          <a:pt x="95966" y="37801"/>
                          <a:pt x="84170" y="11664"/>
                          <a:pt x="60777" y="2770"/>
                        </a:cubicBezTo>
                        <a:cubicBezTo>
                          <a:pt x="37262" y="-6113"/>
                          <a:pt x="10998" y="5740"/>
                          <a:pt x="2102" y="2925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10542346" y="3816715"/>
                    <a:ext cx="130542" cy="130581"/>
                  </a:xfrm>
                  <a:custGeom>
                    <a:avLst/>
                    <a:gdLst>
                      <a:gd name="connsiteX0" fmla="*/ 2142 w 91083"/>
                      <a:gd name="connsiteY0" fmla="*/ 29277 h 91111"/>
                      <a:gd name="connsiteX1" fmla="*/ 28613 w 91083"/>
                      <a:gd name="connsiteY1" fmla="*/ 87972 h 91111"/>
                      <a:gd name="connsiteX2" fmla="*/ 87309 w 91083"/>
                      <a:gd name="connsiteY2" fmla="*/ 61501 h 91111"/>
                      <a:gd name="connsiteX3" fmla="*/ 60837 w 91083"/>
                      <a:gd name="connsiteY3" fmla="*/ 2806 h 91111"/>
                      <a:gd name="connsiteX4" fmla="*/ 60816 w 91083"/>
                      <a:gd name="connsiteY4" fmla="*/ 2798 h 91111"/>
                      <a:gd name="connsiteX5" fmla="*/ 2201 w 91083"/>
                      <a:gd name="connsiteY5" fmla="*/ 29120 h 91111"/>
                      <a:gd name="connsiteX6" fmla="*/ 2142 w 91083"/>
                      <a:gd name="connsiteY6" fmla="*/ 29277 h 9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83" h="91111">
                        <a:moveTo>
                          <a:pt x="2142" y="29277"/>
                        </a:moveTo>
                        <a:cubicBezTo>
                          <a:pt x="-6757" y="52795"/>
                          <a:pt x="5095" y="79074"/>
                          <a:pt x="28613" y="87972"/>
                        </a:cubicBezTo>
                        <a:cubicBezTo>
                          <a:pt x="52132" y="96871"/>
                          <a:pt x="78410" y="85019"/>
                          <a:pt x="87309" y="61501"/>
                        </a:cubicBezTo>
                        <a:cubicBezTo>
                          <a:pt x="96207" y="37983"/>
                          <a:pt x="84355" y="11704"/>
                          <a:pt x="60837" y="2806"/>
                        </a:cubicBezTo>
                        <a:cubicBezTo>
                          <a:pt x="60830" y="2803"/>
                          <a:pt x="60823" y="2801"/>
                          <a:pt x="60816" y="2798"/>
                        </a:cubicBezTo>
                        <a:cubicBezTo>
                          <a:pt x="37362" y="-6120"/>
                          <a:pt x="11119" y="5665"/>
                          <a:pt x="2201" y="29120"/>
                        </a:cubicBezTo>
                        <a:cubicBezTo>
                          <a:pt x="2181" y="29172"/>
                          <a:pt x="2162" y="29225"/>
                          <a:pt x="2142" y="2927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形状 56"/>
                  <p:cNvSpPr/>
                  <p:nvPr/>
                </p:nvSpPr>
                <p:spPr>
                  <a:xfrm>
                    <a:off x="10830138" y="3131924"/>
                    <a:ext cx="130266" cy="130197"/>
                  </a:xfrm>
                  <a:custGeom>
                    <a:avLst/>
                    <a:gdLst>
                      <a:gd name="connsiteX0" fmla="*/ 87851 w 90892"/>
                      <a:gd name="connsiteY0" fmla="*/ 31212 h 90843"/>
                      <a:gd name="connsiteX1" fmla="*/ 58635 w 90892"/>
                      <a:gd name="connsiteY1" fmla="*/ 88439 h 90843"/>
                      <a:gd name="connsiteX2" fmla="*/ 1408 w 90892"/>
                      <a:gd name="connsiteY2" fmla="*/ 59222 h 90843"/>
                      <a:gd name="connsiteX3" fmla="*/ 30625 w 90892"/>
                      <a:gd name="connsiteY3" fmla="*/ 1995 h 90843"/>
                      <a:gd name="connsiteX4" fmla="*/ 30701 w 90892"/>
                      <a:gd name="connsiteY4" fmla="*/ 1970 h 90843"/>
                      <a:gd name="connsiteX5" fmla="*/ 87851 w 90892"/>
                      <a:gd name="connsiteY5" fmla="*/ 31212 h 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843">
                        <a:moveTo>
                          <a:pt x="87851" y="31212"/>
                        </a:moveTo>
                        <a:cubicBezTo>
                          <a:pt x="95586" y="55083"/>
                          <a:pt x="82505" y="80704"/>
                          <a:pt x="58635" y="88439"/>
                        </a:cubicBezTo>
                        <a:cubicBezTo>
                          <a:pt x="34764" y="96173"/>
                          <a:pt x="9142" y="83092"/>
                          <a:pt x="1408" y="59222"/>
                        </a:cubicBezTo>
                        <a:cubicBezTo>
                          <a:pt x="-6327" y="35351"/>
                          <a:pt x="6754" y="9730"/>
                          <a:pt x="30625" y="1995"/>
                        </a:cubicBezTo>
                        <a:cubicBezTo>
                          <a:pt x="30650" y="1987"/>
                          <a:pt x="30676" y="1979"/>
                          <a:pt x="30701" y="1970"/>
                        </a:cubicBezTo>
                        <a:cubicBezTo>
                          <a:pt x="54546" y="-5600"/>
                          <a:pt x="80040" y="7444"/>
                          <a:pt x="87851" y="3121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形状 57"/>
                  <p:cNvSpPr/>
                  <p:nvPr/>
                </p:nvSpPr>
                <p:spPr>
                  <a:xfrm>
                    <a:off x="10881817" y="3344054"/>
                    <a:ext cx="130521" cy="130535"/>
                  </a:xfrm>
                  <a:custGeom>
                    <a:avLst/>
                    <a:gdLst>
                      <a:gd name="connsiteX0" fmla="*/ 89894 w 91069"/>
                      <a:gd name="connsiteY0" fmla="*/ 39697 h 91079"/>
                      <a:gd name="connsiteX1" fmla="*/ 50386 w 91069"/>
                      <a:gd name="connsiteY1" fmla="*/ 90540 h 91079"/>
                      <a:gd name="connsiteX2" fmla="*/ -458 w 91069"/>
                      <a:gd name="connsiteY2" fmla="*/ 51032 h 91079"/>
                      <a:gd name="connsiteX3" fmla="*/ 39050 w 91069"/>
                      <a:gd name="connsiteY3" fmla="*/ 189 h 91079"/>
                      <a:gd name="connsiteX4" fmla="*/ 39220 w 91069"/>
                      <a:gd name="connsiteY4" fmla="*/ 168 h 91079"/>
                      <a:gd name="connsiteX5" fmla="*/ 89890 w 91069"/>
                      <a:gd name="connsiteY5" fmla="*/ 39678 h 91079"/>
                      <a:gd name="connsiteX6" fmla="*/ 89893 w 91069"/>
                      <a:gd name="connsiteY6" fmla="*/ 39697 h 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9" h="91079">
                        <a:moveTo>
                          <a:pt x="89894" y="39697"/>
                        </a:moveTo>
                        <a:cubicBezTo>
                          <a:pt x="93024" y="64647"/>
                          <a:pt x="75335" y="87410"/>
                          <a:pt x="50386" y="90540"/>
                        </a:cubicBezTo>
                        <a:cubicBezTo>
                          <a:pt x="25436" y="93670"/>
                          <a:pt x="2672" y="75982"/>
                          <a:pt x="-458" y="51032"/>
                        </a:cubicBezTo>
                        <a:cubicBezTo>
                          <a:pt x="-3588" y="26083"/>
                          <a:pt x="14101" y="3320"/>
                          <a:pt x="39050" y="189"/>
                        </a:cubicBezTo>
                        <a:cubicBezTo>
                          <a:pt x="39107" y="182"/>
                          <a:pt x="39163" y="175"/>
                          <a:pt x="39220" y="168"/>
                        </a:cubicBezTo>
                        <a:cubicBezTo>
                          <a:pt x="64123" y="-2914"/>
                          <a:pt x="86809" y="14776"/>
                          <a:pt x="89890" y="39678"/>
                        </a:cubicBezTo>
                        <a:cubicBezTo>
                          <a:pt x="89891" y="39685"/>
                          <a:pt x="89891" y="39691"/>
                          <a:pt x="89893" y="3969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任意多边形: 形状 58"/>
                  <p:cNvSpPr/>
                  <p:nvPr/>
                </p:nvSpPr>
                <p:spPr>
                  <a:xfrm>
                    <a:off x="10911299" y="3609720"/>
                    <a:ext cx="129974" cy="129976"/>
                  </a:xfrm>
                  <a:custGeom>
                    <a:avLst/>
                    <a:gdLst>
                      <a:gd name="connsiteX0" fmla="*/ 89422 w 90688"/>
                      <a:gd name="connsiteY0" fmla="*/ 51498 h 90689"/>
                      <a:gd name="connsiteX1" fmla="*/ 38193 w 90688"/>
                      <a:gd name="connsiteY1" fmla="*/ 90058 h 90689"/>
                      <a:gd name="connsiteX2" fmla="*/ -366 w 90688"/>
                      <a:gd name="connsiteY2" fmla="*/ 38830 h 90689"/>
                      <a:gd name="connsiteX3" fmla="*/ 50750 w 90688"/>
                      <a:gd name="connsiteY3" fmla="*/ 254 h 90689"/>
                      <a:gd name="connsiteX4" fmla="*/ 89438 w 90688"/>
                      <a:gd name="connsiteY4" fmla="*/ 51387 h 90689"/>
                      <a:gd name="connsiteX5" fmla="*/ 89422 w 90688"/>
                      <a:gd name="connsiteY5" fmla="*/ 51499 h 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8" h="90689">
                        <a:moveTo>
                          <a:pt x="89422" y="51498"/>
                        </a:moveTo>
                        <a:cubicBezTo>
                          <a:pt x="85924" y="76293"/>
                          <a:pt x="62988" y="93557"/>
                          <a:pt x="38193" y="90058"/>
                        </a:cubicBezTo>
                        <a:cubicBezTo>
                          <a:pt x="13398" y="86560"/>
                          <a:pt x="-3865" y="63624"/>
                          <a:pt x="-366" y="38830"/>
                        </a:cubicBezTo>
                        <a:cubicBezTo>
                          <a:pt x="3127" y="14079"/>
                          <a:pt x="25991" y="-3177"/>
                          <a:pt x="50750" y="254"/>
                        </a:cubicBezTo>
                        <a:cubicBezTo>
                          <a:pt x="75554" y="3691"/>
                          <a:pt x="92875" y="26584"/>
                          <a:pt x="89438" y="51387"/>
                        </a:cubicBezTo>
                        <a:cubicBezTo>
                          <a:pt x="89433" y="51424"/>
                          <a:pt x="89427" y="51461"/>
                          <a:pt x="89422" y="514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任意多边形: 形状 59"/>
                  <p:cNvSpPr/>
                  <p:nvPr/>
                </p:nvSpPr>
                <p:spPr>
                  <a:xfrm>
                    <a:off x="10878636" y="3853832"/>
                    <a:ext cx="130232" cy="130255"/>
                  </a:xfrm>
                  <a:custGeom>
                    <a:avLst/>
                    <a:gdLst>
                      <a:gd name="connsiteX0" fmla="*/ 89257 w 90868"/>
                      <a:gd name="connsiteY0" fmla="*/ 53767 h 90884"/>
                      <a:gd name="connsiteX1" fmla="*/ 36121 w 90868"/>
                      <a:gd name="connsiteY1" fmla="*/ 89893 h 90884"/>
                      <a:gd name="connsiteX2" fmla="*/ -5 w 90868"/>
                      <a:gd name="connsiteY2" fmla="*/ 36757 h 90884"/>
                      <a:gd name="connsiteX3" fmla="*/ 53061 w 90868"/>
                      <a:gd name="connsiteY3" fmla="*/ 618 h 90884"/>
                      <a:gd name="connsiteX4" fmla="*/ 89257 w 90868"/>
                      <a:gd name="connsiteY4" fmla="*/ 53767 h 9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8" h="90884">
                        <a:moveTo>
                          <a:pt x="89257" y="53767"/>
                        </a:moveTo>
                        <a:cubicBezTo>
                          <a:pt x="84559" y="78416"/>
                          <a:pt x="60769" y="94590"/>
                          <a:pt x="36121" y="89893"/>
                        </a:cubicBezTo>
                        <a:cubicBezTo>
                          <a:pt x="11472" y="85196"/>
                          <a:pt x="-4703" y="61406"/>
                          <a:pt x="-5" y="36757"/>
                        </a:cubicBezTo>
                        <a:cubicBezTo>
                          <a:pt x="4688" y="12135"/>
                          <a:pt x="28433" y="-4036"/>
                          <a:pt x="53061" y="618"/>
                        </a:cubicBezTo>
                        <a:cubicBezTo>
                          <a:pt x="77713" y="5330"/>
                          <a:pt x="93903" y="29103"/>
                          <a:pt x="89257" y="5376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形状 60"/>
                  <p:cNvSpPr/>
                  <p:nvPr/>
                </p:nvSpPr>
                <p:spPr>
                  <a:xfrm>
                    <a:off x="10811432" y="4111393"/>
                    <a:ext cx="130509" cy="130539"/>
                  </a:xfrm>
                  <a:custGeom>
                    <a:avLst/>
                    <a:gdLst>
                      <a:gd name="connsiteX0" fmla="*/ 88524 w 91060"/>
                      <a:gd name="connsiteY0" fmla="*/ 57795 h 91082"/>
                      <a:gd name="connsiteX1" fmla="*/ 32291 w 91060"/>
                      <a:gd name="connsiteY1" fmla="*/ 89160 h 91082"/>
                      <a:gd name="connsiteX2" fmla="*/ 926 w 91060"/>
                      <a:gd name="connsiteY2" fmla="*/ 32927 h 91082"/>
                      <a:gd name="connsiteX3" fmla="*/ 57158 w 91060"/>
                      <a:gd name="connsiteY3" fmla="*/ 1562 h 91082"/>
                      <a:gd name="connsiteX4" fmla="*/ 57282 w 91060"/>
                      <a:gd name="connsiteY4" fmla="*/ 1597 h 91082"/>
                      <a:gd name="connsiteX5" fmla="*/ 88524 w 91060"/>
                      <a:gd name="connsiteY5" fmla="*/ 57795 h 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0" h="91082">
                        <a:moveTo>
                          <a:pt x="88524" y="57795"/>
                        </a:moveTo>
                        <a:cubicBezTo>
                          <a:pt x="81657" y="81984"/>
                          <a:pt x="56480" y="96027"/>
                          <a:pt x="32291" y="89160"/>
                        </a:cubicBezTo>
                        <a:cubicBezTo>
                          <a:pt x="8102" y="82293"/>
                          <a:pt x="-5941" y="57116"/>
                          <a:pt x="926" y="32927"/>
                        </a:cubicBezTo>
                        <a:cubicBezTo>
                          <a:pt x="7793" y="8737"/>
                          <a:pt x="32969" y="-5305"/>
                          <a:pt x="57158" y="1562"/>
                        </a:cubicBezTo>
                        <a:cubicBezTo>
                          <a:pt x="57199" y="1574"/>
                          <a:pt x="57241" y="1585"/>
                          <a:pt x="57282" y="1597"/>
                        </a:cubicBezTo>
                        <a:cubicBezTo>
                          <a:pt x="81368" y="8562"/>
                          <a:pt x="95321" y="33660"/>
                          <a:pt x="88524" y="5779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21" name="组合 20"/>
            <p:cNvGrpSpPr/>
            <p:nvPr/>
          </p:nvGrpSpPr>
          <p:grpSpPr>
            <a:xfrm>
              <a:off x="7013494" y="1398241"/>
              <a:ext cx="1012476" cy="2367746"/>
              <a:chOff x="5913898" y="2835617"/>
              <a:chExt cx="834171" cy="1950767"/>
            </a:xfrm>
          </p:grpSpPr>
          <p:grpSp>
            <p:nvGrpSpPr>
              <p:cNvPr id="19" name="组合 18"/>
              <p:cNvGrpSpPr/>
              <p:nvPr/>
            </p:nvGrpSpPr>
            <p:grpSpPr>
              <a:xfrm>
                <a:off x="5913898" y="3699600"/>
                <a:ext cx="750626" cy="1086784"/>
                <a:chOff x="6388878" y="3511640"/>
                <a:chExt cx="750626" cy="1086784"/>
              </a:xfrm>
              <a:solidFill>
                <a:srgbClr val="00E8CA"/>
              </a:solidFill>
            </p:grpSpPr>
            <p:sp>
              <p:nvSpPr>
                <p:cNvPr id="62" name="任意多边形: 形状 61"/>
                <p:cNvSpPr/>
                <p:nvPr/>
              </p:nvSpPr>
              <p:spPr>
                <a:xfrm>
                  <a:off x="6556868" y="3683516"/>
                  <a:ext cx="582636" cy="914908"/>
                </a:xfrm>
                <a:custGeom>
                  <a:avLst/>
                  <a:gdLst>
                    <a:gd name="connsiteX0" fmla="*/ 390661 w 406526"/>
                    <a:gd name="connsiteY0" fmla="*/ 638185 h 638365"/>
                    <a:gd name="connsiteX1" fmla="*/ 405710 w 406526"/>
                    <a:gd name="connsiteY1" fmla="*/ 616087 h 638365"/>
                    <a:gd name="connsiteX2" fmla="*/ 25949 w 406526"/>
                    <a:gd name="connsiteY2" fmla="*/ -180 h 638365"/>
                    <a:gd name="connsiteX3" fmla="*/ -817 w 406526"/>
                    <a:gd name="connsiteY3" fmla="*/ 1534 h 638365"/>
                    <a:gd name="connsiteX4" fmla="*/ 390661 w 406526"/>
                    <a:gd name="connsiteY4" fmla="*/ 638185 h 63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6" h="638365">
                      <a:moveTo>
                        <a:pt x="390661" y="638185"/>
                      </a:moveTo>
                      <a:lnTo>
                        <a:pt x="405710" y="616087"/>
                      </a:lnTo>
                      <a:cubicBezTo>
                        <a:pt x="53285" y="377962"/>
                        <a:pt x="26234" y="3630"/>
                        <a:pt x="25949" y="-180"/>
                      </a:cubicBezTo>
                      <a:lnTo>
                        <a:pt x="-817" y="1534"/>
                      </a:lnTo>
                      <a:cubicBezTo>
                        <a:pt x="-436" y="5344"/>
                        <a:pt x="27187" y="392631"/>
                        <a:pt x="390661" y="6381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p:cNvSpPr/>
                <p:nvPr/>
              </p:nvSpPr>
              <p:spPr>
                <a:xfrm>
                  <a:off x="6442283" y="3511640"/>
                  <a:ext cx="142901" cy="202181"/>
                </a:xfrm>
                <a:custGeom>
                  <a:avLst/>
                  <a:gdLst>
                    <a:gd name="connsiteX0" fmla="*/ 98564 w 99707"/>
                    <a:gd name="connsiteY0" fmla="*/ 140889 h 141069"/>
                    <a:gd name="connsiteX1" fmla="*/ 24364 w 99707"/>
                    <a:gd name="connsiteY1" fmla="*/ 396 h 141069"/>
                    <a:gd name="connsiteX2" fmla="*/ 98564 w 99707"/>
                    <a:gd name="connsiteY2" fmla="*/ 140889 h 141069"/>
                  </a:gdLst>
                  <a:ahLst/>
                  <a:cxnLst>
                    <a:cxn ang="0">
                      <a:pos x="connsiteX0" y="connsiteY0"/>
                    </a:cxn>
                    <a:cxn ang="0">
                      <a:pos x="connsiteX1" y="connsiteY1"/>
                    </a:cxn>
                    <a:cxn ang="0">
                      <a:pos x="connsiteX2" y="connsiteY2"/>
                    </a:cxn>
                  </a:cxnLst>
                  <a:rect l="l" t="t" r="r" b="b"/>
                  <a:pathLst>
                    <a:path w="99707" h="141069">
                      <a:moveTo>
                        <a:pt x="98564" y="140889"/>
                      </a:moveTo>
                      <a:cubicBezTo>
                        <a:pt x="98564" y="140889"/>
                        <a:pt x="108089" y="-10653"/>
                        <a:pt x="24364" y="396"/>
                      </a:cubicBezTo>
                      <a:cubicBezTo>
                        <a:pt x="-11831" y="5634"/>
                        <a:pt x="-25261" y="74405"/>
                        <a:pt x="98564" y="14088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任意多边形: 形状 63"/>
                <p:cNvSpPr/>
                <p:nvPr/>
              </p:nvSpPr>
              <p:spPr>
                <a:xfrm>
                  <a:off x="6388878" y="3673604"/>
                  <a:ext cx="208669" cy="131767"/>
                </a:xfrm>
                <a:custGeom>
                  <a:avLst/>
                  <a:gdLst>
                    <a:gd name="connsiteX0" fmla="*/ 144781 w 145597"/>
                    <a:gd name="connsiteY0" fmla="*/ 83126 h 91939"/>
                    <a:gd name="connsiteX1" fmla="*/ 4383 w 145597"/>
                    <a:gd name="connsiteY1" fmla="*/ 19308 h 91939"/>
                    <a:gd name="connsiteX2" fmla="*/ 144781 w 145597"/>
                    <a:gd name="connsiteY2" fmla="*/ 83126 h 91939"/>
                  </a:gdLst>
                  <a:ahLst/>
                  <a:cxnLst>
                    <a:cxn ang="0">
                      <a:pos x="connsiteX0" y="connsiteY0"/>
                    </a:cxn>
                    <a:cxn ang="0">
                      <a:pos x="connsiteX1" y="connsiteY1"/>
                    </a:cxn>
                    <a:cxn ang="0">
                      <a:pos x="connsiteX2" y="connsiteY2"/>
                    </a:cxn>
                  </a:cxnLst>
                  <a:rect l="l" t="t" r="r" b="b"/>
                  <a:pathLst>
                    <a:path w="145597" h="91939">
                      <a:moveTo>
                        <a:pt x="144781" y="83126"/>
                      </a:moveTo>
                      <a:cubicBezTo>
                        <a:pt x="144781" y="83126"/>
                        <a:pt x="51722" y="-48700"/>
                        <a:pt x="4383" y="19308"/>
                      </a:cubicBezTo>
                      <a:cubicBezTo>
                        <a:pt x="-15715" y="48454"/>
                        <a:pt x="20670" y="115511"/>
                        <a:pt x="144781" y="8312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形状 64"/>
                <p:cNvSpPr/>
                <p:nvPr/>
              </p:nvSpPr>
              <p:spPr>
                <a:xfrm>
                  <a:off x="6584159" y="3624032"/>
                  <a:ext cx="133533" cy="188624"/>
                </a:xfrm>
                <a:custGeom>
                  <a:avLst/>
                  <a:gdLst>
                    <a:gd name="connsiteX0" fmla="*/ 2050 w 93171"/>
                    <a:gd name="connsiteY0" fmla="*/ 131430 h 131610"/>
                    <a:gd name="connsiteX1" fmla="*/ 64153 w 93171"/>
                    <a:gd name="connsiteY1" fmla="*/ 2652 h 131610"/>
                    <a:gd name="connsiteX2" fmla="*/ 2050 w 93171"/>
                    <a:gd name="connsiteY2" fmla="*/ 131430 h 131610"/>
                  </a:gdLst>
                  <a:ahLst/>
                  <a:cxnLst>
                    <a:cxn ang="0">
                      <a:pos x="connsiteX0" y="connsiteY0"/>
                    </a:cxn>
                    <a:cxn ang="0">
                      <a:pos x="connsiteX1" y="connsiteY1"/>
                    </a:cxn>
                    <a:cxn ang="0">
                      <a:pos x="connsiteX2" y="connsiteY2"/>
                    </a:cxn>
                  </a:cxnLst>
                  <a:rect l="l" t="t" r="r" b="b"/>
                  <a:pathLst>
                    <a:path w="93171" h="131610">
                      <a:moveTo>
                        <a:pt x="2050" y="131430"/>
                      </a:moveTo>
                      <a:cubicBezTo>
                        <a:pt x="2050" y="131430"/>
                        <a:pt x="-21096" y="-22780"/>
                        <a:pt x="64153" y="2652"/>
                      </a:cubicBezTo>
                      <a:cubicBezTo>
                        <a:pt x="100538" y="13415"/>
                        <a:pt x="120731" y="85710"/>
                        <a:pt x="2050" y="13143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形状 65"/>
                <p:cNvSpPr/>
                <p:nvPr/>
              </p:nvSpPr>
              <p:spPr>
                <a:xfrm>
                  <a:off x="6645551" y="3798306"/>
                  <a:ext cx="129729" cy="193045"/>
                </a:xfrm>
                <a:custGeom>
                  <a:avLst/>
                  <a:gdLst>
                    <a:gd name="connsiteX0" fmla="*/ 4363 w 90517"/>
                    <a:gd name="connsiteY0" fmla="*/ 134515 h 134695"/>
                    <a:gd name="connsiteX1" fmla="*/ 59989 w 90517"/>
                    <a:gd name="connsiteY1" fmla="*/ 1832 h 134695"/>
                    <a:gd name="connsiteX2" fmla="*/ 4363 w 90517"/>
                    <a:gd name="connsiteY2" fmla="*/ 134515 h 134695"/>
                  </a:gdLst>
                  <a:ahLst/>
                  <a:cxnLst>
                    <a:cxn ang="0">
                      <a:pos x="connsiteX0" y="connsiteY0"/>
                    </a:cxn>
                    <a:cxn ang="0">
                      <a:pos x="connsiteX1" y="connsiteY1"/>
                    </a:cxn>
                    <a:cxn ang="0">
                      <a:pos x="connsiteX2" y="connsiteY2"/>
                    </a:cxn>
                  </a:cxnLst>
                  <a:rect l="l" t="t" r="r" b="b"/>
                  <a:pathLst>
                    <a:path w="90517" h="134695">
                      <a:moveTo>
                        <a:pt x="4363" y="134515"/>
                      </a:moveTo>
                      <a:cubicBezTo>
                        <a:pt x="4363" y="134515"/>
                        <a:pt x="-25927" y="-19409"/>
                        <a:pt x="59989" y="1832"/>
                      </a:cubicBezTo>
                      <a:cubicBezTo>
                        <a:pt x="96279" y="10976"/>
                        <a:pt x="119710" y="82509"/>
                        <a:pt x="4363" y="1345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任意多边形: 形状 66"/>
                <p:cNvSpPr/>
                <p:nvPr/>
              </p:nvSpPr>
              <p:spPr>
                <a:xfrm>
                  <a:off x="6708365" y="3941681"/>
                  <a:ext cx="130329" cy="192600"/>
                </a:xfrm>
                <a:custGeom>
                  <a:avLst/>
                  <a:gdLst>
                    <a:gd name="connsiteX0" fmla="*/ 4159 w 90936"/>
                    <a:gd name="connsiteY0" fmla="*/ 134204 h 134384"/>
                    <a:gd name="connsiteX1" fmla="*/ 60261 w 90936"/>
                    <a:gd name="connsiteY1" fmla="*/ 1901 h 134384"/>
                    <a:gd name="connsiteX2" fmla="*/ 4159 w 90936"/>
                    <a:gd name="connsiteY2" fmla="*/ 134204 h 134384"/>
                  </a:gdLst>
                  <a:ahLst/>
                  <a:cxnLst>
                    <a:cxn ang="0">
                      <a:pos x="connsiteX0" y="connsiteY0"/>
                    </a:cxn>
                    <a:cxn ang="0">
                      <a:pos x="connsiteX1" y="connsiteY1"/>
                    </a:cxn>
                    <a:cxn ang="0">
                      <a:pos x="connsiteX2" y="connsiteY2"/>
                    </a:cxn>
                  </a:cxnLst>
                  <a:rect l="l" t="t" r="r" b="b"/>
                  <a:pathLst>
                    <a:path w="90936" h="134384">
                      <a:moveTo>
                        <a:pt x="4159" y="134204"/>
                      </a:moveTo>
                      <a:cubicBezTo>
                        <a:pt x="4159" y="134204"/>
                        <a:pt x="-25559" y="-19720"/>
                        <a:pt x="60261" y="1901"/>
                      </a:cubicBezTo>
                      <a:cubicBezTo>
                        <a:pt x="96932" y="10855"/>
                        <a:pt x="120078" y="82578"/>
                        <a:pt x="4159" y="13420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任意多边形: 形状 67"/>
                <p:cNvSpPr/>
                <p:nvPr/>
              </p:nvSpPr>
              <p:spPr>
                <a:xfrm>
                  <a:off x="6796116" y="4088858"/>
                  <a:ext cx="122030" cy="205962"/>
                </a:xfrm>
                <a:custGeom>
                  <a:avLst/>
                  <a:gdLst>
                    <a:gd name="connsiteX0" fmla="*/ 16656 w 85144"/>
                    <a:gd name="connsiteY0" fmla="*/ 143527 h 143707"/>
                    <a:gd name="connsiteX1" fmla="*/ 47612 w 85144"/>
                    <a:gd name="connsiteY1" fmla="*/ -15 h 143707"/>
                    <a:gd name="connsiteX2" fmla="*/ 16656 w 85144"/>
                    <a:gd name="connsiteY2" fmla="*/ 143527 h 143707"/>
                  </a:gdLst>
                  <a:ahLst/>
                  <a:cxnLst>
                    <a:cxn ang="0">
                      <a:pos x="connsiteX0" y="connsiteY0"/>
                    </a:cxn>
                    <a:cxn ang="0">
                      <a:pos x="connsiteX1" y="connsiteY1"/>
                    </a:cxn>
                    <a:cxn ang="0">
                      <a:pos x="connsiteX2" y="connsiteY2"/>
                    </a:cxn>
                  </a:cxnLst>
                  <a:rect l="l" t="t" r="r" b="b"/>
                  <a:pathLst>
                    <a:path w="85144" h="143707">
                      <a:moveTo>
                        <a:pt x="16656" y="143527"/>
                      </a:moveTo>
                      <a:cubicBezTo>
                        <a:pt x="16656" y="143527"/>
                        <a:pt x="-38684" y="-5826"/>
                        <a:pt x="47612" y="-15"/>
                      </a:cubicBezTo>
                      <a:cubicBezTo>
                        <a:pt x="84378" y="2366"/>
                        <a:pt x="119049" y="70089"/>
                        <a:pt x="16656" y="14352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任意多边形: 形状 68"/>
                <p:cNvSpPr/>
                <p:nvPr/>
              </p:nvSpPr>
              <p:spPr>
                <a:xfrm>
                  <a:off x="6901045" y="4208459"/>
                  <a:ext cx="122890" cy="204171"/>
                </a:xfrm>
                <a:custGeom>
                  <a:avLst/>
                  <a:gdLst>
                    <a:gd name="connsiteX0" fmla="*/ 14310 w 85745"/>
                    <a:gd name="connsiteY0" fmla="*/ 142278 h 142458"/>
                    <a:gd name="connsiteX1" fmla="*/ 49457 w 85745"/>
                    <a:gd name="connsiteY1" fmla="*/ 165 h 142458"/>
                    <a:gd name="connsiteX2" fmla="*/ 14310 w 85745"/>
                    <a:gd name="connsiteY2" fmla="*/ 142278 h 142458"/>
                  </a:gdLst>
                  <a:ahLst/>
                  <a:cxnLst>
                    <a:cxn ang="0">
                      <a:pos x="connsiteX0" y="connsiteY0"/>
                    </a:cxn>
                    <a:cxn ang="0">
                      <a:pos x="connsiteX1" y="connsiteY1"/>
                    </a:cxn>
                    <a:cxn ang="0">
                      <a:pos x="connsiteX2" y="connsiteY2"/>
                    </a:cxn>
                  </a:cxnLst>
                  <a:rect l="l" t="t" r="r" b="b"/>
                  <a:pathLst>
                    <a:path w="85745" h="142458">
                      <a:moveTo>
                        <a:pt x="14310" y="142278"/>
                      </a:moveTo>
                      <a:cubicBezTo>
                        <a:pt x="14310" y="142278"/>
                        <a:pt x="-37030" y="-8313"/>
                        <a:pt x="49457" y="165"/>
                      </a:cubicBezTo>
                      <a:cubicBezTo>
                        <a:pt x="86128" y="3689"/>
                        <a:pt x="119085" y="71888"/>
                        <a:pt x="14310" y="1422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任意多边形: 形状 69"/>
                <p:cNvSpPr/>
                <p:nvPr/>
              </p:nvSpPr>
              <p:spPr>
                <a:xfrm>
                  <a:off x="7016656" y="4325347"/>
                  <a:ext cx="118518" cy="218472"/>
                </a:xfrm>
                <a:custGeom>
                  <a:avLst/>
                  <a:gdLst>
                    <a:gd name="connsiteX0" fmla="*/ 40037 w 82695"/>
                    <a:gd name="connsiteY0" fmla="*/ 152256 h 152436"/>
                    <a:gd name="connsiteX1" fmla="*/ 34227 w 82695"/>
                    <a:gd name="connsiteY1" fmla="*/ 332 h 152436"/>
                    <a:gd name="connsiteX2" fmla="*/ 40037 w 82695"/>
                    <a:gd name="connsiteY2" fmla="*/ 152256 h 152436"/>
                  </a:gdLst>
                  <a:ahLst/>
                  <a:cxnLst>
                    <a:cxn ang="0">
                      <a:pos x="connsiteX0" y="connsiteY0"/>
                    </a:cxn>
                    <a:cxn ang="0">
                      <a:pos x="connsiteX1" y="connsiteY1"/>
                    </a:cxn>
                    <a:cxn ang="0">
                      <a:pos x="connsiteX2" y="connsiteY2"/>
                    </a:cxn>
                  </a:cxnLst>
                  <a:rect l="l" t="t" r="r" b="b"/>
                  <a:pathLst>
                    <a:path w="82695" h="152436">
                      <a:moveTo>
                        <a:pt x="40037" y="152256"/>
                      </a:moveTo>
                      <a:cubicBezTo>
                        <a:pt x="40037" y="152256"/>
                        <a:pt x="-47879" y="17001"/>
                        <a:pt x="34227" y="332"/>
                      </a:cubicBezTo>
                      <a:cubicBezTo>
                        <a:pt x="69279" y="-6335"/>
                        <a:pt x="118238" y="52434"/>
                        <a:pt x="40037" y="15225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形状 70"/>
                <p:cNvSpPr/>
                <p:nvPr/>
              </p:nvSpPr>
              <p:spPr>
                <a:xfrm>
                  <a:off x="6426418" y="3825830"/>
                  <a:ext cx="208807" cy="131590"/>
                </a:xfrm>
                <a:custGeom>
                  <a:avLst/>
                  <a:gdLst>
                    <a:gd name="connsiteX0" fmla="*/ 144876 w 145692"/>
                    <a:gd name="connsiteY0" fmla="*/ 83115 h 91815"/>
                    <a:gd name="connsiteX1" fmla="*/ 4382 w 145692"/>
                    <a:gd name="connsiteY1" fmla="*/ 19393 h 91815"/>
                    <a:gd name="connsiteX2" fmla="*/ 144876 w 145692"/>
                    <a:gd name="connsiteY2" fmla="*/ 83115 h 91815"/>
                  </a:gdLst>
                  <a:ahLst/>
                  <a:cxnLst>
                    <a:cxn ang="0">
                      <a:pos x="connsiteX0" y="connsiteY0"/>
                    </a:cxn>
                    <a:cxn ang="0">
                      <a:pos x="connsiteX1" y="connsiteY1"/>
                    </a:cxn>
                    <a:cxn ang="0">
                      <a:pos x="connsiteX2" y="connsiteY2"/>
                    </a:cxn>
                  </a:cxnLst>
                  <a:rect l="l" t="t" r="r" b="b"/>
                  <a:pathLst>
                    <a:path w="145692" h="91815">
                      <a:moveTo>
                        <a:pt x="144876" y="83115"/>
                      </a:moveTo>
                      <a:cubicBezTo>
                        <a:pt x="144876" y="83115"/>
                        <a:pt x="51721" y="-48807"/>
                        <a:pt x="4382" y="19393"/>
                      </a:cubicBezTo>
                      <a:cubicBezTo>
                        <a:pt x="-15715" y="48349"/>
                        <a:pt x="20670" y="115214"/>
                        <a:pt x="144876" y="831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任意多边形: 形状 71"/>
                <p:cNvSpPr/>
                <p:nvPr/>
              </p:nvSpPr>
              <p:spPr>
                <a:xfrm>
                  <a:off x="6489636" y="3974001"/>
                  <a:ext cx="209069" cy="131588"/>
                </a:xfrm>
                <a:custGeom>
                  <a:avLst/>
                  <a:gdLst>
                    <a:gd name="connsiteX0" fmla="*/ 145058 w 145875"/>
                    <a:gd name="connsiteY0" fmla="*/ 83078 h 91814"/>
                    <a:gd name="connsiteX1" fmla="*/ 4375 w 145875"/>
                    <a:gd name="connsiteY1" fmla="*/ 19355 h 91814"/>
                    <a:gd name="connsiteX2" fmla="*/ 145058 w 145875"/>
                    <a:gd name="connsiteY2" fmla="*/ 83078 h 91814"/>
                  </a:gdLst>
                  <a:ahLst/>
                  <a:cxnLst>
                    <a:cxn ang="0">
                      <a:pos x="connsiteX0" y="connsiteY0"/>
                    </a:cxn>
                    <a:cxn ang="0">
                      <a:pos x="connsiteX1" y="connsiteY1"/>
                    </a:cxn>
                    <a:cxn ang="0">
                      <a:pos x="connsiteX2" y="connsiteY2"/>
                    </a:cxn>
                  </a:cxnLst>
                  <a:rect l="l" t="t" r="r" b="b"/>
                  <a:pathLst>
                    <a:path w="145875" h="91814">
                      <a:moveTo>
                        <a:pt x="145058" y="83078"/>
                      </a:moveTo>
                      <a:cubicBezTo>
                        <a:pt x="145058" y="83078"/>
                        <a:pt x="51714" y="-48748"/>
                        <a:pt x="4375" y="19355"/>
                      </a:cubicBezTo>
                      <a:cubicBezTo>
                        <a:pt x="-15724" y="48312"/>
                        <a:pt x="20757" y="115272"/>
                        <a:pt x="145058" y="830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任意多边形: 形状 72"/>
                <p:cNvSpPr/>
                <p:nvPr/>
              </p:nvSpPr>
              <p:spPr>
                <a:xfrm>
                  <a:off x="6568008" y="4142890"/>
                  <a:ext cx="213150" cy="124038"/>
                </a:xfrm>
                <a:custGeom>
                  <a:avLst/>
                  <a:gdLst>
                    <a:gd name="connsiteX0" fmla="*/ 147906 w 148722"/>
                    <a:gd name="connsiteY0" fmla="*/ 59249 h 86546"/>
                    <a:gd name="connsiteX1" fmla="*/ 1126 w 148722"/>
                    <a:gd name="connsiteY1" fmla="*/ 28674 h 86546"/>
                    <a:gd name="connsiteX2" fmla="*/ 147906 w 148722"/>
                    <a:gd name="connsiteY2" fmla="*/ 59249 h 86546"/>
                  </a:gdLst>
                  <a:ahLst/>
                  <a:cxnLst>
                    <a:cxn ang="0">
                      <a:pos x="connsiteX0" y="connsiteY0"/>
                    </a:cxn>
                    <a:cxn ang="0">
                      <a:pos x="connsiteX1" y="connsiteY1"/>
                    </a:cxn>
                    <a:cxn ang="0">
                      <a:pos x="connsiteX2" y="connsiteY2"/>
                    </a:cxn>
                  </a:cxnLst>
                  <a:rect l="l" t="t" r="r" b="b"/>
                  <a:pathLst>
                    <a:path w="148722" h="86546">
                      <a:moveTo>
                        <a:pt x="147906" y="59249"/>
                      </a:moveTo>
                      <a:cubicBezTo>
                        <a:pt x="147906" y="59249"/>
                        <a:pt x="30654" y="-50859"/>
                        <a:pt x="1126" y="28674"/>
                      </a:cubicBezTo>
                      <a:cubicBezTo>
                        <a:pt x="-11542" y="62488"/>
                        <a:pt x="37797" y="121067"/>
                        <a:pt x="147906" y="5924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任意多边形: 形状 73"/>
                <p:cNvSpPr/>
                <p:nvPr/>
              </p:nvSpPr>
              <p:spPr>
                <a:xfrm>
                  <a:off x="6675409" y="4298389"/>
                  <a:ext cx="212230" cy="122867"/>
                </a:xfrm>
                <a:custGeom>
                  <a:avLst/>
                  <a:gdLst>
                    <a:gd name="connsiteX0" fmla="*/ 147265 w 148081"/>
                    <a:gd name="connsiteY0" fmla="*/ 48192 h 85729"/>
                    <a:gd name="connsiteX1" fmla="*/ 103 w 148081"/>
                    <a:gd name="connsiteY1" fmla="*/ 33428 h 85729"/>
                    <a:gd name="connsiteX2" fmla="*/ 147265 w 148081"/>
                    <a:gd name="connsiteY2" fmla="*/ 48192 h 85729"/>
                  </a:gdLst>
                  <a:ahLst/>
                  <a:cxnLst>
                    <a:cxn ang="0">
                      <a:pos x="connsiteX0" y="connsiteY0"/>
                    </a:cxn>
                    <a:cxn ang="0">
                      <a:pos x="connsiteX1" y="connsiteY1"/>
                    </a:cxn>
                    <a:cxn ang="0">
                      <a:pos x="connsiteX2" y="connsiteY2"/>
                    </a:cxn>
                  </a:cxnLst>
                  <a:rect l="l" t="t" r="r" b="b"/>
                  <a:pathLst>
                    <a:path w="148081" h="85729">
                      <a:moveTo>
                        <a:pt x="147265" y="48192"/>
                      </a:moveTo>
                      <a:cubicBezTo>
                        <a:pt x="147265" y="48192"/>
                        <a:pt x="21058" y="-50011"/>
                        <a:pt x="103" y="33428"/>
                      </a:cubicBezTo>
                      <a:cubicBezTo>
                        <a:pt x="-8660" y="68956"/>
                        <a:pt x="45538" y="122487"/>
                        <a:pt x="147265" y="4819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形状 74"/>
                <p:cNvSpPr/>
                <p:nvPr/>
              </p:nvSpPr>
              <p:spPr>
                <a:xfrm>
                  <a:off x="6805111" y="4441287"/>
                  <a:ext cx="207982" cy="123059"/>
                </a:xfrm>
                <a:custGeom>
                  <a:avLst/>
                  <a:gdLst>
                    <a:gd name="connsiteX0" fmla="*/ 144301 w 145117"/>
                    <a:gd name="connsiteY0" fmla="*/ 33260 h 85863"/>
                    <a:gd name="connsiteX1" fmla="*/ -670 w 145117"/>
                    <a:gd name="connsiteY1" fmla="*/ 40594 h 85863"/>
                    <a:gd name="connsiteX2" fmla="*/ 144301 w 145117"/>
                    <a:gd name="connsiteY2" fmla="*/ 33260 h 85863"/>
                  </a:gdLst>
                  <a:ahLst/>
                  <a:cxnLst>
                    <a:cxn ang="0">
                      <a:pos x="connsiteX0" y="connsiteY0"/>
                    </a:cxn>
                    <a:cxn ang="0">
                      <a:pos x="connsiteX1" y="connsiteY1"/>
                    </a:cxn>
                    <a:cxn ang="0">
                      <a:pos x="connsiteX2" y="connsiteY2"/>
                    </a:cxn>
                  </a:cxnLst>
                  <a:rect l="l" t="t" r="r" b="b"/>
                  <a:pathLst>
                    <a:path w="145117" h="85863">
                      <a:moveTo>
                        <a:pt x="144301" y="33260"/>
                      </a:moveTo>
                      <a:cubicBezTo>
                        <a:pt x="144301" y="33260"/>
                        <a:pt x="7998" y="-46655"/>
                        <a:pt x="-670" y="40594"/>
                      </a:cubicBezTo>
                      <a:cubicBezTo>
                        <a:pt x="-4194" y="77647"/>
                        <a:pt x="56004" y="123462"/>
                        <a:pt x="144301" y="3326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083931" y="2835617"/>
                <a:ext cx="664138" cy="1344511"/>
                <a:chOff x="6558911" y="2647657"/>
                <a:chExt cx="664138" cy="1344511"/>
              </a:xfrm>
              <a:solidFill>
                <a:srgbClr val="85FFF0"/>
              </a:solidFill>
            </p:grpSpPr>
            <p:sp>
              <p:nvSpPr>
                <p:cNvPr id="76" name="任意多边形: 形状 75"/>
                <p:cNvSpPr/>
                <p:nvPr/>
              </p:nvSpPr>
              <p:spPr>
                <a:xfrm>
                  <a:off x="6774985" y="2936789"/>
                  <a:ext cx="448064" cy="1055379"/>
                </a:xfrm>
                <a:custGeom>
                  <a:avLst/>
                  <a:gdLst>
                    <a:gd name="connsiteX0" fmla="*/ 311814 w 312631"/>
                    <a:gd name="connsiteY0" fmla="*/ 717147 h 736377"/>
                    <a:gd name="connsiteX1" fmla="*/ 297241 w 312631"/>
                    <a:gd name="connsiteY1" fmla="*/ 736197 h 736377"/>
                    <a:gd name="connsiteX2" fmla="*/ 114075 w 312631"/>
                    <a:gd name="connsiteY2" fmla="*/ 525600 h 736377"/>
                    <a:gd name="connsiteX3" fmla="*/ 22730 w 312631"/>
                    <a:gd name="connsiteY3" fmla="*/ -180 h 736377"/>
                    <a:gd name="connsiteX4" fmla="*/ 44638 w 312631"/>
                    <a:gd name="connsiteY4" fmla="*/ 5630 h 736377"/>
                    <a:gd name="connsiteX5" fmla="*/ 311814 w 312631"/>
                    <a:gd name="connsiteY5" fmla="*/ 717147 h 7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31" h="736377">
                      <a:moveTo>
                        <a:pt x="311814" y="717147"/>
                      </a:moveTo>
                      <a:lnTo>
                        <a:pt x="297241" y="736197"/>
                      </a:lnTo>
                      <a:cubicBezTo>
                        <a:pt x="226030" y="675520"/>
                        <a:pt x="164292" y="604536"/>
                        <a:pt x="114075" y="525600"/>
                      </a:cubicBezTo>
                      <a:cubicBezTo>
                        <a:pt x="3680" y="353102"/>
                        <a:pt x="-28038" y="171365"/>
                        <a:pt x="22730" y="-180"/>
                      </a:cubicBezTo>
                      <a:lnTo>
                        <a:pt x="44638" y="5630"/>
                      </a:lnTo>
                      <a:cubicBezTo>
                        <a:pt x="-73377" y="403965"/>
                        <a:pt x="307909" y="714004"/>
                        <a:pt x="311814" y="71714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形状 76"/>
                <p:cNvSpPr/>
                <p:nvPr/>
              </p:nvSpPr>
              <p:spPr>
                <a:xfrm>
                  <a:off x="6769946" y="2647657"/>
                  <a:ext cx="112624" cy="329541"/>
                </a:xfrm>
                <a:custGeom>
                  <a:avLst/>
                  <a:gdLst>
                    <a:gd name="connsiteX0" fmla="*/ 30820 w 78581"/>
                    <a:gd name="connsiteY0" fmla="*/ 229753 h 229933"/>
                    <a:gd name="connsiteX1" fmla="*/ 55871 w 78581"/>
                    <a:gd name="connsiteY1" fmla="*/ -180 h 229933"/>
                    <a:gd name="connsiteX2" fmla="*/ 30820 w 78581"/>
                    <a:gd name="connsiteY2" fmla="*/ 229753 h 229933"/>
                  </a:gdLst>
                  <a:ahLst/>
                  <a:cxnLst>
                    <a:cxn ang="0">
                      <a:pos x="connsiteX0" y="connsiteY0"/>
                    </a:cxn>
                    <a:cxn ang="0">
                      <a:pos x="connsiteX1" y="connsiteY1"/>
                    </a:cxn>
                    <a:cxn ang="0">
                      <a:pos x="connsiteX2" y="connsiteY2"/>
                    </a:cxn>
                  </a:cxnLst>
                  <a:rect l="l" t="t" r="r" b="b"/>
                  <a:pathLst>
                    <a:path w="78581" h="229933">
                      <a:moveTo>
                        <a:pt x="30820" y="229753"/>
                      </a:moveTo>
                      <a:cubicBezTo>
                        <a:pt x="30820" y="229753"/>
                        <a:pt x="-54905" y="117168"/>
                        <a:pt x="55871" y="-180"/>
                      </a:cubicBezTo>
                      <a:cubicBezTo>
                        <a:pt x="55871" y="-180"/>
                        <a:pt x="119021" y="128217"/>
                        <a:pt x="30820" y="229753"/>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形状 77"/>
                <p:cNvSpPr/>
                <p:nvPr/>
              </p:nvSpPr>
              <p:spPr>
                <a:xfrm>
                  <a:off x="6558911" y="2843688"/>
                  <a:ext cx="233713" cy="320394"/>
                </a:xfrm>
                <a:custGeom>
                  <a:avLst/>
                  <a:gdLst>
                    <a:gd name="connsiteX0" fmla="*/ 162253 w 163070"/>
                    <a:gd name="connsiteY0" fmla="*/ 223371 h 223551"/>
                    <a:gd name="connsiteX1" fmla="*/ 328 w 163070"/>
                    <a:gd name="connsiteY1" fmla="*/ -180 h 223551"/>
                    <a:gd name="connsiteX2" fmla="*/ 162253 w 163070"/>
                    <a:gd name="connsiteY2" fmla="*/ 223371 h 223551"/>
                  </a:gdLst>
                  <a:ahLst/>
                  <a:cxnLst>
                    <a:cxn ang="0">
                      <a:pos x="connsiteX0" y="connsiteY0"/>
                    </a:cxn>
                    <a:cxn ang="0">
                      <a:pos x="connsiteX1" y="connsiteY1"/>
                    </a:cxn>
                    <a:cxn ang="0">
                      <a:pos x="connsiteX2" y="connsiteY2"/>
                    </a:cxn>
                  </a:cxnLst>
                  <a:rect l="l" t="t" r="r" b="b"/>
                  <a:pathLst>
                    <a:path w="163070" h="223551">
                      <a:moveTo>
                        <a:pt x="162253" y="223371"/>
                      </a:moveTo>
                      <a:cubicBezTo>
                        <a:pt x="162253" y="223371"/>
                        <a:pt x="-16721" y="203845"/>
                        <a:pt x="328" y="-180"/>
                      </a:cubicBezTo>
                      <a:cubicBezTo>
                        <a:pt x="805" y="-180"/>
                        <a:pt x="97484" y="7440"/>
                        <a:pt x="162253" y="223371"/>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任意多边形: 形状 78"/>
                <p:cNvSpPr/>
                <p:nvPr/>
              </p:nvSpPr>
              <p:spPr>
                <a:xfrm>
                  <a:off x="6784570" y="2848876"/>
                  <a:ext cx="269066" cy="312750"/>
                </a:xfrm>
                <a:custGeom>
                  <a:avLst/>
                  <a:gdLst>
                    <a:gd name="connsiteX0" fmla="*/ -817 w 187737"/>
                    <a:gd name="connsiteY0" fmla="*/ 218037 h 218217"/>
                    <a:gd name="connsiteX1" fmla="*/ 186921 w 187737"/>
                    <a:gd name="connsiteY1" fmla="*/ -180 h 218217"/>
                    <a:gd name="connsiteX2" fmla="*/ -817 w 187737"/>
                    <a:gd name="connsiteY2" fmla="*/ 218037 h 218217"/>
                  </a:gdLst>
                  <a:ahLst/>
                  <a:cxnLst>
                    <a:cxn ang="0">
                      <a:pos x="connsiteX0" y="connsiteY0"/>
                    </a:cxn>
                    <a:cxn ang="0">
                      <a:pos x="connsiteX1" y="connsiteY1"/>
                    </a:cxn>
                    <a:cxn ang="0">
                      <a:pos x="connsiteX2" y="connsiteY2"/>
                    </a:cxn>
                  </a:cxnLst>
                  <a:rect l="l" t="t" r="r" b="b"/>
                  <a:pathLst>
                    <a:path w="187737" h="218217">
                      <a:moveTo>
                        <a:pt x="-817" y="218037"/>
                      </a:moveTo>
                      <a:cubicBezTo>
                        <a:pt x="-817" y="218037"/>
                        <a:pt x="180158" y="203940"/>
                        <a:pt x="186921" y="-180"/>
                      </a:cubicBezTo>
                      <a:cubicBezTo>
                        <a:pt x="186921" y="-180"/>
                        <a:pt x="89671" y="4487"/>
                        <a:pt x="-817" y="218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79"/>
                <p:cNvSpPr/>
                <p:nvPr/>
              </p:nvSpPr>
              <p:spPr>
                <a:xfrm>
                  <a:off x="6558916" y="3111250"/>
                  <a:ext cx="263469" cy="292685"/>
                </a:xfrm>
                <a:custGeom>
                  <a:avLst/>
                  <a:gdLst>
                    <a:gd name="connsiteX0" fmla="*/ 183016 w 183832"/>
                    <a:gd name="connsiteY0" fmla="*/ 204037 h 204217"/>
                    <a:gd name="connsiteX1" fmla="*/ -817 w 183832"/>
                    <a:gd name="connsiteY1" fmla="*/ -179 h 204217"/>
                    <a:gd name="connsiteX2" fmla="*/ 183016 w 183832"/>
                    <a:gd name="connsiteY2" fmla="*/ 204037 h 204217"/>
                  </a:gdLst>
                  <a:ahLst/>
                  <a:cxnLst>
                    <a:cxn ang="0">
                      <a:pos x="connsiteX0" y="connsiteY0"/>
                    </a:cxn>
                    <a:cxn ang="0">
                      <a:pos x="connsiteX1" y="connsiteY1"/>
                    </a:cxn>
                    <a:cxn ang="0">
                      <a:pos x="connsiteX2" y="connsiteY2"/>
                    </a:cxn>
                  </a:cxnLst>
                  <a:rect l="l" t="t" r="r" b="b"/>
                  <a:pathLst>
                    <a:path w="183832" h="204217">
                      <a:moveTo>
                        <a:pt x="183016" y="204037"/>
                      </a:moveTo>
                      <a:cubicBezTo>
                        <a:pt x="183016" y="204037"/>
                        <a:pt x="2041" y="204037"/>
                        <a:pt x="-817" y="-179"/>
                      </a:cubicBezTo>
                      <a:cubicBezTo>
                        <a:pt x="-817" y="-179"/>
                        <a:pt x="96434" y="-2846"/>
                        <a:pt x="183016" y="204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80"/>
                <p:cNvSpPr/>
                <p:nvPr/>
              </p:nvSpPr>
              <p:spPr>
                <a:xfrm>
                  <a:off x="6814058" y="3064021"/>
                  <a:ext cx="238712" cy="338142"/>
                </a:xfrm>
                <a:custGeom>
                  <a:avLst/>
                  <a:gdLst>
                    <a:gd name="connsiteX0" fmla="*/ -817 w 166558"/>
                    <a:gd name="connsiteY0" fmla="*/ 235754 h 235934"/>
                    <a:gd name="connsiteX1" fmla="*/ 165014 w 166558"/>
                    <a:gd name="connsiteY1" fmla="*/ -180 h 235934"/>
                    <a:gd name="connsiteX2" fmla="*/ -817 w 166558"/>
                    <a:gd name="connsiteY2" fmla="*/ 235754 h 235934"/>
                  </a:gdLst>
                  <a:ahLst/>
                  <a:cxnLst>
                    <a:cxn ang="0">
                      <a:pos x="connsiteX0" y="connsiteY0"/>
                    </a:cxn>
                    <a:cxn ang="0">
                      <a:pos x="connsiteX1" y="connsiteY1"/>
                    </a:cxn>
                    <a:cxn ang="0">
                      <a:pos x="connsiteX2" y="connsiteY2"/>
                    </a:cxn>
                  </a:cxnLst>
                  <a:rect l="l" t="t" r="r" b="b"/>
                  <a:pathLst>
                    <a:path w="166558" h="235934">
                      <a:moveTo>
                        <a:pt x="-817" y="235754"/>
                      </a:moveTo>
                      <a:cubicBezTo>
                        <a:pt x="-817" y="235754"/>
                        <a:pt x="178539" y="202702"/>
                        <a:pt x="165014" y="-180"/>
                      </a:cubicBezTo>
                      <a:cubicBezTo>
                        <a:pt x="165014" y="-180"/>
                        <a:pt x="67763" y="14774"/>
                        <a:pt x="-817" y="2357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81"/>
                <p:cNvSpPr/>
                <p:nvPr/>
              </p:nvSpPr>
              <p:spPr>
                <a:xfrm>
                  <a:off x="6621847" y="3410731"/>
                  <a:ext cx="310293" cy="242782"/>
                </a:xfrm>
                <a:custGeom>
                  <a:avLst/>
                  <a:gdLst>
                    <a:gd name="connsiteX0" fmla="*/ 215687 w 216503"/>
                    <a:gd name="connsiteY0" fmla="*/ 167385 h 169398"/>
                    <a:gd name="connsiteX1" fmla="*/ -817 w 216503"/>
                    <a:gd name="connsiteY1" fmla="*/ 412 h 169398"/>
                    <a:gd name="connsiteX2" fmla="*/ 215687 w 216503"/>
                    <a:gd name="connsiteY2" fmla="*/ 167385 h 169398"/>
                  </a:gdLst>
                  <a:ahLst/>
                  <a:cxnLst>
                    <a:cxn ang="0">
                      <a:pos x="connsiteX0" y="connsiteY0"/>
                    </a:cxn>
                    <a:cxn ang="0">
                      <a:pos x="connsiteX1" y="connsiteY1"/>
                    </a:cxn>
                    <a:cxn ang="0">
                      <a:pos x="connsiteX2" y="connsiteY2"/>
                    </a:cxn>
                  </a:cxnLst>
                  <a:rect l="l" t="t" r="r" b="b"/>
                  <a:pathLst>
                    <a:path w="216503" h="169398">
                      <a:moveTo>
                        <a:pt x="215687" y="167385"/>
                      </a:moveTo>
                      <a:cubicBezTo>
                        <a:pt x="215687" y="167385"/>
                        <a:pt x="35950" y="198913"/>
                        <a:pt x="-817" y="412"/>
                      </a:cubicBezTo>
                      <a:cubicBezTo>
                        <a:pt x="-817" y="412"/>
                        <a:pt x="95482" y="-19209"/>
                        <a:pt x="215687" y="1673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p:cNvSpPr/>
                <p:nvPr/>
              </p:nvSpPr>
              <p:spPr>
                <a:xfrm>
                  <a:off x="6923404" y="3278210"/>
                  <a:ext cx="191933" cy="372405"/>
                </a:xfrm>
                <a:custGeom>
                  <a:avLst/>
                  <a:gdLst>
                    <a:gd name="connsiteX0" fmla="*/ -817 w 133918"/>
                    <a:gd name="connsiteY0" fmla="*/ 259662 h 259841"/>
                    <a:gd name="connsiteX1" fmla="*/ 124818 w 133918"/>
                    <a:gd name="connsiteY1" fmla="*/ -180 h 259841"/>
                    <a:gd name="connsiteX2" fmla="*/ -817 w 133918"/>
                    <a:gd name="connsiteY2" fmla="*/ 259662 h 259841"/>
                  </a:gdLst>
                  <a:ahLst/>
                  <a:cxnLst>
                    <a:cxn ang="0">
                      <a:pos x="connsiteX0" y="connsiteY0"/>
                    </a:cxn>
                    <a:cxn ang="0">
                      <a:pos x="connsiteX1" y="connsiteY1"/>
                    </a:cxn>
                    <a:cxn ang="0">
                      <a:pos x="connsiteX2" y="connsiteY2"/>
                    </a:cxn>
                  </a:cxnLst>
                  <a:rect l="l" t="t" r="r" b="b"/>
                  <a:pathLst>
                    <a:path w="133918" h="259841">
                      <a:moveTo>
                        <a:pt x="-817" y="259662"/>
                      </a:moveTo>
                      <a:cubicBezTo>
                        <a:pt x="-817" y="259662"/>
                        <a:pt x="172443" y="195558"/>
                        <a:pt x="124818" y="-180"/>
                      </a:cubicBezTo>
                      <a:cubicBezTo>
                        <a:pt x="124818" y="-180"/>
                        <a:pt x="31092" y="31538"/>
                        <a:pt x="-817" y="25966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83"/>
                <p:cNvSpPr/>
                <p:nvPr/>
              </p:nvSpPr>
              <p:spPr>
                <a:xfrm>
                  <a:off x="6711129" y="3685833"/>
                  <a:ext cx="363805" cy="178600"/>
                </a:xfrm>
                <a:custGeom>
                  <a:avLst/>
                  <a:gdLst>
                    <a:gd name="connsiteX0" fmla="*/ 253024 w 253840"/>
                    <a:gd name="connsiteY0" fmla="*/ 107358 h 124616"/>
                    <a:gd name="connsiteX1" fmla="*/ -817 w 253840"/>
                    <a:gd name="connsiteY1" fmla="*/ 6298 h 124616"/>
                    <a:gd name="connsiteX2" fmla="*/ 253024 w 253840"/>
                    <a:gd name="connsiteY2" fmla="*/ 107358 h 124616"/>
                  </a:gdLst>
                  <a:ahLst/>
                  <a:cxnLst>
                    <a:cxn ang="0">
                      <a:pos x="connsiteX0" y="connsiteY0"/>
                    </a:cxn>
                    <a:cxn ang="0">
                      <a:pos x="connsiteX1" y="connsiteY1"/>
                    </a:cxn>
                    <a:cxn ang="0">
                      <a:pos x="connsiteX2" y="connsiteY2"/>
                    </a:cxn>
                  </a:cxnLst>
                  <a:rect l="l" t="t" r="r" b="b"/>
                  <a:pathLst>
                    <a:path w="253840" h="124616">
                      <a:moveTo>
                        <a:pt x="253024" y="107358"/>
                      </a:moveTo>
                      <a:cubicBezTo>
                        <a:pt x="253024" y="107358"/>
                        <a:pt x="85384" y="185844"/>
                        <a:pt x="-817" y="6298"/>
                      </a:cubicBezTo>
                      <a:cubicBezTo>
                        <a:pt x="-817" y="6298"/>
                        <a:pt x="88242" y="-38469"/>
                        <a:pt x="253024" y="10735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84"/>
                <p:cNvSpPr/>
                <p:nvPr/>
              </p:nvSpPr>
              <p:spPr>
                <a:xfrm>
                  <a:off x="7059139" y="3438748"/>
                  <a:ext cx="134261" cy="403258"/>
                </a:xfrm>
                <a:custGeom>
                  <a:avLst/>
                  <a:gdLst>
                    <a:gd name="connsiteX0" fmla="*/ 4394 w 93678"/>
                    <a:gd name="connsiteY0" fmla="*/ 281188 h 281368"/>
                    <a:gd name="connsiteX1" fmla="*/ 61544 w 93678"/>
                    <a:gd name="connsiteY1" fmla="*/ -180 h 281368"/>
                    <a:gd name="connsiteX2" fmla="*/ 4394 w 93678"/>
                    <a:gd name="connsiteY2" fmla="*/ 281188 h 281368"/>
                  </a:gdLst>
                  <a:ahLst/>
                  <a:cxnLst>
                    <a:cxn ang="0">
                      <a:pos x="connsiteX0" y="connsiteY0"/>
                    </a:cxn>
                    <a:cxn ang="0">
                      <a:pos x="connsiteX1" y="connsiteY1"/>
                    </a:cxn>
                    <a:cxn ang="0">
                      <a:pos x="connsiteX2" y="connsiteY2"/>
                    </a:cxn>
                  </a:cxnLst>
                  <a:rect l="l" t="t" r="r" b="b"/>
                  <a:pathLst>
                    <a:path w="93678" h="281368">
                      <a:moveTo>
                        <a:pt x="4394" y="281188"/>
                      </a:moveTo>
                      <a:cubicBezTo>
                        <a:pt x="4394" y="281188"/>
                        <a:pt x="156794" y="173746"/>
                        <a:pt x="61544" y="-180"/>
                      </a:cubicBezTo>
                      <a:cubicBezTo>
                        <a:pt x="61544" y="-180"/>
                        <a:pt x="-22181" y="55160"/>
                        <a:pt x="4394" y="2811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4" name="组合 13"/>
            <p:cNvGrpSpPr/>
            <p:nvPr/>
          </p:nvGrpSpPr>
          <p:grpSpPr>
            <a:xfrm>
              <a:off x="7256106" y="1870835"/>
              <a:ext cx="3453375" cy="2881259"/>
              <a:chOff x="7834553" y="2345964"/>
              <a:chExt cx="2905258" cy="2423948"/>
            </a:xfrm>
          </p:grpSpPr>
          <p:sp>
            <p:nvSpPr>
              <p:cNvPr id="32" name="任意多边形: 形状 31"/>
              <p:cNvSpPr/>
              <p:nvPr/>
            </p:nvSpPr>
            <p:spPr>
              <a:xfrm>
                <a:off x="10207676" y="3343240"/>
                <a:ext cx="177009" cy="155123"/>
              </a:xfrm>
              <a:custGeom>
                <a:avLst/>
                <a:gdLst>
                  <a:gd name="connsiteX0" fmla="*/ 122688 w 123505"/>
                  <a:gd name="connsiteY0" fmla="*/ 107893 h 108235"/>
                  <a:gd name="connsiteX1" fmla="*/ 11342 w 123505"/>
                  <a:gd name="connsiteY1" fmla="*/ 12643 h 108235"/>
                  <a:gd name="connsiteX2" fmla="*/ 122688 w 123505"/>
                  <a:gd name="connsiteY2" fmla="*/ 107893 h 108235"/>
                </a:gdLst>
                <a:ahLst/>
                <a:cxnLst>
                  <a:cxn ang="0">
                    <a:pos x="connsiteX0" y="connsiteY0"/>
                  </a:cxn>
                  <a:cxn ang="0">
                    <a:pos x="connsiteX1" y="connsiteY1"/>
                  </a:cxn>
                  <a:cxn ang="0">
                    <a:pos x="connsiteX2" y="connsiteY2"/>
                  </a:cxn>
                </a:cxnLst>
                <a:rect l="l" t="t" r="r" b="b"/>
                <a:pathLst>
                  <a:path w="123505" h="108235">
                    <a:moveTo>
                      <a:pt x="122688" y="107893"/>
                    </a:moveTo>
                    <a:cubicBezTo>
                      <a:pt x="122688" y="107893"/>
                      <a:pt x="76683" y="-44507"/>
                      <a:pt x="11342" y="12643"/>
                    </a:cubicBezTo>
                    <a:cubicBezTo>
                      <a:pt x="-16472" y="37408"/>
                      <a:pt x="-3327" y="111988"/>
                      <a:pt x="122688" y="107893"/>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形状 32"/>
              <p:cNvSpPr/>
              <p:nvPr/>
            </p:nvSpPr>
            <p:spPr>
              <a:xfrm>
                <a:off x="10188540" y="3505195"/>
                <a:ext cx="148636" cy="188694"/>
              </a:xfrm>
              <a:custGeom>
                <a:avLst/>
                <a:gdLst>
                  <a:gd name="connsiteX0" fmla="*/ 102893 w 103709"/>
                  <a:gd name="connsiteY0" fmla="*/ 131480 h 131659"/>
                  <a:gd name="connsiteX1" fmla="*/ 19168 w 103709"/>
                  <a:gd name="connsiteY1" fmla="*/ 4607 h 131659"/>
                  <a:gd name="connsiteX2" fmla="*/ 102893 w 103709"/>
                  <a:gd name="connsiteY2" fmla="*/ 131480 h 131659"/>
                </a:gdLst>
                <a:ahLst/>
                <a:cxnLst>
                  <a:cxn ang="0">
                    <a:pos x="connsiteX0" y="connsiteY0"/>
                  </a:cxn>
                  <a:cxn ang="0">
                    <a:pos x="connsiteX1" y="connsiteY1"/>
                  </a:cxn>
                  <a:cxn ang="0">
                    <a:pos x="connsiteX2" y="connsiteY2"/>
                  </a:cxn>
                </a:cxnLst>
                <a:rect l="l" t="t" r="r" b="b"/>
                <a:pathLst>
                  <a:path w="103709" h="131659">
                    <a:moveTo>
                      <a:pt x="102893" y="131480"/>
                    </a:moveTo>
                    <a:cubicBezTo>
                      <a:pt x="102893" y="131480"/>
                      <a:pt x="95654" y="-29683"/>
                      <a:pt x="19168" y="4607"/>
                    </a:cubicBezTo>
                    <a:cubicBezTo>
                      <a:pt x="-13407" y="19656"/>
                      <a:pt x="-18932" y="95856"/>
                      <a:pt x="102893" y="131480"/>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87"/>
              <p:cNvSpPr/>
              <p:nvPr/>
            </p:nvSpPr>
            <p:spPr>
              <a:xfrm>
                <a:off x="8055509" y="4399526"/>
                <a:ext cx="181014" cy="181015"/>
              </a:xfrm>
              <a:custGeom>
                <a:avLst/>
                <a:gdLst>
                  <a:gd name="connsiteX0" fmla="*/ 125482 w 126301"/>
                  <a:gd name="connsiteY0" fmla="*/ 62399 h 126301"/>
                  <a:gd name="connsiteX1" fmla="*/ 62905 w 126301"/>
                  <a:gd name="connsiteY1" fmla="*/ 126119 h 126301"/>
                  <a:gd name="connsiteX2" fmla="*/ -814 w 126301"/>
                  <a:gd name="connsiteY2" fmla="*/ 63542 h 126301"/>
                  <a:gd name="connsiteX3" fmla="*/ 61763 w 126301"/>
                  <a:gd name="connsiteY3" fmla="*/ -177 h 126301"/>
                  <a:gd name="connsiteX4" fmla="*/ 62427 w 126301"/>
                  <a:gd name="connsiteY4" fmla="*/ -180 h 126301"/>
                  <a:gd name="connsiteX5" fmla="*/ 125482 w 126301"/>
                  <a:gd name="connsiteY5" fmla="*/ 62399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01" h="126301">
                    <a:moveTo>
                      <a:pt x="125482" y="62399"/>
                    </a:moveTo>
                    <a:cubicBezTo>
                      <a:pt x="125798" y="97275"/>
                      <a:pt x="97781" y="125803"/>
                      <a:pt x="62905" y="126119"/>
                    </a:cubicBezTo>
                    <a:cubicBezTo>
                      <a:pt x="28030" y="126435"/>
                      <a:pt x="-499" y="98418"/>
                      <a:pt x="-814" y="63542"/>
                    </a:cubicBezTo>
                    <a:cubicBezTo>
                      <a:pt x="-1130" y="28666"/>
                      <a:pt x="26887" y="138"/>
                      <a:pt x="61763" y="-177"/>
                    </a:cubicBezTo>
                    <a:cubicBezTo>
                      <a:pt x="61984" y="-179"/>
                      <a:pt x="62206" y="-180"/>
                      <a:pt x="62427" y="-180"/>
                    </a:cubicBezTo>
                    <a:cubicBezTo>
                      <a:pt x="97109" y="-286"/>
                      <a:pt x="125325" y="27717"/>
                      <a:pt x="125482" y="62399"/>
                    </a:cubicBezTo>
                    <a:close/>
                  </a:path>
                </a:pathLst>
              </a:custGeom>
              <a:solidFill>
                <a:srgbClr val="DEE0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任意多边形: 形状 156"/>
              <p:cNvSpPr/>
              <p:nvPr/>
            </p:nvSpPr>
            <p:spPr>
              <a:xfrm>
                <a:off x="9434618" y="2785337"/>
                <a:ext cx="1305193" cy="1984547"/>
              </a:xfrm>
              <a:custGeom>
                <a:avLst/>
                <a:gdLst>
                  <a:gd name="connsiteX0" fmla="*/ 82197 w 910681"/>
                  <a:gd name="connsiteY0" fmla="*/ 57012 h 1384691"/>
                  <a:gd name="connsiteX1" fmla="*/ 342421 w 910681"/>
                  <a:gd name="connsiteY1" fmla="*/ 57012 h 1384691"/>
                  <a:gd name="connsiteX2" fmla="*/ 893633 w 910681"/>
                  <a:gd name="connsiteY2" fmla="*/ 1323266 h 1384691"/>
                  <a:gd name="connsiteX3" fmla="*/ 762949 w 910681"/>
                  <a:gd name="connsiteY3" fmla="*/ 1384511 h 1384691"/>
                  <a:gd name="connsiteX4" fmla="*/ 476342 w 910681"/>
                  <a:gd name="connsiteY4" fmla="*/ 1294595 h 1384691"/>
                  <a:gd name="connsiteX5" fmla="*/ 3425 w 910681"/>
                  <a:gd name="connsiteY5" fmla="*/ 914929 h 1384691"/>
                  <a:gd name="connsiteX6" fmla="*/ 82197 w 910681"/>
                  <a:gd name="connsiteY6" fmla="*/ 57012 h 13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81" h="1384691">
                    <a:moveTo>
                      <a:pt x="82197" y="57012"/>
                    </a:moveTo>
                    <a:cubicBezTo>
                      <a:pt x="82197" y="57012"/>
                      <a:pt x="170971" y="-71671"/>
                      <a:pt x="342421" y="57012"/>
                    </a:cubicBezTo>
                    <a:cubicBezTo>
                      <a:pt x="486153" y="164740"/>
                      <a:pt x="1007933" y="682138"/>
                      <a:pt x="893633" y="1323266"/>
                    </a:cubicBezTo>
                    <a:cubicBezTo>
                      <a:pt x="893633" y="1323266"/>
                      <a:pt x="885441" y="1384511"/>
                      <a:pt x="762949" y="1384511"/>
                    </a:cubicBezTo>
                    <a:cubicBezTo>
                      <a:pt x="640457" y="1384511"/>
                      <a:pt x="643029" y="1319170"/>
                      <a:pt x="476342" y="1294595"/>
                    </a:cubicBezTo>
                    <a:cubicBezTo>
                      <a:pt x="309654" y="1270021"/>
                      <a:pt x="9617" y="1249828"/>
                      <a:pt x="3425" y="914929"/>
                    </a:cubicBezTo>
                    <a:cubicBezTo>
                      <a:pt x="-2765" y="580030"/>
                      <a:pt x="-15815" y="167216"/>
                      <a:pt x="82197" y="5701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9154022" y="2353061"/>
                <a:ext cx="1375091" cy="2118405"/>
              </a:xfrm>
              <a:custGeom>
                <a:avLst/>
                <a:gdLst>
                  <a:gd name="connsiteX0" fmla="*/ -817 w 959452"/>
                  <a:gd name="connsiteY0" fmla="*/ -180 h 1478089"/>
                  <a:gd name="connsiteX1" fmla="*/ 170633 w 959452"/>
                  <a:gd name="connsiteY1" fmla="*/ -180 h 1478089"/>
                  <a:gd name="connsiteX2" fmla="*/ 170633 w 959452"/>
                  <a:gd name="connsiteY2" fmla="*/ 591894 h 1478089"/>
                  <a:gd name="connsiteX3" fmla="*/ 317699 w 959452"/>
                  <a:gd name="connsiteY3" fmla="*/ 787823 h 1478089"/>
                  <a:gd name="connsiteX4" fmla="*/ 730036 w 959452"/>
                  <a:gd name="connsiteY4" fmla="*/ 1065477 h 1478089"/>
                  <a:gd name="connsiteX5" fmla="*/ 958636 w 959452"/>
                  <a:gd name="connsiteY5" fmla="*/ 1477909 h 1478089"/>
                  <a:gd name="connsiteX6" fmla="*/ 676982 w 959452"/>
                  <a:gd name="connsiteY6" fmla="*/ 1043569 h 1478089"/>
                  <a:gd name="connsiteX7" fmla="*/ 317604 w 959452"/>
                  <a:gd name="connsiteY7" fmla="*/ 906219 h 1478089"/>
                  <a:gd name="connsiteX8" fmla="*/ 84812 w 959452"/>
                  <a:gd name="connsiteY8" fmla="*/ 722482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52" h="1478089">
                    <a:moveTo>
                      <a:pt x="-817" y="-180"/>
                    </a:moveTo>
                    <a:lnTo>
                      <a:pt x="170633" y="-180"/>
                    </a:lnTo>
                    <a:lnTo>
                      <a:pt x="170633" y="591894"/>
                    </a:lnTo>
                    <a:cubicBezTo>
                      <a:pt x="170633" y="591894"/>
                      <a:pt x="178824" y="742960"/>
                      <a:pt x="317699" y="787823"/>
                    </a:cubicBezTo>
                    <a:cubicBezTo>
                      <a:pt x="456573" y="832686"/>
                      <a:pt x="660599" y="832686"/>
                      <a:pt x="730036" y="1065477"/>
                    </a:cubicBezTo>
                    <a:cubicBezTo>
                      <a:pt x="799473" y="1298268"/>
                      <a:pt x="889295" y="1449239"/>
                      <a:pt x="958636" y="1477909"/>
                    </a:cubicBezTo>
                    <a:cubicBezTo>
                      <a:pt x="958636" y="1477909"/>
                      <a:pt x="787186" y="1419711"/>
                      <a:pt x="676982" y="1043569"/>
                    </a:cubicBezTo>
                    <a:cubicBezTo>
                      <a:pt x="652788" y="961083"/>
                      <a:pt x="572207" y="865357"/>
                      <a:pt x="317604" y="906219"/>
                    </a:cubicBezTo>
                    <a:cubicBezTo>
                      <a:pt x="244356" y="917934"/>
                      <a:pt x="125675" y="930698"/>
                      <a:pt x="84812" y="72248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任意多边形: 形状 158"/>
              <p:cNvSpPr/>
              <p:nvPr/>
            </p:nvSpPr>
            <p:spPr>
              <a:xfrm>
                <a:off x="9492299" y="2785321"/>
                <a:ext cx="1193257" cy="1232205"/>
              </a:xfrm>
              <a:custGeom>
                <a:avLst/>
                <a:gdLst>
                  <a:gd name="connsiteX0" fmla="*/ 287219 w 832580"/>
                  <a:gd name="connsiteY0" fmla="*/ 47021 h 859754"/>
                  <a:gd name="connsiteX1" fmla="*/ 48428 w 832580"/>
                  <a:gd name="connsiteY1" fmla="*/ 47021 h 859754"/>
                  <a:gd name="connsiteX2" fmla="*/ -817 w 832580"/>
                  <a:gd name="connsiteY2" fmla="*/ 143509 h 859754"/>
                  <a:gd name="connsiteX3" fmla="*/ 156632 w 832580"/>
                  <a:gd name="connsiteY3" fmla="*/ 343534 h 859754"/>
                  <a:gd name="connsiteX4" fmla="*/ 632882 w 832580"/>
                  <a:gd name="connsiteY4" fmla="*/ 531272 h 859754"/>
                  <a:gd name="connsiteX5" fmla="*/ 831764 w 832580"/>
                  <a:gd name="connsiteY5" fmla="*/ 854456 h 859754"/>
                  <a:gd name="connsiteX6" fmla="*/ 287219 w 832580"/>
                  <a:gd name="connsiteY6" fmla="*/ 47021 h 85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580" h="859754">
                    <a:moveTo>
                      <a:pt x="287219" y="47021"/>
                    </a:moveTo>
                    <a:cubicBezTo>
                      <a:pt x="142344" y="-59182"/>
                      <a:pt x="48428" y="47021"/>
                      <a:pt x="48428" y="47021"/>
                    </a:cubicBezTo>
                    <a:cubicBezTo>
                      <a:pt x="24956" y="75065"/>
                      <a:pt x="8122" y="108049"/>
                      <a:pt x="-817" y="143509"/>
                    </a:cubicBezTo>
                    <a:cubicBezTo>
                      <a:pt x="8708" y="239903"/>
                      <a:pt x="52809" y="331914"/>
                      <a:pt x="156632" y="343534"/>
                    </a:cubicBezTo>
                    <a:cubicBezTo>
                      <a:pt x="364848" y="367633"/>
                      <a:pt x="583923" y="390398"/>
                      <a:pt x="632882" y="531272"/>
                    </a:cubicBezTo>
                    <a:cubicBezTo>
                      <a:pt x="672220" y="644143"/>
                      <a:pt x="753373" y="898747"/>
                      <a:pt x="831764" y="854456"/>
                    </a:cubicBezTo>
                    <a:cubicBezTo>
                      <a:pt x="708415" y="402018"/>
                      <a:pt x="391994" y="123698"/>
                      <a:pt x="287219" y="4702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9438651" y="4016118"/>
                <a:ext cx="1175508" cy="753794"/>
              </a:xfrm>
              <a:custGeom>
                <a:avLst/>
                <a:gdLst>
                  <a:gd name="connsiteX0" fmla="*/ 473528 w 820196"/>
                  <a:gd name="connsiteY0" fmla="*/ 435834 h 525950"/>
                  <a:gd name="connsiteX1" fmla="*/ 760135 w 820196"/>
                  <a:gd name="connsiteY1" fmla="*/ 525750 h 525950"/>
                  <a:gd name="connsiteX2" fmla="*/ 819380 w 820196"/>
                  <a:gd name="connsiteY2" fmla="*/ 519559 h 525950"/>
                  <a:gd name="connsiteX3" fmla="*/ 253882 w 820196"/>
                  <a:gd name="connsiteY3" fmla="*/ 89410 h 525950"/>
                  <a:gd name="connsiteX4" fmla="*/ -817 w 820196"/>
                  <a:gd name="connsiteY4" fmla="*/ 637 h 525950"/>
                  <a:gd name="connsiteX5" fmla="*/ 611 w 820196"/>
                  <a:gd name="connsiteY5" fmla="*/ 56168 h 525950"/>
                  <a:gd name="connsiteX6" fmla="*/ 473528 w 820196"/>
                  <a:gd name="connsiteY6" fmla="*/ 435834 h 5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96" h="525950">
                    <a:moveTo>
                      <a:pt x="473528" y="435834"/>
                    </a:moveTo>
                    <a:cubicBezTo>
                      <a:pt x="640215" y="460409"/>
                      <a:pt x="637643" y="525750"/>
                      <a:pt x="760135" y="525750"/>
                    </a:cubicBezTo>
                    <a:cubicBezTo>
                      <a:pt x="780057" y="526001"/>
                      <a:pt x="799940" y="523923"/>
                      <a:pt x="819380" y="519559"/>
                    </a:cubicBezTo>
                    <a:cubicBezTo>
                      <a:pt x="365705" y="419927"/>
                      <a:pt x="365896" y="224951"/>
                      <a:pt x="253882" y="89410"/>
                    </a:cubicBezTo>
                    <a:cubicBezTo>
                      <a:pt x="186635" y="7971"/>
                      <a:pt x="78526" y="-3840"/>
                      <a:pt x="-817" y="637"/>
                    </a:cubicBezTo>
                    <a:cubicBezTo>
                      <a:pt x="-246" y="19687"/>
                      <a:pt x="326" y="37880"/>
                      <a:pt x="611" y="56168"/>
                    </a:cubicBezTo>
                    <a:cubicBezTo>
                      <a:pt x="7184" y="391067"/>
                      <a:pt x="306840" y="411355"/>
                      <a:pt x="473528" y="43583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9664088" y="2933241"/>
                <a:ext cx="218230" cy="649391"/>
              </a:xfrm>
              <a:custGeom>
                <a:avLst/>
                <a:gdLst>
                  <a:gd name="connsiteX0" fmla="*/ 115733 w 152267"/>
                  <a:gd name="connsiteY0" fmla="*/ 452924 h 453104"/>
                  <a:gd name="connsiteX1" fmla="*/ 9529 w 152267"/>
                  <a:gd name="connsiteY1" fmla="*/ 285570 h 453104"/>
                  <a:gd name="connsiteX2" fmla="*/ 47629 w 152267"/>
                  <a:gd name="connsiteY2" fmla="*/ -180 h 453104"/>
                  <a:gd name="connsiteX3" fmla="*/ 57154 w 152267"/>
                  <a:gd name="connsiteY3" fmla="*/ 233277 h 453104"/>
                  <a:gd name="connsiteX4" fmla="*/ 151451 w 152267"/>
                  <a:gd name="connsiteY4" fmla="*/ 434827 h 4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7" h="453104">
                    <a:moveTo>
                      <a:pt x="115733" y="452924"/>
                    </a:moveTo>
                    <a:cubicBezTo>
                      <a:pt x="115733" y="452924"/>
                      <a:pt x="-42002" y="388154"/>
                      <a:pt x="9529" y="285570"/>
                    </a:cubicBezTo>
                    <a:cubicBezTo>
                      <a:pt x="54893" y="197592"/>
                      <a:pt x="68357" y="96610"/>
                      <a:pt x="47629" y="-180"/>
                    </a:cubicBezTo>
                    <a:cubicBezTo>
                      <a:pt x="47629" y="-180"/>
                      <a:pt x="96110" y="147552"/>
                      <a:pt x="57154" y="233277"/>
                    </a:cubicBezTo>
                    <a:cubicBezTo>
                      <a:pt x="18195" y="319002"/>
                      <a:pt x="-11998" y="359579"/>
                      <a:pt x="151451" y="4348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9701028" y="3079855"/>
                <a:ext cx="153638" cy="262923"/>
              </a:xfrm>
              <a:custGeom>
                <a:avLst/>
                <a:gdLst>
                  <a:gd name="connsiteX0" fmla="*/ 13089 w 107198"/>
                  <a:gd name="connsiteY0" fmla="*/ 153934 h 183451"/>
                  <a:gd name="connsiteX1" fmla="*/ 96624 w 107198"/>
                  <a:gd name="connsiteY1" fmla="*/ 84973 h 183451"/>
                  <a:gd name="connsiteX2" fmla="*/ 105577 w 107198"/>
                  <a:gd name="connsiteY2" fmla="*/ -180 h 183451"/>
                  <a:gd name="connsiteX3" fmla="*/ 105577 w 107198"/>
                  <a:gd name="connsiteY3" fmla="*/ 89259 h 183451"/>
                  <a:gd name="connsiteX4" fmla="*/ -817 w 107198"/>
                  <a:gd name="connsiteY4" fmla="*/ 183271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8" h="183451">
                    <a:moveTo>
                      <a:pt x="13089" y="153934"/>
                    </a:moveTo>
                    <a:cubicBezTo>
                      <a:pt x="13089" y="153934"/>
                      <a:pt x="93575" y="137361"/>
                      <a:pt x="96624" y="84973"/>
                    </a:cubicBezTo>
                    <a:cubicBezTo>
                      <a:pt x="98065" y="56448"/>
                      <a:pt x="101054" y="28021"/>
                      <a:pt x="105577" y="-180"/>
                    </a:cubicBezTo>
                    <a:cubicBezTo>
                      <a:pt x="105577" y="-180"/>
                      <a:pt x="107387" y="49159"/>
                      <a:pt x="105577" y="89259"/>
                    </a:cubicBezTo>
                    <a:cubicBezTo>
                      <a:pt x="104054" y="120978"/>
                      <a:pt x="65477" y="180128"/>
                      <a:pt x="-817" y="18327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任意多边形: 形状 162"/>
              <p:cNvSpPr/>
              <p:nvPr/>
            </p:nvSpPr>
            <p:spPr>
              <a:xfrm>
                <a:off x="9654772" y="2950440"/>
                <a:ext cx="92671" cy="301556"/>
              </a:xfrm>
              <a:custGeom>
                <a:avLst/>
                <a:gdLst>
                  <a:gd name="connsiteX0" fmla="*/ 62509 w 64659"/>
                  <a:gd name="connsiteY0" fmla="*/ 178128 h 210407"/>
                  <a:gd name="connsiteX1" fmla="*/ 12788 w 64659"/>
                  <a:gd name="connsiteY1" fmla="*/ 76020 h 210407"/>
                  <a:gd name="connsiteX2" fmla="*/ 37934 w 64659"/>
                  <a:gd name="connsiteY2" fmla="*/ -180 h 210407"/>
                  <a:gd name="connsiteX3" fmla="*/ 2883 w 64659"/>
                  <a:gd name="connsiteY3" fmla="*/ 82020 h 210407"/>
                  <a:gd name="connsiteX4" fmla="*/ 63843 w 64659"/>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9" h="210407">
                    <a:moveTo>
                      <a:pt x="62509" y="178128"/>
                    </a:moveTo>
                    <a:cubicBezTo>
                      <a:pt x="62509" y="178128"/>
                      <a:pt x="-5024" y="125454"/>
                      <a:pt x="12788" y="76020"/>
                    </a:cubicBezTo>
                    <a:cubicBezTo>
                      <a:pt x="30600" y="26585"/>
                      <a:pt x="37934" y="-180"/>
                      <a:pt x="37934" y="-180"/>
                    </a:cubicBezTo>
                    <a:cubicBezTo>
                      <a:pt x="37934" y="-180"/>
                      <a:pt x="16884" y="44492"/>
                      <a:pt x="2883" y="82020"/>
                    </a:cubicBezTo>
                    <a:cubicBezTo>
                      <a:pt x="-8262" y="111738"/>
                      <a:pt x="4026" y="181366"/>
                      <a:pt x="63843"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9795490" y="3594782"/>
                <a:ext cx="198515" cy="403804"/>
              </a:xfrm>
              <a:custGeom>
                <a:avLst/>
                <a:gdLst>
                  <a:gd name="connsiteX0" fmla="*/ 66528 w 138512"/>
                  <a:gd name="connsiteY0" fmla="*/ 6773 h 281749"/>
                  <a:gd name="connsiteX1" fmla="*/ 113486 w 138512"/>
                  <a:gd name="connsiteY1" fmla="*/ 145933 h 281749"/>
                  <a:gd name="connsiteX2" fmla="*/ -814 w 138512"/>
                  <a:gd name="connsiteY2" fmla="*/ 281569 h 281749"/>
                  <a:gd name="connsiteX3" fmla="*/ 56336 w 138512"/>
                  <a:gd name="connsiteY3" fmla="*/ 151743 h 281749"/>
                  <a:gd name="connsiteX4" fmla="*/ 29381 w 138512"/>
                  <a:gd name="connsiteY4" fmla="*/ -180 h 28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1749">
                    <a:moveTo>
                      <a:pt x="66528" y="6773"/>
                    </a:moveTo>
                    <a:cubicBezTo>
                      <a:pt x="66528" y="6773"/>
                      <a:pt x="188067" y="114786"/>
                      <a:pt x="113486" y="145933"/>
                    </a:cubicBezTo>
                    <a:cubicBezTo>
                      <a:pt x="3568" y="191748"/>
                      <a:pt x="-814" y="281569"/>
                      <a:pt x="-814" y="281569"/>
                    </a:cubicBezTo>
                    <a:cubicBezTo>
                      <a:pt x="-814" y="281569"/>
                      <a:pt x="-2147" y="179842"/>
                      <a:pt x="56336" y="151743"/>
                    </a:cubicBezTo>
                    <a:cubicBezTo>
                      <a:pt x="114820" y="123645"/>
                      <a:pt x="152920" y="116120"/>
                      <a:pt x="29381"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9767919" y="3635357"/>
                <a:ext cx="173507" cy="249378"/>
              </a:xfrm>
              <a:custGeom>
                <a:avLst/>
                <a:gdLst>
                  <a:gd name="connsiteX0" fmla="*/ 103960 w 121063"/>
                  <a:gd name="connsiteY0" fmla="*/ 27897 h 174000"/>
                  <a:gd name="connsiteX1" fmla="*/ 14995 w 121063"/>
                  <a:gd name="connsiteY1" fmla="*/ 89715 h 174000"/>
                  <a:gd name="connsiteX2" fmla="*/ -817 w 121063"/>
                  <a:gd name="connsiteY2" fmla="*/ 173820 h 174000"/>
                  <a:gd name="connsiteX3" fmla="*/ 6518 w 121063"/>
                  <a:gd name="connsiteY3" fmla="*/ 84761 h 174000"/>
                  <a:gd name="connsiteX4" fmla="*/ 120247 w 121063"/>
                  <a:gd name="connsiteY4" fmla="*/ -106 h 1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3" h="174000">
                    <a:moveTo>
                      <a:pt x="103960" y="27897"/>
                    </a:moveTo>
                    <a:cubicBezTo>
                      <a:pt x="103960" y="27897"/>
                      <a:pt x="22330" y="37422"/>
                      <a:pt x="14995" y="89715"/>
                    </a:cubicBezTo>
                    <a:cubicBezTo>
                      <a:pt x="11224" y="118011"/>
                      <a:pt x="5946" y="146086"/>
                      <a:pt x="-817" y="173820"/>
                    </a:cubicBezTo>
                    <a:cubicBezTo>
                      <a:pt x="-815" y="173820"/>
                      <a:pt x="1375" y="124576"/>
                      <a:pt x="6518" y="84761"/>
                    </a:cubicBezTo>
                    <a:cubicBezTo>
                      <a:pt x="10614" y="53234"/>
                      <a:pt x="54143" y="-2488"/>
                      <a:pt x="120247" y="-10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任意多边形: 形状 165"/>
              <p:cNvSpPr/>
              <p:nvPr/>
            </p:nvSpPr>
            <p:spPr>
              <a:xfrm>
                <a:off x="9963406" y="3714503"/>
                <a:ext cx="82428" cy="303603"/>
              </a:xfrm>
              <a:custGeom>
                <a:avLst/>
                <a:gdLst>
                  <a:gd name="connsiteX0" fmla="*/ -817 w 57513"/>
                  <a:gd name="connsiteY0" fmla="*/ 32110 h 211835"/>
                  <a:gd name="connsiteX1" fmla="*/ 40331 w 57513"/>
                  <a:gd name="connsiteY1" fmla="*/ 138027 h 211835"/>
                  <a:gd name="connsiteX2" fmla="*/ 8994 w 57513"/>
                  <a:gd name="connsiteY2" fmla="*/ 211656 h 211835"/>
                  <a:gd name="connsiteX3" fmla="*/ 50714 w 57513"/>
                  <a:gd name="connsiteY3" fmla="*/ 132598 h 211835"/>
                  <a:gd name="connsiteX4" fmla="*/ 612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817" y="32110"/>
                    </a:moveTo>
                    <a:cubicBezTo>
                      <a:pt x="-817" y="32110"/>
                      <a:pt x="62143" y="90212"/>
                      <a:pt x="40331" y="138027"/>
                    </a:cubicBezTo>
                    <a:cubicBezTo>
                      <a:pt x="18519" y="185843"/>
                      <a:pt x="8994" y="211656"/>
                      <a:pt x="8994" y="211656"/>
                    </a:cubicBezTo>
                    <a:cubicBezTo>
                      <a:pt x="8994" y="211656"/>
                      <a:pt x="33568" y="168888"/>
                      <a:pt x="50714" y="132598"/>
                    </a:cubicBezTo>
                    <a:cubicBezTo>
                      <a:pt x="64239" y="104023"/>
                      <a:pt x="57762" y="33443"/>
                      <a:pt x="612"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任意多边形: 形状 166"/>
              <p:cNvSpPr/>
              <p:nvPr/>
            </p:nvSpPr>
            <p:spPr>
              <a:xfrm>
                <a:off x="10194563" y="3347419"/>
                <a:ext cx="81320" cy="159719"/>
              </a:xfrm>
              <a:custGeom>
                <a:avLst/>
                <a:gdLst>
                  <a:gd name="connsiteX0" fmla="*/ 18967 w 56740"/>
                  <a:gd name="connsiteY0" fmla="*/ 94879 h 111442"/>
                  <a:gd name="connsiteX1" fmla="*/ 22491 w 56740"/>
                  <a:gd name="connsiteY1" fmla="*/ 30585 h 111442"/>
                  <a:gd name="connsiteX2" fmla="*/ 55924 w 56740"/>
                  <a:gd name="connsiteY2" fmla="*/ -180 h 111442"/>
                  <a:gd name="connsiteX3" fmla="*/ 15824 w 56740"/>
                  <a:gd name="connsiteY3" fmla="*/ 30967 h 111442"/>
                  <a:gd name="connsiteX4" fmla="*/ 10680 w 56740"/>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0" h="111442">
                    <a:moveTo>
                      <a:pt x="18967" y="94879"/>
                    </a:moveTo>
                    <a:cubicBezTo>
                      <a:pt x="18967" y="94879"/>
                      <a:pt x="-83" y="50112"/>
                      <a:pt x="22491" y="30585"/>
                    </a:cubicBezTo>
                    <a:cubicBezTo>
                      <a:pt x="45065" y="11059"/>
                      <a:pt x="55924" y="-180"/>
                      <a:pt x="55924" y="-180"/>
                    </a:cubicBezTo>
                    <a:cubicBezTo>
                      <a:pt x="55924" y="-180"/>
                      <a:pt x="33159" y="16203"/>
                      <a:pt x="15824" y="30967"/>
                    </a:cubicBezTo>
                    <a:cubicBezTo>
                      <a:pt x="2107" y="42587"/>
                      <a:pt x="-10942" y="80496"/>
                      <a:pt x="10680"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任意多边形: 形状 167"/>
              <p:cNvSpPr/>
              <p:nvPr/>
            </p:nvSpPr>
            <p:spPr>
              <a:xfrm>
                <a:off x="10026472" y="3582118"/>
                <a:ext cx="502775" cy="284729"/>
              </a:xfrm>
              <a:custGeom>
                <a:avLst/>
                <a:gdLst>
                  <a:gd name="connsiteX0" fmla="*/ -817 w 350805"/>
                  <a:gd name="connsiteY0" fmla="*/ 36944 h 198666"/>
                  <a:gd name="connsiteX1" fmla="*/ 160156 w 350805"/>
                  <a:gd name="connsiteY1" fmla="*/ 18560 h 198666"/>
                  <a:gd name="connsiteX2" fmla="*/ 349989 w 350805"/>
                  <a:gd name="connsiteY2" fmla="*/ 198107 h 198666"/>
                  <a:gd name="connsiteX3" fmla="*/ 231592 w 350805"/>
                  <a:gd name="connsiteY3" fmla="*/ 149529 h 198666"/>
                  <a:gd name="connsiteX4" fmla="*/ 21281 w 350805"/>
                  <a:gd name="connsiteY4" fmla="*/ 56184 h 19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6">
                    <a:moveTo>
                      <a:pt x="-817" y="36944"/>
                    </a:moveTo>
                    <a:cubicBezTo>
                      <a:pt x="-817" y="36944"/>
                      <a:pt x="76431" y="-32493"/>
                      <a:pt x="160156" y="18560"/>
                    </a:cubicBezTo>
                    <a:cubicBezTo>
                      <a:pt x="243881" y="69615"/>
                      <a:pt x="249787" y="185629"/>
                      <a:pt x="349989" y="198107"/>
                    </a:cubicBezTo>
                    <a:cubicBezTo>
                      <a:pt x="305089" y="201376"/>
                      <a:pt x="261257" y="183392"/>
                      <a:pt x="231592" y="149529"/>
                    </a:cubicBezTo>
                    <a:cubicBezTo>
                      <a:pt x="180540" y="92379"/>
                      <a:pt x="147868" y="-20587"/>
                      <a:pt x="21281"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任意多边形: 形状 168"/>
              <p:cNvSpPr/>
              <p:nvPr/>
            </p:nvSpPr>
            <p:spPr>
              <a:xfrm>
                <a:off x="10140085" y="3371993"/>
                <a:ext cx="190264" cy="222789"/>
              </a:xfrm>
              <a:custGeom>
                <a:avLst/>
                <a:gdLst>
                  <a:gd name="connsiteX0" fmla="*/ 3351 w 132755"/>
                  <a:gd name="connsiteY0" fmla="*/ 155268 h 155448"/>
                  <a:gd name="connsiteX1" fmla="*/ 25735 w 132755"/>
                  <a:gd name="connsiteY1" fmla="*/ 85545 h 155448"/>
                  <a:gd name="connsiteX2" fmla="*/ 131939 w 132755"/>
                  <a:gd name="connsiteY2" fmla="*/ -180 h 155448"/>
                  <a:gd name="connsiteX3" fmla="*/ 65264 w 132755"/>
                  <a:gd name="connsiteY3" fmla="*/ 95832 h 155448"/>
                  <a:gd name="connsiteX4" fmla="*/ 23258 w 132755"/>
                  <a:gd name="connsiteY4" fmla="*/ 146790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55" h="155448">
                    <a:moveTo>
                      <a:pt x="3351" y="155268"/>
                    </a:moveTo>
                    <a:cubicBezTo>
                      <a:pt x="3351" y="155268"/>
                      <a:pt x="-15128" y="99832"/>
                      <a:pt x="25735" y="85545"/>
                    </a:cubicBezTo>
                    <a:cubicBezTo>
                      <a:pt x="66597" y="71257"/>
                      <a:pt x="95268" y="69352"/>
                      <a:pt x="131939" y="-180"/>
                    </a:cubicBezTo>
                    <a:cubicBezTo>
                      <a:pt x="131939" y="-180"/>
                      <a:pt x="109460" y="71257"/>
                      <a:pt x="65264" y="95832"/>
                    </a:cubicBezTo>
                    <a:cubicBezTo>
                      <a:pt x="21068" y="120406"/>
                      <a:pt x="21258" y="116310"/>
                      <a:pt x="23258" y="14679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10278140" y="3804875"/>
                <a:ext cx="43198" cy="140881"/>
              </a:xfrm>
              <a:custGeom>
                <a:avLst/>
                <a:gdLst>
                  <a:gd name="connsiteX0" fmla="*/ 28849 w 30141"/>
                  <a:gd name="connsiteY0" fmla="*/ 14964 h 98298"/>
                  <a:gd name="connsiteX1" fmla="*/ 5512 w 30141"/>
                  <a:gd name="connsiteY1" fmla="*/ 61637 h 98298"/>
                  <a:gd name="connsiteX2" fmla="*/ 17609 w 30141"/>
                  <a:gd name="connsiteY2" fmla="*/ 98118 h 98298"/>
                  <a:gd name="connsiteX3" fmla="*/ 750 w 30141"/>
                  <a:gd name="connsiteY3" fmla="*/ 58398 h 98298"/>
                  <a:gd name="connsiteX4" fmla="*/ 29325 w 3014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98298">
                    <a:moveTo>
                      <a:pt x="28849" y="14964"/>
                    </a:moveTo>
                    <a:cubicBezTo>
                      <a:pt x="28849" y="14964"/>
                      <a:pt x="-3155" y="37920"/>
                      <a:pt x="5512" y="61637"/>
                    </a:cubicBezTo>
                    <a:cubicBezTo>
                      <a:pt x="14180" y="85354"/>
                      <a:pt x="17609" y="98118"/>
                      <a:pt x="17609" y="98118"/>
                    </a:cubicBezTo>
                    <a:cubicBezTo>
                      <a:pt x="17609" y="98118"/>
                      <a:pt x="8084" y="76401"/>
                      <a:pt x="750" y="58398"/>
                    </a:cubicBezTo>
                    <a:cubicBezTo>
                      <a:pt x="-5336" y="34511"/>
                      <a:pt x="6753" y="9727"/>
                      <a:pt x="29325"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形状 170"/>
              <p:cNvSpPr/>
              <p:nvPr/>
            </p:nvSpPr>
            <p:spPr>
              <a:xfrm>
                <a:off x="10280240" y="3714503"/>
                <a:ext cx="79037" cy="238351"/>
              </a:xfrm>
              <a:custGeom>
                <a:avLst/>
                <a:gdLst>
                  <a:gd name="connsiteX0" fmla="*/ 19196 w 55146"/>
                  <a:gd name="connsiteY0" fmla="*/ -180 h 166306"/>
                  <a:gd name="connsiteX1" fmla="*/ 7574 w 55146"/>
                  <a:gd name="connsiteY1" fmla="*/ 58684 h 166306"/>
                  <a:gd name="connsiteX2" fmla="*/ 50914 w 55146"/>
                  <a:gd name="connsiteY2" fmla="*/ 166126 h 166306"/>
                  <a:gd name="connsiteX3" fmla="*/ 40912 w 55146"/>
                  <a:gd name="connsiteY3" fmla="*/ 69257 h 166306"/>
                  <a:gd name="connsiteX4" fmla="*/ 30721 w 55146"/>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 h="166306">
                    <a:moveTo>
                      <a:pt x="19196" y="-180"/>
                    </a:moveTo>
                    <a:cubicBezTo>
                      <a:pt x="19196" y="-180"/>
                      <a:pt x="-16618" y="30395"/>
                      <a:pt x="7574" y="58684"/>
                    </a:cubicBezTo>
                    <a:cubicBezTo>
                      <a:pt x="31768" y="86973"/>
                      <a:pt x="52057" y="101070"/>
                      <a:pt x="50914" y="166126"/>
                    </a:cubicBezTo>
                    <a:cubicBezTo>
                      <a:pt x="50914" y="166126"/>
                      <a:pt x="63295" y="106023"/>
                      <a:pt x="40912" y="69257"/>
                    </a:cubicBezTo>
                    <a:cubicBezTo>
                      <a:pt x="18528" y="32490"/>
                      <a:pt x="16909" y="35157"/>
                      <a:pt x="30721"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10069163" y="3950397"/>
                <a:ext cx="161992" cy="652393"/>
              </a:xfrm>
              <a:custGeom>
                <a:avLst/>
                <a:gdLst>
                  <a:gd name="connsiteX0" fmla="*/ 71792 w 113028"/>
                  <a:gd name="connsiteY0" fmla="*/ -180 h 455199"/>
                  <a:gd name="connsiteX1" fmla="*/ 18739 w 113028"/>
                  <a:gd name="connsiteY1" fmla="*/ 182700 h 455199"/>
                  <a:gd name="connsiteX2" fmla="*/ 111512 w 113028"/>
                  <a:gd name="connsiteY2" fmla="*/ 455019 h 455199"/>
                  <a:gd name="connsiteX3" fmla="*/ 69793 w 113028"/>
                  <a:gd name="connsiteY3" fmla="*/ 225086 h 455199"/>
                  <a:gd name="connsiteX4" fmla="*/ 105796 w 113028"/>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8" h="455199">
                    <a:moveTo>
                      <a:pt x="71792" y="-180"/>
                    </a:moveTo>
                    <a:cubicBezTo>
                      <a:pt x="71792" y="-180"/>
                      <a:pt x="-46318" y="91927"/>
                      <a:pt x="18739" y="182700"/>
                    </a:cubicBezTo>
                    <a:cubicBezTo>
                      <a:pt x="75992" y="262260"/>
                      <a:pt x="108286" y="357053"/>
                      <a:pt x="111512" y="455019"/>
                    </a:cubicBezTo>
                    <a:cubicBezTo>
                      <a:pt x="111512" y="455019"/>
                      <a:pt x="121037" y="301762"/>
                      <a:pt x="69793" y="225086"/>
                    </a:cubicBezTo>
                    <a:cubicBezTo>
                      <a:pt x="18548" y="148410"/>
                      <a:pt x="-14885" y="114405"/>
                      <a:pt x="105796"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任意多边形: 形状 172"/>
              <p:cNvSpPr/>
              <p:nvPr/>
            </p:nvSpPr>
            <p:spPr>
              <a:xfrm>
                <a:off x="10115618" y="4206988"/>
                <a:ext cx="183609" cy="230487"/>
              </a:xfrm>
              <a:custGeom>
                <a:avLst/>
                <a:gdLst>
                  <a:gd name="connsiteX0" fmla="*/ 17090 w 128110"/>
                  <a:gd name="connsiteY0" fmla="*/ 26908 h 160819"/>
                  <a:gd name="connsiteX1" fmla="*/ 101672 w 128110"/>
                  <a:gd name="connsiteY1" fmla="*/ 79105 h 160819"/>
                  <a:gd name="connsiteX2" fmla="*/ 127294 w 128110"/>
                  <a:gd name="connsiteY2" fmla="*/ 160639 h 160819"/>
                  <a:gd name="connsiteX3" fmla="*/ 108244 w 128110"/>
                  <a:gd name="connsiteY3" fmla="*/ 73295 h 160819"/>
                  <a:gd name="connsiteX4" fmla="*/ -817 w 128110"/>
                  <a:gd name="connsiteY4" fmla="*/ 905 h 160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0" h="160819">
                    <a:moveTo>
                      <a:pt x="17090" y="26908"/>
                    </a:moveTo>
                    <a:cubicBezTo>
                      <a:pt x="17090" y="26908"/>
                      <a:pt x="87956" y="28432"/>
                      <a:pt x="101672" y="79105"/>
                    </a:cubicBezTo>
                    <a:cubicBezTo>
                      <a:pt x="115388" y="129778"/>
                      <a:pt x="127294" y="160639"/>
                      <a:pt x="127294" y="160639"/>
                    </a:cubicBezTo>
                    <a:cubicBezTo>
                      <a:pt x="127294" y="160639"/>
                      <a:pt x="118246" y="112157"/>
                      <a:pt x="108244" y="73295"/>
                    </a:cubicBezTo>
                    <a:cubicBezTo>
                      <a:pt x="100243" y="42529"/>
                      <a:pt x="55381" y="-8239"/>
                      <a:pt x="-817" y="905"/>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任意多边形: 形状 173"/>
              <p:cNvSpPr/>
              <p:nvPr/>
            </p:nvSpPr>
            <p:spPr>
              <a:xfrm>
                <a:off x="10124051" y="4288677"/>
                <a:ext cx="83030" cy="301420"/>
              </a:xfrm>
              <a:custGeom>
                <a:avLst/>
                <a:gdLst>
                  <a:gd name="connsiteX0" fmla="*/ 39686 w 57933"/>
                  <a:gd name="connsiteY0" fmla="*/ 31728 h 210312"/>
                  <a:gd name="connsiteX1" fmla="*/ 19873 w 57933"/>
                  <a:gd name="connsiteY1" fmla="*/ 140504 h 210312"/>
                  <a:gd name="connsiteX2" fmla="*/ 57116 w 57933"/>
                  <a:gd name="connsiteY2" fmla="*/ 210132 h 210312"/>
                  <a:gd name="connsiteX3" fmla="*/ 10254 w 57933"/>
                  <a:gd name="connsiteY3" fmla="*/ 136218 h 210312"/>
                  <a:gd name="connsiteX4" fmla="*/ 33876 w 57933"/>
                  <a:gd name="connsiteY4" fmla="*/ -180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33" h="210312">
                    <a:moveTo>
                      <a:pt x="39686" y="31728"/>
                    </a:moveTo>
                    <a:cubicBezTo>
                      <a:pt x="39686" y="31728"/>
                      <a:pt x="-5462" y="95451"/>
                      <a:pt x="19873" y="140504"/>
                    </a:cubicBezTo>
                    <a:cubicBezTo>
                      <a:pt x="45210" y="185557"/>
                      <a:pt x="57116" y="210132"/>
                      <a:pt x="57116" y="210132"/>
                    </a:cubicBezTo>
                    <a:cubicBezTo>
                      <a:pt x="57116" y="210132"/>
                      <a:pt x="29970" y="170317"/>
                      <a:pt x="10254" y="136218"/>
                    </a:cubicBezTo>
                    <a:cubicBezTo>
                      <a:pt x="-5367" y="109167"/>
                      <a:pt x="-9939" y="38968"/>
                      <a:pt x="33876"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5" name="任意多边形: 形状 174"/>
              <p:cNvSpPr/>
              <p:nvPr/>
            </p:nvSpPr>
            <p:spPr>
              <a:xfrm>
                <a:off x="7834553" y="2778164"/>
                <a:ext cx="1305098" cy="1984487"/>
              </a:xfrm>
              <a:custGeom>
                <a:avLst/>
                <a:gdLst>
                  <a:gd name="connsiteX0" fmla="*/ 826860 w 910615"/>
                  <a:gd name="connsiteY0" fmla="*/ 56970 h 1384649"/>
                  <a:gd name="connsiteX1" fmla="*/ 566637 w 910615"/>
                  <a:gd name="connsiteY1" fmla="*/ 56970 h 1384649"/>
                  <a:gd name="connsiteX2" fmla="*/ 15426 w 910615"/>
                  <a:gd name="connsiteY2" fmla="*/ 1323223 h 1384649"/>
                  <a:gd name="connsiteX3" fmla="*/ 146108 w 910615"/>
                  <a:gd name="connsiteY3" fmla="*/ 1384469 h 1384649"/>
                  <a:gd name="connsiteX4" fmla="*/ 432621 w 910615"/>
                  <a:gd name="connsiteY4" fmla="*/ 1294648 h 1384649"/>
                  <a:gd name="connsiteX5" fmla="*/ 905537 w 910615"/>
                  <a:gd name="connsiteY5" fmla="*/ 914886 h 1384649"/>
                  <a:gd name="connsiteX6" fmla="*/ 826860 w 910615"/>
                  <a:gd name="connsiteY6" fmla="*/ 56970 h 13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15" h="1384649">
                    <a:moveTo>
                      <a:pt x="826860" y="56970"/>
                    </a:moveTo>
                    <a:cubicBezTo>
                      <a:pt x="826860" y="56970"/>
                      <a:pt x="738087" y="-71618"/>
                      <a:pt x="566637" y="56970"/>
                    </a:cubicBezTo>
                    <a:cubicBezTo>
                      <a:pt x="422524" y="164983"/>
                      <a:pt x="-98874" y="682191"/>
                      <a:pt x="15426" y="1323223"/>
                    </a:cubicBezTo>
                    <a:cubicBezTo>
                      <a:pt x="15426" y="1323223"/>
                      <a:pt x="23617" y="1384469"/>
                      <a:pt x="146108" y="1384469"/>
                    </a:cubicBezTo>
                    <a:cubicBezTo>
                      <a:pt x="268600" y="1384469"/>
                      <a:pt x="266028" y="1319128"/>
                      <a:pt x="432621" y="1294648"/>
                    </a:cubicBezTo>
                    <a:cubicBezTo>
                      <a:pt x="599213" y="1270169"/>
                      <a:pt x="899346" y="1249786"/>
                      <a:pt x="905537" y="914886"/>
                    </a:cubicBezTo>
                    <a:cubicBezTo>
                      <a:pt x="911728" y="579987"/>
                      <a:pt x="924873" y="167269"/>
                      <a:pt x="826860" y="5697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任意多边形: 形状 175"/>
              <p:cNvSpPr/>
              <p:nvPr/>
            </p:nvSpPr>
            <p:spPr>
              <a:xfrm>
                <a:off x="8045126" y="2345964"/>
                <a:ext cx="1375229" cy="2118405"/>
              </a:xfrm>
              <a:custGeom>
                <a:avLst/>
                <a:gdLst>
                  <a:gd name="connsiteX0" fmla="*/ 958732 w 959548"/>
                  <a:gd name="connsiteY0" fmla="*/ -180 h 1478089"/>
                  <a:gd name="connsiteX1" fmla="*/ 787282 w 959548"/>
                  <a:gd name="connsiteY1" fmla="*/ -180 h 1478089"/>
                  <a:gd name="connsiteX2" fmla="*/ 787282 w 959548"/>
                  <a:gd name="connsiteY2" fmla="*/ 591894 h 1478089"/>
                  <a:gd name="connsiteX3" fmla="*/ 640216 w 959548"/>
                  <a:gd name="connsiteY3" fmla="*/ 787823 h 1478089"/>
                  <a:gd name="connsiteX4" fmla="*/ 227783 w 959548"/>
                  <a:gd name="connsiteY4" fmla="*/ 1065477 h 1478089"/>
                  <a:gd name="connsiteX5" fmla="*/ -817 w 959548"/>
                  <a:gd name="connsiteY5" fmla="*/ 1477909 h 1478089"/>
                  <a:gd name="connsiteX6" fmla="*/ 280838 w 959548"/>
                  <a:gd name="connsiteY6" fmla="*/ 1043569 h 1478089"/>
                  <a:gd name="connsiteX7" fmla="*/ 640216 w 959548"/>
                  <a:gd name="connsiteY7" fmla="*/ 906219 h 1478089"/>
                  <a:gd name="connsiteX8" fmla="*/ 873007 w 959548"/>
                  <a:gd name="connsiteY8" fmla="*/ 722481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48" h="1478089">
                    <a:moveTo>
                      <a:pt x="958732" y="-180"/>
                    </a:moveTo>
                    <a:lnTo>
                      <a:pt x="787282" y="-180"/>
                    </a:lnTo>
                    <a:lnTo>
                      <a:pt x="787282" y="591894"/>
                    </a:lnTo>
                    <a:cubicBezTo>
                      <a:pt x="787282" y="591894"/>
                      <a:pt x="779090" y="742960"/>
                      <a:pt x="640216" y="787823"/>
                    </a:cubicBezTo>
                    <a:cubicBezTo>
                      <a:pt x="501342" y="832686"/>
                      <a:pt x="297316" y="832781"/>
                      <a:pt x="227783" y="1065477"/>
                    </a:cubicBezTo>
                    <a:cubicBezTo>
                      <a:pt x="158251" y="1298172"/>
                      <a:pt x="68621" y="1449334"/>
                      <a:pt x="-817" y="1477909"/>
                    </a:cubicBezTo>
                    <a:cubicBezTo>
                      <a:pt x="-817" y="1477909"/>
                      <a:pt x="170633" y="1419807"/>
                      <a:pt x="280838" y="1043569"/>
                    </a:cubicBezTo>
                    <a:cubicBezTo>
                      <a:pt x="305032" y="961083"/>
                      <a:pt x="385613" y="865356"/>
                      <a:pt x="640216" y="906219"/>
                    </a:cubicBezTo>
                    <a:cubicBezTo>
                      <a:pt x="713463" y="918030"/>
                      <a:pt x="832145" y="930698"/>
                      <a:pt x="873007" y="72248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7" name="任意多边形: 形状 176"/>
              <p:cNvSpPr/>
              <p:nvPr/>
            </p:nvSpPr>
            <p:spPr>
              <a:xfrm>
                <a:off x="7888954" y="2778148"/>
                <a:ext cx="1193121" cy="1232718"/>
              </a:xfrm>
              <a:custGeom>
                <a:avLst/>
                <a:gdLst>
                  <a:gd name="connsiteX0" fmla="*/ 543537 w 832485"/>
                  <a:gd name="connsiteY0" fmla="*/ 46979 h 860113"/>
                  <a:gd name="connsiteX1" fmla="*/ 782425 w 832485"/>
                  <a:gd name="connsiteY1" fmla="*/ 46979 h 860113"/>
                  <a:gd name="connsiteX2" fmla="*/ 831669 w 832485"/>
                  <a:gd name="connsiteY2" fmla="*/ 143467 h 860113"/>
                  <a:gd name="connsiteX3" fmla="*/ 674220 w 832485"/>
                  <a:gd name="connsiteY3" fmla="*/ 343969 h 860113"/>
                  <a:gd name="connsiteX4" fmla="*/ 197970 w 832485"/>
                  <a:gd name="connsiteY4" fmla="*/ 531611 h 860113"/>
                  <a:gd name="connsiteX5" fmla="*/ -817 w 832485"/>
                  <a:gd name="connsiteY5" fmla="*/ 854794 h 860113"/>
                  <a:gd name="connsiteX6" fmla="*/ 543537 w 832485"/>
                  <a:gd name="connsiteY6" fmla="*/ 46979 h 86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85" h="860113">
                    <a:moveTo>
                      <a:pt x="543537" y="46979"/>
                    </a:moveTo>
                    <a:cubicBezTo>
                      <a:pt x="688508" y="-59130"/>
                      <a:pt x="782425" y="46979"/>
                      <a:pt x="782425" y="46979"/>
                    </a:cubicBezTo>
                    <a:cubicBezTo>
                      <a:pt x="805896" y="75023"/>
                      <a:pt x="822730" y="108006"/>
                      <a:pt x="831669" y="143467"/>
                    </a:cubicBezTo>
                    <a:cubicBezTo>
                      <a:pt x="822144" y="239860"/>
                      <a:pt x="778043" y="331872"/>
                      <a:pt x="674220" y="343969"/>
                    </a:cubicBezTo>
                    <a:cubicBezTo>
                      <a:pt x="465908" y="368067"/>
                      <a:pt x="246833" y="390736"/>
                      <a:pt x="197970" y="531611"/>
                    </a:cubicBezTo>
                    <a:cubicBezTo>
                      <a:pt x="158727" y="644578"/>
                      <a:pt x="77479" y="899181"/>
                      <a:pt x="-817" y="854794"/>
                    </a:cubicBezTo>
                    <a:cubicBezTo>
                      <a:pt x="122437" y="401976"/>
                      <a:pt x="438762" y="123750"/>
                      <a:pt x="543537" y="4697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任意多边形: 形状 177"/>
              <p:cNvSpPr/>
              <p:nvPr/>
            </p:nvSpPr>
            <p:spPr>
              <a:xfrm>
                <a:off x="7960490" y="4008474"/>
                <a:ext cx="1175374" cy="753791"/>
              </a:xfrm>
              <a:custGeom>
                <a:avLst/>
                <a:gdLst>
                  <a:gd name="connsiteX0" fmla="*/ 344750 w 820102"/>
                  <a:gd name="connsiteY0" fmla="*/ 436215 h 525948"/>
                  <a:gd name="connsiteX1" fmla="*/ 58429 w 820102"/>
                  <a:gd name="connsiteY1" fmla="*/ 525750 h 525948"/>
                  <a:gd name="connsiteX2" fmla="*/ -817 w 820102"/>
                  <a:gd name="connsiteY2" fmla="*/ 519654 h 525948"/>
                  <a:gd name="connsiteX3" fmla="*/ 564683 w 820102"/>
                  <a:gd name="connsiteY3" fmla="*/ 89410 h 525948"/>
                  <a:gd name="connsiteX4" fmla="*/ 819286 w 820102"/>
                  <a:gd name="connsiteY4" fmla="*/ 637 h 525948"/>
                  <a:gd name="connsiteX5" fmla="*/ 817857 w 820102"/>
                  <a:gd name="connsiteY5" fmla="*/ 56168 h 525948"/>
                  <a:gd name="connsiteX6" fmla="*/ 344750 w 820102"/>
                  <a:gd name="connsiteY6" fmla="*/ 436215 h 5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02" h="525948">
                    <a:moveTo>
                      <a:pt x="344750" y="436215"/>
                    </a:moveTo>
                    <a:cubicBezTo>
                      <a:pt x="178158" y="460694"/>
                      <a:pt x="180730" y="525750"/>
                      <a:pt x="58429" y="525750"/>
                    </a:cubicBezTo>
                    <a:cubicBezTo>
                      <a:pt x="38512" y="525986"/>
                      <a:pt x="18634" y="523940"/>
                      <a:pt x="-817" y="519654"/>
                    </a:cubicBezTo>
                    <a:cubicBezTo>
                      <a:pt x="452764" y="419927"/>
                      <a:pt x="452668" y="224951"/>
                      <a:pt x="564683" y="89410"/>
                    </a:cubicBezTo>
                    <a:cubicBezTo>
                      <a:pt x="631929" y="7971"/>
                      <a:pt x="740038" y="-3840"/>
                      <a:pt x="819286" y="637"/>
                    </a:cubicBezTo>
                    <a:cubicBezTo>
                      <a:pt x="818714" y="19687"/>
                      <a:pt x="818238" y="37880"/>
                      <a:pt x="817857" y="56168"/>
                    </a:cubicBezTo>
                    <a:cubicBezTo>
                      <a:pt x="810904" y="391352"/>
                      <a:pt x="511438" y="411450"/>
                      <a:pt x="344750" y="436215"/>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任意多边形: 形状 178"/>
              <p:cNvSpPr/>
              <p:nvPr/>
            </p:nvSpPr>
            <p:spPr>
              <a:xfrm>
                <a:off x="8691924" y="2926006"/>
                <a:ext cx="218281" cy="649527"/>
              </a:xfrm>
              <a:custGeom>
                <a:avLst/>
                <a:gdLst>
                  <a:gd name="connsiteX0" fmla="*/ 34997 w 152302"/>
                  <a:gd name="connsiteY0" fmla="*/ 453019 h 453199"/>
                  <a:gd name="connsiteX1" fmla="*/ 141106 w 152302"/>
                  <a:gd name="connsiteY1" fmla="*/ 285570 h 453199"/>
                  <a:gd name="connsiteX2" fmla="*/ 103006 w 152302"/>
                  <a:gd name="connsiteY2" fmla="*/ -180 h 453199"/>
                  <a:gd name="connsiteX3" fmla="*/ 93481 w 152302"/>
                  <a:gd name="connsiteY3" fmla="*/ 233373 h 453199"/>
                  <a:gd name="connsiteX4" fmla="*/ -817 w 152302"/>
                  <a:gd name="connsiteY4" fmla="*/ 434922 h 45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 h="453199">
                    <a:moveTo>
                      <a:pt x="34997" y="453019"/>
                    </a:moveTo>
                    <a:cubicBezTo>
                      <a:pt x="34997" y="453019"/>
                      <a:pt x="192731" y="388154"/>
                      <a:pt x="141106" y="285570"/>
                    </a:cubicBezTo>
                    <a:cubicBezTo>
                      <a:pt x="95795" y="197575"/>
                      <a:pt x="82334" y="96612"/>
                      <a:pt x="103006" y="-180"/>
                    </a:cubicBezTo>
                    <a:cubicBezTo>
                      <a:pt x="103006" y="-180"/>
                      <a:pt x="54524" y="147648"/>
                      <a:pt x="93481" y="233373"/>
                    </a:cubicBezTo>
                    <a:cubicBezTo>
                      <a:pt x="132438" y="319098"/>
                      <a:pt x="162537" y="359579"/>
                      <a:pt x="-817" y="43492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任意多边形: 形状 179"/>
              <p:cNvSpPr/>
              <p:nvPr/>
            </p:nvSpPr>
            <p:spPr>
              <a:xfrm>
                <a:off x="8719713" y="3072757"/>
                <a:ext cx="153501" cy="262787"/>
              </a:xfrm>
              <a:custGeom>
                <a:avLst/>
                <a:gdLst>
                  <a:gd name="connsiteX0" fmla="*/ 92476 w 107103"/>
                  <a:gd name="connsiteY0" fmla="*/ 153934 h 183356"/>
                  <a:gd name="connsiteX1" fmla="*/ 8846 w 107103"/>
                  <a:gd name="connsiteY1" fmla="*/ 84973 h 183356"/>
                  <a:gd name="connsiteX2" fmla="*/ -12 w 107103"/>
                  <a:gd name="connsiteY2" fmla="*/ -180 h 183356"/>
                  <a:gd name="connsiteX3" fmla="*/ -12 w 107103"/>
                  <a:gd name="connsiteY3" fmla="*/ 89164 h 183356"/>
                  <a:gd name="connsiteX4" fmla="*/ 106287 w 107103"/>
                  <a:gd name="connsiteY4" fmla="*/ 18317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3" h="183356">
                    <a:moveTo>
                      <a:pt x="92476" y="153934"/>
                    </a:moveTo>
                    <a:cubicBezTo>
                      <a:pt x="92476" y="153934"/>
                      <a:pt x="11894" y="137361"/>
                      <a:pt x="8846" y="84973"/>
                    </a:cubicBezTo>
                    <a:cubicBezTo>
                      <a:pt x="7408" y="56451"/>
                      <a:pt x="4451" y="28027"/>
                      <a:pt x="-12" y="-180"/>
                    </a:cubicBezTo>
                    <a:cubicBezTo>
                      <a:pt x="-12" y="-180"/>
                      <a:pt x="-1822" y="49064"/>
                      <a:pt x="-12" y="89164"/>
                    </a:cubicBezTo>
                    <a:cubicBezTo>
                      <a:pt x="1417" y="120883"/>
                      <a:pt x="40088" y="180128"/>
                      <a:pt x="106287" y="18317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任意多边形: 形状 180"/>
              <p:cNvSpPr/>
              <p:nvPr/>
            </p:nvSpPr>
            <p:spPr>
              <a:xfrm>
                <a:off x="8826936" y="2942933"/>
                <a:ext cx="92603" cy="301556"/>
              </a:xfrm>
              <a:custGeom>
                <a:avLst/>
                <a:gdLst>
                  <a:gd name="connsiteX0" fmla="*/ 422 w 64613"/>
                  <a:gd name="connsiteY0" fmla="*/ 178032 h 210407"/>
                  <a:gd name="connsiteX1" fmla="*/ 50237 w 64613"/>
                  <a:gd name="connsiteY1" fmla="*/ 76020 h 210407"/>
                  <a:gd name="connsiteX2" fmla="*/ 24996 w 64613"/>
                  <a:gd name="connsiteY2" fmla="*/ -180 h 210407"/>
                  <a:gd name="connsiteX3" fmla="*/ 60048 w 64613"/>
                  <a:gd name="connsiteY3" fmla="*/ 82020 h 210407"/>
                  <a:gd name="connsiteX4" fmla="*/ -817 w 64613"/>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3" h="210407">
                    <a:moveTo>
                      <a:pt x="422" y="178032"/>
                    </a:moveTo>
                    <a:cubicBezTo>
                      <a:pt x="422" y="178032"/>
                      <a:pt x="67954" y="125359"/>
                      <a:pt x="50237" y="76020"/>
                    </a:cubicBezTo>
                    <a:cubicBezTo>
                      <a:pt x="32521" y="26680"/>
                      <a:pt x="24996" y="-180"/>
                      <a:pt x="24996" y="-180"/>
                    </a:cubicBezTo>
                    <a:cubicBezTo>
                      <a:pt x="24996" y="-180"/>
                      <a:pt x="46046" y="44492"/>
                      <a:pt x="60048" y="82020"/>
                    </a:cubicBezTo>
                    <a:cubicBezTo>
                      <a:pt x="71288" y="111834"/>
                      <a:pt x="59001" y="181366"/>
                      <a:pt x="-817"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任意多边形: 形状 181"/>
              <p:cNvSpPr/>
              <p:nvPr/>
            </p:nvSpPr>
            <p:spPr>
              <a:xfrm>
                <a:off x="8580371" y="3587001"/>
                <a:ext cx="198515" cy="404486"/>
              </a:xfrm>
              <a:custGeom>
                <a:avLst/>
                <a:gdLst>
                  <a:gd name="connsiteX0" fmla="*/ 70351 w 138512"/>
                  <a:gd name="connsiteY0" fmla="*/ 7154 h 282225"/>
                  <a:gd name="connsiteX1" fmla="*/ 23393 w 138512"/>
                  <a:gd name="connsiteY1" fmla="*/ 146314 h 282225"/>
                  <a:gd name="connsiteX2" fmla="*/ 137693 w 138512"/>
                  <a:gd name="connsiteY2" fmla="*/ 282045 h 282225"/>
                  <a:gd name="connsiteX3" fmla="*/ 80543 w 138512"/>
                  <a:gd name="connsiteY3" fmla="*/ 152220 h 282225"/>
                  <a:gd name="connsiteX4" fmla="*/ 107404 w 138512"/>
                  <a:gd name="connsiteY4" fmla="*/ -180 h 28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2225">
                    <a:moveTo>
                      <a:pt x="70351" y="7154"/>
                    </a:moveTo>
                    <a:cubicBezTo>
                      <a:pt x="70351" y="7154"/>
                      <a:pt x="-51187" y="114977"/>
                      <a:pt x="23393" y="146314"/>
                    </a:cubicBezTo>
                    <a:cubicBezTo>
                      <a:pt x="133217" y="192129"/>
                      <a:pt x="137693" y="282045"/>
                      <a:pt x="137693" y="282045"/>
                    </a:cubicBezTo>
                    <a:cubicBezTo>
                      <a:pt x="137693" y="282045"/>
                      <a:pt x="139122" y="180223"/>
                      <a:pt x="80543" y="152220"/>
                    </a:cubicBezTo>
                    <a:cubicBezTo>
                      <a:pt x="21965" y="124216"/>
                      <a:pt x="-16135" y="116501"/>
                      <a:pt x="10740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3" name="任意多边形: 形状 182"/>
              <p:cNvSpPr/>
              <p:nvPr/>
            </p:nvSpPr>
            <p:spPr>
              <a:xfrm>
                <a:off x="8632951" y="3628123"/>
                <a:ext cx="173507" cy="249514"/>
              </a:xfrm>
              <a:custGeom>
                <a:avLst/>
                <a:gdLst>
                  <a:gd name="connsiteX0" fmla="*/ 15376 w 121062"/>
                  <a:gd name="connsiteY0" fmla="*/ 27897 h 174095"/>
                  <a:gd name="connsiteX1" fmla="*/ 104340 w 121062"/>
                  <a:gd name="connsiteY1" fmla="*/ 89809 h 174095"/>
                  <a:gd name="connsiteX2" fmla="*/ 120246 w 121062"/>
                  <a:gd name="connsiteY2" fmla="*/ 173915 h 174095"/>
                  <a:gd name="connsiteX3" fmla="*/ 112912 w 121062"/>
                  <a:gd name="connsiteY3" fmla="*/ 84761 h 174095"/>
                  <a:gd name="connsiteX4" fmla="*/ -817 w 121062"/>
                  <a:gd name="connsiteY4" fmla="*/ -107 h 17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174095">
                    <a:moveTo>
                      <a:pt x="15376" y="27897"/>
                    </a:moveTo>
                    <a:cubicBezTo>
                      <a:pt x="15376" y="27897"/>
                      <a:pt x="97005" y="37422"/>
                      <a:pt x="104340" y="89809"/>
                    </a:cubicBezTo>
                    <a:cubicBezTo>
                      <a:pt x="108178" y="118102"/>
                      <a:pt x="113487" y="146175"/>
                      <a:pt x="120246" y="173915"/>
                    </a:cubicBezTo>
                    <a:cubicBezTo>
                      <a:pt x="120246" y="173915"/>
                      <a:pt x="117960" y="124576"/>
                      <a:pt x="112912" y="84761"/>
                    </a:cubicBezTo>
                    <a:cubicBezTo>
                      <a:pt x="108816" y="53329"/>
                      <a:pt x="65287" y="-2488"/>
                      <a:pt x="-817" y="-10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 name="任意多边形: 形状 183"/>
              <p:cNvSpPr/>
              <p:nvPr/>
            </p:nvSpPr>
            <p:spPr>
              <a:xfrm>
                <a:off x="8528542" y="3707268"/>
                <a:ext cx="82428" cy="303603"/>
              </a:xfrm>
              <a:custGeom>
                <a:avLst/>
                <a:gdLst>
                  <a:gd name="connsiteX0" fmla="*/ 56697 w 57513"/>
                  <a:gd name="connsiteY0" fmla="*/ 32205 h 211835"/>
                  <a:gd name="connsiteX1" fmla="*/ 15454 w 57513"/>
                  <a:gd name="connsiteY1" fmla="*/ 138027 h 211835"/>
                  <a:gd name="connsiteX2" fmla="*/ 46887 w 57513"/>
                  <a:gd name="connsiteY2" fmla="*/ 211656 h 211835"/>
                  <a:gd name="connsiteX3" fmla="*/ 5167 w 57513"/>
                  <a:gd name="connsiteY3" fmla="*/ 132598 h 211835"/>
                  <a:gd name="connsiteX4" fmla="*/ 55269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56697" y="32205"/>
                    </a:moveTo>
                    <a:cubicBezTo>
                      <a:pt x="56697" y="32205"/>
                      <a:pt x="-6263" y="90307"/>
                      <a:pt x="15454" y="138027"/>
                    </a:cubicBezTo>
                    <a:cubicBezTo>
                      <a:pt x="37171" y="185748"/>
                      <a:pt x="46887" y="211656"/>
                      <a:pt x="46887" y="211656"/>
                    </a:cubicBezTo>
                    <a:cubicBezTo>
                      <a:pt x="46887" y="211656"/>
                      <a:pt x="22217" y="168888"/>
                      <a:pt x="5167" y="132598"/>
                    </a:cubicBezTo>
                    <a:cubicBezTo>
                      <a:pt x="-8359" y="104023"/>
                      <a:pt x="-1881" y="33443"/>
                      <a:pt x="55269"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 name="任意多边形: 形状 184"/>
              <p:cNvSpPr/>
              <p:nvPr/>
            </p:nvSpPr>
            <p:spPr>
              <a:xfrm>
                <a:off x="8298495" y="3340322"/>
                <a:ext cx="81343" cy="159719"/>
              </a:xfrm>
              <a:custGeom>
                <a:avLst/>
                <a:gdLst>
                  <a:gd name="connsiteX0" fmla="*/ 36045 w 56755"/>
                  <a:gd name="connsiteY0" fmla="*/ 94784 h 111442"/>
                  <a:gd name="connsiteX1" fmla="*/ 32616 w 56755"/>
                  <a:gd name="connsiteY1" fmla="*/ 30490 h 111442"/>
                  <a:gd name="connsiteX2" fmla="*/ -817 w 56755"/>
                  <a:gd name="connsiteY2" fmla="*/ -180 h 111442"/>
                  <a:gd name="connsiteX3" fmla="*/ 39188 w 56755"/>
                  <a:gd name="connsiteY3" fmla="*/ 30871 h 111442"/>
                  <a:gd name="connsiteX4" fmla="*/ 44427 w 56755"/>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5" h="111442">
                    <a:moveTo>
                      <a:pt x="36045" y="94784"/>
                    </a:moveTo>
                    <a:cubicBezTo>
                      <a:pt x="36045" y="94784"/>
                      <a:pt x="55095" y="50112"/>
                      <a:pt x="32616" y="30490"/>
                    </a:cubicBezTo>
                    <a:cubicBezTo>
                      <a:pt x="10137" y="10869"/>
                      <a:pt x="-817" y="-180"/>
                      <a:pt x="-817" y="-180"/>
                    </a:cubicBezTo>
                    <a:cubicBezTo>
                      <a:pt x="-817" y="-180"/>
                      <a:pt x="21853" y="16107"/>
                      <a:pt x="39188" y="30871"/>
                    </a:cubicBezTo>
                    <a:cubicBezTo>
                      <a:pt x="59380" y="53205"/>
                      <a:pt x="61550" y="86497"/>
                      <a:pt x="44427"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任意多边形: 形状 185"/>
              <p:cNvSpPr/>
              <p:nvPr/>
            </p:nvSpPr>
            <p:spPr>
              <a:xfrm>
                <a:off x="8045127" y="3574885"/>
                <a:ext cx="502775" cy="284733"/>
              </a:xfrm>
              <a:custGeom>
                <a:avLst/>
                <a:gdLst>
                  <a:gd name="connsiteX0" fmla="*/ 349989 w 350805"/>
                  <a:gd name="connsiteY0" fmla="*/ 36944 h 198669"/>
                  <a:gd name="connsiteX1" fmla="*/ 189017 w 350805"/>
                  <a:gd name="connsiteY1" fmla="*/ 18560 h 198669"/>
                  <a:gd name="connsiteX2" fmla="*/ -817 w 350805"/>
                  <a:gd name="connsiteY2" fmla="*/ 198107 h 198669"/>
                  <a:gd name="connsiteX3" fmla="*/ 117579 w 350805"/>
                  <a:gd name="connsiteY3" fmla="*/ 149625 h 198669"/>
                  <a:gd name="connsiteX4" fmla="*/ 327796 w 350805"/>
                  <a:gd name="connsiteY4" fmla="*/ 56184 h 19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9">
                    <a:moveTo>
                      <a:pt x="349989" y="36944"/>
                    </a:moveTo>
                    <a:cubicBezTo>
                      <a:pt x="349989" y="36944"/>
                      <a:pt x="272742" y="-32493"/>
                      <a:pt x="189017" y="18560"/>
                    </a:cubicBezTo>
                    <a:cubicBezTo>
                      <a:pt x="105292" y="69615"/>
                      <a:pt x="99291" y="185724"/>
                      <a:pt x="-817" y="198107"/>
                    </a:cubicBezTo>
                    <a:cubicBezTo>
                      <a:pt x="44064" y="201385"/>
                      <a:pt x="87887" y="183439"/>
                      <a:pt x="117579" y="149625"/>
                    </a:cubicBezTo>
                    <a:cubicBezTo>
                      <a:pt x="168538" y="92475"/>
                      <a:pt x="201209" y="-20492"/>
                      <a:pt x="327796"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 name="任意多边形: 形状 186"/>
              <p:cNvSpPr/>
              <p:nvPr/>
            </p:nvSpPr>
            <p:spPr>
              <a:xfrm>
                <a:off x="8244027" y="3365441"/>
                <a:ext cx="190201" cy="222789"/>
              </a:xfrm>
              <a:custGeom>
                <a:avLst/>
                <a:gdLst>
                  <a:gd name="connsiteX0" fmla="*/ 127771 w 132711"/>
                  <a:gd name="connsiteY0" fmla="*/ 155268 h 155448"/>
                  <a:gd name="connsiteX1" fmla="*/ 105292 w 132711"/>
                  <a:gd name="connsiteY1" fmla="*/ 85545 h 155448"/>
                  <a:gd name="connsiteX2" fmla="*/ -817 w 132711"/>
                  <a:gd name="connsiteY2" fmla="*/ -180 h 155448"/>
                  <a:gd name="connsiteX3" fmla="*/ 65858 w 132711"/>
                  <a:gd name="connsiteY3" fmla="*/ 95832 h 155448"/>
                  <a:gd name="connsiteX4" fmla="*/ 107769 w 132711"/>
                  <a:gd name="connsiteY4" fmla="*/ 146886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11" h="155448">
                    <a:moveTo>
                      <a:pt x="127771" y="155268"/>
                    </a:moveTo>
                    <a:cubicBezTo>
                      <a:pt x="127771" y="155268"/>
                      <a:pt x="146154" y="99737"/>
                      <a:pt x="105292" y="85545"/>
                    </a:cubicBezTo>
                    <a:cubicBezTo>
                      <a:pt x="64430" y="71352"/>
                      <a:pt x="35760" y="69257"/>
                      <a:pt x="-817" y="-180"/>
                    </a:cubicBezTo>
                    <a:cubicBezTo>
                      <a:pt x="-817" y="-180"/>
                      <a:pt x="21662" y="71257"/>
                      <a:pt x="65858" y="95832"/>
                    </a:cubicBezTo>
                    <a:cubicBezTo>
                      <a:pt x="110054" y="120406"/>
                      <a:pt x="109864" y="116406"/>
                      <a:pt x="107769" y="14688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 name="任意多边形: 形状 187"/>
              <p:cNvSpPr/>
              <p:nvPr/>
            </p:nvSpPr>
            <p:spPr>
              <a:xfrm>
                <a:off x="8252900" y="3797641"/>
                <a:ext cx="43255" cy="140881"/>
              </a:xfrm>
              <a:custGeom>
                <a:avLst/>
                <a:gdLst>
                  <a:gd name="connsiteX0" fmla="*/ -245 w 30181"/>
                  <a:gd name="connsiteY0" fmla="*/ 15060 h 98298"/>
                  <a:gd name="connsiteX1" fmla="*/ 23091 w 30181"/>
                  <a:gd name="connsiteY1" fmla="*/ 61637 h 98298"/>
                  <a:gd name="connsiteX2" fmla="*/ 10899 w 30181"/>
                  <a:gd name="connsiteY2" fmla="*/ 98118 h 98298"/>
                  <a:gd name="connsiteX3" fmla="*/ 27758 w 30181"/>
                  <a:gd name="connsiteY3" fmla="*/ 58494 h 98298"/>
                  <a:gd name="connsiteX4" fmla="*/ -817 w 3018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1" h="98298">
                    <a:moveTo>
                      <a:pt x="-245" y="15060"/>
                    </a:moveTo>
                    <a:cubicBezTo>
                      <a:pt x="-245" y="15060"/>
                      <a:pt x="31663" y="37920"/>
                      <a:pt x="23091" y="61637"/>
                    </a:cubicBezTo>
                    <a:cubicBezTo>
                      <a:pt x="14518" y="85354"/>
                      <a:pt x="10899" y="98118"/>
                      <a:pt x="10899" y="98118"/>
                    </a:cubicBezTo>
                    <a:cubicBezTo>
                      <a:pt x="10899" y="98118"/>
                      <a:pt x="20995" y="76496"/>
                      <a:pt x="27758" y="58494"/>
                    </a:cubicBezTo>
                    <a:cubicBezTo>
                      <a:pt x="33939" y="34572"/>
                      <a:pt x="21828" y="9703"/>
                      <a:pt x="-8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9" name="任意多边形: 形状 188"/>
              <p:cNvSpPr/>
              <p:nvPr/>
            </p:nvSpPr>
            <p:spPr>
              <a:xfrm>
                <a:off x="8215017" y="3707268"/>
                <a:ext cx="79039" cy="238351"/>
              </a:xfrm>
              <a:custGeom>
                <a:avLst/>
                <a:gdLst>
                  <a:gd name="connsiteX0" fmla="*/ 34280 w 55149"/>
                  <a:gd name="connsiteY0" fmla="*/ -180 h 166306"/>
                  <a:gd name="connsiteX1" fmla="*/ 45901 w 55149"/>
                  <a:gd name="connsiteY1" fmla="*/ 58684 h 166306"/>
                  <a:gd name="connsiteX2" fmla="*/ 2562 w 55149"/>
                  <a:gd name="connsiteY2" fmla="*/ 166126 h 166306"/>
                  <a:gd name="connsiteX3" fmla="*/ 12563 w 55149"/>
                  <a:gd name="connsiteY3" fmla="*/ 69352 h 166306"/>
                  <a:gd name="connsiteX4" fmla="*/ 22850 w 55149"/>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 h="166306">
                    <a:moveTo>
                      <a:pt x="34280" y="-180"/>
                    </a:moveTo>
                    <a:cubicBezTo>
                      <a:pt x="34280" y="-180"/>
                      <a:pt x="70190" y="30490"/>
                      <a:pt x="45901" y="58684"/>
                    </a:cubicBezTo>
                    <a:cubicBezTo>
                      <a:pt x="21612" y="86878"/>
                      <a:pt x="1419" y="101070"/>
                      <a:pt x="2562" y="166126"/>
                    </a:cubicBezTo>
                    <a:cubicBezTo>
                      <a:pt x="2562" y="166126"/>
                      <a:pt x="-9725" y="106119"/>
                      <a:pt x="12563" y="69352"/>
                    </a:cubicBezTo>
                    <a:cubicBezTo>
                      <a:pt x="34852" y="32586"/>
                      <a:pt x="36566" y="35253"/>
                      <a:pt x="22850"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0" name="任意多边形: 形状 189"/>
              <p:cNvSpPr/>
              <p:nvPr/>
            </p:nvSpPr>
            <p:spPr>
              <a:xfrm>
                <a:off x="8343326" y="3943162"/>
                <a:ext cx="161805" cy="652393"/>
              </a:xfrm>
              <a:custGeom>
                <a:avLst/>
                <a:gdLst>
                  <a:gd name="connsiteX0" fmla="*/ 39434 w 112897"/>
                  <a:gd name="connsiteY0" fmla="*/ -180 h 455199"/>
                  <a:gd name="connsiteX1" fmla="*/ 92488 w 112897"/>
                  <a:gd name="connsiteY1" fmla="*/ 182795 h 455199"/>
                  <a:gd name="connsiteX2" fmla="*/ -190 w 112897"/>
                  <a:gd name="connsiteY2" fmla="*/ 455019 h 455199"/>
                  <a:gd name="connsiteX3" fmla="*/ 41434 w 112897"/>
                  <a:gd name="connsiteY3" fmla="*/ 225181 h 455199"/>
                  <a:gd name="connsiteX4" fmla="*/ 5525 w 112897"/>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97" h="455199">
                    <a:moveTo>
                      <a:pt x="39434" y="-180"/>
                    </a:moveTo>
                    <a:cubicBezTo>
                      <a:pt x="39434" y="-180"/>
                      <a:pt x="157639" y="91927"/>
                      <a:pt x="92488" y="182795"/>
                    </a:cubicBezTo>
                    <a:cubicBezTo>
                      <a:pt x="35281" y="262337"/>
                      <a:pt x="3021" y="357095"/>
                      <a:pt x="-190" y="455019"/>
                    </a:cubicBezTo>
                    <a:cubicBezTo>
                      <a:pt x="-190" y="455019"/>
                      <a:pt x="-9239" y="301857"/>
                      <a:pt x="41434" y="225181"/>
                    </a:cubicBezTo>
                    <a:cubicBezTo>
                      <a:pt x="92107" y="148505"/>
                      <a:pt x="126112" y="114501"/>
                      <a:pt x="5525"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1" name="任意多边形: 形状 190"/>
              <p:cNvSpPr/>
              <p:nvPr/>
            </p:nvSpPr>
            <p:spPr>
              <a:xfrm>
                <a:off x="8275146" y="4199783"/>
                <a:ext cx="183472" cy="230456"/>
              </a:xfrm>
              <a:custGeom>
                <a:avLst/>
                <a:gdLst>
                  <a:gd name="connsiteX0" fmla="*/ 109388 w 128016"/>
                  <a:gd name="connsiteY0" fmla="*/ 26982 h 160798"/>
                  <a:gd name="connsiteX1" fmla="*/ 24806 w 128016"/>
                  <a:gd name="connsiteY1" fmla="*/ 79084 h 160798"/>
                  <a:gd name="connsiteX2" fmla="*/ -817 w 128016"/>
                  <a:gd name="connsiteY2" fmla="*/ 160618 h 160798"/>
                  <a:gd name="connsiteX3" fmla="*/ 18233 w 128016"/>
                  <a:gd name="connsiteY3" fmla="*/ 73274 h 160798"/>
                  <a:gd name="connsiteX4" fmla="*/ 127199 w 128016"/>
                  <a:gd name="connsiteY4" fmla="*/ 884 h 1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160798">
                    <a:moveTo>
                      <a:pt x="109388" y="26982"/>
                    </a:moveTo>
                    <a:cubicBezTo>
                      <a:pt x="109388" y="26982"/>
                      <a:pt x="38522" y="28506"/>
                      <a:pt x="24806" y="79084"/>
                    </a:cubicBezTo>
                    <a:cubicBezTo>
                      <a:pt x="11090" y="129662"/>
                      <a:pt x="-817" y="160618"/>
                      <a:pt x="-817" y="160618"/>
                    </a:cubicBezTo>
                    <a:cubicBezTo>
                      <a:pt x="-817" y="160618"/>
                      <a:pt x="8137" y="112136"/>
                      <a:pt x="18233" y="73274"/>
                    </a:cubicBezTo>
                    <a:cubicBezTo>
                      <a:pt x="26139" y="42603"/>
                      <a:pt x="71097" y="-8165"/>
                      <a:pt x="127199" y="8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任意多边形: 形状 191"/>
              <p:cNvSpPr/>
              <p:nvPr/>
            </p:nvSpPr>
            <p:spPr>
              <a:xfrm>
                <a:off x="8367160" y="4281578"/>
                <a:ext cx="83157" cy="301283"/>
              </a:xfrm>
              <a:custGeom>
                <a:avLst/>
                <a:gdLst>
                  <a:gd name="connsiteX0" fmla="*/ 16614 w 58022"/>
                  <a:gd name="connsiteY0" fmla="*/ 31633 h 210216"/>
                  <a:gd name="connsiteX1" fmla="*/ 36521 w 58022"/>
                  <a:gd name="connsiteY1" fmla="*/ 140408 h 210216"/>
                  <a:gd name="connsiteX2" fmla="*/ -817 w 58022"/>
                  <a:gd name="connsiteY2" fmla="*/ 210036 h 210216"/>
                  <a:gd name="connsiteX3" fmla="*/ 46142 w 58022"/>
                  <a:gd name="connsiteY3" fmla="*/ 136122 h 210216"/>
                  <a:gd name="connsiteX4" fmla="*/ 22424 w 58022"/>
                  <a:gd name="connsiteY4" fmla="*/ -180 h 21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 h="210216">
                    <a:moveTo>
                      <a:pt x="16614" y="31633"/>
                    </a:moveTo>
                    <a:cubicBezTo>
                      <a:pt x="16614" y="31633"/>
                      <a:pt x="61858" y="95450"/>
                      <a:pt x="36521" y="140408"/>
                    </a:cubicBezTo>
                    <a:cubicBezTo>
                      <a:pt x="11185" y="185366"/>
                      <a:pt x="-817" y="210036"/>
                      <a:pt x="-817" y="210036"/>
                    </a:cubicBezTo>
                    <a:cubicBezTo>
                      <a:pt x="-817" y="210036"/>
                      <a:pt x="26329" y="170317"/>
                      <a:pt x="46142" y="136122"/>
                    </a:cubicBezTo>
                    <a:cubicBezTo>
                      <a:pt x="61763" y="109166"/>
                      <a:pt x="66334" y="38872"/>
                      <a:pt x="2242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任意多边形: 形状 192"/>
              <p:cNvSpPr/>
              <p:nvPr/>
            </p:nvSpPr>
            <p:spPr>
              <a:xfrm>
                <a:off x="9139821" y="2441521"/>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6 w 208502"/>
                  <a:gd name="connsiteY3" fmla="*/ 21346 h 42862"/>
                  <a:gd name="connsiteX4" fmla="*/ -816 w 208502"/>
                  <a:gd name="connsiteY4" fmla="*/ 21251 h 42862"/>
                  <a:gd name="connsiteX5" fmla="*/ -817 w 208502"/>
                  <a:gd name="connsiteY5" fmla="*/ 21251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74" y="42735"/>
                      <a:pt x="-764" y="33182"/>
                      <a:pt x="-816" y="21346"/>
                    </a:cubicBezTo>
                    <a:cubicBezTo>
                      <a:pt x="-816" y="21315"/>
                      <a:pt x="-816" y="21283"/>
                      <a:pt x="-816"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 name="任意多边形: 形状 193"/>
              <p:cNvSpPr/>
              <p:nvPr/>
            </p:nvSpPr>
            <p:spPr>
              <a:xfrm>
                <a:off x="9139821" y="2581992"/>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615 w 208502"/>
                  <a:gd name="connsiteY5" fmla="*/ -180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58" y="42682"/>
                      <a:pt x="-764" y="33103"/>
                      <a:pt x="-817" y="21251"/>
                    </a:cubicBezTo>
                    <a:lnTo>
                      <a:pt x="-817" y="21251"/>
                    </a:lnTo>
                    <a:cubicBezTo>
                      <a:pt x="-817" y="9415"/>
                      <a:pt x="8778" y="-180"/>
                      <a:pt x="20615" y="-180"/>
                    </a:cubicBezTo>
                    <a:cubicBezTo>
                      <a:pt x="20647" y="-180"/>
                      <a:pt x="20678" y="-180"/>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5" name="任意多边形: 形状 194"/>
              <p:cNvSpPr/>
              <p:nvPr/>
            </p:nvSpPr>
            <p:spPr>
              <a:xfrm>
                <a:off x="9139821" y="2793042"/>
                <a:ext cx="298826" cy="61566"/>
              </a:xfrm>
              <a:custGeom>
                <a:avLst/>
                <a:gdLst>
                  <a:gd name="connsiteX0" fmla="*/ 207686 w 208502"/>
                  <a:gd name="connsiteY0" fmla="*/ 21251 h 42957"/>
                  <a:gd name="connsiteX1" fmla="*/ 186255 w 208502"/>
                  <a:gd name="connsiteY1" fmla="*/ 42777 h 42957"/>
                  <a:gd name="connsiteX2" fmla="*/ 20710 w 208502"/>
                  <a:gd name="connsiteY2" fmla="*/ 42777 h 42957"/>
                  <a:gd name="connsiteX3" fmla="*/ -817 w 208502"/>
                  <a:gd name="connsiteY3" fmla="*/ 21251 h 42957"/>
                  <a:gd name="connsiteX4" fmla="*/ -817 w 208502"/>
                  <a:gd name="connsiteY4" fmla="*/ 21251 h 42957"/>
                  <a:gd name="connsiteX5" fmla="*/ 20710 w 208502"/>
                  <a:gd name="connsiteY5" fmla="*/ -180 h 42957"/>
                  <a:gd name="connsiteX6" fmla="*/ 186255 w 208502"/>
                  <a:gd name="connsiteY6" fmla="*/ -180 h 42957"/>
                  <a:gd name="connsiteX7" fmla="*/ 207686 w 208502"/>
                  <a:gd name="connsiteY7" fmla="*/ 21251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957">
                    <a:moveTo>
                      <a:pt x="207686" y="21251"/>
                    </a:moveTo>
                    <a:cubicBezTo>
                      <a:pt x="207686" y="33102"/>
                      <a:pt x="198107" y="42725"/>
                      <a:pt x="186255" y="42777"/>
                    </a:cubicBezTo>
                    <a:lnTo>
                      <a:pt x="20710" y="42777"/>
                    </a:lnTo>
                    <a:cubicBezTo>
                      <a:pt x="8821" y="42777"/>
                      <a:pt x="-817" y="33140"/>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6" name="任意多边形: 形状 195"/>
              <p:cNvSpPr/>
              <p:nvPr/>
            </p:nvSpPr>
            <p:spPr>
              <a:xfrm>
                <a:off x="9139821" y="2968189"/>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710 w 208502"/>
                  <a:gd name="connsiteY5" fmla="*/ -180 h 42862"/>
                  <a:gd name="connsiteX6" fmla="*/ 186255 w 208502"/>
                  <a:gd name="connsiteY6" fmla="*/ -180 h 42862"/>
                  <a:gd name="connsiteX7" fmla="*/ 207686 w 208502"/>
                  <a:gd name="connsiteY7"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862">
                    <a:moveTo>
                      <a:pt x="207686" y="21251"/>
                    </a:moveTo>
                    <a:cubicBezTo>
                      <a:pt x="207686" y="33087"/>
                      <a:pt x="198092" y="42682"/>
                      <a:pt x="186255" y="42682"/>
                    </a:cubicBezTo>
                    <a:lnTo>
                      <a:pt x="20710" y="42682"/>
                    </a:lnTo>
                    <a:cubicBezTo>
                      <a:pt x="8858" y="42682"/>
                      <a:pt x="-764" y="33102"/>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725166" y="3911566"/>
              <a:ext cx="1341481" cy="1598091"/>
              <a:chOff x="8747234" y="3150097"/>
              <a:chExt cx="1341481" cy="1598091"/>
            </a:xfrm>
          </p:grpSpPr>
          <p:sp>
            <p:nvSpPr>
              <p:cNvPr id="197" name="任意多边形: 形状 196"/>
              <p:cNvSpPr/>
              <p:nvPr/>
            </p:nvSpPr>
            <p:spPr>
              <a:xfrm>
                <a:off x="9824402" y="3538315"/>
                <a:ext cx="264313" cy="323129"/>
              </a:xfrm>
              <a:custGeom>
                <a:avLst/>
                <a:gdLst>
                  <a:gd name="connsiteX0" fmla="*/ 19306 w 184421"/>
                  <a:gd name="connsiteY0" fmla="*/ 53697 h 225459"/>
                  <a:gd name="connsiteX1" fmla="*/ 1684 w 184421"/>
                  <a:gd name="connsiteY1" fmla="*/ 16740 h 225459"/>
                  <a:gd name="connsiteX2" fmla="*/ 65216 w 184421"/>
                  <a:gd name="connsiteY2" fmla="*/ 6072 h 225459"/>
                  <a:gd name="connsiteX3" fmla="*/ 116747 w 184421"/>
                  <a:gd name="connsiteY3" fmla="*/ 37410 h 225459"/>
                  <a:gd name="connsiteX4" fmla="*/ 160848 w 184421"/>
                  <a:gd name="connsiteY4" fmla="*/ 86273 h 225459"/>
                  <a:gd name="connsiteX5" fmla="*/ 141798 w 184421"/>
                  <a:gd name="connsiteY5" fmla="*/ 136660 h 225459"/>
                  <a:gd name="connsiteX6" fmla="*/ 176183 w 184421"/>
                  <a:gd name="connsiteY6" fmla="*/ 201049 h 225459"/>
                  <a:gd name="connsiteX7" fmla="*/ 76932 w 184421"/>
                  <a:gd name="connsiteY7" fmla="*/ 205430 h 225459"/>
                  <a:gd name="connsiteX8" fmla="*/ 22926 w 184421"/>
                  <a:gd name="connsiteY8" fmla="*/ 92559 h 225459"/>
                  <a:gd name="connsiteX9" fmla="*/ 19306 w 184421"/>
                  <a:gd name="connsiteY9" fmla="*/ 53697 h 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1" h="225459">
                    <a:moveTo>
                      <a:pt x="19306" y="53697"/>
                    </a:moveTo>
                    <a:cubicBezTo>
                      <a:pt x="19306" y="53697"/>
                      <a:pt x="-9269" y="41696"/>
                      <a:pt x="1684" y="16740"/>
                    </a:cubicBezTo>
                    <a:cubicBezTo>
                      <a:pt x="11209" y="-5072"/>
                      <a:pt x="23878" y="32266"/>
                      <a:pt x="65216" y="6072"/>
                    </a:cubicBezTo>
                    <a:cubicBezTo>
                      <a:pt x="87886" y="-8215"/>
                      <a:pt x="137987" y="1881"/>
                      <a:pt x="116747" y="37410"/>
                    </a:cubicBezTo>
                    <a:cubicBezTo>
                      <a:pt x="94553" y="74652"/>
                      <a:pt x="153513" y="43410"/>
                      <a:pt x="160848" y="86273"/>
                    </a:cubicBezTo>
                    <a:cubicBezTo>
                      <a:pt x="165610" y="113990"/>
                      <a:pt x="109508" y="128373"/>
                      <a:pt x="141798" y="136660"/>
                    </a:cubicBezTo>
                    <a:cubicBezTo>
                      <a:pt x="174087" y="144947"/>
                      <a:pt x="195708" y="169712"/>
                      <a:pt x="176183" y="201049"/>
                    </a:cubicBezTo>
                    <a:cubicBezTo>
                      <a:pt x="156656" y="232386"/>
                      <a:pt x="99983" y="232767"/>
                      <a:pt x="76932" y="205430"/>
                    </a:cubicBezTo>
                    <a:cubicBezTo>
                      <a:pt x="53882" y="178094"/>
                      <a:pt x="-5555" y="136660"/>
                      <a:pt x="22926" y="92559"/>
                    </a:cubicBezTo>
                    <a:cubicBezTo>
                      <a:pt x="58072" y="38267"/>
                      <a:pt x="19306" y="53697"/>
                      <a:pt x="19306" y="53697"/>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8" name="任意多边形: 形状 197"/>
              <p:cNvSpPr/>
              <p:nvPr/>
            </p:nvSpPr>
            <p:spPr>
              <a:xfrm>
                <a:off x="9562163" y="3741718"/>
                <a:ext cx="319016" cy="275923"/>
              </a:xfrm>
              <a:custGeom>
                <a:avLst/>
                <a:gdLst>
                  <a:gd name="connsiteX0" fmla="*/ 205328 w 222589"/>
                  <a:gd name="connsiteY0" fmla="*/ 1215 h 192522"/>
                  <a:gd name="connsiteX1" fmla="*/ 175038 w 222589"/>
                  <a:gd name="connsiteY1" fmla="*/ 14740 h 192522"/>
                  <a:gd name="connsiteX2" fmla="*/ 125985 w 222589"/>
                  <a:gd name="connsiteY2" fmla="*/ 138565 h 192522"/>
                  <a:gd name="connsiteX3" fmla="*/ 43975 w 222589"/>
                  <a:gd name="connsiteY3" fmla="*/ 148090 h 192522"/>
                  <a:gd name="connsiteX4" fmla="*/ 6922 w 222589"/>
                  <a:gd name="connsiteY4" fmla="*/ 130469 h 192522"/>
                  <a:gd name="connsiteX5" fmla="*/ 23591 w 222589"/>
                  <a:gd name="connsiteY5" fmla="*/ 157330 h 192522"/>
                  <a:gd name="connsiteX6" fmla="*/ 150750 w 222589"/>
                  <a:gd name="connsiteY6" fmla="*/ 185905 h 192522"/>
                  <a:gd name="connsiteX7" fmla="*/ 205328 w 222589"/>
                  <a:gd name="connsiteY7" fmla="*/ 1215 h 19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9" h="192522">
                    <a:moveTo>
                      <a:pt x="205328" y="1215"/>
                    </a:moveTo>
                    <a:cubicBezTo>
                      <a:pt x="205328" y="1215"/>
                      <a:pt x="190468" y="-6595"/>
                      <a:pt x="175038" y="14740"/>
                    </a:cubicBezTo>
                    <a:cubicBezTo>
                      <a:pt x="157226" y="39601"/>
                      <a:pt x="160465" y="113324"/>
                      <a:pt x="125985" y="138565"/>
                    </a:cubicBezTo>
                    <a:cubicBezTo>
                      <a:pt x="91505" y="163807"/>
                      <a:pt x="63596" y="153234"/>
                      <a:pt x="43975" y="148090"/>
                    </a:cubicBezTo>
                    <a:cubicBezTo>
                      <a:pt x="24353" y="142947"/>
                      <a:pt x="18733" y="132184"/>
                      <a:pt x="6922" y="130469"/>
                    </a:cubicBezTo>
                    <a:cubicBezTo>
                      <a:pt x="-4888" y="128755"/>
                      <a:pt x="-5937" y="141995"/>
                      <a:pt x="23591" y="157330"/>
                    </a:cubicBezTo>
                    <a:cubicBezTo>
                      <a:pt x="37783" y="164664"/>
                      <a:pt x="103506" y="208574"/>
                      <a:pt x="150750" y="185905"/>
                    </a:cubicBezTo>
                    <a:cubicBezTo>
                      <a:pt x="212567" y="155615"/>
                      <a:pt x="242856" y="16550"/>
                      <a:pt x="205328" y="1215"/>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9" name="任意多边形: 形状 198"/>
              <p:cNvSpPr/>
              <p:nvPr/>
            </p:nvSpPr>
            <p:spPr>
              <a:xfrm>
                <a:off x="9708163" y="4195844"/>
                <a:ext cx="351512" cy="545566"/>
              </a:xfrm>
              <a:custGeom>
                <a:avLst/>
                <a:gdLst>
                  <a:gd name="connsiteX0" fmla="*/ -651 w 245263"/>
                  <a:gd name="connsiteY0" fmla="*/ 34589 h 380662"/>
                  <a:gd name="connsiteX1" fmla="*/ 41545 w 245263"/>
                  <a:gd name="connsiteY1" fmla="*/ 353295 h 380662"/>
                  <a:gd name="connsiteX2" fmla="*/ 24400 w 245263"/>
                  <a:gd name="connsiteY2" fmla="*/ 364440 h 380662"/>
                  <a:gd name="connsiteX3" fmla="*/ 52975 w 245263"/>
                  <a:gd name="connsiteY3" fmla="*/ 380442 h 380662"/>
                  <a:gd name="connsiteX4" fmla="*/ 100600 w 245263"/>
                  <a:gd name="connsiteY4" fmla="*/ 154223 h 380662"/>
                  <a:gd name="connsiteX5" fmla="*/ 104315 w 245263"/>
                  <a:gd name="connsiteY5" fmla="*/ 3156 h 380662"/>
                  <a:gd name="connsiteX6" fmla="*/ 110029 w 245263"/>
                  <a:gd name="connsiteY6" fmla="*/ 82500 h 380662"/>
                  <a:gd name="connsiteX7" fmla="*/ 218044 w 245263"/>
                  <a:gd name="connsiteY7" fmla="*/ 352057 h 380662"/>
                  <a:gd name="connsiteX8" fmla="*/ 201566 w 245263"/>
                  <a:gd name="connsiteY8" fmla="*/ 365392 h 380662"/>
                  <a:gd name="connsiteX9" fmla="*/ 229473 w 245263"/>
                  <a:gd name="connsiteY9" fmla="*/ 380442 h 380662"/>
                  <a:gd name="connsiteX10" fmla="*/ 225663 w 245263"/>
                  <a:gd name="connsiteY10" fmla="*/ 160890 h 380662"/>
                  <a:gd name="connsiteX11" fmla="*/ -651 w 245263"/>
                  <a:gd name="connsiteY11" fmla="*/ 34589 h 3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263" h="380662">
                    <a:moveTo>
                      <a:pt x="-651" y="34589"/>
                    </a:moveTo>
                    <a:cubicBezTo>
                      <a:pt x="5445" y="128410"/>
                      <a:pt x="37449" y="274333"/>
                      <a:pt x="41545" y="353295"/>
                    </a:cubicBezTo>
                    <a:cubicBezTo>
                      <a:pt x="41545" y="358725"/>
                      <a:pt x="42593" y="359772"/>
                      <a:pt x="24400" y="364440"/>
                    </a:cubicBezTo>
                    <a:cubicBezTo>
                      <a:pt x="3254" y="369774"/>
                      <a:pt x="19542" y="380727"/>
                      <a:pt x="52975" y="380442"/>
                    </a:cubicBezTo>
                    <a:cubicBezTo>
                      <a:pt x="84026" y="380442"/>
                      <a:pt x="97838" y="232423"/>
                      <a:pt x="100600" y="154223"/>
                    </a:cubicBezTo>
                    <a:cubicBezTo>
                      <a:pt x="101553" y="132220"/>
                      <a:pt x="93742" y="65831"/>
                      <a:pt x="104315" y="3156"/>
                    </a:cubicBezTo>
                    <a:cubicBezTo>
                      <a:pt x="105553" y="26588"/>
                      <a:pt x="107363" y="53258"/>
                      <a:pt x="110029" y="82500"/>
                    </a:cubicBezTo>
                    <a:cubicBezTo>
                      <a:pt x="117936" y="168225"/>
                      <a:pt x="210995" y="280143"/>
                      <a:pt x="218044" y="352057"/>
                    </a:cubicBezTo>
                    <a:cubicBezTo>
                      <a:pt x="218615" y="357677"/>
                      <a:pt x="218044" y="359772"/>
                      <a:pt x="201566" y="365392"/>
                    </a:cubicBezTo>
                    <a:cubicBezTo>
                      <a:pt x="185086" y="371012"/>
                      <a:pt x="201566" y="381203"/>
                      <a:pt x="229473" y="380442"/>
                    </a:cubicBezTo>
                    <a:cubicBezTo>
                      <a:pt x="257382" y="379680"/>
                      <a:pt x="240427" y="230709"/>
                      <a:pt x="225663" y="160890"/>
                    </a:cubicBezTo>
                    <a:cubicBezTo>
                      <a:pt x="212709" y="99740"/>
                      <a:pt x="-7700" y="-73615"/>
                      <a:pt x="-651" y="34589"/>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任意多边形: 形状 199"/>
              <p:cNvSpPr/>
              <p:nvPr/>
            </p:nvSpPr>
            <p:spPr>
              <a:xfrm>
                <a:off x="9698578" y="3996675"/>
                <a:ext cx="371851" cy="676037"/>
              </a:xfrm>
              <a:custGeom>
                <a:avLst/>
                <a:gdLst>
                  <a:gd name="connsiteX0" fmla="*/ 36325 w 259454"/>
                  <a:gd name="connsiteY0" fmla="*/ -180 h 471695"/>
                  <a:gd name="connsiteX1" fmla="*/ 196059 w 259454"/>
                  <a:gd name="connsiteY1" fmla="*/ 24013 h 471695"/>
                  <a:gd name="connsiteX2" fmla="*/ 258638 w 259454"/>
                  <a:gd name="connsiteY2" fmla="*/ 450828 h 471695"/>
                  <a:gd name="connsiteX3" fmla="*/ 218443 w 259454"/>
                  <a:gd name="connsiteY3" fmla="*/ 462925 h 471695"/>
                  <a:gd name="connsiteX4" fmla="*/ 111191 w 259454"/>
                  <a:gd name="connsiteY4" fmla="*/ 172984 h 471695"/>
                  <a:gd name="connsiteX5" fmla="*/ 95570 w 259454"/>
                  <a:gd name="connsiteY5" fmla="*/ 462925 h 471695"/>
                  <a:gd name="connsiteX6" fmla="*/ 41944 w 259454"/>
                  <a:gd name="connsiteY6" fmla="*/ 462925 h 471695"/>
                  <a:gd name="connsiteX7" fmla="*/ -60 w 259454"/>
                  <a:gd name="connsiteY7" fmla="*/ 173651 h 471695"/>
                  <a:gd name="connsiteX8" fmla="*/ 36325 w 259454"/>
                  <a:gd name="connsiteY8" fmla="*/ -180 h 4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54" h="471695">
                    <a:moveTo>
                      <a:pt x="36325" y="-180"/>
                    </a:moveTo>
                    <a:cubicBezTo>
                      <a:pt x="92713" y="45254"/>
                      <a:pt x="165294" y="31157"/>
                      <a:pt x="196059" y="24013"/>
                    </a:cubicBezTo>
                    <a:cubicBezTo>
                      <a:pt x="204346" y="105071"/>
                      <a:pt x="253209" y="409014"/>
                      <a:pt x="258638" y="450828"/>
                    </a:cubicBezTo>
                    <a:cubicBezTo>
                      <a:pt x="233778" y="460353"/>
                      <a:pt x="225587" y="462925"/>
                      <a:pt x="218443" y="462925"/>
                    </a:cubicBezTo>
                    <a:cubicBezTo>
                      <a:pt x="98714" y="276330"/>
                      <a:pt x="112430" y="196225"/>
                      <a:pt x="111191" y="172984"/>
                    </a:cubicBezTo>
                    <a:cubicBezTo>
                      <a:pt x="106715" y="199940"/>
                      <a:pt x="121478" y="332718"/>
                      <a:pt x="95570" y="462925"/>
                    </a:cubicBezTo>
                    <a:cubicBezTo>
                      <a:pt x="86997" y="469592"/>
                      <a:pt x="60709" y="478356"/>
                      <a:pt x="41944" y="462925"/>
                    </a:cubicBezTo>
                    <a:cubicBezTo>
                      <a:pt x="40992" y="454543"/>
                      <a:pt x="-7395" y="256137"/>
                      <a:pt x="-60" y="173651"/>
                    </a:cubicBezTo>
                    <a:cubicBezTo>
                      <a:pt x="7084" y="94212"/>
                      <a:pt x="23371" y="29918"/>
                      <a:pt x="36325"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1" name="任意多边形: 形状 200"/>
              <p:cNvSpPr/>
              <p:nvPr/>
            </p:nvSpPr>
            <p:spPr>
              <a:xfrm>
                <a:off x="9729380" y="4715962"/>
                <a:ext cx="80205" cy="28461"/>
              </a:xfrm>
              <a:custGeom>
                <a:avLst/>
                <a:gdLst>
                  <a:gd name="connsiteX0" fmla="*/ 55122 w 55962"/>
                  <a:gd name="connsiteY0" fmla="*/ -180 h 19858"/>
                  <a:gd name="connsiteX1" fmla="*/ 15308 w 55962"/>
                  <a:gd name="connsiteY1" fmla="*/ -180 h 19858"/>
                  <a:gd name="connsiteX2" fmla="*/ 4925 w 55962"/>
                  <a:gd name="connsiteY2" fmla="*/ 12488 h 19858"/>
                  <a:gd name="connsiteX3" fmla="*/ 55122 w 55962"/>
                  <a:gd name="connsiteY3" fmla="*/ -180 h 19858"/>
                </a:gdLst>
                <a:ahLst/>
                <a:cxnLst>
                  <a:cxn ang="0">
                    <a:pos x="connsiteX0" y="connsiteY0"/>
                  </a:cxn>
                  <a:cxn ang="0">
                    <a:pos x="connsiteX1" y="connsiteY1"/>
                  </a:cxn>
                  <a:cxn ang="0">
                    <a:pos x="connsiteX2" y="connsiteY2"/>
                  </a:cxn>
                  <a:cxn ang="0">
                    <a:pos x="connsiteX3" y="connsiteY3"/>
                  </a:cxn>
                </a:cxnLst>
                <a:rect l="l" t="t" r="r" b="b"/>
                <a:pathLst>
                  <a:path w="55962" h="19858">
                    <a:moveTo>
                      <a:pt x="55122" y="-180"/>
                    </a:moveTo>
                    <a:cubicBezTo>
                      <a:pt x="55122" y="-180"/>
                      <a:pt x="30453" y="11631"/>
                      <a:pt x="15308" y="-180"/>
                    </a:cubicBezTo>
                    <a:cubicBezTo>
                      <a:pt x="15308" y="-180"/>
                      <a:pt x="-12505" y="4296"/>
                      <a:pt x="4925" y="12488"/>
                    </a:cubicBezTo>
                    <a:cubicBezTo>
                      <a:pt x="22357" y="20679"/>
                      <a:pt x="56170" y="27442"/>
                      <a:pt x="55122"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2" name="任意多边形: 形状 201"/>
              <p:cNvSpPr/>
              <p:nvPr/>
            </p:nvSpPr>
            <p:spPr>
              <a:xfrm>
                <a:off x="9974950" y="4719783"/>
                <a:ext cx="80222" cy="28405"/>
              </a:xfrm>
              <a:custGeom>
                <a:avLst/>
                <a:gdLst>
                  <a:gd name="connsiteX0" fmla="*/ 55134 w 55974"/>
                  <a:gd name="connsiteY0" fmla="*/ -180 h 19819"/>
                  <a:gd name="connsiteX1" fmla="*/ 15224 w 55974"/>
                  <a:gd name="connsiteY1" fmla="*/ -180 h 19819"/>
                  <a:gd name="connsiteX2" fmla="*/ 5032 w 55974"/>
                  <a:gd name="connsiteY2" fmla="*/ 12488 h 19819"/>
                  <a:gd name="connsiteX3" fmla="*/ 55134 w 55974"/>
                  <a:gd name="connsiteY3" fmla="*/ -180 h 19819"/>
                </a:gdLst>
                <a:ahLst/>
                <a:cxnLst>
                  <a:cxn ang="0">
                    <a:pos x="connsiteX0" y="connsiteY0"/>
                  </a:cxn>
                  <a:cxn ang="0">
                    <a:pos x="connsiteX1" y="connsiteY1"/>
                  </a:cxn>
                  <a:cxn ang="0">
                    <a:pos x="connsiteX2" y="connsiteY2"/>
                  </a:cxn>
                  <a:cxn ang="0">
                    <a:pos x="connsiteX3" y="connsiteY3"/>
                  </a:cxn>
                </a:cxnLst>
                <a:rect l="l" t="t" r="r" b="b"/>
                <a:pathLst>
                  <a:path w="55974" h="19819">
                    <a:moveTo>
                      <a:pt x="55134" y="-180"/>
                    </a:moveTo>
                    <a:cubicBezTo>
                      <a:pt x="55134" y="-180"/>
                      <a:pt x="30464" y="11631"/>
                      <a:pt x="15224" y="-180"/>
                    </a:cubicBezTo>
                    <a:cubicBezTo>
                      <a:pt x="15224" y="-180"/>
                      <a:pt x="-12589" y="4391"/>
                      <a:pt x="5032" y="12488"/>
                    </a:cubicBezTo>
                    <a:cubicBezTo>
                      <a:pt x="22654" y="20584"/>
                      <a:pt x="56181" y="27442"/>
                      <a:pt x="55134"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3" name="任意多边形: 形状 202"/>
              <p:cNvSpPr/>
              <p:nvPr/>
            </p:nvSpPr>
            <p:spPr>
              <a:xfrm>
                <a:off x="9755493" y="3734915"/>
                <a:ext cx="205178" cy="291108"/>
              </a:xfrm>
              <a:custGeom>
                <a:avLst/>
                <a:gdLst>
                  <a:gd name="connsiteX0" fmla="*/ -817 w 143161"/>
                  <a:gd name="connsiteY0" fmla="*/ 192746 h 203117"/>
                  <a:gd name="connsiteX1" fmla="*/ 8708 w 143161"/>
                  <a:gd name="connsiteY1" fmla="*/ 114164 h 203117"/>
                  <a:gd name="connsiteX2" fmla="*/ 20043 w 143161"/>
                  <a:gd name="connsiteY2" fmla="*/ 40822 h 203117"/>
                  <a:gd name="connsiteX3" fmla="*/ 118341 w 143161"/>
                  <a:gd name="connsiteY3" fmla="*/ 11485 h 203117"/>
                  <a:gd name="connsiteX4" fmla="*/ 134724 w 143161"/>
                  <a:gd name="connsiteY4" fmla="*/ 113783 h 203117"/>
                  <a:gd name="connsiteX5" fmla="*/ 142344 w 143161"/>
                  <a:gd name="connsiteY5" fmla="*/ 202937 h 20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61" h="203117">
                    <a:moveTo>
                      <a:pt x="-817" y="192746"/>
                    </a:moveTo>
                    <a:cubicBezTo>
                      <a:pt x="-817" y="192746"/>
                      <a:pt x="16995" y="185221"/>
                      <a:pt x="8708" y="114164"/>
                    </a:cubicBezTo>
                    <a:cubicBezTo>
                      <a:pt x="4898" y="80255"/>
                      <a:pt x="-7960" y="77969"/>
                      <a:pt x="20043" y="40822"/>
                    </a:cubicBezTo>
                    <a:cubicBezTo>
                      <a:pt x="48047" y="3674"/>
                      <a:pt x="101672" y="-13280"/>
                      <a:pt x="118341" y="11485"/>
                    </a:cubicBezTo>
                    <a:cubicBezTo>
                      <a:pt x="149678" y="58157"/>
                      <a:pt x="137391" y="81303"/>
                      <a:pt x="134724" y="113783"/>
                    </a:cubicBezTo>
                    <a:cubicBezTo>
                      <a:pt x="133009" y="132833"/>
                      <a:pt x="116817" y="155122"/>
                      <a:pt x="142344" y="202937"/>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任意多边形: 形状 203"/>
              <p:cNvSpPr/>
              <p:nvPr/>
            </p:nvSpPr>
            <p:spPr>
              <a:xfrm>
                <a:off x="9739323" y="3745492"/>
                <a:ext cx="239093" cy="306272"/>
              </a:xfrm>
              <a:custGeom>
                <a:avLst/>
                <a:gdLst>
                  <a:gd name="connsiteX0" fmla="*/ 166009 w 166825"/>
                  <a:gd name="connsiteY0" fmla="*/ 203369 h 213697"/>
                  <a:gd name="connsiteX1" fmla="*/ 2750 w 166825"/>
                  <a:gd name="connsiteY1" fmla="*/ 187462 h 213697"/>
                  <a:gd name="connsiteX2" fmla="*/ 22848 w 166825"/>
                  <a:gd name="connsiteY2" fmla="*/ 45540 h 213697"/>
                  <a:gd name="connsiteX3" fmla="*/ 77141 w 166825"/>
                  <a:gd name="connsiteY3" fmla="*/ 29347 h 213697"/>
                  <a:gd name="connsiteX4" fmla="*/ 118575 w 166825"/>
                  <a:gd name="connsiteY4" fmla="*/ -180 h 213697"/>
                  <a:gd name="connsiteX5" fmla="*/ 138386 w 166825"/>
                  <a:gd name="connsiteY5" fmla="*/ 6678 h 213697"/>
                  <a:gd name="connsiteX6" fmla="*/ 154103 w 166825"/>
                  <a:gd name="connsiteY6" fmla="*/ 28014 h 2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5" h="213697">
                    <a:moveTo>
                      <a:pt x="166009" y="203369"/>
                    </a:moveTo>
                    <a:cubicBezTo>
                      <a:pt x="166009" y="203369"/>
                      <a:pt x="67902" y="234611"/>
                      <a:pt x="2750" y="187462"/>
                    </a:cubicBezTo>
                    <a:cubicBezTo>
                      <a:pt x="2750" y="187462"/>
                      <a:pt x="-13346" y="79830"/>
                      <a:pt x="22848" y="45540"/>
                    </a:cubicBezTo>
                    <a:cubicBezTo>
                      <a:pt x="22848" y="45540"/>
                      <a:pt x="52757" y="63637"/>
                      <a:pt x="77141" y="29347"/>
                    </a:cubicBezTo>
                    <a:cubicBezTo>
                      <a:pt x="96191" y="1629"/>
                      <a:pt x="118575" y="-180"/>
                      <a:pt x="118575" y="-180"/>
                    </a:cubicBezTo>
                    <a:cubicBezTo>
                      <a:pt x="125635" y="476"/>
                      <a:pt x="132432" y="2829"/>
                      <a:pt x="138386" y="6678"/>
                    </a:cubicBezTo>
                    <a:cubicBezTo>
                      <a:pt x="145449" y="12247"/>
                      <a:pt x="150877" y="19618"/>
                      <a:pt x="154103" y="28014"/>
                    </a:cubicBezTo>
                    <a:close/>
                  </a:path>
                </a:pathLst>
              </a:custGeom>
              <a:solidFill>
                <a:srgbClr val="9696E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 name="任意多边形: 形状 204"/>
              <p:cNvSpPr/>
              <p:nvPr/>
            </p:nvSpPr>
            <p:spPr>
              <a:xfrm>
                <a:off x="9799170" y="3763648"/>
                <a:ext cx="181581" cy="288991"/>
              </a:xfrm>
              <a:custGeom>
                <a:avLst/>
                <a:gdLst>
                  <a:gd name="connsiteX0" fmla="*/ 125871 w 126696"/>
                  <a:gd name="connsiteY0" fmla="*/ 186605 h 201640"/>
                  <a:gd name="connsiteX1" fmla="*/ 15285 w 126696"/>
                  <a:gd name="connsiteY1" fmla="*/ 194034 h 201640"/>
                  <a:gd name="connsiteX2" fmla="*/ 51861 w 126696"/>
                  <a:gd name="connsiteY2" fmla="*/ 158697 h 201640"/>
                  <a:gd name="connsiteX3" fmla="*/ 27382 w 126696"/>
                  <a:gd name="connsiteY3" fmla="*/ 130122 h 201640"/>
                  <a:gd name="connsiteX4" fmla="*/ 13761 w 126696"/>
                  <a:gd name="connsiteY4" fmla="*/ 113167 h 201640"/>
                  <a:gd name="connsiteX5" fmla="*/ 53055 w 126696"/>
                  <a:gd name="connsiteY5" fmla="*/ 83840 h 201640"/>
                  <a:gd name="connsiteX6" fmla="*/ 51861 w 126696"/>
                  <a:gd name="connsiteY6" fmla="*/ 68590 h 201640"/>
                  <a:gd name="connsiteX7" fmla="*/ 79102 w 126696"/>
                  <a:gd name="connsiteY7" fmla="*/ -180 h 201640"/>
                  <a:gd name="connsiteX8" fmla="*/ 111869 w 126696"/>
                  <a:gd name="connsiteY8" fmla="*/ 14393 h 201640"/>
                  <a:gd name="connsiteX9" fmla="*/ 111869 w 126696"/>
                  <a:gd name="connsiteY9" fmla="*/ 15631 h 20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96" h="201640">
                    <a:moveTo>
                      <a:pt x="125871" y="186605"/>
                    </a:moveTo>
                    <a:cubicBezTo>
                      <a:pt x="125871" y="186605"/>
                      <a:pt x="129109" y="214323"/>
                      <a:pt x="15285" y="194034"/>
                    </a:cubicBezTo>
                    <a:cubicBezTo>
                      <a:pt x="-2051" y="190986"/>
                      <a:pt x="31191" y="160030"/>
                      <a:pt x="51861" y="158697"/>
                    </a:cubicBezTo>
                    <a:cubicBezTo>
                      <a:pt x="75578" y="157077"/>
                      <a:pt x="55004" y="130598"/>
                      <a:pt x="27382" y="130122"/>
                    </a:cubicBezTo>
                    <a:cubicBezTo>
                      <a:pt x="-240" y="129645"/>
                      <a:pt x="-12623" y="109833"/>
                      <a:pt x="13761" y="113167"/>
                    </a:cubicBezTo>
                    <a:cubicBezTo>
                      <a:pt x="32710" y="115920"/>
                      <a:pt x="50303" y="102789"/>
                      <a:pt x="53055" y="83840"/>
                    </a:cubicBezTo>
                    <a:cubicBezTo>
                      <a:pt x="53797" y="78731"/>
                      <a:pt x="53389" y="73521"/>
                      <a:pt x="51861" y="68590"/>
                    </a:cubicBezTo>
                    <a:cubicBezTo>
                      <a:pt x="44908" y="44492"/>
                      <a:pt x="79102" y="-180"/>
                      <a:pt x="79102" y="-180"/>
                    </a:cubicBezTo>
                    <a:lnTo>
                      <a:pt x="111869" y="14393"/>
                    </a:lnTo>
                    <a:lnTo>
                      <a:pt x="111869" y="15631"/>
                    </a:lnTo>
                    <a:close/>
                  </a:path>
                </a:pathLst>
              </a:custGeom>
              <a:solidFill>
                <a:srgbClr val="7878D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任意多边形: 形状 205"/>
              <p:cNvSpPr/>
              <p:nvPr/>
            </p:nvSpPr>
            <p:spPr>
              <a:xfrm>
                <a:off x="9767062" y="3741046"/>
                <a:ext cx="292583" cy="726186"/>
              </a:xfrm>
              <a:custGeom>
                <a:avLst/>
                <a:gdLst>
                  <a:gd name="connsiteX0" fmla="*/ 23878 w 204146"/>
                  <a:gd name="connsiteY0" fmla="*/ 53405 h 506687"/>
                  <a:gd name="connsiteX1" fmla="*/ 21592 w 204146"/>
                  <a:gd name="connsiteY1" fmla="*/ 502318 h 506687"/>
                  <a:gd name="connsiteX2" fmla="*/ 203330 w 204146"/>
                  <a:gd name="connsiteY2" fmla="*/ 478220 h 506687"/>
                  <a:gd name="connsiteX3" fmla="*/ 119223 w 204146"/>
                  <a:gd name="connsiteY3" fmla="*/ 6160 h 506687"/>
                  <a:gd name="connsiteX4" fmla="*/ 63216 w 204146"/>
                  <a:gd name="connsiteY4" fmla="*/ 25210 h 506687"/>
                  <a:gd name="connsiteX5" fmla="*/ 23878 w 204146"/>
                  <a:gd name="connsiteY5" fmla="*/ 53405 h 5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6" h="506687">
                    <a:moveTo>
                      <a:pt x="23878" y="53405"/>
                    </a:moveTo>
                    <a:cubicBezTo>
                      <a:pt x="23878" y="53405"/>
                      <a:pt x="-30128" y="372016"/>
                      <a:pt x="21592" y="502318"/>
                    </a:cubicBezTo>
                    <a:cubicBezTo>
                      <a:pt x="21592" y="502318"/>
                      <a:pt x="152181" y="521368"/>
                      <a:pt x="203330" y="478220"/>
                    </a:cubicBezTo>
                    <a:cubicBezTo>
                      <a:pt x="203330" y="478220"/>
                      <a:pt x="173421" y="43689"/>
                      <a:pt x="119223" y="6160"/>
                    </a:cubicBezTo>
                    <a:cubicBezTo>
                      <a:pt x="110651" y="255"/>
                      <a:pt x="95792" y="-10794"/>
                      <a:pt x="63216" y="25210"/>
                    </a:cubicBezTo>
                    <a:cubicBezTo>
                      <a:pt x="55216" y="34355"/>
                      <a:pt x="40451" y="54071"/>
                      <a:pt x="23878" y="53405"/>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 name="任意多边形: 形状 206"/>
              <p:cNvSpPr/>
              <p:nvPr/>
            </p:nvSpPr>
            <p:spPr>
              <a:xfrm>
                <a:off x="9690924" y="3738964"/>
                <a:ext cx="168455" cy="686498"/>
              </a:xfrm>
              <a:custGeom>
                <a:avLst/>
                <a:gdLst>
                  <a:gd name="connsiteX0" fmla="*/ 51189 w 117538"/>
                  <a:gd name="connsiteY0" fmla="*/ 53334 h 478995"/>
                  <a:gd name="connsiteX1" fmla="*/ 71382 w 117538"/>
                  <a:gd name="connsiteY1" fmla="*/ 27140 h 478995"/>
                  <a:gd name="connsiteX2" fmla="*/ 116722 w 117538"/>
                  <a:gd name="connsiteY2" fmla="*/ 279 h 478995"/>
                  <a:gd name="connsiteX3" fmla="*/ 69097 w 117538"/>
                  <a:gd name="connsiteY3" fmla="*/ 54191 h 478995"/>
                  <a:gd name="connsiteX4" fmla="*/ 27758 w 117538"/>
                  <a:gd name="connsiteY4" fmla="*/ 478815 h 478995"/>
                  <a:gd name="connsiteX5" fmla="*/ -817 w 117538"/>
                  <a:gd name="connsiteY5" fmla="*/ 467576 h 478995"/>
                  <a:gd name="connsiteX6" fmla="*/ 51189 w 117538"/>
                  <a:gd name="connsiteY6" fmla="*/ 53334 h 47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38" h="478995">
                    <a:moveTo>
                      <a:pt x="51189" y="53334"/>
                    </a:moveTo>
                    <a:cubicBezTo>
                      <a:pt x="57025" y="43947"/>
                      <a:pt x="63790" y="35172"/>
                      <a:pt x="71382" y="27140"/>
                    </a:cubicBezTo>
                    <a:cubicBezTo>
                      <a:pt x="103672" y="-5912"/>
                      <a:pt x="116722" y="279"/>
                      <a:pt x="116722" y="279"/>
                    </a:cubicBezTo>
                    <a:cubicBezTo>
                      <a:pt x="91099" y="17805"/>
                      <a:pt x="73287" y="38379"/>
                      <a:pt x="69097" y="54191"/>
                    </a:cubicBezTo>
                    <a:cubicBezTo>
                      <a:pt x="40522" y="156871"/>
                      <a:pt x="27758" y="478815"/>
                      <a:pt x="27758" y="478815"/>
                    </a:cubicBezTo>
                    <a:lnTo>
                      <a:pt x="-817" y="467576"/>
                    </a:lnTo>
                    <a:cubicBezTo>
                      <a:pt x="-817" y="467576"/>
                      <a:pt x="4517" y="133725"/>
                      <a:pt x="51189" y="53334"/>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 name="任意多边形: 形状 207"/>
              <p:cNvSpPr/>
              <p:nvPr/>
            </p:nvSpPr>
            <p:spPr>
              <a:xfrm>
                <a:off x="9841225" y="3642834"/>
                <a:ext cx="85591" cy="121685"/>
              </a:xfrm>
              <a:custGeom>
                <a:avLst/>
                <a:gdLst>
                  <a:gd name="connsiteX0" fmla="*/ 58904 w 59720"/>
                  <a:gd name="connsiteY0" fmla="*/ -180 h 84904"/>
                  <a:gd name="connsiteX1" fmla="*/ 42141 w 59720"/>
                  <a:gd name="connsiteY1" fmla="*/ 64018 h 84904"/>
                  <a:gd name="connsiteX2" fmla="*/ 422 w 59720"/>
                  <a:gd name="connsiteY2" fmla="*/ 81925 h 84904"/>
                  <a:gd name="connsiteX3" fmla="*/ -817 w 59720"/>
                  <a:gd name="connsiteY3" fmla="*/ 35157 h 84904"/>
                </a:gdLst>
                <a:ahLst/>
                <a:cxnLst>
                  <a:cxn ang="0">
                    <a:pos x="connsiteX0" y="connsiteY0"/>
                  </a:cxn>
                  <a:cxn ang="0">
                    <a:pos x="connsiteX1" y="connsiteY1"/>
                  </a:cxn>
                  <a:cxn ang="0">
                    <a:pos x="connsiteX2" y="connsiteY2"/>
                  </a:cxn>
                  <a:cxn ang="0">
                    <a:pos x="connsiteX3" y="connsiteY3"/>
                  </a:cxn>
                </a:cxnLst>
                <a:rect l="l" t="t" r="r" b="b"/>
                <a:pathLst>
                  <a:path w="59720" h="84904">
                    <a:moveTo>
                      <a:pt x="58904" y="-180"/>
                    </a:moveTo>
                    <a:cubicBezTo>
                      <a:pt x="58904" y="-180"/>
                      <a:pt x="34044" y="46206"/>
                      <a:pt x="42141" y="64018"/>
                    </a:cubicBezTo>
                    <a:cubicBezTo>
                      <a:pt x="44712" y="69733"/>
                      <a:pt x="-5484" y="92593"/>
                      <a:pt x="422" y="81925"/>
                    </a:cubicBezTo>
                    <a:cubicBezTo>
                      <a:pt x="11279" y="61637"/>
                      <a:pt x="9947" y="52874"/>
                      <a:pt x="-817" y="35157"/>
                    </a:cubicBezTo>
                    <a:close/>
                  </a:path>
                </a:pathLst>
              </a:custGeom>
              <a:solidFill>
                <a:srgbClr val="E0623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任意多边形: 形状 208"/>
              <p:cNvSpPr/>
              <p:nvPr/>
            </p:nvSpPr>
            <p:spPr>
              <a:xfrm>
                <a:off x="9827696" y="3586352"/>
                <a:ext cx="108179" cy="151253"/>
              </a:xfrm>
              <a:custGeom>
                <a:avLst/>
                <a:gdLst>
                  <a:gd name="connsiteX0" fmla="*/ 26910 w 75481"/>
                  <a:gd name="connsiteY0" fmla="*/ 6560 h 105535"/>
                  <a:gd name="connsiteX1" fmla="*/ 4813 w 75481"/>
                  <a:gd name="connsiteY1" fmla="*/ 100667 h 105535"/>
                  <a:gd name="connsiteX2" fmla="*/ 61963 w 75481"/>
                  <a:gd name="connsiteY2" fmla="*/ 73902 h 105535"/>
                  <a:gd name="connsiteX3" fmla="*/ 70820 w 75481"/>
                  <a:gd name="connsiteY3" fmla="*/ 17894 h 105535"/>
                  <a:gd name="connsiteX4" fmla="*/ 26910 w 75481"/>
                  <a:gd name="connsiteY4" fmla="*/ 6560 h 10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1" h="105535">
                    <a:moveTo>
                      <a:pt x="26910" y="6560"/>
                    </a:moveTo>
                    <a:cubicBezTo>
                      <a:pt x="10337" y="20752"/>
                      <a:pt x="-11190" y="85331"/>
                      <a:pt x="4813" y="100667"/>
                    </a:cubicBezTo>
                    <a:cubicBezTo>
                      <a:pt x="11670" y="107334"/>
                      <a:pt x="42056" y="112668"/>
                      <a:pt x="61963" y="73902"/>
                    </a:cubicBezTo>
                    <a:cubicBezTo>
                      <a:pt x="68439" y="61328"/>
                      <a:pt x="81013" y="40850"/>
                      <a:pt x="70820" y="17894"/>
                    </a:cubicBezTo>
                    <a:cubicBezTo>
                      <a:pt x="66153" y="7512"/>
                      <a:pt x="46246" y="-9823"/>
                      <a:pt x="26910" y="656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任意多边形: 形状 209"/>
              <p:cNvSpPr/>
              <p:nvPr/>
            </p:nvSpPr>
            <p:spPr>
              <a:xfrm>
                <a:off x="9848818" y="3570968"/>
                <a:ext cx="105463" cy="120980"/>
              </a:xfrm>
              <a:custGeom>
                <a:avLst/>
                <a:gdLst>
                  <a:gd name="connsiteX0" fmla="*/ 170 w 73586"/>
                  <a:gd name="connsiteY0" fmla="*/ 19484 h 84412"/>
                  <a:gd name="connsiteX1" fmla="*/ 17697 w 73586"/>
                  <a:gd name="connsiteY1" fmla="*/ 32534 h 84412"/>
                  <a:gd name="connsiteX2" fmla="*/ 34461 w 73586"/>
                  <a:gd name="connsiteY2" fmla="*/ 54441 h 84412"/>
                  <a:gd name="connsiteX3" fmla="*/ 46081 w 73586"/>
                  <a:gd name="connsiteY3" fmla="*/ 76063 h 84412"/>
                  <a:gd name="connsiteX4" fmla="*/ 67131 w 73586"/>
                  <a:gd name="connsiteY4" fmla="*/ 69871 h 84412"/>
                  <a:gd name="connsiteX5" fmla="*/ 67131 w 73586"/>
                  <a:gd name="connsiteY5" fmla="*/ 23199 h 84412"/>
                  <a:gd name="connsiteX6" fmla="*/ 170 w 73586"/>
                  <a:gd name="connsiteY6" fmla="*/ 19484 h 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86" h="84412">
                    <a:moveTo>
                      <a:pt x="170" y="19484"/>
                    </a:moveTo>
                    <a:cubicBezTo>
                      <a:pt x="-1925" y="28247"/>
                      <a:pt x="-2496" y="33295"/>
                      <a:pt x="17697" y="32534"/>
                    </a:cubicBezTo>
                    <a:cubicBezTo>
                      <a:pt x="42557" y="31581"/>
                      <a:pt x="37318" y="48726"/>
                      <a:pt x="34461" y="54441"/>
                    </a:cubicBezTo>
                    <a:cubicBezTo>
                      <a:pt x="25984" y="71395"/>
                      <a:pt x="56273" y="55774"/>
                      <a:pt x="46081" y="76063"/>
                    </a:cubicBezTo>
                    <a:cubicBezTo>
                      <a:pt x="35889" y="96351"/>
                      <a:pt x="65131" y="72824"/>
                      <a:pt x="67131" y="69871"/>
                    </a:cubicBezTo>
                    <a:cubicBezTo>
                      <a:pt x="69131" y="66919"/>
                      <a:pt x="78752" y="53869"/>
                      <a:pt x="67131" y="23199"/>
                    </a:cubicBezTo>
                    <a:cubicBezTo>
                      <a:pt x="55511" y="-7472"/>
                      <a:pt x="6648" y="-7186"/>
                      <a:pt x="170" y="19484"/>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任意多边形: 形状 210"/>
              <p:cNvSpPr/>
              <p:nvPr/>
            </p:nvSpPr>
            <p:spPr>
              <a:xfrm>
                <a:off x="9536994" y="3802889"/>
                <a:ext cx="433953" cy="331333"/>
              </a:xfrm>
              <a:custGeom>
                <a:avLst/>
                <a:gdLst>
                  <a:gd name="connsiteX0" fmla="*/ 287083 w 302785"/>
                  <a:gd name="connsiteY0" fmla="*/ 167894 h 231183"/>
                  <a:gd name="connsiteX1" fmla="*/ 295809 w 302785"/>
                  <a:gd name="connsiteY1" fmla="*/ 216007 h 231183"/>
                  <a:gd name="connsiteX2" fmla="*/ 295751 w 302785"/>
                  <a:gd name="connsiteY2" fmla="*/ 216091 h 231183"/>
                  <a:gd name="connsiteX3" fmla="*/ 295751 w 302785"/>
                  <a:gd name="connsiteY3" fmla="*/ 216091 h 231183"/>
                  <a:gd name="connsiteX4" fmla="*/ 247554 w 302785"/>
                  <a:gd name="connsiteY4" fmla="*/ 224854 h 231183"/>
                  <a:gd name="connsiteX5" fmla="*/ 14096 w 302785"/>
                  <a:gd name="connsiteY5" fmla="*/ 62929 h 231183"/>
                  <a:gd name="connsiteX6" fmla="*/ 5333 w 302785"/>
                  <a:gd name="connsiteY6" fmla="*/ 14732 h 231183"/>
                  <a:gd name="connsiteX7" fmla="*/ 5334 w 302785"/>
                  <a:gd name="connsiteY7" fmla="*/ 14732 h 231183"/>
                  <a:gd name="connsiteX8" fmla="*/ 53531 w 302785"/>
                  <a:gd name="connsiteY8" fmla="*/ 5969 h 23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85" h="231183">
                    <a:moveTo>
                      <a:pt x="287083" y="167894"/>
                    </a:moveTo>
                    <a:cubicBezTo>
                      <a:pt x="302779" y="178770"/>
                      <a:pt x="306685" y="200311"/>
                      <a:pt x="295809" y="216007"/>
                    </a:cubicBezTo>
                    <a:cubicBezTo>
                      <a:pt x="295789" y="216034"/>
                      <a:pt x="295771" y="216063"/>
                      <a:pt x="295751" y="216091"/>
                    </a:cubicBezTo>
                    <a:lnTo>
                      <a:pt x="295751" y="216091"/>
                    </a:lnTo>
                    <a:cubicBezTo>
                      <a:pt x="284852" y="231803"/>
                      <a:pt x="263288" y="235724"/>
                      <a:pt x="247554" y="224854"/>
                    </a:cubicBezTo>
                    <a:lnTo>
                      <a:pt x="14096" y="62929"/>
                    </a:lnTo>
                    <a:cubicBezTo>
                      <a:pt x="-1617" y="52029"/>
                      <a:pt x="-5538" y="30465"/>
                      <a:pt x="5333" y="14732"/>
                    </a:cubicBezTo>
                    <a:lnTo>
                      <a:pt x="5334" y="14732"/>
                    </a:lnTo>
                    <a:cubicBezTo>
                      <a:pt x="16233" y="-981"/>
                      <a:pt x="37797" y="-4901"/>
                      <a:pt x="53531" y="596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任意多边形: 形状 211"/>
              <p:cNvSpPr/>
              <p:nvPr/>
            </p:nvSpPr>
            <p:spPr>
              <a:xfrm>
                <a:off x="9413765" y="3709275"/>
                <a:ext cx="263489" cy="230614"/>
              </a:xfrm>
              <a:custGeom>
                <a:avLst/>
                <a:gdLst>
                  <a:gd name="connsiteX0" fmla="*/ 159608 w 183846"/>
                  <a:gd name="connsiteY0" fmla="*/ 61382 h 160908"/>
                  <a:gd name="connsiteX1" fmla="*/ 173390 w 183846"/>
                  <a:gd name="connsiteY1" fmla="*/ 136917 h 160908"/>
                  <a:gd name="connsiteX2" fmla="*/ 173325 w 183846"/>
                  <a:gd name="connsiteY2" fmla="*/ 137011 h 160908"/>
                  <a:gd name="connsiteX3" fmla="*/ 173325 w 183846"/>
                  <a:gd name="connsiteY3" fmla="*/ 137011 h 160908"/>
                  <a:gd name="connsiteX4" fmla="*/ 97738 w 183846"/>
                  <a:gd name="connsiteY4" fmla="*/ 151247 h 160908"/>
                  <a:gd name="connsiteX5" fmla="*/ 97125 w 183846"/>
                  <a:gd name="connsiteY5" fmla="*/ 150822 h 160908"/>
                  <a:gd name="connsiteX6" fmla="*/ 22639 w 183846"/>
                  <a:gd name="connsiteY6" fmla="*/ 99196 h 160908"/>
                  <a:gd name="connsiteX7" fmla="*/ 8828 w 183846"/>
                  <a:gd name="connsiteY7" fmla="*/ 23473 h 160908"/>
                  <a:gd name="connsiteX8" fmla="*/ 8828 w 183846"/>
                  <a:gd name="connsiteY8" fmla="*/ 23473 h 160908"/>
                  <a:gd name="connsiteX9" fmla="*/ 84435 w 183846"/>
                  <a:gd name="connsiteY9" fmla="*/ 9345 h 160908"/>
                  <a:gd name="connsiteX10" fmla="*/ 85028 w 183846"/>
                  <a:gd name="connsiteY10" fmla="*/ 9757 h 1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6" h="160908">
                    <a:moveTo>
                      <a:pt x="159608" y="61382"/>
                    </a:moveTo>
                    <a:cubicBezTo>
                      <a:pt x="184272" y="78435"/>
                      <a:pt x="190442" y="112253"/>
                      <a:pt x="173390" y="136917"/>
                    </a:cubicBezTo>
                    <a:cubicBezTo>
                      <a:pt x="173368" y="136948"/>
                      <a:pt x="173347" y="136979"/>
                      <a:pt x="173325" y="137011"/>
                    </a:cubicBezTo>
                    <a:lnTo>
                      <a:pt x="173325" y="137011"/>
                    </a:lnTo>
                    <a:cubicBezTo>
                      <a:pt x="156383" y="161815"/>
                      <a:pt x="122542" y="168188"/>
                      <a:pt x="97738" y="151247"/>
                    </a:cubicBezTo>
                    <a:cubicBezTo>
                      <a:pt x="97532" y="151107"/>
                      <a:pt x="97328" y="150965"/>
                      <a:pt x="97125" y="150822"/>
                    </a:cubicBezTo>
                    <a:lnTo>
                      <a:pt x="22639" y="99196"/>
                    </a:lnTo>
                    <a:cubicBezTo>
                      <a:pt x="-2059" y="82082"/>
                      <a:pt x="-8237" y="48204"/>
                      <a:pt x="8828" y="23473"/>
                    </a:cubicBezTo>
                    <a:lnTo>
                      <a:pt x="8828" y="23473"/>
                    </a:lnTo>
                    <a:cubicBezTo>
                      <a:pt x="25805" y="-1307"/>
                      <a:pt x="59655" y="-7632"/>
                      <a:pt x="84435" y="9345"/>
                    </a:cubicBezTo>
                    <a:cubicBezTo>
                      <a:pt x="84634" y="9481"/>
                      <a:pt x="84831" y="9618"/>
                      <a:pt x="85028" y="97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3" name="任意多边形: 形状 212"/>
              <p:cNvSpPr/>
              <p:nvPr/>
            </p:nvSpPr>
            <p:spPr>
              <a:xfrm>
                <a:off x="8747234" y="3150097"/>
                <a:ext cx="815417" cy="815419"/>
              </a:xfrm>
              <a:custGeom>
                <a:avLst/>
                <a:gdLst>
                  <a:gd name="connsiteX0" fmla="*/ 342162 w 568947"/>
                  <a:gd name="connsiteY0" fmla="*/ 5960 h 568948"/>
                  <a:gd name="connsiteX1" fmla="*/ 5323 w 568947"/>
                  <a:gd name="connsiteY1" fmla="*/ 225789 h 568948"/>
                  <a:gd name="connsiteX2" fmla="*/ 225153 w 568947"/>
                  <a:gd name="connsiteY2" fmla="*/ 562628 h 568948"/>
                  <a:gd name="connsiteX3" fmla="*/ 561992 w 568947"/>
                  <a:gd name="connsiteY3" fmla="*/ 342798 h 568948"/>
                  <a:gd name="connsiteX4" fmla="*/ 561999 w 568947"/>
                  <a:gd name="connsiteY4" fmla="*/ 342763 h 568948"/>
                  <a:gd name="connsiteX5" fmla="*/ 342162 w 568947"/>
                  <a:gd name="connsiteY5" fmla="*/ 5960 h 568948"/>
                  <a:gd name="connsiteX6" fmla="*/ 239006 w 568947"/>
                  <a:gd name="connsiteY6" fmla="*/ 496878 h 568948"/>
                  <a:gd name="connsiteX7" fmla="*/ 71108 w 568947"/>
                  <a:gd name="connsiteY7" fmla="*/ 239709 h 568948"/>
                  <a:gd name="connsiteX8" fmla="*/ 328278 w 568947"/>
                  <a:gd name="connsiteY8" fmla="*/ 71811 h 568948"/>
                  <a:gd name="connsiteX9" fmla="*/ 496181 w 568947"/>
                  <a:gd name="connsiteY9" fmla="*/ 328952 h 568948"/>
                  <a:gd name="connsiteX10" fmla="*/ 239220 w 568947"/>
                  <a:gd name="connsiteY10" fmla="*/ 496923 h 568948"/>
                  <a:gd name="connsiteX11" fmla="*/ 239006 w 568947"/>
                  <a:gd name="connsiteY11" fmla="*/ 496878 h 5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7" h="568948">
                    <a:moveTo>
                      <a:pt x="342162" y="5960"/>
                    </a:moveTo>
                    <a:cubicBezTo>
                      <a:pt x="188442" y="-26352"/>
                      <a:pt x="37634" y="72070"/>
                      <a:pt x="5323" y="225789"/>
                    </a:cubicBezTo>
                    <a:cubicBezTo>
                      <a:pt x="-26988" y="379509"/>
                      <a:pt x="71433" y="530317"/>
                      <a:pt x="225153" y="562628"/>
                    </a:cubicBezTo>
                    <a:cubicBezTo>
                      <a:pt x="378873" y="594939"/>
                      <a:pt x="529681" y="496518"/>
                      <a:pt x="561992" y="342798"/>
                    </a:cubicBezTo>
                    <a:cubicBezTo>
                      <a:pt x="561994" y="342787"/>
                      <a:pt x="561996" y="342775"/>
                      <a:pt x="561999" y="342763"/>
                    </a:cubicBezTo>
                    <a:cubicBezTo>
                      <a:pt x="594287" y="189053"/>
                      <a:pt x="495868" y="38268"/>
                      <a:pt x="342162" y="5960"/>
                    </a:cubicBezTo>
                    <a:close/>
                    <a:moveTo>
                      <a:pt x="239006" y="496878"/>
                    </a:moveTo>
                    <a:cubicBezTo>
                      <a:pt x="121627" y="472226"/>
                      <a:pt x="46457" y="357088"/>
                      <a:pt x="71108" y="239709"/>
                    </a:cubicBezTo>
                    <a:cubicBezTo>
                      <a:pt x="95760" y="122330"/>
                      <a:pt x="210899" y="47160"/>
                      <a:pt x="328278" y="71811"/>
                    </a:cubicBezTo>
                    <a:cubicBezTo>
                      <a:pt x="445645" y="96460"/>
                      <a:pt x="520815" y="211581"/>
                      <a:pt x="496181" y="328952"/>
                    </a:cubicBezTo>
                    <a:cubicBezTo>
                      <a:pt x="471607" y="446294"/>
                      <a:pt x="356561" y="521497"/>
                      <a:pt x="239220" y="496923"/>
                    </a:cubicBezTo>
                    <a:cubicBezTo>
                      <a:pt x="239149" y="496908"/>
                      <a:pt x="239077" y="496893"/>
                      <a:pt x="239006" y="496878"/>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4" name="任意多边形: 形状 213"/>
              <p:cNvSpPr/>
              <p:nvPr/>
            </p:nvSpPr>
            <p:spPr>
              <a:xfrm>
                <a:off x="9669769" y="3754517"/>
                <a:ext cx="276914" cy="253266"/>
              </a:xfrm>
              <a:custGeom>
                <a:avLst/>
                <a:gdLst>
                  <a:gd name="connsiteX0" fmla="*/ 175096 w 193214"/>
                  <a:gd name="connsiteY0" fmla="*/ 668 h 176713"/>
                  <a:gd name="connsiteX1" fmla="*/ 148902 w 193214"/>
                  <a:gd name="connsiteY1" fmla="*/ 14575 h 176713"/>
                  <a:gd name="connsiteX2" fmla="*/ 112422 w 193214"/>
                  <a:gd name="connsiteY2" fmla="*/ 128208 h 176713"/>
                  <a:gd name="connsiteX3" fmla="*/ 39842 w 193214"/>
                  <a:gd name="connsiteY3" fmla="*/ 141543 h 176713"/>
                  <a:gd name="connsiteX4" fmla="*/ 5837 w 193214"/>
                  <a:gd name="connsiteY4" fmla="*/ 128018 h 176713"/>
                  <a:gd name="connsiteX5" fmla="*/ 22221 w 193214"/>
                  <a:gd name="connsiteY5" fmla="*/ 150973 h 176713"/>
                  <a:gd name="connsiteX6" fmla="*/ 137187 w 193214"/>
                  <a:gd name="connsiteY6" fmla="*/ 168594 h 176713"/>
                  <a:gd name="connsiteX7" fmla="*/ 175096 w 193214"/>
                  <a:gd name="connsiteY7" fmla="*/ 668 h 17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14" h="176713">
                    <a:moveTo>
                      <a:pt x="175096" y="668"/>
                    </a:moveTo>
                    <a:cubicBezTo>
                      <a:pt x="175096" y="668"/>
                      <a:pt x="161381" y="-5332"/>
                      <a:pt x="148902" y="14575"/>
                    </a:cubicBezTo>
                    <a:cubicBezTo>
                      <a:pt x="134520" y="37816"/>
                      <a:pt x="141663" y="103348"/>
                      <a:pt x="112422" y="128208"/>
                    </a:cubicBezTo>
                    <a:cubicBezTo>
                      <a:pt x="83181" y="153068"/>
                      <a:pt x="57653" y="144877"/>
                      <a:pt x="39842" y="141543"/>
                    </a:cubicBezTo>
                    <a:cubicBezTo>
                      <a:pt x="22030" y="138209"/>
                      <a:pt x="16410" y="128875"/>
                      <a:pt x="5837" y="128018"/>
                    </a:cubicBezTo>
                    <a:cubicBezTo>
                      <a:pt x="-4736" y="127160"/>
                      <a:pt x="-5021" y="139162"/>
                      <a:pt x="22221" y="150973"/>
                    </a:cubicBezTo>
                    <a:cubicBezTo>
                      <a:pt x="35365" y="156688"/>
                      <a:pt x="96515" y="192026"/>
                      <a:pt x="137187" y="168594"/>
                    </a:cubicBezTo>
                    <a:cubicBezTo>
                      <a:pt x="190622" y="138019"/>
                      <a:pt x="209387" y="12289"/>
                      <a:pt x="175096" y="668"/>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 name="任意多边形: 形状 214"/>
              <p:cNvSpPr/>
              <p:nvPr/>
            </p:nvSpPr>
            <p:spPr>
              <a:xfrm>
                <a:off x="9863956" y="3752042"/>
                <a:ext cx="85307" cy="123138"/>
              </a:xfrm>
              <a:custGeom>
                <a:avLst/>
                <a:gdLst>
                  <a:gd name="connsiteX0" fmla="*/ 33959 w 59522"/>
                  <a:gd name="connsiteY0" fmla="*/ -180 h 85918"/>
                  <a:gd name="connsiteX1" fmla="*/ 54247 w 59522"/>
                  <a:gd name="connsiteY1" fmla="*/ 84306 h 85918"/>
                  <a:gd name="connsiteX2" fmla="*/ -713 w 59522"/>
                  <a:gd name="connsiteY2" fmla="*/ 80591 h 85918"/>
                  <a:gd name="connsiteX3" fmla="*/ 33959 w 59522"/>
                  <a:gd name="connsiteY3" fmla="*/ -180 h 85918"/>
                </a:gdLst>
                <a:ahLst/>
                <a:cxnLst>
                  <a:cxn ang="0">
                    <a:pos x="connsiteX0" y="connsiteY0"/>
                  </a:cxn>
                  <a:cxn ang="0">
                    <a:pos x="connsiteX1" y="connsiteY1"/>
                  </a:cxn>
                  <a:cxn ang="0">
                    <a:pos x="connsiteX2" y="connsiteY2"/>
                  </a:cxn>
                  <a:cxn ang="0">
                    <a:pos x="connsiteX3" y="connsiteY3"/>
                  </a:cxn>
                </a:cxnLst>
                <a:rect l="l" t="t" r="r" b="b"/>
                <a:pathLst>
                  <a:path w="59522" h="85918">
                    <a:moveTo>
                      <a:pt x="33959" y="-180"/>
                    </a:moveTo>
                    <a:cubicBezTo>
                      <a:pt x="33959" y="-180"/>
                      <a:pt x="71297" y="1153"/>
                      <a:pt x="54247" y="84306"/>
                    </a:cubicBezTo>
                    <a:cubicBezTo>
                      <a:pt x="35875" y="87080"/>
                      <a:pt x="17119" y="85812"/>
                      <a:pt x="-713" y="80591"/>
                    </a:cubicBezTo>
                    <a:cubicBezTo>
                      <a:pt x="-713" y="80592"/>
                      <a:pt x="-4523" y="1725"/>
                      <a:pt x="33959" y="-180"/>
                    </a:cubicBezTo>
                    <a:close/>
                  </a:path>
                </a:pathLst>
              </a:custGeom>
              <a:solidFill>
                <a:srgbClr val="F5F7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777269" y="3824595"/>
              <a:ext cx="870652" cy="1706280"/>
              <a:chOff x="6835143" y="3060665"/>
              <a:chExt cx="870652" cy="1706280"/>
            </a:xfrm>
          </p:grpSpPr>
          <p:sp>
            <p:nvSpPr>
              <p:cNvPr id="104" name="任意多边形: 形状 103"/>
              <p:cNvSpPr/>
              <p:nvPr/>
            </p:nvSpPr>
            <p:spPr>
              <a:xfrm>
                <a:off x="6835143" y="3060665"/>
                <a:ext cx="776268" cy="658860"/>
              </a:xfrm>
              <a:custGeom>
                <a:avLst/>
                <a:gdLst>
                  <a:gd name="connsiteX0" fmla="*/ 539877 w 541630"/>
                  <a:gd name="connsiteY0" fmla="*/ 295244 h 459711"/>
                  <a:gd name="connsiteX1" fmla="*/ 530352 w 541630"/>
                  <a:gd name="connsiteY1" fmla="*/ 315723 h 459711"/>
                  <a:gd name="connsiteX2" fmla="*/ 119538 w 541630"/>
                  <a:gd name="connsiteY2" fmla="*/ 458598 h 459711"/>
                  <a:gd name="connsiteX3" fmla="*/ 99155 w 541630"/>
                  <a:gd name="connsiteY3" fmla="*/ 449073 h 459711"/>
                  <a:gd name="connsiteX4" fmla="*/ 95 w 541630"/>
                  <a:gd name="connsiteY4" fmla="*/ 164085 h 459711"/>
                  <a:gd name="connsiteX5" fmla="*/ 9620 w 541630"/>
                  <a:gd name="connsiteY5" fmla="*/ 143606 h 459711"/>
                  <a:gd name="connsiteX6" fmla="*/ 420433 w 541630"/>
                  <a:gd name="connsiteY6" fmla="*/ 731 h 459711"/>
                  <a:gd name="connsiteX7" fmla="*/ 440912 w 541630"/>
                  <a:gd name="connsiteY7" fmla="*/ 10256 h 45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30" h="459711">
                    <a:moveTo>
                      <a:pt x="539877" y="295244"/>
                    </a:moveTo>
                    <a:cubicBezTo>
                      <a:pt x="542826" y="303526"/>
                      <a:pt x="538586" y="312643"/>
                      <a:pt x="530352" y="315723"/>
                    </a:cubicBezTo>
                    <a:lnTo>
                      <a:pt x="119538" y="458598"/>
                    </a:lnTo>
                    <a:cubicBezTo>
                      <a:pt x="111282" y="461542"/>
                      <a:pt x="102193" y="457295"/>
                      <a:pt x="99155" y="449073"/>
                    </a:cubicBezTo>
                    <a:lnTo>
                      <a:pt x="95" y="164085"/>
                    </a:lnTo>
                    <a:cubicBezTo>
                      <a:pt x="-2800" y="155806"/>
                      <a:pt x="1423" y="146726"/>
                      <a:pt x="9620" y="143606"/>
                    </a:cubicBezTo>
                    <a:lnTo>
                      <a:pt x="420433" y="731"/>
                    </a:lnTo>
                    <a:cubicBezTo>
                      <a:pt x="428712" y="-2164"/>
                      <a:pt x="437792" y="2059"/>
                      <a:pt x="440912" y="1025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任意多边形: 形状 104"/>
              <p:cNvSpPr/>
              <p:nvPr/>
            </p:nvSpPr>
            <p:spPr>
              <a:xfrm>
                <a:off x="6904835" y="3278551"/>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任意多边形: 形状 105"/>
              <p:cNvSpPr/>
              <p:nvPr/>
            </p:nvSpPr>
            <p:spPr>
              <a:xfrm>
                <a:off x="6898283" y="3278179"/>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任意多边形: 形状 106"/>
              <p:cNvSpPr/>
              <p:nvPr/>
            </p:nvSpPr>
            <p:spPr>
              <a:xfrm>
                <a:off x="6933237" y="3278217"/>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形状 107"/>
              <p:cNvSpPr/>
              <p:nvPr/>
            </p:nvSpPr>
            <p:spPr>
              <a:xfrm>
                <a:off x="7041894" y="3230909"/>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任意多边形: 形状 108"/>
              <p:cNvSpPr/>
              <p:nvPr/>
            </p:nvSpPr>
            <p:spPr>
              <a:xfrm>
                <a:off x="7035341" y="3230537"/>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任意多边形: 形状 109"/>
              <p:cNvSpPr/>
              <p:nvPr/>
            </p:nvSpPr>
            <p:spPr>
              <a:xfrm>
                <a:off x="7070295" y="3230573"/>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任意多边形: 形状 110"/>
              <p:cNvSpPr/>
              <p:nvPr/>
            </p:nvSpPr>
            <p:spPr>
              <a:xfrm>
                <a:off x="7188142" y="3180150"/>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任意多边形: 形状 111"/>
              <p:cNvSpPr/>
              <p:nvPr/>
            </p:nvSpPr>
            <p:spPr>
              <a:xfrm>
                <a:off x="7181560" y="3179796"/>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形状 112"/>
              <p:cNvSpPr/>
              <p:nvPr/>
            </p:nvSpPr>
            <p:spPr>
              <a:xfrm>
                <a:off x="7216636" y="3179796"/>
                <a:ext cx="68967" cy="101141"/>
              </a:xfrm>
              <a:custGeom>
                <a:avLst/>
                <a:gdLst>
                  <a:gd name="connsiteX0" fmla="*/ 45285 w 48121"/>
                  <a:gd name="connsiteY0" fmla="*/ 24194 h 70570"/>
                  <a:gd name="connsiteX1" fmla="*/ -817 w 48121"/>
                  <a:gd name="connsiteY1" fmla="*/ 1810 h 70570"/>
                  <a:gd name="connsiteX2" fmla="*/ 22901 w 48121"/>
                  <a:gd name="connsiteY2" fmla="*/ 70390 h 70570"/>
                  <a:gd name="connsiteX3" fmla="*/ 45290 w 48121"/>
                  <a:gd name="connsiteY3" fmla="*/ 24209 h 70570"/>
                  <a:gd name="connsiteX4" fmla="*/ 45285 w 48121"/>
                  <a:gd name="connsiteY4" fmla="*/ 24194 h 7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1" h="70570">
                    <a:moveTo>
                      <a:pt x="45285" y="24194"/>
                    </a:moveTo>
                    <a:cubicBezTo>
                      <a:pt x="38712" y="5303"/>
                      <a:pt x="18093" y="-4708"/>
                      <a:pt x="-817" y="1810"/>
                    </a:cubicBezTo>
                    <a:lnTo>
                      <a:pt x="22901" y="70390"/>
                    </a:lnTo>
                    <a:cubicBezTo>
                      <a:pt x="41836" y="63820"/>
                      <a:pt x="51860" y="43144"/>
                      <a:pt x="45290" y="24209"/>
                    </a:cubicBezTo>
                    <a:cubicBezTo>
                      <a:pt x="45288" y="24204"/>
                      <a:pt x="45286" y="24199"/>
                      <a:pt x="45285" y="2419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任意多边形: 形状 113"/>
              <p:cNvSpPr/>
              <p:nvPr/>
            </p:nvSpPr>
            <p:spPr>
              <a:xfrm>
                <a:off x="7343586" y="3126104"/>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任意多边形: 形状 114"/>
              <p:cNvSpPr/>
              <p:nvPr/>
            </p:nvSpPr>
            <p:spPr>
              <a:xfrm>
                <a:off x="7336913" y="3125837"/>
                <a:ext cx="104049" cy="104086"/>
              </a:xfrm>
              <a:custGeom>
                <a:avLst/>
                <a:gdLst>
                  <a:gd name="connsiteX0" fmla="*/ 69758 w 72599"/>
                  <a:gd name="connsiteY0" fmla="*/ 24220 h 72625"/>
                  <a:gd name="connsiteX1" fmla="*/ 47409 w 72599"/>
                  <a:gd name="connsiteY1" fmla="*/ 70420 h 72625"/>
                  <a:gd name="connsiteX2" fmla="*/ 1209 w 72599"/>
                  <a:gd name="connsiteY2" fmla="*/ 48071 h 72625"/>
                  <a:gd name="connsiteX3" fmla="*/ 23558 w 72599"/>
                  <a:gd name="connsiteY3" fmla="*/ 1871 h 72625"/>
                  <a:gd name="connsiteX4" fmla="*/ 23657 w 72599"/>
                  <a:gd name="connsiteY4" fmla="*/ 1836 h 72625"/>
                  <a:gd name="connsiteX5" fmla="*/ 69731 w 72599"/>
                  <a:gd name="connsiteY5" fmla="*/ 24139 h 72625"/>
                  <a:gd name="connsiteX6" fmla="*/ 69758 w 72599"/>
                  <a:gd name="connsiteY6" fmla="*/ 24220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9" h="72625">
                    <a:moveTo>
                      <a:pt x="69758" y="24220"/>
                    </a:moveTo>
                    <a:cubicBezTo>
                      <a:pt x="76344" y="43149"/>
                      <a:pt x="66338" y="63834"/>
                      <a:pt x="47409" y="70420"/>
                    </a:cubicBezTo>
                    <a:cubicBezTo>
                      <a:pt x="28479" y="77007"/>
                      <a:pt x="7795" y="67000"/>
                      <a:pt x="1209" y="48071"/>
                    </a:cubicBezTo>
                    <a:cubicBezTo>
                      <a:pt x="-5378" y="29142"/>
                      <a:pt x="4629" y="8457"/>
                      <a:pt x="23558" y="1871"/>
                    </a:cubicBezTo>
                    <a:cubicBezTo>
                      <a:pt x="23591" y="1859"/>
                      <a:pt x="23624" y="1848"/>
                      <a:pt x="23657" y="1836"/>
                    </a:cubicBezTo>
                    <a:cubicBezTo>
                      <a:pt x="42539" y="-4727"/>
                      <a:pt x="63166" y="5258"/>
                      <a:pt x="69731" y="24139"/>
                    </a:cubicBezTo>
                    <a:cubicBezTo>
                      <a:pt x="69740" y="24166"/>
                      <a:pt x="69749" y="24193"/>
                      <a:pt x="69758" y="24220"/>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任意多边形: 形状 115"/>
              <p:cNvSpPr/>
              <p:nvPr/>
            </p:nvSpPr>
            <p:spPr>
              <a:xfrm>
                <a:off x="7371988" y="3125837"/>
                <a:ext cx="69019" cy="101179"/>
              </a:xfrm>
              <a:custGeom>
                <a:avLst/>
                <a:gdLst>
                  <a:gd name="connsiteX0" fmla="*/ 45285 w 48157"/>
                  <a:gd name="connsiteY0" fmla="*/ 24220 h 70596"/>
                  <a:gd name="connsiteX1" fmla="*/ -736 w 48157"/>
                  <a:gd name="connsiteY1" fmla="*/ 1808 h 70596"/>
                  <a:gd name="connsiteX2" fmla="*/ -817 w 48157"/>
                  <a:gd name="connsiteY2" fmla="*/ 1836 h 70596"/>
                  <a:gd name="connsiteX3" fmla="*/ 22996 w 48157"/>
                  <a:gd name="connsiteY3" fmla="*/ 70417 h 70596"/>
                  <a:gd name="connsiteX4" fmla="*/ 45333 w 48157"/>
                  <a:gd name="connsiteY4" fmla="*/ 24360 h 70596"/>
                  <a:gd name="connsiteX5" fmla="*/ 45284 w 48157"/>
                  <a:gd name="connsiteY5" fmla="*/ 24220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7" h="70596">
                    <a:moveTo>
                      <a:pt x="45285" y="24220"/>
                    </a:moveTo>
                    <a:cubicBezTo>
                      <a:pt x="38765" y="5323"/>
                      <a:pt x="18161" y="-4711"/>
                      <a:pt x="-736" y="1808"/>
                    </a:cubicBezTo>
                    <a:cubicBezTo>
                      <a:pt x="-763" y="1818"/>
                      <a:pt x="-790" y="1827"/>
                      <a:pt x="-817" y="1836"/>
                    </a:cubicBezTo>
                    <a:lnTo>
                      <a:pt x="22996" y="70417"/>
                    </a:lnTo>
                    <a:cubicBezTo>
                      <a:pt x="41882" y="63867"/>
                      <a:pt x="51883" y="43246"/>
                      <a:pt x="45333" y="24360"/>
                    </a:cubicBezTo>
                    <a:cubicBezTo>
                      <a:pt x="45317" y="24314"/>
                      <a:pt x="45300" y="24267"/>
                      <a:pt x="45284"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任意多边形: 形状 116"/>
              <p:cNvSpPr/>
              <p:nvPr/>
            </p:nvSpPr>
            <p:spPr>
              <a:xfrm>
                <a:off x="6953844" y="3419644"/>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任意多边形: 形状 117"/>
              <p:cNvSpPr/>
              <p:nvPr/>
            </p:nvSpPr>
            <p:spPr>
              <a:xfrm>
                <a:off x="6947701" y="341933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任意多边形: 形状 118"/>
              <p:cNvSpPr/>
              <p:nvPr/>
            </p:nvSpPr>
            <p:spPr>
              <a:xfrm>
                <a:off x="6982655" y="3419333"/>
                <a:ext cx="69103" cy="101184"/>
              </a:xfrm>
              <a:custGeom>
                <a:avLst/>
                <a:gdLst>
                  <a:gd name="connsiteX0" fmla="*/ 45379 w 48216"/>
                  <a:gd name="connsiteY0" fmla="*/ 24224 h 70600"/>
                  <a:gd name="connsiteX1" fmla="*/ -802 w 48216"/>
                  <a:gd name="connsiteY1" fmla="*/ 1835 h 70600"/>
                  <a:gd name="connsiteX2" fmla="*/ -817 w 48216"/>
                  <a:gd name="connsiteY2" fmla="*/ 1840 h 70600"/>
                  <a:gd name="connsiteX3" fmla="*/ 22996 w 48216"/>
                  <a:gd name="connsiteY3" fmla="*/ 70420 h 70600"/>
                  <a:gd name="connsiteX4" fmla="*/ 45385 w 48216"/>
                  <a:gd name="connsiteY4" fmla="*/ 24239 h 70600"/>
                  <a:gd name="connsiteX5" fmla="*/ 45379 w 48216"/>
                  <a:gd name="connsiteY5" fmla="*/ 24224 h 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70600">
                    <a:moveTo>
                      <a:pt x="45379" y="24224"/>
                    </a:moveTo>
                    <a:cubicBezTo>
                      <a:pt x="38809" y="5289"/>
                      <a:pt x="18133" y="-4735"/>
                      <a:pt x="-802" y="1835"/>
                    </a:cubicBezTo>
                    <a:cubicBezTo>
                      <a:pt x="-807" y="1836"/>
                      <a:pt x="-811" y="1838"/>
                      <a:pt x="-817" y="1840"/>
                    </a:cubicBezTo>
                    <a:lnTo>
                      <a:pt x="22996" y="70420"/>
                    </a:lnTo>
                    <a:cubicBezTo>
                      <a:pt x="41931" y="63850"/>
                      <a:pt x="51955" y="43174"/>
                      <a:pt x="45385" y="24239"/>
                    </a:cubicBezTo>
                    <a:cubicBezTo>
                      <a:pt x="45383" y="24234"/>
                      <a:pt x="45381" y="2422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任意多边形: 形状 119"/>
              <p:cNvSpPr/>
              <p:nvPr/>
            </p:nvSpPr>
            <p:spPr>
              <a:xfrm>
                <a:off x="7090905" y="337196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任意多边形: 形状 120"/>
              <p:cNvSpPr/>
              <p:nvPr/>
            </p:nvSpPr>
            <p:spPr>
              <a:xfrm>
                <a:off x="7084213" y="3371692"/>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任意多边形: 形状 121"/>
              <p:cNvSpPr/>
              <p:nvPr/>
            </p:nvSpPr>
            <p:spPr>
              <a:xfrm>
                <a:off x="7119169" y="3371692"/>
                <a:ext cx="69117" cy="101184"/>
              </a:xfrm>
              <a:custGeom>
                <a:avLst/>
                <a:gdLst>
                  <a:gd name="connsiteX0" fmla="*/ 45379 w 48226"/>
                  <a:gd name="connsiteY0" fmla="*/ 24224 h 70600"/>
                  <a:gd name="connsiteX1" fmla="*/ -802 w 48226"/>
                  <a:gd name="connsiteY1" fmla="*/ 1835 h 70600"/>
                  <a:gd name="connsiteX2" fmla="*/ -817 w 48226"/>
                  <a:gd name="connsiteY2" fmla="*/ 1840 h 70600"/>
                  <a:gd name="connsiteX3" fmla="*/ 23091 w 48226"/>
                  <a:gd name="connsiteY3" fmla="*/ 70420 h 70600"/>
                  <a:gd name="connsiteX4" fmla="*/ 45379 w 48226"/>
                  <a:gd name="connsiteY4" fmla="*/ 24223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6" h="70600">
                    <a:moveTo>
                      <a:pt x="45379" y="24224"/>
                    </a:moveTo>
                    <a:cubicBezTo>
                      <a:pt x="38809" y="5289"/>
                      <a:pt x="18133" y="-4735"/>
                      <a:pt x="-802" y="1835"/>
                    </a:cubicBezTo>
                    <a:cubicBezTo>
                      <a:pt x="-807" y="1836"/>
                      <a:pt x="-811" y="1838"/>
                      <a:pt x="-817" y="1840"/>
                    </a:cubicBezTo>
                    <a:lnTo>
                      <a:pt x="23091" y="70420"/>
                    </a:lnTo>
                    <a:cubicBezTo>
                      <a:pt x="41994" y="63808"/>
                      <a:pt x="51969" y="43134"/>
                      <a:pt x="45379" y="24223"/>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22"/>
              <p:cNvSpPr/>
              <p:nvPr/>
            </p:nvSpPr>
            <p:spPr>
              <a:xfrm>
                <a:off x="7237110" y="3321180"/>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任意多边形: 形状 123"/>
              <p:cNvSpPr/>
              <p:nvPr/>
            </p:nvSpPr>
            <p:spPr>
              <a:xfrm>
                <a:off x="7230570" y="3321223"/>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形状 124"/>
              <p:cNvSpPr/>
              <p:nvPr/>
            </p:nvSpPr>
            <p:spPr>
              <a:xfrm>
                <a:off x="7265646" y="3321186"/>
                <a:ext cx="68983" cy="101179"/>
              </a:xfrm>
              <a:custGeom>
                <a:avLst/>
                <a:gdLst>
                  <a:gd name="connsiteX0" fmla="*/ 45285 w 48132"/>
                  <a:gd name="connsiteY0" fmla="*/ 24220 h 70596"/>
                  <a:gd name="connsiteX1" fmla="*/ -736 w 48132"/>
                  <a:gd name="connsiteY1" fmla="*/ 1808 h 70596"/>
                  <a:gd name="connsiteX2" fmla="*/ -817 w 48132"/>
                  <a:gd name="connsiteY2" fmla="*/ 1836 h 70596"/>
                  <a:gd name="connsiteX3" fmla="*/ 22996 w 48132"/>
                  <a:gd name="connsiteY3" fmla="*/ 70417 h 70596"/>
                  <a:gd name="connsiteX4" fmla="*/ 45285 w 48132"/>
                  <a:gd name="connsiteY4" fmla="*/ 24220 h 7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 h="70596">
                    <a:moveTo>
                      <a:pt x="45285" y="24220"/>
                    </a:moveTo>
                    <a:cubicBezTo>
                      <a:pt x="38765" y="5323"/>
                      <a:pt x="18161" y="-4711"/>
                      <a:pt x="-736" y="1808"/>
                    </a:cubicBezTo>
                    <a:cubicBezTo>
                      <a:pt x="-763" y="1818"/>
                      <a:pt x="-790" y="1827"/>
                      <a:pt x="-817" y="1836"/>
                    </a:cubicBezTo>
                    <a:lnTo>
                      <a:pt x="22996" y="70417"/>
                    </a:lnTo>
                    <a:cubicBezTo>
                      <a:pt x="41899" y="63805"/>
                      <a:pt x="51874" y="43131"/>
                      <a:pt x="45285"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任意多边形: 形状 125"/>
              <p:cNvSpPr/>
              <p:nvPr/>
            </p:nvSpPr>
            <p:spPr>
              <a:xfrm>
                <a:off x="7392461" y="3267258"/>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7" name="任意多边形: 形状 126"/>
              <p:cNvSpPr/>
              <p:nvPr/>
            </p:nvSpPr>
            <p:spPr>
              <a:xfrm>
                <a:off x="7386043" y="3266575"/>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8" name="任意多边形: 形状 127"/>
              <p:cNvSpPr/>
              <p:nvPr/>
            </p:nvSpPr>
            <p:spPr>
              <a:xfrm>
                <a:off x="7420999" y="3266651"/>
                <a:ext cx="69103" cy="101110"/>
              </a:xfrm>
              <a:custGeom>
                <a:avLst/>
                <a:gdLst>
                  <a:gd name="connsiteX0" fmla="*/ 45379 w 48216"/>
                  <a:gd name="connsiteY0" fmla="*/ 24172 h 70548"/>
                  <a:gd name="connsiteX1" fmla="*/ -817 w 48216"/>
                  <a:gd name="connsiteY1" fmla="*/ 1788 h 70548"/>
                  <a:gd name="connsiteX2" fmla="*/ 22996 w 48216"/>
                  <a:gd name="connsiteY2" fmla="*/ 70368 h 70548"/>
                  <a:gd name="connsiteX3" fmla="*/ 45385 w 48216"/>
                  <a:gd name="connsiteY3" fmla="*/ 24187 h 70548"/>
                  <a:gd name="connsiteX4" fmla="*/ 45379 w 48216"/>
                  <a:gd name="connsiteY4" fmla="*/ 24172 h 7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48">
                    <a:moveTo>
                      <a:pt x="45379" y="24172"/>
                    </a:moveTo>
                    <a:cubicBezTo>
                      <a:pt x="38723" y="5306"/>
                      <a:pt x="18115" y="-4679"/>
                      <a:pt x="-817" y="1788"/>
                    </a:cubicBezTo>
                    <a:lnTo>
                      <a:pt x="22996" y="70368"/>
                    </a:lnTo>
                    <a:cubicBezTo>
                      <a:pt x="41931" y="63798"/>
                      <a:pt x="51955" y="43122"/>
                      <a:pt x="45385" y="24187"/>
                    </a:cubicBezTo>
                    <a:cubicBezTo>
                      <a:pt x="45383" y="24182"/>
                      <a:pt x="45381" y="24177"/>
                      <a:pt x="45379" y="24172"/>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任意多边形: 形状 128"/>
              <p:cNvSpPr/>
              <p:nvPr/>
            </p:nvSpPr>
            <p:spPr>
              <a:xfrm>
                <a:off x="7002349" y="3560746"/>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任意多边形: 形状 129"/>
              <p:cNvSpPr/>
              <p:nvPr/>
            </p:nvSpPr>
            <p:spPr>
              <a:xfrm>
                <a:off x="6996259" y="3560329"/>
                <a:ext cx="104052" cy="104088"/>
              </a:xfrm>
              <a:custGeom>
                <a:avLst/>
                <a:gdLst>
                  <a:gd name="connsiteX0" fmla="*/ 69798 w 72600"/>
                  <a:gd name="connsiteY0" fmla="*/ 24335 h 72626"/>
                  <a:gd name="connsiteX1" fmla="*/ 47295 w 72600"/>
                  <a:gd name="connsiteY1" fmla="*/ 70460 h 72626"/>
                  <a:gd name="connsiteX2" fmla="*/ 1169 w 72600"/>
                  <a:gd name="connsiteY2" fmla="*/ 47957 h 72626"/>
                  <a:gd name="connsiteX3" fmla="*/ 23602 w 72600"/>
                  <a:gd name="connsiteY3" fmla="*/ 1856 h 72626"/>
                  <a:gd name="connsiteX4" fmla="*/ 69711 w 72600"/>
                  <a:gd name="connsiteY4" fmla="*/ 24084 h 72626"/>
                  <a:gd name="connsiteX5" fmla="*/ 69798 w 72600"/>
                  <a:gd name="connsiteY5" fmla="*/ 2433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26">
                    <a:moveTo>
                      <a:pt x="69798" y="24335"/>
                    </a:moveTo>
                    <a:cubicBezTo>
                      <a:pt x="76321" y="43286"/>
                      <a:pt x="66246" y="63938"/>
                      <a:pt x="47295" y="70460"/>
                    </a:cubicBezTo>
                    <a:cubicBezTo>
                      <a:pt x="28343" y="76984"/>
                      <a:pt x="7692" y="66908"/>
                      <a:pt x="1169" y="47957"/>
                    </a:cubicBezTo>
                    <a:cubicBezTo>
                      <a:pt x="-5345" y="29033"/>
                      <a:pt x="4691" y="8408"/>
                      <a:pt x="23602" y="1856"/>
                    </a:cubicBezTo>
                    <a:cubicBezTo>
                      <a:pt x="42473" y="-4739"/>
                      <a:pt x="63116" y="5213"/>
                      <a:pt x="69711" y="24084"/>
                    </a:cubicBezTo>
                    <a:cubicBezTo>
                      <a:pt x="69740" y="24167"/>
                      <a:pt x="69769" y="24251"/>
                      <a:pt x="69798" y="2433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任意多边形: 形状 130"/>
              <p:cNvSpPr/>
              <p:nvPr/>
            </p:nvSpPr>
            <p:spPr>
              <a:xfrm>
                <a:off x="7031255" y="3560366"/>
                <a:ext cx="69099" cy="101170"/>
              </a:xfrm>
              <a:custGeom>
                <a:avLst/>
                <a:gdLst>
                  <a:gd name="connsiteX0" fmla="*/ 45380 w 48213"/>
                  <a:gd name="connsiteY0" fmla="*/ 24309 h 70590"/>
                  <a:gd name="connsiteX1" fmla="*/ -746 w 48213"/>
                  <a:gd name="connsiteY1" fmla="*/ 1805 h 70590"/>
                  <a:gd name="connsiteX2" fmla="*/ -817 w 48213"/>
                  <a:gd name="connsiteY2" fmla="*/ 1830 h 70590"/>
                  <a:gd name="connsiteX3" fmla="*/ 22996 w 48213"/>
                  <a:gd name="connsiteY3" fmla="*/ 70410 h 70590"/>
                  <a:gd name="connsiteX4" fmla="*/ 45408 w 48213"/>
                  <a:gd name="connsiteY4" fmla="*/ 24389 h 70590"/>
                  <a:gd name="connsiteX5" fmla="*/ 45380 w 48213"/>
                  <a:gd name="connsiteY5" fmla="*/ 24309 h 7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3" h="70590">
                    <a:moveTo>
                      <a:pt x="45380" y="24309"/>
                    </a:moveTo>
                    <a:cubicBezTo>
                      <a:pt x="38857" y="5357"/>
                      <a:pt x="18206" y="-4718"/>
                      <a:pt x="-746" y="1805"/>
                    </a:cubicBezTo>
                    <a:cubicBezTo>
                      <a:pt x="-770" y="1813"/>
                      <a:pt x="-793" y="1822"/>
                      <a:pt x="-817" y="1830"/>
                    </a:cubicBezTo>
                    <a:lnTo>
                      <a:pt x="22996" y="70410"/>
                    </a:lnTo>
                    <a:cubicBezTo>
                      <a:pt x="41894" y="63890"/>
                      <a:pt x="51927" y="43286"/>
                      <a:pt x="45408" y="24389"/>
                    </a:cubicBezTo>
                    <a:cubicBezTo>
                      <a:pt x="45399" y="24362"/>
                      <a:pt x="45389" y="24336"/>
                      <a:pt x="45380" y="24309"/>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任意多边形: 形状 131"/>
              <p:cNvSpPr/>
              <p:nvPr/>
            </p:nvSpPr>
            <p:spPr>
              <a:xfrm>
                <a:off x="7139955" y="3513102"/>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7133359" y="3512222"/>
                <a:ext cx="104049" cy="104125"/>
              </a:xfrm>
              <a:custGeom>
                <a:avLst/>
                <a:gdLst>
                  <a:gd name="connsiteX0" fmla="*/ 69768 w 72599"/>
                  <a:gd name="connsiteY0" fmla="*/ 24276 h 72652"/>
                  <a:gd name="connsiteX1" fmla="*/ 47379 w 72599"/>
                  <a:gd name="connsiteY1" fmla="*/ 70458 h 72652"/>
                  <a:gd name="connsiteX2" fmla="*/ 1199 w 72599"/>
                  <a:gd name="connsiteY2" fmla="*/ 48069 h 72652"/>
                  <a:gd name="connsiteX3" fmla="*/ 23572 w 72599"/>
                  <a:gd name="connsiteY3" fmla="*/ 1893 h 72652"/>
                  <a:gd name="connsiteX4" fmla="*/ 69638 w 72599"/>
                  <a:gd name="connsiteY4" fmla="*/ 23900 h 72652"/>
                  <a:gd name="connsiteX5" fmla="*/ 69769 w 72599"/>
                  <a:gd name="connsiteY5" fmla="*/ 24276 h 7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52">
                    <a:moveTo>
                      <a:pt x="69768" y="24276"/>
                    </a:moveTo>
                    <a:cubicBezTo>
                      <a:pt x="76338" y="43212"/>
                      <a:pt x="66314" y="63888"/>
                      <a:pt x="47379" y="70458"/>
                    </a:cubicBezTo>
                    <a:cubicBezTo>
                      <a:pt x="28445" y="77028"/>
                      <a:pt x="7768" y="67004"/>
                      <a:pt x="1199" y="48069"/>
                    </a:cubicBezTo>
                    <a:cubicBezTo>
                      <a:pt x="-5370" y="29139"/>
                      <a:pt x="4646" y="8469"/>
                      <a:pt x="23572" y="1893"/>
                    </a:cubicBezTo>
                    <a:cubicBezTo>
                      <a:pt x="42370" y="-4751"/>
                      <a:pt x="62994" y="5102"/>
                      <a:pt x="69638" y="23900"/>
                    </a:cubicBezTo>
                    <a:cubicBezTo>
                      <a:pt x="69682" y="24025"/>
                      <a:pt x="69726" y="24151"/>
                      <a:pt x="69769" y="24276"/>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任意多边形: 形状 133"/>
              <p:cNvSpPr/>
              <p:nvPr/>
            </p:nvSpPr>
            <p:spPr>
              <a:xfrm>
                <a:off x="7168313" y="3512298"/>
                <a:ext cx="69136" cy="101048"/>
              </a:xfrm>
              <a:custGeom>
                <a:avLst/>
                <a:gdLst>
                  <a:gd name="connsiteX0" fmla="*/ 45379 w 48239"/>
                  <a:gd name="connsiteY0" fmla="*/ 24224 h 70505"/>
                  <a:gd name="connsiteX1" fmla="*/ -802 w 48239"/>
                  <a:gd name="connsiteY1" fmla="*/ 1835 h 70505"/>
                  <a:gd name="connsiteX2" fmla="*/ -817 w 48239"/>
                  <a:gd name="connsiteY2" fmla="*/ 1840 h 70505"/>
                  <a:gd name="connsiteX3" fmla="*/ 22996 w 48239"/>
                  <a:gd name="connsiteY3" fmla="*/ 70325 h 70505"/>
                  <a:gd name="connsiteX4" fmla="*/ 45470 w 48239"/>
                  <a:gd name="connsiteY4" fmla="*/ 24485 h 70505"/>
                  <a:gd name="connsiteX5" fmla="*/ 45379 w 48239"/>
                  <a:gd name="connsiteY5" fmla="*/ 24224 h 7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39" h="70505">
                    <a:moveTo>
                      <a:pt x="45379" y="24224"/>
                    </a:moveTo>
                    <a:cubicBezTo>
                      <a:pt x="38809" y="5289"/>
                      <a:pt x="18133" y="-4735"/>
                      <a:pt x="-802" y="1835"/>
                    </a:cubicBezTo>
                    <a:cubicBezTo>
                      <a:pt x="-807" y="1836"/>
                      <a:pt x="-811" y="1838"/>
                      <a:pt x="-817" y="1840"/>
                    </a:cubicBezTo>
                    <a:lnTo>
                      <a:pt x="22996" y="70325"/>
                    </a:lnTo>
                    <a:cubicBezTo>
                      <a:pt x="41860" y="63872"/>
                      <a:pt x="51923" y="43349"/>
                      <a:pt x="45470" y="24485"/>
                    </a:cubicBezTo>
                    <a:cubicBezTo>
                      <a:pt x="45440" y="24398"/>
                      <a:pt x="45410" y="24311"/>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7286117" y="3462298"/>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多边形: 形状 135"/>
              <p:cNvSpPr/>
              <p:nvPr/>
            </p:nvSpPr>
            <p:spPr>
              <a:xfrm>
                <a:off x="7279606" y="3462011"/>
                <a:ext cx="104052" cy="104088"/>
              </a:xfrm>
              <a:custGeom>
                <a:avLst/>
                <a:gdLst>
                  <a:gd name="connsiteX0" fmla="*/ 69739 w 72600"/>
                  <a:gd name="connsiteY0" fmla="*/ 24165 h 72626"/>
                  <a:gd name="connsiteX1" fmla="*/ 47465 w 72600"/>
                  <a:gd name="connsiteY1" fmla="*/ 70401 h 72626"/>
                  <a:gd name="connsiteX2" fmla="*/ 1228 w 72600"/>
                  <a:gd name="connsiteY2" fmla="*/ 48127 h 72626"/>
                  <a:gd name="connsiteX3" fmla="*/ 23502 w 72600"/>
                  <a:gd name="connsiteY3" fmla="*/ 1890 h 72626"/>
                  <a:gd name="connsiteX4" fmla="*/ 23542 w 72600"/>
                  <a:gd name="connsiteY4" fmla="*/ 1876 h 72626"/>
                  <a:gd name="connsiteX5" fmla="*/ 69690 w 72600"/>
                  <a:gd name="connsiteY5" fmla="*/ 24025 h 72626"/>
                  <a:gd name="connsiteX6" fmla="*/ 69738 w 72600"/>
                  <a:gd name="connsiteY6" fmla="*/ 2416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00" h="72626">
                    <a:moveTo>
                      <a:pt x="69739" y="24165"/>
                    </a:moveTo>
                    <a:cubicBezTo>
                      <a:pt x="76356" y="43084"/>
                      <a:pt x="66383" y="63784"/>
                      <a:pt x="47465" y="70401"/>
                    </a:cubicBezTo>
                    <a:cubicBezTo>
                      <a:pt x="28546" y="77018"/>
                      <a:pt x="7845" y="67046"/>
                      <a:pt x="1228" y="48127"/>
                    </a:cubicBezTo>
                    <a:cubicBezTo>
                      <a:pt x="-5389" y="29208"/>
                      <a:pt x="4584" y="8507"/>
                      <a:pt x="23502" y="1890"/>
                    </a:cubicBezTo>
                    <a:cubicBezTo>
                      <a:pt x="23516" y="1886"/>
                      <a:pt x="23529" y="1881"/>
                      <a:pt x="23542" y="1876"/>
                    </a:cubicBezTo>
                    <a:cubicBezTo>
                      <a:pt x="42402" y="-4751"/>
                      <a:pt x="63063" y="5166"/>
                      <a:pt x="69690" y="24025"/>
                    </a:cubicBezTo>
                    <a:cubicBezTo>
                      <a:pt x="69706" y="24071"/>
                      <a:pt x="69722" y="24118"/>
                      <a:pt x="69738" y="241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7314518" y="3462011"/>
                <a:ext cx="69155" cy="101100"/>
              </a:xfrm>
              <a:custGeom>
                <a:avLst/>
                <a:gdLst>
                  <a:gd name="connsiteX0" fmla="*/ 45379 w 48252"/>
                  <a:gd name="connsiteY0" fmla="*/ 24165 h 70541"/>
                  <a:gd name="connsiteX1" fmla="*/ -677 w 48252"/>
                  <a:gd name="connsiteY1" fmla="*/ 1828 h 70541"/>
                  <a:gd name="connsiteX2" fmla="*/ -817 w 48252"/>
                  <a:gd name="connsiteY2" fmla="*/ 1876 h 70541"/>
                  <a:gd name="connsiteX3" fmla="*/ 23091 w 48252"/>
                  <a:gd name="connsiteY3" fmla="*/ 70361 h 70541"/>
                  <a:gd name="connsiteX4" fmla="*/ 45428 w 48252"/>
                  <a:gd name="connsiteY4" fmla="*/ 24305 h 70541"/>
                  <a:gd name="connsiteX5" fmla="*/ 45379 w 48252"/>
                  <a:gd name="connsiteY5" fmla="*/ 24165 h 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52" h="70541">
                    <a:moveTo>
                      <a:pt x="45379" y="24165"/>
                    </a:moveTo>
                    <a:cubicBezTo>
                      <a:pt x="38830" y="5279"/>
                      <a:pt x="18210" y="-4722"/>
                      <a:pt x="-677" y="1828"/>
                    </a:cubicBezTo>
                    <a:cubicBezTo>
                      <a:pt x="-724" y="1844"/>
                      <a:pt x="-770" y="1860"/>
                      <a:pt x="-817" y="1876"/>
                    </a:cubicBezTo>
                    <a:lnTo>
                      <a:pt x="23091" y="70361"/>
                    </a:lnTo>
                    <a:cubicBezTo>
                      <a:pt x="41977" y="63811"/>
                      <a:pt x="51978" y="43191"/>
                      <a:pt x="45428" y="24305"/>
                    </a:cubicBezTo>
                    <a:cubicBezTo>
                      <a:pt x="45411" y="24258"/>
                      <a:pt x="45395" y="24211"/>
                      <a:pt x="45379" y="24165"/>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7441468" y="3408276"/>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7435053" y="3408041"/>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139"/>
              <p:cNvSpPr/>
              <p:nvPr/>
            </p:nvSpPr>
            <p:spPr>
              <a:xfrm>
                <a:off x="7470006" y="3408002"/>
                <a:ext cx="69064" cy="101184"/>
              </a:xfrm>
              <a:custGeom>
                <a:avLst/>
                <a:gdLst>
                  <a:gd name="connsiteX0" fmla="*/ 45379 w 48189"/>
                  <a:gd name="connsiteY0" fmla="*/ 24224 h 70600"/>
                  <a:gd name="connsiteX1" fmla="*/ -802 w 48189"/>
                  <a:gd name="connsiteY1" fmla="*/ 1835 h 70600"/>
                  <a:gd name="connsiteX2" fmla="*/ -817 w 48189"/>
                  <a:gd name="connsiteY2" fmla="*/ 1840 h 70600"/>
                  <a:gd name="connsiteX3" fmla="*/ 22995 w 48189"/>
                  <a:gd name="connsiteY3" fmla="*/ 70420 h 70600"/>
                  <a:gd name="connsiteX4" fmla="*/ 45379 w 48189"/>
                  <a:gd name="connsiteY4" fmla="*/ 24224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9" h="70600">
                    <a:moveTo>
                      <a:pt x="45379" y="24224"/>
                    </a:moveTo>
                    <a:cubicBezTo>
                      <a:pt x="38809" y="5289"/>
                      <a:pt x="18133" y="-4735"/>
                      <a:pt x="-802" y="1835"/>
                    </a:cubicBezTo>
                    <a:cubicBezTo>
                      <a:pt x="-807" y="1836"/>
                      <a:pt x="-811" y="1838"/>
                      <a:pt x="-817" y="1840"/>
                    </a:cubicBezTo>
                    <a:lnTo>
                      <a:pt x="22995" y="70420"/>
                    </a:lnTo>
                    <a:cubicBezTo>
                      <a:pt x="41899" y="63806"/>
                      <a:pt x="51903" y="4315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a:off x="7198901" y="4190597"/>
                <a:ext cx="366773" cy="569207"/>
              </a:xfrm>
              <a:custGeom>
                <a:avLst/>
                <a:gdLst>
                  <a:gd name="connsiteX0" fmla="*/ 18893 w 255911"/>
                  <a:gd name="connsiteY0" fmla="*/ 167885 h 397157"/>
                  <a:gd name="connsiteX1" fmla="*/ 14988 w 255911"/>
                  <a:gd name="connsiteY1" fmla="*/ 396961 h 397157"/>
                  <a:gd name="connsiteX2" fmla="*/ 44040 w 255911"/>
                  <a:gd name="connsiteY2" fmla="*/ 381150 h 397157"/>
                  <a:gd name="connsiteX3" fmla="*/ 26895 w 255911"/>
                  <a:gd name="connsiteY3" fmla="*/ 367338 h 397157"/>
                  <a:gd name="connsiteX4" fmla="*/ 139575 w 255911"/>
                  <a:gd name="connsiteY4" fmla="*/ 85970 h 397157"/>
                  <a:gd name="connsiteX5" fmla="*/ 145671 w 255911"/>
                  <a:gd name="connsiteY5" fmla="*/ 3198 h 397157"/>
                  <a:gd name="connsiteX6" fmla="*/ 149481 w 255911"/>
                  <a:gd name="connsiteY6" fmla="*/ 160932 h 397157"/>
                  <a:gd name="connsiteX7" fmla="*/ 199392 w 255911"/>
                  <a:gd name="connsiteY7" fmla="*/ 396961 h 397157"/>
                  <a:gd name="connsiteX8" fmla="*/ 228824 w 255911"/>
                  <a:gd name="connsiteY8" fmla="*/ 380197 h 397157"/>
                  <a:gd name="connsiteX9" fmla="*/ 210917 w 255911"/>
                  <a:gd name="connsiteY9" fmla="*/ 368577 h 397157"/>
                  <a:gd name="connsiteX10" fmla="*/ 254923 w 255911"/>
                  <a:gd name="connsiteY10" fmla="*/ 36059 h 397157"/>
                  <a:gd name="connsiteX11" fmla="*/ 18893 w 255911"/>
                  <a:gd name="connsiteY11" fmla="*/ 167885 h 3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911" h="397157">
                    <a:moveTo>
                      <a:pt x="18893" y="167885"/>
                    </a:moveTo>
                    <a:cubicBezTo>
                      <a:pt x="3558" y="240656"/>
                      <a:pt x="-14539" y="396485"/>
                      <a:pt x="14988" y="396961"/>
                    </a:cubicBezTo>
                    <a:cubicBezTo>
                      <a:pt x="44516" y="397437"/>
                      <a:pt x="61089" y="386960"/>
                      <a:pt x="44040" y="381150"/>
                    </a:cubicBezTo>
                    <a:cubicBezTo>
                      <a:pt x="26989" y="375339"/>
                      <a:pt x="26418" y="373149"/>
                      <a:pt x="26895" y="367338"/>
                    </a:cubicBezTo>
                    <a:cubicBezTo>
                      <a:pt x="34229" y="292281"/>
                      <a:pt x="131670" y="175219"/>
                      <a:pt x="139575" y="85970"/>
                    </a:cubicBezTo>
                    <a:cubicBezTo>
                      <a:pt x="142338" y="55490"/>
                      <a:pt x="144337" y="27677"/>
                      <a:pt x="145671" y="3198"/>
                    </a:cubicBezTo>
                    <a:cubicBezTo>
                      <a:pt x="156625" y="68635"/>
                      <a:pt x="148529" y="137977"/>
                      <a:pt x="149481" y="160932"/>
                    </a:cubicBezTo>
                    <a:cubicBezTo>
                      <a:pt x="152624" y="242466"/>
                      <a:pt x="167102" y="396676"/>
                      <a:pt x="199392" y="396961"/>
                    </a:cubicBezTo>
                    <a:cubicBezTo>
                      <a:pt x="233873" y="396961"/>
                      <a:pt x="250827" y="385722"/>
                      <a:pt x="228824" y="380197"/>
                    </a:cubicBezTo>
                    <a:cubicBezTo>
                      <a:pt x="209774" y="375339"/>
                      <a:pt x="210536" y="374292"/>
                      <a:pt x="210917" y="368577"/>
                    </a:cubicBezTo>
                    <a:cubicBezTo>
                      <a:pt x="215490" y="286185"/>
                      <a:pt x="248541" y="133976"/>
                      <a:pt x="254923" y="36059"/>
                    </a:cubicBezTo>
                    <a:cubicBezTo>
                      <a:pt x="262257" y="-76812"/>
                      <a:pt x="32323" y="104258"/>
                      <a:pt x="18893" y="167885"/>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任意多边形: 形状 142"/>
              <p:cNvSpPr/>
              <p:nvPr/>
            </p:nvSpPr>
            <p:spPr>
              <a:xfrm>
                <a:off x="7188378" y="3982614"/>
                <a:ext cx="387890" cy="705471"/>
              </a:xfrm>
              <a:custGeom>
                <a:avLst/>
                <a:gdLst>
                  <a:gd name="connsiteX0" fmla="*/ 231117 w 270645"/>
                  <a:gd name="connsiteY0" fmla="*/ -180 h 492233"/>
                  <a:gd name="connsiteX1" fmla="*/ 64430 w 270645"/>
                  <a:gd name="connsiteY1" fmla="*/ 25061 h 492233"/>
                  <a:gd name="connsiteX2" fmla="*/ -817 w 270645"/>
                  <a:gd name="connsiteY2" fmla="*/ 470450 h 492233"/>
                  <a:gd name="connsiteX3" fmla="*/ 41094 w 270645"/>
                  <a:gd name="connsiteY3" fmla="*/ 483023 h 492233"/>
                  <a:gd name="connsiteX4" fmla="*/ 153012 w 270645"/>
                  <a:gd name="connsiteY4" fmla="*/ 180604 h 492233"/>
                  <a:gd name="connsiteX5" fmla="*/ 169205 w 270645"/>
                  <a:gd name="connsiteY5" fmla="*/ 483023 h 492233"/>
                  <a:gd name="connsiteX6" fmla="*/ 225212 w 270645"/>
                  <a:gd name="connsiteY6" fmla="*/ 483023 h 492233"/>
                  <a:gd name="connsiteX7" fmla="*/ 269027 w 270645"/>
                  <a:gd name="connsiteY7" fmla="*/ 181271 h 492233"/>
                  <a:gd name="connsiteX8" fmla="*/ 231117 w 270645"/>
                  <a:gd name="connsiteY8" fmla="*/ -180 h 4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45" h="492233">
                    <a:moveTo>
                      <a:pt x="231117" y="-180"/>
                    </a:moveTo>
                    <a:cubicBezTo>
                      <a:pt x="172253" y="47445"/>
                      <a:pt x="96529" y="32585"/>
                      <a:pt x="64430" y="25061"/>
                    </a:cubicBezTo>
                    <a:cubicBezTo>
                      <a:pt x="55762" y="109738"/>
                      <a:pt x="5089" y="426921"/>
                      <a:pt x="-817" y="470450"/>
                    </a:cubicBezTo>
                    <a:cubicBezTo>
                      <a:pt x="24996" y="480832"/>
                      <a:pt x="33664" y="483023"/>
                      <a:pt x="41094" y="483023"/>
                    </a:cubicBezTo>
                    <a:cubicBezTo>
                      <a:pt x="165966" y="288427"/>
                      <a:pt x="151679" y="204988"/>
                      <a:pt x="153012" y="180604"/>
                    </a:cubicBezTo>
                    <a:cubicBezTo>
                      <a:pt x="157679" y="208703"/>
                      <a:pt x="142249" y="347196"/>
                      <a:pt x="169205" y="483023"/>
                    </a:cubicBezTo>
                    <a:cubicBezTo>
                      <a:pt x="178254" y="490071"/>
                      <a:pt x="205686" y="499215"/>
                      <a:pt x="225212" y="483023"/>
                    </a:cubicBezTo>
                    <a:cubicBezTo>
                      <a:pt x="226260" y="474355"/>
                      <a:pt x="276742" y="267377"/>
                      <a:pt x="269027" y="181271"/>
                    </a:cubicBezTo>
                    <a:cubicBezTo>
                      <a:pt x="261598" y="98403"/>
                      <a:pt x="244738" y="31347"/>
                      <a:pt x="2311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7459870" y="4733162"/>
                <a:ext cx="83355" cy="29692"/>
              </a:xfrm>
              <a:custGeom>
                <a:avLst/>
                <a:gdLst>
                  <a:gd name="connsiteX0" fmla="*/ -794 w 58160"/>
                  <a:gd name="connsiteY0" fmla="*/ -180 h 20717"/>
                  <a:gd name="connsiteX1" fmla="*/ 40735 w 58160"/>
                  <a:gd name="connsiteY1" fmla="*/ -180 h 20717"/>
                  <a:gd name="connsiteX2" fmla="*/ 51498 w 58160"/>
                  <a:gd name="connsiteY2" fmla="*/ 13060 h 20717"/>
                  <a:gd name="connsiteX3" fmla="*/ -794 w 58160"/>
                  <a:gd name="connsiteY3" fmla="*/ -180 h 20717"/>
                </a:gdLst>
                <a:ahLst/>
                <a:cxnLst>
                  <a:cxn ang="0">
                    <a:pos x="connsiteX0" y="connsiteY0"/>
                  </a:cxn>
                  <a:cxn ang="0">
                    <a:pos x="connsiteX1" y="connsiteY1"/>
                  </a:cxn>
                  <a:cxn ang="0">
                    <a:pos x="connsiteX2" y="connsiteY2"/>
                  </a:cxn>
                  <a:cxn ang="0">
                    <a:pos x="connsiteX3" y="connsiteY3"/>
                  </a:cxn>
                </a:cxnLst>
                <a:rect l="l" t="t" r="r" b="b"/>
                <a:pathLst>
                  <a:path w="58160" h="20717">
                    <a:moveTo>
                      <a:pt x="-794" y="-180"/>
                    </a:moveTo>
                    <a:cubicBezTo>
                      <a:pt x="-794" y="-180"/>
                      <a:pt x="24924" y="12107"/>
                      <a:pt x="40735" y="-180"/>
                    </a:cubicBezTo>
                    <a:cubicBezTo>
                      <a:pt x="40735" y="-180"/>
                      <a:pt x="69310" y="4582"/>
                      <a:pt x="51498" y="13060"/>
                    </a:cubicBezTo>
                    <a:cubicBezTo>
                      <a:pt x="33686" y="2153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7203636" y="4737121"/>
                <a:ext cx="83355" cy="29824"/>
              </a:xfrm>
              <a:custGeom>
                <a:avLst/>
                <a:gdLst>
                  <a:gd name="connsiteX0" fmla="*/ -794 w 58160"/>
                  <a:gd name="connsiteY0" fmla="*/ -180 h 20809"/>
                  <a:gd name="connsiteX1" fmla="*/ 40735 w 58160"/>
                  <a:gd name="connsiteY1" fmla="*/ -180 h 20809"/>
                  <a:gd name="connsiteX2" fmla="*/ 51498 w 58160"/>
                  <a:gd name="connsiteY2" fmla="*/ 13155 h 20809"/>
                  <a:gd name="connsiteX3" fmla="*/ -794 w 58160"/>
                  <a:gd name="connsiteY3" fmla="*/ -180 h 20809"/>
                </a:gdLst>
                <a:ahLst/>
                <a:cxnLst>
                  <a:cxn ang="0">
                    <a:pos x="connsiteX0" y="connsiteY0"/>
                  </a:cxn>
                  <a:cxn ang="0">
                    <a:pos x="connsiteX1" y="connsiteY1"/>
                  </a:cxn>
                  <a:cxn ang="0">
                    <a:pos x="connsiteX2" y="connsiteY2"/>
                  </a:cxn>
                  <a:cxn ang="0">
                    <a:pos x="connsiteX3" y="connsiteY3"/>
                  </a:cxn>
                </a:cxnLst>
                <a:rect l="l" t="t" r="r" b="b"/>
                <a:pathLst>
                  <a:path w="58160" h="20809">
                    <a:moveTo>
                      <a:pt x="-794" y="-180"/>
                    </a:moveTo>
                    <a:cubicBezTo>
                      <a:pt x="-794" y="-180"/>
                      <a:pt x="24923" y="12107"/>
                      <a:pt x="40735" y="-180"/>
                    </a:cubicBezTo>
                    <a:cubicBezTo>
                      <a:pt x="40735" y="-180"/>
                      <a:pt x="69310" y="4582"/>
                      <a:pt x="51498" y="13155"/>
                    </a:cubicBezTo>
                    <a:cubicBezTo>
                      <a:pt x="33686" y="2172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7446686" y="3468965"/>
                <a:ext cx="259109" cy="353318"/>
              </a:xfrm>
              <a:custGeom>
                <a:avLst/>
                <a:gdLst>
                  <a:gd name="connsiteX0" fmla="*/ 1547 w 180790"/>
                  <a:gd name="connsiteY0" fmla="*/ 232482 h 246523"/>
                  <a:gd name="connsiteX1" fmla="*/ 15549 w 180790"/>
                  <a:gd name="connsiteY1" fmla="*/ 186476 h 246523"/>
                  <a:gd name="connsiteX2" fmla="*/ 125372 w 180790"/>
                  <a:gd name="connsiteY2" fmla="*/ 122849 h 246523"/>
                  <a:gd name="connsiteX3" fmla="*/ 118800 w 180790"/>
                  <a:gd name="connsiteY3" fmla="*/ 40553 h 246523"/>
                  <a:gd name="connsiteX4" fmla="*/ 93749 w 180790"/>
                  <a:gd name="connsiteY4" fmla="*/ 8549 h 246523"/>
                  <a:gd name="connsiteX5" fmla="*/ 124229 w 180790"/>
                  <a:gd name="connsiteY5" fmla="*/ 18551 h 246523"/>
                  <a:gd name="connsiteX6" fmla="*/ 177760 w 180790"/>
                  <a:gd name="connsiteY6" fmla="*/ 135898 h 246523"/>
                  <a:gd name="connsiteX7" fmla="*/ 1547 w 180790"/>
                  <a:gd name="connsiteY7" fmla="*/ 232482 h 2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90" h="246523">
                    <a:moveTo>
                      <a:pt x="1547" y="232482"/>
                    </a:moveTo>
                    <a:cubicBezTo>
                      <a:pt x="-4452" y="215737"/>
                      <a:pt x="1239" y="197040"/>
                      <a:pt x="15549" y="186476"/>
                    </a:cubicBezTo>
                    <a:cubicBezTo>
                      <a:pt x="41838" y="168760"/>
                      <a:pt x="106132" y="162473"/>
                      <a:pt x="125372" y="122849"/>
                    </a:cubicBezTo>
                    <a:cubicBezTo>
                      <a:pt x="144612" y="83225"/>
                      <a:pt x="127849" y="58555"/>
                      <a:pt x="118800" y="40553"/>
                    </a:cubicBezTo>
                    <a:cubicBezTo>
                      <a:pt x="109751" y="22551"/>
                      <a:pt x="97845" y="19598"/>
                      <a:pt x="93749" y="8549"/>
                    </a:cubicBezTo>
                    <a:cubicBezTo>
                      <a:pt x="89654" y="-2500"/>
                      <a:pt x="103274" y="-6786"/>
                      <a:pt x="124229" y="18551"/>
                    </a:cubicBezTo>
                    <a:cubicBezTo>
                      <a:pt x="134421" y="30743"/>
                      <a:pt x="191857" y="84463"/>
                      <a:pt x="177760" y="135898"/>
                    </a:cubicBezTo>
                    <a:cubicBezTo>
                      <a:pt x="159757" y="203431"/>
                      <a:pt x="22216" y="277726"/>
                      <a:pt x="1547" y="232482"/>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任意多边形: 形状 146"/>
              <p:cNvSpPr/>
              <p:nvPr/>
            </p:nvSpPr>
            <p:spPr>
              <a:xfrm>
                <a:off x="7454990" y="3640650"/>
                <a:ext cx="201489" cy="175932"/>
              </a:xfrm>
              <a:custGeom>
                <a:avLst/>
                <a:gdLst>
                  <a:gd name="connsiteX0" fmla="*/ 3848 w 140586"/>
                  <a:gd name="connsiteY0" fmla="*/ 103928 h 122754"/>
                  <a:gd name="connsiteX1" fmla="*/ 70523 w 140586"/>
                  <a:gd name="connsiteY1" fmla="*/ 114691 h 122754"/>
                  <a:gd name="connsiteX2" fmla="*/ 139770 w 140586"/>
                  <a:gd name="connsiteY2" fmla="*/ 75258 h 122754"/>
                  <a:gd name="connsiteX3" fmla="*/ 94717 w 140586"/>
                  <a:gd name="connsiteY3" fmla="*/ -180 h 122754"/>
                  <a:gd name="connsiteX4" fmla="*/ 3848 w 140586"/>
                  <a:gd name="connsiteY4" fmla="*/ 103928 h 12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6" h="122754">
                    <a:moveTo>
                      <a:pt x="3848" y="103928"/>
                    </a:moveTo>
                    <a:cubicBezTo>
                      <a:pt x="3848" y="103928"/>
                      <a:pt x="19945" y="137361"/>
                      <a:pt x="70523" y="114691"/>
                    </a:cubicBezTo>
                    <a:cubicBezTo>
                      <a:pt x="121101" y="92022"/>
                      <a:pt x="139770" y="75258"/>
                      <a:pt x="139770" y="75258"/>
                    </a:cubicBezTo>
                    <a:cubicBezTo>
                      <a:pt x="139770" y="75258"/>
                      <a:pt x="135293" y="39253"/>
                      <a:pt x="94717" y="-180"/>
                    </a:cubicBezTo>
                    <a:cubicBezTo>
                      <a:pt x="94622" y="-180"/>
                      <a:pt x="-25679" y="60113"/>
                      <a:pt x="3848" y="1039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7271352" y="3731346"/>
                <a:ext cx="274833" cy="351697"/>
              </a:xfrm>
              <a:custGeom>
                <a:avLst/>
                <a:gdLst>
                  <a:gd name="connsiteX0" fmla="*/ 189130 w 191761"/>
                  <a:gd name="connsiteY0" fmla="*/ 195236 h 245392"/>
                  <a:gd name="connsiteX1" fmla="*/ 181034 w 191761"/>
                  <a:gd name="connsiteY1" fmla="*/ 35597 h 245392"/>
                  <a:gd name="connsiteX2" fmla="*/ 56638 w 191761"/>
                  <a:gd name="connsiteY2" fmla="*/ 10737 h 245392"/>
                  <a:gd name="connsiteX3" fmla="*/ 11584 w 191761"/>
                  <a:gd name="connsiteY3" fmla="*/ 105987 h 245392"/>
                  <a:gd name="connsiteX4" fmla="*/ 20157 w 191761"/>
                  <a:gd name="connsiteY4" fmla="*/ 229812 h 245392"/>
                  <a:gd name="connsiteX5" fmla="*/ 189130 w 191761"/>
                  <a:gd name="connsiteY5" fmla="*/ 195236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61" h="245392">
                    <a:moveTo>
                      <a:pt x="189130" y="195236"/>
                    </a:moveTo>
                    <a:cubicBezTo>
                      <a:pt x="193702" y="113798"/>
                      <a:pt x="189130" y="77126"/>
                      <a:pt x="181034" y="35597"/>
                    </a:cubicBezTo>
                    <a:cubicBezTo>
                      <a:pt x="171985" y="-13457"/>
                      <a:pt x="87118" y="-1741"/>
                      <a:pt x="56638" y="10737"/>
                    </a:cubicBezTo>
                    <a:cubicBezTo>
                      <a:pt x="26158" y="23215"/>
                      <a:pt x="-24325" y="42741"/>
                      <a:pt x="11584" y="105987"/>
                    </a:cubicBezTo>
                    <a:cubicBezTo>
                      <a:pt x="36635" y="150278"/>
                      <a:pt x="-30230" y="204571"/>
                      <a:pt x="20157" y="229812"/>
                    </a:cubicBezTo>
                    <a:cubicBezTo>
                      <a:pt x="20061" y="230574"/>
                      <a:pt x="184177" y="280961"/>
                      <a:pt x="189130" y="19523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7130250" y="3743636"/>
                <a:ext cx="285585" cy="712952"/>
              </a:xfrm>
              <a:custGeom>
                <a:avLst/>
                <a:gdLst>
                  <a:gd name="connsiteX0" fmla="*/ 155089 w 199263"/>
                  <a:gd name="connsiteY0" fmla="*/ 2448 h 497452"/>
                  <a:gd name="connsiteX1" fmla="*/ 180807 w 199263"/>
                  <a:gd name="connsiteY1" fmla="*/ 251241 h 497452"/>
                  <a:gd name="connsiteX2" fmla="*/ 97653 w 199263"/>
                  <a:gd name="connsiteY2" fmla="*/ 497272 h 497452"/>
                  <a:gd name="connsiteX3" fmla="*/ 2403 w 199263"/>
                  <a:gd name="connsiteY3" fmla="*/ 461744 h 497452"/>
                  <a:gd name="connsiteX4" fmla="*/ 100225 w 199263"/>
                  <a:gd name="connsiteY4" fmla="*/ 148562 h 497452"/>
                  <a:gd name="connsiteX5" fmla="*/ 117751 w 199263"/>
                  <a:gd name="connsiteY5" fmla="*/ 15212 h 497452"/>
                  <a:gd name="connsiteX6" fmla="*/ 155089 w 199263"/>
                  <a:gd name="connsiteY6" fmla="*/ 2448 h 4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3" h="497452">
                    <a:moveTo>
                      <a:pt x="155089" y="2448"/>
                    </a:moveTo>
                    <a:cubicBezTo>
                      <a:pt x="155089" y="2448"/>
                      <a:pt x="232146" y="68456"/>
                      <a:pt x="180807" y="251241"/>
                    </a:cubicBezTo>
                    <a:cubicBezTo>
                      <a:pt x="129467" y="434026"/>
                      <a:pt x="97653" y="497272"/>
                      <a:pt x="97653" y="497272"/>
                    </a:cubicBezTo>
                    <a:cubicBezTo>
                      <a:pt x="97653" y="497272"/>
                      <a:pt x="26883" y="482794"/>
                      <a:pt x="2403" y="461744"/>
                    </a:cubicBezTo>
                    <a:cubicBezTo>
                      <a:pt x="-22076" y="440694"/>
                      <a:pt x="101082" y="199997"/>
                      <a:pt x="100225" y="148562"/>
                    </a:cubicBezTo>
                    <a:cubicBezTo>
                      <a:pt x="99368" y="97127"/>
                      <a:pt x="86128" y="39215"/>
                      <a:pt x="117751" y="15212"/>
                    </a:cubicBezTo>
                    <a:cubicBezTo>
                      <a:pt x="149374" y="-8791"/>
                      <a:pt x="155089" y="2448"/>
                      <a:pt x="155089" y="2448"/>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6982952" y="3697369"/>
                <a:ext cx="356613" cy="224206"/>
              </a:xfrm>
              <a:custGeom>
                <a:avLst/>
                <a:gdLst>
                  <a:gd name="connsiteX0" fmla="*/ 245672 w 248822"/>
                  <a:gd name="connsiteY0" fmla="*/ 70924 h 156437"/>
                  <a:gd name="connsiteX1" fmla="*/ 201000 w 248822"/>
                  <a:gd name="connsiteY1" fmla="*/ 53398 h 156437"/>
                  <a:gd name="connsiteX2" fmla="*/ 82033 w 248822"/>
                  <a:gd name="connsiteY2" fmla="*/ 99976 h 156437"/>
                  <a:gd name="connsiteX3" fmla="*/ 21930 w 248822"/>
                  <a:gd name="connsiteY3" fmla="*/ 43588 h 156437"/>
                  <a:gd name="connsiteX4" fmla="*/ 12405 w 248822"/>
                  <a:gd name="connsiteY4" fmla="*/ 3964 h 156437"/>
                  <a:gd name="connsiteX5" fmla="*/ 1070 w 248822"/>
                  <a:gd name="connsiteY5" fmla="*/ 34158 h 156437"/>
                  <a:gd name="connsiteX6" fmla="*/ 59078 w 248822"/>
                  <a:gd name="connsiteY6" fmla="*/ 149411 h 156437"/>
                  <a:gd name="connsiteX7" fmla="*/ 245672 w 248822"/>
                  <a:gd name="connsiteY7" fmla="*/ 7092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22" h="156437">
                    <a:moveTo>
                      <a:pt x="245672" y="70924"/>
                    </a:moveTo>
                    <a:cubicBezTo>
                      <a:pt x="236327" y="55808"/>
                      <a:pt x="218130" y="48670"/>
                      <a:pt x="201000" y="53398"/>
                    </a:cubicBezTo>
                    <a:cubicBezTo>
                      <a:pt x="170520" y="62923"/>
                      <a:pt x="124800" y="109691"/>
                      <a:pt x="82033" y="99976"/>
                    </a:cubicBezTo>
                    <a:cubicBezTo>
                      <a:pt x="39265" y="90260"/>
                      <a:pt x="30312" y="61876"/>
                      <a:pt x="21930" y="43588"/>
                    </a:cubicBezTo>
                    <a:cubicBezTo>
                      <a:pt x="13548" y="25300"/>
                      <a:pt x="18786" y="14060"/>
                      <a:pt x="12405" y="3964"/>
                    </a:cubicBezTo>
                    <a:cubicBezTo>
                      <a:pt x="6023" y="-6133"/>
                      <a:pt x="-5312" y="1582"/>
                      <a:pt x="1070" y="34158"/>
                    </a:cubicBezTo>
                    <a:cubicBezTo>
                      <a:pt x="4118" y="49684"/>
                      <a:pt x="9928" y="128455"/>
                      <a:pt x="59078" y="149411"/>
                    </a:cubicBezTo>
                    <a:cubicBezTo>
                      <a:pt x="123657" y="176938"/>
                      <a:pt x="268056" y="115502"/>
                      <a:pt x="245672" y="70924"/>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7161617" y="3766433"/>
                <a:ext cx="192494" cy="155160"/>
              </a:xfrm>
              <a:custGeom>
                <a:avLst/>
                <a:gdLst>
                  <a:gd name="connsiteX0" fmla="*/ 130916 w 134310"/>
                  <a:gd name="connsiteY0" fmla="*/ 22833 h 108261"/>
                  <a:gd name="connsiteX1" fmla="*/ 69765 w 134310"/>
                  <a:gd name="connsiteY1" fmla="*/ 3306 h 108261"/>
                  <a:gd name="connsiteX2" fmla="*/ -815 w 134310"/>
                  <a:gd name="connsiteY2" fmla="*/ 30739 h 108261"/>
                  <a:gd name="connsiteX3" fmla="*/ 30999 w 134310"/>
                  <a:gd name="connsiteY3" fmla="*/ 108081 h 108261"/>
                  <a:gd name="connsiteX4" fmla="*/ 130916 w 134310"/>
                  <a:gd name="connsiteY4" fmla="*/ 22833 h 108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0" h="108261">
                    <a:moveTo>
                      <a:pt x="130916" y="22833"/>
                    </a:moveTo>
                    <a:cubicBezTo>
                      <a:pt x="130916" y="22833"/>
                      <a:pt x="120439" y="-10886"/>
                      <a:pt x="69765" y="3306"/>
                    </a:cubicBezTo>
                    <a:cubicBezTo>
                      <a:pt x="45091" y="9167"/>
                      <a:pt x="21341" y="18398"/>
                      <a:pt x="-815" y="30739"/>
                    </a:cubicBezTo>
                    <a:cubicBezTo>
                      <a:pt x="-815" y="30738"/>
                      <a:pt x="-1672" y="65219"/>
                      <a:pt x="30999" y="108081"/>
                    </a:cubicBezTo>
                    <a:cubicBezTo>
                      <a:pt x="30999" y="108081"/>
                      <a:pt x="152538" y="68172"/>
                      <a:pt x="130916" y="22833"/>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7436693" y="3728490"/>
                <a:ext cx="204942" cy="637259"/>
              </a:xfrm>
              <a:custGeom>
                <a:avLst/>
                <a:gdLst>
                  <a:gd name="connsiteX0" fmla="*/ -817 w 142995"/>
                  <a:gd name="connsiteY0" fmla="*/ -128 h 444639"/>
                  <a:gd name="connsiteX1" fmla="*/ 40713 w 142995"/>
                  <a:gd name="connsiteY1" fmla="*/ 442023 h 444639"/>
                  <a:gd name="connsiteX2" fmla="*/ 132819 w 142995"/>
                  <a:gd name="connsiteY2" fmla="*/ 422973 h 444639"/>
                  <a:gd name="connsiteX3" fmla="*/ 60239 w 142995"/>
                  <a:gd name="connsiteY3" fmla="*/ 15112 h 444639"/>
                  <a:gd name="connsiteX4" fmla="*/ -817 w 142995"/>
                  <a:gd name="connsiteY4" fmla="*/ -128 h 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95" h="444639">
                    <a:moveTo>
                      <a:pt x="-817" y="-128"/>
                    </a:moveTo>
                    <a:cubicBezTo>
                      <a:pt x="-817" y="-128"/>
                      <a:pt x="82146" y="71405"/>
                      <a:pt x="40713" y="442023"/>
                    </a:cubicBezTo>
                    <a:cubicBezTo>
                      <a:pt x="40713" y="442023"/>
                      <a:pt x="98530" y="454501"/>
                      <a:pt x="132819" y="422973"/>
                    </a:cubicBezTo>
                    <a:cubicBezTo>
                      <a:pt x="167109" y="391445"/>
                      <a:pt x="99006" y="71214"/>
                      <a:pt x="60239" y="15112"/>
                    </a:cubicBezTo>
                    <a:cubicBezTo>
                      <a:pt x="54143" y="6730"/>
                      <a:pt x="39665" y="-890"/>
                      <a:pt x="-817" y="-1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7364206" y="3685017"/>
                <a:ext cx="88930" cy="100339"/>
              </a:xfrm>
              <a:custGeom>
                <a:avLst/>
                <a:gdLst>
                  <a:gd name="connsiteX0" fmla="*/ -817 w 62050"/>
                  <a:gd name="connsiteY0" fmla="*/ -180 h 70010"/>
                  <a:gd name="connsiteX1" fmla="*/ 1851 w 62050"/>
                  <a:gd name="connsiteY1" fmla="*/ 39920 h 70010"/>
                  <a:gd name="connsiteX2" fmla="*/ 61001 w 62050"/>
                  <a:gd name="connsiteY2" fmla="*/ 65256 h 70010"/>
                  <a:gd name="connsiteX3" fmla="*/ 46618 w 62050"/>
                  <a:gd name="connsiteY3" fmla="*/ 13536 h 70010"/>
                </a:gdLst>
                <a:ahLst/>
                <a:cxnLst>
                  <a:cxn ang="0">
                    <a:pos x="connsiteX0" y="connsiteY0"/>
                  </a:cxn>
                  <a:cxn ang="0">
                    <a:pos x="connsiteX1" y="connsiteY1"/>
                  </a:cxn>
                  <a:cxn ang="0">
                    <a:pos x="connsiteX2" y="connsiteY2"/>
                  </a:cxn>
                  <a:cxn ang="0">
                    <a:pos x="connsiteX3" y="connsiteY3"/>
                  </a:cxn>
                </a:cxnLst>
                <a:rect l="l" t="t" r="r" b="b"/>
                <a:pathLst>
                  <a:path w="62050" h="70010">
                    <a:moveTo>
                      <a:pt x="-817" y="-180"/>
                    </a:moveTo>
                    <a:cubicBezTo>
                      <a:pt x="-817" y="-180"/>
                      <a:pt x="16710" y="22489"/>
                      <a:pt x="1851" y="39920"/>
                    </a:cubicBezTo>
                    <a:cubicBezTo>
                      <a:pt x="-13008" y="57351"/>
                      <a:pt x="66049" y="79544"/>
                      <a:pt x="61001" y="65256"/>
                    </a:cubicBezTo>
                    <a:cubicBezTo>
                      <a:pt x="54429" y="46683"/>
                      <a:pt x="41951" y="37539"/>
                      <a:pt x="46618" y="13536"/>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a:off x="7340674" y="3597175"/>
                <a:ext cx="125242" cy="147113"/>
              </a:xfrm>
              <a:custGeom>
                <a:avLst/>
                <a:gdLst>
                  <a:gd name="connsiteX0" fmla="*/ 45034 w 87386"/>
                  <a:gd name="connsiteY0" fmla="*/ 4150 h 102646"/>
                  <a:gd name="connsiteX1" fmla="*/ 83134 w 87386"/>
                  <a:gd name="connsiteY1" fmla="*/ 97781 h 102646"/>
                  <a:gd name="connsiteX2" fmla="*/ 19031 w 87386"/>
                  <a:gd name="connsiteY2" fmla="*/ 80255 h 102646"/>
                  <a:gd name="connsiteX3" fmla="*/ 648 w 87386"/>
                  <a:gd name="connsiteY3" fmla="*/ 23677 h 102646"/>
                  <a:gd name="connsiteX4" fmla="*/ 45034 w 87386"/>
                  <a:gd name="connsiteY4" fmla="*/ 4150 h 10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6" h="102646">
                    <a:moveTo>
                      <a:pt x="45034" y="4150"/>
                    </a:moveTo>
                    <a:cubicBezTo>
                      <a:pt x="64656" y="15866"/>
                      <a:pt x="97231" y="79112"/>
                      <a:pt x="83134" y="97781"/>
                    </a:cubicBezTo>
                    <a:cubicBezTo>
                      <a:pt x="77229" y="105877"/>
                      <a:pt x="45034" y="105496"/>
                      <a:pt x="19031" y="80255"/>
                    </a:cubicBezTo>
                    <a:cubicBezTo>
                      <a:pt x="2945" y="66225"/>
                      <a:pt x="-4120" y="44483"/>
                      <a:pt x="648" y="23677"/>
                    </a:cubicBezTo>
                    <a:cubicBezTo>
                      <a:pt x="4077" y="12056"/>
                      <a:pt x="22174" y="-9375"/>
                      <a:pt x="45034" y="415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7326101" y="3587577"/>
                <a:ext cx="110548" cy="137327"/>
              </a:xfrm>
              <a:custGeom>
                <a:avLst/>
                <a:gdLst>
                  <a:gd name="connsiteX0" fmla="*/ 73490 w 77134"/>
                  <a:gd name="connsiteY0" fmla="*/ 15325 h 95818"/>
                  <a:gd name="connsiteX1" fmla="*/ 53868 w 77134"/>
                  <a:gd name="connsiteY1" fmla="*/ 34375 h 95818"/>
                  <a:gd name="connsiteX2" fmla="*/ 28627 w 77134"/>
                  <a:gd name="connsiteY2" fmla="*/ 48662 h 95818"/>
                  <a:gd name="connsiteX3" fmla="*/ 35199 w 77134"/>
                  <a:gd name="connsiteY3" fmla="*/ 84476 h 95818"/>
                  <a:gd name="connsiteX4" fmla="*/ 11863 w 77134"/>
                  <a:gd name="connsiteY4" fmla="*/ 80190 h 95818"/>
                  <a:gd name="connsiteX5" fmla="*/ 1195 w 77134"/>
                  <a:gd name="connsiteY5" fmla="*/ 33327 h 95818"/>
                  <a:gd name="connsiteX6" fmla="*/ 73490 w 77134"/>
                  <a:gd name="connsiteY6" fmla="*/ 15325 h 9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34" h="95818">
                    <a:moveTo>
                      <a:pt x="73490" y="15325"/>
                    </a:moveTo>
                    <a:cubicBezTo>
                      <a:pt x="79014" y="22945"/>
                      <a:pt x="78347" y="24850"/>
                      <a:pt x="53868" y="34375"/>
                    </a:cubicBezTo>
                    <a:cubicBezTo>
                      <a:pt x="29389" y="43900"/>
                      <a:pt x="24626" y="43233"/>
                      <a:pt x="28627" y="48662"/>
                    </a:cubicBezTo>
                    <a:cubicBezTo>
                      <a:pt x="40152" y="64759"/>
                      <a:pt x="21293" y="65331"/>
                      <a:pt x="35199" y="84476"/>
                    </a:cubicBezTo>
                    <a:cubicBezTo>
                      <a:pt x="49106" y="103622"/>
                      <a:pt x="25198" y="95430"/>
                      <a:pt x="11863" y="80190"/>
                    </a:cubicBezTo>
                    <a:cubicBezTo>
                      <a:pt x="391" y="67492"/>
                      <a:pt x="-3650" y="49740"/>
                      <a:pt x="1195" y="33327"/>
                    </a:cubicBezTo>
                    <a:cubicBezTo>
                      <a:pt x="8720" y="-392"/>
                      <a:pt x="53392" y="-12679"/>
                      <a:pt x="73490" y="1532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7326053" y="3587759"/>
                <a:ext cx="92860" cy="137675"/>
              </a:xfrm>
              <a:custGeom>
                <a:avLst/>
                <a:gdLst>
                  <a:gd name="connsiteX0" fmla="*/ 1229 w 64792"/>
                  <a:gd name="connsiteY0" fmla="*/ 33485 h 96061"/>
                  <a:gd name="connsiteX1" fmla="*/ 11897 w 64792"/>
                  <a:gd name="connsiteY1" fmla="*/ 80348 h 96061"/>
                  <a:gd name="connsiteX2" fmla="*/ 39329 w 64792"/>
                  <a:gd name="connsiteY2" fmla="*/ 94255 h 96061"/>
                  <a:gd name="connsiteX3" fmla="*/ 25803 w 64792"/>
                  <a:gd name="connsiteY3" fmla="*/ 73586 h 96061"/>
                  <a:gd name="connsiteX4" fmla="*/ 15802 w 64792"/>
                  <a:gd name="connsiteY4" fmla="*/ 43201 h 96061"/>
                  <a:gd name="connsiteX5" fmla="*/ 53140 w 64792"/>
                  <a:gd name="connsiteY5" fmla="*/ 19198 h 96061"/>
                  <a:gd name="connsiteX6" fmla="*/ 62665 w 64792"/>
                  <a:gd name="connsiteY6" fmla="*/ 5386 h 96061"/>
                  <a:gd name="connsiteX7" fmla="*/ 1229 w 64792"/>
                  <a:gd name="connsiteY7" fmla="*/ 33485 h 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92" h="96061">
                    <a:moveTo>
                      <a:pt x="1229" y="33485"/>
                    </a:moveTo>
                    <a:cubicBezTo>
                      <a:pt x="-3674" y="49897"/>
                      <a:pt x="373" y="67677"/>
                      <a:pt x="11897" y="80348"/>
                    </a:cubicBezTo>
                    <a:cubicBezTo>
                      <a:pt x="21422" y="91683"/>
                      <a:pt x="37710" y="99398"/>
                      <a:pt x="39329" y="94255"/>
                    </a:cubicBezTo>
                    <a:cubicBezTo>
                      <a:pt x="40948" y="89111"/>
                      <a:pt x="24470" y="89588"/>
                      <a:pt x="25803" y="73586"/>
                    </a:cubicBezTo>
                    <a:cubicBezTo>
                      <a:pt x="27137" y="57584"/>
                      <a:pt x="16278" y="56726"/>
                      <a:pt x="15802" y="43201"/>
                    </a:cubicBezTo>
                    <a:cubicBezTo>
                      <a:pt x="15326" y="29675"/>
                      <a:pt x="25327" y="29961"/>
                      <a:pt x="53140" y="19198"/>
                    </a:cubicBezTo>
                    <a:cubicBezTo>
                      <a:pt x="64285" y="14816"/>
                      <a:pt x="65523" y="9673"/>
                      <a:pt x="62665" y="5386"/>
                    </a:cubicBezTo>
                    <a:cubicBezTo>
                      <a:pt x="40948" y="-8615"/>
                      <a:pt x="9135" y="4910"/>
                      <a:pt x="1229" y="3348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208677" y="106701"/>
            <a:ext cx="309880" cy="3987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图形"/>
          <p:cNvSpPr txBox="1"/>
          <p:nvPr/>
        </p:nvSpPr>
        <p:spPr>
          <a:xfrm>
            <a:off x="1259394" y="183706"/>
            <a:ext cx="2646878"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肺结核如何预防？</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3906272" y="414539"/>
            <a:ext cx="3960119"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7" name="文本框 146"/>
          <p:cNvSpPr txBox="1"/>
          <p:nvPr/>
        </p:nvSpPr>
        <p:spPr>
          <a:xfrm>
            <a:off x="7763604" y="1934119"/>
            <a:ext cx="2726779" cy="400110"/>
          </a:xfrm>
          <a:prstGeom prst="rect">
            <a:avLst/>
          </a:prstGeom>
          <a:noFill/>
        </p:spPr>
        <p:txBody>
          <a:bodyPr wrap="squar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房间的通风情况</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文本框 147"/>
          <p:cNvSpPr txBox="1"/>
          <p:nvPr/>
        </p:nvSpPr>
        <p:spPr>
          <a:xfrm>
            <a:off x="8086738" y="3443694"/>
            <a:ext cx="2726779" cy="400110"/>
          </a:xfrm>
          <a:prstGeom prst="rect">
            <a:avLst/>
          </a:prstGeom>
          <a:noFill/>
        </p:spPr>
        <p:txBody>
          <a:bodyPr wrap="squar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与患者接触的密切程度</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3098800" y="1767840"/>
            <a:ext cx="6096000" cy="521970"/>
          </a:xfrm>
          <a:prstGeom prst="rect">
            <a:avLst/>
          </a:prstGeom>
          <a:noFill/>
        </p:spPr>
        <p:txBody>
          <a:bodyPr wrap="square" rtlCol="0" anchor="t">
            <a:spAutoFit/>
          </a:bodyPr>
          <a:p>
            <a:r>
              <a:rPr lang="zh-CN" altLang="en-US" sz="1400" noProof="0" dirty="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sym typeface="+mn-ea"/>
              </a:rPr>
              <a:t>健康人吸入带有结核分枝杆菌的飞沫即可能发生感染，并可能进一步发展为肺结核病，而肺结核感染或发病与否取决于以下三大因素：</a:t>
            </a:r>
            <a:endParaRPr lang="zh-CN" altLang="en-US" sz="1400" noProof="0" dirty="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sym typeface="+mn-ea"/>
            </a:endParaRPr>
          </a:p>
        </p:txBody>
      </p:sp>
      <p:grpSp>
        <p:nvGrpSpPr>
          <p:cNvPr id="2345" name="组合 2344"/>
          <p:cNvGrpSpPr/>
          <p:nvPr/>
        </p:nvGrpSpPr>
        <p:grpSpPr>
          <a:xfrm>
            <a:off x="5221605" y="2849880"/>
            <a:ext cx="1143635" cy="1740582"/>
            <a:chOff x="5063054" y="3560878"/>
            <a:chExt cx="2065893" cy="3057153"/>
          </a:xfrm>
        </p:grpSpPr>
        <p:grpSp>
          <p:nvGrpSpPr>
            <p:cNvPr id="2346" name="组合 2345"/>
            <p:cNvGrpSpPr/>
            <p:nvPr/>
          </p:nvGrpSpPr>
          <p:grpSpPr>
            <a:xfrm>
              <a:off x="5224692" y="3560878"/>
              <a:ext cx="1742616" cy="1795741"/>
              <a:chOff x="5224693" y="3493468"/>
              <a:chExt cx="1742616" cy="1795741"/>
            </a:xfrm>
          </p:grpSpPr>
          <p:grpSp>
            <p:nvGrpSpPr>
              <p:cNvPr id="2348" name="组合 2347"/>
              <p:cNvGrpSpPr/>
              <p:nvPr/>
            </p:nvGrpSpPr>
            <p:grpSpPr>
              <a:xfrm rot="3535460">
                <a:off x="5198130" y="3520031"/>
                <a:ext cx="1795741" cy="1742616"/>
                <a:chOff x="6640010" y="799713"/>
                <a:chExt cx="1789932" cy="1736979"/>
              </a:xfrm>
            </p:grpSpPr>
            <p:sp>
              <p:nvSpPr>
                <p:cNvPr id="2364" name="任意多边形: 形状 2363"/>
                <p:cNvSpPr/>
                <p:nvPr>
                  <p:custDataLst>
                    <p:tags r:id="rId1"/>
                  </p:custDataLst>
                </p:nvPr>
              </p:nvSpPr>
              <p:spPr>
                <a:xfrm flipH="1">
                  <a:off x="6693079" y="852482"/>
                  <a:ext cx="1631441" cy="1631442"/>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5" name="任意多边形: 形状 2364"/>
                <p:cNvSpPr/>
                <p:nvPr>
                  <p:custDataLst>
                    <p:tags r:id="rId2"/>
                  </p:custDataLst>
                </p:nvPr>
              </p:nvSpPr>
              <p:spPr>
                <a:xfrm flipH="1">
                  <a:off x="6640010" y="799713"/>
                  <a:ext cx="1789932" cy="1736979"/>
                </a:xfrm>
                <a:custGeom>
                  <a:avLst/>
                  <a:gdLst>
                    <a:gd name="connsiteX0" fmla="*/ 921144 w 1789932"/>
                    <a:gd name="connsiteY0" fmla="*/ 1736979 h 1736979"/>
                    <a:gd name="connsiteX1" fmla="*/ 753408 w 1789932"/>
                    <a:gd name="connsiteY1" fmla="*/ 1720787 h 1736979"/>
                    <a:gd name="connsiteX2" fmla="*/ 749598 w 1789932"/>
                    <a:gd name="connsiteY2" fmla="*/ 1715262 h 1736979"/>
                    <a:gd name="connsiteX3" fmla="*/ 755218 w 1789932"/>
                    <a:gd name="connsiteY3" fmla="*/ 1711452 h 1736979"/>
                    <a:gd name="connsiteX4" fmla="*/ 1221372 w 1789932"/>
                    <a:gd name="connsiteY4" fmla="*/ 1673352 h 1736979"/>
                    <a:gd name="connsiteX5" fmla="*/ 1227468 w 1789932"/>
                    <a:gd name="connsiteY5" fmla="*/ 1676210 h 1736979"/>
                    <a:gd name="connsiteX6" fmla="*/ 1224829 w 1789932"/>
                    <a:gd name="connsiteY6" fmla="*/ 1682258 h 1736979"/>
                    <a:gd name="connsiteX7" fmla="*/ 1224705 w 1789932"/>
                    <a:gd name="connsiteY7" fmla="*/ 1682306 h 1736979"/>
                    <a:gd name="connsiteX8" fmla="*/ 921144 w 1789932"/>
                    <a:gd name="connsiteY8" fmla="*/ 1736979 h 1736979"/>
                    <a:gd name="connsiteX9" fmla="*/ 1267187 w 1789932"/>
                    <a:gd name="connsiteY9" fmla="*/ 1664875 h 1736979"/>
                    <a:gd name="connsiteX10" fmla="*/ 1261472 w 1789932"/>
                    <a:gd name="connsiteY10" fmla="*/ 1661065 h 1736979"/>
                    <a:gd name="connsiteX11" fmla="*/ 1265282 w 1789932"/>
                    <a:gd name="connsiteY11" fmla="*/ 1655350 h 1736979"/>
                    <a:gd name="connsiteX12" fmla="*/ 1466450 w 1789932"/>
                    <a:gd name="connsiteY12" fmla="*/ 1531525 h 1736979"/>
                    <a:gd name="connsiteX13" fmla="*/ 1473051 w 1789932"/>
                    <a:gd name="connsiteY13" fmla="*/ 1532868 h 1736979"/>
                    <a:gd name="connsiteX14" fmla="*/ 1472451 w 1789932"/>
                    <a:gd name="connsiteY14" fmla="*/ 1538859 h 1736979"/>
                    <a:gd name="connsiteX15" fmla="*/ 1269092 w 1789932"/>
                    <a:gd name="connsiteY15" fmla="*/ 1663732 h 1736979"/>
                    <a:gd name="connsiteX16" fmla="*/ 1267187 w 1789932"/>
                    <a:gd name="connsiteY16" fmla="*/ 1664875 h 1736979"/>
                    <a:gd name="connsiteX17" fmla="*/ 488137 w 1789932"/>
                    <a:gd name="connsiteY17" fmla="*/ 1621155 h 1736979"/>
                    <a:gd name="connsiteX18" fmla="*/ 485756 w 1789932"/>
                    <a:gd name="connsiteY18" fmla="*/ 1620488 h 1736979"/>
                    <a:gd name="connsiteX19" fmla="*/ 390506 w 1789932"/>
                    <a:gd name="connsiteY19" fmla="*/ 1556385 h 1736979"/>
                    <a:gd name="connsiteX20" fmla="*/ 390058 w 1789932"/>
                    <a:gd name="connsiteY20" fmla="*/ 1549660 h 1736979"/>
                    <a:gd name="connsiteX21" fmla="*/ 396316 w 1789932"/>
                    <a:gd name="connsiteY21" fmla="*/ 1548860 h 1736979"/>
                    <a:gd name="connsiteX22" fmla="*/ 490518 w 1789932"/>
                    <a:gd name="connsiteY22" fmla="*/ 1612297 h 1736979"/>
                    <a:gd name="connsiteX23" fmla="*/ 492328 w 1789932"/>
                    <a:gd name="connsiteY23" fmla="*/ 1618774 h 1736979"/>
                    <a:gd name="connsiteX24" fmla="*/ 488137 w 1789932"/>
                    <a:gd name="connsiteY24" fmla="*/ 1621155 h 1736979"/>
                    <a:gd name="connsiteX25" fmla="*/ 356597 w 1789932"/>
                    <a:gd name="connsiteY25" fmla="*/ 1527239 h 1736979"/>
                    <a:gd name="connsiteX26" fmla="*/ 353454 w 1789932"/>
                    <a:gd name="connsiteY26" fmla="*/ 1526096 h 1736979"/>
                    <a:gd name="connsiteX27" fmla="*/ 208007 w 1789932"/>
                    <a:gd name="connsiteY27" fmla="*/ 1364171 h 1736979"/>
                    <a:gd name="connsiteX28" fmla="*/ 192957 w 1789932"/>
                    <a:gd name="connsiteY28" fmla="*/ 1366838 h 1736979"/>
                    <a:gd name="connsiteX29" fmla="*/ 187385 w 1789932"/>
                    <a:gd name="connsiteY29" fmla="*/ 1362885 h 1736979"/>
                    <a:gd name="connsiteX30" fmla="*/ 191338 w 1789932"/>
                    <a:gd name="connsiteY30" fmla="*/ 1357313 h 1736979"/>
                    <a:gd name="connsiteX31" fmla="*/ 209150 w 1789932"/>
                    <a:gd name="connsiteY31" fmla="*/ 1354455 h 1736979"/>
                    <a:gd name="connsiteX32" fmla="*/ 213912 w 1789932"/>
                    <a:gd name="connsiteY32" fmla="*/ 1356455 h 1736979"/>
                    <a:gd name="connsiteX33" fmla="*/ 359454 w 1789932"/>
                    <a:gd name="connsiteY33" fmla="*/ 1518380 h 1736979"/>
                    <a:gd name="connsiteX34" fmla="*/ 360112 w 1789932"/>
                    <a:gd name="connsiteY34" fmla="*/ 1524953 h 1736979"/>
                    <a:gd name="connsiteX35" fmla="*/ 360026 w 1789932"/>
                    <a:gd name="connsiteY35" fmla="*/ 1525048 h 1736979"/>
                    <a:gd name="connsiteX36" fmla="*/ 356597 w 1789932"/>
                    <a:gd name="connsiteY36" fmla="*/ 1526858 h 1736979"/>
                    <a:gd name="connsiteX37" fmla="*/ 1505407 w 1789932"/>
                    <a:gd name="connsiteY37" fmla="*/ 1509808 h 1736979"/>
                    <a:gd name="connsiteX38" fmla="*/ 1501883 w 1789932"/>
                    <a:gd name="connsiteY38" fmla="*/ 1508284 h 1736979"/>
                    <a:gd name="connsiteX39" fmla="*/ 1501854 w 1789932"/>
                    <a:gd name="connsiteY39" fmla="*/ 1501550 h 1736979"/>
                    <a:gd name="connsiteX40" fmla="*/ 1501883 w 1789932"/>
                    <a:gd name="connsiteY40" fmla="*/ 1501521 h 1736979"/>
                    <a:gd name="connsiteX41" fmla="*/ 1580274 w 1789932"/>
                    <a:gd name="connsiteY41" fmla="*/ 1419416 h 1736979"/>
                    <a:gd name="connsiteX42" fmla="*/ 1586989 w 1789932"/>
                    <a:gd name="connsiteY42" fmla="*/ 1418797 h 1736979"/>
                    <a:gd name="connsiteX43" fmla="*/ 1587608 w 1789932"/>
                    <a:gd name="connsiteY43" fmla="*/ 1425512 h 1736979"/>
                    <a:gd name="connsiteX44" fmla="*/ 1508360 w 1789932"/>
                    <a:gd name="connsiteY44" fmla="*/ 1508570 h 1736979"/>
                    <a:gd name="connsiteX45" fmla="*/ 1505407 w 1789932"/>
                    <a:gd name="connsiteY45" fmla="*/ 1509427 h 1736979"/>
                    <a:gd name="connsiteX46" fmla="*/ 4743 w 1789932"/>
                    <a:gd name="connsiteY46" fmla="*/ 1400366 h 1736979"/>
                    <a:gd name="connsiteX47" fmla="*/ 0 w 1789932"/>
                    <a:gd name="connsiteY47" fmla="*/ 1395584 h 1736979"/>
                    <a:gd name="connsiteX48" fmla="*/ 1029 w 1789932"/>
                    <a:gd name="connsiteY48" fmla="*/ 1392650 h 1736979"/>
                    <a:gd name="connsiteX49" fmla="*/ 131902 w 1789932"/>
                    <a:gd name="connsiteY49" fmla="*/ 1231392 h 1736979"/>
                    <a:gd name="connsiteX50" fmla="*/ 89325 w 1789932"/>
                    <a:gd name="connsiteY50" fmla="*/ 1118807 h 1736979"/>
                    <a:gd name="connsiteX51" fmla="*/ 92469 w 1789932"/>
                    <a:gd name="connsiteY51" fmla="*/ 1112806 h 1736979"/>
                    <a:gd name="connsiteX52" fmla="*/ 98469 w 1789932"/>
                    <a:gd name="connsiteY52" fmla="*/ 1116044 h 1736979"/>
                    <a:gd name="connsiteX53" fmla="*/ 141808 w 1789932"/>
                    <a:gd name="connsiteY53" fmla="*/ 1230344 h 1736979"/>
                    <a:gd name="connsiteX54" fmla="*/ 141237 w 1789932"/>
                    <a:gd name="connsiteY54" fmla="*/ 1235297 h 1736979"/>
                    <a:gd name="connsiteX55" fmla="*/ 16459 w 1789932"/>
                    <a:gd name="connsiteY55" fmla="*/ 1389031 h 1736979"/>
                    <a:gd name="connsiteX56" fmla="*/ 144475 w 1789932"/>
                    <a:gd name="connsiteY56" fmla="*/ 1366171 h 1736979"/>
                    <a:gd name="connsiteX57" fmla="*/ 150000 w 1789932"/>
                    <a:gd name="connsiteY57" fmla="*/ 1369981 h 1736979"/>
                    <a:gd name="connsiteX58" fmla="*/ 146094 w 1789932"/>
                    <a:gd name="connsiteY58" fmla="*/ 1375505 h 1736979"/>
                    <a:gd name="connsiteX59" fmla="*/ 5505 w 1789932"/>
                    <a:gd name="connsiteY59" fmla="*/ 1400651 h 1736979"/>
                    <a:gd name="connsiteX60" fmla="*/ 1728197 w 1789932"/>
                    <a:gd name="connsiteY60" fmla="*/ 1181291 h 1736979"/>
                    <a:gd name="connsiteX61" fmla="*/ 1726482 w 1789932"/>
                    <a:gd name="connsiteY61" fmla="*/ 1181291 h 1736979"/>
                    <a:gd name="connsiteX62" fmla="*/ 1723720 w 1789932"/>
                    <a:gd name="connsiteY62" fmla="*/ 1175099 h 1736979"/>
                    <a:gd name="connsiteX63" fmla="*/ 1780108 w 1789932"/>
                    <a:gd name="connsiteY63" fmla="*/ 868394 h 1736979"/>
                    <a:gd name="connsiteX64" fmla="*/ 1765440 w 1789932"/>
                    <a:gd name="connsiteY64" fmla="*/ 709517 h 1736979"/>
                    <a:gd name="connsiteX65" fmla="*/ 1769297 w 1789932"/>
                    <a:gd name="connsiteY65" fmla="*/ 703850 h 1736979"/>
                    <a:gd name="connsiteX66" fmla="*/ 1774965 w 1789932"/>
                    <a:gd name="connsiteY66" fmla="*/ 707708 h 1736979"/>
                    <a:gd name="connsiteX67" fmla="*/ 1733150 w 1789932"/>
                    <a:gd name="connsiteY67" fmla="*/ 1178624 h 1736979"/>
                    <a:gd name="connsiteX68" fmla="*/ 1728197 w 1789932"/>
                    <a:gd name="connsiteY68" fmla="*/ 1181672 h 1736979"/>
                    <a:gd name="connsiteX69" fmla="*/ 58083 w 1789932"/>
                    <a:gd name="connsiteY69" fmla="*/ 840105 h 1736979"/>
                    <a:gd name="connsiteX70" fmla="*/ 58083 w 1789932"/>
                    <a:gd name="connsiteY70" fmla="*/ 840105 h 1736979"/>
                    <a:gd name="connsiteX71" fmla="*/ 53511 w 1789932"/>
                    <a:gd name="connsiteY71" fmla="*/ 835162 h 1736979"/>
                    <a:gd name="connsiteX72" fmla="*/ 53511 w 1789932"/>
                    <a:gd name="connsiteY72" fmla="*/ 835152 h 1736979"/>
                    <a:gd name="connsiteX73" fmla="*/ 65322 w 1789932"/>
                    <a:gd name="connsiteY73" fmla="*/ 720852 h 1736979"/>
                    <a:gd name="connsiteX74" fmla="*/ 70895 w 1789932"/>
                    <a:gd name="connsiteY74" fmla="*/ 716899 h 1736979"/>
                    <a:gd name="connsiteX75" fmla="*/ 74847 w 1789932"/>
                    <a:gd name="connsiteY75" fmla="*/ 722471 h 1736979"/>
                    <a:gd name="connsiteX76" fmla="*/ 63132 w 1789932"/>
                    <a:gd name="connsiteY76" fmla="*/ 835438 h 1736979"/>
                    <a:gd name="connsiteX77" fmla="*/ 58283 w 1789932"/>
                    <a:gd name="connsiteY77" fmla="*/ 840115 h 1736979"/>
                    <a:gd name="connsiteX78" fmla="*/ 58083 w 1789932"/>
                    <a:gd name="connsiteY78" fmla="*/ 840105 h 1736979"/>
                    <a:gd name="connsiteX79" fmla="*/ 79229 w 1789932"/>
                    <a:gd name="connsiteY79" fmla="*/ 679799 h 1736979"/>
                    <a:gd name="connsiteX80" fmla="*/ 78181 w 1789932"/>
                    <a:gd name="connsiteY80" fmla="*/ 679799 h 1736979"/>
                    <a:gd name="connsiteX81" fmla="*/ 74552 w 1789932"/>
                    <a:gd name="connsiteY81" fmla="*/ 674122 h 1736979"/>
                    <a:gd name="connsiteX82" fmla="*/ 74562 w 1789932"/>
                    <a:gd name="connsiteY82" fmla="*/ 674084 h 1736979"/>
                    <a:gd name="connsiteX83" fmla="*/ 159525 w 1789932"/>
                    <a:gd name="connsiteY83" fmla="*/ 451104 h 1736979"/>
                    <a:gd name="connsiteX84" fmla="*/ 165830 w 1789932"/>
                    <a:gd name="connsiteY84" fmla="*/ 449161 h 1736979"/>
                    <a:gd name="connsiteX85" fmla="*/ 165906 w 1789932"/>
                    <a:gd name="connsiteY85" fmla="*/ 449199 h 1736979"/>
                    <a:gd name="connsiteX86" fmla="*/ 167821 w 1789932"/>
                    <a:gd name="connsiteY86" fmla="*/ 455657 h 1736979"/>
                    <a:gd name="connsiteX87" fmla="*/ 167811 w 1789932"/>
                    <a:gd name="connsiteY87" fmla="*/ 455676 h 1736979"/>
                    <a:gd name="connsiteX88" fmla="*/ 83801 w 1789932"/>
                    <a:gd name="connsiteY88" fmla="*/ 676180 h 1736979"/>
                    <a:gd name="connsiteX89" fmla="*/ 79229 w 1789932"/>
                    <a:gd name="connsiteY89" fmla="*/ 679704 h 1736979"/>
                    <a:gd name="connsiteX90" fmla="*/ 1760106 w 1789932"/>
                    <a:gd name="connsiteY90" fmla="*/ 667036 h 1736979"/>
                    <a:gd name="connsiteX91" fmla="*/ 1755438 w 1789932"/>
                    <a:gd name="connsiteY91" fmla="*/ 663416 h 1736979"/>
                    <a:gd name="connsiteX92" fmla="*/ 1668094 w 1789932"/>
                    <a:gd name="connsiteY92" fmla="*/ 444341 h 1736979"/>
                    <a:gd name="connsiteX93" fmla="*/ 1669856 w 1789932"/>
                    <a:gd name="connsiteY93" fmla="*/ 437817 h 1736979"/>
                    <a:gd name="connsiteX94" fmla="*/ 1676381 w 1789932"/>
                    <a:gd name="connsiteY94" fmla="*/ 439579 h 1736979"/>
                    <a:gd name="connsiteX95" fmla="*/ 1764678 w 1789932"/>
                    <a:gd name="connsiteY95" fmla="*/ 661321 h 1736979"/>
                    <a:gd name="connsiteX96" fmla="*/ 1761335 w 1789932"/>
                    <a:gd name="connsiteY96" fmla="*/ 667017 h 1736979"/>
                    <a:gd name="connsiteX97" fmla="*/ 1761249 w 1789932"/>
                    <a:gd name="connsiteY97" fmla="*/ 667036 h 1736979"/>
                    <a:gd name="connsiteX98" fmla="*/ 187719 w 1789932"/>
                    <a:gd name="connsiteY98" fmla="*/ 416909 h 1736979"/>
                    <a:gd name="connsiteX99" fmla="*/ 185147 w 1789932"/>
                    <a:gd name="connsiteY99" fmla="*/ 416243 h 1736979"/>
                    <a:gd name="connsiteX100" fmla="*/ 183623 w 1789932"/>
                    <a:gd name="connsiteY100" fmla="*/ 409670 h 1736979"/>
                    <a:gd name="connsiteX101" fmla="*/ 533000 w 1789932"/>
                    <a:gd name="connsiteY101" fmla="*/ 91345 h 1736979"/>
                    <a:gd name="connsiteX102" fmla="*/ 539306 w 1789932"/>
                    <a:gd name="connsiteY102" fmla="*/ 93292 h 1736979"/>
                    <a:gd name="connsiteX103" fmla="*/ 539382 w 1789932"/>
                    <a:gd name="connsiteY103" fmla="*/ 93440 h 1736979"/>
                    <a:gd name="connsiteX104" fmla="*/ 537210 w 1789932"/>
                    <a:gd name="connsiteY104" fmla="*/ 99814 h 1736979"/>
                    <a:gd name="connsiteX105" fmla="*/ 537191 w 1789932"/>
                    <a:gd name="connsiteY105" fmla="*/ 99822 h 1736979"/>
                    <a:gd name="connsiteX106" fmla="*/ 191529 w 1789932"/>
                    <a:gd name="connsiteY106" fmla="*/ 414719 h 1736979"/>
                    <a:gd name="connsiteX107" fmla="*/ 187719 w 1789932"/>
                    <a:gd name="connsiteY107" fmla="*/ 416909 h 1736979"/>
                    <a:gd name="connsiteX108" fmla="*/ 1647425 w 1789932"/>
                    <a:gd name="connsiteY108" fmla="*/ 405670 h 1736979"/>
                    <a:gd name="connsiteX109" fmla="*/ 1643424 w 1789932"/>
                    <a:gd name="connsiteY109" fmla="*/ 403479 h 1736979"/>
                    <a:gd name="connsiteX110" fmla="*/ 1575702 w 1789932"/>
                    <a:gd name="connsiteY110" fmla="*/ 312325 h 1736979"/>
                    <a:gd name="connsiteX111" fmla="*/ 1575635 w 1789932"/>
                    <a:gd name="connsiteY111" fmla="*/ 305724 h 1736979"/>
                    <a:gd name="connsiteX112" fmla="*/ 1575702 w 1789932"/>
                    <a:gd name="connsiteY112" fmla="*/ 305657 h 1736979"/>
                    <a:gd name="connsiteX113" fmla="*/ 1582436 w 1789932"/>
                    <a:gd name="connsiteY113" fmla="*/ 305629 h 1736979"/>
                    <a:gd name="connsiteX114" fmla="*/ 1582464 w 1789932"/>
                    <a:gd name="connsiteY114" fmla="*/ 305657 h 1736979"/>
                    <a:gd name="connsiteX115" fmla="*/ 1650949 w 1789932"/>
                    <a:gd name="connsiteY115" fmla="*/ 397859 h 1736979"/>
                    <a:gd name="connsiteX116" fmla="*/ 1649520 w 1789932"/>
                    <a:gd name="connsiteY116" fmla="*/ 404432 h 1736979"/>
                    <a:gd name="connsiteX117" fmla="*/ 1647425 w 1789932"/>
                    <a:gd name="connsiteY117" fmla="*/ 405670 h 1736979"/>
                    <a:gd name="connsiteX118" fmla="*/ 1361675 w 1789932"/>
                    <a:gd name="connsiteY118" fmla="*/ 130493 h 1736979"/>
                    <a:gd name="connsiteX119" fmla="*/ 1359294 w 1789932"/>
                    <a:gd name="connsiteY119" fmla="*/ 129826 h 1736979"/>
                    <a:gd name="connsiteX120" fmla="*/ 921144 w 1789932"/>
                    <a:gd name="connsiteY120" fmla="*/ 9525 h 1736979"/>
                    <a:gd name="connsiteX121" fmla="*/ 807891 w 1789932"/>
                    <a:gd name="connsiteY121" fmla="*/ 16955 h 1736979"/>
                    <a:gd name="connsiteX122" fmla="*/ 802472 w 1789932"/>
                    <a:gd name="connsiteY122" fmla="*/ 12951 h 1736979"/>
                    <a:gd name="connsiteX123" fmla="*/ 802462 w 1789932"/>
                    <a:gd name="connsiteY123" fmla="*/ 12859 h 1736979"/>
                    <a:gd name="connsiteX124" fmla="*/ 806653 w 1789932"/>
                    <a:gd name="connsiteY124" fmla="*/ 7525 h 1736979"/>
                    <a:gd name="connsiteX125" fmla="*/ 920953 w 1789932"/>
                    <a:gd name="connsiteY125" fmla="*/ 0 h 1736979"/>
                    <a:gd name="connsiteX126" fmla="*/ 1364437 w 1789932"/>
                    <a:gd name="connsiteY126" fmla="*/ 121634 h 1736979"/>
                    <a:gd name="connsiteX127" fmla="*/ 1366085 w 1789932"/>
                    <a:gd name="connsiteY127" fmla="*/ 128166 h 1736979"/>
                    <a:gd name="connsiteX128" fmla="*/ 1366056 w 1789932"/>
                    <a:gd name="connsiteY128" fmla="*/ 128207 h 1736979"/>
                    <a:gd name="connsiteX129" fmla="*/ 1362151 w 1789932"/>
                    <a:gd name="connsiteY129" fmla="*/ 130493 h 17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789932" h="1736979">
                      <a:moveTo>
                        <a:pt x="921144" y="1736979"/>
                      </a:moveTo>
                      <a:cubicBezTo>
                        <a:pt x="864841" y="1737008"/>
                        <a:pt x="808663" y="1731578"/>
                        <a:pt x="753408" y="1720787"/>
                      </a:cubicBezTo>
                      <a:cubicBezTo>
                        <a:pt x="750837" y="1720301"/>
                        <a:pt x="749132" y="1717834"/>
                        <a:pt x="749598" y="1715262"/>
                      </a:cubicBezTo>
                      <a:cubicBezTo>
                        <a:pt x="750122" y="1712681"/>
                        <a:pt x="752618" y="1710985"/>
                        <a:pt x="755218" y="1711452"/>
                      </a:cubicBezTo>
                      <a:cubicBezTo>
                        <a:pt x="911152" y="1741808"/>
                        <a:pt x="1072439" y="1728626"/>
                        <a:pt x="1221372" y="1673352"/>
                      </a:cubicBezTo>
                      <a:cubicBezTo>
                        <a:pt x="1223848" y="1672457"/>
                        <a:pt x="1226572" y="1673743"/>
                        <a:pt x="1227468" y="1676210"/>
                      </a:cubicBezTo>
                      <a:cubicBezTo>
                        <a:pt x="1228411" y="1678610"/>
                        <a:pt x="1227230" y="1681315"/>
                        <a:pt x="1224829" y="1682258"/>
                      </a:cubicBezTo>
                      <a:cubicBezTo>
                        <a:pt x="1224791" y="1682277"/>
                        <a:pt x="1224744" y="1682287"/>
                        <a:pt x="1224705" y="1682306"/>
                      </a:cubicBezTo>
                      <a:cubicBezTo>
                        <a:pt x="1127608" y="1718577"/>
                        <a:pt x="1024785" y="1737093"/>
                        <a:pt x="921144" y="1736979"/>
                      </a:cubicBezTo>
                      <a:close/>
                      <a:moveTo>
                        <a:pt x="1267187" y="1664875"/>
                      </a:moveTo>
                      <a:cubicBezTo>
                        <a:pt x="1264558" y="1665399"/>
                        <a:pt x="1261996" y="1663694"/>
                        <a:pt x="1261472" y="1661065"/>
                      </a:cubicBezTo>
                      <a:cubicBezTo>
                        <a:pt x="1260948" y="1658436"/>
                        <a:pt x="1262653" y="1655874"/>
                        <a:pt x="1265282" y="1655350"/>
                      </a:cubicBezTo>
                      <a:cubicBezTo>
                        <a:pt x="1337729" y="1623546"/>
                        <a:pt x="1405423" y="1581874"/>
                        <a:pt x="1466450" y="1531525"/>
                      </a:cubicBezTo>
                      <a:cubicBezTo>
                        <a:pt x="1468641" y="1530077"/>
                        <a:pt x="1471594" y="1530677"/>
                        <a:pt x="1473051" y="1532868"/>
                      </a:cubicBezTo>
                      <a:cubicBezTo>
                        <a:pt x="1474299" y="1534754"/>
                        <a:pt x="1474051" y="1537259"/>
                        <a:pt x="1472451" y="1538859"/>
                      </a:cubicBezTo>
                      <a:cubicBezTo>
                        <a:pt x="1410748" y="1589656"/>
                        <a:pt x="1342311" y="1631680"/>
                        <a:pt x="1269092" y="1663732"/>
                      </a:cubicBezTo>
                      <a:cubicBezTo>
                        <a:pt x="1268568" y="1664275"/>
                        <a:pt x="1267911" y="1664665"/>
                        <a:pt x="1267187" y="1664875"/>
                      </a:cubicBezTo>
                      <a:close/>
                      <a:moveTo>
                        <a:pt x="488137" y="1621155"/>
                      </a:moveTo>
                      <a:cubicBezTo>
                        <a:pt x="487299" y="1621165"/>
                        <a:pt x="486470" y="1620926"/>
                        <a:pt x="485756" y="1620488"/>
                      </a:cubicBezTo>
                      <a:cubicBezTo>
                        <a:pt x="452628" y="1601238"/>
                        <a:pt x="420814" y="1579826"/>
                        <a:pt x="390506" y="1556385"/>
                      </a:cubicBezTo>
                      <a:cubicBezTo>
                        <a:pt x="388525" y="1554652"/>
                        <a:pt x="388325" y="1551642"/>
                        <a:pt x="390058" y="1549660"/>
                      </a:cubicBezTo>
                      <a:cubicBezTo>
                        <a:pt x="391639" y="1547860"/>
                        <a:pt x="394325" y="1547508"/>
                        <a:pt x="396316" y="1548860"/>
                      </a:cubicBezTo>
                      <a:cubicBezTo>
                        <a:pt x="426301" y="1572044"/>
                        <a:pt x="457762" y="1593237"/>
                        <a:pt x="490518" y="1612297"/>
                      </a:cubicBezTo>
                      <a:cubicBezTo>
                        <a:pt x="492757" y="1613621"/>
                        <a:pt x="493557" y="1616478"/>
                        <a:pt x="492328" y="1618774"/>
                      </a:cubicBezTo>
                      <a:cubicBezTo>
                        <a:pt x="491452" y="1620250"/>
                        <a:pt x="489861" y="1621155"/>
                        <a:pt x="488137" y="1621155"/>
                      </a:cubicBezTo>
                      <a:close/>
                      <a:moveTo>
                        <a:pt x="356597" y="1527239"/>
                      </a:moveTo>
                      <a:cubicBezTo>
                        <a:pt x="355444" y="1527248"/>
                        <a:pt x="354330" y="1526848"/>
                        <a:pt x="353454" y="1526096"/>
                      </a:cubicBezTo>
                      <a:cubicBezTo>
                        <a:pt x="298399" y="1478414"/>
                        <a:pt x="249536" y="1424016"/>
                        <a:pt x="208007" y="1364171"/>
                      </a:cubicBezTo>
                      <a:lnTo>
                        <a:pt x="192957" y="1366838"/>
                      </a:lnTo>
                      <a:cubicBezTo>
                        <a:pt x="190329" y="1367285"/>
                        <a:pt x="187833" y="1365514"/>
                        <a:pt x="187385" y="1362885"/>
                      </a:cubicBezTo>
                      <a:cubicBezTo>
                        <a:pt x="186938" y="1360256"/>
                        <a:pt x="188709" y="1357760"/>
                        <a:pt x="191338" y="1357313"/>
                      </a:cubicBezTo>
                      <a:lnTo>
                        <a:pt x="209150" y="1354455"/>
                      </a:lnTo>
                      <a:cubicBezTo>
                        <a:pt x="210988" y="1354131"/>
                        <a:pt x="212855" y="1354912"/>
                        <a:pt x="213912" y="1356455"/>
                      </a:cubicBezTo>
                      <a:cubicBezTo>
                        <a:pt x="255451" y="1416310"/>
                        <a:pt x="304352" y="1470717"/>
                        <a:pt x="359454" y="1518380"/>
                      </a:cubicBezTo>
                      <a:cubicBezTo>
                        <a:pt x="361445" y="1520009"/>
                        <a:pt x="361740" y="1522952"/>
                        <a:pt x="360112" y="1524953"/>
                      </a:cubicBezTo>
                      <a:cubicBezTo>
                        <a:pt x="360083" y="1524981"/>
                        <a:pt x="360055" y="1525019"/>
                        <a:pt x="360026" y="1525048"/>
                      </a:cubicBezTo>
                      <a:cubicBezTo>
                        <a:pt x="359178" y="1526096"/>
                        <a:pt x="357940" y="1526743"/>
                        <a:pt x="356597" y="1526858"/>
                      </a:cubicBezTo>
                      <a:close/>
                      <a:moveTo>
                        <a:pt x="1505407" y="1509808"/>
                      </a:moveTo>
                      <a:cubicBezTo>
                        <a:pt x="1504064" y="1509827"/>
                        <a:pt x="1502788" y="1509274"/>
                        <a:pt x="1501883" y="1508284"/>
                      </a:cubicBezTo>
                      <a:cubicBezTo>
                        <a:pt x="1500016" y="1506436"/>
                        <a:pt x="1500007" y="1503417"/>
                        <a:pt x="1501854" y="1501550"/>
                      </a:cubicBezTo>
                      <a:cubicBezTo>
                        <a:pt x="1501864" y="1501540"/>
                        <a:pt x="1501873" y="1501531"/>
                        <a:pt x="1501883" y="1501521"/>
                      </a:cubicBezTo>
                      <a:cubicBezTo>
                        <a:pt x="1529791" y="1475908"/>
                        <a:pt x="1555975" y="1448476"/>
                        <a:pt x="1580274" y="1419416"/>
                      </a:cubicBezTo>
                      <a:cubicBezTo>
                        <a:pt x="1581960" y="1417387"/>
                        <a:pt x="1584960" y="1417111"/>
                        <a:pt x="1586989" y="1418797"/>
                      </a:cubicBezTo>
                      <a:cubicBezTo>
                        <a:pt x="1589018" y="1420482"/>
                        <a:pt x="1589294" y="1423483"/>
                        <a:pt x="1587608" y="1425512"/>
                      </a:cubicBezTo>
                      <a:cubicBezTo>
                        <a:pt x="1563024" y="1454887"/>
                        <a:pt x="1536554" y="1482633"/>
                        <a:pt x="1508360" y="1508570"/>
                      </a:cubicBezTo>
                      <a:cubicBezTo>
                        <a:pt x="1507493" y="1509170"/>
                        <a:pt x="1506455" y="1509474"/>
                        <a:pt x="1505407" y="1509427"/>
                      </a:cubicBezTo>
                      <a:close/>
                      <a:moveTo>
                        <a:pt x="4743" y="1400366"/>
                      </a:moveTo>
                      <a:cubicBezTo>
                        <a:pt x="2115" y="1400356"/>
                        <a:pt x="-10" y="1398213"/>
                        <a:pt x="0" y="1395584"/>
                      </a:cubicBezTo>
                      <a:cubicBezTo>
                        <a:pt x="9" y="1394517"/>
                        <a:pt x="371" y="1393489"/>
                        <a:pt x="1029" y="1392650"/>
                      </a:cubicBezTo>
                      <a:lnTo>
                        <a:pt x="131902" y="1231392"/>
                      </a:lnTo>
                      <a:cubicBezTo>
                        <a:pt x="115138" y="1194892"/>
                        <a:pt x="100908" y="1157269"/>
                        <a:pt x="89325" y="1118807"/>
                      </a:cubicBezTo>
                      <a:cubicBezTo>
                        <a:pt x="88573" y="1116282"/>
                        <a:pt x="89973" y="1113625"/>
                        <a:pt x="92469" y="1112806"/>
                      </a:cubicBezTo>
                      <a:cubicBezTo>
                        <a:pt x="95021" y="1112063"/>
                        <a:pt x="97688" y="1113511"/>
                        <a:pt x="98469" y="1116044"/>
                      </a:cubicBezTo>
                      <a:cubicBezTo>
                        <a:pt x="110157" y="1155135"/>
                        <a:pt x="124635" y="1193330"/>
                        <a:pt x="141808" y="1230344"/>
                      </a:cubicBezTo>
                      <a:cubicBezTo>
                        <a:pt x="142589" y="1231964"/>
                        <a:pt x="142370" y="1233897"/>
                        <a:pt x="141237" y="1235297"/>
                      </a:cubicBezTo>
                      <a:lnTo>
                        <a:pt x="16459" y="1389031"/>
                      </a:lnTo>
                      <a:lnTo>
                        <a:pt x="144475" y="1366171"/>
                      </a:lnTo>
                      <a:cubicBezTo>
                        <a:pt x="147047" y="1365704"/>
                        <a:pt x="149514" y="1367409"/>
                        <a:pt x="150000" y="1369981"/>
                      </a:cubicBezTo>
                      <a:cubicBezTo>
                        <a:pt x="150409" y="1372572"/>
                        <a:pt x="148676" y="1375020"/>
                        <a:pt x="146094" y="1375505"/>
                      </a:cubicBezTo>
                      <a:lnTo>
                        <a:pt x="5505" y="1400651"/>
                      </a:lnTo>
                      <a:close/>
                      <a:moveTo>
                        <a:pt x="1728197" y="1181291"/>
                      </a:moveTo>
                      <a:lnTo>
                        <a:pt x="1726482" y="1181291"/>
                      </a:lnTo>
                      <a:cubicBezTo>
                        <a:pt x="1724035" y="1180319"/>
                        <a:pt x="1722806" y="1177566"/>
                        <a:pt x="1723720" y="1175099"/>
                      </a:cubicBezTo>
                      <a:cubicBezTo>
                        <a:pt x="1761163" y="1077182"/>
                        <a:pt x="1780280" y="973226"/>
                        <a:pt x="1780108" y="868394"/>
                      </a:cubicBezTo>
                      <a:cubicBezTo>
                        <a:pt x="1780108" y="815102"/>
                        <a:pt x="1775193" y="761914"/>
                        <a:pt x="1765440" y="709517"/>
                      </a:cubicBezTo>
                      <a:cubicBezTo>
                        <a:pt x="1764945" y="706889"/>
                        <a:pt x="1766669" y="704345"/>
                        <a:pt x="1769297" y="703850"/>
                      </a:cubicBezTo>
                      <a:cubicBezTo>
                        <a:pt x="1771926" y="703355"/>
                        <a:pt x="1774470" y="705079"/>
                        <a:pt x="1774965" y="707708"/>
                      </a:cubicBezTo>
                      <a:cubicBezTo>
                        <a:pt x="1804559" y="865537"/>
                        <a:pt x="1790090" y="1028471"/>
                        <a:pt x="1733150" y="1178624"/>
                      </a:cubicBezTo>
                      <a:cubicBezTo>
                        <a:pt x="1732359" y="1180624"/>
                        <a:pt x="1730340" y="1181862"/>
                        <a:pt x="1728197" y="1181672"/>
                      </a:cubicBezTo>
                      <a:close/>
                      <a:moveTo>
                        <a:pt x="58083" y="840105"/>
                      </a:moveTo>
                      <a:lnTo>
                        <a:pt x="58083" y="840105"/>
                      </a:lnTo>
                      <a:cubicBezTo>
                        <a:pt x="55454" y="840000"/>
                        <a:pt x="53407" y="837791"/>
                        <a:pt x="53511" y="835162"/>
                      </a:cubicBezTo>
                      <a:cubicBezTo>
                        <a:pt x="53511" y="835162"/>
                        <a:pt x="53511" y="835152"/>
                        <a:pt x="53511" y="835152"/>
                      </a:cubicBezTo>
                      <a:cubicBezTo>
                        <a:pt x="54950" y="796833"/>
                        <a:pt x="58893" y="758657"/>
                        <a:pt x="65322" y="720852"/>
                      </a:cubicBezTo>
                      <a:cubicBezTo>
                        <a:pt x="65770" y="718223"/>
                        <a:pt x="68266" y="716452"/>
                        <a:pt x="70895" y="716899"/>
                      </a:cubicBezTo>
                      <a:cubicBezTo>
                        <a:pt x="73523" y="717347"/>
                        <a:pt x="75295" y="719842"/>
                        <a:pt x="74847" y="722471"/>
                      </a:cubicBezTo>
                      <a:cubicBezTo>
                        <a:pt x="68456" y="759828"/>
                        <a:pt x="64541" y="797566"/>
                        <a:pt x="63132" y="835438"/>
                      </a:cubicBezTo>
                      <a:cubicBezTo>
                        <a:pt x="63084" y="838067"/>
                        <a:pt x="60912" y="840162"/>
                        <a:pt x="58283" y="840115"/>
                      </a:cubicBezTo>
                      <a:cubicBezTo>
                        <a:pt x="58217" y="840115"/>
                        <a:pt x="58150" y="840105"/>
                        <a:pt x="58083" y="840105"/>
                      </a:cubicBezTo>
                      <a:close/>
                      <a:moveTo>
                        <a:pt x="79229" y="679799"/>
                      </a:moveTo>
                      <a:lnTo>
                        <a:pt x="78181" y="679799"/>
                      </a:lnTo>
                      <a:cubicBezTo>
                        <a:pt x="75609" y="679237"/>
                        <a:pt x="73990" y="676694"/>
                        <a:pt x="74552" y="674122"/>
                      </a:cubicBezTo>
                      <a:cubicBezTo>
                        <a:pt x="74552" y="674113"/>
                        <a:pt x="74562" y="674094"/>
                        <a:pt x="74562" y="674084"/>
                      </a:cubicBezTo>
                      <a:cubicBezTo>
                        <a:pt x="92393" y="596170"/>
                        <a:pt x="120987" y="521122"/>
                        <a:pt x="159525" y="451104"/>
                      </a:cubicBezTo>
                      <a:cubicBezTo>
                        <a:pt x="160725" y="448828"/>
                        <a:pt x="163554" y="447951"/>
                        <a:pt x="165830" y="449161"/>
                      </a:cubicBezTo>
                      <a:cubicBezTo>
                        <a:pt x="165859" y="449171"/>
                        <a:pt x="165878" y="449190"/>
                        <a:pt x="165906" y="449199"/>
                      </a:cubicBezTo>
                      <a:cubicBezTo>
                        <a:pt x="168221" y="450456"/>
                        <a:pt x="169078" y="453342"/>
                        <a:pt x="167821" y="455657"/>
                      </a:cubicBezTo>
                      <a:cubicBezTo>
                        <a:pt x="167821" y="455667"/>
                        <a:pt x="167811" y="455667"/>
                        <a:pt x="167811" y="455676"/>
                      </a:cubicBezTo>
                      <a:cubicBezTo>
                        <a:pt x="129730" y="524932"/>
                        <a:pt x="101460" y="599142"/>
                        <a:pt x="83801" y="676180"/>
                      </a:cubicBezTo>
                      <a:cubicBezTo>
                        <a:pt x="83306" y="678294"/>
                        <a:pt x="81391" y="679761"/>
                        <a:pt x="79229" y="679704"/>
                      </a:cubicBezTo>
                      <a:close/>
                      <a:moveTo>
                        <a:pt x="1760106" y="667036"/>
                      </a:moveTo>
                      <a:cubicBezTo>
                        <a:pt x="1757896" y="667055"/>
                        <a:pt x="1755972" y="665559"/>
                        <a:pt x="1755438" y="663416"/>
                      </a:cubicBezTo>
                      <a:cubicBezTo>
                        <a:pt x="1736617" y="586692"/>
                        <a:pt x="1707223" y="512969"/>
                        <a:pt x="1668094" y="444341"/>
                      </a:cubicBezTo>
                      <a:cubicBezTo>
                        <a:pt x="1666780" y="442055"/>
                        <a:pt x="1667570" y="439131"/>
                        <a:pt x="1669856" y="437817"/>
                      </a:cubicBezTo>
                      <a:cubicBezTo>
                        <a:pt x="1672142" y="436502"/>
                        <a:pt x="1675067" y="437293"/>
                        <a:pt x="1676381" y="439579"/>
                      </a:cubicBezTo>
                      <a:cubicBezTo>
                        <a:pt x="1715948" y="509045"/>
                        <a:pt x="1745666" y="583673"/>
                        <a:pt x="1764678" y="661321"/>
                      </a:cubicBezTo>
                      <a:cubicBezTo>
                        <a:pt x="1765325" y="663816"/>
                        <a:pt x="1763830" y="666360"/>
                        <a:pt x="1761335" y="667017"/>
                      </a:cubicBezTo>
                      <a:cubicBezTo>
                        <a:pt x="1761306" y="667017"/>
                        <a:pt x="1761277" y="667026"/>
                        <a:pt x="1761249" y="667036"/>
                      </a:cubicBezTo>
                      <a:close/>
                      <a:moveTo>
                        <a:pt x="187719" y="416909"/>
                      </a:moveTo>
                      <a:cubicBezTo>
                        <a:pt x="186814" y="416919"/>
                        <a:pt x="185928" y="416690"/>
                        <a:pt x="185147" y="416243"/>
                      </a:cubicBezTo>
                      <a:cubicBezTo>
                        <a:pt x="182956" y="414823"/>
                        <a:pt x="182280" y="411918"/>
                        <a:pt x="183623" y="409670"/>
                      </a:cubicBezTo>
                      <a:cubicBezTo>
                        <a:pt x="268481" y="273358"/>
                        <a:pt x="389401" y="163188"/>
                        <a:pt x="533000" y="91345"/>
                      </a:cubicBezTo>
                      <a:cubicBezTo>
                        <a:pt x="535276" y="90141"/>
                        <a:pt x="538105" y="91012"/>
                        <a:pt x="539306" y="93292"/>
                      </a:cubicBezTo>
                      <a:cubicBezTo>
                        <a:pt x="539334" y="93341"/>
                        <a:pt x="539353" y="93391"/>
                        <a:pt x="539382" y="93440"/>
                      </a:cubicBezTo>
                      <a:cubicBezTo>
                        <a:pt x="540544" y="95802"/>
                        <a:pt x="539563" y="98655"/>
                        <a:pt x="537210" y="99814"/>
                      </a:cubicBezTo>
                      <a:cubicBezTo>
                        <a:pt x="537200" y="99817"/>
                        <a:pt x="537200" y="99819"/>
                        <a:pt x="537191" y="99822"/>
                      </a:cubicBezTo>
                      <a:cubicBezTo>
                        <a:pt x="395173" y="170955"/>
                        <a:pt x="275549" y="279921"/>
                        <a:pt x="191529" y="414719"/>
                      </a:cubicBezTo>
                      <a:cubicBezTo>
                        <a:pt x="190700" y="416043"/>
                        <a:pt x="189271" y="416862"/>
                        <a:pt x="187719" y="416909"/>
                      </a:cubicBezTo>
                      <a:close/>
                      <a:moveTo>
                        <a:pt x="1647425" y="405670"/>
                      </a:moveTo>
                      <a:cubicBezTo>
                        <a:pt x="1645796" y="405708"/>
                        <a:pt x="1644272" y="404870"/>
                        <a:pt x="1643424" y="403479"/>
                      </a:cubicBezTo>
                      <a:cubicBezTo>
                        <a:pt x="1622851" y="371656"/>
                        <a:pt x="1600229" y="341214"/>
                        <a:pt x="1575702" y="312325"/>
                      </a:cubicBezTo>
                      <a:cubicBezTo>
                        <a:pt x="1573863" y="310525"/>
                        <a:pt x="1573835" y="307562"/>
                        <a:pt x="1575635" y="305724"/>
                      </a:cubicBezTo>
                      <a:cubicBezTo>
                        <a:pt x="1575654" y="305705"/>
                        <a:pt x="1575683" y="305676"/>
                        <a:pt x="1575702" y="305657"/>
                      </a:cubicBezTo>
                      <a:cubicBezTo>
                        <a:pt x="1577550" y="303790"/>
                        <a:pt x="1580569" y="303781"/>
                        <a:pt x="1582436" y="305629"/>
                      </a:cubicBezTo>
                      <a:cubicBezTo>
                        <a:pt x="1582446" y="305638"/>
                        <a:pt x="1582455" y="305648"/>
                        <a:pt x="1582464" y="305657"/>
                      </a:cubicBezTo>
                      <a:cubicBezTo>
                        <a:pt x="1607268" y="334871"/>
                        <a:pt x="1630147" y="365674"/>
                        <a:pt x="1650949" y="397859"/>
                      </a:cubicBezTo>
                      <a:cubicBezTo>
                        <a:pt x="1652369" y="400069"/>
                        <a:pt x="1651730" y="403012"/>
                        <a:pt x="1649520" y="404432"/>
                      </a:cubicBezTo>
                      <a:cubicBezTo>
                        <a:pt x="1648959" y="405041"/>
                        <a:pt x="1648225" y="405470"/>
                        <a:pt x="1647425" y="405670"/>
                      </a:cubicBezTo>
                      <a:close/>
                      <a:moveTo>
                        <a:pt x="1361675" y="130493"/>
                      </a:moveTo>
                      <a:cubicBezTo>
                        <a:pt x="1360837" y="130498"/>
                        <a:pt x="1360008" y="130267"/>
                        <a:pt x="1359294" y="129826"/>
                      </a:cubicBezTo>
                      <a:cubicBezTo>
                        <a:pt x="1226706" y="51085"/>
                        <a:pt x="1075353" y="9528"/>
                        <a:pt x="921144" y="9525"/>
                      </a:cubicBezTo>
                      <a:cubicBezTo>
                        <a:pt x="883272" y="9558"/>
                        <a:pt x="845439" y="12041"/>
                        <a:pt x="807891" y="16955"/>
                      </a:cubicBezTo>
                      <a:cubicBezTo>
                        <a:pt x="805291" y="17345"/>
                        <a:pt x="802862" y="15552"/>
                        <a:pt x="802472" y="12951"/>
                      </a:cubicBezTo>
                      <a:cubicBezTo>
                        <a:pt x="802472" y="12921"/>
                        <a:pt x="802462" y="12889"/>
                        <a:pt x="802462" y="12859"/>
                      </a:cubicBezTo>
                      <a:cubicBezTo>
                        <a:pt x="802176" y="10238"/>
                        <a:pt x="804043" y="7872"/>
                        <a:pt x="806653" y="7525"/>
                      </a:cubicBezTo>
                      <a:cubicBezTo>
                        <a:pt x="844553" y="2540"/>
                        <a:pt x="882729" y="27"/>
                        <a:pt x="920953" y="0"/>
                      </a:cubicBezTo>
                      <a:cubicBezTo>
                        <a:pt x="1077030" y="-68"/>
                        <a:pt x="1230239" y="41952"/>
                        <a:pt x="1364437" y="121634"/>
                      </a:cubicBezTo>
                      <a:cubicBezTo>
                        <a:pt x="1366695" y="122984"/>
                        <a:pt x="1367428" y="125908"/>
                        <a:pt x="1366085" y="128166"/>
                      </a:cubicBezTo>
                      <a:cubicBezTo>
                        <a:pt x="1366076" y="128180"/>
                        <a:pt x="1366066" y="128193"/>
                        <a:pt x="1366056" y="128207"/>
                      </a:cubicBezTo>
                      <a:cubicBezTo>
                        <a:pt x="1365209" y="129566"/>
                        <a:pt x="1363751" y="130420"/>
                        <a:pt x="1362151" y="13049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2349" name="图形 3"/>
              <p:cNvGrpSpPr/>
              <p:nvPr/>
            </p:nvGrpSpPr>
            <p:grpSpPr>
              <a:xfrm flipH="1">
                <a:off x="5588835" y="3808408"/>
                <a:ext cx="1014331" cy="1104131"/>
                <a:chOff x="5825204" y="2721109"/>
                <a:chExt cx="412045" cy="448524"/>
              </a:xfrm>
            </p:grpSpPr>
            <p:sp>
              <p:nvSpPr>
                <p:cNvPr id="2350" name="任意多边形: 形状 2349"/>
                <p:cNvSpPr/>
                <p:nvPr>
                  <p:custDataLst>
                    <p:tags r:id="rId3"/>
                  </p:custDataLst>
                </p:nvPr>
              </p:nvSpPr>
              <p:spPr>
                <a:xfrm>
                  <a:off x="5825204" y="2811779"/>
                  <a:ext cx="71723" cy="62103"/>
                </a:xfrm>
                <a:custGeom>
                  <a:avLst/>
                  <a:gdLst>
                    <a:gd name="connsiteX0" fmla="*/ 71723 w 71723"/>
                    <a:gd name="connsiteY0" fmla="*/ 30956 h 62103"/>
                    <a:gd name="connsiteX1" fmla="*/ 66484 w 71723"/>
                    <a:gd name="connsiteY1" fmla="*/ 32099 h 62103"/>
                    <a:gd name="connsiteX2" fmla="*/ 52102 w 71723"/>
                    <a:gd name="connsiteY2" fmla="*/ 56959 h 62103"/>
                    <a:gd name="connsiteX3" fmla="*/ 53626 w 71723"/>
                    <a:gd name="connsiteY3" fmla="*/ 62103 h 62103"/>
                    <a:gd name="connsiteX4" fmla="*/ 50006 w 71723"/>
                    <a:gd name="connsiteY4" fmla="*/ 58198 h 62103"/>
                    <a:gd name="connsiteX5" fmla="*/ 35623 w 71723"/>
                    <a:gd name="connsiteY5" fmla="*/ 61817 h 62103"/>
                    <a:gd name="connsiteX6" fmla="*/ 21336 w 71723"/>
                    <a:gd name="connsiteY6" fmla="*/ 58198 h 62103"/>
                    <a:gd name="connsiteX7" fmla="*/ 17621 w 71723"/>
                    <a:gd name="connsiteY7" fmla="*/ 62103 h 62103"/>
                    <a:gd name="connsiteX8" fmla="*/ 19145 w 71723"/>
                    <a:gd name="connsiteY8" fmla="*/ 56959 h 62103"/>
                    <a:gd name="connsiteX9" fmla="*/ 4858 w 71723"/>
                    <a:gd name="connsiteY9" fmla="*/ 32099 h 62103"/>
                    <a:gd name="connsiteX10" fmla="*/ 2381 w 71723"/>
                    <a:gd name="connsiteY10" fmla="*/ 31528 h 62103"/>
                    <a:gd name="connsiteX11" fmla="*/ 2381 w 71723"/>
                    <a:gd name="connsiteY11" fmla="*/ 31528 h 62103"/>
                    <a:gd name="connsiteX12" fmla="*/ 0 w 71723"/>
                    <a:gd name="connsiteY12" fmla="*/ 31052 h 62103"/>
                    <a:gd name="connsiteX13" fmla="*/ 4953 w 71723"/>
                    <a:gd name="connsiteY13" fmla="*/ 29908 h 62103"/>
                    <a:gd name="connsiteX14" fmla="*/ 4953 w 71723"/>
                    <a:gd name="connsiteY14" fmla="*/ 29908 h 62103"/>
                    <a:gd name="connsiteX15" fmla="*/ 4953 w 71723"/>
                    <a:gd name="connsiteY15" fmla="*/ 26956 h 62103"/>
                    <a:gd name="connsiteX16" fmla="*/ 18955 w 71723"/>
                    <a:gd name="connsiteY16" fmla="*/ 5144 h 62103"/>
                    <a:gd name="connsiteX17" fmla="*/ 17431 w 71723"/>
                    <a:gd name="connsiteY17" fmla="*/ 0 h 62103"/>
                    <a:gd name="connsiteX18" fmla="*/ 21145 w 71723"/>
                    <a:gd name="connsiteY18" fmla="*/ 4000 h 62103"/>
                    <a:gd name="connsiteX19" fmla="*/ 49720 w 71723"/>
                    <a:gd name="connsiteY19" fmla="*/ 4000 h 62103"/>
                    <a:gd name="connsiteX20" fmla="*/ 51149 w 71723"/>
                    <a:gd name="connsiteY20" fmla="*/ 2381 h 62103"/>
                    <a:gd name="connsiteX21" fmla="*/ 53435 w 71723"/>
                    <a:gd name="connsiteY21" fmla="*/ 0 h 62103"/>
                    <a:gd name="connsiteX22" fmla="*/ 52292 w 71723"/>
                    <a:gd name="connsiteY22" fmla="*/ 3810 h 62103"/>
                    <a:gd name="connsiteX23" fmla="*/ 52292 w 71723"/>
                    <a:gd name="connsiteY23" fmla="*/ 5144 h 62103"/>
                    <a:gd name="connsiteX24" fmla="*/ 54864 w 71723"/>
                    <a:gd name="connsiteY24" fmla="*/ 6953 h 62103"/>
                    <a:gd name="connsiteX25" fmla="*/ 58864 w 71723"/>
                    <a:gd name="connsiteY25" fmla="*/ 10858 h 62103"/>
                    <a:gd name="connsiteX26" fmla="*/ 59722 w 71723"/>
                    <a:gd name="connsiteY26" fmla="*/ 11811 h 62103"/>
                    <a:gd name="connsiteX27" fmla="*/ 66675 w 71723"/>
                    <a:gd name="connsiteY27" fmla="*/ 30004 h 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23" h="62103">
                      <a:moveTo>
                        <a:pt x="71723" y="30956"/>
                      </a:moveTo>
                      <a:lnTo>
                        <a:pt x="66484" y="32099"/>
                      </a:lnTo>
                      <a:cubicBezTo>
                        <a:pt x="66075" y="42243"/>
                        <a:pt x="60693" y="51540"/>
                        <a:pt x="52102" y="56959"/>
                      </a:cubicBezTo>
                      <a:lnTo>
                        <a:pt x="53626" y="62103"/>
                      </a:lnTo>
                      <a:lnTo>
                        <a:pt x="50006" y="58198"/>
                      </a:lnTo>
                      <a:cubicBezTo>
                        <a:pt x="45568" y="60522"/>
                        <a:pt x="40634" y="61760"/>
                        <a:pt x="35623" y="61817"/>
                      </a:cubicBezTo>
                      <a:cubicBezTo>
                        <a:pt x="30642" y="61760"/>
                        <a:pt x="25746" y="60522"/>
                        <a:pt x="21336" y="58198"/>
                      </a:cubicBezTo>
                      <a:lnTo>
                        <a:pt x="17621" y="62103"/>
                      </a:lnTo>
                      <a:lnTo>
                        <a:pt x="19145" y="56959"/>
                      </a:lnTo>
                      <a:cubicBezTo>
                        <a:pt x="10601" y="51511"/>
                        <a:pt x="5267" y="42224"/>
                        <a:pt x="4858" y="32099"/>
                      </a:cubicBezTo>
                      <a:lnTo>
                        <a:pt x="2381" y="31528"/>
                      </a:lnTo>
                      <a:lnTo>
                        <a:pt x="2381" y="31528"/>
                      </a:lnTo>
                      <a:lnTo>
                        <a:pt x="0" y="31052"/>
                      </a:lnTo>
                      <a:lnTo>
                        <a:pt x="4953" y="29908"/>
                      </a:lnTo>
                      <a:lnTo>
                        <a:pt x="4953" y="29908"/>
                      </a:lnTo>
                      <a:lnTo>
                        <a:pt x="4953" y="26956"/>
                      </a:lnTo>
                      <a:cubicBezTo>
                        <a:pt x="6201" y="17983"/>
                        <a:pt x="11325" y="10020"/>
                        <a:pt x="18955" y="5144"/>
                      </a:cubicBezTo>
                      <a:lnTo>
                        <a:pt x="17431" y="0"/>
                      </a:lnTo>
                      <a:lnTo>
                        <a:pt x="21145" y="4000"/>
                      </a:lnTo>
                      <a:cubicBezTo>
                        <a:pt x="30023" y="-952"/>
                        <a:pt x="40843" y="-952"/>
                        <a:pt x="49720" y="4000"/>
                      </a:cubicBezTo>
                      <a:lnTo>
                        <a:pt x="51149" y="2381"/>
                      </a:lnTo>
                      <a:lnTo>
                        <a:pt x="53435" y="0"/>
                      </a:lnTo>
                      <a:lnTo>
                        <a:pt x="52292" y="3810"/>
                      </a:lnTo>
                      <a:lnTo>
                        <a:pt x="52292" y="5144"/>
                      </a:lnTo>
                      <a:lnTo>
                        <a:pt x="54864" y="6953"/>
                      </a:lnTo>
                      <a:cubicBezTo>
                        <a:pt x="56359" y="8077"/>
                        <a:pt x="57702" y="9392"/>
                        <a:pt x="58864" y="10858"/>
                      </a:cubicBezTo>
                      <a:cubicBezTo>
                        <a:pt x="59198" y="11125"/>
                        <a:pt x="59493" y="11449"/>
                        <a:pt x="59722" y="11811"/>
                      </a:cubicBezTo>
                      <a:cubicBezTo>
                        <a:pt x="63979" y="16945"/>
                        <a:pt x="66427" y="23336"/>
                        <a:pt x="66675" y="300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1" name="任意多边形: 形状 2350"/>
                <p:cNvSpPr/>
                <p:nvPr>
                  <p:custDataLst>
                    <p:tags r:id="rId4"/>
                  </p:custDataLst>
                </p:nvPr>
              </p:nvSpPr>
              <p:spPr>
                <a:xfrm>
                  <a:off x="5827871" y="2811399"/>
                  <a:ext cx="57626" cy="52577"/>
                </a:xfrm>
                <a:custGeom>
                  <a:avLst/>
                  <a:gdLst>
                    <a:gd name="connsiteX0" fmla="*/ 50387 w 57626"/>
                    <a:gd name="connsiteY0" fmla="*/ 38005 h 52577"/>
                    <a:gd name="connsiteX1" fmla="*/ 53245 w 57626"/>
                    <a:gd name="connsiteY1" fmla="*/ 41815 h 52577"/>
                    <a:gd name="connsiteX2" fmla="*/ 48958 w 57626"/>
                    <a:gd name="connsiteY2" fmla="*/ 39719 h 52577"/>
                    <a:gd name="connsiteX3" fmla="*/ 25241 w 57626"/>
                    <a:gd name="connsiteY3" fmla="*/ 48196 h 52577"/>
                    <a:gd name="connsiteX4" fmla="*/ 23336 w 57626"/>
                    <a:gd name="connsiteY4" fmla="*/ 52578 h 52577"/>
                    <a:gd name="connsiteX5" fmla="*/ 23336 w 57626"/>
                    <a:gd name="connsiteY5" fmla="*/ 47815 h 52577"/>
                    <a:gd name="connsiteX6" fmla="*/ 11621 w 57626"/>
                    <a:gd name="connsiteY6" fmla="*/ 42100 h 52577"/>
                    <a:gd name="connsiteX7" fmla="*/ 4096 w 57626"/>
                    <a:gd name="connsiteY7" fmla="*/ 31528 h 52577"/>
                    <a:gd name="connsiteX8" fmla="*/ 0 w 57626"/>
                    <a:gd name="connsiteY8" fmla="*/ 31528 h 52577"/>
                    <a:gd name="connsiteX9" fmla="*/ 0 w 57626"/>
                    <a:gd name="connsiteY9" fmla="*/ 31528 h 52577"/>
                    <a:gd name="connsiteX10" fmla="*/ 2572 w 57626"/>
                    <a:gd name="connsiteY10" fmla="*/ 29908 h 52577"/>
                    <a:gd name="connsiteX11" fmla="*/ 2572 w 57626"/>
                    <a:gd name="connsiteY11" fmla="*/ 29908 h 52577"/>
                    <a:gd name="connsiteX12" fmla="*/ 3429 w 57626"/>
                    <a:gd name="connsiteY12" fmla="*/ 29337 h 52577"/>
                    <a:gd name="connsiteX13" fmla="*/ 2857 w 57626"/>
                    <a:gd name="connsiteY13" fmla="*/ 26956 h 52577"/>
                    <a:gd name="connsiteX14" fmla="*/ 16859 w 57626"/>
                    <a:gd name="connsiteY14" fmla="*/ 5143 h 52577"/>
                    <a:gd name="connsiteX15" fmla="*/ 15335 w 57626"/>
                    <a:gd name="connsiteY15" fmla="*/ 0 h 52577"/>
                    <a:gd name="connsiteX16" fmla="*/ 19050 w 57626"/>
                    <a:gd name="connsiteY16" fmla="*/ 4000 h 52577"/>
                    <a:gd name="connsiteX17" fmla="*/ 47625 w 57626"/>
                    <a:gd name="connsiteY17" fmla="*/ 4000 h 52577"/>
                    <a:gd name="connsiteX18" fmla="*/ 49054 w 57626"/>
                    <a:gd name="connsiteY18" fmla="*/ 2381 h 52577"/>
                    <a:gd name="connsiteX19" fmla="*/ 50197 w 57626"/>
                    <a:gd name="connsiteY19" fmla="*/ 3810 h 52577"/>
                    <a:gd name="connsiteX20" fmla="*/ 50197 w 57626"/>
                    <a:gd name="connsiteY20" fmla="*/ 5143 h 52577"/>
                    <a:gd name="connsiteX21" fmla="*/ 52768 w 57626"/>
                    <a:gd name="connsiteY21" fmla="*/ 6953 h 52577"/>
                    <a:gd name="connsiteX22" fmla="*/ 54864 w 57626"/>
                    <a:gd name="connsiteY22" fmla="*/ 11049 h 52577"/>
                    <a:gd name="connsiteX23" fmla="*/ 56769 w 57626"/>
                    <a:gd name="connsiteY23" fmla="*/ 11049 h 52577"/>
                    <a:gd name="connsiteX24" fmla="*/ 57626 w 57626"/>
                    <a:gd name="connsiteY24" fmla="*/ 12001 h 52577"/>
                    <a:gd name="connsiteX25" fmla="*/ 55721 w 57626"/>
                    <a:gd name="connsiteY25" fmla="*/ 13240 h 52577"/>
                    <a:gd name="connsiteX26" fmla="*/ 50387 w 57626"/>
                    <a:gd name="connsiteY26" fmla="*/ 38005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626" h="52577">
                      <a:moveTo>
                        <a:pt x="50387" y="38005"/>
                      </a:moveTo>
                      <a:lnTo>
                        <a:pt x="53245" y="41815"/>
                      </a:lnTo>
                      <a:lnTo>
                        <a:pt x="48958" y="39719"/>
                      </a:lnTo>
                      <a:cubicBezTo>
                        <a:pt x="42939" y="46292"/>
                        <a:pt x="34061" y="49463"/>
                        <a:pt x="25241" y="48196"/>
                      </a:cubicBezTo>
                      <a:lnTo>
                        <a:pt x="23336" y="52578"/>
                      </a:lnTo>
                      <a:lnTo>
                        <a:pt x="23336" y="47815"/>
                      </a:lnTo>
                      <a:cubicBezTo>
                        <a:pt x="19031" y="46872"/>
                        <a:pt x="15011" y="44920"/>
                        <a:pt x="11621" y="42100"/>
                      </a:cubicBezTo>
                      <a:cubicBezTo>
                        <a:pt x="8334" y="39195"/>
                        <a:pt x="5763" y="35585"/>
                        <a:pt x="4096" y="31528"/>
                      </a:cubicBezTo>
                      <a:lnTo>
                        <a:pt x="0" y="31528"/>
                      </a:lnTo>
                      <a:lnTo>
                        <a:pt x="0" y="31528"/>
                      </a:lnTo>
                      <a:lnTo>
                        <a:pt x="2572" y="29908"/>
                      </a:lnTo>
                      <a:lnTo>
                        <a:pt x="2572" y="29908"/>
                      </a:lnTo>
                      <a:lnTo>
                        <a:pt x="3429" y="29337"/>
                      </a:lnTo>
                      <a:cubicBezTo>
                        <a:pt x="3153" y="28565"/>
                        <a:pt x="2962" y="27765"/>
                        <a:pt x="2857" y="26956"/>
                      </a:cubicBezTo>
                      <a:cubicBezTo>
                        <a:pt x="4105" y="17983"/>
                        <a:pt x="9230" y="10020"/>
                        <a:pt x="16859" y="5143"/>
                      </a:cubicBezTo>
                      <a:lnTo>
                        <a:pt x="15335" y="0"/>
                      </a:lnTo>
                      <a:lnTo>
                        <a:pt x="19050" y="4000"/>
                      </a:lnTo>
                      <a:cubicBezTo>
                        <a:pt x="27927" y="-953"/>
                        <a:pt x="38748" y="-953"/>
                        <a:pt x="47625" y="4000"/>
                      </a:cubicBezTo>
                      <a:lnTo>
                        <a:pt x="49054" y="2381"/>
                      </a:lnTo>
                      <a:cubicBezTo>
                        <a:pt x="49492" y="2810"/>
                        <a:pt x="49873" y="3286"/>
                        <a:pt x="50197" y="3810"/>
                      </a:cubicBezTo>
                      <a:lnTo>
                        <a:pt x="50197" y="5143"/>
                      </a:lnTo>
                      <a:lnTo>
                        <a:pt x="52768" y="6953"/>
                      </a:lnTo>
                      <a:cubicBezTo>
                        <a:pt x="53597" y="8249"/>
                        <a:pt x="54302" y="9620"/>
                        <a:pt x="54864" y="11049"/>
                      </a:cubicBezTo>
                      <a:lnTo>
                        <a:pt x="56769" y="11049"/>
                      </a:lnTo>
                      <a:cubicBezTo>
                        <a:pt x="57102" y="11316"/>
                        <a:pt x="57398" y="11640"/>
                        <a:pt x="57626" y="12001"/>
                      </a:cubicBezTo>
                      <a:lnTo>
                        <a:pt x="55721" y="13240"/>
                      </a:lnTo>
                      <a:cubicBezTo>
                        <a:pt x="58160" y="21869"/>
                        <a:pt x="56159" y="31147"/>
                        <a:pt x="50387" y="3800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2" name="任意多边形: 形状 2351"/>
                <p:cNvSpPr/>
                <p:nvPr>
                  <p:custDataLst>
                    <p:tags r:id="rId5"/>
                  </p:custDataLst>
                </p:nvPr>
              </p:nvSpPr>
              <p:spPr>
                <a:xfrm>
                  <a:off x="6018657" y="3107531"/>
                  <a:ext cx="71723" cy="62103"/>
                </a:xfrm>
                <a:custGeom>
                  <a:avLst/>
                  <a:gdLst>
                    <a:gd name="connsiteX0" fmla="*/ 71723 w 71723"/>
                    <a:gd name="connsiteY0" fmla="*/ 30956 h 62103"/>
                    <a:gd name="connsiteX1" fmla="*/ 66484 w 71723"/>
                    <a:gd name="connsiteY1" fmla="*/ 32099 h 62103"/>
                    <a:gd name="connsiteX2" fmla="*/ 52102 w 71723"/>
                    <a:gd name="connsiteY2" fmla="*/ 56959 h 62103"/>
                    <a:gd name="connsiteX3" fmla="*/ 53626 w 71723"/>
                    <a:gd name="connsiteY3" fmla="*/ 62103 h 62103"/>
                    <a:gd name="connsiteX4" fmla="*/ 50006 w 71723"/>
                    <a:gd name="connsiteY4" fmla="*/ 58198 h 62103"/>
                    <a:gd name="connsiteX5" fmla="*/ 35623 w 71723"/>
                    <a:gd name="connsiteY5" fmla="*/ 61817 h 62103"/>
                    <a:gd name="connsiteX6" fmla="*/ 21336 w 71723"/>
                    <a:gd name="connsiteY6" fmla="*/ 58198 h 62103"/>
                    <a:gd name="connsiteX7" fmla="*/ 17621 w 71723"/>
                    <a:gd name="connsiteY7" fmla="*/ 62103 h 62103"/>
                    <a:gd name="connsiteX8" fmla="*/ 19145 w 71723"/>
                    <a:gd name="connsiteY8" fmla="*/ 56959 h 62103"/>
                    <a:gd name="connsiteX9" fmla="*/ 4858 w 71723"/>
                    <a:gd name="connsiteY9" fmla="*/ 32099 h 62103"/>
                    <a:gd name="connsiteX10" fmla="*/ 2381 w 71723"/>
                    <a:gd name="connsiteY10" fmla="*/ 31528 h 62103"/>
                    <a:gd name="connsiteX11" fmla="*/ 2381 w 71723"/>
                    <a:gd name="connsiteY11" fmla="*/ 31528 h 62103"/>
                    <a:gd name="connsiteX12" fmla="*/ 0 w 71723"/>
                    <a:gd name="connsiteY12" fmla="*/ 31051 h 62103"/>
                    <a:gd name="connsiteX13" fmla="*/ 4953 w 71723"/>
                    <a:gd name="connsiteY13" fmla="*/ 29908 h 62103"/>
                    <a:gd name="connsiteX14" fmla="*/ 4953 w 71723"/>
                    <a:gd name="connsiteY14" fmla="*/ 29908 h 62103"/>
                    <a:gd name="connsiteX15" fmla="*/ 4953 w 71723"/>
                    <a:gd name="connsiteY15" fmla="*/ 26956 h 62103"/>
                    <a:gd name="connsiteX16" fmla="*/ 18955 w 71723"/>
                    <a:gd name="connsiteY16" fmla="*/ 5143 h 62103"/>
                    <a:gd name="connsiteX17" fmla="*/ 17431 w 71723"/>
                    <a:gd name="connsiteY17" fmla="*/ 0 h 62103"/>
                    <a:gd name="connsiteX18" fmla="*/ 21146 w 71723"/>
                    <a:gd name="connsiteY18" fmla="*/ 4000 h 62103"/>
                    <a:gd name="connsiteX19" fmla="*/ 49721 w 71723"/>
                    <a:gd name="connsiteY19" fmla="*/ 4000 h 62103"/>
                    <a:gd name="connsiteX20" fmla="*/ 51149 w 71723"/>
                    <a:gd name="connsiteY20" fmla="*/ 2381 h 62103"/>
                    <a:gd name="connsiteX21" fmla="*/ 53435 w 71723"/>
                    <a:gd name="connsiteY21" fmla="*/ 0 h 62103"/>
                    <a:gd name="connsiteX22" fmla="*/ 52292 w 71723"/>
                    <a:gd name="connsiteY22" fmla="*/ 3810 h 62103"/>
                    <a:gd name="connsiteX23" fmla="*/ 52292 w 71723"/>
                    <a:gd name="connsiteY23" fmla="*/ 5143 h 62103"/>
                    <a:gd name="connsiteX24" fmla="*/ 54864 w 71723"/>
                    <a:gd name="connsiteY24" fmla="*/ 6953 h 62103"/>
                    <a:gd name="connsiteX25" fmla="*/ 58864 w 71723"/>
                    <a:gd name="connsiteY25" fmla="*/ 10858 h 62103"/>
                    <a:gd name="connsiteX26" fmla="*/ 59722 w 71723"/>
                    <a:gd name="connsiteY26" fmla="*/ 11811 h 62103"/>
                    <a:gd name="connsiteX27" fmla="*/ 66675 w 71723"/>
                    <a:gd name="connsiteY27" fmla="*/ 30004 h 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23" h="62103">
                      <a:moveTo>
                        <a:pt x="71723" y="30956"/>
                      </a:moveTo>
                      <a:lnTo>
                        <a:pt x="66484" y="32099"/>
                      </a:lnTo>
                      <a:cubicBezTo>
                        <a:pt x="66075" y="42243"/>
                        <a:pt x="60693" y="51540"/>
                        <a:pt x="52102" y="56959"/>
                      </a:cubicBezTo>
                      <a:lnTo>
                        <a:pt x="53626" y="62103"/>
                      </a:lnTo>
                      <a:lnTo>
                        <a:pt x="50006" y="58198"/>
                      </a:lnTo>
                      <a:cubicBezTo>
                        <a:pt x="45568" y="60522"/>
                        <a:pt x="40634" y="61760"/>
                        <a:pt x="35623" y="61817"/>
                      </a:cubicBezTo>
                      <a:cubicBezTo>
                        <a:pt x="30642" y="61760"/>
                        <a:pt x="25746" y="60522"/>
                        <a:pt x="21336" y="58198"/>
                      </a:cubicBezTo>
                      <a:lnTo>
                        <a:pt x="17621" y="62103"/>
                      </a:lnTo>
                      <a:lnTo>
                        <a:pt x="19145" y="56959"/>
                      </a:lnTo>
                      <a:cubicBezTo>
                        <a:pt x="10601" y="51511"/>
                        <a:pt x="5267" y="42224"/>
                        <a:pt x="4858" y="32099"/>
                      </a:cubicBezTo>
                      <a:lnTo>
                        <a:pt x="2381" y="31528"/>
                      </a:lnTo>
                      <a:lnTo>
                        <a:pt x="2381" y="31528"/>
                      </a:lnTo>
                      <a:lnTo>
                        <a:pt x="0" y="31051"/>
                      </a:lnTo>
                      <a:lnTo>
                        <a:pt x="4953" y="29908"/>
                      </a:lnTo>
                      <a:lnTo>
                        <a:pt x="4953" y="29908"/>
                      </a:lnTo>
                      <a:lnTo>
                        <a:pt x="4953" y="26956"/>
                      </a:lnTo>
                      <a:cubicBezTo>
                        <a:pt x="6201" y="17983"/>
                        <a:pt x="11325" y="10020"/>
                        <a:pt x="18955" y="5143"/>
                      </a:cubicBezTo>
                      <a:lnTo>
                        <a:pt x="17431" y="0"/>
                      </a:lnTo>
                      <a:lnTo>
                        <a:pt x="21146" y="4000"/>
                      </a:lnTo>
                      <a:cubicBezTo>
                        <a:pt x="30023" y="-953"/>
                        <a:pt x="40843" y="-953"/>
                        <a:pt x="49721" y="4000"/>
                      </a:cubicBezTo>
                      <a:lnTo>
                        <a:pt x="51149" y="2381"/>
                      </a:lnTo>
                      <a:lnTo>
                        <a:pt x="53435" y="0"/>
                      </a:lnTo>
                      <a:lnTo>
                        <a:pt x="52292" y="3810"/>
                      </a:lnTo>
                      <a:lnTo>
                        <a:pt x="52292" y="5143"/>
                      </a:lnTo>
                      <a:lnTo>
                        <a:pt x="54864" y="6953"/>
                      </a:lnTo>
                      <a:cubicBezTo>
                        <a:pt x="56359" y="8077"/>
                        <a:pt x="57702" y="9392"/>
                        <a:pt x="58864" y="10858"/>
                      </a:cubicBezTo>
                      <a:cubicBezTo>
                        <a:pt x="59198" y="11125"/>
                        <a:pt x="59493" y="11449"/>
                        <a:pt x="59722" y="11811"/>
                      </a:cubicBezTo>
                      <a:cubicBezTo>
                        <a:pt x="63979" y="16945"/>
                        <a:pt x="66427" y="23336"/>
                        <a:pt x="66675" y="300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3" name="任意多边形: 形状 2352"/>
                <p:cNvSpPr/>
                <p:nvPr>
                  <p:custDataLst>
                    <p:tags r:id="rId6"/>
                  </p:custDataLst>
                </p:nvPr>
              </p:nvSpPr>
              <p:spPr>
                <a:xfrm>
                  <a:off x="6021324" y="3107150"/>
                  <a:ext cx="57626" cy="52577"/>
                </a:xfrm>
                <a:custGeom>
                  <a:avLst/>
                  <a:gdLst>
                    <a:gd name="connsiteX0" fmla="*/ 50387 w 57626"/>
                    <a:gd name="connsiteY0" fmla="*/ 38005 h 52577"/>
                    <a:gd name="connsiteX1" fmla="*/ 53245 w 57626"/>
                    <a:gd name="connsiteY1" fmla="*/ 41815 h 52577"/>
                    <a:gd name="connsiteX2" fmla="*/ 48958 w 57626"/>
                    <a:gd name="connsiteY2" fmla="*/ 39719 h 52577"/>
                    <a:gd name="connsiteX3" fmla="*/ 25241 w 57626"/>
                    <a:gd name="connsiteY3" fmla="*/ 48196 h 52577"/>
                    <a:gd name="connsiteX4" fmla="*/ 23336 w 57626"/>
                    <a:gd name="connsiteY4" fmla="*/ 52578 h 52577"/>
                    <a:gd name="connsiteX5" fmla="*/ 23336 w 57626"/>
                    <a:gd name="connsiteY5" fmla="*/ 47815 h 52577"/>
                    <a:gd name="connsiteX6" fmla="*/ 11621 w 57626"/>
                    <a:gd name="connsiteY6" fmla="*/ 42100 h 52577"/>
                    <a:gd name="connsiteX7" fmla="*/ 4096 w 57626"/>
                    <a:gd name="connsiteY7" fmla="*/ 31528 h 52577"/>
                    <a:gd name="connsiteX8" fmla="*/ 0 w 57626"/>
                    <a:gd name="connsiteY8" fmla="*/ 31528 h 52577"/>
                    <a:gd name="connsiteX9" fmla="*/ 0 w 57626"/>
                    <a:gd name="connsiteY9" fmla="*/ 31528 h 52577"/>
                    <a:gd name="connsiteX10" fmla="*/ 2572 w 57626"/>
                    <a:gd name="connsiteY10" fmla="*/ 29908 h 52577"/>
                    <a:gd name="connsiteX11" fmla="*/ 2572 w 57626"/>
                    <a:gd name="connsiteY11" fmla="*/ 29908 h 52577"/>
                    <a:gd name="connsiteX12" fmla="*/ 3429 w 57626"/>
                    <a:gd name="connsiteY12" fmla="*/ 29337 h 52577"/>
                    <a:gd name="connsiteX13" fmla="*/ 2858 w 57626"/>
                    <a:gd name="connsiteY13" fmla="*/ 26956 h 52577"/>
                    <a:gd name="connsiteX14" fmla="*/ 16859 w 57626"/>
                    <a:gd name="connsiteY14" fmla="*/ 5143 h 52577"/>
                    <a:gd name="connsiteX15" fmla="*/ 15335 w 57626"/>
                    <a:gd name="connsiteY15" fmla="*/ 0 h 52577"/>
                    <a:gd name="connsiteX16" fmla="*/ 19050 w 57626"/>
                    <a:gd name="connsiteY16" fmla="*/ 4000 h 52577"/>
                    <a:gd name="connsiteX17" fmla="*/ 47625 w 57626"/>
                    <a:gd name="connsiteY17" fmla="*/ 4000 h 52577"/>
                    <a:gd name="connsiteX18" fmla="*/ 49054 w 57626"/>
                    <a:gd name="connsiteY18" fmla="*/ 2381 h 52577"/>
                    <a:gd name="connsiteX19" fmla="*/ 50197 w 57626"/>
                    <a:gd name="connsiteY19" fmla="*/ 3810 h 52577"/>
                    <a:gd name="connsiteX20" fmla="*/ 50197 w 57626"/>
                    <a:gd name="connsiteY20" fmla="*/ 5143 h 52577"/>
                    <a:gd name="connsiteX21" fmla="*/ 52768 w 57626"/>
                    <a:gd name="connsiteY21" fmla="*/ 6953 h 52577"/>
                    <a:gd name="connsiteX22" fmla="*/ 54864 w 57626"/>
                    <a:gd name="connsiteY22" fmla="*/ 11049 h 52577"/>
                    <a:gd name="connsiteX23" fmla="*/ 56769 w 57626"/>
                    <a:gd name="connsiteY23" fmla="*/ 11049 h 52577"/>
                    <a:gd name="connsiteX24" fmla="*/ 57626 w 57626"/>
                    <a:gd name="connsiteY24" fmla="*/ 12001 h 52577"/>
                    <a:gd name="connsiteX25" fmla="*/ 55721 w 57626"/>
                    <a:gd name="connsiteY25" fmla="*/ 13240 h 52577"/>
                    <a:gd name="connsiteX26" fmla="*/ 50387 w 57626"/>
                    <a:gd name="connsiteY26" fmla="*/ 38005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626" h="52577">
                      <a:moveTo>
                        <a:pt x="50387" y="38005"/>
                      </a:moveTo>
                      <a:lnTo>
                        <a:pt x="53245" y="41815"/>
                      </a:lnTo>
                      <a:lnTo>
                        <a:pt x="48958" y="39719"/>
                      </a:lnTo>
                      <a:cubicBezTo>
                        <a:pt x="42939" y="46292"/>
                        <a:pt x="34061" y="49463"/>
                        <a:pt x="25241" y="48196"/>
                      </a:cubicBezTo>
                      <a:lnTo>
                        <a:pt x="23336" y="52578"/>
                      </a:lnTo>
                      <a:lnTo>
                        <a:pt x="23336" y="47815"/>
                      </a:lnTo>
                      <a:cubicBezTo>
                        <a:pt x="19031" y="46872"/>
                        <a:pt x="15011" y="44920"/>
                        <a:pt x="11621" y="42100"/>
                      </a:cubicBezTo>
                      <a:cubicBezTo>
                        <a:pt x="8334" y="39195"/>
                        <a:pt x="5763" y="35585"/>
                        <a:pt x="4096" y="31528"/>
                      </a:cubicBezTo>
                      <a:lnTo>
                        <a:pt x="0" y="31528"/>
                      </a:lnTo>
                      <a:lnTo>
                        <a:pt x="0" y="31528"/>
                      </a:lnTo>
                      <a:lnTo>
                        <a:pt x="2572" y="29908"/>
                      </a:lnTo>
                      <a:lnTo>
                        <a:pt x="2572" y="29908"/>
                      </a:lnTo>
                      <a:lnTo>
                        <a:pt x="3429" y="29337"/>
                      </a:lnTo>
                      <a:cubicBezTo>
                        <a:pt x="3153" y="28565"/>
                        <a:pt x="2962" y="27765"/>
                        <a:pt x="2858" y="26956"/>
                      </a:cubicBezTo>
                      <a:cubicBezTo>
                        <a:pt x="4105" y="17983"/>
                        <a:pt x="9230" y="10020"/>
                        <a:pt x="16859" y="5143"/>
                      </a:cubicBezTo>
                      <a:lnTo>
                        <a:pt x="15335" y="0"/>
                      </a:lnTo>
                      <a:lnTo>
                        <a:pt x="19050" y="4000"/>
                      </a:lnTo>
                      <a:cubicBezTo>
                        <a:pt x="27927" y="-953"/>
                        <a:pt x="38748" y="-953"/>
                        <a:pt x="47625" y="4000"/>
                      </a:cubicBezTo>
                      <a:lnTo>
                        <a:pt x="49054" y="2381"/>
                      </a:lnTo>
                      <a:cubicBezTo>
                        <a:pt x="49492" y="2810"/>
                        <a:pt x="49873" y="3286"/>
                        <a:pt x="50197" y="3810"/>
                      </a:cubicBezTo>
                      <a:lnTo>
                        <a:pt x="50197" y="5143"/>
                      </a:lnTo>
                      <a:lnTo>
                        <a:pt x="52768" y="6953"/>
                      </a:lnTo>
                      <a:cubicBezTo>
                        <a:pt x="53597" y="8249"/>
                        <a:pt x="54302" y="9620"/>
                        <a:pt x="54864" y="11049"/>
                      </a:cubicBezTo>
                      <a:lnTo>
                        <a:pt x="56769" y="11049"/>
                      </a:lnTo>
                      <a:cubicBezTo>
                        <a:pt x="57102" y="11316"/>
                        <a:pt x="57398" y="11640"/>
                        <a:pt x="57626" y="12001"/>
                      </a:cubicBezTo>
                      <a:lnTo>
                        <a:pt x="55721" y="13240"/>
                      </a:lnTo>
                      <a:cubicBezTo>
                        <a:pt x="58160" y="21869"/>
                        <a:pt x="56159" y="31147"/>
                        <a:pt x="50387" y="3800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4" name="任意多边形: 形状 2353"/>
                <p:cNvSpPr/>
                <p:nvPr>
                  <p:custDataLst>
                    <p:tags r:id="rId7"/>
                  </p:custDataLst>
                </p:nvPr>
              </p:nvSpPr>
              <p:spPr>
                <a:xfrm>
                  <a:off x="6148101" y="2807303"/>
                  <a:ext cx="71723" cy="61626"/>
                </a:xfrm>
                <a:custGeom>
                  <a:avLst/>
                  <a:gdLst>
                    <a:gd name="connsiteX0" fmla="*/ 71723 w 71723"/>
                    <a:gd name="connsiteY0" fmla="*/ 30480 h 61626"/>
                    <a:gd name="connsiteX1" fmla="*/ 66485 w 71723"/>
                    <a:gd name="connsiteY1" fmla="*/ 31623 h 61626"/>
                    <a:gd name="connsiteX2" fmla="*/ 52102 w 71723"/>
                    <a:gd name="connsiteY2" fmla="*/ 56483 h 61626"/>
                    <a:gd name="connsiteX3" fmla="*/ 53626 w 71723"/>
                    <a:gd name="connsiteY3" fmla="*/ 61627 h 61626"/>
                    <a:gd name="connsiteX4" fmla="*/ 50006 w 71723"/>
                    <a:gd name="connsiteY4" fmla="*/ 57721 h 61626"/>
                    <a:gd name="connsiteX5" fmla="*/ 35623 w 71723"/>
                    <a:gd name="connsiteY5" fmla="*/ 61341 h 61626"/>
                    <a:gd name="connsiteX6" fmla="*/ 21336 w 71723"/>
                    <a:gd name="connsiteY6" fmla="*/ 57721 h 61626"/>
                    <a:gd name="connsiteX7" fmla="*/ 17621 w 71723"/>
                    <a:gd name="connsiteY7" fmla="*/ 61627 h 61626"/>
                    <a:gd name="connsiteX8" fmla="*/ 19145 w 71723"/>
                    <a:gd name="connsiteY8" fmla="*/ 56483 h 61626"/>
                    <a:gd name="connsiteX9" fmla="*/ 4858 w 71723"/>
                    <a:gd name="connsiteY9" fmla="*/ 31623 h 61626"/>
                    <a:gd name="connsiteX10" fmla="*/ 2381 w 71723"/>
                    <a:gd name="connsiteY10" fmla="*/ 31052 h 61626"/>
                    <a:gd name="connsiteX11" fmla="*/ 2381 w 71723"/>
                    <a:gd name="connsiteY11" fmla="*/ 31052 h 61626"/>
                    <a:gd name="connsiteX12" fmla="*/ 0 w 71723"/>
                    <a:gd name="connsiteY12" fmla="*/ 31052 h 61626"/>
                    <a:gd name="connsiteX13" fmla="*/ 4953 w 71723"/>
                    <a:gd name="connsiteY13" fmla="*/ 29908 h 61626"/>
                    <a:gd name="connsiteX14" fmla="*/ 4953 w 71723"/>
                    <a:gd name="connsiteY14" fmla="*/ 29908 h 61626"/>
                    <a:gd name="connsiteX15" fmla="*/ 4953 w 71723"/>
                    <a:gd name="connsiteY15" fmla="*/ 26956 h 61626"/>
                    <a:gd name="connsiteX16" fmla="*/ 18955 w 71723"/>
                    <a:gd name="connsiteY16" fmla="*/ 5144 h 61626"/>
                    <a:gd name="connsiteX17" fmla="*/ 17431 w 71723"/>
                    <a:gd name="connsiteY17" fmla="*/ 0 h 61626"/>
                    <a:gd name="connsiteX18" fmla="*/ 21146 w 71723"/>
                    <a:gd name="connsiteY18" fmla="*/ 4000 h 61626"/>
                    <a:gd name="connsiteX19" fmla="*/ 49721 w 71723"/>
                    <a:gd name="connsiteY19" fmla="*/ 4000 h 61626"/>
                    <a:gd name="connsiteX20" fmla="*/ 51149 w 71723"/>
                    <a:gd name="connsiteY20" fmla="*/ 2381 h 61626"/>
                    <a:gd name="connsiteX21" fmla="*/ 53435 w 71723"/>
                    <a:gd name="connsiteY21" fmla="*/ 0 h 61626"/>
                    <a:gd name="connsiteX22" fmla="*/ 52292 w 71723"/>
                    <a:gd name="connsiteY22" fmla="*/ 3810 h 61626"/>
                    <a:gd name="connsiteX23" fmla="*/ 52292 w 71723"/>
                    <a:gd name="connsiteY23" fmla="*/ 5144 h 61626"/>
                    <a:gd name="connsiteX24" fmla="*/ 54864 w 71723"/>
                    <a:gd name="connsiteY24" fmla="*/ 6953 h 61626"/>
                    <a:gd name="connsiteX25" fmla="*/ 58864 w 71723"/>
                    <a:gd name="connsiteY25" fmla="*/ 10858 h 61626"/>
                    <a:gd name="connsiteX26" fmla="*/ 59722 w 71723"/>
                    <a:gd name="connsiteY26" fmla="*/ 11811 h 61626"/>
                    <a:gd name="connsiteX27" fmla="*/ 66675 w 71723"/>
                    <a:gd name="connsiteY27" fmla="*/ 30004 h 6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23" h="61626">
                      <a:moveTo>
                        <a:pt x="71723" y="30480"/>
                      </a:moveTo>
                      <a:lnTo>
                        <a:pt x="66485" y="31623"/>
                      </a:lnTo>
                      <a:cubicBezTo>
                        <a:pt x="66075" y="41767"/>
                        <a:pt x="60693" y="51064"/>
                        <a:pt x="52102" y="56483"/>
                      </a:cubicBezTo>
                      <a:lnTo>
                        <a:pt x="53626" y="61627"/>
                      </a:lnTo>
                      <a:lnTo>
                        <a:pt x="50006" y="57721"/>
                      </a:lnTo>
                      <a:cubicBezTo>
                        <a:pt x="45568" y="60046"/>
                        <a:pt x="40634" y="61284"/>
                        <a:pt x="35623" y="61341"/>
                      </a:cubicBezTo>
                      <a:cubicBezTo>
                        <a:pt x="30642" y="61284"/>
                        <a:pt x="25746" y="60046"/>
                        <a:pt x="21336" y="57721"/>
                      </a:cubicBezTo>
                      <a:lnTo>
                        <a:pt x="17621" y="61627"/>
                      </a:lnTo>
                      <a:lnTo>
                        <a:pt x="19145" y="56483"/>
                      </a:lnTo>
                      <a:cubicBezTo>
                        <a:pt x="10601" y="51035"/>
                        <a:pt x="5267" y="41748"/>
                        <a:pt x="4858" y="31623"/>
                      </a:cubicBezTo>
                      <a:lnTo>
                        <a:pt x="2381" y="31052"/>
                      </a:lnTo>
                      <a:lnTo>
                        <a:pt x="2381" y="31052"/>
                      </a:lnTo>
                      <a:lnTo>
                        <a:pt x="0" y="31052"/>
                      </a:lnTo>
                      <a:lnTo>
                        <a:pt x="4953" y="29908"/>
                      </a:lnTo>
                      <a:lnTo>
                        <a:pt x="4953" y="29908"/>
                      </a:lnTo>
                      <a:lnTo>
                        <a:pt x="4953" y="26956"/>
                      </a:lnTo>
                      <a:cubicBezTo>
                        <a:pt x="6201" y="17983"/>
                        <a:pt x="11325" y="10020"/>
                        <a:pt x="18955" y="5144"/>
                      </a:cubicBezTo>
                      <a:lnTo>
                        <a:pt x="17431" y="0"/>
                      </a:lnTo>
                      <a:lnTo>
                        <a:pt x="21146" y="4000"/>
                      </a:lnTo>
                      <a:cubicBezTo>
                        <a:pt x="30023" y="-952"/>
                        <a:pt x="40843" y="-952"/>
                        <a:pt x="49721" y="4000"/>
                      </a:cubicBezTo>
                      <a:lnTo>
                        <a:pt x="51149" y="2381"/>
                      </a:lnTo>
                      <a:lnTo>
                        <a:pt x="53435" y="0"/>
                      </a:lnTo>
                      <a:lnTo>
                        <a:pt x="52292" y="3810"/>
                      </a:lnTo>
                      <a:lnTo>
                        <a:pt x="52292" y="5144"/>
                      </a:lnTo>
                      <a:lnTo>
                        <a:pt x="54864" y="6953"/>
                      </a:lnTo>
                      <a:cubicBezTo>
                        <a:pt x="56359" y="8077"/>
                        <a:pt x="57703" y="9392"/>
                        <a:pt x="58864" y="10858"/>
                      </a:cubicBezTo>
                      <a:cubicBezTo>
                        <a:pt x="59198" y="11125"/>
                        <a:pt x="59493" y="11449"/>
                        <a:pt x="59722" y="11811"/>
                      </a:cubicBezTo>
                      <a:cubicBezTo>
                        <a:pt x="63980" y="16945"/>
                        <a:pt x="66427" y="23336"/>
                        <a:pt x="66675" y="300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5" name="任意多边形: 形状 2354"/>
                <p:cNvSpPr/>
                <p:nvPr>
                  <p:custDataLst>
                    <p:tags r:id="rId8"/>
                  </p:custDataLst>
                </p:nvPr>
              </p:nvSpPr>
              <p:spPr>
                <a:xfrm>
                  <a:off x="6151054" y="2806445"/>
                  <a:ext cx="57626" cy="52578"/>
                </a:xfrm>
                <a:custGeom>
                  <a:avLst/>
                  <a:gdLst>
                    <a:gd name="connsiteX0" fmla="*/ 50387 w 57626"/>
                    <a:gd name="connsiteY0" fmla="*/ 38005 h 52578"/>
                    <a:gd name="connsiteX1" fmla="*/ 53245 w 57626"/>
                    <a:gd name="connsiteY1" fmla="*/ 41815 h 52578"/>
                    <a:gd name="connsiteX2" fmla="*/ 48959 w 57626"/>
                    <a:gd name="connsiteY2" fmla="*/ 39719 h 52578"/>
                    <a:gd name="connsiteX3" fmla="*/ 25241 w 57626"/>
                    <a:gd name="connsiteY3" fmla="*/ 48196 h 52578"/>
                    <a:gd name="connsiteX4" fmla="*/ 23336 w 57626"/>
                    <a:gd name="connsiteY4" fmla="*/ 52578 h 52578"/>
                    <a:gd name="connsiteX5" fmla="*/ 23336 w 57626"/>
                    <a:gd name="connsiteY5" fmla="*/ 47816 h 52578"/>
                    <a:gd name="connsiteX6" fmla="*/ 11621 w 57626"/>
                    <a:gd name="connsiteY6" fmla="*/ 42100 h 52578"/>
                    <a:gd name="connsiteX7" fmla="*/ 4096 w 57626"/>
                    <a:gd name="connsiteY7" fmla="*/ 31528 h 52578"/>
                    <a:gd name="connsiteX8" fmla="*/ 0 w 57626"/>
                    <a:gd name="connsiteY8" fmla="*/ 31528 h 52578"/>
                    <a:gd name="connsiteX9" fmla="*/ 0 w 57626"/>
                    <a:gd name="connsiteY9" fmla="*/ 31528 h 52578"/>
                    <a:gd name="connsiteX10" fmla="*/ 2572 w 57626"/>
                    <a:gd name="connsiteY10" fmla="*/ 29908 h 52578"/>
                    <a:gd name="connsiteX11" fmla="*/ 2572 w 57626"/>
                    <a:gd name="connsiteY11" fmla="*/ 29908 h 52578"/>
                    <a:gd name="connsiteX12" fmla="*/ 3429 w 57626"/>
                    <a:gd name="connsiteY12" fmla="*/ 29337 h 52578"/>
                    <a:gd name="connsiteX13" fmla="*/ 2857 w 57626"/>
                    <a:gd name="connsiteY13" fmla="*/ 26956 h 52578"/>
                    <a:gd name="connsiteX14" fmla="*/ 16859 w 57626"/>
                    <a:gd name="connsiteY14" fmla="*/ 5143 h 52578"/>
                    <a:gd name="connsiteX15" fmla="*/ 15335 w 57626"/>
                    <a:gd name="connsiteY15" fmla="*/ 0 h 52578"/>
                    <a:gd name="connsiteX16" fmla="*/ 19050 w 57626"/>
                    <a:gd name="connsiteY16" fmla="*/ 4000 h 52578"/>
                    <a:gd name="connsiteX17" fmla="*/ 47625 w 57626"/>
                    <a:gd name="connsiteY17" fmla="*/ 4000 h 52578"/>
                    <a:gd name="connsiteX18" fmla="*/ 49054 w 57626"/>
                    <a:gd name="connsiteY18" fmla="*/ 2381 h 52578"/>
                    <a:gd name="connsiteX19" fmla="*/ 50197 w 57626"/>
                    <a:gd name="connsiteY19" fmla="*/ 3810 h 52578"/>
                    <a:gd name="connsiteX20" fmla="*/ 50197 w 57626"/>
                    <a:gd name="connsiteY20" fmla="*/ 5143 h 52578"/>
                    <a:gd name="connsiteX21" fmla="*/ 52769 w 57626"/>
                    <a:gd name="connsiteY21" fmla="*/ 6953 h 52578"/>
                    <a:gd name="connsiteX22" fmla="*/ 54864 w 57626"/>
                    <a:gd name="connsiteY22" fmla="*/ 11049 h 52578"/>
                    <a:gd name="connsiteX23" fmla="*/ 56769 w 57626"/>
                    <a:gd name="connsiteY23" fmla="*/ 11049 h 52578"/>
                    <a:gd name="connsiteX24" fmla="*/ 57626 w 57626"/>
                    <a:gd name="connsiteY24" fmla="*/ 12001 h 52578"/>
                    <a:gd name="connsiteX25" fmla="*/ 55721 w 57626"/>
                    <a:gd name="connsiteY25" fmla="*/ 13240 h 52578"/>
                    <a:gd name="connsiteX26" fmla="*/ 50387 w 57626"/>
                    <a:gd name="connsiteY26" fmla="*/ 38005 h 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626" h="52578">
                      <a:moveTo>
                        <a:pt x="50387" y="38005"/>
                      </a:moveTo>
                      <a:lnTo>
                        <a:pt x="53245" y="41815"/>
                      </a:lnTo>
                      <a:lnTo>
                        <a:pt x="48959" y="39719"/>
                      </a:lnTo>
                      <a:cubicBezTo>
                        <a:pt x="42939" y="46292"/>
                        <a:pt x="34061" y="49463"/>
                        <a:pt x="25241" y="48196"/>
                      </a:cubicBezTo>
                      <a:lnTo>
                        <a:pt x="23336" y="52578"/>
                      </a:lnTo>
                      <a:lnTo>
                        <a:pt x="23336" y="47816"/>
                      </a:lnTo>
                      <a:cubicBezTo>
                        <a:pt x="19031" y="46873"/>
                        <a:pt x="15011" y="44920"/>
                        <a:pt x="11621" y="42100"/>
                      </a:cubicBezTo>
                      <a:cubicBezTo>
                        <a:pt x="8334" y="39195"/>
                        <a:pt x="5763" y="35585"/>
                        <a:pt x="4096" y="31528"/>
                      </a:cubicBezTo>
                      <a:lnTo>
                        <a:pt x="0" y="31528"/>
                      </a:lnTo>
                      <a:lnTo>
                        <a:pt x="0" y="31528"/>
                      </a:lnTo>
                      <a:lnTo>
                        <a:pt x="2572" y="29908"/>
                      </a:lnTo>
                      <a:lnTo>
                        <a:pt x="2572" y="29908"/>
                      </a:lnTo>
                      <a:lnTo>
                        <a:pt x="3429" y="29337"/>
                      </a:lnTo>
                      <a:cubicBezTo>
                        <a:pt x="3153" y="28566"/>
                        <a:pt x="2962" y="27765"/>
                        <a:pt x="2857" y="26956"/>
                      </a:cubicBezTo>
                      <a:cubicBezTo>
                        <a:pt x="4105" y="17983"/>
                        <a:pt x="9230" y="10020"/>
                        <a:pt x="16859" y="5143"/>
                      </a:cubicBezTo>
                      <a:lnTo>
                        <a:pt x="15335" y="0"/>
                      </a:lnTo>
                      <a:lnTo>
                        <a:pt x="19050" y="4000"/>
                      </a:lnTo>
                      <a:cubicBezTo>
                        <a:pt x="27927" y="-953"/>
                        <a:pt x="38748" y="-953"/>
                        <a:pt x="47625" y="4000"/>
                      </a:cubicBezTo>
                      <a:lnTo>
                        <a:pt x="49054" y="2381"/>
                      </a:lnTo>
                      <a:cubicBezTo>
                        <a:pt x="49492" y="2810"/>
                        <a:pt x="49873" y="3286"/>
                        <a:pt x="50197" y="3810"/>
                      </a:cubicBezTo>
                      <a:lnTo>
                        <a:pt x="50197" y="5143"/>
                      </a:lnTo>
                      <a:lnTo>
                        <a:pt x="52769" y="6953"/>
                      </a:lnTo>
                      <a:cubicBezTo>
                        <a:pt x="53597" y="8249"/>
                        <a:pt x="54302" y="9620"/>
                        <a:pt x="54864" y="11049"/>
                      </a:cubicBezTo>
                      <a:lnTo>
                        <a:pt x="56769" y="11049"/>
                      </a:lnTo>
                      <a:cubicBezTo>
                        <a:pt x="57102" y="11316"/>
                        <a:pt x="57398" y="11640"/>
                        <a:pt x="57626" y="12001"/>
                      </a:cubicBezTo>
                      <a:lnTo>
                        <a:pt x="55721" y="13240"/>
                      </a:lnTo>
                      <a:cubicBezTo>
                        <a:pt x="58160" y="21869"/>
                        <a:pt x="56159" y="31147"/>
                        <a:pt x="50387" y="3800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6" name="任意多边形: 形状 2355"/>
                <p:cNvSpPr/>
                <p:nvPr>
                  <p:custDataLst>
                    <p:tags r:id="rId9"/>
                  </p:custDataLst>
                </p:nvPr>
              </p:nvSpPr>
              <p:spPr>
                <a:xfrm>
                  <a:off x="5851275" y="2971629"/>
                  <a:ext cx="46083" cy="112598"/>
                </a:xfrm>
                <a:custGeom>
                  <a:avLst/>
                  <a:gdLst>
                    <a:gd name="connsiteX0" fmla="*/ 29650 w 46083"/>
                    <a:gd name="connsiteY0" fmla="*/ 112470 h 112598"/>
                    <a:gd name="connsiteX1" fmla="*/ 26507 w 46083"/>
                    <a:gd name="connsiteY1" fmla="*/ 112470 h 112598"/>
                    <a:gd name="connsiteX2" fmla="*/ 20678 w 46083"/>
                    <a:gd name="connsiteY2" fmla="*/ 100326 h 112598"/>
                    <a:gd name="connsiteX3" fmla="*/ 20697 w 46083"/>
                    <a:gd name="connsiteY3" fmla="*/ 100278 h 112598"/>
                    <a:gd name="connsiteX4" fmla="*/ 4409 w 46083"/>
                    <a:gd name="connsiteY4" fmla="*/ 17601 h 112598"/>
                    <a:gd name="connsiteX5" fmla="*/ 1504 w 46083"/>
                    <a:gd name="connsiteY5" fmla="*/ 4409 h 112598"/>
                    <a:gd name="connsiteX6" fmla="*/ 14696 w 46083"/>
                    <a:gd name="connsiteY6" fmla="*/ 1504 h 112598"/>
                    <a:gd name="connsiteX7" fmla="*/ 38604 w 46083"/>
                    <a:gd name="connsiteY7" fmla="*/ 106279 h 112598"/>
                    <a:gd name="connsiteX8" fmla="*/ 29650 w 46083"/>
                    <a:gd name="connsiteY8" fmla="*/ 112470 h 1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3" h="112598">
                      <a:moveTo>
                        <a:pt x="29650" y="112470"/>
                      </a:moveTo>
                      <a:cubicBezTo>
                        <a:pt x="28612" y="112642"/>
                        <a:pt x="27545" y="112642"/>
                        <a:pt x="26507" y="112470"/>
                      </a:cubicBezTo>
                      <a:cubicBezTo>
                        <a:pt x="21545" y="110727"/>
                        <a:pt x="18935" y="105288"/>
                        <a:pt x="20678" y="100326"/>
                      </a:cubicBezTo>
                      <a:cubicBezTo>
                        <a:pt x="20687" y="100307"/>
                        <a:pt x="20687" y="100297"/>
                        <a:pt x="20697" y="100278"/>
                      </a:cubicBezTo>
                      <a:cubicBezTo>
                        <a:pt x="41271" y="42271"/>
                        <a:pt x="5933" y="18554"/>
                        <a:pt x="4409" y="17601"/>
                      </a:cubicBezTo>
                      <a:cubicBezTo>
                        <a:pt x="-39" y="14763"/>
                        <a:pt x="-1334" y="8857"/>
                        <a:pt x="1504" y="4409"/>
                      </a:cubicBezTo>
                      <a:cubicBezTo>
                        <a:pt x="4343" y="-39"/>
                        <a:pt x="10248" y="-1334"/>
                        <a:pt x="14696" y="1504"/>
                      </a:cubicBezTo>
                      <a:cubicBezTo>
                        <a:pt x="15172" y="1504"/>
                        <a:pt x="64417" y="33794"/>
                        <a:pt x="38604" y="106279"/>
                      </a:cubicBezTo>
                      <a:cubicBezTo>
                        <a:pt x="37213" y="110013"/>
                        <a:pt x="33632" y="112480"/>
                        <a:pt x="29650" y="11247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7" name="任意多边形: 形状 2356"/>
                <p:cNvSpPr/>
                <p:nvPr>
                  <p:custDataLst>
                    <p:tags r:id="rId10"/>
                  </p:custDataLst>
                </p:nvPr>
              </p:nvSpPr>
              <p:spPr>
                <a:xfrm>
                  <a:off x="5968400" y="2908689"/>
                  <a:ext cx="99470" cy="93209"/>
                </a:xfrm>
                <a:custGeom>
                  <a:avLst/>
                  <a:gdLst>
                    <a:gd name="connsiteX0" fmla="*/ 89976 w 99470"/>
                    <a:gd name="connsiteY0" fmla="*/ 93209 h 93209"/>
                    <a:gd name="connsiteX1" fmla="*/ 80451 w 99470"/>
                    <a:gd name="connsiteY1" fmla="*/ 84732 h 93209"/>
                    <a:gd name="connsiteX2" fmla="*/ 43589 w 99470"/>
                    <a:gd name="connsiteY2" fmla="*/ 57109 h 93209"/>
                    <a:gd name="connsiteX3" fmla="*/ 1489 w 99470"/>
                    <a:gd name="connsiteY3" fmla="*/ 7389 h 93209"/>
                    <a:gd name="connsiteX4" fmla="*/ 12909 w 99470"/>
                    <a:gd name="connsiteY4" fmla="*/ 245 h 93209"/>
                    <a:gd name="connsiteX5" fmla="*/ 20053 w 99470"/>
                    <a:gd name="connsiteY5" fmla="*/ 11666 h 93209"/>
                    <a:gd name="connsiteX6" fmla="*/ 19777 w 99470"/>
                    <a:gd name="connsiteY6" fmla="*/ 12628 h 93209"/>
                    <a:gd name="connsiteX7" fmla="*/ 50923 w 99470"/>
                    <a:gd name="connsiteY7" fmla="*/ 39583 h 93209"/>
                    <a:gd name="connsiteX8" fmla="*/ 99406 w 99470"/>
                    <a:gd name="connsiteY8" fmla="*/ 82636 h 93209"/>
                    <a:gd name="connsiteX9" fmla="*/ 91043 w 99470"/>
                    <a:gd name="connsiteY9" fmla="*/ 93200 h 93209"/>
                    <a:gd name="connsiteX10" fmla="*/ 90928 w 99470"/>
                    <a:gd name="connsiteY10" fmla="*/ 93209 h 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70" h="93209">
                      <a:moveTo>
                        <a:pt x="89976" y="93209"/>
                      </a:moveTo>
                      <a:cubicBezTo>
                        <a:pt x="85099" y="93238"/>
                        <a:pt x="80984" y="89580"/>
                        <a:pt x="80451" y="84732"/>
                      </a:cubicBezTo>
                      <a:cubicBezTo>
                        <a:pt x="79022" y="71873"/>
                        <a:pt x="61401" y="64349"/>
                        <a:pt x="43589" y="57109"/>
                      </a:cubicBezTo>
                      <a:cubicBezTo>
                        <a:pt x="21205" y="47584"/>
                        <a:pt x="-6798" y="36250"/>
                        <a:pt x="1489" y="7389"/>
                      </a:cubicBezTo>
                      <a:cubicBezTo>
                        <a:pt x="2670" y="2265"/>
                        <a:pt x="7785" y="-936"/>
                        <a:pt x="12909" y="245"/>
                      </a:cubicBezTo>
                      <a:cubicBezTo>
                        <a:pt x="18034" y="1426"/>
                        <a:pt x="21234" y="6541"/>
                        <a:pt x="20053" y="11666"/>
                      </a:cubicBezTo>
                      <a:cubicBezTo>
                        <a:pt x="19977" y="11989"/>
                        <a:pt x="19881" y="12313"/>
                        <a:pt x="19777" y="12628"/>
                      </a:cubicBezTo>
                      <a:cubicBezTo>
                        <a:pt x="16729" y="23296"/>
                        <a:pt x="24920" y="28725"/>
                        <a:pt x="50923" y="39583"/>
                      </a:cubicBezTo>
                      <a:cubicBezTo>
                        <a:pt x="72355" y="48442"/>
                        <a:pt x="96739" y="58633"/>
                        <a:pt x="99406" y="82636"/>
                      </a:cubicBezTo>
                      <a:cubicBezTo>
                        <a:pt x="100015" y="87866"/>
                        <a:pt x="96272" y="92590"/>
                        <a:pt x="91043" y="93200"/>
                      </a:cubicBezTo>
                      <a:cubicBezTo>
                        <a:pt x="91005" y="93200"/>
                        <a:pt x="90967" y="93209"/>
                        <a:pt x="90928" y="9320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8" name="任意多边形: 形状 2357"/>
                <p:cNvSpPr/>
                <p:nvPr>
                  <p:custDataLst>
                    <p:tags r:id="rId11"/>
                  </p:custDataLst>
                </p:nvPr>
              </p:nvSpPr>
              <p:spPr>
                <a:xfrm>
                  <a:off x="5974234" y="2721109"/>
                  <a:ext cx="76331" cy="71558"/>
                </a:xfrm>
                <a:custGeom>
                  <a:avLst/>
                  <a:gdLst>
                    <a:gd name="connsiteX0" fmla="*/ 10894 w 76331"/>
                    <a:gd name="connsiteY0" fmla="*/ 71430 h 71558"/>
                    <a:gd name="connsiteX1" fmla="*/ 1941 w 76331"/>
                    <a:gd name="connsiteY1" fmla="*/ 65238 h 71558"/>
                    <a:gd name="connsiteX2" fmla="*/ 8513 w 76331"/>
                    <a:gd name="connsiteY2" fmla="*/ 27138 h 71558"/>
                    <a:gd name="connsiteX3" fmla="*/ 66806 w 76331"/>
                    <a:gd name="connsiteY3" fmla="*/ 87 h 71558"/>
                    <a:gd name="connsiteX4" fmla="*/ 76331 w 76331"/>
                    <a:gd name="connsiteY4" fmla="*/ 9612 h 71558"/>
                    <a:gd name="connsiteX5" fmla="*/ 66806 w 76331"/>
                    <a:gd name="connsiteY5" fmla="*/ 19137 h 71558"/>
                    <a:gd name="connsiteX6" fmla="*/ 24134 w 76331"/>
                    <a:gd name="connsiteY6" fmla="*/ 38187 h 71558"/>
                    <a:gd name="connsiteX7" fmla="*/ 19753 w 76331"/>
                    <a:gd name="connsiteY7" fmla="*/ 59142 h 71558"/>
                    <a:gd name="connsiteX8" fmla="*/ 14228 w 76331"/>
                    <a:gd name="connsiteY8" fmla="*/ 71430 h 71558"/>
                    <a:gd name="connsiteX9" fmla="*/ 14228 w 76331"/>
                    <a:gd name="connsiteY9" fmla="*/ 71430 h 71558"/>
                    <a:gd name="connsiteX10" fmla="*/ 10894 w 76331"/>
                    <a:gd name="connsiteY10" fmla="*/ 71430 h 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331" h="71558">
                      <a:moveTo>
                        <a:pt x="10894" y="71430"/>
                      </a:moveTo>
                      <a:cubicBezTo>
                        <a:pt x="6913" y="71439"/>
                        <a:pt x="3331" y="68972"/>
                        <a:pt x="1941" y="65238"/>
                      </a:cubicBezTo>
                      <a:cubicBezTo>
                        <a:pt x="-2145" y="52218"/>
                        <a:pt x="303" y="38035"/>
                        <a:pt x="8513" y="27138"/>
                      </a:cubicBezTo>
                      <a:cubicBezTo>
                        <a:pt x="22296" y="9069"/>
                        <a:pt x="44108" y="-1056"/>
                        <a:pt x="66806" y="87"/>
                      </a:cubicBezTo>
                      <a:cubicBezTo>
                        <a:pt x="72064" y="87"/>
                        <a:pt x="76331" y="4355"/>
                        <a:pt x="76331" y="9612"/>
                      </a:cubicBezTo>
                      <a:cubicBezTo>
                        <a:pt x="76331" y="14870"/>
                        <a:pt x="72064" y="19137"/>
                        <a:pt x="66806" y="19137"/>
                      </a:cubicBezTo>
                      <a:cubicBezTo>
                        <a:pt x="50318" y="18090"/>
                        <a:pt x="34364" y="25214"/>
                        <a:pt x="24134" y="38187"/>
                      </a:cubicBezTo>
                      <a:cubicBezTo>
                        <a:pt x="19476" y="44102"/>
                        <a:pt x="17857" y="51856"/>
                        <a:pt x="19753" y="59142"/>
                      </a:cubicBezTo>
                      <a:cubicBezTo>
                        <a:pt x="21619" y="64057"/>
                        <a:pt x="19153" y="69563"/>
                        <a:pt x="14228" y="71430"/>
                      </a:cubicBezTo>
                      <a:cubicBezTo>
                        <a:pt x="14228" y="71430"/>
                        <a:pt x="14228" y="71430"/>
                        <a:pt x="14228" y="71430"/>
                      </a:cubicBezTo>
                      <a:cubicBezTo>
                        <a:pt x="13123" y="71601"/>
                        <a:pt x="11999" y="71601"/>
                        <a:pt x="10894" y="7143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59" name="任意多边形: 形状 2358"/>
                <p:cNvSpPr/>
                <p:nvPr>
                  <p:custDataLst>
                    <p:tags r:id="rId12"/>
                  </p:custDataLst>
                </p:nvPr>
              </p:nvSpPr>
              <p:spPr>
                <a:xfrm>
                  <a:off x="6145996" y="2968819"/>
                  <a:ext cx="91252" cy="74611"/>
                </a:xfrm>
                <a:custGeom>
                  <a:avLst/>
                  <a:gdLst>
                    <a:gd name="connsiteX0" fmla="*/ 9344 w 91252"/>
                    <a:gd name="connsiteY0" fmla="*/ 74609 h 74611"/>
                    <a:gd name="connsiteX1" fmla="*/ 2772 w 91252"/>
                    <a:gd name="connsiteY1" fmla="*/ 71942 h 74611"/>
                    <a:gd name="connsiteX2" fmla="*/ 2772 w 91252"/>
                    <a:gd name="connsiteY2" fmla="*/ 58511 h 74611"/>
                    <a:gd name="connsiteX3" fmla="*/ 77924 w 91252"/>
                    <a:gd name="connsiteY3" fmla="*/ 790 h 74611"/>
                    <a:gd name="connsiteX4" fmla="*/ 90449 w 91252"/>
                    <a:gd name="connsiteY4" fmla="*/ 5733 h 74611"/>
                    <a:gd name="connsiteX5" fmla="*/ 90497 w 91252"/>
                    <a:gd name="connsiteY5" fmla="*/ 5838 h 74611"/>
                    <a:gd name="connsiteX6" fmla="*/ 85449 w 91252"/>
                    <a:gd name="connsiteY6" fmla="*/ 18316 h 74611"/>
                    <a:gd name="connsiteX7" fmla="*/ 16488 w 91252"/>
                    <a:gd name="connsiteY7" fmla="*/ 71656 h 74611"/>
                    <a:gd name="connsiteX8" fmla="*/ 9344 w 91252"/>
                    <a:gd name="connsiteY8" fmla="*/ 74609 h 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2" h="74611">
                      <a:moveTo>
                        <a:pt x="9344" y="74609"/>
                      </a:moveTo>
                      <a:cubicBezTo>
                        <a:pt x="6896" y="74599"/>
                        <a:pt x="4534" y="73647"/>
                        <a:pt x="2772" y="71942"/>
                      </a:cubicBezTo>
                      <a:cubicBezTo>
                        <a:pt x="-924" y="68227"/>
                        <a:pt x="-924" y="62226"/>
                        <a:pt x="2772" y="58511"/>
                      </a:cubicBezTo>
                      <a:cubicBezTo>
                        <a:pt x="24098" y="34851"/>
                        <a:pt x="49568" y="15296"/>
                        <a:pt x="77924" y="790"/>
                      </a:cubicBezTo>
                      <a:cubicBezTo>
                        <a:pt x="82753" y="-1306"/>
                        <a:pt x="88364" y="914"/>
                        <a:pt x="90449" y="5733"/>
                      </a:cubicBezTo>
                      <a:cubicBezTo>
                        <a:pt x="90469" y="5771"/>
                        <a:pt x="90488" y="5800"/>
                        <a:pt x="90497" y="5838"/>
                      </a:cubicBezTo>
                      <a:cubicBezTo>
                        <a:pt x="92545" y="10677"/>
                        <a:pt x="90288" y="16258"/>
                        <a:pt x="85449" y="18316"/>
                      </a:cubicBezTo>
                      <a:cubicBezTo>
                        <a:pt x="59493" y="31879"/>
                        <a:pt x="36138" y="49939"/>
                        <a:pt x="16488" y="71656"/>
                      </a:cubicBezTo>
                      <a:cubicBezTo>
                        <a:pt x="14631" y="73608"/>
                        <a:pt x="12040" y="74675"/>
                        <a:pt x="9344" y="7460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0" name="任意多边形: 形状 2359"/>
                <p:cNvSpPr/>
                <p:nvPr>
                  <p:custDataLst>
                    <p:tags r:id="rId13"/>
                  </p:custDataLst>
                </p:nvPr>
              </p:nvSpPr>
              <p:spPr>
                <a:xfrm>
                  <a:off x="5856060" y="2976158"/>
                  <a:ext cx="36501" cy="103182"/>
                </a:xfrm>
                <a:custGeom>
                  <a:avLst/>
                  <a:gdLst>
                    <a:gd name="connsiteX0" fmla="*/ 24865 w 36501"/>
                    <a:gd name="connsiteY0" fmla="*/ 103179 h 103182"/>
                    <a:gd name="connsiteX1" fmla="*/ 23246 w 36501"/>
                    <a:gd name="connsiteY1" fmla="*/ 103179 h 103182"/>
                    <a:gd name="connsiteX2" fmla="*/ 20388 w 36501"/>
                    <a:gd name="connsiteY2" fmla="*/ 97083 h 103182"/>
                    <a:gd name="connsiteX3" fmla="*/ 2291 w 36501"/>
                    <a:gd name="connsiteY3" fmla="*/ 8786 h 103182"/>
                    <a:gd name="connsiteX4" fmla="*/ 653 w 36501"/>
                    <a:gd name="connsiteY4" fmla="*/ 2395 h 103182"/>
                    <a:gd name="connsiteX5" fmla="*/ 767 w 36501"/>
                    <a:gd name="connsiteY5" fmla="*/ 2214 h 103182"/>
                    <a:gd name="connsiteX6" fmla="*/ 7339 w 36501"/>
                    <a:gd name="connsiteY6" fmla="*/ 690 h 103182"/>
                    <a:gd name="connsiteX7" fmla="*/ 29342 w 36501"/>
                    <a:gd name="connsiteY7" fmla="*/ 100226 h 103182"/>
                    <a:gd name="connsiteX8" fmla="*/ 24865 w 36501"/>
                    <a:gd name="connsiteY8" fmla="*/ 103179 h 10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1" h="103182">
                      <a:moveTo>
                        <a:pt x="24865" y="103179"/>
                      </a:moveTo>
                      <a:lnTo>
                        <a:pt x="23246" y="103179"/>
                      </a:lnTo>
                      <a:cubicBezTo>
                        <a:pt x="20779" y="102283"/>
                        <a:pt x="19493" y="99559"/>
                        <a:pt x="20388" y="97083"/>
                      </a:cubicBezTo>
                      <a:cubicBezTo>
                        <a:pt x="42296" y="35170"/>
                        <a:pt x="3910" y="9834"/>
                        <a:pt x="2291" y="8786"/>
                      </a:cubicBezTo>
                      <a:cubicBezTo>
                        <a:pt x="72" y="7472"/>
                        <a:pt x="-662" y="4604"/>
                        <a:pt x="653" y="2395"/>
                      </a:cubicBezTo>
                      <a:cubicBezTo>
                        <a:pt x="691" y="2328"/>
                        <a:pt x="729" y="2271"/>
                        <a:pt x="767" y="2214"/>
                      </a:cubicBezTo>
                      <a:cubicBezTo>
                        <a:pt x="2186" y="23"/>
                        <a:pt x="5091" y="-653"/>
                        <a:pt x="7339" y="690"/>
                      </a:cubicBezTo>
                      <a:cubicBezTo>
                        <a:pt x="7339" y="690"/>
                        <a:pt x="53916" y="30979"/>
                        <a:pt x="29342" y="100226"/>
                      </a:cubicBezTo>
                      <a:cubicBezTo>
                        <a:pt x="28647" y="102074"/>
                        <a:pt x="26837" y="103264"/>
                        <a:pt x="24865" y="10317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1" name="任意多边形: 形状 2360"/>
                <p:cNvSpPr/>
                <p:nvPr>
                  <p:custDataLst>
                    <p:tags r:id="rId14"/>
                  </p:custDataLst>
                </p:nvPr>
              </p:nvSpPr>
              <p:spPr>
                <a:xfrm>
                  <a:off x="5973328" y="2913907"/>
                  <a:ext cx="89836" cy="83228"/>
                </a:xfrm>
                <a:custGeom>
                  <a:avLst/>
                  <a:gdLst>
                    <a:gd name="connsiteX0" fmla="*/ 85047 w 89836"/>
                    <a:gd name="connsiteY0" fmla="*/ 83229 h 83228"/>
                    <a:gd name="connsiteX1" fmla="*/ 80380 w 89836"/>
                    <a:gd name="connsiteY1" fmla="*/ 79038 h 83228"/>
                    <a:gd name="connsiteX2" fmla="*/ 40566 w 89836"/>
                    <a:gd name="connsiteY2" fmla="*/ 47510 h 83228"/>
                    <a:gd name="connsiteX3" fmla="*/ 1227 w 89836"/>
                    <a:gd name="connsiteY3" fmla="*/ 3409 h 83228"/>
                    <a:gd name="connsiteX4" fmla="*/ 7133 w 89836"/>
                    <a:gd name="connsiteY4" fmla="*/ 171 h 83228"/>
                    <a:gd name="connsiteX5" fmla="*/ 10371 w 89836"/>
                    <a:gd name="connsiteY5" fmla="*/ 6076 h 83228"/>
                    <a:gd name="connsiteX6" fmla="*/ 44280 w 89836"/>
                    <a:gd name="connsiteY6" fmla="*/ 38747 h 83228"/>
                    <a:gd name="connsiteX7" fmla="*/ 89810 w 89836"/>
                    <a:gd name="connsiteY7" fmla="*/ 77990 h 83228"/>
                    <a:gd name="connsiteX8" fmla="*/ 85619 w 89836"/>
                    <a:gd name="connsiteY8" fmla="*/ 83229 h 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36" h="83228">
                      <a:moveTo>
                        <a:pt x="85047" y="83229"/>
                      </a:moveTo>
                      <a:cubicBezTo>
                        <a:pt x="82647" y="83238"/>
                        <a:pt x="80628" y="81429"/>
                        <a:pt x="80380" y="79038"/>
                      </a:cubicBezTo>
                      <a:cubicBezTo>
                        <a:pt x="78666" y="63322"/>
                        <a:pt x="59330" y="55321"/>
                        <a:pt x="40566" y="47510"/>
                      </a:cubicBezTo>
                      <a:cubicBezTo>
                        <a:pt x="18849" y="38461"/>
                        <a:pt x="-5821" y="28460"/>
                        <a:pt x="1227" y="3409"/>
                      </a:cubicBezTo>
                      <a:cubicBezTo>
                        <a:pt x="2008" y="923"/>
                        <a:pt x="4618" y="-515"/>
                        <a:pt x="7133" y="171"/>
                      </a:cubicBezTo>
                      <a:cubicBezTo>
                        <a:pt x="9657" y="904"/>
                        <a:pt x="11105" y="3552"/>
                        <a:pt x="10371" y="6076"/>
                      </a:cubicBezTo>
                      <a:cubicBezTo>
                        <a:pt x="5895" y="21888"/>
                        <a:pt x="19896" y="28746"/>
                        <a:pt x="44280" y="38747"/>
                      </a:cubicBezTo>
                      <a:cubicBezTo>
                        <a:pt x="64568" y="47129"/>
                        <a:pt x="87524" y="56749"/>
                        <a:pt x="89810" y="77990"/>
                      </a:cubicBezTo>
                      <a:cubicBezTo>
                        <a:pt x="90086" y="80590"/>
                        <a:pt x="88219" y="82934"/>
                        <a:pt x="85619" y="8322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2" name="任意多边形: 形状 2361"/>
                <p:cNvSpPr/>
                <p:nvPr>
                  <p:custDataLst>
                    <p:tags r:id="rId15"/>
                  </p:custDataLst>
                </p:nvPr>
              </p:nvSpPr>
              <p:spPr>
                <a:xfrm>
                  <a:off x="5978916" y="2725489"/>
                  <a:ext cx="66887" cy="62288"/>
                </a:xfrm>
                <a:custGeom>
                  <a:avLst/>
                  <a:gdLst>
                    <a:gd name="connsiteX0" fmla="*/ 6213 w 66887"/>
                    <a:gd name="connsiteY0" fmla="*/ 62288 h 62288"/>
                    <a:gd name="connsiteX1" fmla="*/ 1736 w 66887"/>
                    <a:gd name="connsiteY1" fmla="*/ 59240 h 62288"/>
                    <a:gd name="connsiteX2" fmla="*/ 7737 w 66887"/>
                    <a:gd name="connsiteY2" fmla="*/ 25140 h 62288"/>
                    <a:gd name="connsiteX3" fmla="*/ 62125 w 66887"/>
                    <a:gd name="connsiteY3" fmla="*/ 89 h 62288"/>
                    <a:gd name="connsiteX4" fmla="*/ 66887 w 66887"/>
                    <a:gd name="connsiteY4" fmla="*/ 4852 h 62288"/>
                    <a:gd name="connsiteX5" fmla="*/ 62125 w 66887"/>
                    <a:gd name="connsiteY5" fmla="*/ 9614 h 62288"/>
                    <a:gd name="connsiteX6" fmla="*/ 15547 w 66887"/>
                    <a:gd name="connsiteY6" fmla="*/ 30474 h 62288"/>
                    <a:gd name="connsiteX7" fmla="*/ 10594 w 66887"/>
                    <a:gd name="connsiteY7" fmla="*/ 55906 h 62288"/>
                    <a:gd name="connsiteX8" fmla="*/ 7832 w 66887"/>
                    <a:gd name="connsiteY8" fmla="*/ 62002 h 6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7" h="62288">
                      <a:moveTo>
                        <a:pt x="6213" y="62288"/>
                      </a:moveTo>
                      <a:cubicBezTo>
                        <a:pt x="4222" y="62326"/>
                        <a:pt x="2422" y="61107"/>
                        <a:pt x="1736" y="59240"/>
                      </a:cubicBezTo>
                      <a:cubicBezTo>
                        <a:pt x="-1941" y="47571"/>
                        <a:pt x="298" y="34846"/>
                        <a:pt x="7737" y="25140"/>
                      </a:cubicBezTo>
                      <a:cubicBezTo>
                        <a:pt x="20634" y="8338"/>
                        <a:pt x="40979" y="-1025"/>
                        <a:pt x="62125" y="89"/>
                      </a:cubicBezTo>
                      <a:cubicBezTo>
                        <a:pt x="64753" y="89"/>
                        <a:pt x="66887" y="2223"/>
                        <a:pt x="66887" y="4852"/>
                      </a:cubicBezTo>
                      <a:cubicBezTo>
                        <a:pt x="66887" y="7481"/>
                        <a:pt x="64753" y="9614"/>
                        <a:pt x="62125" y="9614"/>
                      </a:cubicBezTo>
                      <a:cubicBezTo>
                        <a:pt x="44122" y="8519"/>
                        <a:pt x="26720" y="16310"/>
                        <a:pt x="15547" y="30474"/>
                      </a:cubicBezTo>
                      <a:cubicBezTo>
                        <a:pt x="10023" y="37713"/>
                        <a:pt x="8194" y="47124"/>
                        <a:pt x="10594" y="55906"/>
                      </a:cubicBezTo>
                      <a:cubicBezTo>
                        <a:pt x="11499" y="58354"/>
                        <a:pt x="10270" y="61068"/>
                        <a:pt x="7832" y="62002"/>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63" name="任意多边形: 形状 2362"/>
                <p:cNvSpPr/>
                <p:nvPr>
                  <p:custDataLst>
                    <p:tags r:id="rId16"/>
                  </p:custDataLst>
                </p:nvPr>
              </p:nvSpPr>
              <p:spPr>
                <a:xfrm>
                  <a:off x="6150704" y="2972935"/>
                  <a:ext cx="81695" cy="65541"/>
                </a:xfrm>
                <a:custGeom>
                  <a:avLst/>
                  <a:gdLst>
                    <a:gd name="connsiteX0" fmla="*/ 4637 w 81695"/>
                    <a:gd name="connsiteY0" fmla="*/ 65539 h 65541"/>
                    <a:gd name="connsiteX1" fmla="*/ 1398 w 81695"/>
                    <a:gd name="connsiteY1" fmla="*/ 64206 h 65541"/>
                    <a:gd name="connsiteX2" fmla="*/ 1331 w 81695"/>
                    <a:gd name="connsiteY2" fmla="*/ 57605 h 65541"/>
                    <a:gd name="connsiteX3" fmla="*/ 1398 w 81695"/>
                    <a:gd name="connsiteY3" fmla="*/ 57538 h 65541"/>
                    <a:gd name="connsiteX4" fmla="*/ 75026 w 81695"/>
                    <a:gd name="connsiteY4" fmla="*/ 388 h 65541"/>
                    <a:gd name="connsiteX5" fmla="*/ 81284 w 81695"/>
                    <a:gd name="connsiteY5" fmla="*/ 2884 h 65541"/>
                    <a:gd name="connsiteX6" fmla="*/ 81313 w 81695"/>
                    <a:gd name="connsiteY6" fmla="*/ 2960 h 65541"/>
                    <a:gd name="connsiteX7" fmla="*/ 78874 w 81695"/>
                    <a:gd name="connsiteY7" fmla="*/ 9094 h 65541"/>
                    <a:gd name="connsiteX8" fmla="*/ 78741 w 81695"/>
                    <a:gd name="connsiteY8" fmla="*/ 9151 h 65541"/>
                    <a:gd name="connsiteX9" fmla="*/ 8256 w 81695"/>
                    <a:gd name="connsiteY9" fmla="*/ 63634 h 65541"/>
                    <a:gd name="connsiteX10" fmla="*/ 4637 w 81695"/>
                    <a:gd name="connsiteY10" fmla="*/ 65539 h 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95" h="65541">
                      <a:moveTo>
                        <a:pt x="4637" y="65539"/>
                      </a:moveTo>
                      <a:cubicBezTo>
                        <a:pt x="3417" y="65577"/>
                        <a:pt x="2236" y="65092"/>
                        <a:pt x="1398" y="64206"/>
                      </a:cubicBezTo>
                      <a:cubicBezTo>
                        <a:pt x="-440" y="62406"/>
                        <a:pt x="-469" y="59443"/>
                        <a:pt x="1331" y="57605"/>
                      </a:cubicBezTo>
                      <a:cubicBezTo>
                        <a:pt x="1350" y="57586"/>
                        <a:pt x="1379" y="57557"/>
                        <a:pt x="1398" y="57538"/>
                      </a:cubicBezTo>
                      <a:cubicBezTo>
                        <a:pt x="22239" y="34145"/>
                        <a:pt x="47194" y="14771"/>
                        <a:pt x="75026" y="388"/>
                      </a:cubicBezTo>
                      <a:cubicBezTo>
                        <a:pt x="77446" y="-650"/>
                        <a:pt x="80246" y="465"/>
                        <a:pt x="81284" y="2884"/>
                      </a:cubicBezTo>
                      <a:cubicBezTo>
                        <a:pt x="81294" y="2913"/>
                        <a:pt x="81303" y="2932"/>
                        <a:pt x="81313" y="2960"/>
                      </a:cubicBezTo>
                      <a:cubicBezTo>
                        <a:pt x="82332" y="5322"/>
                        <a:pt x="81246" y="8075"/>
                        <a:pt x="78874" y="9094"/>
                      </a:cubicBezTo>
                      <a:cubicBezTo>
                        <a:pt x="78836" y="9113"/>
                        <a:pt x="78789" y="9132"/>
                        <a:pt x="78741" y="9151"/>
                      </a:cubicBezTo>
                      <a:cubicBezTo>
                        <a:pt x="52195" y="22982"/>
                        <a:pt x="28325" y="41432"/>
                        <a:pt x="8256" y="63634"/>
                      </a:cubicBezTo>
                      <a:cubicBezTo>
                        <a:pt x="7389" y="64768"/>
                        <a:pt x="6065" y="65473"/>
                        <a:pt x="4637" y="6553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sp>
          <p:nvSpPr>
            <p:cNvPr id="2347" name="文本框 2346"/>
            <p:cNvSpPr txBox="1"/>
            <p:nvPr>
              <p:custDataLst>
                <p:tags r:id="rId17"/>
              </p:custDataLst>
            </p:nvPr>
          </p:nvSpPr>
          <p:spPr>
            <a:xfrm>
              <a:off x="5063054" y="5593059"/>
              <a:ext cx="2065893" cy="1024972"/>
            </a:xfrm>
            <a:prstGeom prst="rect">
              <a:avLst/>
            </a:prstGeom>
            <a:noFill/>
          </p:spPr>
          <p:txBody>
            <a:bodyPr wrap="square" rtlCol="0">
              <a:spAutoFit/>
            </a:bodyPr>
            <a:p>
              <a:pPr algn="ctr"/>
              <a:r>
                <a:rPr lang="zh-CN" altLang="en-US" sz="1600" dirty="0">
                  <a:solidFill>
                    <a:schemeClr val="accent1"/>
                  </a:solidFill>
                  <a:latin typeface="+mj-ea"/>
                  <a:ea typeface="+mj-ea"/>
                </a:rPr>
                <a:t>结核分枝杆菌的数量</a:t>
              </a:r>
              <a:endParaRPr lang="zh-CN" altLang="en-US" sz="1600" dirty="0">
                <a:solidFill>
                  <a:schemeClr val="accent1"/>
                </a:solidFill>
                <a:latin typeface="+mj-ea"/>
                <a:ea typeface="+mj-ea"/>
              </a:endParaRPr>
            </a:p>
          </p:txBody>
        </p:sp>
      </p:grpSp>
      <p:grpSp>
        <p:nvGrpSpPr>
          <p:cNvPr id="2366" name="组合 2365"/>
          <p:cNvGrpSpPr/>
          <p:nvPr/>
        </p:nvGrpSpPr>
        <p:grpSpPr>
          <a:xfrm>
            <a:off x="3230880" y="2772410"/>
            <a:ext cx="1431290" cy="1652328"/>
            <a:chOff x="1614407" y="3587440"/>
            <a:chExt cx="2065893" cy="2519833"/>
          </a:xfrm>
        </p:grpSpPr>
        <p:grpSp>
          <p:nvGrpSpPr>
            <p:cNvPr id="2367" name="组合 2366"/>
            <p:cNvGrpSpPr/>
            <p:nvPr/>
          </p:nvGrpSpPr>
          <p:grpSpPr>
            <a:xfrm>
              <a:off x="1749483" y="3587440"/>
              <a:ext cx="1795741" cy="1742616"/>
              <a:chOff x="6640010" y="799713"/>
              <a:chExt cx="1789932" cy="1736979"/>
            </a:xfrm>
          </p:grpSpPr>
          <p:sp>
            <p:nvSpPr>
              <p:cNvPr id="2386" name="任意多边形: 形状 2385"/>
              <p:cNvSpPr/>
              <p:nvPr>
                <p:custDataLst>
                  <p:tags r:id="rId18"/>
                </p:custDataLst>
              </p:nvPr>
            </p:nvSpPr>
            <p:spPr>
              <a:xfrm flipH="1">
                <a:off x="6693079" y="852482"/>
                <a:ext cx="1631441" cy="1631442"/>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7" name="任意多边形: 形状 2386"/>
              <p:cNvSpPr/>
              <p:nvPr>
                <p:custDataLst>
                  <p:tags r:id="rId19"/>
                </p:custDataLst>
              </p:nvPr>
            </p:nvSpPr>
            <p:spPr>
              <a:xfrm flipH="1">
                <a:off x="6640010" y="799713"/>
                <a:ext cx="1789932" cy="1736979"/>
              </a:xfrm>
              <a:custGeom>
                <a:avLst/>
                <a:gdLst>
                  <a:gd name="connsiteX0" fmla="*/ 921144 w 1789932"/>
                  <a:gd name="connsiteY0" fmla="*/ 1736979 h 1736979"/>
                  <a:gd name="connsiteX1" fmla="*/ 753408 w 1789932"/>
                  <a:gd name="connsiteY1" fmla="*/ 1720787 h 1736979"/>
                  <a:gd name="connsiteX2" fmla="*/ 749598 w 1789932"/>
                  <a:gd name="connsiteY2" fmla="*/ 1715262 h 1736979"/>
                  <a:gd name="connsiteX3" fmla="*/ 755218 w 1789932"/>
                  <a:gd name="connsiteY3" fmla="*/ 1711452 h 1736979"/>
                  <a:gd name="connsiteX4" fmla="*/ 1221372 w 1789932"/>
                  <a:gd name="connsiteY4" fmla="*/ 1673352 h 1736979"/>
                  <a:gd name="connsiteX5" fmla="*/ 1227468 w 1789932"/>
                  <a:gd name="connsiteY5" fmla="*/ 1676210 h 1736979"/>
                  <a:gd name="connsiteX6" fmla="*/ 1224829 w 1789932"/>
                  <a:gd name="connsiteY6" fmla="*/ 1682258 h 1736979"/>
                  <a:gd name="connsiteX7" fmla="*/ 1224705 w 1789932"/>
                  <a:gd name="connsiteY7" fmla="*/ 1682306 h 1736979"/>
                  <a:gd name="connsiteX8" fmla="*/ 921144 w 1789932"/>
                  <a:gd name="connsiteY8" fmla="*/ 1736979 h 1736979"/>
                  <a:gd name="connsiteX9" fmla="*/ 1267187 w 1789932"/>
                  <a:gd name="connsiteY9" fmla="*/ 1664875 h 1736979"/>
                  <a:gd name="connsiteX10" fmla="*/ 1261472 w 1789932"/>
                  <a:gd name="connsiteY10" fmla="*/ 1661065 h 1736979"/>
                  <a:gd name="connsiteX11" fmla="*/ 1265282 w 1789932"/>
                  <a:gd name="connsiteY11" fmla="*/ 1655350 h 1736979"/>
                  <a:gd name="connsiteX12" fmla="*/ 1466450 w 1789932"/>
                  <a:gd name="connsiteY12" fmla="*/ 1531525 h 1736979"/>
                  <a:gd name="connsiteX13" fmla="*/ 1473051 w 1789932"/>
                  <a:gd name="connsiteY13" fmla="*/ 1532868 h 1736979"/>
                  <a:gd name="connsiteX14" fmla="*/ 1472451 w 1789932"/>
                  <a:gd name="connsiteY14" fmla="*/ 1538859 h 1736979"/>
                  <a:gd name="connsiteX15" fmla="*/ 1269092 w 1789932"/>
                  <a:gd name="connsiteY15" fmla="*/ 1663732 h 1736979"/>
                  <a:gd name="connsiteX16" fmla="*/ 1267187 w 1789932"/>
                  <a:gd name="connsiteY16" fmla="*/ 1664875 h 1736979"/>
                  <a:gd name="connsiteX17" fmla="*/ 488137 w 1789932"/>
                  <a:gd name="connsiteY17" fmla="*/ 1621155 h 1736979"/>
                  <a:gd name="connsiteX18" fmla="*/ 485756 w 1789932"/>
                  <a:gd name="connsiteY18" fmla="*/ 1620488 h 1736979"/>
                  <a:gd name="connsiteX19" fmla="*/ 390506 w 1789932"/>
                  <a:gd name="connsiteY19" fmla="*/ 1556385 h 1736979"/>
                  <a:gd name="connsiteX20" fmla="*/ 390058 w 1789932"/>
                  <a:gd name="connsiteY20" fmla="*/ 1549660 h 1736979"/>
                  <a:gd name="connsiteX21" fmla="*/ 396316 w 1789932"/>
                  <a:gd name="connsiteY21" fmla="*/ 1548860 h 1736979"/>
                  <a:gd name="connsiteX22" fmla="*/ 490518 w 1789932"/>
                  <a:gd name="connsiteY22" fmla="*/ 1612297 h 1736979"/>
                  <a:gd name="connsiteX23" fmla="*/ 492328 w 1789932"/>
                  <a:gd name="connsiteY23" fmla="*/ 1618774 h 1736979"/>
                  <a:gd name="connsiteX24" fmla="*/ 488137 w 1789932"/>
                  <a:gd name="connsiteY24" fmla="*/ 1621155 h 1736979"/>
                  <a:gd name="connsiteX25" fmla="*/ 356597 w 1789932"/>
                  <a:gd name="connsiteY25" fmla="*/ 1527239 h 1736979"/>
                  <a:gd name="connsiteX26" fmla="*/ 353454 w 1789932"/>
                  <a:gd name="connsiteY26" fmla="*/ 1526096 h 1736979"/>
                  <a:gd name="connsiteX27" fmla="*/ 208007 w 1789932"/>
                  <a:gd name="connsiteY27" fmla="*/ 1364171 h 1736979"/>
                  <a:gd name="connsiteX28" fmla="*/ 192957 w 1789932"/>
                  <a:gd name="connsiteY28" fmla="*/ 1366838 h 1736979"/>
                  <a:gd name="connsiteX29" fmla="*/ 187385 w 1789932"/>
                  <a:gd name="connsiteY29" fmla="*/ 1362885 h 1736979"/>
                  <a:gd name="connsiteX30" fmla="*/ 191338 w 1789932"/>
                  <a:gd name="connsiteY30" fmla="*/ 1357313 h 1736979"/>
                  <a:gd name="connsiteX31" fmla="*/ 209150 w 1789932"/>
                  <a:gd name="connsiteY31" fmla="*/ 1354455 h 1736979"/>
                  <a:gd name="connsiteX32" fmla="*/ 213912 w 1789932"/>
                  <a:gd name="connsiteY32" fmla="*/ 1356455 h 1736979"/>
                  <a:gd name="connsiteX33" fmla="*/ 359454 w 1789932"/>
                  <a:gd name="connsiteY33" fmla="*/ 1518380 h 1736979"/>
                  <a:gd name="connsiteX34" fmla="*/ 360112 w 1789932"/>
                  <a:gd name="connsiteY34" fmla="*/ 1524953 h 1736979"/>
                  <a:gd name="connsiteX35" fmla="*/ 360026 w 1789932"/>
                  <a:gd name="connsiteY35" fmla="*/ 1525048 h 1736979"/>
                  <a:gd name="connsiteX36" fmla="*/ 356597 w 1789932"/>
                  <a:gd name="connsiteY36" fmla="*/ 1526858 h 1736979"/>
                  <a:gd name="connsiteX37" fmla="*/ 1505407 w 1789932"/>
                  <a:gd name="connsiteY37" fmla="*/ 1509808 h 1736979"/>
                  <a:gd name="connsiteX38" fmla="*/ 1501883 w 1789932"/>
                  <a:gd name="connsiteY38" fmla="*/ 1508284 h 1736979"/>
                  <a:gd name="connsiteX39" fmla="*/ 1501854 w 1789932"/>
                  <a:gd name="connsiteY39" fmla="*/ 1501550 h 1736979"/>
                  <a:gd name="connsiteX40" fmla="*/ 1501883 w 1789932"/>
                  <a:gd name="connsiteY40" fmla="*/ 1501521 h 1736979"/>
                  <a:gd name="connsiteX41" fmla="*/ 1580274 w 1789932"/>
                  <a:gd name="connsiteY41" fmla="*/ 1419416 h 1736979"/>
                  <a:gd name="connsiteX42" fmla="*/ 1586989 w 1789932"/>
                  <a:gd name="connsiteY42" fmla="*/ 1418797 h 1736979"/>
                  <a:gd name="connsiteX43" fmla="*/ 1587608 w 1789932"/>
                  <a:gd name="connsiteY43" fmla="*/ 1425512 h 1736979"/>
                  <a:gd name="connsiteX44" fmla="*/ 1508360 w 1789932"/>
                  <a:gd name="connsiteY44" fmla="*/ 1508570 h 1736979"/>
                  <a:gd name="connsiteX45" fmla="*/ 1505407 w 1789932"/>
                  <a:gd name="connsiteY45" fmla="*/ 1509427 h 1736979"/>
                  <a:gd name="connsiteX46" fmla="*/ 4743 w 1789932"/>
                  <a:gd name="connsiteY46" fmla="*/ 1400366 h 1736979"/>
                  <a:gd name="connsiteX47" fmla="*/ 0 w 1789932"/>
                  <a:gd name="connsiteY47" fmla="*/ 1395584 h 1736979"/>
                  <a:gd name="connsiteX48" fmla="*/ 1029 w 1789932"/>
                  <a:gd name="connsiteY48" fmla="*/ 1392650 h 1736979"/>
                  <a:gd name="connsiteX49" fmla="*/ 131902 w 1789932"/>
                  <a:gd name="connsiteY49" fmla="*/ 1231392 h 1736979"/>
                  <a:gd name="connsiteX50" fmla="*/ 89325 w 1789932"/>
                  <a:gd name="connsiteY50" fmla="*/ 1118807 h 1736979"/>
                  <a:gd name="connsiteX51" fmla="*/ 92469 w 1789932"/>
                  <a:gd name="connsiteY51" fmla="*/ 1112806 h 1736979"/>
                  <a:gd name="connsiteX52" fmla="*/ 98469 w 1789932"/>
                  <a:gd name="connsiteY52" fmla="*/ 1116044 h 1736979"/>
                  <a:gd name="connsiteX53" fmla="*/ 141808 w 1789932"/>
                  <a:gd name="connsiteY53" fmla="*/ 1230344 h 1736979"/>
                  <a:gd name="connsiteX54" fmla="*/ 141237 w 1789932"/>
                  <a:gd name="connsiteY54" fmla="*/ 1235297 h 1736979"/>
                  <a:gd name="connsiteX55" fmla="*/ 16459 w 1789932"/>
                  <a:gd name="connsiteY55" fmla="*/ 1389031 h 1736979"/>
                  <a:gd name="connsiteX56" fmla="*/ 144475 w 1789932"/>
                  <a:gd name="connsiteY56" fmla="*/ 1366171 h 1736979"/>
                  <a:gd name="connsiteX57" fmla="*/ 150000 w 1789932"/>
                  <a:gd name="connsiteY57" fmla="*/ 1369981 h 1736979"/>
                  <a:gd name="connsiteX58" fmla="*/ 146094 w 1789932"/>
                  <a:gd name="connsiteY58" fmla="*/ 1375505 h 1736979"/>
                  <a:gd name="connsiteX59" fmla="*/ 5505 w 1789932"/>
                  <a:gd name="connsiteY59" fmla="*/ 1400651 h 1736979"/>
                  <a:gd name="connsiteX60" fmla="*/ 1728197 w 1789932"/>
                  <a:gd name="connsiteY60" fmla="*/ 1181291 h 1736979"/>
                  <a:gd name="connsiteX61" fmla="*/ 1726482 w 1789932"/>
                  <a:gd name="connsiteY61" fmla="*/ 1181291 h 1736979"/>
                  <a:gd name="connsiteX62" fmla="*/ 1723720 w 1789932"/>
                  <a:gd name="connsiteY62" fmla="*/ 1175099 h 1736979"/>
                  <a:gd name="connsiteX63" fmla="*/ 1780108 w 1789932"/>
                  <a:gd name="connsiteY63" fmla="*/ 868394 h 1736979"/>
                  <a:gd name="connsiteX64" fmla="*/ 1765440 w 1789932"/>
                  <a:gd name="connsiteY64" fmla="*/ 709517 h 1736979"/>
                  <a:gd name="connsiteX65" fmla="*/ 1769297 w 1789932"/>
                  <a:gd name="connsiteY65" fmla="*/ 703850 h 1736979"/>
                  <a:gd name="connsiteX66" fmla="*/ 1774965 w 1789932"/>
                  <a:gd name="connsiteY66" fmla="*/ 707708 h 1736979"/>
                  <a:gd name="connsiteX67" fmla="*/ 1733150 w 1789932"/>
                  <a:gd name="connsiteY67" fmla="*/ 1178624 h 1736979"/>
                  <a:gd name="connsiteX68" fmla="*/ 1728197 w 1789932"/>
                  <a:gd name="connsiteY68" fmla="*/ 1181672 h 1736979"/>
                  <a:gd name="connsiteX69" fmla="*/ 58083 w 1789932"/>
                  <a:gd name="connsiteY69" fmla="*/ 840105 h 1736979"/>
                  <a:gd name="connsiteX70" fmla="*/ 58083 w 1789932"/>
                  <a:gd name="connsiteY70" fmla="*/ 840105 h 1736979"/>
                  <a:gd name="connsiteX71" fmla="*/ 53511 w 1789932"/>
                  <a:gd name="connsiteY71" fmla="*/ 835162 h 1736979"/>
                  <a:gd name="connsiteX72" fmla="*/ 53511 w 1789932"/>
                  <a:gd name="connsiteY72" fmla="*/ 835152 h 1736979"/>
                  <a:gd name="connsiteX73" fmla="*/ 65322 w 1789932"/>
                  <a:gd name="connsiteY73" fmla="*/ 720852 h 1736979"/>
                  <a:gd name="connsiteX74" fmla="*/ 70895 w 1789932"/>
                  <a:gd name="connsiteY74" fmla="*/ 716899 h 1736979"/>
                  <a:gd name="connsiteX75" fmla="*/ 74847 w 1789932"/>
                  <a:gd name="connsiteY75" fmla="*/ 722471 h 1736979"/>
                  <a:gd name="connsiteX76" fmla="*/ 63132 w 1789932"/>
                  <a:gd name="connsiteY76" fmla="*/ 835438 h 1736979"/>
                  <a:gd name="connsiteX77" fmla="*/ 58283 w 1789932"/>
                  <a:gd name="connsiteY77" fmla="*/ 840115 h 1736979"/>
                  <a:gd name="connsiteX78" fmla="*/ 58083 w 1789932"/>
                  <a:gd name="connsiteY78" fmla="*/ 840105 h 1736979"/>
                  <a:gd name="connsiteX79" fmla="*/ 79229 w 1789932"/>
                  <a:gd name="connsiteY79" fmla="*/ 679799 h 1736979"/>
                  <a:gd name="connsiteX80" fmla="*/ 78181 w 1789932"/>
                  <a:gd name="connsiteY80" fmla="*/ 679799 h 1736979"/>
                  <a:gd name="connsiteX81" fmla="*/ 74552 w 1789932"/>
                  <a:gd name="connsiteY81" fmla="*/ 674122 h 1736979"/>
                  <a:gd name="connsiteX82" fmla="*/ 74562 w 1789932"/>
                  <a:gd name="connsiteY82" fmla="*/ 674084 h 1736979"/>
                  <a:gd name="connsiteX83" fmla="*/ 159525 w 1789932"/>
                  <a:gd name="connsiteY83" fmla="*/ 451104 h 1736979"/>
                  <a:gd name="connsiteX84" fmla="*/ 165830 w 1789932"/>
                  <a:gd name="connsiteY84" fmla="*/ 449161 h 1736979"/>
                  <a:gd name="connsiteX85" fmla="*/ 165906 w 1789932"/>
                  <a:gd name="connsiteY85" fmla="*/ 449199 h 1736979"/>
                  <a:gd name="connsiteX86" fmla="*/ 167821 w 1789932"/>
                  <a:gd name="connsiteY86" fmla="*/ 455657 h 1736979"/>
                  <a:gd name="connsiteX87" fmla="*/ 167811 w 1789932"/>
                  <a:gd name="connsiteY87" fmla="*/ 455676 h 1736979"/>
                  <a:gd name="connsiteX88" fmla="*/ 83801 w 1789932"/>
                  <a:gd name="connsiteY88" fmla="*/ 676180 h 1736979"/>
                  <a:gd name="connsiteX89" fmla="*/ 79229 w 1789932"/>
                  <a:gd name="connsiteY89" fmla="*/ 679704 h 1736979"/>
                  <a:gd name="connsiteX90" fmla="*/ 1760106 w 1789932"/>
                  <a:gd name="connsiteY90" fmla="*/ 667036 h 1736979"/>
                  <a:gd name="connsiteX91" fmla="*/ 1755438 w 1789932"/>
                  <a:gd name="connsiteY91" fmla="*/ 663416 h 1736979"/>
                  <a:gd name="connsiteX92" fmla="*/ 1668094 w 1789932"/>
                  <a:gd name="connsiteY92" fmla="*/ 444341 h 1736979"/>
                  <a:gd name="connsiteX93" fmla="*/ 1669856 w 1789932"/>
                  <a:gd name="connsiteY93" fmla="*/ 437817 h 1736979"/>
                  <a:gd name="connsiteX94" fmla="*/ 1676381 w 1789932"/>
                  <a:gd name="connsiteY94" fmla="*/ 439579 h 1736979"/>
                  <a:gd name="connsiteX95" fmla="*/ 1764678 w 1789932"/>
                  <a:gd name="connsiteY95" fmla="*/ 661321 h 1736979"/>
                  <a:gd name="connsiteX96" fmla="*/ 1761335 w 1789932"/>
                  <a:gd name="connsiteY96" fmla="*/ 667017 h 1736979"/>
                  <a:gd name="connsiteX97" fmla="*/ 1761249 w 1789932"/>
                  <a:gd name="connsiteY97" fmla="*/ 667036 h 1736979"/>
                  <a:gd name="connsiteX98" fmla="*/ 187719 w 1789932"/>
                  <a:gd name="connsiteY98" fmla="*/ 416909 h 1736979"/>
                  <a:gd name="connsiteX99" fmla="*/ 185147 w 1789932"/>
                  <a:gd name="connsiteY99" fmla="*/ 416243 h 1736979"/>
                  <a:gd name="connsiteX100" fmla="*/ 183623 w 1789932"/>
                  <a:gd name="connsiteY100" fmla="*/ 409670 h 1736979"/>
                  <a:gd name="connsiteX101" fmla="*/ 533000 w 1789932"/>
                  <a:gd name="connsiteY101" fmla="*/ 91345 h 1736979"/>
                  <a:gd name="connsiteX102" fmla="*/ 539306 w 1789932"/>
                  <a:gd name="connsiteY102" fmla="*/ 93292 h 1736979"/>
                  <a:gd name="connsiteX103" fmla="*/ 539382 w 1789932"/>
                  <a:gd name="connsiteY103" fmla="*/ 93440 h 1736979"/>
                  <a:gd name="connsiteX104" fmla="*/ 537210 w 1789932"/>
                  <a:gd name="connsiteY104" fmla="*/ 99814 h 1736979"/>
                  <a:gd name="connsiteX105" fmla="*/ 537191 w 1789932"/>
                  <a:gd name="connsiteY105" fmla="*/ 99822 h 1736979"/>
                  <a:gd name="connsiteX106" fmla="*/ 191529 w 1789932"/>
                  <a:gd name="connsiteY106" fmla="*/ 414719 h 1736979"/>
                  <a:gd name="connsiteX107" fmla="*/ 187719 w 1789932"/>
                  <a:gd name="connsiteY107" fmla="*/ 416909 h 1736979"/>
                  <a:gd name="connsiteX108" fmla="*/ 1647425 w 1789932"/>
                  <a:gd name="connsiteY108" fmla="*/ 405670 h 1736979"/>
                  <a:gd name="connsiteX109" fmla="*/ 1643424 w 1789932"/>
                  <a:gd name="connsiteY109" fmla="*/ 403479 h 1736979"/>
                  <a:gd name="connsiteX110" fmla="*/ 1575702 w 1789932"/>
                  <a:gd name="connsiteY110" fmla="*/ 312325 h 1736979"/>
                  <a:gd name="connsiteX111" fmla="*/ 1575635 w 1789932"/>
                  <a:gd name="connsiteY111" fmla="*/ 305724 h 1736979"/>
                  <a:gd name="connsiteX112" fmla="*/ 1575702 w 1789932"/>
                  <a:gd name="connsiteY112" fmla="*/ 305657 h 1736979"/>
                  <a:gd name="connsiteX113" fmla="*/ 1582436 w 1789932"/>
                  <a:gd name="connsiteY113" fmla="*/ 305629 h 1736979"/>
                  <a:gd name="connsiteX114" fmla="*/ 1582464 w 1789932"/>
                  <a:gd name="connsiteY114" fmla="*/ 305657 h 1736979"/>
                  <a:gd name="connsiteX115" fmla="*/ 1650949 w 1789932"/>
                  <a:gd name="connsiteY115" fmla="*/ 397859 h 1736979"/>
                  <a:gd name="connsiteX116" fmla="*/ 1649520 w 1789932"/>
                  <a:gd name="connsiteY116" fmla="*/ 404432 h 1736979"/>
                  <a:gd name="connsiteX117" fmla="*/ 1647425 w 1789932"/>
                  <a:gd name="connsiteY117" fmla="*/ 405670 h 1736979"/>
                  <a:gd name="connsiteX118" fmla="*/ 1361675 w 1789932"/>
                  <a:gd name="connsiteY118" fmla="*/ 130493 h 1736979"/>
                  <a:gd name="connsiteX119" fmla="*/ 1359294 w 1789932"/>
                  <a:gd name="connsiteY119" fmla="*/ 129826 h 1736979"/>
                  <a:gd name="connsiteX120" fmla="*/ 921144 w 1789932"/>
                  <a:gd name="connsiteY120" fmla="*/ 9525 h 1736979"/>
                  <a:gd name="connsiteX121" fmla="*/ 807891 w 1789932"/>
                  <a:gd name="connsiteY121" fmla="*/ 16955 h 1736979"/>
                  <a:gd name="connsiteX122" fmla="*/ 802472 w 1789932"/>
                  <a:gd name="connsiteY122" fmla="*/ 12951 h 1736979"/>
                  <a:gd name="connsiteX123" fmla="*/ 802462 w 1789932"/>
                  <a:gd name="connsiteY123" fmla="*/ 12859 h 1736979"/>
                  <a:gd name="connsiteX124" fmla="*/ 806653 w 1789932"/>
                  <a:gd name="connsiteY124" fmla="*/ 7525 h 1736979"/>
                  <a:gd name="connsiteX125" fmla="*/ 920953 w 1789932"/>
                  <a:gd name="connsiteY125" fmla="*/ 0 h 1736979"/>
                  <a:gd name="connsiteX126" fmla="*/ 1364437 w 1789932"/>
                  <a:gd name="connsiteY126" fmla="*/ 121634 h 1736979"/>
                  <a:gd name="connsiteX127" fmla="*/ 1366085 w 1789932"/>
                  <a:gd name="connsiteY127" fmla="*/ 128166 h 1736979"/>
                  <a:gd name="connsiteX128" fmla="*/ 1366056 w 1789932"/>
                  <a:gd name="connsiteY128" fmla="*/ 128207 h 1736979"/>
                  <a:gd name="connsiteX129" fmla="*/ 1362151 w 1789932"/>
                  <a:gd name="connsiteY129" fmla="*/ 130493 h 17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789932" h="1736979">
                    <a:moveTo>
                      <a:pt x="921144" y="1736979"/>
                    </a:moveTo>
                    <a:cubicBezTo>
                      <a:pt x="864841" y="1737008"/>
                      <a:pt x="808663" y="1731578"/>
                      <a:pt x="753408" y="1720787"/>
                    </a:cubicBezTo>
                    <a:cubicBezTo>
                      <a:pt x="750837" y="1720301"/>
                      <a:pt x="749132" y="1717834"/>
                      <a:pt x="749598" y="1715262"/>
                    </a:cubicBezTo>
                    <a:cubicBezTo>
                      <a:pt x="750122" y="1712681"/>
                      <a:pt x="752618" y="1710985"/>
                      <a:pt x="755218" y="1711452"/>
                    </a:cubicBezTo>
                    <a:cubicBezTo>
                      <a:pt x="911152" y="1741808"/>
                      <a:pt x="1072439" y="1728626"/>
                      <a:pt x="1221372" y="1673352"/>
                    </a:cubicBezTo>
                    <a:cubicBezTo>
                      <a:pt x="1223848" y="1672457"/>
                      <a:pt x="1226572" y="1673743"/>
                      <a:pt x="1227468" y="1676210"/>
                    </a:cubicBezTo>
                    <a:cubicBezTo>
                      <a:pt x="1228411" y="1678610"/>
                      <a:pt x="1227230" y="1681315"/>
                      <a:pt x="1224829" y="1682258"/>
                    </a:cubicBezTo>
                    <a:cubicBezTo>
                      <a:pt x="1224791" y="1682277"/>
                      <a:pt x="1224744" y="1682287"/>
                      <a:pt x="1224705" y="1682306"/>
                    </a:cubicBezTo>
                    <a:cubicBezTo>
                      <a:pt x="1127608" y="1718577"/>
                      <a:pt x="1024785" y="1737093"/>
                      <a:pt x="921144" y="1736979"/>
                    </a:cubicBezTo>
                    <a:close/>
                    <a:moveTo>
                      <a:pt x="1267187" y="1664875"/>
                    </a:moveTo>
                    <a:cubicBezTo>
                      <a:pt x="1264558" y="1665399"/>
                      <a:pt x="1261996" y="1663694"/>
                      <a:pt x="1261472" y="1661065"/>
                    </a:cubicBezTo>
                    <a:cubicBezTo>
                      <a:pt x="1260948" y="1658436"/>
                      <a:pt x="1262653" y="1655874"/>
                      <a:pt x="1265282" y="1655350"/>
                    </a:cubicBezTo>
                    <a:cubicBezTo>
                      <a:pt x="1337729" y="1623546"/>
                      <a:pt x="1405423" y="1581874"/>
                      <a:pt x="1466450" y="1531525"/>
                    </a:cubicBezTo>
                    <a:cubicBezTo>
                      <a:pt x="1468641" y="1530077"/>
                      <a:pt x="1471594" y="1530677"/>
                      <a:pt x="1473051" y="1532868"/>
                    </a:cubicBezTo>
                    <a:cubicBezTo>
                      <a:pt x="1474299" y="1534754"/>
                      <a:pt x="1474051" y="1537259"/>
                      <a:pt x="1472451" y="1538859"/>
                    </a:cubicBezTo>
                    <a:cubicBezTo>
                      <a:pt x="1410748" y="1589656"/>
                      <a:pt x="1342311" y="1631680"/>
                      <a:pt x="1269092" y="1663732"/>
                    </a:cubicBezTo>
                    <a:cubicBezTo>
                      <a:pt x="1268568" y="1664275"/>
                      <a:pt x="1267911" y="1664665"/>
                      <a:pt x="1267187" y="1664875"/>
                    </a:cubicBezTo>
                    <a:close/>
                    <a:moveTo>
                      <a:pt x="488137" y="1621155"/>
                    </a:moveTo>
                    <a:cubicBezTo>
                      <a:pt x="487299" y="1621165"/>
                      <a:pt x="486470" y="1620926"/>
                      <a:pt x="485756" y="1620488"/>
                    </a:cubicBezTo>
                    <a:cubicBezTo>
                      <a:pt x="452628" y="1601238"/>
                      <a:pt x="420814" y="1579826"/>
                      <a:pt x="390506" y="1556385"/>
                    </a:cubicBezTo>
                    <a:cubicBezTo>
                      <a:pt x="388525" y="1554652"/>
                      <a:pt x="388325" y="1551642"/>
                      <a:pt x="390058" y="1549660"/>
                    </a:cubicBezTo>
                    <a:cubicBezTo>
                      <a:pt x="391639" y="1547860"/>
                      <a:pt x="394325" y="1547508"/>
                      <a:pt x="396316" y="1548860"/>
                    </a:cubicBezTo>
                    <a:cubicBezTo>
                      <a:pt x="426301" y="1572044"/>
                      <a:pt x="457762" y="1593237"/>
                      <a:pt x="490518" y="1612297"/>
                    </a:cubicBezTo>
                    <a:cubicBezTo>
                      <a:pt x="492757" y="1613621"/>
                      <a:pt x="493557" y="1616478"/>
                      <a:pt x="492328" y="1618774"/>
                    </a:cubicBezTo>
                    <a:cubicBezTo>
                      <a:pt x="491452" y="1620250"/>
                      <a:pt x="489861" y="1621155"/>
                      <a:pt x="488137" y="1621155"/>
                    </a:cubicBezTo>
                    <a:close/>
                    <a:moveTo>
                      <a:pt x="356597" y="1527239"/>
                    </a:moveTo>
                    <a:cubicBezTo>
                      <a:pt x="355444" y="1527248"/>
                      <a:pt x="354330" y="1526848"/>
                      <a:pt x="353454" y="1526096"/>
                    </a:cubicBezTo>
                    <a:cubicBezTo>
                      <a:pt x="298399" y="1478414"/>
                      <a:pt x="249536" y="1424016"/>
                      <a:pt x="208007" y="1364171"/>
                    </a:cubicBezTo>
                    <a:lnTo>
                      <a:pt x="192957" y="1366838"/>
                    </a:lnTo>
                    <a:cubicBezTo>
                      <a:pt x="190329" y="1367285"/>
                      <a:pt x="187833" y="1365514"/>
                      <a:pt x="187385" y="1362885"/>
                    </a:cubicBezTo>
                    <a:cubicBezTo>
                      <a:pt x="186938" y="1360256"/>
                      <a:pt x="188709" y="1357760"/>
                      <a:pt x="191338" y="1357313"/>
                    </a:cubicBezTo>
                    <a:lnTo>
                      <a:pt x="209150" y="1354455"/>
                    </a:lnTo>
                    <a:cubicBezTo>
                      <a:pt x="210988" y="1354131"/>
                      <a:pt x="212855" y="1354912"/>
                      <a:pt x="213912" y="1356455"/>
                    </a:cubicBezTo>
                    <a:cubicBezTo>
                      <a:pt x="255451" y="1416310"/>
                      <a:pt x="304352" y="1470717"/>
                      <a:pt x="359454" y="1518380"/>
                    </a:cubicBezTo>
                    <a:cubicBezTo>
                      <a:pt x="361445" y="1520009"/>
                      <a:pt x="361740" y="1522952"/>
                      <a:pt x="360112" y="1524953"/>
                    </a:cubicBezTo>
                    <a:cubicBezTo>
                      <a:pt x="360083" y="1524981"/>
                      <a:pt x="360055" y="1525019"/>
                      <a:pt x="360026" y="1525048"/>
                    </a:cubicBezTo>
                    <a:cubicBezTo>
                      <a:pt x="359178" y="1526096"/>
                      <a:pt x="357940" y="1526743"/>
                      <a:pt x="356597" y="1526858"/>
                    </a:cubicBezTo>
                    <a:close/>
                    <a:moveTo>
                      <a:pt x="1505407" y="1509808"/>
                    </a:moveTo>
                    <a:cubicBezTo>
                      <a:pt x="1504064" y="1509827"/>
                      <a:pt x="1502788" y="1509274"/>
                      <a:pt x="1501883" y="1508284"/>
                    </a:cubicBezTo>
                    <a:cubicBezTo>
                      <a:pt x="1500016" y="1506436"/>
                      <a:pt x="1500007" y="1503417"/>
                      <a:pt x="1501854" y="1501550"/>
                    </a:cubicBezTo>
                    <a:cubicBezTo>
                      <a:pt x="1501864" y="1501540"/>
                      <a:pt x="1501873" y="1501531"/>
                      <a:pt x="1501883" y="1501521"/>
                    </a:cubicBezTo>
                    <a:cubicBezTo>
                      <a:pt x="1529791" y="1475908"/>
                      <a:pt x="1555975" y="1448476"/>
                      <a:pt x="1580274" y="1419416"/>
                    </a:cubicBezTo>
                    <a:cubicBezTo>
                      <a:pt x="1581960" y="1417387"/>
                      <a:pt x="1584960" y="1417111"/>
                      <a:pt x="1586989" y="1418797"/>
                    </a:cubicBezTo>
                    <a:cubicBezTo>
                      <a:pt x="1589018" y="1420482"/>
                      <a:pt x="1589294" y="1423483"/>
                      <a:pt x="1587608" y="1425512"/>
                    </a:cubicBezTo>
                    <a:cubicBezTo>
                      <a:pt x="1563024" y="1454887"/>
                      <a:pt x="1536554" y="1482633"/>
                      <a:pt x="1508360" y="1508570"/>
                    </a:cubicBezTo>
                    <a:cubicBezTo>
                      <a:pt x="1507493" y="1509170"/>
                      <a:pt x="1506455" y="1509474"/>
                      <a:pt x="1505407" y="1509427"/>
                    </a:cubicBezTo>
                    <a:close/>
                    <a:moveTo>
                      <a:pt x="4743" y="1400366"/>
                    </a:moveTo>
                    <a:cubicBezTo>
                      <a:pt x="2115" y="1400356"/>
                      <a:pt x="-10" y="1398213"/>
                      <a:pt x="0" y="1395584"/>
                    </a:cubicBezTo>
                    <a:cubicBezTo>
                      <a:pt x="9" y="1394517"/>
                      <a:pt x="371" y="1393489"/>
                      <a:pt x="1029" y="1392650"/>
                    </a:cubicBezTo>
                    <a:lnTo>
                      <a:pt x="131902" y="1231392"/>
                    </a:lnTo>
                    <a:cubicBezTo>
                      <a:pt x="115138" y="1194892"/>
                      <a:pt x="100908" y="1157269"/>
                      <a:pt x="89325" y="1118807"/>
                    </a:cubicBezTo>
                    <a:cubicBezTo>
                      <a:pt x="88573" y="1116282"/>
                      <a:pt x="89973" y="1113625"/>
                      <a:pt x="92469" y="1112806"/>
                    </a:cubicBezTo>
                    <a:cubicBezTo>
                      <a:pt x="95021" y="1112063"/>
                      <a:pt x="97688" y="1113511"/>
                      <a:pt x="98469" y="1116044"/>
                    </a:cubicBezTo>
                    <a:cubicBezTo>
                      <a:pt x="110157" y="1155135"/>
                      <a:pt x="124635" y="1193330"/>
                      <a:pt x="141808" y="1230344"/>
                    </a:cubicBezTo>
                    <a:cubicBezTo>
                      <a:pt x="142589" y="1231964"/>
                      <a:pt x="142370" y="1233897"/>
                      <a:pt x="141237" y="1235297"/>
                    </a:cubicBezTo>
                    <a:lnTo>
                      <a:pt x="16459" y="1389031"/>
                    </a:lnTo>
                    <a:lnTo>
                      <a:pt x="144475" y="1366171"/>
                    </a:lnTo>
                    <a:cubicBezTo>
                      <a:pt x="147047" y="1365704"/>
                      <a:pt x="149514" y="1367409"/>
                      <a:pt x="150000" y="1369981"/>
                    </a:cubicBezTo>
                    <a:cubicBezTo>
                      <a:pt x="150409" y="1372572"/>
                      <a:pt x="148676" y="1375020"/>
                      <a:pt x="146094" y="1375505"/>
                    </a:cubicBezTo>
                    <a:lnTo>
                      <a:pt x="5505" y="1400651"/>
                    </a:lnTo>
                    <a:close/>
                    <a:moveTo>
                      <a:pt x="1728197" y="1181291"/>
                    </a:moveTo>
                    <a:lnTo>
                      <a:pt x="1726482" y="1181291"/>
                    </a:lnTo>
                    <a:cubicBezTo>
                      <a:pt x="1724035" y="1180319"/>
                      <a:pt x="1722806" y="1177566"/>
                      <a:pt x="1723720" y="1175099"/>
                    </a:cubicBezTo>
                    <a:cubicBezTo>
                      <a:pt x="1761163" y="1077182"/>
                      <a:pt x="1780280" y="973226"/>
                      <a:pt x="1780108" y="868394"/>
                    </a:cubicBezTo>
                    <a:cubicBezTo>
                      <a:pt x="1780108" y="815102"/>
                      <a:pt x="1775193" y="761914"/>
                      <a:pt x="1765440" y="709517"/>
                    </a:cubicBezTo>
                    <a:cubicBezTo>
                      <a:pt x="1764945" y="706889"/>
                      <a:pt x="1766669" y="704345"/>
                      <a:pt x="1769297" y="703850"/>
                    </a:cubicBezTo>
                    <a:cubicBezTo>
                      <a:pt x="1771926" y="703355"/>
                      <a:pt x="1774470" y="705079"/>
                      <a:pt x="1774965" y="707708"/>
                    </a:cubicBezTo>
                    <a:cubicBezTo>
                      <a:pt x="1804559" y="865537"/>
                      <a:pt x="1790090" y="1028471"/>
                      <a:pt x="1733150" y="1178624"/>
                    </a:cubicBezTo>
                    <a:cubicBezTo>
                      <a:pt x="1732359" y="1180624"/>
                      <a:pt x="1730340" y="1181862"/>
                      <a:pt x="1728197" y="1181672"/>
                    </a:cubicBezTo>
                    <a:close/>
                    <a:moveTo>
                      <a:pt x="58083" y="840105"/>
                    </a:moveTo>
                    <a:lnTo>
                      <a:pt x="58083" y="840105"/>
                    </a:lnTo>
                    <a:cubicBezTo>
                      <a:pt x="55454" y="840000"/>
                      <a:pt x="53407" y="837791"/>
                      <a:pt x="53511" y="835162"/>
                    </a:cubicBezTo>
                    <a:cubicBezTo>
                      <a:pt x="53511" y="835162"/>
                      <a:pt x="53511" y="835152"/>
                      <a:pt x="53511" y="835152"/>
                    </a:cubicBezTo>
                    <a:cubicBezTo>
                      <a:pt x="54950" y="796833"/>
                      <a:pt x="58893" y="758657"/>
                      <a:pt x="65322" y="720852"/>
                    </a:cubicBezTo>
                    <a:cubicBezTo>
                      <a:pt x="65770" y="718223"/>
                      <a:pt x="68266" y="716452"/>
                      <a:pt x="70895" y="716899"/>
                    </a:cubicBezTo>
                    <a:cubicBezTo>
                      <a:pt x="73523" y="717347"/>
                      <a:pt x="75295" y="719842"/>
                      <a:pt x="74847" y="722471"/>
                    </a:cubicBezTo>
                    <a:cubicBezTo>
                      <a:pt x="68456" y="759828"/>
                      <a:pt x="64541" y="797566"/>
                      <a:pt x="63132" y="835438"/>
                    </a:cubicBezTo>
                    <a:cubicBezTo>
                      <a:pt x="63084" y="838067"/>
                      <a:pt x="60912" y="840162"/>
                      <a:pt x="58283" y="840115"/>
                    </a:cubicBezTo>
                    <a:cubicBezTo>
                      <a:pt x="58217" y="840115"/>
                      <a:pt x="58150" y="840105"/>
                      <a:pt x="58083" y="840105"/>
                    </a:cubicBezTo>
                    <a:close/>
                    <a:moveTo>
                      <a:pt x="79229" y="679799"/>
                    </a:moveTo>
                    <a:lnTo>
                      <a:pt x="78181" y="679799"/>
                    </a:lnTo>
                    <a:cubicBezTo>
                      <a:pt x="75609" y="679237"/>
                      <a:pt x="73990" y="676694"/>
                      <a:pt x="74552" y="674122"/>
                    </a:cubicBezTo>
                    <a:cubicBezTo>
                      <a:pt x="74552" y="674113"/>
                      <a:pt x="74562" y="674094"/>
                      <a:pt x="74562" y="674084"/>
                    </a:cubicBezTo>
                    <a:cubicBezTo>
                      <a:pt x="92393" y="596170"/>
                      <a:pt x="120987" y="521122"/>
                      <a:pt x="159525" y="451104"/>
                    </a:cubicBezTo>
                    <a:cubicBezTo>
                      <a:pt x="160725" y="448828"/>
                      <a:pt x="163554" y="447951"/>
                      <a:pt x="165830" y="449161"/>
                    </a:cubicBezTo>
                    <a:cubicBezTo>
                      <a:pt x="165859" y="449171"/>
                      <a:pt x="165878" y="449190"/>
                      <a:pt x="165906" y="449199"/>
                    </a:cubicBezTo>
                    <a:cubicBezTo>
                      <a:pt x="168221" y="450456"/>
                      <a:pt x="169078" y="453342"/>
                      <a:pt x="167821" y="455657"/>
                    </a:cubicBezTo>
                    <a:cubicBezTo>
                      <a:pt x="167821" y="455667"/>
                      <a:pt x="167811" y="455667"/>
                      <a:pt x="167811" y="455676"/>
                    </a:cubicBezTo>
                    <a:cubicBezTo>
                      <a:pt x="129730" y="524932"/>
                      <a:pt x="101460" y="599142"/>
                      <a:pt x="83801" y="676180"/>
                    </a:cubicBezTo>
                    <a:cubicBezTo>
                      <a:pt x="83306" y="678294"/>
                      <a:pt x="81391" y="679761"/>
                      <a:pt x="79229" y="679704"/>
                    </a:cubicBezTo>
                    <a:close/>
                    <a:moveTo>
                      <a:pt x="1760106" y="667036"/>
                    </a:moveTo>
                    <a:cubicBezTo>
                      <a:pt x="1757896" y="667055"/>
                      <a:pt x="1755972" y="665559"/>
                      <a:pt x="1755438" y="663416"/>
                    </a:cubicBezTo>
                    <a:cubicBezTo>
                      <a:pt x="1736617" y="586692"/>
                      <a:pt x="1707223" y="512969"/>
                      <a:pt x="1668094" y="444341"/>
                    </a:cubicBezTo>
                    <a:cubicBezTo>
                      <a:pt x="1666780" y="442055"/>
                      <a:pt x="1667570" y="439131"/>
                      <a:pt x="1669856" y="437817"/>
                    </a:cubicBezTo>
                    <a:cubicBezTo>
                      <a:pt x="1672142" y="436502"/>
                      <a:pt x="1675067" y="437293"/>
                      <a:pt x="1676381" y="439579"/>
                    </a:cubicBezTo>
                    <a:cubicBezTo>
                      <a:pt x="1715948" y="509045"/>
                      <a:pt x="1745666" y="583673"/>
                      <a:pt x="1764678" y="661321"/>
                    </a:cubicBezTo>
                    <a:cubicBezTo>
                      <a:pt x="1765325" y="663816"/>
                      <a:pt x="1763830" y="666360"/>
                      <a:pt x="1761335" y="667017"/>
                    </a:cubicBezTo>
                    <a:cubicBezTo>
                      <a:pt x="1761306" y="667017"/>
                      <a:pt x="1761277" y="667026"/>
                      <a:pt x="1761249" y="667036"/>
                    </a:cubicBezTo>
                    <a:close/>
                    <a:moveTo>
                      <a:pt x="187719" y="416909"/>
                    </a:moveTo>
                    <a:cubicBezTo>
                      <a:pt x="186814" y="416919"/>
                      <a:pt x="185928" y="416690"/>
                      <a:pt x="185147" y="416243"/>
                    </a:cubicBezTo>
                    <a:cubicBezTo>
                      <a:pt x="182956" y="414823"/>
                      <a:pt x="182280" y="411918"/>
                      <a:pt x="183623" y="409670"/>
                    </a:cubicBezTo>
                    <a:cubicBezTo>
                      <a:pt x="268481" y="273358"/>
                      <a:pt x="389401" y="163188"/>
                      <a:pt x="533000" y="91345"/>
                    </a:cubicBezTo>
                    <a:cubicBezTo>
                      <a:pt x="535276" y="90141"/>
                      <a:pt x="538105" y="91012"/>
                      <a:pt x="539306" y="93292"/>
                    </a:cubicBezTo>
                    <a:cubicBezTo>
                      <a:pt x="539334" y="93341"/>
                      <a:pt x="539353" y="93391"/>
                      <a:pt x="539382" y="93440"/>
                    </a:cubicBezTo>
                    <a:cubicBezTo>
                      <a:pt x="540544" y="95802"/>
                      <a:pt x="539563" y="98655"/>
                      <a:pt x="537210" y="99814"/>
                    </a:cubicBezTo>
                    <a:cubicBezTo>
                      <a:pt x="537200" y="99817"/>
                      <a:pt x="537200" y="99819"/>
                      <a:pt x="537191" y="99822"/>
                    </a:cubicBezTo>
                    <a:cubicBezTo>
                      <a:pt x="395173" y="170955"/>
                      <a:pt x="275549" y="279921"/>
                      <a:pt x="191529" y="414719"/>
                    </a:cubicBezTo>
                    <a:cubicBezTo>
                      <a:pt x="190700" y="416043"/>
                      <a:pt x="189271" y="416862"/>
                      <a:pt x="187719" y="416909"/>
                    </a:cubicBezTo>
                    <a:close/>
                    <a:moveTo>
                      <a:pt x="1647425" y="405670"/>
                    </a:moveTo>
                    <a:cubicBezTo>
                      <a:pt x="1645796" y="405708"/>
                      <a:pt x="1644272" y="404870"/>
                      <a:pt x="1643424" y="403479"/>
                    </a:cubicBezTo>
                    <a:cubicBezTo>
                      <a:pt x="1622851" y="371656"/>
                      <a:pt x="1600229" y="341214"/>
                      <a:pt x="1575702" y="312325"/>
                    </a:cubicBezTo>
                    <a:cubicBezTo>
                      <a:pt x="1573863" y="310525"/>
                      <a:pt x="1573835" y="307562"/>
                      <a:pt x="1575635" y="305724"/>
                    </a:cubicBezTo>
                    <a:cubicBezTo>
                      <a:pt x="1575654" y="305705"/>
                      <a:pt x="1575683" y="305676"/>
                      <a:pt x="1575702" y="305657"/>
                    </a:cubicBezTo>
                    <a:cubicBezTo>
                      <a:pt x="1577550" y="303790"/>
                      <a:pt x="1580569" y="303781"/>
                      <a:pt x="1582436" y="305629"/>
                    </a:cubicBezTo>
                    <a:cubicBezTo>
                      <a:pt x="1582446" y="305638"/>
                      <a:pt x="1582455" y="305648"/>
                      <a:pt x="1582464" y="305657"/>
                    </a:cubicBezTo>
                    <a:cubicBezTo>
                      <a:pt x="1607268" y="334871"/>
                      <a:pt x="1630147" y="365674"/>
                      <a:pt x="1650949" y="397859"/>
                    </a:cubicBezTo>
                    <a:cubicBezTo>
                      <a:pt x="1652369" y="400069"/>
                      <a:pt x="1651730" y="403012"/>
                      <a:pt x="1649520" y="404432"/>
                    </a:cubicBezTo>
                    <a:cubicBezTo>
                      <a:pt x="1648959" y="405041"/>
                      <a:pt x="1648225" y="405470"/>
                      <a:pt x="1647425" y="405670"/>
                    </a:cubicBezTo>
                    <a:close/>
                    <a:moveTo>
                      <a:pt x="1361675" y="130493"/>
                    </a:moveTo>
                    <a:cubicBezTo>
                      <a:pt x="1360837" y="130498"/>
                      <a:pt x="1360008" y="130267"/>
                      <a:pt x="1359294" y="129826"/>
                    </a:cubicBezTo>
                    <a:cubicBezTo>
                      <a:pt x="1226706" y="51085"/>
                      <a:pt x="1075353" y="9528"/>
                      <a:pt x="921144" y="9525"/>
                    </a:cubicBezTo>
                    <a:cubicBezTo>
                      <a:pt x="883272" y="9558"/>
                      <a:pt x="845439" y="12041"/>
                      <a:pt x="807891" y="16955"/>
                    </a:cubicBezTo>
                    <a:cubicBezTo>
                      <a:pt x="805291" y="17345"/>
                      <a:pt x="802862" y="15552"/>
                      <a:pt x="802472" y="12951"/>
                    </a:cubicBezTo>
                    <a:cubicBezTo>
                      <a:pt x="802472" y="12921"/>
                      <a:pt x="802462" y="12889"/>
                      <a:pt x="802462" y="12859"/>
                    </a:cubicBezTo>
                    <a:cubicBezTo>
                      <a:pt x="802176" y="10238"/>
                      <a:pt x="804043" y="7872"/>
                      <a:pt x="806653" y="7525"/>
                    </a:cubicBezTo>
                    <a:cubicBezTo>
                      <a:pt x="844553" y="2540"/>
                      <a:pt x="882729" y="27"/>
                      <a:pt x="920953" y="0"/>
                    </a:cubicBezTo>
                    <a:cubicBezTo>
                      <a:pt x="1077030" y="-68"/>
                      <a:pt x="1230239" y="41952"/>
                      <a:pt x="1364437" y="121634"/>
                    </a:cubicBezTo>
                    <a:cubicBezTo>
                      <a:pt x="1366695" y="122984"/>
                      <a:pt x="1367428" y="125908"/>
                      <a:pt x="1366085" y="128166"/>
                    </a:cubicBezTo>
                    <a:cubicBezTo>
                      <a:pt x="1366076" y="128180"/>
                      <a:pt x="1366066" y="128193"/>
                      <a:pt x="1366056" y="128207"/>
                    </a:cubicBezTo>
                    <a:cubicBezTo>
                      <a:pt x="1365209" y="129566"/>
                      <a:pt x="1363751" y="130420"/>
                      <a:pt x="1362151" y="13049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2368" name="文本框 2367"/>
            <p:cNvSpPr txBox="1"/>
            <p:nvPr>
              <p:custDataLst>
                <p:tags r:id="rId20"/>
              </p:custDataLst>
            </p:nvPr>
          </p:nvSpPr>
          <p:spPr>
            <a:xfrm>
              <a:off x="1614407" y="5593059"/>
              <a:ext cx="2065893" cy="514214"/>
            </a:xfrm>
            <a:prstGeom prst="rect">
              <a:avLst/>
            </a:prstGeom>
            <a:noFill/>
          </p:spPr>
          <p:txBody>
            <a:bodyPr wrap="square" rtlCol="0">
              <a:spAutoFit/>
            </a:bodyPr>
            <a:p>
              <a:pPr algn="ctr"/>
              <a:r>
                <a:rPr lang="zh-CN" altLang="en-US" sz="1600" dirty="0">
                  <a:solidFill>
                    <a:schemeClr val="accent1"/>
                  </a:solidFill>
                  <a:latin typeface="+mj-ea"/>
                  <a:ea typeface="+mj-ea"/>
                </a:rPr>
                <a:t>人体的免疫力</a:t>
              </a:r>
              <a:endParaRPr lang="zh-CN" altLang="en-US" sz="1600" dirty="0">
                <a:solidFill>
                  <a:schemeClr val="accent1"/>
                </a:solidFill>
                <a:latin typeface="+mj-ea"/>
                <a:ea typeface="+mj-ea"/>
              </a:endParaRPr>
            </a:p>
          </p:txBody>
        </p:sp>
        <p:grpSp>
          <p:nvGrpSpPr>
            <p:cNvPr id="2369" name="组合 2368"/>
            <p:cNvGrpSpPr/>
            <p:nvPr/>
          </p:nvGrpSpPr>
          <p:grpSpPr>
            <a:xfrm>
              <a:off x="2027056" y="4000541"/>
              <a:ext cx="1240594" cy="988149"/>
              <a:chOff x="1020529" y="1661114"/>
              <a:chExt cx="1501424" cy="1195903"/>
            </a:xfrm>
          </p:grpSpPr>
          <p:grpSp>
            <p:nvGrpSpPr>
              <p:cNvPr id="2370" name="组合 2369"/>
              <p:cNvGrpSpPr/>
              <p:nvPr/>
            </p:nvGrpSpPr>
            <p:grpSpPr>
              <a:xfrm>
                <a:off x="1020529" y="1661114"/>
                <a:ext cx="1501424" cy="1195903"/>
                <a:chOff x="1020529" y="1661114"/>
                <a:chExt cx="1501424" cy="1195903"/>
              </a:xfrm>
            </p:grpSpPr>
            <p:sp>
              <p:nvSpPr>
                <p:cNvPr id="2374" name="任意多边形: 形状 2373"/>
                <p:cNvSpPr/>
                <p:nvPr>
                  <p:custDataLst>
                    <p:tags r:id="rId21"/>
                  </p:custDataLst>
                </p:nvPr>
              </p:nvSpPr>
              <p:spPr>
                <a:xfrm>
                  <a:off x="1328651" y="1745259"/>
                  <a:ext cx="851651" cy="1111758"/>
                </a:xfrm>
                <a:custGeom>
                  <a:avLst/>
                  <a:gdLst>
                    <a:gd name="connsiteX0" fmla="*/ 772679 w 851651"/>
                    <a:gd name="connsiteY0" fmla="*/ 127826 h 1111758"/>
                    <a:gd name="connsiteX1" fmla="*/ 425779 w 851651"/>
                    <a:gd name="connsiteY1" fmla="*/ 0 h 1111758"/>
                    <a:gd name="connsiteX2" fmla="*/ 82307 w 851651"/>
                    <a:gd name="connsiteY2" fmla="*/ 126111 h 1111758"/>
                    <a:gd name="connsiteX3" fmla="*/ 11 w 851651"/>
                    <a:gd name="connsiteY3" fmla="*/ 202311 h 1111758"/>
                    <a:gd name="connsiteX4" fmla="*/ 11 w 851651"/>
                    <a:gd name="connsiteY4" fmla="*/ 410623 h 1111758"/>
                    <a:gd name="connsiteX5" fmla="*/ 113168 w 851651"/>
                    <a:gd name="connsiteY5" fmla="*/ 826008 h 1111758"/>
                    <a:gd name="connsiteX6" fmla="*/ 429208 w 851651"/>
                    <a:gd name="connsiteY6" fmla="*/ 1111758 h 1111758"/>
                    <a:gd name="connsiteX7" fmla="*/ 738485 w 851651"/>
                    <a:gd name="connsiteY7" fmla="*/ 833533 h 1111758"/>
                    <a:gd name="connsiteX8" fmla="*/ 851642 w 851651"/>
                    <a:gd name="connsiteY8" fmla="*/ 418338 h 1111758"/>
                    <a:gd name="connsiteX9" fmla="*/ 851642 w 851651"/>
                    <a:gd name="connsiteY9" fmla="*/ 231077 h 1111758"/>
                    <a:gd name="connsiteX10" fmla="*/ 772679 w 851651"/>
                    <a:gd name="connsiteY10" fmla="*/ 127826 h 111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651" h="1111758">
                      <a:moveTo>
                        <a:pt x="772679" y="127826"/>
                      </a:moveTo>
                      <a:lnTo>
                        <a:pt x="425779" y="0"/>
                      </a:lnTo>
                      <a:lnTo>
                        <a:pt x="82307" y="126111"/>
                      </a:lnTo>
                      <a:cubicBezTo>
                        <a:pt x="38397" y="147352"/>
                        <a:pt x="11" y="160020"/>
                        <a:pt x="11" y="202311"/>
                      </a:cubicBezTo>
                      <a:lnTo>
                        <a:pt x="11" y="410623"/>
                      </a:lnTo>
                      <a:cubicBezTo>
                        <a:pt x="-770" y="556803"/>
                        <a:pt x="38354" y="700421"/>
                        <a:pt x="113168" y="826008"/>
                      </a:cubicBezTo>
                      <a:cubicBezTo>
                        <a:pt x="186791" y="951357"/>
                        <a:pt x="297102" y="1051093"/>
                        <a:pt x="429208" y="1111758"/>
                      </a:cubicBezTo>
                      <a:cubicBezTo>
                        <a:pt x="569606" y="1064990"/>
                        <a:pt x="674381" y="940308"/>
                        <a:pt x="738485" y="833533"/>
                      </a:cubicBezTo>
                      <a:cubicBezTo>
                        <a:pt x="813237" y="707993"/>
                        <a:pt x="852356" y="564452"/>
                        <a:pt x="851642" y="418338"/>
                      </a:cubicBezTo>
                      <a:lnTo>
                        <a:pt x="851642" y="231077"/>
                      </a:lnTo>
                      <a:cubicBezTo>
                        <a:pt x="851642" y="171355"/>
                        <a:pt x="820781" y="142208"/>
                        <a:pt x="772679" y="127826"/>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5" name="任意多边形: 形状 2374"/>
                <p:cNvSpPr/>
                <p:nvPr>
                  <p:custDataLst>
                    <p:tags r:id="rId22"/>
                  </p:custDataLst>
                </p:nvPr>
              </p:nvSpPr>
              <p:spPr>
                <a:xfrm>
                  <a:off x="1328651" y="1745259"/>
                  <a:ext cx="851651" cy="1111758"/>
                </a:xfrm>
                <a:custGeom>
                  <a:avLst/>
                  <a:gdLst>
                    <a:gd name="connsiteX0" fmla="*/ 772679 w 851651"/>
                    <a:gd name="connsiteY0" fmla="*/ 127826 h 1111758"/>
                    <a:gd name="connsiteX1" fmla="*/ 425779 w 851651"/>
                    <a:gd name="connsiteY1" fmla="*/ 0 h 1111758"/>
                    <a:gd name="connsiteX2" fmla="*/ 82307 w 851651"/>
                    <a:gd name="connsiteY2" fmla="*/ 126111 h 1111758"/>
                    <a:gd name="connsiteX3" fmla="*/ 11 w 851651"/>
                    <a:gd name="connsiteY3" fmla="*/ 202311 h 1111758"/>
                    <a:gd name="connsiteX4" fmla="*/ 11 w 851651"/>
                    <a:gd name="connsiteY4" fmla="*/ 410623 h 1111758"/>
                    <a:gd name="connsiteX5" fmla="*/ 113168 w 851651"/>
                    <a:gd name="connsiteY5" fmla="*/ 826008 h 1111758"/>
                    <a:gd name="connsiteX6" fmla="*/ 429208 w 851651"/>
                    <a:gd name="connsiteY6" fmla="*/ 1111758 h 1111758"/>
                    <a:gd name="connsiteX7" fmla="*/ 738485 w 851651"/>
                    <a:gd name="connsiteY7" fmla="*/ 833533 h 1111758"/>
                    <a:gd name="connsiteX8" fmla="*/ 851642 w 851651"/>
                    <a:gd name="connsiteY8" fmla="*/ 418338 h 1111758"/>
                    <a:gd name="connsiteX9" fmla="*/ 851642 w 851651"/>
                    <a:gd name="connsiteY9" fmla="*/ 231077 h 1111758"/>
                    <a:gd name="connsiteX10" fmla="*/ 772679 w 851651"/>
                    <a:gd name="connsiteY10" fmla="*/ 127826 h 111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651" h="1111758">
                      <a:moveTo>
                        <a:pt x="772679" y="127826"/>
                      </a:moveTo>
                      <a:lnTo>
                        <a:pt x="425779" y="0"/>
                      </a:lnTo>
                      <a:lnTo>
                        <a:pt x="82307" y="126111"/>
                      </a:lnTo>
                      <a:cubicBezTo>
                        <a:pt x="38397" y="147352"/>
                        <a:pt x="11" y="160020"/>
                        <a:pt x="11" y="202311"/>
                      </a:cubicBezTo>
                      <a:lnTo>
                        <a:pt x="11" y="410623"/>
                      </a:lnTo>
                      <a:cubicBezTo>
                        <a:pt x="-770" y="556803"/>
                        <a:pt x="38354" y="700421"/>
                        <a:pt x="113168" y="826008"/>
                      </a:cubicBezTo>
                      <a:cubicBezTo>
                        <a:pt x="186791" y="951357"/>
                        <a:pt x="297102" y="1051093"/>
                        <a:pt x="429208" y="1111758"/>
                      </a:cubicBezTo>
                      <a:cubicBezTo>
                        <a:pt x="569606" y="1064990"/>
                        <a:pt x="674381" y="940308"/>
                        <a:pt x="738485" y="833533"/>
                      </a:cubicBezTo>
                      <a:cubicBezTo>
                        <a:pt x="813237" y="707993"/>
                        <a:pt x="852356" y="564452"/>
                        <a:pt x="851642" y="418338"/>
                      </a:cubicBezTo>
                      <a:lnTo>
                        <a:pt x="851642" y="231077"/>
                      </a:lnTo>
                      <a:cubicBezTo>
                        <a:pt x="851642" y="171355"/>
                        <a:pt x="820781" y="142208"/>
                        <a:pt x="772679" y="12782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6" name="任意多边形: 形状 2375"/>
                <p:cNvSpPr/>
                <p:nvPr>
                  <p:custDataLst>
                    <p:tags r:id="rId23"/>
                  </p:custDataLst>
                </p:nvPr>
              </p:nvSpPr>
              <p:spPr>
                <a:xfrm>
                  <a:off x="1412759" y="1855273"/>
                  <a:ext cx="683341" cy="892492"/>
                </a:xfrm>
                <a:custGeom>
                  <a:avLst/>
                  <a:gdLst>
                    <a:gd name="connsiteX0" fmla="*/ 619991 w 683341"/>
                    <a:gd name="connsiteY0" fmla="*/ 102489 h 892492"/>
                    <a:gd name="connsiteX1" fmla="*/ 341671 w 683341"/>
                    <a:gd name="connsiteY1" fmla="*/ 0 h 892492"/>
                    <a:gd name="connsiteX2" fmla="*/ 66112 w 683341"/>
                    <a:gd name="connsiteY2" fmla="*/ 101060 h 892492"/>
                    <a:gd name="connsiteX3" fmla="*/ 9 w 683341"/>
                    <a:gd name="connsiteY3" fmla="*/ 161925 h 892492"/>
                    <a:gd name="connsiteX4" fmla="*/ 9 w 683341"/>
                    <a:gd name="connsiteY4" fmla="*/ 329375 h 892492"/>
                    <a:gd name="connsiteX5" fmla="*/ 90877 w 683341"/>
                    <a:gd name="connsiteY5" fmla="*/ 662750 h 892492"/>
                    <a:gd name="connsiteX6" fmla="*/ 344433 w 683341"/>
                    <a:gd name="connsiteY6" fmla="*/ 892493 h 892492"/>
                    <a:gd name="connsiteX7" fmla="*/ 592559 w 683341"/>
                    <a:gd name="connsiteY7" fmla="*/ 669322 h 892492"/>
                    <a:gd name="connsiteX8" fmla="*/ 683332 w 683341"/>
                    <a:gd name="connsiteY8" fmla="*/ 335947 h 892492"/>
                    <a:gd name="connsiteX9" fmla="*/ 683332 w 683341"/>
                    <a:gd name="connsiteY9" fmla="*/ 185356 h 892492"/>
                    <a:gd name="connsiteX10" fmla="*/ 619991 w 683341"/>
                    <a:gd name="connsiteY10" fmla="*/ 102489 h 89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41" h="892492">
                      <a:moveTo>
                        <a:pt x="619991" y="102489"/>
                      </a:moveTo>
                      <a:lnTo>
                        <a:pt x="341671" y="0"/>
                      </a:lnTo>
                      <a:lnTo>
                        <a:pt x="66112" y="101060"/>
                      </a:lnTo>
                      <a:cubicBezTo>
                        <a:pt x="30870" y="118110"/>
                        <a:pt x="9" y="128302"/>
                        <a:pt x="9" y="161925"/>
                      </a:cubicBezTo>
                      <a:lnTo>
                        <a:pt x="9" y="329375"/>
                      </a:lnTo>
                      <a:cubicBezTo>
                        <a:pt x="-612" y="446703"/>
                        <a:pt x="30807" y="561966"/>
                        <a:pt x="90877" y="662750"/>
                      </a:cubicBezTo>
                      <a:cubicBezTo>
                        <a:pt x="149849" y="763514"/>
                        <a:pt x="238364" y="843715"/>
                        <a:pt x="344433" y="892493"/>
                      </a:cubicBezTo>
                      <a:cubicBezTo>
                        <a:pt x="457019" y="854964"/>
                        <a:pt x="541124" y="754856"/>
                        <a:pt x="592559" y="669322"/>
                      </a:cubicBezTo>
                      <a:cubicBezTo>
                        <a:pt x="652557" y="568509"/>
                        <a:pt x="683942" y="453257"/>
                        <a:pt x="683332" y="335947"/>
                      </a:cubicBezTo>
                      <a:lnTo>
                        <a:pt x="683332" y="185356"/>
                      </a:lnTo>
                      <a:cubicBezTo>
                        <a:pt x="683332" y="137446"/>
                        <a:pt x="658568" y="114014"/>
                        <a:pt x="619991" y="10248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7" name="任意多边形: 形状 2376"/>
                <p:cNvSpPr/>
                <p:nvPr>
                  <p:custDataLst>
                    <p:tags r:id="rId24"/>
                  </p:custDataLst>
                </p:nvPr>
              </p:nvSpPr>
              <p:spPr>
                <a:xfrm>
                  <a:off x="1204522" y="1757709"/>
                  <a:ext cx="1093411" cy="1002825"/>
                </a:xfrm>
                <a:custGeom>
                  <a:avLst/>
                  <a:gdLst>
                    <a:gd name="connsiteX0" fmla="*/ 1066448 w 1093411"/>
                    <a:gd name="connsiteY0" fmla="*/ 964530 h 1002825"/>
                    <a:gd name="connsiteX1" fmla="*/ 1071211 w 1093411"/>
                    <a:gd name="connsiteY1" fmla="*/ 957958 h 1002825"/>
                    <a:gd name="connsiteX2" fmla="*/ 1073973 w 1093411"/>
                    <a:gd name="connsiteY2" fmla="*/ 954434 h 1002825"/>
                    <a:gd name="connsiteX3" fmla="*/ 1076735 w 1093411"/>
                    <a:gd name="connsiteY3" fmla="*/ 949671 h 1002825"/>
                    <a:gd name="connsiteX4" fmla="*/ 1082927 w 1093411"/>
                    <a:gd name="connsiteY4" fmla="*/ 937384 h 1002825"/>
                    <a:gd name="connsiteX5" fmla="*/ 1085975 w 1093411"/>
                    <a:gd name="connsiteY5" fmla="*/ 929669 h 1002825"/>
                    <a:gd name="connsiteX6" fmla="*/ 1088451 w 1093411"/>
                    <a:gd name="connsiteY6" fmla="*/ 920810 h 1002825"/>
                    <a:gd name="connsiteX7" fmla="*/ 1090451 w 1093411"/>
                    <a:gd name="connsiteY7" fmla="*/ 911285 h 1002825"/>
                    <a:gd name="connsiteX8" fmla="*/ 1091975 w 1093411"/>
                    <a:gd name="connsiteY8" fmla="*/ 900332 h 1002825"/>
                    <a:gd name="connsiteX9" fmla="*/ 1089594 w 1093411"/>
                    <a:gd name="connsiteY9" fmla="*/ 847849 h 1002825"/>
                    <a:gd name="connsiteX10" fmla="*/ 1041207 w 1093411"/>
                    <a:gd name="connsiteY10" fmla="*/ 711546 h 1002825"/>
                    <a:gd name="connsiteX11" fmla="*/ 937575 w 1093411"/>
                    <a:gd name="connsiteY11" fmla="*/ 550383 h 1002825"/>
                    <a:gd name="connsiteX12" fmla="*/ 783080 w 1093411"/>
                    <a:gd name="connsiteY12" fmla="*/ 376838 h 1002825"/>
                    <a:gd name="connsiteX13" fmla="*/ 580292 w 1093411"/>
                    <a:gd name="connsiteY13" fmla="*/ 203959 h 1002825"/>
                    <a:gd name="connsiteX14" fmla="*/ 460373 w 1093411"/>
                    <a:gd name="connsiteY14" fmla="*/ 123663 h 1002825"/>
                    <a:gd name="connsiteX15" fmla="*/ 327023 w 1093411"/>
                    <a:gd name="connsiteY15" fmla="*/ 53845 h 1002825"/>
                    <a:gd name="connsiteX16" fmla="*/ 178814 w 1093411"/>
                    <a:gd name="connsiteY16" fmla="*/ 7363 h 1002825"/>
                    <a:gd name="connsiteX17" fmla="*/ 99756 w 1093411"/>
                    <a:gd name="connsiteY17" fmla="*/ 5458 h 1002825"/>
                    <a:gd name="connsiteX18" fmla="*/ 61656 w 1093411"/>
                    <a:gd name="connsiteY18" fmla="*/ 16507 h 1002825"/>
                    <a:gd name="connsiteX19" fmla="*/ 9935 w 1093411"/>
                    <a:gd name="connsiteY19" fmla="*/ 74419 h 1002825"/>
                    <a:gd name="connsiteX20" fmla="*/ 3268 w 1093411"/>
                    <a:gd name="connsiteY20" fmla="*/ 113567 h 1002825"/>
                    <a:gd name="connsiteX21" fmla="*/ 14222 w 1093411"/>
                    <a:gd name="connsiteY21" fmla="*/ 191957 h 1002825"/>
                    <a:gd name="connsiteX22" fmla="*/ 77182 w 1093411"/>
                    <a:gd name="connsiteY22" fmla="*/ 333975 h 1002825"/>
                    <a:gd name="connsiteX23" fmla="*/ 161764 w 1093411"/>
                    <a:gd name="connsiteY23" fmla="*/ 458372 h 1002825"/>
                    <a:gd name="connsiteX24" fmla="*/ 255204 w 1093411"/>
                    <a:gd name="connsiteY24" fmla="*/ 568385 h 1002825"/>
                    <a:gd name="connsiteX25" fmla="*/ 450657 w 1093411"/>
                    <a:gd name="connsiteY25" fmla="*/ 750027 h 1002825"/>
                    <a:gd name="connsiteX26" fmla="*/ 641157 w 1093411"/>
                    <a:gd name="connsiteY26" fmla="*/ 883377 h 1002825"/>
                    <a:gd name="connsiteX27" fmla="*/ 812607 w 1093411"/>
                    <a:gd name="connsiteY27" fmla="*/ 967959 h 1002825"/>
                    <a:gd name="connsiteX28" fmla="*/ 953101 w 1093411"/>
                    <a:gd name="connsiteY28" fmla="*/ 1000439 h 1002825"/>
                    <a:gd name="connsiteX29" fmla="*/ 1005584 w 1093411"/>
                    <a:gd name="connsiteY29" fmla="*/ 996820 h 1002825"/>
                    <a:gd name="connsiteX30" fmla="*/ 1016252 w 1093411"/>
                    <a:gd name="connsiteY30" fmla="*/ 994153 h 1002825"/>
                    <a:gd name="connsiteX31" fmla="*/ 1025777 w 1093411"/>
                    <a:gd name="connsiteY31" fmla="*/ 990914 h 1002825"/>
                    <a:gd name="connsiteX32" fmla="*/ 1034349 w 1093411"/>
                    <a:gd name="connsiteY32" fmla="*/ 987485 h 1002825"/>
                    <a:gd name="connsiteX33" fmla="*/ 1041588 w 1093411"/>
                    <a:gd name="connsiteY33" fmla="*/ 983580 h 1002825"/>
                    <a:gd name="connsiteX34" fmla="*/ 1053113 w 1093411"/>
                    <a:gd name="connsiteY34" fmla="*/ 976055 h 1002825"/>
                    <a:gd name="connsiteX35" fmla="*/ 1057495 w 1093411"/>
                    <a:gd name="connsiteY35" fmla="*/ 972817 h 1002825"/>
                    <a:gd name="connsiteX36" fmla="*/ 1060733 w 1093411"/>
                    <a:gd name="connsiteY36" fmla="*/ 969674 h 1002825"/>
                    <a:gd name="connsiteX37" fmla="*/ 1066734 w 1093411"/>
                    <a:gd name="connsiteY37" fmla="*/ 964149 h 1002825"/>
                    <a:gd name="connsiteX38" fmla="*/ 1061019 w 1093411"/>
                    <a:gd name="connsiteY38" fmla="*/ 969864 h 1002825"/>
                    <a:gd name="connsiteX39" fmla="*/ 1057781 w 1093411"/>
                    <a:gd name="connsiteY39" fmla="*/ 973103 h 1002825"/>
                    <a:gd name="connsiteX40" fmla="*/ 1053399 w 1093411"/>
                    <a:gd name="connsiteY40" fmla="*/ 976436 h 1002825"/>
                    <a:gd name="connsiteX41" fmla="*/ 1041207 w 1093411"/>
                    <a:gd name="connsiteY41" fmla="*/ 985009 h 1002825"/>
                    <a:gd name="connsiteX42" fmla="*/ 1033968 w 1093411"/>
                    <a:gd name="connsiteY42" fmla="*/ 989009 h 1002825"/>
                    <a:gd name="connsiteX43" fmla="*/ 1025396 w 1093411"/>
                    <a:gd name="connsiteY43" fmla="*/ 992534 h 1002825"/>
                    <a:gd name="connsiteX44" fmla="*/ 1015871 w 1093411"/>
                    <a:gd name="connsiteY44" fmla="*/ 995772 h 1002825"/>
                    <a:gd name="connsiteX45" fmla="*/ 1005107 w 1093411"/>
                    <a:gd name="connsiteY45" fmla="*/ 998630 h 1002825"/>
                    <a:gd name="connsiteX46" fmla="*/ 952434 w 1093411"/>
                    <a:gd name="connsiteY46" fmla="*/ 1002535 h 1002825"/>
                    <a:gd name="connsiteX47" fmla="*/ 811369 w 1093411"/>
                    <a:gd name="connsiteY47" fmla="*/ 970436 h 1002825"/>
                    <a:gd name="connsiteX48" fmla="*/ 638966 w 1093411"/>
                    <a:gd name="connsiteY48" fmla="*/ 886139 h 1002825"/>
                    <a:gd name="connsiteX49" fmla="*/ 448466 w 1093411"/>
                    <a:gd name="connsiteY49" fmla="*/ 752789 h 1002825"/>
                    <a:gd name="connsiteX50" fmla="*/ 252823 w 1093411"/>
                    <a:gd name="connsiteY50" fmla="*/ 570862 h 1002825"/>
                    <a:gd name="connsiteX51" fmla="*/ 159192 w 1093411"/>
                    <a:gd name="connsiteY51" fmla="*/ 460658 h 1002825"/>
                    <a:gd name="connsiteX52" fmla="*/ 74324 w 1093411"/>
                    <a:gd name="connsiteY52" fmla="*/ 335975 h 1002825"/>
                    <a:gd name="connsiteX53" fmla="*/ 10983 w 1093411"/>
                    <a:gd name="connsiteY53" fmla="*/ 193100 h 1002825"/>
                    <a:gd name="connsiteX54" fmla="*/ 29 w 1093411"/>
                    <a:gd name="connsiteY54" fmla="*/ 113852 h 1002825"/>
                    <a:gd name="connsiteX55" fmla="*/ 6792 w 1093411"/>
                    <a:gd name="connsiteY55" fmla="*/ 73752 h 1002825"/>
                    <a:gd name="connsiteX56" fmla="*/ 27176 w 1093411"/>
                    <a:gd name="connsiteY56" fmla="*/ 38224 h 1002825"/>
                    <a:gd name="connsiteX57" fmla="*/ 60132 w 1093411"/>
                    <a:gd name="connsiteY57" fmla="*/ 13459 h 1002825"/>
                    <a:gd name="connsiteX58" fmla="*/ 99089 w 1093411"/>
                    <a:gd name="connsiteY58" fmla="*/ 2124 h 1002825"/>
                    <a:gd name="connsiteX59" fmla="*/ 179099 w 1093411"/>
                    <a:gd name="connsiteY59" fmla="*/ 4124 h 1002825"/>
                    <a:gd name="connsiteX60" fmla="*/ 328070 w 1093411"/>
                    <a:gd name="connsiteY60" fmla="*/ 50797 h 1002825"/>
                    <a:gd name="connsiteX61" fmla="*/ 461420 w 1093411"/>
                    <a:gd name="connsiteY61" fmla="*/ 120901 h 1002825"/>
                    <a:gd name="connsiteX62" fmla="*/ 581531 w 1093411"/>
                    <a:gd name="connsiteY62" fmla="*/ 201387 h 1002825"/>
                    <a:gd name="connsiteX63" fmla="*/ 784985 w 1093411"/>
                    <a:gd name="connsiteY63" fmla="*/ 375409 h 1002825"/>
                    <a:gd name="connsiteX64" fmla="*/ 939385 w 1093411"/>
                    <a:gd name="connsiteY64" fmla="*/ 549526 h 1002825"/>
                    <a:gd name="connsiteX65" fmla="*/ 1042826 w 1093411"/>
                    <a:gd name="connsiteY65" fmla="*/ 711451 h 1002825"/>
                    <a:gd name="connsiteX66" fmla="*/ 1090451 w 1093411"/>
                    <a:gd name="connsiteY66" fmla="*/ 847944 h 1002825"/>
                    <a:gd name="connsiteX67" fmla="*/ 1092642 w 1093411"/>
                    <a:gd name="connsiteY67" fmla="*/ 900713 h 1002825"/>
                    <a:gd name="connsiteX68" fmla="*/ 1091023 w 1093411"/>
                    <a:gd name="connsiteY68" fmla="*/ 911666 h 1002825"/>
                    <a:gd name="connsiteX69" fmla="*/ 1088927 w 1093411"/>
                    <a:gd name="connsiteY69" fmla="*/ 921668 h 1002825"/>
                    <a:gd name="connsiteX70" fmla="*/ 1086356 w 1093411"/>
                    <a:gd name="connsiteY70" fmla="*/ 930526 h 1002825"/>
                    <a:gd name="connsiteX71" fmla="*/ 1083212 w 1093411"/>
                    <a:gd name="connsiteY71" fmla="*/ 938241 h 1002825"/>
                    <a:gd name="connsiteX72" fmla="*/ 1076831 w 1093411"/>
                    <a:gd name="connsiteY72" fmla="*/ 950624 h 1002825"/>
                    <a:gd name="connsiteX73" fmla="*/ 1074068 w 1093411"/>
                    <a:gd name="connsiteY73" fmla="*/ 955291 h 1002825"/>
                    <a:gd name="connsiteX74" fmla="*/ 1071211 w 1093411"/>
                    <a:gd name="connsiteY74" fmla="*/ 958815 h 100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93411" h="1002825">
                      <a:moveTo>
                        <a:pt x="1066448" y="964530"/>
                      </a:moveTo>
                      <a:cubicBezTo>
                        <a:pt x="1066448" y="964530"/>
                        <a:pt x="1067972" y="962244"/>
                        <a:pt x="1071211" y="957958"/>
                      </a:cubicBezTo>
                      <a:lnTo>
                        <a:pt x="1073973" y="954434"/>
                      </a:lnTo>
                      <a:cubicBezTo>
                        <a:pt x="1074926" y="953005"/>
                        <a:pt x="1075688" y="951386"/>
                        <a:pt x="1076735" y="949671"/>
                      </a:cubicBezTo>
                      <a:cubicBezTo>
                        <a:pt x="1079183" y="945775"/>
                        <a:pt x="1081250" y="941661"/>
                        <a:pt x="1082927" y="937384"/>
                      </a:cubicBezTo>
                      <a:cubicBezTo>
                        <a:pt x="1083879" y="934907"/>
                        <a:pt x="1085022" y="932431"/>
                        <a:pt x="1085975" y="929669"/>
                      </a:cubicBezTo>
                      <a:cubicBezTo>
                        <a:pt x="1086927" y="926906"/>
                        <a:pt x="1087594" y="923858"/>
                        <a:pt x="1088451" y="920810"/>
                      </a:cubicBezTo>
                      <a:cubicBezTo>
                        <a:pt x="1089356" y="917686"/>
                        <a:pt x="1090023" y="914505"/>
                        <a:pt x="1090451" y="911285"/>
                      </a:cubicBezTo>
                      <a:cubicBezTo>
                        <a:pt x="1091175" y="907666"/>
                        <a:pt x="1091680" y="904008"/>
                        <a:pt x="1091975" y="900332"/>
                      </a:cubicBezTo>
                      <a:cubicBezTo>
                        <a:pt x="1093423" y="882806"/>
                        <a:pt x="1092623" y="865165"/>
                        <a:pt x="1089594" y="847849"/>
                      </a:cubicBezTo>
                      <a:cubicBezTo>
                        <a:pt x="1080555" y="800205"/>
                        <a:pt x="1064229" y="754228"/>
                        <a:pt x="1041207" y="711546"/>
                      </a:cubicBezTo>
                      <a:cubicBezTo>
                        <a:pt x="1011594" y="654806"/>
                        <a:pt x="976913" y="600866"/>
                        <a:pt x="937575" y="550383"/>
                      </a:cubicBezTo>
                      <a:cubicBezTo>
                        <a:pt x="890217" y="488974"/>
                        <a:pt x="838591" y="430982"/>
                        <a:pt x="783080" y="376838"/>
                      </a:cubicBezTo>
                      <a:cubicBezTo>
                        <a:pt x="719615" y="314532"/>
                        <a:pt x="651854" y="256764"/>
                        <a:pt x="580292" y="203959"/>
                      </a:cubicBezTo>
                      <a:cubicBezTo>
                        <a:pt x="542192" y="176051"/>
                        <a:pt x="502473" y="149095"/>
                        <a:pt x="460373" y="123663"/>
                      </a:cubicBezTo>
                      <a:cubicBezTo>
                        <a:pt x="417491" y="97509"/>
                        <a:pt x="372946" y="74187"/>
                        <a:pt x="327023" y="53845"/>
                      </a:cubicBezTo>
                      <a:cubicBezTo>
                        <a:pt x="279767" y="32191"/>
                        <a:pt x="229972" y="16573"/>
                        <a:pt x="178814" y="7363"/>
                      </a:cubicBezTo>
                      <a:cubicBezTo>
                        <a:pt x="152709" y="2728"/>
                        <a:pt x="126053" y="2085"/>
                        <a:pt x="99756" y="5458"/>
                      </a:cubicBezTo>
                      <a:cubicBezTo>
                        <a:pt x="86610" y="7379"/>
                        <a:pt x="73790" y="11097"/>
                        <a:pt x="61656" y="16507"/>
                      </a:cubicBezTo>
                      <a:cubicBezTo>
                        <a:pt x="36973" y="27589"/>
                        <a:pt x="18168" y="48645"/>
                        <a:pt x="9935" y="74419"/>
                      </a:cubicBezTo>
                      <a:cubicBezTo>
                        <a:pt x="5963" y="87109"/>
                        <a:pt x="3720" y="100277"/>
                        <a:pt x="3268" y="113567"/>
                      </a:cubicBezTo>
                      <a:cubicBezTo>
                        <a:pt x="2930" y="140100"/>
                        <a:pt x="6624" y="166532"/>
                        <a:pt x="14222" y="191957"/>
                      </a:cubicBezTo>
                      <a:cubicBezTo>
                        <a:pt x="29171" y="241749"/>
                        <a:pt x="50324" y="289463"/>
                        <a:pt x="77182" y="333975"/>
                      </a:cubicBezTo>
                      <a:cubicBezTo>
                        <a:pt x="102685" y="377207"/>
                        <a:pt x="130937" y="418758"/>
                        <a:pt x="161764" y="458372"/>
                      </a:cubicBezTo>
                      <a:cubicBezTo>
                        <a:pt x="191863" y="497329"/>
                        <a:pt x="223200" y="533905"/>
                        <a:pt x="255204" y="568385"/>
                      </a:cubicBezTo>
                      <a:cubicBezTo>
                        <a:pt x="316016" y="633441"/>
                        <a:pt x="381328" y="694134"/>
                        <a:pt x="450657" y="750027"/>
                      </a:cubicBezTo>
                      <a:cubicBezTo>
                        <a:pt x="510939" y="798909"/>
                        <a:pt x="574596" y="843467"/>
                        <a:pt x="641157" y="883377"/>
                      </a:cubicBezTo>
                      <a:cubicBezTo>
                        <a:pt x="695640" y="916686"/>
                        <a:pt x="753019" y="945004"/>
                        <a:pt x="812607" y="967959"/>
                      </a:cubicBezTo>
                      <a:cubicBezTo>
                        <a:pt x="857498" y="985914"/>
                        <a:pt x="904885" y="996867"/>
                        <a:pt x="953101" y="1000439"/>
                      </a:cubicBezTo>
                      <a:cubicBezTo>
                        <a:pt x="970675" y="1001506"/>
                        <a:pt x="988315" y="1000287"/>
                        <a:pt x="1005584" y="996820"/>
                      </a:cubicBezTo>
                      <a:cubicBezTo>
                        <a:pt x="1009194" y="996153"/>
                        <a:pt x="1012756" y="995267"/>
                        <a:pt x="1016252" y="994153"/>
                      </a:cubicBezTo>
                      <a:cubicBezTo>
                        <a:pt x="1019519" y="993353"/>
                        <a:pt x="1022700" y="992276"/>
                        <a:pt x="1025777" y="990914"/>
                      </a:cubicBezTo>
                      <a:lnTo>
                        <a:pt x="1034349" y="987485"/>
                      </a:lnTo>
                      <a:cubicBezTo>
                        <a:pt x="1036921" y="986247"/>
                        <a:pt x="1039302" y="984818"/>
                        <a:pt x="1041588" y="983580"/>
                      </a:cubicBezTo>
                      <a:cubicBezTo>
                        <a:pt x="1045684" y="981485"/>
                        <a:pt x="1049551" y="978961"/>
                        <a:pt x="1053113" y="976055"/>
                      </a:cubicBezTo>
                      <a:cubicBezTo>
                        <a:pt x="1054733" y="974912"/>
                        <a:pt x="1056257" y="973865"/>
                        <a:pt x="1057495" y="972817"/>
                      </a:cubicBezTo>
                      <a:lnTo>
                        <a:pt x="1060733" y="969674"/>
                      </a:lnTo>
                      <a:cubicBezTo>
                        <a:pt x="1064639" y="965959"/>
                        <a:pt x="1066734" y="964149"/>
                        <a:pt x="1066734" y="964149"/>
                      </a:cubicBezTo>
                      <a:lnTo>
                        <a:pt x="1061019" y="969864"/>
                      </a:lnTo>
                      <a:lnTo>
                        <a:pt x="1057781" y="973103"/>
                      </a:lnTo>
                      <a:cubicBezTo>
                        <a:pt x="1056542" y="974150"/>
                        <a:pt x="1055018" y="975198"/>
                        <a:pt x="1053399" y="976436"/>
                      </a:cubicBezTo>
                      <a:cubicBezTo>
                        <a:pt x="1049646" y="979713"/>
                        <a:pt x="1045560" y="982590"/>
                        <a:pt x="1041207" y="985009"/>
                      </a:cubicBezTo>
                      <a:lnTo>
                        <a:pt x="1033968" y="989009"/>
                      </a:lnTo>
                      <a:lnTo>
                        <a:pt x="1025396" y="992534"/>
                      </a:lnTo>
                      <a:cubicBezTo>
                        <a:pt x="1022319" y="993877"/>
                        <a:pt x="1019128" y="994962"/>
                        <a:pt x="1015871" y="995772"/>
                      </a:cubicBezTo>
                      <a:cubicBezTo>
                        <a:pt x="1012337" y="996905"/>
                        <a:pt x="1008736" y="997858"/>
                        <a:pt x="1005107" y="998630"/>
                      </a:cubicBezTo>
                      <a:cubicBezTo>
                        <a:pt x="987781" y="1002154"/>
                        <a:pt x="970084" y="1003468"/>
                        <a:pt x="952434" y="1002535"/>
                      </a:cubicBezTo>
                      <a:cubicBezTo>
                        <a:pt x="904047" y="999134"/>
                        <a:pt x="856470" y="988304"/>
                        <a:pt x="811369" y="970436"/>
                      </a:cubicBezTo>
                      <a:cubicBezTo>
                        <a:pt x="751466" y="947614"/>
                        <a:pt x="693764" y="919401"/>
                        <a:pt x="638966" y="886139"/>
                      </a:cubicBezTo>
                      <a:cubicBezTo>
                        <a:pt x="572425" y="846201"/>
                        <a:pt x="508769" y="801643"/>
                        <a:pt x="448466" y="752789"/>
                      </a:cubicBezTo>
                      <a:cubicBezTo>
                        <a:pt x="379047" y="696830"/>
                        <a:pt x="313670" y="636041"/>
                        <a:pt x="252823" y="570862"/>
                      </a:cubicBezTo>
                      <a:cubicBezTo>
                        <a:pt x="220819" y="536286"/>
                        <a:pt x="189386" y="499710"/>
                        <a:pt x="159192" y="460658"/>
                      </a:cubicBezTo>
                      <a:cubicBezTo>
                        <a:pt x="128227" y="420982"/>
                        <a:pt x="99878" y="379333"/>
                        <a:pt x="74324" y="335975"/>
                      </a:cubicBezTo>
                      <a:cubicBezTo>
                        <a:pt x="47320" y="291186"/>
                        <a:pt x="26040" y="243187"/>
                        <a:pt x="10983" y="193100"/>
                      </a:cubicBezTo>
                      <a:cubicBezTo>
                        <a:pt x="3323" y="167395"/>
                        <a:pt x="-371" y="140672"/>
                        <a:pt x="29" y="113852"/>
                      </a:cubicBezTo>
                      <a:cubicBezTo>
                        <a:pt x="475" y="100243"/>
                        <a:pt x="2750" y="86755"/>
                        <a:pt x="6792" y="73752"/>
                      </a:cubicBezTo>
                      <a:cubicBezTo>
                        <a:pt x="11329" y="60749"/>
                        <a:pt x="18241" y="48703"/>
                        <a:pt x="27176" y="38224"/>
                      </a:cubicBezTo>
                      <a:cubicBezTo>
                        <a:pt x="36504" y="27967"/>
                        <a:pt x="47686" y="19565"/>
                        <a:pt x="60132" y="13459"/>
                      </a:cubicBezTo>
                      <a:cubicBezTo>
                        <a:pt x="72555" y="7961"/>
                        <a:pt x="85656" y="4149"/>
                        <a:pt x="99089" y="2124"/>
                      </a:cubicBezTo>
                      <a:cubicBezTo>
                        <a:pt x="125707" y="-1269"/>
                        <a:pt x="152685" y="-593"/>
                        <a:pt x="179099" y="4124"/>
                      </a:cubicBezTo>
                      <a:cubicBezTo>
                        <a:pt x="230508" y="13411"/>
                        <a:pt x="280553" y="29090"/>
                        <a:pt x="328070" y="50797"/>
                      </a:cubicBezTo>
                      <a:cubicBezTo>
                        <a:pt x="373987" y="71263"/>
                        <a:pt x="418529" y="94680"/>
                        <a:pt x="461420" y="120901"/>
                      </a:cubicBezTo>
                      <a:cubicBezTo>
                        <a:pt x="503616" y="146428"/>
                        <a:pt x="543621" y="173479"/>
                        <a:pt x="581531" y="201387"/>
                      </a:cubicBezTo>
                      <a:cubicBezTo>
                        <a:pt x="653349" y="254547"/>
                        <a:pt x="721339" y="312698"/>
                        <a:pt x="784985" y="375409"/>
                      </a:cubicBezTo>
                      <a:cubicBezTo>
                        <a:pt x="840468" y="429762"/>
                        <a:pt x="892055" y="487945"/>
                        <a:pt x="939385" y="549526"/>
                      </a:cubicBezTo>
                      <a:cubicBezTo>
                        <a:pt x="978742" y="600227"/>
                        <a:pt x="1013366" y="654425"/>
                        <a:pt x="1042826" y="711451"/>
                      </a:cubicBezTo>
                      <a:cubicBezTo>
                        <a:pt x="1065639" y="754228"/>
                        <a:pt x="1081698" y="800262"/>
                        <a:pt x="1090451" y="847944"/>
                      </a:cubicBezTo>
                      <a:cubicBezTo>
                        <a:pt x="1093423" y="865365"/>
                        <a:pt x="1094166" y="883101"/>
                        <a:pt x="1092642" y="900713"/>
                      </a:cubicBezTo>
                      <a:cubicBezTo>
                        <a:pt x="1092642" y="904618"/>
                        <a:pt x="1091499" y="908237"/>
                        <a:pt x="1091023" y="911666"/>
                      </a:cubicBezTo>
                      <a:cubicBezTo>
                        <a:pt x="1090547" y="915038"/>
                        <a:pt x="1089842" y="918382"/>
                        <a:pt x="1088927" y="921668"/>
                      </a:cubicBezTo>
                      <a:cubicBezTo>
                        <a:pt x="1087975" y="924716"/>
                        <a:pt x="1087118" y="927764"/>
                        <a:pt x="1086356" y="930526"/>
                      </a:cubicBezTo>
                      <a:cubicBezTo>
                        <a:pt x="1085594" y="933288"/>
                        <a:pt x="1084165" y="935860"/>
                        <a:pt x="1083212" y="938241"/>
                      </a:cubicBezTo>
                      <a:cubicBezTo>
                        <a:pt x="1081460" y="942546"/>
                        <a:pt x="1079317" y="946690"/>
                        <a:pt x="1076831" y="950624"/>
                      </a:cubicBezTo>
                      <a:cubicBezTo>
                        <a:pt x="1075783" y="952338"/>
                        <a:pt x="1074926" y="953957"/>
                        <a:pt x="1074068" y="955291"/>
                      </a:cubicBezTo>
                      <a:lnTo>
                        <a:pt x="1071211" y="958815"/>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8" name="任意多边形: 形状 2377"/>
                <p:cNvSpPr/>
                <p:nvPr>
                  <p:custDataLst>
                    <p:tags r:id="rId25"/>
                  </p:custDataLst>
                </p:nvPr>
              </p:nvSpPr>
              <p:spPr>
                <a:xfrm>
                  <a:off x="1071392" y="2004379"/>
                  <a:ext cx="1391316" cy="509031"/>
                </a:xfrm>
                <a:custGeom>
                  <a:avLst/>
                  <a:gdLst>
                    <a:gd name="connsiteX0" fmla="*/ 1391317 w 1391316"/>
                    <a:gd name="connsiteY0" fmla="*/ 254945 h 509031"/>
                    <a:gd name="connsiteX1" fmla="*/ 1390555 w 1391316"/>
                    <a:gd name="connsiteY1" fmla="*/ 246849 h 509031"/>
                    <a:gd name="connsiteX2" fmla="*/ 1390555 w 1391316"/>
                    <a:gd name="connsiteY2" fmla="*/ 242372 h 509031"/>
                    <a:gd name="connsiteX3" fmla="*/ 1389412 w 1391316"/>
                    <a:gd name="connsiteY3" fmla="*/ 237038 h 509031"/>
                    <a:gd name="connsiteX4" fmla="*/ 1385792 w 1391316"/>
                    <a:gd name="connsiteY4" fmla="*/ 223703 h 509031"/>
                    <a:gd name="connsiteX5" fmla="*/ 1382935 w 1391316"/>
                    <a:gd name="connsiteY5" fmla="*/ 215892 h 509031"/>
                    <a:gd name="connsiteX6" fmla="*/ 1378934 w 1391316"/>
                    <a:gd name="connsiteY6" fmla="*/ 207701 h 509031"/>
                    <a:gd name="connsiteX7" fmla="*/ 1373791 w 1391316"/>
                    <a:gd name="connsiteY7" fmla="*/ 198938 h 509031"/>
                    <a:gd name="connsiteX8" fmla="*/ 1367695 w 1391316"/>
                    <a:gd name="connsiteY8" fmla="*/ 189413 h 509031"/>
                    <a:gd name="connsiteX9" fmla="*/ 1330928 w 1391316"/>
                    <a:gd name="connsiteY9" fmla="*/ 151313 h 509031"/>
                    <a:gd name="connsiteX10" fmla="*/ 1204436 w 1391316"/>
                    <a:gd name="connsiteY10" fmla="*/ 82066 h 509031"/>
                    <a:gd name="connsiteX11" fmla="*/ 1019842 w 1391316"/>
                    <a:gd name="connsiteY11" fmla="*/ 30726 h 509031"/>
                    <a:gd name="connsiteX12" fmla="*/ 788670 w 1391316"/>
                    <a:gd name="connsiteY12" fmla="*/ 4914 h 509031"/>
                    <a:gd name="connsiteX13" fmla="*/ 521970 w 1391316"/>
                    <a:gd name="connsiteY13" fmla="*/ 10724 h 509031"/>
                    <a:gd name="connsiteX14" fmla="*/ 379095 w 1391316"/>
                    <a:gd name="connsiteY14" fmla="*/ 30726 h 509031"/>
                    <a:gd name="connsiteX15" fmla="*/ 233172 w 1391316"/>
                    <a:gd name="connsiteY15" fmla="*/ 67207 h 509031"/>
                    <a:gd name="connsiteX16" fmla="*/ 91726 w 1391316"/>
                    <a:gd name="connsiteY16" fmla="*/ 131215 h 509031"/>
                    <a:gd name="connsiteX17" fmla="*/ 31337 w 1391316"/>
                    <a:gd name="connsiteY17" fmla="*/ 182364 h 509031"/>
                    <a:gd name="connsiteX18" fmla="*/ 10192 w 1391316"/>
                    <a:gd name="connsiteY18" fmla="*/ 216083 h 509031"/>
                    <a:gd name="connsiteX19" fmla="*/ 10192 w 1391316"/>
                    <a:gd name="connsiteY19" fmla="*/ 293712 h 509031"/>
                    <a:gd name="connsiteX20" fmla="*/ 31337 w 1391316"/>
                    <a:gd name="connsiteY20" fmla="*/ 327430 h 509031"/>
                    <a:gd name="connsiteX21" fmla="*/ 91631 w 1391316"/>
                    <a:gd name="connsiteY21" fmla="*/ 378675 h 509031"/>
                    <a:gd name="connsiteX22" fmla="*/ 233172 w 1391316"/>
                    <a:gd name="connsiteY22" fmla="*/ 443064 h 509031"/>
                    <a:gd name="connsiteX23" fmla="*/ 379095 w 1391316"/>
                    <a:gd name="connsiteY23" fmla="*/ 479640 h 509031"/>
                    <a:gd name="connsiteX24" fmla="*/ 521970 w 1391316"/>
                    <a:gd name="connsiteY24" fmla="*/ 499547 h 509031"/>
                    <a:gd name="connsiteX25" fmla="*/ 788670 w 1391316"/>
                    <a:gd name="connsiteY25" fmla="*/ 505357 h 509031"/>
                    <a:gd name="connsiteX26" fmla="*/ 1019461 w 1391316"/>
                    <a:gd name="connsiteY26" fmla="*/ 478687 h 509031"/>
                    <a:gd name="connsiteX27" fmla="*/ 1204151 w 1391316"/>
                    <a:gd name="connsiteY27" fmla="*/ 427443 h 509031"/>
                    <a:gd name="connsiteX28" fmla="*/ 1330643 w 1391316"/>
                    <a:gd name="connsiteY28" fmla="*/ 357339 h 509031"/>
                    <a:gd name="connsiteX29" fmla="*/ 1367409 w 1391316"/>
                    <a:gd name="connsiteY29" fmla="*/ 319239 h 509031"/>
                    <a:gd name="connsiteX30" fmla="*/ 1373600 w 1391316"/>
                    <a:gd name="connsiteY30" fmla="*/ 309714 h 509031"/>
                    <a:gd name="connsiteX31" fmla="*/ 1378649 w 1391316"/>
                    <a:gd name="connsiteY31" fmla="*/ 300951 h 509031"/>
                    <a:gd name="connsiteX32" fmla="*/ 1382744 w 1391316"/>
                    <a:gd name="connsiteY32" fmla="*/ 292759 h 509031"/>
                    <a:gd name="connsiteX33" fmla="*/ 1385507 w 1391316"/>
                    <a:gd name="connsiteY33" fmla="*/ 284949 h 509031"/>
                    <a:gd name="connsiteX34" fmla="*/ 1389126 w 1391316"/>
                    <a:gd name="connsiteY34" fmla="*/ 271614 h 509031"/>
                    <a:gd name="connsiteX35" fmla="*/ 1390269 w 1391316"/>
                    <a:gd name="connsiteY35" fmla="*/ 266280 h 509031"/>
                    <a:gd name="connsiteX36" fmla="*/ 1390269 w 1391316"/>
                    <a:gd name="connsiteY36" fmla="*/ 261803 h 509031"/>
                    <a:gd name="connsiteX37" fmla="*/ 1391031 w 1391316"/>
                    <a:gd name="connsiteY37" fmla="*/ 253707 h 509031"/>
                    <a:gd name="connsiteX38" fmla="*/ 1391031 w 1391316"/>
                    <a:gd name="connsiteY38" fmla="*/ 261803 h 509031"/>
                    <a:gd name="connsiteX39" fmla="*/ 1391031 w 1391316"/>
                    <a:gd name="connsiteY39" fmla="*/ 266375 h 509031"/>
                    <a:gd name="connsiteX40" fmla="*/ 1389983 w 1391316"/>
                    <a:gd name="connsiteY40" fmla="*/ 271709 h 509031"/>
                    <a:gd name="connsiteX41" fmla="*/ 1386459 w 1391316"/>
                    <a:gd name="connsiteY41" fmla="*/ 285139 h 509031"/>
                    <a:gd name="connsiteX42" fmla="*/ 1383697 w 1391316"/>
                    <a:gd name="connsiteY42" fmla="*/ 293045 h 509031"/>
                    <a:gd name="connsiteX43" fmla="*/ 1379696 w 1391316"/>
                    <a:gd name="connsiteY43" fmla="*/ 301332 h 509031"/>
                    <a:gd name="connsiteX44" fmla="*/ 1374648 w 1391316"/>
                    <a:gd name="connsiteY44" fmla="*/ 310190 h 509031"/>
                    <a:gd name="connsiteX45" fmla="*/ 1368552 w 1391316"/>
                    <a:gd name="connsiteY45" fmla="*/ 319715 h 509031"/>
                    <a:gd name="connsiteX46" fmla="*/ 1331786 w 1391316"/>
                    <a:gd name="connsiteY46" fmla="*/ 357815 h 509031"/>
                    <a:gd name="connsiteX47" fmla="*/ 1205198 w 1391316"/>
                    <a:gd name="connsiteY47" fmla="*/ 427824 h 509031"/>
                    <a:gd name="connsiteX48" fmla="*/ 1020413 w 1391316"/>
                    <a:gd name="connsiteY48" fmla="*/ 479640 h 509031"/>
                    <a:gd name="connsiteX49" fmla="*/ 789242 w 1391316"/>
                    <a:gd name="connsiteY49" fmla="*/ 506691 h 509031"/>
                    <a:gd name="connsiteX50" fmla="*/ 522542 w 1391316"/>
                    <a:gd name="connsiteY50" fmla="*/ 501166 h 509031"/>
                    <a:gd name="connsiteX51" fmla="*/ 379667 w 1391316"/>
                    <a:gd name="connsiteY51" fmla="*/ 481259 h 509031"/>
                    <a:gd name="connsiteX52" fmla="*/ 233363 w 1391316"/>
                    <a:gd name="connsiteY52" fmla="*/ 444683 h 509031"/>
                    <a:gd name="connsiteX53" fmla="*/ 91059 w 1391316"/>
                    <a:gd name="connsiteY53" fmla="*/ 380389 h 509031"/>
                    <a:gd name="connsiteX54" fmla="*/ 30099 w 1391316"/>
                    <a:gd name="connsiteY54" fmla="*/ 328573 h 509031"/>
                    <a:gd name="connsiteX55" fmla="*/ 8477 w 1391316"/>
                    <a:gd name="connsiteY55" fmla="*/ 294093 h 509031"/>
                    <a:gd name="connsiteX56" fmla="*/ 0 w 1391316"/>
                    <a:gd name="connsiteY56" fmla="*/ 253992 h 509031"/>
                    <a:gd name="connsiteX57" fmla="*/ 8573 w 1391316"/>
                    <a:gd name="connsiteY57" fmla="*/ 213987 h 509031"/>
                    <a:gd name="connsiteX58" fmla="*/ 30194 w 1391316"/>
                    <a:gd name="connsiteY58" fmla="*/ 179507 h 509031"/>
                    <a:gd name="connsiteX59" fmla="*/ 90011 w 1391316"/>
                    <a:gd name="connsiteY59" fmla="*/ 128739 h 509031"/>
                    <a:gd name="connsiteX60" fmla="*/ 232220 w 1391316"/>
                    <a:gd name="connsiteY60" fmla="*/ 64445 h 509031"/>
                    <a:gd name="connsiteX61" fmla="*/ 378523 w 1391316"/>
                    <a:gd name="connsiteY61" fmla="*/ 27774 h 509031"/>
                    <a:gd name="connsiteX62" fmla="*/ 521398 w 1391316"/>
                    <a:gd name="connsiteY62" fmla="*/ 7866 h 509031"/>
                    <a:gd name="connsiteX63" fmla="*/ 788099 w 1391316"/>
                    <a:gd name="connsiteY63" fmla="*/ 2342 h 509031"/>
                    <a:gd name="connsiteX64" fmla="*/ 1019175 w 1391316"/>
                    <a:gd name="connsiteY64" fmla="*/ 29488 h 509031"/>
                    <a:gd name="connsiteX65" fmla="*/ 1204817 w 1391316"/>
                    <a:gd name="connsiteY65" fmla="*/ 81114 h 509031"/>
                    <a:gd name="connsiteX66" fmla="*/ 1331405 w 1391316"/>
                    <a:gd name="connsiteY66" fmla="*/ 151027 h 509031"/>
                    <a:gd name="connsiteX67" fmla="*/ 1368171 w 1391316"/>
                    <a:gd name="connsiteY67" fmla="*/ 189127 h 509031"/>
                    <a:gd name="connsiteX68" fmla="*/ 1374267 w 1391316"/>
                    <a:gd name="connsiteY68" fmla="*/ 198652 h 509031"/>
                    <a:gd name="connsiteX69" fmla="*/ 1379315 w 1391316"/>
                    <a:gd name="connsiteY69" fmla="*/ 207510 h 509031"/>
                    <a:gd name="connsiteX70" fmla="*/ 1383316 w 1391316"/>
                    <a:gd name="connsiteY70" fmla="*/ 215892 h 509031"/>
                    <a:gd name="connsiteX71" fmla="*/ 1386078 w 1391316"/>
                    <a:gd name="connsiteY71" fmla="*/ 223703 h 509031"/>
                    <a:gd name="connsiteX72" fmla="*/ 1389602 w 1391316"/>
                    <a:gd name="connsiteY72" fmla="*/ 237133 h 509031"/>
                    <a:gd name="connsiteX73" fmla="*/ 1390650 w 1391316"/>
                    <a:gd name="connsiteY73" fmla="*/ 242562 h 509031"/>
                    <a:gd name="connsiteX74" fmla="*/ 1390650 w 1391316"/>
                    <a:gd name="connsiteY74" fmla="*/ 247039 h 509031"/>
                    <a:gd name="connsiteX75" fmla="*/ 1391317 w 1391316"/>
                    <a:gd name="connsiteY75" fmla="*/ 254945 h 50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91316" h="509031">
                      <a:moveTo>
                        <a:pt x="1391317" y="254945"/>
                      </a:moveTo>
                      <a:cubicBezTo>
                        <a:pt x="1391317" y="254945"/>
                        <a:pt x="1391317" y="252183"/>
                        <a:pt x="1390555" y="246849"/>
                      </a:cubicBezTo>
                      <a:cubicBezTo>
                        <a:pt x="1390555" y="245515"/>
                        <a:pt x="1390555" y="243991"/>
                        <a:pt x="1390555" y="242372"/>
                      </a:cubicBezTo>
                      <a:cubicBezTo>
                        <a:pt x="1390555" y="240753"/>
                        <a:pt x="1389793" y="238943"/>
                        <a:pt x="1389412" y="237038"/>
                      </a:cubicBezTo>
                      <a:cubicBezTo>
                        <a:pt x="1388621" y="232491"/>
                        <a:pt x="1387412" y="228026"/>
                        <a:pt x="1385792" y="223703"/>
                      </a:cubicBezTo>
                      <a:cubicBezTo>
                        <a:pt x="1384935" y="221322"/>
                        <a:pt x="1384078" y="218655"/>
                        <a:pt x="1382935" y="215892"/>
                      </a:cubicBezTo>
                      <a:lnTo>
                        <a:pt x="1378934" y="207701"/>
                      </a:lnTo>
                      <a:cubicBezTo>
                        <a:pt x="1377468" y="204640"/>
                        <a:pt x="1375753" y="201708"/>
                        <a:pt x="1373791" y="198938"/>
                      </a:cubicBezTo>
                      <a:cubicBezTo>
                        <a:pt x="1371971" y="195631"/>
                        <a:pt x="1369933" y="192449"/>
                        <a:pt x="1367695" y="189413"/>
                      </a:cubicBezTo>
                      <a:cubicBezTo>
                        <a:pt x="1357160" y="175155"/>
                        <a:pt x="1344806" y="162345"/>
                        <a:pt x="1330928" y="151313"/>
                      </a:cubicBezTo>
                      <a:cubicBezTo>
                        <a:pt x="1292571" y="121872"/>
                        <a:pt x="1249909" y="98516"/>
                        <a:pt x="1204436" y="82066"/>
                      </a:cubicBezTo>
                      <a:cubicBezTo>
                        <a:pt x="1144581" y="59429"/>
                        <a:pt x="1082793" y="42246"/>
                        <a:pt x="1019842" y="30726"/>
                      </a:cubicBezTo>
                      <a:cubicBezTo>
                        <a:pt x="943480" y="16726"/>
                        <a:pt x="866232" y="8100"/>
                        <a:pt x="788670" y="4914"/>
                      </a:cubicBezTo>
                      <a:cubicBezTo>
                        <a:pt x="699745" y="569"/>
                        <a:pt x="610622" y="2511"/>
                        <a:pt x="521970" y="10724"/>
                      </a:cubicBezTo>
                      <a:cubicBezTo>
                        <a:pt x="475107" y="15201"/>
                        <a:pt x="427387" y="21678"/>
                        <a:pt x="379095" y="30726"/>
                      </a:cubicBezTo>
                      <a:cubicBezTo>
                        <a:pt x="329717" y="39725"/>
                        <a:pt x="280975" y="51910"/>
                        <a:pt x="233172" y="67207"/>
                      </a:cubicBezTo>
                      <a:cubicBezTo>
                        <a:pt x="183542" y="82570"/>
                        <a:pt x="136025" y="104072"/>
                        <a:pt x="91726" y="131215"/>
                      </a:cubicBezTo>
                      <a:cubicBezTo>
                        <a:pt x="69108" y="145089"/>
                        <a:pt x="48743" y="162338"/>
                        <a:pt x="31337" y="182364"/>
                      </a:cubicBezTo>
                      <a:cubicBezTo>
                        <a:pt x="22798" y="192597"/>
                        <a:pt x="15685" y="203941"/>
                        <a:pt x="10192" y="216083"/>
                      </a:cubicBezTo>
                      <a:cubicBezTo>
                        <a:pt x="-832" y="240785"/>
                        <a:pt x="-832" y="269013"/>
                        <a:pt x="10192" y="293712"/>
                      </a:cubicBezTo>
                      <a:cubicBezTo>
                        <a:pt x="15685" y="305856"/>
                        <a:pt x="22798" y="317200"/>
                        <a:pt x="31337" y="327430"/>
                      </a:cubicBezTo>
                      <a:cubicBezTo>
                        <a:pt x="48738" y="347452"/>
                        <a:pt x="69065" y="364730"/>
                        <a:pt x="91631" y="378675"/>
                      </a:cubicBezTo>
                      <a:cubicBezTo>
                        <a:pt x="135935" y="405973"/>
                        <a:pt x="183486" y="427605"/>
                        <a:pt x="233172" y="443064"/>
                      </a:cubicBezTo>
                      <a:cubicBezTo>
                        <a:pt x="280983" y="458361"/>
                        <a:pt x="329723" y="470572"/>
                        <a:pt x="379095" y="479640"/>
                      </a:cubicBezTo>
                      <a:cubicBezTo>
                        <a:pt x="427482" y="489165"/>
                        <a:pt x="475202" y="495070"/>
                        <a:pt x="521970" y="499547"/>
                      </a:cubicBezTo>
                      <a:cubicBezTo>
                        <a:pt x="610623" y="507758"/>
                        <a:pt x="699745" y="509701"/>
                        <a:pt x="788670" y="505357"/>
                      </a:cubicBezTo>
                      <a:cubicBezTo>
                        <a:pt x="866137" y="501919"/>
                        <a:pt x="943251" y="493013"/>
                        <a:pt x="1019461" y="478687"/>
                      </a:cubicBezTo>
                      <a:cubicBezTo>
                        <a:pt x="1082431" y="467152"/>
                        <a:pt x="1144238" y="449998"/>
                        <a:pt x="1204151" y="427443"/>
                      </a:cubicBezTo>
                      <a:cubicBezTo>
                        <a:pt x="1249671" y="410717"/>
                        <a:pt x="1292333" y="387076"/>
                        <a:pt x="1330643" y="357339"/>
                      </a:cubicBezTo>
                      <a:cubicBezTo>
                        <a:pt x="1344521" y="346309"/>
                        <a:pt x="1356874" y="333498"/>
                        <a:pt x="1367409" y="319239"/>
                      </a:cubicBezTo>
                      <a:cubicBezTo>
                        <a:pt x="1369647" y="316181"/>
                        <a:pt x="1371714" y="313000"/>
                        <a:pt x="1373600" y="309714"/>
                      </a:cubicBezTo>
                      <a:cubicBezTo>
                        <a:pt x="1375496" y="306923"/>
                        <a:pt x="1377182" y="303989"/>
                        <a:pt x="1378649" y="300951"/>
                      </a:cubicBezTo>
                      <a:lnTo>
                        <a:pt x="1382744" y="292759"/>
                      </a:lnTo>
                      <a:cubicBezTo>
                        <a:pt x="1383792" y="289997"/>
                        <a:pt x="1384649" y="287425"/>
                        <a:pt x="1385507" y="284949"/>
                      </a:cubicBezTo>
                      <a:cubicBezTo>
                        <a:pt x="1387126" y="280624"/>
                        <a:pt x="1388335" y="276157"/>
                        <a:pt x="1389126" y="271614"/>
                      </a:cubicBezTo>
                      <a:cubicBezTo>
                        <a:pt x="1389126" y="269709"/>
                        <a:pt x="1389983" y="267899"/>
                        <a:pt x="1390269" y="266280"/>
                      </a:cubicBezTo>
                      <a:cubicBezTo>
                        <a:pt x="1390555" y="264660"/>
                        <a:pt x="1390269" y="263136"/>
                        <a:pt x="1390269" y="261803"/>
                      </a:cubicBezTo>
                      <a:cubicBezTo>
                        <a:pt x="1390745" y="256469"/>
                        <a:pt x="1391031" y="253707"/>
                        <a:pt x="1391031" y="253707"/>
                      </a:cubicBezTo>
                      <a:cubicBezTo>
                        <a:pt x="1391031" y="253707"/>
                        <a:pt x="1391031" y="256469"/>
                        <a:pt x="1391031" y="261803"/>
                      </a:cubicBezTo>
                      <a:lnTo>
                        <a:pt x="1391031" y="266375"/>
                      </a:lnTo>
                      <a:cubicBezTo>
                        <a:pt x="1391031" y="267994"/>
                        <a:pt x="1390364" y="269804"/>
                        <a:pt x="1389983" y="271709"/>
                      </a:cubicBezTo>
                      <a:cubicBezTo>
                        <a:pt x="1389278" y="276300"/>
                        <a:pt x="1388097" y="280796"/>
                        <a:pt x="1386459" y="285139"/>
                      </a:cubicBezTo>
                      <a:cubicBezTo>
                        <a:pt x="1385602" y="287616"/>
                        <a:pt x="1384840" y="290283"/>
                        <a:pt x="1383697" y="293045"/>
                      </a:cubicBezTo>
                      <a:cubicBezTo>
                        <a:pt x="1382554" y="295807"/>
                        <a:pt x="1381125" y="298474"/>
                        <a:pt x="1379696" y="301332"/>
                      </a:cubicBezTo>
                      <a:cubicBezTo>
                        <a:pt x="1378249" y="304418"/>
                        <a:pt x="1376563" y="307380"/>
                        <a:pt x="1374648" y="310190"/>
                      </a:cubicBezTo>
                      <a:cubicBezTo>
                        <a:pt x="1372791" y="313476"/>
                        <a:pt x="1370762" y="316657"/>
                        <a:pt x="1368552" y="319715"/>
                      </a:cubicBezTo>
                      <a:cubicBezTo>
                        <a:pt x="1357989" y="333945"/>
                        <a:pt x="1345625" y="346747"/>
                        <a:pt x="1331786" y="357815"/>
                      </a:cubicBezTo>
                      <a:cubicBezTo>
                        <a:pt x="1293438" y="387523"/>
                        <a:pt x="1250747" y="411136"/>
                        <a:pt x="1205198" y="427824"/>
                      </a:cubicBezTo>
                      <a:cubicBezTo>
                        <a:pt x="1145296" y="450627"/>
                        <a:pt x="1083440" y="467972"/>
                        <a:pt x="1020413" y="479640"/>
                      </a:cubicBezTo>
                      <a:cubicBezTo>
                        <a:pt x="944089" y="494099"/>
                        <a:pt x="866842" y="503138"/>
                        <a:pt x="789242" y="506691"/>
                      </a:cubicBezTo>
                      <a:cubicBezTo>
                        <a:pt x="700326" y="511110"/>
                        <a:pt x="611201" y="509272"/>
                        <a:pt x="522542" y="501166"/>
                      </a:cubicBezTo>
                      <a:cubicBezTo>
                        <a:pt x="475679" y="496785"/>
                        <a:pt x="427768" y="490308"/>
                        <a:pt x="379667" y="481259"/>
                      </a:cubicBezTo>
                      <a:cubicBezTo>
                        <a:pt x="330153" y="472277"/>
                        <a:pt x="281280" y="460056"/>
                        <a:pt x="233363" y="444683"/>
                      </a:cubicBezTo>
                      <a:cubicBezTo>
                        <a:pt x="183425" y="429291"/>
                        <a:pt x="135617" y="407688"/>
                        <a:pt x="91059" y="380389"/>
                      </a:cubicBezTo>
                      <a:cubicBezTo>
                        <a:pt x="68221" y="366321"/>
                        <a:pt x="47664" y="348842"/>
                        <a:pt x="30099" y="328573"/>
                      </a:cubicBezTo>
                      <a:cubicBezTo>
                        <a:pt x="21383" y="318096"/>
                        <a:pt x="14110" y="306504"/>
                        <a:pt x="8477" y="294093"/>
                      </a:cubicBezTo>
                      <a:cubicBezTo>
                        <a:pt x="3179" y="281367"/>
                        <a:pt x="305" y="267775"/>
                        <a:pt x="0" y="253992"/>
                      </a:cubicBezTo>
                      <a:cubicBezTo>
                        <a:pt x="301" y="240236"/>
                        <a:pt x="3210" y="226661"/>
                        <a:pt x="8573" y="213987"/>
                      </a:cubicBezTo>
                      <a:cubicBezTo>
                        <a:pt x="14167" y="201558"/>
                        <a:pt x="21443" y="189957"/>
                        <a:pt x="30194" y="179507"/>
                      </a:cubicBezTo>
                      <a:cubicBezTo>
                        <a:pt x="47509" y="159715"/>
                        <a:pt x="67668" y="142605"/>
                        <a:pt x="90011" y="128739"/>
                      </a:cubicBezTo>
                      <a:cubicBezTo>
                        <a:pt x="134545" y="101456"/>
                        <a:pt x="182319" y="79857"/>
                        <a:pt x="232220" y="64445"/>
                      </a:cubicBezTo>
                      <a:cubicBezTo>
                        <a:pt x="280141" y="49062"/>
                        <a:pt x="329012" y="36812"/>
                        <a:pt x="378523" y="27774"/>
                      </a:cubicBezTo>
                      <a:cubicBezTo>
                        <a:pt x="427006" y="18249"/>
                        <a:pt x="474917" y="12343"/>
                        <a:pt x="521398" y="7866"/>
                      </a:cubicBezTo>
                      <a:cubicBezTo>
                        <a:pt x="610058" y="-236"/>
                        <a:pt x="699183" y="-2082"/>
                        <a:pt x="788099" y="2342"/>
                      </a:cubicBezTo>
                      <a:cubicBezTo>
                        <a:pt x="865670" y="5878"/>
                        <a:pt x="942889" y="14949"/>
                        <a:pt x="1019175" y="29488"/>
                      </a:cubicBezTo>
                      <a:cubicBezTo>
                        <a:pt x="1082497" y="41003"/>
                        <a:pt x="1144638" y="58284"/>
                        <a:pt x="1204817" y="81114"/>
                      </a:cubicBezTo>
                      <a:cubicBezTo>
                        <a:pt x="1250356" y="97770"/>
                        <a:pt x="1293057" y="121352"/>
                        <a:pt x="1331405" y="151027"/>
                      </a:cubicBezTo>
                      <a:cubicBezTo>
                        <a:pt x="1345244" y="162093"/>
                        <a:pt x="1357608" y="174899"/>
                        <a:pt x="1368171" y="189127"/>
                      </a:cubicBezTo>
                      <a:cubicBezTo>
                        <a:pt x="1370381" y="192188"/>
                        <a:pt x="1372410" y="195368"/>
                        <a:pt x="1374267" y="198652"/>
                      </a:cubicBezTo>
                      <a:cubicBezTo>
                        <a:pt x="1376143" y="201491"/>
                        <a:pt x="1377829" y="204449"/>
                        <a:pt x="1379315" y="207510"/>
                      </a:cubicBezTo>
                      <a:lnTo>
                        <a:pt x="1383316" y="215892"/>
                      </a:lnTo>
                      <a:cubicBezTo>
                        <a:pt x="1384459" y="218559"/>
                        <a:pt x="1385221" y="221226"/>
                        <a:pt x="1386078" y="223703"/>
                      </a:cubicBezTo>
                      <a:cubicBezTo>
                        <a:pt x="1387707" y="228049"/>
                        <a:pt x="1388888" y="232549"/>
                        <a:pt x="1389602" y="237133"/>
                      </a:cubicBezTo>
                      <a:cubicBezTo>
                        <a:pt x="1389602" y="239038"/>
                        <a:pt x="1390364" y="240848"/>
                        <a:pt x="1390650" y="242562"/>
                      </a:cubicBezTo>
                      <a:lnTo>
                        <a:pt x="1390650" y="247039"/>
                      </a:lnTo>
                      <a:cubicBezTo>
                        <a:pt x="1391222" y="252564"/>
                        <a:pt x="1391317" y="254945"/>
                        <a:pt x="1391317" y="254945"/>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79" name="任意多边形: 形状 2378"/>
                <p:cNvSpPr/>
                <p:nvPr>
                  <p:custDataLst>
                    <p:tags r:id="rId26"/>
                  </p:custDataLst>
                </p:nvPr>
              </p:nvSpPr>
              <p:spPr>
                <a:xfrm>
                  <a:off x="1309961" y="1661114"/>
                  <a:ext cx="943960" cy="1144562"/>
                </a:xfrm>
                <a:custGeom>
                  <a:avLst/>
                  <a:gdLst>
                    <a:gd name="connsiteX0" fmla="*/ 898621 w 943960"/>
                    <a:gd name="connsiteY0" fmla="*/ 22043 h 1144562"/>
                    <a:gd name="connsiteX1" fmla="*/ 891858 w 943960"/>
                    <a:gd name="connsiteY1" fmla="*/ 17661 h 1144562"/>
                    <a:gd name="connsiteX2" fmla="*/ 888144 w 943960"/>
                    <a:gd name="connsiteY2" fmla="*/ 14804 h 1144562"/>
                    <a:gd name="connsiteX3" fmla="*/ 883286 w 943960"/>
                    <a:gd name="connsiteY3" fmla="*/ 12423 h 1144562"/>
                    <a:gd name="connsiteX4" fmla="*/ 870522 w 943960"/>
                    <a:gd name="connsiteY4" fmla="*/ 7089 h 1144562"/>
                    <a:gd name="connsiteX5" fmla="*/ 862617 w 943960"/>
                    <a:gd name="connsiteY5" fmla="*/ 4517 h 1144562"/>
                    <a:gd name="connsiteX6" fmla="*/ 853568 w 943960"/>
                    <a:gd name="connsiteY6" fmla="*/ 2707 h 1144562"/>
                    <a:gd name="connsiteX7" fmla="*/ 843567 w 943960"/>
                    <a:gd name="connsiteY7" fmla="*/ 1374 h 1144562"/>
                    <a:gd name="connsiteX8" fmla="*/ 832613 w 943960"/>
                    <a:gd name="connsiteY8" fmla="*/ 612 h 1144562"/>
                    <a:gd name="connsiteX9" fmla="*/ 780321 w 943960"/>
                    <a:gd name="connsiteY9" fmla="*/ 6612 h 1144562"/>
                    <a:gd name="connsiteX10" fmla="*/ 648114 w 943960"/>
                    <a:gd name="connsiteY10" fmla="*/ 63762 h 1144562"/>
                    <a:gd name="connsiteX11" fmla="*/ 494475 w 943960"/>
                    <a:gd name="connsiteY11" fmla="*/ 178062 h 1144562"/>
                    <a:gd name="connsiteX12" fmla="*/ 331884 w 943960"/>
                    <a:gd name="connsiteY12" fmla="*/ 345131 h 1144562"/>
                    <a:gd name="connsiteX13" fmla="*/ 173102 w 943960"/>
                    <a:gd name="connsiteY13" fmla="*/ 559443 h 1144562"/>
                    <a:gd name="connsiteX14" fmla="*/ 101283 w 943960"/>
                    <a:gd name="connsiteY14" fmla="*/ 684602 h 1144562"/>
                    <a:gd name="connsiteX15" fmla="*/ 40419 w 943960"/>
                    <a:gd name="connsiteY15" fmla="*/ 822333 h 1144562"/>
                    <a:gd name="connsiteX16" fmla="*/ 4224 w 943960"/>
                    <a:gd name="connsiteY16" fmla="*/ 973400 h 1144562"/>
                    <a:gd name="connsiteX17" fmla="*/ 7748 w 943960"/>
                    <a:gd name="connsiteY17" fmla="*/ 1052362 h 1144562"/>
                    <a:gd name="connsiteX18" fmla="*/ 21369 w 943960"/>
                    <a:gd name="connsiteY18" fmla="*/ 1089700 h 1144562"/>
                    <a:gd name="connsiteX19" fmla="*/ 82710 w 943960"/>
                    <a:gd name="connsiteY19" fmla="*/ 1137325 h 1144562"/>
                    <a:gd name="connsiteX20" fmla="*/ 122334 w 943960"/>
                    <a:gd name="connsiteY20" fmla="*/ 1141230 h 1144562"/>
                    <a:gd name="connsiteX21" fmla="*/ 199677 w 943960"/>
                    <a:gd name="connsiteY21" fmla="*/ 1125038 h 1144562"/>
                    <a:gd name="connsiteX22" fmla="*/ 337027 w 943960"/>
                    <a:gd name="connsiteY22" fmla="*/ 1052362 h 1144562"/>
                    <a:gd name="connsiteX23" fmla="*/ 455328 w 943960"/>
                    <a:gd name="connsiteY23" fmla="*/ 959398 h 1144562"/>
                    <a:gd name="connsiteX24" fmla="*/ 558674 w 943960"/>
                    <a:gd name="connsiteY24" fmla="*/ 858624 h 1144562"/>
                    <a:gd name="connsiteX25" fmla="*/ 726695 w 943960"/>
                    <a:gd name="connsiteY25" fmla="*/ 651455 h 1144562"/>
                    <a:gd name="connsiteX26" fmla="*/ 847472 w 943960"/>
                    <a:gd name="connsiteY26" fmla="*/ 452954 h 1144562"/>
                    <a:gd name="connsiteX27" fmla="*/ 920052 w 943960"/>
                    <a:gd name="connsiteY27" fmla="*/ 275598 h 1144562"/>
                    <a:gd name="connsiteX28" fmla="*/ 942722 w 943960"/>
                    <a:gd name="connsiteY28" fmla="*/ 133200 h 1144562"/>
                    <a:gd name="connsiteX29" fmla="*/ 935483 w 943960"/>
                    <a:gd name="connsiteY29" fmla="*/ 81098 h 1144562"/>
                    <a:gd name="connsiteX30" fmla="*/ 932054 w 943960"/>
                    <a:gd name="connsiteY30" fmla="*/ 70620 h 1144562"/>
                    <a:gd name="connsiteX31" fmla="*/ 928244 w 943960"/>
                    <a:gd name="connsiteY31" fmla="*/ 61095 h 1144562"/>
                    <a:gd name="connsiteX32" fmla="*/ 924243 w 943960"/>
                    <a:gd name="connsiteY32" fmla="*/ 52809 h 1144562"/>
                    <a:gd name="connsiteX33" fmla="*/ 919767 w 943960"/>
                    <a:gd name="connsiteY33" fmla="*/ 45855 h 1144562"/>
                    <a:gd name="connsiteX34" fmla="*/ 911480 w 943960"/>
                    <a:gd name="connsiteY34" fmla="*/ 34806 h 1144562"/>
                    <a:gd name="connsiteX35" fmla="*/ 907956 w 943960"/>
                    <a:gd name="connsiteY35" fmla="*/ 30711 h 1144562"/>
                    <a:gd name="connsiteX36" fmla="*/ 904622 w 943960"/>
                    <a:gd name="connsiteY36" fmla="*/ 27663 h 1144562"/>
                    <a:gd name="connsiteX37" fmla="*/ 898621 w 943960"/>
                    <a:gd name="connsiteY37" fmla="*/ 22138 h 1144562"/>
                    <a:gd name="connsiteX38" fmla="*/ 904812 w 943960"/>
                    <a:gd name="connsiteY38" fmla="*/ 27472 h 1144562"/>
                    <a:gd name="connsiteX39" fmla="*/ 908241 w 943960"/>
                    <a:gd name="connsiteY39" fmla="*/ 30425 h 1144562"/>
                    <a:gd name="connsiteX40" fmla="*/ 911861 w 943960"/>
                    <a:gd name="connsiteY40" fmla="*/ 34521 h 1144562"/>
                    <a:gd name="connsiteX41" fmla="*/ 920338 w 943960"/>
                    <a:gd name="connsiteY41" fmla="*/ 45474 h 1144562"/>
                    <a:gd name="connsiteX42" fmla="*/ 924815 w 943960"/>
                    <a:gd name="connsiteY42" fmla="*/ 52523 h 1144562"/>
                    <a:gd name="connsiteX43" fmla="*/ 928911 w 943960"/>
                    <a:gd name="connsiteY43" fmla="*/ 60810 h 1144562"/>
                    <a:gd name="connsiteX44" fmla="*/ 932816 w 943960"/>
                    <a:gd name="connsiteY44" fmla="*/ 70335 h 1144562"/>
                    <a:gd name="connsiteX45" fmla="*/ 936435 w 943960"/>
                    <a:gd name="connsiteY45" fmla="*/ 80812 h 1144562"/>
                    <a:gd name="connsiteX46" fmla="*/ 943960 w 943960"/>
                    <a:gd name="connsiteY46" fmla="*/ 133200 h 1144562"/>
                    <a:gd name="connsiteX47" fmla="*/ 921672 w 943960"/>
                    <a:gd name="connsiteY47" fmla="*/ 276075 h 1144562"/>
                    <a:gd name="connsiteX48" fmla="*/ 849377 w 943960"/>
                    <a:gd name="connsiteY48" fmla="*/ 453906 h 1144562"/>
                    <a:gd name="connsiteX49" fmla="*/ 729171 w 943960"/>
                    <a:gd name="connsiteY49" fmla="*/ 652979 h 1144562"/>
                    <a:gd name="connsiteX50" fmla="*/ 561150 w 943960"/>
                    <a:gd name="connsiteY50" fmla="*/ 860719 h 1144562"/>
                    <a:gd name="connsiteX51" fmla="*/ 457709 w 943960"/>
                    <a:gd name="connsiteY51" fmla="*/ 961779 h 1144562"/>
                    <a:gd name="connsiteX52" fmla="*/ 339123 w 943960"/>
                    <a:gd name="connsiteY52" fmla="*/ 1054934 h 1144562"/>
                    <a:gd name="connsiteX53" fmla="*/ 201105 w 943960"/>
                    <a:gd name="connsiteY53" fmla="*/ 1127991 h 1144562"/>
                    <a:gd name="connsiteX54" fmla="*/ 122810 w 943960"/>
                    <a:gd name="connsiteY54" fmla="*/ 1144469 h 1144562"/>
                    <a:gd name="connsiteX55" fmla="*/ 82329 w 943960"/>
                    <a:gd name="connsiteY55" fmla="*/ 1140468 h 1144562"/>
                    <a:gd name="connsiteX56" fmla="*/ 45467 w 943960"/>
                    <a:gd name="connsiteY56" fmla="*/ 1122562 h 1144562"/>
                    <a:gd name="connsiteX57" fmla="*/ 19083 w 943960"/>
                    <a:gd name="connsiteY57" fmla="*/ 1091129 h 1144562"/>
                    <a:gd name="connsiteX58" fmla="*/ 5081 w 943960"/>
                    <a:gd name="connsiteY58" fmla="*/ 1053029 h 1144562"/>
                    <a:gd name="connsiteX59" fmla="*/ 1557 w 943960"/>
                    <a:gd name="connsiteY59" fmla="*/ 973114 h 1144562"/>
                    <a:gd name="connsiteX60" fmla="*/ 37847 w 943960"/>
                    <a:gd name="connsiteY60" fmla="*/ 821286 h 1144562"/>
                    <a:gd name="connsiteX61" fmla="*/ 98616 w 943960"/>
                    <a:gd name="connsiteY61" fmla="*/ 683268 h 1144562"/>
                    <a:gd name="connsiteX62" fmla="*/ 170625 w 943960"/>
                    <a:gd name="connsiteY62" fmla="*/ 557919 h 1144562"/>
                    <a:gd name="connsiteX63" fmla="*/ 329883 w 943960"/>
                    <a:gd name="connsiteY63" fmla="*/ 343416 h 1144562"/>
                    <a:gd name="connsiteX64" fmla="*/ 492951 w 943960"/>
                    <a:gd name="connsiteY64" fmla="*/ 177300 h 1144562"/>
                    <a:gd name="connsiteX65" fmla="*/ 647161 w 943960"/>
                    <a:gd name="connsiteY65" fmla="*/ 63000 h 1144562"/>
                    <a:gd name="connsiteX66" fmla="*/ 780511 w 943960"/>
                    <a:gd name="connsiteY66" fmla="*/ 5850 h 1144562"/>
                    <a:gd name="connsiteX67" fmla="*/ 832994 w 943960"/>
                    <a:gd name="connsiteY67" fmla="*/ 40 h 1144562"/>
                    <a:gd name="connsiteX68" fmla="*/ 844043 w 943960"/>
                    <a:gd name="connsiteY68" fmla="*/ 897 h 1144562"/>
                    <a:gd name="connsiteX69" fmla="*/ 854139 w 943960"/>
                    <a:gd name="connsiteY69" fmla="*/ 2326 h 1144562"/>
                    <a:gd name="connsiteX70" fmla="*/ 863664 w 943960"/>
                    <a:gd name="connsiteY70" fmla="*/ 4231 h 1144562"/>
                    <a:gd name="connsiteX71" fmla="*/ 871570 w 943960"/>
                    <a:gd name="connsiteY71" fmla="*/ 6898 h 1144562"/>
                    <a:gd name="connsiteX72" fmla="*/ 884334 w 943960"/>
                    <a:gd name="connsiteY72" fmla="*/ 12327 h 1144562"/>
                    <a:gd name="connsiteX73" fmla="*/ 889191 w 943960"/>
                    <a:gd name="connsiteY73" fmla="*/ 14804 h 1144562"/>
                    <a:gd name="connsiteX74" fmla="*/ 892906 w 943960"/>
                    <a:gd name="connsiteY74" fmla="*/ 17376 h 11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43960" h="1144562">
                      <a:moveTo>
                        <a:pt x="898621" y="22043"/>
                      </a:moveTo>
                      <a:lnTo>
                        <a:pt x="891858" y="17661"/>
                      </a:lnTo>
                      <a:lnTo>
                        <a:pt x="888144" y="14804"/>
                      </a:lnTo>
                      <a:cubicBezTo>
                        <a:pt x="886715" y="13947"/>
                        <a:pt x="885000" y="13280"/>
                        <a:pt x="883286" y="12423"/>
                      </a:cubicBezTo>
                      <a:cubicBezTo>
                        <a:pt x="879200" y="10271"/>
                        <a:pt x="874923" y="8486"/>
                        <a:pt x="870522" y="7089"/>
                      </a:cubicBezTo>
                      <a:lnTo>
                        <a:pt x="862617" y="4517"/>
                      </a:lnTo>
                      <a:lnTo>
                        <a:pt x="853568" y="2707"/>
                      </a:lnTo>
                      <a:cubicBezTo>
                        <a:pt x="850272" y="1998"/>
                        <a:pt x="846929" y="1552"/>
                        <a:pt x="843567" y="1374"/>
                      </a:cubicBezTo>
                      <a:cubicBezTo>
                        <a:pt x="839928" y="920"/>
                        <a:pt x="836270" y="666"/>
                        <a:pt x="832613" y="612"/>
                      </a:cubicBezTo>
                      <a:cubicBezTo>
                        <a:pt x="815001" y="381"/>
                        <a:pt x="797427" y="2398"/>
                        <a:pt x="780321" y="6612"/>
                      </a:cubicBezTo>
                      <a:cubicBezTo>
                        <a:pt x="733581" y="18776"/>
                        <a:pt x="688995" y="38052"/>
                        <a:pt x="648114" y="63762"/>
                      </a:cubicBezTo>
                      <a:cubicBezTo>
                        <a:pt x="593554" y="97149"/>
                        <a:pt x="542138" y="135405"/>
                        <a:pt x="494475" y="178062"/>
                      </a:cubicBezTo>
                      <a:cubicBezTo>
                        <a:pt x="436382" y="229823"/>
                        <a:pt x="382048" y="285654"/>
                        <a:pt x="331884" y="345131"/>
                      </a:cubicBezTo>
                      <a:cubicBezTo>
                        <a:pt x="273946" y="412717"/>
                        <a:pt x="220885" y="484334"/>
                        <a:pt x="173102" y="559443"/>
                      </a:cubicBezTo>
                      <a:cubicBezTo>
                        <a:pt x="147956" y="599163"/>
                        <a:pt x="123762" y="640882"/>
                        <a:pt x="101283" y="684602"/>
                      </a:cubicBezTo>
                      <a:cubicBezTo>
                        <a:pt x="78011" y="729131"/>
                        <a:pt x="57679" y="775147"/>
                        <a:pt x="40419" y="822333"/>
                      </a:cubicBezTo>
                      <a:cubicBezTo>
                        <a:pt x="22072" y="870978"/>
                        <a:pt x="9912" y="921727"/>
                        <a:pt x="4224" y="973400"/>
                      </a:cubicBezTo>
                      <a:cubicBezTo>
                        <a:pt x="1398" y="999746"/>
                        <a:pt x="2586" y="1026369"/>
                        <a:pt x="7748" y="1052362"/>
                      </a:cubicBezTo>
                      <a:cubicBezTo>
                        <a:pt x="10613" y="1065354"/>
                        <a:pt x="15194" y="1077908"/>
                        <a:pt x="21369" y="1089700"/>
                      </a:cubicBezTo>
                      <a:cubicBezTo>
                        <a:pt x="34187" y="1113513"/>
                        <a:pt x="56462" y="1130810"/>
                        <a:pt x="82710" y="1137325"/>
                      </a:cubicBezTo>
                      <a:cubicBezTo>
                        <a:pt x="95677" y="1140430"/>
                        <a:pt x="109009" y="1141745"/>
                        <a:pt x="122334" y="1141230"/>
                      </a:cubicBezTo>
                      <a:cubicBezTo>
                        <a:pt x="148786" y="1139783"/>
                        <a:pt x="174866" y="1134325"/>
                        <a:pt x="199677" y="1125038"/>
                      </a:cubicBezTo>
                      <a:cubicBezTo>
                        <a:pt x="248318" y="1106645"/>
                        <a:pt x="294461" y="1082233"/>
                        <a:pt x="337027" y="1052362"/>
                      </a:cubicBezTo>
                      <a:cubicBezTo>
                        <a:pt x="378463" y="1024006"/>
                        <a:pt x="417982" y="992955"/>
                        <a:pt x="455328" y="959398"/>
                      </a:cubicBezTo>
                      <a:cubicBezTo>
                        <a:pt x="492189" y="926728"/>
                        <a:pt x="526479" y="892723"/>
                        <a:pt x="558674" y="858624"/>
                      </a:cubicBezTo>
                      <a:cubicBezTo>
                        <a:pt x="619500" y="793625"/>
                        <a:pt x="675650" y="724397"/>
                        <a:pt x="726695" y="651455"/>
                      </a:cubicBezTo>
                      <a:cubicBezTo>
                        <a:pt x="771567" y="588209"/>
                        <a:pt x="811925" y="521878"/>
                        <a:pt x="847472" y="452954"/>
                      </a:cubicBezTo>
                      <a:cubicBezTo>
                        <a:pt x="876952" y="396138"/>
                        <a:pt x="901240" y="336779"/>
                        <a:pt x="920052" y="275598"/>
                      </a:cubicBezTo>
                      <a:cubicBezTo>
                        <a:pt x="934816" y="229564"/>
                        <a:pt x="942465" y="181544"/>
                        <a:pt x="942722" y="133200"/>
                      </a:cubicBezTo>
                      <a:cubicBezTo>
                        <a:pt x="942550" y="115595"/>
                        <a:pt x="940112" y="98084"/>
                        <a:pt x="935483" y="81098"/>
                      </a:cubicBezTo>
                      <a:cubicBezTo>
                        <a:pt x="934721" y="77383"/>
                        <a:pt x="933102" y="74049"/>
                        <a:pt x="932054" y="70620"/>
                      </a:cubicBezTo>
                      <a:cubicBezTo>
                        <a:pt x="931025" y="67354"/>
                        <a:pt x="929749" y="64170"/>
                        <a:pt x="928244" y="61095"/>
                      </a:cubicBezTo>
                      <a:cubicBezTo>
                        <a:pt x="926844" y="58238"/>
                        <a:pt x="925510" y="55476"/>
                        <a:pt x="924243" y="52809"/>
                      </a:cubicBezTo>
                      <a:cubicBezTo>
                        <a:pt x="922719" y="50332"/>
                        <a:pt x="921195" y="48046"/>
                        <a:pt x="919767" y="45855"/>
                      </a:cubicBezTo>
                      <a:cubicBezTo>
                        <a:pt x="917376" y="41906"/>
                        <a:pt x="914604" y="38205"/>
                        <a:pt x="911480" y="34806"/>
                      </a:cubicBezTo>
                      <a:cubicBezTo>
                        <a:pt x="910242" y="33378"/>
                        <a:pt x="909099" y="31854"/>
                        <a:pt x="907956" y="30711"/>
                      </a:cubicBezTo>
                      <a:lnTo>
                        <a:pt x="904622" y="27663"/>
                      </a:lnTo>
                      <a:lnTo>
                        <a:pt x="898621" y="22138"/>
                      </a:lnTo>
                      <a:cubicBezTo>
                        <a:pt x="898621" y="22138"/>
                        <a:pt x="900812" y="23853"/>
                        <a:pt x="904812" y="27472"/>
                      </a:cubicBezTo>
                      <a:lnTo>
                        <a:pt x="908241" y="30425"/>
                      </a:lnTo>
                      <a:cubicBezTo>
                        <a:pt x="909384" y="31568"/>
                        <a:pt x="910527" y="32997"/>
                        <a:pt x="911861" y="34521"/>
                      </a:cubicBezTo>
                      <a:cubicBezTo>
                        <a:pt x="915023" y="37900"/>
                        <a:pt x="917862" y="41567"/>
                        <a:pt x="920338" y="45474"/>
                      </a:cubicBezTo>
                      <a:cubicBezTo>
                        <a:pt x="921767" y="47665"/>
                        <a:pt x="923386" y="49951"/>
                        <a:pt x="924815" y="52523"/>
                      </a:cubicBezTo>
                      <a:cubicBezTo>
                        <a:pt x="926244" y="55095"/>
                        <a:pt x="927482" y="57857"/>
                        <a:pt x="928911" y="60810"/>
                      </a:cubicBezTo>
                      <a:cubicBezTo>
                        <a:pt x="930511" y="63855"/>
                        <a:pt x="931816" y="67045"/>
                        <a:pt x="932816" y="70335"/>
                      </a:cubicBezTo>
                      <a:cubicBezTo>
                        <a:pt x="933959" y="73764"/>
                        <a:pt x="935578" y="77097"/>
                        <a:pt x="936435" y="80812"/>
                      </a:cubicBezTo>
                      <a:cubicBezTo>
                        <a:pt x="941169" y="97882"/>
                        <a:pt x="943703" y="115487"/>
                        <a:pt x="943960" y="133200"/>
                      </a:cubicBezTo>
                      <a:cubicBezTo>
                        <a:pt x="943903" y="181686"/>
                        <a:pt x="936388" y="229875"/>
                        <a:pt x="921672" y="276075"/>
                      </a:cubicBezTo>
                      <a:cubicBezTo>
                        <a:pt x="903031" y="337428"/>
                        <a:pt x="878838" y="396953"/>
                        <a:pt x="849377" y="453906"/>
                      </a:cubicBezTo>
                      <a:cubicBezTo>
                        <a:pt x="814096" y="523039"/>
                        <a:pt x="773920" y="589565"/>
                        <a:pt x="729171" y="652979"/>
                      </a:cubicBezTo>
                      <a:cubicBezTo>
                        <a:pt x="678194" y="726150"/>
                        <a:pt x="622044" y="795578"/>
                        <a:pt x="561150" y="860719"/>
                      </a:cubicBezTo>
                      <a:cubicBezTo>
                        <a:pt x="528956" y="895104"/>
                        <a:pt x="494475" y="929013"/>
                        <a:pt x="457709" y="961779"/>
                      </a:cubicBezTo>
                      <a:cubicBezTo>
                        <a:pt x="420243" y="995374"/>
                        <a:pt x="380631" y="1026492"/>
                        <a:pt x="339123" y="1054934"/>
                      </a:cubicBezTo>
                      <a:cubicBezTo>
                        <a:pt x="296392" y="1085023"/>
                        <a:pt x="250015" y="1109569"/>
                        <a:pt x="201105" y="1127991"/>
                      </a:cubicBezTo>
                      <a:cubicBezTo>
                        <a:pt x="176001" y="1137449"/>
                        <a:pt x="149596" y="1143002"/>
                        <a:pt x="122810" y="1144469"/>
                      </a:cubicBezTo>
                      <a:cubicBezTo>
                        <a:pt x="109199" y="1144945"/>
                        <a:pt x="95585" y="1143602"/>
                        <a:pt x="82329" y="1140468"/>
                      </a:cubicBezTo>
                      <a:cubicBezTo>
                        <a:pt x="69047" y="1136811"/>
                        <a:pt x="56552" y="1130743"/>
                        <a:pt x="45467" y="1122562"/>
                      </a:cubicBezTo>
                      <a:cubicBezTo>
                        <a:pt x="34788" y="1113818"/>
                        <a:pt x="25840" y="1103159"/>
                        <a:pt x="19083" y="1091129"/>
                      </a:cubicBezTo>
                      <a:cubicBezTo>
                        <a:pt x="12722" y="1079118"/>
                        <a:pt x="8012" y="1066297"/>
                        <a:pt x="5081" y="1053029"/>
                      </a:cubicBezTo>
                      <a:cubicBezTo>
                        <a:pt x="-172" y="1026730"/>
                        <a:pt x="-1361" y="999775"/>
                        <a:pt x="1557" y="973114"/>
                      </a:cubicBezTo>
                      <a:cubicBezTo>
                        <a:pt x="7255" y="921184"/>
                        <a:pt x="19447" y="870178"/>
                        <a:pt x="37847" y="821286"/>
                      </a:cubicBezTo>
                      <a:cubicBezTo>
                        <a:pt x="55102" y="774013"/>
                        <a:pt x="75401" y="727912"/>
                        <a:pt x="98616" y="683268"/>
                      </a:cubicBezTo>
                      <a:cubicBezTo>
                        <a:pt x="121191" y="639358"/>
                        <a:pt x="145384" y="597543"/>
                        <a:pt x="170625" y="557919"/>
                      </a:cubicBezTo>
                      <a:cubicBezTo>
                        <a:pt x="218574" y="482743"/>
                        <a:pt x="271793" y="411063"/>
                        <a:pt x="329883" y="343416"/>
                      </a:cubicBezTo>
                      <a:cubicBezTo>
                        <a:pt x="380240" y="284256"/>
                        <a:pt x="434734" y="228745"/>
                        <a:pt x="492951" y="177300"/>
                      </a:cubicBezTo>
                      <a:cubicBezTo>
                        <a:pt x="540748" y="134562"/>
                        <a:pt x="592373" y="96302"/>
                        <a:pt x="647161" y="63000"/>
                      </a:cubicBezTo>
                      <a:cubicBezTo>
                        <a:pt x="688376" y="37137"/>
                        <a:pt x="733362" y="17856"/>
                        <a:pt x="780511" y="5850"/>
                      </a:cubicBezTo>
                      <a:cubicBezTo>
                        <a:pt x="797675" y="1642"/>
                        <a:pt x="815325" y="-311"/>
                        <a:pt x="832994" y="40"/>
                      </a:cubicBezTo>
                      <a:cubicBezTo>
                        <a:pt x="836690" y="121"/>
                        <a:pt x="840376" y="408"/>
                        <a:pt x="844043" y="897"/>
                      </a:cubicBezTo>
                      <a:cubicBezTo>
                        <a:pt x="847443" y="1113"/>
                        <a:pt x="850815" y="1591"/>
                        <a:pt x="854139" y="2326"/>
                      </a:cubicBezTo>
                      <a:lnTo>
                        <a:pt x="863664" y="4231"/>
                      </a:lnTo>
                      <a:cubicBezTo>
                        <a:pt x="866522" y="5088"/>
                        <a:pt x="869094" y="6041"/>
                        <a:pt x="871570" y="6898"/>
                      </a:cubicBezTo>
                      <a:cubicBezTo>
                        <a:pt x="875980" y="8324"/>
                        <a:pt x="880247" y="10141"/>
                        <a:pt x="884334" y="12327"/>
                      </a:cubicBezTo>
                      <a:cubicBezTo>
                        <a:pt x="886048" y="13280"/>
                        <a:pt x="887763" y="13947"/>
                        <a:pt x="889191" y="14804"/>
                      </a:cubicBezTo>
                      <a:lnTo>
                        <a:pt x="892906" y="17376"/>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0" name="任意多边形: 形状 2379"/>
                <p:cNvSpPr/>
                <p:nvPr>
                  <p:custDataLst>
                    <p:tags r:id="rId27"/>
                  </p:custDataLst>
                </p:nvPr>
              </p:nvSpPr>
              <p:spPr>
                <a:xfrm>
                  <a:off x="1020529" y="2538773"/>
                  <a:ext cx="51625" cy="51664"/>
                </a:xfrm>
                <a:custGeom>
                  <a:avLst/>
                  <a:gdLst>
                    <a:gd name="connsiteX0" fmla="*/ 44101 w 51625"/>
                    <a:gd name="connsiteY0" fmla="*/ 7635 h 51664"/>
                    <a:gd name="connsiteX1" fmla="*/ 44029 w 51625"/>
                    <a:gd name="connsiteY1" fmla="*/ 44144 h 51664"/>
                    <a:gd name="connsiteX2" fmla="*/ 7525 w 51625"/>
                    <a:gd name="connsiteY2" fmla="*/ 44068 h 51664"/>
                    <a:gd name="connsiteX3" fmla="*/ 7525 w 51625"/>
                    <a:gd name="connsiteY3" fmla="*/ 7635 h 51664"/>
                    <a:gd name="connsiteX4" fmla="*/ 43894 w 51625"/>
                    <a:gd name="connsiteY4" fmla="*/ 7425 h 51664"/>
                    <a:gd name="connsiteX5" fmla="*/ 44101 w 51625"/>
                    <a:gd name="connsiteY5" fmla="*/ 7635 h 5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25" h="51664">
                      <a:moveTo>
                        <a:pt x="44101" y="7635"/>
                      </a:moveTo>
                      <a:cubicBezTo>
                        <a:pt x="54162" y="17731"/>
                        <a:pt x="54129" y="34076"/>
                        <a:pt x="44029" y="44144"/>
                      </a:cubicBezTo>
                      <a:cubicBezTo>
                        <a:pt x="33929" y="54202"/>
                        <a:pt x="17586" y="54164"/>
                        <a:pt x="7525" y="44068"/>
                      </a:cubicBezTo>
                      <a:cubicBezTo>
                        <a:pt x="-2508" y="34000"/>
                        <a:pt x="-2508" y="17703"/>
                        <a:pt x="7525" y="7635"/>
                      </a:cubicBezTo>
                      <a:cubicBezTo>
                        <a:pt x="17511" y="-2462"/>
                        <a:pt x="33794" y="-2557"/>
                        <a:pt x="43894" y="7425"/>
                      </a:cubicBezTo>
                      <a:cubicBezTo>
                        <a:pt x="43963" y="7492"/>
                        <a:pt x="44032" y="7568"/>
                        <a:pt x="44101" y="7635"/>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1" name="任意多边形: 形状 2380"/>
                <p:cNvSpPr/>
                <p:nvPr>
                  <p:custDataLst>
                    <p:tags r:id="rId28"/>
                  </p:custDataLst>
                </p:nvPr>
              </p:nvSpPr>
              <p:spPr>
                <a:xfrm>
                  <a:off x="2470328" y="1720209"/>
                  <a:ext cx="51625" cy="51625"/>
                </a:xfrm>
                <a:custGeom>
                  <a:avLst/>
                  <a:gdLst>
                    <a:gd name="connsiteX0" fmla="*/ 51625 w 51625"/>
                    <a:gd name="connsiteY0" fmla="*/ 25813 h 51625"/>
                    <a:gd name="connsiteX1" fmla="*/ 25813 w 51625"/>
                    <a:gd name="connsiteY1" fmla="*/ 51625 h 51625"/>
                    <a:gd name="connsiteX2" fmla="*/ 0 w 51625"/>
                    <a:gd name="connsiteY2" fmla="*/ 25813 h 51625"/>
                    <a:gd name="connsiteX3" fmla="*/ 25813 w 51625"/>
                    <a:gd name="connsiteY3" fmla="*/ 0 h 51625"/>
                    <a:gd name="connsiteX4" fmla="*/ 51625 w 51625"/>
                    <a:gd name="connsiteY4" fmla="*/ 25813 h 5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5" h="51625">
                      <a:moveTo>
                        <a:pt x="51625" y="25813"/>
                      </a:moveTo>
                      <a:cubicBezTo>
                        <a:pt x="51625" y="40069"/>
                        <a:pt x="40072" y="51625"/>
                        <a:pt x="25813" y="51625"/>
                      </a:cubicBezTo>
                      <a:cubicBezTo>
                        <a:pt x="11554" y="51625"/>
                        <a:pt x="0" y="40069"/>
                        <a:pt x="0" y="25813"/>
                      </a:cubicBezTo>
                      <a:cubicBezTo>
                        <a:pt x="0" y="11557"/>
                        <a:pt x="11554" y="0"/>
                        <a:pt x="25813" y="0"/>
                      </a:cubicBezTo>
                      <a:cubicBezTo>
                        <a:pt x="40072" y="0"/>
                        <a:pt x="51625" y="11557"/>
                        <a:pt x="51625" y="2581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2" name="任意多边形: 形状 2381"/>
                <p:cNvSpPr/>
                <p:nvPr>
                  <p:custDataLst>
                    <p:tags r:id="rId29"/>
                  </p:custDataLst>
                </p:nvPr>
              </p:nvSpPr>
              <p:spPr>
                <a:xfrm>
                  <a:off x="1214172" y="2624703"/>
                  <a:ext cx="13144" cy="13144"/>
                </a:xfrm>
                <a:custGeom>
                  <a:avLst/>
                  <a:gdLst>
                    <a:gd name="connsiteX0" fmla="*/ 13145 w 13144"/>
                    <a:gd name="connsiteY0" fmla="*/ 6572 h 13144"/>
                    <a:gd name="connsiteX1" fmla="*/ 6572 w 13144"/>
                    <a:gd name="connsiteY1" fmla="*/ 13145 h 13144"/>
                    <a:gd name="connsiteX2" fmla="*/ 0 w 13144"/>
                    <a:gd name="connsiteY2" fmla="*/ 6572 h 13144"/>
                    <a:gd name="connsiteX3" fmla="*/ 6572 w 13144"/>
                    <a:gd name="connsiteY3" fmla="*/ 0 h 13144"/>
                    <a:gd name="connsiteX4" fmla="*/ 13145 w 13144"/>
                    <a:gd name="connsiteY4" fmla="*/ 6572 h 1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 h="13144">
                      <a:moveTo>
                        <a:pt x="13145" y="6572"/>
                      </a:moveTo>
                      <a:cubicBezTo>
                        <a:pt x="13145" y="10201"/>
                        <a:pt x="10202" y="13145"/>
                        <a:pt x="6572" y="13145"/>
                      </a:cubicBezTo>
                      <a:cubicBezTo>
                        <a:pt x="2942" y="13145"/>
                        <a:pt x="0" y="10201"/>
                        <a:pt x="0" y="6572"/>
                      </a:cubicBezTo>
                      <a:cubicBezTo>
                        <a:pt x="0" y="2943"/>
                        <a:pt x="2942" y="0"/>
                        <a:pt x="6572" y="0"/>
                      </a:cubicBezTo>
                      <a:cubicBezTo>
                        <a:pt x="10202" y="0"/>
                        <a:pt x="13145" y="2943"/>
                        <a:pt x="13145" y="6572"/>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3" name="任意多边形: 形状 2382"/>
                <p:cNvSpPr/>
                <p:nvPr>
                  <p:custDataLst>
                    <p:tags r:id="rId30"/>
                  </p:custDataLst>
                </p:nvPr>
              </p:nvSpPr>
              <p:spPr>
                <a:xfrm>
                  <a:off x="1354285" y="1900993"/>
                  <a:ext cx="13144" cy="13144"/>
                </a:xfrm>
                <a:custGeom>
                  <a:avLst/>
                  <a:gdLst>
                    <a:gd name="connsiteX0" fmla="*/ 13145 w 13144"/>
                    <a:gd name="connsiteY0" fmla="*/ 6572 h 13144"/>
                    <a:gd name="connsiteX1" fmla="*/ 6572 w 13144"/>
                    <a:gd name="connsiteY1" fmla="*/ 13144 h 13144"/>
                    <a:gd name="connsiteX2" fmla="*/ 0 w 13144"/>
                    <a:gd name="connsiteY2" fmla="*/ 6572 h 13144"/>
                    <a:gd name="connsiteX3" fmla="*/ 6572 w 13144"/>
                    <a:gd name="connsiteY3" fmla="*/ 0 h 13144"/>
                    <a:gd name="connsiteX4" fmla="*/ 13145 w 13144"/>
                    <a:gd name="connsiteY4" fmla="*/ 6572 h 1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 h="13144">
                      <a:moveTo>
                        <a:pt x="13145" y="6572"/>
                      </a:moveTo>
                      <a:cubicBezTo>
                        <a:pt x="13145" y="10202"/>
                        <a:pt x="10202" y="13144"/>
                        <a:pt x="6572" y="13144"/>
                      </a:cubicBezTo>
                      <a:cubicBezTo>
                        <a:pt x="2942" y="13144"/>
                        <a:pt x="0" y="10202"/>
                        <a:pt x="0" y="6572"/>
                      </a:cubicBezTo>
                      <a:cubicBezTo>
                        <a:pt x="0" y="2942"/>
                        <a:pt x="2942" y="0"/>
                        <a:pt x="6572" y="0"/>
                      </a:cubicBezTo>
                      <a:cubicBezTo>
                        <a:pt x="10202" y="0"/>
                        <a:pt x="13145" y="2942"/>
                        <a:pt x="13145" y="6572"/>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4" name="任意多边形: 形状 2383"/>
                <p:cNvSpPr/>
                <p:nvPr>
                  <p:custDataLst>
                    <p:tags r:id="rId31"/>
                  </p:custDataLst>
                </p:nvPr>
              </p:nvSpPr>
              <p:spPr>
                <a:xfrm>
                  <a:off x="2378603" y="2252751"/>
                  <a:ext cx="13144" cy="13144"/>
                </a:xfrm>
                <a:custGeom>
                  <a:avLst/>
                  <a:gdLst>
                    <a:gd name="connsiteX0" fmla="*/ 13145 w 13144"/>
                    <a:gd name="connsiteY0" fmla="*/ 6572 h 13144"/>
                    <a:gd name="connsiteX1" fmla="*/ 6572 w 13144"/>
                    <a:gd name="connsiteY1" fmla="*/ 13145 h 13144"/>
                    <a:gd name="connsiteX2" fmla="*/ 0 w 13144"/>
                    <a:gd name="connsiteY2" fmla="*/ 6572 h 13144"/>
                    <a:gd name="connsiteX3" fmla="*/ 6572 w 13144"/>
                    <a:gd name="connsiteY3" fmla="*/ 0 h 13144"/>
                    <a:gd name="connsiteX4" fmla="*/ 13145 w 13144"/>
                    <a:gd name="connsiteY4" fmla="*/ 6572 h 1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 h="13144">
                      <a:moveTo>
                        <a:pt x="13145" y="6572"/>
                      </a:moveTo>
                      <a:cubicBezTo>
                        <a:pt x="13145" y="10202"/>
                        <a:pt x="10201" y="13145"/>
                        <a:pt x="6572" y="13145"/>
                      </a:cubicBezTo>
                      <a:cubicBezTo>
                        <a:pt x="2943" y="13145"/>
                        <a:pt x="0" y="10202"/>
                        <a:pt x="0" y="6572"/>
                      </a:cubicBezTo>
                      <a:cubicBezTo>
                        <a:pt x="0" y="2942"/>
                        <a:pt x="2943" y="0"/>
                        <a:pt x="6572" y="0"/>
                      </a:cubicBezTo>
                      <a:cubicBezTo>
                        <a:pt x="10201" y="0"/>
                        <a:pt x="13145" y="2942"/>
                        <a:pt x="13145" y="6572"/>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85" name="任意多边形: 形状 2384"/>
                <p:cNvSpPr/>
                <p:nvPr>
                  <p:custDataLst>
                    <p:tags r:id="rId32"/>
                  </p:custDataLst>
                </p:nvPr>
              </p:nvSpPr>
              <p:spPr>
                <a:xfrm>
                  <a:off x="2469756" y="1946808"/>
                  <a:ext cx="13145" cy="13144"/>
                </a:xfrm>
                <a:custGeom>
                  <a:avLst/>
                  <a:gdLst>
                    <a:gd name="connsiteX0" fmla="*/ 13145 w 13145"/>
                    <a:gd name="connsiteY0" fmla="*/ 6478 h 13144"/>
                    <a:gd name="connsiteX1" fmla="*/ 6668 w 13145"/>
                    <a:gd name="connsiteY1" fmla="*/ 13144 h 13144"/>
                    <a:gd name="connsiteX2" fmla="*/ 1 w 13145"/>
                    <a:gd name="connsiteY2" fmla="*/ 6668 h 13144"/>
                    <a:gd name="connsiteX3" fmla="*/ 6478 w 13145"/>
                    <a:gd name="connsiteY3" fmla="*/ 2 h 13144"/>
                    <a:gd name="connsiteX4" fmla="*/ 6573 w 13145"/>
                    <a:gd name="connsiteY4" fmla="*/ 1 h 13144"/>
                    <a:gd name="connsiteX5" fmla="*/ 13145 w 13145"/>
                    <a:gd name="connsiteY5" fmla="*/ 6381 h 13144"/>
                    <a:gd name="connsiteX6" fmla="*/ 13145 w 13145"/>
                    <a:gd name="connsiteY6" fmla="*/ 6478 h 1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5" h="13144">
                      <a:moveTo>
                        <a:pt x="13145" y="6478"/>
                      </a:moveTo>
                      <a:cubicBezTo>
                        <a:pt x="13202" y="10107"/>
                        <a:pt x="10297" y="13092"/>
                        <a:pt x="6668" y="13144"/>
                      </a:cubicBezTo>
                      <a:cubicBezTo>
                        <a:pt x="3039" y="13198"/>
                        <a:pt x="58" y="10297"/>
                        <a:pt x="1" y="6668"/>
                      </a:cubicBezTo>
                      <a:cubicBezTo>
                        <a:pt x="-47" y="3039"/>
                        <a:pt x="2849" y="54"/>
                        <a:pt x="6478" y="2"/>
                      </a:cubicBezTo>
                      <a:cubicBezTo>
                        <a:pt x="6506" y="1"/>
                        <a:pt x="6544" y="1"/>
                        <a:pt x="6573" y="1"/>
                      </a:cubicBezTo>
                      <a:cubicBezTo>
                        <a:pt x="10154" y="-52"/>
                        <a:pt x="13088" y="2805"/>
                        <a:pt x="13145" y="6381"/>
                      </a:cubicBezTo>
                      <a:cubicBezTo>
                        <a:pt x="13145" y="6414"/>
                        <a:pt x="13145" y="6446"/>
                        <a:pt x="13145" y="647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2371" name="组合 2370"/>
              <p:cNvGrpSpPr/>
              <p:nvPr/>
            </p:nvGrpSpPr>
            <p:grpSpPr>
              <a:xfrm>
                <a:off x="1565926" y="2047820"/>
                <a:ext cx="390310" cy="384920"/>
                <a:chOff x="8655676" y="3246047"/>
                <a:chExt cx="525702" cy="518442"/>
              </a:xfrm>
              <a:solidFill>
                <a:schemeClr val="bg1"/>
              </a:solidFill>
            </p:grpSpPr>
            <p:sp>
              <p:nvSpPr>
                <p:cNvPr id="2372" name="Freeform 111"/>
                <p:cNvSpPr/>
                <p:nvPr>
                  <p:custDataLst>
                    <p:tags r:id="rId33"/>
                  </p:custDataLst>
                </p:nvPr>
              </p:nvSpPr>
              <p:spPr bwMode="auto">
                <a:xfrm>
                  <a:off x="8655676" y="3246047"/>
                  <a:ext cx="241068" cy="518442"/>
                </a:xfrm>
                <a:custGeom>
                  <a:avLst/>
                  <a:gdLst>
                    <a:gd name="T0" fmla="*/ 30 w 50"/>
                    <a:gd name="T1" fmla="*/ 64 h 108"/>
                    <a:gd name="T2" fmla="*/ 15 w 50"/>
                    <a:gd name="T3" fmla="*/ 88 h 108"/>
                    <a:gd name="T4" fmla="*/ 14 w 50"/>
                    <a:gd name="T5" fmla="*/ 88 h 108"/>
                    <a:gd name="T6" fmla="*/ 12 w 50"/>
                    <a:gd name="T7" fmla="*/ 86 h 108"/>
                    <a:gd name="T8" fmla="*/ 14 w 50"/>
                    <a:gd name="T9" fmla="*/ 83 h 108"/>
                    <a:gd name="T10" fmla="*/ 22 w 50"/>
                    <a:gd name="T11" fmla="*/ 72 h 108"/>
                    <a:gd name="T12" fmla="*/ 14 w 50"/>
                    <a:gd name="T13" fmla="*/ 75 h 108"/>
                    <a:gd name="T14" fmla="*/ 8 w 50"/>
                    <a:gd name="T15" fmla="*/ 72 h 108"/>
                    <a:gd name="T16" fmla="*/ 8 w 50"/>
                    <a:gd name="T17" fmla="*/ 69 h 108"/>
                    <a:gd name="T18" fmla="*/ 11 w 50"/>
                    <a:gd name="T19" fmla="*/ 69 h 108"/>
                    <a:gd name="T20" fmla="*/ 25 w 50"/>
                    <a:gd name="T21" fmla="*/ 65 h 108"/>
                    <a:gd name="T22" fmla="*/ 26 w 50"/>
                    <a:gd name="T23" fmla="*/ 62 h 108"/>
                    <a:gd name="T24" fmla="*/ 29 w 50"/>
                    <a:gd name="T25" fmla="*/ 55 h 108"/>
                    <a:gd name="T26" fmla="*/ 16 w 50"/>
                    <a:gd name="T27" fmla="*/ 60 h 108"/>
                    <a:gd name="T28" fmla="*/ 14 w 50"/>
                    <a:gd name="T29" fmla="*/ 61 h 108"/>
                    <a:gd name="T30" fmla="*/ 13 w 50"/>
                    <a:gd name="T31" fmla="*/ 60 h 108"/>
                    <a:gd name="T32" fmla="*/ 13 w 50"/>
                    <a:gd name="T33" fmla="*/ 57 h 108"/>
                    <a:gd name="T34" fmla="*/ 31 w 50"/>
                    <a:gd name="T35" fmla="*/ 51 h 108"/>
                    <a:gd name="T36" fmla="*/ 36 w 50"/>
                    <a:gd name="T37" fmla="*/ 47 h 108"/>
                    <a:gd name="T38" fmla="*/ 23 w 50"/>
                    <a:gd name="T39" fmla="*/ 38 h 108"/>
                    <a:gd name="T40" fmla="*/ 21 w 50"/>
                    <a:gd name="T41" fmla="*/ 36 h 108"/>
                    <a:gd name="T42" fmla="*/ 23 w 50"/>
                    <a:gd name="T43" fmla="*/ 34 h 108"/>
                    <a:gd name="T44" fmla="*/ 40 w 50"/>
                    <a:gd name="T45" fmla="*/ 44 h 108"/>
                    <a:gd name="T46" fmla="*/ 47 w 50"/>
                    <a:gd name="T47" fmla="*/ 41 h 108"/>
                    <a:gd name="T48" fmla="*/ 48 w 50"/>
                    <a:gd name="T49" fmla="*/ 40 h 108"/>
                    <a:gd name="T50" fmla="*/ 50 w 50"/>
                    <a:gd name="T51" fmla="*/ 36 h 108"/>
                    <a:gd name="T52" fmla="*/ 50 w 50"/>
                    <a:gd name="T53" fmla="*/ 5 h 108"/>
                    <a:gd name="T54" fmla="*/ 46 w 50"/>
                    <a:gd name="T55" fmla="*/ 0 h 108"/>
                    <a:gd name="T56" fmla="*/ 41 w 50"/>
                    <a:gd name="T57" fmla="*/ 5 h 108"/>
                    <a:gd name="T58" fmla="*/ 41 w 50"/>
                    <a:gd name="T59" fmla="*/ 34 h 108"/>
                    <a:gd name="T60" fmla="*/ 38 w 50"/>
                    <a:gd name="T61" fmla="*/ 36 h 108"/>
                    <a:gd name="T62" fmla="*/ 37 w 50"/>
                    <a:gd name="T63" fmla="*/ 23 h 108"/>
                    <a:gd name="T64" fmla="*/ 35 w 50"/>
                    <a:gd name="T65" fmla="*/ 20 h 108"/>
                    <a:gd name="T66" fmla="*/ 31 w 50"/>
                    <a:gd name="T67" fmla="*/ 19 h 108"/>
                    <a:gd name="T68" fmla="*/ 1 w 50"/>
                    <a:gd name="T69" fmla="*/ 89 h 108"/>
                    <a:gd name="T70" fmla="*/ 1 w 50"/>
                    <a:gd name="T71" fmla="*/ 100 h 108"/>
                    <a:gd name="T72" fmla="*/ 7 w 50"/>
                    <a:gd name="T73" fmla="*/ 108 h 108"/>
                    <a:gd name="T74" fmla="*/ 15 w 50"/>
                    <a:gd name="T75" fmla="*/ 102 h 108"/>
                    <a:gd name="T76" fmla="*/ 20 w 50"/>
                    <a:gd name="T77" fmla="*/ 98 h 108"/>
                    <a:gd name="T78" fmla="*/ 26 w 50"/>
                    <a:gd name="T79" fmla="*/ 96 h 108"/>
                    <a:gd name="T80" fmla="*/ 40 w 50"/>
                    <a:gd name="T81" fmla="*/ 83 h 108"/>
                    <a:gd name="T82" fmla="*/ 40 w 50"/>
                    <a:gd name="T83" fmla="*/ 50 h 108"/>
                    <a:gd name="T84" fmla="*/ 30 w 50"/>
                    <a:gd name="T85" fmla="*/ 6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108">
                      <a:moveTo>
                        <a:pt x="30" y="64"/>
                      </a:moveTo>
                      <a:cubicBezTo>
                        <a:pt x="25" y="85"/>
                        <a:pt x="16" y="87"/>
                        <a:pt x="15" y="88"/>
                      </a:cubicBezTo>
                      <a:cubicBezTo>
                        <a:pt x="15" y="88"/>
                        <a:pt x="14" y="88"/>
                        <a:pt x="14" y="88"/>
                      </a:cubicBezTo>
                      <a:cubicBezTo>
                        <a:pt x="13" y="88"/>
                        <a:pt x="12" y="87"/>
                        <a:pt x="12" y="86"/>
                      </a:cubicBezTo>
                      <a:cubicBezTo>
                        <a:pt x="12" y="85"/>
                        <a:pt x="13" y="83"/>
                        <a:pt x="14" y="83"/>
                      </a:cubicBezTo>
                      <a:cubicBezTo>
                        <a:pt x="14" y="83"/>
                        <a:pt x="18" y="82"/>
                        <a:pt x="22" y="72"/>
                      </a:cubicBezTo>
                      <a:cubicBezTo>
                        <a:pt x="20" y="73"/>
                        <a:pt x="17" y="75"/>
                        <a:pt x="14" y="75"/>
                      </a:cubicBezTo>
                      <a:cubicBezTo>
                        <a:pt x="12" y="75"/>
                        <a:pt x="10" y="74"/>
                        <a:pt x="8" y="72"/>
                      </a:cubicBezTo>
                      <a:cubicBezTo>
                        <a:pt x="7" y="71"/>
                        <a:pt x="7" y="70"/>
                        <a:pt x="8" y="69"/>
                      </a:cubicBezTo>
                      <a:cubicBezTo>
                        <a:pt x="9" y="68"/>
                        <a:pt x="10" y="68"/>
                        <a:pt x="11" y="69"/>
                      </a:cubicBezTo>
                      <a:cubicBezTo>
                        <a:pt x="16" y="73"/>
                        <a:pt x="23" y="66"/>
                        <a:pt x="25" y="65"/>
                      </a:cubicBezTo>
                      <a:cubicBezTo>
                        <a:pt x="25" y="64"/>
                        <a:pt x="25" y="63"/>
                        <a:pt x="26" y="62"/>
                      </a:cubicBezTo>
                      <a:cubicBezTo>
                        <a:pt x="26" y="60"/>
                        <a:pt x="27" y="58"/>
                        <a:pt x="29" y="55"/>
                      </a:cubicBezTo>
                      <a:cubicBezTo>
                        <a:pt x="25" y="55"/>
                        <a:pt x="20" y="55"/>
                        <a:pt x="16" y="60"/>
                      </a:cubicBezTo>
                      <a:cubicBezTo>
                        <a:pt x="16" y="60"/>
                        <a:pt x="15" y="61"/>
                        <a:pt x="14" y="61"/>
                      </a:cubicBezTo>
                      <a:cubicBezTo>
                        <a:pt x="14" y="61"/>
                        <a:pt x="13" y="61"/>
                        <a:pt x="13" y="60"/>
                      </a:cubicBezTo>
                      <a:cubicBezTo>
                        <a:pt x="12" y="59"/>
                        <a:pt x="12" y="58"/>
                        <a:pt x="13" y="57"/>
                      </a:cubicBezTo>
                      <a:cubicBezTo>
                        <a:pt x="19" y="49"/>
                        <a:pt x="28" y="51"/>
                        <a:pt x="31" y="51"/>
                      </a:cubicBezTo>
                      <a:cubicBezTo>
                        <a:pt x="33" y="50"/>
                        <a:pt x="35" y="48"/>
                        <a:pt x="36" y="47"/>
                      </a:cubicBezTo>
                      <a:cubicBezTo>
                        <a:pt x="34" y="44"/>
                        <a:pt x="29" y="38"/>
                        <a:pt x="23" y="38"/>
                      </a:cubicBezTo>
                      <a:cubicBezTo>
                        <a:pt x="22" y="38"/>
                        <a:pt x="21" y="37"/>
                        <a:pt x="21" y="36"/>
                      </a:cubicBezTo>
                      <a:cubicBezTo>
                        <a:pt x="21" y="35"/>
                        <a:pt x="22" y="34"/>
                        <a:pt x="23" y="34"/>
                      </a:cubicBezTo>
                      <a:cubicBezTo>
                        <a:pt x="31" y="34"/>
                        <a:pt x="38" y="41"/>
                        <a:pt x="40" y="44"/>
                      </a:cubicBezTo>
                      <a:cubicBezTo>
                        <a:pt x="42" y="43"/>
                        <a:pt x="45" y="42"/>
                        <a:pt x="47" y="41"/>
                      </a:cubicBezTo>
                      <a:cubicBezTo>
                        <a:pt x="48" y="40"/>
                        <a:pt x="48" y="40"/>
                        <a:pt x="48" y="40"/>
                      </a:cubicBezTo>
                      <a:cubicBezTo>
                        <a:pt x="49" y="39"/>
                        <a:pt x="50" y="38"/>
                        <a:pt x="50" y="36"/>
                      </a:cubicBezTo>
                      <a:cubicBezTo>
                        <a:pt x="50" y="5"/>
                        <a:pt x="50" y="5"/>
                        <a:pt x="50" y="5"/>
                      </a:cubicBezTo>
                      <a:cubicBezTo>
                        <a:pt x="50" y="2"/>
                        <a:pt x="48" y="0"/>
                        <a:pt x="46" y="0"/>
                      </a:cubicBezTo>
                      <a:cubicBezTo>
                        <a:pt x="43" y="0"/>
                        <a:pt x="41" y="2"/>
                        <a:pt x="41" y="5"/>
                      </a:cubicBezTo>
                      <a:cubicBezTo>
                        <a:pt x="41" y="34"/>
                        <a:pt x="41" y="34"/>
                        <a:pt x="41" y="34"/>
                      </a:cubicBezTo>
                      <a:cubicBezTo>
                        <a:pt x="38" y="36"/>
                        <a:pt x="38" y="36"/>
                        <a:pt x="38" y="36"/>
                      </a:cubicBezTo>
                      <a:cubicBezTo>
                        <a:pt x="38" y="29"/>
                        <a:pt x="37" y="25"/>
                        <a:pt x="37" y="23"/>
                      </a:cubicBezTo>
                      <a:cubicBezTo>
                        <a:pt x="36" y="22"/>
                        <a:pt x="36" y="21"/>
                        <a:pt x="35" y="20"/>
                      </a:cubicBezTo>
                      <a:cubicBezTo>
                        <a:pt x="34" y="19"/>
                        <a:pt x="32" y="19"/>
                        <a:pt x="31" y="19"/>
                      </a:cubicBezTo>
                      <a:cubicBezTo>
                        <a:pt x="0" y="29"/>
                        <a:pt x="0" y="54"/>
                        <a:pt x="1" y="89"/>
                      </a:cubicBezTo>
                      <a:cubicBezTo>
                        <a:pt x="1" y="93"/>
                        <a:pt x="1" y="96"/>
                        <a:pt x="1" y="100"/>
                      </a:cubicBezTo>
                      <a:cubicBezTo>
                        <a:pt x="1" y="108"/>
                        <a:pt x="5" y="108"/>
                        <a:pt x="7" y="108"/>
                      </a:cubicBezTo>
                      <a:cubicBezTo>
                        <a:pt x="10" y="108"/>
                        <a:pt x="12" y="106"/>
                        <a:pt x="15" y="102"/>
                      </a:cubicBezTo>
                      <a:cubicBezTo>
                        <a:pt x="17" y="101"/>
                        <a:pt x="19" y="99"/>
                        <a:pt x="20" y="98"/>
                      </a:cubicBezTo>
                      <a:cubicBezTo>
                        <a:pt x="22" y="97"/>
                        <a:pt x="24" y="96"/>
                        <a:pt x="26" y="96"/>
                      </a:cubicBezTo>
                      <a:cubicBezTo>
                        <a:pt x="32" y="94"/>
                        <a:pt x="37" y="92"/>
                        <a:pt x="40" y="83"/>
                      </a:cubicBezTo>
                      <a:cubicBezTo>
                        <a:pt x="42" y="77"/>
                        <a:pt x="41" y="63"/>
                        <a:pt x="40" y="50"/>
                      </a:cubicBezTo>
                      <a:cubicBezTo>
                        <a:pt x="35" y="53"/>
                        <a:pt x="31" y="57"/>
                        <a:pt x="3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2373" name="Freeform 112"/>
                <p:cNvSpPr/>
                <p:nvPr>
                  <p:custDataLst>
                    <p:tags r:id="rId34"/>
                  </p:custDataLst>
                </p:nvPr>
              </p:nvSpPr>
              <p:spPr bwMode="auto">
                <a:xfrm>
                  <a:off x="8940310" y="3246047"/>
                  <a:ext cx="241068" cy="518442"/>
                </a:xfrm>
                <a:custGeom>
                  <a:avLst/>
                  <a:gdLst>
                    <a:gd name="T0" fmla="*/ 20 w 50"/>
                    <a:gd name="T1" fmla="*/ 64 h 108"/>
                    <a:gd name="T2" fmla="*/ 36 w 50"/>
                    <a:gd name="T3" fmla="*/ 88 h 108"/>
                    <a:gd name="T4" fmla="*/ 36 w 50"/>
                    <a:gd name="T5" fmla="*/ 88 h 108"/>
                    <a:gd name="T6" fmla="*/ 38 w 50"/>
                    <a:gd name="T7" fmla="*/ 86 h 108"/>
                    <a:gd name="T8" fmla="*/ 36 w 50"/>
                    <a:gd name="T9" fmla="*/ 83 h 108"/>
                    <a:gd name="T10" fmla="*/ 28 w 50"/>
                    <a:gd name="T11" fmla="*/ 72 h 108"/>
                    <a:gd name="T12" fmla="*/ 36 w 50"/>
                    <a:gd name="T13" fmla="*/ 75 h 108"/>
                    <a:gd name="T14" fmla="*/ 42 w 50"/>
                    <a:gd name="T15" fmla="*/ 72 h 108"/>
                    <a:gd name="T16" fmla="*/ 42 w 50"/>
                    <a:gd name="T17" fmla="*/ 69 h 108"/>
                    <a:gd name="T18" fmla="*/ 39 w 50"/>
                    <a:gd name="T19" fmla="*/ 69 h 108"/>
                    <a:gd name="T20" fmla="*/ 25 w 50"/>
                    <a:gd name="T21" fmla="*/ 65 h 108"/>
                    <a:gd name="T22" fmla="*/ 25 w 50"/>
                    <a:gd name="T23" fmla="*/ 62 h 108"/>
                    <a:gd name="T24" fmla="*/ 22 w 50"/>
                    <a:gd name="T25" fmla="*/ 55 h 108"/>
                    <a:gd name="T26" fmla="*/ 34 w 50"/>
                    <a:gd name="T27" fmla="*/ 60 h 108"/>
                    <a:gd name="T28" fmla="*/ 36 w 50"/>
                    <a:gd name="T29" fmla="*/ 61 h 108"/>
                    <a:gd name="T30" fmla="*/ 37 w 50"/>
                    <a:gd name="T31" fmla="*/ 60 h 108"/>
                    <a:gd name="T32" fmla="*/ 38 w 50"/>
                    <a:gd name="T33" fmla="*/ 57 h 108"/>
                    <a:gd name="T34" fmla="*/ 19 w 50"/>
                    <a:gd name="T35" fmla="*/ 51 h 108"/>
                    <a:gd name="T36" fmla="*/ 14 w 50"/>
                    <a:gd name="T37" fmla="*/ 47 h 108"/>
                    <a:gd name="T38" fmla="*/ 27 w 50"/>
                    <a:gd name="T39" fmla="*/ 38 h 108"/>
                    <a:gd name="T40" fmla="*/ 29 w 50"/>
                    <a:gd name="T41" fmla="*/ 36 h 108"/>
                    <a:gd name="T42" fmla="*/ 27 w 50"/>
                    <a:gd name="T43" fmla="*/ 34 h 108"/>
                    <a:gd name="T44" fmla="*/ 10 w 50"/>
                    <a:gd name="T45" fmla="*/ 44 h 108"/>
                    <a:gd name="T46" fmla="*/ 3 w 50"/>
                    <a:gd name="T47" fmla="*/ 41 h 108"/>
                    <a:gd name="T48" fmla="*/ 2 w 50"/>
                    <a:gd name="T49" fmla="*/ 40 h 108"/>
                    <a:gd name="T50" fmla="*/ 0 w 50"/>
                    <a:gd name="T51" fmla="*/ 36 h 108"/>
                    <a:gd name="T52" fmla="*/ 0 w 50"/>
                    <a:gd name="T53" fmla="*/ 5 h 108"/>
                    <a:gd name="T54" fmla="*/ 5 w 50"/>
                    <a:gd name="T55" fmla="*/ 0 h 108"/>
                    <a:gd name="T56" fmla="*/ 9 w 50"/>
                    <a:gd name="T57" fmla="*/ 5 h 108"/>
                    <a:gd name="T58" fmla="*/ 9 w 50"/>
                    <a:gd name="T59" fmla="*/ 34 h 108"/>
                    <a:gd name="T60" fmla="*/ 12 w 50"/>
                    <a:gd name="T61" fmla="*/ 36 h 108"/>
                    <a:gd name="T62" fmla="*/ 14 w 50"/>
                    <a:gd name="T63" fmla="*/ 23 h 108"/>
                    <a:gd name="T64" fmla="*/ 16 w 50"/>
                    <a:gd name="T65" fmla="*/ 20 h 108"/>
                    <a:gd name="T66" fmla="*/ 19 w 50"/>
                    <a:gd name="T67" fmla="*/ 19 h 108"/>
                    <a:gd name="T68" fmla="*/ 50 w 50"/>
                    <a:gd name="T69" fmla="*/ 89 h 108"/>
                    <a:gd name="T70" fmla="*/ 50 w 50"/>
                    <a:gd name="T71" fmla="*/ 100 h 108"/>
                    <a:gd name="T72" fmla="*/ 44 w 50"/>
                    <a:gd name="T73" fmla="*/ 108 h 108"/>
                    <a:gd name="T74" fmla="*/ 35 w 50"/>
                    <a:gd name="T75" fmla="*/ 102 h 108"/>
                    <a:gd name="T76" fmla="*/ 30 w 50"/>
                    <a:gd name="T77" fmla="*/ 98 h 108"/>
                    <a:gd name="T78" fmla="*/ 24 w 50"/>
                    <a:gd name="T79" fmla="*/ 96 h 108"/>
                    <a:gd name="T80" fmla="*/ 11 w 50"/>
                    <a:gd name="T81" fmla="*/ 83 h 108"/>
                    <a:gd name="T82" fmla="*/ 11 w 50"/>
                    <a:gd name="T83" fmla="*/ 50 h 108"/>
                    <a:gd name="T84" fmla="*/ 20 w 50"/>
                    <a:gd name="T85" fmla="*/ 6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108">
                      <a:moveTo>
                        <a:pt x="20" y="64"/>
                      </a:moveTo>
                      <a:cubicBezTo>
                        <a:pt x="26" y="85"/>
                        <a:pt x="35" y="87"/>
                        <a:pt x="36" y="88"/>
                      </a:cubicBezTo>
                      <a:cubicBezTo>
                        <a:pt x="36" y="88"/>
                        <a:pt x="36" y="88"/>
                        <a:pt x="36" y="88"/>
                      </a:cubicBezTo>
                      <a:cubicBezTo>
                        <a:pt x="37" y="88"/>
                        <a:pt x="38" y="87"/>
                        <a:pt x="38" y="86"/>
                      </a:cubicBezTo>
                      <a:cubicBezTo>
                        <a:pt x="38" y="85"/>
                        <a:pt x="38" y="83"/>
                        <a:pt x="36" y="83"/>
                      </a:cubicBezTo>
                      <a:cubicBezTo>
                        <a:pt x="36" y="83"/>
                        <a:pt x="32" y="82"/>
                        <a:pt x="28" y="72"/>
                      </a:cubicBezTo>
                      <a:cubicBezTo>
                        <a:pt x="30" y="73"/>
                        <a:pt x="33" y="75"/>
                        <a:pt x="36" y="75"/>
                      </a:cubicBezTo>
                      <a:cubicBezTo>
                        <a:pt x="38" y="75"/>
                        <a:pt x="40" y="74"/>
                        <a:pt x="42" y="72"/>
                      </a:cubicBezTo>
                      <a:cubicBezTo>
                        <a:pt x="43" y="71"/>
                        <a:pt x="43" y="70"/>
                        <a:pt x="42" y="69"/>
                      </a:cubicBezTo>
                      <a:cubicBezTo>
                        <a:pt x="41" y="68"/>
                        <a:pt x="40" y="68"/>
                        <a:pt x="39" y="69"/>
                      </a:cubicBezTo>
                      <a:cubicBezTo>
                        <a:pt x="35" y="73"/>
                        <a:pt x="27" y="66"/>
                        <a:pt x="25" y="65"/>
                      </a:cubicBezTo>
                      <a:cubicBezTo>
                        <a:pt x="25" y="64"/>
                        <a:pt x="25" y="63"/>
                        <a:pt x="25" y="62"/>
                      </a:cubicBezTo>
                      <a:cubicBezTo>
                        <a:pt x="24" y="60"/>
                        <a:pt x="23" y="58"/>
                        <a:pt x="22" y="55"/>
                      </a:cubicBezTo>
                      <a:cubicBezTo>
                        <a:pt x="25" y="55"/>
                        <a:pt x="30" y="55"/>
                        <a:pt x="34" y="60"/>
                      </a:cubicBezTo>
                      <a:cubicBezTo>
                        <a:pt x="35" y="60"/>
                        <a:pt x="35" y="61"/>
                        <a:pt x="36" y="61"/>
                      </a:cubicBezTo>
                      <a:cubicBezTo>
                        <a:pt x="37" y="61"/>
                        <a:pt x="37" y="61"/>
                        <a:pt x="37" y="60"/>
                      </a:cubicBezTo>
                      <a:cubicBezTo>
                        <a:pt x="38" y="59"/>
                        <a:pt x="39" y="58"/>
                        <a:pt x="38" y="57"/>
                      </a:cubicBezTo>
                      <a:cubicBezTo>
                        <a:pt x="31" y="49"/>
                        <a:pt x="22" y="51"/>
                        <a:pt x="19" y="51"/>
                      </a:cubicBezTo>
                      <a:cubicBezTo>
                        <a:pt x="17" y="50"/>
                        <a:pt x="16" y="48"/>
                        <a:pt x="14" y="47"/>
                      </a:cubicBezTo>
                      <a:cubicBezTo>
                        <a:pt x="16" y="44"/>
                        <a:pt x="21" y="38"/>
                        <a:pt x="27" y="38"/>
                      </a:cubicBezTo>
                      <a:cubicBezTo>
                        <a:pt x="28" y="38"/>
                        <a:pt x="29" y="37"/>
                        <a:pt x="29" y="36"/>
                      </a:cubicBezTo>
                      <a:cubicBezTo>
                        <a:pt x="29" y="35"/>
                        <a:pt x="28" y="34"/>
                        <a:pt x="27" y="34"/>
                      </a:cubicBezTo>
                      <a:cubicBezTo>
                        <a:pt x="19" y="34"/>
                        <a:pt x="13" y="41"/>
                        <a:pt x="10" y="44"/>
                      </a:cubicBezTo>
                      <a:cubicBezTo>
                        <a:pt x="8" y="43"/>
                        <a:pt x="6" y="42"/>
                        <a:pt x="3" y="41"/>
                      </a:cubicBezTo>
                      <a:cubicBezTo>
                        <a:pt x="2" y="40"/>
                        <a:pt x="2" y="40"/>
                        <a:pt x="2" y="40"/>
                      </a:cubicBezTo>
                      <a:cubicBezTo>
                        <a:pt x="1" y="39"/>
                        <a:pt x="0" y="38"/>
                        <a:pt x="0" y="36"/>
                      </a:cubicBezTo>
                      <a:cubicBezTo>
                        <a:pt x="0" y="5"/>
                        <a:pt x="0" y="5"/>
                        <a:pt x="0" y="5"/>
                      </a:cubicBezTo>
                      <a:cubicBezTo>
                        <a:pt x="0" y="2"/>
                        <a:pt x="2" y="0"/>
                        <a:pt x="5" y="0"/>
                      </a:cubicBezTo>
                      <a:cubicBezTo>
                        <a:pt x="7" y="0"/>
                        <a:pt x="9" y="2"/>
                        <a:pt x="9" y="5"/>
                      </a:cubicBezTo>
                      <a:cubicBezTo>
                        <a:pt x="9" y="34"/>
                        <a:pt x="9" y="34"/>
                        <a:pt x="9" y="34"/>
                      </a:cubicBezTo>
                      <a:cubicBezTo>
                        <a:pt x="12" y="36"/>
                        <a:pt x="12" y="36"/>
                        <a:pt x="12" y="36"/>
                      </a:cubicBezTo>
                      <a:cubicBezTo>
                        <a:pt x="13" y="29"/>
                        <a:pt x="13" y="25"/>
                        <a:pt x="14" y="23"/>
                      </a:cubicBezTo>
                      <a:cubicBezTo>
                        <a:pt x="14" y="22"/>
                        <a:pt x="15" y="21"/>
                        <a:pt x="16" y="20"/>
                      </a:cubicBezTo>
                      <a:cubicBezTo>
                        <a:pt x="17" y="19"/>
                        <a:pt x="18" y="19"/>
                        <a:pt x="19" y="19"/>
                      </a:cubicBezTo>
                      <a:cubicBezTo>
                        <a:pt x="50" y="29"/>
                        <a:pt x="50" y="54"/>
                        <a:pt x="50" y="89"/>
                      </a:cubicBezTo>
                      <a:cubicBezTo>
                        <a:pt x="50" y="93"/>
                        <a:pt x="50" y="96"/>
                        <a:pt x="50" y="100"/>
                      </a:cubicBezTo>
                      <a:cubicBezTo>
                        <a:pt x="50" y="108"/>
                        <a:pt x="45" y="108"/>
                        <a:pt x="44" y="108"/>
                      </a:cubicBezTo>
                      <a:cubicBezTo>
                        <a:pt x="40" y="108"/>
                        <a:pt x="38" y="106"/>
                        <a:pt x="35" y="102"/>
                      </a:cubicBezTo>
                      <a:cubicBezTo>
                        <a:pt x="33" y="101"/>
                        <a:pt x="31" y="99"/>
                        <a:pt x="30" y="98"/>
                      </a:cubicBezTo>
                      <a:cubicBezTo>
                        <a:pt x="28" y="97"/>
                        <a:pt x="26" y="96"/>
                        <a:pt x="24" y="96"/>
                      </a:cubicBezTo>
                      <a:cubicBezTo>
                        <a:pt x="19" y="94"/>
                        <a:pt x="13" y="92"/>
                        <a:pt x="11" y="83"/>
                      </a:cubicBezTo>
                      <a:cubicBezTo>
                        <a:pt x="9" y="77"/>
                        <a:pt x="9" y="63"/>
                        <a:pt x="11" y="50"/>
                      </a:cubicBezTo>
                      <a:cubicBezTo>
                        <a:pt x="15" y="53"/>
                        <a:pt x="19" y="57"/>
                        <a:pt x="2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cs typeface="+mn-cs"/>
                  </a:endParaRPr>
                </a:p>
              </p:txBody>
            </p:sp>
          </p:grpSp>
        </p:grpSp>
      </p:grpSp>
      <p:grpSp>
        <p:nvGrpSpPr>
          <p:cNvPr id="2388" name="组合 2387"/>
          <p:cNvGrpSpPr/>
          <p:nvPr/>
        </p:nvGrpSpPr>
        <p:grpSpPr>
          <a:xfrm>
            <a:off x="7018655" y="2811145"/>
            <a:ext cx="1275715" cy="1881506"/>
            <a:chOff x="8267634" y="3587440"/>
            <a:chExt cx="2065893" cy="2907362"/>
          </a:xfrm>
        </p:grpSpPr>
        <p:sp>
          <p:nvSpPr>
            <p:cNvPr id="2389" name="文本框 2388"/>
            <p:cNvSpPr txBox="1"/>
            <p:nvPr>
              <p:custDataLst>
                <p:tags r:id="rId35"/>
              </p:custDataLst>
            </p:nvPr>
          </p:nvSpPr>
          <p:spPr>
            <a:xfrm>
              <a:off x="8267634" y="5593059"/>
              <a:ext cx="2065893" cy="901743"/>
            </a:xfrm>
            <a:prstGeom prst="rect">
              <a:avLst/>
            </a:prstGeom>
            <a:noFill/>
          </p:spPr>
          <p:txBody>
            <a:bodyPr wrap="square" rtlCol="0">
              <a:spAutoFit/>
            </a:bodyPr>
            <a:p>
              <a:pPr algn="ctr"/>
              <a:r>
                <a:rPr lang="zh-CN" altLang="en-US" sz="1600" dirty="0">
                  <a:solidFill>
                    <a:schemeClr val="accent1"/>
                  </a:solidFill>
                  <a:latin typeface="+mj-ea"/>
                  <a:ea typeface="+mj-ea"/>
                </a:rPr>
                <a:t>结核分枝杆菌的毒力</a:t>
              </a:r>
              <a:endParaRPr lang="zh-CN" altLang="en-US" sz="1600" dirty="0">
                <a:solidFill>
                  <a:schemeClr val="accent1"/>
                </a:solidFill>
                <a:latin typeface="+mj-ea"/>
                <a:ea typeface="+mj-ea"/>
              </a:endParaRPr>
            </a:p>
          </p:txBody>
        </p:sp>
        <p:grpSp>
          <p:nvGrpSpPr>
            <p:cNvPr id="2390" name="组合 2389"/>
            <p:cNvGrpSpPr/>
            <p:nvPr/>
          </p:nvGrpSpPr>
          <p:grpSpPr>
            <a:xfrm>
              <a:off x="8402710" y="3587440"/>
              <a:ext cx="1795741" cy="1742616"/>
              <a:chOff x="8402710" y="3587440"/>
              <a:chExt cx="1795741" cy="1742616"/>
            </a:xfrm>
          </p:grpSpPr>
          <p:sp>
            <p:nvSpPr>
              <p:cNvPr id="2391" name="任意多边形: 形状 2390"/>
              <p:cNvSpPr/>
              <p:nvPr>
                <p:custDataLst>
                  <p:tags r:id="rId36"/>
                </p:custDataLst>
              </p:nvPr>
            </p:nvSpPr>
            <p:spPr>
              <a:xfrm>
                <a:off x="8402710" y="3587440"/>
                <a:ext cx="1795741" cy="1742616"/>
              </a:xfrm>
              <a:custGeom>
                <a:avLst/>
                <a:gdLst>
                  <a:gd name="connsiteX0" fmla="*/ 921144 w 1789932"/>
                  <a:gd name="connsiteY0" fmla="*/ 1736979 h 1736979"/>
                  <a:gd name="connsiteX1" fmla="*/ 753408 w 1789932"/>
                  <a:gd name="connsiteY1" fmla="*/ 1720787 h 1736979"/>
                  <a:gd name="connsiteX2" fmla="*/ 749598 w 1789932"/>
                  <a:gd name="connsiteY2" fmla="*/ 1715262 h 1736979"/>
                  <a:gd name="connsiteX3" fmla="*/ 755218 w 1789932"/>
                  <a:gd name="connsiteY3" fmla="*/ 1711452 h 1736979"/>
                  <a:gd name="connsiteX4" fmla="*/ 1221372 w 1789932"/>
                  <a:gd name="connsiteY4" fmla="*/ 1673352 h 1736979"/>
                  <a:gd name="connsiteX5" fmla="*/ 1227468 w 1789932"/>
                  <a:gd name="connsiteY5" fmla="*/ 1676210 h 1736979"/>
                  <a:gd name="connsiteX6" fmla="*/ 1224829 w 1789932"/>
                  <a:gd name="connsiteY6" fmla="*/ 1682258 h 1736979"/>
                  <a:gd name="connsiteX7" fmla="*/ 1224705 w 1789932"/>
                  <a:gd name="connsiteY7" fmla="*/ 1682306 h 1736979"/>
                  <a:gd name="connsiteX8" fmla="*/ 921144 w 1789932"/>
                  <a:gd name="connsiteY8" fmla="*/ 1736979 h 1736979"/>
                  <a:gd name="connsiteX9" fmla="*/ 1267187 w 1789932"/>
                  <a:gd name="connsiteY9" fmla="*/ 1664875 h 1736979"/>
                  <a:gd name="connsiteX10" fmla="*/ 1261472 w 1789932"/>
                  <a:gd name="connsiteY10" fmla="*/ 1661065 h 1736979"/>
                  <a:gd name="connsiteX11" fmla="*/ 1265282 w 1789932"/>
                  <a:gd name="connsiteY11" fmla="*/ 1655350 h 1736979"/>
                  <a:gd name="connsiteX12" fmla="*/ 1466450 w 1789932"/>
                  <a:gd name="connsiteY12" fmla="*/ 1531525 h 1736979"/>
                  <a:gd name="connsiteX13" fmla="*/ 1473051 w 1789932"/>
                  <a:gd name="connsiteY13" fmla="*/ 1532868 h 1736979"/>
                  <a:gd name="connsiteX14" fmla="*/ 1472451 w 1789932"/>
                  <a:gd name="connsiteY14" fmla="*/ 1538859 h 1736979"/>
                  <a:gd name="connsiteX15" fmla="*/ 1269092 w 1789932"/>
                  <a:gd name="connsiteY15" fmla="*/ 1663732 h 1736979"/>
                  <a:gd name="connsiteX16" fmla="*/ 1267187 w 1789932"/>
                  <a:gd name="connsiteY16" fmla="*/ 1664875 h 1736979"/>
                  <a:gd name="connsiteX17" fmla="*/ 488137 w 1789932"/>
                  <a:gd name="connsiteY17" fmla="*/ 1621155 h 1736979"/>
                  <a:gd name="connsiteX18" fmla="*/ 485756 w 1789932"/>
                  <a:gd name="connsiteY18" fmla="*/ 1620488 h 1736979"/>
                  <a:gd name="connsiteX19" fmla="*/ 390506 w 1789932"/>
                  <a:gd name="connsiteY19" fmla="*/ 1556385 h 1736979"/>
                  <a:gd name="connsiteX20" fmla="*/ 390058 w 1789932"/>
                  <a:gd name="connsiteY20" fmla="*/ 1549660 h 1736979"/>
                  <a:gd name="connsiteX21" fmla="*/ 396316 w 1789932"/>
                  <a:gd name="connsiteY21" fmla="*/ 1548860 h 1736979"/>
                  <a:gd name="connsiteX22" fmla="*/ 490518 w 1789932"/>
                  <a:gd name="connsiteY22" fmla="*/ 1612297 h 1736979"/>
                  <a:gd name="connsiteX23" fmla="*/ 492328 w 1789932"/>
                  <a:gd name="connsiteY23" fmla="*/ 1618774 h 1736979"/>
                  <a:gd name="connsiteX24" fmla="*/ 488137 w 1789932"/>
                  <a:gd name="connsiteY24" fmla="*/ 1621155 h 1736979"/>
                  <a:gd name="connsiteX25" fmla="*/ 356597 w 1789932"/>
                  <a:gd name="connsiteY25" fmla="*/ 1527239 h 1736979"/>
                  <a:gd name="connsiteX26" fmla="*/ 353454 w 1789932"/>
                  <a:gd name="connsiteY26" fmla="*/ 1526096 h 1736979"/>
                  <a:gd name="connsiteX27" fmla="*/ 208007 w 1789932"/>
                  <a:gd name="connsiteY27" fmla="*/ 1364171 h 1736979"/>
                  <a:gd name="connsiteX28" fmla="*/ 192957 w 1789932"/>
                  <a:gd name="connsiteY28" fmla="*/ 1366838 h 1736979"/>
                  <a:gd name="connsiteX29" fmla="*/ 187385 w 1789932"/>
                  <a:gd name="connsiteY29" fmla="*/ 1362885 h 1736979"/>
                  <a:gd name="connsiteX30" fmla="*/ 191338 w 1789932"/>
                  <a:gd name="connsiteY30" fmla="*/ 1357313 h 1736979"/>
                  <a:gd name="connsiteX31" fmla="*/ 209150 w 1789932"/>
                  <a:gd name="connsiteY31" fmla="*/ 1354455 h 1736979"/>
                  <a:gd name="connsiteX32" fmla="*/ 213912 w 1789932"/>
                  <a:gd name="connsiteY32" fmla="*/ 1356455 h 1736979"/>
                  <a:gd name="connsiteX33" fmla="*/ 359454 w 1789932"/>
                  <a:gd name="connsiteY33" fmla="*/ 1518380 h 1736979"/>
                  <a:gd name="connsiteX34" fmla="*/ 360112 w 1789932"/>
                  <a:gd name="connsiteY34" fmla="*/ 1524953 h 1736979"/>
                  <a:gd name="connsiteX35" fmla="*/ 360026 w 1789932"/>
                  <a:gd name="connsiteY35" fmla="*/ 1525048 h 1736979"/>
                  <a:gd name="connsiteX36" fmla="*/ 356597 w 1789932"/>
                  <a:gd name="connsiteY36" fmla="*/ 1526858 h 1736979"/>
                  <a:gd name="connsiteX37" fmla="*/ 1505407 w 1789932"/>
                  <a:gd name="connsiteY37" fmla="*/ 1509808 h 1736979"/>
                  <a:gd name="connsiteX38" fmla="*/ 1501883 w 1789932"/>
                  <a:gd name="connsiteY38" fmla="*/ 1508284 h 1736979"/>
                  <a:gd name="connsiteX39" fmla="*/ 1501854 w 1789932"/>
                  <a:gd name="connsiteY39" fmla="*/ 1501550 h 1736979"/>
                  <a:gd name="connsiteX40" fmla="*/ 1501883 w 1789932"/>
                  <a:gd name="connsiteY40" fmla="*/ 1501521 h 1736979"/>
                  <a:gd name="connsiteX41" fmla="*/ 1580274 w 1789932"/>
                  <a:gd name="connsiteY41" fmla="*/ 1419416 h 1736979"/>
                  <a:gd name="connsiteX42" fmla="*/ 1586989 w 1789932"/>
                  <a:gd name="connsiteY42" fmla="*/ 1418797 h 1736979"/>
                  <a:gd name="connsiteX43" fmla="*/ 1587608 w 1789932"/>
                  <a:gd name="connsiteY43" fmla="*/ 1425512 h 1736979"/>
                  <a:gd name="connsiteX44" fmla="*/ 1508360 w 1789932"/>
                  <a:gd name="connsiteY44" fmla="*/ 1508570 h 1736979"/>
                  <a:gd name="connsiteX45" fmla="*/ 1505407 w 1789932"/>
                  <a:gd name="connsiteY45" fmla="*/ 1509427 h 1736979"/>
                  <a:gd name="connsiteX46" fmla="*/ 4743 w 1789932"/>
                  <a:gd name="connsiteY46" fmla="*/ 1400366 h 1736979"/>
                  <a:gd name="connsiteX47" fmla="*/ 0 w 1789932"/>
                  <a:gd name="connsiteY47" fmla="*/ 1395584 h 1736979"/>
                  <a:gd name="connsiteX48" fmla="*/ 1029 w 1789932"/>
                  <a:gd name="connsiteY48" fmla="*/ 1392650 h 1736979"/>
                  <a:gd name="connsiteX49" fmla="*/ 131902 w 1789932"/>
                  <a:gd name="connsiteY49" fmla="*/ 1231392 h 1736979"/>
                  <a:gd name="connsiteX50" fmla="*/ 89325 w 1789932"/>
                  <a:gd name="connsiteY50" fmla="*/ 1118807 h 1736979"/>
                  <a:gd name="connsiteX51" fmla="*/ 92469 w 1789932"/>
                  <a:gd name="connsiteY51" fmla="*/ 1112806 h 1736979"/>
                  <a:gd name="connsiteX52" fmla="*/ 98469 w 1789932"/>
                  <a:gd name="connsiteY52" fmla="*/ 1116044 h 1736979"/>
                  <a:gd name="connsiteX53" fmla="*/ 141808 w 1789932"/>
                  <a:gd name="connsiteY53" fmla="*/ 1230344 h 1736979"/>
                  <a:gd name="connsiteX54" fmla="*/ 141237 w 1789932"/>
                  <a:gd name="connsiteY54" fmla="*/ 1235297 h 1736979"/>
                  <a:gd name="connsiteX55" fmla="*/ 16459 w 1789932"/>
                  <a:gd name="connsiteY55" fmla="*/ 1389031 h 1736979"/>
                  <a:gd name="connsiteX56" fmla="*/ 144475 w 1789932"/>
                  <a:gd name="connsiteY56" fmla="*/ 1366171 h 1736979"/>
                  <a:gd name="connsiteX57" fmla="*/ 150000 w 1789932"/>
                  <a:gd name="connsiteY57" fmla="*/ 1369981 h 1736979"/>
                  <a:gd name="connsiteX58" fmla="*/ 146094 w 1789932"/>
                  <a:gd name="connsiteY58" fmla="*/ 1375505 h 1736979"/>
                  <a:gd name="connsiteX59" fmla="*/ 5505 w 1789932"/>
                  <a:gd name="connsiteY59" fmla="*/ 1400651 h 1736979"/>
                  <a:gd name="connsiteX60" fmla="*/ 1728197 w 1789932"/>
                  <a:gd name="connsiteY60" fmla="*/ 1181291 h 1736979"/>
                  <a:gd name="connsiteX61" fmla="*/ 1726482 w 1789932"/>
                  <a:gd name="connsiteY61" fmla="*/ 1181291 h 1736979"/>
                  <a:gd name="connsiteX62" fmla="*/ 1723720 w 1789932"/>
                  <a:gd name="connsiteY62" fmla="*/ 1175099 h 1736979"/>
                  <a:gd name="connsiteX63" fmla="*/ 1780108 w 1789932"/>
                  <a:gd name="connsiteY63" fmla="*/ 868394 h 1736979"/>
                  <a:gd name="connsiteX64" fmla="*/ 1765440 w 1789932"/>
                  <a:gd name="connsiteY64" fmla="*/ 709517 h 1736979"/>
                  <a:gd name="connsiteX65" fmla="*/ 1769297 w 1789932"/>
                  <a:gd name="connsiteY65" fmla="*/ 703850 h 1736979"/>
                  <a:gd name="connsiteX66" fmla="*/ 1774965 w 1789932"/>
                  <a:gd name="connsiteY66" fmla="*/ 707708 h 1736979"/>
                  <a:gd name="connsiteX67" fmla="*/ 1733150 w 1789932"/>
                  <a:gd name="connsiteY67" fmla="*/ 1178624 h 1736979"/>
                  <a:gd name="connsiteX68" fmla="*/ 1728197 w 1789932"/>
                  <a:gd name="connsiteY68" fmla="*/ 1181672 h 1736979"/>
                  <a:gd name="connsiteX69" fmla="*/ 58083 w 1789932"/>
                  <a:gd name="connsiteY69" fmla="*/ 840105 h 1736979"/>
                  <a:gd name="connsiteX70" fmla="*/ 58083 w 1789932"/>
                  <a:gd name="connsiteY70" fmla="*/ 840105 h 1736979"/>
                  <a:gd name="connsiteX71" fmla="*/ 53511 w 1789932"/>
                  <a:gd name="connsiteY71" fmla="*/ 835162 h 1736979"/>
                  <a:gd name="connsiteX72" fmla="*/ 53511 w 1789932"/>
                  <a:gd name="connsiteY72" fmla="*/ 835152 h 1736979"/>
                  <a:gd name="connsiteX73" fmla="*/ 65322 w 1789932"/>
                  <a:gd name="connsiteY73" fmla="*/ 720852 h 1736979"/>
                  <a:gd name="connsiteX74" fmla="*/ 70895 w 1789932"/>
                  <a:gd name="connsiteY74" fmla="*/ 716899 h 1736979"/>
                  <a:gd name="connsiteX75" fmla="*/ 74847 w 1789932"/>
                  <a:gd name="connsiteY75" fmla="*/ 722471 h 1736979"/>
                  <a:gd name="connsiteX76" fmla="*/ 63132 w 1789932"/>
                  <a:gd name="connsiteY76" fmla="*/ 835438 h 1736979"/>
                  <a:gd name="connsiteX77" fmla="*/ 58283 w 1789932"/>
                  <a:gd name="connsiteY77" fmla="*/ 840115 h 1736979"/>
                  <a:gd name="connsiteX78" fmla="*/ 58083 w 1789932"/>
                  <a:gd name="connsiteY78" fmla="*/ 840105 h 1736979"/>
                  <a:gd name="connsiteX79" fmla="*/ 79229 w 1789932"/>
                  <a:gd name="connsiteY79" fmla="*/ 679799 h 1736979"/>
                  <a:gd name="connsiteX80" fmla="*/ 78181 w 1789932"/>
                  <a:gd name="connsiteY80" fmla="*/ 679799 h 1736979"/>
                  <a:gd name="connsiteX81" fmla="*/ 74552 w 1789932"/>
                  <a:gd name="connsiteY81" fmla="*/ 674122 h 1736979"/>
                  <a:gd name="connsiteX82" fmla="*/ 74562 w 1789932"/>
                  <a:gd name="connsiteY82" fmla="*/ 674084 h 1736979"/>
                  <a:gd name="connsiteX83" fmla="*/ 159525 w 1789932"/>
                  <a:gd name="connsiteY83" fmla="*/ 451104 h 1736979"/>
                  <a:gd name="connsiteX84" fmla="*/ 165830 w 1789932"/>
                  <a:gd name="connsiteY84" fmla="*/ 449161 h 1736979"/>
                  <a:gd name="connsiteX85" fmla="*/ 165906 w 1789932"/>
                  <a:gd name="connsiteY85" fmla="*/ 449199 h 1736979"/>
                  <a:gd name="connsiteX86" fmla="*/ 167821 w 1789932"/>
                  <a:gd name="connsiteY86" fmla="*/ 455657 h 1736979"/>
                  <a:gd name="connsiteX87" fmla="*/ 167811 w 1789932"/>
                  <a:gd name="connsiteY87" fmla="*/ 455676 h 1736979"/>
                  <a:gd name="connsiteX88" fmla="*/ 83801 w 1789932"/>
                  <a:gd name="connsiteY88" fmla="*/ 676180 h 1736979"/>
                  <a:gd name="connsiteX89" fmla="*/ 79229 w 1789932"/>
                  <a:gd name="connsiteY89" fmla="*/ 679704 h 1736979"/>
                  <a:gd name="connsiteX90" fmla="*/ 1760106 w 1789932"/>
                  <a:gd name="connsiteY90" fmla="*/ 667036 h 1736979"/>
                  <a:gd name="connsiteX91" fmla="*/ 1755438 w 1789932"/>
                  <a:gd name="connsiteY91" fmla="*/ 663416 h 1736979"/>
                  <a:gd name="connsiteX92" fmla="*/ 1668094 w 1789932"/>
                  <a:gd name="connsiteY92" fmla="*/ 444341 h 1736979"/>
                  <a:gd name="connsiteX93" fmla="*/ 1669856 w 1789932"/>
                  <a:gd name="connsiteY93" fmla="*/ 437817 h 1736979"/>
                  <a:gd name="connsiteX94" fmla="*/ 1676381 w 1789932"/>
                  <a:gd name="connsiteY94" fmla="*/ 439579 h 1736979"/>
                  <a:gd name="connsiteX95" fmla="*/ 1764678 w 1789932"/>
                  <a:gd name="connsiteY95" fmla="*/ 661321 h 1736979"/>
                  <a:gd name="connsiteX96" fmla="*/ 1761335 w 1789932"/>
                  <a:gd name="connsiteY96" fmla="*/ 667017 h 1736979"/>
                  <a:gd name="connsiteX97" fmla="*/ 1761249 w 1789932"/>
                  <a:gd name="connsiteY97" fmla="*/ 667036 h 1736979"/>
                  <a:gd name="connsiteX98" fmla="*/ 187719 w 1789932"/>
                  <a:gd name="connsiteY98" fmla="*/ 416909 h 1736979"/>
                  <a:gd name="connsiteX99" fmla="*/ 185147 w 1789932"/>
                  <a:gd name="connsiteY99" fmla="*/ 416243 h 1736979"/>
                  <a:gd name="connsiteX100" fmla="*/ 183623 w 1789932"/>
                  <a:gd name="connsiteY100" fmla="*/ 409670 h 1736979"/>
                  <a:gd name="connsiteX101" fmla="*/ 533000 w 1789932"/>
                  <a:gd name="connsiteY101" fmla="*/ 91345 h 1736979"/>
                  <a:gd name="connsiteX102" fmla="*/ 539306 w 1789932"/>
                  <a:gd name="connsiteY102" fmla="*/ 93292 h 1736979"/>
                  <a:gd name="connsiteX103" fmla="*/ 539382 w 1789932"/>
                  <a:gd name="connsiteY103" fmla="*/ 93440 h 1736979"/>
                  <a:gd name="connsiteX104" fmla="*/ 537210 w 1789932"/>
                  <a:gd name="connsiteY104" fmla="*/ 99814 h 1736979"/>
                  <a:gd name="connsiteX105" fmla="*/ 537191 w 1789932"/>
                  <a:gd name="connsiteY105" fmla="*/ 99822 h 1736979"/>
                  <a:gd name="connsiteX106" fmla="*/ 191529 w 1789932"/>
                  <a:gd name="connsiteY106" fmla="*/ 414719 h 1736979"/>
                  <a:gd name="connsiteX107" fmla="*/ 187719 w 1789932"/>
                  <a:gd name="connsiteY107" fmla="*/ 416909 h 1736979"/>
                  <a:gd name="connsiteX108" fmla="*/ 1647425 w 1789932"/>
                  <a:gd name="connsiteY108" fmla="*/ 405670 h 1736979"/>
                  <a:gd name="connsiteX109" fmla="*/ 1643424 w 1789932"/>
                  <a:gd name="connsiteY109" fmla="*/ 403479 h 1736979"/>
                  <a:gd name="connsiteX110" fmla="*/ 1575702 w 1789932"/>
                  <a:gd name="connsiteY110" fmla="*/ 312325 h 1736979"/>
                  <a:gd name="connsiteX111" fmla="*/ 1575635 w 1789932"/>
                  <a:gd name="connsiteY111" fmla="*/ 305724 h 1736979"/>
                  <a:gd name="connsiteX112" fmla="*/ 1575702 w 1789932"/>
                  <a:gd name="connsiteY112" fmla="*/ 305657 h 1736979"/>
                  <a:gd name="connsiteX113" fmla="*/ 1582436 w 1789932"/>
                  <a:gd name="connsiteY113" fmla="*/ 305629 h 1736979"/>
                  <a:gd name="connsiteX114" fmla="*/ 1582464 w 1789932"/>
                  <a:gd name="connsiteY114" fmla="*/ 305657 h 1736979"/>
                  <a:gd name="connsiteX115" fmla="*/ 1650949 w 1789932"/>
                  <a:gd name="connsiteY115" fmla="*/ 397859 h 1736979"/>
                  <a:gd name="connsiteX116" fmla="*/ 1649520 w 1789932"/>
                  <a:gd name="connsiteY116" fmla="*/ 404432 h 1736979"/>
                  <a:gd name="connsiteX117" fmla="*/ 1647425 w 1789932"/>
                  <a:gd name="connsiteY117" fmla="*/ 405670 h 1736979"/>
                  <a:gd name="connsiteX118" fmla="*/ 1361675 w 1789932"/>
                  <a:gd name="connsiteY118" fmla="*/ 130493 h 1736979"/>
                  <a:gd name="connsiteX119" fmla="*/ 1359294 w 1789932"/>
                  <a:gd name="connsiteY119" fmla="*/ 129826 h 1736979"/>
                  <a:gd name="connsiteX120" fmla="*/ 921144 w 1789932"/>
                  <a:gd name="connsiteY120" fmla="*/ 9525 h 1736979"/>
                  <a:gd name="connsiteX121" fmla="*/ 807891 w 1789932"/>
                  <a:gd name="connsiteY121" fmla="*/ 16955 h 1736979"/>
                  <a:gd name="connsiteX122" fmla="*/ 802472 w 1789932"/>
                  <a:gd name="connsiteY122" fmla="*/ 12951 h 1736979"/>
                  <a:gd name="connsiteX123" fmla="*/ 802462 w 1789932"/>
                  <a:gd name="connsiteY123" fmla="*/ 12859 h 1736979"/>
                  <a:gd name="connsiteX124" fmla="*/ 806653 w 1789932"/>
                  <a:gd name="connsiteY124" fmla="*/ 7525 h 1736979"/>
                  <a:gd name="connsiteX125" fmla="*/ 920953 w 1789932"/>
                  <a:gd name="connsiteY125" fmla="*/ 0 h 1736979"/>
                  <a:gd name="connsiteX126" fmla="*/ 1364437 w 1789932"/>
                  <a:gd name="connsiteY126" fmla="*/ 121634 h 1736979"/>
                  <a:gd name="connsiteX127" fmla="*/ 1366085 w 1789932"/>
                  <a:gd name="connsiteY127" fmla="*/ 128166 h 1736979"/>
                  <a:gd name="connsiteX128" fmla="*/ 1366056 w 1789932"/>
                  <a:gd name="connsiteY128" fmla="*/ 128207 h 1736979"/>
                  <a:gd name="connsiteX129" fmla="*/ 1362151 w 1789932"/>
                  <a:gd name="connsiteY129" fmla="*/ 130493 h 17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789932" h="1736979">
                    <a:moveTo>
                      <a:pt x="921144" y="1736979"/>
                    </a:moveTo>
                    <a:cubicBezTo>
                      <a:pt x="864841" y="1737008"/>
                      <a:pt x="808663" y="1731578"/>
                      <a:pt x="753408" y="1720787"/>
                    </a:cubicBezTo>
                    <a:cubicBezTo>
                      <a:pt x="750837" y="1720301"/>
                      <a:pt x="749132" y="1717834"/>
                      <a:pt x="749598" y="1715262"/>
                    </a:cubicBezTo>
                    <a:cubicBezTo>
                      <a:pt x="750122" y="1712681"/>
                      <a:pt x="752618" y="1710985"/>
                      <a:pt x="755218" y="1711452"/>
                    </a:cubicBezTo>
                    <a:cubicBezTo>
                      <a:pt x="911152" y="1741808"/>
                      <a:pt x="1072439" y="1728626"/>
                      <a:pt x="1221372" y="1673352"/>
                    </a:cubicBezTo>
                    <a:cubicBezTo>
                      <a:pt x="1223848" y="1672457"/>
                      <a:pt x="1226572" y="1673743"/>
                      <a:pt x="1227468" y="1676210"/>
                    </a:cubicBezTo>
                    <a:cubicBezTo>
                      <a:pt x="1228411" y="1678610"/>
                      <a:pt x="1227230" y="1681315"/>
                      <a:pt x="1224829" y="1682258"/>
                    </a:cubicBezTo>
                    <a:cubicBezTo>
                      <a:pt x="1224791" y="1682277"/>
                      <a:pt x="1224744" y="1682287"/>
                      <a:pt x="1224705" y="1682306"/>
                    </a:cubicBezTo>
                    <a:cubicBezTo>
                      <a:pt x="1127608" y="1718577"/>
                      <a:pt x="1024785" y="1737093"/>
                      <a:pt x="921144" y="1736979"/>
                    </a:cubicBezTo>
                    <a:close/>
                    <a:moveTo>
                      <a:pt x="1267187" y="1664875"/>
                    </a:moveTo>
                    <a:cubicBezTo>
                      <a:pt x="1264558" y="1665399"/>
                      <a:pt x="1261996" y="1663694"/>
                      <a:pt x="1261472" y="1661065"/>
                    </a:cubicBezTo>
                    <a:cubicBezTo>
                      <a:pt x="1260948" y="1658436"/>
                      <a:pt x="1262653" y="1655874"/>
                      <a:pt x="1265282" y="1655350"/>
                    </a:cubicBezTo>
                    <a:cubicBezTo>
                      <a:pt x="1337729" y="1623546"/>
                      <a:pt x="1405423" y="1581874"/>
                      <a:pt x="1466450" y="1531525"/>
                    </a:cubicBezTo>
                    <a:cubicBezTo>
                      <a:pt x="1468641" y="1530077"/>
                      <a:pt x="1471594" y="1530677"/>
                      <a:pt x="1473051" y="1532868"/>
                    </a:cubicBezTo>
                    <a:cubicBezTo>
                      <a:pt x="1474299" y="1534754"/>
                      <a:pt x="1474051" y="1537259"/>
                      <a:pt x="1472451" y="1538859"/>
                    </a:cubicBezTo>
                    <a:cubicBezTo>
                      <a:pt x="1410748" y="1589656"/>
                      <a:pt x="1342311" y="1631680"/>
                      <a:pt x="1269092" y="1663732"/>
                    </a:cubicBezTo>
                    <a:cubicBezTo>
                      <a:pt x="1268568" y="1664275"/>
                      <a:pt x="1267911" y="1664665"/>
                      <a:pt x="1267187" y="1664875"/>
                    </a:cubicBezTo>
                    <a:close/>
                    <a:moveTo>
                      <a:pt x="488137" y="1621155"/>
                    </a:moveTo>
                    <a:cubicBezTo>
                      <a:pt x="487299" y="1621165"/>
                      <a:pt x="486470" y="1620926"/>
                      <a:pt x="485756" y="1620488"/>
                    </a:cubicBezTo>
                    <a:cubicBezTo>
                      <a:pt x="452628" y="1601238"/>
                      <a:pt x="420814" y="1579826"/>
                      <a:pt x="390506" y="1556385"/>
                    </a:cubicBezTo>
                    <a:cubicBezTo>
                      <a:pt x="388525" y="1554652"/>
                      <a:pt x="388325" y="1551642"/>
                      <a:pt x="390058" y="1549660"/>
                    </a:cubicBezTo>
                    <a:cubicBezTo>
                      <a:pt x="391639" y="1547860"/>
                      <a:pt x="394325" y="1547508"/>
                      <a:pt x="396316" y="1548860"/>
                    </a:cubicBezTo>
                    <a:cubicBezTo>
                      <a:pt x="426301" y="1572044"/>
                      <a:pt x="457762" y="1593237"/>
                      <a:pt x="490518" y="1612297"/>
                    </a:cubicBezTo>
                    <a:cubicBezTo>
                      <a:pt x="492757" y="1613621"/>
                      <a:pt x="493557" y="1616478"/>
                      <a:pt x="492328" y="1618774"/>
                    </a:cubicBezTo>
                    <a:cubicBezTo>
                      <a:pt x="491452" y="1620250"/>
                      <a:pt x="489861" y="1621155"/>
                      <a:pt x="488137" y="1621155"/>
                    </a:cubicBezTo>
                    <a:close/>
                    <a:moveTo>
                      <a:pt x="356597" y="1527239"/>
                    </a:moveTo>
                    <a:cubicBezTo>
                      <a:pt x="355444" y="1527248"/>
                      <a:pt x="354330" y="1526848"/>
                      <a:pt x="353454" y="1526096"/>
                    </a:cubicBezTo>
                    <a:cubicBezTo>
                      <a:pt x="298399" y="1478414"/>
                      <a:pt x="249536" y="1424016"/>
                      <a:pt x="208007" y="1364171"/>
                    </a:cubicBezTo>
                    <a:lnTo>
                      <a:pt x="192957" y="1366838"/>
                    </a:lnTo>
                    <a:cubicBezTo>
                      <a:pt x="190329" y="1367285"/>
                      <a:pt x="187833" y="1365514"/>
                      <a:pt x="187385" y="1362885"/>
                    </a:cubicBezTo>
                    <a:cubicBezTo>
                      <a:pt x="186938" y="1360256"/>
                      <a:pt x="188709" y="1357760"/>
                      <a:pt x="191338" y="1357313"/>
                    </a:cubicBezTo>
                    <a:lnTo>
                      <a:pt x="209150" y="1354455"/>
                    </a:lnTo>
                    <a:cubicBezTo>
                      <a:pt x="210988" y="1354131"/>
                      <a:pt x="212855" y="1354912"/>
                      <a:pt x="213912" y="1356455"/>
                    </a:cubicBezTo>
                    <a:cubicBezTo>
                      <a:pt x="255451" y="1416310"/>
                      <a:pt x="304352" y="1470717"/>
                      <a:pt x="359454" y="1518380"/>
                    </a:cubicBezTo>
                    <a:cubicBezTo>
                      <a:pt x="361445" y="1520009"/>
                      <a:pt x="361740" y="1522952"/>
                      <a:pt x="360112" y="1524953"/>
                    </a:cubicBezTo>
                    <a:cubicBezTo>
                      <a:pt x="360083" y="1524981"/>
                      <a:pt x="360055" y="1525019"/>
                      <a:pt x="360026" y="1525048"/>
                    </a:cubicBezTo>
                    <a:cubicBezTo>
                      <a:pt x="359178" y="1526096"/>
                      <a:pt x="357940" y="1526743"/>
                      <a:pt x="356597" y="1526858"/>
                    </a:cubicBezTo>
                    <a:close/>
                    <a:moveTo>
                      <a:pt x="1505407" y="1509808"/>
                    </a:moveTo>
                    <a:cubicBezTo>
                      <a:pt x="1504064" y="1509827"/>
                      <a:pt x="1502788" y="1509274"/>
                      <a:pt x="1501883" y="1508284"/>
                    </a:cubicBezTo>
                    <a:cubicBezTo>
                      <a:pt x="1500016" y="1506436"/>
                      <a:pt x="1500007" y="1503417"/>
                      <a:pt x="1501854" y="1501550"/>
                    </a:cubicBezTo>
                    <a:cubicBezTo>
                      <a:pt x="1501864" y="1501540"/>
                      <a:pt x="1501873" y="1501531"/>
                      <a:pt x="1501883" y="1501521"/>
                    </a:cubicBezTo>
                    <a:cubicBezTo>
                      <a:pt x="1529791" y="1475908"/>
                      <a:pt x="1555975" y="1448476"/>
                      <a:pt x="1580274" y="1419416"/>
                    </a:cubicBezTo>
                    <a:cubicBezTo>
                      <a:pt x="1581960" y="1417387"/>
                      <a:pt x="1584960" y="1417111"/>
                      <a:pt x="1586989" y="1418797"/>
                    </a:cubicBezTo>
                    <a:cubicBezTo>
                      <a:pt x="1589018" y="1420482"/>
                      <a:pt x="1589294" y="1423483"/>
                      <a:pt x="1587608" y="1425512"/>
                    </a:cubicBezTo>
                    <a:cubicBezTo>
                      <a:pt x="1563024" y="1454887"/>
                      <a:pt x="1536554" y="1482633"/>
                      <a:pt x="1508360" y="1508570"/>
                    </a:cubicBezTo>
                    <a:cubicBezTo>
                      <a:pt x="1507493" y="1509170"/>
                      <a:pt x="1506455" y="1509474"/>
                      <a:pt x="1505407" y="1509427"/>
                    </a:cubicBezTo>
                    <a:close/>
                    <a:moveTo>
                      <a:pt x="4743" y="1400366"/>
                    </a:moveTo>
                    <a:cubicBezTo>
                      <a:pt x="2115" y="1400356"/>
                      <a:pt x="-10" y="1398213"/>
                      <a:pt x="0" y="1395584"/>
                    </a:cubicBezTo>
                    <a:cubicBezTo>
                      <a:pt x="9" y="1394517"/>
                      <a:pt x="371" y="1393489"/>
                      <a:pt x="1029" y="1392650"/>
                    </a:cubicBezTo>
                    <a:lnTo>
                      <a:pt x="131902" y="1231392"/>
                    </a:lnTo>
                    <a:cubicBezTo>
                      <a:pt x="115138" y="1194892"/>
                      <a:pt x="100908" y="1157269"/>
                      <a:pt x="89325" y="1118807"/>
                    </a:cubicBezTo>
                    <a:cubicBezTo>
                      <a:pt x="88573" y="1116282"/>
                      <a:pt x="89973" y="1113625"/>
                      <a:pt x="92469" y="1112806"/>
                    </a:cubicBezTo>
                    <a:cubicBezTo>
                      <a:pt x="95021" y="1112063"/>
                      <a:pt x="97688" y="1113511"/>
                      <a:pt x="98469" y="1116044"/>
                    </a:cubicBezTo>
                    <a:cubicBezTo>
                      <a:pt x="110157" y="1155135"/>
                      <a:pt x="124635" y="1193330"/>
                      <a:pt x="141808" y="1230344"/>
                    </a:cubicBezTo>
                    <a:cubicBezTo>
                      <a:pt x="142589" y="1231964"/>
                      <a:pt x="142370" y="1233897"/>
                      <a:pt x="141237" y="1235297"/>
                    </a:cubicBezTo>
                    <a:lnTo>
                      <a:pt x="16459" y="1389031"/>
                    </a:lnTo>
                    <a:lnTo>
                      <a:pt x="144475" y="1366171"/>
                    </a:lnTo>
                    <a:cubicBezTo>
                      <a:pt x="147047" y="1365704"/>
                      <a:pt x="149514" y="1367409"/>
                      <a:pt x="150000" y="1369981"/>
                    </a:cubicBezTo>
                    <a:cubicBezTo>
                      <a:pt x="150409" y="1372572"/>
                      <a:pt x="148676" y="1375020"/>
                      <a:pt x="146094" y="1375505"/>
                    </a:cubicBezTo>
                    <a:lnTo>
                      <a:pt x="5505" y="1400651"/>
                    </a:lnTo>
                    <a:close/>
                    <a:moveTo>
                      <a:pt x="1728197" y="1181291"/>
                    </a:moveTo>
                    <a:lnTo>
                      <a:pt x="1726482" y="1181291"/>
                    </a:lnTo>
                    <a:cubicBezTo>
                      <a:pt x="1724035" y="1180319"/>
                      <a:pt x="1722806" y="1177566"/>
                      <a:pt x="1723720" y="1175099"/>
                    </a:cubicBezTo>
                    <a:cubicBezTo>
                      <a:pt x="1761163" y="1077182"/>
                      <a:pt x="1780280" y="973226"/>
                      <a:pt x="1780108" y="868394"/>
                    </a:cubicBezTo>
                    <a:cubicBezTo>
                      <a:pt x="1780108" y="815102"/>
                      <a:pt x="1775193" y="761914"/>
                      <a:pt x="1765440" y="709517"/>
                    </a:cubicBezTo>
                    <a:cubicBezTo>
                      <a:pt x="1764945" y="706889"/>
                      <a:pt x="1766669" y="704345"/>
                      <a:pt x="1769297" y="703850"/>
                    </a:cubicBezTo>
                    <a:cubicBezTo>
                      <a:pt x="1771926" y="703355"/>
                      <a:pt x="1774470" y="705079"/>
                      <a:pt x="1774965" y="707708"/>
                    </a:cubicBezTo>
                    <a:cubicBezTo>
                      <a:pt x="1804559" y="865537"/>
                      <a:pt x="1790090" y="1028471"/>
                      <a:pt x="1733150" y="1178624"/>
                    </a:cubicBezTo>
                    <a:cubicBezTo>
                      <a:pt x="1732359" y="1180624"/>
                      <a:pt x="1730340" y="1181862"/>
                      <a:pt x="1728197" y="1181672"/>
                    </a:cubicBezTo>
                    <a:close/>
                    <a:moveTo>
                      <a:pt x="58083" y="840105"/>
                    </a:moveTo>
                    <a:lnTo>
                      <a:pt x="58083" y="840105"/>
                    </a:lnTo>
                    <a:cubicBezTo>
                      <a:pt x="55454" y="840000"/>
                      <a:pt x="53407" y="837791"/>
                      <a:pt x="53511" y="835162"/>
                    </a:cubicBezTo>
                    <a:cubicBezTo>
                      <a:pt x="53511" y="835162"/>
                      <a:pt x="53511" y="835152"/>
                      <a:pt x="53511" y="835152"/>
                    </a:cubicBezTo>
                    <a:cubicBezTo>
                      <a:pt x="54950" y="796833"/>
                      <a:pt x="58893" y="758657"/>
                      <a:pt x="65322" y="720852"/>
                    </a:cubicBezTo>
                    <a:cubicBezTo>
                      <a:pt x="65770" y="718223"/>
                      <a:pt x="68266" y="716452"/>
                      <a:pt x="70895" y="716899"/>
                    </a:cubicBezTo>
                    <a:cubicBezTo>
                      <a:pt x="73523" y="717347"/>
                      <a:pt x="75295" y="719842"/>
                      <a:pt x="74847" y="722471"/>
                    </a:cubicBezTo>
                    <a:cubicBezTo>
                      <a:pt x="68456" y="759828"/>
                      <a:pt x="64541" y="797566"/>
                      <a:pt x="63132" y="835438"/>
                    </a:cubicBezTo>
                    <a:cubicBezTo>
                      <a:pt x="63084" y="838067"/>
                      <a:pt x="60912" y="840162"/>
                      <a:pt x="58283" y="840115"/>
                    </a:cubicBezTo>
                    <a:cubicBezTo>
                      <a:pt x="58217" y="840115"/>
                      <a:pt x="58150" y="840105"/>
                      <a:pt x="58083" y="840105"/>
                    </a:cubicBezTo>
                    <a:close/>
                    <a:moveTo>
                      <a:pt x="79229" y="679799"/>
                    </a:moveTo>
                    <a:lnTo>
                      <a:pt x="78181" y="679799"/>
                    </a:lnTo>
                    <a:cubicBezTo>
                      <a:pt x="75609" y="679237"/>
                      <a:pt x="73990" y="676694"/>
                      <a:pt x="74552" y="674122"/>
                    </a:cubicBezTo>
                    <a:cubicBezTo>
                      <a:pt x="74552" y="674113"/>
                      <a:pt x="74562" y="674094"/>
                      <a:pt x="74562" y="674084"/>
                    </a:cubicBezTo>
                    <a:cubicBezTo>
                      <a:pt x="92393" y="596170"/>
                      <a:pt x="120987" y="521122"/>
                      <a:pt x="159525" y="451104"/>
                    </a:cubicBezTo>
                    <a:cubicBezTo>
                      <a:pt x="160725" y="448828"/>
                      <a:pt x="163554" y="447951"/>
                      <a:pt x="165830" y="449161"/>
                    </a:cubicBezTo>
                    <a:cubicBezTo>
                      <a:pt x="165859" y="449171"/>
                      <a:pt x="165878" y="449190"/>
                      <a:pt x="165906" y="449199"/>
                    </a:cubicBezTo>
                    <a:cubicBezTo>
                      <a:pt x="168221" y="450456"/>
                      <a:pt x="169078" y="453342"/>
                      <a:pt x="167821" y="455657"/>
                    </a:cubicBezTo>
                    <a:cubicBezTo>
                      <a:pt x="167821" y="455667"/>
                      <a:pt x="167811" y="455667"/>
                      <a:pt x="167811" y="455676"/>
                    </a:cubicBezTo>
                    <a:cubicBezTo>
                      <a:pt x="129730" y="524932"/>
                      <a:pt x="101460" y="599142"/>
                      <a:pt x="83801" y="676180"/>
                    </a:cubicBezTo>
                    <a:cubicBezTo>
                      <a:pt x="83306" y="678294"/>
                      <a:pt x="81391" y="679761"/>
                      <a:pt x="79229" y="679704"/>
                    </a:cubicBezTo>
                    <a:close/>
                    <a:moveTo>
                      <a:pt x="1760106" y="667036"/>
                    </a:moveTo>
                    <a:cubicBezTo>
                      <a:pt x="1757896" y="667055"/>
                      <a:pt x="1755972" y="665559"/>
                      <a:pt x="1755438" y="663416"/>
                    </a:cubicBezTo>
                    <a:cubicBezTo>
                      <a:pt x="1736617" y="586692"/>
                      <a:pt x="1707223" y="512969"/>
                      <a:pt x="1668094" y="444341"/>
                    </a:cubicBezTo>
                    <a:cubicBezTo>
                      <a:pt x="1666780" y="442055"/>
                      <a:pt x="1667570" y="439131"/>
                      <a:pt x="1669856" y="437817"/>
                    </a:cubicBezTo>
                    <a:cubicBezTo>
                      <a:pt x="1672142" y="436502"/>
                      <a:pt x="1675067" y="437293"/>
                      <a:pt x="1676381" y="439579"/>
                    </a:cubicBezTo>
                    <a:cubicBezTo>
                      <a:pt x="1715948" y="509045"/>
                      <a:pt x="1745666" y="583673"/>
                      <a:pt x="1764678" y="661321"/>
                    </a:cubicBezTo>
                    <a:cubicBezTo>
                      <a:pt x="1765325" y="663816"/>
                      <a:pt x="1763830" y="666360"/>
                      <a:pt x="1761335" y="667017"/>
                    </a:cubicBezTo>
                    <a:cubicBezTo>
                      <a:pt x="1761306" y="667017"/>
                      <a:pt x="1761277" y="667026"/>
                      <a:pt x="1761249" y="667036"/>
                    </a:cubicBezTo>
                    <a:close/>
                    <a:moveTo>
                      <a:pt x="187719" y="416909"/>
                    </a:moveTo>
                    <a:cubicBezTo>
                      <a:pt x="186814" y="416919"/>
                      <a:pt x="185928" y="416690"/>
                      <a:pt x="185147" y="416243"/>
                    </a:cubicBezTo>
                    <a:cubicBezTo>
                      <a:pt x="182956" y="414823"/>
                      <a:pt x="182280" y="411918"/>
                      <a:pt x="183623" y="409670"/>
                    </a:cubicBezTo>
                    <a:cubicBezTo>
                      <a:pt x="268481" y="273358"/>
                      <a:pt x="389401" y="163188"/>
                      <a:pt x="533000" y="91345"/>
                    </a:cubicBezTo>
                    <a:cubicBezTo>
                      <a:pt x="535276" y="90141"/>
                      <a:pt x="538105" y="91012"/>
                      <a:pt x="539306" y="93292"/>
                    </a:cubicBezTo>
                    <a:cubicBezTo>
                      <a:pt x="539334" y="93341"/>
                      <a:pt x="539353" y="93391"/>
                      <a:pt x="539382" y="93440"/>
                    </a:cubicBezTo>
                    <a:cubicBezTo>
                      <a:pt x="540544" y="95802"/>
                      <a:pt x="539563" y="98655"/>
                      <a:pt x="537210" y="99814"/>
                    </a:cubicBezTo>
                    <a:cubicBezTo>
                      <a:pt x="537200" y="99817"/>
                      <a:pt x="537200" y="99819"/>
                      <a:pt x="537191" y="99822"/>
                    </a:cubicBezTo>
                    <a:cubicBezTo>
                      <a:pt x="395173" y="170955"/>
                      <a:pt x="275549" y="279921"/>
                      <a:pt x="191529" y="414719"/>
                    </a:cubicBezTo>
                    <a:cubicBezTo>
                      <a:pt x="190700" y="416043"/>
                      <a:pt x="189271" y="416862"/>
                      <a:pt x="187719" y="416909"/>
                    </a:cubicBezTo>
                    <a:close/>
                    <a:moveTo>
                      <a:pt x="1647425" y="405670"/>
                    </a:moveTo>
                    <a:cubicBezTo>
                      <a:pt x="1645796" y="405708"/>
                      <a:pt x="1644272" y="404870"/>
                      <a:pt x="1643424" y="403479"/>
                    </a:cubicBezTo>
                    <a:cubicBezTo>
                      <a:pt x="1622851" y="371656"/>
                      <a:pt x="1600229" y="341214"/>
                      <a:pt x="1575702" y="312325"/>
                    </a:cubicBezTo>
                    <a:cubicBezTo>
                      <a:pt x="1573863" y="310525"/>
                      <a:pt x="1573835" y="307562"/>
                      <a:pt x="1575635" y="305724"/>
                    </a:cubicBezTo>
                    <a:cubicBezTo>
                      <a:pt x="1575654" y="305705"/>
                      <a:pt x="1575683" y="305676"/>
                      <a:pt x="1575702" y="305657"/>
                    </a:cubicBezTo>
                    <a:cubicBezTo>
                      <a:pt x="1577550" y="303790"/>
                      <a:pt x="1580569" y="303781"/>
                      <a:pt x="1582436" y="305629"/>
                    </a:cubicBezTo>
                    <a:cubicBezTo>
                      <a:pt x="1582446" y="305638"/>
                      <a:pt x="1582455" y="305648"/>
                      <a:pt x="1582464" y="305657"/>
                    </a:cubicBezTo>
                    <a:cubicBezTo>
                      <a:pt x="1607268" y="334871"/>
                      <a:pt x="1630147" y="365674"/>
                      <a:pt x="1650949" y="397859"/>
                    </a:cubicBezTo>
                    <a:cubicBezTo>
                      <a:pt x="1652369" y="400069"/>
                      <a:pt x="1651730" y="403012"/>
                      <a:pt x="1649520" y="404432"/>
                    </a:cubicBezTo>
                    <a:cubicBezTo>
                      <a:pt x="1648959" y="405041"/>
                      <a:pt x="1648225" y="405470"/>
                      <a:pt x="1647425" y="405670"/>
                    </a:cubicBezTo>
                    <a:close/>
                    <a:moveTo>
                      <a:pt x="1361675" y="130493"/>
                    </a:moveTo>
                    <a:cubicBezTo>
                      <a:pt x="1360837" y="130498"/>
                      <a:pt x="1360008" y="130267"/>
                      <a:pt x="1359294" y="129826"/>
                    </a:cubicBezTo>
                    <a:cubicBezTo>
                      <a:pt x="1226706" y="51085"/>
                      <a:pt x="1075353" y="9528"/>
                      <a:pt x="921144" y="9525"/>
                    </a:cubicBezTo>
                    <a:cubicBezTo>
                      <a:pt x="883272" y="9558"/>
                      <a:pt x="845439" y="12041"/>
                      <a:pt x="807891" y="16955"/>
                    </a:cubicBezTo>
                    <a:cubicBezTo>
                      <a:pt x="805291" y="17345"/>
                      <a:pt x="802862" y="15552"/>
                      <a:pt x="802472" y="12951"/>
                    </a:cubicBezTo>
                    <a:cubicBezTo>
                      <a:pt x="802472" y="12921"/>
                      <a:pt x="802462" y="12889"/>
                      <a:pt x="802462" y="12859"/>
                    </a:cubicBezTo>
                    <a:cubicBezTo>
                      <a:pt x="802176" y="10238"/>
                      <a:pt x="804043" y="7872"/>
                      <a:pt x="806653" y="7525"/>
                    </a:cubicBezTo>
                    <a:cubicBezTo>
                      <a:pt x="844553" y="2540"/>
                      <a:pt x="882729" y="27"/>
                      <a:pt x="920953" y="0"/>
                    </a:cubicBezTo>
                    <a:cubicBezTo>
                      <a:pt x="1077030" y="-68"/>
                      <a:pt x="1230239" y="41952"/>
                      <a:pt x="1364437" y="121634"/>
                    </a:cubicBezTo>
                    <a:cubicBezTo>
                      <a:pt x="1366695" y="122984"/>
                      <a:pt x="1367428" y="125908"/>
                      <a:pt x="1366085" y="128166"/>
                    </a:cubicBezTo>
                    <a:cubicBezTo>
                      <a:pt x="1366076" y="128180"/>
                      <a:pt x="1366066" y="128193"/>
                      <a:pt x="1366056" y="128207"/>
                    </a:cubicBezTo>
                    <a:cubicBezTo>
                      <a:pt x="1365209" y="129566"/>
                      <a:pt x="1363751" y="130420"/>
                      <a:pt x="1362151" y="13049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2392" name="组合 2391"/>
              <p:cNvGrpSpPr/>
              <p:nvPr/>
            </p:nvGrpSpPr>
            <p:grpSpPr>
              <a:xfrm>
                <a:off x="8508474" y="3640381"/>
                <a:ext cx="1636736" cy="1636737"/>
                <a:chOff x="8568103" y="997413"/>
                <a:chExt cx="1508950" cy="1508950"/>
              </a:xfrm>
            </p:grpSpPr>
            <p:sp>
              <p:nvSpPr>
                <p:cNvPr id="2393" name="任意多边形: 形状 2392"/>
                <p:cNvSpPr/>
                <p:nvPr>
                  <p:custDataLst>
                    <p:tags r:id="rId37"/>
                  </p:custDataLst>
                </p:nvPr>
              </p:nvSpPr>
              <p:spPr>
                <a:xfrm rot="18900000">
                  <a:off x="8568103" y="997413"/>
                  <a:ext cx="1508950" cy="1508950"/>
                </a:xfrm>
                <a:custGeom>
                  <a:avLst/>
                  <a:gdLst>
                    <a:gd name="connsiteX0" fmla="*/ 1508951 w 1508950"/>
                    <a:gd name="connsiteY0" fmla="*/ 754476 h 1508950"/>
                    <a:gd name="connsiteX1" fmla="*/ 754476 w 1508950"/>
                    <a:gd name="connsiteY1" fmla="*/ 1508951 h 1508950"/>
                    <a:gd name="connsiteX2" fmla="*/ 0 w 1508950"/>
                    <a:gd name="connsiteY2" fmla="*/ 754475 h 1508950"/>
                    <a:gd name="connsiteX3" fmla="*/ 754476 w 1508950"/>
                    <a:gd name="connsiteY3" fmla="*/ 0 h 1508950"/>
                    <a:gd name="connsiteX4" fmla="*/ 1508951 w 1508950"/>
                    <a:gd name="connsiteY4" fmla="*/ 754476 h 150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950" h="1508950">
                      <a:moveTo>
                        <a:pt x="1508951" y="754476"/>
                      </a:moveTo>
                      <a:cubicBezTo>
                        <a:pt x="1508951" y="1171161"/>
                        <a:pt x="1171161" y="1508951"/>
                        <a:pt x="754476" y="1508951"/>
                      </a:cubicBezTo>
                      <a:cubicBezTo>
                        <a:pt x="337790" y="1508951"/>
                        <a:pt x="0" y="1171161"/>
                        <a:pt x="0" y="754475"/>
                      </a:cubicBezTo>
                      <a:cubicBezTo>
                        <a:pt x="0" y="337790"/>
                        <a:pt x="337790" y="0"/>
                        <a:pt x="754476" y="0"/>
                      </a:cubicBezTo>
                      <a:cubicBezTo>
                        <a:pt x="1171161" y="0"/>
                        <a:pt x="1508951" y="337790"/>
                        <a:pt x="1508951" y="75447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4" name="任意多边形: 形状 2393"/>
                <p:cNvSpPr/>
                <p:nvPr>
                  <p:custDataLst>
                    <p:tags r:id="rId38"/>
                  </p:custDataLst>
                </p:nvPr>
              </p:nvSpPr>
              <p:spPr>
                <a:xfrm rot="18900000">
                  <a:off x="8568103" y="997413"/>
                  <a:ext cx="1508950" cy="1508950"/>
                </a:xfrm>
                <a:custGeom>
                  <a:avLst/>
                  <a:gdLst>
                    <a:gd name="connsiteX0" fmla="*/ 1508951 w 1508950"/>
                    <a:gd name="connsiteY0" fmla="*/ 754476 h 1508950"/>
                    <a:gd name="connsiteX1" fmla="*/ 754476 w 1508950"/>
                    <a:gd name="connsiteY1" fmla="*/ 1508951 h 1508950"/>
                    <a:gd name="connsiteX2" fmla="*/ 0 w 1508950"/>
                    <a:gd name="connsiteY2" fmla="*/ 754475 h 1508950"/>
                    <a:gd name="connsiteX3" fmla="*/ 754476 w 1508950"/>
                    <a:gd name="connsiteY3" fmla="*/ 0 h 1508950"/>
                    <a:gd name="connsiteX4" fmla="*/ 1508951 w 1508950"/>
                    <a:gd name="connsiteY4" fmla="*/ 754476 h 150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950" h="1508950">
                      <a:moveTo>
                        <a:pt x="1508951" y="754476"/>
                      </a:moveTo>
                      <a:cubicBezTo>
                        <a:pt x="1508951" y="1171161"/>
                        <a:pt x="1171161" y="1508951"/>
                        <a:pt x="754476" y="1508951"/>
                      </a:cubicBezTo>
                      <a:cubicBezTo>
                        <a:pt x="337790" y="1508951"/>
                        <a:pt x="0" y="1171161"/>
                        <a:pt x="0" y="754475"/>
                      </a:cubicBezTo>
                      <a:cubicBezTo>
                        <a:pt x="0" y="337790"/>
                        <a:pt x="337790" y="0"/>
                        <a:pt x="754476" y="0"/>
                      </a:cubicBezTo>
                      <a:cubicBezTo>
                        <a:pt x="1171161" y="0"/>
                        <a:pt x="1508951" y="337790"/>
                        <a:pt x="1508951" y="754476"/>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2395" name="组合 2394"/>
                <p:cNvGrpSpPr/>
                <p:nvPr/>
              </p:nvGrpSpPr>
              <p:grpSpPr>
                <a:xfrm>
                  <a:off x="8750460" y="1088938"/>
                  <a:ext cx="1326562" cy="1396840"/>
                  <a:chOff x="8750460" y="1088938"/>
                  <a:chExt cx="1326562" cy="1396840"/>
                </a:xfrm>
              </p:grpSpPr>
              <p:sp>
                <p:nvSpPr>
                  <p:cNvPr id="2396" name="任意多边形: 形状 2395"/>
                  <p:cNvSpPr/>
                  <p:nvPr>
                    <p:custDataLst>
                      <p:tags r:id="rId39"/>
                    </p:custDataLst>
                  </p:nvPr>
                </p:nvSpPr>
                <p:spPr>
                  <a:xfrm>
                    <a:off x="9077674" y="1174472"/>
                    <a:ext cx="999147" cy="1255109"/>
                  </a:xfrm>
                  <a:custGeom>
                    <a:avLst/>
                    <a:gdLst>
                      <a:gd name="connsiteX0" fmla="*/ 3118 w 999147"/>
                      <a:gd name="connsiteY0" fmla="*/ 957548 h 1255109"/>
                      <a:gd name="connsiteX1" fmla="*/ 157709 w 999147"/>
                      <a:gd name="connsiteY1" fmla="*/ 1103281 h 1255109"/>
                      <a:gd name="connsiteX2" fmla="*/ 141802 w 999147"/>
                      <a:gd name="connsiteY2" fmla="*/ 946595 h 1255109"/>
                      <a:gd name="connsiteX3" fmla="*/ 361830 w 999147"/>
                      <a:gd name="connsiteY3" fmla="*/ 1184720 h 1255109"/>
                      <a:gd name="connsiteX4" fmla="*/ 480797 w 999147"/>
                      <a:gd name="connsiteY4" fmla="*/ 1229582 h 1255109"/>
                      <a:gd name="connsiteX5" fmla="*/ 488226 w 999147"/>
                      <a:gd name="connsiteY5" fmla="*/ 1231773 h 1255109"/>
                      <a:gd name="connsiteX6" fmla="*/ 488226 w 999147"/>
                      <a:gd name="connsiteY6" fmla="*/ 1231773 h 1255109"/>
                      <a:gd name="connsiteX7" fmla="*/ 577571 w 999147"/>
                      <a:gd name="connsiteY7" fmla="*/ 1255109 h 1255109"/>
                      <a:gd name="connsiteX8" fmla="*/ 944950 w 999147"/>
                      <a:gd name="connsiteY8" fmla="*/ 859536 h 1255109"/>
                      <a:gd name="connsiteX9" fmla="*/ 969239 w 999147"/>
                      <a:gd name="connsiteY9" fmla="*/ 789146 h 1255109"/>
                      <a:gd name="connsiteX10" fmla="*/ 997814 w 999147"/>
                      <a:gd name="connsiteY10" fmla="*/ 621887 h 1255109"/>
                      <a:gd name="connsiteX11" fmla="*/ 999148 w 999147"/>
                      <a:gd name="connsiteY11" fmla="*/ 582549 h 1255109"/>
                      <a:gd name="connsiteX12" fmla="*/ 997528 w 999147"/>
                      <a:gd name="connsiteY12" fmla="*/ 527399 h 1255109"/>
                      <a:gd name="connsiteX13" fmla="*/ 790550 w 999147"/>
                      <a:gd name="connsiteY13" fmla="*/ 56388 h 1255109"/>
                      <a:gd name="connsiteX14" fmla="*/ 730638 w 999147"/>
                      <a:gd name="connsiteY14" fmla="*/ 0 h 1255109"/>
                      <a:gd name="connsiteX15" fmla="*/ 649199 w 999147"/>
                      <a:gd name="connsiteY15" fmla="*/ 44101 h 1255109"/>
                      <a:gd name="connsiteX16" fmla="*/ 429076 w 999147"/>
                      <a:gd name="connsiteY16" fmla="*/ 114872 h 1255109"/>
                      <a:gd name="connsiteX17" fmla="*/ 427552 w 999147"/>
                      <a:gd name="connsiteY17" fmla="*/ 114872 h 1255109"/>
                      <a:gd name="connsiteX18" fmla="*/ 198952 w 999147"/>
                      <a:gd name="connsiteY18" fmla="*/ 510921 h 1255109"/>
                      <a:gd name="connsiteX19" fmla="*/ 156280 w 999147"/>
                      <a:gd name="connsiteY19" fmla="*/ 572643 h 1255109"/>
                      <a:gd name="connsiteX20" fmla="*/ 3118 w 999147"/>
                      <a:gd name="connsiteY20" fmla="*/ 957548 h 125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147" h="1255109">
                        <a:moveTo>
                          <a:pt x="3118" y="957548"/>
                        </a:moveTo>
                        <a:cubicBezTo>
                          <a:pt x="35503" y="1095089"/>
                          <a:pt x="157709" y="1103281"/>
                          <a:pt x="157709" y="1103281"/>
                        </a:cubicBezTo>
                        <a:cubicBezTo>
                          <a:pt x="157709" y="1103281"/>
                          <a:pt x="94177" y="1047179"/>
                          <a:pt x="141802" y="946595"/>
                        </a:cubicBezTo>
                        <a:cubicBezTo>
                          <a:pt x="141802" y="946595"/>
                          <a:pt x="134087" y="1079945"/>
                          <a:pt x="361830" y="1184720"/>
                        </a:cubicBezTo>
                        <a:cubicBezTo>
                          <a:pt x="400444" y="1202293"/>
                          <a:pt x="440192" y="1217276"/>
                          <a:pt x="480797" y="1229582"/>
                        </a:cubicBezTo>
                        <a:cubicBezTo>
                          <a:pt x="483178" y="1230344"/>
                          <a:pt x="485655" y="1231202"/>
                          <a:pt x="488226" y="1231773"/>
                        </a:cubicBezTo>
                        <a:cubicBezTo>
                          <a:pt x="488226" y="1231773"/>
                          <a:pt x="488226" y="1231773"/>
                          <a:pt x="488226" y="1231773"/>
                        </a:cubicBezTo>
                        <a:cubicBezTo>
                          <a:pt x="517249" y="1240660"/>
                          <a:pt x="547024" y="1248442"/>
                          <a:pt x="577571" y="1255109"/>
                        </a:cubicBezTo>
                        <a:cubicBezTo>
                          <a:pt x="744440" y="1172832"/>
                          <a:pt x="875208" y="1032024"/>
                          <a:pt x="944950" y="859536"/>
                        </a:cubicBezTo>
                        <a:cubicBezTo>
                          <a:pt x="954475" y="836676"/>
                          <a:pt x="962286" y="813245"/>
                          <a:pt x="969239" y="789146"/>
                        </a:cubicBezTo>
                        <a:cubicBezTo>
                          <a:pt x="985032" y="734644"/>
                          <a:pt x="994623" y="678542"/>
                          <a:pt x="997814" y="621887"/>
                        </a:cubicBezTo>
                        <a:cubicBezTo>
                          <a:pt x="998576" y="608743"/>
                          <a:pt x="998957" y="595598"/>
                          <a:pt x="999148" y="582549"/>
                        </a:cubicBezTo>
                        <a:cubicBezTo>
                          <a:pt x="999148" y="563975"/>
                          <a:pt x="998671" y="545687"/>
                          <a:pt x="997528" y="527399"/>
                        </a:cubicBezTo>
                        <a:cubicBezTo>
                          <a:pt x="986022" y="350958"/>
                          <a:pt x="912737" y="184195"/>
                          <a:pt x="790550" y="56388"/>
                        </a:cubicBezTo>
                        <a:cubicBezTo>
                          <a:pt x="771605" y="36528"/>
                          <a:pt x="751612" y="17707"/>
                          <a:pt x="730638" y="0"/>
                        </a:cubicBezTo>
                        <a:cubicBezTo>
                          <a:pt x="706063" y="14097"/>
                          <a:pt x="678250" y="29432"/>
                          <a:pt x="649199" y="44101"/>
                        </a:cubicBezTo>
                        <a:cubicBezTo>
                          <a:pt x="572237" y="82963"/>
                          <a:pt x="486131" y="117824"/>
                          <a:pt x="429076" y="114872"/>
                        </a:cubicBezTo>
                        <a:lnTo>
                          <a:pt x="427552" y="114872"/>
                        </a:lnTo>
                        <a:cubicBezTo>
                          <a:pt x="303727" y="106108"/>
                          <a:pt x="92272" y="323374"/>
                          <a:pt x="198952" y="510921"/>
                        </a:cubicBezTo>
                        <a:cubicBezTo>
                          <a:pt x="198952" y="510921"/>
                          <a:pt x="181236" y="535019"/>
                          <a:pt x="156280" y="572643"/>
                        </a:cubicBezTo>
                        <a:cubicBezTo>
                          <a:pt x="92082" y="670084"/>
                          <a:pt x="-20123" y="858393"/>
                          <a:pt x="3118" y="95754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7" name="任意多边形: 形状 2396"/>
                  <p:cNvSpPr/>
                  <p:nvPr>
                    <p:custDataLst>
                      <p:tags r:id="rId40"/>
                    </p:custDataLst>
                  </p:nvPr>
                </p:nvSpPr>
                <p:spPr>
                  <a:xfrm>
                    <a:off x="9498559" y="2155547"/>
                    <a:ext cx="399097" cy="330231"/>
                  </a:xfrm>
                  <a:custGeom>
                    <a:avLst/>
                    <a:gdLst>
                      <a:gd name="connsiteX0" fmla="*/ 0 w 399097"/>
                      <a:gd name="connsiteY0" fmla="*/ 330232 h 330231"/>
                      <a:gd name="connsiteX1" fmla="*/ 156496 w 399097"/>
                      <a:gd name="connsiteY1" fmla="*/ 273844 h 330231"/>
                      <a:gd name="connsiteX2" fmla="*/ 332613 w 399097"/>
                      <a:gd name="connsiteY2" fmla="*/ 153734 h 330231"/>
                      <a:gd name="connsiteX3" fmla="*/ 357664 w 399097"/>
                      <a:gd name="connsiteY3" fmla="*/ 80963 h 330231"/>
                      <a:gd name="connsiteX4" fmla="*/ 383477 w 399097"/>
                      <a:gd name="connsiteY4" fmla="*/ 26670 h 330231"/>
                      <a:gd name="connsiteX5" fmla="*/ 399098 w 399097"/>
                      <a:gd name="connsiteY5" fmla="*/ 0 h 330231"/>
                      <a:gd name="connsiteX6" fmla="*/ 361664 w 399097"/>
                      <a:gd name="connsiteY6" fmla="*/ 2762 h 330231"/>
                      <a:gd name="connsiteX7" fmla="*/ 349091 w 399097"/>
                      <a:gd name="connsiteY7" fmla="*/ 3620 h 330231"/>
                      <a:gd name="connsiteX8" fmla="*/ 316325 w 399097"/>
                      <a:gd name="connsiteY8" fmla="*/ 5906 h 330231"/>
                      <a:gd name="connsiteX9" fmla="*/ 297275 w 399097"/>
                      <a:gd name="connsiteY9" fmla="*/ 7429 h 330231"/>
                      <a:gd name="connsiteX10" fmla="*/ 81153 w 399097"/>
                      <a:gd name="connsiteY10" fmla="*/ 23050 h 330231"/>
                      <a:gd name="connsiteX11" fmla="*/ 81725 w 399097"/>
                      <a:gd name="connsiteY11" fmla="*/ 103727 h 330231"/>
                      <a:gd name="connsiteX12" fmla="*/ 81153 w 399097"/>
                      <a:gd name="connsiteY12" fmla="*/ 120872 h 330231"/>
                      <a:gd name="connsiteX13" fmla="*/ 81153 w 399097"/>
                      <a:gd name="connsiteY13" fmla="*/ 124492 h 330231"/>
                      <a:gd name="connsiteX14" fmla="*/ 78677 w 399097"/>
                      <a:gd name="connsiteY14" fmla="*/ 155543 h 330231"/>
                      <a:gd name="connsiteX15" fmla="*/ 59627 w 399097"/>
                      <a:gd name="connsiteY15" fmla="*/ 248222 h 330231"/>
                      <a:gd name="connsiteX16" fmla="*/ 58674 w 399097"/>
                      <a:gd name="connsiteY16" fmla="*/ 250793 h 330231"/>
                      <a:gd name="connsiteX17" fmla="*/ 0 w 399097"/>
                      <a:gd name="connsiteY17" fmla="*/ 330232 h 33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 h="330231">
                        <a:moveTo>
                          <a:pt x="0" y="330232"/>
                        </a:moveTo>
                        <a:cubicBezTo>
                          <a:pt x="54093" y="317287"/>
                          <a:pt x="106575" y="298380"/>
                          <a:pt x="156496" y="273844"/>
                        </a:cubicBezTo>
                        <a:cubicBezTo>
                          <a:pt x="220561" y="242287"/>
                          <a:pt x="279854" y="201854"/>
                          <a:pt x="332613" y="153734"/>
                        </a:cubicBezTo>
                        <a:cubicBezTo>
                          <a:pt x="339262" y="128921"/>
                          <a:pt x="347634" y="104604"/>
                          <a:pt x="357664" y="80963"/>
                        </a:cubicBezTo>
                        <a:cubicBezTo>
                          <a:pt x="365265" y="62408"/>
                          <a:pt x="373885" y="44282"/>
                          <a:pt x="383477" y="26670"/>
                        </a:cubicBezTo>
                        <a:cubicBezTo>
                          <a:pt x="393002" y="9716"/>
                          <a:pt x="399098" y="0"/>
                          <a:pt x="399098" y="0"/>
                        </a:cubicBezTo>
                        <a:lnTo>
                          <a:pt x="361664" y="2762"/>
                        </a:lnTo>
                        <a:lnTo>
                          <a:pt x="349091" y="3620"/>
                        </a:lnTo>
                        <a:lnTo>
                          <a:pt x="316325" y="5906"/>
                        </a:lnTo>
                        <a:lnTo>
                          <a:pt x="297275" y="7429"/>
                        </a:lnTo>
                        <a:lnTo>
                          <a:pt x="81153" y="23050"/>
                        </a:lnTo>
                        <a:cubicBezTo>
                          <a:pt x="82363" y="52578"/>
                          <a:pt x="82553" y="79467"/>
                          <a:pt x="81725" y="103727"/>
                        </a:cubicBezTo>
                        <a:cubicBezTo>
                          <a:pt x="81725" y="109633"/>
                          <a:pt x="81725" y="115348"/>
                          <a:pt x="81153" y="120872"/>
                        </a:cubicBezTo>
                        <a:lnTo>
                          <a:pt x="81153" y="124492"/>
                        </a:lnTo>
                        <a:cubicBezTo>
                          <a:pt x="80582" y="135446"/>
                          <a:pt x="79724" y="145733"/>
                          <a:pt x="78677" y="155543"/>
                        </a:cubicBezTo>
                        <a:cubicBezTo>
                          <a:pt x="76057" y="187090"/>
                          <a:pt x="69657" y="218199"/>
                          <a:pt x="59627" y="248222"/>
                        </a:cubicBezTo>
                        <a:cubicBezTo>
                          <a:pt x="59627" y="249079"/>
                          <a:pt x="59055" y="249936"/>
                          <a:pt x="58674" y="250793"/>
                        </a:cubicBezTo>
                        <a:cubicBezTo>
                          <a:pt x="41434" y="300133"/>
                          <a:pt x="18002" y="321183"/>
                          <a:pt x="0" y="33023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8" name="任意多边形: 形状 2397"/>
                  <p:cNvSpPr/>
                  <p:nvPr>
                    <p:custDataLst>
                      <p:tags r:id="rId41"/>
                    </p:custDataLst>
                  </p:nvPr>
                </p:nvSpPr>
                <p:spPr>
                  <a:xfrm>
                    <a:off x="9498559" y="2155547"/>
                    <a:ext cx="399097" cy="330231"/>
                  </a:xfrm>
                  <a:custGeom>
                    <a:avLst/>
                    <a:gdLst>
                      <a:gd name="connsiteX0" fmla="*/ 0 w 399097"/>
                      <a:gd name="connsiteY0" fmla="*/ 330232 h 330231"/>
                      <a:gd name="connsiteX1" fmla="*/ 156496 w 399097"/>
                      <a:gd name="connsiteY1" fmla="*/ 273844 h 330231"/>
                      <a:gd name="connsiteX2" fmla="*/ 332613 w 399097"/>
                      <a:gd name="connsiteY2" fmla="*/ 153734 h 330231"/>
                      <a:gd name="connsiteX3" fmla="*/ 357664 w 399097"/>
                      <a:gd name="connsiteY3" fmla="*/ 80963 h 330231"/>
                      <a:gd name="connsiteX4" fmla="*/ 383477 w 399097"/>
                      <a:gd name="connsiteY4" fmla="*/ 26670 h 330231"/>
                      <a:gd name="connsiteX5" fmla="*/ 399098 w 399097"/>
                      <a:gd name="connsiteY5" fmla="*/ 0 h 330231"/>
                      <a:gd name="connsiteX6" fmla="*/ 361664 w 399097"/>
                      <a:gd name="connsiteY6" fmla="*/ 2762 h 330231"/>
                      <a:gd name="connsiteX7" fmla="*/ 349091 w 399097"/>
                      <a:gd name="connsiteY7" fmla="*/ 3620 h 330231"/>
                      <a:gd name="connsiteX8" fmla="*/ 316325 w 399097"/>
                      <a:gd name="connsiteY8" fmla="*/ 5906 h 330231"/>
                      <a:gd name="connsiteX9" fmla="*/ 297275 w 399097"/>
                      <a:gd name="connsiteY9" fmla="*/ 7429 h 330231"/>
                      <a:gd name="connsiteX10" fmla="*/ 81153 w 399097"/>
                      <a:gd name="connsiteY10" fmla="*/ 23050 h 330231"/>
                      <a:gd name="connsiteX11" fmla="*/ 81725 w 399097"/>
                      <a:gd name="connsiteY11" fmla="*/ 103727 h 330231"/>
                      <a:gd name="connsiteX12" fmla="*/ 81153 w 399097"/>
                      <a:gd name="connsiteY12" fmla="*/ 120872 h 330231"/>
                      <a:gd name="connsiteX13" fmla="*/ 81153 w 399097"/>
                      <a:gd name="connsiteY13" fmla="*/ 124492 h 330231"/>
                      <a:gd name="connsiteX14" fmla="*/ 78677 w 399097"/>
                      <a:gd name="connsiteY14" fmla="*/ 155543 h 330231"/>
                      <a:gd name="connsiteX15" fmla="*/ 59627 w 399097"/>
                      <a:gd name="connsiteY15" fmla="*/ 248222 h 330231"/>
                      <a:gd name="connsiteX16" fmla="*/ 58674 w 399097"/>
                      <a:gd name="connsiteY16" fmla="*/ 250793 h 330231"/>
                      <a:gd name="connsiteX17" fmla="*/ 0 w 399097"/>
                      <a:gd name="connsiteY17" fmla="*/ 330232 h 33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 h="330231">
                        <a:moveTo>
                          <a:pt x="0" y="330232"/>
                        </a:moveTo>
                        <a:cubicBezTo>
                          <a:pt x="54093" y="317287"/>
                          <a:pt x="106575" y="298380"/>
                          <a:pt x="156496" y="273844"/>
                        </a:cubicBezTo>
                        <a:cubicBezTo>
                          <a:pt x="220561" y="242287"/>
                          <a:pt x="279854" y="201854"/>
                          <a:pt x="332613" y="153734"/>
                        </a:cubicBezTo>
                        <a:cubicBezTo>
                          <a:pt x="339262" y="128921"/>
                          <a:pt x="347634" y="104604"/>
                          <a:pt x="357664" y="80963"/>
                        </a:cubicBezTo>
                        <a:cubicBezTo>
                          <a:pt x="365265" y="62408"/>
                          <a:pt x="373885" y="44282"/>
                          <a:pt x="383477" y="26670"/>
                        </a:cubicBezTo>
                        <a:cubicBezTo>
                          <a:pt x="393002" y="9716"/>
                          <a:pt x="399098" y="0"/>
                          <a:pt x="399098" y="0"/>
                        </a:cubicBezTo>
                        <a:lnTo>
                          <a:pt x="361664" y="2762"/>
                        </a:lnTo>
                        <a:lnTo>
                          <a:pt x="349091" y="3620"/>
                        </a:lnTo>
                        <a:lnTo>
                          <a:pt x="316325" y="5906"/>
                        </a:lnTo>
                        <a:lnTo>
                          <a:pt x="297275" y="7429"/>
                        </a:lnTo>
                        <a:lnTo>
                          <a:pt x="81153" y="23050"/>
                        </a:lnTo>
                        <a:cubicBezTo>
                          <a:pt x="82363" y="52578"/>
                          <a:pt x="82553" y="79467"/>
                          <a:pt x="81725" y="103727"/>
                        </a:cubicBezTo>
                        <a:cubicBezTo>
                          <a:pt x="81725" y="109633"/>
                          <a:pt x="81725" y="115348"/>
                          <a:pt x="81153" y="120872"/>
                        </a:cubicBezTo>
                        <a:lnTo>
                          <a:pt x="81153" y="124492"/>
                        </a:lnTo>
                        <a:cubicBezTo>
                          <a:pt x="80582" y="135446"/>
                          <a:pt x="79724" y="145733"/>
                          <a:pt x="78677" y="155543"/>
                        </a:cubicBezTo>
                        <a:cubicBezTo>
                          <a:pt x="76057" y="187090"/>
                          <a:pt x="69657" y="218199"/>
                          <a:pt x="59627" y="248222"/>
                        </a:cubicBezTo>
                        <a:cubicBezTo>
                          <a:pt x="59627" y="249079"/>
                          <a:pt x="59055" y="249936"/>
                          <a:pt x="58674" y="250793"/>
                        </a:cubicBezTo>
                        <a:cubicBezTo>
                          <a:pt x="41434" y="300133"/>
                          <a:pt x="18002" y="321183"/>
                          <a:pt x="0" y="330232"/>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9" name="任意多边形: 形状 2398"/>
                  <p:cNvSpPr/>
                  <p:nvPr>
                    <p:custDataLst>
                      <p:tags r:id="rId42"/>
                    </p:custDataLst>
                  </p:nvPr>
                </p:nvSpPr>
                <p:spPr>
                  <a:xfrm>
                    <a:off x="9557138" y="2155357"/>
                    <a:ext cx="340518" cy="250983"/>
                  </a:xfrm>
                  <a:custGeom>
                    <a:avLst/>
                    <a:gdLst>
                      <a:gd name="connsiteX0" fmla="*/ 19717 w 340518"/>
                      <a:gd name="connsiteY0" fmla="*/ 155734 h 250983"/>
                      <a:gd name="connsiteX1" fmla="*/ 0 w 340518"/>
                      <a:gd name="connsiteY1" fmla="*/ 250984 h 250983"/>
                      <a:gd name="connsiteX2" fmla="*/ 298990 w 340518"/>
                      <a:gd name="connsiteY2" fmla="*/ 81058 h 250983"/>
                      <a:gd name="connsiteX3" fmla="*/ 340519 w 340518"/>
                      <a:gd name="connsiteY3" fmla="*/ 0 h 250983"/>
                      <a:gd name="connsiteX4" fmla="*/ 22479 w 340518"/>
                      <a:gd name="connsiteY4" fmla="*/ 23146 h 250983"/>
                      <a:gd name="connsiteX5" fmla="*/ 19717 w 340518"/>
                      <a:gd name="connsiteY5" fmla="*/ 155734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8" h="250983">
                        <a:moveTo>
                          <a:pt x="19717" y="155734"/>
                        </a:moveTo>
                        <a:cubicBezTo>
                          <a:pt x="17078" y="188176"/>
                          <a:pt x="10458" y="220161"/>
                          <a:pt x="0" y="250984"/>
                        </a:cubicBezTo>
                        <a:cubicBezTo>
                          <a:pt x="125539" y="248698"/>
                          <a:pt x="230410" y="160306"/>
                          <a:pt x="298990" y="81058"/>
                        </a:cubicBezTo>
                        <a:cubicBezTo>
                          <a:pt x="310458" y="52883"/>
                          <a:pt x="324355" y="25765"/>
                          <a:pt x="340519" y="0"/>
                        </a:cubicBezTo>
                        <a:lnTo>
                          <a:pt x="22479" y="23146"/>
                        </a:lnTo>
                        <a:cubicBezTo>
                          <a:pt x="24755" y="67351"/>
                          <a:pt x="23831" y="111662"/>
                          <a:pt x="19717" y="155734"/>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0" name="任意多边形: 形状 2399"/>
                  <p:cNvSpPr/>
                  <p:nvPr>
                    <p:custDataLst>
                      <p:tags r:id="rId43"/>
                    </p:custDataLst>
                  </p:nvPr>
                </p:nvSpPr>
                <p:spPr>
                  <a:xfrm>
                    <a:off x="9312657" y="1321448"/>
                    <a:ext cx="744993" cy="959218"/>
                  </a:xfrm>
                  <a:custGeom>
                    <a:avLst/>
                    <a:gdLst>
                      <a:gd name="connsiteX0" fmla="*/ 427837 w 744993"/>
                      <a:gd name="connsiteY0" fmla="*/ 1995 h 959218"/>
                      <a:gd name="connsiteX1" fmla="*/ 16167 w 744993"/>
                      <a:gd name="connsiteY1" fmla="*/ 399188 h 959218"/>
                      <a:gd name="connsiteX2" fmla="*/ 369354 w 744993"/>
                      <a:gd name="connsiteY2" fmla="*/ 953162 h 959218"/>
                      <a:gd name="connsiteX3" fmla="*/ 427837 w 744993"/>
                      <a:gd name="connsiteY3" fmla="*/ 1995 h 959218"/>
                    </a:gdLst>
                    <a:ahLst/>
                    <a:cxnLst>
                      <a:cxn ang="0">
                        <a:pos x="connsiteX0" y="connsiteY0"/>
                      </a:cxn>
                      <a:cxn ang="0">
                        <a:pos x="connsiteX1" y="connsiteY1"/>
                      </a:cxn>
                      <a:cxn ang="0">
                        <a:pos x="connsiteX2" y="connsiteY2"/>
                      </a:cxn>
                      <a:cxn ang="0">
                        <a:pos x="connsiteX3" y="connsiteY3"/>
                      </a:cxn>
                    </a:cxnLst>
                    <a:rect l="l" t="t" r="r" b="b"/>
                    <a:pathLst>
                      <a:path w="744993" h="959218">
                        <a:moveTo>
                          <a:pt x="427837" y="1995"/>
                        </a:moveTo>
                        <a:cubicBezTo>
                          <a:pt x="155803" y="-18579"/>
                          <a:pt x="57315" y="120391"/>
                          <a:pt x="16167" y="399188"/>
                        </a:cubicBezTo>
                        <a:cubicBezTo>
                          <a:pt x="-35173" y="747517"/>
                          <a:pt x="23691" y="1002216"/>
                          <a:pt x="369354" y="953162"/>
                        </a:cubicBezTo>
                        <a:cubicBezTo>
                          <a:pt x="838841" y="886391"/>
                          <a:pt x="879417" y="36285"/>
                          <a:pt x="427837" y="199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1" name="任意多边形: 形状 2400"/>
                  <p:cNvSpPr/>
                  <p:nvPr>
                    <p:custDataLst>
                      <p:tags r:id="rId44"/>
                    </p:custDataLst>
                  </p:nvPr>
                </p:nvSpPr>
                <p:spPr>
                  <a:xfrm>
                    <a:off x="9312657" y="1321448"/>
                    <a:ext cx="744993" cy="959218"/>
                  </a:xfrm>
                  <a:custGeom>
                    <a:avLst/>
                    <a:gdLst>
                      <a:gd name="connsiteX0" fmla="*/ 427837 w 744993"/>
                      <a:gd name="connsiteY0" fmla="*/ 1995 h 959218"/>
                      <a:gd name="connsiteX1" fmla="*/ 16167 w 744993"/>
                      <a:gd name="connsiteY1" fmla="*/ 399188 h 959218"/>
                      <a:gd name="connsiteX2" fmla="*/ 369354 w 744993"/>
                      <a:gd name="connsiteY2" fmla="*/ 953162 h 959218"/>
                      <a:gd name="connsiteX3" fmla="*/ 427837 w 744993"/>
                      <a:gd name="connsiteY3" fmla="*/ 1995 h 959218"/>
                    </a:gdLst>
                    <a:ahLst/>
                    <a:cxnLst>
                      <a:cxn ang="0">
                        <a:pos x="connsiteX0" y="connsiteY0"/>
                      </a:cxn>
                      <a:cxn ang="0">
                        <a:pos x="connsiteX1" y="connsiteY1"/>
                      </a:cxn>
                      <a:cxn ang="0">
                        <a:pos x="connsiteX2" y="connsiteY2"/>
                      </a:cxn>
                      <a:cxn ang="0">
                        <a:pos x="connsiteX3" y="connsiteY3"/>
                      </a:cxn>
                    </a:cxnLst>
                    <a:rect l="l" t="t" r="r" b="b"/>
                    <a:pathLst>
                      <a:path w="744993" h="959218">
                        <a:moveTo>
                          <a:pt x="427837" y="1995"/>
                        </a:moveTo>
                        <a:cubicBezTo>
                          <a:pt x="155803" y="-18579"/>
                          <a:pt x="57315" y="120391"/>
                          <a:pt x="16167" y="399188"/>
                        </a:cubicBezTo>
                        <a:cubicBezTo>
                          <a:pt x="-35173" y="747517"/>
                          <a:pt x="23691" y="1002216"/>
                          <a:pt x="369354" y="953162"/>
                        </a:cubicBezTo>
                        <a:cubicBezTo>
                          <a:pt x="838841" y="886391"/>
                          <a:pt x="879417" y="36285"/>
                          <a:pt x="427837" y="1995"/>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2" name="任意多边形: 形状 2401"/>
                  <p:cNvSpPr/>
                  <p:nvPr>
                    <p:custDataLst>
                      <p:tags r:id="rId45"/>
                    </p:custDataLst>
                  </p:nvPr>
                </p:nvSpPr>
                <p:spPr>
                  <a:xfrm>
                    <a:off x="9154426" y="1088938"/>
                    <a:ext cx="922596" cy="1023556"/>
                  </a:xfrm>
                  <a:custGeom>
                    <a:avLst/>
                    <a:gdLst>
                      <a:gd name="connsiteX0" fmla="*/ 5329 w 922596"/>
                      <a:gd name="connsiteY0" fmla="*/ 411004 h 1023556"/>
                      <a:gd name="connsiteX1" fmla="*/ 276886 w 922596"/>
                      <a:gd name="connsiteY1" fmla="*/ 20479 h 1023556"/>
                      <a:gd name="connsiteX2" fmla="*/ 433097 w 922596"/>
                      <a:gd name="connsiteY2" fmla="*/ 56483 h 1023556"/>
                      <a:gd name="connsiteX3" fmla="*/ 528347 w 922596"/>
                      <a:gd name="connsiteY3" fmla="*/ 0 h 1023556"/>
                      <a:gd name="connsiteX4" fmla="*/ 713989 w 922596"/>
                      <a:gd name="connsiteY4" fmla="*/ 142304 h 1023556"/>
                      <a:gd name="connsiteX5" fmla="*/ 920967 w 922596"/>
                      <a:gd name="connsiteY5" fmla="*/ 613315 h 1023556"/>
                      <a:gd name="connsiteX6" fmla="*/ 922586 w 922596"/>
                      <a:gd name="connsiteY6" fmla="*/ 668465 h 1023556"/>
                      <a:gd name="connsiteX7" fmla="*/ 921253 w 922596"/>
                      <a:gd name="connsiteY7" fmla="*/ 707803 h 1023556"/>
                      <a:gd name="connsiteX8" fmla="*/ 892678 w 922596"/>
                      <a:gd name="connsiteY8" fmla="*/ 875062 h 1023556"/>
                      <a:gd name="connsiteX9" fmla="*/ 868389 w 922596"/>
                      <a:gd name="connsiteY9" fmla="*/ 945451 h 1023556"/>
                      <a:gd name="connsiteX10" fmla="*/ 791522 w 922596"/>
                      <a:gd name="connsiteY10" fmla="*/ 1023557 h 1023556"/>
                      <a:gd name="connsiteX11" fmla="*/ 791522 w 922596"/>
                      <a:gd name="connsiteY11" fmla="*/ 1023557 h 1023556"/>
                      <a:gd name="connsiteX12" fmla="*/ 790951 w 922596"/>
                      <a:gd name="connsiteY12" fmla="*/ 1023557 h 1023556"/>
                      <a:gd name="connsiteX13" fmla="*/ 813525 w 922596"/>
                      <a:gd name="connsiteY13" fmla="*/ 989171 h 1023556"/>
                      <a:gd name="connsiteX14" fmla="*/ 845529 w 922596"/>
                      <a:gd name="connsiteY14" fmla="*/ 923734 h 1023556"/>
                      <a:gd name="connsiteX15" fmla="*/ 858769 w 922596"/>
                      <a:gd name="connsiteY15" fmla="*/ 883158 h 1023556"/>
                      <a:gd name="connsiteX16" fmla="*/ 849244 w 922596"/>
                      <a:gd name="connsiteY16" fmla="*/ 714851 h 1023556"/>
                      <a:gd name="connsiteX17" fmla="*/ 841148 w 922596"/>
                      <a:gd name="connsiteY17" fmla="*/ 696659 h 1023556"/>
                      <a:gd name="connsiteX18" fmla="*/ 839528 w 922596"/>
                      <a:gd name="connsiteY18" fmla="*/ 692849 h 1023556"/>
                      <a:gd name="connsiteX19" fmla="*/ 833242 w 922596"/>
                      <a:gd name="connsiteY19" fmla="*/ 677513 h 1023556"/>
                      <a:gd name="connsiteX20" fmla="*/ 818478 w 922596"/>
                      <a:gd name="connsiteY20" fmla="*/ 638747 h 1023556"/>
                      <a:gd name="connsiteX21" fmla="*/ 588449 w 922596"/>
                      <a:gd name="connsiteY21" fmla="*/ 317468 h 1023556"/>
                      <a:gd name="connsiteX22" fmla="*/ 453290 w 922596"/>
                      <a:gd name="connsiteY22" fmla="*/ 252413 h 1023556"/>
                      <a:gd name="connsiteX23" fmla="*/ 452813 w 922596"/>
                      <a:gd name="connsiteY23" fmla="*/ 252413 h 1023556"/>
                      <a:gd name="connsiteX24" fmla="*/ 418237 w 922596"/>
                      <a:gd name="connsiteY24" fmla="*/ 259366 h 1023556"/>
                      <a:gd name="connsiteX25" fmla="*/ 418237 w 922596"/>
                      <a:gd name="connsiteY25" fmla="*/ 259366 h 1023556"/>
                      <a:gd name="connsiteX26" fmla="*/ 412903 w 922596"/>
                      <a:gd name="connsiteY26" fmla="*/ 261080 h 1023556"/>
                      <a:gd name="connsiteX27" fmla="*/ 410332 w 922596"/>
                      <a:gd name="connsiteY27" fmla="*/ 261080 h 1023556"/>
                      <a:gd name="connsiteX28" fmla="*/ 242216 w 922596"/>
                      <a:gd name="connsiteY28" fmla="*/ 394430 h 1023556"/>
                      <a:gd name="connsiteX29" fmla="*/ 241358 w 922596"/>
                      <a:gd name="connsiteY29" fmla="*/ 395954 h 1023556"/>
                      <a:gd name="connsiteX30" fmla="*/ 181827 w 922596"/>
                      <a:gd name="connsiteY30" fmla="*/ 590074 h 1023556"/>
                      <a:gd name="connsiteX31" fmla="*/ 181827 w 922596"/>
                      <a:gd name="connsiteY31" fmla="*/ 590645 h 1023556"/>
                      <a:gd name="connsiteX32" fmla="*/ 181351 w 922596"/>
                      <a:gd name="connsiteY32" fmla="*/ 593979 h 1023556"/>
                      <a:gd name="connsiteX33" fmla="*/ 181351 w 922596"/>
                      <a:gd name="connsiteY33" fmla="*/ 593503 h 1023556"/>
                      <a:gd name="connsiteX34" fmla="*/ 181351 w 922596"/>
                      <a:gd name="connsiteY34" fmla="*/ 593503 h 1023556"/>
                      <a:gd name="connsiteX35" fmla="*/ 181351 w 922596"/>
                      <a:gd name="connsiteY35" fmla="*/ 593503 h 1023556"/>
                      <a:gd name="connsiteX36" fmla="*/ 232309 w 922596"/>
                      <a:gd name="connsiteY36" fmla="*/ 351758 h 1023556"/>
                      <a:gd name="connsiteX37" fmla="*/ 141250 w 922596"/>
                      <a:gd name="connsiteY37" fmla="*/ 698183 h 1023556"/>
                      <a:gd name="connsiteX38" fmla="*/ 80195 w 922596"/>
                      <a:gd name="connsiteY38" fmla="*/ 658368 h 1023556"/>
                      <a:gd name="connsiteX39" fmla="*/ 5329 w 922596"/>
                      <a:gd name="connsiteY39" fmla="*/ 411004 h 102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2596" h="1023556">
                        <a:moveTo>
                          <a:pt x="5329" y="411004"/>
                        </a:moveTo>
                        <a:cubicBezTo>
                          <a:pt x="42857" y="190214"/>
                          <a:pt x="178874" y="42100"/>
                          <a:pt x="276886" y="20479"/>
                        </a:cubicBezTo>
                        <a:cubicBezTo>
                          <a:pt x="374899" y="-1143"/>
                          <a:pt x="433097" y="56483"/>
                          <a:pt x="433097" y="56483"/>
                        </a:cubicBezTo>
                        <a:cubicBezTo>
                          <a:pt x="433097" y="56483"/>
                          <a:pt x="461100" y="17336"/>
                          <a:pt x="528347" y="0"/>
                        </a:cubicBezTo>
                        <a:cubicBezTo>
                          <a:pt x="597250" y="37490"/>
                          <a:pt x="659887" y="85506"/>
                          <a:pt x="713989" y="142304"/>
                        </a:cubicBezTo>
                        <a:cubicBezTo>
                          <a:pt x="836175" y="270110"/>
                          <a:pt x="909461" y="436874"/>
                          <a:pt x="920967" y="613315"/>
                        </a:cubicBezTo>
                        <a:cubicBezTo>
                          <a:pt x="922110" y="631603"/>
                          <a:pt x="922682" y="649891"/>
                          <a:pt x="922586" y="668465"/>
                        </a:cubicBezTo>
                        <a:cubicBezTo>
                          <a:pt x="922586" y="681514"/>
                          <a:pt x="922015" y="694658"/>
                          <a:pt x="921253" y="707803"/>
                        </a:cubicBezTo>
                        <a:cubicBezTo>
                          <a:pt x="918062" y="764457"/>
                          <a:pt x="908470" y="820560"/>
                          <a:pt x="892678" y="875062"/>
                        </a:cubicBezTo>
                        <a:cubicBezTo>
                          <a:pt x="885725" y="899160"/>
                          <a:pt x="877533" y="922687"/>
                          <a:pt x="868389" y="945451"/>
                        </a:cubicBezTo>
                        <a:cubicBezTo>
                          <a:pt x="846920" y="975274"/>
                          <a:pt x="820993" y="1001611"/>
                          <a:pt x="791522" y="1023557"/>
                        </a:cubicBezTo>
                        <a:lnTo>
                          <a:pt x="791522" y="1023557"/>
                        </a:lnTo>
                        <a:lnTo>
                          <a:pt x="790951" y="1023557"/>
                        </a:lnTo>
                        <a:cubicBezTo>
                          <a:pt x="799104" y="1012517"/>
                          <a:pt x="806638" y="1001040"/>
                          <a:pt x="813525" y="989171"/>
                        </a:cubicBezTo>
                        <a:cubicBezTo>
                          <a:pt x="825936" y="968254"/>
                          <a:pt x="836642" y="946375"/>
                          <a:pt x="845529" y="923734"/>
                        </a:cubicBezTo>
                        <a:cubicBezTo>
                          <a:pt x="850720" y="910476"/>
                          <a:pt x="855140" y="896931"/>
                          <a:pt x="858769" y="883158"/>
                        </a:cubicBezTo>
                        <a:cubicBezTo>
                          <a:pt x="872485" y="831628"/>
                          <a:pt x="875723" y="771906"/>
                          <a:pt x="849244" y="714851"/>
                        </a:cubicBezTo>
                        <a:cubicBezTo>
                          <a:pt x="849244" y="714851"/>
                          <a:pt x="846196" y="708279"/>
                          <a:pt x="841148" y="696659"/>
                        </a:cubicBezTo>
                        <a:cubicBezTo>
                          <a:pt x="840671" y="695420"/>
                          <a:pt x="840004" y="694182"/>
                          <a:pt x="839528" y="692849"/>
                        </a:cubicBezTo>
                        <a:cubicBezTo>
                          <a:pt x="837623" y="688276"/>
                          <a:pt x="835433" y="683324"/>
                          <a:pt x="833242" y="677513"/>
                        </a:cubicBezTo>
                        <a:cubicBezTo>
                          <a:pt x="828860" y="666559"/>
                          <a:pt x="823717" y="653415"/>
                          <a:pt x="818478" y="638747"/>
                        </a:cubicBezTo>
                        <a:cubicBezTo>
                          <a:pt x="579877" y="655225"/>
                          <a:pt x="640551" y="415385"/>
                          <a:pt x="588449" y="317468"/>
                        </a:cubicBezTo>
                        <a:cubicBezTo>
                          <a:pt x="554635" y="253937"/>
                          <a:pt x="493675" y="248031"/>
                          <a:pt x="453290" y="252413"/>
                        </a:cubicBezTo>
                        <a:lnTo>
                          <a:pt x="452813" y="252413"/>
                        </a:lnTo>
                        <a:cubicBezTo>
                          <a:pt x="441174" y="254117"/>
                          <a:pt x="429629" y="256432"/>
                          <a:pt x="418237" y="259366"/>
                        </a:cubicBezTo>
                        <a:lnTo>
                          <a:pt x="418237" y="259366"/>
                        </a:lnTo>
                        <a:lnTo>
                          <a:pt x="412903" y="261080"/>
                        </a:lnTo>
                        <a:lnTo>
                          <a:pt x="410332" y="261080"/>
                        </a:lnTo>
                        <a:cubicBezTo>
                          <a:pt x="338694" y="281216"/>
                          <a:pt x="278125" y="329251"/>
                          <a:pt x="242216" y="394430"/>
                        </a:cubicBezTo>
                        <a:cubicBezTo>
                          <a:pt x="241844" y="394878"/>
                          <a:pt x="241549" y="395402"/>
                          <a:pt x="241358" y="395954"/>
                        </a:cubicBezTo>
                        <a:cubicBezTo>
                          <a:pt x="213355" y="444722"/>
                          <a:pt x="192400" y="508159"/>
                          <a:pt x="181827" y="590074"/>
                        </a:cubicBezTo>
                        <a:lnTo>
                          <a:pt x="181827" y="590645"/>
                        </a:lnTo>
                        <a:cubicBezTo>
                          <a:pt x="181827" y="591788"/>
                          <a:pt x="181827" y="592836"/>
                          <a:pt x="181351" y="593979"/>
                        </a:cubicBezTo>
                        <a:cubicBezTo>
                          <a:pt x="181370" y="593817"/>
                          <a:pt x="181370" y="593665"/>
                          <a:pt x="181351" y="593503"/>
                        </a:cubicBezTo>
                        <a:lnTo>
                          <a:pt x="181351" y="593503"/>
                        </a:lnTo>
                        <a:lnTo>
                          <a:pt x="181351" y="593503"/>
                        </a:lnTo>
                        <a:cubicBezTo>
                          <a:pt x="181417" y="510264"/>
                          <a:pt x="198772" y="427939"/>
                          <a:pt x="232309" y="351758"/>
                        </a:cubicBezTo>
                        <a:cubicBezTo>
                          <a:pt x="112675" y="482537"/>
                          <a:pt x="141250" y="698183"/>
                          <a:pt x="141250" y="698183"/>
                        </a:cubicBezTo>
                        <a:cubicBezTo>
                          <a:pt x="118857" y="688343"/>
                          <a:pt x="98236" y="674894"/>
                          <a:pt x="80195" y="658368"/>
                        </a:cubicBezTo>
                        <a:cubicBezTo>
                          <a:pt x="34094" y="617411"/>
                          <a:pt x="-16769" y="540830"/>
                          <a:pt x="5329" y="41100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3" name="任意多边形: 形状 2402"/>
                  <p:cNvSpPr/>
                  <p:nvPr>
                    <p:custDataLst>
                      <p:tags r:id="rId46"/>
                    </p:custDataLst>
                  </p:nvPr>
                </p:nvSpPr>
                <p:spPr>
                  <a:xfrm>
                    <a:off x="9950524" y="1756807"/>
                    <a:ext cx="126297" cy="219791"/>
                  </a:xfrm>
                  <a:custGeom>
                    <a:avLst/>
                    <a:gdLst>
                      <a:gd name="connsiteX0" fmla="*/ 38286 w 126297"/>
                      <a:gd name="connsiteY0" fmla="*/ 219480 h 219791"/>
                      <a:gd name="connsiteX1" fmla="*/ 62289 w 126297"/>
                      <a:gd name="connsiteY1" fmla="*/ 215765 h 219791"/>
                      <a:gd name="connsiteX2" fmla="*/ 69338 w 126297"/>
                      <a:gd name="connsiteY2" fmla="*/ 214432 h 219791"/>
                      <a:gd name="connsiteX3" fmla="*/ 96389 w 126297"/>
                      <a:gd name="connsiteY3" fmla="*/ 207097 h 219791"/>
                      <a:gd name="connsiteX4" fmla="*/ 124964 w 126297"/>
                      <a:gd name="connsiteY4" fmla="*/ 39838 h 219791"/>
                      <a:gd name="connsiteX5" fmla="*/ 126298 w 126297"/>
                      <a:gd name="connsiteY5" fmla="*/ 500 h 219791"/>
                      <a:gd name="connsiteX6" fmla="*/ 106771 w 126297"/>
                      <a:gd name="connsiteY6" fmla="*/ 500 h 219791"/>
                      <a:gd name="connsiteX7" fmla="*/ 61527 w 126297"/>
                      <a:gd name="connsiteY7" fmla="*/ 15835 h 219791"/>
                      <a:gd name="connsiteX8" fmla="*/ 61527 w 126297"/>
                      <a:gd name="connsiteY8" fmla="*/ 15835 h 219791"/>
                      <a:gd name="connsiteX9" fmla="*/ 52479 w 126297"/>
                      <a:gd name="connsiteY9" fmla="*/ 21931 h 219791"/>
                      <a:gd name="connsiteX10" fmla="*/ 44097 w 126297"/>
                      <a:gd name="connsiteY10" fmla="*/ 28884 h 219791"/>
                      <a:gd name="connsiteX11" fmla="*/ 3330 w 126297"/>
                      <a:gd name="connsiteY11" fmla="*/ 101179 h 219791"/>
                      <a:gd name="connsiteX12" fmla="*/ 38286 w 126297"/>
                      <a:gd name="connsiteY12" fmla="*/ 219480 h 21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97" h="219791">
                        <a:moveTo>
                          <a:pt x="38286" y="219480"/>
                        </a:moveTo>
                        <a:cubicBezTo>
                          <a:pt x="46668" y="218527"/>
                          <a:pt x="54669" y="217289"/>
                          <a:pt x="62289" y="215765"/>
                        </a:cubicBezTo>
                        <a:lnTo>
                          <a:pt x="69338" y="214432"/>
                        </a:lnTo>
                        <a:cubicBezTo>
                          <a:pt x="78482" y="212488"/>
                          <a:pt x="87511" y="210041"/>
                          <a:pt x="96389" y="207097"/>
                        </a:cubicBezTo>
                        <a:cubicBezTo>
                          <a:pt x="112182" y="152595"/>
                          <a:pt x="121773" y="96493"/>
                          <a:pt x="124964" y="39838"/>
                        </a:cubicBezTo>
                        <a:cubicBezTo>
                          <a:pt x="125726" y="26694"/>
                          <a:pt x="126107" y="13549"/>
                          <a:pt x="126298" y="500"/>
                        </a:cubicBezTo>
                        <a:cubicBezTo>
                          <a:pt x="119801" y="-167"/>
                          <a:pt x="113267" y="-167"/>
                          <a:pt x="106771" y="500"/>
                        </a:cubicBezTo>
                        <a:cubicBezTo>
                          <a:pt x="90731" y="2177"/>
                          <a:pt x="75281" y="7415"/>
                          <a:pt x="61527" y="15835"/>
                        </a:cubicBezTo>
                        <a:lnTo>
                          <a:pt x="61527" y="15835"/>
                        </a:lnTo>
                        <a:cubicBezTo>
                          <a:pt x="58384" y="17645"/>
                          <a:pt x="55431" y="19836"/>
                          <a:pt x="52479" y="21931"/>
                        </a:cubicBezTo>
                        <a:cubicBezTo>
                          <a:pt x="49555" y="24084"/>
                          <a:pt x="46754" y="26408"/>
                          <a:pt x="44097" y="28884"/>
                        </a:cubicBezTo>
                        <a:cubicBezTo>
                          <a:pt x="22599" y="47573"/>
                          <a:pt x="8197" y="73109"/>
                          <a:pt x="3330" y="101179"/>
                        </a:cubicBezTo>
                        <a:cubicBezTo>
                          <a:pt x="-7148" y="192619"/>
                          <a:pt x="7806" y="223290"/>
                          <a:pt x="38286" y="21948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4" name="任意多边形: 形状 2403"/>
                  <p:cNvSpPr/>
                  <p:nvPr>
                    <p:custDataLst>
                      <p:tags r:id="rId47"/>
                    </p:custDataLst>
                  </p:nvPr>
                </p:nvSpPr>
                <p:spPr>
                  <a:xfrm>
                    <a:off x="9950524" y="1756807"/>
                    <a:ext cx="126297" cy="219791"/>
                  </a:xfrm>
                  <a:custGeom>
                    <a:avLst/>
                    <a:gdLst>
                      <a:gd name="connsiteX0" fmla="*/ 38286 w 126297"/>
                      <a:gd name="connsiteY0" fmla="*/ 219480 h 219791"/>
                      <a:gd name="connsiteX1" fmla="*/ 62289 w 126297"/>
                      <a:gd name="connsiteY1" fmla="*/ 215765 h 219791"/>
                      <a:gd name="connsiteX2" fmla="*/ 69338 w 126297"/>
                      <a:gd name="connsiteY2" fmla="*/ 214432 h 219791"/>
                      <a:gd name="connsiteX3" fmla="*/ 96389 w 126297"/>
                      <a:gd name="connsiteY3" fmla="*/ 207097 h 219791"/>
                      <a:gd name="connsiteX4" fmla="*/ 124964 w 126297"/>
                      <a:gd name="connsiteY4" fmla="*/ 39838 h 219791"/>
                      <a:gd name="connsiteX5" fmla="*/ 126298 w 126297"/>
                      <a:gd name="connsiteY5" fmla="*/ 500 h 219791"/>
                      <a:gd name="connsiteX6" fmla="*/ 106771 w 126297"/>
                      <a:gd name="connsiteY6" fmla="*/ 500 h 219791"/>
                      <a:gd name="connsiteX7" fmla="*/ 61527 w 126297"/>
                      <a:gd name="connsiteY7" fmla="*/ 15835 h 219791"/>
                      <a:gd name="connsiteX8" fmla="*/ 61527 w 126297"/>
                      <a:gd name="connsiteY8" fmla="*/ 15835 h 219791"/>
                      <a:gd name="connsiteX9" fmla="*/ 52479 w 126297"/>
                      <a:gd name="connsiteY9" fmla="*/ 21931 h 219791"/>
                      <a:gd name="connsiteX10" fmla="*/ 44097 w 126297"/>
                      <a:gd name="connsiteY10" fmla="*/ 28884 h 219791"/>
                      <a:gd name="connsiteX11" fmla="*/ 3330 w 126297"/>
                      <a:gd name="connsiteY11" fmla="*/ 101179 h 219791"/>
                      <a:gd name="connsiteX12" fmla="*/ 38286 w 126297"/>
                      <a:gd name="connsiteY12" fmla="*/ 219480 h 21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97" h="219791">
                        <a:moveTo>
                          <a:pt x="38286" y="219480"/>
                        </a:moveTo>
                        <a:cubicBezTo>
                          <a:pt x="46668" y="218527"/>
                          <a:pt x="54669" y="217289"/>
                          <a:pt x="62289" y="215765"/>
                        </a:cubicBezTo>
                        <a:lnTo>
                          <a:pt x="69338" y="214432"/>
                        </a:lnTo>
                        <a:cubicBezTo>
                          <a:pt x="78482" y="212488"/>
                          <a:pt x="87511" y="210041"/>
                          <a:pt x="96389" y="207097"/>
                        </a:cubicBezTo>
                        <a:cubicBezTo>
                          <a:pt x="112182" y="152595"/>
                          <a:pt x="121773" y="96493"/>
                          <a:pt x="124964" y="39838"/>
                        </a:cubicBezTo>
                        <a:cubicBezTo>
                          <a:pt x="125726" y="26694"/>
                          <a:pt x="126107" y="13549"/>
                          <a:pt x="126298" y="500"/>
                        </a:cubicBezTo>
                        <a:cubicBezTo>
                          <a:pt x="119801" y="-167"/>
                          <a:pt x="113267" y="-167"/>
                          <a:pt x="106771" y="500"/>
                        </a:cubicBezTo>
                        <a:cubicBezTo>
                          <a:pt x="90731" y="2177"/>
                          <a:pt x="75281" y="7415"/>
                          <a:pt x="61527" y="15835"/>
                        </a:cubicBezTo>
                        <a:lnTo>
                          <a:pt x="61527" y="15835"/>
                        </a:lnTo>
                        <a:cubicBezTo>
                          <a:pt x="58384" y="17645"/>
                          <a:pt x="55431" y="19836"/>
                          <a:pt x="52479" y="21931"/>
                        </a:cubicBezTo>
                        <a:cubicBezTo>
                          <a:pt x="49555" y="24084"/>
                          <a:pt x="46754" y="26408"/>
                          <a:pt x="44097" y="28884"/>
                        </a:cubicBezTo>
                        <a:cubicBezTo>
                          <a:pt x="22599" y="47573"/>
                          <a:pt x="8197" y="73109"/>
                          <a:pt x="3330" y="101179"/>
                        </a:cubicBezTo>
                        <a:cubicBezTo>
                          <a:pt x="-7148" y="192619"/>
                          <a:pt x="7806" y="223290"/>
                          <a:pt x="38286" y="219480"/>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5" name="任意多边形: 形状 2404"/>
                  <p:cNvSpPr/>
                  <p:nvPr>
                    <p:custDataLst>
                      <p:tags r:id="rId48"/>
                    </p:custDataLst>
                  </p:nvPr>
                </p:nvSpPr>
                <p:spPr>
                  <a:xfrm>
                    <a:off x="9263446" y="1754259"/>
                    <a:ext cx="586966" cy="526351"/>
                  </a:xfrm>
                  <a:custGeom>
                    <a:avLst/>
                    <a:gdLst>
                      <a:gd name="connsiteX0" fmla="*/ 209967 w 586966"/>
                      <a:gd name="connsiteY0" fmla="*/ 0 h 526351"/>
                      <a:gd name="connsiteX1" fmla="*/ 562964 w 586966"/>
                      <a:gd name="connsiteY1" fmla="*/ 106204 h 526351"/>
                      <a:gd name="connsiteX2" fmla="*/ 586967 w 586966"/>
                      <a:gd name="connsiteY2" fmla="*/ 402526 h 526351"/>
                      <a:gd name="connsiteX3" fmla="*/ 292644 w 586966"/>
                      <a:gd name="connsiteY3" fmla="*/ 526352 h 526351"/>
                      <a:gd name="connsiteX4" fmla="*/ 2798 w 586966"/>
                      <a:gd name="connsiteY4" fmla="*/ 266319 h 526351"/>
                      <a:gd name="connsiteX5" fmla="*/ 51471 w 586966"/>
                      <a:gd name="connsiteY5" fmla="*/ 54864 h 5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966" h="526351">
                        <a:moveTo>
                          <a:pt x="209967" y="0"/>
                        </a:moveTo>
                        <a:lnTo>
                          <a:pt x="562964" y="106204"/>
                        </a:lnTo>
                        <a:cubicBezTo>
                          <a:pt x="562964" y="106204"/>
                          <a:pt x="507242" y="279463"/>
                          <a:pt x="586967" y="402526"/>
                        </a:cubicBezTo>
                        <a:cubicBezTo>
                          <a:pt x="500527" y="467373"/>
                          <a:pt x="399438" y="509902"/>
                          <a:pt x="292644" y="526352"/>
                        </a:cubicBezTo>
                        <a:cubicBezTo>
                          <a:pt x="292644" y="526352"/>
                          <a:pt x="42327" y="501491"/>
                          <a:pt x="2798" y="266319"/>
                        </a:cubicBezTo>
                        <a:cubicBezTo>
                          <a:pt x="-14156" y="166116"/>
                          <a:pt x="51471" y="54864"/>
                          <a:pt x="51471" y="5486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6" name="任意多边形: 形状 2405"/>
                  <p:cNvSpPr/>
                  <p:nvPr>
                    <p:custDataLst>
                      <p:tags r:id="rId49"/>
                    </p:custDataLst>
                  </p:nvPr>
                </p:nvSpPr>
                <p:spPr>
                  <a:xfrm>
                    <a:off x="9263273" y="1754069"/>
                    <a:ext cx="587139" cy="526542"/>
                  </a:xfrm>
                  <a:custGeom>
                    <a:avLst/>
                    <a:gdLst>
                      <a:gd name="connsiteX0" fmla="*/ 587139 w 587139"/>
                      <a:gd name="connsiteY0" fmla="*/ 402717 h 526542"/>
                      <a:gd name="connsiteX1" fmla="*/ 292817 w 587139"/>
                      <a:gd name="connsiteY1" fmla="*/ 526542 h 526542"/>
                      <a:gd name="connsiteX2" fmla="*/ 260527 w 587139"/>
                      <a:gd name="connsiteY2" fmla="*/ 520827 h 526542"/>
                      <a:gd name="connsiteX3" fmla="*/ 2781 w 587139"/>
                      <a:gd name="connsiteY3" fmla="*/ 266509 h 526542"/>
                      <a:gd name="connsiteX4" fmla="*/ 40119 w 587139"/>
                      <a:gd name="connsiteY4" fmla="*/ 76867 h 526542"/>
                      <a:gd name="connsiteX5" fmla="*/ 51549 w 587139"/>
                      <a:gd name="connsiteY5" fmla="*/ 54959 h 526542"/>
                      <a:gd name="connsiteX6" fmla="*/ 210045 w 587139"/>
                      <a:gd name="connsiteY6" fmla="*/ 0 h 526542"/>
                      <a:gd name="connsiteX7" fmla="*/ 563232 w 587139"/>
                      <a:gd name="connsiteY7" fmla="*/ 106585 h 526542"/>
                      <a:gd name="connsiteX8" fmla="*/ 587139 w 587139"/>
                      <a:gd name="connsiteY8" fmla="*/ 402717 h 52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39" h="526542">
                        <a:moveTo>
                          <a:pt x="587139" y="402717"/>
                        </a:moveTo>
                        <a:cubicBezTo>
                          <a:pt x="500738" y="467620"/>
                          <a:pt x="399630" y="510159"/>
                          <a:pt x="292817" y="526542"/>
                        </a:cubicBezTo>
                        <a:cubicBezTo>
                          <a:pt x="281958" y="525237"/>
                          <a:pt x="271176" y="523332"/>
                          <a:pt x="260527" y="520827"/>
                        </a:cubicBezTo>
                        <a:cubicBezTo>
                          <a:pt x="191566" y="504920"/>
                          <a:pt x="33642" y="449389"/>
                          <a:pt x="2781" y="266509"/>
                        </a:cubicBezTo>
                        <a:cubicBezTo>
                          <a:pt x="-9507" y="193072"/>
                          <a:pt x="21831" y="114109"/>
                          <a:pt x="40119" y="76867"/>
                        </a:cubicBezTo>
                        <a:cubicBezTo>
                          <a:pt x="43557" y="69380"/>
                          <a:pt x="47377" y="62065"/>
                          <a:pt x="51549" y="54959"/>
                        </a:cubicBezTo>
                        <a:lnTo>
                          <a:pt x="210045" y="0"/>
                        </a:lnTo>
                        <a:lnTo>
                          <a:pt x="563232" y="106585"/>
                        </a:lnTo>
                        <a:cubicBezTo>
                          <a:pt x="563232" y="106585"/>
                          <a:pt x="507606" y="279940"/>
                          <a:pt x="587139" y="402717"/>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7" name="任意多边形: 形状 2406"/>
                  <p:cNvSpPr/>
                  <p:nvPr>
                    <p:custDataLst>
                      <p:tags r:id="rId50"/>
                    </p:custDataLst>
                  </p:nvPr>
                </p:nvSpPr>
                <p:spPr>
                  <a:xfrm>
                    <a:off x="9263749" y="1768451"/>
                    <a:ext cx="565327" cy="506444"/>
                  </a:xfrm>
                  <a:custGeom>
                    <a:avLst/>
                    <a:gdLst>
                      <a:gd name="connsiteX0" fmla="*/ 565327 w 565327"/>
                      <a:gd name="connsiteY0" fmla="*/ 384429 h 506444"/>
                      <a:gd name="connsiteX1" fmla="*/ 260527 w 565327"/>
                      <a:gd name="connsiteY1" fmla="*/ 506444 h 506444"/>
                      <a:gd name="connsiteX2" fmla="*/ 2781 w 565327"/>
                      <a:gd name="connsiteY2" fmla="*/ 252127 h 506444"/>
                      <a:gd name="connsiteX3" fmla="*/ 40119 w 565327"/>
                      <a:gd name="connsiteY3" fmla="*/ 62484 h 506444"/>
                      <a:gd name="connsiteX4" fmla="*/ 197948 w 565327"/>
                      <a:gd name="connsiteY4" fmla="*/ 0 h 506444"/>
                      <a:gd name="connsiteX5" fmla="*/ 542943 w 565327"/>
                      <a:gd name="connsiteY5" fmla="*/ 102965 h 506444"/>
                      <a:gd name="connsiteX6" fmla="*/ 565327 w 565327"/>
                      <a:gd name="connsiteY6" fmla="*/ 384429 h 50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327" h="506444">
                        <a:moveTo>
                          <a:pt x="565327" y="384429"/>
                        </a:moveTo>
                        <a:cubicBezTo>
                          <a:pt x="536752" y="405003"/>
                          <a:pt x="391686" y="474440"/>
                          <a:pt x="260527" y="506444"/>
                        </a:cubicBezTo>
                        <a:cubicBezTo>
                          <a:pt x="191566" y="490538"/>
                          <a:pt x="33642" y="435007"/>
                          <a:pt x="2781" y="252127"/>
                        </a:cubicBezTo>
                        <a:cubicBezTo>
                          <a:pt x="-9507" y="178689"/>
                          <a:pt x="21831" y="99727"/>
                          <a:pt x="40119" y="62484"/>
                        </a:cubicBezTo>
                        <a:lnTo>
                          <a:pt x="197948" y="0"/>
                        </a:lnTo>
                        <a:lnTo>
                          <a:pt x="542943" y="102965"/>
                        </a:lnTo>
                        <a:cubicBezTo>
                          <a:pt x="531037" y="148400"/>
                          <a:pt x="505606" y="278987"/>
                          <a:pt x="565327" y="38442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8" name="任意多边形: 形状 2407"/>
                  <p:cNvSpPr/>
                  <p:nvPr>
                    <p:custDataLst>
                      <p:tags r:id="rId51"/>
                    </p:custDataLst>
                  </p:nvPr>
                </p:nvSpPr>
                <p:spPr>
                  <a:xfrm>
                    <a:off x="9263273" y="1754069"/>
                    <a:ext cx="292816" cy="526542"/>
                  </a:xfrm>
                  <a:custGeom>
                    <a:avLst/>
                    <a:gdLst>
                      <a:gd name="connsiteX0" fmla="*/ 292817 w 292816"/>
                      <a:gd name="connsiteY0" fmla="*/ 526542 h 526542"/>
                      <a:gd name="connsiteX1" fmla="*/ 260527 w 292816"/>
                      <a:gd name="connsiteY1" fmla="*/ 520827 h 526542"/>
                      <a:gd name="connsiteX2" fmla="*/ 2781 w 292816"/>
                      <a:gd name="connsiteY2" fmla="*/ 266509 h 526542"/>
                      <a:gd name="connsiteX3" fmla="*/ 40119 w 292816"/>
                      <a:gd name="connsiteY3" fmla="*/ 76867 h 526542"/>
                      <a:gd name="connsiteX4" fmla="*/ 51549 w 292816"/>
                      <a:gd name="connsiteY4" fmla="*/ 54959 h 526542"/>
                      <a:gd name="connsiteX5" fmla="*/ 210045 w 292816"/>
                      <a:gd name="connsiteY5" fmla="*/ 0 h 526542"/>
                      <a:gd name="connsiteX6" fmla="*/ 292817 w 292816"/>
                      <a:gd name="connsiteY6" fmla="*/ 526542 h 52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16" h="526542">
                        <a:moveTo>
                          <a:pt x="292817" y="526542"/>
                        </a:moveTo>
                        <a:cubicBezTo>
                          <a:pt x="281958" y="525237"/>
                          <a:pt x="271176" y="523332"/>
                          <a:pt x="260527" y="520827"/>
                        </a:cubicBezTo>
                        <a:cubicBezTo>
                          <a:pt x="191566" y="504920"/>
                          <a:pt x="33642" y="449389"/>
                          <a:pt x="2781" y="266509"/>
                        </a:cubicBezTo>
                        <a:cubicBezTo>
                          <a:pt x="-9507" y="193072"/>
                          <a:pt x="21831" y="114109"/>
                          <a:pt x="40119" y="76867"/>
                        </a:cubicBezTo>
                        <a:cubicBezTo>
                          <a:pt x="43557" y="69380"/>
                          <a:pt x="47377" y="62065"/>
                          <a:pt x="51549" y="54959"/>
                        </a:cubicBezTo>
                        <a:lnTo>
                          <a:pt x="210045" y="0"/>
                        </a:lnTo>
                        <a:cubicBezTo>
                          <a:pt x="210045" y="0"/>
                          <a:pt x="-34272" y="342805"/>
                          <a:pt x="292817" y="526542"/>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9" name="任意多边形: 形状 2408"/>
                  <p:cNvSpPr/>
                  <p:nvPr>
                    <p:custDataLst>
                      <p:tags r:id="rId52"/>
                    </p:custDataLst>
                  </p:nvPr>
                </p:nvSpPr>
                <p:spPr>
                  <a:xfrm>
                    <a:off x="9768945" y="1761827"/>
                    <a:ext cx="244683" cy="130364"/>
                  </a:xfrm>
                  <a:custGeom>
                    <a:avLst/>
                    <a:gdLst>
                      <a:gd name="connsiteX0" fmla="*/ 6125 w 244683"/>
                      <a:gd name="connsiteY0" fmla="*/ 130069 h 130364"/>
                      <a:gd name="connsiteX1" fmla="*/ 2410 w 244683"/>
                      <a:gd name="connsiteY1" fmla="*/ 128069 h 130364"/>
                      <a:gd name="connsiteX2" fmla="*/ 2334 w 244683"/>
                      <a:gd name="connsiteY2" fmla="*/ 116620 h 130364"/>
                      <a:gd name="connsiteX3" fmla="*/ 2410 w 244683"/>
                      <a:gd name="connsiteY3" fmla="*/ 116543 h 130364"/>
                      <a:gd name="connsiteX4" fmla="*/ 233868 w 244683"/>
                      <a:gd name="connsiteY4" fmla="*/ 434 h 130364"/>
                      <a:gd name="connsiteX5" fmla="*/ 244250 w 244683"/>
                      <a:gd name="connsiteY5" fmla="*/ 5568 h 130364"/>
                      <a:gd name="connsiteX6" fmla="*/ 239116 w 244683"/>
                      <a:gd name="connsiteY6" fmla="*/ 15950 h 130364"/>
                      <a:gd name="connsiteX7" fmla="*/ 238440 w 244683"/>
                      <a:gd name="connsiteY7" fmla="*/ 16150 h 130364"/>
                      <a:gd name="connsiteX8" fmla="*/ 14221 w 244683"/>
                      <a:gd name="connsiteY8" fmla="*/ 127783 h 130364"/>
                      <a:gd name="connsiteX9" fmla="*/ 6125 w 244683"/>
                      <a:gd name="connsiteY9" fmla="*/ 130069 h 1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83" h="130364">
                        <a:moveTo>
                          <a:pt x="6125" y="130069"/>
                        </a:moveTo>
                        <a:cubicBezTo>
                          <a:pt x="4725" y="129774"/>
                          <a:pt x="3429" y="129078"/>
                          <a:pt x="2410" y="128069"/>
                        </a:cubicBezTo>
                        <a:cubicBezTo>
                          <a:pt x="-771" y="124925"/>
                          <a:pt x="-809" y="119801"/>
                          <a:pt x="2334" y="116620"/>
                        </a:cubicBezTo>
                        <a:cubicBezTo>
                          <a:pt x="2362" y="116591"/>
                          <a:pt x="2382" y="116572"/>
                          <a:pt x="2410" y="116543"/>
                        </a:cubicBezTo>
                        <a:cubicBezTo>
                          <a:pt x="4982" y="113781"/>
                          <a:pt x="67275" y="49868"/>
                          <a:pt x="233868" y="434"/>
                        </a:cubicBezTo>
                        <a:cubicBezTo>
                          <a:pt x="238154" y="-1014"/>
                          <a:pt x="242802" y="1281"/>
                          <a:pt x="244250" y="5568"/>
                        </a:cubicBezTo>
                        <a:cubicBezTo>
                          <a:pt x="245698" y="9854"/>
                          <a:pt x="243402" y="14502"/>
                          <a:pt x="239116" y="15950"/>
                        </a:cubicBezTo>
                        <a:cubicBezTo>
                          <a:pt x="238897" y="16026"/>
                          <a:pt x="238668" y="16093"/>
                          <a:pt x="238440" y="16150"/>
                        </a:cubicBezTo>
                        <a:cubicBezTo>
                          <a:pt x="76515" y="63775"/>
                          <a:pt x="14888" y="127116"/>
                          <a:pt x="14221" y="127783"/>
                        </a:cubicBezTo>
                        <a:cubicBezTo>
                          <a:pt x="12164" y="129993"/>
                          <a:pt x="9039" y="130878"/>
                          <a:pt x="6125" y="13006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0" name="任意多边形: 形状 2409"/>
                  <p:cNvSpPr/>
                  <p:nvPr>
                    <p:custDataLst>
                      <p:tags r:id="rId53"/>
                    </p:custDataLst>
                  </p:nvPr>
                </p:nvSpPr>
                <p:spPr>
                  <a:xfrm>
                    <a:off x="9792861" y="1970572"/>
                    <a:ext cx="246289" cy="206454"/>
                  </a:xfrm>
                  <a:custGeom>
                    <a:avLst/>
                    <a:gdLst>
                      <a:gd name="connsiteX0" fmla="*/ 6307 w 246289"/>
                      <a:gd name="connsiteY0" fmla="*/ 206312 h 206454"/>
                      <a:gd name="connsiteX1" fmla="*/ 221 w 246289"/>
                      <a:gd name="connsiteY1" fmla="*/ 196453 h 206454"/>
                      <a:gd name="connsiteX2" fmla="*/ 7164 w 246289"/>
                      <a:gd name="connsiteY2" fmla="*/ 190214 h 206454"/>
                      <a:gd name="connsiteX3" fmla="*/ 231002 w 246289"/>
                      <a:gd name="connsiteY3" fmla="*/ 4096 h 206454"/>
                      <a:gd name="connsiteX4" fmla="*/ 242194 w 246289"/>
                      <a:gd name="connsiteY4" fmla="*/ 1096 h 206454"/>
                      <a:gd name="connsiteX5" fmla="*/ 245194 w 246289"/>
                      <a:gd name="connsiteY5" fmla="*/ 12287 h 206454"/>
                      <a:gd name="connsiteX6" fmla="*/ 9165 w 246289"/>
                      <a:gd name="connsiteY6" fmla="*/ 206312 h 206454"/>
                      <a:gd name="connsiteX7" fmla="*/ 6307 w 246289"/>
                      <a:gd name="connsiteY7" fmla="*/ 206312 h 2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289" h="206454">
                        <a:moveTo>
                          <a:pt x="6307" y="206312"/>
                        </a:moveTo>
                        <a:cubicBezTo>
                          <a:pt x="1907" y="205274"/>
                          <a:pt x="-818" y="200854"/>
                          <a:pt x="221" y="196453"/>
                        </a:cubicBezTo>
                        <a:cubicBezTo>
                          <a:pt x="1011" y="193129"/>
                          <a:pt x="3773" y="190643"/>
                          <a:pt x="7164" y="190214"/>
                        </a:cubicBezTo>
                        <a:cubicBezTo>
                          <a:pt x="8402" y="190214"/>
                          <a:pt x="133466" y="172117"/>
                          <a:pt x="231002" y="4096"/>
                        </a:cubicBezTo>
                        <a:cubicBezTo>
                          <a:pt x="233269" y="181"/>
                          <a:pt x="238279" y="-1162"/>
                          <a:pt x="242194" y="1096"/>
                        </a:cubicBezTo>
                        <a:cubicBezTo>
                          <a:pt x="246109" y="3353"/>
                          <a:pt x="247452" y="8373"/>
                          <a:pt x="245194" y="12287"/>
                        </a:cubicBezTo>
                        <a:cubicBezTo>
                          <a:pt x="143277" y="188119"/>
                          <a:pt x="14594" y="206312"/>
                          <a:pt x="9165" y="206312"/>
                        </a:cubicBezTo>
                        <a:cubicBezTo>
                          <a:pt x="8222" y="206502"/>
                          <a:pt x="7250" y="206502"/>
                          <a:pt x="6307" y="20631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1" name="任意多边形: 形状 2410"/>
                  <p:cNvSpPr/>
                  <p:nvPr>
                    <p:custDataLst>
                      <p:tags r:id="rId54"/>
                    </p:custDataLst>
                  </p:nvPr>
                </p:nvSpPr>
                <p:spPr>
                  <a:xfrm>
                    <a:off x="9768945" y="1761827"/>
                    <a:ext cx="244683" cy="130364"/>
                  </a:xfrm>
                  <a:custGeom>
                    <a:avLst/>
                    <a:gdLst>
                      <a:gd name="connsiteX0" fmla="*/ 6125 w 244683"/>
                      <a:gd name="connsiteY0" fmla="*/ 130069 h 130364"/>
                      <a:gd name="connsiteX1" fmla="*/ 2410 w 244683"/>
                      <a:gd name="connsiteY1" fmla="*/ 128069 h 130364"/>
                      <a:gd name="connsiteX2" fmla="*/ 2334 w 244683"/>
                      <a:gd name="connsiteY2" fmla="*/ 116620 h 130364"/>
                      <a:gd name="connsiteX3" fmla="*/ 2410 w 244683"/>
                      <a:gd name="connsiteY3" fmla="*/ 116543 h 130364"/>
                      <a:gd name="connsiteX4" fmla="*/ 233868 w 244683"/>
                      <a:gd name="connsiteY4" fmla="*/ 434 h 130364"/>
                      <a:gd name="connsiteX5" fmla="*/ 244250 w 244683"/>
                      <a:gd name="connsiteY5" fmla="*/ 5568 h 130364"/>
                      <a:gd name="connsiteX6" fmla="*/ 239116 w 244683"/>
                      <a:gd name="connsiteY6" fmla="*/ 15950 h 130364"/>
                      <a:gd name="connsiteX7" fmla="*/ 238440 w 244683"/>
                      <a:gd name="connsiteY7" fmla="*/ 16150 h 130364"/>
                      <a:gd name="connsiteX8" fmla="*/ 14221 w 244683"/>
                      <a:gd name="connsiteY8" fmla="*/ 127783 h 130364"/>
                      <a:gd name="connsiteX9" fmla="*/ 6125 w 244683"/>
                      <a:gd name="connsiteY9" fmla="*/ 130069 h 1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83" h="130364">
                        <a:moveTo>
                          <a:pt x="6125" y="130069"/>
                        </a:moveTo>
                        <a:cubicBezTo>
                          <a:pt x="4725" y="129774"/>
                          <a:pt x="3429" y="129078"/>
                          <a:pt x="2410" y="128069"/>
                        </a:cubicBezTo>
                        <a:cubicBezTo>
                          <a:pt x="-771" y="124925"/>
                          <a:pt x="-809" y="119801"/>
                          <a:pt x="2334" y="116620"/>
                        </a:cubicBezTo>
                        <a:cubicBezTo>
                          <a:pt x="2362" y="116591"/>
                          <a:pt x="2382" y="116572"/>
                          <a:pt x="2410" y="116543"/>
                        </a:cubicBezTo>
                        <a:cubicBezTo>
                          <a:pt x="4982" y="113781"/>
                          <a:pt x="67275" y="49868"/>
                          <a:pt x="233868" y="434"/>
                        </a:cubicBezTo>
                        <a:cubicBezTo>
                          <a:pt x="238154" y="-1014"/>
                          <a:pt x="242802" y="1281"/>
                          <a:pt x="244250" y="5568"/>
                        </a:cubicBezTo>
                        <a:cubicBezTo>
                          <a:pt x="245698" y="9854"/>
                          <a:pt x="243402" y="14502"/>
                          <a:pt x="239116" y="15950"/>
                        </a:cubicBezTo>
                        <a:cubicBezTo>
                          <a:pt x="238897" y="16026"/>
                          <a:pt x="238668" y="16093"/>
                          <a:pt x="238440" y="16150"/>
                        </a:cubicBezTo>
                        <a:cubicBezTo>
                          <a:pt x="76515" y="63775"/>
                          <a:pt x="14888" y="127116"/>
                          <a:pt x="14221" y="127783"/>
                        </a:cubicBezTo>
                        <a:cubicBezTo>
                          <a:pt x="12164" y="129993"/>
                          <a:pt x="9039" y="130878"/>
                          <a:pt x="6125" y="13006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2" name="任意多边形: 形状 2411"/>
                  <p:cNvSpPr/>
                  <p:nvPr>
                    <p:custDataLst>
                      <p:tags r:id="rId55"/>
                    </p:custDataLst>
                  </p:nvPr>
                </p:nvSpPr>
                <p:spPr>
                  <a:xfrm>
                    <a:off x="9792861" y="1970572"/>
                    <a:ext cx="246289" cy="206454"/>
                  </a:xfrm>
                  <a:custGeom>
                    <a:avLst/>
                    <a:gdLst>
                      <a:gd name="connsiteX0" fmla="*/ 6307 w 246289"/>
                      <a:gd name="connsiteY0" fmla="*/ 206312 h 206454"/>
                      <a:gd name="connsiteX1" fmla="*/ 221 w 246289"/>
                      <a:gd name="connsiteY1" fmla="*/ 196453 h 206454"/>
                      <a:gd name="connsiteX2" fmla="*/ 7164 w 246289"/>
                      <a:gd name="connsiteY2" fmla="*/ 190214 h 206454"/>
                      <a:gd name="connsiteX3" fmla="*/ 231002 w 246289"/>
                      <a:gd name="connsiteY3" fmla="*/ 4096 h 206454"/>
                      <a:gd name="connsiteX4" fmla="*/ 242194 w 246289"/>
                      <a:gd name="connsiteY4" fmla="*/ 1096 h 206454"/>
                      <a:gd name="connsiteX5" fmla="*/ 245194 w 246289"/>
                      <a:gd name="connsiteY5" fmla="*/ 12287 h 206454"/>
                      <a:gd name="connsiteX6" fmla="*/ 9165 w 246289"/>
                      <a:gd name="connsiteY6" fmla="*/ 206312 h 206454"/>
                      <a:gd name="connsiteX7" fmla="*/ 6307 w 246289"/>
                      <a:gd name="connsiteY7" fmla="*/ 206312 h 2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289" h="206454">
                        <a:moveTo>
                          <a:pt x="6307" y="206312"/>
                        </a:moveTo>
                        <a:cubicBezTo>
                          <a:pt x="1907" y="205274"/>
                          <a:pt x="-818" y="200854"/>
                          <a:pt x="221" y="196453"/>
                        </a:cubicBezTo>
                        <a:cubicBezTo>
                          <a:pt x="1011" y="193129"/>
                          <a:pt x="3773" y="190643"/>
                          <a:pt x="7164" y="190214"/>
                        </a:cubicBezTo>
                        <a:cubicBezTo>
                          <a:pt x="8402" y="190214"/>
                          <a:pt x="133466" y="172117"/>
                          <a:pt x="231002" y="4096"/>
                        </a:cubicBezTo>
                        <a:cubicBezTo>
                          <a:pt x="233269" y="181"/>
                          <a:pt x="238279" y="-1162"/>
                          <a:pt x="242194" y="1096"/>
                        </a:cubicBezTo>
                        <a:cubicBezTo>
                          <a:pt x="246109" y="3353"/>
                          <a:pt x="247452" y="8373"/>
                          <a:pt x="245194" y="12287"/>
                        </a:cubicBezTo>
                        <a:cubicBezTo>
                          <a:pt x="143277" y="188119"/>
                          <a:pt x="14594" y="206312"/>
                          <a:pt x="9165" y="206312"/>
                        </a:cubicBezTo>
                        <a:cubicBezTo>
                          <a:pt x="8222" y="206502"/>
                          <a:pt x="7250" y="206502"/>
                          <a:pt x="6307" y="206312"/>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4" name="任意多边形: 形状 2413"/>
                  <p:cNvSpPr/>
                  <p:nvPr>
                    <p:custDataLst>
                      <p:tags r:id="rId56"/>
                    </p:custDataLst>
                  </p:nvPr>
                </p:nvSpPr>
                <p:spPr>
                  <a:xfrm>
                    <a:off x="8802227" y="2237316"/>
                    <a:ext cx="21143" cy="22543"/>
                  </a:xfrm>
                  <a:custGeom>
                    <a:avLst/>
                    <a:gdLst>
                      <a:gd name="connsiteX0" fmla="*/ 2245 w 21143"/>
                      <a:gd name="connsiteY0" fmla="*/ 22530 h 22543"/>
                      <a:gd name="connsiteX1" fmla="*/ 721 w 21143"/>
                      <a:gd name="connsiteY1" fmla="*/ 21958 h 22543"/>
                      <a:gd name="connsiteX2" fmla="*/ 617 w 21143"/>
                      <a:gd name="connsiteY2" fmla="*/ 18730 h 22543"/>
                      <a:gd name="connsiteX3" fmla="*/ 721 w 21143"/>
                      <a:gd name="connsiteY3" fmla="*/ 18625 h 22543"/>
                      <a:gd name="connsiteX4" fmla="*/ 16819 w 21143"/>
                      <a:gd name="connsiteY4" fmla="*/ 1004 h 22543"/>
                      <a:gd name="connsiteX5" fmla="*/ 20143 w 21143"/>
                      <a:gd name="connsiteY5" fmla="*/ 441 h 22543"/>
                      <a:gd name="connsiteX6" fmla="*/ 20705 w 21143"/>
                      <a:gd name="connsiteY6" fmla="*/ 3766 h 22543"/>
                      <a:gd name="connsiteX7" fmla="*/ 20248 w 21143"/>
                      <a:gd name="connsiteY7" fmla="*/ 4242 h 22543"/>
                      <a:gd name="connsiteX8" fmla="*/ 4341 w 21143"/>
                      <a:gd name="connsiteY8" fmla="*/ 21673 h 22543"/>
                      <a:gd name="connsiteX9" fmla="*/ 2245 w 21143"/>
                      <a:gd name="connsiteY9" fmla="*/ 22530 h 2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3" h="22543">
                        <a:moveTo>
                          <a:pt x="2245" y="22530"/>
                        </a:moveTo>
                        <a:cubicBezTo>
                          <a:pt x="1683" y="22540"/>
                          <a:pt x="1140" y="22340"/>
                          <a:pt x="721" y="21958"/>
                        </a:cubicBezTo>
                        <a:cubicBezTo>
                          <a:pt x="-203" y="21092"/>
                          <a:pt x="-241" y="19644"/>
                          <a:pt x="617" y="18730"/>
                        </a:cubicBezTo>
                        <a:cubicBezTo>
                          <a:pt x="655" y="18692"/>
                          <a:pt x="683" y="18653"/>
                          <a:pt x="721" y="18625"/>
                        </a:cubicBezTo>
                        <a:cubicBezTo>
                          <a:pt x="721" y="18625"/>
                          <a:pt x="6436" y="11957"/>
                          <a:pt x="16819" y="1004"/>
                        </a:cubicBezTo>
                        <a:cubicBezTo>
                          <a:pt x="17581" y="-73"/>
                          <a:pt x="19066" y="-320"/>
                          <a:pt x="20143" y="441"/>
                        </a:cubicBezTo>
                        <a:cubicBezTo>
                          <a:pt x="21210" y="1204"/>
                          <a:pt x="21467" y="2690"/>
                          <a:pt x="20705" y="3766"/>
                        </a:cubicBezTo>
                        <a:cubicBezTo>
                          <a:pt x="20571" y="3947"/>
                          <a:pt x="20419" y="4109"/>
                          <a:pt x="20248" y="4242"/>
                        </a:cubicBezTo>
                        <a:cubicBezTo>
                          <a:pt x="9961" y="15100"/>
                          <a:pt x="4436" y="21673"/>
                          <a:pt x="4341" y="21673"/>
                        </a:cubicBezTo>
                        <a:cubicBezTo>
                          <a:pt x="3836" y="22292"/>
                          <a:pt x="3046" y="22616"/>
                          <a:pt x="2245" y="225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5" name="任意多边形: 形状 2414"/>
                  <p:cNvSpPr/>
                  <p:nvPr>
                    <p:custDataLst>
                      <p:tags r:id="rId57"/>
                    </p:custDataLst>
                  </p:nvPr>
                </p:nvSpPr>
                <p:spPr>
                  <a:xfrm>
                    <a:off x="8831754" y="1982291"/>
                    <a:ext cx="394582" cy="245839"/>
                  </a:xfrm>
                  <a:custGeom>
                    <a:avLst/>
                    <a:gdLst>
                      <a:gd name="connsiteX0" fmla="*/ 2436 w 394582"/>
                      <a:gd name="connsiteY0" fmla="*/ 245837 h 245839"/>
                      <a:gd name="connsiteX1" fmla="*/ 721 w 394582"/>
                      <a:gd name="connsiteY1" fmla="*/ 245171 h 245839"/>
                      <a:gd name="connsiteX2" fmla="*/ 617 w 394582"/>
                      <a:gd name="connsiteY2" fmla="*/ 241942 h 245839"/>
                      <a:gd name="connsiteX3" fmla="*/ 721 w 394582"/>
                      <a:gd name="connsiteY3" fmla="*/ 241837 h 245839"/>
                      <a:gd name="connsiteX4" fmla="*/ 36440 w 394582"/>
                      <a:gd name="connsiteY4" fmla="*/ 207642 h 245839"/>
                      <a:gd name="connsiteX5" fmla="*/ 39774 w 394582"/>
                      <a:gd name="connsiteY5" fmla="*/ 207642 h 245839"/>
                      <a:gd name="connsiteX6" fmla="*/ 39774 w 394582"/>
                      <a:gd name="connsiteY6" fmla="*/ 211071 h 245839"/>
                      <a:gd name="connsiteX7" fmla="*/ 4341 w 394582"/>
                      <a:gd name="connsiteY7" fmla="*/ 245075 h 245839"/>
                      <a:gd name="connsiteX8" fmla="*/ 2436 w 394582"/>
                      <a:gd name="connsiteY8" fmla="*/ 245837 h 245839"/>
                      <a:gd name="connsiteX9" fmla="*/ 52633 w 394582"/>
                      <a:gd name="connsiteY9" fmla="*/ 198212 h 245839"/>
                      <a:gd name="connsiteX10" fmla="*/ 50918 w 394582"/>
                      <a:gd name="connsiteY10" fmla="*/ 197450 h 245839"/>
                      <a:gd name="connsiteX11" fmla="*/ 50861 w 394582"/>
                      <a:gd name="connsiteY11" fmla="*/ 194088 h 245839"/>
                      <a:gd name="connsiteX12" fmla="*/ 50918 w 394582"/>
                      <a:gd name="connsiteY12" fmla="*/ 194021 h 245839"/>
                      <a:gd name="connsiteX13" fmla="*/ 89018 w 394582"/>
                      <a:gd name="connsiteY13" fmla="*/ 162208 h 245839"/>
                      <a:gd name="connsiteX14" fmla="*/ 92447 w 394582"/>
                      <a:gd name="connsiteY14" fmla="*/ 162208 h 245839"/>
                      <a:gd name="connsiteX15" fmla="*/ 92447 w 394582"/>
                      <a:gd name="connsiteY15" fmla="*/ 165637 h 245839"/>
                      <a:gd name="connsiteX16" fmla="*/ 54823 w 394582"/>
                      <a:gd name="connsiteY16" fmla="*/ 197260 h 245839"/>
                      <a:gd name="connsiteX17" fmla="*/ 52633 w 394582"/>
                      <a:gd name="connsiteY17" fmla="*/ 198593 h 245839"/>
                      <a:gd name="connsiteX18" fmla="*/ 105877 w 394582"/>
                      <a:gd name="connsiteY18" fmla="*/ 154302 h 245839"/>
                      <a:gd name="connsiteX19" fmla="*/ 103972 w 394582"/>
                      <a:gd name="connsiteY19" fmla="*/ 153350 h 245839"/>
                      <a:gd name="connsiteX20" fmla="*/ 103868 w 394582"/>
                      <a:gd name="connsiteY20" fmla="*/ 150121 h 245839"/>
                      <a:gd name="connsiteX21" fmla="*/ 103972 w 394582"/>
                      <a:gd name="connsiteY21" fmla="*/ 150016 h 245839"/>
                      <a:gd name="connsiteX22" fmla="*/ 143787 w 394582"/>
                      <a:gd name="connsiteY22" fmla="*/ 120774 h 245839"/>
                      <a:gd name="connsiteX23" fmla="*/ 147149 w 394582"/>
                      <a:gd name="connsiteY23" fmla="*/ 121003 h 245839"/>
                      <a:gd name="connsiteX24" fmla="*/ 146921 w 394582"/>
                      <a:gd name="connsiteY24" fmla="*/ 124365 h 245839"/>
                      <a:gd name="connsiteX25" fmla="*/ 146454 w 394582"/>
                      <a:gd name="connsiteY25" fmla="*/ 124679 h 245839"/>
                      <a:gd name="connsiteX26" fmla="*/ 106925 w 394582"/>
                      <a:gd name="connsiteY26" fmla="*/ 153826 h 245839"/>
                      <a:gd name="connsiteX27" fmla="*/ 105877 w 394582"/>
                      <a:gd name="connsiteY27" fmla="*/ 154683 h 245839"/>
                      <a:gd name="connsiteX28" fmla="*/ 161789 w 394582"/>
                      <a:gd name="connsiteY28" fmla="*/ 113916 h 245839"/>
                      <a:gd name="connsiteX29" fmla="*/ 159789 w 394582"/>
                      <a:gd name="connsiteY29" fmla="*/ 112868 h 245839"/>
                      <a:gd name="connsiteX30" fmla="*/ 160417 w 394582"/>
                      <a:gd name="connsiteY30" fmla="*/ 109563 h 245839"/>
                      <a:gd name="connsiteX31" fmla="*/ 160456 w 394582"/>
                      <a:gd name="connsiteY31" fmla="*/ 109535 h 245839"/>
                      <a:gd name="connsiteX32" fmla="*/ 202080 w 394582"/>
                      <a:gd name="connsiteY32" fmla="*/ 83055 h 245839"/>
                      <a:gd name="connsiteX33" fmla="*/ 205414 w 394582"/>
                      <a:gd name="connsiteY33" fmla="*/ 83912 h 245839"/>
                      <a:gd name="connsiteX34" fmla="*/ 204556 w 394582"/>
                      <a:gd name="connsiteY34" fmla="*/ 87151 h 245839"/>
                      <a:gd name="connsiteX35" fmla="*/ 163123 w 394582"/>
                      <a:gd name="connsiteY35" fmla="*/ 113535 h 245839"/>
                      <a:gd name="connsiteX36" fmla="*/ 161789 w 394582"/>
                      <a:gd name="connsiteY36" fmla="*/ 114297 h 245839"/>
                      <a:gd name="connsiteX37" fmla="*/ 220368 w 394582"/>
                      <a:gd name="connsiteY37" fmla="*/ 77626 h 245839"/>
                      <a:gd name="connsiteX38" fmla="*/ 218272 w 394582"/>
                      <a:gd name="connsiteY38" fmla="*/ 76388 h 245839"/>
                      <a:gd name="connsiteX39" fmla="*/ 219215 w 394582"/>
                      <a:gd name="connsiteY39" fmla="*/ 73159 h 245839"/>
                      <a:gd name="connsiteX40" fmla="*/ 219225 w 394582"/>
                      <a:gd name="connsiteY40" fmla="*/ 73149 h 245839"/>
                      <a:gd name="connsiteX41" fmla="*/ 262754 w 394582"/>
                      <a:gd name="connsiteY41" fmla="*/ 49908 h 245839"/>
                      <a:gd name="connsiteX42" fmla="*/ 265993 w 394582"/>
                      <a:gd name="connsiteY42" fmla="*/ 50956 h 245839"/>
                      <a:gd name="connsiteX43" fmla="*/ 264936 w 394582"/>
                      <a:gd name="connsiteY43" fmla="*/ 54156 h 245839"/>
                      <a:gd name="connsiteX44" fmla="*/ 264850 w 394582"/>
                      <a:gd name="connsiteY44" fmla="*/ 54194 h 245839"/>
                      <a:gd name="connsiteX45" fmla="*/ 221511 w 394582"/>
                      <a:gd name="connsiteY45" fmla="*/ 77245 h 245839"/>
                      <a:gd name="connsiteX46" fmla="*/ 220368 w 394582"/>
                      <a:gd name="connsiteY46" fmla="*/ 78007 h 245839"/>
                      <a:gd name="connsiteX47" fmla="*/ 281614 w 394582"/>
                      <a:gd name="connsiteY47" fmla="*/ 45908 h 245839"/>
                      <a:gd name="connsiteX48" fmla="*/ 279423 w 394582"/>
                      <a:gd name="connsiteY48" fmla="*/ 44479 h 245839"/>
                      <a:gd name="connsiteX49" fmla="*/ 280566 w 394582"/>
                      <a:gd name="connsiteY49" fmla="*/ 41336 h 245839"/>
                      <a:gd name="connsiteX50" fmla="*/ 326000 w 394582"/>
                      <a:gd name="connsiteY50" fmla="*/ 22286 h 245839"/>
                      <a:gd name="connsiteX51" fmla="*/ 329048 w 394582"/>
                      <a:gd name="connsiteY51" fmla="*/ 23714 h 245839"/>
                      <a:gd name="connsiteX52" fmla="*/ 327839 w 394582"/>
                      <a:gd name="connsiteY52" fmla="*/ 26715 h 245839"/>
                      <a:gd name="connsiteX53" fmla="*/ 327715 w 394582"/>
                      <a:gd name="connsiteY53" fmla="*/ 26762 h 245839"/>
                      <a:gd name="connsiteX54" fmla="*/ 282566 w 394582"/>
                      <a:gd name="connsiteY54" fmla="*/ 45812 h 245839"/>
                      <a:gd name="connsiteX55" fmla="*/ 345336 w 394582"/>
                      <a:gd name="connsiteY55" fmla="*/ 19619 h 245839"/>
                      <a:gd name="connsiteX56" fmla="*/ 343050 w 394582"/>
                      <a:gd name="connsiteY56" fmla="*/ 18095 h 245839"/>
                      <a:gd name="connsiteX57" fmla="*/ 344517 w 394582"/>
                      <a:gd name="connsiteY57" fmla="*/ 15066 h 245839"/>
                      <a:gd name="connsiteX58" fmla="*/ 344574 w 394582"/>
                      <a:gd name="connsiteY58" fmla="*/ 15047 h 245839"/>
                      <a:gd name="connsiteX59" fmla="*/ 391627 w 394582"/>
                      <a:gd name="connsiteY59" fmla="*/ 92 h 245839"/>
                      <a:gd name="connsiteX60" fmla="*/ 394466 w 394582"/>
                      <a:gd name="connsiteY60" fmla="*/ 1645 h 245839"/>
                      <a:gd name="connsiteX61" fmla="*/ 394485 w 394582"/>
                      <a:gd name="connsiteY61" fmla="*/ 1712 h 245839"/>
                      <a:gd name="connsiteX62" fmla="*/ 392866 w 394582"/>
                      <a:gd name="connsiteY62" fmla="*/ 4664 h 245839"/>
                      <a:gd name="connsiteX63" fmla="*/ 346098 w 394582"/>
                      <a:gd name="connsiteY63" fmla="*/ 19523 h 24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94582" h="245839">
                        <a:moveTo>
                          <a:pt x="2436" y="245837"/>
                        </a:moveTo>
                        <a:cubicBezTo>
                          <a:pt x="1798" y="245847"/>
                          <a:pt x="1188" y="245609"/>
                          <a:pt x="721" y="245171"/>
                        </a:cubicBezTo>
                        <a:cubicBezTo>
                          <a:pt x="-203" y="244304"/>
                          <a:pt x="-241" y="242856"/>
                          <a:pt x="617" y="241942"/>
                        </a:cubicBezTo>
                        <a:cubicBezTo>
                          <a:pt x="655" y="241903"/>
                          <a:pt x="683" y="241865"/>
                          <a:pt x="721" y="241837"/>
                        </a:cubicBezTo>
                        <a:cubicBezTo>
                          <a:pt x="12056" y="230407"/>
                          <a:pt x="24058" y="218977"/>
                          <a:pt x="36440" y="207642"/>
                        </a:cubicBezTo>
                        <a:cubicBezTo>
                          <a:pt x="37364" y="206737"/>
                          <a:pt x="38850" y="206737"/>
                          <a:pt x="39774" y="207642"/>
                        </a:cubicBezTo>
                        <a:cubicBezTo>
                          <a:pt x="40688" y="208604"/>
                          <a:pt x="40688" y="210109"/>
                          <a:pt x="39774" y="211071"/>
                        </a:cubicBezTo>
                        <a:cubicBezTo>
                          <a:pt x="27487" y="222311"/>
                          <a:pt x="15580" y="233741"/>
                          <a:pt x="4341" y="245075"/>
                        </a:cubicBezTo>
                        <a:cubicBezTo>
                          <a:pt x="3846" y="245590"/>
                          <a:pt x="3150" y="245866"/>
                          <a:pt x="2436" y="245837"/>
                        </a:cubicBezTo>
                        <a:close/>
                        <a:moveTo>
                          <a:pt x="52633" y="198212"/>
                        </a:moveTo>
                        <a:cubicBezTo>
                          <a:pt x="51985" y="198203"/>
                          <a:pt x="51366" y="197927"/>
                          <a:pt x="50918" y="197450"/>
                        </a:cubicBezTo>
                        <a:cubicBezTo>
                          <a:pt x="49975" y="196536"/>
                          <a:pt x="49947" y="195031"/>
                          <a:pt x="50861" y="194088"/>
                        </a:cubicBezTo>
                        <a:cubicBezTo>
                          <a:pt x="50880" y="194059"/>
                          <a:pt x="50899" y="194040"/>
                          <a:pt x="50918" y="194021"/>
                        </a:cubicBezTo>
                        <a:cubicBezTo>
                          <a:pt x="63110" y="183258"/>
                          <a:pt x="75874" y="172590"/>
                          <a:pt x="89018" y="162208"/>
                        </a:cubicBezTo>
                        <a:cubicBezTo>
                          <a:pt x="90009" y="161379"/>
                          <a:pt x="91457" y="161379"/>
                          <a:pt x="92447" y="162208"/>
                        </a:cubicBezTo>
                        <a:cubicBezTo>
                          <a:pt x="93362" y="163170"/>
                          <a:pt x="93362" y="164675"/>
                          <a:pt x="92447" y="165637"/>
                        </a:cubicBezTo>
                        <a:cubicBezTo>
                          <a:pt x="79684" y="175829"/>
                          <a:pt x="67015" y="186497"/>
                          <a:pt x="54823" y="197260"/>
                        </a:cubicBezTo>
                        <a:cubicBezTo>
                          <a:pt x="54385" y="198060"/>
                          <a:pt x="53547" y="198574"/>
                          <a:pt x="52633" y="198593"/>
                        </a:cubicBezTo>
                        <a:close/>
                        <a:moveTo>
                          <a:pt x="105877" y="154302"/>
                        </a:moveTo>
                        <a:cubicBezTo>
                          <a:pt x="105125" y="154331"/>
                          <a:pt x="104401" y="153978"/>
                          <a:pt x="103972" y="153350"/>
                        </a:cubicBezTo>
                        <a:cubicBezTo>
                          <a:pt x="103049" y="152483"/>
                          <a:pt x="103011" y="151035"/>
                          <a:pt x="103868" y="150121"/>
                        </a:cubicBezTo>
                        <a:cubicBezTo>
                          <a:pt x="103906" y="150082"/>
                          <a:pt x="103934" y="150044"/>
                          <a:pt x="103972" y="150016"/>
                        </a:cubicBezTo>
                        <a:cubicBezTo>
                          <a:pt x="117117" y="139919"/>
                          <a:pt x="130452" y="130109"/>
                          <a:pt x="143787" y="120774"/>
                        </a:cubicBezTo>
                        <a:cubicBezTo>
                          <a:pt x="144777" y="119907"/>
                          <a:pt x="146283" y="120012"/>
                          <a:pt x="147149" y="121003"/>
                        </a:cubicBezTo>
                        <a:cubicBezTo>
                          <a:pt x="148016" y="121993"/>
                          <a:pt x="147911" y="123498"/>
                          <a:pt x="146921" y="124365"/>
                        </a:cubicBezTo>
                        <a:cubicBezTo>
                          <a:pt x="146778" y="124489"/>
                          <a:pt x="146625" y="124594"/>
                          <a:pt x="146454" y="124679"/>
                        </a:cubicBezTo>
                        <a:cubicBezTo>
                          <a:pt x="133214" y="134204"/>
                          <a:pt x="119975" y="143729"/>
                          <a:pt x="106925" y="153826"/>
                        </a:cubicBezTo>
                        <a:cubicBezTo>
                          <a:pt x="106649" y="154188"/>
                          <a:pt x="106287" y="154483"/>
                          <a:pt x="105877" y="154683"/>
                        </a:cubicBezTo>
                        <a:close/>
                        <a:moveTo>
                          <a:pt x="161789" y="113916"/>
                        </a:moveTo>
                        <a:cubicBezTo>
                          <a:pt x="160989" y="113907"/>
                          <a:pt x="160246" y="113516"/>
                          <a:pt x="159789" y="112868"/>
                        </a:cubicBezTo>
                        <a:cubicBezTo>
                          <a:pt x="159046" y="111782"/>
                          <a:pt x="159332" y="110297"/>
                          <a:pt x="160417" y="109563"/>
                        </a:cubicBezTo>
                        <a:cubicBezTo>
                          <a:pt x="160427" y="109554"/>
                          <a:pt x="160446" y="109544"/>
                          <a:pt x="160456" y="109535"/>
                        </a:cubicBezTo>
                        <a:cubicBezTo>
                          <a:pt x="174172" y="100010"/>
                          <a:pt x="188269" y="91437"/>
                          <a:pt x="202080" y="83055"/>
                        </a:cubicBezTo>
                        <a:cubicBezTo>
                          <a:pt x="203242" y="82398"/>
                          <a:pt x="204718" y="82779"/>
                          <a:pt x="205414" y="83912"/>
                        </a:cubicBezTo>
                        <a:cubicBezTo>
                          <a:pt x="206061" y="85046"/>
                          <a:pt x="205680" y="86484"/>
                          <a:pt x="204556" y="87151"/>
                        </a:cubicBezTo>
                        <a:cubicBezTo>
                          <a:pt x="190745" y="95438"/>
                          <a:pt x="176744" y="104296"/>
                          <a:pt x="163123" y="113535"/>
                        </a:cubicBezTo>
                        <a:cubicBezTo>
                          <a:pt x="162770" y="113926"/>
                          <a:pt x="162304" y="114202"/>
                          <a:pt x="161789" y="114297"/>
                        </a:cubicBezTo>
                        <a:close/>
                        <a:moveTo>
                          <a:pt x="220368" y="77626"/>
                        </a:moveTo>
                        <a:cubicBezTo>
                          <a:pt x="219501" y="77607"/>
                          <a:pt x="218701" y="77140"/>
                          <a:pt x="218272" y="76388"/>
                        </a:cubicBezTo>
                        <a:cubicBezTo>
                          <a:pt x="217644" y="75235"/>
                          <a:pt x="218063" y="73787"/>
                          <a:pt x="219215" y="73159"/>
                        </a:cubicBezTo>
                        <a:cubicBezTo>
                          <a:pt x="219215" y="73149"/>
                          <a:pt x="219225" y="73149"/>
                          <a:pt x="219225" y="73149"/>
                        </a:cubicBezTo>
                        <a:cubicBezTo>
                          <a:pt x="233703" y="64862"/>
                          <a:pt x="248371" y="57052"/>
                          <a:pt x="262754" y="49908"/>
                        </a:cubicBezTo>
                        <a:cubicBezTo>
                          <a:pt x="263945" y="49346"/>
                          <a:pt x="265364" y="49803"/>
                          <a:pt x="265993" y="50956"/>
                        </a:cubicBezTo>
                        <a:cubicBezTo>
                          <a:pt x="266583" y="52127"/>
                          <a:pt x="266107" y="53566"/>
                          <a:pt x="264936" y="54156"/>
                        </a:cubicBezTo>
                        <a:cubicBezTo>
                          <a:pt x="264907" y="54166"/>
                          <a:pt x="264878" y="54185"/>
                          <a:pt x="264850" y="54194"/>
                        </a:cubicBezTo>
                        <a:cubicBezTo>
                          <a:pt x="250562" y="61338"/>
                          <a:pt x="236275" y="69053"/>
                          <a:pt x="221511" y="77245"/>
                        </a:cubicBezTo>
                        <a:cubicBezTo>
                          <a:pt x="221244" y="77635"/>
                          <a:pt x="220835" y="77912"/>
                          <a:pt x="220368" y="78007"/>
                        </a:cubicBezTo>
                        <a:close/>
                        <a:moveTo>
                          <a:pt x="281614" y="45908"/>
                        </a:moveTo>
                        <a:cubicBezTo>
                          <a:pt x="280652" y="45936"/>
                          <a:pt x="279785" y="45365"/>
                          <a:pt x="279423" y="44479"/>
                        </a:cubicBezTo>
                        <a:cubicBezTo>
                          <a:pt x="278880" y="43298"/>
                          <a:pt x="279385" y="41898"/>
                          <a:pt x="280566" y="41336"/>
                        </a:cubicBezTo>
                        <a:cubicBezTo>
                          <a:pt x="295615" y="34382"/>
                          <a:pt x="310951" y="27810"/>
                          <a:pt x="326000" y="22286"/>
                        </a:cubicBezTo>
                        <a:cubicBezTo>
                          <a:pt x="327229" y="21895"/>
                          <a:pt x="328562" y="22514"/>
                          <a:pt x="329048" y="23714"/>
                        </a:cubicBezTo>
                        <a:cubicBezTo>
                          <a:pt x="329543" y="24876"/>
                          <a:pt x="329001" y="26219"/>
                          <a:pt x="327839" y="26715"/>
                        </a:cubicBezTo>
                        <a:cubicBezTo>
                          <a:pt x="327801" y="26734"/>
                          <a:pt x="327753" y="26743"/>
                          <a:pt x="327715" y="26762"/>
                        </a:cubicBezTo>
                        <a:cubicBezTo>
                          <a:pt x="312761" y="32573"/>
                          <a:pt x="297616" y="39050"/>
                          <a:pt x="282566" y="45812"/>
                        </a:cubicBezTo>
                        <a:close/>
                        <a:moveTo>
                          <a:pt x="345336" y="19619"/>
                        </a:moveTo>
                        <a:cubicBezTo>
                          <a:pt x="344336" y="19619"/>
                          <a:pt x="343431" y="19019"/>
                          <a:pt x="343050" y="18095"/>
                        </a:cubicBezTo>
                        <a:cubicBezTo>
                          <a:pt x="342621" y="16856"/>
                          <a:pt x="343279" y="15494"/>
                          <a:pt x="344517" y="15066"/>
                        </a:cubicBezTo>
                        <a:cubicBezTo>
                          <a:pt x="344536" y="15056"/>
                          <a:pt x="344555" y="15056"/>
                          <a:pt x="344574" y="15047"/>
                        </a:cubicBezTo>
                        <a:cubicBezTo>
                          <a:pt x="360195" y="9427"/>
                          <a:pt x="376006" y="4379"/>
                          <a:pt x="391627" y="92"/>
                        </a:cubicBezTo>
                        <a:cubicBezTo>
                          <a:pt x="392837" y="-260"/>
                          <a:pt x="394113" y="426"/>
                          <a:pt x="394466" y="1645"/>
                        </a:cubicBezTo>
                        <a:cubicBezTo>
                          <a:pt x="394476" y="1664"/>
                          <a:pt x="394476" y="1693"/>
                          <a:pt x="394485" y="1712"/>
                        </a:cubicBezTo>
                        <a:cubicBezTo>
                          <a:pt x="394856" y="2978"/>
                          <a:pt x="394133" y="4293"/>
                          <a:pt x="392866" y="4664"/>
                        </a:cubicBezTo>
                        <a:cubicBezTo>
                          <a:pt x="377340" y="8951"/>
                          <a:pt x="361624" y="14189"/>
                          <a:pt x="346098" y="1952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6" name="任意多边形: 形状 2415"/>
                  <p:cNvSpPr/>
                  <p:nvPr>
                    <p:custDataLst>
                      <p:tags r:id="rId58"/>
                    </p:custDataLst>
                  </p:nvPr>
                </p:nvSpPr>
                <p:spPr>
                  <a:xfrm>
                    <a:off x="9240631" y="1965020"/>
                    <a:ext cx="28187" cy="17457"/>
                  </a:xfrm>
                  <a:custGeom>
                    <a:avLst/>
                    <a:gdLst>
                      <a:gd name="connsiteX0" fmla="*/ 2373 w 28187"/>
                      <a:gd name="connsiteY0" fmla="*/ 17458 h 17457"/>
                      <a:gd name="connsiteX1" fmla="*/ 87 w 28187"/>
                      <a:gd name="connsiteY1" fmla="*/ 15648 h 17457"/>
                      <a:gd name="connsiteX2" fmla="*/ 1658 w 28187"/>
                      <a:gd name="connsiteY2" fmla="*/ 12829 h 17457"/>
                      <a:gd name="connsiteX3" fmla="*/ 1801 w 28187"/>
                      <a:gd name="connsiteY3" fmla="*/ 12791 h 17457"/>
                      <a:gd name="connsiteX4" fmla="*/ 16279 w 28187"/>
                      <a:gd name="connsiteY4" fmla="*/ 9362 h 17457"/>
                      <a:gd name="connsiteX5" fmla="*/ 2277 w 28187"/>
                      <a:gd name="connsiteY5" fmla="*/ 4599 h 17457"/>
                      <a:gd name="connsiteX6" fmla="*/ 934 w 28187"/>
                      <a:gd name="connsiteY6" fmla="*/ 1513 h 17457"/>
                      <a:gd name="connsiteX7" fmla="*/ 3897 w 28187"/>
                      <a:gd name="connsiteY7" fmla="*/ 123 h 17457"/>
                      <a:gd name="connsiteX8" fmla="*/ 26281 w 28187"/>
                      <a:gd name="connsiteY8" fmla="*/ 7552 h 17457"/>
                      <a:gd name="connsiteX9" fmla="*/ 28138 w 28187"/>
                      <a:gd name="connsiteY9" fmla="*/ 10362 h 17457"/>
                      <a:gd name="connsiteX10" fmla="*/ 26281 w 28187"/>
                      <a:gd name="connsiteY10" fmla="*/ 12219 h 17457"/>
                      <a:gd name="connsiteX11" fmla="*/ 3039 w 28187"/>
                      <a:gd name="connsiteY11" fmla="*/ 17363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7" h="17457">
                        <a:moveTo>
                          <a:pt x="2373" y="17458"/>
                        </a:moveTo>
                        <a:cubicBezTo>
                          <a:pt x="1296" y="17410"/>
                          <a:pt x="372" y="16687"/>
                          <a:pt x="87" y="15648"/>
                        </a:cubicBezTo>
                        <a:cubicBezTo>
                          <a:pt x="-256" y="14429"/>
                          <a:pt x="449" y="13172"/>
                          <a:pt x="1658" y="12829"/>
                        </a:cubicBezTo>
                        <a:cubicBezTo>
                          <a:pt x="1706" y="12810"/>
                          <a:pt x="1754" y="12800"/>
                          <a:pt x="1801" y="12791"/>
                        </a:cubicBezTo>
                        <a:cubicBezTo>
                          <a:pt x="6564" y="11553"/>
                          <a:pt x="11326" y="10505"/>
                          <a:pt x="16279" y="9362"/>
                        </a:cubicBezTo>
                        <a:cubicBezTo>
                          <a:pt x="12564" y="8219"/>
                          <a:pt x="7897" y="6599"/>
                          <a:pt x="2277" y="4599"/>
                        </a:cubicBezTo>
                        <a:cubicBezTo>
                          <a:pt x="1058" y="4113"/>
                          <a:pt x="449" y="2732"/>
                          <a:pt x="934" y="1513"/>
                        </a:cubicBezTo>
                        <a:cubicBezTo>
                          <a:pt x="1401" y="332"/>
                          <a:pt x="2696" y="-278"/>
                          <a:pt x="3897" y="123"/>
                        </a:cubicBezTo>
                        <a:cubicBezTo>
                          <a:pt x="17898" y="5171"/>
                          <a:pt x="26185" y="7552"/>
                          <a:pt x="26281" y="7552"/>
                        </a:cubicBezTo>
                        <a:cubicBezTo>
                          <a:pt x="27566" y="7809"/>
                          <a:pt x="28405" y="9066"/>
                          <a:pt x="28138" y="10362"/>
                        </a:cubicBezTo>
                        <a:cubicBezTo>
                          <a:pt x="27947" y="11295"/>
                          <a:pt x="27214" y="12029"/>
                          <a:pt x="26281" y="12219"/>
                        </a:cubicBezTo>
                        <a:cubicBezTo>
                          <a:pt x="18470" y="13743"/>
                          <a:pt x="10659" y="15553"/>
                          <a:pt x="3039" y="173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7" name="任意多边形: 形状 2416"/>
                  <p:cNvSpPr/>
                  <p:nvPr>
                    <p:custDataLst>
                      <p:tags r:id="rId59"/>
                    </p:custDataLst>
                  </p:nvPr>
                </p:nvSpPr>
                <p:spPr>
                  <a:xfrm>
                    <a:off x="8984154" y="1792538"/>
                    <a:ext cx="245316" cy="170892"/>
                  </a:xfrm>
                  <a:custGeom>
                    <a:avLst/>
                    <a:gdLst>
                      <a:gd name="connsiteX0" fmla="*/ 242847 w 245316"/>
                      <a:gd name="connsiteY0" fmla="*/ 170890 h 170892"/>
                      <a:gd name="connsiteX1" fmla="*/ 241990 w 245316"/>
                      <a:gd name="connsiteY1" fmla="*/ 170890 h 170892"/>
                      <a:gd name="connsiteX2" fmla="*/ 200937 w 245316"/>
                      <a:gd name="connsiteY2" fmla="*/ 153079 h 170892"/>
                      <a:gd name="connsiteX3" fmla="*/ 199756 w 245316"/>
                      <a:gd name="connsiteY3" fmla="*/ 149926 h 170892"/>
                      <a:gd name="connsiteX4" fmla="*/ 199794 w 245316"/>
                      <a:gd name="connsiteY4" fmla="*/ 149840 h 170892"/>
                      <a:gd name="connsiteX5" fmla="*/ 202937 w 245316"/>
                      <a:gd name="connsiteY5" fmla="*/ 148697 h 170892"/>
                      <a:gd name="connsiteX6" fmla="*/ 243799 w 245316"/>
                      <a:gd name="connsiteY6" fmla="*/ 166509 h 170892"/>
                      <a:gd name="connsiteX7" fmla="*/ 245180 w 245316"/>
                      <a:gd name="connsiteY7" fmla="*/ 169433 h 170892"/>
                      <a:gd name="connsiteX8" fmla="*/ 245133 w 245316"/>
                      <a:gd name="connsiteY8" fmla="*/ 169557 h 170892"/>
                      <a:gd name="connsiteX9" fmla="*/ 242847 w 245316"/>
                      <a:gd name="connsiteY9" fmla="*/ 170890 h 170892"/>
                      <a:gd name="connsiteX10" fmla="*/ 185697 w 245316"/>
                      <a:gd name="connsiteY10" fmla="*/ 145268 h 170892"/>
                      <a:gd name="connsiteX11" fmla="*/ 184554 w 245316"/>
                      <a:gd name="connsiteY11" fmla="*/ 145268 h 170892"/>
                      <a:gd name="connsiteX12" fmla="*/ 145216 w 245316"/>
                      <a:gd name="connsiteY12" fmla="*/ 123837 h 170892"/>
                      <a:gd name="connsiteX13" fmla="*/ 144358 w 245316"/>
                      <a:gd name="connsiteY13" fmla="*/ 120503 h 170892"/>
                      <a:gd name="connsiteX14" fmla="*/ 147692 w 245316"/>
                      <a:gd name="connsiteY14" fmla="*/ 119646 h 170892"/>
                      <a:gd name="connsiteX15" fmla="*/ 186745 w 245316"/>
                      <a:gd name="connsiteY15" fmla="*/ 140982 h 170892"/>
                      <a:gd name="connsiteX16" fmla="*/ 187792 w 245316"/>
                      <a:gd name="connsiteY16" fmla="*/ 144220 h 170892"/>
                      <a:gd name="connsiteX17" fmla="*/ 185887 w 245316"/>
                      <a:gd name="connsiteY17" fmla="*/ 145268 h 170892"/>
                      <a:gd name="connsiteX18" fmla="*/ 131214 w 245316"/>
                      <a:gd name="connsiteY18" fmla="*/ 114598 h 170892"/>
                      <a:gd name="connsiteX19" fmla="*/ 129880 w 245316"/>
                      <a:gd name="connsiteY19" fmla="*/ 114598 h 170892"/>
                      <a:gd name="connsiteX20" fmla="*/ 92733 w 245316"/>
                      <a:gd name="connsiteY20" fmla="*/ 89452 h 170892"/>
                      <a:gd name="connsiteX21" fmla="*/ 92257 w 245316"/>
                      <a:gd name="connsiteY21" fmla="*/ 86118 h 170892"/>
                      <a:gd name="connsiteX22" fmla="*/ 95590 w 245316"/>
                      <a:gd name="connsiteY22" fmla="*/ 85642 h 170892"/>
                      <a:gd name="connsiteX23" fmla="*/ 132452 w 245316"/>
                      <a:gd name="connsiteY23" fmla="*/ 110502 h 170892"/>
                      <a:gd name="connsiteX24" fmla="*/ 133214 w 245316"/>
                      <a:gd name="connsiteY24" fmla="*/ 113836 h 170892"/>
                      <a:gd name="connsiteX25" fmla="*/ 131404 w 245316"/>
                      <a:gd name="connsiteY25" fmla="*/ 114598 h 170892"/>
                      <a:gd name="connsiteX26" fmla="*/ 79874 w 245316"/>
                      <a:gd name="connsiteY26" fmla="*/ 78784 h 170892"/>
                      <a:gd name="connsiteX27" fmla="*/ 78445 w 245316"/>
                      <a:gd name="connsiteY27" fmla="*/ 78784 h 170892"/>
                      <a:gd name="connsiteX28" fmla="*/ 44155 w 245316"/>
                      <a:gd name="connsiteY28" fmla="*/ 50209 h 170892"/>
                      <a:gd name="connsiteX29" fmla="*/ 44089 w 245316"/>
                      <a:gd name="connsiteY29" fmla="*/ 46837 h 170892"/>
                      <a:gd name="connsiteX30" fmla="*/ 44155 w 245316"/>
                      <a:gd name="connsiteY30" fmla="*/ 46780 h 170892"/>
                      <a:gd name="connsiteX31" fmla="*/ 47489 w 245316"/>
                      <a:gd name="connsiteY31" fmla="*/ 46780 h 170892"/>
                      <a:gd name="connsiteX32" fmla="*/ 81493 w 245316"/>
                      <a:gd name="connsiteY32" fmla="*/ 75355 h 170892"/>
                      <a:gd name="connsiteX33" fmla="*/ 81598 w 245316"/>
                      <a:gd name="connsiteY33" fmla="*/ 78584 h 170892"/>
                      <a:gd name="connsiteX34" fmla="*/ 81493 w 245316"/>
                      <a:gd name="connsiteY34" fmla="*/ 78688 h 170892"/>
                      <a:gd name="connsiteX35" fmla="*/ 80065 w 245316"/>
                      <a:gd name="connsiteY35" fmla="*/ 78784 h 170892"/>
                      <a:gd name="connsiteX36" fmla="*/ 32820 w 245316"/>
                      <a:gd name="connsiteY36" fmla="*/ 37636 h 170892"/>
                      <a:gd name="connsiteX37" fmla="*/ 31201 w 245316"/>
                      <a:gd name="connsiteY37" fmla="*/ 36969 h 170892"/>
                      <a:gd name="connsiteX38" fmla="*/ 721 w 245316"/>
                      <a:gd name="connsiteY38" fmla="*/ 4012 h 170892"/>
                      <a:gd name="connsiteX39" fmla="*/ 617 w 245316"/>
                      <a:gd name="connsiteY39" fmla="*/ 783 h 170892"/>
                      <a:gd name="connsiteX40" fmla="*/ 721 w 245316"/>
                      <a:gd name="connsiteY40" fmla="*/ 679 h 170892"/>
                      <a:gd name="connsiteX41" fmla="*/ 4055 w 245316"/>
                      <a:gd name="connsiteY41" fmla="*/ 679 h 170892"/>
                      <a:gd name="connsiteX42" fmla="*/ 34249 w 245316"/>
                      <a:gd name="connsiteY42" fmla="*/ 33254 h 170892"/>
                      <a:gd name="connsiteX43" fmla="*/ 34316 w 245316"/>
                      <a:gd name="connsiteY43" fmla="*/ 36616 h 170892"/>
                      <a:gd name="connsiteX44" fmla="*/ 34249 w 245316"/>
                      <a:gd name="connsiteY44" fmla="*/ 36683 h 170892"/>
                      <a:gd name="connsiteX45" fmla="*/ 33011 w 245316"/>
                      <a:gd name="connsiteY45" fmla="*/ 37636 h 17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5316" h="170892">
                        <a:moveTo>
                          <a:pt x="242847" y="170890"/>
                        </a:moveTo>
                        <a:lnTo>
                          <a:pt x="241990" y="170890"/>
                        </a:lnTo>
                        <a:cubicBezTo>
                          <a:pt x="228369" y="165556"/>
                          <a:pt x="214558" y="159556"/>
                          <a:pt x="200937" y="153079"/>
                        </a:cubicBezTo>
                        <a:cubicBezTo>
                          <a:pt x="199737" y="152536"/>
                          <a:pt x="199213" y="151126"/>
                          <a:pt x="199756" y="149926"/>
                        </a:cubicBezTo>
                        <a:cubicBezTo>
                          <a:pt x="199765" y="149897"/>
                          <a:pt x="199775" y="149869"/>
                          <a:pt x="199794" y="149840"/>
                        </a:cubicBezTo>
                        <a:cubicBezTo>
                          <a:pt x="200384" y="148707"/>
                          <a:pt x="201756" y="148202"/>
                          <a:pt x="202937" y="148697"/>
                        </a:cubicBezTo>
                        <a:cubicBezTo>
                          <a:pt x="216462" y="155174"/>
                          <a:pt x="230274" y="161175"/>
                          <a:pt x="243799" y="166509"/>
                        </a:cubicBezTo>
                        <a:cubicBezTo>
                          <a:pt x="244990" y="166938"/>
                          <a:pt x="245609" y="168242"/>
                          <a:pt x="245180" y="169433"/>
                        </a:cubicBezTo>
                        <a:cubicBezTo>
                          <a:pt x="245171" y="169471"/>
                          <a:pt x="245152" y="169519"/>
                          <a:pt x="245133" y="169557"/>
                        </a:cubicBezTo>
                        <a:cubicBezTo>
                          <a:pt x="244695" y="170405"/>
                          <a:pt x="243799" y="170928"/>
                          <a:pt x="242847" y="170890"/>
                        </a:cubicBezTo>
                        <a:close/>
                        <a:moveTo>
                          <a:pt x="185697" y="145268"/>
                        </a:moveTo>
                        <a:cubicBezTo>
                          <a:pt x="185325" y="145354"/>
                          <a:pt x="184935" y="145354"/>
                          <a:pt x="184554" y="145268"/>
                        </a:cubicBezTo>
                        <a:cubicBezTo>
                          <a:pt x="171219" y="138505"/>
                          <a:pt x="157979" y="131266"/>
                          <a:pt x="145216" y="123837"/>
                        </a:cubicBezTo>
                        <a:cubicBezTo>
                          <a:pt x="144082" y="123142"/>
                          <a:pt x="143701" y="121665"/>
                          <a:pt x="144358" y="120503"/>
                        </a:cubicBezTo>
                        <a:cubicBezTo>
                          <a:pt x="145082" y="119408"/>
                          <a:pt x="146530" y="119036"/>
                          <a:pt x="147692" y="119646"/>
                        </a:cubicBezTo>
                        <a:cubicBezTo>
                          <a:pt x="160265" y="127075"/>
                          <a:pt x="173410" y="134314"/>
                          <a:pt x="186745" y="140982"/>
                        </a:cubicBezTo>
                        <a:cubicBezTo>
                          <a:pt x="187897" y="141611"/>
                          <a:pt x="188354" y="143030"/>
                          <a:pt x="187792" y="144220"/>
                        </a:cubicBezTo>
                        <a:cubicBezTo>
                          <a:pt x="187373" y="144868"/>
                          <a:pt x="186659" y="145259"/>
                          <a:pt x="185887" y="145268"/>
                        </a:cubicBezTo>
                        <a:close/>
                        <a:moveTo>
                          <a:pt x="131214" y="114598"/>
                        </a:moveTo>
                        <a:cubicBezTo>
                          <a:pt x="130776" y="114683"/>
                          <a:pt x="130319" y="114683"/>
                          <a:pt x="129880" y="114598"/>
                        </a:cubicBezTo>
                        <a:cubicBezTo>
                          <a:pt x="117117" y="106597"/>
                          <a:pt x="104639" y="98119"/>
                          <a:pt x="92733" y="89452"/>
                        </a:cubicBezTo>
                        <a:cubicBezTo>
                          <a:pt x="91685" y="88661"/>
                          <a:pt x="91466" y="87166"/>
                          <a:pt x="92257" y="86118"/>
                        </a:cubicBezTo>
                        <a:cubicBezTo>
                          <a:pt x="93047" y="85070"/>
                          <a:pt x="94543" y="84851"/>
                          <a:pt x="95590" y="85642"/>
                        </a:cubicBezTo>
                        <a:cubicBezTo>
                          <a:pt x="107306" y="94214"/>
                          <a:pt x="119784" y="102596"/>
                          <a:pt x="132452" y="110502"/>
                        </a:cubicBezTo>
                        <a:cubicBezTo>
                          <a:pt x="133557" y="111235"/>
                          <a:pt x="133890" y="112702"/>
                          <a:pt x="133214" y="113836"/>
                        </a:cubicBezTo>
                        <a:cubicBezTo>
                          <a:pt x="132738" y="114321"/>
                          <a:pt x="132081" y="114598"/>
                          <a:pt x="131404" y="114598"/>
                        </a:cubicBezTo>
                        <a:close/>
                        <a:moveTo>
                          <a:pt x="79874" y="78784"/>
                        </a:moveTo>
                        <a:cubicBezTo>
                          <a:pt x="79407" y="78907"/>
                          <a:pt x="78912" y="78907"/>
                          <a:pt x="78445" y="78784"/>
                        </a:cubicBezTo>
                        <a:cubicBezTo>
                          <a:pt x="66444" y="69259"/>
                          <a:pt x="54919" y="59734"/>
                          <a:pt x="44155" y="50209"/>
                        </a:cubicBezTo>
                        <a:cubicBezTo>
                          <a:pt x="43212" y="49294"/>
                          <a:pt x="43184" y="47789"/>
                          <a:pt x="44089" y="46837"/>
                        </a:cubicBezTo>
                        <a:cubicBezTo>
                          <a:pt x="44117" y="46818"/>
                          <a:pt x="44136" y="46799"/>
                          <a:pt x="44155" y="46780"/>
                        </a:cubicBezTo>
                        <a:cubicBezTo>
                          <a:pt x="45079" y="45875"/>
                          <a:pt x="46565" y="45875"/>
                          <a:pt x="47489" y="46780"/>
                        </a:cubicBezTo>
                        <a:cubicBezTo>
                          <a:pt x="58157" y="56305"/>
                          <a:pt x="69587" y="65830"/>
                          <a:pt x="81493" y="75355"/>
                        </a:cubicBezTo>
                        <a:cubicBezTo>
                          <a:pt x="82417" y="76221"/>
                          <a:pt x="82455" y="77669"/>
                          <a:pt x="81598" y="78584"/>
                        </a:cubicBezTo>
                        <a:cubicBezTo>
                          <a:pt x="81560" y="78622"/>
                          <a:pt x="81531" y="78660"/>
                          <a:pt x="81493" y="78688"/>
                        </a:cubicBezTo>
                        <a:cubicBezTo>
                          <a:pt x="81046" y="78879"/>
                          <a:pt x="80541" y="78917"/>
                          <a:pt x="80065" y="78784"/>
                        </a:cubicBezTo>
                        <a:close/>
                        <a:moveTo>
                          <a:pt x="32820" y="37636"/>
                        </a:moveTo>
                        <a:cubicBezTo>
                          <a:pt x="32211" y="37645"/>
                          <a:pt x="31621" y="37407"/>
                          <a:pt x="31201" y="36969"/>
                        </a:cubicBezTo>
                        <a:cubicBezTo>
                          <a:pt x="20438" y="26301"/>
                          <a:pt x="10151" y="15252"/>
                          <a:pt x="721" y="4012"/>
                        </a:cubicBezTo>
                        <a:cubicBezTo>
                          <a:pt x="-203" y="3146"/>
                          <a:pt x="-241" y="1698"/>
                          <a:pt x="617" y="783"/>
                        </a:cubicBezTo>
                        <a:cubicBezTo>
                          <a:pt x="655" y="745"/>
                          <a:pt x="683" y="707"/>
                          <a:pt x="721" y="679"/>
                        </a:cubicBezTo>
                        <a:cubicBezTo>
                          <a:pt x="1645" y="-226"/>
                          <a:pt x="3131" y="-226"/>
                          <a:pt x="4055" y="679"/>
                        </a:cubicBezTo>
                        <a:cubicBezTo>
                          <a:pt x="13580" y="11823"/>
                          <a:pt x="23581" y="22777"/>
                          <a:pt x="34249" y="33254"/>
                        </a:cubicBezTo>
                        <a:cubicBezTo>
                          <a:pt x="35192" y="34168"/>
                          <a:pt x="35221" y="35673"/>
                          <a:pt x="34316" y="36616"/>
                        </a:cubicBezTo>
                        <a:cubicBezTo>
                          <a:pt x="34288" y="36645"/>
                          <a:pt x="34268" y="36664"/>
                          <a:pt x="34249" y="36683"/>
                        </a:cubicBezTo>
                        <a:cubicBezTo>
                          <a:pt x="33963" y="37140"/>
                          <a:pt x="33525" y="37474"/>
                          <a:pt x="33011" y="3763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8" name="任意多边形: 形状 2417"/>
                  <p:cNvSpPr/>
                  <p:nvPr>
                    <p:custDataLst>
                      <p:tags r:id="rId60"/>
                    </p:custDataLst>
                  </p:nvPr>
                </p:nvSpPr>
                <p:spPr>
                  <a:xfrm>
                    <a:off x="9227573" y="1939997"/>
                    <a:ext cx="47339" cy="77342"/>
                  </a:xfrm>
                  <a:custGeom>
                    <a:avLst/>
                    <a:gdLst>
                      <a:gd name="connsiteX0" fmla="*/ 47339 w 47339"/>
                      <a:gd name="connsiteY0" fmla="*/ 0 h 77342"/>
                      <a:gd name="connsiteX1" fmla="*/ 43529 w 47339"/>
                      <a:gd name="connsiteY1" fmla="*/ 77343 h 77342"/>
                      <a:gd name="connsiteX2" fmla="*/ 19050 w 47339"/>
                      <a:gd name="connsiteY2" fmla="*/ 69723 h 77342"/>
                      <a:gd name="connsiteX3" fmla="*/ 0 w 47339"/>
                      <a:gd name="connsiteY3" fmla="*/ 33909 h 77342"/>
                      <a:gd name="connsiteX4" fmla="*/ 22193 w 47339"/>
                      <a:gd name="connsiteY4" fmla="*/ 0 h 77342"/>
                      <a:gd name="connsiteX5" fmla="*/ 47339 w 47339"/>
                      <a:gd name="connsiteY5" fmla="*/ 0 h 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39" h="77342">
                        <a:moveTo>
                          <a:pt x="47339" y="0"/>
                        </a:moveTo>
                        <a:cubicBezTo>
                          <a:pt x="47339" y="0"/>
                          <a:pt x="36004" y="24670"/>
                          <a:pt x="43529" y="77343"/>
                        </a:cubicBezTo>
                        <a:cubicBezTo>
                          <a:pt x="38814" y="68551"/>
                          <a:pt x="27918" y="65160"/>
                          <a:pt x="19050" y="69723"/>
                        </a:cubicBezTo>
                        <a:cubicBezTo>
                          <a:pt x="19050" y="69723"/>
                          <a:pt x="22765" y="41148"/>
                          <a:pt x="0" y="33909"/>
                        </a:cubicBezTo>
                        <a:cubicBezTo>
                          <a:pt x="0" y="33909"/>
                          <a:pt x="33909" y="27337"/>
                          <a:pt x="22193" y="0"/>
                        </a:cubicBezTo>
                        <a:cubicBezTo>
                          <a:pt x="22384" y="0"/>
                          <a:pt x="32195" y="21717"/>
                          <a:pt x="47339"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9" name="任意多边形: 形状 2418"/>
                  <p:cNvSpPr/>
                  <p:nvPr>
                    <p:custDataLst>
                      <p:tags r:id="rId61"/>
                    </p:custDataLst>
                  </p:nvPr>
                </p:nvSpPr>
                <p:spPr>
                  <a:xfrm flipH="1">
                    <a:off x="8892756" y="1546584"/>
                    <a:ext cx="164656" cy="153334"/>
                  </a:xfrm>
                  <a:custGeom>
                    <a:avLst/>
                    <a:gdLst>
                      <a:gd name="connsiteX0" fmla="*/ 6213 w 66887"/>
                      <a:gd name="connsiteY0" fmla="*/ 62288 h 62288"/>
                      <a:gd name="connsiteX1" fmla="*/ 1736 w 66887"/>
                      <a:gd name="connsiteY1" fmla="*/ 59240 h 62288"/>
                      <a:gd name="connsiteX2" fmla="*/ 7737 w 66887"/>
                      <a:gd name="connsiteY2" fmla="*/ 25140 h 62288"/>
                      <a:gd name="connsiteX3" fmla="*/ 62125 w 66887"/>
                      <a:gd name="connsiteY3" fmla="*/ 89 h 62288"/>
                      <a:gd name="connsiteX4" fmla="*/ 66887 w 66887"/>
                      <a:gd name="connsiteY4" fmla="*/ 4852 h 62288"/>
                      <a:gd name="connsiteX5" fmla="*/ 62125 w 66887"/>
                      <a:gd name="connsiteY5" fmla="*/ 9614 h 62288"/>
                      <a:gd name="connsiteX6" fmla="*/ 15547 w 66887"/>
                      <a:gd name="connsiteY6" fmla="*/ 30474 h 62288"/>
                      <a:gd name="connsiteX7" fmla="*/ 10594 w 66887"/>
                      <a:gd name="connsiteY7" fmla="*/ 55906 h 62288"/>
                      <a:gd name="connsiteX8" fmla="*/ 7832 w 66887"/>
                      <a:gd name="connsiteY8" fmla="*/ 62002 h 6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7" h="62288">
                        <a:moveTo>
                          <a:pt x="6213" y="62288"/>
                        </a:moveTo>
                        <a:cubicBezTo>
                          <a:pt x="4222" y="62326"/>
                          <a:pt x="2422" y="61107"/>
                          <a:pt x="1736" y="59240"/>
                        </a:cubicBezTo>
                        <a:cubicBezTo>
                          <a:pt x="-1941" y="47571"/>
                          <a:pt x="298" y="34846"/>
                          <a:pt x="7737" y="25140"/>
                        </a:cubicBezTo>
                        <a:cubicBezTo>
                          <a:pt x="20634" y="8338"/>
                          <a:pt x="40979" y="-1025"/>
                          <a:pt x="62125" y="89"/>
                        </a:cubicBezTo>
                        <a:cubicBezTo>
                          <a:pt x="64753" y="89"/>
                          <a:pt x="66887" y="2223"/>
                          <a:pt x="66887" y="4852"/>
                        </a:cubicBezTo>
                        <a:cubicBezTo>
                          <a:pt x="66887" y="7481"/>
                          <a:pt x="64753" y="9614"/>
                          <a:pt x="62125" y="9614"/>
                        </a:cubicBezTo>
                        <a:cubicBezTo>
                          <a:pt x="44122" y="8519"/>
                          <a:pt x="26720" y="16310"/>
                          <a:pt x="15547" y="30474"/>
                        </a:cubicBezTo>
                        <a:cubicBezTo>
                          <a:pt x="10023" y="37713"/>
                          <a:pt x="8194" y="47124"/>
                          <a:pt x="10594" y="55906"/>
                        </a:cubicBezTo>
                        <a:cubicBezTo>
                          <a:pt x="11499" y="58354"/>
                          <a:pt x="10270" y="61068"/>
                          <a:pt x="7832" y="62002"/>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20" name="任意多边形: 形状 2419"/>
                  <p:cNvSpPr/>
                  <p:nvPr>
                    <p:custDataLst>
                      <p:tags r:id="rId62"/>
                    </p:custDataLst>
                  </p:nvPr>
                </p:nvSpPr>
                <p:spPr>
                  <a:xfrm flipH="1">
                    <a:off x="8922749" y="1781691"/>
                    <a:ext cx="89854" cy="254003"/>
                  </a:xfrm>
                  <a:custGeom>
                    <a:avLst/>
                    <a:gdLst>
                      <a:gd name="connsiteX0" fmla="*/ 24865 w 36501"/>
                      <a:gd name="connsiteY0" fmla="*/ 103179 h 103182"/>
                      <a:gd name="connsiteX1" fmla="*/ 23246 w 36501"/>
                      <a:gd name="connsiteY1" fmla="*/ 103179 h 103182"/>
                      <a:gd name="connsiteX2" fmla="*/ 20388 w 36501"/>
                      <a:gd name="connsiteY2" fmla="*/ 97083 h 103182"/>
                      <a:gd name="connsiteX3" fmla="*/ 2291 w 36501"/>
                      <a:gd name="connsiteY3" fmla="*/ 8786 h 103182"/>
                      <a:gd name="connsiteX4" fmla="*/ 653 w 36501"/>
                      <a:gd name="connsiteY4" fmla="*/ 2395 h 103182"/>
                      <a:gd name="connsiteX5" fmla="*/ 767 w 36501"/>
                      <a:gd name="connsiteY5" fmla="*/ 2214 h 103182"/>
                      <a:gd name="connsiteX6" fmla="*/ 7339 w 36501"/>
                      <a:gd name="connsiteY6" fmla="*/ 690 h 103182"/>
                      <a:gd name="connsiteX7" fmla="*/ 29342 w 36501"/>
                      <a:gd name="connsiteY7" fmla="*/ 100226 h 103182"/>
                      <a:gd name="connsiteX8" fmla="*/ 24865 w 36501"/>
                      <a:gd name="connsiteY8" fmla="*/ 103179 h 10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1" h="103182">
                        <a:moveTo>
                          <a:pt x="24865" y="103179"/>
                        </a:moveTo>
                        <a:lnTo>
                          <a:pt x="23246" y="103179"/>
                        </a:lnTo>
                        <a:cubicBezTo>
                          <a:pt x="20779" y="102283"/>
                          <a:pt x="19493" y="99559"/>
                          <a:pt x="20388" y="97083"/>
                        </a:cubicBezTo>
                        <a:cubicBezTo>
                          <a:pt x="42296" y="35170"/>
                          <a:pt x="3910" y="9834"/>
                          <a:pt x="2291" y="8786"/>
                        </a:cubicBezTo>
                        <a:cubicBezTo>
                          <a:pt x="72" y="7472"/>
                          <a:pt x="-662" y="4604"/>
                          <a:pt x="653" y="2395"/>
                        </a:cubicBezTo>
                        <a:cubicBezTo>
                          <a:pt x="691" y="2328"/>
                          <a:pt x="729" y="2271"/>
                          <a:pt x="767" y="2214"/>
                        </a:cubicBezTo>
                        <a:cubicBezTo>
                          <a:pt x="2186" y="23"/>
                          <a:pt x="5091" y="-653"/>
                          <a:pt x="7339" y="690"/>
                        </a:cubicBezTo>
                        <a:cubicBezTo>
                          <a:pt x="7339" y="690"/>
                          <a:pt x="53916" y="30979"/>
                          <a:pt x="29342" y="100226"/>
                        </a:cubicBezTo>
                        <a:cubicBezTo>
                          <a:pt x="28647" y="102074"/>
                          <a:pt x="26837" y="103264"/>
                          <a:pt x="24865" y="10317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21" name="任意多边形: 形状 2420"/>
                  <p:cNvSpPr/>
                  <p:nvPr>
                    <p:custDataLst>
                      <p:tags r:id="rId63"/>
                    </p:custDataLst>
                  </p:nvPr>
                </p:nvSpPr>
                <p:spPr>
                  <a:xfrm flipH="1">
                    <a:off x="8750460" y="1717363"/>
                    <a:ext cx="127128" cy="101990"/>
                  </a:xfrm>
                  <a:custGeom>
                    <a:avLst/>
                    <a:gdLst>
                      <a:gd name="connsiteX0" fmla="*/ 4637 w 81695"/>
                      <a:gd name="connsiteY0" fmla="*/ 65539 h 65541"/>
                      <a:gd name="connsiteX1" fmla="*/ 1398 w 81695"/>
                      <a:gd name="connsiteY1" fmla="*/ 64206 h 65541"/>
                      <a:gd name="connsiteX2" fmla="*/ 1331 w 81695"/>
                      <a:gd name="connsiteY2" fmla="*/ 57605 h 65541"/>
                      <a:gd name="connsiteX3" fmla="*/ 1398 w 81695"/>
                      <a:gd name="connsiteY3" fmla="*/ 57538 h 65541"/>
                      <a:gd name="connsiteX4" fmla="*/ 75026 w 81695"/>
                      <a:gd name="connsiteY4" fmla="*/ 388 h 65541"/>
                      <a:gd name="connsiteX5" fmla="*/ 81284 w 81695"/>
                      <a:gd name="connsiteY5" fmla="*/ 2884 h 65541"/>
                      <a:gd name="connsiteX6" fmla="*/ 81313 w 81695"/>
                      <a:gd name="connsiteY6" fmla="*/ 2960 h 65541"/>
                      <a:gd name="connsiteX7" fmla="*/ 78874 w 81695"/>
                      <a:gd name="connsiteY7" fmla="*/ 9094 h 65541"/>
                      <a:gd name="connsiteX8" fmla="*/ 78741 w 81695"/>
                      <a:gd name="connsiteY8" fmla="*/ 9151 h 65541"/>
                      <a:gd name="connsiteX9" fmla="*/ 8256 w 81695"/>
                      <a:gd name="connsiteY9" fmla="*/ 63634 h 65541"/>
                      <a:gd name="connsiteX10" fmla="*/ 4637 w 81695"/>
                      <a:gd name="connsiteY10" fmla="*/ 65539 h 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95" h="65541">
                        <a:moveTo>
                          <a:pt x="4637" y="65539"/>
                        </a:moveTo>
                        <a:cubicBezTo>
                          <a:pt x="3417" y="65577"/>
                          <a:pt x="2236" y="65092"/>
                          <a:pt x="1398" y="64206"/>
                        </a:cubicBezTo>
                        <a:cubicBezTo>
                          <a:pt x="-440" y="62406"/>
                          <a:pt x="-469" y="59443"/>
                          <a:pt x="1331" y="57605"/>
                        </a:cubicBezTo>
                        <a:cubicBezTo>
                          <a:pt x="1350" y="57586"/>
                          <a:pt x="1379" y="57557"/>
                          <a:pt x="1398" y="57538"/>
                        </a:cubicBezTo>
                        <a:cubicBezTo>
                          <a:pt x="22239" y="34145"/>
                          <a:pt x="47194" y="14771"/>
                          <a:pt x="75026" y="388"/>
                        </a:cubicBezTo>
                        <a:cubicBezTo>
                          <a:pt x="77446" y="-650"/>
                          <a:pt x="80246" y="465"/>
                          <a:pt x="81284" y="2884"/>
                        </a:cubicBezTo>
                        <a:cubicBezTo>
                          <a:pt x="81294" y="2913"/>
                          <a:pt x="81303" y="2932"/>
                          <a:pt x="81313" y="2960"/>
                        </a:cubicBezTo>
                        <a:cubicBezTo>
                          <a:pt x="82332" y="5322"/>
                          <a:pt x="81246" y="8075"/>
                          <a:pt x="78874" y="9094"/>
                        </a:cubicBezTo>
                        <a:cubicBezTo>
                          <a:pt x="78836" y="9113"/>
                          <a:pt x="78789" y="9132"/>
                          <a:pt x="78741" y="9151"/>
                        </a:cubicBezTo>
                        <a:cubicBezTo>
                          <a:pt x="52195" y="22982"/>
                          <a:pt x="28325" y="41432"/>
                          <a:pt x="8256" y="63634"/>
                        </a:cubicBezTo>
                        <a:cubicBezTo>
                          <a:pt x="7389" y="64768"/>
                          <a:pt x="6065" y="65473"/>
                          <a:pt x="4637" y="6553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grpSp>
      </p:grpSp>
    </p:spTree>
    <p:custDataLst>
      <p:tags r:id="rId64"/>
    </p:custData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396606" y="1624757"/>
            <a:ext cx="3398789" cy="529315"/>
            <a:chOff x="709727" y="1925703"/>
            <a:chExt cx="3398789" cy="529315"/>
          </a:xfrm>
        </p:grpSpPr>
        <p:grpSp>
          <p:nvGrpSpPr>
            <p:cNvPr id="15" name="组合 14"/>
            <p:cNvGrpSpPr/>
            <p:nvPr/>
          </p:nvGrpSpPr>
          <p:grpSpPr>
            <a:xfrm>
              <a:off x="709727" y="1925703"/>
              <a:ext cx="3398789" cy="529315"/>
              <a:chOff x="709727" y="1925703"/>
              <a:chExt cx="3398789" cy="529315"/>
            </a:xfrm>
          </p:grpSpPr>
          <p:sp>
            <p:nvSpPr>
              <p:cNvPr id="17" name="任意多边形: 形状 16"/>
              <p:cNvSpPr/>
              <p:nvPr>
                <p:custDataLst>
                  <p:tags r:id="rId1"/>
                </p:custDataLst>
              </p:nvPr>
            </p:nvSpPr>
            <p:spPr>
              <a:xfrm flipH="1">
                <a:off x="2644628"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19" name="任意多边形: 形状 18"/>
              <p:cNvSpPr/>
              <p:nvPr>
                <p:custDataLst>
                  <p:tags r:id="rId2"/>
                </p:custDataLst>
              </p:nvPr>
            </p:nvSpPr>
            <p:spPr>
              <a:xfrm>
                <a:off x="709727"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20" name="矩形 19"/>
              <p:cNvSpPr/>
              <p:nvPr>
                <p:custDataLst>
                  <p:tags r:id="rId3"/>
                </p:custDataLst>
              </p:nvPr>
            </p:nvSpPr>
            <p:spPr>
              <a:xfrm>
                <a:off x="957845" y="1925703"/>
                <a:ext cx="2880000" cy="529315"/>
              </a:xfrm>
              <a:prstGeom prst="rect">
                <a:avLst/>
              </a:prstGeom>
              <a:solidFill>
                <a:srgbClr val="E5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grpSp>
        <p:sp>
          <p:nvSpPr>
            <p:cNvPr id="16" name="文本框 15"/>
            <p:cNvSpPr txBox="1"/>
            <p:nvPr>
              <p:custDataLst>
                <p:tags r:id="rId4"/>
              </p:custDataLst>
            </p:nvPr>
          </p:nvSpPr>
          <p:spPr>
            <a:xfrm>
              <a:off x="969121" y="2009399"/>
              <a:ext cx="2880001" cy="400110"/>
            </a:xfrm>
            <a:prstGeom prst="rect">
              <a:avLst/>
            </a:prstGeom>
            <a:noFill/>
          </p:spPr>
          <p:txBody>
            <a:bodyPr wrap="square" rtlCol="0">
              <a:spAutoFit/>
            </a:bodyPr>
            <a:p>
              <a:pPr algn="ctr"/>
              <a:r>
                <a:rPr lang="zh-CN" altLang="en-US" sz="2000" dirty="0">
                  <a:solidFill>
                    <a:schemeClr val="accent1"/>
                  </a:solidFill>
                  <a:latin typeface="+mj-ea"/>
                  <a:ea typeface="+mj-ea"/>
                </a:rPr>
                <a:t>做好个人防护</a:t>
              </a:r>
              <a:endParaRPr lang="zh-CN" altLang="en-US" sz="2000" dirty="0">
                <a:solidFill>
                  <a:schemeClr val="accent1"/>
                </a:solidFill>
                <a:latin typeface="+mj-ea"/>
                <a:ea typeface="+mj-ea"/>
              </a:endParaRPr>
            </a:p>
          </p:txBody>
        </p:sp>
      </p:grpSp>
      <p:grpSp>
        <p:nvGrpSpPr>
          <p:cNvPr id="785" name="组合 784"/>
          <p:cNvGrpSpPr/>
          <p:nvPr/>
        </p:nvGrpSpPr>
        <p:grpSpPr>
          <a:xfrm>
            <a:off x="906289" y="2464064"/>
            <a:ext cx="10665950" cy="1591171"/>
            <a:chOff x="987569" y="2464064"/>
            <a:chExt cx="10665950" cy="1591171"/>
          </a:xfrm>
        </p:grpSpPr>
        <p:grpSp>
          <p:nvGrpSpPr>
            <p:cNvPr id="754" name="组合 753"/>
            <p:cNvGrpSpPr/>
            <p:nvPr/>
          </p:nvGrpSpPr>
          <p:grpSpPr>
            <a:xfrm>
              <a:off x="987569" y="2464064"/>
              <a:ext cx="1591171" cy="1591171"/>
              <a:chOff x="1526049" y="3022864"/>
              <a:chExt cx="1591171" cy="1591171"/>
            </a:xfrm>
          </p:grpSpPr>
          <p:sp>
            <p:nvSpPr>
              <p:cNvPr id="96" name="任意多边形: 形状 95"/>
              <p:cNvSpPr/>
              <p:nvPr>
                <p:custDataLst>
                  <p:tags r:id="rId5"/>
                </p:custDataLst>
              </p:nvPr>
            </p:nvSpPr>
            <p:spPr>
              <a:xfrm rot="18900000">
                <a:off x="1574304" y="3077667"/>
                <a:ext cx="1490663" cy="1490663"/>
              </a:xfrm>
              <a:custGeom>
                <a:avLst/>
                <a:gdLst>
                  <a:gd name="connsiteX0" fmla="*/ 1490663 w 1490663"/>
                  <a:gd name="connsiteY0" fmla="*/ 745332 h 1490663"/>
                  <a:gd name="connsiteX1" fmla="*/ 745332 w 1490663"/>
                  <a:gd name="connsiteY1" fmla="*/ 1490663 h 1490663"/>
                  <a:gd name="connsiteX2" fmla="*/ 0 w 1490663"/>
                  <a:gd name="connsiteY2" fmla="*/ 745332 h 1490663"/>
                  <a:gd name="connsiteX3" fmla="*/ 745332 w 1490663"/>
                  <a:gd name="connsiteY3" fmla="*/ 0 h 1490663"/>
                  <a:gd name="connsiteX4" fmla="*/ 1490663 w 1490663"/>
                  <a:gd name="connsiteY4" fmla="*/ 745332 h 1490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663" h="1490663">
                    <a:moveTo>
                      <a:pt x="1490663" y="745332"/>
                    </a:moveTo>
                    <a:cubicBezTo>
                      <a:pt x="1490663" y="1156967"/>
                      <a:pt x="1156967" y="1490663"/>
                      <a:pt x="745332" y="1490663"/>
                    </a:cubicBezTo>
                    <a:cubicBezTo>
                      <a:pt x="333696" y="1490663"/>
                      <a:pt x="0" y="1156967"/>
                      <a:pt x="0" y="745332"/>
                    </a:cubicBezTo>
                    <a:cubicBezTo>
                      <a:pt x="0" y="333696"/>
                      <a:pt x="333696" y="0"/>
                      <a:pt x="745332" y="0"/>
                    </a:cubicBezTo>
                    <a:cubicBezTo>
                      <a:pt x="1156967" y="0"/>
                      <a:pt x="1490663" y="333696"/>
                      <a:pt x="1490663" y="745332"/>
                    </a:cubicBezTo>
                    <a:close/>
                  </a:path>
                </a:pathLst>
              </a:custGeom>
              <a:solidFill>
                <a:srgbClr val="D9E5FF"/>
              </a:solidFill>
              <a:ln w="9525" cap="flat">
                <a:noFill/>
                <a:prstDash val="solid"/>
                <a:miter/>
              </a:ln>
            </p:spPr>
            <p:txBody>
              <a:bodyPr rtlCol="0" anchor="ctr"/>
              <a:p>
                <a:endParaRPr lang="zh-CN" altLang="en-US">
                  <a:ea typeface="思源黑体 CN Regular" panose="020B0500000000000000" pitchFamily="34" charset="-122"/>
                </a:endParaRPr>
              </a:p>
            </p:txBody>
          </p:sp>
          <p:sp>
            <p:nvSpPr>
              <p:cNvPr id="97" name="任意多边形: 形状 96"/>
              <p:cNvSpPr/>
              <p:nvPr>
                <p:custDataLst>
                  <p:tags r:id="rId6"/>
                </p:custDataLst>
              </p:nvPr>
            </p:nvSpPr>
            <p:spPr>
              <a:xfrm>
                <a:off x="2230208" y="3212081"/>
                <a:ext cx="519782" cy="427954"/>
              </a:xfrm>
              <a:custGeom>
                <a:avLst/>
                <a:gdLst>
                  <a:gd name="connsiteX0" fmla="*/ 339848 w 519782"/>
                  <a:gd name="connsiteY0" fmla="*/ 0 h 427954"/>
                  <a:gd name="connsiteX1" fmla="*/ 421528 w 519782"/>
                  <a:gd name="connsiteY1" fmla="*/ 144001 h 427954"/>
                  <a:gd name="connsiteX2" fmla="*/ 418014 w 519782"/>
                  <a:gd name="connsiteY2" fmla="*/ 211029 h 427954"/>
                  <a:gd name="connsiteX3" fmla="*/ 489153 w 519782"/>
                  <a:gd name="connsiteY3" fmla="*/ 252466 h 427954"/>
                  <a:gd name="connsiteX4" fmla="*/ 503341 w 519782"/>
                  <a:gd name="connsiteY4" fmla="*/ 306301 h 427954"/>
                  <a:gd name="connsiteX5" fmla="*/ 519783 w 519782"/>
                  <a:gd name="connsiteY5" fmla="*/ 387318 h 427954"/>
                  <a:gd name="connsiteX6" fmla="*/ 400047 w 519782"/>
                  <a:gd name="connsiteY6" fmla="*/ 415694 h 427954"/>
                  <a:gd name="connsiteX7" fmla="*/ 376445 w 519782"/>
                  <a:gd name="connsiteY7" fmla="*/ 369284 h 427954"/>
                  <a:gd name="connsiteX8" fmla="*/ 334478 w 519782"/>
                  <a:gd name="connsiteY8" fmla="*/ 427893 h 427954"/>
                  <a:gd name="connsiteX9" fmla="*/ 300068 w 519782"/>
                  <a:gd name="connsiteY9" fmla="*/ 389771 h 427954"/>
                  <a:gd name="connsiteX10" fmla="*/ 0 w 519782"/>
                  <a:gd name="connsiteY10" fmla="*/ 370544 h 42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782" h="427954">
                    <a:moveTo>
                      <a:pt x="339848" y="0"/>
                    </a:moveTo>
                    <a:cubicBezTo>
                      <a:pt x="396401" y="7757"/>
                      <a:pt x="435384" y="97526"/>
                      <a:pt x="421528" y="144001"/>
                    </a:cubicBezTo>
                    <a:cubicBezTo>
                      <a:pt x="414898" y="166609"/>
                      <a:pt x="401638" y="191802"/>
                      <a:pt x="418014" y="211029"/>
                    </a:cubicBezTo>
                    <a:cubicBezTo>
                      <a:pt x="434390" y="230256"/>
                      <a:pt x="473506" y="233040"/>
                      <a:pt x="489153" y="252466"/>
                    </a:cubicBezTo>
                    <a:cubicBezTo>
                      <a:pt x="489153" y="252466"/>
                      <a:pt x="509042" y="277461"/>
                      <a:pt x="503341" y="306301"/>
                    </a:cubicBezTo>
                    <a:cubicBezTo>
                      <a:pt x="497639" y="335141"/>
                      <a:pt x="497838" y="374323"/>
                      <a:pt x="519783" y="387318"/>
                    </a:cubicBezTo>
                    <a:lnTo>
                      <a:pt x="400047" y="415694"/>
                    </a:lnTo>
                    <a:cubicBezTo>
                      <a:pt x="389506" y="402434"/>
                      <a:pt x="386787" y="382876"/>
                      <a:pt x="376445" y="369284"/>
                    </a:cubicBezTo>
                    <a:cubicBezTo>
                      <a:pt x="388577" y="383406"/>
                      <a:pt x="396334" y="429882"/>
                      <a:pt x="334478" y="427893"/>
                    </a:cubicBezTo>
                    <a:lnTo>
                      <a:pt x="300068" y="389771"/>
                    </a:lnTo>
                    <a:cubicBezTo>
                      <a:pt x="192267" y="404688"/>
                      <a:pt x="78498" y="425638"/>
                      <a:pt x="0" y="370544"/>
                    </a:cubicBezTo>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98" name="任意多边形: 形状 97"/>
              <p:cNvSpPr/>
              <p:nvPr>
                <p:custDataLst>
                  <p:tags r:id="rId7"/>
                </p:custDataLst>
              </p:nvPr>
            </p:nvSpPr>
            <p:spPr>
              <a:xfrm>
                <a:off x="2004920" y="3049953"/>
                <a:ext cx="600609" cy="666255"/>
              </a:xfrm>
              <a:custGeom>
                <a:avLst/>
                <a:gdLst>
                  <a:gd name="connsiteX0" fmla="*/ 2657 w 600609"/>
                  <a:gd name="connsiteY0" fmla="*/ 393112 h 666255"/>
                  <a:gd name="connsiteX1" fmla="*/ 29972 w 600609"/>
                  <a:gd name="connsiteY1" fmla="*/ 329134 h 666255"/>
                  <a:gd name="connsiteX2" fmla="*/ 47475 w 600609"/>
                  <a:gd name="connsiteY2" fmla="*/ 182216 h 666255"/>
                  <a:gd name="connsiteX3" fmla="*/ 136846 w 600609"/>
                  <a:gd name="connsiteY3" fmla="*/ 129177 h 666255"/>
                  <a:gd name="connsiteX4" fmla="*/ 230526 w 600609"/>
                  <a:gd name="connsiteY4" fmla="*/ 91917 h 666255"/>
                  <a:gd name="connsiteX5" fmla="*/ 281112 w 600609"/>
                  <a:gd name="connsiteY5" fmla="*/ 32248 h 666255"/>
                  <a:gd name="connsiteX6" fmla="*/ 385135 w 600609"/>
                  <a:gd name="connsiteY6" fmla="*/ 27 h 666255"/>
                  <a:gd name="connsiteX7" fmla="*/ 495721 w 600609"/>
                  <a:gd name="connsiteY7" fmla="*/ 23496 h 666255"/>
                  <a:gd name="connsiteX8" fmla="*/ 560163 w 600609"/>
                  <a:gd name="connsiteY8" fmla="*/ 112735 h 666255"/>
                  <a:gd name="connsiteX9" fmla="*/ 564009 w 600609"/>
                  <a:gd name="connsiteY9" fmla="*/ 168227 h 666255"/>
                  <a:gd name="connsiteX10" fmla="*/ 592385 w 600609"/>
                  <a:gd name="connsiteY10" fmla="*/ 222327 h 666255"/>
                  <a:gd name="connsiteX11" fmla="*/ 562285 w 600609"/>
                  <a:gd name="connsiteY11" fmla="*/ 339145 h 666255"/>
                  <a:gd name="connsiteX12" fmla="*/ 284957 w 600609"/>
                  <a:gd name="connsiteY12" fmla="*/ 663413 h 666255"/>
                  <a:gd name="connsiteX13" fmla="*/ 130746 w 600609"/>
                  <a:gd name="connsiteY13" fmla="*/ 566882 h 666255"/>
                  <a:gd name="connsiteX14" fmla="*/ 2657 w 600609"/>
                  <a:gd name="connsiteY14" fmla="*/ 393112 h 6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609" h="666255">
                    <a:moveTo>
                      <a:pt x="2657" y="393112"/>
                    </a:moveTo>
                    <a:cubicBezTo>
                      <a:pt x="10944" y="371433"/>
                      <a:pt x="24005" y="351609"/>
                      <a:pt x="29972" y="329134"/>
                    </a:cubicBezTo>
                    <a:cubicBezTo>
                      <a:pt x="42767" y="280935"/>
                      <a:pt x="21684" y="224912"/>
                      <a:pt x="47475" y="182216"/>
                    </a:cubicBezTo>
                    <a:cubicBezTo>
                      <a:pt x="65840" y="151785"/>
                      <a:pt x="102436" y="138260"/>
                      <a:pt x="136846" y="129177"/>
                    </a:cubicBezTo>
                    <a:cubicBezTo>
                      <a:pt x="171255" y="120094"/>
                      <a:pt x="204006" y="115586"/>
                      <a:pt x="230526" y="91917"/>
                    </a:cubicBezTo>
                    <a:cubicBezTo>
                      <a:pt x="249951" y="74613"/>
                      <a:pt x="261686" y="49950"/>
                      <a:pt x="281112" y="32248"/>
                    </a:cubicBezTo>
                    <a:cubicBezTo>
                      <a:pt x="308692" y="7386"/>
                      <a:pt x="348007" y="491"/>
                      <a:pt x="385135" y="27"/>
                    </a:cubicBezTo>
                    <a:cubicBezTo>
                      <a:pt x="422262" y="-437"/>
                      <a:pt x="462373" y="5065"/>
                      <a:pt x="495721" y="23496"/>
                    </a:cubicBezTo>
                    <a:cubicBezTo>
                      <a:pt x="529069" y="41928"/>
                      <a:pt x="555920" y="74878"/>
                      <a:pt x="560163" y="112735"/>
                    </a:cubicBezTo>
                    <a:cubicBezTo>
                      <a:pt x="562285" y="131166"/>
                      <a:pt x="559103" y="150260"/>
                      <a:pt x="564009" y="168227"/>
                    </a:cubicBezTo>
                    <a:cubicBezTo>
                      <a:pt x="569379" y="188116"/>
                      <a:pt x="583899" y="203763"/>
                      <a:pt x="592385" y="222327"/>
                    </a:cubicBezTo>
                    <a:cubicBezTo>
                      <a:pt x="610451" y="263551"/>
                      <a:pt x="598020" y="311784"/>
                      <a:pt x="562285" y="339145"/>
                    </a:cubicBezTo>
                    <a:lnTo>
                      <a:pt x="284957" y="663413"/>
                    </a:lnTo>
                    <a:cubicBezTo>
                      <a:pt x="229133" y="681446"/>
                      <a:pt x="171188" y="609445"/>
                      <a:pt x="130746" y="566882"/>
                    </a:cubicBezTo>
                    <a:cubicBezTo>
                      <a:pt x="90304" y="524318"/>
                      <a:pt x="-18294" y="447942"/>
                      <a:pt x="2657" y="393112"/>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99" name="任意多边形: 形状 98"/>
              <p:cNvSpPr/>
              <p:nvPr>
                <p:custDataLst>
                  <p:tags r:id="rId8"/>
                </p:custDataLst>
              </p:nvPr>
            </p:nvSpPr>
            <p:spPr>
              <a:xfrm>
                <a:off x="2182073" y="3184781"/>
                <a:ext cx="389843" cy="812842"/>
              </a:xfrm>
              <a:custGeom>
                <a:avLst/>
                <a:gdLst>
                  <a:gd name="connsiteX0" fmla="*/ 380293 w 389843"/>
                  <a:gd name="connsiteY0" fmla="*/ 160825 h 812842"/>
                  <a:gd name="connsiteX1" fmla="*/ 242855 w 389843"/>
                  <a:gd name="connsiteY1" fmla="*/ 780 h 812842"/>
                  <a:gd name="connsiteX2" fmla="*/ 34942 w 389843"/>
                  <a:gd name="connsiteY2" fmla="*/ 59587 h 812842"/>
                  <a:gd name="connsiteX3" fmla="*/ 69 w 389843"/>
                  <a:gd name="connsiteY3" fmla="*/ 127345 h 812842"/>
                  <a:gd name="connsiteX4" fmla="*/ 28577 w 389843"/>
                  <a:gd name="connsiteY4" fmla="*/ 693205 h 812842"/>
                  <a:gd name="connsiteX5" fmla="*/ 27915 w 389843"/>
                  <a:gd name="connsiteY5" fmla="*/ 693205 h 812842"/>
                  <a:gd name="connsiteX6" fmla="*/ 221772 w 389843"/>
                  <a:gd name="connsiteY6" fmla="*/ 801869 h 812842"/>
                  <a:gd name="connsiteX7" fmla="*/ 271960 w 389843"/>
                  <a:gd name="connsiteY7" fmla="*/ 766797 h 812842"/>
                  <a:gd name="connsiteX8" fmla="*/ 271960 w 389843"/>
                  <a:gd name="connsiteY8" fmla="*/ 766797 h 812842"/>
                  <a:gd name="connsiteX9" fmla="*/ 271960 w 389843"/>
                  <a:gd name="connsiteY9" fmla="*/ 762620 h 812842"/>
                  <a:gd name="connsiteX10" fmla="*/ 271960 w 389843"/>
                  <a:gd name="connsiteY10" fmla="*/ 629293 h 812842"/>
                  <a:gd name="connsiteX11" fmla="*/ 271960 w 389843"/>
                  <a:gd name="connsiteY11" fmla="*/ 629293 h 812842"/>
                  <a:gd name="connsiteX12" fmla="*/ 270701 w 389843"/>
                  <a:gd name="connsiteY12" fmla="*/ 563790 h 812842"/>
                  <a:gd name="connsiteX13" fmla="*/ 385663 w 389843"/>
                  <a:gd name="connsiteY13" fmla="*/ 415479 h 812842"/>
                  <a:gd name="connsiteX14" fmla="*/ 380293 w 389843"/>
                  <a:gd name="connsiteY14" fmla="*/ 160825 h 8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843" h="812842">
                    <a:moveTo>
                      <a:pt x="380293" y="160825"/>
                    </a:moveTo>
                    <a:cubicBezTo>
                      <a:pt x="373331" y="83786"/>
                      <a:pt x="319497" y="-9496"/>
                      <a:pt x="242855" y="780"/>
                    </a:cubicBezTo>
                    <a:lnTo>
                      <a:pt x="34942" y="59587"/>
                    </a:lnTo>
                    <a:cubicBezTo>
                      <a:pt x="11671" y="62703"/>
                      <a:pt x="-1058" y="103875"/>
                      <a:pt x="69" y="127345"/>
                    </a:cubicBezTo>
                    <a:lnTo>
                      <a:pt x="28577" y="693205"/>
                    </a:lnTo>
                    <a:cubicBezTo>
                      <a:pt x="27981" y="693205"/>
                      <a:pt x="28577" y="693205"/>
                      <a:pt x="27915" y="693205"/>
                    </a:cubicBezTo>
                    <a:cubicBezTo>
                      <a:pt x="27252" y="693205"/>
                      <a:pt x="64379" y="855836"/>
                      <a:pt x="221772" y="801869"/>
                    </a:cubicBezTo>
                    <a:cubicBezTo>
                      <a:pt x="252999" y="791128"/>
                      <a:pt x="266657" y="802399"/>
                      <a:pt x="271960" y="766797"/>
                    </a:cubicBezTo>
                    <a:lnTo>
                      <a:pt x="271960" y="766797"/>
                    </a:lnTo>
                    <a:cubicBezTo>
                      <a:pt x="278590" y="764344"/>
                      <a:pt x="271960" y="766797"/>
                      <a:pt x="271960" y="762620"/>
                    </a:cubicBezTo>
                    <a:cubicBezTo>
                      <a:pt x="272690" y="719062"/>
                      <a:pt x="271960" y="629293"/>
                      <a:pt x="271960" y="629293"/>
                    </a:cubicBezTo>
                    <a:lnTo>
                      <a:pt x="271960" y="629293"/>
                    </a:lnTo>
                    <a:cubicBezTo>
                      <a:pt x="271165" y="582884"/>
                      <a:pt x="270635" y="563392"/>
                      <a:pt x="270701" y="563790"/>
                    </a:cubicBezTo>
                    <a:cubicBezTo>
                      <a:pt x="270767" y="564187"/>
                      <a:pt x="368823" y="544696"/>
                      <a:pt x="385663" y="415479"/>
                    </a:cubicBezTo>
                    <a:cubicBezTo>
                      <a:pt x="394282" y="351236"/>
                      <a:pt x="388116" y="246417"/>
                      <a:pt x="380293" y="160825"/>
                    </a:cubicBezTo>
                    <a:close/>
                  </a:path>
                </a:pathLst>
              </a:custGeom>
              <a:solidFill>
                <a:srgbClr val="FFBF9D"/>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0" name="任意多边形: 形状 99"/>
              <p:cNvSpPr/>
              <p:nvPr>
                <p:custDataLst>
                  <p:tags r:id="rId9"/>
                </p:custDataLst>
              </p:nvPr>
            </p:nvSpPr>
            <p:spPr>
              <a:xfrm>
                <a:off x="2319631" y="3444777"/>
                <a:ext cx="33176" cy="31565"/>
              </a:xfrm>
              <a:custGeom>
                <a:avLst/>
                <a:gdLst>
                  <a:gd name="connsiteX0" fmla="*/ 33164 w 33176"/>
                  <a:gd name="connsiteY0" fmla="*/ 14333 h 31565"/>
                  <a:gd name="connsiteX1" fmla="*/ 17717 w 33176"/>
                  <a:gd name="connsiteY1" fmla="*/ 31438 h 31565"/>
                  <a:gd name="connsiteX2" fmla="*/ 75 w 33176"/>
                  <a:gd name="connsiteY2" fmla="*/ 17773 h 31565"/>
                  <a:gd name="connsiteX3" fmla="*/ 15 w 33176"/>
                  <a:gd name="connsiteY3" fmla="*/ 17250 h 31565"/>
                  <a:gd name="connsiteX4" fmla="*/ 15396 w 33176"/>
                  <a:gd name="connsiteY4" fmla="*/ 145 h 31565"/>
                  <a:gd name="connsiteX5" fmla="*/ 33085 w 33176"/>
                  <a:gd name="connsiteY5" fmla="*/ 13597 h 31565"/>
                  <a:gd name="connsiteX6" fmla="*/ 33164 w 33176"/>
                  <a:gd name="connsiteY6" fmla="*/ 14333 h 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6" h="31565">
                    <a:moveTo>
                      <a:pt x="33164" y="14333"/>
                    </a:moveTo>
                    <a:cubicBezTo>
                      <a:pt x="33509" y="23283"/>
                      <a:pt x="26654" y="30868"/>
                      <a:pt x="17717" y="31438"/>
                    </a:cubicBezTo>
                    <a:cubicBezTo>
                      <a:pt x="9071" y="32538"/>
                      <a:pt x="1175" y="26419"/>
                      <a:pt x="75" y="17773"/>
                    </a:cubicBezTo>
                    <a:cubicBezTo>
                      <a:pt x="48" y="17601"/>
                      <a:pt x="28" y="17422"/>
                      <a:pt x="15" y="17250"/>
                    </a:cubicBezTo>
                    <a:cubicBezTo>
                      <a:pt x="-363" y="8313"/>
                      <a:pt x="6472" y="715"/>
                      <a:pt x="15396" y="145"/>
                    </a:cubicBezTo>
                    <a:cubicBezTo>
                      <a:pt x="23995" y="-1022"/>
                      <a:pt x="31911" y="4998"/>
                      <a:pt x="33085" y="13597"/>
                    </a:cubicBezTo>
                    <a:cubicBezTo>
                      <a:pt x="33118" y="13842"/>
                      <a:pt x="33144" y="14087"/>
                      <a:pt x="33164" y="14333"/>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1" name="任意多边形: 形状 100"/>
              <p:cNvSpPr/>
              <p:nvPr>
                <p:custDataLst>
                  <p:tags r:id="rId10"/>
                </p:custDataLst>
              </p:nvPr>
            </p:nvSpPr>
            <p:spPr>
              <a:xfrm>
                <a:off x="2487833" y="3439756"/>
                <a:ext cx="32578" cy="31648"/>
              </a:xfrm>
              <a:custGeom>
                <a:avLst/>
                <a:gdLst>
                  <a:gd name="connsiteX0" fmla="*/ 32565 w 32578"/>
                  <a:gd name="connsiteY0" fmla="*/ 14448 h 31648"/>
                  <a:gd name="connsiteX1" fmla="*/ 17449 w 32578"/>
                  <a:gd name="connsiteY1" fmla="*/ 31553 h 31648"/>
                  <a:gd name="connsiteX2" fmla="*/ 52 w 32578"/>
                  <a:gd name="connsiteY2" fmla="*/ 17578 h 31648"/>
                  <a:gd name="connsiteX3" fmla="*/ 12 w 32578"/>
                  <a:gd name="connsiteY3" fmla="*/ 17167 h 31648"/>
                  <a:gd name="connsiteX4" fmla="*/ 15460 w 32578"/>
                  <a:gd name="connsiteY4" fmla="*/ 61 h 31648"/>
                  <a:gd name="connsiteX5" fmla="*/ 32559 w 32578"/>
                  <a:gd name="connsiteY5" fmla="*/ 14395 h 31648"/>
                  <a:gd name="connsiteX6" fmla="*/ 32565 w 32578"/>
                  <a:gd name="connsiteY6" fmla="*/ 14448 h 3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8" h="31648">
                    <a:moveTo>
                      <a:pt x="32565" y="14448"/>
                    </a:moveTo>
                    <a:cubicBezTo>
                      <a:pt x="32917" y="23279"/>
                      <a:pt x="26254" y="30818"/>
                      <a:pt x="17449" y="31553"/>
                    </a:cubicBezTo>
                    <a:cubicBezTo>
                      <a:pt x="8784" y="32502"/>
                      <a:pt x="994" y="26243"/>
                      <a:pt x="52" y="17578"/>
                    </a:cubicBezTo>
                    <a:cubicBezTo>
                      <a:pt x="39" y="17438"/>
                      <a:pt x="26" y="17306"/>
                      <a:pt x="12" y="17167"/>
                    </a:cubicBezTo>
                    <a:cubicBezTo>
                      <a:pt x="-332" y="8216"/>
                      <a:pt x="6523" y="632"/>
                      <a:pt x="15460" y="61"/>
                    </a:cubicBezTo>
                    <a:cubicBezTo>
                      <a:pt x="24139" y="-701"/>
                      <a:pt x="31796" y="5717"/>
                      <a:pt x="32559" y="14395"/>
                    </a:cubicBezTo>
                    <a:cubicBezTo>
                      <a:pt x="32565" y="14415"/>
                      <a:pt x="32565" y="14428"/>
                      <a:pt x="32565" y="14448"/>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2" name="任意多边形: 形状 101"/>
              <p:cNvSpPr/>
              <p:nvPr>
                <p:custDataLst>
                  <p:tags r:id="rId11"/>
                </p:custDataLst>
              </p:nvPr>
            </p:nvSpPr>
            <p:spPr>
              <a:xfrm>
                <a:off x="2474493" y="3385017"/>
                <a:ext cx="71152" cy="25365"/>
              </a:xfrm>
              <a:custGeom>
                <a:avLst/>
                <a:gdLst>
                  <a:gd name="connsiteX0" fmla="*/ 70966 w 71152"/>
                  <a:gd name="connsiteY0" fmla="*/ 18800 h 25365"/>
                  <a:gd name="connsiteX1" fmla="*/ 34900 w 71152"/>
                  <a:gd name="connsiteY1" fmla="*/ 13165 h 25365"/>
                  <a:gd name="connsiteX2" fmla="*/ 358 w 71152"/>
                  <a:gd name="connsiteY2" fmla="*/ 25032 h 25365"/>
                  <a:gd name="connsiteX3" fmla="*/ 6524 w 71152"/>
                  <a:gd name="connsiteY3" fmla="*/ 12966 h 25365"/>
                  <a:gd name="connsiteX4" fmla="*/ 33839 w 71152"/>
                  <a:gd name="connsiteY4" fmla="*/ 170 h 25365"/>
                  <a:gd name="connsiteX5" fmla="*/ 62878 w 71152"/>
                  <a:gd name="connsiteY5" fmla="*/ 8060 h 25365"/>
                  <a:gd name="connsiteX6" fmla="*/ 70966 w 71152"/>
                  <a:gd name="connsiteY6" fmla="*/ 18800 h 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2" h="25365">
                    <a:moveTo>
                      <a:pt x="70966" y="18800"/>
                    </a:moveTo>
                    <a:cubicBezTo>
                      <a:pt x="69044" y="21717"/>
                      <a:pt x="54193" y="11308"/>
                      <a:pt x="34900" y="13165"/>
                    </a:cubicBezTo>
                    <a:cubicBezTo>
                      <a:pt x="15607" y="15021"/>
                      <a:pt x="2745" y="27551"/>
                      <a:pt x="358" y="25032"/>
                    </a:cubicBezTo>
                    <a:cubicBezTo>
                      <a:pt x="-835" y="23905"/>
                      <a:pt x="888" y="18800"/>
                      <a:pt x="6524" y="12966"/>
                    </a:cubicBezTo>
                    <a:cubicBezTo>
                      <a:pt x="13843" y="5626"/>
                      <a:pt x="23516" y="1098"/>
                      <a:pt x="33839" y="170"/>
                    </a:cubicBezTo>
                    <a:cubicBezTo>
                      <a:pt x="44148" y="-745"/>
                      <a:pt x="54445" y="2053"/>
                      <a:pt x="62878" y="8060"/>
                    </a:cubicBezTo>
                    <a:cubicBezTo>
                      <a:pt x="69375" y="12767"/>
                      <a:pt x="71895" y="17341"/>
                      <a:pt x="70966" y="18800"/>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3" name="任意多边形: 形状 102"/>
              <p:cNvSpPr/>
              <p:nvPr>
                <p:custDataLst>
                  <p:tags r:id="rId12"/>
                </p:custDataLst>
              </p:nvPr>
            </p:nvSpPr>
            <p:spPr>
              <a:xfrm>
                <a:off x="2293459" y="3392674"/>
                <a:ext cx="76133" cy="22343"/>
              </a:xfrm>
              <a:custGeom>
                <a:avLst/>
                <a:gdLst>
                  <a:gd name="connsiteX0" fmla="*/ 75845 w 76133"/>
                  <a:gd name="connsiteY0" fmla="*/ 21950 h 22343"/>
                  <a:gd name="connsiteX1" fmla="*/ 38319 w 76133"/>
                  <a:gd name="connsiteY1" fmla="*/ 12867 h 22343"/>
                  <a:gd name="connsiteX2" fmla="*/ 264 w 76133"/>
                  <a:gd name="connsiteY2" fmla="*/ 20889 h 22343"/>
                  <a:gd name="connsiteX3" fmla="*/ 8220 w 76133"/>
                  <a:gd name="connsiteY3" fmla="*/ 9817 h 22343"/>
                  <a:gd name="connsiteX4" fmla="*/ 38651 w 76133"/>
                  <a:gd name="connsiteY4" fmla="*/ 5 h 22343"/>
                  <a:gd name="connsiteX5" fmla="*/ 68552 w 76133"/>
                  <a:gd name="connsiteY5" fmla="*/ 10613 h 22343"/>
                  <a:gd name="connsiteX6" fmla="*/ 75845 w 76133"/>
                  <a:gd name="connsiteY6" fmla="*/ 21950 h 2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33" h="22343">
                    <a:moveTo>
                      <a:pt x="75845" y="21950"/>
                    </a:moveTo>
                    <a:cubicBezTo>
                      <a:pt x="73458" y="24602"/>
                      <a:pt x="58938" y="12999"/>
                      <a:pt x="38319" y="12867"/>
                    </a:cubicBezTo>
                    <a:cubicBezTo>
                      <a:pt x="17700" y="12734"/>
                      <a:pt x="2518" y="23674"/>
                      <a:pt x="264" y="20889"/>
                    </a:cubicBezTo>
                    <a:cubicBezTo>
                      <a:pt x="-863" y="19696"/>
                      <a:pt x="1590" y="14922"/>
                      <a:pt x="8220" y="9817"/>
                    </a:cubicBezTo>
                    <a:cubicBezTo>
                      <a:pt x="17011" y="3300"/>
                      <a:pt x="27705" y="-148"/>
                      <a:pt x="38651" y="5"/>
                    </a:cubicBezTo>
                    <a:cubicBezTo>
                      <a:pt x="49517" y="124"/>
                      <a:pt x="60039" y="3857"/>
                      <a:pt x="68552" y="10613"/>
                    </a:cubicBezTo>
                    <a:cubicBezTo>
                      <a:pt x="74850" y="15917"/>
                      <a:pt x="76972" y="20756"/>
                      <a:pt x="75845" y="21950"/>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4" name="任意多边形: 形状 103"/>
              <p:cNvSpPr/>
              <p:nvPr>
                <p:custDataLst>
                  <p:tags r:id="rId13"/>
                </p:custDataLst>
              </p:nvPr>
            </p:nvSpPr>
            <p:spPr>
              <a:xfrm>
                <a:off x="2422428" y="3391274"/>
                <a:ext cx="57053" cy="148138"/>
              </a:xfrm>
              <a:custGeom>
                <a:avLst/>
                <a:gdLst>
                  <a:gd name="connsiteX0" fmla="*/ 12445 w 57053"/>
                  <a:gd name="connsiteY0" fmla="*/ 147593 h 148138"/>
                  <a:gd name="connsiteX1" fmla="*/ 41153 w 57053"/>
                  <a:gd name="connsiteY1" fmla="*/ 141560 h 148138"/>
                  <a:gd name="connsiteX2" fmla="*/ 50567 w 57053"/>
                  <a:gd name="connsiteY2" fmla="*/ 136853 h 148138"/>
                  <a:gd name="connsiteX3" fmla="*/ 47186 w 57053"/>
                  <a:gd name="connsiteY3" fmla="*/ 123593 h 148138"/>
                  <a:gd name="connsiteX4" fmla="*/ 32799 w 57053"/>
                  <a:gd name="connsiteY4" fmla="*/ 89449 h 148138"/>
                  <a:gd name="connsiteX5" fmla="*/ 180 w 57053"/>
                  <a:gd name="connsiteY5" fmla="*/ 12 h 148138"/>
                  <a:gd name="connsiteX6" fmla="*/ 39959 w 57053"/>
                  <a:gd name="connsiteY6" fmla="*/ 86665 h 148138"/>
                  <a:gd name="connsiteX7" fmla="*/ 53749 w 57053"/>
                  <a:gd name="connsiteY7" fmla="*/ 121007 h 148138"/>
                  <a:gd name="connsiteX8" fmla="*/ 56600 w 57053"/>
                  <a:gd name="connsiteY8" fmla="*/ 138709 h 148138"/>
                  <a:gd name="connsiteX9" fmla="*/ 49308 w 57053"/>
                  <a:gd name="connsiteY9" fmla="*/ 145339 h 148138"/>
                  <a:gd name="connsiteX10" fmla="*/ 41683 w 57053"/>
                  <a:gd name="connsiteY10" fmla="*/ 146665 h 148138"/>
                  <a:gd name="connsiteX11" fmla="*/ 12445 w 57053"/>
                  <a:gd name="connsiteY11" fmla="*/ 147593 h 14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53" h="148138">
                    <a:moveTo>
                      <a:pt x="12445" y="147593"/>
                    </a:moveTo>
                    <a:cubicBezTo>
                      <a:pt x="12445" y="146599"/>
                      <a:pt x="23318" y="144345"/>
                      <a:pt x="41153" y="141560"/>
                    </a:cubicBezTo>
                    <a:cubicBezTo>
                      <a:pt x="45661" y="140963"/>
                      <a:pt x="49904" y="139969"/>
                      <a:pt x="50567" y="136853"/>
                    </a:cubicBezTo>
                    <a:cubicBezTo>
                      <a:pt x="50826" y="132192"/>
                      <a:pt x="49646" y="127558"/>
                      <a:pt x="47186" y="123593"/>
                    </a:cubicBezTo>
                    <a:lnTo>
                      <a:pt x="32799" y="89449"/>
                    </a:lnTo>
                    <a:cubicBezTo>
                      <a:pt x="12910" y="40852"/>
                      <a:pt x="-1809" y="808"/>
                      <a:pt x="180" y="12"/>
                    </a:cubicBezTo>
                    <a:cubicBezTo>
                      <a:pt x="2169" y="-784"/>
                      <a:pt x="20070" y="38001"/>
                      <a:pt x="39959" y="86665"/>
                    </a:cubicBezTo>
                    <a:lnTo>
                      <a:pt x="53749" y="121007"/>
                    </a:lnTo>
                    <a:cubicBezTo>
                      <a:pt x="56726" y="126397"/>
                      <a:pt x="57734" y="132656"/>
                      <a:pt x="56600" y="138709"/>
                    </a:cubicBezTo>
                    <a:cubicBezTo>
                      <a:pt x="55314" y="141918"/>
                      <a:pt x="52629" y="144364"/>
                      <a:pt x="49308" y="145339"/>
                    </a:cubicBezTo>
                    <a:cubicBezTo>
                      <a:pt x="46834" y="146115"/>
                      <a:pt x="44269" y="146559"/>
                      <a:pt x="41683" y="146665"/>
                    </a:cubicBezTo>
                    <a:cubicBezTo>
                      <a:pt x="23716" y="148190"/>
                      <a:pt x="12512" y="148588"/>
                      <a:pt x="12445" y="147593"/>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5" name="任意多边形: 形状 104"/>
              <p:cNvSpPr/>
              <p:nvPr>
                <p:custDataLst>
                  <p:tags r:id="rId14"/>
                </p:custDataLst>
              </p:nvPr>
            </p:nvSpPr>
            <p:spPr>
              <a:xfrm>
                <a:off x="2279469" y="3707465"/>
                <a:ext cx="174299" cy="79053"/>
              </a:xfrm>
              <a:custGeom>
                <a:avLst/>
                <a:gdLst>
                  <a:gd name="connsiteX0" fmla="*/ 173570 w 174299"/>
                  <a:gd name="connsiteY0" fmla="*/ 41105 h 79053"/>
                  <a:gd name="connsiteX1" fmla="*/ 0 w 174299"/>
                  <a:gd name="connsiteY1" fmla="*/ 0 h 79053"/>
                  <a:gd name="connsiteX2" fmla="*/ 174300 w 174299"/>
                  <a:gd name="connsiteY2" fmla="*/ 77304 h 79053"/>
                </a:gdLst>
                <a:ahLst/>
                <a:cxnLst>
                  <a:cxn ang="0">
                    <a:pos x="connsiteX0" y="connsiteY0"/>
                  </a:cxn>
                  <a:cxn ang="0">
                    <a:pos x="connsiteX1" y="connsiteY1"/>
                  </a:cxn>
                  <a:cxn ang="0">
                    <a:pos x="connsiteX2" y="connsiteY2"/>
                  </a:cxn>
                </a:cxnLst>
                <a:rect l="l" t="t" r="r" b="b"/>
                <a:pathLst>
                  <a:path w="174299" h="79053">
                    <a:moveTo>
                      <a:pt x="173570" y="41105"/>
                    </a:moveTo>
                    <a:cubicBezTo>
                      <a:pt x="113026" y="43737"/>
                      <a:pt x="52933" y="29503"/>
                      <a:pt x="0" y="0"/>
                    </a:cubicBezTo>
                    <a:cubicBezTo>
                      <a:pt x="0" y="0"/>
                      <a:pt x="45879" y="92818"/>
                      <a:pt x="174300" y="77304"/>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6" name="任意多边形: 形状 105"/>
              <p:cNvSpPr/>
              <p:nvPr>
                <p:custDataLst>
                  <p:tags r:id="rId15"/>
                </p:custDataLst>
              </p:nvPr>
            </p:nvSpPr>
            <p:spPr>
              <a:xfrm>
                <a:off x="2375883" y="3570436"/>
                <a:ext cx="54638" cy="39632"/>
              </a:xfrm>
              <a:custGeom>
                <a:avLst/>
                <a:gdLst>
                  <a:gd name="connsiteX0" fmla="*/ 52691 w 54638"/>
                  <a:gd name="connsiteY0" fmla="*/ 11393 h 39632"/>
                  <a:gd name="connsiteX1" fmla="*/ 23653 w 54638"/>
                  <a:gd name="connsiteY1" fmla="*/ 321 h 39632"/>
                  <a:gd name="connsiteX2" fmla="*/ 3763 w 54638"/>
                  <a:gd name="connsiteY2" fmla="*/ 11724 h 39632"/>
                  <a:gd name="connsiteX3" fmla="*/ 2901 w 54638"/>
                  <a:gd name="connsiteY3" fmla="*/ 32940 h 39632"/>
                  <a:gd name="connsiteX4" fmla="*/ 26371 w 54638"/>
                  <a:gd name="connsiteY4" fmla="*/ 38178 h 39632"/>
                  <a:gd name="connsiteX5" fmla="*/ 48647 w 54638"/>
                  <a:gd name="connsiteY5" fmla="*/ 23990 h 39632"/>
                  <a:gd name="connsiteX6" fmla="*/ 53620 w 54638"/>
                  <a:gd name="connsiteY6" fmla="*/ 18553 h 39632"/>
                  <a:gd name="connsiteX7" fmla="*/ 53620 w 54638"/>
                  <a:gd name="connsiteY7" fmla="*/ 11923 h 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38" h="39632">
                    <a:moveTo>
                      <a:pt x="52691" y="11393"/>
                    </a:moveTo>
                    <a:cubicBezTo>
                      <a:pt x="45564" y="2946"/>
                      <a:pt x="34592" y="-1237"/>
                      <a:pt x="23653" y="321"/>
                    </a:cubicBezTo>
                    <a:cubicBezTo>
                      <a:pt x="15743" y="1242"/>
                      <a:pt x="8556" y="5360"/>
                      <a:pt x="3763" y="11724"/>
                    </a:cubicBezTo>
                    <a:cubicBezTo>
                      <a:pt x="-918" y="17923"/>
                      <a:pt x="-1262" y="26383"/>
                      <a:pt x="2901" y="32940"/>
                    </a:cubicBezTo>
                    <a:cubicBezTo>
                      <a:pt x="8948" y="39265"/>
                      <a:pt x="18210" y="41327"/>
                      <a:pt x="26371" y="38178"/>
                    </a:cubicBezTo>
                    <a:cubicBezTo>
                      <a:pt x="34652" y="34955"/>
                      <a:pt x="42223" y="30136"/>
                      <a:pt x="48647" y="23990"/>
                    </a:cubicBezTo>
                    <a:cubicBezTo>
                      <a:pt x="50636" y="22511"/>
                      <a:pt x="52327" y="20668"/>
                      <a:pt x="53620" y="18553"/>
                    </a:cubicBezTo>
                    <a:cubicBezTo>
                      <a:pt x="54979" y="16551"/>
                      <a:pt x="54979" y="13925"/>
                      <a:pt x="53620" y="11923"/>
                    </a:cubicBezTo>
                  </a:path>
                </a:pathLst>
              </a:custGeom>
              <a:solidFill>
                <a:srgbClr val="FF725E"/>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7" name="任意多边形: 形状 106"/>
              <p:cNvSpPr/>
              <p:nvPr>
                <p:custDataLst>
                  <p:tags r:id="rId16"/>
                </p:custDataLst>
              </p:nvPr>
            </p:nvSpPr>
            <p:spPr>
              <a:xfrm>
                <a:off x="2380259" y="3552591"/>
                <a:ext cx="60596" cy="49832"/>
              </a:xfrm>
              <a:custGeom>
                <a:avLst/>
                <a:gdLst>
                  <a:gd name="connsiteX0" fmla="*/ 2702 w 60596"/>
                  <a:gd name="connsiteY0" fmla="*/ 1 h 49832"/>
                  <a:gd name="connsiteX1" fmla="*/ 23055 w 60596"/>
                  <a:gd name="connsiteY1" fmla="*/ 32222 h 49832"/>
                  <a:gd name="connsiteX2" fmla="*/ 60580 w 60596"/>
                  <a:gd name="connsiteY2" fmla="*/ 45482 h 49832"/>
                  <a:gd name="connsiteX3" fmla="*/ 47321 w 60596"/>
                  <a:gd name="connsiteY3" fmla="*/ 49791 h 49832"/>
                  <a:gd name="connsiteX4" fmla="*/ 16028 w 60596"/>
                  <a:gd name="connsiteY4" fmla="*/ 39846 h 49832"/>
                  <a:gd name="connsiteX5" fmla="*/ 182 w 60596"/>
                  <a:gd name="connsiteY5" fmla="*/ 12796 h 49832"/>
                  <a:gd name="connsiteX6" fmla="*/ 2702 w 60596"/>
                  <a:gd name="connsiteY6" fmla="*/ 1 h 4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96" h="49832">
                    <a:moveTo>
                      <a:pt x="2702" y="1"/>
                    </a:moveTo>
                    <a:cubicBezTo>
                      <a:pt x="5619" y="1"/>
                      <a:pt x="6149" y="19028"/>
                      <a:pt x="23055" y="32222"/>
                    </a:cubicBezTo>
                    <a:cubicBezTo>
                      <a:pt x="39962" y="45415"/>
                      <a:pt x="60381" y="42763"/>
                      <a:pt x="60580" y="45482"/>
                    </a:cubicBezTo>
                    <a:cubicBezTo>
                      <a:pt x="60912" y="46675"/>
                      <a:pt x="56138" y="49327"/>
                      <a:pt x="47321" y="49791"/>
                    </a:cubicBezTo>
                    <a:cubicBezTo>
                      <a:pt x="36043" y="50262"/>
                      <a:pt x="24965" y="46741"/>
                      <a:pt x="16028" y="39846"/>
                    </a:cubicBezTo>
                    <a:cubicBezTo>
                      <a:pt x="7462" y="33203"/>
                      <a:pt x="1787" y="23517"/>
                      <a:pt x="182" y="12796"/>
                    </a:cubicBezTo>
                    <a:cubicBezTo>
                      <a:pt x="-613" y="4774"/>
                      <a:pt x="1376" y="-66"/>
                      <a:pt x="2702" y="1"/>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8" name="任意多边形: 形状 107"/>
              <p:cNvSpPr/>
              <p:nvPr>
                <p:custDataLst>
                  <p:tags r:id="rId17"/>
                </p:custDataLst>
              </p:nvPr>
            </p:nvSpPr>
            <p:spPr>
              <a:xfrm>
                <a:off x="2289755" y="3341875"/>
                <a:ext cx="80879" cy="25026"/>
              </a:xfrm>
              <a:custGeom>
                <a:avLst/>
                <a:gdLst>
                  <a:gd name="connsiteX0" fmla="*/ 80808 w 80879"/>
                  <a:gd name="connsiteY0" fmla="*/ 12417 h 25026"/>
                  <a:gd name="connsiteX1" fmla="*/ 40631 w 80879"/>
                  <a:gd name="connsiteY1" fmla="*/ 18583 h 25026"/>
                  <a:gd name="connsiteX2" fmla="*/ 322 w 80879"/>
                  <a:gd name="connsiteY2" fmla="*/ 23555 h 25026"/>
                  <a:gd name="connsiteX3" fmla="*/ 8476 w 80879"/>
                  <a:gd name="connsiteY3" fmla="*/ 12085 h 25026"/>
                  <a:gd name="connsiteX4" fmla="*/ 38112 w 80879"/>
                  <a:gd name="connsiteY4" fmla="*/ 748 h 25026"/>
                  <a:gd name="connsiteX5" fmla="*/ 69803 w 80879"/>
                  <a:gd name="connsiteY5" fmla="*/ 3533 h 25026"/>
                  <a:gd name="connsiteX6" fmla="*/ 80808 w 80879"/>
                  <a:gd name="connsiteY6" fmla="*/ 12417 h 2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79" h="25026">
                    <a:moveTo>
                      <a:pt x="80808" y="12417"/>
                    </a:moveTo>
                    <a:cubicBezTo>
                      <a:pt x="79151" y="17323"/>
                      <a:pt x="61383" y="15533"/>
                      <a:pt x="40631" y="18583"/>
                    </a:cubicBezTo>
                    <a:cubicBezTo>
                      <a:pt x="19880" y="21632"/>
                      <a:pt x="3173" y="27865"/>
                      <a:pt x="322" y="23555"/>
                    </a:cubicBezTo>
                    <a:cubicBezTo>
                      <a:pt x="-1004" y="21566"/>
                      <a:pt x="1780" y="16925"/>
                      <a:pt x="8476" y="12085"/>
                    </a:cubicBezTo>
                    <a:cubicBezTo>
                      <a:pt x="17294" y="5966"/>
                      <a:pt x="27464" y="2074"/>
                      <a:pt x="38112" y="748"/>
                    </a:cubicBezTo>
                    <a:cubicBezTo>
                      <a:pt x="48746" y="-843"/>
                      <a:pt x="59606" y="112"/>
                      <a:pt x="69803" y="3533"/>
                    </a:cubicBezTo>
                    <a:cubicBezTo>
                      <a:pt x="77493" y="6450"/>
                      <a:pt x="81471" y="10096"/>
                      <a:pt x="80808" y="12417"/>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09" name="任意多边形: 形状 108"/>
              <p:cNvSpPr/>
              <p:nvPr>
                <p:custDataLst>
                  <p:tags r:id="rId18"/>
                </p:custDataLst>
              </p:nvPr>
            </p:nvSpPr>
            <p:spPr>
              <a:xfrm>
                <a:off x="2472750" y="3322260"/>
                <a:ext cx="69670" cy="19689"/>
              </a:xfrm>
              <a:custGeom>
                <a:avLst/>
                <a:gdLst>
                  <a:gd name="connsiteX0" fmla="*/ 69195 w 69670"/>
                  <a:gd name="connsiteY0" fmla="*/ 17446 h 19689"/>
                  <a:gd name="connsiteX1" fmla="*/ 34786 w 69670"/>
                  <a:gd name="connsiteY1" fmla="*/ 18109 h 19689"/>
                  <a:gd name="connsiteX2" fmla="*/ 443 w 69670"/>
                  <a:gd name="connsiteY2" fmla="*/ 17512 h 19689"/>
                  <a:gd name="connsiteX3" fmla="*/ 7073 w 69670"/>
                  <a:gd name="connsiteY3" fmla="*/ 7435 h 19689"/>
                  <a:gd name="connsiteX4" fmla="*/ 34786 w 69670"/>
                  <a:gd name="connsiteY4" fmla="*/ 9 h 19689"/>
                  <a:gd name="connsiteX5" fmla="*/ 62433 w 69670"/>
                  <a:gd name="connsiteY5" fmla="*/ 7369 h 19689"/>
                  <a:gd name="connsiteX6" fmla="*/ 69195 w 69670"/>
                  <a:gd name="connsiteY6" fmla="*/ 17446 h 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70" h="19689">
                    <a:moveTo>
                      <a:pt x="69195" y="17446"/>
                    </a:moveTo>
                    <a:cubicBezTo>
                      <a:pt x="65681" y="21623"/>
                      <a:pt x="51626" y="17446"/>
                      <a:pt x="34786" y="18109"/>
                    </a:cubicBezTo>
                    <a:cubicBezTo>
                      <a:pt x="17946" y="18772"/>
                      <a:pt x="3825" y="21623"/>
                      <a:pt x="443" y="17512"/>
                    </a:cubicBezTo>
                    <a:cubicBezTo>
                      <a:pt x="-1015" y="15523"/>
                      <a:pt x="1106" y="11413"/>
                      <a:pt x="7073" y="7435"/>
                    </a:cubicBezTo>
                    <a:cubicBezTo>
                      <a:pt x="15454" y="2462"/>
                      <a:pt x="25040" y="-110"/>
                      <a:pt x="34786" y="9"/>
                    </a:cubicBezTo>
                    <a:cubicBezTo>
                      <a:pt x="44512" y="-176"/>
                      <a:pt x="54093" y="2370"/>
                      <a:pt x="62433" y="7369"/>
                    </a:cubicBezTo>
                    <a:cubicBezTo>
                      <a:pt x="68599" y="11347"/>
                      <a:pt x="70720" y="15457"/>
                      <a:pt x="69195" y="17446"/>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0" name="任意多边形: 形状 109"/>
              <p:cNvSpPr/>
              <p:nvPr>
                <p:custDataLst>
                  <p:tags r:id="rId19"/>
                </p:custDataLst>
              </p:nvPr>
            </p:nvSpPr>
            <p:spPr>
              <a:xfrm>
                <a:off x="1855018" y="3176080"/>
                <a:ext cx="613214" cy="508986"/>
              </a:xfrm>
              <a:custGeom>
                <a:avLst/>
                <a:gdLst>
                  <a:gd name="connsiteX0" fmla="*/ 77310 w 613214"/>
                  <a:gd name="connsiteY0" fmla="*/ 240068 h 508986"/>
                  <a:gd name="connsiteX1" fmla="*/ 86791 w 613214"/>
                  <a:gd name="connsiteY1" fmla="*/ 172178 h 508986"/>
                  <a:gd name="connsiteX2" fmla="*/ 165620 w 613214"/>
                  <a:gd name="connsiteY2" fmla="*/ 135846 h 508986"/>
                  <a:gd name="connsiteX3" fmla="*/ 180073 w 613214"/>
                  <a:gd name="connsiteY3" fmla="*/ 103227 h 508986"/>
                  <a:gd name="connsiteX4" fmla="*/ 299941 w 613214"/>
                  <a:gd name="connsiteY4" fmla="*/ 0 h 508986"/>
                  <a:gd name="connsiteX5" fmla="*/ 313201 w 613214"/>
                  <a:gd name="connsiteY5" fmla="*/ 67824 h 508986"/>
                  <a:gd name="connsiteX6" fmla="*/ 334152 w 613214"/>
                  <a:gd name="connsiteY6" fmla="*/ 60000 h 508986"/>
                  <a:gd name="connsiteX7" fmla="*/ 609225 w 613214"/>
                  <a:gd name="connsiteY7" fmla="*/ 4044 h 508986"/>
                  <a:gd name="connsiteX8" fmla="*/ 589734 w 613214"/>
                  <a:gd name="connsiteY8" fmla="*/ 62122 h 508986"/>
                  <a:gd name="connsiteX9" fmla="*/ 527612 w 613214"/>
                  <a:gd name="connsiteY9" fmla="*/ 86387 h 508986"/>
                  <a:gd name="connsiteX10" fmla="*/ 474572 w 613214"/>
                  <a:gd name="connsiteY10" fmla="*/ 124310 h 508986"/>
                  <a:gd name="connsiteX11" fmla="*/ 461710 w 613214"/>
                  <a:gd name="connsiteY11" fmla="*/ 193924 h 508986"/>
                  <a:gd name="connsiteX12" fmla="*/ 376318 w 613214"/>
                  <a:gd name="connsiteY12" fmla="*/ 279251 h 508986"/>
                  <a:gd name="connsiteX13" fmla="*/ 382947 w 613214"/>
                  <a:gd name="connsiteY13" fmla="*/ 370412 h 508986"/>
                  <a:gd name="connsiteX14" fmla="*/ 344892 w 613214"/>
                  <a:gd name="connsiteY14" fmla="*/ 464158 h 508986"/>
                  <a:gd name="connsiteX15" fmla="*/ 286151 w 613214"/>
                  <a:gd name="connsiteY15" fmla="*/ 508048 h 508986"/>
                  <a:gd name="connsiteX16" fmla="*/ 2193 w 613214"/>
                  <a:gd name="connsiteY16" fmla="*/ 318102 h 508986"/>
                  <a:gd name="connsiteX17" fmla="*/ 77310 w 613214"/>
                  <a:gd name="connsiteY17" fmla="*/ 240068 h 50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214" h="508986">
                    <a:moveTo>
                      <a:pt x="77310" y="240068"/>
                    </a:moveTo>
                    <a:cubicBezTo>
                      <a:pt x="90172" y="218057"/>
                      <a:pt x="67498" y="192333"/>
                      <a:pt x="86791" y="172178"/>
                    </a:cubicBezTo>
                    <a:cubicBezTo>
                      <a:pt x="104360" y="153880"/>
                      <a:pt x="149112" y="154609"/>
                      <a:pt x="165620" y="135846"/>
                    </a:cubicBezTo>
                    <a:cubicBezTo>
                      <a:pt x="178548" y="121194"/>
                      <a:pt x="178880" y="117283"/>
                      <a:pt x="180073" y="103227"/>
                    </a:cubicBezTo>
                    <a:cubicBezTo>
                      <a:pt x="181134" y="85592"/>
                      <a:pt x="191344" y="11735"/>
                      <a:pt x="299941" y="0"/>
                    </a:cubicBezTo>
                    <a:lnTo>
                      <a:pt x="313201" y="67824"/>
                    </a:lnTo>
                    <a:cubicBezTo>
                      <a:pt x="319831" y="64840"/>
                      <a:pt x="327124" y="62321"/>
                      <a:pt x="334152" y="60000"/>
                    </a:cubicBezTo>
                    <a:cubicBezTo>
                      <a:pt x="423310" y="30537"/>
                      <a:pt x="515645" y="11755"/>
                      <a:pt x="609225" y="4044"/>
                    </a:cubicBezTo>
                    <a:cubicBezTo>
                      <a:pt x="619833" y="23934"/>
                      <a:pt x="607899" y="49127"/>
                      <a:pt x="589734" y="62122"/>
                    </a:cubicBezTo>
                    <a:cubicBezTo>
                      <a:pt x="571568" y="75117"/>
                      <a:pt x="548893" y="79559"/>
                      <a:pt x="527612" y="86387"/>
                    </a:cubicBezTo>
                    <a:cubicBezTo>
                      <a:pt x="506330" y="93216"/>
                      <a:pt x="484385" y="104155"/>
                      <a:pt x="474572" y="124310"/>
                    </a:cubicBezTo>
                    <a:cubicBezTo>
                      <a:pt x="464362" y="145725"/>
                      <a:pt x="470793" y="172046"/>
                      <a:pt x="461710" y="193924"/>
                    </a:cubicBezTo>
                    <a:cubicBezTo>
                      <a:pt x="445998" y="231648"/>
                      <a:pt x="391832" y="241460"/>
                      <a:pt x="376318" y="279251"/>
                    </a:cubicBezTo>
                    <a:cubicBezTo>
                      <a:pt x="364583" y="307825"/>
                      <a:pt x="379964" y="339649"/>
                      <a:pt x="382947" y="370412"/>
                    </a:cubicBezTo>
                    <a:cubicBezTo>
                      <a:pt x="385792" y="405921"/>
                      <a:pt x="371677" y="440682"/>
                      <a:pt x="344892" y="464158"/>
                    </a:cubicBezTo>
                    <a:cubicBezTo>
                      <a:pt x="323942" y="482191"/>
                      <a:pt x="288273" y="514943"/>
                      <a:pt x="286151" y="508048"/>
                    </a:cubicBezTo>
                    <a:lnTo>
                      <a:pt x="2193" y="318102"/>
                    </a:lnTo>
                    <a:cubicBezTo>
                      <a:pt x="-13519" y="276996"/>
                      <a:pt x="59741" y="270234"/>
                      <a:pt x="77310" y="240068"/>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1" name="任意多边形: 形状 110"/>
              <p:cNvSpPr/>
              <p:nvPr>
                <p:custDataLst>
                  <p:tags r:id="rId20"/>
                </p:custDataLst>
              </p:nvPr>
            </p:nvSpPr>
            <p:spPr>
              <a:xfrm>
                <a:off x="1985096" y="3129269"/>
                <a:ext cx="511501" cy="450239"/>
              </a:xfrm>
              <a:custGeom>
                <a:avLst/>
                <a:gdLst>
                  <a:gd name="connsiteX0" fmla="*/ 4779 w 511501"/>
                  <a:gd name="connsiteY0" fmla="*/ 450239 h 450239"/>
                  <a:gd name="connsiteX1" fmla="*/ 4116 w 511501"/>
                  <a:gd name="connsiteY1" fmla="*/ 448250 h 450239"/>
                  <a:gd name="connsiteX2" fmla="*/ 2260 w 511501"/>
                  <a:gd name="connsiteY2" fmla="*/ 442350 h 450239"/>
                  <a:gd name="connsiteX3" fmla="*/ 2260 w 511501"/>
                  <a:gd name="connsiteY3" fmla="*/ 418946 h 450239"/>
                  <a:gd name="connsiteX4" fmla="*/ 20691 w 511501"/>
                  <a:gd name="connsiteY4" fmla="*/ 387388 h 450239"/>
                  <a:gd name="connsiteX5" fmla="*/ 41045 w 511501"/>
                  <a:gd name="connsiteY5" fmla="*/ 376913 h 450239"/>
                  <a:gd name="connsiteX6" fmla="*/ 66901 w 511501"/>
                  <a:gd name="connsiteY6" fmla="*/ 371675 h 450239"/>
                  <a:gd name="connsiteX7" fmla="*/ 79564 w 511501"/>
                  <a:gd name="connsiteY7" fmla="*/ 365045 h 450239"/>
                  <a:gd name="connsiteX8" fmla="*/ 88316 w 511501"/>
                  <a:gd name="connsiteY8" fmla="*/ 352714 h 450239"/>
                  <a:gd name="connsiteX9" fmla="*/ 93023 w 511501"/>
                  <a:gd name="connsiteY9" fmla="*/ 321421 h 450239"/>
                  <a:gd name="connsiteX10" fmla="*/ 93620 w 511501"/>
                  <a:gd name="connsiteY10" fmla="*/ 288271 h 450239"/>
                  <a:gd name="connsiteX11" fmla="*/ 99520 w 511501"/>
                  <a:gd name="connsiteY11" fmla="*/ 272293 h 450239"/>
                  <a:gd name="connsiteX12" fmla="*/ 112117 w 511501"/>
                  <a:gd name="connsiteY12" fmla="*/ 260360 h 450239"/>
                  <a:gd name="connsiteX13" fmla="*/ 147189 w 511501"/>
                  <a:gd name="connsiteY13" fmla="*/ 248956 h 450239"/>
                  <a:gd name="connsiteX14" fmla="*/ 184515 w 511501"/>
                  <a:gd name="connsiteY14" fmla="*/ 236426 h 450239"/>
                  <a:gd name="connsiteX15" fmla="*/ 198969 w 511501"/>
                  <a:gd name="connsiteY15" fmla="*/ 221906 h 450239"/>
                  <a:gd name="connsiteX16" fmla="*/ 206328 w 511501"/>
                  <a:gd name="connsiteY16" fmla="*/ 202547 h 450239"/>
                  <a:gd name="connsiteX17" fmla="*/ 212958 w 511501"/>
                  <a:gd name="connsiteY17" fmla="*/ 161309 h 450239"/>
                  <a:gd name="connsiteX18" fmla="*/ 264671 w 511501"/>
                  <a:gd name="connsiteY18" fmla="*/ 103629 h 450239"/>
                  <a:gd name="connsiteX19" fmla="*/ 302991 w 511501"/>
                  <a:gd name="connsiteY19" fmla="*/ 98392 h 450239"/>
                  <a:gd name="connsiteX20" fmla="*/ 321953 w 511501"/>
                  <a:gd name="connsiteY20" fmla="*/ 95474 h 450239"/>
                  <a:gd name="connsiteX21" fmla="*/ 338528 w 511501"/>
                  <a:gd name="connsiteY21" fmla="*/ 86325 h 450239"/>
                  <a:gd name="connsiteX22" fmla="*/ 355566 w 511501"/>
                  <a:gd name="connsiteY22" fmla="*/ 54833 h 450239"/>
                  <a:gd name="connsiteX23" fmla="*/ 373069 w 511501"/>
                  <a:gd name="connsiteY23" fmla="*/ 26855 h 450239"/>
                  <a:gd name="connsiteX24" fmla="*/ 426108 w 511501"/>
                  <a:gd name="connsiteY24" fmla="*/ 1860 h 450239"/>
                  <a:gd name="connsiteX25" fmla="*/ 473114 w 511501"/>
                  <a:gd name="connsiteY25" fmla="*/ 13529 h 450239"/>
                  <a:gd name="connsiteX26" fmla="*/ 499634 w 511501"/>
                  <a:gd name="connsiteY26" fmla="*/ 39518 h 450239"/>
                  <a:gd name="connsiteX27" fmla="*/ 509446 w 511501"/>
                  <a:gd name="connsiteY27" fmla="*/ 60933 h 450239"/>
                  <a:gd name="connsiteX28" fmla="*/ 510971 w 511501"/>
                  <a:gd name="connsiteY28" fmla="*/ 66966 h 450239"/>
                  <a:gd name="connsiteX29" fmla="*/ 511501 w 511501"/>
                  <a:gd name="connsiteY29" fmla="*/ 68955 h 450239"/>
                  <a:gd name="connsiteX30" fmla="*/ 509976 w 511501"/>
                  <a:gd name="connsiteY30" fmla="*/ 60800 h 450239"/>
                  <a:gd name="connsiteX31" fmla="*/ 500496 w 511501"/>
                  <a:gd name="connsiteY31" fmla="*/ 38988 h 450239"/>
                  <a:gd name="connsiteX32" fmla="*/ 473976 w 511501"/>
                  <a:gd name="connsiteY32" fmla="*/ 12468 h 450239"/>
                  <a:gd name="connsiteX33" fmla="*/ 426042 w 511501"/>
                  <a:gd name="connsiteY33" fmla="*/ 203 h 450239"/>
                  <a:gd name="connsiteX34" fmla="*/ 371876 w 511501"/>
                  <a:gd name="connsiteY34" fmla="*/ 25595 h 450239"/>
                  <a:gd name="connsiteX35" fmla="*/ 353776 w 511501"/>
                  <a:gd name="connsiteY35" fmla="*/ 54170 h 450239"/>
                  <a:gd name="connsiteX36" fmla="*/ 337202 w 511501"/>
                  <a:gd name="connsiteY36" fmla="*/ 84800 h 450239"/>
                  <a:gd name="connsiteX37" fmla="*/ 303124 w 511501"/>
                  <a:gd name="connsiteY37" fmla="*/ 96137 h 450239"/>
                  <a:gd name="connsiteX38" fmla="*/ 264207 w 511501"/>
                  <a:gd name="connsiteY38" fmla="*/ 101375 h 450239"/>
                  <a:gd name="connsiteX39" fmla="*/ 210770 w 511501"/>
                  <a:gd name="connsiteY39" fmla="*/ 161044 h 450239"/>
                  <a:gd name="connsiteX40" fmla="*/ 204140 w 511501"/>
                  <a:gd name="connsiteY40" fmla="*/ 202215 h 450239"/>
                  <a:gd name="connsiteX41" fmla="*/ 197112 w 511501"/>
                  <a:gd name="connsiteY41" fmla="*/ 220845 h 450239"/>
                  <a:gd name="connsiteX42" fmla="*/ 183455 w 511501"/>
                  <a:gd name="connsiteY42" fmla="*/ 234503 h 450239"/>
                  <a:gd name="connsiteX43" fmla="*/ 111189 w 511501"/>
                  <a:gd name="connsiteY43" fmla="*/ 258569 h 450239"/>
                  <a:gd name="connsiteX44" fmla="*/ 97929 w 511501"/>
                  <a:gd name="connsiteY44" fmla="*/ 271299 h 450239"/>
                  <a:gd name="connsiteX45" fmla="*/ 91697 w 511501"/>
                  <a:gd name="connsiteY45" fmla="*/ 288139 h 450239"/>
                  <a:gd name="connsiteX46" fmla="*/ 91167 w 511501"/>
                  <a:gd name="connsiteY46" fmla="*/ 321951 h 450239"/>
                  <a:gd name="connsiteX47" fmla="*/ 86791 w 511501"/>
                  <a:gd name="connsiteY47" fmla="*/ 352382 h 450239"/>
                  <a:gd name="connsiteX48" fmla="*/ 78636 w 511501"/>
                  <a:gd name="connsiteY48" fmla="*/ 364051 h 450239"/>
                  <a:gd name="connsiteX49" fmla="*/ 66636 w 511501"/>
                  <a:gd name="connsiteY49" fmla="*/ 370681 h 450239"/>
                  <a:gd name="connsiteX50" fmla="*/ 40978 w 511501"/>
                  <a:gd name="connsiteY50" fmla="*/ 376117 h 450239"/>
                  <a:gd name="connsiteX51" fmla="*/ 20094 w 511501"/>
                  <a:gd name="connsiteY51" fmla="*/ 387123 h 450239"/>
                  <a:gd name="connsiteX52" fmla="*/ 1067 w 511501"/>
                  <a:gd name="connsiteY52" fmla="*/ 418946 h 450239"/>
                  <a:gd name="connsiteX53" fmla="*/ 1796 w 511501"/>
                  <a:gd name="connsiteY53" fmla="*/ 442681 h 450239"/>
                  <a:gd name="connsiteX54" fmla="*/ 3851 w 511501"/>
                  <a:gd name="connsiteY54" fmla="*/ 448516 h 450239"/>
                  <a:gd name="connsiteX55" fmla="*/ 4779 w 511501"/>
                  <a:gd name="connsiteY55" fmla="*/ 450239 h 4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1501" h="450239">
                    <a:moveTo>
                      <a:pt x="4779" y="450239"/>
                    </a:moveTo>
                    <a:cubicBezTo>
                      <a:pt x="4779" y="450239"/>
                      <a:pt x="4779" y="449510"/>
                      <a:pt x="4116" y="448250"/>
                    </a:cubicBezTo>
                    <a:cubicBezTo>
                      <a:pt x="3334" y="446341"/>
                      <a:pt x="2717" y="444365"/>
                      <a:pt x="2260" y="442350"/>
                    </a:cubicBezTo>
                    <a:cubicBezTo>
                      <a:pt x="470" y="434653"/>
                      <a:pt x="470" y="426644"/>
                      <a:pt x="2260" y="418946"/>
                    </a:cubicBezTo>
                    <a:cubicBezTo>
                      <a:pt x="4846" y="406721"/>
                      <a:pt x="11310" y="395649"/>
                      <a:pt x="20691" y="387388"/>
                    </a:cubicBezTo>
                    <a:cubicBezTo>
                      <a:pt x="26552" y="382330"/>
                      <a:pt x="33526" y="378743"/>
                      <a:pt x="41045" y="376913"/>
                    </a:cubicBezTo>
                    <a:cubicBezTo>
                      <a:pt x="49001" y="374924"/>
                      <a:pt x="57885" y="374460"/>
                      <a:pt x="66901" y="371675"/>
                    </a:cubicBezTo>
                    <a:cubicBezTo>
                      <a:pt x="71529" y="370349"/>
                      <a:pt x="75838" y="368095"/>
                      <a:pt x="79564" y="365045"/>
                    </a:cubicBezTo>
                    <a:cubicBezTo>
                      <a:pt x="83350" y="361624"/>
                      <a:pt x="86334" y="357414"/>
                      <a:pt x="88316" y="352714"/>
                    </a:cubicBezTo>
                    <a:cubicBezTo>
                      <a:pt x="92042" y="342723"/>
                      <a:pt x="93646" y="332068"/>
                      <a:pt x="93023" y="321421"/>
                    </a:cubicBezTo>
                    <a:cubicBezTo>
                      <a:pt x="92141" y="310375"/>
                      <a:pt x="92347" y="299277"/>
                      <a:pt x="93620" y="288271"/>
                    </a:cubicBezTo>
                    <a:cubicBezTo>
                      <a:pt x="94528" y="282609"/>
                      <a:pt x="96530" y="277186"/>
                      <a:pt x="99520" y="272293"/>
                    </a:cubicBezTo>
                    <a:cubicBezTo>
                      <a:pt x="102789" y="267434"/>
                      <a:pt x="107092" y="263363"/>
                      <a:pt x="112117" y="260360"/>
                    </a:cubicBezTo>
                    <a:cubicBezTo>
                      <a:pt x="123103" y="254658"/>
                      <a:pt x="134950" y="250806"/>
                      <a:pt x="147189" y="248956"/>
                    </a:cubicBezTo>
                    <a:cubicBezTo>
                      <a:pt x="160257" y="246947"/>
                      <a:pt x="172880" y="242711"/>
                      <a:pt x="184515" y="236426"/>
                    </a:cubicBezTo>
                    <a:cubicBezTo>
                      <a:pt x="190383" y="232759"/>
                      <a:pt x="195329" y="227787"/>
                      <a:pt x="198969" y="221906"/>
                    </a:cubicBezTo>
                    <a:cubicBezTo>
                      <a:pt x="202463" y="215900"/>
                      <a:pt x="204949" y="209356"/>
                      <a:pt x="206328" y="202547"/>
                    </a:cubicBezTo>
                    <a:cubicBezTo>
                      <a:pt x="209377" y="189287"/>
                      <a:pt x="209775" y="174900"/>
                      <a:pt x="212958" y="161309"/>
                    </a:cubicBezTo>
                    <a:cubicBezTo>
                      <a:pt x="219110" y="134458"/>
                      <a:pt x="238648" y="112666"/>
                      <a:pt x="264671" y="103629"/>
                    </a:cubicBezTo>
                    <a:cubicBezTo>
                      <a:pt x="277142" y="100109"/>
                      <a:pt x="290037" y="98345"/>
                      <a:pt x="302991" y="98392"/>
                    </a:cubicBezTo>
                    <a:cubicBezTo>
                      <a:pt x="309396" y="98087"/>
                      <a:pt x="315754" y="97105"/>
                      <a:pt x="321953" y="95474"/>
                    </a:cubicBezTo>
                    <a:cubicBezTo>
                      <a:pt x="328119" y="93771"/>
                      <a:pt x="333794" y="90635"/>
                      <a:pt x="338528" y="86325"/>
                    </a:cubicBezTo>
                    <a:cubicBezTo>
                      <a:pt x="347809" y="77441"/>
                      <a:pt x="351323" y="65308"/>
                      <a:pt x="355566" y="54833"/>
                    </a:cubicBezTo>
                    <a:cubicBezTo>
                      <a:pt x="359412" y="44404"/>
                      <a:pt x="365372" y="34877"/>
                      <a:pt x="373069" y="26855"/>
                    </a:cubicBezTo>
                    <a:cubicBezTo>
                      <a:pt x="387191" y="12448"/>
                      <a:pt x="406007" y="3578"/>
                      <a:pt x="426108" y="1860"/>
                    </a:cubicBezTo>
                    <a:cubicBezTo>
                      <a:pt x="442630" y="521"/>
                      <a:pt x="459138" y="4618"/>
                      <a:pt x="473114" y="13529"/>
                    </a:cubicBezTo>
                    <a:cubicBezTo>
                      <a:pt x="483715" y="20185"/>
                      <a:pt x="492765" y="29050"/>
                      <a:pt x="499634" y="39518"/>
                    </a:cubicBezTo>
                    <a:cubicBezTo>
                      <a:pt x="503950" y="46128"/>
                      <a:pt x="507258" y="53348"/>
                      <a:pt x="509446" y="60933"/>
                    </a:cubicBezTo>
                    <a:cubicBezTo>
                      <a:pt x="510308" y="63518"/>
                      <a:pt x="510573" y="65574"/>
                      <a:pt x="510971" y="66966"/>
                    </a:cubicBezTo>
                    <a:cubicBezTo>
                      <a:pt x="511090" y="67642"/>
                      <a:pt x="511269" y="68305"/>
                      <a:pt x="511501" y="68955"/>
                    </a:cubicBezTo>
                    <a:cubicBezTo>
                      <a:pt x="511163" y="66210"/>
                      <a:pt x="510653" y="63485"/>
                      <a:pt x="509976" y="60800"/>
                    </a:cubicBezTo>
                    <a:cubicBezTo>
                      <a:pt x="507961" y="53083"/>
                      <a:pt x="504765" y="45724"/>
                      <a:pt x="500496" y="38988"/>
                    </a:cubicBezTo>
                    <a:cubicBezTo>
                      <a:pt x="493680" y="28334"/>
                      <a:pt x="484630" y="19284"/>
                      <a:pt x="473976" y="12468"/>
                    </a:cubicBezTo>
                    <a:cubicBezTo>
                      <a:pt x="459748" y="3286"/>
                      <a:pt x="442928" y="-1017"/>
                      <a:pt x="426042" y="203"/>
                    </a:cubicBezTo>
                    <a:cubicBezTo>
                      <a:pt x="405536" y="1927"/>
                      <a:pt x="386322" y="10937"/>
                      <a:pt x="371876" y="25595"/>
                    </a:cubicBezTo>
                    <a:cubicBezTo>
                      <a:pt x="363907" y="33744"/>
                      <a:pt x="357734" y="43483"/>
                      <a:pt x="353776" y="54170"/>
                    </a:cubicBezTo>
                    <a:cubicBezTo>
                      <a:pt x="349467" y="64778"/>
                      <a:pt x="345887" y="76579"/>
                      <a:pt x="337202" y="84800"/>
                    </a:cubicBezTo>
                    <a:cubicBezTo>
                      <a:pt x="328516" y="93021"/>
                      <a:pt x="315654" y="95342"/>
                      <a:pt x="303124" y="96137"/>
                    </a:cubicBezTo>
                    <a:cubicBezTo>
                      <a:pt x="289970" y="96071"/>
                      <a:pt x="276876" y="97828"/>
                      <a:pt x="264207" y="101375"/>
                    </a:cubicBezTo>
                    <a:cubicBezTo>
                      <a:pt x="237296" y="110723"/>
                      <a:pt x="217101" y="133271"/>
                      <a:pt x="210770" y="161044"/>
                    </a:cubicBezTo>
                    <a:cubicBezTo>
                      <a:pt x="207720" y="174967"/>
                      <a:pt x="207322" y="188956"/>
                      <a:pt x="204140" y="202215"/>
                    </a:cubicBezTo>
                    <a:cubicBezTo>
                      <a:pt x="202834" y="208772"/>
                      <a:pt x="200460" y="215064"/>
                      <a:pt x="197112" y="220845"/>
                    </a:cubicBezTo>
                    <a:cubicBezTo>
                      <a:pt x="193685" y="226395"/>
                      <a:pt x="189004" y="231075"/>
                      <a:pt x="183455" y="234503"/>
                    </a:cubicBezTo>
                    <a:cubicBezTo>
                      <a:pt x="160913" y="248161"/>
                      <a:pt x="132935" y="245575"/>
                      <a:pt x="111189" y="258569"/>
                    </a:cubicBezTo>
                    <a:cubicBezTo>
                      <a:pt x="105885" y="261778"/>
                      <a:pt x="101357" y="266128"/>
                      <a:pt x="97929" y="271299"/>
                    </a:cubicBezTo>
                    <a:cubicBezTo>
                      <a:pt x="94740" y="276437"/>
                      <a:pt x="92619" y="282165"/>
                      <a:pt x="91697" y="288139"/>
                    </a:cubicBezTo>
                    <a:cubicBezTo>
                      <a:pt x="90431" y="299363"/>
                      <a:pt x="90258" y="310687"/>
                      <a:pt x="91167" y="321951"/>
                    </a:cubicBezTo>
                    <a:cubicBezTo>
                      <a:pt x="91889" y="332294"/>
                      <a:pt x="90398" y="342663"/>
                      <a:pt x="86791" y="352382"/>
                    </a:cubicBezTo>
                    <a:cubicBezTo>
                      <a:pt x="84988" y="356838"/>
                      <a:pt x="82196" y="360822"/>
                      <a:pt x="78636" y="364051"/>
                    </a:cubicBezTo>
                    <a:cubicBezTo>
                      <a:pt x="75156" y="367094"/>
                      <a:pt x="71065" y="369355"/>
                      <a:pt x="66636" y="370681"/>
                    </a:cubicBezTo>
                    <a:cubicBezTo>
                      <a:pt x="58017" y="373465"/>
                      <a:pt x="49133" y="373996"/>
                      <a:pt x="40978" y="376117"/>
                    </a:cubicBezTo>
                    <a:cubicBezTo>
                      <a:pt x="33235" y="378053"/>
                      <a:pt x="26068" y="381832"/>
                      <a:pt x="20094" y="387123"/>
                    </a:cubicBezTo>
                    <a:cubicBezTo>
                      <a:pt x="10441" y="395364"/>
                      <a:pt x="3758" y="406542"/>
                      <a:pt x="1067" y="418946"/>
                    </a:cubicBezTo>
                    <a:cubicBezTo>
                      <a:pt x="-571" y="426803"/>
                      <a:pt x="-319" y="434938"/>
                      <a:pt x="1796" y="442681"/>
                    </a:cubicBezTo>
                    <a:cubicBezTo>
                      <a:pt x="2287" y="444690"/>
                      <a:pt x="2976" y="446646"/>
                      <a:pt x="3851" y="448516"/>
                    </a:cubicBezTo>
                    <a:cubicBezTo>
                      <a:pt x="4096" y="449119"/>
                      <a:pt x="4408" y="449702"/>
                      <a:pt x="4779" y="450239"/>
                    </a:cubicBezTo>
                    <a:close/>
                  </a:path>
                </a:pathLst>
              </a:custGeom>
              <a:solidFill>
                <a:srgbClr val="455A64"/>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2" name="任意多边形: 形状 111"/>
              <p:cNvSpPr/>
              <p:nvPr>
                <p:custDataLst>
                  <p:tags r:id="rId21"/>
                </p:custDataLst>
              </p:nvPr>
            </p:nvSpPr>
            <p:spPr>
              <a:xfrm>
                <a:off x="1880814" y="3781322"/>
                <a:ext cx="818856" cy="786361"/>
              </a:xfrm>
              <a:custGeom>
                <a:avLst/>
                <a:gdLst>
                  <a:gd name="connsiteX0" fmla="*/ 574612 w 818856"/>
                  <a:gd name="connsiteY0" fmla="*/ 15713 h 786361"/>
                  <a:gd name="connsiteX1" fmla="*/ 699519 w 818856"/>
                  <a:gd name="connsiteY1" fmla="*/ 55094 h 786361"/>
                  <a:gd name="connsiteX2" fmla="*/ 818857 w 818856"/>
                  <a:gd name="connsiteY2" fmla="*/ 413837 h 786361"/>
                  <a:gd name="connsiteX3" fmla="*/ 796846 w 818856"/>
                  <a:gd name="connsiteY3" fmla="*/ 701707 h 786361"/>
                  <a:gd name="connsiteX4" fmla="*/ 624933 w 818856"/>
                  <a:gd name="connsiteY4" fmla="*/ 763630 h 786361"/>
                  <a:gd name="connsiteX5" fmla="*/ 399517 w 818856"/>
                  <a:gd name="connsiteY5" fmla="*/ 786039 h 786361"/>
                  <a:gd name="connsiteX6" fmla="*/ 198366 w 818856"/>
                  <a:gd name="connsiteY6" fmla="*/ 747453 h 786361"/>
                  <a:gd name="connsiteX7" fmla="*/ 131338 w 818856"/>
                  <a:gd name="connsiteY7" fmla="*/ 415428 h 786361"/>
                  <a:gd name="connsiteX8" fmla="*/ 0 w 818856"/>
                  <a:gd name="connsiteY8" fmla="*/ 219847 h 786361"/>
                  <a:gd name="connsiteX9" fmla="*/ 116752 w 818856"/>
                  <a:gd name="connsiteY9" fmla="*/ 42895 h 786361"/>
                  <a:gd name="connsiteX10" fmla="*/ 324732 w 818856"/>
                  <a:gd name="connsiteY10" fmla="*/ 0 h 786361"/>
                  <a:gd name="connsiteX11" fmla="*/ 507584 w 818856"/>
                  <a:gd name="connsiteY11" fmla="*/ 114432 h 786361"/>
                  <a:gd name="connsiteX12" fmla="*/ 574612 w 818856"/>
                  <a:gd name="connsiteY12" fmla="*/ 15713 h 7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856" h="786361">
                    <a:moveTo>
                      <a:pt x="574612" y="15713"/>
                    </a:moveTo>
                    <a:lnTo>
                      <a:pt x="699519" y="55094"/>
                    </a:lnTo>
                    <a:lnTo>
                      <a:pt x="818857" y="413837"/>
                    </a:lnTo>
                    <a:lnTo>
                      <a:pt x="796846" y="701707"/>
                    </a:lnTo>
                    <a:cubicBezTo>
                      <a:pt x="742839" y="730553"/>
                      <a:pt x="684933" y="751411"/>
                      <a:pt x="624933" y="763630"/>
                    </a:cubicBezTo>
                    <a:cubicBezTo>
                      <a:pt x="551036" y="780536"/>
                      <a:pt x="475296" y="788068"/>
                      <a:pt x="399517" y="786039"/>
                    </a:cubicBezTo>
                    <a:cubicBezTo>
                      <a:pt x="329770" y="783652"/>
                      <a:pt x="246300" y="767939"/>
                      <a:pt x="198366" y="747453"/>
                    </a:cubicBezTo>
                    <a:lnTo>
                      <a:pt x="131338" y="415428"/>
                    </a:lnTo>
                    <a:lnTo>
                      <a:pt x="0" y="219847"/>
                    </a:lnTo>
                    <a:cubicBezTo>
                      <a:pt x="0" y="219847"/>
                      <a:pt x="88443" y="68553"/>
                      <a:pt x="116752" y="42895"/>
                    </a:cubicBezTo>
                    <a:cubicBezTo>
                      <a:pt x="145062" y="17238"/>
                      <a:pt x="324732" y="0"/>
                      <a:pt x="324732" y="0"/>
                    </a:cubicBezTo>
                    <a:cubicBezTo>
                      <a:pt x="324732" y="0"/>
                      <a:pt x="372997" y="137703"/>
                      <a:pt x="507584" y="114432"/>
                    </a:cubicBezTo>
                    <a:cubicBezTo>
                      <a:pt x="582568" y="101437"/>
                      <a:pt x="574612" y="15713"/>
                      <a:pt x="574612" y="15713"/>
                    </a:cubicBezTo>
                    <a:close/>
                  </a:path>
                </a:pathLst>
              </a:custGeom>
              <a:solidFill>
                <a:schemeClr val="accent1"/>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3" name="任意多边形: 形状 112"/>
              <p:cNvSpPr/>
              <p:nvPr>
                <p:custDataLst>
                  <p:tags r:id="rId22"/>
                </p:custDataLst>
              </p:nvPr>
            </p:nvSpPr>
            <p:spPr>
              <a:xfrm>
                <a:off x="1734934" y="3955423"/>
                <a:ext cx="190830" cy="248152"/>
              </a:xfrm>
              <a:custGeom>
                <a:avLst/>
                <a:gdLst>
                  <a:gd name="connsiteX0" fmla="*/ 4928 w 190830"/>
                  <a:gd name="connsiteY0" fmla="*/ 14917 h 248152"/>
                  <a:gd name="connsiteX1" fmla="*/ 14144 w 190830"/>
                  <a:gd name="connsiteY1" fmla="*/ 225217 h 248152"/>
                  <a:gd name="connsiteX2" fmla="*/ 166631 w 190830"/>
                  <a:gd name="connsiteY2" fmla="*/ 215803 h 248152"/>
                  <a:gd name="connsiteX3" fmla="*/ 190830 w 190830"/>
                  <a:gd name="connsiteY3" fmla="*/ 131537 h 248152"/>
                  <a:gd name="connsiteX4" fmla="*/ 154830 w 190830"/>
                  <a:gd name="connsiteY4" fmla="*/ 38718 h 248152"/>
                  <a:gd name="connsiteX5" fmla="*/ 91382 w 190830"/>
                  <a:gd name="connsiteY5" fmla="*/ 0 h 2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30" h="248152">
                    <a:moveTo>
                      <a:pt x="4928" y="14917"/>
                    </a:moveTo>
                    <a:cubicBezTo>
                      <a:pt x="-4751" y="26785"/>
                      <a:pt x="619" y="168598"/>
                      <a:pt x="14144" y="225217"/>
                    </a:cubicBezTo>
                    <a:cubicBezTo>
                      <a:pt x="27669" y="281836"/>
                      <a:pt x="166631" y="215803"/>
                      <a:pt x="166631" y="215803"/>
                    </a:cubicBezTo>
                    <a:lnTo>
                      <a:pt x="190830" y="131537"/>
                    </a:lnTo>
                    <a:cubicBezTo>
                      <a:pt x="190830" y="131537"/>
                      <a:pt x="156488" y="58608"/>
                      <a:pt x="154830" y="38718"/>
                    </a:cubicBezTo>
                    <a:cubicBezTo>
                      <a:pt x="153173" y="18829"/>
                      <a:pt x="91382" y="0"/>
                      <a:pt x="91382" y="0"/>
                    </a:cubicBezTo>
                    <a:close/>
                  </a:path>
                </a:pathLst>
              </a:custGeom>
              <a:solidFill>
                <a:srgbClr val="FFBF9D"/>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4" name="任意多边形: 形状 113"/>
              <p:cNvSpPr/>
              <p:nvPr>
                <p:custDataLst>
                  <p:tags r:id="rId23"/>
                </p:custDataLst>
              </p:nvPr>
            </p:nvSpPr>
            <p:spPr>
              <a:xfrm>
                <a:off x="1700327" y="3455802"/>
                <a:ext cx="325039" cy="545368"/>
              </a:xfrm>
              <a:custGeom>
                <a:avLst/>
                <a:gdLst>
                  <a:gd name="connsiteX0" fmla="*/ 73016 w 325039"/>
                  <a:gd name="connsiteY0" fmla="*/ 131132 h 545368"/>
                  <a:gd name="connsiteX1" fmla="*/ 36088 w 325039"/>
                  <a:gd name="connsiteY1" fmla="*/ 121850 h 545368"/>
                  <a:gd name="connsiteX2" fmla="*/ 12551 w 325039"/>
                  <a:gd name="connsiteY2" fmla="*/ 220171 h 545368"/>
                  <a:gd name="connsiteX3" fmla="*/ 87 w 325039"/>
                  <a:gd name="connsiteY3" fmla="*/ 331089 h 545368"/>
                  <a:gd name="connsiteX4" fmla="*/ 40198 w 325039"/>
                  <a:gd name="connsiteY4" fmla="*/ 533234 h 545368"/>
                  <a:gd name="connsiteX5" fmla="*/ 152376 w 325039"/>
                  <a:gd name="connsiteY5" fmla="*/ 544373 h 545368"/>
                  <a:gd name="connsiteX6" fmla="*/ 275625 w 325039"/>
                  <a:gd name="connsiteY6" fmla="*/ 390758 h 545368"/>
                  <a:gd name="connsiteX7" fmla="*/ 307449 w 325039"/>
                  <a:gd name="connsiteY7" fmla="*/ 306294 h 545368"/>
                  <a:gd name="connsiteX8" fmla="*/ 324686 w 325039"/>
                  <a:gd name="connsiteY8" fmla="*/ 250138 h 545368"/>
                  <a:gd name="connsiteX9" fmla="*/ 308861 w 325039"/>
                  <a:gd name="connsiteY9" fmla="*/ 226887 h 545368"/>
                  <a:gd name="connsiteX10" fmla="*/ 306786 w 325039"/>
                  <a:gd name="connsiteY10" fmla="*/ 226602 h 545368"/>
                  <a:gd name="connsiteX11" fmla="*/ 266410 w 325039"/>
                  <a:gd name="connsiteY11" fmla="*/ 254448 h 545368"/>
                  <a:gd name="connsiteX12" fmla="*/ 229945 w 325039"/>
                  <a:gd name="connsiteY12" fmla="*/ 332216 h 545368"/>
                  <a:gd name="connsiteX13" fmla="*/ 222984 w 325039"/>
                  <a:gd name="connsiteY13" fmla="*/ 262006 h 545368"/>
                  <a:gd name="connsiteX14" fmla="*/ 211912 w 325039"/>
                  <a:gd name="connsiteY14" fmla="*/ 21076 h 545368"/>
                  <a:gd name="connsiteX15" fmla="*/ 178763 w 325039"/>
                  <a:gd name="connsiteY15" fmla="*/ 57076 h 545368"/>
                  <a:gd name="connsiteX16" fmla="*/ 164840 w 325039"/>
                  <a:gd name="connsiteY16" fmla="*/ 258 h 545368"/>
                  <a:gd name="connsiteX17" fmla="*/ 128906 w 325039"/>
                  <a:gd name="connsiteY17" fmla="*/ 54292 h 545368"/>
                  <a:gd name="connsiteX18" fmla="*/ 128906 w 325039"/>
                  <a:gd name="connsiteY18" fmla="*/ 54292 h 545368"/>
                  <a:gd name="connsiteX19" fmla="*/ 91918 w 325039"/>
                  <a:gd name="connsiteY19" fmla="*/ 60497 h 545368"/>
                  <a:gd name="connsiteX20" fmla="*/ 89856 w 325039"/>
                  <a:gd name="connsiteY20" fmla="*/ 63905 h 545368"/>
                  <a:gd name="connsiteX21" fmla="*/ 84751 w 325039"/>
                  <a:gd name="connsiteY21" fmla="*/ 77695 h 545368"/>
                  <a:gd name="connsiteX22" fmla="*/ 73016 w 325039"/>
                  <a:gd name="connsiteY22" fmla="*/ 131132 h 5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5039" h="545368">
                    <a:moveTo>
                      <a:pt x="73016" y="131132"/>
                    </a:moveTo>
                    <a:cubicBezTo>
                      <a:pt x="73016" y="131132"/>
                      <a:pt x="59756" y="102027"/>
                      <a:pt x="36088" y="121850"/>
                    </a:cubicBezTo>
                    <a:cubicBezTo>
                      <a:pt x="22430" y="133187"/>
                      <a:pt x="13877" y="204989"/>
                      <a:pt x="12551" y="220171"/>
                    </a:cubicBezTo>
                    <a:cubicBezTo>
                      <a:pt x="11226" y="235354"/>
                      <a:pt x="1413" y="299133"/>
                      <a:pt x="87" y="331089"/>
                    </a:cubicBezTo>
                    <a:cubicBezTo>
                      <a:pt x="-1239" y="363045"/>
                      <a:pt x="12551" y="506980"/>
                      <a:pt x="40198" y="533234"/>
                    </a:cubicBezTo>
                    <a:cubicBezTo>
                      <a:pt x="67845" y="559489"/>
                      <a:pt x="74806" y="533234"/>
                      <a:pt x="152376" y="544373"/>
                    </a:cubicBezTo>
                    <a:cubicBezTo>
                      <a:pt x="229945" y="555511"/>
                      <a:pt x="265946" y="422383"/>
                      <a:pt x="275625" y="390758"/>
                    </a:cubicBezTo>
                    <a:cubicBezTo>
                      <a:pt x="285305" y="359134"/>
                      <a:pt x="307449" y="306294"/>
                      <a:pt x="307449" y="306294"/>
                    </a:cubicBezTo>
                    <a:lnTo>
                      <a:pt x="324686" y="250138"/>
                    </a:lnTo>
                    <a:cubicBezTo>
                      <a:pt x="326735" y="239345"/>
                      <a:pt x="319654" y="228936"/>
                      <a:pt x="308861" y="226887"/>
                    </a:cubicBezTo>
                    <a:cubicBezTo>
                      <a:pt x="308171" y="226755"/>
                      <a:pt x="307482" y="226662"/>
                      <a:pt x="306786" y="226602"/>
                    </a:cubicBezTo>
                    <a:cubicBezTo>
                      <a:pt x="293526" y="225873"/>
                      <a:pt x="277813" y="230846"/>
                      <a:pt x="266410" y="254448"/>
                    </a:cubicBezTo>
                    <a:cubicBezTo>
                      <a:pt x="244200" y="300128"/>
                      <a:pt x="229945" y="332216"/>
                      <a:pt x="229945" y="332216"/>
                    </a:cubicBezTo>
                    <a:cubicBezTo>
                      <a:pt x="229945" y="332216"/>
                      <a:pt x="218873" y="286934"/>
                      <a:pt x="222984" y="262006"/>
                    </a:cubicBezTo>
                    <a:cubicBezTo>
                      <a:pt x="227094" y="237078"/>
                      <a:pt x="241017" y="21076"/>
                      <a:pt x="211912" y="21076"/>
                    </a:cubicBezTo>
                    <a:cubicBezTo>
                      <a:pt x="182807" y="21076"/>
                      <a:pt x="178763" y="57076"/>
                      <a:pt x="178763" y="57076"/>
                    </a:cubicBezTo>
                    <a:cubicBezTo>
                      <a:pt x="178763" y="57076"/>
                      <a:pt x="181481" y="3441"/>
                      <a:pt x="164840" y="258"/>
                    </a:cubicBezTo>
                    <a:cubicBezTo>
                      <a:pt x="158210" y="-1001"/>
                      <a:pt x="137193" y="258"/>
                      <a:pt x="128906" y="54292"/>
                    </a:cubicBezTo>
                    <a:lnTo>
                      <a:pt x="128906" y="54292"/>
                    </a:lnTo>
                    <a:cubicBezTo>
                      <a:pt x="116979" y="45792"/>
                      <a:pt x="100417" y="48570"/>
                      <a:pt x="91918" y="60497"/>
                    </a:cubicBezTo>
                    <a:cubicBezTo>
                      <a:pt x="91149" y="61578"/>
                      <a:pt x="90459" y="62718"/>
                      <a:pt x="89856" y="63905"/>
                    </a:cubicBezTo>
                    <a:cubicBezTo>
                      <a:pt x="87721" y="68327"/>
                      <a:pt x="86011" y="72948"/>
                      <a:pt x="84751" y="77695"/>
                    </a:cubicBezTo>
                    <a:cubicBezTo>
                      <a:pt x="79460" y="95178"/>
                      <a:pt x="75535" y="113046"/>
                      <a:pt x="73016" y="131132"/>
                    </a:cubicBezTo>
                    <a:close/>
                  </a:path>
                </a:pathLst>
              </a:custGeom>
              <a:solidFill>
                <a:srgbClr val="FFBF9D"/>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5" name="任意多边形: 形状 114"/>
              <p:cNvSpPr/>
              <p:nvPr>
                <p:custDataLst>
                  <p:tags r:id="rId24"/>
                </p:custDataLst>
              </p:nvPr>
            </p:nvSpPr>
            <p:spPr>
              <a:xfrm>
                <a:off x="1722956" y="3713963"/>
                <a:ext cx="44088" cy="39779"/>
              </a:xfrm>
              <a:custGeom>
                <a:avLst/>
                <a:gdLst>
                  <a:gd name="connsiteX0" fmla="*/ 44089 w 44088"/>
                  <a:gd name="connsiteY0" fmla="*/ 0 h 39779"/>
                  <a:gd name="connsiteX1" fmla="*/ 22144 w 44088"/>
                  <a:gd name="connsiteY1" fmla="*/ 19890 h 39779"/>
                  <a:gd name="connsiteX2" fmla="*/ 0 w 44088"/>
                  <a:gd name="connsiteY2" fmla="*/ 39779 h 39779"/>
                  <a:gd name="connsiteX3" fmla="*/ 19890 w 44088"/>
                  <a:gd name="connsiteY3" fmla="*/ 17503 h 39779"/>
                  <a:gd name="connsiteX4" fmla="*/ 44089 w 44088"/>
                  <a:gd name="connsiteY4" fmla="*/ 0 h 3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8" h="39779">
                    <a:moveTo>
                      <a:pt x="44089" y="0"/>
                    </a:moveTo>
                    <a:cubicBezTo>
                      <a:pt x="37187" y="7074"/>
                      <a:pt x="29861" y="13717"/>
                      <a:pt x="22144" y="19890"/>
                    </a:cubicBezTo>
                    <a:cubicBezTo>
                      <a:pt x="15196" y="26984"/>
                      <a:pt x="7797" y="33627"/>
                      <a:pt x="0" y="39779"/>
                    </a:cubicBezTo>
                    <a:cubicBezTo>
                      <a:pt x="5344" y="31293"/>
                      <a:pt x="12066" y="23768"/>
                      <a:pt x="19890" y="17503"/>
                    </a:cubicBezTo>
                    <a:cubicBezTo>
                      <a:pt x="26937" y="10376"/>
                      <a:pt x="35112" y="4462"/>
                      <a:pt x="44089" y="0"/>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6" name="任意多边形: 形状 115"/>
              <p:cNvSpPr/>
              <p:nvPr>
                <p:custDataLst>
                  <p:tags r:id="rId25"/>
                </p:custDataLst>
              </p:nvPr>
            </p:nvSpPr>
            <p:spPr>
              <a:xfrm>
                <a:off x="1763217" y="3587597"/>
                <a:ext cx="7949" cy="119735"/>
              </a:xfrm>
              <a:custGeom>
                <a:avLst/>
                <a:gdLst>
                  <a:gd name="connsiteX0" fmla="*/ 1375 w 7949"/>
                  <a:gd name="connsiteY0" fmla="*/ 119736 h 119735"/>
                  <a:gd name="connsiteX1" fmla="*/ 49 w 7949"/>
                  <a:gd name="connsiteY1" fmla="*/ 102100 h 119735"/>
                  <a:gd name="connsiteX2" fmla="*/ 778 w 7949"/>
                  <a:gd name="connsiteY2" fmla="*/ 59669 h 119735"/>
                  <a:gd name="connsiteX3" fmla="*/ 4690 w 7949"/>
                  <a:gd name="connsiteY3" fmla="*/ 17304 h 119735"/>
                  <a:gd name="connsiteX4" fmla="*/ 7872 w 7949"/>
                  <a:gd name="connsiteY4" fmla="*/ 0 h 119735"/>
                  <a:gd name="connsiteX5" fmla="*/ 7076 w 7949"/>
                  <a:gd name="connsiteY5" fmla="*/ 17569 h 119735"/>
                  <a:gd name="connsiteX6" fmla="*/ 4226 w 7949"/>
                  <a:gd name="connsiteY6" fmla="*/ 59802 h 119735"/>
                  <a:gd name="connsiteX7" fmla="*/ 2502 w 7949"/>
                  <a:gd name="connsiteY7" fmla="*/ 102167 h 119735"/>
                  <a:gd name="connsiteX8" fmla="*/ 1375 w 7949"/>
                  <a:gd name="connsiteY8" fmla="*/ 119736 h 11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9" h="119735">
                    <a:moveTo>
                      <a:pt x="1375" y="119736"/>
                    </a:moveTo>
                    <a:cubicBezTo>
                      <a:pt x="287" y="113921"/>
                      <a:pt x="-157" y="108007"/>
                      <a:pt x="49" y="102100"/>
                    </a:cubicBezTo>
                    <a:cubicBezTo>
                      <a:pt x="49" y="91227"/>
                      <a:pt x="49" y="76244"/>
                      <a:pt x="778" y="59669"/>
                    </a:cubicBezTo>
                    <a:cubicBezTo>
                      <a:pt x="1507" y="43094"/>
                      <a:pt x="3231" y="28111"/>
                      <a:pt x="4690" y="17304"/>
                    </a:cubicBezTo>
                    <a:cubicBezTo>
                      <a:pt x="5087" y="11436"/>
                      <a:pt x="6155" y="5629"/>
                      <a:pt x="7872" y="0"/>
                    </a:cubicBezTo>
                    <a:cubicBezTo>
                      <a:pt x="8098" y="5867"/>
                      <a:pt x="7832" y="11748"/>
                      <a:pt x="7076" y="17569"/>
                    </a:cubicBezTo>
                    <a:cubicBezTo>
                      <a:pt x="6281" y="28376"/>
                      <a:pt x="5154" y="43293"/>
                      <a:pt x="4226" y="59802"/>
                    </a:cubicBezTo>
                    <a:cubicBezTo>
                      <a:pt x="3297" y="76310"/>
                      <a:pt x="2833" y="91294"/>
                      <a:pt x="2502" y="102167"/>
                    </a:cubicBezTo>
                    <a:cubicBezTo>
                      <a:pt x="2641" y="108047"/>
                      <a:pt x="2263" y="113921"/>
                      <a:pt x="1375" y="119736"/>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7" name="任意多边形: 形状 116"/>
              <p:cNvSpPr/>
              <p:nvPr>
                <p:custDataLst>
                  <p:tags r:id="rId26"/>
                </p:custDataLst>
              </p:nvPr>
            </p:nvSpPr>
            <p:spPr>
              <a:xfrm>
                <a:off x="1810462" y="3508436"/>
                <a:ext cx="22520" cy="172443"/>
              </a:xfrm>
              <a:custGeom>
                <a:avLst/>
                <a:gdLst>
                  <a:gd name="connsiteX0" fmla="*/ 19832 w 22520"/>
                  <a:gd name="connsiteY0" fmla="*/ 0 h 172443"/>
                  <a:gd name="connsiteX1" fmla="*/ 21291 w 22520"/>
                  <a:gd name="connsiteY1" fmla="*/ 6630 h 172443"/>
                  <a:gd name="connsiteX2" fmla="*/ 22153 w 22520"/>
                  <a:gd name="connsiteY2" fmla="*/ 14718 h 172443"/>
                  <a:gd name="connsiteX3" fmla="*/ 22484 w 22520"/>
                  <a:gd name="connsiteY3" fmla="*/ 25459 h 172443"/>
                  <a:gd name="connsiteX4" fmla="*/ 19766 w 22520"/>
                  <a:gd name="connsiteY4" fmla="*/ 53304 h 172443"/>
                  <a:gd name="connsiteX5" fmla="*/ 12805 w 22520"/>
                  <a:gd name="connsiteY5" fmla="*/ 86454 h 172443"/>
                  <a:gd name="connsiteX6" fmla="*/ 5644 w 22520"/>
                  <a:gd name="connsiteY6" fmla="*/ 119603 h 172443"/>
                  <a:gd name="connsiteX7" fmla="*/ 2462 w 22520"/>
                  <a:gd name="connsiteY7" fmla="*/ 146984 h 172443"/>
                  <a:gd name="connsiteX8" fmla="*/ 2926 w 22520"/>
                  <a:gd name="connsiteY8" fmla="*/ 172443 h 172443"/>
                  <a:gd name="connsiteX9" fmla="*/ 1401 w 22520"/>
                  <a:gd name="connsiteY9" fmla="*/ 165813 h 172443"/>
                  <a:gd name="connsiteX10" fmla="*/ 407 w 22520"/>
                  <a:gd name="connsiteY10" fmla="*/ 157725 h 172443"/>
                  <a:gd name="connsiteX11" fmla="*/ 9 w 22520"/>
                  <a:gd name="connsiteY11" fmla="*/ 146984 h 172443"/>
                  <a:gd name="connsiteX12" fmla="*/ 2528 w 22520"/>
                  <a:gd name="connsiteY12" fmla="*/ 119139 h 172443"/>
                  <a:gd name="connsiteX13" fmla="*/ 9158 w 22520"/>
                  <a:gd name="connsiteY13" fmla="*/ 85658 h 172443"/>
                  <a:gd name="connsiteX14" fmla="*/ 16385 w 22520"/>
                  <a:gd name="connsiteY14" fmla="*/ 52509 h 172443"/>
                  <a:gd name="connsiteX15" fmla="*/ 19766 w 22520"/>
                  <a:gd name="connsiteY15" fmla="*/ 25127 h 172443"/>
                  <a:gd name="connsiteX16" fmla="*/ 19832 w 22520"/>
                  <a:gd name="connsiteY16" fmla="*/ 0 h 17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20" h="172443">
                    <a:moveTo>
                      <a:pt x="19832" y="0"/>
                    </a:moveTo>
                    <a:cubicBezTo>
                      <a:pt x="20601" y="2141"/>
                      <a:pt x="21092" y="4369"/>
                      <a:pt x="21291" y="6630"/>
                    </a:cubicBezTo>
                    <a:cubicBezTo>
                      <a:pt x="21795" y="9295"/>
                      <a:pt x="22087" y="12007"/>
                      <a:pt x="22153" y="14718"/>
                    </a:cubicBezTo>
                    <a:cubicBezTo>
                      <a:pt x="22478" y="18292"/>
                      <a:pt x="22584" y="21872"/>
                      <a:pt x="22484" y="25459"/>
                    </a:cubicBezTo>
                    <a:cubicBezTo>
                      <a:pt x="22259" y="34794"/>
                      <a:pt x="21344" y="44102"/>
                      <a:pt x="19766" y="53304"/>
                    </a:cubicBezTo>
                    <a:cubicBezTo>
                      <a:pt x="17976" y="63647"/>
                      <a:pt x="15523" y="74984"/>
                      <a:pt x="12805" y="86454"/>
                    </a:cubicBezTo>
                    <a:cubicBezTo>
                      <a:pt x="10086" y="97923"/>
                      <a:pt x="7567" y="109393"/>
                      <a:pt x="5644" y="119603"/>
                    </a:cubicBezTo>
                    <a:cubicBezTo>
                      <a:pt x="4027" y="128660"/>
                      <a:pt x="2966" y="137802"/>
                      <a:pt x="2462" y="146984"/>
                    </a:cubicBezTo>
                    <a:cubicBezTo>
                      <a:pt x="1799" y="162697"/>
                      <a:pt x="3655" y="172377"/>
                      <a:pt x="2926" y="172443"/>
                    </a:cubicBezTo>
                    <a:cubicBezTo>
                      <a:pt x="2124" y="170308"/>
                      <a:pt x="1613" y="168081"/>
                      <a:pt x="1401" y="165813"/>
                    </a:cubicBezTo>
                    <a:cubicBezTo>
                      <a:pt x="844" y="163148"/>
                      <a:pt x="513" y="160443"/>
                      <a:pt x="407" y="157725"/>
                    </a:cubicBezTo>
                    <a:cubicBezTo>
                      <a:pt x="95" y="154151"/>
                      <a:pt x="-37" y="150571"/>
                      <a:pt x="9" y="146984"/>
                    </a:cubicBezTo>
                    <a:cubicBezTo>
                      <a:pt x="162" y="137656"/>
                      <a:pt x="1004" y="128348"/>
                      <a:pt x="2528" y="119139"/>
                    </a:cubicBezTo>
                    <a:cubicBezTo>
                      <a:pt x="4252" y="108730"/>
                      <a:pt x="6705" y="97459"/>
                      <a:pt x="9158" y="85658"/>
                    </a:cubicBezTo>
                    <a:cubicBezTo>
                      <a:pt x="11611" y="73857"/>
                      <a:pt x="14462" y="62719"/>
                      <a:pt x="16385" y="52509"/>
                    </a:cubicBezTo>
                    <a:cubicBezTo>
                      <a:pt x="18049" y="43459"/>
                      <a:pt x="19176" y="34316"/>
                      <a:pt x="19766" y="25127"/>
                    </a:cubicBezTo>
                    <a:cubicBezTo>
                      <a:pt x="20827" y="9547"/>
                      <a:pt x="19169" y="0"/>
                      <a:pt x="19832" y="0"/>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8" name="任意多边形: 形状 117"/>
              <p:cNvSpPr/>
              <p:nvPr>
                <p:custDataLst>
                  <p:tags r:id="rId27"/>
                </p:custDataLst>
              </p:nvPr>
            </p:nvSpPr>
            <p:spPr>
              <a:xfrm>
                <a:off x="1861630" y="3502668"/>
                <a:ext cx="18824" cy="182454"/>
              </a:xfrm>
              <a:custGeom>
                <a:avLst/>
                <a:gdLst>
                  <a:gd name="connsiteX0" fmla="*/ 156 w 18824"/>
                  <a:gd name="connsiteY0" fmla="*/ 182454 h 182454"/>
                  <a:gd name="connsiteX1" fmla="*/ 7647 w 18824"/>
                  <a:gd name="connsiteY1" fmla="*/ 91095 h 182454"/>
                  <a:gd name="connsiteX2" fmla="*/ 18653 w 18824"/>
                  <a:gd name="connsiteY2" fmla="*/ 0 h 182454"/>
                  <a:gd name="connsiteX3" fmla="*/ 11095 w 18824"/>
                  <a:gd name="connsiteY3" fmla="*/ 91426 h 182454"/>
                  <a:gd name="connsiteX4" fmla="*/ 156 w 18824"/>
                  <a:gd name="connsiteY4" fmla="*/ 182454 h 18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4" h="182454">
                    <a:moveTo>
                      <a:pt x="156" y="182454"/>
                    </a:moveTo>
                    <a:cubicBezTo>
                      <a:pt x="-773" y="182454"/>
                      <a:pt x="2542" y="141415"/>
                      <a:pt x="7647" y="91095"/>
                    </a:cubicBezTo>
                    <a:cubicBezTo>
                      <a:pt x="12752" y="40774"/>
                      <a:pt x="17659" y="-66"/>
                      <a:pt x="18653" y="0"/>
                    </a:cubicBezTo>
                    <a:cubicBezTo>
                      <a:pt x="19648" y="66"/>
                      <a:pt x="16200" y="41039"/>
                      <a:pt x="11095" y="91426"/>
                    </a:cubicBezTo>
                    <a:cubicBezTo>
                      <a:pt x="5990" y="141813"/>
                      <a:pt x="1084" y="182587"/>
                      <a:pt x="156" y="182454"/>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19" name="任意多边形: 形状 118"/>
              <p:cNvSpPr/>
              <p:nvPr>
                <p:custDataLst>
                  <p:tags r:id="rId28"/>
                </p:custDataLst>
              </p:nvPr>
            </p:nvSpPr>
            <p:spPr>
              <a:xfrm>
                <a:off x="1848855" y="3687655"/>
                <a:ext cx="22811" cy="4084"/>
              </a:xfrm>
              <a:custGeom>
                <a:avLst/>
                <a:gdLst>
                  <a:gd name="connsiteX0" fmla="*/ 22809 w 22811"/>
                  <a:gd name="connsiteY0" fmla="*/ 3169 h 4084"/>
                  <a:gd name="connsiteX1" fmla="*/ 11273 w 22811"/>
                  <a:gd name="connsiteY1" fmla="*/ 3766 h 4084"/>
                  <a:gd name="connsiteX2" fmla="*/ 3 w 22811"/>
                  <a:gd name="connsiteY2" fmla="*/ 915 h 4084"/>
                  <a:gd name="connsiteX3" fmla="*/ 11605 w 22811"/>
                  <a:gd name="connsiteY3" fmla="*/ 319 h 4084"/>
                  <a:gd name="connsiteX4" fmla="*/ 22809 w 22811"/>
                  <a:gd name="connsiteY4" fmla="*/ 3169 h 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1" h="4084">
                    <a:moveTo>
                      <a:pt x="22809" y="3169"/>
                    </a:moveTo>
                    <a:cubicBezTo>
                      <a:pt x="22809" y="4098"/>
                      <a:pt x="17572" y="4363"/>
                      <a:pt x="11273" y="3766"/>
                    </a:cubicBezTo>
                    <a:cubicBezTo>
                      <a:pt x="4975" y="3169"/>
                      <a:pt x="-130" y="1843"/>
                      <a:pt x="3" y="915"/>
                    </a:cubicBezTo>
                    <a:cubicBezTo>
                      <a:pt x="135" y="-13"/>
                      <a:pt x="5306" y="-278"/>
                      <a:pt x="11605" y="319"/>
                    </a:cubicBezTo>
                    <a:cubicBezTo>
                      <a:pt x="17903" y="915"/>
                      <a:pt x="22942" y="2241"/>
                      <a:pt x="22809" y="3169"/>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0" name="任意多边形: 形状 119"/>
              <p:cNvSpPr/>
              <p:nvPr>
                <p:custDataLst>
                  <p:tags r:id="rId29"/>
                </p:custDataLst>
              </p:nvPr>
            </p:nvSpPr>
            <p:spPr>
              <a:xfrm>
                <a:off x="1801460" y="3687551"/>
                <a:ext cx="22138" cy="9096"/>
              </a:xfrm>
              <a:custGeom>
                <a:avLst/>
                <a:gdLst>
                  <a:gd name="connsiteX0" fmla="*/ 22138 w 22138"/>
                  <a:gd name="connsiteY0" fmla="*/ 1019 h 9096"/>
                  <a:gd name="connsiteX1" fmla="*/ 11066 w 22138"/>
                  <a:gd name="connsiteY1" fmla="*/ 4865 h 9096"/>
                  <a:gd name="connsiteX2" fmla="*/ 61 w 22138"/>
                  <a:gd name="connsiteY2" fmla="*/ 8975 h 9096"/>
                  <a:gd name="connsiteX3" fmla="*/ 9873 w 22138"/>
                  <a:gd name="connsiteY3" fmla="*/ 1616 h 9096"/>
                  <a:gd name="connsiteX4" fmla="*/ 22138 w 22138"/>
                  <a:gd name="connsiteY4" fmla="*/ 1019 h 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8" h="9096">
                    <a:moveTo>
                      <a:pt x="22138" y="1019"/>
                    </a:moveTo>
                    <a:cubicBezTo>
                      <a:pt x="22138" y="2014"/>
                      <a:pt x="16967" y="2743"/>
                      <a:pt x="11066" y="4865"/>
                    </a:cubicBezTo>
                    <a:cubicBezTo>
                      <a:pt x="5166" y="6986"/>
                      <a:pt x="657" y="9705"/>
                      <a:pt x="61" y="8975"/>
                    </a:cubicBezTo>
                    <a:cubicBezTo>
                      <a:pt x="-536" y="8246"/>
                      <a:pt x="3309" y="4003"/>
                      <a:pt x="9873" y="1616"/>
                    </a:cubicBezTo>
                    <a:cubicBezTo>
                      <a:pt x="16436" y="-771"/>
                      <a:pt x="22204" y="-108"/>
                      <a:pt x="22138" y="1019"/>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1" name="任意多边形: 形状 120"/>
              <p:cNvSpPr/>
              <p:nvPr>
                <p:custDataLst>
                  <p:tags r:id="rId30"/>
                </p:custDataLst>
              </p:nvPr>
            </p:nvSpPr>
            <p:spPr>
              <a:xfrm>
                <a:off x="1779642" y="3776947"/>
                <a:ext cx="95801" cy="64243"/>
              </a:xfrm>
              <a:custGeom>
                <a:avLst/>
                <a:gdLst>
                  <a:gd name="connsiteX0" fmla="*/ 95802 w 95801"/>
                  <a:gd name="connsiteY0" fmla="*/ 0 h 64243"/>
                  <a:gd name="connsiteX1" fmla="*/ 81349 w 95801"/>
                  <a:gd name="connsiteY1" fmla="*/ 8884 h 64243"/>
                  <a:gd name="connsiteX2" fmla="*/ 46807 w 95801"/>
                  <a:gd name="connsiteY2" fmla="*/ 30365 h 64243"/>
                  <a:gd name="connsiteX3" fmla="*/ 13658 w 95801"/>
                  <a:gd name="connsiteY3" fmla="*/ 54232 h 64243"/>
                  <a:gd name="connsiteX4" fmla="*/ 0 w 95801"/>
                  <a:gd name="connsiteY4" fmla="*/ 64244 h 64243"/>
                  <a:gd name="connsiteX5" fmla="*/ 12133 w 95801"/>
                  <a:gd name="connsiteY5" fmla="*/ 52376 h 64243"/>
                  <a:gd name="connsiteX6" fmla="*/ 80023 w 95801"/>
                  <a:gd name="connsiteY6" fmla="*/ 6696 h 64243"/>
                  <a:gd name="connsiteX7" fmla="*/ 95802 w 95801"/>
                  <a:gd name="connsiteY7" fmla="*/ 0 h 6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01" h="64243">
                    <a:moveTo>
                      <a:pt x="95802" y="0"/>
                    </a:moveTo>
                    <a:cubicBezTo>
                      <a:pt x="91247" y="3368"/>
                      <a:pt x="86407" y="6338"/>
                      <a:pt x="81349" y="8884"/>
                    </a:cubicBezTo>
                    <a:cubicBezTo>
                      <a:pt x="72332" y="14122"/>
                      <a:pt x="60000" y="21547"/>
                      <a:pt x="46807" y="30365"/>
                    </a:cubicBezTo>
                    <a:cubicBezTo>
                      <a:pt x="33613" y="39183"/>
                      <a:pt x="22078" y="47868"/>
                      <a:pt x="13658" y="54232"/>
                    </a:cubicBezTo>
                    <a:cubicBezTo>
                      <a:pt x="9408" y="57965"/>
                      <a:pt x="4840" y="61313"/>
                      <a:pt x="0" y="64244"/>
                    </a:cubicBezTo>
                    <a:cubicBezTo>
                      <a:pt x="3580" y="59841"/>
                      <a:pt x="7651" y="55863"/>
                      <a:pt x="12133" y="52376"/>
                    </a:cubicBezTo>
                    <a:cubicBezTo>
                      <a:pt x="32884" y="34528"/>
                      <a:pt x="55671" y="19194"/>
                      <a:pt x="80023" y="6696"/>
                    </a:cubicBezTo>
                    <a:cubicBezTo>
                      <a:pt x="84995" y="3839"/>
                      <a:pt x="90292" y="1591"/>
                      <a:pt x="95802" y="0"/>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2" name="任意多边形: 形状 121"/>
              <p:cNvSpPr/>
              <p:nvPr>
                <p:custDataLst>
                  <p:tags r:id="rId31"/>
                </p:custDataLst>
              </p:nvPr>
            </p:nvSpPr>
            <p:spPr>
              <a:xfrm>
                <a:off x="1799332" y="3815930"/>
                <a:ext cx="110785" cy="82276"/>
              </a:xfrm>
              <a:custGeom>
                <a:avLst/>
                <a:gdLst>
                  <a:gd name="connsiteX0" fmla="*/ 110785 w 110785"/>
                  <a:gd name="connsiteY0" fmla="*/ 0 h 82276"/>
                  <a:gd name="connsiteX1" fmla="*/ 92686 w 110785"/>
                  <a:gd name="connsiteY1" fmla="*/ 9481 h 82276"/>
                  <a:gd name="connsiteX2" fmla="*/ 51183 w 110785"/>
                  <a:gd name="connsiteY2" fmla="*/ 35470 h 82276"/>
                  <a:gd name="connsiteX3" fmla="*/ 14320 w 110785"/>
                  <a:gd name="connsiteY3" fmla="*/ 67757 h 82276"/>
                  <a:gd name="connsiteX4" fmla="*/ 0 w 110785"/>
                  <a:gd name="connsiteY4" fmla="*/ 82277 h 82276"/>
                  <a:gd name="connsiteX5" fmla="*/ 2983 w 110785"/>
                  <a:gd name="connsiteY5" fmla="*/ 77636 h 82276"/>
                  <a:gd name="connsiteX6" fmla="*/ 12530 w 110785"/>
                  <a:gd name="connsiteY6" fmla="*/ 66100 h 82276"/>
                  <a:gd name="connsiteX7" fmla="*/ 91625 w 110785"/>
                  <a:gd name="connsiteY7" fmla="*/ 7293 h 82276"/>
                  <a:gd name="connsiteX8" fmla="*/ 105481 w 110785"/>
                  <a:gd name="connsiteY8" fmla="*/ 1525 h 82276"/>
                  <a:gd name="connsiteX9" fmla="*/ 110785 w 110785"/>
                  <a:gd name="connsiteY9" fmla="*/ 0 h 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785" h="82276">
                    <a:moveTo>
                      <a:pt x="110785" y="0"/>
                    </a:moveTo>
                    <a:cubicBezTo>
                      <a:pt x="104924" y="3474"/>
                      <a:pt x="98878" y="6636"/>
                      <a:pt x="92686" y="9481"/>
                    </a:cubicBezTo>
                    <a:cubicBezTo>
                      <a:pt x="78213" y="17072"/>
                      <a:pt x="64336" y="25764"/>
                      <a:pt x="51183" y="35470"/>
                    </a:cubicBezTo>
                    <a:cubicBezTo>
                      <a:pt x="38075" y="45256"/>
                      <a:pt x="25750" y="56056"/>
                      <a:pt x="14320" y="67757"/>
                    </a:cubicBezTo>
                    <a:cubicBezTo>
                      <a:pt x="9832" y="72869"/>
                      <a:pt x="5045" y="77715"/>
                      <a:pt x="0" y="82277"/>
                    </a:cubicBezTo>
                    <a:cubicBezTo>
                      <a:pt x="789" y="80606"/>
                      <a:pt x="1790" y="79048"/>
                      <a:pt x="2983" y="77636"/>
                    </a:cubicBezTo>
                    <a:cubicBezTo>
                      <a:pt x="5105" y="74785"/>
                      <a:pt x="8354" y="71006"/>
                      <a:pt x="12530" y="66100"/>
                    </a:cubicBezTo>
                    <a:cubicBezTo>
                      <a:pt x="34668" y="41370"/>
                      <a:pt x="61565" y="21368"/>
                      <a:pt x="91625" y="7293"/>
                    </a:cubicBezTo>
                    <a:cubicBezTo>
                      <a:pt x="97393" y="4641"/>
                      <a:pt x="102100" y="2718"/>
                      <a:pt x="105481" y="1525"/>
                    </a:cubicBezTo>
                    <a:cubicBezTo>
                      <a:pt x="107159" y="749"/>
                      <a:pt x="108949" y="232"/>
                      <a:pt x="110785" y="0"/>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3" name="任意多边形: 形状 122"/>
              <p:cNvSpPr/>
              <p:nvPr>
                <p:custDataLst>
                  <p:tags r:id="rId32"/>
                </p:custDataLst>
              </p:nvPr>
            </p:nvSpPr>
            <p:spPr>
              <a:xfrm>
                <a:off x="1912040" y="3781389"/>
                <a:ext cx="21613" cy="36795"/>
              </a:xfrm>
              <a:custGeom>
                <a:avLst/>
                <a:gdLst>
                  <a:gd name="connsiteX0" fmla="*/ 21613 w 21613"/>
                  <a:gd name="connsiteY0" fmla="*/ 0 h 36795"/>
                  <a:gd name="connsiteX1" fmla="*/ 13260 w 21613"/>
                  <a:gd name="connsiteY1" fmla="*/ 19890 h 36795"/>
                  <a:gd name="connsiteX2" fmla="*/ 0 w 21613"/>
                  <a:gd name="connsiteY2" fmla="*/ 36796 h 36795"/>
                  <a:gd name="connsiteX3" fmla="*/ 9945 w 21613"/>
                  <a:gd name="connsiteY3" fmla="*/ 18100 h 36795"/>
                  <a:gd name="connsiteX4" fmla="*/ 21613 w 21613"/>
                  <a:gd name="connsiteY4" fmla="*/ 0 h 3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 h="36795">
                    <a:moveTo>
                      <a:pt x="21613" y="0"/>
                    </a:moveTo>
                    <a:cubicBezTo>
                      <a:pt x="20201" y="7127"/>
                      <a:pt x="17364" y="13896"/>
                      <a:pt x="13260" y="19890"/>
                    </a:cubicBezTo>
                    <a:cubicBezTo>
                      <a:pt x="10071" y="26394"/>
                      <a:pt x="5556" y="32155"/>
                      <a:pt x="0" y="36796"/>
                    </a:cubicBezTo>
                    <a:cubicBezTo>
                      <a:pt x="2579" y="30199"/>
                      <a:pt x="5914" y="23927"/>
                      <a:pt x="9945" y="18100"/>
                    </a:cubicBezTo>
                    <a:cubicBezTo>
                      <a:pt x="13081" y="11616"/>
                      <a:pt x="16999" y="5536"/>
                      <a:pt x="21613" y="0"/>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4" name="任意多边形: 形状 123"/>
              <p:cNvSpPr/>
              <p:nvPr>
                <p:custDataLst>
                  <p:tags r:id="rId33"/>
                </p:custDataLst>
              </p:nvPr>
            </p:nvSpPr>
            <p:spPr>
              <a:xfrm>
                <a:off x="2531272" y="3822958"/>
                <a:ext cx="240266" cy="660269"/>
              </a:xfrm>
              <a:custGeom>
                <a:avLst/>
                <a:gdLst>
                  <a:gd name="connsiteX0" fmla="*/ 0 w 240266"/>
                  <a:gd name="connsiteY0" fmla="*/ 0 h 660269"/>
                  <a:gd name="connsiteX1" fmla="*/ 68089 w 240266"/>
                  <a:gd name="connsiteY1" fmla="*/ 21613 h 660269"/>
                  <a:gd name="connsiteX2" fmla="*/ 200289 w 240266"/>
                  <a:gd name="connsiteY2" fmla="*/ 184510 h 660269"/>
                  <a:gd name="connsiteX3" fmla="*/ 239272 w 240266"/>
                  <a:gd name="connsiteY3" fmla="*/ 555783 h 660269"/>
                  <a:gd name="connsiteX4" fmla="*/ 240267 w 240266"/>
                  <a:gd name="connsiteY4" fmla="*/ 593971 h 660269"/>
                  <a:gd name="connsiteX5" fmla="*/ 146321 w 240266"/>
                  <a:gd name="connsiteY5" fmla="*/ 660270 h 660269"/>
                  <a:gd name="connsiteX6" fmla="*/ 73393 w 240266"/>
                  <a:gd name="connsiteY6" fmla="*/ 168200 h 660269"/>
                  <a:gd name="connsiteX7" fmla="*/ 0 w 240266"/>
                  <a:gd name="connsiteY7" fmla="*/ 0 h 6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266" h="660269">
                    <a:moveTo>
                      <a:pt x="0" y="0"/>
                    </a:moveTo>
                    <a:cubicBezTo>
                      <a:pt x="23642" y="3786"/>
                      <a:pt x="46588" y="11072"/>
                      <a:pt x="68089" y="21613"/>
                    </a:cubicBezTo>
                    <a:cubicBezTo>
                      <a:pt x="115625" y="44486"/>
                      <a:pt x="177614" y="81282"/>
                      <a:pt x="200289" y="184510"/>
                    </a:cubicBezTo>
                    <a:cubicBezTo>
                      <a:pt x="238145" y="356886"/>
                      <a:pt x="239272" y="555783"/>
                      <a:pt x="239272" y="555783"/>
                    </a:cubicBezTo>
                    <a:lnTo>
                      <a:pt x="240267" y="593971"/>
                    </a:lnTo>
                    <a:cubicBezTo>
                      <a:pt x="210101" y="615850"/>
                      <a:pt x="179802" y="643695"/>
                      <a:pt x="146321" y="660270"/>
                    </a:cubicBezTo>
                    <a:cubicBezTo>
                      <a:pt x="146321" y="660270"/>
                      <a:pt x="71271" y="186034"/>
                      <a:pt x="73393" y="168200"/>
                    </a:cubicBezTo>
                    <a:cubicBezTo>
                      <a:pt x="75514" y="150366"/>
                      <a:pt x="0" y="0"/>
                      <a:pt x="0" y="0"/>
                    </a:cubicBezTo>
                    <a:close/>
                  </a:path>
                </a:pathLst>
              </a:custGeom>
              <a:solidFill>
                <a:schemeClr val="accent1"/>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5" name="任意多边形: 形状 124"/>
              <p:cNvSpPr/>
              <p:nvPr>
                <p:custDataLst>
                  <p:tags r:id="rId34"/>
                </p:custDataLst>
              </p:nvPr>
            </p:nvSpPr>
            <p:spPr>
              <a:xfrm>
                <a:off x="1731973" y="3976440"/>
                <a:ext cx="180266" cy="26314"/>
              </a:xfrm>
              <a:custGeom>
                <a:avLst/>
                <a:gdLst>
                  <a:gd name="connsiteX0" fmla="*/ 180267 w 180266"/>
                  <a:gd name="connsiteY0" fmla="*/ 729 h 26314"/>
                  <a:gd name="connsiteX1" fmla="*/ 179073 w 180266"/>
                  <a:gd name="connsiteY1" fmla="*/ 2453 h 26314"/>
                  <a:gd name="connsiteX2" fmla="*/ 175095 w 180266"/>
                  <a:gd name="connsiteY2" fmla="*/ 6763 h 26314"/>
                  <a:gd name="connsiteX3" fmla="*/ 157062 w 180266"/>
                  <a:gd name="connsiteY3" fmla="*/ 18696 h 26314"/>
                  <a:gd name="connsiteX4" fmla="*/ 125371 w 180266"/>
                  <a:gd name="connsiteY4" fmla="*/ 23735 h 26314"/>
                  <a:gd name="connsiteX5" fmla="*/ 87713 w 180266"/>
                  <a:gd name="connsiteY5" fmla="*/ 14984 h 26314"/>
                  <a:gd name="connsiteX6" fmla="*/ 50917 w 180266"/>
                  <a:gd name="connsiteY6" fmla="*/ 24796 h 26314"/>
                  <a:gd name="connsiteX7" fmla="*/ 18961 w 180266"/>
                  <a:gd name="connsiteY7" fmla="*/ 21945 h 26314"/>
                  <a:gd name="connsiteX8" fmla="*/ 2917 w 180266"/>
                  <a:gd name="connsiteY8" fmla="*/ 7426 h 26314"/>
                  <a:gd name="connsiteX9" fmla="*/ 530 w 180266"/>
                  <a:gd name="connsiteY9" fmla="*/ 2055 h 26314"/>
                  <a:gd name="connsiteX10" fmla="*/ 0 w 180266"/>
                  <a:gd name="connsiteY10" fmla="*/ 0 h 26314"/>
                  <a:gd name="connsiteX11" fmla="*/ 4044 w 180266"/>
                  <a:gd name="connsiteY11" fmla="*/ 6630 h 26314"/>
                  <a:gd name="connsiteX12" fmla="*/ 19956 w 180266"/>
                  <a:gd name="connsiteY12" fmla="*/ 19890 h 26314"/>
                  <a:gd name="connsiteX13" fmla="*/ 50122 w 180266"/>
                  <a:gd name="connsiteY13" fmla="*/ 21879 h 26314"/>
                  <a:gd name="connsiteX14" fmla="*/ 67625 w 180266"/>
                  <a:gd name="connsiteY14" fmla="*/ 15647 h 26314"/>
                  <a:gd name="connsiteX15" fmla="*/ 87912 w 180266"/>
                  <a:gd name="connsiteY15" fmla="*/ 11669 h 26314"/>
                  <a:gd name="connsiteX16" fmla="*/ 107802 w 180266"/>
                  <a:gd name="connsiteY16" fmla="*/ 16310 h 26314"/>
                  <a:gd name="connsiteX17" fmla="*/ 125636 w 180266"/>
                  <a:gd name="connsiteY17" fmla="*/ 20685 h 26314"/>
                  <a:gd name="connsiteX18" fmla="*/ 156067 w 180266"/>
                  <a:gd name="connsiteY18" fmla="*/ 16575 h 26314"/>
                  <a:gd name="connsiteX19" fmla="*/ 180267 w 180266"/>
                  <a:gd name="connsiteY19" fmla="*/ 729 h 2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266" h="26314">
                    <a:moveTo>
                      <a:pt x="180267" y="729"/>
                    </a:moveTo>
                    <a:cubicBezTo>
                      <a:pt x="180267" y="729"/>
                      <a:pt x="179935" y="1392"/>
                      <a:pt x="179073" y="2453"/>
                    </a:cubicBezTo>
                    <a:cubicBezTo>
                      <a:pt x="177840" y="3971"/>
                      <a:pt x="176507" y="5410"/>
                      <a:pt x="175095" y="6763"/>
                    </a:cubicBezTo>
                    <a:cubicBezTo>
                      <a:pt x="169811" y="11741"/>
                      <a:pt x="163712" y="15772"/>
                      <a:pt x="157062" y="18696"/>
                    </a:cubicBezTo>
                    <a:cubicBezTo>
                      <a:pt x="147084" y="22986"/>
                      <a:pt x="136191" y="24716"/>
                      <a:pt x="125371" y="23735"/>
                    </a:cubicBezTo>
                    <a:cubicBezTo>
                      <a:pt x="112907" y="23006"/>
                      <a:pt x="100907" y="15779"/>
                      <a:pt x="87713" y="14984"/>
                    </a:cubicBezTo>
                    <a:cubicBezTo>
                      <a:pt x="74520" y="14188"/>
                      <a:pt x="62785" y="22011"/>
                      <a:pt x="50917" y="24796"/>
                    </a:cubicBezTo>
                    <a:cubicBezTo>
                      <a:pt x="40257" y="27547"/>
                      <a:pt x="28973" y="26539"/>
                      <a:pt x="18961" y="21945"/>
                    </a:cubicBezTo>
                    <a:cubicBezTo>
                      <a:pt x="12265" y="18842"/>
                      <a:pt x="6670" y="13777"/>
                      <a:pt x="2917" y="7426"/>
                    </a:cubicBezTo>
                    <a:cubicBezTo>
                      <a:pt x="1956" y="5715"/>
                      <a:pt x="1154" y="3918"/>
                      <a:pt x="530" y="2055"/>
                    </a:cubicBezTo>
                    <a:cubicBezTo>
                      <a:pt x="232" y="1406"/>
                      <a:pt x="53" y="709"/>
                      <a:pt x="0" y="0"/>
                    </a:cubicBezTo>
                    <a:cubicBezTo>
                      <a:pt x="0" y="0"/>
                      <a:pt x="1326" y="2586"/>
                      <a:pt x="4044" y="6630"/>
                    </a:cubicBezTo>
                    <a:cubicBezTo>
                      <a:pt x="7996" y="12458"/>
                      <a:pt x="13512" y="17052"/>
                      <a:pt x="19956" y="19890"/>
                    </a:cubicBezTo>
                    <a:cubicBezTo>
                      <a:pt x="29516" y="23861"/>
                      <a:pt x="40124" y="24557"/>
                      <a:pt x="50122" y="21879"/>
                    </a:cubicBezTo>
                    <a:cubicBezTo>
                      <a:pt x="55757" y="20420"/>
                      <a:pt x="61459" y="17901"/>
                      <a:pt x="67625" y="15647"/>
                    </a:cubicBezTo>
                    <a:cubicBezTo>
                      <a:pt x="74049" y="12968"/>
                      <a:pt x="80951" y="11616"/>
                      <a:pt x="87912" y="11669"/>
                    </a:cubicBezTo>
                    <a:cubicBezTo>
                      <a:pt x="94714" y="12345"/>
                      <a:pt x="101404" y="13903"/>
                      <a:pt x="107802" y="16310"/>
                    </a:cubicBezTo>
                    <a:cubicBezTo>
                      <a:pt x="113557" y="18444"/>
                      <a:pt x="119543" y="19916"/>
                      <a:pt x="125636" y="20685"/>
                    </a:cubicBezTo>
                    <a:cubicBezTo>
                      <a:pt x="135966" y="21786"/>
                      <a:pt x="146401" y="20374"/>
                      <a:pt x="156067" y="16575"/>
                    </a:cubicBezTo>
                    <a:cubicBezTo>
                      <a:pt x="164912" y="12590"/>
                      <a:pt x="173080" y="7246"/>
                      <a:pt x="180267" y="729"/>
                    </a:cubicBezTo>
                    <a:close/>
                  </a:path>
                </a:pathLst>
              </a:custGeom>
              <a:solidFill>
                <a:srgbClr val="FF9A6C"/>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6" name="任意多边形: 形状 125"/>
              <p:cNvSpPr/>
              <p:nvPr>
                <p:custDataLst>
                  <p:tags r:id="rId35"/>
                </p:custDataLst>
              </p:nvPr>
            </p:nvSpPr>
            <p:spPr>
              <a:xfrm>
                <a:off x="2612488" y="3981545"/>
                <a:ext cx="85154" cy="501417"/>
              </a:xfrm>
              <a:custGeom>
                <a:avLst/>
                <a:gdLst>
                  <a:gd name="connsiteX0" fmla="*/ 8221 w 85154"/>
                  <a:gd name="connsiteY0" fmla="*/ 0 h 501417"/>
                  <a:gd name="connsiteX1" fmla="*/ 8221 w 85154"/>
                  <a:gd name="connsiteY1" fmla="*/ 1923 h 501417"/>
                  <a:gd name="connsiteX2" fmla="*/ 6961 w 85154"/>
                  <a:gd name="connsiteY2" fmla="*/ 7359 h 501417"/>
                  <a:gd name="connsiteX3" fmla="*/ 1591 w 85154"/>
                  <a:gd name="connsiteY3" fmla="*/ 28442 h 501417"/>
                  <a:gd name="connsiteX4" fmla="*/ 1591 w 85154"/>
                  <a:gd name="connsiteY4" fmla="*/ 27845 h 501417"/>
                  <a:gd name="connsiteX5" fmla="*/ 49127 w 85154"/>
                  <a:gd name="connsiteY5" fmla="*/ 109459 h 501417"/>
                  <a:gd name="connsiteX6" fmla="*/ 75116 w 85154"/>
                  <a:gd name="connsiteY6" fmla="*/ 169924 h 501417"/>
                  <a:gd name="connsiteX7" fmla="*/ 85061 w 85154"/>
                  <a:gd name="connsiteY7" fmla="*/ 243250 h 501417"/>
                  <a:gd name="connsiteX8" fmla="*/ 52906 w 85154"/>
                  <a:gd name="connsiteY8" fmla="*/ 394611 h 501417"/>
                  <a:gd name="connsiteX9" fmla="*/ 52906 w 85154"/>
                  <a:gd name="connsiteY9" fmla="*/ 393948 h 501417"/>
                  <a:gd name="connsiteX10" fmla="*/ 62321 w 85154"/>
                  <a:gd name="connsiteY10" fmla="*/ 472180 h 501417"/>
                  <a:gd name="connsiteX11" fmla="*/ 64708 w 85154"/>
                  <a:gd name="connsiteY11" fmla="*/ 493794 h 501417"/>
                  <a:gd name="connsiteX12" fmla="*/ 65238 w 85154"/>
                  <a:gd name="connsiteY12" fmla="*/ 499495 h 501417"/>
                  <a:gd name="connsiteX13" fmla="*/ 65238 w 85154"/>
                  <a:gd name="connsiteY13" fmla="*/ 501418 h 501417"/>
                  <a:gd name="connsiteX14" fmla="*/ 64840 w 85154"/>
                  <a:gd name="connsiteY14" fmla="*/ 499562 h 501417"/>
                  <a:gd name="connsiteX15" fmla="*/ 63912 w 85154"/>
                  <a:gd name="connsiteY15" fmla="*/ 493926 h 501417"/>
                  <a:gd name="connsiteX16" fmla="*/ 60730 w 85154"/>
                  <a:gd name="connsiteY16" fmla="*/ 472379 h 501417"/>
                  <a:gd name="connsiteX17" fmla="*/ 50122 w 85154"/>
                  <a:gd name="connsiteY17" fmla="*/ 394345 h 501417"/>
                  <a:gd name="connsiteX18" fmla="*/ 50122 w 85154"/>
                  <a:gd name="connsiteY18" fmla="*/ 394345 h 501417"/>
                  <a:gd name="connsiteX19" fmla="*/ 50122 w 85154"/>
                  <a:gd name="connsiteY19" fmla="*/ 394014 h 501417"/>
                  <a:gd name="connsiteX20" fmla="*/ 81481 w 85154"/>
                  <a:gd name="connsiteY20" fmla="*/ 243516 h 501417"/>
                  <a:gd name="connsiteX21" fmla="*/ 71802 w 85154"/>
                  <a:gd name="connsiteY21" fmla="*/ 170852 h 501417"/>
                  <a:gd name="connsiteX22" fmla="*/ 46409 w 85154"/>
                  <a:gd name="connsiteY22" fmla="*/ 110785 h 501417"/>
                  <a:gd name="connsiteX23" fmla="*/ 0 w 85154"/>
                  <a:gd name="connsiteY23" fmla="*/ 28641 h 501417"/>
                  <a:gd name="connsiteX24" fmla="*/ 0 w 85154"/>
                  <a:gd name="connsiteY24" fmla="*/ 28641 h 501417"/>
                  <a:gd name="connsiteX25" fmla="*/ 0 w 85154"/>
                  <a:gd name="connsiteY25" fmla="*/ 28641 h 501417"/>
                  <a:gd name="connsiteX26" fmla="*/ 6033 w 85154"/>
                  <a:gd name="connsiteY26" fmla="*/ 7757 h 501417"/>
                  <a:gd name="connsiteX27" fmla="*/ 7690 w 85154"/>
                  <a:gd name="connsiteY27" fmla="*/ 2387 h 501417"/>
                  <a:gd name="connsiteX28" fmla="*/ 8221 w 85154"/>
                  <a:gd name="connsiteY28" fmla="*/ 0 h 50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154" h="501417">
                    <a:moveTo>
                      <a:pt x="8221" y="0"/>
                    </a:moveTo>
                    <a:cubicBezTo>
                      <a:pt x="8327" y="636"/>
                      <a:pt x="8327" y="1286"/>
                      <a:pt x="8221" y="1923"/>
                    </a:cubicBezTo>
                    <a:lnTo>
                      <a:pt x="6961" y="7359"/>
                    </a:lnTo>
                    <a:cubicBezTo>
                      <a:pt x="5635" y="12464"/>
                      <a:pt x="3912" y="19492"/>
                      <a:pt x="1591" y="28442"/>
                    </a:cubicBezTo>
                    <a:lnTo>
                      <a:pt x="1591" y="27845"/>
                    </a:lnTo>
                    <a:cubicBezTo>
                      <a:pt x="12265" y="46210"/>
                      <a:pt x="29702" y="74255"/>
                      <a:pt x="49127" y="109459"/>
                    </a:cubicBezTo>
                    <a:cubicBezTo>
                      <a:pt x="59689" y="128746"/>
                      <a:pt x="68394" y="148987"/>
                      <a:pt x="75116" y="169924"/>
                    </a:cubicBezTo>
                    <a:cubicBezTo>
                      <a:pt x="82409" y="193659"/>
                      <a:pt x="85771" y="218428"/>
                      <a:pt x="85061" y="243250"/>
                    </a:cubicBezTo>
                    <a:cubicBezTo>
                      <a:pt x="83404" y="301925"/>
                      <a:pt x="66763" y="354036"/>
                      <a:pt x="52906" y="394611"/>
                    </a:cubicBezTo>
                    <a:lnTo>
                      <a:pt x="52906" y="393948"/>
                    </a:lnTo>
                    <a:cubicBezTo>
                      <a:pt x="56818" y="426368"/>
                      <a:pt x="60000" y="453152"/>
                      <a:pt x="62321" y="472180"/>
                    </a:cubicBezTo>
                    <a:cubicBezTo>
                      <a:pt x="63315" y="481263"/>
                      <a:pt x="64111" y="488490"/>
                      <a:pt x="64708" y="493794"/>
                    </a:cubicBezTo>
                    <a:cubicBezTo>
                      <a:pt x="64708" y="496114"/>
                      <a:pt x="65105" y="497970"/>
                      <a:pt x="65238" y="499495"/>
                    </a:cubicBezTo>
                    <a:cubicBezTo>
                      <a:pt x="65371" y="501020"/>
                      <a:pt x="65238" y="501418"/>
                      <a:pt x="65238" y="501418"/>
                    </a:cubicBezTo>
                    <a:cubicBezTo>
                      <a:pt x="65019" y="500821"/>
                      <a:pt x="64880" y="500198"/>
                      <a:pt x="64840" y="499562"/>
                    </a:cubicBezTo>
                    <a:lnTo>
                      <a:pt x="63912" y="493926"/>
                    </a:lnTo>
                    <a:cubicBezTo>
                      <a:pt x="63116" y="488622"/>
                      <a:pt x="62056" y="481396"/>
                      <a:pt x="60730" y="472379"/>
                    </a:cubicBezTo>
                    <a:cubicBezTo>
                      <a:pt x="58144" y="453351"/>
                      <a:pt x="54498" y="426699"/>
                      <a:pt x="50122" y="394345"/>
                    </a:cubicBezTo>
                    <a:lnTo>
                      <a:pt x="50122" y="394345"/>
                    </a:lnTo>
                    <a:lnTo>
                      <a:pt x="50122" y="394014"/>
                    </a:lnTo>
                    <a:cubicBezTo>
                      <a:pt x="63382" y="353439"/>
                      <a:pt x="79890" y="301196"/>
                      <a:pt x="81481" y="243516"/>
                    </a:cubicBezTo>
                    <a:cubicBezTo>
                      <a:pt x="82211" y="218932"/>
                      <a:pt x="78942" y="194388"/>
                      <a:pt x="71802" y="170852"/>
                    </a:cubicBezTo>
                    <a:cubicBezTo>
                      <a:pt x="65212" y="150087"/>
                      <a:pt x="56712" y="129979"/>
                      <a:pt x="46409" y="110785"/>
                    </a:cubicBezTo>
                    <a:cubicBezTo>
                      <a:pt x="27381" y="75382"/>
                      <a:pt x="10276" y="47271"/>
                      <a:pt x="0" y="28641"/>
                    </a:cubicBezTo>
                    <a:lnTo>
                      <a:pt x="0" y="28641"/>
                    </a:lnTo>
                    <a:lnTo>
                      <a:pt x="0" y="28641"/>
                    </a:lnTo>
                    <a:cubicBezTo>
                      <a:pt x="2586" y="19757"/>
                      <a:pt x="4574" y="12796"/>
                      <a:pt x="6033" y="7757"/>
                    </a:cubicBezTo>
                    <a:lnTo>
                      <a:pt x="7690" y="2387"/>
                    </a:lnTo>
                    <a:cubicBezTo>
                      <a:pt x="7757" y="1571"/>
                      <a:pt x="7936" y="769"/>
                      <a:pt x="8221" y="0"/>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7" name="任意多边形: 形状 126"/>
              <p:cNvSpPr/>
              <p:nvPr>
                <p:custDataLst>
                  <p:tags r:id="rId36"/>
                </p:custDataLst>
              </p:nvPr>
            </p:nvSpPr>
            <p:spPr>
              <a:xfrm>
                <a:off x="2324817" y="4171955"/>
                <a:ext cx="128164" cy="220311"/>
              </a:xfrm>
              <a:custGeom>
                <a:avLst/>
                <a:gdLst>
                  <a:gd name="connsiteX0" fmla="*/ 0 w 128164"/>
                  <a:gd name="connsiteY0" fmla="*/ 220311 h 220311"/>
                  <a:gd name="connsiteX1" fmla="*/ 10541 w 128164"/>
                  <a:gd name="connsiteY1" fmla="*/ 217062 h 220311"/>
                  <a:gd name="connsiteX2" fmla="*/ 22674 w 128164"/>
                  <a:gd name="connsiteY2" fmla="*/ 213217 h 220311"/>
                  <a:gd name="connsiteX3" fmla="*/ 30100 w 128164"/>
                  <a:gd name="connsiteY3" fmla="*/ 210234 h 220311"/>
                  <a:gd name="connsiteX4" fmla="*/ 34144 w 128164"/>
                  <a:gd name="connsiteY4" fmla="*/ 208576 h 220311"/>
                  <a:gd name="connsiteX5" fmla="*/ 38122 w 128164"/>
                  <a:gd name="connsiteY5" fmla="*/ 206388 h 220311"/>
                  <a:gd name="connsiteX6" fmla="*/ 55426 w 128164"/>
                  <a:gd name="connsiteY6" fmla="*/ 195515 h 220311"/>
                  <a:gd name="connsiteX7" fmla="*/ 64310 w 128164"/>
                  <a:gd name="connsiteY7" fmla="*/ 188488 h 220311"/>
                  <a:gd name="connsiteX8" fmla="*/ 72995 w 128164"/>
                  <a:gd name="connsiteY8" fmla="*/ 180134 h 220311"/>
                  <a:gd name="connsiteX9" fmla="*/ 102896 w 128164"/>
                  <a:gd name="connsiteY9" fmla="*/ 135648 h 220311"/>
                  <a:gd name="connsiteX10" fmla="*/ 119736 w 128164"/>
                  <a:gd name="connsiteY10" fmla="*/ 84531 h 220311"/>
                  <a:gd name="connsiteX11" fmla="*/ 123647 w 128164"/>
                  <a:gd name="connsiteY11" fmla="*/ 61260 h 220311"/>
                  <a:gd name="connsiteX12" fmla="*/ 125703 w 128164"/>
                  <a:gd name="connsiteY12" fmla="*/ 40774 h 220311"/>
                  <a:gd name="connsiteX13" fmla="*/ 126366 w 128164"/>
                  <a:gd name="connsiteY13" fmla="*/ 23801 h 220311"/>
                  <a:gd name="connsiteX14" fmla="*/ 126366 w 128164"/>
                  <a:gd name="connsiteY14" fmla="*/ 11006 h 220311"/>
                  <a:gd name="connsiteX15" fmla="*/ 126366 w 128164"/>
                  <a:gd name="connsiteY15" fmla="*/ 0 h 220311"/>
                  <a:gd name="connsiteX16" fmla="*/ 127625 w 128164"/>
                  <a:gd name="connsiteY16" fmla="*/ 10939 h 220311"/>
                  <a:gd name="connsiteX17" fmla="*/ 128156 w 128164"/>
                  <a:gd name="connsiteY17" fmla="*/ 23801 h 220311"/>
                  <a:gd name="connsiteX18" fmla="*/ 128156 w 128164"/>
                  <a:gd name="connsiteY18" fmla="*/ 40906 h 220311"/>
                  <a:gd name="connsiteX19" fmla="*/ 126564 w 128164"/>
                  <a:gd name="connsiteY19" fmla="*/ 61592 h 220311"/>
                  <a:gd name="connsiteX20" fmla="*/ 122918 w 128164"/>
                  <a:gd name="connsiteY20" fmla="*/ 85128 h 220311"/>
                  <a:gd name="connsiteX21" fmla="*/ 106078 w 128164"/>
                  <a:gd name="connsiteY21" fmla="*/ 137106 h 220311"/>
                  <a:gd name="connsiteX22" fmla="*/ 75382 w 128164"/>
                  <a:gd name="connsiteY22" fmla="*/ 182322 h 220311"/>
                  <a:gd name="connsiteX23" fmla="*/ 66365 w 128164"/>
                  <a:gd name="connsiteY23" fmla="*/ 190742 h 220311"/>
                  <a:gd name="connsiteX24" fmla="*/ 57150 w 128164"/>
                  <a:gd name="connsiteY24" fmla="*/ 197836 h 220311"/>
                  <a:gd name="connsiteX25" fmla="*/ 39315 w 128164"/>
                  <a:gd name="connsiteY25" fmla="*/ 208576 h 220311"/>
                  <a:gd name="connsiteX26" fmla="*/ 35138 w 128164"/>
                  <a:gd name="connsiteY26" fmla="*/ 210698 h 220311"/>
                  <a:gd name="connsiteX27" fmla="*/ 31028 w 128164"/>
                  <a:gd name="connsiteY27" fmla="*/ 212223 h 220311"/>
                  <a:gd name="connsiteX28" fmla="*/ 23403 w 128164"/>
                  <a:gd name="connsiteY28" fmla="*/ 215007 h 220311"/>
                  <a:gd name="connsiteX29" fmla="*/ 10939 w 128164"/>
                  <a:gd name="connsiteY29" fmla="*/ 218388 h 220311"/>
                  <a:gd name="connsiteX30" fmla="*/ 0 w 128164"/>
                  <a:gd name="connsiteY30" fmla="*/ 220311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164" h="220311">
                    <a:moveTo>
                      <a:pt x="0" y="220311"/>
                    </a:moveTo>
                    <a:cubicBezTo>
                      <a:pt x="3408" y="218912"/>
                      <a:pt x="6935" y="217825"/>
                      <a:pt x="10541" y="217062"/>
                    </a:cubicBezTo>
                    <a:cubicBezTo>
                      <a:pt x="14698" y="216167"/>
                      <a:pt x="18763" y="214881"/>
                      <a:pt x="22674" y="213217"/>
                    </a:cubicBezTo>
                    <a:lnTo>
                      <a:pt x="30100" y="210234"/>
                    </a:lnTo>
                    <a:lnTo>
                      <a:pt x="34144" y="208576"/>
                    </a:lnTo>
                    <a:lnTo>
                      <a:pt x="38122" y="206388"/>
                    </a:lnTo>
                    <a:cubicBezTo>
                      <a:pt x="44201" y="203286"/>
                      <a:pt x="49989" y="199646"/>
                      <a:pt x="55426" y="195515"/>
                    </a:cubicBezTo>
                    <a:cubicBezTo>
                      <a:pt x="58522" y="193347"/>
                      <a:pt x="61492" y="191000"/>
                      <a:pt x="64310" y="188488"/>
                    </a:cubicBezTo>
                    <a:lnTo>
                      <a:pt x="72995" y="180134"/>
                    </a:lnTo>
                    <a:cubicBezTo>
                      <a:pt x="85154" y="166901"/>
                      <a:pt x="95238" y="151904"/>
                      <a:pt x="102896" y="135648"/>
                    </a:cubicBezTo>
                    <a:cubicBezTo>
                      <a:pt x="110321" y="119258"/>
                      <a:pt x="115970" y="102120"/>
                      <a:pt x="119736" y="84531"/>
                    </a:cubicBezTo>
                    <a:cubicBezTo>
                      <a:pt x="121261" y="76376"/>
                      <a:pt x="122918" y="68619"/>
                      <a:pt x="123647" y="61260"/>
                    </a:cubicBezTo>
                    <a:cubicBezTo>
                      <a:pt x="124377" y="53901"/>
                      <a:pt x="125239" y="47072"/>
                      <a:pt x="125703" y="40774"/>
                    </a:cubicBezTo>
                    <a:cubicBezTo>
                      <a:pt x="126167" y="34475"/>
                      <a:pt x="126233" y="28840"/>
                      <a:pt x="126366" y="23801"/>
                    </a:cubicBezTo>
                    <a:cubicBezTo>
                      <a:pt x="126498" y="18763"/>
                      <a:pt x="126366" y="14519"/>
                      <a:pt x="126366" y="11006"/>
                    </a:cubicBezTo>
                    <a:cubicBezTo>
                      <a:pt x="126080" y="7346"/>
                      <a:pt x="126080" y="3660"/>
                      <a:pt x="126366" y="0"/>
                    </a:cubicBezTo>
                    <a:cubicBezTo>
                      <a:pt x="127095" y="3607"/>
                      <a:pt x="127519" y="7266"/>
                      <a:pt x="127625" y="10939"/>
                    </a:cubicBezTo>
                    <a:cubicBezTo>
                      <a:pt x="128036" y="15216"/>
                      <a:pt x="128209" y="19505"/>
                      <a:pt x="128156" y="23801"/>
                    </a:cubicBezTo>
                    <a:cubicBezTo>
                      <a:pt x="128156" y="28840"/>
                      <a:pt x="128156" y="34608"/>
                      <a:pt x="128156" y="40906"/>
                    </a:cubicBezTo>
                    <a:cubicBezTo>
                      <a:pt x="128156" y="47205"/>
                      <a:pt x="127559" y="54166"/>
                      <a:pt x="126564" y="61592"/>
                    </a:cubicBezTo>
                    <a:cubicBezTo>
                      <a:pt x="125570" y="69017"/>
                      <a:pt x="124377" y="76907"/>
                      <a:pt x="122918" y="85128"/>
                    </a:cubicBezTo>
                    <a:cubicBezTo>
                      <a:pt x="119278" y="103035"/>
                      <a:pt x="113630" y="120472"/>
                      <a:pt x="106078" y="137106"/>
                    </a:cubicBezTo>
                    <a:cubicBezTo>
                      <a:pt x="98255" y="153681"/>
                      <a:pt x="87899" y="168936"/>
                      <a:pt x="75382" y="182322"/>
                    </a:cubicBezTo>
                    <a:lnTo>
                      <a:pt x="66365" y="190742"/>
                    </a:lnTo>
                    <a:cubicBezTo>
                      <a:pt x="63448" y="193301"/>
                      <a:pt x="60372" y="195674"/>
                      <a:pt x="57150" y="197836"/>
                    </a:cubicBezTo>
                    <a:cubicBezTo>
                      <a:pt x="51541" y="201946"/>
                      <a:pt x="45574" y="205540"/>
                      <a:pt x="39315" y="208576"/>
                    </a:cubicBezTo>
                    <a:lnTo>
                      <a:pt x="35138" y="210698"/>
                    </a:lnTo>
                    <a:lnTo>
                      <a:pt x="31028" y="212223"/>
                    </a:lnTo>
                    <a:lnTo>
                      <a:pt x="23403" y="215007"/>
                    </a:lnTo>
                    <a:cubicBezTo>
                      <a:pt x="19379" y="216565"/>
                      <a:pt x="15202" y="217692"/>
                      <a:pt x="10939" y="218388"/>
                    </a:cubicBezTo>
                    <a:cubicBezTo>
                      <a:pt x="7346" y="219310"/>
                      <a:pt x="3693" y="219953"/>
                      <a:pt x="0" y="220311"/>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8" name="任意多边形: 形状 127"/>
              <p:cNvSpPr/>
              <p:nvPr>
                <p:custDataLst>
                  <p:tags r:id="rId37"/>
                </p:custDataLst>
              </p:nvPr>
            </p:nvSpPr>
            <p:spPr>
              <a:xfrm>
                <a:off x="1736995" y="3979954"/>
                <a:ext cx="324779" cy="433890"/>
              </a:xfrm>
              <a:custGeom>
                <a:avLst/>
                <a:gdLst>
                  <a:gd name="connsiteX0" fmla="*/ 314141 w 324779"/>
                  <a:gd name="connsiteY0" fmla="*/ 88774 h 433890"/>
                  <a:gd name="connsiteX1" fmla="*/ 288483 w 324779"/>
                  <a:gd name="connsiteY1" fmla="*/ 193990 h 433890"/>
                  <a:gd name="connsiteX2" fmla="*/ 314141 w 324779"/>
                  <a:gd name="connsiteY2" fmla="*/ 290124 h 433890"/>
                  <a:gd name="connsiteX3" fmla="*/ 294782 w 324779"/>
                  <a:gd name="connsiteY3" fmla="*/ 337328 h 433890"/>
                  <a:gd name="connsiteX4" fmla="*/ 161256 w 324779"/>
                  <a:gd name="connsiteY4" fmla="*/ 433196 h 433890"/>
                  <a:gd name="connsiteX5" fmla="*/ 62338 w 324779"/>
                  <a:gd name="connsiteY5" fmla="*/ 400047 h 433890"/>
                  <a:gd name="connsiteX6" fmla="*/ 2669 w 324779"/>
                  <a:gd name="connsiteY6" fmla="*/ 272356 h 433890"/>
                  <a:gd name="connsiteX7" fmla="*/ 17 w 324779"/>
                  <a:gd name="connsiteY7" fmla="*/ 106012 h 433890"/>
                  <a:gd name="connsiteX8" fmla="*/ 54183 w 324779"/>
                  <a:gd name="connsiteY8" fmla="*/ 191604 h 433890"/>
                  <a:gd name="connsiteX9" fmla="*/ 82559 w 324779"/>
                  <a:gd name="connsiteY9" fmla="*/ 194123 h 433890"/>
                  <a:gd name="connsiteX10" fmla="*/ 166891 w 324779"/>
                  <a:gd name="connsiteY10" fmla="*/ 91095 h 433890"/>
                  <a:gd name="connsiteX11" fmla="*/ 166891 w 324779"/>
                  <a:gd name="connsiteY11" fmla="*/ 90365 h 433890"/>
                  <a:gd name="connsiteX12" fmla="*/ 157477 w 324779"/>
                  <a:gd name="connsiteY12" fmla="*/ 33746 h 433890"/>
                  <a:gd name="connsiteX13" fmla="*/ 188372 w 324779"/>
                  <a:gd name="connsiteY13" fmla="*/ 0 h 4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779" h="433890">
                    <a:moveTo>
                      <a:pt x="314141" y="88774"/>
                    </a:moveTo>
                    <a:cubicBezTo>
                      <a:pt x="310097" y="98255"/>
                      <a:pt x="288483" y="193990"/>
                      <a:pt x="288483" y="193990"/>
                    </a:cubicBezTo>
                    <a:cubicBezTo>
                      <a:pt x="288483" y="193990"/>
                      <a:pt x="348550" y="208178"/>
                      <a:pt x="314141" y="290124"/>
                    </a:cubicBezTo>
                    <a:lnTo>
                      <a:pt x="294782" y="337328"/>
                    </a:lnTo>
                    <a:cubicBezTo>
                      <a:pt x="277809" y="372401"/>
                      <a:pt x="227024" y="441550"/>
                      <a:pt x="161256" y="433196"/>
                    </a:cubicBezTo>
                    <a:cubicBezTo>
                      <a:pt x="144151" y="431009"/>
                      <a:pt x="85145" y="425970"/>
                      <a:pt x="62338" y="400047"/>
                    </a:cubicBezTo>
                    <a:cubicBezTo>
                      <a:pt x="30316" y="363649"/>
                      <a:pt x="8039" y="304444"/>
                      <a:pt x="2669" y="272356"/>
                    </a:cubicBezTo>
                    <a:cubicBezTo>
                      <a:pt x="-381" y="253394"/>
                      <a:pt x="17" y="106012"/>
                      <a:pt x="17" y="106012"/>
                    </a:cubicBezTo>
                    <a:cubicBezTo>
                      <a:pt x="17" y="106012"/>
                      <a:pt x="-2303" y="178940"/>
                      <a:pt x="54183" y="191604"/>
                    </a:cubicBezTo>
                    <a:cubicBezTo>
                      <a:pt x="63372" y="194362"/>
                      <a:pt x="73025" y="195217"/>
                      <a:pt x="82559" y="194123"/>
                    </a:cubicBezTo>
                    <a:cubicBezTo>
                      <a:pt x="129698" y="181175"/>
                      <a:pt x="163510" y="139864"/>
                      <a:pt x="166891" y="91095"/>
                    </a:cubicBezTo>
                    <a:lnTo>
                      <a:pt x="166891" y="90365"/>
                    </a:lnTo>
                    <a:lnTo>
                      <a:pt x="157477" y="33746"/>
                    </a:lnTo>
                    <a:lnTo>
                      <a:pt x="188372" y="0"/>
                    </a:lnTo>
                    <a:close/>
                  </a:path>
                </a:pathLst>
              </a:custGeom>
              <a:solidFill>
                <a:schemeClr val="accent1"/>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29" name="任意多边形: 形状 128"/>
              <p:cNvSpPr/>
              <p:nvPr>
                <p:custDataLst>
                  <p:tags r:id="rId38"/>
                </p:custDataLst>
              </p:nvPr>
            </p:nvSpPr>
            <p:spPr>
              <a:xfrm>
                <a:off x="2037397" y="4025567"/>
                <a:ext cx="15148" cy="193261"/>
              </a:xfrm>
              <a:custGeom>
                <a:avLst/>
                <a:gdLst>
                  <a:gd name="connsiteX0" fmla="*/ 14932 w 15148"/>
                  <a:gd name="connsiteY0" fmla="*/ 0 h 193261"/>
                  <a:gd name="connsiteX1" fmla="*/ 9296 w 15148"/>
                  <a:gd name="connsiteY1" fmla="*/ 96730 h 193261"/>
                  <a:gd name="connsiteX2" fmla="*/ 213 w 15148"/>
                  <a:gd name="connsiteY2" fmla="*/ 193261 h 193261"/>
                  <a:gd name="connsiteX3" fmla="*/ 5849 w 15148"/>
                  <a:gd name="connsiteY3" fmla="*/ 96465 h 193261"/>
                  <a:gd name="connsiteX4" fmla="*/ 14932 w 15148"/>
                  <a:gd name="connsiteY4" fmla="*/ 0 h 19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8" h="193261">
                    <a:moveTo>
                      <a:pt x="14932" y="0"/>
                    </a:moveTo>
                    <a:cubicBezTo>
                      <a:pt x="15926" y="0"/>
                      <a:pt x="13407" y="43359"/>
                      <a:pt x="9296" y="96730"/>
                    </a:cubicBezTo>
                    <a:cubicBezTo>
                      <a:pt x="5186" y="150101"/>
                      <a:pt x="1208" y="193327"/>
                      <a:pt x="213" y="193261"/>
                    </a:cubicBezTo>
                    <a:cubicBezTo>
                      <a:pt x="-781" y="193195"/>
                      <a:pt x="1804" y="149902"/>
                      <a:pt x="5849" y="96465"/>
                    </a:cubicBezTo>
                    <a:cubicBezTo>
                      <a:pt x="9893" y="43028"/>
                      <a:pt x="14003" y="0"/>
                      <a:pt x="14932" y="0"/>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0" name="任意多边形: 形状 129"/>
              <p:cNvSpPr/>
              <p:nvPr>
                <p:custDataLst>
                  <p:tags r:id="rId39"/>
                </p:custDataLst>
              </p:nvPr>
            </p:nvSpPr>
            <p:spPr>
              <a:xfrm>
                <a:off x="2012439" y="4241966"/>
                <a:ext cx="25572" cy="107006"/>
              </a:xfrm>
              <a:custGeom>
                <a:avLst/>
                <a:gdLst>
                  <a:gd name="connsiteX0" fmla="*/ 25105 w 25572"/>
                  <a:gd name="connsiteY0" fmla="*/ 1 h 107006"/>
                  <a:gd name="connsiteX1" fmla="*/ 25105 w 25572"/>
                  <a:gd name="connsiteY1" fmla="*/ 16310 h 107006"/>
                  <a:gd name="connsiteX2" fmla="*/ 20199 w 25572"/>
                  <a:gd name="connsiteY2" fmla="*/ 55360 h 107006"/>
                  <a:gd name="connsiteX3" fmla="*/ 8663 w 25572"/>
                  <a:gd name="connsiteY3" fmla="*/ 93084 h 107006"/>
                  <a:gd name="connsiteX4" fmla="*/ 44 w 25572"/>
                  <a:gd name="connsiteY4" fmla="*/ 107007 h 107006"/>
                  <a:gd name="connsiteX5" fmla="*/ 6674 w 25572"/>
                  <a:gd name="connsiteY5" fmla="*/ 92156 h 107006"/>
                  <a:gd name="connsiteX6" fmla="*/ 16951 w 25572"/>
                  <a:gd name="connsiteY6" fmla="*/ 54697 h 107006"/>
                  <a:gd name="connsiteX7" fmla="*/ 25105 w 25572"/>
                  <a:gd name="connsiteY7" fmla="*/ 1 h 10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2" h="107006">
                    <a:moveTo>
                      <a:pt x="25105" y="1"/>
                    </a:moveTo>
                    <a:cubicBezTo>
                      <a:pt x="25729" y="5417"/>
                      <a:pt x="25729" y="10893"/>
                      <a:pt x="25105" y="16310"/>
                    </a:cubicBezTo>
                    <a:cubicBezTo>
                      <a:pt x="24243" y="29411"/>
                      <a:pt x="22599" y="42452"/>
                      <a:pt x="20199" y="55360"/>
                    </a:cubicBezTo>
                    <a:cubicBezTo>
                      <a:pt x="17885" y="68355"/>
                      <a:pt x="14013" y="81017"/>
                      <a:pt x="8663" y="93084"/>
                    </a:cubicBezTo>
                    <a:cubicBezTo>
                      <a:pt x="6714" y="98235"/>
                      <a:pt x="3790" y="102969"/>
                      <a:pt x="44" y="107007"/>
                    </a:cubicBezTo>
                    <a:cubicBezTo>
                      <a:pt x="-420" y="107007"/>
                      <a:pt x="2829" y="101438"/>
                      <a:pt x="6674" y="92156"/>
                    </a:cubicBezTo>
                    <a:cubicBezTo>
                      <a:pt x="11209" y="80003"/>
                      <a:pt x="14650" y="67466"/>
                      <a:pt x="16951" y="54697"/>
                    </a:cubicBezTo>
                    <a:cubicBezTo>
                      <a:pt x="22122" y="24730"/>
                      <a:pt x="23912" y="-132"/>
                      <a:pt x="25105" y="1"/>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1" name="任意多边形: 形状 130"/>
              <p:cNvSpPr/>
              <p:nvPr>
                <p:custDataLst>
                  <p:tags r:id="rId40"/>
                </p:custDataLst>
              </p:nvPr>
            </p:nvSpPr>
            <p:spPr>
              <a:xfrm>
                <a:off x="1898913" y="4020026"/>
                <a:ext cx="62073" cy="159420"/>
              </a:xfrm>
              <a:custGeom>
                <a:avLst/>
                <a:gdLst>
                  <a:gd name="connsiteX0" fmla="*/ 47934 w 62073"/>
                  <a:gd name="connsiteY0" fmla="*/ 159420 h 159420"/>
                  <a:gd name="connsiteX1" fmla="*/ 51183 w 62073"/>
                  <a:gd name="connsiteY1" fmla="*/ 152791 h 159420"/>
                  <a:gd name="connsiteX2" fmla="*/ 57150 w 62073"/>
                  <a:gd name="connsiteY2" fmla="*/ 133564 h 159420"/>
                  <a:gd name="connsiteX3" fmla="*/ 53039 w 62073"/>
                  <a:gd name="connsiteY3" fmla="*/ 67597 h 159420"/>
                  <a:gd name="connsiteX4" fmla="*/ 40973 w 62073"/>
                  <a:gd name="connsiteY4" fmla="*/ 32856 h 159420"/>
                  <a:gd name="connsiteX5" fmla="*/ 25127 w 62073"/>
                  <a:gd name="connsiteY5" fmla="*/ 8127 h 159420"/>
                  <a:gd name="connsiteX6" fmla="*/ 7094 w 62073"/>
                  <a:gd name="connsiteY6" fmla="*/ 1497 h 159420"/>
                  <a:gd name="connsiteX7" fmla="*/ 0 w 62073"/>
                  <a:gd name="connsiteY7" fmla="*/ 3154 h 159420"/>
                  <a:gd name="connsiteX8" fmla="*/ 1525 w 62073"/>
                  <a:gd name="connsiteY8" fmla="*/ 1961 h 159420"/>
                  <a:gd name="connsiteX9" fmla="*/ 6961 w 62073"/>
                  <a:gd name="connsiteY9" fmla="*/ 171 h 159420"/>
                  <a:gd name="connsiteX10" fmla="*/ 26851 w 62073"/>
                  <a:gd name="connsiteY10" fmla="*/ 6071 h 159420"/>
                  <a:gd name="connsiteX11" fmla="*/ 44022 w 62073"/>
                  <a:gd name="connsiteY11" fmla="*/ 31397 h 159420"/>
                  <a:gd name="connsiteX12" fmla="*/ 56487 w 62073"/>
                  <a:gd name="connsiteY12" fmla="*/ 66602 h 159420"/>
                  <a:gd name="connsiteX13" fmla="*/ 59669 w 62073"/>
                  <a:gd name="connsiteY13" fmla="*/ 133962 h 159420"/>
                  <a:gd name="connsiteX14" fmla="*/ 52509 w 62073"/>
                  <a:gd name="connsiteY14" fmla="*/ 153255 h 159420"/>
                  <a:gd name="connsiteX15" fmla="*/ 47934 w 62073"/>
                  <a:gd name="connsiteY15" fmla="*/ 159420 h 1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073" h="159420">
                    <a:moveTo>
                      <a:pt x="47934" y="159420"/>
                    </a:moveTo>
                    <a:cubicBezTo>
                      <a:pt x="48763" y="157094"/>
                      <a:pt x="49850" y="154872"/>
                      <a:pt x="51183" y="152791"/>
                    </a:cubicBezTo>
                    <a:cubicBezTo>
                      <a:pt x="53934" y="146645"/>
                      <a:pt x="55936" y="140187"/>
                      <a:pt x="57150" y="133564"/>
                    </a:cubicBezTo>
                    <a:cubicBezTo>
                      <a:pt x="60431" y="111533"/>
                      <a:pt x="59033" y="89051"/>
                      <a:pt x="53039" y="67597"/>
                    </a:cubicBezTo>
                    <a:cubicBezTo>
                      <a:pt x="50009" y="55696"/>
                      <a:pt x="45972" y="44074"/>
                      <a:pt x="40973" y="32856"/>
                    </a:cubicBezTo>
                    <a:cubicBezTo>
                      <a:pt x="37578" y="23548"/>
                      <a:pt x="32168" y="15101"/>
                      <a:pt x="25127" y="8127"/>
                    </a:cubicBezTo>
                    <a:cubicBezTo>
                      <a:pt x="20201" y="3671"/>
                      <a:pt x="13737" y="1291"/>
                      <a:pt x="7094" y="1497"/>
                    </a:cubicBezTo>
                    <a:cubicBezTo>
                      <a:pt x="4687" y="1848"/>
                      <a:pt x="2314" y="2405"/>
                      <a:pt x="0" y="3154"/>
                    </a:cubicBezTo>
                    <a:cubicBezTo>
                      <a:pt x="0" y="3154"/>
                      <a:pt x="398" y="2624"/>
                      <a:pt x="1525" y="1961"/>
                    </a:cubicBezTo>
                    <a:cubicBezTo>
                      <a:pt x="3235" y="1086"/>
                      <a:pt x="5065" y="482"/>
                      <a:pt x="6961" y="171"/>
                    </a:cubicBezTo>
                    <a:cubicBezTo>
                      <a:pt x="14115" y="-645"/>
                      <a:pt x="21295" y="1483"/>
                      <a:pt x="26851" y="6071"/>
                    </a:cubicBezTo>
                    <a:cubicBezTo>
                      <a:pt x="34416" y="13106"/>
                      <a:pt x="40290" y="21764"/>
                      <a:pt x="44022" y="31397"/>
                    </a:cubicBezTo>
                    <a:cubicBezTo>
                      <a:pt x="49260" y="42721"/>
                      <a:pt x="53437" y="54503"/>
                      <a:pt x="56487" y="66602"/>
                    </a:cubicBezTo>
                    <a:cubicBezTo>
                      <a:pt x="62639" y="88527"/>
                      <a:pt x="63726" y="111559"/>
                      <a:pt x="59669" y="133962"/>
                    </a:cubicBezTo>
                    <a:cubicBezTo>
                      <a:pt x="58204" y="140698"/>
                      <a:pt x="55797" y="147195"/>
                      <a:pt x="52509" y="153255"/>
                    </a:cubicBezTo>
                    <a:cubicBezTo>
                      <a:pt x="51269" y="155509"/>
                      <a:pt x="49731" y="157584"/>
                      <a:pt x="47934" y="159420"/>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2" name="任意多边形: 形状 131"/>
              <p:cNvSpPr/>
              <p:nvPr>
                <p:custDataLst>
                  <p:tags r:id="rId41"/>
                </p:custDataLst>
              </p:nvPr>
            </p:nvSpPr>
            <p:spPr>
              <a:xfrm>
                <a:off x="2014406" y="4049501"/>
                <a:ext cx="70410" cy="459252"/>
              </a:xfrm>
              <a:custGeom>
                <a:avLst/>
                <a:gdLst>
                  <a:gd name="connsiteX0" fmla="*/ 61459 w 70410"/>
                  <a:gd name="connsiteY0" fmla="*/ 459252 h 459252"/>
                  <a:gd name="connsiteX1" fmla="*/ 66498 w 70410"/>
                  <a:gd name="connsiteY1" fmla="*/ 309814 h 459252"/>
                  <a:gd name="connsiteX2" fmla="*/ 36133 w 70410"/>
                  <a:gd name="connsiteY2" fmla="*/ 0 h 459252"/>
                  <a:gd name="connsiteX3" fmla="*/ 0 w 70410"/>
                  <a:gd name="connsiteY3" fmla="*/ 296157 h 459252"/>
                  <a:gd name="connsiteX4" fmla="*/ 19890 w 70410"/>
                  <a:gd name="connsiteY4" fmla="*/ 259958 h 45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10" h="459252">
                    <a:moveTo>
                      <a:pt x="61459" y="459252"/>
                    </a:moveTo>
                    <a:cubicBezTo>
                      <a:pt x="73260" y="411716"/>
                      <a:pt x="71669" y="358544"/>
                      <a:pt x="66498" y="309814"/>
                    </a:cubicBezTo>
                    <a:cubicBezTo>
                      <a:pt x="55492" y="206587"/>
                      <a:pt x="47138" y="103294"/>
                      <a:pt x="36133" y="0"/>
                    </a:cubicBezTo>
                    <a:cubicBezTo>
                      <a:pt x="36133" y="0"/>
                      <a:pt x="18895" y="265792"/>
                      <a:pt x="0" y="296157"/>
                    </a:cubicBezTo>
                    <a:cubicBezTo>
                      <a:pt x="9262" y="285735"/>
                      <a:pt x="16064" y="273363"/>
                      <a:pt x="19890" y="259958"/>
                    </a:cubicBezTo>
                    <a:close/>
                  </a:path>
                </a:pathLst>
              </a:custGeom>
              <a:solidFill>
                <a:srgbClr val="000000"/>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3" name="任意多边形: 形状 132"/>
              <p:cNvSpPr/>
              <p:nvPr>
                <p:custDataLst>
                  <p:tags r:id="rId42"/>
                </p:custDataLst>
              </p:nvPr>
            </p:nvSpPr>
            <p:spPr>
              <a:xfrm>
                <a:off x="2337679" y="4391404"/>
                <a:ext cx="1856" cy="6629"/>
              </a:xfrm>
              <a:custGeom>
                <a:avLst/>
                <a:gdLst>
                  <a:gd name="connsiteX0" fmla="*/ 1856 w 1856"/>
                  <a:gd name="connsiteY0" fmla="*/ 0 h 6629"/>
                  <a:gd name="connsiteX1" fmla="*/ 1856 w 1856"/>
                  <a:gd name="connsiteY1" fmla="*/ 0 h 6629"/>
                  <a:gd name="connsiteX2" fmla="*/ 0 w 1856"/>
                  <a:gd name="connsiteY2" fmla="*/ 0 h 6629"/>
                </a:gdLst>
                <a:ahLst/>
                <a:cxnLst>
                  <a:cxn ang="0">
                    <a:pos x="connsiteX0" y="connsiteY0"/>
                  </a:cxn>
                  <a:cxn ang="0">
                    <a:pos x="connsiteX1" y="connsiteY1"/>
                  </a:cxn>
                  <a:cxn ang="0">
                    <a:pos x="connsiteX2" y="connsiteY2"/>
                  </a:cxn>
                </a:cxnLst>
                <a:rect l="l" t="t" r="r" b="b"/>
                <a:pathLst>
                  <a:path w="1856" h="6629">
                    <a:moveTo>
                      <a:pt x="1856" y="0"/>
                    </a:moveTo>
                    <a:lnTo>
                      <a:pt x="1856" y="0"/>
                    </a:lnTo>
                    <a:lnTo>
                      <a:pt x="0" y="0"/>
                    </a:lnTo>
                    <a:close/>
                  </a:path>
                </a:pathLst>
              </a:custGeom>
              <a:solidFill>
                <a:srgbClr val="000000"/>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4" name="任意多边形: 形状 133"/>
              <p:cNvSpPr/>
              <p:nvPr>
                <p:custDataLst>
                  <p:tags r:id="rId43"/>
                </p:custDataLst>
              </p:nvPr>
            </p:nvSpPr>
            <p:spPr>
              <a:xfrm>
                <a:off x="2339403" y="4197944"/>
                <a:ext cx="124196" cy="193194"/>
              </a:xfrm>
              <a:custGeom>
                <a:avLst/>
                <a:gdLst>
                  <a:gd name="connsiteX0" fmla="*/ 111780 w 124196"/>
                  <a:gd name="connsiteY0" fmla="*/ 0 h 193194"/>
                  <a:gd name="connsiteX1" fmla="*/ 0 w 124196"/>
                  <a:gd name="connsiteY1" fmla="*/ 193195 h 193194"/>
                  <a:gd name="connsiteX2" fmla="*/ 123601 w 124196"/>
                  <a:gd name="connsiteY2" fmla="*/ 44288 h 193194"/>
                  <a:gd name="connsiteX3" fmla="*/ 111780 w 124196"/>
                  <a:gd name="connsiteY3" fmla="*/ 0 h 193194"/>
                </a:gdLst>
                <a:ahLst/>
                <a:cxnLst>
                  <a:cxn ang="0">
                    <a:pos x="connsiteX0" y="connsiteY0"/>
                  </a:cxn>
                  <a:cxn ang="0">
                    <a:pos x="connsiteX1" y="connsiteY1"/>
                  </a:cxn>
                  <a:cxn ang="0">
                    <a:pos x="connsiteX2" y="connsiteY2"/>
                  </a:cxn>
                  <a:cxn ang="0">
                    <a:pos x="connsiteX3" y="connsiteY3"/>
                  </a:cxn>
                </a:cxnLst>
                <a:rect l="l" t="t" r="r" b="b"/>
                <a:pathLst>
                  <a:path w="124196" h="193194">
                    <a:moveTo>
                      <a:pt x="111780" y="0"/>
                    </a:moveTo>
                    <a:cubicBezTo>
                      <a:pt x="116885" y="80354"/>
                      <a:pt x="80487" y="164288"/>
                      <a:pt x="0" y="193195"/>
                    </a:cubicBezTo>
                    <a:cubicBezTo>
                      <a:pt x="75249" y="186207"/>
                      <a:pt x="130589" y="119537"/>
                      <a:pt x="123601" y="44288"/>
                    </a:cubicBezTo>
                    <a:cubicBezTo>
                      <a:pt x="122182" y="28966"/>
                      <a:pt x="118184" y="13996"/>
                      <a:pt x="111780" y="0"/>
                    </a:cubicBezTo>
                    <a:close/>
                  </a:path>
                </a:pathLst>
              </a:custGeom>
              <a:solidFill>
                <a:srgbClr val="000000"/>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5" name="任意多边形: 形状 134"/>
              <p:cNvSpPr/>
              <p:nvPr>
                <p:custDataLst>
                  <p:tags r:id="rId44"/>
                </p:custDataLst>
              </p:nvPr>
            </p:nvSpPr>
            <p:spPr>
              <a:xfrm>
                <a:off x="1928954" y="4060109"/>
                <a:ext cx="53244" cy="253560"/>
              </a:xfrm>
              <a:custGeom>
                <a:avLst/>
                <a:gdLst>
                  <a:gd name="connsiteX0" fmla="*/ 44015 w 53244"/>
                  <a:gd name="connsiteY0" fmla="*/ 110122 h 253560"/>
                  <a:gd name="connsiteX1" fmla="*/ 41893 w 53244"/>
                  <a:gd name="connsiteY1" fmla="*/ 50918 h 253560"/>
                  <a:gd name="connsiteX2" fmla="*/ 15374 w 53244"/>
                  <a:gd name="connsiteY2" fmla="*/ 0 h 253560"/>
                  <a:gd name="connsiteX3" fmla="*/ 2446 w 53244"/>
                  <a:gd name="connsiteY3" fmla="*/ 152487 h 253560"/>
                  <a:gd name="connsiteX4" fmla="*/ 2446 w 53244"/>
                  <a:gd name="connsiteY4" fmla="*/ 243317 h 253560"/>
                  <a:gd name="connsiteX5" fmla="*/ 1053 w 53244"/>
                  <a:gd name="connsiteY5" fmla="*/ 252333 h 253560"/>
                  <a:gd name="connsiteX6" fmla="*/ 9938 w 53244"/>
                  <a:gd name="connsiteY6" fmla="*/ 251405 h 253560"/>
                  <a:gd name="connsiteX7" fmla="*/ 53231 w 53244"/>
                  <a:gd name="connsiteY7" fmla="*/ 168399 h 253560"/>
                  <a:gd name="connsiteX8" fmla="*/ 44015 w 53244"/>
                  <a:gd name="connsiteY8" fmla="*/ 110122 h 25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4" h="253560">
                    <a:moveTo>
                      <a:pt x="44015" y="110122"/>
                    </a:moveTo>
                    <a:cubicBezTo>
                      <a:pt x="41827" y="90233"/>
                      <a:pt x="44015" y="70343"/>
                      <a:pt x="41893" y="50918"/>
                    </a:cubicBezTo>
                    <a:cubicBezTo>
                      <a:pt x="39772" y="31492"/>
                      <a:pt x="32148" y="10740"/>
                      <a:pt x="15374" y="0"/>
                    </a:cubicBezTo>
                    <a:cubicBezTo>
                      <a:pt x="32545" y="37326"/>
                      <a:pt x="45540" y="92354"/>
                      <a:pt x="2446" y="152487"/>
                    </a:cubicBezTo>
                    <a:cubicBezTo>
                      <a:pt x="26578" y="168929"/>
                      <a:pt x="25717" y="207250"/>
                      <a:pt x="2446" y="243317"/>
                    </a:cubicBezTo>
                    <a:cubicBezTo>
                      <a:pt x="589" y="246101"/>
                      <a:pt x="-1201" y="249947"/>
                      <a:pt x="1053" y="252333"/>
                    </a:cubicBezTo>
                    <a:cubicBezTo>
                      <a:pt x="3308" y="254720"/>
                      <a:pt x="7219" y="253195"/>
                      <a:pt x="9938" y="251405"/>
                    </a:cubicBezTo>
                    <a:cubicBezTo>
                      <a:pt x="37491" y="232848"/>
                      <a:pt x="53781" y="201615"/>
                      <a:pt x="53231" y="168399"/>
                    </a:cubicBezTo>
                    <a:cubicBezTo>
                      <a:pt x="52568" y="148907"/>
                      <a:pt x="45938" y="129747"/>
                      <a:pt x="44015" y="110122"/>
                    </a:cubicBezTo>
                    <a:close/>
                  </a:path>
                </a:pathLst>
              </a:custGeom>
              <a:solidFill>
                <a:srgbClr val="000000"/>
              </a:solidFill>
              <a:ln w="6629" cap="flat">
                <a:noFill/>
                <a:prstDash val="solid"/>
                <a:miter/>
              </a:ln>
            </p:spPr>
            <p:txBody>
              <a:bodyPr rtlCol="0" anchor="ctr"/>
              <a:p>
                <a:endParaRPr lang="zh-CN" altLang="en-US" dirty="0">
                  <a:ea typeface="思源黑体 CN Regular" panose="020B0500000000000000" pitchFamily="34" charset="-122"/>
                </a:endParaRPr>
              </a:p>
            </p:txBody>
          </p:sp>
          <p:grpSp>
            <p:nvGrpSpPr>
              <p:cNvPr id="136" name="图形 20"/>
              <p:cNvGrpSpPr/>
              <p:nvPr/>
            </p:nvGrpSpPr>
            <p:grpSpPr>
              <a:xfrm>
                <a:off x="2210650" y="3489276"/>
                <a:ext cx="368823" cy="260401"/>
                <a:chOff x="2210650" y="3489276"/>
                <a:chExt cx="368823" cy="260401"/>
              </a:xfrm>
            </p:grpSpPr>
            <p:sp>
              <p:nvSpPr>
                <p:cNvPr id="137" name="任意多边形: 形状 136"/>
                <p:cNvSpPr/>
                <p:nvPr>
                  <p:custDataLst>
                    <p:tags r:id="rId45"/>
                  </p:custDataLst>
                </p:nvPr>
              </p:nvSpPr>
              <p:spPr>
                <a:xfrm>
                  <a:off x="2229280" y="3493519"/>
                  <a:ext cx="350164" cy="256158"/>
                </a:xfrm>
                <a:custGeom>
                  <a:avLst/>
                  <a:gdLst>
                    <a:gd name="connsiteX0" fmla="*/ 33149 w 350164"/>
                    <a:gd name="connsiteY0" fmla="*/ 39448 h 256158"/>
                    <a:gd name="connsiteX1" fmla="*/ 0 w 350164"/>
                    <a:gd name="connsiteY1" fmla="*/ 145526 h 256158"/>
                    <a:gd name="connsiteX2" fmla="*/ 236753 w 350164"/>
                    <a:gd name="connsiteY2" fmla="*/ 251604 h 256158"/>
                    <a:gd name="connsiteX3" fmla="*/ 348931 w 350164"/>
                    <a:gd name="connsiteY3" fmla="*/ 43691 h 256158"/>
                    <a:gd name="connsiteX4" fmla="*/ 230985 w 350164"/>
                    <a:gd name="connsiteY4" fmla="*/ 0 h 25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64" h="256158">
                      <a:moveTo>
                        <a:pt x="33149" y="39448"/>
                      </a:moveTo>
                      <a:cubicBezTo>
                        <a:pt x="33149" y="39448"/>
                        <a:pt x="16044" y="112376"/>
                        <a:pt x="0" y="145526"/>
                      </a:cubicBezTo>
                      <a:cubicBezTo>
                        <a:pt x="0" y="145526"/>
                        <a:pt x="44553" y="282566"/>
                        <a:pt x="236753" y="251604"/>
                      </a:cubicBezTo>
                      <a:cubicBezTo>
                        <a:pt x="337859" y="235560"/>
                        <a:pt x="355561" y="85194"/>
                        <a:pt x="348931" y="43691"/>
                      </a:cubicBezTo>
                      <a:lnTo>
                        <a:pt x="230985" y="0"/>
                      </a:lnTo>
                      <a:close/>
                    </a:path>
                  </a:pathLst>
                </a:custGeom>
                <a:solidFill>
                  <a:schemeClr val="accent1">
                    <a:lumMod val="20000"/>
                    <a:lumOff val="80000"/>
                  </a:schemeClr>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8" name="任意多边形: 形状 137"/>
                <p:cNvSpPr/>
                <p:nvPr>
                  <p:custDataLst>
                    <p:tags r:id="rId46"/>
                  </p:custDataLst>
                </p:nvPr>
              </p:nvSpPr>
              <p:spPr>
                <a:xfrm>
                  <a:off x="2307712" y="3605564"/>
                  <a:ext cx="238675" cy="38956"/>
                </a:xfrm>
                <a:custGeom>
                  <a:avLst/>
                  <a:gdLst>
                    <a:gd name="connsiteX0" fmla="*/ 238676 w 238675"/>
                    <a:gd name="connsiteY0" fmla="*/ 0 h 38956"/>
                    <a:gd name="connsiteX1" fmla="*/ 119338 w 238675"/>
                    <a:gd name="connsiteY1" fmla="*/ 38652 h 38956"/>
                    <a:gd name="connsiteX2" fmla="*/ 0 w 238675"/>
                    <a:gd name="connsiteY2" fmla="*/ 10939 h 38956"/>
                    <a:gd name="connsiteX3" fmla="*/ 238676 w 238675"/>
                    <a:gd name="connsiteY3" fmla="*/ 0 h 38956"/>
                  </a:gdLst>
                  <a:ahLst/>
                  <a:cxnLst>
                    <a:cxn ang="0">
                      <a:pos x="connsiteX0" y="connsiteY0"/>
                    </a:cxn>
                    <a:cxn ang="0">
                      <a:pos x="connsiteX1" y="connsiteY1"/>
                    </a:cxn>
                    <a:cxn ang="0">
                      <a:pos x="connsiteX2" y="connsiteY2"/>
                    </a:cxn>
                    <a:cxn ang="0">
                      <a:pos x="connsiteX3" y="connsiteY3"/>
                    </a:cxn>
                  </a:cxnLst>
                  <a:rect l="l" t="t" r="r" b="b"/>
                  <a:pathLst>
                    <a:path w="238675" h="38956">
                      <a:moveTo>
                        <a:pt x="238676" y="0"/>
                      </a:moveTo>
                      <a:cubicBezTo>
                        <a:pt x="238676" y="0"/>
                        <a:pt x="161371" y="36332"/>
                        <a:pt x="119338" y="38652"/>
                      </a:cubicBezTo>
                      <a:cubicBezTo>
                        <a:pt x="77304" y="40973"/>
                        <a:pt x="38056" y="29834"/>
                        <a:pt x="0" y="10939"/>
                      </a:cubicBezTo>
                      <a:cubicBezTo>
                        <a:pt x="1127" y="15580"/>
                        <a:pt x="137305" y="42100"/>
                        <a:pt x="238676" y="0"/>
                      </a:cubicBezTo>
                      <a:close/>
                    </a:path>
                  </a:pathLst>
                </a:custGeom>
                <a:solidFill>
                  <a:schemeClr val="accent1">
                    <a:lumMod val="60000"/>
                    <a:lumOff val="40000"/>
                  </a:schemeClr>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39" name="任意多边形: 形状 138"/>
                <p:cNvSpPr/>
                <p:nvPr>
                  <p:custDataLst>
                    <p:tags r:id="rId47"/>
                  </p:custDataLst>
                </p:nvPr>
              </p:nvSpPr>
              <p:spPr>
                <a:xfrm>
                  <a:off x="2228220" y="3489276"/>
                  <a:ext cx="37458" cy="47602"/>
                </a:xfrm>
                <a:custGeom>
                  <a:avLst/>
                  <a:gdLst>
                    <a:gd name="connsiteX0" fmla="*/ 37260 w 37458"/>
                    <a:gd name="connsiteY0" fmla="*/ 47603 h 47602"/>
                    <a:gd name="connsiteX1" fmla="*/ 17370 w 37458"/>
                    <a:gd name="connsiteY1" fmla="*/ 24862 h 47602"/>
                    <a:gd name="connsiteX2" fmla="*/ 0 w 37458"/>
                    <a:gd name="connsiteY2" fmla="*/ 0 h 47602"/>
                    <a:gd name="connsiteX3" fmla="*/ 37459 w 37458"/>
                    <a:gd name="connsiteY3" fmla="*/ 47603 h 47602"/>
                  </a:gdLst>
                  <a:ahLst/>
                  <a:cxnLst>
                    <a:cxn ang="0">
                      <a:pos x="connsiteX0" y="connsiteY0"/>
                    </a:cxn>
                    <a:cxn ang="0">
                      <a:pos x="connsiteX1" y="connsiteY1"/>
                    </a:cxn>
                    <a:cxn ang="0">
                      <a:pos x="connsiteX2" y="connsiteY2"/>
                    </a:cxn>
                    <a:cxn ang="0">
                      <a:pos x="connsiteX3" y="connsiteY3"/>
                    </a:cxn>
                  </a:cxnLst>
                  <a:rect l="l" t="t" r="r" b="b"/>
                  <a:pathLst>
                    <a:path w="37458" h="47602">
                      <a:moveTo>
                        <a:pt x="37260" y="47603"/>
                      </a:moveTo>
                      <a:cubicBezTo>
                        <a:pt x="29808" y="40787"/>
                        <a:pt x="23132" y="33156"/>
                        <a:pt x="17370" y="24862"/>
                      </a:cubicBezTo>
                      <a:cubicBezTo>
                        <a:pt x="10634" y="17277"/>
                        <a:pt x="4807" y="8930"/>
                        <a:pt x="0" y="0"/>
                      </a:cubicBezTo>
                      <a:cubicBezTo>
                        <a:pt x="14254" y="14394"/>
                        <a:pt x="26818" y="30365"/>
                        <a:pt x="37459" y="47603"/>
                      </a:cubicBezTo>
                      <a:close/>
                    </a:path>
                  </a:pathLst>
                </a:custGeom>
                <a:solidFill>
                  <a:srgbClr val="FF725E"/>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0" name="任意多边形: 形状 139"/>
                <p:cNvSpPr/>
                <p:nvPr>
                  <p:custDataLst>
                    <p:tags r:id="rId48"/>
                  </p:custDataLst>
                </p:nvPr>
              </p:nvSpPr>
              <p:spPr>
                <a:xfrm>
                  <a:off x="2210650" y="3627774"/>
                  <a:ext cx="34674" cy="21016"/>
                </a:xfrm>
                <a:custGeom>
                  <a:avLst/>
                  <a:gdLst>
                    <a:gd name="connsiteX0" fmla="*/ 0 w 34674"/>
                    <a:gd name="connsiteY0" fmla="*/ 0 h 21016"/>
                    <a:gd name="connsiteX1" fmla="*/ 18232 w 34674"/>
                    <a:gd name="connsiteY1" fmla="*/ 9083 h 21016"/>
                    <a:gd name="connsiteX2" fmla="*/ 34674 w 34674"/>
                    <a:gd name="connsiteY2" fmla="*/ 21017 h 21016"/>
                    <a:gd name="connsiteX3" fmla="*/ 16442 w 34674"/>
                    <a:gd name="connsiteY3" fmla="*/ 12000 h 21016"/>
                    <a:gd name="connsiteX4" fmla="*/ 0 w 34674"/>
                    <a:gd name="connsiteY4" fmla="*/ 0 h 2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4" h="21016">
                      <a:moveTo>
                        <a:pt x="0" y="0"/>
                      </a:moveTo>
                      <a:cubicBezTo>
                        <a:pt x="6530" y="2009"/>
                        <a:pt x="12690" y="5079"/>
                        <a:pt x="18232" y="9083"/>
                      </a:cubicBezTo>
                      <a:cubicBezTo>
                        <a:pt x="24352" y="12093"/>
                        <a:pt x="29914" y="16130"/>
                        <a:pt x="34674" y="21017"/>
                      </a:cubicBezTo>
                      <a:cubicBezTo>
                        <a:pt x="28124" y="19074"/>
                        <a:pt x="21958" y="16024"/>
                        <a:pt x="16442" y="12000"/>
                      </a:cubicBezTo>
                      <a:cubicBezTo>
                        <a:pt x="10323" y="8957"/>
                        <a:pt x="4767" y="4899"/>
                        <a:pt x="0" y="0"/>
                      </a:cubicBezTo>
                      <a:close/>
                    </a:path>
                  </a:pathLst>
                </a:custGeom>
                <a:solidFill>
                  <a:srgbClr val="FF725E"/>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1" name="任意多边形: 形状 140"/>
                <p:cNvSpPr/>
                <p:nvPr>
                  <p:custDataLst>
                    <p:tags r:id="rId49"/>
                  </p:custDataLst>
                </p:nvPr>
              </p:nvSpPr>
              <p:spPr>
                <a:xfrm>
                  <a:off x="2254673" y="3493652"/>
                  <a:ext cx="324800" cy="76840"/>
                </a:xfrm>
                <a:custGeom>
                  <a:avLst/>
                  <a:gdLst>
                    <a:gd name="connsiteX0" fmla="*/ 0 w 324800"/>
                    <a:gd name="connsiteY0" fmla="*/ 69680 h 76840"/>
                    <a:gd name="connsiteX1" fmla="*/ 207714 w 324800"/>
                    <a:gd name="connsiteY1" fmla="*/ 28973 h 76840"/>
                    <a:gd name="connsiteX2" fmla="*/ 324732 w 324800"/>
                    <a:gd name="connsiteY2" fmla="*/ 76840 h 76840"/>
                    <a:gd name="connsiteX3" fmla="*/ 323605 w 324800"/>
                    <a:gd name="connsiteY3" fmla="*/ 43691 h 76840"/>
                    <a:gd name="connsiteX4" fmla="*/ 205659 w 324800"/>
                    <a:gd name="connsiteY4" fmla="*/ 0 h 76840"/>
                    <a:gd name="connsiteX5" fmla="*/ 7757 w 324800"/>
                    <a:gd name="connsiteY5" fmla="*/ 39448 h 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0" h="76840">
                      <a:moveTo>
                        <a:pt x="0" y="69680"/>
                      </a:moveTo>
                      <a:lnTo>
                        <a:pt x="207714" y="28973"/>
                      </a:lnTo>
                      <a:lnTo>
                        <a:pt x="324732" y="76840"/>
                      </a:lnTo>
                      <a:cubicBezTo>
                        <a:pt x="324970" y="65775"/>
                        <a:pt x="324592" y="54710"/>
                        <a:pt x="323605" y="43691"/>
                      </a:cubicBezTo>
                      <a:lnTo>
                        <a:pt x="205659" y="0"/>
                      </a:lnTo>
                      <a:lnTo>
                        <a:pt x="7757" y="39448"/>
                      </a:lnTo>
                      <a:close/>
                    </a:path>
                  </a:pathLst>
                </a:custGeom>
                <a:solidFill>
                  <a:srgbClr val="FFFFFF"/>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2" name="任意多边形: 形状 141"/>
                <p:cNvSpPr/>
                <p:nvPr>
                  <p:custDataLst>
                    <p:tags r:id="rId50"/>
                  </p:custDataLst>
                </p:nvPr>
              </p:nvSpPr>
              <p:spPr>
                <a:xfrm>
                  <a:off x="2229347" y="3627774"/>
                  <a:ext cx="296488" cy="121266"/>
                </a:xfrm>
                <a:custGeom>
                  <a:avLst/>
                  <a:gdLst>
                    <a:gd name="connsiteX0" fmla="*/ 4906 w 296488"/>
                    <a:gd name="connsiteY0" fmla="*/ 0 h 121266"/>
                    <a:gd name="connsiteX1" fmla="*/ 126366 w 296488"/>
                    <a:gd name="connsiteY1" fmla="*/ 88111 h 121266"/>
                    <a:gd name="connsiteX2" fmla="*/ 296488 w 296488"/>
                    <a:gd name="connsiteY2" fmla="*/ 83139 h 121266"/>
                    <a:gd name="connsiteX3" fmla="*/ 206852 w 296488"/>
                    <a:gd name="connsiteY3" fmla="*/ 120796 h 121266"/>
                    <a:gd name="connsiteX4" fmla="*/ 33613 w 296488"/>
                    <a:gd name="connsiteY4" fmla="*/ 64907 h 121266"/>
                    <a:gd name="connsiteX5" fmla="*/ 0 w 296488"/>
                    <a:gd name="connsiteY5" fmla="*/ 11403 h 1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488" h="121266">
                      <a:moveTo>
                        <a:pt x="4906" y="0"/>
                      </a:moveTo>
                      <a:cubicBezTo>
                        <a:pt x="4906" y="0"/>
                        <a:pt x="30962" y="64575"/>
                        <a:pt x="126366" y="88111"/>
                      </a:cubicBezTo>
                      <a:cubicBezTo>
                        <a:pt x="182428" y="102359"/>
                        <a:pt x="241354" y="100635"/>
                        <a:pt x="296488" y="83139"/>
                      </a:cubicBezTo>
                      <a:cubicBezTo>
                        <a:pt x="296488" y="83139"/>
                        <a:pt x="278256" y="117680"/>
                        <a:pt x="206852" y="120796"/>
                      </a:cubicBezTo>
                      <a:cubicBezTo>
                        <a:pt x="135448" y="123913"/>
                        <a:pt x="80354" y="112244"/>
                        <a:pt x="33613" y="64907"/>
                      </a:cubicBezTo>
                      <a:cubicBezTo>
                        <a:pt x="19101" y="49373"/>
                        <a:pt x="7697" y="31213"/>
                        <a:pt x="0" y="11403"/>
                      </a:cubicBezTo>
                      <a:close/>
                    </a:path>
                  </a:pathLst>
                </a:custGeom>
                <a:solidFill>
                  <a:srgbClr val="FFFFFF"/>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3" name="任意多边形: 形状 142"/>
                <p:cNvSpPr/>
                <p:nvPr>
                  <p:custDataLst>
                    <p:tags r:id="rId51"/>
                  </p:custDataLst>
                </p:nvPr>
              </p:nvSpPr>
              <p:spPr>
                <a:xfrm>
                  <a:off x="2299491" y="3565984"/>
                  <a:ext cx="257570" cy="21754"/>
                </a:xfrm>
                <a:custGeom>
                  <a:avLst/>
                  <a:gdLst>
                    <a:gd name="connsiteX0" fmla="*/ 257571 w 257570"/>
                    <a:gd name="connsiteY0" fmla="*/ 16111 h 21754"/>
                    <a:gd name="connsiteX1" fmla="*/ 247427 w 257570"/>
                    <a:gd name="connsiteY1" fmla="*/ 17702 h 21754"/>
                    <a:gd name="connsiteX2" fmla="*/ 219780 w 257570"/>
                    <a:gd name="connsiteY2" fmla="*/ 20288 h 21754"/>
                    <a:gd name="connsiteX3" fmla="*/ 128023 w 257570"/>
                    <a:gd name="connsiteY3" fmla="*/ 20288 h 21754"/>
                    <a:gd name="connsiteX4" fmla="*/ 36995 w 257570"/>
                    <a:gd name="connsiteY4" fmla="*/ 8751 h 21754"/>
                    <a:gd name="connsiteX5" fmla="*/ 9812 w 257570"/>
                    <a:gd name="connsiteY5" fmla="*/ 2851 h 21754"/>
                    <a:gd name="connsiteX6" fmla="*/ 0 w 257570"/>
                    <a:gd name="connsiteY6" fmla="*/ 0 h 21754"/>
                    <a:gd name="connsiteX7" fmla="*/ 10077 w 257570"/>
                    <a:gd name="connsiteY7" fmla="*/ 1525 h 21754"/>
                    <a:gd name="connsiteX8" fmla="*/ 37393 w 257570"/>
                    <a:gd name="connsiteY8" fmla="*/ 6365 h 21754"/>
                    <a:gd name="connsiteX9" fmla="*/ 128222 w 257570"/>
                    <a:gd name="connsiteY9" fmla="*/ 16774 h 21754"/>
                    <a:gd name="connsiteX10" fmla="*/ 219648 w 257570"/>
                    <a:gd name="connsiteY10" fmla="*/ 17569 h 21754"/>
                    <a:gd name="connsiteX11" fmla="*/ 247361 w 257570"/>
                    <a:gd name="connsiteY11" fmla="*/ 16111 h 21754"/>
                    <a:gd name="connsiteX12" fmla="*/ 257571 w 257570"/>
                    <a:gd name="connsiteY12" fmla="*/ 16111 h 2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570" h="21754">
                      <a:moveTo>
                        <a:pt x="257571" y="16111"/>
                      </a:moveTo>
                      <a:cubicBezTo>
                        <a:pt x="254236" y="16913"/>
                        <a:pt x="250848" y="17450"/>
                        <a:pt x="247427" y="17702"/>
                      </a:cubicBezTo>
                      <a:cubicBezTo>
                        <a:pt x="240797" y="18564"/>
                        <a:pt x="231515" y="19426"/>
                        <a:pt x="219780" y="20288"/>
                      </a:cubicBezTo>
                      <a:cubicBezTo>
                        <a:pt x="189223" y="22243"/>
                        <a:pt x="158580" y="22243"/>
                        <a:pt x="128023" y="20288"/>
                      </a:cubicBezTo>
                      <a:cubicBezTo>
                        <a:pt x="97466" y="18405"/>
                        <a:pt x="67061" y="14546"/>
                        <a:pt x="36995" y="8751"/>
                      </a:cubicBezTo>
                      <a:cubicBezTo>
                        <a:pt x="25459" y="6564"/>
                        <a:pt x="16177" y="4508"/>
                        <a:pt x="9812" y="2851"/>
                      </a:cubicBezTo>
                      <a:cubicBezTo>
                        <a:pt x="6457" y="2228"/>
                        <a:pt x="3169" y="1273"/>
                        <a:pt x="0" y="0"/>
                      </a:cubicBezTo>
                      <a:cubicBezTo>
                        <a:pt x="3394" y="239"/>
                        <a:pt x="6762" y="743"/>
                        <a:pt x="10077" y="1525"/>
                      </a:cubicBezTo>
                      <a:cubicBezTo>
                        <a:pt x="16707" y="2785"/>
                        <a:pt x="25857" y="4442"/>
                        <a:pt x="37393" y="6365"/>
                      </a:cubicBezTo>
                      <a:cubicBezTo>
                        <a:pt x="67466" y="11410"/>
                        <a:pt x="97784" y="14884"/>
                        <a:pt x="128222" y="16774"/>
                      </a:cubicBezTo>
                      <a:cubicBezTo>
                        <a:pt x="158666" y="18590"/>
                        <a:pt x="189177" y="18855"/>
                        <a:pt x="219648" y="17569"/>
                      </a:cubicBezTo>
                      <a:cubicBezTo>
                        <a:pt x="231317" y="17039"/>
                        <a:pt x="240797" y="16508"/>
                        <a:pt x="247361" y="16111"/>
                      </a:cubicBezTo>
                      <a:cubicBezTo>
                        <a:pt x="250755" y="15792"/>
                        <a:pt x="254176" y="15792"/>
                        <a:pt x="257571" y="16111"/>
                      </a:cubicBezTo>
                      <a:close/>
                    </a:path>
                  </a:pathLst>
                </a:custGeom>
                <a:solidFill>
                  <a:schemeClr val="accent1">
                    <a:lumMod val="60000"/>
                    <a:lumOff val="40000"/>
                  </a:schemeClr>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4" name="任意多边形: 形状 143"/>
                <p:cNvSpPr/>
                <p:nvPr>
                  <p:custDataLst>
                    <p:tags r:id="rId52"/>
                  </p:custDataLst>
                </p:nvPr>
              </p:nvSpPr>
              <p:spPr>
                <a:xfrm>
                  <a:off x="2303668" y="3608216"/>
                  <a:ext cx="249349" cy="21404"/>
                </a:xfrm>
                <a:custGeom>
                  <a:avLst/>
                  <a:gdLst>
                    <a:gd name="connsiteX0" fmla="*/ 249350 w 249349"/>
                    <a:gd name="connsiteY0" fmla="*/ 0 h 21404"/>
                    <a:gd name="connsiteX1" fmla="*/ 239935 w 249349"/>
                    <a:gd name="connsiteY1" fmla="*/ 3116 h 21404"/>
                    <a:gd name="connsiteX2" fmla="*/ 213747 w 249349"/>
                    <a:gd name="connsiteY2" fmla="*/ 9746 h 21404"/>
                    <a:gd name="connsiteX3" fmla="*/ 125305 w 249349"/>
                    <a:gd name="connsiteY3" fmla="*/ 21017 h 21404"/>
                    <a:gd name="connsiteX4" fmla="*/ 36199 w 249349"/>
                    <a:gd name="connsiteY4" fmla="*/ 16774 h 21404"/>
                    <a:gd name="connsiteX5" fmla="*/ 9680 w 249349"/>
                    <a:gd name="connsiteY5" fmla="*/ 12265 h 21404"/>
                    <a:gd name="connsiteX6" fmla="*/ 0 w 249349"/>
                    <a:gd name="connsiteY6" fmla="*/ 9878 h 21404"/>
                    <a:gd name="connsiteX7" fmla="*/ 9879 w 249349"/>
                    <a:gd name="connsiteY7" fmla="*/ 10939 h 21404"/>
                    <a:gd name="connsiteX8" fmla="*/ 36398 w 249349"/>
                    <a:gd name="connsiteY8" fmla="*/ 14321 h 21404"/>
                    <a:gd name="connsiteX9" fmla="*/ 213151 w 249349"/>
                    <a:gd name="connsiteY9" fmla="*/ 7359 h 21404"/>
                    <a:gd name="connsiteX10" fmla="*/ 239670 w 249349"/>
                    <a:gd name="connsiteY10" fmla="*/ 1856 h 21404"/>
                    <a:gd name="connsiteX11" fmla="*/ 249350 w 249349"/>
                    <a:gd name="connsiteY11" fmla="*/ 0 h 2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349" h="21404">
                      <a:moveTo>
                        <a:pt x="249350" y="0"/>
                      </a:moveTo>
                      <a:cubicBezTo>
                        <a:pt x="246307" y="1313"/>
                        <a:pt x="243158" y="2360"/>
                        <a:pt x="239935" y="3116"/>
                      </a:cubicBezTo>
                      <a:cubicBezTo>
                        <a:pt x="233836" y="4972"/>
                        <a:pt x="224886" y="7293"/>
                        <a:pt x="213747" y="9746"/>
                      </a:cubicBezTo>
                      <a:cubicBezTo>
                        <a:pt x="184649" y="16077"/>
                        <a:pt x="155060" y="19843"/>
                        <a:pt x="125305" y="21017"/>
                      </a:cubicBezTo>
                      <a:cubicBezTo>
                        <a:pt x="95537" y="22170"/>
                        <a:pt x="65722" y="20751"/>
                        <a:pt x="36199" y="16774"/>
                      </a:cubicBezTo>
                      <a:cubicBezTo>
                        <a:pt x="24928" y="15182"/>
                        <a:pt x="15845" y="13591"/>
                        <a:pt x="9680" y="12265"/>
                      </a:cubicBezTo>
                      <a:cubicBezTo>
                        <a:pt x="6391" y="11735"/>
                        <a:pt x="3156" y="10933"/>
                        <a:pt x="0" y="9878"/>
                      </a:cubicBezTo>
                      <a:cubicBezTo>
                        <a:pt x="3322" y="9898"/>
                        <a:pt x="6630" y="10250"/>
                        <a:pt x="9879" y="10939"/>
                      </a:cubicBezTo>
                      <a:cubicBezTo>
                        <a:pt x="16508" y="11867"/>
                        <a:pt x="25326" y="13061"/>
                        <a:pt x="36398" y="14321"/>
                      </a:cubicBezTo>
                      <a:cubicBezTo>
                        <a:pt x="95324" y="20984"/>
                        <a:pt x="154927" y="18637"/>
                        <a:pt x="213151" y="7359"/>
                      </a:cubicBezTo>
                      <a:cubicBezTo>
                        <a:pt x="224289" y="5238"/>
                        <a:pt x="233040" y="3315"/>
                        <a:pt x="239670" y="1856"/>
                      </a:cubicBezTo>
                      <a:cubicBezTo>
                        <a:pt x="242819" y="902"/>
                        <a:pt x="246068" y="278"/>
                        <a:pt x="249350" y="0"/>
                      </a:cubicBezTo>
                      <a:close/>
                    </a:path>
                  </a:pathLst>
                </a:custGeom>
                <a:solidFill>
                  <a:schemeClr val="accent1">
                    <a:lumMod val="60000"/>
                    <a:lumOff val="40000"/>
                  </a:schemeClr>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5" name="任意多边形: 形状 144"/>
                <p:cNvSpPr/>
                <p:nvPr>
                  <p:custDataLst>
                    <p:tags r:id="rId53"/>
                  </p:custDataLst>
                </p:nvPr>
              </p:nvSpPr>
              <p:spPr>
                <a:xfrm>
                  <a:off x="2344707" y="3658344"/>
                  <a:ext cx="160575" cy="17553"/>
                </a:xfrm>
                <a:custGeom>
                  <a:avLst/>
                  <a:gdLst>
                    <a:gd name="connsiteX0" fmla="*/ 160576 w 160575"/>
                    <a:gd name="connsiteY0" fmla="*/ 60 h 17553"/>
                    <a:gd name="connsiteX1" fmla="*/ 154741 w 160575"/>
                    <a:gd name="connsiteY1" fmla="*/ 2712 h 17553"/>
                    <a:gd name="connsiteX2" fmla="*/ 138034 w 160575"/>
                    <a:gd name="connsiteY2" fmla="*/ 8149 h 17553"/>
                    <a:gd name="connsiteX3" fmla="*/ 23205 w 160575"/>
                    <a:gd name="connsiteY3" fmla="*/ 13320 h 17553"/>
                    <a:gd name="connsiteX4" fmla="*/ 6099 w 160575"/>
                    <a:gd name="connsiteY4" fmla="*/ 9342 h 17553"/>
                    <a:gd name="connsiteX5" fmla="*/ 0 w 160575"/>
                    <a:gd name="connsiteY5" fmla="*/ 7221 h 17553"/>
                    <a:gd name="connsiteX6" fmla="*/ 23602 w 160575"/>
                    <a:gd name="connsiteY6" fmla="*/ 10933 h 17553"/>
                    <a:gd name="connsiteX7" fmla="*/ 80752 w 160575"/>
                    <a:gd name="connsiteY7" fmla="*/ 13851 h 17553"/>
                    <a:gd name="connsiteX8" fmla="*/ 137438 w 160575"/>
                    <a:gd name="connsiteY8" fmla="*/ 5828 h 17553"/>
                    <a:gd name="connsiteX9" fmla="*/ 160576 w 160575"/>
                    <a:gd name="connsiteY9" fmla="*/ 60 h 1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75" h="17553">
                      <a:moveTo>
                        <a:pt x="160576" y="60"/>
                      </a:moveTo>
                      <a:cubicBezTo>
                        <a:pt x="158759" y="1201"/>
                        <a:pt x="156797" y="2096"/>
                        <a:pt x="154741" y="2712"/>
                      </a:cubicBezTo>
                      <a:cubicBezTo>
                        <a:pt x="149265" y="4807"/>
                        <a:pt x="143689" y="6624"/>
                        <a:pt x="138034" y="8149"/>
                      </a:cubicBezTo>
                      <a:cubicBezTo>
                        <a:pt x="100655" y="18598"/>
                        <a:pt x="61373" y="20368"/>
                        <a:pt x="23205" y="13320"/>
                      </a:cubicBezTo>
                      <a:cubicBezTo>
                        <a:pt x="15912" y="11928"/>
                        <a:pt x="9945" y="10536"/>
                        <a:pt x="6099" y="9342"/>
                      </a:cubicBezTo>
                      <a:cubicBezTo>
                        <a:pt x="3971" y="8951"/>
                        <a:pt x="1909" y="8235"/>
                        <a:pt x="0" y="7221"/>
                      </a:cubicBezTo>
                      <a:cubicBezTo>
                        <a:pt x="0" y="6690"/>
                        <a:pt x="9017" y="8812"/>
                        <a:pt x="23602" y="10933"/>
                      </a:cubicBezTo>
                      <a:cubicBezTo>
                        <a:pt x="42524" y="13638"/>
                        <a:pt x="61651" y="14620"/>
                        <a:pt x="80752" y="13851"/>
                      </a:cubicBezTo>
                      <a:cubicBezTo>
                        <a:pt x="99853" y="12936"/>
                        <a:pt x="118834" y="10251"/>
                        <a:pt x="137438" y="5828"/>
                      </a:cubicBezTo>
                      <a:cubicBezTo>
                        <a:pt x="151824" y="2580"/>
                        <a:pt x="160576" y="-470"/>
                        <a:pt x="160576" y="60"/>
                      </a:cubicBezTo>
                      <a:close/>
                    </a:path>
                  </a:pathLst>
                </a:custGeom>
                <a:solidFill>
                  <a:schemeClr val="accent1">
                    <a:lumMod val="60000"/>
                    <a:lumOff val="40000"/>
                  </a:schemeClr>
                </a:solidFill>
                <a:ln w="6629" cap="flat">
                  <a:noFill/>
                  <a:prstDash val="solid"/>
                  <a:miter/>
                </a:ln>
              </p:spPr>
              <p:txBody>
                <a:bodyPr rtlCol="0" anchor="ctr"/>
                <a:p>
                  <a:endParaRPr lang="zh-CN" altLang="en-US" dirty="0">
                    <a:ea typeface="思源黑体 CN Regular" panose="020B0500000000000000" pitchFamily="34" charset="-122"/>
                  </a:endParaRPr>
                </a:p>
              </p:txBody>
            </p:sp>
            <p:sp>
              <p:nvSpPr>
                <p:cNvPr id="146" name="任意多边形: 形状 145"/>
                <p:cNvSpPr/>
                <p:nvPr>
                  <p:custDataLst>
                    <p:tags r:id="rId54"/>
                  </p:custDataLst>
                </p:nvPr>
              </p:nvSpPr>
              <p:spPr>
                <a:xfrm>
                  <a:off x="2459128" y="3503530"/>
                  <a:ext cx="3880" cy="63249"/>
                </a:xfrm>
                <a:custGeom>
                  <a:avLst/>
                  <a:gdLst>
                    <a:gd name="connsiteX0" fmla="*/ 1933 w 3880"/>
                    <a:gd name="connsiteY0" fmla="*/ 63249 h 63249"/>
                    <a:gd name="connsiteX1" fmla="*/ 209 w 3880"/>
                    <a:gd name="connsiteY1" fmla="*/ 31625 h 63249"/>
                    <a:gd name="connsiteX2" fmla="*/ 1867 w 3880"/>
                    <a:gd name="connsiteY2" fmla="*/ 0 h 63249"/>
                    <a:gd name="connsiteX3" fmla="*/ 3657 w 3880"/>
                    <a:gd name="connsiteY3" fmla="*/ 31625 h 63249"/>
                    <a:gd name="connsiteX4" fmla="*/ 1933 w 3880"/>
                    <a:gd name="connsiteY4" fmla="*/ 63249 h 6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 h="63249">
                      <a:moveTo>
                        <a:pt x="1933" y="63249"/>
                      </a:moveTo>
                      <a:cubicBezTo>
                        <a:pt x="229" y="52800"/>
                        <a:pt x="-348" y="42199"/>
                        <a:pt x="209" y="31625"/>
                      </a:cubicBezTo>
                      <a:cubicBezTo>
                        <a:pt x="-348" y="21057"/>
                        <a:pt x="209" y="10455"/>
                        <a:pt x="1867" y="0"/>
                      </a:cubicBezTo>
                      <a:cubicBezTo>
                        <a:pt x="3650" y="10442"/>
                        <a:pt x="4253" y="21050"/>
                        <a:pt x="3657" y="31625"/>
                      </a:cubicBezTo>
                      <a:cubicBezTo>
                        <a:pt x="4247" y="42199"/>
                        <a:pt x="3670" y="52800"/>
                        <a:pt x="1933" y="63249"/>
                      </a:cubicBezTo>
                      <a:close/>
                    </a:path>
                  </a:pathLst>
                </a:custGeom>
                <a:solidFill>
                  <a:srgbClr val="263238"/>
                </a:solidFill>
                <a:ln w="6629" cap="flat">
                  <a:noFill/>
                  <a:prstDash val="solid"/>
                  <a:miter/>
                </a:ln>
              </p:spPr>
              <p:txBody>
                <a:bodyPr rtlCol="0" anchor="ctr"/>
                <a:p>
                  <a:endParaRPr lang="zh-CN" altLang="en-US" dirty="0">
                    <a:ea typeface="思源黑体 CN Regular" panose="020B0500000000000000" pitchFamily="34" charset="-122"/>
                  </a:endParaRPr>
                </a:p>
              </p:txBody>
            </p:sp>
          </p:grpSp>
          <p:sp>
            <p:nvSpPr>
              <p:cNvPr id="735" name="任意多边形: 形状 734"/>
              <p:cNvSpPr/>
              <p:nvPr>
                <p:custDataLst>
                  <p:tags r:id="rId55"/>
                </p:custDataLst>
              </p:nvPr>
            </p:nvSpPr>
            <p:spPr>
              <a:xfrm flipH="1">
                <a:off x="1526049" y="3022864"/>
                <a:ext cx="1591171" cy="1591171"/>
              </a:xfrm>
              <a:custGeom>
                <a:avLst/>
                <a:gdLst>
                  <a:gd name="connsiteX0" fmla="*/ 324 w 1146151"/>
                  <a:gd name="connsiteY0" fmla="*/ 591920 h 1147735"/>
                  <a:gd name="connsiteX1" fmla="*/ 324 w 1146151"/>
                  <a:gd name="connsiteY1" fmla="*/ 555361 h 1147735"/>
                  <a:gd name="connsiteX2" fmla="*/ 12699 w 1146151"/>
                  <a:gd name="connsiteY2" fmla="*/ 451346 h 1147735"/>
                  <a:gd name="connsiteX3" fmla="*/ 33647 w 1146151"/>
                  <a:gd name="connsiteY3" fmla="*/ 378551 h 1147735"/>
                  <a:gd name="connsiteX4" fmla="*/ 70772 w 1146151"/>
                  <a:gd name="connsiteY4" fmla="*/ 296455 h 1147735"/>
                  <a:gd name="connsiteX5" fmla="*/ 210619 w 1146151"/>
                  <a:gd name="connsiteY5" fmla="*/ 128542 h 1147735"/>
                  <a:gd name="connsiteX6" fmla="*/ 448577 w 1146151"/>
                  <a:gd name="connsiteY6" fmla="*/ 13527 h 1147735"/>
                  <a:gd name="connsiteX7" fmla="*/ 596188 w 1146151"/>
                  <a:gd name="connsiteY7" fmla="*/ 504 h 1147735"/>
                  <a:gd name="connsiteX8" fmla="*/ 673431 w 1146151"/>
                  <a:gd name="connsiteY8" fmla="*/ 8593 h 1147735"/>
                  <a:gd name="connsiteX9" fmla="*/ 750917 w 1146151"/>
                  <a:gd name="connsiteY9" fmla="*/ 28005 h 1147735"/>
                  <a:gd name="connsiteX10" fmla="*/ 1024463 w 1146151"/>
                  <a:gd name="connsiteY10" fmla="*/ 219697 h 1147735"/>
                  <a:gd name="connsiteX11" fmla="*/ 1072993 w 1146151"/>
                  <a:gd name="connsiteY11" fmla="*/ 293543 h 1147735"/>
                  <a:gd name="connsiteX12" fmla="*/ 1110765 w 1146151"/>
                  <a:gd name="connsiteY12" fmla="*/ 375478 h 1147735"/>
                  <a:gd name="connsiteX13" fmla="*/ 1122170 w 1146151"/>
                  <a:gd name="connsiteY13" fmla="*/ 737914 h 1147735"/>
                  <a:gd name="connsiteX14" fmla="*/ 1107692 w 1146151"/>
                  <a:gd name="connsiteY14" fmla="*/ 780782 h 1147735"/>
                  <a:gd name="connsiteX15" fmla="*/ 1089655 w 1146151"/>
                  <a:gd name="connsiteY15" fmla="*/ 822032 h 1147735"/>
                  <a:gd name="connsiteX16" fmla="*/ 1045250 w 1146151"/>
                  <a:gd name="connsiteY16" fmla="*/ 898871 h 1147735"/>
                  <a:gd name="connsiteX17" fmla="*/ 784888 w 1146151"/>
                  <a:gd name="connsiteY17" fmla="*/ 1107225 h 1147735"/>
                  <a:gd name="connsiteX18" fmla="*/ 708777 w 1146151"/>
                  <a:gd name="connsiteY18" fmla="*/ 1131490 h 1147735"/>
                  <a:gd name="connsiteX19" fmla="*/ 632181 w 1146151"/>
                  <a:gd name="connsiteY19" fmla="*/ 1144593 h 1147735"/>
                  <a:gd name="connsiteX20" fmla="*/ 484003 w 1146151"/>
                  <a:gd name="connsiteY20" fmla="*/ 1140873 h 1147735"/>
                  <a:gd name="connsiteX21" fmla="*/ 239332 w 1146151"/>
                  <a:gd name="connsiteY21" fmla="*/ 1040982 h 1147735"/>
                  <a:gd name="connsiteX22" fmla="*/ 88890 w 1146151"/>
                  <a:gd name="connsiteY22" fmla="*/ 882290 h 1147735"/>
                  <a:gd name="connsiteX23" fmla="*/ 46669 w 1146151"/>
                  <a:gd name="connsiteY23" fmla="*/ 802620 h 1147735"/>
                  <a:gd name="connsiteX24" fmla="*/ 21191 w 1146151"/>
                  <a:gd name="connsiteY24" fmla="*/ 731362 h 1147735"/>
                  <a:gd name="connsiteX25" fmla="*/ 2346 w 1146151"/>
                  <a:gd name="connsiteY25" fmla="*/ 628318 h 1147735"/>
                  <a:gd name="connsiteX26" fmla="*/ 324 w 1146151"/>
                  <a:gd name="connsiteY26" fmla="*/ 591920 h 1147735"/>
                  <a:gd name="connsiteX27" fmla="*/ 1051 w 1146151"/>
                  <a:gd name="connsiteY27" fmla="*/ 601141 h 1147735"/>
                  <a:gd name="connsiteX28" fmla="*/ 3154 w 1146151"/>
                  <a:gd name="connsiteY28" fmla="*/ 628237 h 1147735"/>
                  <a:gd name="connsiteX29" fmla="*/ 22809 w 1146151"/>
                  <a:gd name="connsiteY29" fmla="*/ 730877 h 1147735"/>
                  <a:gd name="connsiteX30" fmla="*/ 90832 w 1146151"/>
                  <a:gd name="connsiteY30" fmla="*/ 880753 h 1147735"/>
                  <a:gd name="connsiteX31" fmla="*/ 241031 w 1146151"/>
                  <a:gd name="connsiteY31" fmla="*/ 1038313 h 1147735"/>
                  <a:gd name="connsiteX32" fmla="*/ 484570 w 1146151"/>
                  <a:gd name="connsiteY32" fmla="*/ 1137233 h 1147735"/>
                  <a:gd name="connsiteX33" fmla="*/ 631857 w 1146151"/>
                  <a:gd name="connsiteY33" fmla="*/ 1140630 h 1147735"/>
                  <a:gd name="connsiteX34" fmla="*/ 707887 w 1146151"/>
                  <a:gd name="connsiteY34" fmla="*/ 1127527 h 1147735"/>
                  <a:gd name="connsiteX35" fmla="*/ 783432 w 1146151"/>
                  <a:gd name="connsiteY35" fmla="*/ 1103262 h 1147735"/>
                  <a:gd name="connsiteX36" fmla="*/ 1086258 w 1146151"/>
                  <a:gd name="connsiteY36" fmla="*/ 820172 h 1147735"/>
                  <a:gd name="connsiteX37" fmla="*/ 1104133 w 1146151"/>
                  <a:gd name="connsiteY37" fmla="*/ 779245 h 1147735"/>
                  <a:gd name="connsiteX38" fmla="*/ 1118530 w 1146151"/>
                  <a:gd name="connsiteY38" fmla="*/ 736620 h 1147735"/>
                  <a:gd name="connsiteX39" fmla="*/ 1107125 w 1146151"/>
                  <a:gd name="connsiteY39" fmla="*/ 376853 h 1147735"/>
                  <a:gd name="connsiteX40" fmla="*/ 1069677 w 1146151"/>
                  <a:gd name="connsiteY40" fmla="*/ 295970 h 1147735"/>
                  <a:gd name="connsiteX41" fmla="*/ 1021147 w 1146151"/>
                  <a:gd name="connsiteY41" fmla="*/ 222609 h 1147735"/>
                  <a:gd name="connsiteX42" fmla="*/ 749461 w 1146151"/>
                  <a:gd name="connsiteY42" fmla="*/ 31887 h 1147735"/>
                  <a:gd name="connsiteX43" fmla="*/ 672541 w 1146151"/>
                  <a:gd name="connsiteY43" fmla="*/ 12556 h 1147735"/>
                  <a:gd name="connsiteX44" fmla="*/ 449062 w 1146151"/>
                  <a:gd name="connsiteY44" fmla="*/ 16924 h 1147735"/>
                  <a:gd name="connsiteX45" fmla="*/ 212237 w 1146151"/>
                  <a:gd name="connsiteY45" fmla="*/ 130969 h 1147735"/>
                  <a:gd name="connsiteX46" fmla="*/ 72228 w 1146151"/>
                  <a:gd name="connsiteY46" fmla="*/ 297587 h 1147735"/>
                  <a:gd name="connsiteX47" fmla="*/ 35022 w 1146151"/>
                  <a:gd name="connsiteY47" fmla="*/ 379279 h 1147735"/>
                  <a:gd name="connsiteX48" fmla="*/ 13750 w 1146151"/>
                  <a:gd name="connsiteY48" fmla="*/ 452074 h 1147735"/>
                  <a:gd name="connsiteX49" fmla="*/ 647 w 1146151"/>
                  <a:gd name="connsiteY49" fmla="*/ 555685 h 1147735"/>
                  <a:gd name="connsiteX50" fmla="*/ 243 w 1146151"/>
                  <a:gd name="connsiteY50" fmla="*/ 582942 h 1147735"/>
                  <a:gd name="connsiteX51" fmla="*/ 324 w 1146151"/>
                  <a:gd name="connsiteY51" fmla="*/ 591920 h 1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6151" h="1147735">
                    <a:moveTo>
                      <a:pt x="324" y="591920"/>
                    </a:moveTo>
                    <a:cubicBezTo>
                      <a:pt x="324" y="591920"/>
                      <a:pt x="-404" y="579303"/>
                      <a:pt x="324" y="555361"/>
                    </a:cubicBezTo>
                    <a:cubicBezTo>
                      <a:pt x="1229" y="520379"/>
                      <a:pt x="5371" y="485559"/>
                      <a:pt x="12699" y="451346"/>
                    </a:cubicBezTo>
                    <a:cubicBezTo>
                      <a:pt x="18093" y="426652"/>
                      <a:pt x="25090" y="402339"/>
                      <a:pt x="33647" y="378551"/>
                    </a:cubicBezTo>
                    <a:cubicBezTo>
                      <a:pt x="43758" y="350218"/>
                      <a:pt x="56173" y="322758"/>
                      <a:pt x="70772" y="296455"/>
                    </a:cubicBezTo>
                    <a:cubicBezTo>
                      <a:pt x="106329" y="232130"/>
                      <a:pt x="153791" y="175148"/>
                      <a:pt x="210619" y="128542"/>
                    </a:cubicBezTo>
                    <a:cubicBezTo>
                      <a:pt x="279823" y="72076"/>
                      <a:pt x="361336" y="32677"/>
                      <a:pt x="448577" y="13527"/>
                    </a:cubicBezTo>
                    <a:cubicBezTo>
                      <a:pt x="497009" y="2798"/>
                      <a:pt x="546631" y="-1579"/>
                      <a:pt x="596188" y="504"/>
                    </a:cubicBezTo>
                    <a:cubicBezTo>
                      <a:pt x="622087" y="1495"/>
                      <a:pt x="647888" y="4198"/>
                      <a:pt x="673431" y="8593"/>
                    </a:cubicBezTo>
                    <a:cubicBezTo>
                      <a:pt x="699645" y="13401"/>
                      <a:pt x="725528" y="19885"/>
                      <a:pt x="750917" y="28005"/>
                    </a:cubicBezTo>
                    <a:cubicBezTo>
                      <a:pt x="859033" y="63470"/>
                      <a:pt x="954224" y="130175"/>
                      <a:pt x="1024463" y="219697"/>
                    </a:cubicBezTo>
                    <a:cubicBezTo>
                      <a:pt x="1042532" y="243016"/>
                      <a:pt x="1058757" y="267709"/>
                      <a:pt x="1072993" y="293543"/>
                    </a:cubicBezTo>
                    <a:cubicBezTo>
                      <a:pt x="1087851" y="319749"/>
                      <a:pt x="1100493" y="347161"/>
                      <a:pt x="1110765" y="375478"/>
                    </a:cubicBezTo>
                    <a:cubicBezTo>
                      <a:pt x="1153665" y="491876"/>
                      <a:pt x="1157669" y="619048"/>
                      <a:pt x="1122170" y="737914"/>
                    </a:cubicBezTo>
                    <a:cubicBezTo>
                      <a:pt x="1118045" y="752473"/>
                      <a:pt x="1112787" y="766627"/>
                      <a:pt x="1107692" y="780782"/>
                    </a:cubicBezTo>
                    <a:cubicBezTo>
                      <a:pt x="1102596" y="794936"/>
                      <a:pt x="1096368" y="808606"/>
                      <a:pt x="1089655" y="822032"/>
                    </a:cubicBezTo>
                    <a:cubicBezTo>
                      <a:pt x="1076899" y="848772"/>
                      <a:pt x="1062049" y="874469"/>
                      <a:pt x="1045250" y="898871"/>
                    </a:cubicBezTo>
                    <a:cubicBezTo>
                      <a:pt x="980932" y="992501"/>
                      <a:pt x="890343" y="1064997"/>
                      <a:pt x="784888" y="1107225"/>
                    </a:cubicBezTo>
                    <a:cubicBezTo>
                      <a:pt x="760081" y="1116980"/>
                      <a:pt x="734652" y="1125084"/>
                      <a:pt x="708777" y="1131490"/>
                    </a:cubicBezTo>
                    <a:cubicBezTo>
                      <a:pt x="683574" y="1137613"/>
                      <a:pt x="657983" y="1141989"/>
                      <a:pt x="632181" y="1144593"/>
                    </a:cubicBezTo>
                    <a:cubicBezTo>
                      <a:pt x="582834" y="1149786"/>
                      <a:pt x="533026" y="1148540"/>
                      <a:pt x="484003" y="1140873"/>
                    </a:cubicBezTo>
                    <a:cubicBezTo>
                      <a:pt x="395760" y="1127147"/>
                      <a:pt x="311965" y="1092933"/>
                      <a:pt x="239332" y="1040982"/>
                    </a:cubicBezTo>
                    <a:cubicBezTo>
                      <a:pt x="179584" y="998098"/>
                      <a:pt x="128531" y="944246"/>
                      <a:pt x="88890" y="882290"/>
                    </a:cubicBezTo>
                    <a:cubicBezTo>
                      <a:pt x="72649" y="856941"/>
                      <a:pt x="58527" y="830290"/>
                      <a:pt x="46669" y="802620"/>
                    </a:cubicBezTo>
                    <a:cubicBezTo>
                      <a:pt x="36632" y="779447"/>
                      <a:pt x="28123" y="755644"/>
                      <a:pt x="21191" y="731362"/>
                    </a:cubicBezTo>
                    <a:cubicBezTo>
                      <a:pt x="11736" y="697667"/>
                      <a:pt x="5427" y="663178"/>
                      <a:pt x="2346" y="628318"/>
                    </a:cubicBezTo>
                    <a:cubicBezTo>
                      <a:pt x="404" y="604457"/>
                      <a:pt x="324" y="591920"/>
                      <a:pt x="324" y="591920"/>
                    </a:cubicBezTo>
                    <a:cubicBezTo>
                      <a:pt x="324" y="591920"/>
                      <a:pt x="324" y="594994"/>
                      <a:pt x="1051" y="601141"/>
                    </a:cubicBezTo>
                    <a:cubicBezTo>
                      <a:pt x="1779" y="607288"/>
                      <a:pt x="1698" y="616428"/>
                      <a:pt x="3154" y="628237"/>
                    </a:cubicBezTo>
                    <a:cubicBezTo>
                      <a:pt x="6624" y="662968"/>
                      <a:pt x="13200" y="697319"/>
                      <a:pt x="22809" y="730877"/>
                    </a:cubicBezTo>
                    <a:cubicBezTo>
                      <a:pt x="38193" y="783831"/>
                      <a:pt x="61099" y="834310"/>
                      <a:pt x="90832" y="880753"/>
                    </a:cubicBezTo>
                    <a:cubicBezTo>
                      <a:pt x="130505" y="942289"/>
                      <a:pt x="181469" y="995744"/>
                      <a:pt x="241031" y="1038313"/>
                    </a:cubicBezTo>
                    <a:cubicBezTo>
                      <a:pt x="313413" y="1089779"/>
                      <a:pt x="396803" y="1123653"/>
                      <a:pt x="484570" y="1137233"/>
                    </a:cubicBezTo>
                    <a:cubicBezTo>
                      <a:pt x="533310" y="1144747"/>
                      <a:pt x="582818" y="1145887"/>
                      <a:pt x="631857" y="1140630"/>
                    </a:cubicBezTo>
                    <a:cubicBezTo>
                      <a:pt x="657473" y="1138018"/>
                      <a:pt x="682878" y="1133642"/>
                      <a:pt x="707887" y="1127527"/>
                    </a:cubicBezTo>
                    <a:cubicBezTo>
                      <a:pt x="733568" y="1121073"/>
                      <a:pt x="758803" y="1112968"/>
                      <a:pt x="783432" y="1103262"/>
                    </a:cubicBezTo>
                    <a:cubicBezTo>
                      <a:pt x="916274" y="1050163"/>
                      <a:pt x="1024342" y="949140"/>
                      <a:pt x="1086258" y="820172"/>
                    </a:cubicBezTo>
                    <a:cubicBezTo>
                      <a:pt x="1092890" y="806826"/>
                      <a:pt x="1098390" y="792995"/>
                      <a:pt x="1104133" y="779245"/>
                    </a:cubicBezTo>
                    <a:cubicBezTo>
                      <a:pt x="1109875" y="765495"/>
                      <a:pt x="1114405" y="751098"/>
                      <a:pt x="1118530" y="736620"/>
                    </a:cubicBezTo>
                    <a:cubicBezTo>
                      <a:pt x="1153706" y="618620"/>
                      <a:pt x="1149702" y="492394"/>
                      <a:pt x="1107125" y="376853"/>
                    </a:cubicBezTo>
                    <a:cubicBezTo>
                      <a:pt x="1096934" y="348883"/>
                      <a:pt x="1084413" y="321828"/>
                      <a:pt x="1069677" y="295970"/>
                    </a:cubicBezTo>
                    <a:cubicBezTo>
                      <a:pt x="1055449" y="270281"/>
                      <a:pt x="1039216" y="245758"/>
                      <a:pt x="1021147" y="222609"/>
                    </a:cubicBezTo>
                    <a:cubicBezTo>
                      <a:pt x="951418" y="133584"/>
                      <a:pt x="856882" y="67217"/>
                      <a:pt x="749461" y="31887"/>
                    </a:cubicBezTo>
                    <a:cubicBezTo>
                      <a:pt x="724274" y="23757"/>
                      <a:pt x="698578" y="17300"/>
                      <a:pt x="672541" y="12556"/>
                    </a:cubicBezTo>
                    <a:cubicBezTo>
                      <a:pt x="598469" y="-533"/>
                      <a:pt x="522560" y="951"/>
                      <a:pt x="449062" y="16924"/>
                    </a:cubicBezTo>
                    <a:cubicBezTo>
                      <a:pt x="362283" y="35879"/>
                      <a:pt x="281165" y="74943"/>
                      <a:pt x="212237" y="130969"/>
                    </a:cubicBezTo>
                    <a:cubicBezTo>
                      <a:pt x="155449" y="177154"/>
                      <a:pt x="107938" y="233693"/>
                      <a:pt x="72228" y="297587"/>
                    </a:cubicBezTo>
                    <a:cubicBezTo>
                      <a:pt x="57613" y="323753"/>
                      <a:pt x="45165" y="351075"/>
                      <a:pt x="35022" y="379279"/>
                    </a:cubicBezTo>
                    <a:cubicBezTo>
                      <a:pt x="26311" y="403043"/>
                      <a:pt x="19210" y="427364"/>
                      <a:pt x="13750" y="452074"/>
                    </a:cubicBezTo>
                    <a:cubicBezTo>
                      <a:pt x="6260" y="486142"/>
                      <a:pt x="1868" y="520824"/>
                      <a:pt x="647" y="555685"/>
                    </a:cubicBezTo>
                    <a:cubicBezTo>
                      <a:pt x="-81" y="567655"/>
                      <a:pt x="647" y="576795"/>
                      <a:pt x="243" y="582942"/>
                    </a:cubicBezTo>
                    <a:cubicBezTo>
                      <a:pt x="-162" y="589089"/>
                      <a:pt x="324" y="591920"/>
                      <a:pt x="324" y="591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grpSp>
        <p:grpSp>
          <p:nvGrpSpPr>
            <p:cNvPr id="762" name="组合 761"/>
            <p:cNvGrpSpPr/>
            <p:nvPr/>
          </p:nvGrpSpPr>
          <p:grpSpPr>
            <a:xfrm>
              <a:off x="2848272" y="2670283"/>
              <a:ext cx="8805247" cy="1216025"/>
              <a:chOff x="2848272" y="2685835"/>
              <a:chExt cx="8805247" cy="1216025"/>
            </a:xfrm>
          </p:grpSpPr>
          <p:sp>
            <p:nvSpPr>
              <p:cNvPr id="755" name="文本框 754"/>
              <p:cNvSpPr txBox="1"/>
              <p:nvPr>
                <p:custDataLst>
                  <p:tags r:id="rId56"/>
                </p:custDataLst>
              </p:nvPr>
            </p:nvSpPr>
            <p:spPr>
              <a:xfrm>
                <a:off x="3285152" y="2685835"/>
                <a:ext cx="1415772" cy="422231"/>
              </a:xfrm>
              <a:prstGeom prst="rect">
                <a:avLst/>
              </a:prstGeom>
              <a:noFill/>
            </p:spPr>
            <p:txBody>
              <a:bodyPr wrap="none">
                <a:spAutoFit/>
              </a:bodyPr>
              <a:p>
                <a:pPr>
                  <a:lnSpc>
                    <a:spcPct val="150000"/>
                  </a:lnSpc>
                </a:pPr>
                <a:r>
                  <a:rPr kumimoji="0" lang="zh-CN" altLang="en-US" sz="1600" b="0" i="0" u="none" strike="noStrike" kern="1200" cap="none" spc="0" normalizeH="0" baseline="0" noProof="0" dirty="0">
                    <a:ln>
                      <a:noFill/>
                    </a:ln>
                    <a:solidFill>
                      <a:srgbClr val="407BFF"/>
                    </a:solidFill>
                    <a:effectLst/>
                    <a:uLnTx/>
                    <a:uFillTx/>
                    <a:latin typeface="思源宋体 CN Heavy" panose="02020900000000000000" pitchFamily="18" charset="-122"/>
                    <a:ea typeface="思源宋体 CN Heavy" panose="02020900000000000000" pitchFamily="18" charset="-122"/>
                    <a:cs typeface="+mn-cs"/>
                  </a:rPr>
                  <a:t>日常个人防护</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756" name="文本框 755"/>
              <p:cNvSpPr txBox="1"/>
              <p:nvPr>
                <p:custDataLst>
                  <p:tags r:id="rId57"/>
                </p:custDataLst>
              </p:nvPr>
            </p:nvSpPr>
            <p:spPr>
              <a:xfrm>
                <a:off x="2848272" y="3071915"/>
                <a:ext cx="8805247" cy="829945"/>
              </a:xfrm>
              <a:prstGeom prst="rect">
                <a:avLst/>
              </a:prstGeom>
              <a:noFill/>
            </p:spPr>
            <p:txBody>
              <a:bodyPr wrap="square">
                <a:spAutoFit/>
              </a:bodyPr>
              <a:p>
                <a:pPr>
                  <a:lnSpc>
                    <a:spcPct val="150000"/>
                  </a:lnSpc>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CN Regular" panose="020B0500000000000000" pitchFamily="34" charset="-122"/>
                    <a:ea typeface="思源黑体 CN Regular" panose="020B0500000000000000" pitchFamily="34" charset="-122"/>
                    <a:cs typeface="+mn-cs"/>
                  </a:rPr>
                  <a:t>到公共场所或人员比较密集的地方注意佩戴口罩，还应做到勤洗手、多开窗通风，培养良好的卫生习惯，都有利于预防结核分枝杆菌的传染;</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758" name="组合 757"/>
              <p:cNvGrpSpPr/>
              <p:nvPr/>
            </p:nvGrpSpPr>
            <p:grpSpPr>
              <a:xfrm>
                <a:off x="2930330" y="2778734"/>
                <a:ext cx="289366" cy="289366"/>
                <a:chOff x="8183301" y="706056"/>
                <a:chExt cx="416688" cy="416688"/>
              </a:xfrm>
            </p:grpSpPr>
            <p:sp>
              <p:nvSpPr>
                <p:cNvPr id="760" name="矩形: 圆角 759"/>
                <p:cNvSpPr/>
                <p:nvPr>
                  <p:custDataLst>
                    <p:tags r:id="rId58"/>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761" name="freeform61"/>
                <p:cNvSpPr/>
                <p:nvPr>
                  <p:custDataLst>
                    <p:tags r:id="rId59"/>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grpSp>
      </p:grpSp>
      <p:grpSp>
        <p:nvGrpSpPr>
          <p:cNvPr id="848" name="组合 847"/>
          <p:cNvGrpSpPr/>
          <p:nvPr/>
        </p:nvGrpSpPr>
        <p:grpSpPr>
          <a:xfrm>
            <a:off x="906289" y="4272544"/>
            <a:ext cx="10665950" cy="1591171"/>
            <a:chOff x="906289" y="4272544"/>
            <a:chExt cx="10665950" cy="1591171"/>
          </a:xfrm>
        </p:grpSpPr>
        <p:grpSp>
          <p:nvGrpSpPr>
            <p:cNvPr id="847" name="组合 846"/>
            <p:cNvGrpSpPr/>
            <p:nvPr/>
          </p:nvGrpSpPr>
          <p:grpSpPr>
            <a:xfrm>
              <a:off x="906289" y="4272544"/>
              <a:ext cx="1591171" cy="1591171"/>
              <a:chOff x="906289" y="4272544"/>
              <a:chExt cx="1591171" cy="1591171"/>
            </a:xfrm>
          </p:grpSpPr>
          <p:grpSp>
            <p:nvGrpSpPr>
              <p:cNvPr id="846" name="组合 845"/>
              <p:cNvGrpSpPr/>
              <p:nvPr/>
            </p:nvGrpSpPr>
            <p:grpSpPr>
              <a:xfrm>
                <a:off x="954544" y="4327347"/>
                <a:ext cx="1490663" cy="1490663"/>
                <a:chOff x="8633694" y="1732578"/>
                <a:chExt cx="1080775" cy="1080775"/>
              </a:xfrm>
            </p:grpSpPr>
            <p:sp>
              <p:nvSpPr>
                <p:cNvPr id="771" name="任意多边形: 形状 770"/>
                <p:cNvSpPr/>
                <p:nvPr>
                  <p:custDataLst>
                    <p:tags r:id="rId60"/>
                  </p:custDataLst>
                </p:nvPr>
              </p:nvSpPr>
              <p:spPr>
                <a:xfrm>
                  <a:off x="8633694" y="1732578"/>
                  <a:ext cx="1080775" cy="1080775"/>
                </a:xfrm>
                <a:custGeom>
                  <a:avLst/>
                  <a:gdLst>
                    <a:gd name="connsiteX0" fmla="*/ 844486 w 844486"/>
                    <a:gd name="connsiteY0" fmla="*/ 422243 h 844486"/>
                    <a:gd name="connsiteX1" fmla="*/ 422243 w 844486"/>
                    <a:gd name="connsiteY1" fmla="*/ 844487 h 844486"/>
                    <a:gd name="connsiteX2" fmla="*/ 0 w 844486"/>
                    <a:gd name="connsiteY2" fmla="*/ 422243 h 844486"/>
                    <a:gd name="connsiteX3" fmla="*/ 422243 w 844486"/>
                    <a:gd name="connsiteY3" fmla="*/ 0 h 844486"/>
                    <a:gd name="connsiteX4" fmla="*/ 844486 w 844486"/>
                    <a:gd name="connsiteY4" fmla="*/ 422243 h 84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486" h="844486">
                      <a:moveTo>
                        <a:pt x="844486" y="422243"/>
                      </a:moveTo>
                      <a:cubicBezTo>
                        <a:pt x="844486" y="655442"/>
                        <a:pt x="655442" y="844487"/>
                        <a:pt x="422243" y="844487"/>
                      </a:cubicBezTo>
                      <a:cubicBezTo>
                        <a:pt x="189045" y="844487"/>
                        <a:pt x="0" y="655442"/>
                        <a:pt x="0" y="422243"/>
                      </a:cubicBezTo>
                      <a:cubicBezTo>
                        <a:pt x="0" y="189045"/>
                        <a:pt x="189045" y="0"/>
                        <a:pt x="422243" y="0"/>
                      </a:cubicBezTo>
                      <a:cubicBezTo>
                        <a:pt x="655442" y="0"/>
                        <a:pt x="844486" y="189045"/>
                        <a:pt x="844486" y="422243"/>
                      </a:cubicBezTo>
                      <a:close/>
                    </a:path>
                  </a:pathLst>
                </a:custGeom>
                <a:solidFill>
                  <a:srgbClr val="D9E5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a:ea typeface="思源黑体 CN Regular" panose="020B0500000000000000" pitchFamily="34" charset="-122"/>
                  </a:endParaRPr>
                </a:p>
              </p:txBody>
            </p:sp>
            <p:sp>
              <p:nvSpPr>
                <p:cNvPr id="772" name="任意多边形: 形状 771"/>
                <p:cNvSpPr/>
                <p:nvPr>
                  <p:custDataLst>
                    <p:tags r:id="rId61"/>
                  </p:custDataLst>
                </p:nvPr>
              </p:nvSpPr>
              <p:spPr>
                <a:xfrm>
                  <a:off x="8643324" y="1880444"/>
                  <a:ext cx="730015" cy="517470"/>
                </a:xfrm>
                <a:custGeom>
                  <a:avLst/>
                  <a:gdLst>
                    <a:gd name="connsiteX0" fmla="*/ 473392 w 570412"/>
                    <a:gd name="connsiteY0" fmla="*/ 240411 h 404336"/>
                    <a:gd name="connsiteX1" fmla="*/ 443198 w 570412"/>
                    <a:gd name="connsiteY1" fmla="*/ 200787 h 404336"/>
                    <a:gd name="connsiteX2" fmla="*/ 401860 w 570412"/>
                    <a:gd name="connsiteY2" fmla="*/ 171355 h 404336"/>
                    <a:gd name="connsiteX3" fmla="*/ 313753 w 570412"/>
                    <a:gd name="connsiteY3" fmla="*/ 148019 h 404336"/>
                    <a:gd name="connsiteX4" fmla="*/ 295275 w 570412"/>
                    <a:gd name="connsiteY4" fmla="*/ 146876 h 404336"/>
                    <a:gd name="connsiteX5" fmla="*/ 124682 w 570412"/>
                    <a:gd name="connsiteY5" fmla="*/ 0 h 404336"/>
                    <a:gd name="connsiteX6" fmla="*/ 0 w 570412"/>
                    <a:gd name="connsiteY6" fmla="*/ 227171 h 404336"/>
                    <a:gd name="connsiteX7" fmla="*/ 145066 w 570412"/>
                    <a:gd name="connsiteY7" fmla="*/ 358521 h 404336"/>
                    <a:gd name="connsiteX8" fmla="*/ 173641 w 570412"/>
                    <a:gd name="connsiteY8" fmla="*/ 404336 h 404336"/>
                    <a:gd name="connsiteX9" fmla="*/ 175069 w 570412"/>
                    <a:gd name="connsiteY9" fmla="*/ 403193 h 404336"/>
                    <a:gd name="connsiteX10" fmla="*/ 276606 w 570412"/>
                    <a:gd name="connsiteY10" fmla="*/ 305372 h 404336"/>
                    <a:gd name="connsiteX11" fmla="*/ 478155 w 570412"/>
                    <a:gd name="connsiteY11" fmla="*/ 330518 h 404336"/>
                    <a:gd name="connsiteX12" fmla="*/ 570262 w 570412"/>
                    <a:gd name="connsiteY12" fmla="*/ 311468 h 404336"/>
                    <a:gd name="connsiteX13" fmla="*/ 473392 w 570412"/>
                    <a:gd name="connsiteY13" fmla="*/ 240411 h 40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412" h="404336">
                      <a:moveTo>
                        <a:pt x="473392" y="240411"/>
                      </a:moveTo>
                      <a:cubicBezTo>
                        <a:pt x="461772" y="228219"/>
                        <a:pt x="453676" y="213836"/>
                        <a:pt x="443198" y="200787"/>
                      </a:cubicBezTo>
                      <a:cubicBezTo>
                        <a:pt x="432483" y="187265"/>
                        <a:pt x="418147" y="177059"/>
                        <a:pt x="401860" y="171355"/>
                      </a:cubicBezTo>
                      <a:cubicBezTo>
                        <a:pt x="374228" y="158086"/>
                        <a:pt x="344329" y="150168"/>
                        <a:pt x="313753" y="148019"/>
                      </a:cubicBezTo>
                      <a:lnTo>
                        <a:pt x="295275" y="146876"/>
                      </a:lnTo>
                      <a:cubicBezTo>
                        <a:pt x="244602" y="136303"/>
                        <a:pt x="164782" y="47816"/>
                        <a:pt x="124682" y="0"/>
                      </a:cubicBezTo>
                      <a:cubicBezTo>
                        <a:pt x="60293" y="60748"/>
                        <a:pt x="16669" y="140231"/>
                        <a:pt x="0" y="227171"/>
                      </a:cubicBezTo>
                      <a:cubicBezTo>
                        <a:pt x="50959" y="266319"/>
                        <a:pt x="114300" y="318421"/>
                        <a:pt x="145066" y="358521"/>
                      </a:cubicBezTo>
                      <a:cubicBezTo>
                        <a:pt x="153410" y="374495"/>
                        <a:pt x="162963" y="389812"/>
                        <a:pt x="173641" y="404336"/>
                      </a:cubicBezTo>
                      <a:lnTo>
                        <a:pt x="175069" y="403193"/>
                      </a:lnTo>
                      <a:lnTo>
                        <a:pt x="276606" y="305372"/>
                      </a:lnTo>
                      <a:cubicBezTo>
                        <a:pt x="327565" y="328422"/>
                        <a:pt x="396621" y="292037"/>
                        <a:pt x="478155" y="330518"/>
                      </a:cubicBezTo>
                      <a:cubicBezTo>
                        <a:pt x="513969" y="347472"/>
                        <a:pt x="561213" y="351377"/>
                        <a:pt x="570262" y="311468"/>
                      </a:cubicBezTo>
                      <a:cubicBezTo>
                        <a:pt x="573976" y="295847"/>
                        <a:pt x="508159" y="276797"/>
                        <a:pt x="473392" y="240411"/>
                      </a:cubicBezTo>
                      <a:close/>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3" name="任意多边形: 形状 772"/>
                <p:cNvSpPr/>
                <p:nvPr>
                  <p:custDataLst>
                    <p:tags r:id="rId62"/>
                  </p:custDataLst>
                </p:nvPr>
              </p:nvSpPr>
              <p:spPr>
                <a:xfrm>
                  <a:off x="8828999" y="1911650"/>
                  <a:ext cx="862308" cy="794426"/>
                </a:xfrm>
                <a:custGeom>
                  <a:avLst/>
                  <a:gdLst>
                    <a:gd name="connsiteX0" fmla="*/ 583962 w 673782"/>
                    <a:gd name="connsiteY0" fmla="*/ 0 h 620741"/>
                    <a:gd name="connsiteX1" fmla="*/ 516049 w 673782"/>
                    <a:gd name="connsiteY1" fmla="*/ 72009 h 620741"/>
                    <a:gd name="connsiteX2" fmla="*/ 396986 w 673782"/>
                    <a:gd name="connsiteY2" fmla="*/ 122206 h 620741"/>
                    <a:gd name="connsiteX3" fmla="*/ 379556 w 673782"/>
                    <a:gd name="connsiteY3" fmla="*/ 123254 h 620741"/>
                    <a:gd name="connsiteX4" fmla="*/ 379556 w 673782"/>
                    <a:gd name="connsiteY4" fmla="*/ 123254 h 620741"/>
                    <a:gd name="connsiteX5" fmla="*/ 369554 w 673782"/>
                    <a:gd name="connsiteY5" fmla="*/ 123920 h 620741"/>
                    <a:gd name="connsiteX6" fmla="*/ 345742 w 673782"/>
                    <a:gd name="connsiteY6" fmla="*/ 126778 h 620741"/>
                    <a:gd name="connsiteX7" fmla="*/ 344027 w 673782"/>
                    <a:gd name="connsiteY7" fmla="*/ 126778 h 620741"/>
                    <a:gd name="connsiteX8" fmla="*/ 262208 w 673782"/>
                    <a:gd name="connsiteY8" fmla="*/ 149066 h 620741"/>
                    <a:gd name="connsiteX9" fmla="*/ 271733 w 673782"/>
                    <a:gd name="connsiteY9" fmla="*/ 153829 h 620741"/>
                    <a:gd name="connsiteX10" fmla="*/ 328883 w 673782"/>
                    <a:gd name="connsiteY10" fmla="*/ 215837 h 620741"/>
                    <a:gd name="connsiteX11" fmla="*/ 425752 w 673782"/>
                    <a:gd name="connsiteY11" fmla="*/ 287179 h 620741"/>
                    <a:gd name="connsiteX12" fmla="*/ 333645 w 673782"/>
                    <a:gd name="connsiteY12" fmla="*/ 306229 h 620741"/>
                    <a:gd name="connsiteX13" fmla="*/ 132096 w 673782"/>
                    <a:gd name="connsiteY13" fmla="*/ 281083 h 620741"/>
                    <a:gd name="connsiteX14" fmla="*/ 30083 w 673782"/>
                    <a:gd name="connsiteY14" fmla="*/ 378809 h 620741"/>
                    <a:gd name="connsiteX15" fmla="*/ 28655 w 673782"/>
                    <a:gd name="connsiteY15" fmla="*/ 379952 h 620741"/>
                    <a:gd name="connsiteX16" fmla="*/ 14367 w 673782"/>
                    <a:gd name="connsiteY16" fmla="*/ 392049 h 620741"/>
                    <a:gd name="connsiteX17" fmla="*/ 9414 w 673782"/>
                    <a:gd name="connsiteY17" fmla="*/ 448723 h 620741"/>
                    <a:gd name="connsiteX18" fmla="*/ 66088 w 673782"/>
                    <a:gd name="connsiteY18" fmla="*/ 453676 h 620741"/>
                    <a:gd name="connsiteX19" fmla="*/ 63326 w 673782"/>
                    <a:gd name="connsiteY19" fmla="*/ 456057 h 620741"/>
                    <a:gd name="connsiteX20" fmla="*/ 58201 w 673782"/>
                    <a:gd name="connsiteY20" fmla="*/ 512674 h 620741"/>
                    <a:gd name="connsiteX21" fmla="*/ 61897 w 673782"/>
                    <a:gd name="connsiteY21" fmla="*/ 516541 h 620741"/>
                    <a:gd name="connsiteX22" fmla="*/ 61897 w 673782"/>
                    <a:gd name="connsiteY22" fmla="*/ 516541 h 620741"/>
                    <a:gd name="connsiteX23" fmla="*/ 115046 w 673782"/>
                    <a:gd name="connsiteY23" fmla="*/ 517779 h 620741"/>
                    <a:gd name="connsiteX24" fmla="*/ 129143 w 673782"/>
                    <a:gd name="connsiteY24" fmla="*/ 505968 h 620741"/>
                    <a:gd name="connsiteX25" fmla="*/ 122057 w 673782"/>
                    <a:gd name="connsiteY25" fmla="*/ 562508 h 620741"/>
                    <a:gd name="connsiteX26" fmla="*/ 178597 w 673782"/>
                    <a:gd name="connsiteY26" fmla="*/ 569586 h 620741"/>
                    <a:gd name="connsiteX27" fmla="*/ 180864 w 673782"/>
                    <a:gd name="connsiteY27" fmla="*/ 567690 h 620741"/>
                    <a:gd name="connsiteX28" fmla="*/ 203724 w 673782"/>
                    <a:gd name="connsiteY28" fmla="*/ 548640 h 620741"/>
                    <a:gd name="connsiteX29" fmla="*/ 196637 w 673782"/>
                    <a:gd name="connsiteY29" fmla="*/ 605180 h 620741"/>
                    <a:gd name="connsiteX30" fmla="*/ 253178 w 673782"/>
                    <a:gd name="connsiteY30" fmla="*/ 612257 h 620741"/>
                    <a:gd name="connsiteX31" fmla="*/ 255445 w 673782"/>
                    <a:gd name="connsiteY31" fmla="*/ 610362 h 620741"/>
                    <a:gd name="connsiteX32" fmla="*/ 271161 w 673782"/>
                    <a:gd name="connsiteY32" fmla="*/ 597218 h 620741"/>
                    <a:gd name="connsiteX33" fmla="*/ 236585 w 673782"/>
                    <a:gd name="connsiteY33" fmla="*/ 568643 h 620741"/>
                    <a:gd name="connsiteX34" fmla="*/ 232813 w 673782"/>
                    <a:gd name="connsiteY34" fmla="*/ 525971 h 620741"/>
                    <a:gd name="connsiteX35" fmla="*/ 235442 w 673782"/>
                    <a:gd name="connsiteY35" fmla="*/ 523208 h 620741"/>
                    <a:gd name="connsiteX36" fmla="*/ 244967 w 673782"/>
                    <a:gd name="connsiteY36" fmla="*/ 514636 h 620741"/>
                    <a:gd name="connsiteX37" fmla="*/ 250492 w 673782"/>
                    <a:gd name="connsiteY37" fmla="*/ 509492 h 620741"/>
                    <a:gd name="connsiteX38" fmla="*/ 255350 w 673782"/>
                    <a:gd name="connsiteY38" fmla="*/ 505873 h 620741"/>
                    <a:gd name="connsiteX39" fmla="*/ 290497 w 673782"/>
                    <a:gd name="connsiteY39" fmla="*/ 508540 h 620741"/>
                    <a:gd name="connsiteX40" fmla="*/ 297736 w 673782"/>
                    <a:gd name="connsiteY40" fmla="*/ 514636 h 620741"/>
                    <a:gd name="connsiteX41" fmla="*/ 311261 w 673782"/>
                    <a:gd name="connsiteY41" fmla="*/ 526066 h 620741"/>
                    <a:gd name="connsiteX42" fmla="*/ 307585 w 673782"/>
                    <a:gd name="connsiteY42" fmla="*/ 483384 h 620741"/>
                    <a:gd name="connsiteX43" fmla="*/ 310214 w 673782"/>
                    <a:gd name="connsiteY43" fmla="*/ 480632 h 620741"/>
                    <a:gd name="connsiteX44" fmla="*/ 325073 w 673782"/>
                    <a:gd name="connsiteY44" fmla="*/ 466915 h 620741"/>
                    <a:gd name="connsiteX45" fmla="*/ 365077 w 673782"/>
                    <a:gd name="connsiteY45" fmla="*/ 465963 h 620741"/>
                    <a:gd name="connsiteX46" fmla="*/ 377174 w 673782"/>
                    <a:gd name="connsiteY46" fmla="*/ 476155 h 620741"/>
                    <a:gd name="connsiteX47" fmla="*/ 373307 w 673782"/>
                    <a:gd name="connsiteY47" fmla="*/ 433769 h 620741"/>
                    <a:gd name="connsiteX48" fmla="*/ 376127 w 673782"/>
                    <a:gd name="connsiteY48" fmla="*/ 430816 h 620741"/>
                    <a:gd name="connsiteX49" fmla="*/ 390985 w 673782"/>
                    <a:gd name="connsiteY49" fmla="*/ 417100 h 620741"/>
                    <a:gd name="connsiteX50" fmla="*/ 430895 w 673782"/>
                    <a:gd name="connsiteY50" fmla="*/ 416147 h 620741"/>
                    <a:gd name="connsiteX51" fmla="*/ 426038 w 673782"/>
                    <a:gd name="connsiteY51" fmla="*/ 412052 h 620741"/>
                    <a:gd name="connsiteX52" fmla="*/ 422456 w 673782"/>
                    <a:gd name="connsiteY52" fmla="*/ 369365 h 620741"/>
                    <a:gd name="connsiteX53" fmla="*/ 424990 w 673782"/>
                    <a:gd name="connsiteY53" fmla="*/ 366713 h 620741"/>
                    <a:gd name="connsiteX54" fmla="*/ 439849 w 673782"/>
                    <a:gd name="connsiteY54" fmla="*/ 352996 h 620741"/>
                    <a:gd name="connsiteX55" fmla="*/ 479854 w 673782"/>
                    <a:gd name="connsiteY55" fmla="*/ 352044 h 620741"/>
                    <a:gd name="connsiteX56" fmla="*/ 513763 w 673782"/>
                    <a:gd name="connsiteY56" fmla="*/ 380619 h 620741"/>
                    <a:gd name="connsiteX57" fmla="*/ 544910 w 673782"/>
                    <a:gd name="connsiteY57" fmla="*/ 330137 h 620741"/>
                    <a:gd name="connsiteX58" fmla="*/ 544910 w 673782"/>
                    <a:gd name="connsiteY58" fmla="*/ 330137 h 620741"/>
                    <a:gd name="connsiteX59" fmla="*/ 673783 w 673782"/>
                    <a:gd name="connsiteY59" fmla="*/ 159829 h 620741"/>
                    <a:gd name="connsiteX60" fmla="*/ 583962 w 673782"/>
                    <a:gd name="connsiteY60" fmla="*/ 0 h 62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73782" h="620741">
                      <a:moveTo>
                        <a:pt x="583962" y="0"/>
                      </a:moveTo>
                      <a:cubicBezTo>
                        <a:pt x="564321" y="26660"/>
                        <a:pt x="541519" y="50840"/>
                        <a:pt x="516049" y="72009"/>
                      </a:cubicBezTo>
                      <a:cubicBezTo>
                        <a:pt x="482035" y="99871"/>
                        <a:pt x="440687" y="117303"/>
                        <a:pt x="396986" y="122206"/>
                      </a:cubicBezTo>
                      <a:cubicBezTo>
                        <a:pt x="390890" y="122873"/>
                        <a:pt x="384985" y="123158"/>
                        <a:pt x="379556" y="123254"/>
                      </a:cubicBezTo>
                      <a:lnTo>
                        <a:pt x="379556" y="123254"/>
                      </a:lnTo>
                      <a:lnTo>
                        <a:pt x="369554" y="123920"/>
                      </a:lnTo>
                      <a:cubicBezTo>
                        <a:pt x="361572" y="124433"/>
                        <a:pt x="353619" y="125386"/>
                        <a:pt x="345742" y="126778"/>
                      </a:cubicBezTo>
                      <a:lnTo>
                        <a:pt x="344027" y="126778"/>
                      </a:lnTo>
                      <a:cubicBezTo>
                        <a:pt x="315976" y="130975"/>
                        <a:pt x="288516" y="138456"/>
                        <a:pt x="262208" y="149066"/>
                      </a:cubicBezTo>
                      <a:cubicBezTo>
                        <a:pt x="265827" y="150686"/>
                        <a:pt x="268780" y="152305"/>
                        <a:pt x="271733" y="153829"/>
                      </a:cubicBezTo>
                      <a:cubicBezTo>
                        <a:pt x="302308" y="170021"/>
                        <a:pt x="302784" y="188500"/>
                        <a:pt x="328883" y="215837"/>
                      </a:cubicBezTo>
                      <a:cubicBezTo>
                        <a:pt x="363649" y="252508"/>
                        <a:pt x="429467" y="271177"/>
                        <a:pt x="425752" y="287179"/>
                      </a:cubicBezTo>
                      <a:cubicBezTo>
                        <a:pt x="416703" y="326612"/>
                        <a:pt x="369459" y="322707"/>
                        <a:pt x="333645" y="306229"/>
                      </a:cubicBezTo>
                      <a:cubicBezTo>
                        <a:pt x="252111" y="268129"/>
                        <a:pt x="183055" y="304133"/>
                        <a:pt x="132096" y="281083"/>
                      </a:cubicBezTo>
                      <a:lnTo>
                        <a:pt x="30083" y="378809"/>
                      </a:lnTo>
                      <a:lnTo>
                        <a:pt x="28655" y="379952"/>
                      </a:lnTo>
                      <a:lnTo>
                        <a:pt x="14367" y="392049"/>
                      </a:lnTo>
                      <a:cubicBezTo>
                        <a:pt x="-2654" y="406327"/>
                        <a:pt x="-4864" y="431702"/>
                        <a:pt x="9414" y="448723"/>
                      </a:cubicBezTo>
                      <a:cubicBezTo>
                        <a:pt x="23692" y="465744"/>
                        <a:pt x="49067" y="467954"/>
                        <a:pt x="66088" y="453676"/>
                      </a:cubicBezTo>
                      <a:lnTo>
                        <a:pt x="63326" y="456057"/>
                      </a:lnTo>
                      <a:cubicBezTo>
                        <a:pt x="46276" y="470278"/>
                        <a:pt x="43990" y="495624"/>
                        <a:pt x="58201" y="512674"/>
                      </a:cubicBezTo>
                      <a:cubicBezTo>
                        <a:pt x="59344" y="514045"/>
                        <a:pt x="60582" y="515331"/>
                        <a:pt x="61897" y="516541"/>
                      </a:cubicBezTo>
                      <a:lnTo>
                        <a:pt x="61897" y="516541"/>
                      </a:lnTo>
                      <a:cubicBezTo>
                        <a:pt x="76775" y="530285"/>
                        <a:pt x="99549" y="530819"/>
                        <a:pt x="115046" y="517779"/>
                      </a:cubicBezTo>
                      <a:lnTo>
                        <a:pt x="129143" y="505968"/>
                      </a:lnTo>
                      <a:cubicBezTo>
                        <a:pt x="111579" y="519627"/>
                        <a:pt x="108407" y="544935"/>
                        <a:pt x="122057" y="562508"/>
                      </a:cubicBezTo>
                      <a:cubicBezTo>
                        <a:pt x="135716" y="580073"/>
                        <a:pt x="161033" y="583244"/>
                        <a:pt x="178597" y="569586"/>
                      </a:cubicBezTo>
                      <a:cubicBezTo>
                        <a:pt x="179378" y="568985"/>
                        <a:pt x="180131" y="568347"/>
                        <a:pt x="180864" y="567690"/>
                      </a:cubicBezTo>
                      <a:lnTo>
                        <a:pt x="203724" y="548640"/>
                      </a:lnTo>
                      <a:cubicBezTo>
                        <a:pt x="186160" y="562299"/>
                        <a:pt x="182988" y="587607"/>
                        <a:pt x="196637" y="605180"/>
                      </a:cubicBezTo>
                      <a:cubicBezTo>
                        <a:pt x="210296" y="622745"/>
                        <a:pt x="235614" y="625916"/>
                        <a:pt x="253178" y="612257"/>
                      </a:cubicBezTo>
                      <a:cubicBezTo>
                        <a:pt x="253959" y="611657"/>
                        <a:pt x="254711" y="611019"/>
                        <a:pt x="255445" y="610362"/>
                      </a:cubicBezTo>
                      <a:lnTo>
                        <a:pt x="271161" y="597218"/>
                      </a:lnTo>
                      <a:lnTo>
                        <a:pt x="236585" y="568643"/>
                      </a:lnTo>
                      <a:cubicBezTo>
                        <a:pt x="223765" y="557898"/>
                        <a:pt x="222069" y="538801"/>
                        <a:pt x="232813" y="525971"/>
                      </a:cubicBezTo>
                      <a:cubicBezTo>
                        <a:pt x="233633" y="524999"/>
                        <a:pt x="234509" y="524075"/>
                        <a:pt x="235442" y="523208"/>
                      </a:cubicBezTo>
                      <a:lnTo>
                        <a:pt x="244967" y="514636"/>
                      </a:lnTo>
                      <a:lnTo>
                        <a:pt x="250492" y="509492"/>
                      </a:lnTo>
                      <a:cubicBezTo>
                        <a:pt x="252006" y="508149"/>
                        <a:pt x="253635" y="506940"/>
                        <a:pt x="255350" y="505873"/>
                      </a:cubicBezTo>
                      <a:cubicBezTo>
                        <a:pt x="266446" y="499215"/>
                        <a:pt x="280534" y="500282"/>
                        <a:pt x="290497" y="508540"/>
                      </a:cubicBezTo>
                      <a:lnTo>
                        <a:pt x="297736" y="514636"/>
                      </a:lnTo>
                      <a:lnTo>
                        <a:pt x="311261" y="526066"/>
                      </a:lnTo>
                      <a:cubicBezTo>
                        <a:pt x="298460" y="515293"/>
                        <a:pt x="296812" y="496186"/>
                        <a:pt x="307585" y="483384"/>
                      </a:cubicBezTo>
                      <a:cubicBezTo>
                        <a:pt x="308404" y="482413"/>
                        <a:pt x="309280" y="481498"/>
                        <a:pt x="310214" y="480632"/>
                      </a:cubicBezTo>
                      <a:lnTo>
                        <a:pt x="325073" y="466915"/>
                      </a:lnTo>
                      <a:cubicBezTo>
                        <a:pt x="336284" y="456619"/>
                        <a:pt x="353390" y="456219"/>
                        <a:pt x="365077" y="465963"/>
                      </a:cubicBezTo>
                      <a:lnTo>
                        <a:pt x="377174" y="476155"/>
                      </a:lnTo>
                      <a:cubicBezTo>
                        <a:pt x="364401" y="465515"/>
                        <a:pt x="362668" y="446532"/>
                        <a:pt x="373307" y="433769"/>
                      </a:cubicBezTo>
                      <a:cubicBezTo>
                        <a:pt x="374184" y="432721"/>
                        <a:pt x="375127" y="431730"/>
                        <a:pt x="376127" y="430816"/>
                      </a:cubicBezTo>
                      <a:lnTo>
                        <a:pt x="390985" y="417100"/>
                      </a:lnTo>
                      <a:cubicBezTo>
                        <a:pt x="402130" y="406737"/>
                        <a:pt x="419265" y="406327"/>
                        <a:pt x="430895" y="416147"/>
                      </a:cubicBezTo>
                      <a:lnTo>
                        <a:pt x="426038" y="412052"/>
                      </a:lnTo>
                      <a:cubicBezTo>
                        <a:pt x="413265" y="401250"/>
                        <a:pt x="411655" y="382142"/>
                        <a:pt x="422456" y="369365"/>
                      </a:cubicBezTo>
                      <a:cubicBezTo>
                        <a:pt x="423247" y="368431"/>
                        <a:pt x="424095" y="367545"/>
                        <a:pt x="424990" y="366713"/>
                      </a:cubicBezTo>
                      <a:lnTo>
                        <a:pt x="439849" y="352996"/>
                      </a:lnTo>
                      <a:cubicBezTo>
                        <a:pt x="451050" y="342662"/>
                        <a:pt x="468176" y="342253"/>
                        <a:pt x="479854" y="352044"/>
                      </a:cubicBezTo>
                      <a:lnTo>
                        <a:pt x="513763" y="380619"/>
                      </a:lnTo>
                      <a:cubicBezTo>
                        <a:pt x="525536" y="364687"/>
                        <a:pt x="535947" y="347802"/>
                        <a:pt x="544910" y="330137"/>
                      </a:cubicBezTo>
                      <a:lnTo>
                        <a:pt x="544910" y="330137"/>
                      </a:lnTo>
                      <a:cubicBezTo>
                        <a:pt x="580381" y="268073"/>
                        <a:pt x="623691" y="210833"/>
                        <a:pt x="673783" y="159829"/>
                      </a:cubicBezTo>
                      <a:cubicBezTo>
                        <a:pt x="655961" y="100595"/>
                        <a:pt x="625291" y="46022"/>
                        <a:pt x="583962"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4" name="任意多边形: 形状 773"/>
                <p:cNvSpPr/>
                <p:nvPr>
                  <p:custDataLst>
                    <p:tags r:id="rId63"/>
                  </p:custDataLst>
                </p:nvPr>
              </p:nvSpPr>
              <p:spPr>
                <a:xfrm>
                  <a:off x="9117665" y="2352284"/>
                  <a:ext cx="406771" cy="351848"/>
                </a:xfrm>
                <a:custGeom>
                  <a:avLst/>
                  <a:gdLst>
                    <a:gd name="connsiteX0" fmla="*/ 302400 w 317839"/>
                    <a:gd name="connsiteY0" fmla="*/ 47751 h 274924"/>
                    <a:gd name="connsiteX1" fmla="*/ 288017 w 317839"/>
                    <a:gd name="connsiteY1" fmla="*/ 35654 h 274924"/>
                    <a:gd name="connsiteX2" fmla="*/ 254108 w 317839"/>
                    <a:gd name="connsiteY2" fmla="*/ 7079 h 274924"/>
                    <a:gd name="connsiteX3" fmla="*/ 214103 w 317839"/>
                    <a:gd name="connsiteY3" fmla="*/ 8032 h 274924"/>
                    <a:gd name="connsiteX4" fmla="*/ 199244 w 317839"/>
                    <a:gd name="connsiteY4" fmla="*/ 21748 h 274924"/>
                    <a:gd name="connsiteX5" fmla="*/ 197635 w 317839"/>
                    <a:gd name="connsiteY5" fmla="*/ 64553 h 274924"/>
                    <a:gd name="connsiteX6" fmla="*/ 200292 w 317839"/>
                    <a:gd name="connsiteY6" fmla="*/ 67087 h 274924"/>
                    <a:gd name="connsiteX7" fmla="*/ 205150 w 317839"/>
                    <a:gd name="connsiteY7" fmla="*/ 71182 h 274924"/>
                    <a:gd name="connsiteX8" fmla="*/ 165240 w 317839"/>
                    <a:gd name="connsiteY8" fmla="*/ 72135 h 274924"/>
                    <a:gd name="connsiteX9" fmla="*/ 150381 w 317839"/>
                    <a:gd name="connsiteY9" fmla="*/ 85851 h 274924"/>
                    <a:gd name="connsiteX10" fmla="*/ 148476 w 317839"/>
                    <a:gd name="connsiteY10" fmla="*/ 128370 h 274924"/>
                    <a:gd name="connsiteX11" fmla="*/ 151429 w 317839"/>
                    <a:gd name="connsiteY11" fmla="*/ 131190 h 274924"/>
                    <a:gd name="connsiteX12" fmla="*/ 139332 w 317839"/>
                    <a:gd name="connsiteY12" fmla="*/ 121093 h 274924"/>
                    <a:gd name="connsiteX13" fmla="*/ 99327 w 317839"/>
                    <a:gd name="connsiteY13" fmla="*/ 122046 h 274924"/>
                    <a:gd name="connsiteX14" fmla="*/ 84468 w 317839"/>
                    <a:gd name="connsiteY14" fmla="*/ 135762 h 274924"/>
                    <a:gd name="connsiteX15" fmla="*/ 82763 w 317839"/>
                    <a:gd name="connsiteY15" fmla="*/ 178567 h 274924"/>
                    <a:gd name="connsiteX16" fmla="*/ 85516 w 317839"/>
                    <a:gd name="connsiteY16" fmla="*/ 181196 h 274924"/>
                    <a:gd name="connsiteX17" fmla="*/ 71990 w 317839"/>
                    <a:gd name="connsiteY17" fmla="*/ 169766 h 274924"/>
                    <a:gd name="connsiteX18" fmla="*/ 64751 w 317839"/>
                    <a:gd name="connsiteY18" fmla="*/ 163670 h 274924"/>
                    <a:gd name="connsiteX19" fmla="*/ 29604 w 317839"/>
                    <a:gd name="connsiteY19" fmla="*/ 161003 h 274924"/>
                    <a:gd name="connsiteX20" fmla="*/ 24746 w 317839"/>
                    <a:gd name="connsiteY20" fmla="*/ 164623 h 274924"/>
                    <a:gd name="connsiteX21" fmla="*/ 19222 w 317839"/>
                    <a:gd name="connsiteY21" fmla="*/ 169766 h 274924"/>
                    <a:gd name="connsiteX22" fmla="*/ 9697 w 317839"/>
                    <a:gd name="connsiteY22" fmla="*/ 178339 h 274924"/>
                    <a:gd name="connsiteX23" fmla="*/ 8078 w 317839"/>
                    <a:gd name="connsiteY23" fmla="*/ 221144 h 274924"/>
                    <a:gd name="connsiteX24" fmla="*/ 10840 w 317839"/>
                    <a:gd name="connsiteY24" fmla="*/ 223773 h 274924"/>
                    <a:gd name="connsiteX25" fmla="*/ 45416 w 317839"/>
                    <a:gd name="connsiteY25" fmla="*/ 252348 h 274924"/>
                    <a:gd name="connsiteX26" fmla="*/ 61037 w 317839"/>
                    <a:gd name="connsiteY26" fmla="*/ 265492 h 274924"/>
                    <a:gd name="connsiteX27" fmla="*/ 117805 w 317839"/>
                    <a:gd name="connsiteY27" fmla="*/ 260539 h 274924"/>
                    <a:gd name="connsiteX28" fmla="*/ 112853 w 317839"/>
                    <a:gd name="connsiteY28" fmla="*/ 203770 h 274924"/>
                    <a:gd name="connsiteX29" fmla="*/ 108090 w 317839"/>
                    <a:gd name="connsiteY29" fmla="*/ 199770 h 274924"/>
                    <a:gd name="connsiteX30" fmla="*/ 135617 w 317839"/>
                    <a:gd name="connsiteY30" fmla="*/ 222916 h 274924"/>
                    <a:gd name="connsiteX31" fmla="*/ 192386 w 317839"/>
                    <a:gd name="connsiteY31" fmla="*/ 217963 h 274924"/>
                    <a:gd name="connsiteX32" fmla="*/ 187433 w 317839"/>
                    <a:gd name="connsiteY32" fmla="*/ 161194 h 274924"/>
                    <a:gd name="connsiteX33" fmla="*/ 201530 w 317839"/>
                    <a:gd name="connsiteY33" fmla="*/ 173005 h 274924"/>
                    <a:gd name="connsiteX34" fmla="*/ 258433 w 317839"/>
                    <a:gd name="connsiteY34" fmla="*/ 170090 h 274924"/>
                    <a:gd name="connsiteX35" fmla="*/ 255518 w 317839"/>
                    <a:gd name="connsiteY35" fmla="*/ 113178 h 274924"/>
                    <a:gd name="connsiteX36" fmla="*/ 253251 w 317839"/>
                    <a:gd name="connsiteY36" fmla="*/ 111283 h 274924"/>
                    <a:gd name="connsiteX37" fmla="*/ 250394 w 317839"/>
                    <a:gd name="connsiteY37" fmla="*/ 108901 h 274924"/>
                    <a:gd name="connsiteX38" fmla="*/ 307315 w 317839"/>
                    <a:gd name="connsiteY38" fmla="*/ 106291 h 274924"/>
                    <a:gd name="connsiteX39" fmla="*/ 304705 w 317839"/>
                    <a:gd name="connsiteY39" fmla="*/ 49372 h 274924"/>
                    <a:gd name="connsiteX40" fmla="*/ 302210 w 317839"/>
                    <a:gd name="connsiteY40" fmla="*/ 47275 h 27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7839" h="274924">
                      <a:moveTo>
                        <a:pt x="302400" y="47751"/>
                      </a:moveTo>
                      <a:lnTo>
                        <a:pt x="288017" y="35654"/>
                      </a:lnTo>
                      <a:lnTo>
                        <a:pt x="254108" y="7079"/>
                      </a:lnTo>
                      <a:cubicBezTo>
                        <a:pt x="242431" y="-2711"/>
                        <a:pt x="225305" y="-2303"/>
                        <a:pt x="214103" y="8032"/>
                      </a:cubicBezTo>
                      <a:lnTo>
                        <a:pt x="199244" y="21748"/>
                      </a:lnTo>
                      <a:cubicBezTo>
                        <a:pt x="186976" y="33125"/>
                        <a:pt x="186262" y="52294"/>
                        <a:pt x="197635" y="64553"/>
                      </a:cubicBezTo>
                      <a:cubicBezTo>
                        <a:pt x="198473" y="65448"/>
                        <a:pt x="199359" y="66296"/>
                        <a:pt x="200292" y="67087"/>
                      </a:cubicBezTo>
                      <a:lnTo>
                        <a:pt x="205150" y="71182"/>
                      </a:lnTo>
                      <a:cubicBezTo>
                        <a:pt x="193520" y="61362"/>
                        <a:pt x="176384" y="61772"/>
                        <a:pt x="165240" y="72135"/>
                      </a:cubicBezTo>
                      <a:lnTo>
                        <a:pt x="150381" y="85851"/>
                      </a:lnTo>
                      <a:cubicBezTo>
                        <a:pt x="138113" y="97071"/>
                        <a:pt x="137265" y="116112"/>
                        <a:pt x="148476" y="128370"/>
                      </a:cubicBezTo>
                      <a:cubicBezTo>
                        <a:pt x="149400" y="129380"/>
                        <a:pt x="150381" y="130323"/>
                        <a:pt x="151429" y="131190"/>
                      </a:cubicBezTo>
                      <a:lnTo>
                        <a:pt x="139332" y="121093"/>
                      </a:lnTo>
                      <a:cubicBezTo>
                        <a:pt x="127645" y="111349"/>
                        <a:pt x="110538" y="111749"/>
                        <a:pt x="99327" y="122046"/>
                      </a:cubicBezTo>
                      <a:lnTo>
                        <a:pt x="84468" y="135762"/>
                      </a:lnTo>
                      <a:cubicBezTo>
                        <a:pt x="72181" y="147106"/>
                        <a:pt x="71409" y="166270"/>
                        <a:pt x="82763" y="178567"/>
                      </a:cubicBezTo>
                      <a:cubicBezTo>
                        <a:pt x="83620" y="179501"/>
                        <a:pt x="84544" y="180377"/>
                        <a:pt x="85516" y="181196"/>
                      </a:cubicBezTo>
                      <a:lnTo>
                        <a:pt x="71990" y="169766"/>
                      </a:lnTo>
                      <a:lnTo>
                        <a:pt x="64751" y="163670"/>
                      </a:lnTo>
                      <a:cubicBezTo>
                        <a:pt x="54788" y="155412"/>
                        <a:pt x="40701" y="154345"/>
                        <a:pt x="29604" y="161003"/>
                      </a:cubicBezTo>
                      <a:cubicBezTo>
                        <a:pt x="27890" y="162070"/>
                        <a:pt x="26261" y="163280"/>
                        <a:pt x="24746" y="164623"/>
                      </a:cubicBezTo>
                      <a:lnTo>
                        <a:pt x="19222" y="169766"/>
                      </a:lnTo>
                      <a:lnTo>
                        <a:pt x="9697" y="178339"/>
                      </a:lnTo>
                      <a:cubicBezTo>
                        <a:pt x="-2571" y="189711"/>
                        <a:pt x="-3295" y="208876"/>
                        <a:pt x="8078" y="221144"/>
                      </a:cubicBezTo>
                      <a:cubicBezTo>
                        <a:pt x="8944" y="222077"/>
                        <a:pt x="9868" y="222954"/>
                        <a:pt x="10840" y="223773"/>
                      </a:cubicBezTo>
                      <a:lnTo>
                        <a:pt x="45416" y="252348"/>
                      </a:lnTo>
                      <a:lnTo>
                        <a:pt x="61037" y="265492"/>
                      </a:lnTo>
                      <a:cubicBezTo>
                        <a:pt x="78077" y="279799"/>
                        <a:pt x="103499" y="277580"/>
                        <a:pt x="117805" y="260539"/>
                      </a:cubicBezTo>
                      <a:cubicBezTo>
                        <a:pt x="132112" y="243499"/>
                        <a:pt x="129893" y="218077"/>
                        <a:pt x="112853" y="203770"/>
                      </a:cubicBezTo>
                      <a:lnTo>
                        <a:pt x="108090" y="199770"/>
                      </a:lnTo>
                      <a:lnTo>
                        <a:pt x="135617" y="222916"/>
                      </a:lnTo>
                      <a:cubicBezTo>
                        <a:pt x="152657" y="237222"/>
                        <a:pt x="178080" y="235003"/>
                        <a:pt x="192386" y="217963"/>
                      </a:cubicBezTo>
                      <a:cubicBezTo>
                        <a:pt x="206693" y="200922"/>
                        <a:pt x="204473" y="175500"/>
                        <a:pt x="187433" y="161194"/>
                      </a:cubicBezTo>
                      <a:lnTo>
                        <a:pt x="201530" y="173005"/>
                      </a:lnTo>
                      <a:cubicBezTo>
                        <a:pt x="218047" y="187911"/>
                        <a:pt x="243526" y="186606"/>
                        <a:pt x="258433" y="170090"/>
                      </a:cubicBezTo>
                      <a:cubicBezTo>
                        <a:pt x="273339" y="153564"/>
                        <a:pt x="272034" y="128085"/>
                        <a:pt x="255518" y="113178"/>
                      </a:cubicBezTo>
                      <a:cubicBezTo>
                        <a:pt x="254785" y="112521"/>
                        <a:pt x="254032" y="111892"/>
                        <a:pt x="253251" y="111283"/>
                      </a:cubicBezTo>
                      <a:lnTo>
                        <a:pt x="250394" y="108901"/>
                      </a:lnTo>
                      <a:cubicBezTo>
                        <a:pt x="266834" y="123903"/>
                        <a:pt x="292313" y="122732"/>
                        <a:pt x="307315" y="106291"/>
                      </a:cubicBezTo>
                      <a:cubicBezTo>
                        <a:pt x="322307" y="89851"/>
                        <a:pt x="321145" y="64372"/>
                        <a:pt x="304705" y="49372"/>
                      </a:cubicBezTo>
                      <a:cubicBezTo>
                        <a:pt x="303905" y="48640"/>
                        <a:pt x="303067" y="47940"/>
                        <a:pt x="302210" y="47275"/>
                      </a:cubicBezTo>
                      <a:close/>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5" name="任意多边形: 形状 774"/>
                <p:cNvSpPr/>
                <p:nvPr>
                  <p:custDataLst>
                    <p:tags r:id="rId64"/>
                  </p:custDataLst>
                </p:nvPr>
              </p:nvSpPr>
              <p:spPr>
                <a:xfrm>
                  <a:off x="8829104" y="1911819"/>
                  <a:ext cx="115021" cy="118693"/>
                </a:xfrm>
                <a:custGeom>
                  <a:avLst/>
                  <a:gdLst>
                    <a:gd name="connsiteX0" fmla="*/ 82865 w 89874"/>
                    <a:gd name="connsiteY0" fmla="*/ 50446 h 92743"/>
                    <a:gd name="connsiteX1" fmla="*/ 79055 w 89874"/>
                    <a:gd name="connsiteY1" fmla="*/ 52255 h 92743"/>
                    <a:gd name="connsiteX2" fmla="*/ 79722 w 89874"/>
                    <a:gd name="connsiteY2" fmla="*/ 45397 h 92743"/>
                    <a:gd name="connsiteX3" fmla="*/ 79246 w 89874"/>
                    <a:gd name="connsiteY3" fmla="*/ 40921 h 92743"/>
                    <a:gd name="connsiteX4" fmla="*/ 83341 w 89874"/>
                    <a:gd name="connsiteY4" fmla="*/ 41873 h 92743"/>
                    <a:gd name="connsiteX5" fmla="*/ 89818 w 89874"/>
                    <a:gd name="connsiteY5" fmla="*/ 36825 h 92743"/>
                    <a:gd name="connsiteX6" fmla="*/ 83437 w 89874"/>
                    <a:gd name="connsiteY6" fmla="*/ 34825 h 92743"/>
                    <a:gd name="connsiteX7" fmla="*/ 78769 w 89874"/>
                    <a:gd name="connsiteY7" fmla="*/ 37682 h 92743"/>
                    <a:gd name="connsiteX8" fmla="*/ 72197 w 89874"/>
                    <a:gd name="connsiteY8" fmla="*/ 23966 h 92743"/>
                    <a:gd name="connsiteX9" fmla="*/ 76864 w 89874"/>
                    <a:gd name="connsiteY9" fmla="*/ 21394 h 92743"/>
                    <a:gd name="connsiteX10" fmla="*/ 78865 w 89874"/>
                    <a:gd name="connsiteY10" fmla="*/ 13489 h 92743"/>
                    <a:gd name="connsiteX11" fmla="*/ 72673 w 89874"/>
                    <a:gd name="connsiteY11" fmla="*/ 15775 h 92743"/>
                    <a:gd name="connsiteX12" fmla="*/ 70197 w 89874"/>
                    <a:gd name="connsiteY12" fmla="*/ 21585 h 92743"/>
                    <a:gd name="connsiteX13" fmla="*/ 64768 w 89874"/>
                    <a:gd name="connsiteY13" fmla="*/ 16918 h 92743"/>
                    <a:gd name="connsiteX14" fmla="*/ 68863 w 89874"/>
                    <a:gd name="connsiteY14" fmla="*/ 12727 h 92743"/>
                    <a:gd name="connsiteX15" fmla="*/ 68863 w 89874"/>
                    <a:gd name="connsiteY15" fmla="*/ 8917 h 92743"/>
                    <a:gd name="connsiteX16" fmla="*/ 66292 w 89874"/>
                    <a:gd name="connsiteY16" fmla="*/ 11012 h 92743"/>
                    <a:gd name="connsiteX17" fmla="*/ 63720 w 89874"/>
                    <a:gd name="connsiteY17" fmla="*/ 16156 h 92743"/>
                    <a:gd name="connsiteX18" fmla="*/ 57052 w 89874"/>
                    <a:gd name="connsiteY18" fmla="*/ 12917 h 92743"/>
                    <a:gd name="connsiteX19" fmla="*/ 59719 w 89874"/>
                    <a:gd name="connsiteY19" fmla="*/ 9393 h 92743"/>
                    <a:gd name="connsiteX20" fmla="*/ 58195 w 89874"/>
                    <a:gd name="connsiteY20" fmla="*/ 1392 h 92743"/>
                    <a:gd name="connsiteX21" fmla="*/ 53528 w 89874"/>
                    <a:gd name="connsiteY21" fmla="*/ 6250 h 92743"/>
                    <a:gd name="connsiteX22" fmla="*/ 53528 w 89874"/>
                    <a:gd name="connsiteY22" fmla="*/ 11965 h 92743"/>
                    <a:gd name="connsiteX23" fmla="*/ 44479 w 89874"/>
                    <a:gd name="connsiteY23" fmla="*/ 10631 h 92743"/>
                    <a:gd name="connsiteX24" fmla="*/ 38193 w 89874"/>
                    <a:gd name="connsiteY24" fmla="*/ 11203 h 92743"/>
                    <a:gd name="connsiteX25" fmla="*/ 38193 w 89874"/>
                    <a:gd name="connsiteY25" fmla="*/ 6154 h 92743"/>
                    <a:gd name="connsiteX26" fmla="*/ 32002 w 89874"/>
                    <a:gd name="connsiteY26" fmla="*/ 820 h 92743"/>
                    <a:gd name="connsiteX27" fmla="*/ 31335 w 89874"/>
                    <a:gd name="connsiteY27" fmla="*/ 7488 h 92743"/>
                    <a:gd name="connsiteX28" fmla="*/ 35335 w 89874"/>
                    <a:gd name="connsiteY28" fmla="*/ 11965 h 92743"/>
                    <a:gd name="connsiteX29" fmla="*/ 22286 w 89874"/>
                    <a:gd name="connsiteY29" fmla="*/ 18918 h 92743"/>
                    <a:gd name="connsiteX30" fmla="*/ 18190 w 89874"/>
                    <a:gd name="connsiteY30" fmla="*/ 12346 h 92743"/>
                    <a:gd name="connsiteX31" fmla="*/ 10380 w 89874"/>
                    <a:gd name="connsiteY31" fmla="*/ 9869 h 92743"/>
                    <a:gd name="connsiteX32" fmla="*/ 12380 w 89874"/>
                    <a:gd name="connsiteY32" fmla="*/ 16251 h 92743"/>
                    <a:gd name="connsiteX33" fmla="*/ 20000 w 89874"/>
                    <a:gd name="connsiteY33" fmla="*/ 20728 h 92743"/>
                    <a:gd name="connsiteX34" fmla="*/ 14952 w 89874"/>
                    <a:gd name="connsiteY34" fmla="*/ 27300 h 92743"/>
                    <a:gd name="connsiteX35" fmla="*/ 8475 w 89874"/>
                    <a:gd name="connsiteY35" fmla="*/ 23395 h 92743"/>
                    <a:gd name="connsiteX36" fmla="*/ 4760 w 89874"/>
                    <a:gd name="connsiteY36" fmla="*/ 24157 h 92743"/>
                    <a:gd name="connsiteX37" fmla="*/ 7237 w 89874"/>
                    <a:gd name="connsiteY37" fmla="*/ 26252 h 92743"/>
                    <a:gd name="connsiteX38" fmla="*/ 14380 w 89874"/>
                    <a:gd name="connsiteY38" fmla="*/ 28443 h 92743"/>
                    <a:gd name="connsiteX39" fmla="*/ 11713 w 89874"/>
                    <a:gd name="connsiteY39" fmla="*/ 34444 h 92743"/>
                    <a:gd name="connsiteX40" fmla="*/ 7999 w 89874"/>
                    <a:gd name="connsiteY40" fmla="*/ 32348 h 92743"/>
                    <a:gd name="connsiteX41" fmla="*/ 379 w 89874"/>
                    <a:gd name="connsiteY41" fmla="*/ 35206 h 92743"/>
                    <a:gd name="connsiteX42" fmla="*/ 5808 w 89874"/>
                    <a:gd name="connsiteY42" fmla="*/ 39016 h 92743"/>
                    <a:gd name="connsiteX43" fmla="*/ 10666 w 89874"/>
                    <a:gd name="connsiteY43" fmla="*/ 37682 h 92743"/>
                    <a:gd name="connsiteX44" fmla="*/ 10666 w 89874"/>
                    <a:gd name="connsiteY44" fmla="*/ 53684 h 92743"/>
                    <a:gd name="connsiteX45" fmla="*/ 7713 w 89874"/>
                    <a:gd name="connsiteY45" fmla="*/ 53684 h 92743"/>
                    <a:gd name="connsiteX46" fmla="*/ 2093 w 89874"/>
                    <a:gd name="connsiteY46" fmla="*/ 59590 h 92743"/>
                    <a:gd name="connsiteX47" fmla="*/ 8665 w 89874"/>
                    <a:gd name="connsiteY47" fmla="*/ 60637 h 92743"/>
                    <a:gd name="connsiteX48" fmla="*/ 11809 w 89874"/>
                    <a:gd name="connsiteY48" fmla="*/ 57685 h 92743"/>
                    <a:gd name="connsiteX49" fmla="*/ 15428 w 89874"/>
                    <a:gd name="connsiteY49" fmla="*/ 65114 h 92743"/>
                    <a:gd name="connsiteX50" fmla="*/ 11047 w 89874"/>
                    <a:gd name="connsiteY50" fmla="*/ 66448 h 92743"/>
                    <a:gd name="connsiteX51" fmla="*/ 9618 w 89874"/>
                    <a:gd name="connsiteY51" fmla="*/ 69019 h 92743"/>
                    <a:gd name="connsiteX52" fmla="*/ 12094 w 89874"/>
                    <a:gd name="connsiteY52" fmla="*/ 69019 h 92743"/>
                    <a:gd name="connsiteX53" fmla="*/ 16000 w 89874"/>
                    <a:gd name="connsiteY53" fmla="*/ 66448 h 92743"/>
                    <a:gd name="connsiteX54" fmla="*/ 20381 w 89874"/>
                    <a:gd name="connsiteY54" fmla="*/ 71496 h 92743"/>
                    <a:gd name="connsiteX55" fmla="*/ 17238 w 89874"/>
                    <a:gd name="connsiteY55" fmla="*/ 73401 h 92743"/>
                    <a:gd name="connsiteX56" fmla="*/ 16381 w 89874"/>
                    <a:gd name="connsiteY56" fmla="*/ 81497 h 92743"/>
                    <a:gd name="connsiteX57" fmla="*/ 22191 w 89874"/>
                    <a:gd name="connsiteY57" fmla="*/ 78354 h 92743"/>
                    <a:gd name="connsiteX58" fmla="*/ 23048 w 89874"/>
                    <a:gd name="connsiteY58" fmla="*/ 73687 h 92743"/>
                    <a:gd name="connsiteX59" fmla="*/ 32573 w 89874"/>
                    <a:gd name="connsiteY59" fmla="*/ 79021 h 92743"/>
                    <a:gd name="connsiteX60" fmla="*/ 29430 w 89874"/>
                    <a:gd name="connsiteY60" fmla="*/ 83974 h 92743"/>
                    <a:gd name="connsiteX61" fmla="*/ 31240 w 89874"/>
                    <a:gd name="connsiteY61" fmla="*/ 91879 h 92743"/>
                    <a:gd name="connsiteX62" fmla="*/ 35716 w 89874"/>
                    <a:gd name="connsiteY62" fmla="*/ 87022 h 92743"/>
                    <a:gd name="connsiteX63" fmla="*/ 35716 w 89874"/>
                    <a:gd name="connsiteY63" fmla="*/ 79878 h 92743"/>
                    <a:gd name="connsiteX64" fmla="*/ 43336 w 89874"/>
                    <a:gd name="connsiteY64" fmla="*/ 81021 h 92743"/>
                    <a:gd name="connsiteX65" fmla="*/ 43336 w 89874"/>
                    <a:gd name="connsiteY65" fmla="*/ 85783 h 92743"/>
                    <a:gd name="connsiteX66" fmla="*/ 45241 w 89874"/>
                    <a:gd name="connsiteY66" fmla="*/ 88069 h 92743"/>
                    <a:gd name="connsiteX67" fmla="*/ 45241 w 89874"/>
                    <a:gd name="connsiteY67" fmla="*/ 85593 h 92743"/>
                    <a:gd name="connsiteX68" fmla="*/ 44289 w 89874"/>
                    <a:gd name="connsiteY68" fmla="*/ 81116 h 92743"/>
                    <a:gd name="connsiteX69" fmla="*/ 50194 w 89874"/>
                    <a:gd name="connsiteY69" fmla="*/ 80545 h 92743"/>
                    <a:gd name="connsiteX70" fmla="*/ 50956 w 89874"/>
                    <a:gd name="connsiteY70" fmla="*/ 86641 h 92743"/>
                    <a:gd name="connsiteX71" fmla="*/ 57243 w 89874"/>
                    <a:gd name="connsiteY71" fmla="*/ 91784 h 92743"/>
                    <a:gd name="connsiteX72" fmla="*/ 57243 w 89874"/>
                    <a:gd name="connsiteY72" fmla="*/ 85212 h 92743"/>
                    <a:gd name="connsiteX73" fmla="*/ 52671 w 89874"/>
                    <a:gd name="connsiteY73" fmla="*/ 79783 h 92743"/>
                    <a:gd name="connsiteX74" fmla="*/ 66577 w 89874"/>
                    <a:gd name="connsiteY74" fmla="*/ 72353 h 92743"/>
                    <a:gd name="connsiteX75" fmla="*/ 68482 w 89874"/>
                    <a:gd name="connsiteY75" fmla="*/ 76258 h 92743"/>
                    <a:gd name="connsiteX76" fmla="*/ 76388 w 89874"/>
                    <a:gd name="connsiteY76" fmla="*/ 78163 h 92743"/>
                    <a:gd name="connsiteX77" fmla="*/ 74007 w 89874"/>
                    <a:gd name="connsiteY77" fmla="*/ 71972 h 92743"/>
                    <a:gd name="connsiteX78" fmla="*/ 68959 w 89874"/>
                    <a:gd name="connsiteY78" fmla="*/ 70067 h 92743"/>
                    <a:gd name="connsiteX79" fmla="*/ 73340 w 89874"/>
                    <a:gd name="connsiteY79" fmla="*/ 64352 h 92743"/>
                    <a:gd name="connsiteX80" fmla="*/ 77722 w 89874"/>
                    <a:gd name="connsiteY80" fmla="*/ 67686 h 92743"/>
                    <a:gd name="connsiteX81" fmla="*/ 81532 w 89874"/>
                    <a:gd name="connsiteY81" fmla="*/ 67114 h 92743"/>
                    <a:gd name="connsiteX82" fmla="*/ 79150 w 89874"/>
                    <a:gd name="connsiteY82" fmla="*/ 64924 h 92743"/>
                    <a:gd name="connsiteX83" fmla="*/ 74007 w 89874"/>
                    <a:gd name="connsiteY83" fmla="*/ 63114 h 92743"/>
                    <a:gd name="connsiteX84" fmla="*/ 76769 w 89874"/>
                    <a:gd name="connsiteY84" fmla="*/ 56542 h 92743"/>
                    <a:gd name="connsiteX85" fmla="*/ 80389 w 89874"/>
                    <a:gd name="connsiteY85" fmla="*/ 58351 h 92743"/>
                    <a:gd name="connsiteX86" fmla="*/ 87818 w 89874"/>
                    <a:gd name="connsiteY86" fmla="*/ 55018 h 92743"/>
                    <a:gd name="connsiteX87" fmla="*/ 82865 w 89874"/>
                    <a:gd name="connsiteY87" fmla="*/ 50446 h 9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874" h="92743">
                      <a:moveTo>
                        <a:pt x="82865" y="50446"/>
                      </a:moveTo>
                      <a:cubicBezTo>
                        <a:pt x="81827" y="51451"/>
                        <a:pt x="80493" y="52087"/>
                        <a:pt x="79055" y="52255"/>
                      </a:cubicBezTo>
                      <a:cubicBezTo>
                        <a:pt x="79465" y="49991"/>
                        <a:pt x="79693" y="47698"/>
                        <a:pt x="79722" y="45397"/>
                      </a:cubicBezTo>
                      <a:cubicBezTo>
                        <a:pt x="79665" y="43896"/>
                        <a:pt x="79503" y="42401"/>
                        <a:pt x="79246" y="40921"/>
                      </a:cubicBezTo>
                      <a:cubicBezTo>
                        <a:pt x="80684" y="40685"/>
                        <a:pt x="82151" y="41028"/>
                        <a:pt x="83341" y="41873"/>
                      </a:cubicBezTo>
                      <a:cubicBezTo>
                        <a:pt x="86485" y="44731"/>
                        <a:pt x="90390" y="47683"/>
                        <a:pt x="89818" y="36825"/>
                      </a:cubicBezTo>
                      <a:cubicBezTo>
                        <a:pt x="89818" y="30253"/>
                        <a:pt x="85532" y="30919"/>
                        <a:pt x="83437" y="34825"/>
                      </a:cubicBezTo>
                      <a:cubicBezTo>
                        <a:pt x="82284" y="36322"/>
                        <a:pt x="80627" y="37340"/>
                        <a:pt x="78769" y="37682"/>
                      </a:cubicBezTo>
                      <a:cubicBezTo>
                        <a:pt x="77626" y="32679"/>
                        <a:pt x="75379" y="27993"/>
                        <a:pt x="72197" y="23966"/>
                      </a:cubicBezTo>
                      <a:cubicBezTo>
                        <a:pt x="73359" y="22531"/>
                        <a:pt x="75036" y="21608"/>
                        <a:pt x="76864" y="21394"/>
                      </a:cubicBezTo>
                      <a:cubicBezTo>
                        <a:pt x="81055" y="21394"/>
                        <a:pt x="85913" y="21394"/>
                        <a:pt x="78865" y="13489"/>
                      </a:cubicBezTo>
                      <a:cubicBezTo>
                        <a:pt x="74578" y="8536"/>
                        <a:pt x="71816" y="11393"/>
                        <a:pt x="72673" y="15775"/>
                      </a:cubicBezTo>
                      <a:cubicBezTo>
                        <a:pt x="72588" y="17950"/>
                        <a:pt x="71711" y="20018"/>
                        <a:pt x="70197" y="21585"/>
                      </a:cubicBezTo>
                      <a:cubicBezTo>
                        <a:pt x="68568" y="19830"/>
                        <a:pt x="66749" y="18264"/>
                        <a:pt x="64768" y="16918"/>
                      </a:cubicBezTo>
                      <a:cubicBezTo>
                        <a:pt x="65911" y="15317"/>
                        <a:pt x="67292" y="13904"/>
                        <a:pt x="68863" y="12727"/>
                      </a:cubicBezTo>
                      <a:cubicBezTo>
                        <a:pt x="71530" y="11488"/>
                        <a:pt x="73054" y="11203"/>
                        <a:pt x="68863" y="8917"/>
                      </a:cubicBezTo>
                      <a:cubicBezTo>
                        <a:pt x="66196" y="7583"/>
                        <a:pt x="65911" y="8917"/>
                        <a:pt x="66292" y="11012"/>
                      </a:cubicBezTo>
                      <a:cubicBezTo>
                        <a:pt x="66673" y="13108"/>
                        <a:pt x="65053" y="14155"/>
                        <a:pt x="63720" y="16156"/>
                      </a:cubicBezTo>
                      <a:cubicBezTo>
                        <a:pt x="61615" y="14849"/>
                        <a:pt x="59377" y="13764"/>
                        <a:pt x="57052" y="12917"/>
                      </a:cubicBezTo>
                      <a:cubicBezTo>
                        <a:pt x="57443" y="11437"/>
                        <a:pt x="58405" y="10170"/>
                        <a:pt x="59719" y="9393"/>
                      </a:cubicBezTo>
                      <a:cubicBezTo>
                        <a:pt x="63720" y="7964"/>
                        <a:pt x="68101" y="5773"/>
                        <a:pt x="58195" y="1392"/>
                      </a:cubicBezTo>
                      <a:cubicBezTo>
                        <a:pt x="52099" y="-1180"/>
                        <a:pt x="50956" y="2535"/>
                        <a:pt x="53528" y="6250"/>
                      </a:cubicBezTo>
                      <a:cubicBezTo>
                        <a:pt x="54185" y="8097"/>
                        <a:pt x="54185" y="10117"/>
                        <a:pt x="53528" y="11965"/>
                      </a:cubicBezTo>
                      <a:cubicBezTo>
                        <a:pt x="50585" y="11135"/>
                        <a:pt x="47537" y="10687"/>
                        <a:pt x="44479" y="10631"/>
                      </a:cubicBezTo>
                      <a:cubicBezTo>
                        <a:pt x="42374" y="10675"/>
                        <a:pt x="40269" y="10866"/>
                        <a:pt x="38193" y="11203"/>
                      </a:cubicBezTo>
                      <a:cubicBezTo>
                        <a:pt x="37536" y="9585"/>
                        <a:pt x="37536" y="7772"/>
                        <a:pt x="38193" y="6154"/>
                      </a:cubicBezTo>
                      <a:cubicBezTo>
                        <a:pt x="40384" y="2535"/>
                        <a:pt x="42574" y="-1847"/>
                        <a:pt x="32002" y="820"/>
                      </a:cubicBezTo>
                      <a:cubicBezTo>
                        <a:pt x="25620" y="2440"/>
                        <a:pt x="27049" y="6154"/>
                        <a:pt x="31335" y="7488"/>
                      </a:cubicBezTo>
                      <a:cubicBezTo>
                        <a:pt x="32859" y="7488"/>
                        <a:pt x="34288" y="9964"/>
                        <a:pt x="35335" y="11965"/>
                      </a:cubicBezTo>
                      <a:cubicBezTo>
                        <a:pt x="30535" y="13314"/>
                        <a:pt x="26087" y="15686"/>
                        <a:pt x="22286" y="18918"/>
                      </a:cubicBezTo>
                      <a:cubicBezTo>
                        <a:pt x="20476" y="17299"/>
                        <a:pt x="17810" y="14536"/>
                        <a:pt x="18190" y="12346"/>
                      </a:cubicBezTo>
                      <a:cubicBezTo>
                        <a:pt x="18762" y="8155"/>
                        <a:pt x="19048" y="3297"/>
                        <a:pt x="10380" y="9869"/>
                      </a:cubicBezTo>
                      <a:cubicBezTo>
                        <a:pt x="5141" y="13965"/>
                        <a:pt x="7903" y="16822"/>
                        <a:pt x="12380" y="16251"/>
                      </a:cubicBezTo>
                      <a:cubicBezTo>
                        <a:pt x="14761" y="16251"/>
                        <a:pt x="18190" y="19013"/>
                        <a:pt x="20000" y="20728"/>
                      </a:cubicBezTo>
                      <a:cubicBezTo>
                        <a:pt x="18086" y="22728"/>
                        <a:pt x="16390" y="24932"/>
                        <a:pt x="14952" y="27300"/>
                      </a:cubicBezTo>
                      <a:cubicBezTo>
                        <a:pt x="12571" y="26400"/>
                        <a:pt x="10380" y="25077"/>
                        <a:pt x="8475" y="23395"/>
                      </a:cubicBezTo>
                      <a:cubicBezTo>
                        <a:pt x="6665" y="21013"/>
                        <a:pt x="6094" y="19489"/>
                        <a:pt x="4760" y="24157"/>
                      </a:cubicBezTo>
                      <a:cubicBezTo>
                        <a:pt x="3903" y="27014"/>
                        <a:pt x="4760" y="27014"/>
                        <a:pt x="7237" y="26252"/>
                      </a:cubicBezTo>
                      <a:cubicBezTo>
                        <a:pt x="9713" y="25490"/>
                        <a:pt x="11904" y="27300"/>
                        <a:pt x="14380" y="28443"/>
                      </a:cubicBezTo>
                      <a:cubicBezTo>
                        <a:pt x="13266" y="30334"/>
                        <a:pt x="12371" y="32347"/>
                        <a:pt x="11713" y="34444"/>
                      </a:cubicBezTo>
                      <a:cubicBezTo>
                        <a:pt x="10256" y="34232"/>
                        <a:pt x="8932" y="33485"/>
                        <a:pt x="7999" y="32348"/>
                      </a:cubicBezTo>
                      <a:cubicBezTo>
                        <a:pt x="5903" y="28633"/>
                        <a:pt x="3141" y="24633"/>
                        <a:pt x="379" y="35206"/>
                      </a:cubicBezTo>
                      <a:cubicBezTo>
                        <a:pt x="-1240" y="41587"/>
                        <a:pt x="2665" y="42159"/>
                        <a:pt x="5808" y="39016"/>
                      </a:cubicBezTo>
                      <a:cubicBezTo>
                        <a:pt x="7218" y="38012"/>
                        <a:pt x="8942" y="37539"/>
                        <a:pt x="10666" y="37682"/>
                      </a:cubicBezTo>
                      <a:cubicBezTo>
                        <a:pt x="9399" y="42941"/>
                        <a:pt x="9399" y="48425"/>
                        <a:pt x="10666" y="53684"/>
                      </a:cubicBezTo>
                      <a:cubicBezTo>
                        <a:pt x="9713" y="54034"/>
                        <a:pt x="8665" y="54034"/>
                        <a:pt x="7713" y="53684"/>
                      </a:cubicBezTo>
                      <a:cubicBezTo>
                        <a:pt x="4284" y="51303"/>
                        <a:pt x="-2" y="48922"/>
                        <a:pt x="2093" y="59590"/>
                      </a:cubicBezTo>
                      <a:cubicBezTo>
                        <a:pt x="3331" y="66067"/>
                        <a:pt x="7141" y="64828"/>
                        <a:pt x="8665" y="60637"/>
                      </a:cubicBezTo>
                      <a:cubicBezTo>
                        <a:pt x="9342" y="59318"/>
                        <a:pt x="10447" y="58274"/>
                        <a:pt x="11809" y="57685"/>
                      </a:cubicBezTo>
                      <a:cubicBezTo>
                        <a:pt x="12704" y="60301"/>
                        <a:pt x="13923" y="62797"/>
                        <a:pt x="15428" y="65114"/>
                      </a:cubicBezTo>
                      <a:cubicBezTo>
                        <a:pt x="14057" y="65815"/>
                        <a:pt x="12571" y="66267"/>
                        <a:pt x="11047" y="66448"/>
                      </a:cubicBezTo>
                      <a:cubicBezTo>
                        <a:pt x="8761" y="66448"/>
                        <a:pt x="7618" y="66448"/>
                        <a:pt x="9618" y="69019"/>
                      </a:cubicBezTo>
                      <a:cubicBezTo>
                        <a:pt x="11618" y="71591"/>
                        <a:pt x="11523" y="70258"/>
                        <a:pt x="12094" y="69019"/>
                      </a:cubicBezTo>
                      <a:cubicBezTo>
                        <a:pt x="13199" y="67898"/>
                        <a:pt x="14533" y="67022"/>
                        <a:pt x="16000" y="66448"/>
                      </a:cubicBezTo>
                      <a:cubicBezTo>
                        <a:pt x="17333" y="68239"/>
                        <a:pt x="18791" y="69927"/>
                        <a:pt x="20381" y="71496"/>
                      </a:cubicBezTo>
                      <a:cubicBezTo>
                        <a:pt x="19619" y="72518"/>
                        <a:pt x="18495" y="73202"/>
                        <a:pt x="17238" y="73401"/>
                      </a:cubicBezTo>
                      <a:cubicBezTo>
                        <a:pt x="12952" y="73401"/>
                        <a:pt x="7713" y="74449"/>
                        <a:pt x="16381" y="81497"/>
                      </a:cubicBezTo>
                      <a:cubicBezTo>
                        <a:pt x="21334" y="85879"/>
                        <a:pt x="23620" y="82545"/>
                        <a:pt x="22191" y="78354"/>
                      </a:cubicBezTo>
                      <a:cubicBezTo>
                        <a:pt x="21896" y="76746"/>
                        <a:pt x="22201" y="75085"/>
                        <a:pt x="23048" y="73687"/>
                      </a:cubicBezTo>
                      <a:cubicBezTo>
                        <a:pt x="25915" y="75962"/>
                        <a:pt x="29135" y="77762"/>
                        <a:pt x="32573" y="79021"/>
                      </a:cubicBezTo>
                      <a:cubicBezTo>
                        <a:pt x="31906" y="81116"/>
                        <a:pt x="30954" y="83307"/>
                        <a:pt x="29430" y="83974"/>
                      </a:cubicBezTo>
                      <a:cubicBezTo>
                        <a:pt x="25525" y="85498"/>
                        <a:pt x="21143" y="87784"/>
                        <a:pt x="31240" y="91879"/>
                      </a:cubicBezTo>
                      <a:cubicBezTo>
                        <a:pt x="37336" y="94356"/>
                        <a:pt x="38383" y="90546"/>
                        <a:pt x="35716" y="87022"/>
                      </a:cubicBezTo>
                      <a:cubicBezTo>
                        <a:pt x="34792" y="84731"/>
                        <a:pt x="34792" y="82169"/>
                        <a:pt x="35716" y="79878"/>
                      </a:cubicBezTo>
                      <a:cubicBezTo>
                        <a:pt x="38202" y="80558"/>
                        <a:pt x="40765" y="80942"/>
                        <a:pt x="43336" y="81021"/>
                      </a:cubicBezTo>
                      <a:cubicBezTo>
                        <a:pt x="43613" y="82596"/>
                        <a:pt x="43613" y="84208"/>
                        <a:pt x="43336" y="85783"/>
                      </a:cubicBezTo>
                      <a:cubicBezTo>
                        <a:pt x="42384" y="87784"/>
                        <a:pt x="41527" y="88736"/>
                        <a:pt x="45241" y="88069"/>
                      </a:cubicBezTo>
                      <a:cubicBezTo>
                        <a:pt x="47432" y="88069"/>
                        <a:pt x="46956" y="86736"/>
                        <a:pt x="45241" y="85593"/>
                      </a:cubicBezTo>
                      <a:cubicBezTo>
                        <a:pt x="44537" y="84210"/>
                        <a:pt x="44213" y="82666"/>
                        <a:pt x="44289" y="81116"/>
                      </a:cubicBezTo>
                      <a:cubicBezTo>
                        <a:pt x="46270" y="81072"/>
                        <a:pt x="48242" y="80881"/>
                        <a:pt x="50194" y="80545"/>
                      </a:cubicBezTo>
                      <a:cubicBezTo>
                        <a:pt x="51261" y="82391"/>
                        <a:pt x="51537" y="84589"/>
                        <a:pt x="50956" y="86641"/>
                      </a:cubicBezTo>
                      <a:cubicBezTo>
                        <a:pt x="48766" y="90260"/>
                        <a:pt x="46765" y="94737"/>
                        <a:pt x="57243" y="91784"/>
                      </a:cubicBezTo>
                      <a:cubicBezTo>
                        <a:pt x="63529" y="90070"/>
                        <a:pt x="62101" y="86355"/>
                        <a:pt x="57243" y="85212"/>
                      </a:cubicBezTo>
                      <a:cubicBezTo>
                        <a:pt x="55433" y="85212"/>
                        <a:pt x="53814" y="82069"/>
                        <a:pt x="52671" y="79783"/>
                      </a:cubicBezTo>
                      <a:cubicBezTo>
                        <a:pt x="57814" y="78394"/>
                        <a:pt x="62567" y="75854"/>
                        <a:pt x="66577" y="72353"/>
                      </a:cubicBezTo>
                      <a:cubicBezTo>
                        <a:pt x="67711" y="73347"/>
                        <a:pt x="68397" y="74753"/>
                        <a:pt x="68482" y="76258"/>
                      </a:cubicBezTo>
                      <a:cubicBezTo>
                        <a:pt x="68482" y="80449"/>
                        <a:pt x="68482" y="85307"/>
                        <a:pt x="76388" y="78163"/>
                      </a:cubicBezTo>
                      <a:cubicBezTo>
                        <a:pt x="81341" y="73782"/>
                        <a:pt x="78388" y="71115"/>
                        <a:pt x="74007" y="71972"/>
                      </a:cubicBezTo>
                      <a:cubicBezTo>
                        <a:pt x="72159" y="71897"/>
                        <a:pt x="70397" y="71229"/>
                        <a:pt x="68959" y="70067"/>
                      </a:cubicBezTo>
                      <a:cubicBezTo>
                        <a:pt x="70597" y="68305"/>
                        <a:pt x="72064" y="66391"/>
                        <a:pt x="73340" y="64352"/>
                      </a:cubicBezTo>
                      <a:cubicBezTo>
                        <a:pt x="74998" y="65181"/>
                        <a:pt x="76483" y="66311"/>
                        <a:pt x="77722" y="67686"/>
                      </a:cubicBezTo>
                      <a:cubicBezTo>
                        <a:pt x="79341" y="70162"/>
                        <a:pt x="79817" y="71686"/>
                        <a:pt x="81532" y="67114"/>
                      </a:cubicBezTo>
                      <a:cubicBezTo>
                        <a:pt x="82484" y="64352"/>
                        <a:pt x="81532" y="64257"/>
                        <a:pt x="79150" y="64924"/>
                      </a:cubicBezTo>
                      <a:cubicBezTo>
                        <a:pt x="77312" y="64764"/>
                        <a:pt x="75540" y="64141"/>
                        <a:pt x="74007" y="63114"/>
                      </a:cubicBezTo>
                      <a:cubicBezTo>
                        <a:pt x="75159" y="61029"/>
                        <a:pt x="76083" y="58826"/>
                        <a:pt x="76769" y="56542"/>
                      </a:cubicBezTo>
                      <a:cubicBezTo>
                        <a:pt x="78169" y="56646"/>
                        <a:pt x="79465" y="57296"/>
                        <a:pt x="80389" y="58351"/>
                      </a:cubicBezTo>
                      <a:cubicBezTo>
                        <a:pt x="82770" y="61876"/>
                        <a:pt x="85818" y="65686"/>
                        <a:pt x="87818" y="55018"/>
                      </a:cubicBezTo>
                      <a:cubicBezTo>
                        <a:pt x="89818" y="47398"/>
                        <a:pt x="85818" y="47112"/>
                        <a:pt x="82865" y="5044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6" name="任意多边形: 形状 775"/>
                <p:cNvSpPr/>
                <p:nvPr>
                  <p:custDataLst>
                    <p:tags r:id="rId65"/>
                  </p:custDataLst>
                </p:nvPr>
              </p:nvSpPr>
              <p:spPr>
                <a:xfrm>
                  <a:off x="8656364" y="2067857"/>
                  <a:ext cx="157880" cy="165754"/>
                </a:xfrm>
                <a:custGeom>
                  <a:avLst/>
                  <a:gdLst>
                    <a:gd name="connsiteX0" fmla="*/ 107038 w 123363"/>
                    <a:gd name="connsiteY0" fmla="*/ 90638 h 129515"/>
                    <a:gd name="connsiteX1" fmla="*/ 100656 w 123363"/>
                    <a:gd name="connsiteY1" fmla="*/ 90638 h 129515"/>
                    <a:gd name="connsiteX2" fmla="*/ 105133 w 123363"/>
                    <a:gd name="connsiteY2" fmla="*/ 82256 h 129515"/>
                    <a:gd name="connsiteX3" fmla="*/ 106943 w 123363"/>
                    <a:gd name="connsiteY3" fmla="*/ 76351 h 129515"/>
                    <a:gd name="connsiteX4" fmla="*/ 111706 w 123363"/>
                    <a:gd name="connsiteY4" fmla="*/ 79685 h 129515"/>
                    <a:gd name="connsiteX5" fmla="*/ 122469 w 123363"/>
                    <a:gd name="connsiteY5" fmla="*/ 76637 h 129515"/>
                    <a:gd name="connsiteX6" fmla="*/ 115420 w 123363"/>
                    <a:gd name="connsiteY6" fmla="*/ 70731 h 129515"/>
                    <a:gd name="connsiteX7" fmla="*/ 107991 w 123363"/>
                    <a:gd name="connsiteY7" fmla="*/ 71969 h 129515"/>
                    <a:gd name="connsiteX8" fmla="*/ 106848 w 123363"/>
                    <a:gd name="connsiteY8" fmla="*/ 51014 h 129515"/>
                    <a:gd name="connsiteX9" fmla="*/ 114182 w 123363"/>
                    <a:gd name="connsiteY9" fmla="*/ 50062 h 129515"/>
                    <a:gd name="connsiteX10" fmla="*/ 120850 w 123363"/>
                    <a:gd name="connsiteY10" fmla="*/ 41108 h 129515"/>
                    <a:gd name="connsiteX11" fmla="*/ 111325 w 123363"/>
                    <a:gd name="connsiteY11" fmla="*/ 41108 h 129515"/>
                    <a:gd name="connsiteX12" fmla="*/ 105229 w 123363"/>
                    <a:gd name="connsiteY12" fmla="*/ 47204 h 129515"/>
                    <a:gd name="connsiteX13" fmla="*/ 100847 w 123363"/>
                    <a:gd name="connsiteY13" fmla="*/ 38346 h 129515"/>
                    <a:gd name="connsiteX14" fmla="*/ 108181 w 123363"/>
                    <a:gd name="connsiteY14" fmla="*/ 35203 h 129515"/>
                    <a:gd name="connsiteX15" fmla="*/ 110181 w 123363"/>
                    <a:gd name="connsiteY15" fmla="*/ 30345 h 129515"/>
                    <a:gd name="connsiteX16" fmla="*/ 105895 w 123363"/>
                    <a:gd name="connsiteY16" fmla="*/ 31679 h 129515"/>
                    <a:gd name="connsiteX17" fmla="*/ 99799 w 123363"/>
                    <a:gd name="connsiteY17" fmla="*/ 36822 h 129515"/>
                    <a:gd name="connsiteX18" fmla="*/ 93132 w 123363"/>
                    <a:gd name="connsiteY18" fmla="*/ 29202 h 129515"/>
                    <a:gd name="connsiteX19" fmla="*/ 98466 w 123363"/>
                    <a:gd name="connsiteY19" fmla="*/ 26154 h 129515"/>
                    <a:gd name="connsiteX20" fmla="*/ 100656 w 123363"/>
                    <a:gd name="connsiteY20" fmla="*/ 15105 h 129515"/>
                    <a:gd name="connsiteX21" fmla="*/ 92275 w 123363"/>
                    <a:gd name="connsiteY21" fmla="*/ 18820 h 129515"/>
                    <a:gd name="connsiteX22" fmla="*/ 89798 w 123363"/>
                    <a:gd name="connsiteY22" fmla="*/ 26345 h 129515"/>
                    <a:gd name="connsiteX23" fmla="*/ 79035 w 123363"/>
                    <a:gd name="connsiteY23" fmla="*/ 19963 h 129515"/>
                    <a:gd name="connsiteX24" fmla="*/ 70843 w 123363"/>
                    <a:gd name="connsiteY24" fmla="*/ 17582 h 129515"/>
                    <a:gd name="connsiteX25" fmla="*/ 73320 w 123363"/>
                    <a:gd name="connsiteY25" fmla="*/ 11009 h 129515"/>
                    <a:gd name="connsiteX26" fmla="*/ 68272 w 123363"/>
                    <a:gd name="connsiteY26" fmla="*/ 913 h 129515"/>
                    <a:gd name="connsiteX27" fmla="*/ 63890 w 123363"/>
                    <a:gd name="connsiteY27" fmla="*/ 9009 h 129515"/>
                    <a:gd name="connsiteX28" fmla="*/ 66557 w 123363"/>
                    <a:gd name="connsiteY28" fmla="*/ 16915 h 129515"/>
                    <a:gd name="connsiteX29" fmla="*/ 46459 w 123363"/>
                    <a:gd name="connsiteY29" fmla="*/ 18915 h 129515"/>
                    <a:gd name="connsiteX30" fmla="*/ 44745 w 123363"/>
                    <a:gd name="connsiteY30" fmla="*/ 8438 h 129515"/>
                    <a:gd name="connsiteX31" fmla="*/ 36172 w 123363"/>
                    <a:gd name="connsiteY31" fmla="*/ 1294 h 129515"/>
                    <a:gd name="connsiteX32" fmla="*/ 35315 w 123363"/>
                    <a:gd name="connsiteY32" fmla="*/ 10819 h 129515"/>
                    <a:gd name="connsiteX33" fmla="*/ 42649 w 123363"/>
                    <a:gd name="connsiteY33" fmla="*/ 20344 h 129515"/>
                    <a:gd name="connsiteX34" fmla="*/ 33124 w 123363"/>
                    <a:gd name="connsiteY34" fmla="*/ 26059 h 129515"/>
                    <a:gd name="connsiteX35" fmla="*/ 26933 w 123363"/>
                    <a:gd name="connsiteY35" fmla="*/ 17677 h 129515"/>
                    <a:gd name="connsiteX36" fmla="*/ 21789 w 123363"/>
                    <a:gd name="connsiteY36" fmla="*/ 16724 h 129515"/>
                    <a:gd name="connsiteX37" fmla="*/ 23980 w 123363"/>
                    <a:gd name="connsiteY37" fmla="*/ 20725 h 129515"/>
                    <a:gd name="connsiteX38" fmla="*/ 31696 w 123363"/>
                    <a:gd name="connsiteY38" fmla="*/ 27202 h 129515"/>
                    <a:gd name="connsiteX39" fmla="*/ 25218 w 123363"/>
                    <a:gd name="connsiteY39" fmla="*/ 33584 h 129515"/>
                    <a:gd name="connsiteX40" fmla="*/ 21599 w 123363"/>
                    <a:gd name="connsiteY40" fmla="*/ 28916 h 129515"/>
                    <a:gd name="connsiteX41" fmla="*/ 10455 w 123363"/>
                    <a:gd name="connsiteY41" fmla="*/ 28916 h 129515"/>
                    <a:gd name="connsiteX42" fmla="*/ 15408 w 123363"/>
                    <a:gd name="connsiteY42" fmla="*/ 36536 h 129515"/>
                    <a:gd name="connsiteX43" fmla="*/ 22266 w 123363"/>
                    <a:gd name="connsiteY43" fmla="*/ 37394 h 129515"/>
                    <a:gd name="connsiteX44" fmla="*/ 17027 w 123363"/>
                    <a:gd name="connsiteY44" fmla="*/ 46919 h 129515"/>
                    <a:gd name="connsiteX45" fmla="*/ 14074 w 123363"/>
                    <a:gd name="connsiteY45" fmla="*/ 58158 h 129515"/>
                    <a:gd name="connsiteX46" fmla="*/ 10550 w 123363"/>
                    <a:gd name="connsiteY46" fmla="*/ 55967 h 129515"/>
                    <a:gd name="connsiteX47" fmla="*/ 358 w 123363"/>
                    <a:gd name="connsiteY47" fmla="*/ 60539 h 129515"/>
                    <a:gd name="connsiteX48" fmla="*/ 8074 w 123363"/>
                    <a:gd name="connsiteY48" fmla="*/ 65302 h 129515"/>
                    <a:gd name="connsiteX49" fmla="*/ 13598 w 123363"/>
                    <a:gd name="connsiteY49" fmla="*/ 63206 h 129515"/>
                    <a:gd name="connsiteX50" fmla="*/ 14265 w 123363"/>
                    <a:gd name="connsiteY50" fmla="*/ 74541 h 129515"/>
                    <a:gd name="connsiteX51" fmla="*/ 8074 w 123363"/>
                    <a:gd name="connsiteY51" fmla="*/ 74541 h 129515"/>
                    <a:gd name="connsiteX52" fmla="*/ 4930 w 123363"/>
                    <a:gd name="connsiteY52" fmla="*/ 77018 h 129515"/>
                    <a:gd name="connsiteX53" fmla="*/ 8264 w 123363"/>
                    <a:gd name="connsiteY53" fmla="*/ 77684 h 129515"/>
                    <a:gd name="connsiteX54" fmla="*/ 14646 w 123363"/>
                    <a:gd name="connsiteY54" fmla="*/ 76446 h 129515"/>
                    <a:gd name="connsiteX55" fmla="*/ 17503 w 123363"/>
                    <a:gd name="connsiteY55" fmla="*/ 85114 h 129515"/>
                    <a:gd name="connsiteX56" fmla="*/ 12360 w 123363"/>
                    <a:gd name="connsiteY56" fmla="*/ 85971 h 129515"/>
                    <a:gd name="connsiteX57" fmla="*/ 7026 w 123363"/>
                    <a:gd name="connsiteY57" fmla="*/ 95496 h 129515"/>
                    <a:gd name="connsiteX58" fmla="*/ 16075 w 123363"/>
                    <a:gd name="connsiteY58" fmla="*/ 94448 h 129515"/>
                    <a:gd name="connsiteX59" fmla="*/ 19694 w 123363"/>
                    <a:gd name="connsiteY59" fmla="*/ 88924 h 129515"/>
                    <a:gd name="connsiteX60" fmla="*/ 29219 w 123363"/>
                    <a:gd name="connsiteY60" fmla="*/ 100925 h 129515"/>
                    <a:gd name="connsiteX61" fmla="*/ 22742 w 123363"/>
                    <a:gd name="connsiteY61" fmla="*/ 105593 h 129515"/>
                    <a:gd name="connsiteX62" fmla="*/ 20837 w 123363"/>
                    <a:gd name="connsiteY62" fmla="*/ 116737 h 129515"/>
                    <a:gd name="connsiteX63" fmla="*/ 29124 w 123363"/>
                    <a:gd name="connsiteY63" fmla="*/ 112832 h 129515"/>
                    <a:gd name="connsiteX64" fmla="*/ 32362 w 123363"/>
                    <a:gd name="connsiteY64" fmla="*/ 103307 h 129515"/>
                    <a:gd name="connsiteX65" fmla="*/ 41887 w 123363"/>
                    <a:gd name="connsiteY65" fmla="*/ 108641 h 129515"/>
                    <a:gd name="connsiteX66" fmla="*/ 38935 w 123363"/>
                    <a:gd name="connsiteY66" fmla="*/ 114546 h 129515"/>
                    <a:gd name="connsiteX67" fmla="*/ 40078 w 123363"/>
                    <a:gd name="connsiteY67" fmla="*/ 118451 h 129515"/>
                    <a:gd name="connsiteX68" fmla="*/ 41983 w 123363"/>
                    <a:gd name="connsiteY68" fmla="*/ 115499 h 129515"/>
                    <a:gd name="connsiteX69" fmla="*/ 43126 w 123363"/>
                    <a:gd name="connsiteY69" fmla="*/ 109307 h 129515"/>
                    <a:gd name="connsiteX70" fmla="*/ 51031 w 123363"/>
                    <a:gd name="connsiteY70" fmla="*/ 111689 h 129515"/>
                    <a:gd name="connsiteX71" fmla="*/ 48650 w 123363"/>
                    <a:gd name="connsiteY71" fmla="*/ 119880 h 129515"/>
                    <a:gd name="connsiteX72" fmla="*/ 53889 w 123363"/>
                    <a:gd name="connsiteY72" fmla="*/ 129405 h 129515"/>
                    <a:gd name="connsiteX73" fmla="*/ 58080 w 123363"/>
                    <a:gd name="connsiteY73" fmla="*/ 121214 h 129515"/>
                    <a:gd name="connsiteX74" fmla="*/ 55127 w 123363"/>
                    <a:gd name="connsiteY74" fmla="*/ 111689 h 129515"/>
                    <a:gd name="connsiteX75" fmla="*/ 76654 w 123363"/>
                    <a:gd name="connsiteY75" fmla="*/ 109403 h 129515"/>
                    <a:gd name="connsiteX76" fmla="*/ 76654 w 123363"/>
                    <a:gd name="connsiteY76" fmla="*/ 115403 h 129515"/>
                    <a:gd name="connsiteX77" fmla="*/ 85607 w 123363"/>
                    <a:gd name="connsiteY77" fmla="*/ 121976 h 129515"/>
                    <a:gd name="connsiteX78" fmla="*/ 85607 w 123363"/>
                    <a:gd name="connsiteY78" fmla="*/ 112451 h 129515"/>
                    <a:gd name="connsiteX79" fmla="*/ 80178 w 123363"/>
                    <a:gd name="connsiteY79" fmla="*/ 107498 h 129515"/>
                    <a:gd name="connsiteX80" fmla="*/ 88655 w 123363"/>
                    <a:gd name="connsiteY80" fmla="*/ 102449 h 129515"/>
                    <a:gd name="connsiteX81" fmla="*/ 92560 w 123363"/>
                    <a:gd name="connsiteY81" fmla="*/ 108926 h 129515"/>
                    <a:gd name="connsiteX82" fmla="*/ 97609 w 123363"/>
                    <a:gd name="connsiteY82" fmla="*/ 110260 h 129515"/>
                    <a:gd name="connsiteX83" fmla="*/ 95704 w 123363"/>
                    <a:gd name="connsiteY83" fmla="*/ 106164 h 129515"/>
                    <a:gd name="connsiteX84" fmla="*/ 90084 w 123363"/>
                    <a:gd name="connsiteY84" fmla="*/ 101211 h 129515"/>
                    <a:gd name="connsiteX85" fmla="*/ 97228 w 123363"/>
                    <a:gd name="connsiteY85" fmla="*/ 94163 h 129515"/>
                    <a:gd name="connsiteX86" fmla="*/ 100847 w 123363"/>
                    <a:gd name="connsiteY86" fmla="*/ 98449 h 129515"/>
                    <a:gd name="connsiteX87" fmla="*/ 111991 w 123363"/>
                    <a:gd name="connsiteY87" fmla="*/ 98449 h 129515"/>
                    <a:gd name="connsiteX88" fmla="*/ 107038 w 123363"/>
                    <a:gd name="connsiteY88" fmla="*/ 90638 h 1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3363" h="129515">
                      <a:moveTo>
                        <a:pt x="107038" y="90638"/>
                      </a:moveTo>
                      <a:cubicBezTo>
                        <a:pt x="104971" y="91372"/>
                        <a:pt x="102723" y="91372"/>
                        <a:pt x="100656" y="90638"/>
                      </a:cubicBezTo>
                      <a:cubicBezTo>
                        <a:pt x="102428" y="88004"/>
                        <a:pt x="103933" y="85195"/>
                        <a:pt x="105133" y="82256"/>
                      </a:cubicBezTo>
                      <a:cubicBezTo>
                        <a:pt x="105876" y="80334"/>
                        <a:pt x="106486" y="78361"/>
                        <a:pt x="106943" y="76351"/>
                      </a:cubicBezTo>
                      <a:cubicBezTo>
                        <a:pt x="108915" y="76780"/>
                        <a:pt x="110629" y="77981"/>
                        <a:pt x="111706" y="79685"/>
                      </a:cubicBezTo>
                      <a:cubicBezTo>
                        <a:pt x="114087" y="84923"/>
                        <a:pt x="117421" y="90829"/>
                        <a:pt x="122469" y="76637"/>
                      </a:cubicBezTo>
                      <a:cubicBezTo>
                        <a:pt x="125517" y="68064"/>
                        <a:pt x="120183" y="67112"/>
                        <a:pt x="115420" y="70731"/>
                      </a:cubicBezTo>
                      <a:cubicBezTo>
                        <a:pt x="113182" y="72042"/>
                        <a:pt x="110534" y="72483"/>
                        <a:pt x="107991" y="71969"/>
                      </a:cubicBezTo>
                      <a:cubicBezTo>
                        <a:pt x="109191" y="64988"/>
                        <a:pt x="108800" y="57824"/>
                        <a:pt x="106848" y="51014"/>
                      </a:cubicBezTo>
                      <a:cubicBezTo>
                        <a:pt x="109067" y="49722"/>
                        <a:pt x="111706" y="49379"/>
                        <a:pt x="114182" y="50062"/>
                      </a:cubicBezTo>
                      <a:cubicBezTo>
                        <a:pt x="119230" y="52824"/>
                        <a:pt x="125422" y="55301"/>
                        <a:pt x="120850" y="41108"/>
                      </a:cubicBezTo>
                      <a:cubicBezTo>
                        <a:pt x="118087" y="32441"/>
                        <a:pt x="113039" y="34727"/>
                        <a:pt x="111325" y="41108"/>
                      </a:cubicBezTo>
                      <a:cubicBezTo>
                        <a:pt x="110848" y="43299"/>
                        <a:pt x="107991" y="45585"/>
                        <a:pt x="105229" y="47204"/>
                      </a:cubicBezTo>
                      <a:cubicBezTo>
                        <a:pt x="104076" y="44108"/>
                        <a:pt x="102609" y="41139"/>
                        <a:pt x="100847" y="38346"/>
                      </a:cubicBezTo>
                      <a:cubicBezTo>
                        <a:pt x="103095" y="36883"/>
                        <a:pt x="105571" y="35820"/>
                        <a:pt x="108181" y="35203"/>
                      </a:cubicBezTo>
                      <a:cubicBezTo>
                        <a:pt x="112182" y="35203"/>
                        <a:pt x="114372" y="35203"/>
                        <a:pt x="110181" y="30345"/>
                      </a:cubicBezTo>
                      <a:cubicBezTo>
                        <a:pt x="107610" y="27202"/>
                        <a:pt x="106562" y="28631"/>
                        <a:pt x="105895" y="31679"/>
                      </a:cubicBezTo>
                      <a:cubicBezTo>
                        <a:pt x="105895" y="32822"/>
                        <a:pt x="102657" y="35012"/>
                        <a:pt x="99799" y="36822"/>
                      </a:cubicBezTo>
                      <a:cubicBezTo>
                        <a:pt x="97866" y="34045"/>
                        <a:pt x="95627" y="31490"/>
                        <a:pt x="93132" y="29202"/>
                      </a:cubicBezTo>
                      <a:cubicBezTo>
                        <a:pt x="94446" y="27532"/>
                        <a:pt x="96361" y="26440"/>
                        <a:pt x="98466" y="26154"/>
                      </a:cubicBezTo>
                      <a:cubicBezTo>
                        <a:pt x="104276" y="26154"/>
                        <a:pt x="110943" y="26154"/>
                        <a:pt x="100656" y="15105"/>
                      </a:cubicBezTo>
                      <a:cubicBezTo>
                        <a:pt x="94370" y="8628"/>
                        <a:pt x="91131" y="12819"/>
                        <a:pt x="92275" y="18820"/>
                      </a:cubicBezTo>
                      <a:cubicBezTo>
                        <a:pt x="92370" y="21543"/>
                        <a:pt x="91494" y="24212"/>
                        <a:pt x="89798" y="26345"/>
                      </a:cubicBezTo>
                      <a:cubicBezTo>
                        <a:pt x="86512" y="23743"/>
                        <a:pt x="82892" y="21596"/>
                        <a:pt x="79035" y="19963"/>
                      </a:cubicBezTo>
                      <a:cubicBezTo>
                        <a:pt x="76387" y="18895"/>
                        <a:pt x="73644" y="18097"/>
                        <a:pt x="70843" y="17582"/>
                      </a:cubicBezTo>
                      <a:cubicBezTo>
                        <a:pt x="70805" y="15156"/>
                        <a:pt x="71691" y="12805"/>
                        <a:pt x="73320" y="11009"/>
                      </a:cubicBezTo>
                      <a:cubicBezTo>
                        <a:pt x="77987" y="7485"/>
                        <a:pt x="82845" y="3008"/>
                        <a:pt x="68272" y="913"/>
                      </a:cubicBezTo>
                      <a:cubicBezTo>
                        <a:pt x="59413" y="-325"/>
                        <a:pt x="59223" y="5199"/>
                        <a:pt x="63890" y="9009"/>
                      </a:cubicBezTo>
                      <a:cubicBezTo>
                        <a:pt x="65747" y="11214"/>
                        <a:pt x="66700" y="14037"/>
                        <a:pt x="66557" y="16915"/>
                      </a:cubicBezTo>
                      <a:cubicBezTo>
                        <a:pt x="59794" y="16137"/>
                        <a:pt x="52936" y="16820"/>
                        <a:pt x="46459" y="18915"/>
                      </a:cubicBezTo>
                      <a:cubicBezTo>
                        <a:pt x="45126" y="15962"/>
                        <a:pt x="43221" y="11105"/>
                        <a:pt x="44745" y="8438"/>
                      </a:cubicBezTo>
                      <a:cubicBezTo>
                        <a:pt x="47697" y="3389"/>
                        <a:pt x="50555" y="-2707"/>
                        <a:pt x="36172" y="1294"/>
                      </a:cubicBezTo>
                      <a:cubicBezTo>
                        <a:pt x="27505" y="3675"/>
                        <a:pt x="29410" y="8819"/>
                        <a:pt x="35315" y="10819"/>
                      </a:cubicBezTo>
                      <a:cubicBezTo>
                        <a:pt x="38458" y="11676"/>
                        <a:pt x="41221" y="17296"/>
                        <a:pt x="42649" y="20344"/>
                      </a:cubicBezTo>
                      <a:cubicBezTo>
                        <a:pt x="39287" y="21909"/>
                        <a:pt x="36087" y="23824"/>
                        <a:pt x="33124" y="26059"/>
                      </a:cubicBezTo>
                      <a:cubicBezTo>
                        <a:pt x="30562" y="23668"/>
                        <a:pt x="28467" y="20827"/>
                        <a:pt x="26933" y="17677"/>
                      </a:cubicBezTo>
                      <a:cubicBezTo>
                        <a:pt x="25885" y="13772"/>
                        <a:pt x="25885" y="11486"/>
                        <a:pt x="21789" y="16724"/>
                      </a:cubicBezTo>
                      <a:cubicBezTo>
                        <a:pt x="19313" y="19963"/>
                        <a:pt x="20837" y="20630"/>
                        <a:pt x="23980" y="20725"/>
                      </a:cubicBezTo>
                      <a:cubicBezTo>
                        <a:pt x="25409" y="20725"/>
                        <a:pt x="29219" y="24535"/>
                        <a:pt x="31696" y="27202"/>
                      </a:cubicBezTo>
                      <a:cubicBezTo>
                        <a:pt x="29333" y="29108"/>
                        <a:pt x="27162" y="31245"/>
                        <a:pt x="25218" y="33584"/>
                      </a:cubicBezTo>
                      <a:cubicBezTo>
                        <a:pt x="23475" y="32525"/>
                        <a:pt x="22190" y="30864"/>
                        <a:pt x="21599" y="28916"/>
                      </a:cubicBezTo>
                      <a:cubicBezTo>
                        <a:pt x="20932" y="23106"/>
                        <a:pt x="19504" y="16534"/>
                        <a:pt x="10455" y="28916"/>
                      </a:cubicBezTo>
                      <a:cubicBezTo>
                        <a:pt x="5026" y="36155"/>
                        <a:pt x="9693" y="38441"/>
                        <a:pt x="15408" y="36536"/>
                      </a:cubicBezTo>
                      <a:cubicBezTo>
                        <a:pt x="17722" y="36060"/>
                        <a:pt x="20132" y="36362"/>
                        <a:pt x="22266" y="37394"/>
                      </a:cubicBezTo>
                      <a:cubicBezTo>
                        <a:pt x="20132" y="40337"/>
                        <a:pt x="18370" y="43536"/>
                        <a:pt x="17027" y="46919"/>
                      </a:cubicBezTo>
                      <a:cubicBezTo>
                        <a:pt x="15579" y="50528"/>
                        <a:pt x="14589" y="54303"/>
                        <a:pt x="14074" y="58158"/>
                      </a:cubicBezTo>
                      <a:cubicBezTo>
                        <a:pt x="12684" y="57848"/>
                        <a:pt x="11445" y="57075"/>
                        <a:pt x="10550" y="55967"/>
                      </a:cubicBezTo>
                      <a:cubicBezTo>
                        <a:pt x="7407" y="51014"/>
                        <a:pt x="3311" y="45776"/>
                        <a:pt x="358" y="60539"/>
                      </a:cubicBezTo>
                      <a:cubicBezTo>
                        <a:pt x="-1451" y="69398"/>
                        <a:pt x="3978" y="70064"/>
                        <a:pt x="8074" y="65302"/>
                      </a:cubicBezTo>
                      <a:cubicBezTo>
                        <a:pt x="9626" y="63998"/>
                        <a:pt x="11569" y="63260"/>
                        <a:pt x="13598" y="63206"/>
                      </a:cubicBezTo>
                      <a:cubicBezTo>
                        <a:pt x="13341" y="66997"/>
                        <a:pt x="13569" y="70806"/>
                        <a:pt x="14265" y="74541"/>
                      </a:cubicBezTo>
                      <a:cubicBezTo>
                        <a:pt x="12217" y="74878"/>
                        <a:pt x="10121" y="74878"/>
                        <a:pt x="8074" y="74541"/>
                      </a:cubicBezTo>
                      <a:cubicBezTo>
                        <a:pt x="5216" y="73112"/>
                        <a:pt x="3883" y="72065"/>
                        <a:pt x="4930" y="77018"/>
                      </a:cubicBezTo>
                      <a:cubicBezTo>
                        <a:pt x="5502" y="80066"/>
                        <a:pt x="6645" y="79494"/>
                        <a:pt x="8264" y="77684"/>
                      </a:cubicBezTo>
                      <a:cubicBezTo>
                        <a:pt x="10283" y="76840"/>
                        <a:pt x="12455" y="76418"/>
                        <a:pt x="14646" y="76446"/>
                      </a:cubicBezTo>
                      <a:cubicBezTo>
                        <a:pt x="15313" y="79423"/>
                        <a:pt x="16265" y="82326"/>
                        <a:pt x="17503" y="85114"/>
                      </a:cubicBezTo>
                      <a:cubicBezTo>
                        <a:pt x="15951" y="86012"/>
                        <a:pt x="14122" y="86316"/>
                        <a:pt x="12360" y="85971"/>
                      </a:cubicBezTo>
                      <a:cubicBezTo>
                        <a:pt x="6930" y="84066"/>
                        <a:pt x="454" y="82542"/>
                        <a:pt x="7026" y="95496"/>
                      </a:cubicBezTo>
                      <a:cubicBezTo>
                        <a:pt x="11026" y="103592"/>
                        <a:pt x="15693" y="100640"/>
                        <a:pt x="16075" y="94448"/>
                      </a:cubicBezTo>
                      <a:cubicBezTo>
                        <a:pt x="16579" y="92234"/>
                        <a:pt x="17865" y="90275"/>
                        <a:pt x="19694" y="88924"/>
                      </a:cubicBezTo>
                      <a:cubicBezTo>
                        <a:pt x="22161" y="93441"/>
                        <a:pt x="25380" y="97501"/>
                        <a:pt x="29219" y="100925"/>
                      </a:cubicBezTo>
                      <a:cubicBezTo>
                        <a:pt x="27409" y="103307"/>
                        <a:pt x="25028" y="105593"/>
                        <a:pt x="22742" y="105593"/>
                      </a:cubicBezTo>
                      <a:cubicBezTo>
                        <a:pt x="16932" y="105593"/>
                        <a:pt x="10264" y="106259"/>
                        <a:pt x="20837" y="116737"/>
                      </a:cubicBezTo>
                      <a:cubicBezTo>
                        <a:pt x="27219" y="123119"/>
                        <a:pt x="30362" y="118737"/>
                        <a:pt x="29124" y="112832"/>
                      </a:cubicBezTo>
                      <a:cubicBezTo>
                        <a:pt x="28990" y="109366"/>
                        <a:pt x="30143" y="105971"/>
                        <a:pt x="32362" y="103307"/>
                      </a:cubicBezTo>
                      <a:cubicBezTo>
                        <a:pt x="35315" y="105457"/>
                        <a:pt x="38515" y="107248"/>
                        <a:pt x="41887" y="108641"/>
                      </a:cubicBezTo>
                      <a:cubicBezTo>
                        <a:pt x="41259" y="110766"/>
                        <a:pt x="40259" y="112765"/>
                        <a:pt x="38935" y="114546"/>
                      </a:cubicBezTo>
                      <a:cubicBezTo>
                        <a:pt x="36649" y="116642"/>
                        <a:pt x="35125" y="117499"/>
                        <a:pt x="40078" y="118451"/>
                      </a:cubicBezTo>
                      <a:cubicBezTo>
                        <a:pt x="43126" y="118451"/>
                        <a:pt x="43030" y="117689"/>
                        <a:pt x="41983" y="115499"/>
                      </a:cubicBezTo>
                      <a:cubicBezTo>
                        <a:pt x="41935" y="113378"/>
                        <a:pt x="42316" y="111270"/>
                        <a:pt x="43126" y="109307"/>
                      </a:cubicBezTo>
                      <a:cubicBezTo>
                        <a:pt x="45688" y="110331"/>
                        <a:pt x="48336" y="111128"/>
                        <a:pt x="51031" y="111689"/>
                      </a:cubicBezTo>
                      <a:cubicBezTo>
                        <a:pt x="51355" y="114627"/>
                        <a:pt x="50498" y="117573"/>
                        <a:pt x="48650" y="119880"/>
                      </a:cubicBezTo>
                      <a:cubicBezTo>
                        <a:pt x="44078" y="123404"/>
                        <a:pt x="39125" y="128072"/>
                        <a:pt x="53889" y="129405"/>
                      </a:cubicBezTo>
                      <a:cubicBezTo>
                        <a:pt x="62842" y="130358"/>
                        <a:pt x="62938" y="124928"/>
                        <a:pt x="58080" y="121214"/>
                      </a:cubicBezTo>
                      <a:cubicBezTo>
                        <a:pt x="55975" y="118500"/>
                        <a:pt x="54927" y="115117"/>
                        <a:pt x="55127" y="111689"/>
                      </a:cubicBezTo>
                      <a:cubicBezTo>
                        <a:pt x="62385" y="112610"/>
                        <a:pt x="69757" y="111828"/>
                        <a:pt x="76654" y="109403"/>
                      </a:cubicBezTo>
                      <a:cubicBezTo>
                        <a:pt x="77397" y="111334"/>
                        <a:pt x="77397" y="113472"/>
                        <a:pt x="76654" y="115403"/>
                      </a:cubicBezTo>
                      <a:cubicBezTo>
                        <a:pt x="73987" y="120547"/>
                        <a:pt x="71510" y="126929"/>
                        <a:pt x="85607" y="121976"/>
                      </a:cubicBezTo>
                      <a:cubicBezTo>
                        <a:pt x="94180" y="118928"/>
                        <a:pt x="91893" y="113975"/>
                        <a:pt x="85607" y="112451"/>
                      </a:cubicBezTo>
                      <a:cubicBezTo>
                        <a:pt x="83245" y="111525"/>
                        <a:pt x="81311" y="109761"/>
                        <a:pt x="80178" y="107498"/>
                      </a:cubicBezTo>
                      <a:cubicBezTo>
                        <a:pt x="83159" y="106093"/>
                        <a:pt x="85998" y="104402"/>
                        <a:pt x="88655" y="102449"/>
                      </a:cubicBezTo>
                      <a:cubicBezTo>
                        <a:pt x="90341" y="104350"/>
                        <a:pt x="91665" y="106546"/>
                        <a:pt x="92560" y="108926"/>
                      </a:cubicBezTo>
                      <a:cubicBezTo>
                        <a:pt x="93227" y="112927"/>
                        <a:pt x="93132" y="115213"/>
                        <a:pt x="97609" y="110260"/>
                      </a:cubicBezTo>
                      <a:cubicBezTo>
                        <a:pt x="100276" y="107212"/>
                        <a:pt x="98847" y="106450"/>
                        <a:pt x="95704" y="106164"/>
                      </a:cubicBezTo>
                      <a:cubicBezTo>
                        <a:pt x="94560" y="106164"/>
                        <a:pt x="92179" y="103592"/>
                        <a:pt x="90084" y="101211"/>
                      </a:cubicBezTo>
                      <a:cubicBezTo>
                        <a:pt x="92694" y="99108"/>
                        <a:pt x="95094" y="96746"/>
                        <a:pt x="97228" y="94163"/>
                      </a:cubicBezTo>
                      <a:cubicBezTo>
                        <a:pt x="98885" y="95139"/>
                        <a:pt x="100161" y="96651"/>
                        <a:pt x="100847" y="98449"/>
                      </a:cubicBezTo>
                      <a:cubicBezTo>
                        <a:pt x="101895" y="104164"/>
                        <a:pt x="103800" y="110641"/>
                        <a:pt x="111991" y="98449"/>
                      </a:cubicBezTo>
                      <a:cubicBezTo>
                        <a:pt x="117421" y="90448"/>
                        <a:pt x="112563" y="87971"/>
                        <a:pt x="107038" y="90638"/>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7" name="任意多边形: 形状 776"/>
                <p:cNvSpPr/>
                <p:nvPr>
                  <p:custDataLst>
                    <p:tags r:id="rId66"/>
                  </p:custDataLst>
                </p:nvPr>
              </p:nvSpPr>
              <p:spPr>
                <a:xfrm>
                  <a:off x="8891467" y="2114983"/>
                  <a:ext cx="75882" cy="77167"/>
                </a:xfrm>
                <a:custGeom>
                  <a:avLst/>
                  <a:gdLst>
                    <a:gd name="connsiteX0" fmla="*/ 55092 w 59292"/>
                    <a:gd name="connsiteY0" fmla="*/ 28383 h 60296"/>
                    <a:gd name="connsiteX1" fmla="*/ 59188 w 59292"/>
                    <a:gd name="connsiteY1" fmla="*/ 24954 h 60296"/>
                    <a:gd name="connsiteX2" fmla="*/ 54997 w 59292"/>
                    <a:gd name="connsiteY2" fmla="*/ 23811 h 60296"/>
                    <a:gd name="connsiteX3" fmla="*/ 51854 w 59292"/>
                    <a:gd name="connsiteY3" fmla="*/ 25811 h 60296"/>
                    <a:gd name="connsiteX4" fmla="*/ 49758 w 59292"/>
                    <a:gd name="connsiteY4" fmla="*/ 20287 h 60296"/>
                    <a:gd name="connsiteX5" fmla="*/ 47472 w 59292"/>
                    <a:gd name="connsiteY5" fmla="*/ 16953 h 60296"/>
                    <a:gd name="connsiteX6" fmla="*/ 50235 w 59292"/>
                    <a:gd name="connsiteY6" fmla="*/ 15239 h 60296"/>
                    <a:gd name="connsiteX7" fmla="*/ 51378 w 59292"/>
                    <a:gd name="connsiteY7" fmla="*/ 10000 h 60296"/>
                    <a:gd name="connsiteX8" fmla="*/ 47377 w 59292"/>
                    <a:gd name="connsiteY8" fmla="*/ 11714 h 60296"/>
                    <a:gd name="connsiteX9" fmla="*/ 46044 w 59292"/>
                    <a:gd name="connsiteY9" fmla="*/ 15429 h 60296"/>
                    <a:gd name="connsiteX10" fmla="*/ 38043 w 59292"/>
                    <a:gd name="connsiteY10" fmla="*/ 10190 h 60296"/>
                    <a:gd name="connsiteX11" fmla="*/ 40424 w 59292"/>
                    <a:gd name="connsiteY11" fmla="*/ 5714 h 60296"/>
                    <a:gd name="connsiteX12" fmla="*/ 39376 w 59292"/>
                    <a:gd name="connsiteY12" fmla="*/ 570 h 60296"/>
                    <a:gd name="connsiteX13" fmla="*/ 36423 w 59292"/>
                    <a:gd name="connsiteY13" fmla="*/ 3713 h 60296"/>
                    <a:gd name="connsiteX14" fmla="*/ 36423 w 59292"/>
                    <a:gd name="connsiteY14" fmla="*/ 9428 h 60296"/>
                    <a:gd name="connsiteX15" fmla="*/ 31089 w 59292"/>
                    <a:gd name="connsiteY15" fmla="*/ 8666 h 60296"/>
                    <a:gd name="connsiteX16" fmla="*/ 31089 w 59292"/>
                    <a:gd name="connsiteY16" fmla="*/ 3713 h 60296"/>
                    <a:gd name="connsiteX17" fmla="*/ 29470 w 59292"/>
                    <a:gd name="connsiteY17" fmla="*/ 1808 h 60296"/>
                    <a:gd name="connsiteX18" fmla="*/ 29470 w 59292"/>
                    <a:gd name="connsiteY18" fmla="*/ 3904 h 60296"/>
                    <a:gd name="connsiteX19" fmla="*/ 30423 w 59292"/>
                    <a:gd name="connsiteY19" fmla="*/ 8666 h 60296"/>
                    <a:gd name="connsiteX20" fmla="*/ 26232 w 59292"/>
                    <a:gd name="connsiteY20" fmla="*/ 8666 h 60296"/>
                    <a:gd name="connsiteX21" fmla="*/ 26232 w 59292"/>
                    <a:gd name="connsiteY21" fmla="*/ 5999 h 60296"/>
                    <a:gd name="connsiteX22" fmla="*/ 22231 w 59292"/>
                    <a:gd name="connsiteY22" fmla="*/ 2475 h 60296"/>
                    <a:gd name="connsiteX23" fmla="*/ 21755 w 59292"/>
                    <a:gd name="connsiteY23" fmla="*/ 6761 h 60296"/>
                    <a:gd name="connsiteX24" fmla="*/ 23946 w 59292"/>
                    <a:gd name="connsiteY24" fmla="*/ 9143 h 60296"/>
                    <a:gd name="connsiteX25" fmla="*/ 19374 w 59292"/>
                    <a:gd name="connsiteY25" fmla="*/ 11048 h 60296"/>
                    <a:gd name="connsiteX26" fmla="*/ 14897 w 59292"/>
                    <a:gd name="connsiteY26" fmla="*/ 14286 h 60296"/>
                    <a:gd name="connsiteX27" fmla="*/ 14325 w 59292"/>
                    <a:gd name="connsiteY27" fmla="*/ 12476 h 60296"/>
                    <a:gd name="connsiteX28" fmla="*/ 9182 w 59292"/>
                    <a:gd name="connsiteY28" fmla="*/ 11143 h 60296"/>
                    <a:gd name="connsiteX29" fmla="*/ 10611 w 59292"/>
                    <a:gd name="connsiteY29" fmla="*/ 15143 h 60296"/>
                    <a:gd name="connsiteX30" fmla="*/ 13278 w 59292"/>
                    <a:gd name="connsiteY30" fmla="*/ 16096 h 60296"/>
                    <a:gd name="connsiteX31" fmla="*/ 10134 w 59292"/>
                    <a:gd name="connsiteY31" fmla="*/ 20477 h 60296"/>
                    <a:gd name="connsiteX32" fmla="*/ 8039 w 59292"/>
                    <a:gd name="connsiteY32" fmla="*/ 18382 h 60296"/>
                    <a:gd name="connsiteX33" fmla="*/ 6134 w 59292"/>
                    <a:gd name="connsiteY33" fmla="*/ 18382 h 60296"/>
                    <a:gd name="connsiteX34" fmla="*/ 7182 w 59292"/>
                    <a:gd name="connsiteY34" fmla="*/ 19715 h 60296"/>
                    <a:gd name="connsiteX35" fmla="*/ 9849 w 59292"/>
                    <a:gd name="connsiteY35" fmla="*/ 21049 h 60296"/>
                    <a:gd name="connsiteX36" fmla="*/ 8420 w 59292"/>
                    <a:gd name="connsiteY36" fmla="*/ 25145 h 60296"/>
                    <a:gd name="connsiteX37" fmla="*/ 6229 w 59292"/>
                    <a:gd name="connsiteY37" fmla="*/ 23906 h 60296"/>
                    <a:gd name="connsiteX38" fmla="*/ 1371 w 59292"/>
                    <a:gd name="connsiteY38" fmla="*/ 26002 h 60296"/>
                    <a:gd name="connsiteX39" fmla="*/ 4991 w 59292"/>
                    <a:gd name="connsiteY39" fmla="*/ 28288 h 60296"/>
                    <a:gd name="connsiteX40" fmla="*/ 7944 w 59292"/>
                    <a:gd name="connsiteY40" fmla="*/ 27431 h 60296"/>
                    <a:gd name="connsiteX41" fmla="*/ 7944 w 59292"/>
                    <a:gd name="connsiteY41" fmla="*/ 34670 h 60296"/>
                    <a:gd name="connsiteX42" fmla="*/ 4134 w 59292"/>
                    <a:gd name="connsiteY42" fmla="*/ 34670 h 60296"/>
                    <a:gd name="connsiteX43" fmla="*/ 133 w 59292"/>
                    <a:gd name="connsiteY43" fmla="*/ 38194 h 60296"/>
                    <a:gd name="connsiteX44" fmla="*/ 4419 w 59292"/>
                    <a:gd name="connsiteY44" fmla="*/ 39242 h 60296"/>
                    <a:gd name="connsiteX45" fmla="*/ 8325 w 59292"/>
                    <a:gd name="connsiteY45" fmla="*/ 36765 h 60296"/>
                    <a:gd name="connsiteX46" fmla="*/ 10134 w 59292"/>
                    <a:gd name="connsiteY46" fmla="*/ 41528 h 60296"/>
                    <a:gd name="connsiteX47" fmla="*/ 7277 w 59292"/>
                    <a:gd name="connsiteY47" fmla="*/ 42766 h 60296"/>
                    <a:gd name="connsiteX48" fmla="*/ 6610 w 59292"/>
                    <a:gd name="connsiteY48" fmla="*/ 44576 h 60296"/>
                    <a:gd name="connsiteX49" fmla="*/ 8134 w 59292"/>
                    <a:gd name="connsiteY49" fmla="*/ 44099 h 60296"/>
                    <a:gd name="connsiteX50" fmla="*/ 10325 w 59292"/>
                    <a:gd name="connsiteY50" fmla="*/ 42099 h 60296"/>
                    <a:gd name="connsiteX51" fmla="*/ 12611 w 59292"/>
                    <a:gd name="connsiteY51" fmla="*/ 45338 h 60296"/>
                    <a:gd name="connsiteX52" fmla="*/ 9277 w 59292"/>
                    <a:gd name="connsiteY52" fmla="*/ 47624 h 60296"/>
                    <a:gd name="connsiteX53" fmla="*/ 8325 w 59292"/>
                    <a:gd name="connsiteY53" fmla="*/ 52862 h 60296"/>
                    <a:gd name="connsiteX54" fmla="*/ 12325 w 59292"/>
                    <a:gd name="connsiteY54" fmla="*/ 51053 h 60296"/>
                    <a:gd name="connsiteX55" fmla="*/ 13944 w 59292"/>
                    <a:gd name="connsiteY55" fmla="*/ 46766 h 60296"/>
                    <a:gd name="connsiteX56" fmla="*/ 22517 w 59292"/>
                    <a:gd name="connsiteY56" fmla="*/ 52386 h 60296"/>
                    <a:gd name="connsiteX57" fmla="*/ 20993 w 59292"/>
                    <a:gd name="connsiteY57" fmla="*/ 54672 h 60296"/>
                    <a:gd name="connsiteX58" fmla="*/ 22326 w 59292"/>
                    <a:gd name="connsiteY58" fmla="*/ 59816 h 60296"/>
                    <a:gd name="connsiteX59" fmla="*/ 25089 w 59292"/>
                    <a:gd name="connsiteY59" fmla="*/ 56482 h 60296"/>
                    <a:gd name="connsiteX60" fmla="*/ 25089 w 59292"/>
                    <a:gd name="connsiteY60" fmla="*/ 53053 h 60296"/>
                    <a:gd name="connsiteX61" fmla="*/ 29756 w 59292"/>
                    <a:gd name="connsiteY61" fmla="*/ 53720 h 60296"/>
                    <a:gd name="connsiteX62" fmla="*/ 29184 w 59292"/>
                    <a:gd name="connsiteY62" fmla="*/ 57244 h 60296"/>
                    <a:gd name="connsiteX63" fmla="*/ 30708 w 59292"/>
                    <a:gd name="connsiteY63" fmla="*/ 59244 h 60296"/>
                    <a:gd name="connsiteX64" fmla="*/ 30708 w 59292"/>
                    <a:gd name="connsiteY64" fmla="*/ 57149 h 60296"/>
                    <a:gd name="connsiteX65" fmla="*/ 30137 w 59292"/>
                    <a:gd name="connsiteY65" fmla="*/ 53720 h 60296"/>
                    <a:gd name="connsiteX66" fmla="*/ 34709 w 59292"/>
                    <a:gd name="connsiteY66" fmla="*/ 53720 h 60296"/>
                    <a:gd name="connsiteX67" fmla="*/ 34709 w 59292"/>
                    <a:gd name="connsiteY67" fmla="*/ 56291 h 60296"/>
                    <a:gd name="connsiteX68" fmla="*/ 38995 w 59292"/>
                    <a:gd name="connsiteY68" fmla="*/ 59530 h 60296"/>
                    <a:gd name="connsiteX69" fmla="*/ 38995 w 59292"/>
                    <a:gd name="connsiteY69" fmla="*/ 55148 h 60296"/>
                    <a:gd name="connsiteX70" fmla="*/ 36804 w 59292"/>
                    <a:gd name="connsiteY70" fmla="*/ 53148 h 60296"/>
                    <a:gd name="connsiteX71" fmla="*/ 40805 w 59292"/>
                    <a:gd name="connsiteY71" fmla="*/ 51434 h 60296"/>
                    <a:gd name="connsiteX72" fmla="*/ 43186 w 59292"/>
                    <a:gd name="connsiteY72" fmla="*/ 49814 h 60296"/>
                    <a:gd name="connsiteX73" fmla="*/ 44043 w 59292"/>
                    <a:gd name="connsiteY73" fmla="*/ 52386 h 60296"/>
                    <a:gd name="connsiteX74" fmla="*/ 48901 w 59292"/>
                    <a:gd name="connsiteY74" fmla="*/ 54482 h 60296"/>
                    <a:gd name="connsiteX75" fmla="*/ 48044 w 59292"/>
                    <a:gd name="connsiteY75" fmla="*/ 50291 h 60296"/>
                    <a:gd name="connsiteX76" fmla="*/ 44996 w 59292"/>
                    <a:gd name="connsiteY76" fmla="*/ 48481 h 60296"/>
                    <a:gd name="connsiteX77" fmla="*/ 50711 w 59292"/>
                    <a:gd name="connsiteY77" fmla="*/ 40385 h 60296"/>
                    <a:gd name="connsiteX78" fmla="*/ 53664 w 59292"/>
                    <a:gd name="connsiteY78" fmla="*/ 42290 h 60296"/>
                    <a:gd name="connsiteX79" fmla="*/ 58807 w 59292"/>
                    <a:gd name="connsiteY79" fmla="*/ 40956 h 60296"/>
                    <a:gd name="connsiteX80" fmla="*/ 55473 w 59292"/>
                    <a:gd name="connsiteY80" fmla="*/ 38099 h 60296"/>
                    <a:gd name="connsiteX81" fmla="*/ 51378 w 59292"/>
                    <a:gd name="connsiteY81" fmla="*/ 38099 h 60296"/>
                    <a:gd name="connsiteX82" fmla="*/ 52425 w 59292"/>
                    <a:gd name="connsiteY82" fmla="*/ 33527 h 60296"/>
                    <a:gd name="connsiteX83" fmla="*/ 56045 w 59292"/>
                    <a:gd name="connsiteY83" fmla="*/ 34479 h 60296"/>
                    <a:gd name="connsiteX84" fmla="*/ 58236 w 59292"/>
                    <a:gd name="connsiteY84" fmla="*/ 33241 h 60296"/>
                    <a:gd name="connsiteX85" fmla="*/ 56235 w 59292"/>
                    <a:gd name="connsiteY85" fmla="*/ 32479 h 60296"/>
                    <a:gd name="connsiteX86" fmla="*/ 52521 w 59292"/>
                    <a:gd name="connsiteY86" fmla="*/ 32479 h 60296"/>
                    <a:gd name="connsiteX87" fmla="*/ 52521 w 59292"/>
                    <a:gd name="connsiteY87" fmla="*/ 27716 h 60296"/>
                    <a:gd name="connsiteX88" fmla="*/ 55092 w 59292"/>
                    <a:gd name="connsiteY88" fmla="*/ 28383 h 6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292" h="60296">
                      <a:moveTo>
                        <a:pt x="55092" y="28383"/>
                      </a:moveTo>
                      <a:cubicBezTo>
                        <a:pt x="57188" y="30098"/>
                        <a:pt x="59855" y="32003"/>
                        <a:pt x="59188" y="24954"/>
                      </a:cubicBezTo>
                      <a:cubicBezTo>
                        <a:pt x="59188" y="20668"/>
                        <a:pt x="56235" y="21144"/>
                        <a:pt x="54997" y="23811"/>
                      </a:cubicBezTo>
                      <a:cubicBezTo>
                        <a:pt x="54188" y="24794"/>
                        <a:pt x="53083" y="25495"/>
                        <a:pt x="51854" y="25811"/>
                      </a:cubicBezTo>
                      <a:cubicBezTo>
                        <a:pt x="51397" y="23886"/>
                        <a:pt x="50692" y="22030"/>
                        <a:pt x="49758" y="20287"/>
                      </a:cubicBezTo>
                      <a:cubicBezTo>
                        <a:pt x="49111" y="19103"/>
                        <a:pt x="48339" y="17987"/>
                        <a:pt x="47472" y="16953"/>
                      </a:cubicBezTo>
                      <a:cubicBezTo>
                        <a:pt x="48330" y="16001"/>
                        <a:pt x="49377" y="15143"/>
                        <a:pt x="50235" y="15239"/>
                      </a:cubicBezTo>
                      <a:cubicBezTo>
                        <a:pt x="52997" y="15239"/>
                        <a:pt x="56235" y="15239"/>
                        <a:pt x="51378" y="10000"/>
                      </a:cubicBezTo>
                      <a:cubicBezTo>
                        <a:pt x="48425" y="6857"/>
                        <a:pt x="46806" y="8857"/>
                        <a:pt x="47377" y="11714"/>
                      </a:cubicBezTo>
                      <a:cubicBezTo>
                        <a:pt x="47387" y="13072"/>
                        <a:pt x="46920" y="14389"/>
                        <a:pt x="46044" y="15429"/>
                      </a:cubicBezTo>
                      <a:cubicBezTo>
                        <a:pt x="43796" y="13117"/>
                        <a:pt x="41062" y="11329"/>
                        <a:pt x="38043" y="10190"/>
                      </a:cubicBezTo>
                      <a:cubicBezTo>
                        <a:pt x="38043" y="8666"/>
                        <a:pt x="39090" y="6285"/>
                        <a:pt x="40424" y="5714"/>
                      </a:cubicBezTo>
                      <a:cubicBezTo>
                        <a:pt x="41757" y="5142"/>
                        <a:pt x="45853" y="3332"/>
                        <a:pt x="39376" y="570"/>
                      </a:cubicBezTo>
                      <a:cubicBezTo>
                        <a:pt x="35471" y="-1144"/>
                        <a:pt x="34709" y="1332"/>
                        <a:pt x="36423" y="3713"/>
                      </a:cubicBezTo>
                      <a:cubicBezTo>
                        <a:pt x="38138" y="6095"/>
                        <a:pt x="36423" y="7809"/>
                        <a:pt x="36423" y="9428"/>
                      </a:cubicBezTo>
                      <a:cubicBezTo>
                        <a:pt x="34690" y="8935"/>
                        <a:pt x="32890" y="8679"/>
                        <a:pt x="31089" y="8666"/>
                      </a:cubicBezTo>
                      <a:cubicBezTo>
                        <a:pt x="30832" y="7025"/>
                        <a:pt x="30832" y="5355"/>
                        <a:pt x="31089" y="3713"/>
                      </a:cubicBezTo>
                      <a:cubicBezTo>
                        <a:pt x="31851" y="1904"/>
                        <a:pt x="32518" y="1046"/>
                        <a:pt x="29470" y="1808"/>
                      </a:cubicBezTo>
                      <a:cubicBezTo>
                        <a:pt x="26422" y="2570"/>
                        <a:pt x="27946" y="2951"/>
                        <a:pt x="29470" y="3904"/>
                      </a:cubicBezTo>
                      <a:cubicBezTo>
                        <a:pt x="30156" y="5395"/>
                        <a:pt x="30480" y="7026"/>
                        <a:pt x="30423" y="8666"/>
                      </a:cubicBezTo>
                      <a:cubicBezTo>
                        <a:pt x="29032" y="8572"/>
                        <a:pt x="27632" y="8572"/>
                        <a:pt x="26232" y="8666"/>
                      </a:cubicBezTo>
                      <a:cubicBezTo>
                        <a:pt x="25851" y="7819"/>
                        <a:pt x="25851" y="6847"/>
                        <a:pt x="26232" y="5999"/>
                      </a:cubicBezTo>
                      <a:cubicBezTo>
                        <a:pt x="27660" y="3618"/>
                        <a:pt x="29089" y="761"/>
                        <a:pt x="22231" y="2475"/>
                      </a:cubicBezTo>
                      <a:cubicBezTo>
                        <a:pt x="18040" y="3523"/>
                        <a:pt x="18897" y="5999"/>
                        <a:pt x="21755" y="6761"/>
                      </a:cubicBezTo>
                      <a:cubicBezTo>
                        <a:pt x="22726" y="7287"/>
                        <a:pt x="23498" y="8126"/>
                        <a:pt x="23946" y="9143"/>
                      </a:cubicBezTo>
                      <a:cubicBezTo>
                        <a:pt x="22355" y="9596"/>
                        <a:pt x="20821" y="10236"/>
                        <a:pt x="19374" y="11048"/>
                      </a:cubicBezTo>
                      <a:cubicBezTo>
                        <a:pt x="17773" y="11971"/>
                        <a:pt x="16278" y="13056"/>
                        <a:pt x="14897" y="14286"/>
                      </a:cubicBezTo>
                      <a:cubicBezTo>
                        <a:pt x="14497" y="13769"/>
                        <a:pt x="14297" y="13128"/>
                        <a:pt x="14325" y="12476"/>
                      </a:cubicBezTo>
                      <a:cubicBezTo>
                        <a:pt x="14325" y="9714"/>
                        <a:pt x="14325" y="6571"/>
                        <a:pt x="9182" y="11143"/>
                      </a:cubicBezTo>
                      <a:cubicBezTo>
                        <a:pt x="5848" y="13905"/>
                        <a:pt x="7753" y="15620"/>
                        <a:pt x="10611" y="15143"/>
                      </a:cubicBezTo>
                      <a:cubicBezTo>
                        <a:pt x="11573" y="15183"/>
                        <a:pt x="12506" y="15515"/>
                        <a:pt x="13278" y="16096"/>
                      </a:cubicBezTo>
                      <a:cubicBezTo>
                        <a:pt x="12039" y="17411"/>
                        <a:pt x="10982" y="18885"/>
                        <a:pt x="10134" y="20477"/>
                      </a:cubicBezTo>
                      <a:cubicBezTo>
                        <a:pt x="9325" y="19904"/>
                        <a:pt x="8610" y="19195"/>
                        <a:pt x="8039" y="18382"/>
                      </a:cubicBezTo>
                      <a:cubicBezTo>
                        <a:pt x="7372" y="17048"/>
                        <a:pt x="7277" y="16286"/>
                        <a:pt x="6134" y="18382"/>
                      </a:cubicBezTo>
                      <a:cubicBezTo>
                        <a:pt x="4991" y="20477"/>
                        <a:pt x="6134" y="19906"/>
                        <a:pt x="7182" y="19715"/>
                      </a:cubicBezTo>
                      <a:cubicBezTo>
                        <a:pt x="8229" y="19525"/>
                        <a:pt x="8896" y="20382"/>
                        <a:pt x="9849" y="21049"/>
                      </a:cubicBezTo>
                      <a:cubicBezTo>
                        <a:pt x="9277" y="22378"/>
                        <a:pt x="8791" y="23746"/>
                        <a:pt x="8420" y="25145"/>
                      </a:cubicBezTo>
                      <a:cubicBezTo>
                        <a:pt x="7563" y="25015"/>
                        <a:pt x="6782" y="24575"/>
                        <a:pt x="6229" y="23906"/>
                      </a:cubicBezTo>
                      <a:cubicBezTo>
                        <a:pt x="4800" y="21620"/>
                        <a:pt x="2895" y="19049"/>
                        <a:pt x="1371" y="26002"/>
                      </a:cubicBezTo>
                      <a:cubicBezTo>
                        <a:pt x="419" y="30193"/>
                        <a:pt x="3086" y="30479"/>
                        <a:pt x="4991" y="28288"/>
                      </a:cubicBezTo>
                      <a:cubicBezTo>
                        <a:pt x="5867" y="27708"/>
                        <a:pt x="6896" y="27409"/>
                        <a:pt x="7944" y="27431"/>
                      </a:cubicBezTo>
                      <a:cubicBezTo>
                        <a:pt x="7515" y="29824"/>
                        <a:pt x="7515" y="32276"/>
                        <a:pt x="7944" y="34670"/>
                      </a:cubicBezTo>
                      <a:cubicBezTo>
                        <a:pt x="6724" y="35168"/>
                        <a:pt x="5353" y="35168"/>
                        <a:pt x="4134" y="34670"/>
                      </a:cubicBezTo>
                      <a:cubicBezTo>
                        <a:pt x="2038" y="32955"/>
                        <a:pt x="-629" y="31145"/>
                        <a:pt x="133" y="38194"/>
                      </a:cubicBezTo>
                      <a:cubicBezTo>
                        <a:pt x="705" y="42480"/>
                        <a:pt x="3181" y="41909"/>
                        <a:pt x="4419" y="39242"/>
                      </a:cubicBezTo>
                      <a:cubicBezTo>
                        <a:pt x="4896" y="38099"/>
                        <a:pt x="6705" y="37337"/>
                        <a:pt x="8325" y="36765"/>
                      </a:cubicBezTo>
                      <a:cubicBezTo>
                        <a:pt x="8706" y="38430"/>
                        <a:pt x="9315" y="40033"/>
                        <a:pt x="10134" y="41528"/>
                      </a:cubicBezTo>
                      <a:cubicBezTo>
                        <a:pt x="9258" y="42094"/>
                        <a:pt x="8287" y="42513"/>
                        <a:pt x="7277" y="42766"/>
                      </a:cubicBezTo>
                      <a:cubicBezTo>
                        <a:pt x="5753" y="42766"/>
                        <a:pt x="4991" y="42766"/>
                        <a:pt x="6610" y="44576"/>
                      </a:cubicBezTo>
                      <a:cubicBezTo>
                        <a:pt x="8229" y="46385"/>
                        <a:pt x="7848" y="45147"/>
                        <a:pt x="8134" y="44099"/>
                      </a:cubicBezTo>
                      <a:cubicBezTo>
                        <a:pt x="8420" y="43052"/>
                        <a:pt x="9372" y="42766"/>
                        <a:pt x="10325" y="42099"/>
                      </a:cubicBezTo>
                      <a:cubicBezTo>
                        <a:pt x="11001" y="43237"/>
                        <a:pt x="11763" y="44320"/>
                        <a:pt x="12611" y="45338"/>
                      </a:cubicBezTo>
                      <a:cubicBezTo>
                        <a:pt x="11658" y="46481"/>
                        <a:pt x="10420" y="47719"/>
                        <a:pt x="9277" y="47624"/>
                      </a:cubicBezTo>
                      <a:cubicBezTo>
                        <a:pt x="6515" y="47624"/>
                        <a:pt x="3372" y="47624"/>
                        <a:pt x="8325" y="52862"/>
                      </a:cubicBezTo>
                      <a:cubicBezTo>
                        <a:pt x="11373" y="55910"/>
                        <a:pt x="12992" y="53910"/>
                        <a:pt x="12325" y="51053"/>
                      </a:cubicBezTo>
                      <a:cubicBezTo>
                        <a:pt x="12335" y="49476"/>
                        <a:pt x="12906" y="47955"/>
                        <a:pt x="13944" y="46766"/>
                      </a:cubicBezTo>
                      <a:cubicBezTo>
                        <a:pt x="16326" y="49277"/>
                        <a:pt x="19259" y="51201"/>
                        <a:pt x="22517" y="52386"/>
                      </a:cubicBezTo>
                      <a:cubicBezTo>
                        <a:pt x="22517" y="53339"/>
                        <a:pt x="21660" y="54386"/>
                        <a:pt x="20993" y="54672"/>
                      </a:cubicBezTo>
                      <a:cubicBezTo>
                        <a:pt x="18421" y="55815"/>
                        <a:pt x="15659" y="57434"/>
                        <a:pt x="22326" y="59816"/>
                      </a:cubicBezTo>
                      <a:cubicBezTo>
                        <a:pt x="26422" y="61244"/>
                        <a:pt x="26994" y="58768"/>
                        <a:pt x="25089" y="56482"/>
                      </a:cubicBezTo>
                      <a:cubicBezTo>
                        <a:pt x="24708" y="55370"/>
                        <a:pt x="24708" y="54164"/>
                        <a:pt x="25089" y="53053"/>
                      </a:cubicBezTo>
                      <a:cubicBezTo>
                        <a:pt x="26622" y="53421"/>
                        <a:pt x="28184" y="53644"/>
                        <a:pt x="29756" y="53720"/>
                      </a:cubicBezTo>
                      <a:cubicBezTo>
                        <a:pt x="29765" y="54918"/>
                        <a:pt x="29565" y="56108"/>
                        <a:pt x="29184" y="57244"/>
                      </a:cubicBezTo>
                      <a:cubicBezTo>
                        <a:pt x="28327" y="58958"/>
                        <a:pt x="27565" y="59720"/>
                        <a:pt x="30708" y="59244"/>
                      </a:cubicBezTo>
                      <a:cubicBezTo>
                        <a:pt x="33852" y="58768"/>
                        <a:pt x="32232" y="58196"/>
                        <a:pt x="30708" y="57149"/>
                      </a:cubicBezTo>
                      <a:cubicBezTo>
                        <a:pt x="30242" y="56070"/>
                        <a:pt x="30042" y="54892"/>
                        <a:pt x="30137" y="53720"/>
                      </a:cubicBezTo>
                      <a:cubicBezTo>
                        <a:pt x="31661" y="53860"/>
                        <a:pt x="33185" y="53860"/>
                        <a:pt x="34709" y="53720"/>
                      </a:cubicBezTo>
                      <a:cubicBezTo>
                        <a:pt x="35071" y="54538"/>
                        <a:pt x="35071" y="55473"/>
                        <a:pt x="34709" y="56291"/>
                      </a:cubicBezTo>
                      <a:cubicBezTo>
                        <a:pt x="33375" y="58768"/>
                        <a:pt x="32232" y="61721"/>
                        <a:pt x="38995" y="59530"/>
                      </a:cubicBezTo>
                      <a:cubicBezTo>
                        <a:pt x="42996" y="58196"/>
                        <a:pt x="41948" y="55815"/>
                        <a:pt x="38995" y="55148"/>
                      </a:cubicBezTo>
                      <a:cubicBezTo>
                        <a:pt x="38233" y="55148"/>
                        <a:pt x="37471" y="54101"/>
                        <a:pt x="36804" y="53148"/>
                      </a:cubicBezTo>
                      <a:cubicBezTo>
                        <a:pt x="38204" y="52757"/>
                        <a:pt x="39557" y="52180"/>
                        <a:pt x="40805" y="51434"/>
                      </a:cubicBezTo>
                      <a:cubicBezTo>
                        <a:pt x="41633" y="50949"/>
                        <a:pt x="42434" y="50408"/>
                        <a:pt x="43186" y="49814"/>
                      </a:cubicBezTo>
                      <a:cubicBezTo>
                        <a:pt x="43796" y="50528"/>
                        <a:pt x="44100" y="51450"/>
                        <a:pt x="44043" y="52386"/>
                      </a:cubicBezTo>
                      <a:cubicBezTo>
                        <a:pt x="43377" y="55053"/>
                        <a:pt x="42900" y="58292"/>
                        <a:pt x="48901" y="54482"/>
                      </a:cubicBezTo>
                      <a:cubicBezTo>
                        <a:pt x="52521" y="52291"/>
                        <a:pt x="50997" y="50195"/>
                        <a:pt x="48044" y="50291"/>
                      </a:cubicBezTo>
                      <a:cubicBezTo>
                        <a:pt x="46844" y="50060"/>
                        <a:pt x="45767" y="49420"/>
                        <a:pt x="44996" y="48481"/>
                      </a:cubicBezTo>
                      <a:cubicBezTo>
                        <a:pt x="47444" y="46207"/>
                        <a:pt x="49387" y="43450"/>
                        <a:pt x="50711" y="40385"/>
                      </a:cubicBezTo>
                      <a:cubicBezTo>
                        <a:pt x="51949" y="40385"/>
                        <a:pt x="53283" y="41337"/>
                        <a:pt x="53664" y="42290"/>
                      </a:cubicBezTo>
                      <a:cubicBezTo>
                        <a:pt x="54711" y="44766"/>
                        <a:pt x="56331" y="47528"/>
                        <a:pt x="58807" y="40956"/>
                      </a:cubicBezTo>
                      <a:cubicBezTo>
                        <a:pt x="60331" y="36860"/>
                        <a:pt x="57759" y="36289"/>
                        <a:pt x="55473" y="38099"/>
                      </a:cubicBezTo>
                      <a:cubicBezTo>
                        <a:pt x="54149" y="38563"/>
                        <a:pt x="52702" y="38563"/>
                        <a:pt x="51378" y="38099"/>
                      </a:cubicBezTo>
                      <a:cubicBezTo>
                        <a:pt x="51911" y="36621"/>
                        <a:pt x="52254" y="35087"/>
                        <a:pt x="52425" y="33527"/>
                      </a:cubicBezTo>
                      <a:cubicBezTo>
                        <a:pt x="53683" y="33602"/>
                        <a:pt x="54911" y="33926"/>
                        <a:pt x="56045" y="34479"/>
                      </a:cubicBezTo>
                      <a:cubicBezTo>
                        <a:pt x="57569" y="35622"/>
                        <a:pt x="58331" y="36384"/>
                        <a:pt x="58236" y="33241"/>
                      </a:cubicBezTo>
                      <a:cubicBezTo>
                        <a:pt x="58140" y="30098"/>
                        <a:pt x="57378" y="31622"/>
                        <a:pt x="56235" y="32479"/>
                      </a:cubicBezTo>
                      <a:cubicBezTo>
                        <a:pt x="55016" y="32789"/>
                        <a:pt x="53740" y="32789"/>
                        <a:pt x="52521" y="32479"/>
                      </a:cubicBezTo>
                      <a:cubicBezTo>
                        <a:pt x="52711" y="30897"/>
                        <a:pt x="52711" y="29298"/>
                        <a:pt x="52521" y="27716"/>
                      </a:cubicBezTo>
                      <a:cubicBezTo>
                        <a:pt x="53425" y="27632"/>
                        <a:pt x="54340" y="27867"/>
                        <a:pt x="55092" y="2838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8" name="任意多边形: 形状 777"/>
                <p:cNvSpPr/>
                <p:nvPr>
                  <p:custDataLst>
                    <p:tags r:id="rId67"/>
                  </p:custDataLst>
                </p:nvPr>
              </p:nvSpPr>
              <p:spPr>
                <a:xfrm>
                  <a:off x="9097634" y="2463162"/>
                  <a:ext cx="51567" cy="52494"/>
                </a:xfrm>
                <a:custGeom>
                  <a:avLst/>
                  <a:gdLst>
                    <a:gd name="connsiteX0" fmla="*/ 36398 w 40293"/>
                    <a:gd name="connsiteY0" fmla="*/ 19026 h 41017"/>
                    <a:gd name="connsiteX1" fmla="*/ 39065 w 40293"/>
                    <a:gd name="connsiteY1" fmla="*/ 16740 h 41017"/>
                    <a:gd name="connsiteX2" fmla="*/ 36303 w 40293"/>
                    <a:gd name="connsiteY2" fmla="*/ 15978 h 41017"/>
                    <a:gd name="connsiteX3" fmla="*/ 34208 w 40293"/>
                    <a:gd name="connsiteY3" fmla="*/ 17311 h 41017"/>
                    <a:gd name="connsiteX4" fmla="*/ 32779 w 40293"/>
                    <a:gd name="connsiteY4" fmla="*/ 13597 h 41017"/>
                    <a:gd name="connsiteX5" fmla="*/ 31255 w 40293"/>
                    <a:gd name="connsiteY5" fmla="*/ 11406 h 41017"/>
                    <a:gd name="connsiteX6" fmla="*/ 33160 w 40293"/>
                    <a:gd name="connsiteY6" fmla="*/ 10263 h 41017"/>
                    <a:gd name="connsiteX7" fmla="*/ 33922 w 40293"/>
                    <a:gd name="connsiteY7" fmla="*/ 6739 h 41017"/>
                    <a:gd name="connsiteX8" fmla="*/ 31255 w 40293"/>
                    <a:gd name="connsiteY8" fmla="*/ 7882 h 41017"/>
                    <a:gd name="connsiteX9" fmla="*/ 30302 w 40293"/>
                    <a:gd name="connsiteY9" fmla="*/ 10358 h 41017"/>
                    <a:gd name="connsiteX10" fmla="*/ 24969 w 40293"/>
                    <a:gd name="connsiteY10" fmla="*/ 6834 h 41017"/>
                    <a:gd name="connsiteX11" fmla="*/ 26588 w 40293"/>
                    <a:gd name="connsiteY11" fmla="*/ 3976 h 41017"/>
                    <a:gd name="connsiteX12" fmla="*/ 25921 w 40293"/>
                    <a:gd name="connsiteY12" fmla="*/ 452 h 41017"/>
                    <a:gd name="connsiteX13" fmla="*/ 23921 w 40293"/>
                    <a:gd name="connsiteY13" fmla="*/ 2548 h 41017"/>
                    <a:gd name="connsiteX14" fmla="*/ 23921 w 40293"/>
                    <a:gd name="connsiteY14" fmla="*/ 6358 h 41017"/>
                    <a:gd name="connsiteX15" fmla="*/ 20396 w 40293"/>
                    <a:gd name="connsiteY15" fmla="*/ 6358 h 41017"/>
                    <a:gd name="connsiteX16" fmla="*/ 20396 w 40293"/>
                    <a:gd name="connsiteY16" fmla="*/ 3024 h 41017"/>
                    <a:gd name="connsiteX17" fmla="*/ 19349 w 40293"/>
                    <a:gd name="connsiteY17" fmla="*/ 1786 h 41017"/>
                    <a:gd name="connsiteX18" fmla="*/ 19349 w 40293"/>
                    <a:gd name="connsiteY18" fmla="*/ 3119 h 41017"/>
                    <a:gd name="connsiteX19" fmla="*/ 19920 w 40293"/>
                    <a:gd name="connsiteY19" fmla="*/ 6358 h 41017"/>
                    <a:gd name="connsiteX20" fmla="*/ 17158 w 40293"/>
                    <a:gd name="connsiteY20" fmla="*/ 6358 h 41017"/>
                    <a:gd name="connsiteX21" fmla="*/ 17158 w 40293"/>
                    <a:gd name="connsiteY21" fmla="*/ 4548 h 41017"/>
                    <a:gd name="connsiteX22" fmla="*/ 14396 w 40293"/>
                    <a:gd name="connsiteY22" fmla="*/ 2262 h 41017"/>
                    <a:gd name="connsiteX23" fmla="*/ 14396 w 40293"/>
                    <a:gd name="connsiteY23" fmla="*/ 5119 h 41017"/>
                    <a:gd name="connsiteX24" fmla="*/ 15920 w 40293"/>
                    <a:gd name="connsiteY24" fmla="*/ 6739 h 41017"/>
                    <a:gd name="connsiteX25" fmla="*/ 12777 w 40293"/>
                    <a:gd name="connsiteY25" fmla="*/ 7977 h 41017"/>
                    <a:gd name="connsiteX26" fmla="*/ 9919 w 40293"/>
                    <a:gd name="connsiteY26" fmla="*/ 10168 h 41017"/>
                    <a:gd name="connsiteX27" fmla="*/ 9443 w 40293"/>
                    <a:gd name="connsiteY27" fmla="*/ 8929 h 41017"/>
                    <a:gd name="connsiteX28" fmla="*/ 6014 w 40293"/>
                    <a:gd name="connsiteY28" fmla="*/ 7977 h 41017"/>
                    <a:gd name="connsiteX29" fmla="*/ 6966 w 40293"/>
                    <a:gd name="connsiteY29" fmla="*/ 10739 h 41017"/>
                    <a:gd name="connsiteX30" fmla="*/ 8776 w 40293"/>
                    <a:gd name="connsiteY30" fmla="*/ 11311 h 41017"/>
                    <a:gd name="connsiteX31" fmla="*/ 6680 w 40293"/>
                    <a:gd name="connsiteY31" fmla="*/ 14263 h 41017"/>
                    <a:gd name="connsiteX32" fmla="*/ 5252 w 40293"/>
                    <a:gd name="connsiteY32" fmla="*/ 12835 h 41017"/>
                    <a:gd name="connsiteX33" fmla="*/ 4013 w 40293"/>
                    <a:gd name="connsiteY33" fmla="*/ 12835 h 41017"/>
                    <a:gd name="connsiteX34" fmla="*/ 4680 w 40293"/>
                    <a:gd name="connsiteY34" fmla="*/ 13692 h 41017"/>
                    <a:gd name="connsiteX35" fmla="*/ 6490 w 40293"/>
                    <a:gd name="connsiteY35" fmla="*/ 14644 h 41017"/>
                    <a:gd name="connsiteX36" fmla="*/ 5537 w 40293"/>
                    <a:gd name="connsiteY36" fmla="*/ 17311 h 41017"/>
                    <a:gd name="connsiteX37" fmla="*/ 4109 w 40293"/>
                    <a:gd name="connsiteY37" fmla="*/ 16549 h 41017"/>
                    <a:gd name="connsiteX38" fmla="*/ 870 w 40293"/>
                    <a:gd name="connsiteY38" fmla="*/ 17978 h 41017"/>
                    <a:gd name="connsiteX39" fmla="*/ 3252 w 40293"/>
                    <a:gd name="connsiteY39" fmla="*/ 19502 h 41017"/>
                    <a:gd name="connsiteX40" fmla="*/ 5252 w 40293"/>
                    <a:gd name="connsiteY40" fmla="*/ 18835 h 41017"/>
                    <a:gd name="connsiteX41" fmla="*/ 5252 w 40293"/>
                    <a:gd name="connsiteY41" fmla="*/ 23693 h 41017"/>
                    <a:gd name="connsiteX42" fmla="*/ 2775 w 40293"/>
                    <a:gd name="connsiteY42" fmla="*/ 23693 h 41017"/>
                    <a:gd name="connsiteX43" fmla="*/ 108 w 40293"/>
                    <a:gd name="connsiteY43" fmla="*/ 25979 h 41017"/>
                    <a:gd name="connsiteX44" fmla="*/ 2870 w 40293"/>
                    <a:gd name="connsiteY44" fmla="*/ 26741 h 41017"/>
                    <a:gd name="connsiteX45" fmla="*/ 5537 w 40293"/>
                    <a:gd name="connsiteY45" fmla="*/ 25122 h 41017"/>
                    <a:gd name="connsiteX46" fmla="*/ 6680 w 40293"/>
                    <a:gd name="connsiteY46" fmla="*/ 28265 h 41017"/>
                    <a:gd name="connsiteX47" fmla="*/ 4871 w 40293"/>
                    <a:gd name="connsiteY47" fmla="*/ 29122 h 41017"/>
                    <a:gd name="connsiteX48" fmla="*/ 4394 w 40293"/>
                    <a:gd name="connsiteY48" fmla="*/ 30265 h 41017"/>
                    <a:gd name="connsiteX49" fmla="*/ 5442 w 40293"/>
                    <a:gd name="connsiteY49" fmla="*/ 30265 h 41017"/>
                    <a:gd name="connsiteX50" fmla="*/ 6871 w 40293"/>
                    <a:gd name="connsiteY50" fmla="*/ 28932 h 41017"/>
                    <a:gd name="connsiteX51" fmla="*/ 8395 w 40293"/>
                    <a:gd name="connsiteY51" fmla="*/ 31027 h 41017"/>
                    <a:gd name="connsiteX52" fmla="*/ 6204 w 40293"/>
                    <a:gd name="connsiteY52" fmla="*/ 32647 h 41017"/>
                    <a:gd name="connsiteX53" fmla="*/ 5537 w 40293"/>
                    <a:gd name="connsiteY53" fmla="*/ 36076 h 41017"/>
                    <a:gd name="connsiteX54" fmla="*/ 8204 w 40293"/>
                    <a:gd name="connsiteY54" fmla="*/ 34933 h 41017"/>
                    <a:gd name="connsiteX55" fmla="*/ 9252 w 40293"/>
                    <a:gd name="connsiteY55" fmla="*/ 32075 h 41017"/>
                    <a:gd name="connsiteX56" fmla="*/ 14967 w 40293"/>
                    <a:gd name="connsiteY56" fmla="*/ 35790 h 41017"/>
                    <a:gd name="connsiteX57" fmla="*/ 14015 w 40293"/>
                    <a:gd name="connsiteY57" fmla="*/ 37314 h 41017"/>
                    <a:gd name="connsiteX58" fmla="*/ 14872 w 40293"/>
                    <a:gd name="connsiteY58" fmla="*/ 40743 h 41017"/>
                    <a:gd name="connsiteX59" fmla="*/ 16777 w 40293"/>
                    <a:gd name="connsiteY59" fmla="*/ 38552 h 41017"/>
                    <a:gd name="connsiteX60" fmla="*/ 16777 w 40293"/>
                    <a:gd name="connsiteY60" fmla="*/ 36171 h 41017"/>
                    <a:gd name="connsiteX61" fmla="*/ 19920 w 40293"/>
                    <a:gd name="connsiteY61" fmla="*/ 36171 h 41017"/>
                    <a:gd name="connsiteX62" fmla="*/ 19920 w 40293"/>
                    <a:gd name="connsiteY62" fmla="*/ 38552 h 41017"/>
                    <a:gd name="connsiteX63" fmla="*/ 20873 w 40293"/>
                    <a:gd name="connsiteY63" fmla="*/ 39886 h 41017"/>
                    <a:gd name="connsiteX64" fmla="*/ 20873 w 40293"/>
                    <a:gd name="connsiteY64" fmla="*/ 38552 h 41017"/>
                    <a:gd name="connsiteX65" fmla="*/ 20873 w 40293"/>
                    <a:gd name="connsiteY65" fmla="*/ 36171 h 41017"/>
                    <a:gd name="connsiteX66" fmla="*/ 23921 w 40293"/>
                    <a:gd name="connsiteY66" fmla="*/ 36171 h 41017"/>
                    <a:gd name="connsiteX67" fmla="*/ 23921 w 40293"/>
                    <a:gd name="connsiteY67" fmla="*/ 37885 h 41017"/>
                    <a:gd name="connsiteX68" fmla="*/ 26778 w 40293"/>
                    <a:gd name="connsiteY68" fmla="*/ 40076 h 41017"/>
                    <a:gd name="connsiteX69" fmla="*/ 26778 w 40293"/>
                    <a:gd name="connsiteY69" fmla="*/ 37123 h 41017"/>
                    <a:gd name="connsiteX70" fmla="*/ 25254 w 40293"/>
                    <a:gd name="connsiteY70" fmla="*/ 35790 h 41017"/>
                    <a:gd name="connsiteX71" fmla="*/ 28016 w 40293"/>
                    <a:gd name="connsiteY71" fmla="*/ 34647 h 41017"/>
                    <a:gd name="connsiteX72" fmla="*/ 29540 w 40293"/>
                    <a:gd name="connsiteY72" fmla="*/ 33599 h 41017"/>
                    <a:gd name="connsiteX73" fmla="*/ 30112 w 40293"/>
                    <a:gd name="connsiteY73" fmla="*/ 35314 h 41017"/>
                    <a:gd name="connsiteX74" fmla="*/ 33350 w 40293"/>
                    <a:gd name="connsiteY74" fmla="*/ 36742 h 41017"/>
                    <a:gd name="connsiteX75" fmla="*/ 32779 w 40293"/>
                    <a:gd name="connsiteY75" fmla="*/ 33885 h 41017"/>
                    <a:gd name="connsiteX76" fmla="*/ 30779 w 40293"/>
                    <a:gd name="connsiteY76" fmla="*/ 32647 h 41017"/>
                    <a:gd name="connsiteX77" fmla="*/ 34589 w 40293"/>
                    <a:gd name="connsiteY77" fmla="*/ 27313 h 41017"/>
                    <a:gd name="connsiteX78" fmla="*/ 36589 w 40293"/>
                    <a:gd name="connsiteY78" fmla="*/ 28551 h 41017"/>
                    <a:gd name="connsiteX79" fmla="*/ 40018 w 40293"/>
                    <a:gd name="connsiteY79" fmla="*/ 27598 h 41017"/>
                    <a:gd name="connsiteX80" fmla="*/ 37827 w 40293"/>
                    <a:gd name="connsiteY80" fmla="*/ 25693 h 41017"/>
                    <a:gd name="connsiteX81" fmla="*/ 35065 w 40293"/>
                    <a:gd name="connsiteY81" fmla="*/ 25693 h 41017"/>
                    <a:gd name="connsiteX82" fmla="*/ 35732 w 40293"/>
                    <a:gd name="connsiteY82" fmla="*/ 22645 h 41017"/>
                    <a:gd name="connsiteX83" fmla="*/ 38113 w 40293"/>
                    <a:gd name="connsiteY83" fmla="*/ 23217 h 41017"/>
                    <a:gd name="connsiteX84" fmla="*/ 39637 w 40293"/>
                    <a:gd name="connsiteY84" fmla="*/ 22455 h 41017"/>
                    <a:gd name="connsiteX85" fmla="*/ 38303 w 40293"/>
                    <a:gd name="connsiteY85" fmla="*/ 22455 h 41017"/>
                    <a:gd name="connsiteX86" fmla="*/ 35732 w 40293"/>
                    <a:gd name="connsiteY86" fmla="*/ 22455 h 41017"/>
                    <a:gd name="connsiteX87" fmla="*/ 35732 w 40293"/>
                    <a:gd name="connsiteY87" fmla="*/ 19312 h 41017"/>
                    <a:gd name="connsiteX88" fmla="*/ 36398 w 40293"/>
                    <a:gd name="connsiteY88" fmla="*/ 19026 h 4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293" h="41017">
                      <a:moveTo>
                        <a:pt x="36398" y="19026"/>
                      </a:moveTo>
                      <a:cubicBezTo>
                        <a:pt x="37732" y="20169"/>
                        <a:pt x="39542" y="21407"/>
                        <a:pt x="39065" y="16740"/>
                      </a:cubicBezTo>
                      <a:cubicBezTo>
                        <a:pt x="39065" y="13882"/>
                        <a:pt x="37161" y="14263"/>
                        <a:pt x="36303" y="15978"/>
                      </a:cubicBezTo>
                      <a:cubicBezTo>
                        <a:pt x="35770" y="16645"/>
                        <a:pt x="35036" y="17111"/>
                        <a:pt x="34208" y="17311"/>
                      </a:cubicBezTo>
                      <a:cubicBezTo>
                        <a:pt x="33903" y="16016"/>
                        <a:pt x="33417" y="14768"/>
                        <a:pt x="32779" y="13597"/>
                      </a:cubicBezTo>
                      <a:cubicBezTo>
                        <a:pt x="32360" y="12806"/>
                        <a:pt x="31846" y="12073"/>
                        <a:pt x="31255" y="11406"/>
                      </a:cubicBezTo>
                      <a:cubicBezTo>
                        <a:pt x="31827" y="10739"/>
                        <a:pt x="32493" y="10168"/>
                        <a:pt x="33160" y="10263"/>
                      </a:cubicBezTo>
                      <a:cubicBezTo>
                        <a:pt x="33827" y="10358"/>
                        <a:pt x="37161" y="10263"/>
                        <a:pt x="33922" y="6739"/>
                      </a:cubicBezTo>
                      <a:cubicBezTo>
                        <a:pt x="30683" y="3214"/>
                        <a:pt x="30779" y="5977"/>
                        <a:pt x="31255" y="7882"/>
                      </a:cubicBezTo>
                      <a:cubicBezTo>
                        <a:pt x="31217" y="8787"/>
                        <a:pt x="30883" y="9663"/>
                        <a:pt x="30302" y="10358"/>
                      </a:cubicBezTo>
                      <a:cubicBezTo>
                        <a:pt x="28788" y="8825"/>
                        <a:pt x="26978" y="7624"/>
                        <a:pt x="24969" y="6834"/>
                      </a:cubicBezTo>
                      <a:cubicBezTo>
                        <a:pt x="24969" y="5881"/>
                        <a:pt x="25730" y="4262"/>
                        <a:pt x="26588" y="3976"/>
                      </a:cubicBezTo>
                      <a:cubicBezTo>
                        <a:pt x="27445" y="3691"/>
                        <a:pt x="30207" y="2357"/>
                        <a:pt x="25921" y="452"/>
                      </a:cubicBezTo>
                      <a:cubicBezTo>
                        <a:pt x="23254" y="-691"/>
                        <a:pt x="22778" y="452"/>
                        <a:pt x="23921" y="2548"/>
                      </a:cubicBezTo>
                      <a:cubicBezTo>
                        <a:pt x="24387" y="3776"/>
                        <a:pt x="24387" y="5129"/>
                        <a:pt x="23921" y="6358"/>
                      </a:cubicBezTo>
                      <a:cubicBezTo>
                        <a:pt x="22749" y="6215"/>
                        <a:pt x="21568" y="6215"/>
                        <a:pt x="20396" y="6358"/>
                      </a:cubicBezTo>
                      <a:cubicBezTo>
                        <a:pt x="20292" y="5253"/>
                        <a:pt x="20292" y="4129"/>
                        <a:pt x="20396" y="3024"/>
                      </a:cubicBezTo>
                      <a:cubicBezTo>
                        <a:pt x="20968" y="1881"/>
                        <a:pt x="21444" y="1309"/>
                        <a:pt x="19349" y="1786"/>
                      </a:cubicBezTo>
                      <a:cubicBezTo>
                        <a:pt x="17253" y="2262"/>
                        <a:pt x="18396" y="2548"/>
                        <a:pt x="19349" y="3119"/>
                      </a:cubicBezTo>
                      <a:cubicBezTo>
                        <a:pt x="19749" y="4148"/>
                        <a:pt x="19939" y="5253"/>
                        <a:pt x="19920" y="6358"/>
                      </a:cubicBezTo>
                      <a:lnTo>
                        <a:pt x="17158" y="6358"/>
                      </a:lnTo>
                      <a:cubicBezTo>
                        <a:pt x="16920" y="5777"/>
                        <a:pt x="16920" y="5129"/>
                        <a:pt x="17158" y="4548"/>
                      </a:cubicBezTo>
                      <a:cubicBezTo>
                        <a:pt x="18111" y="3024"/>
                        <a:pt x="19063" y="1024"/>
                        <a:pt x="14396" y="2262"/>
                      </a:cubicBezTo>
                      <a:cubicBezTo>
                        <a:pt x="11633" y="2929"/>
                        <a:pt x="12300" y="4548"/>
                        <a:pt x="14396" y="5119"/>
                      </a:cubicBezTo>
                      <a:cubicBezTo>
                        <a:pt x="15081" y="5453"/>
                        <a:pt x="15624" y="6034"/>
                        <a:pt x="15920" y="6739"/>
                      </a:cubicBezTo>
                      <a:cubicBezTo>
                        <a:pt x="14824" y="7024"/>
                        <a:pt x="13777" y="7444"/>
                        <a:pt x="12777" y="7977"/>
                      </a:cubicBezTo>
                      <a:cubicBezTo>
                        <a:pt x="11729" y="8567"/>
                        <a:pt x="10767" y="9301"/>
                        <a:pt x="9919" y="10168"/>
                      </a:cubicBezTo>
                      <a:cubicBezTo>
                        <a:pt x="9652" y="9806"/>
                        <a:pt x="9490" y="9377"/>
                        <a:pt x="9443" y="8929"/>
                      </a:cubicBezTo>
                      <a:cubicBezTo>
                        <a:pt x="9443" y="7024"/>
                        <a:pt x="9443" y="4929"/>
                        <a:pt x="6014" y="7977"/>
                      </a:cubicBezTo>
                      <a:cubicBezTo>
                        <a:pt x="2585" y="11025"/>
                        <a:pt x="5061" y="11025"/>
                        <a:pt x="6966" y="10739"/>
                      </a:cubicBezTo>
                      <a:cubicBezTo>
                        <a:pt x="7614" y="10720"/>
                        <a:pt x="8252" y="10920"/>
                        <a:pt x="8776" y="11311"/>
                      </a:cubicBezTo>
                      <a:cubicBezTo>
                        <a:pt x="7976" y="12216"/>
                        <a:pt x="7271" y="13206"/>
                        <a:pt x="6680" y="14263"/>
                      </a:cubicBezTo>
                      <a:cubicBezTo>
                        <a:pt x="6138" y="13863"/>
                        <a:pt x="5652" y="13378"/>
                        <a:pt x="5252" y="12835"/>
                      </a:cubicBezTo>
                      <a:cubicBezTo>
                        <a:pt x="5252" y="11977"/>
                        <a:pt x="4775" y="11406"/>
                        <a:pt x="4013" y="12835"/>
                      </a:cubicBezTo>
                      <a:cubicBezTo>
                        <a:pt x="3252" y="14263"/>
                        <a:pt x="4013" y="13787"/>
                        <a:pt x="4680" y="13692"/>
                      </a:cubicBezTo>
                      <a:cubicBezTo>
                        <a:pt x="5347" y="13873"/>
                        <a:pt x="5966" y="14197"/>
                        <a:pt x="6490" y="14644"/>
                      </a:cubicBezTo>
                      <a:cubicBezTo>
                        <a:pt x="6119" y="15511"/>
                        <a:pt x="5795" y="16406"/>
                        <a:pt x="5537" y="17311"/>
                      </a:cubicBezTo>
                      <a:cubicBezTo>
                        <a:pt x="4985" y="17245"/>
                        <a:pt x="4480" y="16969"/>
                        <a:pt x="4109" y="16549"/>
                      </a:cubicBezTo>
                      <a:cubicBezTo>
                        <a:pt x="3156" y="15025"/>
                        <a:pt x="1823" y="13311"/>
                        <a:pt x="870" y="17978"/>
                      </a:cubicBezTo>
                      <a:cubicBezTo>
                        <a:pt x="203" y="20740"/>
                        <a:pt x="1918" y="20931"/>
                        <a:pt x="3252" y="19502"/>
                      </a:cubicBezTo>
                      <a:cubicBezTo>
                        <a:pt x="3823" y="19054"/>
                        <a:pt x="4528" y="18816"/>
                        <a:pt x="5252" y="18835"/>
                      </a:cubicBezTo>
                      <a:cubicBezTo>
                        <a:pt x="4966" y="20445"/>
                        <a:pt x="4966" y="22083"/>
                        <a:pt x="5252" y="23693"/>
                      </a:cubicBezTo>
                      <a:cubicBezTo>
                        <a:pt x="4471" y="24084"/>
                        <a:pt x="3556" y="24084"/>
                        <a:pt x="2775" y="23693"/>
                      </a:cubicBezTo>
                      <a:cubicBezTo>
                        <a:pt x="1346" y="22550"/>
                        <a:pt x="-463" y="21312"/>
                        <a:pt x="108" y="25979"/>
                      </a:cubicBezTo>
                      <a:cubicBezTo>
                        <a:pt x="108" y="28837"/>
                        <a:pt x="2108" y="28456"/>
                        <a:pt x="2870" y="26741"/>
                      </a:cubicBezTo>
                      <a:cubicBezTo>
                        <a:pt x="3528" y="25893"/>
                        <a:pt x="4480" y="25312"/>
                        <a:pt x="5537" y="25122"/>
                      </a:cubicBezTo>
                      <a:cubicBezTo>
                        <a:pt x="5833" y="26198"/>
                        <a:pt x="6214" y="27246"/>
                        <a:pt x="6680" y="28265"/>
                      </a:cubicBezTo>
                      <a:lnTo>
                        <a:pt x="4871" y="29122"/>
                      </a:lnTo>
                      <a:cubicBezTo>
                        <a:pt x="3823" y="29122"/>
                        <a:pt x="3347" y="29122"/>
                        <a:pt x="4394" y="30265"/>
                      </a:cubicBezTo>
                      <a:cubicBezTo>
                        <a:pt x="5442" y="31408"/>
                        <a:pt x="5252" y="30265"/>
                        <a:pt x="5442" y="30265"/>
                      </a:cubicBezTo>
                      <a:cubicBezTo>
                        <a:pt x="5633" y="30265"/>
                        <a:pt x="6204" y="29408"/>
                        <a:pt x="6871" y="28932"/>
                      </a:cubicBezTo>
                      <a:cubicBezTo>
                        <a:pt x="7328" y="29665"/>
                        <a:pt x="7833" y="30370"/>
                        <a:pt x="8395" y="31027"/>
                      </a:cubicBezTo>
                      <a:cubicBezTo>
                        <a:pt x="7823" y="31789"/>
                        <a:pt x="6966" y="32647"/>
                        <a:pt x="6204" y="32647"/>
                      </a:cubicBezTo>
                      <a:cubicBezTo>
                        <a:pt x="5442" y="32647"/>
                        <a:pt x="2204" y="32647"/>
                        <a:pt x="5537" y="36076"/>
                      </a:cubicBezTo>
                      <a:cubicBezTo>
                        <a:pt x="8871" y="39505"/>
                        <a:pt x="8681" y="36838"/>
                        <a:pt x="8204" y="34933"/>
                      </a:cubicBezTo>
                      <a:cubicBezTo>
                        <a:pt x="8214" y="33885"/>
                        <a:pt x="8586" y="32885"/>
                        <a:pt x="9252" y="32075"/>
                      </a:cubicBezTo>
                      <a:cubicBezTo>
                        <a:pt x="10871" y="33713"/>
                        <a:pt x="12815" y="34980"/>
                        <a:pt x="14967" y="35790"/>
                      </a:cubicBezTo>
                      <a:cubicBezTo>
                        <a:pt x="14967" y="36457"/>
                        <a:pt x="14491" y="37123"/>
                        <a:pt x="14015" y="37314"/>
                      </a:cubicBezTo>
                      <a:cubicBezTo>
                        <a:pt x="13538" y="37504"/>
                        <a:pt x="10490" y="39124"/>
                        <a:pt x="14872" y="40743"/>
                      </a:cubicBezTo>
                      <a:cubicBezTo>
                        <a:pt x="17634" y="41695"/>
                        <a:pt x="18015" y="39981"/>
                        <a:pt x="16777" y="38552"/>
                      </a:cubicBezTo>
                      <a:cubicBezTo>
                        <a:pt x="16510" y="37781"/>
                        <a:pt x="16510" y="36942"/>
                        <a:pt x="16777" y="36171"/>
                      </a:cubicBezTo>
                      <a:cubicBezTo>
                        <a:pt x="17825" y="36304"/>
                        <a:pt x="18873" y="36304"/>
                        <a:pt x="19920" y="36171"/>
                      </a:cubicBezTo>
                      <a:cubicBezTo>
                        <a:pt x="20015" y="36961"/>
                        <a:pt x="20015" y="37762"/>
                        <a:pt x="19920" y="38552"/>
                      </a:cubicBezTo>
                      <a:cubicBezTo>
                        <a:pt x="19349" y="39695"/>
                        <a:pt x="18873" y="40171"/>
                        <a:pt x="20873" y="39886"/>
                      </a:cubicBezTo>
                      <a:cubicBezTo>
                        <a:pt x="22873" y="39600"/>
                        <a:pt x="21920" y="39219"/>
                        <a:pt x="20873" y="38552"/>
                      </a:cubicBezTo>
                      <a:cubicBezTo>
                        <a:pt x="20663" y="37771"/>
                        <a:pt x="20663" y="36952"/>
                        <a:pt x="20873" y="36171"/>
                      </a:cubicBezTo>
                      <a:cubicBezTo>
                        <a:pt x="21882" y="36266"/>
                        <a:pt x="22911" y="36266"/>
                        <a:pt x="23921" y="36171"/>
                      </a:cubicBezTo>
                      <a:cubicBezTo>
                        <a:pt x="23921" y="36838"/>
                        <a:pt x="23921" y="37409"/>
                        <a:pt x="23921" y="37885"/>
                      </a:cubicBezTo>
                      <a:cubicBezTo>
                        <a:pt x="23921" y="38362"/>
                        <a:pt x="22302" y="41505"/>
                        <a:pt x="26778" y="40076"/>
                      </a:cubicBezTo>
                      <a:cubicBezTo>
                        <a:pt x="29540" y="39124"/>
                        <a:pt x="28778" y="37600"/>
                        <a:pt x="26778" y="37123"/>
                      </a:cubicBezTo>
                      <a:cubicBezTo>
                        <a:pt x="24778" y="36647"/>
                        <a:pt x="25730" y="36457"/>
                        <a:pt x="25254" y="35790"/>
                      </a:cubicBezTo>
                      <a:cubicBezTo>
                        <a:pt x="26216" y="35504"/>
                        <a:pt x="27140" y="35123"/>
                        <a:pt x="28016" y="34647"/>
                      </a:cubicBezTo>
                      <a:cubicBezTo>
                        <a:pt x="28588" y="34647"/>
                        <a:pt x="29064" y="33885"/>
                        <a:pt x="29540" y="33599"/>
                      </a:cubicBezTo>
                      <a:cubicBezTo>
                        <a:pt x="30017" y="33313"/>
                        <a:pt x="30302" y="34742"/>
                        <a:pt x="30112" y="35314"/>
                      </a:cubicBezTo>
                      <a:cubicBezTo>
                        <a:pt x="29921" y="35885"/>
                        <a:pt x="29350" y="39219"/>
                        <a:pt x="33350" y="36742"/>
                      </a:cubicBezTo>
                      <a:cubicBezTo>
                        <a:pt x="35827" y="35218"/>
                        <a:pt x="34779" y="33790"/>
                        <a:pt x="32779" y="33885"/>
                      </a:cubicBezTo>
                      <a:cubicBezTo>
                        <a:pt x="31988" y="33704"/>
                        <a:pt x="31293" y="33275"/>
                        <a:pt x="30779" y="32647"/>
                      </a:cubicBezTo>
                      <a:cubicBezTo>
                        <a:pt x="32426" y="31170"/>
                        <a:pt x="33732" y="29351"/>
                        <a:pt x="34589" y="27313"/>
                      </a:cubicBezTo>
                      <a:cubicBezTo>
                        <a:pt x="35408" y="27408"/>
                        <a:pt x="36141" y="27865"/>
                        <a:pt x="36589" y="28551"/>
                      </a:cubicBezTo>
                      <a:cubicBezTo>
                        <a:pt x="37256" y="30170"/>
                        <a:pt x="38303" y="32075"/>
                        <a:pt x="40018" y="27598"/>
                      </a:cubicBezTo>
                      <a:cubicBezTo>
                        <a:pt x="40970" y="24931"/>
                        <a:pt x="39256" y="24550"/>
                        <a:pt x="37827" y="25693"/>
                      </a:cubicBezTo>
                      <a:cubicBezTo>
                        <a:pt x="36932" y="26008"/>
                        <a:pt x="35960" y="26008"/>
                        <a:pt x="35065" y="25693"/>
                      </a:cubicBezTo>
                      <a:cubicBezTo>
                        <a:pt x="35370" y="24693"/>
                        <a:pt x="35589" y="23674"/>
                        <a:pt x="35732" y="22645"/>
                      </a:cubicBezTo>
                      <a:cubicBezTo>
                        <a:pt x="36560" y="22674"/>
                        <a:pt x="37370" y="22874"/>
                        <a:pt x="38113" y="23217"/>
                      </a:cubicBezTo>
                      <a:cubicBezTo>
                        <a:pt x="39161" y="23979"/>
                        <a:pt x="39637" y="24550"/>
                        <a:pt x="39637" y="22455"/>
                      </a:cubicBezTo>
                      <a:cubicBezTo>
                        <a:pt x="39637" y="20359"/>
                        <a:pt x="39065" y="21312"/>
                        <a:pt x="38303" y="22455"/>
                      </a:cubicBezTo>
                      <a:cubicBezTo>
                        <a:pt x="37456" y="22655"/>
                        <a:pt x="36579" y="22655"/>
                        <a:pt x="35732" y="22455"/>
                      </a:cubicBezTo>
                      <a:cubicBezTo>
                        <a:pt x="35875" y="21417"/>
                        <a:pt x="35875" y="20350"/>
                        <a:pt x="35732" y="19312"/>
                      </a:cubicBezTo>
                      <a:cubicBezTo>
                        <a:pt x="35941" y="19188"/>
                        <a:pt x="36160" y="19093"/>
                        <a:pt x="36398" y="1902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79" name="任意多边形: 形状 778"/>
                <p:cNvSpPr/>
                <p:nvPr>
                  <p:custDataLst>
                    <p:tags r:id="rId68"/>
                  </p:custDataLst>
                </p:nvPr>
              </p:nvSpPr>
              <p:spPr>
                <a:xfrm>
                  <a:off x="9433642" y="2282820"/>
                  <a:ext cx="39039" cy="38587"/>
                </a:xfrm>
                <a:custGeom>
                  <a:avLst/>
                  <a:gdLst>
                    <a:gd name="connsiteX0" fmla="*/ 26264 w 30504"/>
                    <a:gd name="connsiteY0" fmla="*/ 13922 h 30151"/>
                    <a:gd name="connsiteX1" fmla="*/ 28264 w 30504"/>
                    <a:gd name="connsiteY1" fmla="*/ 12208 h 30151"/>
                    <a:gd name="connsiteX2" fmla="*/ 26169 w 30504"/>
                    <a:gd name="connsiteY2" fmla="*/ 12208 h 30151"/>
                    <a:gd name="connsiteX3" fmla="*/ 24645 w 30504"/>
                    <a:gd name="connsiteY3" fmla="*/ 13160 h 30151"/>
                    <a:gd name="connsiteX4" fmla="*/ 23597 w 30504"/>
                    <a:gd name="connsiteY4" fmla="*/ 10398 h 30151"/>
                    <a:gd name="connsiteX5" fmla="*/ 22454 w 30504"/>
                    <a:gd name="connsiteY5" fmla="*/ 8779 h 30151"/>
                    <a:gd name="connsiteX6" fmla="*/ 23883 w 30504"/>
                    <a:gd name="connsiteY6" fmla="*/ 7921 h 30151"/>
                    <a:gd name="connsiteX7" fmla="*/ 24359 w 30504"/>
                    <a:gd name="connsiteY7" fmla="*/ 5350 h 30151"/>
                    <a:gd name="connsiteX8" fmla="*/ 22359 w 30504"/>
                    <a:gd name="connsiteY8" fmla="*/ 6112 h 30151"/>
                    <a:gd name="connsiteX9" fmla="*/ 21692 w 30504"/>
                    <a:gd name="connsiteY9" fmla="*/ 8017 h 30151"/>
                    <a:gd name="connsiteX10" fmla="*/ 17787 w 30504"/>
                    <a:gd name="connsiteY10" fmla="*/ 5350 h 30151"/>
                    <a:gd name="connsiteX11" fmla="*/ 18930 w 30504"/>
                    <a:gd name="connsiteY11" fmla="*/ 3159 h 30151"/>
                    <a:gd name="connsiteX12" fmla="*/ 18930 w 30504"/>
                    <a:gd name="connsiteY12" fmla="*/ 587 h 30151"/>
                    <a:gd name="connsiteX13" fmla="*/ 17406 w 30504"/>
                    <a:gd name="connsiteY13" fmla="*/ 2206 h 30151"/>
                    <a:gd name="connsiteX14" fmla="*/ 17406 w 30504"/>
                    <a:gd name="connsiteY14" fmla="*/ 5064 h 30151"/>
                    <a:gd name="connsiteX15" fmla="*/ 14834 w 30504"/>
                    <a:gd name="connsiteY15" fmla="*/ 4588 h 30151"/>
                    <a:gd name="connsiteX16" fmla="*/ 14834 w 30504"/>
                    <a:gd name="connsiteY16" fmla="*/ 2206 h 30151"/>
                    <a:gd name="connsiteX17" fmla="*/ 14072 w 30504"/>
                    <a:gd name="connsiteY17" fmla="*/ 1254 h 30151"/>
                    <a:gd name="connsiteX18" fmla="*/ 14072 w 30504"/>
                    <a:gd name="connsiteY18" fmla="*/ 2302 h 30151"/>
                    <a:gd name="connsiteX19" fmla="*/ 14548 w 30504"/>
                    <a:gd name="connsiteY19" fmla="*/ 4588 h 30151"/>
                    <a:gd name="connsiteX20" fmla="*/ 12453 w 30504"/>
                    <a:gd name="connsiteY20" fmla="*/ 4588 h 30151"/>
                    <a:gd name="connsiteX21" fmla="*/ 12453 w 30504"/>
                    <a:gd name="connsiteY21" fmla="*/ 3254 h 30151"/>
                    <a:gd name="connsiteX22" fmla="*/ 10453 w 30504"/>
                    <a:gd name="connsiteY22" fmla="*/ 1540 h 30151"/>
                    <a:gd name="connsiteX23" fmla="*/ 10453 w 30504"/>
                    <a:gd name="connsiteY23" fmla="*/ 3635 h 30151"/>
                    <a:gd name="connsiteX24" fmla="*/ 11500 w 30504"/>
                    <a:gd name="connsiteY24" fmla="*/ 4873 h 30151"/>
                    <a:gd name="connsiteX25" fmla="*/ 9214 w 30504"/>
                    <a:gd name="connsiteY25" fmla="*/ 5826 h 30151"/>
                    <a:gd name="connsiteX26" fmla="*/ 7024 w 30504"/>
                    <a:gd name="connsiteY26" fmla="*/ 7445 h 30151"/>
                    <a:gd name="connsiteX27" fmla="*/ 7024 w 30504"/>
                    <a:gd name="connsiteY27" fmla="*/ 6493 h 30151"/>
                    <a:gd name="connsiteX28" fmla="*/ 4452 w 30504"/>
                    <a:gd name="connsiteY28" fmla="*/ 5826 h 30151"/>
                    <a:gd name="connsiteX29" fmla="*/ 5214 w 30504"/>
                    <a:gd name="connsiteY29" fmla="*/ 7826 h 30151"/>
                    <a:gd name="connsiteX30" fmla="*/ 6452 w 30504"/>
                    <a:gd name="connsiteY30" fmla="*/ 8302 h 30151"/>
                    <a:gd name="connsiteX31" fmla="*/ 5023 w 30504"/>
                    <a:gd name="connsiteY31" fmla="*/ 10493 h 30151"/>
                    <a:gd name="connsiteX32" fmla="*/ 3880 w 30504"/>
                    <a:gd name="connsiteY32" fmla="*/ 9445 h 30151"/>
                    <a:gd name="connsiteX33" fmla="*/ 2928 w 30504"/>
                    <a:gd name="connsiteY33" fmla="*/ 9445 h 30151"/>
                    <a:gd name="connsiteX34" fmla="*/ 3499 w 30504"/>
                    <a:gd name="connsiteY34" fmla="*/ 10112 h 30151"/>
                    <a:gd name="connsiteX35" fmla="*/ 4833 w 30504"/>
                    <a:gd name="connsiteY35" fmla="*/ 10779 h 30151"/>
                    <a:gd name="connsiteX36" fmla="*/ 4071 w 30504"/>
                    <a:gd name="connsiteY36" fmla="*/ 12779 h 30151"/>
                    <a:gd name="connsiteX37" fmla="*/ 3023 w 30504"/>
                    <a:gd name="connsiteY37" fmla="*/ 12208 h 30151"/>
                    <a:gd name="connsiteX38" fmla="*/ 642 w 30504"/>
                    <a:gd name="connsiteY38" fmla="*/ 13255 h 30151"/>
                    <a:gd name="connsiteX39" fmla="*/ 2452 w 30504"/>
                    <a:gd name="connsiteY39" fmla="*/ 14398 h 30151"/>
                    <a:gd name="connsiteX40" fmla="*/ 3880 w 30504"/>
                    <a:gd name="connsiteY40" fmla="*/ 13922 h 30151"/>
                    <a:gd name="connsiteX41" fmla="*/ 3880 w 30504"/>
                    <a:gd name="connsiteY41" fmla="*/ 17542 h 30151"/>
                    <a:gd name="connsiteX42" fmla="*/ 2071 w 30504"/>
                    <a:gd name="connsiteY42" fmla="*/ 17542 h 30151"/>
                    <a:gd name="connsiteX43" fmla="*/ 70 w 30504"/>
                    <a:gd name="connsiteY43" fmla="*/ 19256 h 30151"/>
                    <a:gd name="connsiteX44" fmla="*/ 2166 w 30504"/>
                    <a:gd name="connsiteY44" fmla="*/ 19256 h 30151"/>
                    <a:gd name="connsiteX45" fmla="*/ 4071 w 30504"/>
                    <a:gd name="connsiteY45" fmla="*/ 18113 h 30151"/>
                    <a:gd name="connsiteX46" fmla="*/ 5023 w 30504"/>
                    <a:gd name="connsiteY46" fmla="*/ 20399 h 30151"/>
                    <a:gd name="connsiteX47" fmla="*/ 3595 w 30504"/>
                    <a:gd name="connsiteY47" fmla="*/ 21066 h 30151"/>
                    <a:gd name="connsiteX48" fmla="*/ 3595 w 30504"/>
                    <a:gd name="connsiteY48" fmla="*/ 21923 h 30151"/>
                    <a:gd name="connsiteX49" fmla="*/ 4357 w 30504"/>
                    <a:gd name="connsiteY49" fmla="*/ 21923 h 30151"/>
                    <a:gd name="connsiteX50" fmla="*/ 5500 w 30504"/>
                    <a:gd name="connsiteY50" fmla="*/ 20971 h 30151"/>
                    <a:gd name="connsiteX51" fmla="*/ 6643 w 30504"/>
                    <a:gd name="connsiteY51" fmla="*/ 22495 h 30151"/>
                    <a:gd name="connsiteX52" fmla="*/ 4928 w 30504"/>
                    <a:gd name="connsiteY52" fmla="*/ 23638 h 30151"/>
                    <a:gd name="connsiteX53" fmla="*/ 4452 w 30504"/>
                    <a:gd name="connsiteY53" fmla="*/ 26305 h 30151"/>
                    <a:gd name="connsiteX54" fmla="*/ 6452 w 30504"/>
                    <a:gd name="connsiteY54" fmla="*/ 25352 h 30151"/>
                    <a:gd name="connsiteX55" fmla="*/ 7309 w 30504"/>
                    <a:gd name="connsiteY55" fmla="*/ 23257 h 30151"/>
                    <a:gd name="connsiteX56" fmla="*/ 11500 w 30504"/>
                    <a:gd name="connsiteY56" fmla="*/ 26019 h 30151"/>
                    <a:gd name="connsiteX57" fmla="*/ 10738 w 30504"/>
                    <a:gd name="connsiteY57" fmla="*/ 27162 h 30151"/>
                    <a:gd name="connsiteX58" fmla="*/ 11405 w 30504"/>
                    <a:gd name="connsiteY58" fmla="*/ 29734 h 30151"/>
                    <a:gd name="connsiteX59" fmla="*/ 12834 w 30504"/>
                    <a:gd name="connsiteY59" fmla="*/ 28114 h 30151"/>
                    <a:gd name="connsiteX60" fmla="*/ 12834 w 30504"/>
                    <a:gd name="connsiteY60" fmla="*/ 26305 h 30151"/>
                    <a:gd name="connsiteX61" fmla="*/ 15120 w 30504"/>
                    <a:gd name="connsiteY61" fmla="*/ 26305 h 30151"/>
                    <a:gd name="connsiteX62" fmla="*/ 15120 w 30504"/>
                    <a:gd name="connsiteY62" fmla="*/ 28019 h 30151"/>
                    <a:gd name="connsiteX63" fmla="*/ 15882 w 30504"/>
                    <a:gd name="connsiteY63" fmla="*/ 29067 h 30151"/>
                    <a:gd name="connsiteX64" fmla="*/ 15882 w 30504"/>
                    <a:gd name="connsiteY64" fmla="*/ 28019 h 30151"/>
                    <a:gd name="connsiteX65" fmla="*/ 15882 w 30504"/>
                    <a:gd name="connsiteY65" fmla="*/ 26305 h 30151"/>
                    <a:gd name="connsiteX66" fmla="*/ 18168 w 30504"/>
                    <a:gd name="connsiteY66" fmla="*/ 26305 h 30151"/>
                    <a:gd name="connsiteX67" fmla="*/ 18168 w 30504"/>
                    <a:gd name="connsiteY67" fmla="*/ 27638 h 30151"/>
                    <a:gd name="connsiteX68" fmla="*/ 20263 w 30504"/>
                    <a:gd name="connsiteY68" fmla="*/ 29257 h 30151"/>
                    <a:gd name="connsiteX69" fmla="*/ 20263 w 30504"/>
                    <a:gd name="connsiteY69" fmla="*/ 27067 h 30151"/>
                    <a:gd name="connsiteX70" fmla="*/ 19120 w 30504"/>
                    <a:gd name="connsiteY70" fmla="*/ 26114 h 30151"/>
                    <a:gd name="connsiteX71" fmla="*/ 21121 w 30504"/>
                    <a:gd name="connsiteY71" fmla="*/ 25257 h 30151"/>
                    <a:gd name="connsiteX72" fmla="*/ 22359 w 30504"/>
                    <a:gd name="connsiteY72" fmla="*/ 24400 h 30151"/>
                    <a:gd name="connsiteX73" fmla="*/ 22359 w 30504"/>
                    <a:gd name="connsiteY73" fmla="*/ 25733 h 30151"/>
                    <a:gd name="connsiteX74" fmla="*/ 24740 w 30504"/>
                    <a:gd name="connsiteY74" fmla="*/ 26781 h 30151"/>
                    <a:gd name="connsiteX75" fmla="*/ 24740 w 30504"/>
                    <a:gd name="connsiteY75" fmla="*/ 24685 h 30151"/>
                    <a:gd name="connsiteX76" fmla="*/ 23216 w 30504"/>
                    <a:gd name="connsiteY76" fmla="*/ 23733 h 30151"/>
                    <a:gd name="connsiteX77" fmla="*/ 26074 w 30504"/>
                    <a:gd name="connsiteY77" fmla="*/ 19732 h 30151"/>
                    <a:gd name="connsiteX78" fmla="*/ 27502 w 30504"/>
                    <a:gd name="connsiteY78" fmla="*/ 20685 h 30151"/>
                    <a:gd name="connsiteX79" fmla="*/ 30074 w 30504"/>
                    <a:gd name="connsiteY79" fmla="*/ 20018 h 30151"/>
                    <a:gd name="connsiteX80" fmla="*/ 28455 w 30504"/>
                    <a:gd name="connsiteY80" fmla="*/ 18589 h 30151"/>
                    <a:gd name="connsiteX81" fmla="*/ 26455 w 30504"/>
                    <a:gd name="connsiteY81" fmla="*/ 18589 h 30151"/>
                    <a:gd name="connsiteX82" fmla="*/ 26931 w 30504"/>
                    <a:gd name="connsiteY82" fmla="*/ 16399 h 30151"/>
                    <a:gd name="connsiteX83" fmla="*/ 28741 w 30504"/>
                    <a:gd name="connsiteY83" fmla="*/ 16399 h 30151"/>
                    <a:gd name="connsiteX84" fmla="*/ 29788 w 30504"/>
                    <a:gd name="connsiteY84" fmla="*/ 15732 h 30151"/>
                    <a:gd name="connsiteX85" fmla="*/ 28836 w 30504"/>
                    <a:gd name="connsiteY85" fmla="*/ 15732 h 30151"/>
                    <a:gd name="connsiteX86" fmla="*/ 26931 w 30504"/>
                    <a:gd name="connsiteY86" fmla="*/ 15732 h 30151"/>
                    <a:gd name="connsiteX87" fmla="*/ 26931 w 30504"/>
                    <a:gd name="connsiteY87" fmla="*/ 13351 h 30151"/>
                    <a:gd name="connsiteX88" fmla="*/ 26264 w 30504"/>
                    <a:gd name="connsiteY88" fmla="*/ 13922 h 3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0504" h="30151">
                      <a:moveTo>
                        <a:pt x="26264" y="13922"/>
                      </a:moveTo>
                      <a:cubicBezTo>
                        <a:pt x="27312" y="14875"/>
                        <a:pt x="28550" y="15732"/>
                        <a:pt x="28264" y="12208"/>
                      </a:cubicBezTo>
                      <a:cubicBezTo>
                        <a:pt x="27979" y="8683"/>
                        <a:pt x="26835" y="10398"/>
                        <a:pt x="26169" y="12208"/>
                      </a:cubicBezTo>
                      <a:cubicBezTo>
                        <a:pt x="25788" y="12691"/>
                        <a:pt x="25245" y="13029"/>
                        <a:pt x="24645" y="13160"/>
                      </a:cubicBezTo>
                      <a:cubicBezTo>
                        <a:pt x="24397" y="12205"/>
                        <a:pt x="24045" y="11279"/>
                        <a:pt x="23597" y="10398"/>
                      </a:cubicBezTo>
                      <a:lnTo>
                        <a:pt x="22454" y="8779"/>
                      </a:lnTo>
                      <a:cubicBezTo>
                        <a:pt x="22787" y="8308"/>
                        <a:pt x="23311" y="7998"/>
                        <a:pt x="23883" y="7921"/>
                      </a:cubicBezTo>
                      <a:cubicBezTo>
                        <a:pt x="25216" y="7921"/>
                        <a:pt x="26835" y="7921"/>
                        <a:pt x="24359" y="5350"/>
                      </a:cubicBezTo>
                      <a:cubicBezTo>
                        <a:pt x="21883" y="2778"/>
                        <a:pt x="22073" y="4778"/>
                        <a:pt x="22359" y="6112"/>
                      </a:cubicBezTo>
                      <a:cubicBezTo>
                        <a:pt x="22645" y="7445"/>
                        <a:pt x="22359" y="7350"/>
                        <a:pt x="21692" y="8017"/>
                      </a:cubicBezTo>
                      <a:cubicBezTo>
                        <a:pt x="20578" y="6875"/>
                        <a:pt x="19254" y="5969"/>
                        <a:pt x="17787" y="5350"/>
                      </a:cubicBezTo>
                      <a:cubicBezTo>
                        <a:pt x="17787" y="4683"/>
                        <a:pt x="17787" y="3445"/>
                        <a:pt x="18930" y="3159"/>
                      </a:cubicBezTo>
                      <a:cubicBezTo>
                        <a:pt x="20073" y="2873"/>
                        <a:pt x="21692" y="2016"/>
                        <a:pt x="18930" y="587"/>
                      </a:cubicBezTo>
                      <a:cubicBezTo>
                        <a:pt x="16168" y="-842"/>
                        <a:pt x="16549" y="587"/>
                        <a:pt x="17406" y="2206"/>
                      </a:cubicBezTo>
                      <a:cubicBezTo>
                        <a:pt x="18263" y="3826"/>
                        <a:pt x="17406" y="4207"/>
                        <a:pt x="17406" y="5064"/>
                      </a:cubicBezTo>
                      <a:cubicBezTo>
                        <a:pt x="16568" y="4813"/>
                        <a:pt x="15710" y="4653"/>
                        <a:pt x="14834" y="4588"/>
                      </a:cubicBezTo>
                      <a:cubicBezTo>
                        <a:pt x="14691" y="3801"/>
                        <a:pt x="14691" y="2993"/>
                        <a:pt x="14834" y="2206"/>
                      </a:cubicBezTo>
                      <a:cubicBezTo>
                        <a:pt x="14834" y="1254"/>
                        <a:pt x="15596" y="873"/>
                        <a:pt x="14072" y="1254"/>
                      </a:cubicBezTo>
                      <a:cubicBezTo>
                        <a:pt x="12548" y="1635"/>
                        <a:pt x="13310" y="1825"/>
                        <a:pt x="14072" y="2302"/>
                      </a:cubicBezTo>
                      <a:cubicBezTo>
                        <a:pt x="14834" y="2778"/>
                        <a:pt x="14072" y="3730"/>
                        <a:pt x="14548" y="4588"/>
                      </a:cubicBezTo>
                      <a:lnTo>
                        <a:pt x="12453" y="4588"/>
                      </a:lnTo>
                      <a:cubicBezTo>
                        <a:pt x="12310" y="4155"/>
                        <a:pt x="12310" y="3687"/>
                        <a:pt x="12453" y="3254"/>
                      </a:cubicBezTo>
                      <a:cubicBezTo>
                        <a:pt x="13215" y="2111"/>
                        <a:pt x="13882" y="682"/>
                        <a:pt x="10453" y="1540"/>
                      </a:cubicBezTo>
                      <a:cubicBezTo>
                        <a:pt x="7024" y="2397"/>
                        <a:pt x="8833" y="3254"/>
                        <a:pt x="10453" y="3635"/>
                      </a:cubicBezTo>
                      <a:cubicBezTo>
                        <a:pt x="10919" y="3934"/>
                        <a:pt x="11281" y="4365"/>
                        <a:pt x="11500" y="4873"/>
                      </a:cubicBezTo>
                      <a:cubicBezTo>
                        <a:pt x="10691" y="5068"/>
                        <a:pt x="9919" y="5389"/>
                        <a:pt x="9214" y="5826"/>
                      </a:cubicBezTo>
                      <a:cubicBezTo>
                        <a:pt x="8405" y="6247"/>
                        <a:pt x="7662" y="6794"/>
                        <a:pt x="7024" y="7445"/>
                      </a:cubicBezTo>
                      <a:cubicBezTo>
                        <a:pt x="6947" y="7132"/>
                        <a:pt x="6947" y="6806"/>
                        <a:pt x="7024" y="6493"/>
                      </a:cubicBezTo>
                      <a:cubicBezTo>
                        <a:pt x="7024" y="5159"/>
                        <a:pt x="7024" y="3540"/>
                        <a:pt x="4452" y="5826"/>
                      </a:cubicBezTo>
                      <a:cubicBezTo>
                        <a:pt x="1880" y="8112"/>
                        <a:pt x="3785" y="8112"/>
                        <a:pt x="5214" y="7826"/>
                      </a:cubicBezTo>
                      <a:cubicBezTo>
                        <a:pt x="5671" y="7812"/>
                        <a:pt x="6119" y="7984"/>
                        <a:pt x="6452" y="8302"/>
                      </a:cubicBezTo>
                      <a:cubicBezTo>
                        <a:pt x="5871" y="8956"/>
                        <a:pt x="5385" y="9695"/>
                        <a:pt x="5023" y="10493"/>
                      </a:cubicBezTo>
                      <a:cubicBezTo>
                        <a:pt x="4604" y="10191"/>
                        <a:pt x="4214" y="9839"/>
                        <a:pt x="3880" y="9445"/>
                      </a:cubicBezTo>
                      <a:cubicBezTo>
                        <a:pt x="3880" y="8779"/>
                        <a:pt x="3880" y="8398"/>
                        <a:pt x="2928" y="9445"/>
                      </a:cubicBezTo>
                      <a:cubicBezTo>
                        <a:pt x="1975" y="10493"/>
                        <a:pt x="2928" y="10207"/>
                        <a:pt x="3499" y="10112"/>
                      </a:cubicBezTo>
                      <a:cubicBezTo>
                        <a:pt x="4071" y="10017"/>
                        <a:pt x="4357" y="10112"/>
                        <a:pt x="4833" y="10779"/>
                      </a:cubicBezTo>
                      <a:cubicBezTo>
                        <a:pt x="4538" y="11429"/>
                        <a:pt x="4280" y="12097"/>
                        <a:pt x="4071" y="12779"/>
                      </a:cubicBezTo>
                      <a:cubicBezTo>
                        <a:pt x="3671" y="12706"/>
                        <a:pt x="3299" y="12506"/>
                        <a:pt x="3023" y="12208"/>
                      </a:cubicBezTo>
                      <a:cubicBezTo>
                        <a:pt x="2261" y="11065"/>
                        <a:pt x="1309" y="9731"/>
                        <a:pt x="642" y="13255"/>
                      </a:cubicBezTo>
                      <a:cubicBezTo>
                        <a:pt x="166" y="15256"/>
                        <a:pt x="1404" y="15446"/>
                        <a:pt x="2452" y="14398"/>
                      </a:cubicBezTo>
                      <a:cubicBezTo>
                        <a:pt x="2833" y="14028"/>
                        <a:pt x="3356" y="13852"/>
                        <a:pt x="3880" y="13922"/>
                      </a:cubicBezTo>
                      <a:cubicBezTo>
                        <a:pt x="3690" y="15121"/>
                        <a:pt x="3690" y="16342"/>
                        <a:pt x="3880" y="17542"/>
                      </a:cubicBezTo>
                      <a:cubicBezTo>
                        <a:pt x="3290" y="17738"/>
                        <a:pt x="2661" y="17738"/>
                        <a:pt x="2071" y="17542"/>
                      </a:cubicBezTo>
                      <a:cubicBezTo>
                        <a:pt x="928" y="16684"/>
                        <a:pt x="-311" y="15732"/>
                        <a:pt x="70" y="19256"/>
                      </a:cubicBezTo>
                      <a:cubicBezTo>
                        <a:pt x="70" y="21352"/>
                        <a:pt x="1594" y="21066"/>
                        <a:pt x="2166" y="19256"/>
                      </a:cubicBezTo>
                      <a:cubicBezTo>
                        <a:pt x="2737" y="17446"/>
                        <a:pt x="3309" y="18304"/>
                        <a:pt x="4071" y="18113"/>
                      </a:cubicBezTo>
                      <a:cubicBezTo>
                        <a:pt x="4261" y="18921"/>
                        <a:pt x="4585" y="19692"/>
                        <a:pt x="5023" y="20399"/>
                      </a:cubicBezTo>
                      <a:cubicBezTo>
                        <a:pt x="4576" y="20685"/>
                        <a:pt x="4099" y="20910"/>
                        <a:pt x="3595" y="21066"/>
                      </a:cubicBezTo>
                      <a:cubicBezTo>
                        <a:pt x="2833" y="21066"/>
                        <a:pt x="2452" y="21066"/>
                        <a:pt x="3595" y="21923"/>
                      </a:cubicBezTo>
                      <a:cubicBezTo>
                        <a:pt x="4738" y="22780"/>
                        <a:pt x="4261" y="21923"/>
                        <a:pt x="4357" y="21923"/>
                      </a:cubicBezTo>
                      <a:cubicBezTo>
                        <a:pt x="4452" y="21923"/>
                        <a:pt x="5023" y="21256"/>
                        <a:pt x="5500" y="20971"/>
                      </a:cubicBezTo>
                      <a:cubicBezTo>
                        <a:pt x="5795" y="21538"/>
                        <a:pt x="6176" y="22053"/>
                        <a:pt x="6643" y="22495"/>
                      </a:cubicBezTo>
                      <a:cubicBezTo>
                        <a:pt x="6166" y="23066"/>
                        <a:pt x="5500" y="23733"/>
                        <a:pt x="4928" y="23638"/>
                      </a:cubicBezTo>
                      <a:cubicBezTo>
                        <a:pt x="4357" y="23542"/>
                        <a:pt x="2071" y="23638"/>
                        <a:pt x="4452" y="26305"/>
                      </a:cubicBezTo>
                      <a:cubicBezTo>
                        <a:pt x="6833" y="28972"/>
                        <a:pt x="6833" y="26305"/>
                        <a:pt x="6452" y="25352"/>
                      </a:cubicBezTo>
                      <a:cubicBezTo>
                        <a:pt x="6071" y="24400"/>
                        <a:pt x="6452" y="23923"/>
                        <a:pt x="7309" y="23257"/>
                      </a:cubicBezTo>
                      <a:cubicBezTo>
                        <a:pt x="8481" y="24484"/>
                        <a:pt x="9910" y="25428"/>
                        <a:pt x="11500" y="26019"/>
                      </a:cubicBezTo>
                      <a:cubicBezTo>
                        <a:pt x="11424" y="26494"/>
                        <a:pt x="11148" y="26913"/>
                        <a:pt x="10738" y="27162"/>
                      </a:cubicBezTo>
                      <a:cubicBezTo>
                        <a:pt x="9500" y="27733"/>
                        <a:pt x="8167" y="28495"/>
                        <a:pt x="11405" y="29734"/>
                      </a:cubicBezTo>
                      <a:cubicBezTo>
                        <a:pt x="14643" y="30972"/>
                        <a:pt x="13786" y="29162"/>
                        <a:pt x="12834" y="28114"/>
                      </a:cubicBezTo>
                      <a:cubicBezTo>
                        <a:pt x="12672" y="27522"/>
                        <a:pt x="12672" y="26897"/>
                        <a:pt x="12834" y="26305"/>
                      </a:cubicBezTo>
                      <a:cubicBezTo>
                        <a:pt x="13596" y="26396"/>
                        <a:pt x="14358" y="26396"/>
                        <a:pt x="15120" y="26305"/>
                      </a:cubicBezTo>
                      <a:cubicBezTo>
                        <a:pt x="15234" y="26870"/>
                        <a:pt x="15234" y="27453"/>
                        <a:pt x="15120" y="28019"/>
                      </a:cubicBezTo>
                      <a:cubicBezTo>
                        <a:pt x="14643" y="28876"/>
                        <a:pt x="14263" y="29257"/>
                        <a:pt x="15882" y="29067"/>
                      </a:cubicBezTo>
                      <a:cubicBezTo>
                        <a:pt x="17501" y="28876"/>
                        <a:pt x="16644" y="28495"/>
                        <a:pt x="15882" y="28019"/>
                      </a:cubicBezTo>
                      <a:cubicBezTo>
                        <a:pt x="15739" y="27457"/>
                        <a:pt x="15739" y="26867"/>
                        <a:pt x="15882" y="26305"/>
                      </a:cubicBezTo>
                      <a:cubicBezTo>
                        <a:pt x="16644" y="26396"/>
                        <a:pt x="17406" y="26396"/>
                        <a:pt x="18168" y="26305"/>
                      </a:cubicBezTo>
                      <a:cubicBezTo>
                        <a:pt x="18349" y="26731"/>
                        <a:pt x="18349" y="27211"/>
                        <a:pt x="18168" y="27638"/>
                      </a:cubicBezTo>
                      <a:cubicBezTo>
                        <a:pt x="17501" y="28876"/>
                        <a:pt x="16930" y="30305"/>
                        <a:pt x="20263" y="29257"/>
                      </a:cubicBezTo>
                      <a:cubicBezTo>
                        <a:pt x="23597" y="28210"/>
                        <a:pt x="21787" y="27352"/>
                        <a:pt x="20263" y="27067"/>
                      </a:cubicBezTo>
                      <a:cubicBezTo>
                        <a:pt x="19797" y="26869"/>
                        <a:pt x="19397" y="26537"/>
                        <a:pt x="19120" y="26114"/>
                      </a:cubicBezTo>
                      <a:lnTo>
                        <a:pt x="21121" y="25257"/>
                      </a:lnTo>
                      <a:lnTo>
                        <a:pt x="22359" y="24400"/>
                      </a:lnTo>
                      <a:cubicBezTo>
                        <a:pt x="22521" y="24829"/>
                        <a:pt x="22521" y="25303"/>
                        <a:pt x="22359" y="25733"/>
                      </a:cubicBezTo>
                      <a:cubicBezTo>
                        <a:pt x="22359" y="27067"/>
                        <a:pt x="21787" y="28591"/>
                        <a:pt x="24740" y="26781"/>
                      </a:cubicBezTo>
                      <a:cubicBezTo>
                        <a:pt x="27693" y="24971"/>
                        <a:pt x="25788" y="24590"/>
                        <a:pt x="24740" y="24685"/>
                      </a:cubicBezTo>
                      <a:cubicBezTo>
                        <a:pt x="24140" y="24554"/>
                        <a:pt x="23597" y="24217"/>
                        <a:pt x="23216" y="23733"/>
                      </a:cubicBezTo>
                      <a:cubicBezTo>
                        <a:pt x="24435" y="22613"/>
                        <a:pt x="25407" y="21251"/>
                        <a:pt x="26074" y="19732"/>
                      </a:cubicBezTo>
                      <a:cubicBezTo>
                        <a:pt x="26645" y="19732"/>
                        <a:pt x="27312" y="19732"/>
                        <a:pt x="27502" y="20685"/>
                      </a:cubicBezTo>
                      <a:cubicBezTo>
                        <a:pt x="27693" y="21637"/>
                        <a:pt x="28836" y="23257"/>
                        <a:pt x="30074" y="20018"/>
                      </a:cubicBezTo>
                      <a:cubicBezTo>
                        <a:pt x="31312" y="16780"/>
                        <a:pt x="29598" y="17732"/>
                        <a:pt x="28455" y="18589"/>
                      </a:cubicBezTo>
                      <a:cubicBezTo>
                        <a:pt x="27807" y="18830"/>
                        <a:pt x="27102" y="18830"/>
                        <a:pt x="26455" y="18589"/>
                      </a:cubicBezTo>
                      <a:cubicBezTo>
                        <a:pt x="26664" y="17872"/>
                        <a:pt x="26826" y="17140"/>
                        <a:pt x="26931" y="16399"/>
                      </a:cubicBezTo>
                      <a:cubicBezTo>
                        <a:pt x="27531" y="16278"/>
                        <a:pt x="28141" y="16278"/>
                        <a:pt x="28741" y="16399"/>
                      </a:cubicBezTo>
                      <a:cubicBezTo>
                        <a:pt x="29503" y="16970"/>
                        <a:pt x="29788" y="17351"/>
                        <a:pt x="29788" y="15732"/>
                      </a:cubicBezTo>
                      <a:cubicBezTo>
                        <a:pt x="29788" y="14113"/>
                        <a:pt x="29788" y="14970"/>
                        <a:pt x="28836" y="15732"/>
                      </a:cubicBezTo>
                      <a:cubicBezTo>
                        <a:pt x="28207" y="15893"/>
                        <a:pt x="27560" y="15893"/>
                        <a:pt x="26931" y="15732"/>
                      </a:cubicBezTo>
                      <a:cubicBezTo>
                        <a:pt x="27026" y="14941"/>
                        <a:pt x="27026" y="14141"/>
                        <a:pt x="26931" y="13351"/>
                      </a:cubicBezTo>
                      <a:cubicBezTo>
                        <a:pt x="26759" y="13593"/>
                        <a:pt x="26531" y="13789"/>
                        <a:pt x="26264" y="1392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0" name="任意多边形: 形状 779"/>
                <p:cNvSpPr/>
                <p:nvPr>
                  <p:custDataLst>
                    <p:tags r:id="rId69"/>
                  </p:custDataLst>
                </p:nvPr>
              </p:nvSpPr>
              <p:spPr>
                <a:xfrm>
                  <a:off x="9380821" y="2130928"/>
                  <a:ext cx="38938" cy="39744"/>
                </a:xfrm>
                <a:custGeom>
                  <a:avLst/>
                  <a:gdLst>
                    <a:gd name="connsiteX0" fmla="*/ 27341 w 30425"/>
                    <a:gd name="connsiteY0" fmla="*/ 14401 h 31055"/>
                    <a:gd name="connsiteX1" fmla="*/ 29341 w 30425"/>
                    <a:gd name="connsiteY1" fmla="*/ 12686 h 31055"/>
                    <a:gd name="connsiteX2" fmla="*/ 27246 w 30425"/>
                    <a:gd name="connsiteY2" fmla="*/ 12115 h 31055"/>
                    <a:gd name="connsiteX3" fmla="*/ 25626 w 30425"/>
                    <a:gd name="connsiteY3" fmla="*/ 13162 h 31055"/>
                    <a:gd name="connsiteX4" fmla="*/ 24674 w 30425"/>
                    <a:gd name="connsiteY4" fmla="*/ 10400 h 31055"/>
                    <a:gd name="connsiteX5" fmla="*/ 23531 w 30425"/>
                    <a:gd name="connsiteY5" fmla="*/ 8686 h 31055"/>
                    <a:gd name="connsiteX6" fmla="*/ 24864 w 30425"/>
                    <a:gd name="connsiteY6" fmla="*/ 7828 h 31055"/>
                    <a:gd name="connsiteX7" fmla="*/ 25436 w 30425"/>
                    <a:gd name="connsiteY7" fmla="*/ 5257 h 31055"/>
                    <a:gd name="connsiteX8" fmla="*/ 23436 w 30425"/>
                    <a:gd name="connsiteY8" fmla="*/ 6114 h 31055"/>
                    <a:gd name="connsiteX9" fmla="*/ 22769 w 30425"/>
                    <a:gd name="connsiteY9" fmla="*/ 7924 h 31055"/>
                    <a:gd name="connsiteX10" fmla="*/ 18768 w 30425"/>
                    <a:gd name="connsiteY10" fmla="*/ 5352 h 31055"/>
                    <a:gd name="connsiteX11" fmla="*/ 20007 w 30425"/>
                    <a:gd name="connsiteY11" fmla="*/ 3161 h 31055"/>
                    <a:gd name="connsiteX12" fmla="*/ 19530 w 30425"/>
                    <a:gd name="connsiteY12" fmla="*/ 589 h 31055"/>
                    <a:gd name="connsiteX13" fmla="*/ 18006 w 30425"/>
                    <a:gd name="connsiteY13" fmla="*/ 2113 h 31055"/>
                    <a:gd name="connsiteX14" fmla="*/ 18006 w 30425"/>
                    <a:gd name="connsiteY14" fmla="*/ 4971 h 31055"/>
                    <a:gd name="connsiteX15" fmla="*/ 15339 w 30425"/>
                    <a:gd name="connsiteY15" fmla="*/ 4971 h 31055"/>
                    <a:gd name="connsiteX16" fmla="*/ 15339 w 30425"/>
                    <a:gd name="connsiteY16" fmla="*/ 2494 h 31055"/>
                    <a:gd name="connsiteX17" fmla="*/ 14577 w 30425"/>
                    <a:gd name="connsiteY17" fmla="*/ 1542 h 31055"/>
                    <a:gd name="connsiteX18" fmla="*/ 14577 w 30425"/>
                    <a:gd name="connsiteY18" fmla="*/ 2590 h 31055"/>
                    <a:gd name="connsiteX19" fmla="*/ 14577 w 30425"/>
                    <a:gd name="connsiteY19" fmla="*/ 4971 h 31055"/>
                    <a:gd name="connsiteX20" fmla="*/ 12482 w 30425"/>
                    <a:gd name="connsiteY20" fmla="*/ 4971 h 31055"/>
                    <a:gd name="connsiteX21" fmla="*/ 12482 w 30425"/>
                    <a:gd name="connsiteY21" fmla="*/ 3637 h 31055"/>
                    <a:gd name="connsiteX22" fmla="*/ 10482 w 30425"/>
                    <a:gd name="connsiteY22" fmla="*/ 1923 h 31055"/>
                    <a:gd name="connsiteX23" fmla="*/ 10482 w 30425"/>
                    <a:gd name="connsiteY23" fmla="*/ 4018 h 31055"/>
                    <a:gd name="connsiteX24" fmla="*/ 11529 w 30425"/>
                    <a:gd name="connsiteY24" fmla="*/ 5161 h 31055"/>
                    <a:gd name="connsiteX25" fmla="*/ 9243 w 30425"/>
                    <a:gd name="connsiteY25" fmla="*/ 6114 h 31055"/>
                    <a:gd name="connsiteX26" fmla="*/ 7053 w 30425"/>
                    <a:gd name="connsiteY26" fmla="*/ 7733 h 31055"/>
                    <a:gd name="connsiteX27" fmla="*/ 7053 w 30425"/>
                    <a:gd name="connsiteY27" fmla="*/ 6876 h 31055"/>
                    <a:gd name="connsiteX28" fmla="*/ 4481 w 30425"/>
                    <a:gd name="connsiteY28" fmla="*/ 6114 h 31055"/>
                    <a:gd name="connsiteX29" fmla="*/ 5243 w 30425"/>
                    <a:gd name="connsiteY29" fmla="*/ 8209 h 31055"/>
                    <a:gd name="connsiteX30" fmla="*/ 6481 w 30425"/>
                    <a:gd name="connsiteY30" fmla="*/ 8209 h 31055"/>
                    <a:gd name="connsiteX31" fmla="*/ 4957 w 30425"/>
                    <a:gd name="connsiteY31" fmla="*/ 10400 h 31055"/>
                    <a:gd name="connsiteX32" fmla="*/ 3909 w 30425"/>
                    <a:gd name="connsiteY32" fmla="*/ 9352 h 31055"/>
                    <a:gd name="connsiteX33" fmla="*/ 2957 w 30425"/>
                    <a:gd name="connsiteY33" fmla="*/ 9352 h 31055"/>
                    <a:gd name="connsiteX34" fmla="*/ 3528 w 30425"/>
                    <a:gd name="connsiteY34" fmla="*/ 9924 h 31055"/>
                    <a:gd name="connsiteX35" fmla="*/ 4862 w 30425"/>
                    <a:gd name="connsiteY35" fmla="*/ 10591 h 31055"/>
                    <a:gd name="connsiteX36" fmla="*/ 4100 w 30425"/>
                    <a:gd name="connsiteY36" fmla="*/ 12591 h 31055"/>
                    <a:gd name="connsiteX37" fmla="*/ 3052 w 30425"/>
                    <a:gd name="connsiteY37" fmla="*/ 12019 h 31055"/>
                    <a:gd name="connsiteX38" fmla="*/ 576 w 30425"/>
                    <a:gd name="connsiteY38" fmla="*/ 13067 h 31055"/>
                    <a:gd name="connsiteX39" fmla="*/ 2385 w 30425"/>
                    <a:gd name="connsiteY39" fmla="*/ 14210 h 31055"/>
                    <a:gd name="connsiteX40" fmla="*/ 3909 w 30425"/>
                    <a:gd name="connsiteY40" fmla="*/ 14210 h 31055"/>
                    <a:gd name="connsiteX41" fmla="*/ 3909 w 30425"/>
                    <a:gd name="connsiteY41" fmla="*/ 17830 h 31055"/>
                    <a:gd name="connsiteX42" fmla="*/ 2004 w 30425"/>
                    <a:gd name="connsiteY42" fmla="*/ 17830 h 31055"/>
                    <a:gd name="connsiteX43" fmla="*/ 99 w 30425"/>
                    <a:gd name="connsiteY43" fmla="*/ 19639 h 31055"/>
                    <a:gd name="connsiteX44" fmla="*/ 2195 w 30425"/>
                    <a:gd name="connsiteY44" fmla="*/ 20116 h 31055"/>
                    <a:gd name="connsiteX45" fmla="*/ 4100 w 30425"/>
                    <a:gd name="connsiteY45" fmla="*/ 18877 h 31055"/>
                    <a:gd name="connsiteX46" fmla="*/ 4957 w 30425"/>
                    <a:gd name="connsiteY46" fmla="*/ 21259 h 31055"/>
                    <a:gd name="connsiteX47" fmla="*/ 3624 w 30425"/>
                    <a:gd name="connsiteY47" fmla="*/ 21925 h 31055"/>
                    <a:gd name="connsiteX48" fmla="*/ 3624 w 30425"/>
                    <a:gd name="connsiteY48" fmla="*/ 22783 h 31055"/>
                    <a:gd name="connsiteX49" fmla="*/ 4386 w 30425"/>
                    <a:gd name="connsiteY49" fmla="*/ 22783 h 31055"/>
                    <a:gd name="connsiteX50" fmla="*/ 5529 w 30425"/>
                    <a:gd name="connsiteY50" fmla="*/ 21830 h 31055"/>
                    <a:gd name="connsiteX51" fmla="*/ 6576 w 30425"/>
                    <a:gd name="connsiteY51" fmla="*/ 23449 h 31055"/>
                    <a:gd name="connsiteX52" fmla="*/ 4957 w 30425"/>
                    <a:gd name="connsiteY52" fmla="*/ 24592 h 31055"/>
                    <a:gd name="connsiteX53" fmla="*/ 4481 w 30425"/>
                    <a:gd name="connsiteY53" fmla="*/ 27164 h 31055"/>
                    <a:gd name="connsiteX54" fmla="*/ 6481 w 30425"/>
                    <a:gd name="connsiteY54" fmla="*/ 26307 h 31055"/>
                    <a:gd name="connsiteX55" fmla="*/ 7243 w 30425"/>
                    <a:gd name="connsiteY55" fmla="*/ 24116 h 31055"/>
                    <a:gd name="connsiteX56" fmla="*/ 11529 w 30425"/>
                    <a:gd name="connsiteY56" fmla="*/ 26878 h 31055"/>
                    <a:gd name="connsiteX57" fmla="*/ 10767 w 30425"/>
                    <a:gd name="connsiteY57" fmla="*/ 28117 h 31055"/>
                    <a:gd name="connsiteX58" fmla="*/ 11434 w 30425"/>
                    <a:gd name="connsiteY58" fmla="*/ 30593 h 31055"/>
                    <a:gd name="connsiteX59" fmla="*/ 12863 w 30425"/>
                    <a:gd name="connsiteY59" fmla="*/ 28974 h 31055"/>
                    <a:gd name="connsiteX60" fmla="*/ 12863 w 30425"/>
                    <a:gd name="connsiteY60" fmla="*/ 27259 h 31055"/>
                    <a:gd name="connsiteX61" fmla="*/ 15149 w 30425"/>
                    <a:gd name="connsiteY61" fmla="*/ 27259 h 31055"/>
                    <a:gd name="connsiteX62" fmla="*/ 15149 w 30425"/>
                    <a:gd name="connsiteY62" fmla="*/ 29069 h 31055"/>
                    <a:gd name="connsiteX63" fmla="*/ 15816 w 30425"/>
                    <a:gd name="connsiteY63" fmla="*/ 30022 h 31055"/>
                    <a:gd name="connsiteX64" fmla="*/ 15816 w 30425"/>
                    <a:gd name="connsiteY64" fmla="*/ 29069 h 31055"/>
                    <a:gd name="connsiteX65" fmla="*/ 15816 w 30425"/>
                    <a:gd name="connsiteY65" fmla="*/ 27259 h 31055"/>
                    <a:gd name="connsiteX66" fmla="*/ 18101 w 30425"/>
                    <a:gd name="connsiteY66" fmla="*/ 27259 h 31055"/>
                    <a:gd name="connsiteX67" fmla="*/ 18101 w 30425"/>
                    <a:gd name="connsiteY67" fmla="*/ 28593 h 31055"/>
                    <a:gd name="connsiteX68" fmla="*/ 20197 w 30425"/>
                    <a:gd name="connsiteY68" fmla="*/ 30117 h 31055"/>
                    <a:gd name="connsiteX69" fmla="*/ 20197 w 30425"/>
                    <a:gd name="connsiteY69" fmla="*/ 28021 h 31055"/>
                    <a:gd name="connsiteX70" fmla="*/ 19054 w 30425"/>
                    <a:gd name="connsiteY70" fmla="*/ 26974 h 31055"/>
                    <a:gd name="connsiteX71" fmla="*/ 21054 w 30425"/>
                    <a:gd name="connsiteY71" fmla="*/ 26116 h 31055"/>
                    <a:gd name="connsiteX72" fmla="*/ 22293 w 30425"/>
                    <a:gd name="connsiteY72" fmla="*/ 25354 h 31055"/>
                    <a:gd name="connsiteX73" fmla="*/ 22293 w 30425"/>
                    <a:gd name="connsiteY73" fmla="*/ 26593 h 31055"/>
                    <a:gd name="connsiteX74" fmla="*/ 24674 w 30425"/>
                    <a:gd name="connsiteY74" fmla="*/ 27640 h 31055"/>
                    <a:gd name="connsiteX75" fmla="*/ 24674 w 30425"/>
                    <a:gd name="connsiteY75" fmla="*/ 25545 h 31055"/>
                    <a:gd name="connsiteX76" fmla="*/ 23150 w 30425"/>
                    <a:gd name="connsiteY76" fmla="*/ 24688 h 31055"/>
                    <a:gd name="connsiteX77" fmla="*/ 25912 w 30425"/>
                    <a:gd name="connsiteY77" fmla="*/ 20687 h 31055"/>
                    <a:gd name="connsiteX78" fmla="*/ 27436 w 30425"/>
                    <a:gd name="connsiteY78" fmla="*/ 21544 h 31055"/>
                    <a:gd name="connsiteX79" fmla="*/ 30008 w 30425"/>
                    <a:gd name="connsiteY79" fmla="*/ 20878 h 31055"/>
                    <a:gd name="connsiteX80" fmla="*/ 28389 w 30425"/>
                    <a:gd name="connsiteY80" fmla="*/ 19544 h 31055"/>
                    <a:gd name="connsiteX81" fmla="*/ 26293 w 30425"/>
                    <a:gd name="connsiteY81" fmla="*/ 19544 h 31055"/>
                    <a:gd name="connsiteX82" fmla="*/ 26769 w 30425"/>
                    <a:gd name="connsiteY82" fmla="*/ 17258 h 31055"/>
                    <a:gd name="connsiteX83" fmla="*/ 28579 w 30425"/>
                    <a:gd name="connsiteY83" fmla="*/ 17734 h 31055"/>
                    <a:gd name="connsiteX84" fmla="*/ 29722 w 30425"/>
                    <a:gd name="connsiteY84" fmla="*/ 17163 h 31055"/>
                    <a:gd name="connsiteX85" fmla="*/ 28674 w 30425"/>
                    <a:gd name="connsiteY85" fmla="*/ 17163 h 31055"/>
                    <a:gd name="connsiteX86" fmla="*/ 26865 w 30425"/>
                    <a:gd name="connsiteY86" fmla="*/ 17163 h 31055"/>
                    <a:gd name="connsiteX87" fmla="*/ 26865 w 30425"/>
                    <a:gd name="connsiteY87" fmla="*/ 14782 h 31055"/>
                    <a:gd name="connsiteX88" fmla="*/ 27341 w 30425"/>
                    <a:gd name="connsiteY88" fmla="*/ 14401 h 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0425" h="31055">
                      <a:moveTo>
                        <a:pt x="27341" y="14401"/>
                      </a:moveTo>
                      <a:cubicBezTo>
                        <a:pt x="28293" y="15258"/>
                        <a:pt x="29627" y="16210"/>
                        <a:pt x="29341" y="12686"/>
                      </a:cubicBezTo>
                      <a:cubicBezTo>
                        <a:pt x="29055" y="9162"/>
                        <a:pt x="27817" y="10781"/>
                        <a:pt x="27246" y="12115"/>
                      </a:cubicBezTo>
                      <a:cubicBezTo>
                        <a:pt x="26674" y="13448"/>
                        <a:pt x="26293" y="12877"/>
                        <a:pt x="25626" y="13162"/>
                      </a:cubicBezTo>
                      <a:cubicBezTo>
                        <a:pt x="25455" y="12198"/>
                        <a:pt x="25131" y="11267"/>
                        <a:pt x="24674" y="10400"/>
                      </a:cubicBezTo>
                      <a:lnTo>
                        <a:pt x="23531" y="8686"/>
                      </a:lnTo>
                      <a:cubicBezTo>
                        <a:pt x="23826" y="8220"/>
                        <a:pt x="24312" y="7907"/>
                        <a:pt x="24864" y="7828"/>
                      </a:cubicBezTo>
                      <a:cubicBezTo>
                        <a:pt x="26293" y="7828"/>
                        <a:pt x="27817" y="7828"/>
                        <a:pt x="25436" y="5257"/>
                      </a:cubicBezTo>
                      <a:cubicBezTo>
                        <a:pt x="23055" y="2685"/>
                        <a:pt x="23150" y="4685"/>
                        <a:pt x="23436" y="6114"/>
                      </a:cubicBezTo>
                      <a:cubicBezTo>
                        <a:pt x="23455" y="6781"/>
                        <a:pt x="23217" y="7429"/>
                        <a:pt x="22769" y="7924"/>
                      </a:cubicBezTo>
                      <a:cubicBezTo>
                        <a:pt x="21635" y="6788"/>
                        <a:pt x="20273" y="5911"/>
                        <a:pt x="18768" y="5352"/>
                      </a:cubicBezTo>
                      <a:cubicBezTo>
                        <a:pt x="18768" y="4590"/>
                        <a:pt x="19340" y="3447"/>
                        <a:pt x="20007" y="3161"/>
                      </a:cubicBezTo>
                      <a:cubicBezTo>
                        <a:pt x="20673" y="2875"/>
                        <a:pt x="22769" y="2018"/>
                        <a:pt x="19530" y="589"/>
                      </a:cubicBezTo>
                      <a:cubicBezTo>
                        <a:pt x="16292" y="-839"/>
                        <a:pt x="17149" y="589"/>
                        <a:pt x="18006" y="2113"/>
                      </a:cubicBezTo>
                      <a:cubicBezTo>
                        <a:pt x="18864" y="3637"/>
                        <a:pt x="18006" y="4209"/>
                        <a:pt x="18006" y="4971"/>
                      </a:cubicBezTo>
                      <a:cubicBezTo>
                        <a:pt x="17120" y="4872"/>
                        <a:pt x="16225" y="4872"/>
                        <a:pt x="15339" y="4971"/>
                      </a:cubicBezTo>
                      <a:cubicBezTo>
                        <a:pt x="15235" y="4149"/>
                        <a:pt x="15235" y="3316"/>
                        <a:pt x="15339" y="2494"/>
                      </a:cubicBezTo>
                      <a:cubicBezTo>
                        <a:pt x="15339" y="1637"/>
                        <a:pt x="16101" y="1256"/>
                        <a:pt x="14577" y="1542"/>
                      </a:cubicBezTo>
                      <a:cubicBezTo>
                        <a:pt x="13053" y="1828"/>
                        <a:pt x="13815" y="2113"/>
                        <a:pt x="14577" y="2590"/>
                      </a:cubicBezTo>
                      <a:cubicBezTo>
                        <a:pt x="14720" y="3376"/>
                        <a:pt x="14720" y="4184"/>
                        <a:pt x="14577" y="4971"/>
                      </a:cubicBezTo>
                      <a:lnTo>
                        <a:pt x="12482" y="4971"/>
                      </a:lnTo>
                      <a:cubicBezTo>
                        <a:pt x="12291" y="4547"/>
                        <a:pt x="12291" y="4061"/>
                        <a:pt x="12482" y="3637"/>
                      </a:cubicBezTo>
                      <a:cubicBezTo>
                        <a:pt x="13149" y="2399"/>
                        <a:pt x="13911" y="970"/>
                        <a:pt x="10482" y="1923"/>
                      </a:cubicBezTo>
                      <a:cubicBezTo>
                        <a:pt x="7053" y="2875"/>
                        <a:pt x="8863" y="3637"/>
                        <a:pt x="10482" y="4018"/>
                      </a:cubicBezTo>
                      <a:cubicBezTo>
                        <a:pt x="12101" y="4399"/>
                        <a:pt x="11244" y="4685"/>
                        <a:pt x="11529" y="5161"/>
                      </a:cubicBezTo>
                      <a:lnTo>
                        <a:pt x="9243" y="6114"/>
                      </a:lnTo>
                      <a:cubicBezTo>
                        <a:pt x="8462" y="6576"/>
                        <a:pt x="7729" y="7119"/>
                        <a:pt x="7053" y="7733"/>
                      </a:cubicBezTo>
                      <a:cubicBezTo>
                        <a:pt x="7053" y="7733"/>
                        <a:pt x="7053" y="7162"/>
                        <a:pt x="7053" y="6876"/>
                      </a:cubicBezTo>
                      <a:cubicBezTo>
                        <a:pt x="7053" y="6590"/>
                        <a:pt x="7053" y="3923"/>
                        <a:pt x="4481" y="6114"/>
                      </a:cubicBezTo>
                      <a:cubicBezTo>
                        <a:pt x="1909" y="8305"/>
                        <a:pt x="3814" y="8400"/>
                        <a:pt x="5243" y="8209"/>
                      </a:cubicBezTo>
                      <a:cubicBezTo>
                        <a:pt x="5643" y="8055"/>
                        <a:pt x="6081" y="8055"/>
                        <a:pt x="6481" y="8209"/>
                      </a:cubicBezTo>
                      <a:cubicBezTo>
                        <a:pt x="5919" y="8901"/>
                        <a:pt x="5414" y="9633"/>
                        <a:pt x="4957" y="10400"/>
                      </a:cubicBezTo>
                      <a:cubicBezTo>
                        <a:pt x="4538" y="10127"/>
                        <a:pt x="4185" y="9771"/>
                        <a:pt x="3909" y="9352"/>
                      </a:cubicBezTo>
                      <a:cubicBezTo>
                        <a:pt x="3909" y="8686"/>
                        <a:pt x="3909" y="8305"/>
                        <a:pt x="2957" y="9352"/>
                      </a:cubicBezTo>
                      <a:cubicBezTo>
                        <a:pt x="2004" y="10400"/>
                        <a:pt x="2957" y="10019"/>
                        <a:pt x="3528" y="9924"/>
                      </a:cubicBezTo>
                      <a:lnTo>
                        <a:pt x="4862" y="10591"/>
                      </a:lnTo>
                      <a:cubicBezTo>
                        <a:pt x="4567" y="11241"/>
                        <a:pt x="4309" y="11909"/>
                        <a:pt x="4100" y="12591"/>
                      </a:cubicBezTo>
                      <a:cubicBezTo>
                        <a:pt x="3624" y="12591"/>
                        <a:pt x="3243" y="12591"/>
                        <a:pt x="3052" y="12019"/>
                      </a:cubicBezTo>
                      <a:cubicBezTo>
                        <a:pt x="2862" y="11448"/>
                        <a:pt x="1338" y="9638"/>
                        <a:pt x="576" y="13067"/>
                      </a:cubicBezTo>
                      <a:cubicBezTo>
                        <a:pt x="-186" y="16496"/>
                        <a:pt x="1433" y="15258"/>
                        <a:pt x="2385" y="14210"/>
                      </a:cubicBezTo>
                      <a:cubicBezTo>
                        <a:pt x="2890" y="14089"/>
                        <a:pt x="3404" y="14089"/>
                        <a:pt x="3909" y="14210"/>
                      </a:cubicBezTo>
                      <a:cubicBezTo>
                        <a:pt x="3719" y="15409"/>
                        <a:pt x="3719" y="16630"/>
                        <a:pt x="3909" y="17830"/>
                      </a:cubicBezTo>
                      <a:cubicBezTo>
                        <a:pt x="3309" y="18120"/>
                        <a:pt x="2604" y="18120"/>
                        <a:pt x="2004" y="17830"/>
                      </a:cubicBezTo>
                      <a:cubicBezTo>
                        <a:pt x="957" y="16972"/>
                        <a:pt x="-377" y="16115"/>
                        <a:pt x="99" y="19639"/>
                      </a:cubicBezTo>
                      <a:cubicBezTo>
                        <a:pt x="576" y="23164"/>
                        <a:pt x="1528" y="21449"/>
                        <a:pt x="2195" y="20116"/>
                      </a:cubicBezTo>
                      <a:cubicBezTo>
                        <a:pt x="2862" y="18782"/>
                        <a:pt x="3338" y="19163"/>
                        <a:pt x="4100" y="18877"/>
                      </a:cubicBezTo>
                      <a:cubicBezTo>
                        <a:pt x="4281" y="19704"/>
                        <a:pt x="4576" y="20504"/>
                        <a:pt x="4957" y="21259"/>
                      </a:cubicBezTo>
                      <a:lnTo>
                        <a:pt x="3624" y="21925"/>
                      </a:lnTo>
                      <a:cubicBezTo>
                        <a:pt x="2862" y="21925"/>
                        <a:pt x="2481" y="21925"/>
                        <a:pt x="3624" y="22783"/>
                      </a:cubicBezTo>
                      <a:cubicBezTo>
                        <a:pt x="4767" y="23640"/>
                        <a:pt x="4290" y="22783"/>
                        <a:pt x="4386" y="22783"/>
                      </a:cubicBezTo>
                      <a:cubicBezTo>
                        <a:pt x="4710" y="22403"/>
                        <a:pt x="5100" y="22080"/>
                        <a:pt x="5529" y="21830"/>
                      </a:cubicBezTo>
                      <a:cubicBezTo>
                        <a:pt x="5824" y="22404"/>
                        <a:pt x="6176" y="22947"/>
                        <a:pt x="6576" y="23449"/>
                      </a:cubicBezTo>
                      <a:cubicBezTo>
                        <a:pt x="6224" y="24048"/>
                        <a:pt x="5633" y="24465"/>
                        <a:pt x="4957" y="24592"/>
                      </a:cubicBezTo>
                      <a:cubicBezTo>
                        <a:pt x="3624" y="24592"/>
                        <a:pt x="2004" y="24592"/>
                        <a:pt x="4481" y="27164"/>
                      </a:cubicBezTo>
                      <a:cubicBezTo>
                        <a:pt x="6957" y="29736"/>
                        <a:pt x="6767" y="27736"/>
                        <a:pt x="6481" y="26307"/>
                      </a:cubicBezTo>
                      <a:cubicBezTo>
                        <a:pt x="6195" y="24878"/>
                        <a:pt x="6481" y="24878"/>
                        <a:pt x="7243" y="24116"/>
                      </a:cubicBezTo>
                      <a:cubicBezTo>
                        <a:pt x="8424" y="25379"/>
                        <a:pt x="9891" y="26328"/>
                        <a:pt x="11529" y="26878"/>
                      </a:cubicBezTo>
                      <a:cubicBezTo>
                        <a:pt x="11529" y="27450"/>
                        <a:pt x="11529" y="27926"/>
                        <a:pt x="10767" y="28117"/>
                      </a:cubicBezTo>
                      <a:cubicBezTo>
                        <a:pt x="10005" y="28307"/>
                        <a:pt x="8100" y="29450"/>
                        <a:pt x="11434" y="30593"/>
                      </a:cubicBezTo>
                      <a:cubicBezTo>
                        <a:pt x="14768" y="31736"/>
                        <a:pt x="13720" y="30593"/>
                        <a:pt x="12863" y="28974"/>
                      </a:cubicBezTo>
                      <a:cubicBezTo>
                        <a:pt x="12663" y="28421"/>
                        <a:pt x="12663" y="27813"/>
                        <a:pt x="12863" y="27259"/>
                      </a:cubicBezTo>
                      <a:cubicBezTo>
                        <a:pt x="13625" y="27351"/>
                        <a:pt x="14387" y="27351"/>
                        <a:pt x="15149" y="27259"/>
                      </a:cubicBezTo>
                      <a:cubicBezTo>
                        <a:pt x="15225" y="27860"/>
                        <a:pt x="15225" y="28468"/>
                        <a:pt x="15149" y="29069"/>
                      </a:cubicBezTo>
                      <a:cubicBezTo>
                        <a:pt x="14673" y="29926"/>
                        <a:pt x="14292" y="30307"/>
                        <a:pt x="15816" y="30022"/>
                      </a:cubicBezTo>
                      <a:cubicBezTo>
                        <a:pt x="17340" y="29736"/>
                        <a:pt x="16673" y="30022"/>
                        <a:pt x="15816" y="29069"/>
                      </a:cubicBezTo>
                      <a:cubicBezTo>
                        <a:pt x="15673" y="28474"/>
                        <a:pt x="15673" y="27855"/>
                        <a:pt x="15816" y="27259"/>
                      </a:cubicBezTo>
                      <a:cubicBezTo>
                        <a:pt x="16578" y="27351"/>
                        <a:pt x="17340" y="27351"/>
                        <a:pt x="18101" y="27259"/>
                      </a:cubicBezTo>
                      <a:cubicBezTo>
                        <a:pt x="18292" y="27683"/>
                        <a:pt x="18292" y="28169"/>
                        <a:pt x="18101" y="28593"/>
                      </a:cubicBezTo>
                      <a:cubicBezTo>
                        <a:pt x="17435" y="29736"/>
                        <a:pt x="16863" y="31260"/>
                        <a:pt x="20197" y="30117"/>
                      </a:cubicBezTo>
                      <a:cubicBezTo>
                        <a:pt x="23531" y="28974"/>
                        <a:pt x="21626" y="28307"/>
                        <a:pt x="20197" y="28021"/>
                      </a:cubicBezTo>
                      <a:cubicBezTo>
                        <a:pt x="18768" y="27736"/>
                        <a:pt x="19435" y="27450"/>
                        <a:pt x="19054" y="26974"/>
                      </a:cubicBezTo>
                      <a:cubicBezTo>
                        <a:pt x="19749" y="26765"/>
                        <a:pt x="20426" y="26477"/>
                        <a:pt x="21054" y="26116"/>
                      </a:cubicBezTo>
                      <a:cubicBezTo>
                        <a:pt x="21483" y="25897"/>
                        <a:pt x="21902" y="25643"/>
                        <a:pt x="22293" y="25354"/>
                      </a:cubicBezTo>
                      <a:cubicBezTo>
                        <a:pt x="22293" y="25354"/>
                        <a:pt x="22769" y="26212"/>
                        <a:pt x="22293" y="26593"/>
                      </a:cubicBezTo>
                      <a:cubicBezTo>
                        <a:pt x="21816" y="26974"/>
                        <a:pt x="21721" y="29545"/>
                        <a:pt x="24674" y="27640"/>
                      </a:cubicBezTo>
                      <a:cubicBezTo>
                        <a:pt x="27626" y="25735"/>
                        <a:pt x="25722" y="25545"/>
                        <a:pt x="24674" y="25545"/>
                      </a:cubicBezTo>
                      <a:cubicBezTo>
                        <a:pt x="24074" y="25454"/>
                        <a:pt x="23540" y="25150"/>
                        <a:pt x="23150" y="24688"/>
                      </a:cubicBezTo>
                      <a:cubicBezTo>
                        <a:pt x="24369" y="23589"/>
                        <a:pt x="25322" y="22219"/>
                        <a:pt x="25912" y="20687"/>
                      </a:cubicBezTo>
                      <a:cubicBezTo>
                        <a:pt x="26503" y="20786"/>
                        <a:pt x="27046" y="21089"/>
                        <a:pt x="27436" y="21544"/>
                      </a:cubicBezTo>
                      <a:cubicBezTo>
                        <a:pt x="28008" y="22783"/>
                        <a:pt x="28770" y="24211"/>
                        <a:pt x="30008" y="20878"/>
                      </a:cubicBezTo>
                      <a:cubicBezTo>
                        <a:pt x="31246" y="17544"/>
                        <a:pt x="29436" y="18592"/>
                        <a:pt x="28389" y="19544"/>
                      </a:cubicBezTo>
                      <a:cubicBezTo>
                        <a:pt x="27703" y="19745"/>
                        <a:pt x="26979" y="19745"/>
                        <a:pt x="26293" y="19544"/>
                      </a:cubicBezTo>
                      <a:cubicBezTo>
                        <a:pt x="26588" y="18816"/>
                        <a:pt x="26750" y="18042"/>
                        <a:pt x="26769" y="17258"/>
                      </a:cubicBezTo>
                      <a:cubicBezTo>
                        <a:pt x="27398" y="17309"/>
                        <a:pt x="28008" y="17471"/>
                        <a:pt x="28579" y="17734"/>
                      </a:cubicBezTo>
                      <a:cubicBezTo>
                        <a:pt x="29436" y="18306"/>
                        <a:pt x="29722" y="18687"/>
                        <a:pt x="29722" y="17163"/>
                      </a:cubicBezTo>
                      <a:cubicBezTo>
                        <a:pt x="29722" y="15639"/>
                        <a:pt x="29246" y="16306"/>
                        <a:pt x="28674" y="17163"/>
                      </a:cubicBezTo>
                      <a:cubicBezTo>
                        <a:pt x="28103" y="18020"/>
                        <a:pt x="27626" y="17163"/>
                        <a:pt x="26865" y="17163"/>
                      </a:cubicBezTo>
                      <a:cubicBezTo>
                        <a:pt x="26912" y="16370"/>
                        <a:pt x="26912" y="15575"/>
                        <a:pt x="26865" y="14782"/>
                      </a:cubicBezTo>
                      <a:cubicBezTo>
                        <a:pt x="26998" y="14628"/>
                        <a:pt x="27160" y="14500"/>
                        <a:pt x="27341" y="144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1" name="任意多边形: 形状 780"/>
                <p:cNvSpPr/>
                <p:nvPr>
                  <p:custDataLst>
                    <p:tags r:id="rId70"/>
                  </p:custDataLst>
                </p:nvPr>
              </p:nvSpPr>
              <p:spPr>
                <a:xfrm>
                  <a:off x="9136814" y="2062078"/>
                  <a:ext cx="75658" cy="77779"/>
                </a:xfrm>
                <a:custGeom>
                  <a:avLst/>
                  <a:gdLst>
                    <a:gd name="connsiteX0" fmla="*/ 54743 w 59117"/>
                    <a:gd name="connsiteY0" fmla="*/ 28383 h 60774"/>
                    <a:gd name="connsiteX1" fmla="*/ 58743 w 59117"/>
                    <a:gd name="connsiteY1" fmla="*/ 24954 h 60774"/>
                    <a:gd name="connsiteX2" fmla="*/ 54647 w 59117"/>
                    <a:gd name="connsiteY2" fmla="*/ 23811 h 60774"/>
                    <a:gd name="connsiteX3" fmla="*/ 51409 w 59117"/>
                    <a:gd name="connsiteY3" fmla="*/ 25907 h 60774"/>
                    <a:gd name="connsiteX4" fmla="*/ 49409 w 59117"/>
                    <a:gd name="connsiteY4" fmla="*/ 20287 h 60774"/>
                    <a:gd name="connsiteX5" fmla="*/ 47123 w 59117"/>
                    <a:gd name="connsiteY5" fmla="*/ 16953 h 60774"/>
                    <a:gd name="connsiteX6" fmla="*/ 49885 w 59117"/>
                    <a:gd name="connsiteY6" fmla="*/ 15239 h 60774"/>
                    <a:gd name="connsiteX7" fmla="*/ 51028 w 59117"/>
                    <a:gd name="connsiteY7" fmla="*/ 10095 h 60774"/>
                    <a:gd name="connsiteX8" fmla="*/ 47027 w 59117"/>
                    <a:gd name="connsiteY8" fmla="*/ 11714 h 60774"/>
                    <a:gd name="connsiteX9" fmla="*/ 45694 w 59117"/>
                    <a:gd name="connsiteY9" fmla="*/ 15429 h 60774"/>
                    <a:gd name="connsiteX10" fmla="*/ 37693 w 59117"/>
                    <a:gd name="connsiteY10" fmla="*/ 10190 h 60774"/>
                    <a:gd name="connsiteX11" fmla="*/ 40074 w 59117"/>
                    <a:gd name="connsiteY11" fmla="*/ 5809 h 60774"/>
                    <a:gd name="connsiteX12" fmla="*/ 39026 w 59117"/>
                    <a:gd name="connsiteY12" fmla="*/ 570 h 60774"/>
                    <a:gd name="connsiteX13" fmla="*/ 35978 w 59117"/>
                    <a:gd name="connsiteY13" fmla="*/ 3713 h 60774"/>
                    <a:gd name="connsiteX14" fmla="*/ 35978 w 59117"/>
                    <a:gd name="connsiteY14" fmla="*/ 9524 h 60774"/>
                    <a:gd name="connsiteX15" fmla="*/ 30644 w 59117"/>
                    <a:gd name="connsiteY15" fmla="*/ 8666 h 60774"/>
                    <a:gd name="connsiteX16" fmla="*/ 30644 w 59117"/>
                    <a:gd name="connsiteY16" fmla="*/ 3713 h 60774"/>
                    <a:gd name="connsiteX17" fmla="*/ 29025 w 59117"/>
                    <a:gd name="connsiteY17" fmla="*/ 1808 h 60774"/>
                    <a:gd name="connsiteX18" fmla="*/ 29025 w 59117"/>
                    <a:gd name="connsiteY18" fmla="*/ 3904 h 60774"/>
                    <a:gd name="connsiteX19" fmla="*/ 29978 w 59117"/>
                    <a:gd name="connsiteY19" fmla="*/ 8666 h 60774"/>
                    <a:gd name="connsiteX20" fmla="*/ 25787 w 59117"/>
                    <a:gd name="connsiteY20" fmla="*/ 8666 h 60774"/>
                    <a:gd name="connsiteX21" fmla="*/ 25787 w 59117"/>
                    <a:gd name="connsiteY21" fmla="*/ 5904 h 60774"/>
                    <a:gd name="connsiteX22" fmla="*/ 21691 w 59117"/>
                    <a:gd name="connsiteY22" fmla="*/ 2475 h 60774"/>
                    <a:gd name="connsiteX23" fmla="*/ 21691 w 59117"/>
                    <a:gd name="connsiteY23" fmla="*/ 6761 h 60774"/>
                    <a:gd name="connsiteX24" fmla="*/ 23882 w 59117"/>
                    <a:gd name="connsiteY24" fmla="*/ 9143 h 60774"/>
                    <a:gd name="connsiteX25" fmla="*/ 19214 w 59117"/>
                    <a:gd name="connsiteY25" fmla="*/ 11048 h 60774"/>
                    <a:gd name="connsiteX26" fmla="*/ 14833 w 59117"/>
                    <a:gd name="connsiteY26" fmla="*/ 14286 h 60774"/>
                    <a:gd name="connsiteX27" fmla="*/ 14166 w 59117"/>
                    <a:gd name="connsiteY27" fmla="*/ 12381 h 60774"/>
                    <a:gd name="connsiteX28" fmla="*/ 9023 w 59117"/>
                    <a:gd name="connsiteY28" fmla="*/ 11048 h 60774"/>
                    <a:gd name="connsiteX29" fmla="*/ 10547 w 59117"/>
                    <a:gd name="connsiteY29" fmla="*/ 15143 h 60774"/>
                    <a:gd name="connsiteX30" fmla="*/ 13119 w 59117"/>
                    <a:gd name="connsiteY30" fmla="*/ 16001 h 60774"/>
                    <a:gd name="connsiteX31" fmla="*/ 10070 w 59117"/>
                    <a:gd name="connsiteY31" fmla="*/ 20382 h 60774"/>
                    <a:gd name="connsiteX32" fmla="*/ 7975 w 59117"/>
                    <a:gd name="connsiteY32" fmla="*/ 18382 h 60774"/>
                    <a:gd name="connsiteX33" fmla="*/ 6070 w 59117"/>
                    <a:gd name="connsiteY33" fmla="*/ 18382 h 60774"/>
                    <a:gd name="connsiteX34" fmla="*/ 7118 w 59117"/>
                    <a:gd name="connsiteY34" fmla="*/ 19620 h 60774"/>
                    <a:gd name="connsiteX35" fmla="*/ 9785 w 59117"/>
                    <a:gd name="connsiteY35" fmla="*/ 21049 h 60774"/>
                    <a:gd name="connsiteX36" fmla="*/ 8356 w 59117"/>
                    <a:gd name="connsiteY36" fmla="*/ 25049 h 60774"/>
                    <a:gd name="connsiteX37" fmla="*/ 6165 w 59117"/>
                    <a:gd name="connsiteY37" fmla="*/ 23906 h 60774"/>
                    <a:gd name="connsiteX38" fmla="*/ 1307 w 59117"/>
                    <a:gd name="connsiteY38" fmla="*/ 26002 h 60774"/>
                    <a:gd name="connsiteX39" fmla="*/ 4927 w 59117"/>
                    <a:gd name="connsiteY39" fmla="*/ 28288 h 60774"/>
                    <a:gd name="connsiteX40" fmla="*/ 7880 w 59117"/>
                    <a:gd name="connsiteY40" fmla="*/ 27335 h 60774"/>
                    <a:gd name="connsiteX41" fmla="*/ 7880 w 59117"/>
                    <a:gd name="connsiteY41" fmla="*/ 34670 h 60774"/>
                    <a:gd name="connsiteX42" fmla="*/ 4165 w 59117"/>
                    <a:gd name="connsiteY42" fmla="*/ 34670 h 60774"/>
                    <a:gd name="connsiteX43" fmla="*/ 164 w 59117"/>
                    <a:gd name="connsiteY43" fmla="*/ 38194 h 60774"/>
                    <a:gd name="connsiteX44" fmla="*/ 4355 w 59117"/>
                    <a:gd name="connsiteY44" fmla="*/ 39242 h 60774"/>
                    <a:gd name="connsiteX45" fmla="*/ 8356 w 59117"/>
                    <a:gd name="connsiteY45" fmla="*/ 36860 h 60774"/>
                    <a:gd name="connsiteX46" fmla="*/ 10070 w 59117"/>
                    <a:gd name="connsiteY46" fmla="*/ 41528 h 60774"/>
                    <a:gd name="connsiteX47" fmla="*/ 7308 w 59117"/>
                    <a:gd name="connsiteY47" fmla="*/ 42861 h 60774"/>
                    <a:gd name="connsiteX48" fmla="*/ 6546 w 59117"/>
                    <a:gd name="connsiteY48" fmla="*/ 44576 h 60774"/>
                    <a:gd name="connsiteX49" fmla="*/ 8165 w 59117"/>
                    <a:gd name="connsiteY49" fmla="*/ 44576 h 60774"/>
                    <a:gd name="connsiteX50" fmla="*/ 10356 w 59117"/>
                    <a:gd name="connsiteY50" fmla="*/ 42671 h 60774"/>
                    <a:gd name="connsiteX51" fmla="*/ 12547 w 59117"/>
                    <a:gd name="connsiteY51" fmla="*/ 45814 h 60774"/>
                    <a:gd name="connsiteX52" fmla="*/ 9308 w 59117"/>
                    <a:gd name="connsiteY52" fmla="*/ 48195 h 60774"/>
                    <a:gd name="connsiteX53" fmla="*/ 8356 w 59117"/>
                    <a:gd name="connsiteY53" fmla="*/ 53434 h 60774"/>
                    <a:gd name="connsiteX54" fmla="*/ 12261 w 59117"/>
                    <a:gd name="connsiteY54" fmla="*/ 51624 h 60774"/>
                    <a:gd name="connsiteX55" fmla="*/ 13976 w 59117"/>
                    <a:gd name="connsiteY55" fmla="*/ 47338 h 60774"/>
                    <a:gd name="connsiteX56" fmla="*/ 22548 w 59117"/>
                    <a:gd name="connsiteY56" fmla="*/ 52862 h 60774"/>
                    <a:gd name="connsiteX57" fmla="*/ 20929 w 59117"/>
                    <a:gd name="connsiteY57" fmla="*/ 55244 h 60774"/>
                    <a:gd name="connsiteX58" fmla="*/ 22358 w 59117"/>
                    <a:gd name="connsiteY58" fmla="*/ 60292 h 60774"/>
                    <a:gd name="connsiteX59" fmla="*/ 25120 w 59117"/>
                    <a:gd name="connsiteY59" fmla="*/ 57053 h 60774"/>
                    <a:gd name="connsiteX60" fmla="*/ 25120 w 59117"/>
                    <a:gd name="connsiteY60" fmla="*/ 53529 h 60774"/>
                    <a:gd name="connsiteX61" fmla="*/ 29692 w 59117"/>
                    <a:gd name="connsiteY61" fmla="*/ 54196 h 60774"/>
                    <a:gd name="connsiteX62" fmla="*/ 29216 w 59117"/>
                    <a:gd name="connsiteY62" fmla="*/ 57815 h 60774"/>
                    <a:gd name="connsiteX63" fmla="*/ 30740 w 59117"/>
                    <a:gd name="connsiteY63" fmla="*/ 59720 h 60774"/>
                    <a:gd name="connsiteX64" fmla="*/ 30740 w 59117"/>
                    <a:gd name="connsiteY64" fmla="*/ 57720 h 60774"/>
                    <a:gd name="connsiteX65" fmla="*/ 30168 w 59117"/>
                    <a:gd name="connsiteY65" fmla="*/ 54196 h 60774"/>
                    <a:gd name="connsiteX66" fmla="*/ 34740 w 59117"/>
                    <a:gd name="connsiteY66" fmla="*/ 54196 h 60774"/>
                    <a:gd name="connsiteX67" fmla="*/ 34740 w 59117"/>
                    <a:gd name="connsiteY67" fmla="*/ 56863 h 60774"/>
                    <a:gd name="connsiteX68" fmla="*/ 38931 w 59117"/>
                    <a:gd name="connsiteY68" fmla="*/ 60006 h 60774"/>
                    <a:gd name="connsiteX69" fmla="*/ 38931 w 59117"/>
                    <a:gd name="connsiteY69" fmla="*/ 55720 h 60774"/>
                    <a:gd name="connsiteX70" fmla="*/ 36645 w 59117"/>
                    <a:gd name="connsiteY70" fmla="*/ 53720 h 60774"/>
                    <a:gd name="connsiteX71" fmla="*/ 40741 w 59117"/>
                    <a:gd name="connsiteY71" fmla="*/ 51910 h 60774"/>
                    <a:gd name="connsiteX72" fmla="*/ 43122 w 59117"/>
                    <a:gd name="connsiteY72" fmla="*/ 50291 h 60774"/>
                    <a:gd name="connsiteX73" fmla="*/ 43979 w 59117"/>
                    <a:gd name="connsiteY73" fmla="*/ 52958 h 60774"/>
                    <a:gd name="connsiteX74" fmla="*/ 48837 w 59117"/>
                    <a:gd name="connsiteY74" fmla="*/ 55053 h 60774"/>
                    <a:gd name="connsiteX75" fmla="*/ 47980 w 59117"/>
                    <a:gd name="connsiteY75" fmla="*/ 50767 h 60774"/>
                    <a:gd name="connsiteX76" fmla="*/ 44837 w 59117"/>
                    <a:gd name="connsiteY76" fmla="*/ 48957 h 60774"/>
                    <a:gd name="connsiteX77" fmla="*/ 50552 w 59117"/>
                    <a:gd name="connsiteY77" fmla="*/ 40956 h 60774"/>
                    <a:gd name="connsiteX78" fmla="*/ 53504 w 59117"/>
                    <a:gd name="connsiteY78" fmla="*/ 42766 h 60774"/>
                    <a:gd name="connsiteX79" fmla="*/ 58648 w 59117"/>
                    <a:gd name="connsiteY79" fmla="*/ 41432 h 60774"/>
                    <a:gd name="connsiteX80" fmla="*/ 55409 w 59117"/>
                    <a:gd name="connsiteY80" fmla="*/ 38575 h 60774"/>
                    <a:gd name="connsiteX81" fmla="*/ 51314 w 59117"/>
                    <a:gd name="connsiteY81" fmla="*/ 38575 h 60774"/>
                    <a:gd name="connsiteX82" fmla="*/ 52361 w 59117"/>
                    <a:gd name="connsiteY82" fmla="*/ 34003 h 60774"/>
                    <a:gd name="connsiteX83" fmla="*/ 55981 w 59117"/>
                    <a:gd name="connsiteY83" fmla="*/ 34955 h 60774"/>
                    <a:gd name="connsiteX84" fmla="*/ 58172 w 59117"/>
                    <a:gd name="connsiteY84" fmla="*/ 33812 h 60774"/>
                    <a:gd name="connsiteX85" fmla="*/ 56171 w 59117"/>
                    <a:gd name="connsiteY85" fmla="*/ 33050 h 60774"/>
                    <a:gd name="connsiteX86" fmla="*/ 52361 w 59117"/>
                    <a:gd name="connsiteY86" fmla="*/ 33050 h 60774"/>
                    <a:gd name="connsiteX87" fmla="*/ 52361 w 59117"/>
                    <a:gd name="connsiteY87" fmla="*/ 28288 h 60774"/>
                    <a:gd name="connsiteX88" fmla="*/ 54743 w 59117"/>
                    <a:gd name="connsiteY88" fmla="*/ 28383 h 6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117" h="60774">
                      <a:moveTo>
                        <a:pt x="54743" y="28383"/>
                      </a:moveTo>
                      <a:cubicBezTo>
                        <a:pt x="56838" y="30193"/>
                        <a:pt x="59410" y="32003"/>
                        <a:pt x="58743" y="24954"/>
                      </a:cubicBezTo>
                      <a:cubicBezTo>
                        <a:pt x="58743" y="20668"/>
                        <a:pt x="55886" y="21239"/>
                        <a:pt x="54647" y="23811"/>
                      </a:cubicBezTo>
                      <a:cubicBezTo>
                        <a:pt x="53857" y="24876"/>
                        <a:pt x="52704" y="25620"/>
                        <a:pt x="51409" y="25907"/>
                      </a:cubicBezTo>
                      <a:cubicBezTo>
                        <a:pt x="51018" y="23947"/>
                        <a:pt x="50342" y="22055"/>
                        <a:pt x="49409" y="20287"/>
                      </a:cubicBezTo>
                      <a:cubicBezTo>
                        <a:pt x="48723" y="19124"/>
                        <a:pt x="47961" y="18010"/>
                        <a:pt x="47123" y="16953"/>
                      </a:cubicBezTo>
                      <a:cubicBezTo>
                        <a:pt x="47809" y="16069"/>
                        <a:pt x="48790" y="15461"/>
                        <a:pt x="49885" y="15239"/>
                      </a:cubicBezTo>
                      <a:cubicBezTo>
                        <a:pt x="52647" y="15239"/>
                        <a:pt x="55886" y="15239"/>
                        <a:pt x="51028" y="10095"/>
                      </a:cubicBezTo>
                      <a:cubicBezTo>
                        <a:pt x="48075" y="6952"/>
                        <a:pt x="46361" y="8857"/>
                        <a:pt x="47027" y="11714"/>
                      </a:cubicBezTo>
                      <a:cubicBezTo>
                        <a:pt x="46989" y="13062"/>
                        <a:pt x="46523" y="14363"/>
                        <a:pt x="45694" y="15429"/>
                      </a:cubicBezTo>
                      <a:cubicBezTo>
                        <a:pt x="43398" y="13170"/>
                        <a:pt x="40684" y="11389"/>
                        <a:pt x="37693" y="10190"/>
                      </a:cubicBezTo>
                      <a:cubicBezTo>
                        <a:pt x="37693" y="8666"/>
                        <a:pt x="38741" y="6285"/>
                        <a:pt x="40074" y="5809"/>
                      </a:cubicBezTo>
                      <a:cubicBezTo>
                        <a:pt x="41408" y="5333"/>
                        <a:pt x="45503" y="3428"/>
                        <a:pt x="39026" y="570"/>
                      </a:cubicBezTo>
                      <a:cubicBezTo>
                        <a:pt x="35121" y="-1144"/>
                        <a:pt x="34359" y="1332"/>
                        <a:pt x="35978" y="3713"/>
                      </a:cubicBezTo>
                      <a:cubicBezTo>
                        <a:pt x="37598" y="6095"/>
                        <a:pt x="35978" y="7904"/>
                        <a:pt x="35978" y="9524"/>
                      </a:cubicBezTo>
                      <a:cubicBezTo>
                        <a:pt x="34245" y="8999"/>
                        <a:pt x="32454" y="8711"/>
                        <a:pt x="30644" y="8666"/>
                      </a:cubicBezTo>
                      <a:cubicBezTo>
                        <a:pt x="30340" y="7029"/>
                        <a:pt x="30340" y="5351"/>
                        <a:pt x="30644" y="3713"/>
                      </a:cubicBezTo>
                      <a:cubicBezTo>
                        <a:pt x="31406" y="1999"/>
                        <a:pt x="32073" y="1142"/>
                        <a:pt x="29025" y="1808"/>
                      </a:cubicBezTo>
                      <a:cubicBezTo>
                        <a:pt x="25977" y="2475"/>
                        <a:pt x="27501" y="2951"/>
                        <a:pt x="29025" y="3904"/>
                      </a:cubicBezTo>
                      <a:cubicBezTo>
                        <a:pt x="29702" y="5399"/>
                        <a:pt x="30025" y="7027"/>
                        <a:pt x="29978" y="8666"/>
                      </a:cubicBezTo>
                      <a:cubicBezTo>
                        <a:pt x="28587" y="8521"/>
                        <a:pt x="27177" y="8521"/>
                        <a:pt x="25787" y="8666"/>
                      </a:cubicBezTo>
                      <a:cubicBezTo>
                        <a:pt x="25396" y="7786"/>
                        <a:pt x="25396" y="6784"/>
                        <a:pt x="25787" y="5904"/>
                      </a:cubicBezTo>
                      <a:cubicBezTo>
                        <a:pt x="27215" y="3523"/>
                        <a:pt x="28549" y="665"/>
                        <a:pt x="21691" y="2475"/>
                      </a:cubicBezTo>
                      <a:cubicBezTo>
                        <a:pt x="17595" y="3523"/>
                        <a:pt x="18452" y="5904"/>
                        <a:pt x="21691" y="6761"/>
                      </a:cubicBezTo>
                      <a:cubicBezTo>
                        <a:pt x="22453" y="6761"/>
                        <a:pt x="23215" y="8000"/>
                        <a:pt x="23882" y="9143"/>
                      </a:cubicBezTo>
                      <a:cubicBezTo>
                        <a:pt x="22262" y="9596"/>
                        <a:pt x="20691" y="10235"/>
                        <a:pt x="19214" y="11048"/>
                      </a:cubicBezTo>
                      <a:cubicBezTo>
                        <a:pt x="17614" y="11931"/>
                        <a:pt x="16147" y="13019"/>
                        <a:pt x="14833" y="14286"/>
                      </a:cubicBezTo>
                      <a:cubicBezTo>
                        <a:pt x="14442" y="13722"/>
                        <a:pt x="14214" y="13064"/>
                        <a:pt x="14166" y="12381"/>
                      </a:cubicBezTo>
                      <a:cubicBezTo>
                        <a:pt x="14166" y="9714"/>
                        <a:pt x="14166" y="6476"/>
                        <a:pt x="9023" y="11048"/>
                      </a:cubicBezTo>
                      <a:cubicBezTo>
                        <a:pt x="5784" y="13810"/>
                        <a:pt x="7689" y="15620"/>
                        <a:pt x="10547" y="15143"/>
                      </a:cubicBezTo>
                      <a:cubicBezTo>
                        <a:pt x="11471" y="15137"/>
                        <a:pt x="12376" y="15438"/>
                        <a:pt x="13119" y="16001"/>
                      </a:cubicBezTo>
                      <a:cubicBezTo>
                        <a:pt x="11985" y="17376"/>
                        <a:pt x="10966" y="18842"/>
                        <a:pt x="10070" y="20382"/>
                      </a:cubicBezTo>
                      <a:cubicBezTo>
                        <a:pt x="9261" y="19840"/>
                        <a:pt x="8556" y="19164"/>
                        <a:pt x="7975" y="18382"/>
                      </a:cubicBezTo>
                      <a:cubicBezTo>
                        <a:pt x="7308" y="17048"/>
                        <a:pt x="7118" y="16191"/>
                        <a:pt x="6070" y="18382"/>
                      </a:cubicBezTo>
                      <a:cubicBezTo>
                        <a:pt x="5022" y="20573"/>
                        <a:pt x="6070" y="19811"/>
                        <a:pt x="7118" y="19620"/>
                      </a:cubicBezTo>
                      <a:cubicBezTo>
                        <a:pt x="8165" y="19430"/>
                        <a:pt x="8737" y="20287"/>
                        <a:pt x="9785" y="21049"/>
                      </a:cubicBezTo>
                      <a:cubicBezTo>
                        <a:pt x="9156" y="22321"/>
                        <a:pt x="8670" y="23664"/>
                        <a:pt x="8356" y="25049"/>
                      </a:cubicBezTo>
                      <a:cubicBezTo>
                        <a:pt x="7508" y="24954"/>
                        <a:pt x="6727" y="24546"/>
                        <a:pt x="6165" y="23906"/>
                      </a:cubicBezTo>
                      <a:cubicBezTo>
                        <a:pt x="4736" y="21525"/>
                        <a:pt x="2736" y="19049"/>
                        <a:pt x="1307" y="26002"/>
                      </a:cubicBezTo>
                      <a:cubicBezTo>
                        <a:pt x="355" y="30193"/>
                        <a:pt x="2927" y="30383"/>
                        <a:pt x="4927" y="28288"/>
                      </a:cubicBezTo>
                      <a:cubicBezTo>
                        <a:pt x="5765" y="27621"/>
                        <a:pt x="6813" y="27282"/>
                        <a:pt x="7880" y="27335"/>
                      </a:cubicBezTo>
                      <a:cubicBezTo>
                        <a:pt x="7499" y="29765"/>
                        <a:pt x="7499" y="32240"/>
                        <a:pt x="7880" y="34670"/>
                      </a:cubicBezTo>
                      <a:cubicBezTo>
                        <a:pt x="6689" y="35172"/>
                        <a:pt x="5356" y="35172"/>
                        <a:pt x="4165" y="34670"/>
                      </a:cubicBezTo>
                      <a:cubicBezTo>
                        <a:pt x="1974" y="32955"/>
                        <a:pt x="-693" y="31145"/>
                        <a:pt x="164" y="38194"/>
                      </a:cubicBezTo>
                      <a:cubicBezTo>
                        <a:pt x="641" y="42480"/>
                        <a:pt x="3212" y="41909"/>
                        <a:pt x="4355" y="39242"/>
                      </a:cubicBezTo>
                      <a:cubicBezTo>
                        <a:pt x="5356" y="37993"/>
                        <a:pt x="6775" y="37148"/>
                        <a:pt x="8356" y="36860"/>
                      </a:cubicBezTo>
                      <a:cubicBezTo>
                        <a:pt x="8746" y="38478"/>
                        <a:pt x="9318" y="40044"/>
                        <a:pt x="10070" y="41528"/>
                      </a:cubicBezTo>
                      <a:cubicBezTo>
                        <a:pt x="9213" y="42091"/>
                        <a:pt x="8280" y="42539"/>
                        <a:pt x="7308" y="42861"/>
                      </a:cubicBezTo>
                      <a:cubicBezTo>
                        <a:pt x="5784" y="42861"/>
                        <a:pt x="5022" y="42861"/>
                        <a:pt x="6546" y="44576"/>
                      </a:cubicBezTo>
                      <a:cubicBezTo>
                        <a:pt x="8070" y="46290"/>
                        <a:pt x="7880" y="45242"/>
                        <a:pt x="8165" y="44576"/>
                      </a:cubicBezTo>
                      <a:cubicBezTo>
                        <a:pt x="8451" y="43909"/>
                        <a:pt x="9308" y="43337"/>
                        <a:pt x="10356" y="42671"/>
                      </a:cubicBezTo>
                      <a:cubicBezTo>
                        <a:pt x="11013" y="43771"/>
                        <a:pt x="11737" y="44821"/>
                        <a:pt x="12547" y="45814"/>
                      </a:cubicBezTo>
                      <a:cubicBezTo>
                        <a:pt x="11690" y="46957"/>
                        <a:pt x="10451" y="48195"/>
                        <a:pt x="9308" y="48195"/>
                      </a:cubicBezTo>
                      <a:cubicBezTo>
                        <a:pt x="6546" y="48195"/>
                        <a:pt x="3403" y="48195"/>
                        <a:pt x="8356" y="53434"/>
                      </a:cubicBezTo>
                      <a:cubicBezTo>
                        <a:pt x="11404" y="56482"/>
                        <a:pt x="13023" y="54482"/>
                        <a:pt x="12261" y="51624"/>
                      </a:cubicBezTo>
                      <a:cubicBezTo>
                        <a:pt x="12261" y="50386"/>
                        <a:pt x="13023" y="48671"/>
                        <a:pt x="13976" y="47338"/>
                      </a:cubicBezTo>
                      <a:cubicBezTo>
                        <a:pt x="16366" y="49820"/>
                        <a:pt x="19300" y="51711"/>
                        <a:pt x="22548" y="52862"/>
                      </a:cubicBezTo>
                      <a:cubicBezTo>
                        <a:pt x="22310" y="53826"/>
                        <a:pt x="21739" y="54672"/>
                        <a:pt x="20929" y="55244"/>
                      </a:cubicBezTo>
                      <a:cubicBezTo>
                        <a:pt x="18452" y="56387"/>
                        <a:pt x="15690" y="57911"/>
                        <a:pt x="22358" y="60292"/>
                      </a:cubicBezTo>
                      <a:cubicBezTo>
                        <a:pt x="26358" y="61816"/>
                        <a:pt x="27025" y="59244"/>
                        <a:pt x="25120" y="57053"/>
                      </a:cubicBezTo>
                      <a:cubicBezTo>
                        <a:pt x="24758" y="55907"/>
                        <a:pt x="24758" y="54676"/>
                        <a:pt x="25120" y="53529"/>
                      </a:cubicBezTo>
                      <a:cubicBezTo>
                        <a:pt x="26625" y="53891"/>
                        <a:pt x="28149" y="54114"/>
                        <a:pt x="29692" y="54196"/>
                      </a:cubicBezTo>
                      <a:cubicBezTo>
                        <a:pt x="29768" y="55422"/>
                        <a:pt x="29606" y="56650"/>
                        <a:pt x="29216" y="57815"/>
                      </a:cubicBezTo>
                      <a:cubicBezTo>
                        <a:pt x="28358" y="59435"/>
                        <a:pt x="27596" y="60292"/>
                        <a:pt x="30740" y="59720"/>
                      </a:cubicBezTo>
                      <a:cubicBezTo>
                        <a:pt x="33883" y="59149"/>
                        <a:pt x="32264" y="58768"/>
                        <a:pt x="30740" y="57720"/>
                      </a:cubicBezTo>
                      <a:cubicBezTo>
                        <a:pt x="30263" y="56610"/>
                        <a:pt x="30063" y="55400"/>
                        <a:pt x="30168" y="54196"/>
                      </a:cubicBezTo>
                      <a:cubicBezTo>
                        <a:pt x="31692" y="54336"/>
                        <a:pt x="33216" y="54336"/>
                        <a:pt x="34740" y="54196"/>
                      </a:cubicBezTo>
                      <a:cubicBezTo>
                        <a:pt x="35016" y="55064"/>
                        <a:pt x="35016" y="55995"/>
                        <a:pt x="34740" y="56863"/>
                      </a:cubicBezTo>
                      <a:cubicBezTo>
                        <a:pt x="33407" y="59244"/>
                        <a:pt x="32264" y="62197"/>
                        <a:pt x="38931" y="60006"/>
                      </a:cubicBezTo>
                      <a:cubicBezTo>
                        <a:pt x="43027" y="58673"/>
                        <a:pt x="41979" y="56291"/>
                        <a:pt x="38931" y="55720"/>
                      </a:cubicBezTo>
                      <a:cubicBezTo>
                        <a:pt x="37998" y="55285"/>
                        <a:pt x="37198" y="54590"/>
                        <a:pt x="36645" y="53720"/>
                      </a:cubicBezTo>
                      <a:cubicBezTo>
                        <a:pt x="38064" y="53255"/>
                        <a:pt x="39436" y="52649"/>
                        <a:pt x="40741" y="51910"/>
                      </a:cubicBezTo>
                      <a:cubicBezTo>
                        <a:pt x="41589" y="51459"/>
                        <a:pt x="42389" y="50916"/>
                        <a:pt x="43122" y="50291"/>
                      </a:cubicBezTo>
                      <a:cubicBezTo>
                        <a:pt x="43722" y="51047"/>
                        <a:pt x="44027" y="51995"/>
                        <a:pt x="43979" y="52958"/>
                      </a:cubicBezTo>
                      <a:cubicBezTo>
                        <a:pt x="43217" y="55625"/>
                        <a:pt x="42741" y="58768"/>
                        <a:pt x="48837" y="55053"/>
                      </a:cubicBezTo>
                      <a:cubicBezTo>
                        <a:pt x="52457" y="52767"/>
                        <a:pt x="50837" y="50767"/>
                        <a:pt x="47980" y="50767"/>
                      </a:cubicBezTo>
                      <a:cubicBezTo>
                        <a:pt x="47027" y="50767"/>
                        <a:pt x="45884" y="49910"/>
                        <a:pt x="44837" y="48957"/>
                      </a:cubicBezTo>
                      <a:cubicBezTo>
                        <a:pt x="47361" y="46788"/>
                        <a:pt x="49313" y="44044"/>
                        <a:pt x="50552" y="40956"/>
                      </a:cubicBezTo>
                      <a:cubicBezTo>
                        <a:pt x="51885" y="40956"/>
                        <a:pt x="53123" y="41813"/>
                        <a:pt x="53504" y="42766"/>
                      </a:cubicBezTo>
                      <a:cubicBezTo>
                        <a:pt x="54647" y="45338"/>
                        <a:pt x="56171" y="48100"/>
                        <a:pt x="58648" y="41432"/>
                      </a:cubicBezTo>
                      <a:cubicBezTo>
                        <a:pt x="60172" y="37432"/>
                        <a:pt x="57695" y="36765"/>
                        <a:pt x="55409" y="38575"/>
                      </a:cubicBezTo>
                      <a:cubicBezTo>
                        <a:pt x="54095" y="39081"/>
                        <a:pt x="52628" y="39081"/>
                        <a:pt x="51314" y="38575"/>
                      </a:cubicBezTo>
                      <a:cubicBezTo>
                        <a:pt x="51799" y="37085"/>
                        <a:pt x="52152" y="35554"/>
                        <a:pt x="52361" y="34003"/>
                      </a:cubicBezTo>
                      <a:cubicBezTo>
                        <a:pt x="53609" y="34132"/>
                        <a:pt x="54828" y="34453"/>
                        <a:pt x="55981" y="34955"/>
                      </a:cubicBezTo>
                      <a:cubicBezTo>
                        <a:pt x="57505" y="36098"/>
                        <a:pt x="58172" y="36956"/>
                        <a:pt x="58172" y="33812"/>
                      </a:cubicBezTo>
                      <a:cubicBezTo>
                        <a:pt x="58172" y="30669"/>
                        <a:pt x="57314" y="32098"/>
                        <a:pt x="56171" y="33050"/>
                      </a:cubicBezTo>
                      <a:cubicBezTo>
                        <a:pt x="54914" y="33307"/>
                        <a:pt x="53619" y="33307"/>
                        <a:pt x="52361" y="33050"/>
                      </a:cubicBezTo>
                      <a:cubicBezTo>
                        <a:pt x="52504" y="31466"/>
                        <a:pt x="52504" y="29872"/>
                        <a:pt x="52361" y="28288"/>
                      </a:cubicBezTo>
                      <a:cubicBezTo>
                        <a:pt x="53143" y="28042"/>
                        <a:pt x="53981" y="28075"/>
                        <a:pt x="54743" y="2838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2" name="任意多边形: 形状 781"/>
                <p:cNvSpPr/>
                <p:nvPr>
                  <p:custDataLst>
                    <p:tags r:id="rId71"/>
                  </p:custDataLst>
                </p:nvPr>
              </p:nvSpPr>
              <p:spPr>
                <a:xfrm>
                  <a:off x="8755745" y="2245402"/>
                  <a:ext cx="97122" cy="92838"/>
                </a:xfrm>
                <a:custGeom>
                  <a:avLst/>
                  <a:gdLst>
                    <a:gd name="connsiteX0" fmla="*/ 53319 w 75888"/>
                    <a:gd name="connsiteY0" fmla="*/ 9726 h 72541"/>
                    <a:gd name="connsiteX1" fmla="*/ 53319 w 75888"/>
                    <a:gd name="connsiteY1" fmla="*/ 13440 h 72541"/>
                    <a:gd name="connsiteX2" fmla="*/ 48461 w 75888"/>
                    <a:gd name="connsiteY2" fmla="*/ 10774 h 72541"/>
                    <a:gd name="connsiteX3" fmla="*/ 45032 w 75888"/>
                    <a:gd name="connsiteY3" fmla="*/ 9726 h 72541"/>
                    <a:gd name="connsiteX4" fmla="*/ 47032 w 75888"/>
                    <a:gd name="connsiteY4" fmla="*/ 6963 h 72541"/>
                    <a:gd name="connsiteX5" fmla="*/ 45318 w 75888"/>
                    <a:gd name="connsiteY5" fmla="*/ 582 h 72541"/>
                    <a:gd name="connsiteX6" fmla="*/ 41794 w 75888"/>
                    <a:gd name="connsiteY6" fmla="*/ 4678 h 72541"/>
                    <a:gd name="connsiteX7" fmla="*/ 42460 w 75888"/>
                    <a:gd name="connsiteY7" fmla="*/ 9059 h 72541"/>
                    <a:gd name="connsiteX8" fmla="*/ 30173 w 75888"/>
                    <a:gd name="connsiteY8" fmla="*/ 9630 h 72541"/>
                    <a:gd name="connsiteX9" fmla="*/ 29697 w 75888"/>
                    <a:gd name="connsiteY9" fmla="*/ 5344 h 72541"/>
                    <a:gd name="connsiteX10" fmla="*/ 24553 w 75888"/>
                    <a:gd name="connsiteY10" fmla="*/ 1344 h 72541"/>
                    <a:gd name="connsiteX11" fmla="*/ 24553 w 75888"/>
                    <a:gd name="connsiteY11" fmla="*/ 6678 h 72541"/>
                    <a:gd name="connsiteX12" fmla="*/ 28078 w 75888"/>
                    <a:gd name="connsiteY12" fmla="*/ 10297 h 72541"/>
                    <a:gd name="connsiteX13" fmla="*/ 22839 w 75888"/>
                    <a:gd name="connsiteY13" fmla="*/ 12774 h 72541"/>
                    <a:gd name="connsiteX14" fmla="*/ 21029 w 75888"/>
                    <a:gd name="connsiteY14" fmla="*/ 8487 h 72541"/>
                    <a:gd name="connsiteX15" fmla="*/ 18267 w 75888"/>
                    <a:gd name="connsiteY15" fmla="*/ 7345 h 72541"/>
                    <a:gd name="connsiteX16" fmla="*/ 19029 w 75888"/>
                    <a:gd name="connsiteY16" fmla="*/ 9821 h 72541"/>
                    <a:gd name="connsiteX17" fmla="*/ 21982 w 75888"/>
                    <a:gd name="connsiteY17" fmla="*/ 13440 h 72541"/>
                    <a:gd name="connsiteX18" fmla="*/ 17410 w 75888"/>
                    <a:gd name="connsiteY18" fmla="*/ 17346 h 72541"/>
                    <a:gd name="connsiteX19" fmla="*/ 15695 w 75888"/>
                    <a:gd name="connsiteY19" fmla="*/ 14203 h 72541"/>
                    <a:gd name="connsiteX20" fmla="*/ 9218 w 75888"/>
                    <a:gd name="connsiteY20" fmla="*/ 12869 h 72541"/>
                    <a:gd name="connsiteX21" fmla="*/ 11314 w 75888"/>
                    <a:gd name="connsiteY21" fmla="*/ 17822 h 72541"/>
                    <a:gd name="connsiteX22" fmla="*/ 15790 w 75888"/>
                    <a:gd name="connsiteY22" fmla="*/ 19251 h 72541"/>
                    <a:gd name="connsiteX23" fmla="*/ 11885 w 75888"/>
                    <a:gd name="connsiteY23" fmla="*/ 25632 h 72541"/>
                    <a:gd name="connsiteX24" fmla="*/ 10361 w 75888"/>
                    <a:gd name="connsiteY24" fmla="*/ 30395 h 72541"/>
                    <a:gd name="connsiteX25" fmla="*/ 6551 w 75888"/>
                    <a:gd name="connsiteY25" fmla="*/ 28871 h 72541"/>
                    <a:gd name="connsiteX26" fmla="*/ 646 w 75888"/>
                    <a:gd name="connsiteY26" fmla="*/ 31824 h 72541"/>
                    <a:gd name="connsiteX27" fmla="*/ 5313 w 75888"/>
                    <a:gd name="connsiteY27" fmla="*/ 34395 h 72541"/>
                    <a:gd name="connsiteX28" fmla="*/ 9980 w 75888"/>
                    <a:gd name="connsiteY28" fmla="*/ 32872 h 72541"/>
                    <a:gd name="connsiteX29" fmla="*/ 10933 w 75888"/>
                    <a:gd name="connsiteY29" fmla="*/ 44778 h 72541"/>
                    <a:gd name="connsiteX30" fmla="*/ 4837 w 75888"/>
                    <a:gd name="connsiteY30" fmla="*/ 45730 h 72541"/>
                    <a:gd name="connsiteX31" fmla="*/ 551 w 75888"/>
                    <a:gd name="connsiteY31" fmla="*/ 50683 h 72541"/>
                    <a:gd name="connsiteX32" fmla="*/ 5885 w 75888"/>
                    <a:gd name="connsiteY32" fmla="*/ 51255 h 72541"/>
                    <a:gd name="connsiteX33" fmla="*/ 11599 w 75888"/>
                    <a:gd name="connsiteY33" fmla="*/ 47064 h 72541"/>
                    <a:gd name="connsiteX34" fmla="*/ 14933 w 75888"/>
                    <a:gd name="connsiteY34" fmla="*/ 52874 h 72541"/>
                    <a:gd name="connsiteX35" fmla="*/ 9980 w 75888"/>
                    <a:gd name="connsiteY35" fmla="*/ 56493 h 72541"/>
                    <a:gd name="connsiteX36" fmla="*/ 9314 w 75888"/>
                    <a:gd name="connsiteY36" fmla="*/ 59446 h 72541"/>
                    <a:gd name="connsiteX37" fmla="*/ 11695 w 75888"/>
                    <a:gd name="connsiteY37" fmla="*/ 58208 h 72541"/>
                    <a:gd name="connsiteX38" fmla="*/ 15600 w 75888"/>
                    <a:gd name="connsiteY38" fmla="*/ 53636 h 72541"/>
                    <a:gd name="connsiteX39" fmla="*/ 19219 w 75888"/>
                    <a:gd name="connsiteY39" fmla="*/ 57541 h 72541"/>
                    <a:gd name="connsiteX40" fmla="*/ 16457 w 75888"/>
                    <a:gd name="connsiteY40" fmla="*/ 59637 h 72541"/>
                    <a:gd name="connsiteX41" fmla="*/ 16457 w 75888"/>
                    <a:gd name="connsiteY41" fmla="*/ 66209 h 72541"/>
                    <a:gd name="connsiteX42" fmla="*/ 20934 w 75888"/>
                    <a:gd name="connsiteY42" fmla="*/ 63351 h 72541"/>
                    <a:gd name="connsiteX43" fmla="*/ 21506 w 75888"/>
                    <a:gd name="connsiteY43" fmla="*/ 59351 h 72541"/>
                    <a:gd name="connsiteX44" fmla="*/ 26935 w 75888"/>
                    <a:gd name="connsiteY44" fmla="*/ 62399 h 72541"/>
                    <a:gd name="connsiteX45" fmla="*/ 33507 w 75888"/>
                    <a:gd name="connsiteY45" fmla="*/ 64209 h 72541"/>
                    <a:gd name="connsiteX46" fmla="*/ 32173 w 75888"/>
                    <a:gd name="connsiteY46" fmla="*/ 66304 h 72541"/>
                    <a:gd name="connsiteX47" fmla="*/ 34745 w 75888"/>
                    <a:gd name="connsiteY47" fmla="*/ 72305 h 72541"/>
                    <a:gd name="connsiteX48" fmla="*/ 37603 w 75888"/>
                    <a:gd name="connsiteY48" fmla="*/ 67828 h 72541"/>
                    <a:gd name="connsiteX49" fmla="*/ 36460 w 75888"/>
                    <a:gd name="connsiteY49" fmla="*/ 64590 h 72541"/>
                    <a:gd name="connsiteX50" fmla="*/ 43127 w 75888"/>
                    <a:gd name="connsiteY50" fmla="*/ 64590 h 72541"/>
                    <a:gd name="connsiteX51" fmla="*/ 43127 w 75888"/>
                    <a:gd name="connsiteY51" fmla="*/ 68209 h 72541"/>
                    <a:gd name="connsiteX52" fmla="*/ 44556 w 75888"/>
                    <a:gd name="connsiteY52" fmla="*/ 70114 h 72541"/>
                    <a:gd name="connsiteX53" fmla="*/ 44556 w 75888"/>
                    <a:gd name="connsiteY53" fmla="*/ 68114 h 72541"/>
                    <a:gd name="connsiteX54" fmla="*/ 43889 w 75888"/>
                    <a:gd name="connsiteY54" fmla="*/ 64399 h 72541"/>
                    <a:gd name="connsiteX55" fmla="*/ 48938 w 75888"/>
                    <a:gd name="connsiteY55" fmla="*/ 62780 h 72541"/>
                    <a:gd name="connsiteX56" fmla="*/ 49414 w 75888"/>
                    <a:gd name="connsiteY56" fmla="*/ 65733 h 72541"/>
                    <a:gd name="connsiteX57" fmla="*/ 55129 w 75888"/>
                    <a:gd name="connsiteY57" fmla="*/ 68971 h 72541"/>
                    <a:gd name="connsiteX58" fmla="*/ 54652 w 75888"/>
                    <a:gd name="connsiteY58" fmla="*/ 63637 h 72541"/>
                    <a:gd name="connsiteX59" fmla="*/ 51414 w 75888"/>
                    <a:gd name="connsiteY59" fmla="*/ 61447 h 72541"/>
                    <a:gd name="connsiteX60" fmla="*/ 58558 w 75888"/>
                    <a:gd name="connsiteY60" fmla="*/ 55827 h 72541"/>
                    <a:gd name="connsiteX61" fmla="*/ 61225 w 75888"/>
                    <a:gd name="connsiteY61" fmla="*/ 59732 h 72541"/>
                    <a:gd name="connsiteX62" fmla="*/ 67702 w 75888"/>
                    <a:gd name="connsiteY62" fmla="*/ 60875 h 72541"/>
                    <a:gd name="connsiteX63" fmla="*/ 65511 w 75888"/>
                    <a:gd name="connsiteY63" fmla="*/ 56017 h 72541"/>
                    <a:gd name="connsiteX64" fmla="*/ 60082 w 75888"/>
                    <a:gd name="connsiteY64" fmla="*/ 54017 h 72541"/>
                    <a:gd name="connsiteX65" fmla="*/ 63320 w 75888"/>
                    <a:gd name="connsiteY65" fmla="*/ 48683 h 72541"/>
                    <a:gd name="connsiteX66" fmla="*/ 66749 w 75888"/>
                    <a:gd name="connsiteY66" fmla="*/ 50493 h 72541"/>
                    <a:gd name="connsiteX67" fmla="*/ 69035 w 75888"/>
                    <a:gd name="connsiteY67" fmla="*/ 49826 h 72541"/>
                    <a:gd name="connsiteX68" fmla="*/ 67321 w 75888"/>
                    <a:gd name="connsiteY68" fmla="*/ 48683 h 72541"/>
                    <a:gd name="connsiteX69" fmla="*/ 63797 w 75888"/>
                    <a:gd name="connsiteY69" fmla="*/ 47921 h 72541"/>
                    <a:gd name="connsiteX70" fmla="*/ 65225 w 75888"/>
                    <a:gd name="connsiteY70" fmla="*/ 43349 h 72541"/>
                    <a:gd name="connsiteX71" fmla="*/ 69988 w 75888"/>
                    <a:gd name="connsiteY71" fmla="*/ 44778 h 72541"/>
                    <a:gd name="connsiteX72" fmla="*/ 75798 w 75888"/>
                    <a:gd name="connsiteY72" fmla="*/ 41730 h 72541"/>
                    <a:gd name="connsiteX73" fmla="*/ 71035 w 75888"/>
                    <a:gd name="connsiteY73" fmla="*/ 39253 h 72541"/>
                    <a:gd name="connsiteX74" fmla="*/ 65606 w 75888"/>
                    <a:gd name="connsiteY74" fmla="*/ 40968 h 72541"/>
                    <a:gd name="connsiteX75" fmla="*/ 64463 w 75888"/>
                    <a:gd name="connsiteY75" fmla="*/ 28204 h 72541"/>
                    <a:gd name="connsiteX76" fmla="*/ 67988 w 75888"/>
                    <a:gd name="connsiteY76" fmla="*/ 28204 h 72541"/>
                    <a:gd name="connsiteX77" fmla="*/ 71893 w 75888"/>
                    <a:gd name="connsiteY77" fmla="*/ 22965 h 72541"/>
                    <a:gd name="connsiteX78" fmla="*/ 66559 w 75888"/>
                    <a:gd name="connsiteY78" fmla="*/ 22965 h 72541"/>
                    <a:gd name="connsiteX79" fmla="*/ 63606 w 75888"/>
                    <a:gd name="connsiteY79" fmla="*/ 26109 h 72541"/>
                    <a:gd name="connsiteX80" fmla="*/ 60177 w 75888"/>
                    <a:gd name="connsiteY80" fmla="*/ 20203 h 72541"/>
                    <a:gd name="connsiteX81" fmla="*/ 64082 w 75888"/>
                    <a:gd name="connsiteY81" fmla="*/ 18012 h 72541"/>
                    <a:gd name="connsiteX82" fmla="*/ 64844 w 75888"/>
                    <a:gd name="connsiteY82" fmla="*/ 15060 h 72541"/>
                    <a:gd name="connsiteX83" fmla="*/ 62463 w 75888"/>
                    <a:gd name="connsiteY83" fmla="*/ 16107 h 72541"/>
                    <a:gd name="connsiteX84" fmla="*/ 59510 w 75888"/>
                    <a:gd name="connsiteY84" fmla="*/ 19346 h 72541"/>
                    <a:gd name="connsiteX85" fmla="*/ 55510 w 75888"/>
                    <a:gd name="connsiteY85" fmla="*/ 15155 h 72541"/>
                    <a:gd name="connsiteX86" fmla="*/ 57986 w 75888"/>
                    <a:gd name="connsiteY86" fmla="*/ 13059 h 72541"/>
                    <a:gd name="connsiteX87" fmla="*/ 57986 w 75888"/>
                    <a:gd name="connsiteY87" fmla="*/ 6487 h 72541"/>
                    <a:gd name="connsiteX88" fmla="*/ 53319 w 75888"/>
                    <a:gd name="connsiteY88" fmla="*/ 9726 h 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5888" h="72541">
                      <a:moveTo>
                        <a:pt x="53319" y="9726"/>
                      </a:moveTo>
                      <a:cubicBezTo>
                        <a:pt x="53738" y="10928"/>
                        <a:pt x="53738" y="12238"/>
                        <a:pt x="53319" y="13440"/>
                      </a:cubicBezTo>
                      <a:cubicBezTo>
                        <a:pt x="51786" y="12403"/>
                        <a:pt x="50157" y="11511"/>
                        <a:pt x="48461" y="10774"/>
                      </a:cubicBezTo>
                      <a:cubicBezTo>
                        <a:pt x="47347" y="10337"/>
                        <a:pt x="46204" y="9988"/>
                        <a:pt x="45032" y="9726"/>
                      </a:cubicBezTo>
                      <a:cubicBezTo>
                        <a:pt x="45280" y="8563"/>
                        <a:pt x="46004" y="7559"/>
                        <a:pt x="47032" y="6963"/>
                      </a:cubicBezTo>
                      <a:cubicBezTo>
                        <a:pt x="50081" y="5535"/>
                        <a:pt x="53605" y="3630"/>
                        <a:pt x="45318" y="582"/>
                      </a:cubicBezTo>
                      <a:cubicBezTo>
                        <a:pt x="40365" y="-1323"/>
                        <a:pt x="39603" y="1820"/>
                        <a:pt x="41794" y="4678"/>
                      </a:cubicBezTo>
                      <a:cubicBezTo>
                        <a:pt x="42546" y="6005"/>
                        <a:pt x="42784" y="7566"/>
                        <a:pt x="42460" y="9059"/>
                      </a:cubicBezTo>
                      <a:cubicBezTo>
                        <a:pt x="38374" y="8355"/>
                        <a:pt x="34183" y="8550"/>
                        <a:pt x="30173" y="9630"/>
                      </a:cubicBezTo>
                      <a:cubicBezTo>
                        <a:pt x="29478" y="8313"/>
                        <a:pt x="29306" y="6782"/>
                        <a:pt x="29697" y="5344"/>
                      </a:cubicBezTo>
                      <a:cubicBezTo>
                        <a:pt x="31316" y="2296"/>
                        <a:pt x="32935" y="-1323"/>
                        <a:pt x="24553" y="1344"/>
                      </a:cubicBezTo>
                      <a:cubicBezTo>
                        <a:pt x="19410" y="2868"/>
                        <a:pt x="20744" y="5820"/>
                        <a:pt x="24553" y="6678"/>
                      </a:cubicBezTo>
                      <a:cubicBezTo>
                        <a:pt x="25887" y="6678"/>
                        <a:pt x="27125" y="8678"/>
                        <a:pt x="28078" y="10297"/>
                      </a:cubicBezTo>
                      <a:cubicBezTo>
                        <a:pt x="26268" y="10987"/>
                        <a:pt x="24515" y="11815"/>
                        <a:pt x="22839" y="12774"/>
                      </a:cubicBezTo>
                      <a:cubicBezTo>
                        <a:pt x="22010" y="11449"/>
                        <a:pt x="21401" y="10002"/>
                        <a:pt x="21029" y="8487"/>
                      </a:cubicBezTo>
                      <a:cubicBezTo>
                        <a:pt x="21029" y="6106"/>
                        <a:pt x="21029" y="4868"/>
                        <a:pt x="18267" y="7345"/>
                      </a:cubicBezTo>
                      <a:cubicBezTo>
                        <a:pt x="15505" y="9821"/>
                        <a:pt x="17219" y="9440"/>
                        <a:pt x="19029" y="9821"/>
                      </a:cubicBezTo>
                      <a:cubicBezTo>
                        <a:pt x="20839" y="10202"/>
                        <a:pt x="20934" y="11726"/>
                        <a:pt x="21982" y="13440"/>
                      </a:cubicBezTo>
                      <a:cubicBezTo>
                        <a:pt x="20305" y="14557"/>
                        <a:pt x="18772" y="15867"/>
                        <a:pt x="17410" y="17346"/>
                      </a:cubicBezTo>
                      <a:cubicBezTo>
                        <a:pt x="16467" y="16549"/>
                        <a:pt x="15857" y="15427"/>
                        <a:pt x="15695" y="14203"/>
                      </a:cubicBezTo>
                      <a:cubicBezTo>
                        <a:pt x="15695" y="10774"/>
                        <a:pt x="15695" y="6868"/>
                        <a:pt x="9218" y="12869"/>
                      </a:cubicBezTo>
                      <a:cubicBezTo>
                        <a:pt x="5408" y="16488"/>
                        <a:pt x="7789" y="18584"/>
                        <a:pt x="11314" y="17822"/>
                      </a:cubicBezTo>
                      <a:cubicBezTo>
                        <a:pt x="12923" y="17756"/>
                        <a:pt x="14514" y="18262"/>
                        <a:pt x="15790" y="19251"/>
                      </a:cubicBezTo>
                      <a:cubicBezTo>
                        <a:pt x="14219" y="21198"/>
                        <a:pt x="12904" y="23344"/>
                        <a:pt x="11885" y="25632"/>
                      </a:cubicBezTo>
                      <a:cubicBezTo>
                        <a:pt x="11238" y="27171"/>
                        <a:pt x="10723" y="28764"/>
                        <a:pt x="10361" y="30395"/>
                      </a:cubicBezTo>
                      <a:cubicBezTo>
                        <a:pt x="8932" y="30475"/>
                        <a:pt x="7532" y="29917"/>
                        <a:pt x="6551" y="28871"/>
                      </a:cubicBezTo>
                      <a:cubicBezTo>
                        <a:pt x="4551" y="26109"/>
                        <a:pt x="1979" y="23156"/>
                        <a:pt x="646" y="31824"/>
                      </a:cubicBezTo>
                      <a:cubicBezTo>
                        <a:pt x="-211" y="37062"/>
                        <a:pt x="3027" y="37158"/>
                        <a:pt x="5313" y="34395"/>
                      </a:cubicBezTo>
                      <a:cubicBezTo>
                        <a:pt x="6675" y="33411"/>
                        <a:pt x="8304" y="32878"/>
                        <a:pt x="9980" y="32872"/>
                      </a:cubicBezTo>
                      <a:cubicBezTo>
                        <a:pt x="9428" y="36862"/>
                        <a:pt x="9761" y="40925"/>
                        <a:pt x="10933" y="44778"/>
                      </a:cubicBezTo>
                      <a:cubicBezTo>
                        <a:pt x="9218" y="45540"/>
                        <a:pt x="6361" y="46683"/>
                        <a:pt x="4837" y="45730"/>
                      </a:cubicBezTo>
                      <a:cubicBezTo>
                        <a:pt x="3313" y="44778"/>
                        <a:pt x="-1640" y="42206"/>
                        <a:pt x="551" y="50683"/>
                      </a:cubicBezTo>
                      <a:cubicBezTo>
                        <a:pt x="1884" y="55827"/>
                        <a:pt x="4837" y="54684"/>
                        <a:pt x="5885" y="51255"/>
                      </a:cubicBezTo>
                      <a:cubicBezTo>
                        <a:pt x="6456" y="49445"/>
                        <a:pt x="9790" y="47826"/>
                        <a:pt x="11599" y="47064"/>
                      </a:cubicBezTo>
                      <a:cubicBezTo>
                        <a:pt x="12504" y="49110"/>
                        <a:pt x="13628" y="51057"/>
                        <a:pt x="14933" y="52874"/>
                      </a:cubicBezTo>
                      <a:cubicBezTo>
                        <a:pt x="13476" y="54327"/>
                        <a:pt x="11809" y="55548"/>
                        <a:pt x="9980" y="56493"/>
                      </a:cubicBezTo>
                      <a:cubicBezTo>
                        <a:pt x="7599" y="56493"/>
                        <a:pt x="6265" y="56493"/>
                        <a:pt x="9314" y="59446"/>
                      </a:cubicBezTo>
                      <a:cubicBezTo>
                        <a:pt x="12361" y="62399"/>
                        <a:pt x="11599" y="60018"/>
                        <a:pt x="11695" y="58208"/>
                      </a:cubicBezTo>
                      <a:cubicBezTo>
                        <a:pt x="11790" y="56398"/>
                        <a:pt x="13981" y="55160"/>
                        <a:pt x="15600" y="53636"/>
                      </a:cubicBezTo>
                      <a:cubicBezTo>
                        <a:pt x="16657" y="55071"/>
                        <a:pt x="17867" y="56381"/>
                        <a:pt x="19219" y="57541"/>
                      </a:cubicBezTo>
                      <a:cubicBezTo>
                        <a:pt x="18572" y="58544"/>
                        <a:pt x="17600" y="59286"/>
                        <a:pt x="16457" y="59637"/>
                      </a:cubicBezTo>
                      <a:cubicBezTo>
                        <a:pt x="13028" y="59637"/>
                        <a:pt x="9218" y="60780"/>
                        <a:pt x="16457" y="66209"/>
                      </a:cubicBezTo>
                      <a:cubicBezTo>
                        <a:pt x="20648" y="69447"/>
                        <a:pt x="22268" y="66209"/>
                        <a:pt x="20934" y="63351"/>
                      </a:cubicBezTo>
                      <a:cubicBezTo>
                        <a:pt x="20667" y="61991"/>
                        <a:pt x="20877" y="60583"/>
                        <a:pt x="21506" y="59351"/>
                      </a:cubicBezTo>
                      <a:cubicBezTo>
                        <a:pt x="23211" y="60549"/>
                        <a:pt x="25030" y="61571"/>
                        <a:pt x="26935" y="62399"/>
                      </a:cubicBezTo>
                      <a:cubicBezTo>
                        <a:pt x="29030" y="63310"/>
                        <a:pt x="31240" y="63918"/>
                        <a:pt x="33507" y="64209"/>
                      </a:cubicBezTo>
                      <a:cubicBezTo>
                        <a:pt x="33345" y="65053"/>
                        <a:pt x="32869" y="65803"/>
                        <a:pt x="32173" y="66304"/>
                      </a:cubicBezTo>
                      <a:cubicBezTo>
                        <a:pt x="29316" y="68114"/>
                        <a:pt x="26173" y="70495"/>
                        <a:pt x="34745" y="72305"/>
                      </a:cubicBezTo>
                      <a:cubicBezTo>
                        <a:pt x="39984" y="73448"/>
                        <a:pt x="40270" y="70209"/>
                        <a:pt x="37603" y="67828"/>
                      </a:cubicBezTo>
                      <a:cubicBezTo>
                        <a:pt x="36869" y="66908"/>
                        <a:pt x="36469" y="65767"/>
                        <a:pt x="36460" y="64590"/>
                      </a:cubicBezTo>
                      <a:cubicBezTo>
                        <a:pt x="38679" y="64830"/>
                        <a:pt x="40908" y="64830"/>
                        <a:pt x="43127" y="64590"/>
                      </a:cubicBezTo>
                      <a:cubicBezTo>
                        <a:pt x="43318" y="65789"/>
                        <a:pt x="43318" y="67010"/>
                        <a:pt x="43127" y="68209"/>
                      </a:cubicBezTo>
                      <a:cubicBezTo>
                        <a:pt x="42270" y="69924"/>
                        <a:pt x="41603" y="70686"/>
                        <a:pt x="44556" y="70114"/>
                      </a:cubicBezTo>
                      <a:cubicBezTo>
                        <a:pt x="47509" y="69543"/>
                        <a:pt x="46080" y="69066"/>
                        <a:pt x="44556" y="68114"/>
                      </a:cubicBezTo>
                      <a:cubicBezTo>
                        <a:pt x="43994" y="66960"/>
                        <a:pt x="43765" y="65676"/>
                        <a:pt x="43889" y="64399"/>
                      </a:cubicBezTo>
                      <a:cubicBezTo>
                        <a:pt x="45613" y="64004"/>
                        <a:pt x="47299" y="63462"/>
                        <a:pt x="48938" y="62780"/>
                      </a:cubicBezTo>
                      <a:cubicBezTo>
                        <a:pt x="49442" y="63675"/>
                        <a:pt x="49614" y="64723"/>
                        <a:pt x="49414" y="65733"/>
                      </a:cubicBezTo>
                      <a:cubicBezTo>
                        <a:pt x="48271" y="68971"/>
                        <a:pt x="47223" y="72781"/>
                        <a:pt x="55129" y="68971"/>
                      </a:cubicBezTo>
                      <a:cubicBezTo>
                        <a:pt x="59986" y="66590"/>
                        <a:pt x="58177" y="63923"/>
                        <a:pt x="54652" y="63637"/>
                      </a:cubicBezTo>
                      <a:cubicBezTo>
                        <a:pt x="53357" y="63289"/>
                        <a:pt x="52214" y="62518"/>
                        <a:pt x="51414" y="61447"/>
                      </a:cubicBezTo>
                      <a:cubicBezTo>
                        <a:pt x="54100" y="59991"/>
                        <a:pt x="56510" y="58091"/>
                        <a:pt x="58558" y="55827"/>
                      </a:cubicBezTo>
                      <a:cubicBezTo>
                        <a:pt x="59891" y="56970"/>
                        <a:pt x="61225" y="58399"/>
                        <a:pt x="61225" y="59732"/>
                      </a:cubicBezTo>
                      <a:cubicBezTo>
                        <a:pt x="61225" y="63161"/>
                        <a:pt x="61225" y="67066"/>
                        <a:pt x="67702" y="60875"/>
                      </a:cubicBezTo>
                      <a:cubicBezTo>
                        <a:pt x="71512" y="57160"/>
                        <a:pt x="68940" y="55160"/>
                        <a:pt x="65511" y="56017"/>
                      </a:cubicBezTo>
                      <a:cubicBezTo>
                        <a:pt x="63520" y="56016"/>
                        <a:pt x="61596" y="55307"/>
                        <a:pt x="60082" y="54017"/>
                      </a:cubicBezTo>
                      <a:cubicBezTo>
                        <a:pt x="61396" y="52391"/>
                        <a:pt x="62482" y="50598"/>
                        <a:pt x="63320" y="48683"/>
                      </a:cubicBezTo>
                      <a:cubicBezTo>
                        <a:pt x="64578" y="49045"/>
                        <a:pt x="65740" y="49661"/>
                        <a:pt x="66749" y="50493"/>
                      </a:cubicBezTo>
                      <a:cubicBezTo>
                        <a:pt x="67988" y="51826"/>
                        <a:pt x="68464" y="52779"/>
                        <a:pt x="69035" y="49826"/>
                      </a:cubicBezTo>
                      <a:cubicBezTo>
                        <a:pt x="69607" y="46873"/>
                        <a:pt x="69035" y="48016"/>
                        <a:pt x="67321" y="48683"/>
                      </a:cubicBezTo>
                      <a:cubicBezTo>
                        <a:pt x="66111" y="48655"/>
                        <a:pt x="64911" y="48397"/>
                        <a:pt x="63797" y="47921"/>
                      </a:cubicBezTo>
                      <a:cubicBezTo>
                        <a:pt x="64358" y="46426"/>
                        <a:pt x="64835" y="44899"/>
                        <a:pt x="65225" y="43349"/>
                      </a:cubicBezTo>
                      <a:cubicBezTo>
                        <a:pt x="66940" y="43138"/>
                        <a:pt x="68673" y="43657"/>
                        <a:pt x="69988" y="44778"/>
                      </a:cubicBezTo>
                      <a:cubicBezTo>
                        <a:pt x="71988" y="47540"/>
                        <a:pt x="74655" y="50397"/>
                        <a:pt x="75798" y="41730"/>
                      </a:cubicBezTo>
                      <a:cubicBezTo>
                        <a:pt x="76465" y="36396"/>
                        <a:pt x="73322" y="36396"/>
                        <a:pt x="71035" y="39253"/>
                      </a:cubicBezTo>
                      <a:cubicBezTo>
                        <a:pt x="69464" y="40400"/>
                        <a:pt x="67559" y="41002"/>
                        <a:pt x="65606" y="40968"/>
                      </a:cubicBezTo>
                      <a:cubicBezTo>
                        <a:pt x="66197" y="36682"/>
                        <a:pt x="65806" y="32317"/>
                        <a:pt x="64463" y="28204"/>
                      </a:cubicBezTo>
                      <a:cubicBezTo>
                        <a:pt x="65597" y="27781"/>
                        <a:pt x="66854" y="27781"/>
                        <a:pt x="67988" y="28204"/>
                      </a:cubicBezTo>
                      <a:cubicBezTo>
                        <a:pt x="70940" y="29824"/>
                        <a:pt x="74655" y="31252"/>
                        <a:pt x="71893" y="22965"/>
                      </a:cubicBezTo>
                      <a:cubicBezTo>
                        <a:pt x="70273" y="17917"/>
                        <a:pt x="67321" y="19251"/>
                        <a:pt x="66559" y="22965"/>
                      </a:cubicBezTo>
                      <a:cubicBezTo>
                        <a:pt x="65959" y="24315"/>
                        <a:pt x="64920" y="25423"/>
                        <a:pt x="63606" y="26109"/>
                      </a:cubicBezTo>
                      <a:cubicBezTo>
                        <a:pt x="62634" y="24044"/>
                        <a:pt x="61491" y="22067"/>
                        <a:pt x="60177" y="20203"/>
                      </a:cubicBezTo>
                      <a:cubicBezTo>
                        <a:pt x="61320" y="19215"/>
                        <a:pt x="62644" y="18469"/>
                        <a:pt x="64082" y="18012"/>
                      </a:cubicBezTo>
                      <a:cubicBezTo>
                        <a:pt x="66368" y="18012"/>
                        <a:pt x="67702" y="18012"/>
                        <a:pt x="64844" y="15060"/>
                      </a:cubicBezTo>
                      <a:cubicBezTo>
                        <a:pt x="61987" y="12107"/>
                        <a:pt x="62653" y="14298"/>
                        <a:pt x="62463" y="16107"/>
                      </a:cubicBezTo>
                      <a:cubicBezTo>
                        <a:pt x="62273" y="17917"/>
                        <a:pt x="60939" y="18203"/>
                        <a:pt x="59510" y="19346"/>
                      </a:cubicBezTo>
                      <a:cubicBezTo>
                        <a:pt x="58301" y="17836"/>
                        <a:pt x="56958" y="16433"/>
                        <a:pt x="55510" y="15155"/>
                      </a:cubicBezTo>
                      <a:cubicBezTo>
                        <a:pt x="56024" y="14159"/>
                        <a:pt x="56919" y="13406"/>
                        <a:pt x="57986" y="13059"/>
                      </a:cubicBezTo>
                      <a:cubicBezTo>
                        <a:pt x="61320" y="12488"/>
                        <a:pt x="65130" y="11345"/>
                        <a:pt x="57986" y="6487"/>
                      </a:cubicBezTo>
                      <a:cubicBezTo>
                        <a:pt x="53224" y="3630"/>
                        <a:pt x="51795" y="6487"/>
                        <a:pt x="53319" y="972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3" name="任意多边形: 形状 782"/>
                <p:cNvSpPr/>
                <p:nvPr>
                  <p:custDataLst>
                    <p:tags r:id="rId72"/>
                  </p:custDataLst>
                </p:nvPr>
              </p:nvSpPr>
              <p:spPr>
                <a:xfrm>
                  <a:off x="8886759" y="2315870"/>
                  <a:ext cx="60344" cy="63088"/>
                </a:xfrm>
                <a:custGeom>
                  <a:avLst/>
                  <a:gdLst>
                    <a:gd name="connsiteX0" fmla="*/ 29243 w 47151"/>
                    <a:gd name="connsiteY0" fmla="*/ 4385 h 49295"/>
                    <a:gd name="connsiteX1" fmla="*/ 28004 w 47151"/>
                    <a:gd name="connsiteY1" fmla="*/ 289 h 49295"/>
                    <a:gd name="connsiteX2" fmla="*/ 25814 w 47151"/>
                    <a:gd name="connsiteY2" fmla="*/ 3052 h 49295"/>
                    <a:gd name="connsiteX3" fmla="*/ 26290 w 47151"/>
                    <a:gd name="connsiteY3" fmla="*/ 6004 h 49295"/>
                    <a:gd name="connsiteX4" fmla="*/ 21528 w 47151"/>
                    <a:gd name="connsiteY4" fmla="*/ 6004 h 49295"/>
                    <a:gd name="connsiteX5" fmla="*/ 18289 w 47151"/>
                    <a:gd name="connsiteY5" fmla="*/ 6671 h 49295"/>
                    <a:gd name="connsiteX6" fmla="*/ 18289 w 47151"/>
                    <a:gd name="connsiteY6" fmla="*/ 4004 h 49295"/>
                    <a:gd name="connsiteX7" fmla="*/ 14765 w 47151"/>
                    <a:gd name="connsiteY7" fmla="*/ 1528 h 49295"/>
                    <a:gd name="connsiteX8" fmla="*/ 14765 w 47151"/>
                    <a:gd name="connsiteY8" fmla="*/ 5052 h 49295"/>
                    <a:gd name="connsiteX9" fmla="*/ 17146 w 47151"/>
                    <a:gd name="connsiteY9" fmla="*/ 7243 h 49295"/>
                    <a:gd name="connsiteX10" fmla="*/ 10669 w 47151"/>
                    <a:gd name="connsiteY10" fmla="*/ 11529 h 49295"/>
                    <a:gd name="connsiteX11" fmla="*/ 8192 w 47151"/>
                    <a:gd name="connsiteY11" fmla="*/ 8290 h 49295"/>
                    <a:gd name="connsiteX12" fmla="*/ 4002 w 47151"/>
                    <a:gd name="connsiteY12" fmla="*/ 7433 h 49295"/>
                    <a:gd name="connsiteX13" fmla="*/ 5335 w 47151"/>
                    <a:gd name="connsiteY13" fmla="*/ 10672 h 49295"/>
                    <a:gd name="connsiteX14" fmla="*/ 9526 w 47151"/>
                    <a:gd name="connsiteY14" fmla="*/ 12577 h 49295"/>
                    <a:gd name="connsiteX15" fmla="*/ 7240 w 47151"/>
                    <a:gd name="connsiteY15" fmla="*/ 16291 h 49295"/>
                    <a:gd name="connsiteX16" fmla="*/ 3620 w 47151"/>
                    <a:gd name="connsiteY16" fmla="*/ 14577 h 49295"/>
                    <a:gd name="connsiteX17" fmla="*/ 1716 w 47151"/>
                    <a:gd name="connsiteY17" fmla="*/ 15148 h 49295"/>
                    <a:gd name="connsiteX18" fmla="*/ 3144 w 47151"/>
                    <a:gd name="connsiteY18" fmla="*/ 16101 h 49295"/>
                    <a:gd name="connsiteX19" fmla="*/ 7049 w 47151"/>
                    <a:gd name="connsiteY19" fmla="*/ 16958 h 49295"/>
                    <a:gd name="connsiteX20" fmla="*/ 5907 w 47151"/>
                    <a:gd name="connsiteY20" fmla="*/ 20197 h 49295"/>
                    <a:gd name="connsiteX21" fmla="*/ 3906 w 47151"/>
                    <a:gd name="connsiteY21" fmla="*/ 19339 h 49295"/>
                    <a:gd name="connsiteX22" fmla="*/ 96 w 47151"/>
                    <a:gd name="connsiteY22" fmla="*/ 21149 h 49295"/>
                    <a:gd name="connsiteX23" fmla="*/ 3144 w 47151"/>
                    <a:gd name="connsiteY23" fmla="*/ 22864 h 49295"/>
                    <a:gd name="connsiteX24" fmla="*/ 5621 w 47151"/>
                    <a:gd name="connsiteY24" fmla="*/ 22006 h 49295"/>
                    <a:gd name="connsiteX25" fmla="*/ 5621 w 47151"/>
                    <a:gd name="connsiteY25" fmla="*/ 26007 h 49295"/>
                    <a:gd name="connsiteX26" fmla="*/ 6669 w 47151"/>
                    <a:gd name="connsiteY26" fmla="*/ 30293 h 49295"/>
                    <a:gd name="connsiteX27" fmla="*/ 5049 w 47151"/>
                    <a:gd name="connsiteY27" fmla="*/ 30293 h 49295"/>
                    <a:gd name="connsiteX28" fmla="*/ 2382 w 47151"/>
                    <a:gd name="connsiteY28" fmla="*/ 33722 h 49295"/>
                    <a:gd name="connsiteX29" fmla="*/ 5907 w 47151"/>
                    <a:gd name="connsiteY29" fmla="*/ 33722 h 49295"/>
                    <a:gd name="connsiteX30" fmla="*/ 7431 w 47151"/>
                    <a:gd name="connsiteY30" fmla="*/ 32008 h 49295"/>
                    <a:gd name="connsiteX31" fmla="*/ 9716 w 47151"/>
                    <a:gd name="connsiteY31" fmla="*/ 35722 h 49295"/>
                    <a:gd name="connsiteX32" fmla="*/ 7431 w 47151"/>
                    <a:gd name="connsiteY32" fmla="*/ 36675 h 49295"/>
                    <a:gd name="connsiteX33" fmla="*/ 6859 w 47151"/>
                    <a:gd name="connsiteY33" fmla="*/ 38104 h 49295"/>
                    <a:gd name="connsiteX34" fmla="*/ 8192 w 47151"/>
                    <a:gd name="connsiteY34" fmla="*/ 38104 h 49295"/>
                    <a:gd name="connsiteX35" fmla="*/ 10098 w 47151"/>
                    <a:gd name="connsiteY35" fmla="*/ 36484 h 49295"/>
                    <a:gd name="connsiteX36" fmla="*/ 12574 w 47151"/>
                    <a:gd name="connsiteY36" fmla="*/ 38866 h 49295"/>
                    <a:gd name="connsiteX37" fmla="*/ 11050 w 47151"/>
                    <a:gd name="connsiteY37" fmla="*/ 40104 h 49295"/>
                    <a:gd name="connsiteX38" fmla="*/ 11050 w 47151"/>
                    <a:gd name="connsiteY38" fmla="*/ 44390 h 49295"/>
                    <a:gd name="connsiteX39" fmla="*/ 13907 w 47151"/>
                    <a:gd name="connsiteY39" fmla="*/ 42390 h 49295"/>
                    <a:gd name="connsiteX40" fmla="*/ 13907 w 47151"/>
                    <a:gd name="connsiteY40" fmla="*/ 39913 h 49295"/>
                    <a:gd name="connsiteX41" fmla="*/ 19337 w 47151"/>
                    <a:gd name="connsiteY41" fmla="*/ 42199 h 49295"/>
                    <a:gd name="connsiteX42" fmla="*/ 18003 w 47151"/>
                    <a:gd name="connsiteY42" fmla="*/ 44962 h 49295"/>
                    <a:gd name="connsiteX43" fmla="*/ 19337 w 47151"/>
                    <a:gd name="connsiteY43" fmla="*/ 49057 h 49295"/>
                    <a:gd name="connsiteX44" fmla="*/ 21432 w 47151"/>
                    <a:gd name="connsiteY44" fmla="*/ 46200 h 49295"/>
                    <a:gd name="connsiteX45" fmla="*/ 20956 w 47151"/>
                    <a:gd name="connsiteY45" fmla="*/ 42485 h 49295"/>
                    <a:gd name="connsiteX46" fmla="*/ 24957 w 47151"/>
                    <a:gd name="connsiteY46" fmla="*/ 42485 h 49295"/>
                    <a:gd name="connsiteX47" fmla="*/ 24957 w 47151"/>
                    <a:gd name="connsiteY47" fmla="*/ 44962 h 49295"/>
                    <a:gd name="connsiteX48" fmla="*/ 26004 w 47151"/>
                    <a:gd name="connsiteY48" fmla="*/ 46105 h 49295"/>
                    <a:gd name="connsiteX49" fmla="*/ 26004 w 47151"/>
                    <a:gd name="connsiteY49" fmla="*/ 44771 h 49295"/>
                    <a:gd name="connsiteX50" fmla="*/ 25242 w 47151"/>
                    <a:gd name="connsiteY50" fmla="*/ 42485 h 49295"/>
                    <a:gd name="connsiteX51" fmla="*/ 28290 w 47151"/>
                    <a:gd name="connsiteY51" fmla="*/ 41914 h 49295"/>
                    <a:gd name="connsiteX52" fmla="*/ 29052 w 47151"/>
                    <a:gd name="connsiteY52" fmla="*/ 45057 h 49295"/>
                    <a:gd name="connsiteX53" fmla="*/ 32577 w 47151"/>
                    <a:gd name="connsiteY53" fmla="*/ 47438 h 49295"/>
                    <a:gd name="connsiteX54" fmla="*/ 32577 w 47151"/>
                    <a:gd name="connsiteY54" fmla="*/ 43914 h 49295"/>
                    <a:gd name="connsiteX55" fmla="*/ 29910 w 47151"/>
                    <a:gd name="connsiteY55" fmla="*/ 41342 h 49295"/>
                    <a:gd name="connsiteX56" fmla="*/ 36767 w 47151"/>
                    <a:gd name="connsiteY56" fmla="*/ 36770 h 49295"/>
                    <a:gd name="connsiteX57" fmla="*/ 38006 w 47151"/>
                    <a:gd name="connsiteY57" fmla="*/ 38580 h 49295"/>
                    <a:gd name="connsiteX58" fmla="*/ 42292 w 47151"/>
                    <a:gd name="connsiteY58" fmla="*/ 39247 h 49295"/>
                    <a:gd name="connsiteX59" fmla="*/ 40673 w 47151"/>
                    <a:gd name="connsiteY59" fmla="*/ 36103 h 49295"/>
                    <a:gd name="connsiteX60" fmla="*/ 37911 w 47151"/>
                    <a:gd name="connsiteY60" fmla="*/ 35341 h 49295"/>
                    <a:gd name="connsiteX61" fmla="*/ 39911 w 47151"/>
                    <a:gd name="connsiteY61" fmla="*/ 32198 h 49295"/>
                    <a:gd name="connsiteX62" fmla="*/ 42387 w 47151"/>
                    <a:gd name="connsiteY62" fmla="*/ 33627 h 49295"/>
                    <a:gd name="connsiteX63" fmla="*/ 44387 w 47151"/>
                    <a:gd name="connsiteY63" fmla="*/ 33627 h 49295"/>
                    <a:gd name="connsiteX64" fmla="*/ 42959 w 47151"/>
                    <a:gd name="connsiteY64" fmla="*/ 32579 h 49295"/>
                    <a:gd name="connsiteX65" fmla="*/ 40196 w 47151"/>
                    <a:gd name="connsiteY65" fmla="*/ 32008 h 49295"/>
                    <a:gd name="connsiteX66" fmla="*/ 41340 w 47151"/>
                    <a:gd name="connsiteY66" fmla="*/ 28388 h 49295"/>
                    <a:gd name="connsiteX67" fmla="*/ 43340 w 47151"/>
                    <a:gd name="connsiteY67" fmla="*/ 29150 h 49295"/>
                    <a:gd name="connsiteX68" fmla="*/ 47054 w 47151"/>
                    <a:gd name="connsiteY68" fmla="*/ 26959 h 49295"/>
                    <a:gd name="connsiteX69" fmla="*/ 43816 w 47151"/>
                    <a:gd name="connsiteY69" fmla="*/ 25435 h 49295"/>
                    <a:gd name="connsiteX70" fmla="*/ 41625 w 47151"/>
                    <a:gd name="connsiteY70" fmla="*/ 26483 h 49295"/>
                    <a:gd name="connsiteX71" fmla="*/ 41625 w 47151"/>
                    <a:gd name="connsiteY71" fmla="*/ 22959 h 49295"/>
                    <a:gd name="connsiteX72" fmla="*/ 41625 w 47151"/>
                    <a:gd name="connsiteY72" fmla="*/ 20673 h 49295"/>
                    <a:gd name="connsiteX73" fmla="*/ 43911 w 47151"/>
                    <a:gd name="connsiteY73" fmla="*/ 20673 h 49295"/>
                    <a:gd name="connsiteX74" fmla="*/ 46959 w 47151"/>
                    <a:gd name="connsiteY74" fmla="*/ 17720 h 49295"/>
                    <a:gd name="connsiteX75" fmla="*/ 43530 w 47151"/>
                    <a:gd name="connsiteY75" fmla="*/ 17053 h 49295"/>
                    <a:gd name="connsiteX76" fmla="*/ 41244 w 47151"/>
                    <a:gd name="connsiteY76" fmla="*/ 18768 h 49295"/>
                    <a:gd name="connsiteX77" fmla="*/ 37053 w 47151"/>
                    <a:gd name="connsiteY77" fmla="*/ 11910 h 49295"/>
                    <a:gd name="connsiteX78" fmla="*/ 39339 w 47151"/>
                    <a:gd name="connsiteY78" fmla="*/ 10291 h 49295"/>
                    <a:gd name="connsiteX79" fmla="*/ 40006 w 47151"/>
                    <a:gd name="connsiteY79" fmla="*/ 6100 h 49295"/>
                    <a:gd name="connsiteX80" fmla="*/ 36863 w 47151"/>
                    <a:gd name="connsiteY80" fmla="*/ 7624 h 49295"/>
                    <a:gd name="connsiteX81" fmla="*/ 35910 w 47151"/>
                    <a:gd name="connsiteY81" fmla="*/ 10767 h 49295"/>
                    <a:gd name="connsiteX82" fmla="*/ 32862 w 47151"/>
                    <a:gd name="connsiteY82" fmla="*/ 8576 h 49295"/>
                    <a:gd name="connsiteX83" fmla="*/ 34672 w 47151"/>
                    <a:gd name="connsiteY83" fmla="*/ 6195 h 49295"/>
                    <a:gd name="connsiteX84" fmla="*/ 34672 w 47151"/>
                    <a:gd name="connsiteY84" fmla="*/ 4195 h 49295"/>
                    <a:gd name="connsiteX85" fmla="*/ 33529 w 47151"/>
                    <a:gd name="connsiteY85" fmla="*/ 5433 h 49295"/>
                    <a:gd name="connsiteX86" fmla="*/ 32386 w 47151"/>
                    <a:gd name="connsiteY86" fmla="*/ 8290 h 49295"/>
                    <a:gd name="connsiteX87" fmla="*/ 28766 w 47151"/>
                    <a:gd name="connsiteY87" fmla="*/ 6957 h 49295"/>
                    <a:gd name="connsiteX88" fmla="*/ 29243 w 47151"/>
                    <a:gd name="connsiteY88" fmla="*/ 4385 h 4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7151" h="49295">
                      <a:moveTo>
                        <a:pt x="29243" y="4385"/>
                      </a:moveTo>
                      <a:cubicBezTo>
                        <a:pt x="31243" y="3433"/>
                        <a:pt x="33434" y="2004"/>
                        <a:pt x="28004" y="289"/>
                      </a:cubicBezTo>
                      <a:cubicBezTo>
                        <a:pt x="24671" y="-758"/>
                        <a:pt x="24195" y="1242"/>
                        <a:pt x="25814" y="3052"/>
                      </a:cubicBezTo>
                      <a:cubicBezTo>
                        <a:pt x="26299" y="3955"/>
                        <a:pt x="26471" y="4995"/>
                        <a:pt x="26290" y="6004"/>
                      </a:cubicBezTo>
                      <a:cubicBezTo>
                        <a:pt x="24709" y="5765"/>
                        <a:pt x="23109" y="5765"/>
                        <a:pt x="21528" y="6004"/>
                      </a:cubicBezTo>
                      <a:cubicBezTo>
                        <a:pt x="20432" y="6125"/>
                        <a:pt x="19346" y="6348"/>
                        <a:pt x="18289" y="6671"/>
                      </a:cubicBezTo>
                      <a:cubicBezTo>
                        <a:pt x="17984" y="5808"/>
                        <a:pt x="17984" y="4867"/>
                        <a:pt x="18289" y="4004"/>
                      </a:cubicBezTo>
                      <a:cubicBezTo>
                        <a:pt x="19241" y="2004"/>
                        <a:pt x="20194" y="-473"/>
                        <a:pt x="14765" y="1528"/>
                      </a:cubicBezTo>
                      <a:cubicBezTo>
                        <a:pt x="11526" y="2671"/>
                        <a:pt x="12479" y="4576"/>
                        <a:pt x="14765" y="5052"/>
                      </a:cubicBezTo>
                      <a:cubicBezTo>
                        <a:pt x="15622" y="5052"/>
                        <a:pt x="16479" y="6195"/>
                        <a:pt x="17146" y="7243"/>
                      </a:cubicBezTo>
                      <a:cubicBezTo>
                        <a:pt x="14698" y="8169"/>
                        <a:pt x="12479" y="9633"/>
                        <a:pt x="10669" y="11529"/>
                      </a:cubicBezTo>
                      <a:cubicBezTo>
                        <a:pt x="9621" y="10767"/>
                        <a:pt x="8097" y="9433"/>
                        <a:pt x="8192" y="8290"/>
                      </a:cubicBezTo>
                      <a:cubicBezTo>
                        <a:pt x="8288" y="7147"/>
                        <a:pt x="8192" y="3528"/>
                        <a:pt x="4002" y="7433"/>
                      </a:cubicBezTo>
                      <a:cubicBezTo>
                        <a:pt x="1430" y="9814"/>
                        <a:pt x="3049" y="11148"/>
                        <a:pt x="5335" y="10672"/>
                      </a:cubicBezTo>
                      <a:cubicBezTo>
                        <a:pt x="7621" y="10195"/>
                        <a:pt x="8478" y="11719"/>
                        <a:pt x="9526" y="12577"/>
                      </a:cubicBezTo>
                      <a:cubicBezTo>
                        <a:pt x="8650" y="13743"/>
                        <a:pt x="7888" y="14987"/>
                        <a:pt x="7240" y="16291"/>
                      </a:cubicBezTo>
                      <a:cubicBezTo>
                        <a:pt x="5954" y="15892"/>
                        <a:pt x="4744" y="15315"/>
                        <a:pt x="3620" y="14577"/>
                      </a:cubicBezTo>
                      <a:cubicBezTo>
                        <a:pt x="2573" y="13434"/>
                        <a:pt x="2192" y="12672"/>
                        <a:pt x="1716" y="15148"/>
                      </a:cubicBezTo>
                      <a:cubicBezTo>
                        <a:pt x="1239" y="17625"/>
                        <a:pt x="1716" y="16672"/>
                        <a:pt x="3144" y="16101"/>
                      </a:cubicBezTo>
                      <a:cubicBezTo>
                        <a:pt x="4487" y="16107"/>
                        <a:pt x="5821" y="16399"/>
                        <a:pt x="7049" y="16958"/>
                      </a:cubicBezTo>
                      <a:cubicBezTo>
                        <a:pt x="6573" y="18001"/>
                        <a:pt x="6192" y="19085"/>
                        <a:pt x="5907" y="20197"/>
                      </a:cubicBezTo>
                      <a:cubicBezTo>
                        <a:pt x="5173" y="20106"/>
                        <a:pt x="4478" y="19809"/>
                        <a:pt x="3906" y="19339"/>
                      </a:cubicBezTo>
                      <a:cubicBezTo>
                        <a:pt x="2573" y="17530"/>
                        <a:pt x="953" y="15529"/>
                        <a:pt x="96" y="21149"/>
                      </a:cubicBezTo>
                      <a:cubicBezTo>
                        <a:pt x="-475" y="24578"/>
                        <a:pt x="1620" y="24673"/>
                        <a:pt x="3144" y="22864"/>
                      </a:cubicBezTo>
                      <a:cubicBezTo>
                        <a:pt x="4668" y="21054"/>
                        <a:pt x="4573" y="22102"/>
                        <a:pt x="5621" y="22006"/>
                      </a:cubicBezTo>
                      <a:cubicBezTo>
                        <a:pt x="5430" y="23333"/>
                        <a:pt x="5430" y="24680"/>
                        <a:pt x="5621" y="26007"/>
                      </a:cubicBezTo>
                      <a:cubicBezTo>
                        <a:pt x="5716" y="27485"/>
                        <a:pt x="6078" y="28936"/>
                        <a:pt x="6669" y="30293"/>
                      </a:cubicBezTo>
                      <a:cubicBezTo>
                        <a:pt x="6154" y="30548"/>
                        <a:pt x="5564" y="30548"/>
                        <a:pt x="5049" y="30293"/>
                      </a:cubicBezTo>
                      <a:cubicBezTo>
                        <a:pt x="3144" y="29245"/>
                        <a:pt x="763" y="28198"/>
                        <a:pt x="2382" y="33722"/>
                      </a:cubicBezTo>
                      <a:cubicBezTo>
                        <a:pt x="3430" y="37056"/>
                        <a:pt x="5335" y="36199"/>
                        <a:pt x="5907" y="33722"/>
                      </a:cubicBezTo>
                      <a:cubicBezTo>
                        <a:pt x="6240" y="33017"/>
                        <a:pt x="6773" y="32422"/>
                        <a:pt x="7431" y="32008"/>
                      </a:cubicBezTo>
                      <a:cubicBezTo>
                        <a:pt x="8011" y="33351"/>
                        <a:pt x="8774" y="34601"/>
                        <a:pt x="9716" y="35722"/>
                      </a:cubicBezTo>
                      <a:cubicBezTo>
                        <a:pt x="9021" y="36176"/>
                        <a:pt x="8240" y="36499"/>
                        <a:pt x="7431" y="36675"/>
                      </a:cubicBezTo>
                      <a:cubicBezTo>
                        <a:pt x="6287" y="36675"/>
                        <a:pt x="5621" y="36675"/>
                        <a:pt x="6859" y="38104"/>
                      </a:cubicBezTo>
                      <a:cubicBezTo>
                        <a:pt x="8097" y="39532"/>
                        <a:pt x="7907" y="38104"/>
                        <a:pt x="8192" y="38104"/>
                      </a:cubicBezTo>
                      <a:cubicBezTo>
                        <a:pt x="8478" y="38104"/>
                        <a:pt x="9240" y="37056"/>
                        <a:pt x="10098" y="36484"/>
                      </a:cubicBezTo>
                      <a:cubicBezTo>
                        <a:pt x="10831" y="37372"/>
                        <a:pt x="11660" y="38171"/>
                        <a:pt x="12574" y="38866"/>
                      </a:cubicBezTo>
                      <a:cubicBezTo>
                        <a:pt x="12250" y="39464"/>
                        <a:pt x="11698" y="39909"/>
                        <a:pt x="11050" y="40104"/>
                      </a:cubicBezTo>
                      <a:cubicBezTo>
                        <a:pt x="8859" y="40104"/>
                        <a:pt x="6287" y="41056"/>
                        <a:pt x="11050" y="44390"/>
                      </a:cubicBezTo>
                      <a:cubicBezTo>
                        <a:pt x="13812" y="46390"/>
                        <a:pt x="14860" y="44390"/>
                        <a:pt x="13907" y="42390"/>
                      </a:cubicBezTo>
                      <a:cubicBezTo>
                        <a:pt x="13631" y="41587"/>
                        <a:pt x="13631" y="40715"/>
                        <a:pt x="13907" y="39913"/>
                      </a:cubicBezTo>
                      <a:cubicBezTo>
                        <a:pt x="15584" y="40952"/>
                        <a:pt x="17422" y="41723"/>
                        <a:pt x="19337" y="42199"/>
                      </a:cubicBezTo>
                      <a:cubicBezTo>
                        <a:pt x="19337" y="43342"/>
                        <a:pt x="18765" y="44581"/>
                        <a:pt x="18003" y="44962"/>
                      </a:cubicBezTo>
                      <a:cubicBezTo>
                        <a:pt x="17241" y="45343"/>
                        <a:pt x="13907" y="47438"/>
                        <a:pt x="19337" y="49057"/>
                      </a:cubicBezTo>
                      <a:cubicBezTo>
                        <a:pt x="22670" y="50010"/>
                        <a:pt x="23052" y="47914"/>
                        <a:pt x="21432" y="46200"/>
                      </a:cubicBezTo>
                      <a:cubicBezTo>
                        <a:pt x="20823" y="45063"/>
                        <a:pt x="20651" y="43740"/>
                        <a:pt x="20956" y="42485"/>
                      </a:cubicBezTo>
                      <a:cubicBezTo>
                        <a:pt x="22290" y="42630"/>
                        <a:pt x="23623" y="42630"/>
                        <a:pt x="24957" y="42485"/>
                      </a:cubicBezTo>
                      <a:cubicBezTo>
                        <a:pt x="25137" y="43300"/>
                        <a:pt x="25137" y="44146"/>
                        <a:pt x="24957" y="44962"/>
                      </a:cubicBezTo>
                      <a:cubicBezTo>
                        <a:pt x="24957" y="46105"/>
                        <a:pt x="24195" y="46676"/>
                        <a:pt x="26004" y="46105"/>
                      </a:cubicBezTo>
                      <a:cubicBezTo>
                        <a:pt x="27814" y="45533"/>
                        <a:pt x="26862" y="45343"/>
                        <a:pt x="26004" y="44771"/>
                      </a:cubicBezTo>
                      <a:cubicBezTo>
                        <a:pt x="25147" y="44200"/>
                        <a:pt x="25433" y="43438"/>
                        <a:pt x="25242" y="42485"/>
                      </a:cubicBezTo>
                      <a:cubicBezTo>
                        <a:pt x="26271" y="42350"/>
                        <a:pt x="27281" y="42159"/>
                        <a:pt x="28290" y="41914"/>
                      </a:cubicBezTo>
                      <a:cubicBezTo>
                        <a:pt x="28976" y="42807"/>
                        <a:pt x="29252" y="43949"/>
                        <a:pt x="29052" y="45057"/>
                      </a:cubicBezTo>
                      <a:cubicBezTo>
                        <a:pt x="28100" y="47057"/>
                        <a:pt x="27242" y="49534"/>
                        <a:pt x="32577" y="47438"/>
                      </a:cubicBezTo>
                      <a:cubicBezTo>
                        <a:pt x="35815" y="46105"/>
                        <a:pt x="34862" y="44295"/>
                        <a:pt x="32577" y="43914"/>
                      </a:cubicBezTo>
                      <a:cubicBezTo>
                        <a:pt x="31624" y="43914"/>
                        <a:pt x="30671" y="42485"/>
                        <a:pt x="29910" y="41342"/>
                      </a:cubicBezTo>
                      <a:cubicBezTo>
                        <a:pt x="32500" y="40337"/>
                        <a:pt x="34843" y="38776"/>
                        <a:pt x="36767" y="36770"/>
                      </a:cubicBezTo>
                      <a:cubicBezTo>
                        <a:pt x="37396" y="37192"/>
                        <a:pt x="37844" y="37840"/>
                        <a:pt x="38006" y="38580"/>
                      </a:cubicBezTo>
                      <a:cubicBezTo>
                        <a:pt x="38006" y="40866"/>
                        <a:pt x="38006" y="43438"/>
                        <a:pt x="42292" y="39247"/>
                      </a:cubicBezTo>
                      <a:cubicBezTo>
                        <a:pt x="44673" y="36675"/>
                        <a:pt x="42959" y="35437"/>
                        <a:pt x="40673" y="36103"/>
                      </a:cubicBezTo>
                      <a:cubicBezTo>
                        <a:pt x="39692" y="36166"/>
                        <a:pt x="38720" y="35898"/>
                        <a:pt x="37911" y="35341"/>
                      </a:cubicBezTo>
                      <a:cubicBezTo>
                        <a:pt x="38682" y="34367"/>
                        <a:pt x="39358" y="33313"/>
                        <a:pt x="39911" y="32198"/>
                      </a:cubicBezTo>
                      <a:cubicBezTo>
                        <a:pt x="40816" y="32524"/>
                        <a:pt x="41654" y="33008"/>
                        <a:pt x="42387" y="33627"/>
                      </a:cubicBezTo>
                      <a:cubicBezTo>
                        <a:pt x="43340" y="34865"/>
                        <a:pt x="43721" y="35627"/>
                        <a:pt x="44387" y="33627"/>
                      </a:cubicBezTo>
                      <a:cubicBezTo>
                        <a:pt x="45054" y="31627"/>
                        <a:pt x="44387" y="32198"/>
                        <a:pt x="42959" y="32579"/>
                      </a:cubicBezTo>
                      <a:cubicBezTo>
                        <a:pt x="42006" y="32600"/>
                        <a:pt x="41063" y="32405"/>
                        <a:pt x="40196" y="32008"/>
                      </a:cubicBezTo>
                      <a:cubicBezTo>
                        <a:pt x="40673" y="30835"/>
                        <a:pt x="41063" y="29624"/>
                        <a:pt x="41340" y="28388"/>
                      </a:cubicBezTo>
                      <a:cubicBezTo>
                        <a:pt x="42102" y="28388"/>
                        <a:pt x="42959" y="28388"/>
                        <a:pt x="43340" y="29150"/>
                      </a:cubicBezTo>
                      <a:cubicBezTo>
                        <a:pt x="43721" y="29912"/>
                        <a:pt x="46483" y="32674"/>
                        <a:pt x="47054" y="26959"/>
                      </a:cubicBezTo>
                      <a:cubicBezTo>
                        <a:pt x="47054" y="23530"/>
                        <a:pt x="45245" y="23530"/>
                        <a:pt x="43816" y="25435"/>
                      </a:cubicBezTo>
                      <a:cubicBezTo>
                        <a:pt x="43235" y="26040"/>
                        <a:pt x="42463" y="26413"/>
                        <a:pt x="41625" y="26483"/>
                      </a:cubicBezTo>
                      <a:cubicBezTo>
                        <a:pt x="41816" y="25316"/>
                        <a:pt x="41816" y="24126"/>
                        <a:pt x="41625" y="22959"/>
                      </a:cubicBezTo>
                      <a:cubicBezTo>
                        <a:pt x="41720" y="22200"/>
                        <a:pt x="41720" y="21432"/>
                        <a:pt x="41625" y="20673"/>
                      </a:cubicBezTo>
                      <a:cubicBezTo>
                        <a:pt x="42359" y="20377"/>
                        <a:pt x="43178" y="20377"/>
                        <a:pt x="43911" y="20673"/>
                      </a:cubicBezTo>
                      <a:cubicBezTo>
                        <a:pt x="45626" y="22006"/>
                        <a:pt x="47816" y="23435"/>
                        <a:pt x="46959" y="17720"/>
                      </a:cubicBezTo>
                      <a:cubicBezTo>
                        <a:pt x="46483" y="14291"/>
                        <a:pt x="44483" y="14863"/>
                        <a:pt x="43530" y="17053"/>
                      </a:cubicBezTo>
                      <a:cubicBezTo>
                        <a:pt x="42978" y="17859"/>
                        <a:pt x="42178" y="18461"/>
                        <a:pt x="41244" y="18768"/>
                      </a:cubicBezTo>
                      <a:cubicBezTo>
                        <a:pt x="40378" y="16195"/>
                        <a:pt x="38949" y="13851"/>
                        <a:pt x="37053" y="11910"/>
                      </a:cubicBezTo>
                      <a:cubicBezTo>
                        <a:pt x="37720" y="11148"/>
                        <a:pt x="38577" y="10291"/>
                        <a:pt x="39339" y="10291"/>
                      </a:cubicBezTo>
                      <a:cubicBezTo>
                        <a:pt x="41625" y="10291"/>
                        <a:pt x="44197" y="10291"/>
                        <a:pt x="40006" y="6100"/>
                      </a:cubicBezTo>
                      <a:cubicBezTo>
                        <a:pt x="37529" y="3718"/>
                        <a:pt x="36196" y="5338"/>
                        <a:pt x="36863" y="7624"/>
                      </a:cubicBezTo>
                      <a:cubicBezTo>
                        <a:pt x="36977" y="8756"/>
                        <a:pt x="36634" y="9887"/>
                        <a:pt x="35910" y="10767"/>
                      </a:cubicBezTo>
                      <a:lnTo>
                        <a:pt x="32862" y="8576"/>
                      </a:lnTo>
                      <a:cubicBezTo>
                        <a:pt x="33358" y="7704"/>
                        <a:pt x="33967" y="6903"/>
                        <a:pt x="34672" y="6195"/>
                      </a:cubicBezTo>
                      <a:cubicBezTo>
                        <a:pt x="36006" y="5433"/>
                        <a:pt x="36863" y="5147"/>
                        <a:pt x="34672" y="4195"/>
                      </a:cubicBezTo>
                      <a:cubicBezTo>
                        <a:pt x="32481" y="3242"/>
                        <a:pt x="33148" y="4195"/>
                        <a:pt x="33529" y="5433"/>
                      </a:cubicBezTo>
                      <a:cubicBezTo>
                        <a:pt x="33329" y="6449"/>
                        <a:pt x="32948" y="7419"/>
                        <a:pt x="32386" y="8290"/>
                      </a:cubicBezTo>
                      <a:cubicBezTo>
                        <a:pt x="31233" y="7706"/>
                        <a:pt x="30024" y="7259"/>
                        <a:pt x="28766" y="6957"/>
                      </a:cubicBezTo>
                      <a:cubicBezTo>
                        <a:pt x="28290" y="5528"/>
                        <a:pt x="28576" y="4671"/>
                        <a:pt x="29243" y="438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784" name="任意多边形: 形状 783"/>
                <p:cNvSpPr/>
                <p:nvPr>
                  <p:custDataLst>
                    <p:tags r:id="rId73"/>
                  </p:custDataLst>
                </p:nvPr>
              </p:nvSpPr>
              <p:spPr>
                <a:xfrm>
                  <a:off x="9026946" y="2251394"/>
                  <a:ext cx="60341" cy="63078"/>
                </a:xfrm>
                <a:custGeom>
                  <a:avLst/>
                  <a:gdLst>
                    <a:gd name="connsiteX0" fmla="*/ 29243 w 47149"/>
                    <a:gd name="connsiteY0" fmla="*/ 4377 h 49287"/>
                    <a:gd name="connsiteX1" fmla="*/ 28004 w 47149"/>
                    <a:gd name="connsiteY1" fmla="*/ 281 h 49287"/>
                    <a:gd name="connsiteX2" fmla="*/ 25814 w 47149"/>
                    <a:gd name="connsiteY2" fmla="*/ 3043 h 49287"/>
                    <a:gd name="connsiteX3" fmla="*/ 26385 w 47149"/>
                    <a:gd name="connsiteY3" fmla="*/ 5996 h 49287"/>
                    <a:gd name="connsiteX4" fmla="*/ 21528 w 47149"/>
                    <a:gd name="connsiteY4" fmla="*/ 5996 h 49287"/>
                    <a:gd name="connsiteX5" fmla="*/ 18384 w 47149"/>
                    <a:gd name="connsiteY5" fmla="*/ 6663 h 49287"/>
                    <a:gd name="connsiteX6" fmla="*/ 18384 w 47149"/>
                    <a:gd name="connsiteY6" fmla="*/ 3996 h 49287"/>
                    <a:gd name="connsiteX7" fmla="*/ 14860 w 47149"/>
                    <a:gd name="connsiteY7" fmla="*/ 1519 h 49287"/>
                    <a:gd name="connsiteX8" fmla="*/ 14860 w 47149"/>
                    <a:gd name="connsiteY8" fmla="*/ 5044 h 49287"/>
                    <a:gd name="connsiteX9" fmla="*/ 17146 w 47149"/>
                    <a:gd name="connsiteY9" fmla="*/ 7234 h 49287"/>
                    <a:gd name="connsiteX10" fmla="*/ 10669 w 47149"/>
                    <a:gd name="connsiteY10" fmla="*/ 11521 h 49287"/>
                    <a:gd name="connsiteX11" fmla="*/ 8192 w 47149"/>
                    <a:gd name="connsiteY11" fmla="*/ 8282 h 49287"/>
                    <a:gd name="connsiteX12" fmla="*/ 4002 w 47149"/>
                    <a:gd name="connsiteY12" fmla="*/ 7425 h 49287"/>
                    <a:gd name="connsiteX13" fmla="*/ 5430 w 47149"/>
                    <a:gd name="connsiteY13" fmla="*/ 10663 h 49287"/>
                    <a:gd name="connsiteX14" fmla="*/ 9621 w 47149"/>
                    <a:gd name="connsiteY14" fmla="*/ 12664 h 49287"/>
                    <a:gd name="connsiteX15" fmla="*/ 7335 w 47149"/>
                    <a:gd name="connsiteY15" fmla="*/ 16283 h 49287"/>
                    <a:gd name="connsiteX16" fmla="*/ 3716 w 47149"/>
                    <a:gd name="connsiteY16" fmla="*/ 14569 h 49287"/>
                    <a:gd name="connsiteX17" fmla="*/ 1811 w 47149"/>
                    <a:gd name="connsiteY17" fmla="*/ 15235 h 49287"/>
                    <a:gd name="connsiteX18" fmla="*/ 3240 w 47149"/>
                    <a:gd name="connsiteY18" fmla="*/ 16188 h 49287"/>
                    <a:gd name="connsiteX19" fmla="*/ 7049 w 47149"/>
                    <a:gd name="connsiteY19" fmla="*/ 16950 h 49287"/>
                    <a:gd name="connsiteX20" fmla="*/ 6002 w 47149"/>
                    <a:gd name="connsiteY20" fmla="*/ 20188 h 49287"/>
                    <a:gd name="connsiteX21" fmla="*/ 3906 w 47149"/>
                    <a:gd name="connsiteY21" fmla="*/ 19331 h 49287"/>
                    <a:gd name="connsiteX22" fmla="*/ 96 w 47149"/>
                    <a:gd name="connsiteY22" fmla="*/ 21236 h 49287"/>
                    <a:gd name="connsiteX23" fmla="*/ 3144 w 47149"/>
                    <a:gd name="connsiteY23" fmla="*/ 22951 h 49287"/>
                    <a:gd name="connsiteX24" fmla="*/ 5621 w 47149"/>
                    <a:gd name="connsiteY24" fmla="*/ 21998 h 49287"/>
                    <a:gd name="connsiteX25" fmla="*/ 5621 w 47149"/>
                    <a:gd name="connsiteY25" fmla="*/ 26094 h 49287"/>
                    <a:gd name="connsiteX26" fmla="*/ 6669 w 47149"/>
                    <a:gd name="connsiteY26" fmla="*/ 30380 h 49287"/>
                    <a:gd name="connsiteX27" fmla="*/ 5145 w 47149"/>
                    <a:gd name="connsiteY27" fmla="*/ 30380 h 49287"/>
                    <a:gd name="connsiteX28" fmla="*/ 2478 w 47149"/>
                    <a:gd name="connsiteY28" fmla="*/ 33714 h 49287"/>
                    <a:gd name="connsiteX29" fmla="*/ 5907 w 47149"/>
                    <a:gd name="connsiteY29" fmla="*/ 33714 h 49287"/>
                    <a:gd name="connsiteX30" fmla="*/ 7431 w 47149"/>
                    <a:gd name="connsiteY30" fmla="*/ 32095 h 49287"/>
                    <a:gd name="connsiteX31" fmla="*/ 9716 w 47149"/>
                    <a:gd name="connsiteY31" fmla="*/ 35714 h 49287"/>
                    <a:gd name="connsiteX32" fmla="*/ 7526 w 47149"/>
                    <a:gd name="connsiteY32" fmla="*/ 36667 h 49287"/>
                    <a:gd name="connsiteX33" fmla="*/ 6954 w 47149"/>
                    <a:gd name="connsiteY33" fmla="*/ 38095 h 49287"/>
                    <a:gd name="connsiteX34" fmla="*/ 8192 w 47149"/>
                    <a:gd name="connsiteY34" fmla="*/ 38095 h 49287"/>
                    <a:gd name="connsiteX35" fmla="*/ 10098 w 47149"/>
                    <a:gd name="connsiteY35" fmla="*/ 36571 h 49287"/>
                    <a:gd name="connsiteX36" fmla="*/ 12574 w 47149"/>
                    <a:gd name="connsiteY36" fmla="*/ 38857 h 49287"/>
                    <a:gd name="connsiteX37" fmla="*/ 11050 w 47149"/>
                    <a:gd name="connsiteY37" fmla="*/ 40096 h 49287"/>
                    <a:gd name="connsiteX38" fmla="*/ 11050 w 47149"/>
                    <a:gd name="connsiteY38" fmla="*/ 44382 h 49287"/>
                    <a:gd name="connsiteX39" fmla="*/ 13907 w 47149"/>
                    <a:gd name="connsiteY39" fmla="*/ 42477 h 49287"/>
                    <a:gd name="connsiteX40" fmla="*/ 13907 w 47149"/>
                    <a:gd name="connsiteY40" fmla="*/ 39905 h 49287"/>
                    <a:gd name="connsiteX41" fmla="*/ 19337 w 47149"/>
                    <a:gd name="connsiteY41" fmla="*/ 42191 h 49287"/>
                    <a:gd name="connsiteX42" fmla="*/ 17908 w 47149"/>
                    <a:gd name="connsiteY42" fmla="*/ 44953 h 49287"/>
                    <a:gd name="connsiteX43" fmla="*/ 19337 w 47149"/>
                    <a:gd name="connsiteY43" fmla="*/ 49049 h 49287"/>
                    <a:gd name="connsiteX44" fmla="*/ 21432 w 47149"/>
                    <a:gd name="connsiteY44" fmla="*/ 46192 h 49287"/>
                    <a:gd name="connsiteX45" fmla="*/ 20861 w 47149"/>
                    <a:gd name="connsiteY45" fmla="*/ 42572 h 49287"/>
                    <a:gd name="connsiteX46" fmla="*/ 24957 w 47149"/>
                    <a:gd name="connsiteY46" fmla="*/ 42572 h 49287"/>
                    <a:gd name="connsiteX47" fmla="*/ 24957 w 47149"/>
                    <a:gd name="connsiteY47" fmla="*/ 45049 h 49287"/>
                    <a:gd name="connsiteX48" fmla="*/ 26099 w 47149"/>
                    <a:gd name="connsiteY48" fmla="*/ 46096 h 49287"/>
                    <a:gd name="connsiteX49" fmla="*/ 26099 w 47149"/>
                    <a:gd name="connsiteY49" fmla="*/ 44763 h 49287"/>
                    <a:gd name="connsiteX50" fmla="*/ 25337 w 47149"/>
                    <a:gd name="connsiteY50" fmla="*/ 42477 h 49287"/>
                    <a:gd name="connsiteX51" fmla="*/ 28481 w 47149"/>
                    <a:gd name="connsiteY51" fmla="*/ 41905 h 49287"/>
                    <a:gd name="connsiteX52" fmla="*/ 29148 w 47149"/>
                    <a:gd name="connsiteY52" fmla="*/ 45049 h 49287"/>
                    <a:gd name="connsiteX53" fmla="*/ 32767 w 47149"/>
                    <a:gd name="connsiteY53" fmla="*/ 47430 h 49287"/>
                    <a:gd name="connsiteX54" fmla="*/ 32767 w 47149"/>
                    <a:gd name="connsiteY54" fmla="*/ 43906 h 49287"/>
                    <a:gd name="connsiteX55" fmla="*/ 30100 w 47149"/>
                    <a:gd name="connsiteY55" fmla="*/ 41334 h 49287"/>
                    <a:gd name="connsiteX56" fmla="*/ 36958 w 47149"/>
                    <a:gd name="connsiteY56" fmla="*/ 36762 h 49287"/>
                    <a:gd name="connsiteX57" fmla="*/ 38196 w 47149"/>
                    <a:gd name="connsiteY57" fmla="*/ 38667 h 49287"/>
                    <a:gd name="connsiteX58" fmla="*/ 42387 w 47149"/>
                    <a:gd name="connsiteY58" fmla="*/ 39238 h 49287"/>
                    <a:gd name="connsiteX59" fmla="*/ 40863 w 47149"/>
                    <a:gd name="connsiteY59" fmla="*/ 36095 h 49287"/>
                    <a:gd name="connsiteX60" fmla="*/ 38101 w 47149"/>
                    <a:gd name="connsiteY60" fmla="*/ 35428 h 49287"/>
                    <a:gd name="connsiteX61" fmla="*/ 40006 w 47149"/>
                    <a:gd name="connsiteY61" fmla="*/ 32190 h 49287"/>
                    <a:gd name="connsiteX62" fmla="*/ 42578 w 47149"/>
                    <a:gd name="connsiteY62" fmla="*/ 33714 h 49287"/>
                    <a:gd name="connsiteX63" fmla="*/ 44483 w 47149"/>
                    <a:gd name="connsiteY63" fmla="*/ 33714 h 49287"/>
                    <a:gd name="connsiteX64" fmla="*/ 43149 w 47149"/>
                    <a:gd name="connsiteY64" fmla="*/ 32666 h 49287"/>
                    <a:gd name="connsiteX65" fmla="*/ 40292 w 47149"/>
                    <a:gd name="connsiteY65" fmla="*/ 31999 h 49287"/>
                    <a:gd name="connsiteX66" fmla="*/ 41435 w 47149"/>
                    <a:gd name="connsiteY66" fmla="*/ 28380 h 49287"/>
                    <a:gd name="connsiteX67" fmla="*/ 43435 w 47149"/>
                    <a:gd name="connsiteY67" fmla="*/ 29142 h 49287"/>
                    <a:gd name="connsiteX68" fmla="*/ 47150 w 47149"/>
                    <a:gd name="connsiteY68" fmla="*/ 26951 h 49287"/>
                    <a:gd name="connsiteX69" fmla="*/ 44007 w 47149"/>
                    <a:gd name="connsiteY69" fmla="*/ 25522 h 49287"/>
                    <a:gd name="connsiteX70" fmla="*/ 41816 w 47149"/>
                    <a:gd name="connsiteY70" fmla="*/ 26570 h 49287"/>
                    <a:gd name="connsiteX71" fmla="*/ 41816 w 47149"/>
                    <a:gd name="connsiteY71" fmla="*/ 22951 h 49287"/>
                    <a:gd name="connsiteX72" fmla="*/ 41340 w 47149"/>
                    <a:gd name="connsiteY72" fmla="*/ 20665 h 49287"/>
                    <a:gd name="connsiteX73" fmla="*/ 43530 w 47149"/>
                    <a:gd name="connsiteY73" fmla="*/ 20665 h 49287"/>
                    <a:gd name="connsiteX74" fmla="*/ 46674 w 47149"/>
                    <a:gd name="connsiteY74" fmla="*/ 17712 h 49287"/>
                    <a:gd name="connsiteX75" fmla="*/ 43245 w 47149"/>
                    <a:gd name="connsiteY75" fmla="*/ 16950 h 49287"/>
                    <a:gd name="connsiteX76" fmla="*/ 40863 w 47149"/>
                    <a:gd name="connsiteY76" fmla="*/ 18664 h 49287"/>
                    <a:gd name="connsiteX77" fmla="*/ 36767 w 47149"/>
                    <a:gd name="connsiteY77" fmla="*/ 11902 h 49287"/>
                    <a:gd name="connsiteX78" fmla="*/ 39053 w 47149"/>
                    <a:gd name="connsiteY78" fmla="*/ 10282 h 49287"/>
                    <a:gd name="connsiteX79" fmla="*/ 39625 w 47149"/>
                    <a:gd name="connsiteY79" fmla="*/ 5996 h 49287"/>
                    <a:gd name="connsiteX80" fmla="*/ 36482 w 47149"/>
                    <a:gd name="connsiteY80" fmla="*/ 7520 h 49287"/>
                    <a:gd name="connsiteX81" fmla="*/ 35529 w 47149"/>
                    <a:gd name="connsiteY81" fmla="*/ 10759 h 49287"/>
                    <a:gd name="connsiteX82" fmla="*/ 32481 w 47149"/>
                    <a:gd name="connsiteY82" fmla="*/ 8568 h 49287"/>
                    <a:gd name="connsiteX83" fmla="*/ 34386 w 47149"/>
                    <a:gd name="connsiteY83" fmla="*/ 6187 h 49287"/>
                    <a:gd name="connsiteX84" fmla="*/ 34386 w 47149"/>
                    <a:gd name="connsiteY84" fmla="*/ 4186 h 49287"/>
                    <a:gd name="connsiteX85" fmla="*/ 33148 w 47149"/>
                    <a:gd name="connsiteY85" fmla="*/ 5425 h 49287"/>
                    <a:gd name="connsiteX86" fmla="*/ 32005 w 47149"/>
                    <a:gd name="connsiteY86" fmla="*/ 8187 h 49287"/>
                    <a:gd name="connsiteX87" fmla="*/ 28386 w 47149"/>
                    <a:gd name="connsiteY87" fmla="*/ 6853 h 49287"/>
                    <a:gd name="connsiteX88" fmla="*/ 29243 w 47149"/>
                    <a:gd name="connsiteY88" fmla="*/ 4377 h 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7149" h="49287">
                      <a:moveTo>
                        <a:pt x="29243" y="4377"/>
                      </a:moveTo>
                      <a:cubicBezTo>
                        <a:pt x="31243" y="3424"/>
                        <a:pt x="33434" y="2091"/>
                        <a:pt x="28004" y="281"/>
                      </a:cubicBezTo>
                      <a:cubicBezTo>
                        <a:pt x="24671" y="-767"/>
                        <a:pt x="24290" y="1329"/>
                        <a:pt x="25814" y="3043"/>
                      </a:cubicBezTo>
                      <a:cubicBezTo>
                        <a:pt x="26328" y="3935"/>
                        <a:pt x="26538" y="4976"/>
                        <a:pt x="26385" y="5996"/>
                      </a:cubicBezTo>
                      <a:cubicBezTo>
                        <a:pt x="24776" y="5805"/>
                        <a:pt x="23137" y="5805"/>
                        <a:pt x="21528" y="5996"/>
                      </a:cubicBezTo>
                      <a:cubicBezTo>
                        <a:pt x="20461" y="6127"/>
                        <a:pt x="19413" y="6349"/>
                        <a:pt x="18384" y="6663"/>
                      </a:cubicBezTo>
                      <a:cubicBezTo>
                        <a:pt x="17984" y="5818"/>
                        <a:pt x="17984" y="4841"/>
                        <a:pt x="18384" y="3996"/>
                      </a:cubicBezTo>
                      <a:cubicBezTo>
                        <a:pt x="19337" y="1996"/>
                        <a:pt x="20194" y="-386"/>
                        <a:pt x="14860" y="1519"/>
                      </a:cubicBezTo>
                      <a:cubicBezTo>
                        <a:pt x="11621" y="2758"/>
                        <a:pt x="12479" y="4567"/>
                        <a:pt x="14860" y="5044"/>
                      </a:cubicBezTo>
                      <a:cubicBezTo>
                        <a:pt x="15841" y="5504"/>
                        <a:pt x="16641" y="6273"/>
                        <a:pt x="17146" y="7234"/>
                      </a:cubicBezTo>
                      <a:cubicBezTo>
                        <a:pt x="14698" y="8161"/>
                        <a:pt x="12479" y="9625"/>
                        <a:pt x="10669" y="11521"/>
                      </a:cubicBezTo>
                      <a:cubicBezTo>
                        <a:pt x="9716" y="10759"/>
                        <a:pt x="8192" y="9520"/>
                        <a:pt x="8192" y="8282"/>
                      </a:cubicBezTo>
                      <a:cubicBezTo>
                        <a:pt x="8192" y="7044"/>
                        <a:pt x="8192" y="3520"/>
                        <a:pt x="4002" y="7425"/>
                      </a:cubicBezTo>
                      <a:cubicBezTo>
                        <a:pt x="1525" y="9806"/>
                        <a:pt x="3049" y="11140"/>
                        <a:pt x="5430" y="10663"/>
                      </a:cubicBezTo>
                      <a:cubicBezTo>
                        <a:pt x="7811" y="10187"/>
                        <a:pt x="8574" y="11806"/>
                        <a:pt x="9621" y="12664"/>
                      </a:cubicBezTo>
                      <a:cubicBezTo>
                        <a:pt x="8697" y="13759"/>
                        <a:pt x="7926" y="14977"/>
                        <a:pt x="7335" y="16283"/>
                      </a:cubicBezTo>
                      <a:cubicBezTo>
                        <a:pt x="6021" y="15974"/>
                        <a:pt x="4783" y="15390"/>
                        <a:pt x="3716" y="14569"/>
                      </a:cubicBezTo>
                      <a:cubicBezTo>
                        <a:pt x="2668" y="13426"/>
                        <a:pt x="2287" y="12759"/>
                        <a:pt x="1811" y="15235"/>
                      </a:cubicBezTo>
                      <a:cubicBezTo>
                        <a:pt x="1335" y="17712"/>
                        <a:pt x="1811" y="16664"/>
                        <a:pt x="3240" y="16188"/>
                      </a:cubicBezTo>
                      <a:cubicBezTo>
                        <a:pt x="4554" y="16143"/>
                        <a:pt x="5859" y="16404"/>
                        <a:pt x="7049" y="16950"/>
                      </a:cubicBezTo>
                      <a:cubicBezTo>
                        <a:pt x="6602" y="17995"/>
                        <a:pt x="6249" y="19079"/>
                        <a:pt x="6002" y="20188"/>
                      </a:cubicBezTo>
                      <a:cubicBezTo>
                        <a:pt x="5221" y="20164"/>
                        <a:pt x="4478" y="19860"/>
                        <a:pt x="3906" y="19331"/>
                      </a:cubicBezTo>
                      <a:cubicBezTo>
                        <a:pt x="2668" y="17521"/>
                        <a:pt x="953" y="15521"/>
                        <a:pt x="96" y="21236"/>
                      </a:cubicBezTo>
                      <a:cubicBezTo>
                        <a:pt x="-475" y="24665"/>
                        <a:pt x="1620" y="24760"/>
                        <a:pt x="3144" y="22951"/>
                      </a:cubicBezTo>
                      <a:cubicBezTo>
                        <a:pt x="3820" y="22339"/>
                        <a:pt x="4706" y="22000"/>
                        <a:pt x="5621" y="21998"/>
                      </a:cubicBezTo>
                      <a:cubicBezTo>
                        <a:pt x="5478" y="23359"/>
                        <a:pt x="5478" y="24733"/>
                        <a:pt x="5621" y="26094"/>
                      </a:cubicBezTo>
                      <a:cubicBezTo>
                        <a:pt x="5830" y="27552"/>
                        <a:pt x="6183" y="28988"/>
                        <a:pt x="6669" y="30380"/>
                      </a:cubicBezTo>
                      <a:cubicBezTo>
                        <a:pt x="6173" y="30529"/>
                        <a:pt x="5640" y="30529"/>
                        <a:pt x="5145" y="30380"/>
                      </a:cubicBezTo>
                      <a:cubicBezTo>
                        <a:pt x="3144" y="29237"/>
                        <a:pt x="763" y="28285"/>
                        <a:pt x="2478" y="33714"/>
                      </a:cubicBezTo>
                      <a:cubicBezTo>
                        <a:pt x="3430" y="37048"/>
                        <a:pt x="5430" y="36190"/>
                        <a:pt x="5907" y="33714"/>
                      </a:cubicBezTo>
                      <a:cubicBezTo>
                        <a:pt x="6249" y="33041"/>
                        <a:pt x="6783" y="32479"/>
                        <a:pt x="7431" y="32095"/>
                      </a:cubicBezTo>
                      <a:cubicBezTo>
                        <a:pt x="8050" y="33383"/>
                        <a:pt x="8821" y="34598"/>
                        <a:pt x="9716" y="35714"/>
                      </a:cubicBezTo>
                      <a:cubicBezTo>
                        <a:pt x="9059" y="36180"/>
                        <a:pt x="8316" y="36505"/>
                        <a:pt x="7526" y="36667"/>
                      </a:cubicBezTo>
                      <a:cubicBezTo>
                        <a:pt x="6287" y="36667"/>
                        <a:pt x="5716" y="36667"/>
                        <a:pt x="6954" y="38095"/>
                      </a:cubicBezTo>
                      <a:cubicBezTo>
                        <a:pt x="8192" y="39524"/>
                        <a:pt x="8002" y="38095"/>
                        <a:pt x="8192" y="38095"/>
                      </a:cubicBezTo>
                      <a:cubicBezTo>
                        <a:pt x="8383" y="38095"/>
                        <a:pt x="9240" y="37048"/>
                        <a:pt x="10098" y="36571"/>
                      </a:cubicBezTo>
                      <a:cubicBezTo>
                        <a:pt x="10850" y="37405"/>
                        <a:pt x="11679" y="38170"/>
                        <a:pt x="12574" y="38857"/>
                      </a:cubicBezTo>
                      <a:cubicBezTo>
                        <a:pt x="12269" y="39470"/>
                        <a:pt x="11717" y="39921"/>
                        <a:pt x="11050" y="40096"/>
                      </a:cubicBezTo>
                      <a:cubicBezTo>
                        <a:pt x="8859" y="40096"/>
                        <a:pt x="6383" y="41143"/>
                        <a:pt x="11050" y="44382"/>
                      </a:cubicBezTo>
                      <a:cubicBezTo>
                        <a:pt x="13907" y="46382"/>
                        <a:pt x="14860" y="44382"/>
                        <a:pt x="13907" y="42477"/>
                      </a:cubicBezTo>
                      <a:cubicBezTo>
                        <a:pt x="13641" y="41641"/>
                        <a:pt x="13641" y="40741"/>
                        <a:pt x="13907" y="39905"/>
                      </a:cubicBezTo>
                      <a:cubicBezTo>
                        <a:pt x="15555" y="41011"/>
                        <a:pt x="17394" y="41787"/>
                        <a:pt x="19337" y="42191"/>
                      </a:cubicBezTo>
                      <a:cubicBezTo>
                        <a:pt x="19337" y="43334"/>
                        <a:pt x="18765" y="44572"/>
                        <a:pt x="17908" y="44953"/>
                      </a:cubicBezTo>
                      <a:cubicBezTo>
                        <a:pt x="17051" y="45334"/>
                        <a:pt x="13812" y="47430"/>
                        <a:pt x="19337" y="49049"/>
                      </a:cubicBezTo>
                      <a:cubicBezTo>
                        <a:pt x="22670" y="50002"/>
                        <a:pt x="23052" y="47906"/>
                        <a:pt x="21432" y="46192"/>
                      </a:cubicBezTo>
                      <a:cubicBezTo>
                        <a:pt x="20823" y="45090"/>
                        <a:pt x="20613" y="43808"/>
                        <a:pt x="20861" y="42572"/>
                      </a:cubicBezTo>
                      <a:cubicBezTo>
                        <a:pt x="22223" y="42720"/>
                        <a:pt x="23594" y="42720"/>
                        <a:pt x="24957" y="42572"/>
                      </a:cubicBezTo>
                      <a:cubicBezTo>
                        <a:pt x="25099" y="43391"/>
                        <a:pt x="25099" y="44229"/>
                        <a:pt x="24957" y="45049"/>
                      </a:cubicBezTo>
                      <a:cubicBezTo>
                        <a:pt x="24957" y="46192"/>
                        <a:pt x="24195" y="46668"/>
                        <a:pt x="26099" y="46096"/>
                      </a:cubicBezTo>
                      <a:cubicBezTo>
                        <a:pt x="28004" y="45525"/>
                        <a:pt x="26957" y="45334"/>
                        <a:pt x="26099" y="44763"/>
                      </a:cubicBezTo>
                      <a:cubicBezTo>
                        <a:pt x="25671" y="44072"/>
                        <a:pt x="25404" y="43288"/>
                        <a:pt x="25337" y="42477"/>
                      </a:cubicBezTo>
                      <a:cubicBezTo>
                        <a:pt x="26404" y="42387"/>
                        <a:pt x="27452" y="42196"/>
                        <a:pt x="28481" y="41905"/>
                      </a:cubicBezTo>
                      <a:cubicBezTo>
                        <a:pt x="29129" y="42814"/>
                        <a:pt x="29376" y="43954"/>
                        <a:pt x="29148" y="45049"/>
                      </a:cubicBezTo>
                      <a:cubicBezTo>
                        <a:pt x="28195" y="47049"/>
                        <a:pt x="27433" y="49525"/>
                        <a:pt x="32767" y="47430"/>
                      </a:cubicBezTo>
                      <a:cubicBezTo>
                        <a:pt x="35910" y="46192"/>
                        <a:pt x="34958" y="44287"/>
                        <a:pt x="32767" y="43906"/>
                      </a:cubicBezTo>
                      <a:cubicBezTo>
                        <a:pt x="30576" y="43525"/>
                        <a:pt x="30767" y="42477"/>
                        <a:pt x="30100" y="41334"/>
                      </a:cubicBezTo>
                      <a:cubicBezTo>
                        <a:pt x="32700" y="40345"/>
                        <a:pt x="35043" y="38783"/>
                        <a:pt x="36958" y="36762"/>
                      </a:cubicBezTo>
                      <a:cubicBezTo>
                        <a:pt x="37548" y="37260"/>
                        <a:pt x="37977" y="37923"/>
                        <a:pt x="38196" y="38667"/>
                      </a:cubicBezTo>
                      <a:cubicBezTo>
                        <a:pt x="38196" y="40858"/>
                        <a:pt x="38196" y="43429"/>
                        <a:pt x="42387" y="39238"/>
                      </a:cubicBezTo>
                      <a:cubicBezTo>
                        <a:pt x="44769" y="36667"/>
                        <a:pt x="43054" y="35428"/>
                        <a:pt x="40863" y="36095"/>
                      </a:cubicBezTo>
                      <a:cubicBezTo>
                        <a:pt x="39892" y="36218"/>
                        <a:pt x="38911" y="35981"/>
                        <a:pt x="38101" y="35428"/>
                      </a:cubicBezTo>
                      <a:cubicBezTo>
                        <a:pt x="38863" y="34427"/>
                        <a:pt x="39501" y="33340"/>
                        <a:pt x="40006" y="32190"/>
                      </a:cubicBezTo>
                      <a:cubicBezTo>
                        <a:pt x="40949" y="32545"/>
                        <a:pt x="41816" y="33060"/>
                        <a:pt x="42578" y="33714"/>
                      </a:cubicBezTo>
                      <a:cubicBezTo>
                        <a:pt x="43530" y="34857"/>
                        <a:pt x="43911" y="35714"/>
                        <a:pt x="44483" y="33714"/>
                      </a:cubicBezTo>
                      <a:cubicBezTo>
                        <a:pt x="45054" y="31714"/>
                        <a:pt x="44483" y="32190"/>
                        <a:pt x="43149" y="32666"/>
                      </a:cubicBezTo>
                      <a:cubicBezTo>
                        <a:pt x="42159" y="32653"/>
                        <a:pt x="41187" y="32425"/>
                        <a:pt x="40292" y="31999"/>
                      </a:cubicBezTo>
                      <a:cubicBezTo>
                        <a:pt x="40816" y="30842"/>
                        <a:pt x="41197" y="29628"/>
                        <a:pt x="41435" y="28380"/>
                      </a:cubicBezTo>
                      <a:cubicBezTo>
                        <a:pt x="42178" y="28375"/>
                        <a:pt x="42883" y="28647"/>
                        <a:pt x="43435" y="29142"/>
                      </a:cubicBezTo>
                      <a:cubicBezTo>
                        <a:pt x="44864" y="30856"/>
                        <a:pt x="46674" y="32666"/>
                        <a:pt x="47150" y="26951"/>
                      </a:cubicBezTo>
                      <a:cubicBezTo>
                        <a:pt x="47150" y="23522"/>
                        <a:pt x="45340" y="23617"/>
                        <a:pt x="44007" y="25522"/>
                      </a:cubicBezTo>
                      <a:cubicBezTo>
                        <a:pt x="43378" y="26059"/>
                        <a:pt x="42625" y="26421"/>
                        <a:pt x="41816" y="26570"/>
                      </a:cubicBezTo>
                      <a:cubicBezTo>
                        <a:pt x="41911" y="25365"/>
                        <a:pt x="41911" y="24156"/>
                        <a:pt x="41816" y="22951"/>
                      </a:cubicBezTo>
                      <a:cubicBezTo>
                        <a:pt x="41701" y="22180"/>
                        <a:pt x="41549" y="21416"/>
                        <a:pt x="41340" y="20665"/>
                      </a:cubicBezTo>
                      <a:cubicBezTo>
                        <a:pt x="42197" y="20665"/>
                        <a:pt x="43054" y="20665"/>
                        <a:pt x="43530" y="20665"/>
                      </a:cubicBezTo>
                      <a:cubicBezTo>
                        <a:pt x="44007" y="20665"/>
                        <a:pt x="47531" y="23332"/>
                        <a:pt x="46674" y="17712"/>
                      </a:cubicBezTo>
                      <a:cubicBezTo>
                        <a:pt x="46102" y="14283"/>
                        <a:pt x="44102" y="14759"/>
                        <a:pt x="43245" y="16950"/>
                      </a:cubicBezTo>
                      <a:cubicBezTo>
                        <a:pt x="42387" y="19141"/>
                        <a:pt x="41911" y="18188"/>
                        <a:pt x="40863" y="18664"/>
                      </a:cubicBezTo>
                      <a:cubicBezTo>
                        <a:pt x="40006" y="16137"/>
                        <a:pt x="38615" y="13829"/>
                        <a:pt x="36767" y="11902"/>
                      </a:cubicBezTo>
                      <a:cubicBezTo>
                        <a:pt x="37434" y="11044"/>
                        <a:pt x="38196" y="10282"/>
                        <a:pt x="39053" y="10282"/>
                      </a:cubicBezTo>
                      <a:cubicBezTo>
                        <a:pt x="39911" y="10282"/>
                        <a:pt x="43816" y="10282"/>
                        <a:pt x="39625" y="5996"/>
                      </a:cubicBezTo>
                      <a:cubicBezTo>
                        <a:pt x="37149" y="3615"/>
                        <a:pt x="35910" y="5329"/>
                        <a:pt x="36482" y="7520"/>
                      </a:cubicBezTo>
                      <a:cubicBezTo>
                        <a:pt x="36586" y="8681"/>
                        <a:pt x="36244" y="9840"/>
                        <a:pt x="35529" y="10759"/>
                      </a:cubicBezTo>
                      <a:cubicBezTo>
                        <a:pt x="34615" y="9892"/>
                        <a:pt x="33596" y="9155"/>
                        <a:pt x="32481" y="8568"/>
                      </a:cubicBezTo>
                      <a:cubicBezTo>
                        <a:pt x="32948" y="7653"/>
                        <a:pt x="33596" y="6844"/>
                        <a:pt x="34386" y="6187"/>
                      </a:cubicBezTo>
                      <a:cubicBezTo>
                        <a:pt x="35720" y="5329"/>
                        <a:pt x="36482" y="5139"/>
                        <a:pt x="34386" y="4186"/>
                      </a:cubicBezTo>
                      <a:cubicBezTo>
                        <a:pt x="32291" y="3234"/>
                        <a:pt x="32862" y="4186"/>
                        <a:pt x="33148" y="5425"/>
                      </a:cubicBezTo>
                      <a:cubicBezTo>
                        <a:pt x="32996" y="6423"/>
                        <a:pt x="32596" y="7370"/>
                        <a:pt x="32005" y="8187"/>
                      </a:cubicBezTo>
                      <a:cubicBezTo>
                        <a:pt x="30843" y="7629"/>
                        <a:pt x="29633" y="7182"/>
                        <a:pt x="28386" y="6853"/>
                      </a:cubicBezTo>
                      <a:cubicBezTo>
                        <a:pt x="28328" y="5947"/>
                        <a:pt x="28643" y="5056"/>
                        <a:pt x="29243" y="437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835" name="任意多边形: 形状 834"/>
              <p:cNvSpPr/>
              <p:nvPr>
                <p:custDataLst>
                  <p:tags r:id="rId74"/>
                </p:custDataLst>
              </p:nvPr>
            </p:nvSpPr>
            <p:spPr>
              <a:xfrm flipH="1">
                <a:off x="906289" y="4272544"/>
                <a:ext cx="1591171" cy="1591171"/>
              </a:xfrm>
              <a:custGeom>
                <a:avLst/>
                <a:gdLst>
                  <a:gd name="connsiteX0" fmla="*/ 324 w 1146151"/>
                  <a:gd name="connsiteY0" fmla="*/ 591920 h 1147735"/>
                  <a:gd name="connsiteX1" fmla="*/ 324 w 1146151"/>
                  <a:gd name="connsiteY1" fmla="*/ 555361 h 1147735"/>
                  <a:gd name="connsiteX2" fmla="*/ 12699 w 1146151"/>
                  <a:gd name="connsiteY2" fmla="*/ 451346 h 1147735"/>
                  <a:gd name="connsiteX3" fmla="*/ 33647 w 1146151"/>
                  <a:gd name="connsiteY3" fmla="*/ 378551 h 1147735"/>
                  <a:gd name="connsiteX4" fmla="*/ 70772 w 1146151"/>
                  <a:gd name="connsiteY4" fmla="*/ 296455 h 1147735"/>
                  <a:gd name="connsiteX5" fmla="*/ 210619 w 1146151"/>
                  <a:gd name="connsiteY5" fmla="*/ 128542 h 1147735"/>
                  <a:gd name="connsiteX6" fmla="*/ 448577 w 1146151"/>
                  <a:gd name="connsiteY6" fmla="*/ 13527 h 1147735"/>
                  <a:gd name="connsiteX7" fmla="*/ 596188 w 1146151"/>
                  <a:gd name="connsiteY7" fmla="*/ 504 h 1147735"/>
                  <a:gd name="connsiteX8" fmla="*/ 673431 w 1146151"/>
                  <a:gd name="connsiteY8" fmla="*/ 8593 h 1147735"/>
                  <a:gd name="connsiteX9" fmla="*/ 750917 w 1146151"/>
                  <a:gd name="connsiteY9" fmla="*/ 28005 h 1147735"/>
                  <a:gd name="connsiteX10" fmla="*/ 1024463 w 1146151"/>
                  <a:gd name="connsiteY10" fmla="*/ 219697 h 1147735"/>
                  <a:gd name="connsiteX11" fmla="*/ 1072993 w 1146151"/>
                  <a:gd name="connsiteY11" fmla="*/ 293543 h 1147735"/>
                  <a:gd name="connsiteX12" fmla="*/ 1110765 w 1146151"/>
                  <a:gd name="connsiteY12" fmla="*/ 375478 h 1147735"/>
                  <a:gd name="connsiteX13" fmla="*/ 1122170 w 1146151"/>
                  <a:gd name="connsiteY13" fmla="*/ 737914 h 1147735"/>
                  <a:gd name="connsiteX14" fmla="*/ 1107692 w 1146151"/>
                  <a:gd name="connsiteY14" fmla="*/ 780782 h 1147735"/>
                  <a:gd name="connsiteX15" fmla="*/ 1089655 w 1146151"/>
                  <a:gd name="connsiteY15" fmla="*/ 822032 h 1147735"/>
                  <a:gd name="connsiteX16" fmla="*/ 1045250 w 1146151"/>
                  <a:gd name="connsiteY16" fmla="*/ 898871 h 1147735"/>
                  <a:gd name="connsiteX17" fmla="*/ 784888 w 1146151"/>
                  <a:gd name="connsiteY17" fmla="*/ 1107225 h 1147735"/>
                  <a:gd name="connsiteX18" fmla="*/ 708777 w 1146151"/>
                  <a:gd name="connsiteY18" fmla="*/ 1131490 h 1147735"/>
                  <a:gd name="connsiteX19" fmla="*/ 632181 w 1146151"/>
                  <a:gd name="connsiteY19" fmla="*/ 1144593 h 1147735"/>
                  <a:gd name="connsiteX20" fmla="*/ 484003 w 1146151"/>
                  <a:gd name="connsiteY20" fmla="*/ 1140873 h 1147735"/>
                  <a:gd name="connsiteX21" fmla="*/ 239332 w 1146151"/>
                  <a:gd name="connsiteY21" fmla="*/ 1040982 h 1147735"/>
                  <a:gd name="connsiteX22" fmla="*/ 88890 w 1146151"/>
                  <a:gd name="connsiteY22" fmla="*/ 882290 h 1147735"/>
                  <a:gd name="connsiteX23" fmla="*/ 46669 w 1146151"/>
                  <a:gd name="connsiteY23" fmla="*/ 802620 h 1147735"/>
                  <a:gd name="connsiteX24" fmla="*/ 21191 w 1146151"/>
                  <a:gd name="connsiteY24" fmla="*/ 731362 h 1147735"/>
                  <a:gd name="connsiteX25" fmla="*/ 2346 w 1146151"/>
                  <a:gd name="connsiteY25" fmla="*/ 628318 h 1147735"/>
                  <a:gd name="connsiteX26" fmla="*/ 324 w 1146151"/>
                  <a:gd name="connsiteY26" fmla="*/ 591920 h 1147735"/>
                  <a:gd name="connsiteX27" fmla="*/ 1051 w 1146151"/>
                  <a:gd name="connsiteY27" fmla="*/ 601141 h 1147735"/>
                  <a:gd name="connsiteX28" fmla="*/ 3154 w 1146151"/>
                  <a:gd name="connsiteY28" fmla="*/ 628237 h 1147735"/>
                  <a:gd name="connsiteX29" fmla="*/ 22809 w 1146151"/>
                  <a:gd name="connsiteY29" fmla="*/ 730877 h 1147735"/>
                  <a:gd name="connsiteX30" fmla="*/ 90832 w 1146151"/>
                  <a:gd name="connsiteY30" fmla="*/ 880753 h 1147735"/>
                  <a:gd name="connsiteX31" fmla="*/ 241031 w 1146151"/>
                  <a:gd name="connsiteY31" fmla="*/ 1038313 h 1147735"/>
                  <a:gd name="connsiteX32" fmla="*/ 484570 w 1146151"/>
                  <a:gd name="connsiteY32" fmla="*/ 1137233 h 1147735"/>
                  <a:gd name="connsiteX33" fmla="*/ 631857 w 1146151"/>
                  <a:gd name="connsiteY33" fmla="*/ 1140630 h 1147735"/>
                  <a:gd name="connsiteX34" fmla="*/ 707887 w 1146151"/>
                  <a:gd name="connsiteY34" fmla="*/ 1127527 h 1147735"/>
                  <a:gd name="connsiteX35" fmla="*/ 783432 w 1146151"/>
                  <a:gd name="connsiteY35" fmla="*/ 1103262 h 1147735"/>
                  <a:gd name="connsiteX36" fmla="*/ 1086258 w 1146151"/>
                  <a:gd name="connsiteY36" fmla="*/ 820172 h 1147735"/>
                  <a:gd name="connsiteX37" fmla="*/ 1104133 w 1146151"/>
                  <a:gd name="connsiteY37" fmla="*/ 779245 h 1147735"/>
                  <a:gd name="connsiteX38" fmla="*/ 1118530 w 1146151"/>
                  <a:gd name="connsiteY38" fmla="*/ 736620 h 1147735"/>
                  <a:gd name="connsiteX39" fmla="*/ 1107125 w 1146151"/>
                  <a:gd name="connsiteY39" fmla="*/ 376853 h 1147735"/>
                  <a:gd name="connsiteX40" fmla="*/ 1069677 w 1146151"/>
                  <a:gd name="connsiteY40" fmla="*/ 295970 h 1147735"/>
                  <a:gd name="connsiteX41" fmla="*/ 1021147 w 1146151"/>
                  <a:gd name="connsiteY41" fmla="*/ 222609 h 1147735"/>
                  <a:gd name="connsiteX42" fmla="*/ 749461 w 1146151"/>
                  <a:gd name="connsiteY42" fmla="*/ 31887 h 1147735"/>
                  <a:gd name="connsiteX43" fmla="*/ 672541 w 1146151"/>
                  <a:gd name="connsiteY43" fmla="*/ 12556 h 1147735"/>
                  <a:gd name="connsiteX44" fmla="*/ 449062 w 1146151"/>
                  <a:gd name="connsiteY44" fmla="*/ 16924 h 1147735"/>
                  <a:gd name="connsiteX45" fmla="*/ 212237 w 1146151"/>
                  <a:gd name="connsiteY45" fmla="*/ 130969 h 1147735"/>
                  <a:gd name="connsiteX46" fmla="*/ 72228 w 1146151"/>
                  <a:gd name="connsiteY46" fmla="*/ 297587 h 1147735"/>
                  <a:gd name="connsiteX47" fmla="*/ 35022 w 1146151"/>
                  <a:gd name="connsiteY47" fmla="*/ 379279 h 1147735"/>
                  <a:gd name="connsiteX48" fmla="*/ 13750 w 1146151"/>
                  <a:gd name="connsiteY48" fmla="*/ 452074 h 1147735"/>
                  <a:gd name="connsiteX49" fmla="*/ 647 w 1146151"/>
                  <a:gd name="connsiteY49" fmla="*/ 555685 h 1147735"/>
                  <a:gd name="connsiteX50" fmla="*/ 243 w 1146151"/>
                  <a:gd name="connsiteY50" fmla="*/ 582942 h 1147735"/>
                  <a:gd name="connsiteX51" fmla="*/ 324 w 1146151"/>
                  <a:gd name="connsiteY51" fmla="*/ 591920 h 114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6151" h="1147735">
                    <a:moveTo>
                      <a:pt x="324" y="591920"/>
                    </a:moveTo>
                    <a:cubicBezTo>
                      <a:pt x="324" y="591920"/>
                      <a:pt x="-404" y="579303"/>
                      <a:pt x="324" y="555361"/>
                    </a:cubicBezTo>
                    <a:cubicBezTo>
                      <a:pt x="1229" y="520379"/>
                      <a:pt x="5371" y="485559"/>
                      <a:pt x="12699" y="451346"/>
                    </a:cubicBezTo>
                    <a:cubicBezTo>
                      <a:pt x="18093" y="426652"/>
                      <a:pt x="25090" y="402339"/>
                      <a:pt x="33647" y="378551"/>
                    </a:cubicBezTo>
                    <a:cubicBezTo>
                      <a:pt x="43758" y="350218"/>
                      <a:pt x="56173" y="322758"/>
                      <a:pt x="70772" y="296455"/>
                    </a:cubicBezTo>
                    <a:cubicBezTo>
                      <a:pt x="106329" y="232130"/>
                      <a:pt x="153791" y="175148"/>
                      <a:pt x="210619" y="128542"/>
                    </a:cubicBezTo>
                    <a:cubicBezTo>
                      <a:pt x="279823" y="72076"/>
                      <a:pt x="361336" y="32677"/>
                      <a:pt x="448577" y="13527"/>
                    </a:cubicBezTo>
                    <a:cubicBezTo>
                      <a:pt x="497009" y="2798"/>
                      <a:pt x="546631" y="-1579"/>
                      <a:pt x="596188" y="504"/>
                    </a:cubicBezTo>
                    <a:cubicBezTo>
                      <a:pt x="622087" y="1495"/>
                      <a:pt x="647888" y="4198"/>
                      <a:pt x="673431" y="8593"/>
                    </a:cubicBezTo>
                    <a:cubicBezTo>
                      <a:pt x="699645" y="13401"/>
                      <a:pt x="725528" y="19885"/>
                      <a:pt x="750917" y="28005"/>
                    </a:cubicBezTo>
                    <a:cubicBezTo>
                      <a:pt x="859033" y="63470"/>
                      <a:pt x="954224" y="130175"/>
                      <a:pt x="1024463" y="219697"/>
                    </a:cubicBezTo>
                    <a:cubicBezTo>
                      <a:pt x="1042532" y="243016"/>
                      <a:pt x="1058757" y="267709"/>
                      <a:pt x="1072993" y="293543"/>
                    </a:cubicBezTo>
                    <a:cubicBezTo>
                      <a:pt x="1087851" y="319749"/>
                      <a:pt x="1100493" y="347161"/>
                      <a:pt x="1110765" y="375478"/>
                    </a:cubicBezTo>
                    <a:cubicBezTo>
                      <a:pt x="1153665" y="491876"/>
                      <a:pt x="1157669" y="619048"/>
                      <a:pt x="1122170" y="737914"/>
                    </a:cubicBezTo>
                    <a:cubicBezTo>
                      <a:pt x="1118045" y="752473"/>
                      <a:pt x="1112787" y="766627"/>
                      <a:pt x="1107692" y="780782"/>
                    </a:cubicBezTo>
                    <a:cubicBezTo>
                      <a:pt x="1102596" y="794936"/>
                      <a:pt x="1096368" y="808606"/>
                      <a:pt x="1089655" y="822032"/>
                    </a:cubicBezTo>
                    <a:cubicBezTo>
                      <a:pt x="1076899" y="848772"/>
                      <a:pt x="1062049" y="874469"/>
                      <a:pt x="1045250" y="898871"/>
                    </a:cubicBezTo>
                    <a:cubicBezTo>
                      <a:pt x="980932" y="992501"/>
                      <a:pt x="890343" y="1064997"/>
                      <a:pt x="784888" y="1107225"/>
                    </a:cubicBezTo>
                    <a:cubicBezTo>
                      <a:pt x="760081" y="1116980"/>
                      <a:pt x="734652" y="1125084"/>
                      <a:pt x="708777" y="1131490"/>
                    </a:cubicBezTo>
                    <a:cubicBezTo>
                      <a:pt x="683574" y="1137613"/>
                      <a:pt x="657983" y="1141989"/>
                      <a:pt x="632181" y="1144593"/>
                    </a:cubicBezTo>
                    <a:cubicBezTo>
                      <a:pt x="582834" y="1149786"/>
                      <a:pt x="533026" y="1148540"/>
                      <a:pt x="484003" y="1140873"/>
                    </a:cubicBezTo>
                    <a:cubicBezTo>
                      <a:pt x="395760" y="1127147"/>
                      <a:pt x="311965" y="1092933"/>
                      <a:pt x="239332" y="1040982"/>
                    </a:cubicBezTo>
                    <a:cubicBezTo>
                      <a:pt x="179584" y="998098"/>
                      <a:pt x="128531" y="944246"/>
                      <a:pt x="88890" y="882290"/>
                    </a:cubicBezTo>
                    <a:cubicBezTo>
                      <a:pt x="72649" y="856941"/>
                      <a:pt x="58527" y="830290"/>
                      <a:pt x="46669" y="802620"/>
                    </a:cubicBezTo>
                    <a:cubicBezTo>
                      <a:pt x="36632" y="779447"/>
                      <a:pt x="28123" y="755644"/>
                      <a:pt x="21191" y="731362"/>
                    </a:cubicBezTo>
                    <a:cubicBezTo>
                      <a:pt x="11736" y="697667"/>
                      <a:pt x="5427" y="663178"/>
                      <a:pt x="2346" y="628318"/>
                    </a:cubicBezTo>
                    <a:cubicBezTo>
                      <a:pt x="404" y="604457"/>
                      <a:pt x="324" y="591920"/>
                      <a:pt x="324" y="591920"/>
                    </a:cubicBezTo>
                    <a:cubicBezTo>
                      <a:pt x="324" y="591920"/>
                      <a:pt x="324" y="594994"/>
                      <a:pt x="1051" y="601141"/>
                    </a:cubicBezTo>
                    <a:cubicBezTo>
                      <a:pt x="1779" y="607288"/>
                      <a:pt x="1698" y="616428"/>
                      <a:pt x="3154" y="628237"/>
                    </a:cubicBezTo>
                    <a:cubicBezTo>
                      <a:pt x="6624" y="662968"/>
                      <a:pt x="13200" y="697319"/>
                      <a:pt x="22809" y="730877"/>
                    </a:cubicBezTo>
                    <a:cubicBezTo>
                      <a:pt x="38193" y="783831"/>
                      <a:pt x="61099" y="834310"/>
                      <a:pt x="90832" y="880753"/>
                    </a:cubicBezTo>
                    <a:cubicBezTo>
                      <a:pt x="130505" y="942289"/>
                      <a:pt x="181469" y="995744"/>
                      <a:pt x="241031" y="1038313"/>
                    </a:cubicBezTo>
                    <a:cubicBezTo>
                      <a:pt x="313413" y="1089779"/>
                      <a:pt x="396803" y="1123653"/>
                      <a:pt x="484570" y="1137233"/>
                    </a:cubicBezTo>
                    <a:cubicBezTo>
                      <a:pt x="533310" y="1144747"/>
                      <a:pt x="582818" y="1145887"/>
                      <a:pt x="631857" y="1140630"/>
                    </a:cubicBezTo>
                    <a:cubicBezTo>
                      <a:pt x="657473" y="1138018"/>
                      <a:pt x="682878" y="1133642"/>
                      <a:pt x="707887" y="1127527"/>
                    </a:cubicBezTo>
                    <a:cubicBezTo>
                      <a:pt x="733568" y="1121073"/>
                      <a:pt x="758803" y="1112968"/>
                      <a:pt x="783432" y="1103262"/>
                    </a:cubicBezTo>
                    <a:cubicBezTo>
                      <a:pt x="916274" y="1050163"/>
                      <a:pt x="1024342" y="949140"/>
                      <a:pt x="1086258" y="820172"/>
                    </a:cubicBezTo>
                    <a:cubicBezTo>
                      <a:pt x="1092890" y="806826"/>
                      <a:pt x="1098390" y="792995"/>
                      <a:pt x="1104133" y="779245"/>
                    </a:cubicBezTo>
                    <a:cubicBezTo>
                      <a:pt x="1109875" y="765495"/>
                      <a:pt x="1114405" y="751098"/>
                      <a:pt x="1118530" y="736620"/>
                    </a:cubicBezTo>
                    <a:cubicBezTo>
                      <a:pt x="1153706" y="618620"/>
                      <a:pt x="1149702" y="492394"/>
                      <a:pt x="1107125" y="376853"/>
                    </a:cubicBezTo>
                    <a:cubicBezTo>
                      <a:pt x="1096934" y="348883"/>
                      <a:pt x="1084413" y="321828"/>
                      <a:pt x="1069677" y="295970"/>
                    </a:cubicBezTo>
                    <a:cubicBezTo>
                      <a:pt x="1055449" y="270281"/>
                      <a:pt x="1039216" y="245758"/>
                      <a:pt x="1021147" y="222609"/>
                    </a:cubicBezTo>
                    <a:cubicBezTo>
                      <a:pt x="951418" y="133584"/>
                      <a:pt x="856882" y="67217"/>
                      <a:pt x="749461" y="31887"/>
                    </a:cubicBezTo>
                    <a:cubicBezTo>
                      <a:pt x="724274" y="23757"/>
                      <a:pt x="698578" y="17300"/>
                      <a:pt x="672541" y="12556"/>
                    </a:cubicBezTo>
                    <a:cubicBezTo>
                      <a:pt x="598469" y="-533"/>
                      <a:pt x="522560" y="951"/>
                      <a:pt x="449062" y="16924"/>
                    </a:cubicBezTo>
                    <a:cubicBezTo>
                      <a:pt x="362283" y="35879"/>
                      <a:pt x="281165" y="74943"/>
                      <a:pt x="212237" y="130969"/>
                    </a:cubicBezTo>
                    <a:cubicBezTo>
                      <a:pt x="155449" y="177154"/>
                      <a:pt x="107938" y="233693"/>
                      <a:pt x="72228" y="297587"/>
                    </a:cubicBezTo>
                    <a:cubicBezTo>
                      <a:pt x="57613" y="323753"/>
                      <a:pt x="45165" y="351075"/>
                      <a:pt x="35022" y="379279"/>
                    </a:cubicBezTo>
                    <a:cubicBezTo>
                      <a:pt x="26311" y="403043"/>
                      <a:pt x="19210" y="427364"/>
                      <a:pt x="13750" y="452074"/>
                    </a:cubicBezTo>
                    <a:cubicBezTo>
                      <a:pt x="6260" y="486142"/>
                      <a:pt x="1868" y="520824"/>
                      <a:pt x="647" y="555685"/>
                    </a:cubicBezTo>
                    <a:cubicBezTo>
                      <a:pt x="-81" y="567655"/>
                      <a:pt x="647" y="576795"/>
                      <a:pt x="243" y="582942"/>
                    </a:cubicBezTo>
                    <a:cubicBezTo>
                      <a:pt x="-162" y="589089"/>
                      <a:pt x="324" y="591920"/>
                      <a:pt x="324" y="591920"/>
                    </a:cubicBezTo>
                    <a:close/>
                  </a:path>
                </a:pathLst>
              </a:custGeom>
              <a:solidFill>
                <a:schemeClr val="accent1"/>
              </a:solidFill>
              <a:ln w="8077" cap="flat">
                <a:noFill/>
                <a:prstDash val="solid"/>
                <a:miter/>
              </a:ln>
            </p:spPr>
            <p:txBody>
              <a:bodyPr rtlCol="0" anchor="ctr"/>
              <a:p>
                <a:endParaRPr lang="zh-CN" altLang="en-US" dirty="0">
                  <a:ea typeface="思源黑体 CN Regular" panose="020B0500000000000000" pitchFamily="34" charset="-122"/>
                </a:endParaRPr>
              </a:p>
            </p:txBody>
          </p:sp>
        </p:grpSp>
        <p:grpSp>
          <p:nvGrpSpPr>
            <p:cNvPr id="788" name="组合 787"/>
            <p:cNvGrpSpPr/>
            <p:nvPr/>
          </p:nvGrpSpPr>
          <p:grpSpPr>
            <a:xfrm>
              <a:off x="2766992" y="4478763"/>
              <a:ext cx="8805247" cy="1216025"/>
              <a:chOff x="2848272" y="2685835"/>
              <a:chExt cx="8805247" cy="1216025"/>
            </a:xfrm>
          </p:grpSpPr>
          <p:sp>
            <p:nvSpPr>
              <p:cNvPr id="789" name="文本框 788"/>
              <p:cNvSpPr txBox="1"/>
              <p:nvPr>
                <p:custDataLst>
                  <p:tags r:id="rId75"/>
                </p:custDataLst>
              </p:nvPr>
            </p:nvSpPr>
            <p:spPr>
              <a:xfrm>
                <a:off x="3285152" y="2685835"/>
                <a:ext cx="1198880" cy="460375"/>
              </a:xfrm>
              <a:prstGeom prst="rect">
                <a:avLst/>
              </a:prstGeom>
              <a:noFill/>
            </p:spPr>
            <p:txBody>
              <a:bodyPr wrap="none">
                <a:spAutoFit/>
              </a:bodyPr>
              <a:p>
                <a:pPr>
                  <a:lnSpc>
                    <a:spcPct val="150000"/>
                  </a:lnSpc>
                </a:pPr>
                <a:r>
                  <a:rPr lang="zh-CN" altLang="en-US" sz="1600" dirty="0">
                    <a:solidFill>
                      <a:schemeClr val="accent1"/>
                    </a:solidFill>
                    <a:latin typeface="+mj-ea"/>
                    <a:ea typeface="+mj-ea"/>
                  </a:rPr>
                  <a:t>呼吸道隔离</a:t>
                </a:r>
                <a:endParaRPr lang="zh-CN" altLang="en-US" sz="1600" dirty="0">
                  <a:solidFill>
                    <a:schemeClr val="accent1"/>
                  </a:solidFill>
                  <a:latin typeface="+mj-ea"/>
                  <a:ea typeface="+mj-ea"/>
                </a:endParaRPr>
              </a:p>
            </p:txBody>
          </p:sp>
          <p:sp>
            <p:nvSpPr>
              <p:cNvPr id="790" name="文本框 789"/>
              <p:cNvSpPr txBox="1"/>
              <p:nvPr>
                <p:custDataLst>
                  <p:tags r:id="rId76"/>
                </p:custDataLst>
              </p:nvPr>
            </p:nvSpPr>
            <p:spPr>
              <a:xfrm>
                <a:off x="2848272" y="3071915"/>
                <a:ext cx="8805247" cy="829945"/>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如果身边有活动性结核病的患者，应当注意呼吸道隔离，日常需要用到的日用品，应该注意及时消毒，尽量不与患者共同进食，建议分餐进食。</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791" name="组合 790"/>
              <p:cNvGrpSpPr/>
              <p:nvPr/>
            </p:nvGrpSpPr>
            <p:grpSpPr>
              <a:xfrm>
                <a:off x="2930330" y="2778734"/>
                <a:ext cx="289366" cy="289366"/>
                <a:chOff x="8183301" y="706056"/>
                <a:chExt cx="416688" cy="416688"/>
              </a:xfrm>
            </p:grpSpPr>
            <p:sp>
              <p:nvSpPr>
                <p:cNvPr id="792" name="矩形: 圆角 791"/>
                <p:cNvSpPr/>
                <p:nvPr>
                  <p:custDataLst>
                    <p:tags r:id="rId77"/>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793" name="freeform61"/>
                <p:cNvSpPr/>
                <p:nvPr>
                  <p:custDataLst>
                    <p:tags r:id="rId78"/>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10" name="组合 1809"/>
          <p:cNvGrpSpPr/>
          <p:nvPr/>
        </p:nvGrpSpPr>
        <p:grpSpPr>
          <a:xfrm>
            <a:off x="4397241" y="1432987"/>
            <a:ext cx="3398789" cy="529315"/>
            <a:chOff x="709727" y="1925703"/>
            <a:chExt cx="3398789" cy="529315"/>
          </a:xfrm>
        </p:grpSpPr>
        <p:grpSp>
          <p:nvGrpSpPr>
            <p:cNvPr id="1809" name="组合 1808"/>
            <p:cNvGrpSpPr/>
            <p:nvPr/>
          </p:nvGrpSpPr>
          <p:grpSpPr>
            <a:xfrm>
              <a:off x="709727" y="1925703"/>
              <a:ext cx="3398789" cy="529315"/>
              <a:chOff x="709727" y="1925703"/>
              <a:chExt cx="3398789" cy="529315"/>
            </a:xfrm>
          </p:grpSpPr>
          <p:sp>
            <p:nvSpPr>
              <p:cNvPr id="1808" name="任意多边形: 形状 1807"/>
              <p:cNvSpPr/>
              <p:nvPr>
                <p:custDataLst>
                  <p:tags r:id="rId1"/>
                </p:custDataLst>
              </p:nvPr>
            </p:nvSpPr>
            <p:spPr>
              <a:xfrm flipH="1">
                <a:off x="2644628"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1805" name="任意多边形: 形状 1804"/>
              <p:cNvSpPr/>
              <p:nvPr>
                <p:custDataLst>
                  <p:tags r:id="rId2"/>
                </p:custDataLst>
              </p:nvPr>
            </p:nvSpPr>
            <p:spPr>
              <a:xfrm>
                <a:off x="709727"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1806" name="矩形 1805"/>
              <p:cNvSpPr/>
              <p:nvPr>
                <p:custDataLst>
                  <p:tags r:id="rId3"/>
                </p:custDataLst>
              </p:nvPr>
            </p:nvSpPr>
            <p:spPr>
              <a:xfrm>
                <a:off x="957845" y="1925703"/>
                <a:ext cx="2880000" cy="529315"/>
              </a:xfrm>
              <a:prstGeom prst="rect">
                <a:avLst/>
              </a:prstGeom>
              <a:solidFill>
                <a:srgbClr val="E5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grpSp>
        <p:sp>
          <p:nvSpPr>
            <p:cNvPr id="1807" name="文本框 1806"/>
            <p:cNvSpPr txBox="1"/>
            <p:nvPr>
              <p:custDataLst>
                <p:tags r:id="rId4"/>
              </p:custDataLst>
            </p:nvPr>
          </p:nvSpPr>
          <p:spPr>
            <a:xfrm>
              <a:off x="969121" y="2009399"/>
              <a:ext cx="2880001" cy="400110"/>
            </a:xfrm>
            <a:prstGeom prst="rect">
              <a:avLst/>
            </a:prstGeom>
            <a:noFill/>
          </p:spPr>
          <p:txBody>
            <a:bodyPr wrap="square" rtlCol="0">
              <a:spAutoFit/>
            </a:bodyPr>
            <a:p>
              <a:pPr algn="ctr"/>
              <a:r>
                <a:rPr lang="zh-CN" altLang="en-US" sz="2000" dirty="0">
                  <a:solidFill>
                    <a:schemeClr val="accent1"/>
                  </a:solidFill>
                  <a:latin typeface="+mj-ea"/>
                  <a:ea typeface="+mj-ea"/>
                </a:rPr>
                <a:t>增强个人免疫力</a:t>
              </a:r>
              <a:endParaRPr lang="zh-CN" altLang="en-US" sz="2000" dirty="0">
                <a:solidFill>
                  <a:schemeClr val="accent1"/>
                </a:solidFill>
                <a:latin typeface="+mj-ea"/>
                <a:ea typeface="+mj-ea"/>
              </a:endParaRPr>
            </a:p>
          </p:txBody>
        </p:sp>
      </p:grpSp>
      <p:grpSp>
        <p:nvGrpSpPr>
          <p:cNvPr id="1802" name="组合 1801"/>
          <p:cNvGrpSpPr/>
          <p:nvPr/>
        </p:nvGrpSpPr>
        <p:grpSpPr>
          <a:xfrm>
            <a:off x="7460391" y="5098286"/>
            <a:ext cx="413500" cy="345934"/>
            <a:chOff x="7610862" y="5214033"/>
            <a:chExt cx="413500" cy="345934"/>
          </a:xfrm>
        </p:grpSpPr>
        <p:sp>
          <p:nvSpPr>
            <p:cNvPr id="1462" name="任意多边形: 形状 1461"/>
            <p:cNvSpPr/>
            <p:nvPr>
              <p:custDataLst>
                <p:tags r:id="rId5"/>
              </p:custDataLst>
            </p:nvPr>
          </p:nvSpPr>
          <p:spPr>
            <a:xfrm>
              <a:off x="7610862" y="5214033"/>
              <a:ext cx="413500" cy="345934"/>
            </a:xfrm>
            <a:custGeom>
              <a:avLst/>
              <a:gdLst>
                <a:gd name="connsiteX0" fmla="*/ 3682 w 458573"/>
                <a:gd name="connsiteY0" fmla="*/ 98273 h 383642"/>
                <a:gd name="connsiteX1" fmla="*/ 125602 w 458573"/>
                <a:gd name="connsiteY1" fmla="*/ 547 h 383642"/>
                <a:gd name="connsiteX2" fmla="*/ 209517 w 458573"/>
                <a:gd name="connsiteY2" fmla="*/ 51125 h 383642"/>
                <a:gd name="connsiteX3" fmla="*/ 229234 w 458573"/>
                <a:gd name="connsiteY3" fmla="*/ 79700 h 383642"/>
                <a:gd name="connsiteX4" fmla="*/ 248951 w 458573"/>
                <a:gd name="connsiteY4" fmla="*/ 51125 h 383642"/>
                <a:gd name="connsiteX5" fmla="*/ 332866 w 458573"/>
                <a:gd name="connsiteY5" fmla="*/ 452 h 383642"/>
                <a:gd name="connsiteX6" fmla="*/ 454881 w 458573"/>
                <a:gd name="connsiteY6" fmla="*/ 97988 h 383642"/>
                <a:gd name="connsiteX7" fmla="*/ 412400 w 458573"/>
                <a:gd name="connsiteY7" fmla="*/ 257817 h 383642"/>
                <a:gd name="connsiteX8" fmla="*/ 224757 w 458573"/>
                <a:gd name="connsiteY8" fmla="*/ 383642 h 383642"/>
                <a:gd name="connsiteX9" fmla="*/ 46354 w 458573"/>
                <a:gd name="connsiteY9" fmla="*/ 258008 h 383642"/>
                <a:gd name="connsiteX10" fmla="*/ 3682 w 458573"/>
                <a:gd name="connsiteY10" fmla="*/ 98273 h 3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573" h="383642">
                  <a:moveTo>
                    <a:pt x="3682" y="98273"/>
                  </a:moveTo>
                  <a:cubicBezTo>
                    <a:pt x="16160" y="42743"/>
                    <a:pt x="68928" y="-4978"/>
                    <a:pt x="125602" y="547"/>
                  </a:cubicBezTo>
                  <a:cubicBezTo>
                    <a:pt x="159302" y="5262"/>
                    <a:pt x="189610" y="23531"/>
                    <a:pt x="209517" y="51125"/>
                  </a:cubicBezTo>
                  <a:cubicBezTo>
                    <a:pt x="216804" y="60135"/>
                    <a:pt x="223395" y="69689"/>
                    <a:pt x="229234" y="79700"/>
                  </a:cubicBezTo>
                  <a:cubicBezTo>
                    <a:pt x="235102" y="69708"/>
                    <a:pt x="241693" y="60154"/>
                    <a:pt x="248951" y="51125"/>
                  </a:cubicBezTo>
                  <a:cubicBezTo>
                    <a:pt x="268848" y="23502"/>
                    <a:pt x="299157" y="5195"/>
                    <a:pt x="332866" y="452"/>
                  </a:cubicBezTo>
                  <a:cubicBezTo>
                    <a:pt x="389540" y="-5168"/>
                    <a:pt x="442308" y="42457"/>
                    <a:pt x="454881" y="97988"/>
                  </a:cubicBezTo>
                  <a:cubicBezTo>
                    <a:pt x="467454" y="153518"/>
                    <a:pt x="446595" y="212288"/>
                    <a:pt x="412400" y="257817"/>
                  </a:cubicBezTo>
                  <a:cubicBezTo>
                    <a:pt x="367213" y="321158"/>
                    <a:pt x="300510" y="365888"/>
                    <a:pt x="224757" y="383642"/>
                  </a:cubicBezTo>
                  <a:cubicBezTo>
                    <a:pt x="161130" y="369069"/>
                    <a:pt x="80644" y="303442"/>
                    <a:pt x="46354" y="258008"/>
                  </a:cubicBezTo>
                  <a:cubicBezTo>
                    <a:pt x="12064" y="212573"/>
                    <a:pt x="-8891" y="153709"/>
                    <a:pt x="3682" y="9827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3" name="任意多边形: 形状 1462"/>
            <p:cNvSpPr/>
            <p:nvPr>
              <p:custDataLst>
                <p:tags r:id="rId6"/>
              </p:custDataLst>
            </p:nvPr>
          </p:nvSpPr>
          <p:spPr>
            <a:xfrm>
              <a:off x="7623544" y="5313211"/>
              <a:ext cx="388127" cy="164818"/>
            </a:xfrm>
            <a:custGeom>
              <a:avLst/>
              <a:gdLst>
                <a:gd name="connsiteX0" fmla="*/ 0 w 430434"/>
                <a:gd name="connsiteY0" fmla="*/ 91154 h 182784"/>
                <a:gd name="connsiteX1" fmla="*/ 1905 w 430434"/>
                <a:gd name="connsiteY1" fmla="*/ 91154 h 182784"/>
                <a:gd name="connsiteX2" fmla="*/ 7430 w 430434"/>
                <a:gd name="connsiteY2" fmla="*/ 91154 h 182784"/>
                <a:gd name="connsiteX3" fmla="*/ 28575 w 430434"/>
                <a:gd name="connsiteY3" fmla="*/ 91154 h 182784"/>
                <a:gd name="connsiteX4" fmla="*/ 106299 w 430434"/>
                <a:gd name="connsiteY4" fmla="*/ 91726 h 182784"/>
                <a:gd name="connsiteX5" fmla="*/ 104966 w 430434"/>
                <a:gd name="connsiteY5" fmla="*/ 90773 h 182784"/>
                <a:gd name="connsiteX6" fmla="*/ 128778 w 430434"/>
                <a:gd name="connsiteY6" fmla="*/ 177546 h 182784"/>
                <a:gd name="connsiteX7" fmla="*/ 130207 w 430434"/>
                <a:gd name="connsiteY7" fmla="*/ 182785 h 182784"/>
                <a:gd name="connsiteX8" fmla="*/ 132017 w 430434"/>
                <a:gd name="connsiteY8" fmla="*/ 177641 h 182784"/>
                <a:gd name="connsiteX9" fmla="*/ 177546 w 430434"/>
                <a:gd name="connsiteY9" fmla="*/ 46863 h 182784"/>
                <a:gd name="connsiteX10" fmla="*/ 192310 w 430434"/>
                <a:gd name="connsiteY10" fmla="*/ 4191 h 182784"/>
                <a:gd name="connsiteX11" fmla="*/ 188976 w 430434"/>
                <a:gd name="connsiteY11" fmla="*/ 4191 h 182784"/>
                <a:gd name="connsiteX12" fmla="*/ 239840 w 430434"/>
                <a:gd name="connsiteY12" fmla="*/ 90868 h 182784"/>
                <a:gd name="connsiteX13" fmla="*/ 240316 w 430434"/>
                <a:gd name="connsiteY13" fmla="*/ 91726 h 182784"/>
                <a:gd name="connsiteX14" fmla="*/ 241268 w 430434"/>
                <a:gd name="connsiteY14" fmla="*/ 91726 h 182784"/>
                <a:gd name="connsiteX15" fmla="*/ 377953 w 430434"/>
                <a:gd name="connsiteY15" fmla="*/ 90964 h 182784"/>
                <a:gd name="connsiteX16" fmla="*/ 416719 w 430434"/>
                <a:gd name="connsiteY16" fmla="*/ 90488 h 182784"/>
                <a:gd name="connsiteX17" fmla="*/ 426911 w 430434"/>
                <a:gd name="connsiteY17" fmla="*/ 90488 h 182784"/>
                <a:gd name="connsiteX18" fmla="*/ 430435 w 430434"/>
                <a:gd name="connsiteY18" fmla="*/ 90488 h 182784"/>
                <a:gd name="connsiteX19" fmla="*/ 426911 w 430434"/>
                <a:gd name="connsiteY19" fmla="*/ 90488 h 182784"/>
                <a:gd name="connsiteX20" fmla="*/ 416719 w 430434"/>
                <a:gd name="connsiteY20" fmla="*/ 90488 h 182784"/>
                <a:gd name="connsiteX21" fmla="*/ 377953 w 430434"/>
                <a:gd name="connsiteY21" fmla="*/ 90011 h 182784"/>
                <a:gd name="connsiteX22" fmla="*/ 241268 w 430434"/>
                <a:gd name="connsiteY22" fmla="*/ 89440 h 182784"/>
                <a:gd name="connsiteX23" fmla="*/ 242697 w 430434"/>
                <a:gd name="connsiteY23" fmla="*/ 90202 h 182784"/>
                <a:gd name="connsiteX24" fmla="*/ 192215 w 430434"/>
                <a:gd name="connsiteY24" fmla="*/ 3429 h 182784"/>
                <a:gd name="connsiteX25" fmla="*/ 190119 w 430434"/>
                <a:gd name="connsiteY25" fmla="*/ 0 h 182784"/>
                <a:gd name="connsiteX26" fmla="*/ 188881 w 430434"/>
                <a:gd name="connsiteY26" fmla="*/ 3715 h 182784"/>
                <a:gd name="connsiteX27" fmla="*/ 174022 w 430434"/>
                <a:gd name="connsiteY27" fmla="*/ 46387 h 182784"/>
                <a:gd name="connsiteX28" fmla="*/ 128874 w 430434"/>
                <a:gd name="connsiteY28" fmla="*/ 177355 h 182784"/>
                <a:gd name="connsiteX29" fmla="*/ 132017 w 430434"/>
                <a:gd name="connsiteY29" fmla="*/ 177355 h 182784"/>
                <a:gd name="connsiteX30" fmla="*/ 107538 w 430434"/>
                <a:gd name="connsiteY30" fmla="*/ 90678 h 182784"/>
                <a:gd name="connsiteX31" fmla="*/ 107538 w 430434"/>
                <a:gd name="connsiteY31" fmla="*/ 89725 h 182784"/>
                <a:gd name="connsiteX32" fmla="*/ 106585 w 430434"/>
                <a:gd name="connsiteY32" fmla="*/ 89725 h 182784"/>
                <a:gd name="connsiteX33" fmla="*/ 28861 w 430434"/>
                <a:gd name="connsiteY33" fmla="*/ 90297 h 182784"/>
                <a:gd name="connsiteX34" fmla="*/ 7716 w 430434"/>
                <a:gd name="connsiteY34" fmla="*/ 90297 h 182784"/>
                <a:gd name="connsiteX35" fmla="*/ 2191 w 430434"/>
                <a:gd name="connsiteY35" fmla="*/ 90297 h 18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434" h="182784">
                  <a:moveTo>
                    <a:pt x="0" y="91154"/>
                  </a:moveTo>
                  <a:lnTo>
                    <a:pt x="1905" y="91154"/>
                  </a:lnTo>
                  <a:lnTo>
                    <a:pt x="7430" y="91154"/>
                  </a:lnTo>
                  <a:lnTo>
                    <a:pt x="28575" y="91154"/>
                  </a:lnTo>
                  <a:lnTo>
                    <a:pt x="106299" y="91726"/>
                  </a:lnTo>
                  <a:lnTo>
                    <a:pt x="104966" y="90773"/>
                  </a:lnTo>
                  <a:cubicBezTo>
                    <a:pt x="111824" y="115919"/>
                    <a:pt x="119920" y="145351"/>
                    <a:pt x="128778" y="177546"/>
                  </a:cubicBezTo>
                  <a:lnTo>
                    <a:pt x="130207" y="182785"/>
                  </a:lnTo>
                  <a:lnTo>
                    <a:pt x="132017" y="177641"/>
                  </a:lnTo>
                  <a:lnTo>
                    <a:pt x="177546" y="46863"/>
                  </a:lnTo>
                  <a:cubicBezTo>
                    <a:pt x="182595" y="32385"/>
                    <a:pt x="187071" y="18288"/>
                    <a:pt x="192310" y="4191"/>
                  </a:cubicBezTo>
                  <a:lnTo>
                    <a:pt x="188976" y="4191"/>
                  </a:lnTo>
                  <a:lnTo>
                    <a:pt x="239840" y="90868"/>
                  </a:lnTo>
                  <a:lnTo>
                    <a:pt x="240316" y="91726"/>
                  </a:lnTo>
                  <a:lnTo>
                    <a:pt x="241268" y="91726"/>
                  </a:lnTo>
                  <a:lnTo>
                    <a:pt x="377953" y="90964"/>
                  </a:lnTo>
                  <a:lnTo>
                    <a:pt x="416719" y="90488"/>
                  </a:lnTo>
                  <a:lnTo>
                    <a:pt x="426911" y="90488"/>
                  </a:lnTo>
                  <a:cubicBezTo>
                    <a:pt x="428083" y="90611"/>
                    <a:pt x="429263" y="90611"/>
                    <a:pt x="430435" y="90488"/>
                  </a:cubicBezTo>
                  <a:cubicBezTo>
                    <a:pt x="429263" y="90364"/>
                    <a:pt x="428083" y="90364"/>
                    <a:pt x="426911" y="90488"/>
                  </a:cubicBezTo>
                  <a:lnTo>
                    <a:pt x="416719" y="90488"/>
                  </a:lnTo>
                  <a:lnTo>
                    <a:pt x="377953" y="90011"/>
                  </a:lnTo>
                  <a:lnTo>
                    <a:pt x="241268" y="89440"/>
                  </a:lnTo>
                  <a:lnTo>
                    <a:pt x="242697" y="90202"/>
                  </a:lnTo>
                  <a:cubicBezTo>
                    <a:pt x="227172" y="63627"/>
                    <a:pt x="210122" y="34290"/>
                    <a:pt x="192215" y="3429"/>
                  </a:cubicBezTo>
                  <a:lnTo>
                    <a:pt x="190119" y="0"/>
                  </a:lnTo>
                  <a:lnTo>
                    <a:pt x="188881" y="3715"/>
                  </a:lnTo>
                  <a:lnTo>
                    <a:pt x="174022" y="46387"/>
                  </a:lnTo>
                  <a:cubicBezTo>
                    <a:pt x="157829" y="93250"/>
                    <a:pt x="142494" y="137636"/>
                    <a:pt x="128874" y="177355"/>
                  </a:cubicBezTo>
                  <a:lnTo>
                    <a:pt x="132017" y="177355"/>
                  </a:lnTo>
                  <a:cubicBezTo>
                    <a:pt x="122492" y="145161"/>
                    <a:pt x="114681" y="115729"/>
                    <a:pt x="107538" y="90678"/>
                  </a:cubicBezTo>
                  <a:lnTo>
                    <a:pt x="107538" y="89725"/>
                  </a:lnTo>
                  <a:lnTo>
                    <a:pt x="106585" y="89725"/>
                  </a:lnTo>
                  <a:lnTo>
                    <a:pt x="28861" y="90297"/>
                  </a:lnTo>
                  <a:lnTo>
                    <a:pt x="7716" y="90297"/>
                  </a:lnTo>
                  <a:lnTo>
                    <a:pt x="2191" y="90297"/>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795" name="组合 1794"/>
          <p:cNvGrpSpPr/>
          <p:nvPr/>
        </p:nvGrpSpPr>
        <p:grpSpPr>
          <a:xfrm>
            <a:off x="4199865" y="3581869"/>
            <a:ext cx="500024" cy="502076"/>
            <a:chOff x="3679162" y="3392488"/>
            <a:chExt cx="516027" cy="518145"/>
          </a:xfrm>
        </p:grpSpPr>
        <p:sp>
          <p:nvSpPr>
            <p:cNvPr id="1464" name="任意多边形: 形状 1463"/>
            <p:cNvSpPr/>
            <p:nvPr>
              <p:custDataLst>
                <p:tags r:id="rId7"/>
              </p:custDataLst>
            </p:nvPr>
          </p:nvSpPr>
          <p:spPr>
            <a:xfrm>
              <a:off x="3904654" y="3496850"/>
              <a:ext cx="68782" cy="308278"/>
            </a:xfrm>
            <a:custGeom>
              <a:avLst/>
              <a:gdLst>
                <a:gd name="connsiteX0" fmla="*/ 0 w 73914"/>
                <a:gd name="connsiteY0" fmla="*/ 0 h 331279"/>
                <a:gd name="connsiteX1" fmla="*/ 73914 w 73914"/>
                <a:gd name="connsiteY1" fmla="*/ 0 h 331279"/>
                <a:gd name="connsiteX2" fmla="*/ 73914 w 73914"/>
                <a:gd name="connsiteY2" fmla="*/ 331279 h 331279"/>
                <a:gd name="connsiteX3" fmla="*/ 0 w 73914"/>
                <a:gd name="connsiteY3" fmla="*/ 331279 h 331279"/>
              </a:gdLst>
              <a:ahLst/>
              <a:cxnLst>
                <a:cxn ang="0">
                  <a:pos x="connsiteX0" y="connsiteY0"/>
                </a:cxn>
                <a:cxn ang="0">
                  <a:pos x="connsiteX1" y="connsiteY1"/>
                </a:cxn>
                <a:cxn ang="0">
                  <a:pos x="connsiteX2" y="connsiteY2"/>
                </a:cxn>
                <a:cxn ang="0">
                  <a:pos x="connsiteX3" y="connsiteY3"/>
                </a:cxn>
              </a:cxnLst>
              <a:rect l="l" t="t" r="r" b="b"/>
              <a:pathLst>
                <a:path w="73914" h="331279">
                  <a:moveTo>
                    <a:pt x="0" y="0"/>
                  </a:moveTo>
                  <a:lnTo>
                    <a:pt x="73914" y="0"/>
                  </a:lnTo>
                  <a:lnTo>
                    <a:pt x="73914" y="331279"/>
                  </a:lnTo>
                  <a:lnTo>
                    <a:pt x="0" y="331279"/>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5" name="任意多边形: 形状 1464"/>
            <p:cNvSpPr/>
            <p:nvPr>
              <p:custDataLst>
                <p:tags r:id="rId8"/>
              </p:custDataLst>
            </p:nvPr>
          </p:nvSpPr>
          <p:spPr>
            <a:xfrm rot="16200000">
              <a:off x="3904742" y="3496850"/>
              <a:ext cx="68782" cy="308278"/>
            </a:xfrm>
            <a:custGeom>
              <a:avLst/>
              <a:gdLst>
                <a:gd name="connsiteX0" fmla="*/ 0 w 73914"/>
                <a:gd name="connsiteY0" fmla="*/ 0 h 331279"/>
                <a:gd name="connsiteX1" fmla="*/ 73914 w 73914"/>
                <a:gd name="connsiteY1" fmla="*/ 0 h 331279"/>
                <a:gd name="connsiteX2" fmla="*/ 73914 w 73914"/>
                <a:gd name="connsiteY2" fmla="*/ 331279 h 331279"/>
                <a:gd name="connsiteX3" fmla="*/ 0 w 73914"/>
                <a:gd name="connsiteY3" fmla="*/ 331279 h 331279"/>
              </a:gdLst>
              <a:ahLst/>
              <a:cxnLst>
                <a:cxn ang="0">
                  <a:pos x="connsiteX0" y="connsiteY0"/>
                </a:cxn>
                <a:cxn ang="0">
                  <a:pos x="connsiteX1" y="connsiteY1"/>
                </a:cxn>
                <a:cxn ang="0">
                  <a:pos x="connsiteX2" y="connsiteY2"/>
                </a:cxn>
                <a:cxn ang="0">
                  <a:pos x="connsiteX3" y="connsiteY3"/>
                </a:cxn>
              </a:cxnLst>
              <a:rect l="l" t="t" r="r" b="b"/>
              <a:pathLst>
                <a:path w="73914" h="331279">
                  <a:moveTo>
                    <a:pt x="0" y="0"/>
                  </a:moveTo>
                  <a:lnTo>
                    <a:pt x="73914" y="0"/>
                  </a:lnTo>
                  <a:lnTo>
                    <a:pt x="73914" y="331279"/>
                  </a:lnTo>
                  <a:lnTo>
                    <a:pt x="0" y="331279"/>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6" name="任意多边形: 形状 1465"/>
            <p:cNvSpPr/>
            <p:nvPr>
              <p:custDataLst>
                <p:tags r:id="rId9"/>
              </p:custDataLst>
            </p:nvPr>
          </p:nvSpPr>
          <p:spPr>
            <a:xfrm>
              <a:off x="3679162" y="3392488"/>
              <a:ext cx="516027" cy="518145"/>
            </a:xfrm>
            <a:custGeom>
              <a:avLst/>
              <a:gdLst>
                <a:gd name="connsiteX0" fmla="*/ 554450 w 554528"/>
                <a:gd name="connsiteY0" fmla="*/ 278551 h 556805"/>
                <a:gd name="connsiteX1" fmla="*/ 553974 w 554528"/>
                <a:gd name="connsiteY1" fmla="*/ 274074 h 556805"/>
                <a:gd name="connsiteX2" fmla="*/ 553022 w 554528"/>
                <a:gd name="connsiteY2" fmla="*/ 261025 h 556805"/>
                <a:gd name="connsiteX3" fmla="*/ 552355 w 554528"/>
                <a:gd name="connsiteY3" fmla="*/ 251500 h 556805"/>
                <a:gd name="connsiteX4" fmla="*/ 550545 w 554528"/>
                <a:gd name="connsiteY4" fmla="*/ 240070 h 556805"/>
                <a:gd name="connsiteX5" fmla="*/ 544735 w 554528"/>
                <a:gd name="connsiteY5" fmla="*/ 211495 h 556805"/>
                <a:gd name="connsiteX6" fmla="*/ 514064 w 554528"/>
                <a:gd name="connsiteY6" fmla="*/ 138438 h 556805"/>
                <a:gd name="connsiteX7" fmla="*/ 185166 w 554528"/>
                <a:gd name="connsiteY7" fmla="*/ 21757 h 556805"/>
                <a:gd name="connsiteX8" fmla="*/ 149542 w 554528"/>
                <a:gd name="connsiteY8" fmla="*/ 37378 h 556805"/>
                <a:gd name="connsiteX9" fmla="*/ 116015 w 554528"/>
                <a:gd name="connsiteY9" fmla="*/ 58999 h 556805"/>
                <a:gd name="connsiteX10" fmla="*/ 84963 w 554528"/>
                <a:gd name="connsiteY10" fmla="*/ 85288 h 556805"/>
                <a:gd name="connsiteX11" fmla="*/ 58198 w 554528"/>
                <a:gd name="connsiteY11" fmla="*/ 117007 h 556805"/>
                <a:gd name="connsiteX12" fmla="*/ 19145 w 554528"/>
                <a:gd name="connsiteY12" fmla="*/ 192254 h 556805"/>
                <a:gd name="connsiteX13" fmla="*/ 19145 w 554528"/>
                <a:gd name="connsiteY13" fmla="*/ 364752 h 556805"/>
                <a:gd name="connsiteX14" fmla="*/ 58198 w 554528"/>
                <a:gd name="connsiteY14" fmla="*/ 440095 h 556805"/>
                <a:gd name="connsiteX15" fmla="*/ 84963 w 554528"/>
                <a:gd name="connsiteY15" fmla="*/ 471718 h 556805"/>
                <a:gd name="connsiteX16" fmla="*/ 116015 w 554528"/>
                <a:gd name="connsiteY16" fmla="*/ 498102 h 556805"/>
                <a:gd name="connsiteX17" fmla="*/ 149447 w 554528"/>
                <a:gd name="connsiteY17" fmla="*/ 519724 h 556805"/>
                <a:gd name="connsiteX18" fmla="*/ 185166 w 554528"/>
                <a:gd name="connsiteY18" fmla="*/ 535345 h 556805"/>
                <a:gd name="connsiteX19" fmla="*/ 514064 w 554528"/>
                <a:gd name="connsiteY19" fmla="*/ 418759 h 556805"/>
                <a:gd name="connsiteX20" fmla="*/ 544735 w 554528"/>
                <a:gd name="connsiteY20" fmla="*/ 345702 h 556805"/>
                <a:gd name="connsiteX21" fmla="*/ 550545 w 554528"/>
                <a:gd name="connsiteY21" fmla="*/ 317127 h 556805"/>
                <a:gd name="connsiteX22" fmla="*/ 552355 w 554528"/>
                <a:gd name="connsiteY22" fmla="*/ 305697 h 556805"/>
                <a:gd name="connsiteX23" fmla="*/ 553022 w 554528"/>
                <a:gd name="connsiteY23" fmla="*/ 296172 h 556805"/>
                <a:gd name="connsiteX24" fmla="*/ 553974 w 554528"/>
                <a:gd name="connsiteY24" fmla="*/ 283123 h 556805"/>
                <a:gd name="connsiteX25" fmla="*/ 554450 w 554528"/>
                <a:gd name="connsiteY25" fmla="*/ 278646 h 556805"/>
                <a:gd name="connsiteX26" fmla="*/ 554450 w 554528"/>
                <a:gd name="connsiteY26" fmla="*/ 283123 h 556805"/>
                <a:gd name="connsiteX27" fmla="*/ 554450 w 554528"/>
                <a:gd name="connsiteY27" fmla="*/ 296267 h 556805"/>
                <a:gd name="connsiteX28" fmla="*/ 554450 w 554528"/>
                <a:gd name="connsiteY28" fmla="*/ 305792 h 556805"/>
                <a:gd name="connsiteX29" fmla="*/ 552926 w 554528"/>
                <a:gd name="connsiteY29" fmla="*/ 317413 h 556805"/>
                <a:gd name="connsiteX30" fmla="*/ 547592 w 554528"/>
                <a:gd name="connsiteY30" fmla="*/ 345988 h 556805"/>
                <a:gd name="connsiteX31" fmla="*/ 517493 w 554528"/>
                <a:gd name="connsiteY31" fmla="*/ 420092 h 556805"/>
                <a:gd name="connsiteX32" fmla="*/ 184118 w 554528"/>
                <a:gd name="connsiteY32" fmla="*/ 540107 h 556805"/>
                <a:gd name="connsiteX33" fmla="*/ 147638 w 554528"/>
                <a:gd name="connsiteY33" fmla="*/ 524200 h 556805"/>
                <a:gd name="connsiteX34" fmla="*/ 113443 w 554528"/>
                <a:gd name="connsiteY34" fmla="*/ 502293 h 556805"/>
                <a:gd name="connsiteX35" fmla="*/ 54388 w 554528"/>
                <a:gd name="connsiteY35" fmla="*/ 443143 h 556805"/>
                <a:gd name="connsiteX36" fmla="*/ 14383 w 554528"/>
                <a:gd name="connsiteY36" fmla="*/ 366276 h 556805"/>
                <a:gd name="connsiteX37" fmla="*/ 0 w 554528"/>
                <a:gd name="connsiteY37" fmla="*/ 278265 h 556805"/>
                <a:gd name="connsiteX38" fmla="*/ 14383 w 554528"/>
                <a:gd name="connsiteY38" fmla="*/ 190159 h 556805"/>
                <a:gd name="connsiteX39" fmla="*/ 54388 w 554528"/>
                <a:gd name="connsiteY39" fmla="*/ 113387 h 556805"/>
                <a:gd name="connsiteX40" fmla="*/ 81724 w 554528"/>
                <a:gd name="connsiteY40" fmla="*/ 81002 h 556805"/>
                <a:gd name="connsiteX41" fmla="*/ 112681 w 554528"/>
                <a:gd name="connsiteY41" fmla="*/ 54713 h 556805"/>
                <a:gd name="connsiteX42" fmla="*/ 146875 w 554528"/>
                <a:gd name="connsiteY42" fmla="*/ 32805 h 556805"/>
                <a:gd name="connsiteX43" fmla="*/ 183356 w 554528"/>
                <a:gd name="connsiteY43" fmla="*/ 16613 h 556805"/>
                <a:gd name="connsiteX44" fmla="*/ 329755 w 554528"/>
                <a:gd name="connsiteY44" fmla="*/ 4802 h 556805"/>
                <a:gd name="connsiteX45" fmla="*/ 516826 w 554528"/>
                <a:gd name="connsiteY45" fmla="*/ 136723 h 556805"/>
                <a:gd name="connsiteX46" fmla="*/ 546926 w 554528"/>
                <a:gd name="connsiteY46" fmla="*/ 210828 h 556805"/>
                <a:gd name="connsiteX47" fmla="*/ 552259 w 554528"/>
                <a:gd name="connsiteY47" fmla="*/ 239403 h 556805"/>
                <a:gd name="connsiteX48" fmla="*/ 553784 w 554528"/>
                <a:gd name="connsiteY48" fmla="*/ 251023 h 556805"/>
                <a:gd name="connsiteX49" fmla="*/ 553784 w 554528"/>
                <a:gd name="connsiteY49" fmla="*/ 260548 h 556805"/>
                <a:gd name="connsiteX50" fmla="*/ 553784 w 554528"/>
                <a:gd name="connsiteY50" fmla="*/ 273693 h 556805"/>
                <a:gd name="connsiteX51" fmla="*/ 554450 w 554528"/>
                <a:gd name="connsiteY51" fmla="*/ 278551 h 5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528" h="556805">
                  <a:moveTo>
                    <a:pt x="554450" y="278551"/>
                  </a:moveTo>
                  <a:cubicBezTo>
                    <a:pt x="554145" y="277074"/>
                    <a:pt x="553993" y="275579"/>
                    <a:pt x="553974" y="274074"/>
                  </a:cubicBezTo>
                  <a:cubicBezTo>
                    <a:pt x="553974" y="270835"/>
                    <a:pt x="553402" y="266549"/>
                    <a:pt x="553022" y="261025"/>
                  </a:cubicBezTo>
                  <a:cubicBezTo>
                    <a:pt x="553022" y="258072"/>
                    <a:pt x="552545" y="254833"/>
                    <a:pt x="552355" y="251500"/>
                  </a:cubicBezTo>
                  <a:cubicBezTo>
                    <a:pt x="552164" y="248166"/>
                    <a:pt x="551212" y="244165"/>
                    <a:pt x="550545" y="240070"/>
                  </a:cubicBezTo>
                  <a:cubicBezTo>
                    <a:pt x="549278" y="230421"/>
                    <a:pt x="547335" y="220867"/>
                    <a:pt x="544735" y="211495"/>
                  </a:cubicBezTo>
                  <a:cubicBezTo>
                    <a:pt x="538210" y="185748"/>
                    <a:pt x="527866" y="161126"/>
                    <a:pt x="514064" y="138438"/>
                  </a:cubicBezTo>
                  <a:cubicBezTo>
                    <a:pt x="446646" y="25647"/>
                    <a:pt x="308591" y="-23330"/>
                    <a:pt x="185166" y="21757"/>
                  </a:cubicBezTo>
                  <a:cubicBezTo>
                    <a:pt x="172951" y="26150"/>
                    <a:pt x="161050" y="31370"/>
                    <a:pt x="149542" y="37378"/>
                  </a:cubicBezTo>
                  <a:cubicBezTo>
                    <a:pt x="137865" y="43775"/>
                    <a:pt x="126660" y="51000"/>
                    <a:pt x="116015" y="58999"/>
                  </a:cubicBezTo>
                  <a:cubicBezTo>
                    <a:pt x="105101" y="67074"/>
                    <a:pt x="94728" y="75856"/>
                    <a:pt x="84963" y="85288"/>
                  </a:cubicBezTo>
                  <a:cubicBezTo>
                    <a:pt x="75361" y="95268"/>
                    <a:pt x="66420" y="105862"/>
                    <a:pt x="58198" y="117007"/>
                  </a:cubicBezTo>
                  <a:cubicBezTo>
                    <a:pt x="41214" y="139823"/>
                    <a:pt x="28026" y="165232"/>
                    <a:pt x="19145" y="192254"/>
                  </a:cubicBezTo>
                  <a:cubicBezTo>
                    <a:pt x="350" y="248213"/>
                    <a:pt x="350" y="308792"/>
                    <a:pt x="19145" y="364752"/>
                  </a:cubicBezTo>
                  <a:cubicBezTo>
                    <a:pt x="28026" y="391803"/>
                    <a:pt x="41213" y="417244"/>
                    <a:pt x="58198" y="440095"/>
                  </a:cubicBezTo>
                  <a:cubicBezTo>
                    <a:pt x="66397" y="451229"/>
                    <a:pt x="75339" y="461793"/>
                    <a:pt x="84963" y="471718"/>
                  </a:cubicBezTo>
                  <a:cubicBezTo>
                    <a:pt x="94702" y="481204"/>
                    <a:pt x="105077" y="490025"/>
                    <a:pt x="116015" y="498102"/>
                  </a:cubicBezTo>
                  <a:cubicBezTo>
                    <a:pt x="126642" y="506074"/>
                    <a:pt x="137814" y="513304"/>
                    <a:pt x="149447" y="519724"/>
                  </a:cubicBezTo>
                  <a:cubicBezTo>
                    <a:pt x="160995" y="525715"/>
                    <a:pt x="172927" y="530934"/>
                    <a:pt x="185166" y="535345"/>
                  </a:cubicBezTo>
                  <a:cubicBezTo>
                    <a:pt x="308572" y="580045"/>
                    <a:pt x="446361" y="531201"/>
                    <a:pt x="514064" y="418759"/>
                  </a:cubicBezTo>
                  <a:cubicBezTo>
                    <a:pt x="527866" y="396070"/>
                    <a:pt x="538210" y="371448"/>
                    <a:pt x="544735" y="345702"/>
                  </a:cubicBezTo>
                  <a:cubicBezTo>
                    <a:pt x="547383" y="336339"/>
                    <a:pt x="549326" y="326785"/>
                    <a:pt x="550545" y="317127"/>
                  </a:cubicBezTo>
                  <a:cubicBezTo>
                    <a:pt x="551212" y="313031"/>
                    <a:pt x="551974" y="309221"/>
                    <a:pt x="552355" y="305697"/>
                  </a:cubicBezTo>
                  <a:cubicBezTo>
                    <a:pt x="552736" y="302173"/>
                    <a:pt x="552355" y="298934"/>
                    <a:pt x="553022" y="296172"/>
                  </a:cubicBezTo>
                  <a:cubicBezTo>
                    <a:pt x="553022" y="290647"/>
                    <a:pt x="553688" y="286647"/>
                    <a:pt x="553974" y="283123"/>
                  </a:cubicBezTo>
                  <a:cubicBezTo>
                    <a:pt x="553993" y="281618"/>
                    <a:pt x="554145" y="280122"/>
                    <a:pt x="554450" y="278646"/>
                  </a:cubicBezTo>
                  <a:cubicBezTo>
                    <a:pt x="554555" y="280132"/>
                    <a:pt x="554555" y="281637"/>
                    <a:pt x="554450" y="283123"/>
                  </a:cubicBezTo>
                  <a:cubicBezTo>
                    <a:pt x="554450" y="286361"/>
                    <a:pt x="554450" y="290743"/>
                    <a:pt x="554450" y="296267"/>
                  </a:cubicBezTo>
                  <a:cubicBezTo>
                    <a:pt x="554450" y="299220"/>
                    <a:pt x="554450" y="302458"/>
                    <a:pt x="554450" y="305792"/>
                  </a:cubicBezTo>
                  <a:cubicBezTo>
                    <a:pt x="554450" y="309126"/>
                    <a:pt x="553498" y="313222"/>
                    <a:pt x="552926" y="317413"/>
                  </a:cubicBezTo>
                  <a:cubicBezTo>
                    <a:pt x="551860" y="327061"/>
                    <a:pt x="550078" y="336605"/>
                    <a:pt x="547592" y="345988"/>
                  </a:cubicBezTo>
                  <a:cubicBezTo>
                    <a:pt x="541430" y="372086"/>
                    <a:pt x="531276" y="397080"/>
                    <a:pt x="517493" y="420092"/>
                  </a:cubicBezTo>
                  <a:cubicBezTo>
                    <a:pt x="449856" y="535268"/>
                    <a:pt x="309648" y="585741"/>
                    <a:pt x="184118" y="540107"/>
                  </a:cubicBezTo>
                  <a:cubicBezTo>
                    <a:pt x="171587" y="535697"/>
                    <a:pt x="159394" y="530382"/>
                    <a:pt x="147638" y="524200"/>
                  </a:cubicBezTo>
                  <a:cubicBezTo>
                    <a:pt x="135732" y="517723"/>
                    <a:pt x="124305" y="510399"/>
                    <a:pt x="113443" y="502293"/>
                  </a:cubicBezTo>
                  <a:cubicBezTo>
                    <a:pt x="90620" y="485976"/>
                    <a:pt x="70664" y="465993"/>
                    <a:pt x="54388" y="443143"/>
                  </a:cubicBezTo>
                  <a:cubicBezTo>
                    <a:pt x="37013" y="419835"/>
                    <a:pt x="23505" y="393879"/>
                    <a:pt x="14383" y="366276"/>
                  </a:cubicBezTo>
                  <a:cubicBezTo>
                    <a:pt x="5173" y="337834"/>
                    <a:pt x="324" y="308164"/>
                    <a:pt x="0" y="278265"/>
                  </a:cubicBezTo>
                  <a:cubicBezTo>
                    <a:pt x="364" y="248347"/>
                    <a:pt x="5212" y="218648"/>
                    <a:pt x="14383" y="190159"/>
                  </a:cubicBezTo>
                  <a:cubicBezTo>
                    <a:pt x="23486" y="162574"/>
                    <a:pt x="36995" y="136650"/>
                    <a:pt x="54388" y="113387"/>
                  </a:cubicBezTo>
                  <a:cubicBezTo>
                    <a:pt x="62776" y="102002"/>
                    <a:pt x="71909" y="91183"/>
                    <a:pt x="81724" y="81002"/>
                  </a:cubicBezTo>
                  <a:cubicBezTo>
                    <a:pt x="91458" y="71572"/>
                    <a:pt x="101799" y="62791"/>
                    <a:pt x="112681" y="54713"/>
                  </a:cubicBezTo>
                  <a:cubicBezTo>
                    <a:pt x="123543" y="46605"/>
                    <a:pt x="134970" y="39284"/>
                    <a:pt x="146875" y="32805"/>
                  </a:cubicBezTo>
                  <a:cubicBezTo>
                    <a:pt x="158625" y="26525"/>
                    <a:pt x="170817" y="21114"/>
                    <a:pt x="183356" y="16613"/>
                  </a:cubicBezTo>
                  <a:cubicBezTo>
                    <a:pt x="230229" y="-325"/>
                    <a:pt x="280778" y="-4403"/>
                    <a:pt x="329755" y="4802"/>
                  </a:cubicBezTo>
                  <a:cubicBezTo>
                    <a:pt x="408175" y="19852"/>
                    <a:pt x="476326" y="67912"/>
                    <a:pt x="516826" y="136723"/>
                  </a:cubicBezTo>
                  <a:cubicBezTo>
                    <a:pt x="530609" y="159736"/>
                    <a:pt x="540763" y="184729"/>
                    <a:pt x="546926" y="210828"/>
                  </a:cubicBezTo>
                  <a:cubicBezTo>
                    <a:pt x="549412" y="220210"/>
                    <a:pt x="551193" y="229754"/>
                    <a:pt x="552259" y="239403"/>
                  </a:cubicBezTo>
                  <a:cubicBezTo>
                    <a:pt x="552831" y="243594"/>
                    <a:pt x="553498" y="247499"/>
                    <a:pt x="553784" y="251023"/>
                  </a:cubicBezTo>
                  <a:cubicBezTo>
                    <a:pt x="554069" y="254548"/>
                    <a:pt x="553784" y="257786"/>
                    <a:pt x="553784" y="260548"/>
                  </a:cubicBezTo>
                  <a:cubicBezTo>
                    <a:pt x="553784" y="266073"/>
                    <a:pt x="553784" y="270073"/>
                    <a:pt x="553784" y="273693"/>
                  </a:cubicBezTo>
                  <a:cubicBezTo>
                    <a:pt x="554126" y="275293"/>
                    <a:pt x="554355" y="276912"/>
                    <a:pt x="554450" y="278551"/>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467" name="图形 1456"/>
          <p:cNvGrpSpPr/>
          <p:nvPr/>
        </p:nvGrpSpPr>
        <p:grpSpPr>
          <a:xfrm>
            <a:off x="3302655" y="4650044"/>
            <a:ext cx="1035779" cy="1385900"/>
            <a:chOff x="3848052" y="4575294"/>
            <a:chExt cx="1148683" cy="1536968"/>
          </a:xfrm>
        </p:grpSpPr>
        <p:sp>
          <p:nvSpPr>
            <p:cNvPr id="1468" name="任意多边形: 形状 1467"/>
            <p:cNvSpPr/>
            <p:nvPr>
              <p:custDataLst>
                <p:tags r:id="rId10"/>
              </p:custDataLst>
            </p:nvPr>
          </p:nvSpPr>
          <p:spPr>
            <a:xfrm>
              <a:off x="3848052" y="5021983"/>
              <a:ext cx="1148683" cy="981792"/>
            </a:xfrm>
            <a:custGeom>
              <a:avLst/>
              <a:gdLst>
                <a:gd name="connsiteX0" fmla="*/ 1085897 w 1148683"/>
                <a:gd name="connsiteY0" fmla="*/ 152817 h 981792"/>
                <a:gd name="connsiteX1" fmla="*/ 889873 w 1148683"/>
                <a:gd name="connsiteY1" fmla="*/ 6132 h 981792"/>
                <a:gd name="connsiteX2" fmla="*/ 660606 w 1148683"/>
                <a:gd name="connsiteY2" fmla="*/ 71950 h 981792"/>
                <a:gd name="connsiteX3" fmla="*/ 490204 w 1148683"/>
                <a:gd name="connsiteY3" fmla="*/ 303026 h 981792"/>
                <a:gd name="connsiteX4" fmla="*/ 200549 w 1148683"/>
                <a:gd name="connsiteY4" fmla="*/ 350651 h 981792"/>
                <a:gd name="connsiteX5" fmla="*/ 1857 w 1148683"/>
                <a:gd name="connsiteY5" fmla="*/ 665834 h 981792"/>
                <a:gd name="connsiteX6" fmla="*/ 254079 w 1148683"/>
                <a:gd name="connsiteY6" fmla="*/ 950250 h 981792"/>
                <a:gd name="connsiteX7" fmla="*/ 862917 w 1148683"/>
                <a:gd name="connsiteY7" fmla="*/ 883575 h 981792"/>
                <a:gd name="connsiteX8" fmla="*/ 1148667 w 1148683"/>
                <a:gd name="connsiteY8" fmla="*/ 397800 h 981792"/>
                <a:gd name="connsiteX9" fmla="*/ 1085897 w 1148683"/>
                <a:gd name="connsiteY9" fmla="*/ 152817 h 98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83" h="981792">
                  <a:moveTo>
                    <a:pt x="1085897" y="152817"/>
                  </a:moveTo>
                  <a:cubicBezTo>
                    <a:pt x="1041320" y="80332"/>
                    <a:pt x="970645" y="24134"/>
                    <a:pt x="889873" y="6132"/>
                  </a:cubicBezTo>
                  <a:cubicBezTo>
                    <a:pt x="807224" y="-12604"/>
                    <a:pt x="720737" y="12228"/>
                    <a:pt x="660606" y="71950"/>
                  </a:cubicBezTo>
                  <a:cubicBezTo>
                    <a:pt x="593931" y="141006"/>
                    <a:pt x="570023" y="251210"/>
                    <a:pt x="490204" y="303026"/>
                  </a:cubicBezTo>
                  <a:cubicBezTo>
                    <a:pt x="406479" y="357414"/>
                    <a:pt x="296275" y="325505"/>
                    <a:pt x="200549" y="350651"/>
                  </a:cubicBezTo>
                  <a:cubicBezTo>
                    <a:pt x="72818" y="384465"/>
                    <a:pt x="-13955" y="529531"/>
                    <a:pt x="1857" y="665834"/>
                  </a:cubicBezTo>
                  <a:cubicBezTo>
                    <a:pt x="17669" y="802136"/>
                    <a:pt x="125682" y="917675"/>
                    <a:pt x="254079" y="950250"/>
                  </a:cubicBezTo>
                  <a:cubicBezTo>
                    <a:pt x="435816" y="1009877"/>
                    <a:pt x="698039" y="983492"/>
                    <a:pt x="862917" y="883575"/>
                  </a:cubicBezTo>
                  <a:cubicBezTo>
                    <a:pt x="1027795" y="783658"/>
                    <a:pt x="1144476" y="596301"/>
                    <a:pt x="1148667" y="397800"/>
                  </a:cubicBezTo>
                  <a:cubicBezTo>
                    <a:pt x="1149334" y="312646"/>
                    <a:pt x="1129903" y="225207"/>
                    <a:pt x="1085897" y="152817"/>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9" name="任意多边形: 形状 1468"/>
            <p:cNvSpPr/>
            <p:nvPr>
              <p:custDataLst>
                <p:tags r:id="rId11"/>
              </p:custDataLst>
            </p:nvPr>
          </p:nvSpPr>
          <p:spPr>
            <a:xfrm>
              <a:off x="4505325" y="5409020"/>
              <a:ext cx="104108" cy="104108"/>
            </a:xfrm>
            <a:custGeom>
              <a:avLst/>
              <a:gdLst>
                <a:gd name="connsiteX0" fmla="*/ 52102 w 104108"/>
                <a:gd name="connsiteY0" fmla="*/ 0 h 104108"/>
                <a:gd name="connsiteX1" fmla="*/ 70485 w 104108"/>
                <a:gd name="connsiteY1" fmla="*/ 33623 h 104108"/>
                <a:gd name="connsiteX2" fmla="*/ 104108 w 104108"/>
                <a:gd name="connsiteY2" fmla="*/ 52007 h 104108"/>
                <a:gd name="connsiteX3" fmla="*/ 70485 w 104108"/>
                <a:gd name="connsiteY3" fmla="*/ 70485 h 104108"/>
                <a:gd name="connsiteX4" fmla="*/ 52102 w 104108"/>
                <a:gd name="connsiteY4" fmla="*/ 104108 h 104108"/>
                <a:gd name="connsiteX5" fmla="*/ 33623 w 104108"/>
                <a:gd name="connsiteY5" fmla="*/ 70485 h 104108"/>
                <a:gd name="connsiteX6" fmla="*/ 0 w 104108"/>
                <a:gd name="connsiteY6" fmla="*/ 52007 h 104108"/>
                <a:gd name="connsiteX7" fmla="*/ 33623 w 104108"/>
                <a:gd name="connsiteY7" fmla="*/ 33623 h 104108"/>
                <a:gd name="connsiteX8" fmla="*/ 52102 w 104108"/>
                <a:gd name="connsiteY8" fmla="*/ 0 h 10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08" h="104108">
                  <a:moveTo>
                    <a:pt x="52102" y="0"/>
                  </a:moveTo>
                  <a:lnTo>
                    <a:pt x="70485" y="33623"/>
                  </a:lnTo>
                  <a:lnTo>
                    <a:pt x="104108" y="52007"/>
                  </a:lnTo>
                  <a:lnTo>
                    <a:pt x="70485" y="70485"/>
                  </a:lnTo>
                  <a:lnTo>
                    <a:pt x="52102" y="104108"/>
                  </a:lnTo>
                  <a:lnTo>
                    <a:pt x="33623" y="70485"/>
                  </a:lnTo>
                  <a:lnTo>
                    <a:pt x="0" y="52007"/>
                  </a:lnTo>
                  <a:lnTo>
                    <a:pt x="33623" y="33623"/>
                  </a:lnTo>
                  <a:lnTo>
                    <a:pt x="52102" y="0"/>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0" name="任意多边形: 形状 1469"/>
            <p:cNvSpPr/>
            <p:nvPr>
              <p:custDataLst>
                <p:tags r:id="rId12"/>
              </p:custDataLst>
            </p:nvPr>
          </p:nvSpPr>
          <p:spPr>
            <a:xfrm>
              <a:off x="4296917" y="5101172"/>
              <a:ext cx="320137" cy="1010605"/>
            </a:xfrm>
            <a:custGeom>
              <a:avLst/>
              <a:gdLst>
                <a:gd name="connsiteX0" fmla="*/ 305467 w 320137"/>
                <a:gd name="connsiteY0" fmla="*/ 158687 h 1010605"/>
                <a:gd name="connsiteX1" fmla="*/ 217932 w 320137"/>
                <a:gd name="connsiteY1" fmla="*/ 69818 h 1010605"/>
                <a:gd name="connsiteX2" fmla="*/ 217932 w 320137"/>
                <a:gd name="connsiteY2" fmla="*/ 37624 h 1010605"/>
                <a:gd name="connsiteX3" fmla="*/ 219837 w 320137"/>
                <a:gd name="connsiteY3" fmla="*/ 37624 h 1010605"/>
                <a:gd name="connsiteX4" fmla="*/ 225552 w 320137"/>
                <a:gd name="connsiteY4" fmla="*/ 33052 h 1010605"/>
                <a:gd name="connsiteX5" fmla="*/ 221066 w 320137"/>
                <a:gd name="connsiteY5" fmla="*/ 26661 h 1010605"/>
                <a:gd name="connsiteX6" fmla="*/ 220123 w 320137"/>
                <a:gd name="connsiteY6" fmla="*/ 26575 h 1010605"/>
                <a:gd name="connsiteX7" fmla="*/ 217932 w 320137"/>
                <a:gd name="connsiteY7" fmla="*/ 26575 h 1010605"/>
                <a:gd name="connsiteX8" fmla="*/ 217932 w 320137"/>
                <a:gd name="connsiteY8" fmla="*/ 0 h 1010605"/>
                <a:gd name="connsiteX9" fmla="*/ 99155 w 320137"/>
                <a:gd name="connsiteY9" fmla="*/ 762 h 1010605"/>
                <a:gd name="connsiteX10" fmla="*/ 99155 w 320137"/>
                <a:gd name="connsiteY10" fmla="*/ 26575 h 1010605"/>
                <a:gd name="connsiteX11" fmla="*/ 96774 w 320137"/>
                <a:gd name="connsiteY11" fmla="*/ 26575 h 1010605"/>
                <a:gd name="connsiteX12" fmla="*/ 91059 w 320137"/>
                <a:gd name="connsiteY12" fmla="*/ 31147 h 1010605"/>
                <a:gd name="connsiteX13" fmla="*/ 95545 w 320137"/>
                <a:gd name="connsiteY13" fmla="*/ 37538 h 1010605"/>
                <a:gd name="connsiteX14" fmla="*/ 96488 w 320137"/>
                <a:gd name="connsiteY14" fmla="*/ 37624 h 1010605"/>
                <a:gd name="connsiteX15" fmla="*/ 99155 w 320137"/>
                <a:gd name="connsiteY15" fmla="*/ 37624 h 1010605"/>
                <a:gd name="connsiteX16" fmla="*/ 99155 w 320137"/>
                <a:gd name="connsiteY16" fmla="*/ 68771 h 1010605"/>
                <a:gd name="connsiteX17" fmla="*/ 13430 w 320137"/>
                <a:gd name="connsiteY17" fmla="*/ 164021 h 1010605"/>
                <a:gd name="connsiteX18" fmla="*/ 0 w 320137"/>
                <a:gd name="connsiteY18" fmla="*/ 199073 h 1010605"/>
                <a:gd name="connsiteX19" fmla="*/ 0 w 320137"/>
                <a:gd name="connsiteY19" fmla="*/ 221361 h 1010605"/>
                <a:gd name="connsiteX20" fmla="*/ 8382 w 320137"/>
                <a:gd name="connsiteY20" fmla="*/ 241459 h 1010605"/>
                <a:gd name="connsiteX21" fmla="*/ 8382 w 320137"/>
                <a:gd name="connsiteY21" fmla="*/ 658559 h 1010605"/>
                <a:gd name="connsiteX22" fmla="*/ 9811 w 320137"/>
                <a:gd name="connsiteY22" fmla="*/ 665512 h 1010605"/>
                <a:gd name="connsiteX23" fmla="*/ 9144 w 320137"/>
                <a:gd name="connsiteY23" fmla="*/ 676561 h 1010605"/>
                <a:gd name="connsiteX24" fmla="*/ 6572 w 320137"/>
                <a:gd name="connsiteY24" fmla="*/ 686086 h 1010605"/>
                <a:gd name="connsiteX25" fmla="*/ 5239 w 320137"/>
                <a:gd name="connsiteY25" fmla="*/ 806768 h 1010605"/>
                <a:gd name="connsiteX26" fmla="*/ 7525 w 320137"/>
                <a:gd name="connsiteY26" fmla="*/ 825818 h 1010605"/>
                <a:gd name="connsiteX27" fmla="*/ 6477 w 320137"/>
                <a:gd name="connsiteY27" fmla="*/ 912019 h 1010605"/>
                <a:gd name="connsiteX28" fmla="*/ 11335 w 320137"/>
                <a:gd name="connsiteY28" fmla="*/ 953643 h 1010605"/>
                <a:gd name="connsiteX29" fmla="*/ 65723 w 320137"/>
                <a:gd name="connsiteY29" fmla="*/ 1009650 h 1010605"/>
                <a:gd name="connsiteX30" fmla="*/ 88297 w 320137"/>
                <a:gd name="connsiteY30" fmla="*/ 1009650 h 1010605"/>
                <a:gd name="connsiteX31" fmla="*/ 105632 w 320137"/>
                <a:gd name="connsiteY31" fmla="*/ 1001173 h 1010605"/>
                <a:gd name="connsiteX32" fmla="*/ 110871 w 320137"/>
                <a:gd name="connsiteY32" fmla="*/ 994410 h 1010605"/>
                <a:gd name="connsiteX33" fmla="*/ 120101 w 320137"/>
                <a:gd name="connsiteY33" fmla="*/ 993315 h 1010605"/>
                <a:gd name="connsiteX34" fmla="*/ 122206 w 320137"/>
                <a:gd name="connsiteY34" fmla="*/ 996220 h 1010605"/>
                <a:gd name="connsiteX35" fmla="*/ 122206 w 320137"/>
                <a:gd name="connsiteY35" fmla="*/ 996220 h 1010605"/>
                <a:gd name="connsiteX36" fmla="*/ 143161 w 320137"/>
                <a:gd name="connsiteY36" fmla="*/ 1010603 h 1010605"/>
                <a:gd name="connsiteX37" fmla="*/ 195739 w 320137"/>
                <a:gd name="connsiteY37" fmla="*/ 1009841 h 1010605"/>
                <a:gd name="connsiteX38" fmla="*/ 207359 w 320137"/>
                <a:gd name="connsiteY38" fmla="*/ 1000316 h 1010605"/>
                <a:gd name="connsiteX39" fmla="*/ 215722 w 320137"/>
                <a:gd name="connsiteY39" fmla="*/ 996267 h 1010605"/>
                <a:gd name="connsiteX40" fmla="*/ 219075 w 320137"/>
                <a:gd name="connsiteY40" fmla="*/ 998887 h 1010605"/>
                <a:gd name="connsiteX41" fmla="*/ 222123 w 320137"/>
                <a:gd name="connsiteY41" fmla="*/ 1003554 h 1010605"/>
                <a:gd name="connsiteX42" fmla="*/ 233458 w 320137"/>
                <a:gd name="connsiteY42" fmla="*/ 1009745 h 1010605"/>
                <a:gd name="connsiteX43" fmla="*/ 258890 w 320137"/>
                <a:gd name="connsiteY43" fmla="*/ 1009745 h 1010605"/>
                <a:gd name="connsiteX44" fmla="*/ 297942 w 320137"/>
                <a:gd name="connsiteY44" fmla="*/ 986790 h 1010605"/>
                <a:gd name="connsiteX45" fmla="*/ 297942 w 320137"/>
                <a:gd name="connsiteY45" fmla="*/ 986028 h 1010605"/>
                <a:gd name="connsiteX46" fmla="*/ 311277 w 320137"/>
                <a:gd name="connsiteY46" fmla="*/ 931641 h 1010605"/>
                <a:gd name="connsiteX47" fmla="*/ 311277 w 320137"/>
                <a:gd name="connsiteY47" fmla="*/ 835724 h 1010605"/>
                <a:gd name="connsiteX48" fmla="*/ 311277 w 320137"/>
                <a:gd name="connsiteY48" fmla="*/ 814864 h 1010605"/>
                <a:gd name="connsiteX49" fmla="*/ 311277 w 320137"/>
                <a:gd name="connsiteY49" fmla="*/ 680466 h 1010605"/>
                <a:gd name="connsiteX50" fmla="*/ 310706 w 320137"/>
                <a:gd name="connsiteY50" fmla="*/ 663321 h 1010605"/>
                <a:gd name="connsiteX51" fmla="*/ 311277 w 320137"/>
                <a:gd name="connsiteY51" fmla="*/ 662750 h 1010605"/>
                <a:gd name="connsiteX52" fmla="*/ 311277 w 320137"/>
                <a:gd name="connsiteY52" fmla="*/ 238601 h 1010605"/>
                <a:gd name="connsiteX53" fmla="*/ 311753 w 320137"/>
                <a:gd name="connsiteY53" fmla="*/ 238125 h 1010605"/>
                <a:gd name="connsiteX54" fmla="*/ 320135 w 320137"/>
                <a:gd name="connsiteY54" fmla="*/ 218027 h 1010605"/>
                <a:gd name="connsiteX55" fmla="*/ 320135 w 320137"/>
                <a:gd name="connsiteY55" fmla="*/ 195549 h 1010605"/>
                <a:gd name="connsiteX56" fmla="*/ 305467 w 320137"/>
                <a:gd name="connsiteY56" fmla="*/ 158687 h 10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0137" h="1010605">
                  <a:moveTo>
                    <a:pt x="305467" y="158687"/>
                  </a:moveTo>
                  <a:lnTo>
                    <a:pt x="217932" y="69818"/>
                  </a:lnTo>
                  <a:lnTo>
                    <a:pt x="217932" y="37624"/>
                  </a:lnTo>
                  <a:lnTo>
                    <a:pt x="219837" y="37624"/>
                  </a:lnTo>
                  <a:cubicBezTo>
                    <a:pt x="222599" y="37681"/>
                    <a:pt x="225000" y="35757"/>
                    <a:pt x="225552" y="33052"/>
                  </a:cubicBezTo>
                  <a:cubicBezTo>
                    <a:pt x="226076" y="30042"/>
                    <a:pt x="224066" y="27184"/>
                    <a:pt x="221066" y="26661"/>
                  </a:cubicBezTo>
                  <a:cubicBezTo>
                    <a:pt x="220752" y="26604"/>
                    <a:pt x="220437" y="26575"/>
                    <a:pt x="220123" y="26575"/>
                  </a:cubicBezTo>
                  <a:lnTo>
                    <a:pt x="217932" y="26575"/>
                  </a:lnTo>
                  <a:lnTo>
                    <a:pt x="217932" y="0"/>
                  </a:lnTo>
                  <a:lnTo>
                    <a:pt x="99155" y="762"/>
                  </a:lnTo>
                  <a:lnTo>
                    <a:pt x="99155" y="26575"/>
                  </a:lnTo>
                  <a:lnTo>
                    <a:pt x="96774" y="26575"/>
                  </a:lnTo>
                  <a:cubicBezTo>
                    <a:pt x="94012" y="26518"/>
                    <a:pt x="91612" y="28442"/>
                    <a:pt x="91059" y="31147"/>
                  </a:cubicBezTo>
                  <a:cubicBezTo>
                    <a:pt x="90535" y="34157"/>
                    <a:pt x="92545" y="37014"/>
                    <a:pt x="95545" y="37538"/>
                  </a:cubicBezTo>
                  <a:cubicBezTo>
                    <a:pt x="95860" y="37595"/>
                    <a:pt x="96174" y="37624"/>
                    <a:pt x="96488" y="37624"/>
                  </a:cubicBezTo>
                  <a:lnTo>
                    <a:pt x="99155" y="37624"/>
                  </a:lnTo>
                  <a:lnTo>
                    <a:pt x="99155" y="68771"/>
                  </a:lnTo>
                  <a:lnTo>
                    <a:pt x="13430" y="164021"/>
                  </a:lnTo>
                  <a:cubicBezTo>
                    <a:pt x="4810" y="173660"/>
                    <a:pt x="29" y="186138"/>
                    <a:pt x="0" y="199073"/>
                  </a:cubicBezTo>
                  <a:lnTo>
                    <a:pt x="0" y="221361"/>
                  </a:lnTo>
                  <a:cubicBezTo>
                    <a:pt x="29" y="228905"/>
                    <a:pt x="3048" y="236125"/>
                    <a:pt x="8382" y="241459"/>
                  </a:cubicBezTo>
                  <a:lnTo>
                    <a:pt x="8382" y="658559"/>
                  </a:lnTo>
                  <a:cubicBezTo>
                    <a:pt x="8477" y="660940"/>
                    <a:pt x="8963" y="663283"/>
                    <a:pt x="9811" y="665512"/>
                  </a:cubicBezTo>
                  <a:cubicBezTo>
                    <a:pt x="11173" y="669122"/>
                    <a:pt x="10935" y="673142"/>
                    <a:pt x="9144" y="676561"/>
                  </a:cubicBezTo>
                  <a:cubicBezTo>
                    <a:pt x="7630" y="679523"/>
                    <a:pt x="6753" y="682771"/>
                    <a:pt x="6572" y="686086"/>
                  </a:cubicBezTo>
                  <a:lnTo>
                    <a:pt x="5239" y="806768"/>
                  </a:lnTo>
                  <a:cubicBezTo>
                    <a:pt x="5153" y="813188"/>
                    <a:pt x="5925" y="819598"/>
                    <a:pt x="7525" y="825818"/>
                  </a:cubicBezTo>
                  <a:lnTo>
                    <a:pt x="6477" y="912019"/>
                  </a:lnTo>
                  <a:cubicBezTo>
                    <a:pt x="6191" y="926049"/>
                    <a:pt x="7820" y="940051"/>
                    <a:pt x="11335" y="953643"/>
                  </a:cubicBezTo>
                  <a:cubicBezTo>
                    <a:pt x="17812" y="978503"/>
                    <a:pt x="32575" y="1009650"/>
                    <a:pt x="65723" y="1009650"/>
                  </a:cubicBezTo>
                  <a:lnTo>
                    <a:pt x="88297" y="1009650"/>
                  </a:lnTo>
                  <a:cubicBezTo>
                    <a:pt x="95069" y="1009631"/>
                    <a:pt x="101460" y="1006507"/>
                    <a:pt x="105632" y="1001173"/>
                  </a:cubicBezTo>
                  <a:lnTo>
                    <a:pt x="110871" y="994410"/>
                  </a:lnTo>
                  <a:cubicBezTo>
                    <a:pt x="113119" y="991562"/>
                    <a:pt x="117253" y="991067"/>
                    <a:pt x="120101" y="993315"/>
                  </a:cubicBezTo>
                  <a:cubicBezTo>
                    <a:pt x="121063" y="994067"/>
                    <a:pt x="121787" y="995077"/>
                    <a:pt x="122206" y="996220"/>
                  </a:cubicBezTo>
                  <a:lnTo>
                    <a:pt x="122206" y="996220"/>
                  </a:lnTo>
                  <a:cubicBezTo>
                    <a:pt x="125416" y="1004992"/>
                    <a:pt x="133826" y="1010764"/>
                    <a:pt x="143161" y="1010603"/>
                  </a:cubicBezTo>
                  <a:lnTo>
                    <a:pt x="195739" y="1009841"/>
                  </a:lnTo>
                  <a:cubicBezTo>
                    <a:pt x="201273" y="1009526"/>
                    <a:pt x="205959" y="1005678"/>
                    <a:pt x="207359" y="1000316"/>
                  </a:cubicBezTo>
                  <a:cubicBezTo>
                    <a:pt x="208550" y="996887"/>
                    <a:pt x="212293" y="995077"/>
                    <a:pt x="215722" y="996267"/>
                  </a:cubicBezTo>
                  <a:cubicBezTo>
                    <a:pt x="217103" y="996744"/>
                    <a:pt x="218285" y="997668"/>
                    <a:pt x="219075" y="998887"/>
                  </a:cubicBezTo>
                  <a:lnTo>
                    <a:pt x="222123" y="1003554"/>
                  </a:lnTo>
                  <a:cubicBezTo>
                    <a:pt x="224580" y="1007431"/>
                    <a:pt x="228867" y="1009774"/>
                    <a:pt x="233458" y="1009745"/>
                  </a:cubicBezTo>
                  <a:lnTo>
                    <a:pt x="258890" y="1009745"/>
                  </a:lnTo>
                  <a:cubicBezTo>
                    <a:pt x="275111" y="1009774"/>
                    <a:pt x="290074" y="1000983"/>
                    <a:pt x="297942" y="986790"/>
                  </a:cubicBezTo>
                  <a:lnTo>
                    <a:pt x="297942" y="986028"/>
                  </a:lnTo>
                  <a:cubicBezTo>
                    <a:pt x="306781" y="969264"/>
                    <a:pt x="311363" y="950586"/>
                    <a:pt x="311277" y="931641"/>
                  </a:cubicBezTo>
                  <a:lnTo>
                    <a:pt x="311277" y="835724"/>
                  </a:lnTo>
                  <a:cubicBezTo>
                    <a:pt x="306896" y="829466"/>
                    <a:pt x="306896" y="821131"/>
                    <a:pt x="311277" y="814864"/>
                  </a:cubicBezTo>
                  <a:lnTo>
                    <a:pt x="311277" y="680466"/>
                  </a:lnTo>
                  <a:cubicBezTo>
                    <a:pt x="306610" y="675789"/>
                    <a:pt x="306362" y="668303"/>
                    <a:pt x="310706" y="663321"/>
                  </a:cubicBezTo>
                  <a:lnTo>
                    <a:pt x="311277" y="662750"/>
                  </a:lnTo>
                  <a:lnTo>
                    <a:pt x="311277" y="238601"/>
                  </a:lnTo>
                  <a:lnTo>
                    <a:pt x="311753" y="238125"/>
                  </a:lnTo>
                  <a:cubicBezTo>
                    <a:pt x="317087" y="232791"/>
                    <a:pt x="320107" y="225571"/>
                    <a:pt x="320135" y="218027"/>
                  </a:cubicBezTo>
                  <a:lnTo>
                    <a:pt x="320135" y="195549"/>
                  </a:lnTo>
                  <a:cubicBezTo>
                    <a:pt x="320269" y="181813"/>
                    <a:pt x="315001" y="168574"/>
                    <a:pt x="305467" y="158687"/>
                  </a:cubicBezTo>
                  <a:close/>
                </a:path>
              </a:pathLst>
            </a:custGeom>
            <a:solidFill>
              <a:srgbClr val="F5F5F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1" name="任意多边形: 形状 1470"/>
            <p:cNvSpPr/>
            <p:nvPr>
              <p:custDataLst>
                <p:tags r:id="rId13"/>
              </p:custDataLst>
            </p:nvPr>
          </p:nvSpPr>
          <p:spPr>
            <a:xfrm>
              <a:off x="4315205" y="5264709"/>
              <a:ext cx="283273" cy="782009"/>
            </a:xfrm>
            <a:custGeom>
              <a:avLst/>
              <a:gdLst>
                <a:gd name="connsiteX0" fmla="*/ 247269 w 283273"/>
                <a:gd name="connsiteY0" fmla="*/ 9818 h 782009"/>
                <a:gd name="connsiteX1" fmla="*/ 282483 w 283273"/>
                <a:gd name="connsiteY1" fmla="*/ 31497 h 782009"/>
                <a:gd name="connsiteX2" fmla="*/ 283274 w 283273"/>
                <a:gd name="connsiteY2" fmla="*/ 37631 h 782009"/>
                <a:gd name="connsiteX3" fmla="*/ 283274 w 283273"/>
                <a:gd name="connsiteY3" fmla="*/ 58395 h 782009"/>
                <a:gd name="connsiteX4" fmla="*/ 275940 w 283273"/>
                <a:gd name="connsiteY4" fmla="*/ 76779 h 782009"/>
                <a:gd name="connsiteX5" fmla="*/ 275463 w 283273"/>
                <a:gd name="connsiteY5" fmla="*/ 77255 h 782009"/>
                <a:gd name="connsiteX6" fmla="*/ 275463 w 283273"/>
                <a:gd name="connsiteY6" fmla="*/ 464256 h 782009"/>
                <a:gd name="connsiteX7" fmla="*/ 275463 w 283273"/>
                <a:gd name="connsiteY7" fmla="*/ 464732 h 782009"/>
                <a:gd name="connsiteX8" fmla="*/ 275463 w 283273"/>
                <a:gd name="connsiteY8" fmla="*/ 480353 h 782009"/>
                <a:gd name="connsiteX9" fmla="*/ 275463 w 283273"/>
                <a:gd name="connsiteY9" fmla="*/ 603035 h 782009"/>
                <a:gd name="connsiteX10" fmla="*/ 275463 w 283273"/>
                <a:gd name="connsiteY10" fmla="*/ 622085 h 782009"/>
                <a:gd name="connsiteX11" fmla="*/ 275463 w 283273"/>
                <a:gd name="connsiteY11" fmla="*/ 710001 h 782009"/>
                <a:gd name="connsiteX12" fmla="*/ 263748 w 283273"/>
                <a:gd name="connsiteY12" fmla="*/ 759626 h 782009"/>
                <a:gd name="connsiteX13" fmla="*/ 263748 w 283273"/>
                <a:gd name="connsiteY13" fmla="*/ 760293 h 782009"/>
                <a:gd name="connsiteX14" fmla="*/ 229172 w 283273"/>
                <a:gd name="connsiteY14" fmla="*/ 781343 h 782009"/>
                <a:gd name="connsiteX15" fmla="*/ 206693 w 283273"/>
                <a:gd name="connsiteY15" fmla="*/ 781343 h 782009"/>
                <a:gd name="connsiteX16" fmla="*/ 173260 w 283273"/>
                <a:gd name="connsiteY16" fmla="*/ 781343 h 782009"/>
                <a:gd name="connsiteX17" fmla="*/ 126778 w 283273"/>
                <a:gd name="connsiteY17" fmla="*/ 782010 h 782009"/>
                <a:gd name="connsiteX18" fmla="*/ 78105 w 283273"/>
                <a:gd name="connsiteY18" fmla="*/ 781152 h 782009"/>
                <a:gd name="connsiteX19" fmla="*/ 58103 w 283273"/>
                <a:gd name="connsiteY19" fmla="*/ 781152 h 782009"/>
                <a:gd name="connsiteX20" fmla="*/ 10002 w 283273"/>
                <a:gd name="connsiteY20" fmla="*/ 730003 h 782009"/>
                <a:gd name="connsiteX21" fmla="*/ 5620 w 283273"/>
                <a:gd name="connsiteY21" fmla="*/ 691903 h 782009"/>
                <a:gd name="connsiteX22" fmla="*/ 6572 w 283273"/>
                <a:gd name="connsiteY22" fmla="*/ 613227 h 782009"/>
                <a:gd name="connsiteX23" fmla="*/ 4572 w 283273"/>
                <a:gd name="connsiteY23" fmla="*/ 596272 h 782009"/>
                <a:gd name="connsiteX24" fmla="*/ 5810 w 283273"/>
                <a:gd name="connsiteY24" fmla="*/ 486163 h 782009"/>
                <a:gd name="connsiteX25" fmla="*/ 8097 w 283273"/>
                <a:gd name="connsiteY25" fmla="*/ 476638 h 782009"/>
                <a:gd name="connsiteX26" fmla="*/ 8668 w 283273"/>
                <a:gd name="connsiteY26" fmla="*/ 467113 h 782009"/>
                <a:gd name="connsiteX27" fmla="*/ 7430 w 283273"/>
                <a:gd name="connsiteY27" fmla="*/ 460731 h 782009"/>
                <a:gd name="connsiteX28" fmla="*/ 7430 w 283273"/>
                <a:gd name="connsiteY28" fmla="*/ 80112 h 782009"/>
                <a:gd name="connsiteX29" fmla="*/ 0 w 283273"/>
                <a:gd name="connsiteY29" fmla="*/ 61729 h 782009"/>
                <a:gd name="connsiteX30" fmla="*/ 0 w 283273"/>
                <a:gd name="connsiteY30" fmla="*/ 41060 h 782009"/>
                <a:gd name="connsiteX31" fmla="*/ 30576 w 283273"/>
                <a:gd name="connsiteY31" fmla="*/ 4293 h 782009"/>
                <a:gd name="connsiteX32" fmla="*/ 106014 w 283273"/>
                <a:gd name="connsiteY32" fmla="*/ 4293 h 782009"/>
                <a:gd name="connsiteX33" fmla="*/ 186976 w 283273"/>
                <a:gd name="connsiteY33" fmla="*/ 20391 h 782009"/>
                <a:gd name="connsiteX34" fmla="*/ 247269 w 283273"/>
                <a:gd name="connsiteY34" fmla="*/ 9818 h 78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3273" h="782009">
                  <a:moveTo>
                    <a:pt x="247269" y="9818"/>
                  </a:moveTo>
                  <a:cubicBezTo>
                    <a:pt x="262976" y="6074"/>
                    <a:pt x="278749" y="15781"/>
                    <a:pt x="282483" y="31497"/>
                  </a:cubicBezTo>
                  <a:cubicBezTo>
                    <a:pt x="282969" y="33507"/>
                    <a:pt x="283226" y="35564"/>
                    <a:pt x="283274" y="37631"/>
                  </a:cubicBezTo>
                  <a:lnTo>
                    <a:pt x="283274" y="58395"/>
                  </a:lnTo>
                  <a:cubicBezTo>
                    <a:pt x="283293" y="65244"/>
                    <a:pt x="280664" y="71826"/>
                    <a:pt x="275940" y="76779"/>
                  </a:cubicBezTo>
                  <a:lnTo>
                    <a:pt x="275463" y="77255"/>
                  </a:lnTo>
                  <a:lnTo>
                    <a:pt x="275463" y="464256"/>
                  </a:lnTo>
                  <a:lnTo>
                    <a:pt x="275463" y="464732"/>
                  </a:lnTo>
                  <a:cubicBezTo>
                    <a:pt x="271482" y="469180"/>
                    <a:pt x="271482" y="475905"/>
                    <a:pt x="275463" y="480353"/>
                  </a:cubicBezTo>
                  <a:lnTo>
                    <a:pt x="275463" y="603035"/>
                  </a:lnTo>
                  <a:cubicBezTo>
                    <a:pt x="271501" y="608769"/>
                    <a:pt x="271501" y="616351"/>
                    <a:pt x="275463" y="622085"/>
                  </a:cubicBezTo>
                  <a:lnTo>
                    <a:pt x="275463" y="710001"/>
                  </a:lnTo>
                  <a:cubicBezTo>
                    <a:pt x="275597" y="727241"/>
                    <a:pt x="271577" y="744262"/>
                    <a:pt x="263748" y="759626"/>
                  </a:cubicBezTo>
                  <a:lnTo>
                    <a:pt x="263748" y="760293"/>
                  </a:lnTo>
                  <a:cubicBezTo>
                    <a:pt x="257013" y="773170"/>
                    <a:pt x="243707" y="781267"/>
                    <a:pt x="229172" y="781343"/>
                  </a:cubicBezTo>
                  <a:lnTo>
                    <a:pt x="206693" y="781343"/>
                  </a:lnTo>
                  <a:lnTo>
                    <a:pt x="173260" y="781343"/>
                  </a:lnTo>
                  <a:lnTo>
                    <a:pt x="126778" y="782010"/>
                  </a:lnTo>
                  <a:lnTo>
                    <a:pt x="78105" y="781152"/>
                  </a:lnTo>
                  <a:lnTo>
                    <a:pt x="58103" y="781152"/>
                  </a:lnTo>
                  <a:cubicBezTo>
                    <a:pt x="28766" y="781152"/>
                    <a:pt x="15717" y="752577"/>
                    <a:pt x="10002" y="730003"/>
                  </a:cubicBezTo>
                  <a:cubicBezTo>
                    <a:pt x="6906" y="717544"/>
                    <a:pt x="5430" y="704743"/>
                    <a:pt x="5620" y="691903"/>
                  </a:cubicBezTo>
                  <a:lnTo>
                    <a:pt x="6572" y="613227"/>
                  </a:lnTo>
                  <a:cubicBezTo>
                    <a:pt x="5191" y="607683"/>
                    <a:pt x="4525" y="601987"/>
                    <a:pt x="4572" y="596272"/>
                  </a:cubicBezTo>
                  <a:lnTo>
                    <a:pt x="5810" y="486163"/>
                  </a:lnTo>
                  <a:cubicBezTo>
                    <a:pt x="5791" y="482848"/>
                    <a:pt x="6582" y="479581"/>
                    <a:pt x="8097" y="476638"/>
                  </a:cubicBezTo>
                  <a:cubicBezTo>
                    <a:pt x="9535" y="473666"/>
                    <a:pt x="9735" y="470237"/>
                    <a:pt x="8668" y="467113"/>
                  </a:cubicBezTo>
                  <a:cubicBezTo>
                    <a:pt x="7897" y="465075"/>
                    <a:pt x="7477" y="462913"/>
                    <a:pt x="7430" y="460731"/>
                  </a:cubicBezTo>
                  <a:lnTo>
                    <a:pt x="7430" y="80112"/>
                  </a:lnTo>
                  <a:cubicBezTo>
                    <a:pt x="2639" y="75198"/>
                    <a:pt x="-28" y="68597"/>
                    <a:pt x="0" y="61729"/>
                  </a:cubicBezTo>
                  <a:lnTo>
                    <a:pt x="0" y="41060"/>
                  </a:lnTo>
                  <a:cubicBezTo>
                    <a:pt x="277" y="23134"/>
                    <a:pt x="13002" y="7827"/>
                    <a:pt x="30576" y="4293"/>
                  </a:cubicBezTo>
                  <a:cubicBezTo>
                    <a:pt x="55398" y="-1431"/>
                    <a:pt x="81191" y="-1431"/>
                    <a:pt x="106014" y="4293"/>
                  </a:cubicBezTo>
                  <a:cubicBezTo>
                    <a:pt x="152686" y="16581"/>
                    <a:pt x="153639" y="23343"/>
                    <a:pt x="186976" y="20391"/>
                  </a:cubicBezTo>
                  <a:cubicBezTo>
                    <a:pt x="207274" y="18133"/>
                    <a:pt x="227410" y="14609"/>
                    <a:pt x="247269" y="9818"/>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2" name="任意多边形: 形状 1471"/>
            <p:cNvSpPr/>
            <p:nvPr>
              <p:custDataLst>
                <p:tags r:id="rId14"/>
              </p:custDataLst>
            </p:nvPr>
          </p:nvSpPr>
          <p:spPr>
            <a:xfrm>
              <a:off x="4315205" y="5264709"/>
              <a:ext cx="283273" cy="782009"/>
            </a:xfrm>
            <a:custGeom>
              <a:avLst/>
              <a:gdLst>
                <a:gd name="connsiteX0" fmla="*/ 247269 w 283273"/>
                <a:gd name="connsiteY0" fmla="*/ 9818 h 782009"/>
                <a:gd name="connsiteX1" fmla="*/ 282483 w 283273"/>
                <a:gd name="connsiteY1" fmla="*/ 31497 h 782009"/>
                <a:gd name="connsiteX2" fmla="*/ 283274 w 283273"/>
                <a:gd name="connsiteY2" fmla="*/ 37631 h 782009"/>
                <a:gd name="connsiteX3" fmla="*/ 283274 w 283273"/>
                <a:gd name="connsiteY3" fmla="*/ 58395 h 782009"/>
                <a:gd name="connsiteX4" fmla="*/ 275940 w 283273"/>
                <a:gd name="connsiteY4" fmla="*/ 76779 h 782009"/>
                <a:gd name="connsiteX5" fmla="*/ 275463 w 283273"/>
                <a:gd name="connsiteY5" fmla="*/ 77255 h 782009"/>
                <a:gd name="connsiteX6" fmla="*/ 275463 w 283273"/>
                <a:gd name="connsiteY6" fmla="*/ 464256 h 782009"/>
                <a:gd name="connsiteX7" fmla="*/ 275463 w 283273"/>
                <a:gd name="connsiteY7" fmla="*/ 464732 h 782009"/>
                <a:gd name="connsiteX8" fmla="*/ 275463 w 283273"/>
                <a:gd name="connsiteY8" fmla="*/ 480353 h 782009"/>
                <a:gd name="connsiteX9" fmla="*/ 275463 w 283273"/>
                <a:gd name="connsiteY9" fmla="*/ 603035 h 782009"/>
                <a:gd name="connsiteX10" fmla="*/ 275463 w 283273"/>
                <a:gd name="connsiteY10" fmla="*/ 622085 h 782009"/>
                <a:gd name="connsiteX11" fmla="*/ 275463 w 283273"/>
                <a:gd name="connsiteY11" fmla="*/ 710001 h 782009"/>
                <a:gd name="connsiteX12" fmla="*/ 263748 w 283273"/>
                <a:gd name="connsiteY12" fmla="*/ 759626 h 782009"/>
                <a:gd name="connsiteX13" fmla="*/ 263748 w 283273"/>
                <a:gd name="connsiteY13" fmla="*/ 760293 h 782009"/>
                <a:gd name="connsiteX14" fmla="*/ 229172 w 283273"/>
                <a:gd name="connsiteY14" fmla="*/ 781343 h 782009"/>
                <a:gd name="connsiteX15" fmla="*/ 206693 w 283273"/>
                <a:gd name="connsiteY15" fmla="*/ 781343 h 782009"/>
                <a:gd name="connsiteX16" fmla="*/ 173260 w 283273"/>
                <a:gd name="connsiteY16" fmla="*/ 781343 h 782009"/>
                <a:gd name="connsiteX17" fmla="*/ 126778 w 283273"/>
                <a:gd name="connsiteY17" fmla="*/ 782010 h 782009"/>
                <a:gd name="connsiteX18" fmla="*/ 78105 w 283273"/>
                <a:gd name="connsiteY18" fmla="*/ 781152 h 782009"/>
                <a:gd name="connsiteX19" fmla="*/ 58103 w 283273"/>
                <a:gd name="connsiteY19" fmla="*/ 781152 h 782009"/>
                <a:gd name="connsiteX20" fmla="*/ 10002 w 283273"/>
                <a:gd name="connsiteY20" fmla="*/ 730003 h 782009"/>
                <a:gd name="connsiteX21" fmla="*/ 5620 w 283273"/>
                <a:gd name="connsiteY21" fmla="*/ 691903 h 782009"/>
                <a:gd name="connsiteX22" fmla="*/ 6572 w 283273"/>
                <a:gd name="connsiteY22" fmla="*/ 613227 h 782009"/>
                <a:gd name="connsiteX23" fmla="*/ 4572 w 283273"/>
                <a:gd name="connsiteY23" fmla="*/ 596272 h 782009"/>
                <a:gd name="connsiteX24" fmla="*/ 5810 w 283273"/>
                <a:gd name="connsiteY24" fmla="*/ 486163 h 782009"/>
                <a:gd name="connsiteX25" fmla="*/ 8097 w 283273"/>
                <a:gd name="connsiteY25" fmla="*/ 476638 h 782009"/>
                <a:gd name="connsiteX26" fmla="*/ 8668 w 283273"/>
                <a:gd name="connsiteY26" fmla="*/ 467113 h 782009"/>
                <a:gd name="connsiteX27" fmla="*/ 7430 w 283273"/>
                <a:gd name="connsiteY27" fmla="*/ 460731 h 782009"/>
                <a:gd name="connsiteX28" fmla="*/ 7430 w 283273"/>
                <a:gd name="connsiteY28" fmla="*/ 80112 h 782009"/>
                <a:gd name="connsiteX29" fmla="*/ 0 w 283273"/>
                <a:gd name="connsiteY29" fmla="*/ 61729 h 782009"/>
                <a:gd name="connsiteX30" fmla="*/ 0 w 283273"/>
                <a:gd name="connsiteY30" fmla="*/ 41060 h 782009"/>
                <a:gd name="connsiteX31" fmla="*/ 30576 w 283273"/>
                <a:gd name="connsiteY31" fmla="*/ 4293 h 782009"/>
                <a:gd name="connsiteX32" fmla="*/ 106014 w 283273"/>
                <a:gd name="connsiteY32" fmla="*/ 4293 h 782009"/>
                <a:gd name="connsiteX33" fmla="*/ 186976 w 283273"/>
                <a:gd name="connsiteY33" fmla="*/ 20391 h 782009"/>
                <a:gd name="connsiteX34" fmla="*/ 247269 w 283273"/>
                <a:gd name="connsiteY34" fmla="*/ 9818 h 78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3273" h="782009">
                  <a:moveTo>
                    <a:pt x="247269" y="9818"/>
                  </a:moveTo>
                  <a:cubicBezTo>
                    <a:pt x="262976" y="6074"/>
                    <a:pt x="278749" y="15781"/>
                    <a:pt x="282483" y="31497"/>
                  </a:cubicBezTo>
                  <a:cubicBezTo>
                    <a:pt x="282969" y="33507"/>
                    <a:pt x="283226" y="35564"/>
                    <a:pt x="283274" y="37631"/>
                  </a:cubicBezTo>
                  <a:lnTo>
                    <a:pt x="283274" y="58395"/>
                  </a:lnTo>
                  <a:cubicBezTo>
                    <a:pt x="283293" y="65244"/>
                    <a:pt x="280664" y="71826"/>
                    <a:pt x="275940" y="76779"/>
                  </a:cubicBezTo>
                  <a:lnTo>
                    <a:pt x="275463" y="77255"/>
                  </a:lnTo>
                  <a:lnTo>
                    <a:pt x="275463" y="464256"/>
                  </a:lnTo>
                  <a:lnTo>
                    <a:pt x="275463" y="464732"/>
                  </a:lnTo>
                  <a:cubicBezTo>
                    <a:pt x="271482" y="469180"/>
                    <a:pt x="271482" y="475905"/>
                    <a:pt x="275463" y="480353"/>
                  </a:cubicBezTo>
                  <a:lnTo>
                    <a:pt x="275463" y="603035"/>
                  </a:lnTo>
                  <a:cubicBezTo>
                    <a:pt x="271501" y="608769"/>
                    <a:pt x="271501" y="616351"/>
                    <a:pt x="275463" y="622085"/>
                  </a:cubicBezTo>
                  <a:lnTo>
                    <a:pt x="275463" y="710001"/>
                  </a:lnTo>
                  <a:cubicBezTo>
                    <a:pt x="275597" y="727241"/>
                    <a:pt x="271577" y="744262"/>
                    <a:pt x="263748" y="759626"/>
                  </a:cubicBezTo>
                  <a:lnTo>
                    <a:pt x="263748" y="760293"/>
                  </a:lnTo>
                  <a:cubicBezTo>
                    <a:pt x="257013" y="773170"/>
                    <a:pt x="243707" y="781267"/>
                    <a:pt x="229172" y="781343"/>
                  </a:cubicBezTo>
                  <a:lnTo>
                    <a:pt x="206693" y="781343"/>
                  </a:lnTo>
                  <a:lnTo>
                    <a:pt x="173260" y="781343"/>
                  </a:lnTo>
                  <a:lnTo>
                    <a:pt x="126778" y="782010"/>
                  </a:lnTo>
                  <a:lnTo>
                    <a:pt x="78105" y="781152"/>
                  </a:lnTo>
                  <a:lnTo>
                    <a:pt x="58103" y="781152"/>
                  </a:lnTo>
                  <a:cubicBezTo>
                    <a:pt x="28766" y="781152"/>
                    <a:pt x="15717" y="752577"/>
                    <a:pt x="10002" y="730003"/>
                  </a:cubicBezTo>
                  <a:cubicBezTo>
                    <a:pt x="6906" y="717544"/>
                    <a:pt x="5430" y="704743"/>
                    <a:pt x="5620" y="691903"/>
                  </a:cubicBezTo>
                  <a:lnTo>
                    <a:pt x="6572" y="613227"/>
                  </a:lnTo>
                  <a:cubicBezTo>
                    <a:pt x="5191" y="607683"/>
                    <a:pt x="4525" y="601987"/>
                    <a:pt x="4572" y="596272"/>
                  </a:cubicBezTo>
                  <a:lnTo>
                    <a:pt x="5810" y="486163"/>
                  </a:lnTo>
                  <a:cubicBezTo>
                    <a:pt x="5791" y="482848"/>
                    <a:pt x="6582" y="479581"/>
                    <a:pt x="8097" y="476638"/>
                  </a:cubicBezTo>
                  <a:cubicBezTo>
                    <a:pt x="9535" y="473666"/>
                    <a:pt x="9735" y="470237"/>
                    <a:pt x="8668" y="467113"/>
                  </a:cubicBezTo>
                  <a:cubicBezTo>
                    <a:pt x="7897" y="465075"/>
                    <a:pt x="7477" y="462913"/>
                    <a:pt x="7430" y="460731"/>
                  </a:cubicBezTo>
                  <a:lnTo>
                    <a:pt x="7430" y="80112"/>
                  </a:lnTo>
                  <a:cubicBezTo>
                    <a:pt x="2639" y="75198"/>
                    <a:pt x="-28" y="68597"/>
                    <a:pt x="0" y="61729"/>
                  </a:cubicBezTo>
                  <a:lnTo>
                    <a:pt x="0" y="41060"/>
                  </a:lnTo>
                  <a:cubicBezTo>
                    <a:pt x="277" y="23134"/>
                    <a:pt x="13002" y="7827"/>
                    <a:pt x="30576" y="4293"/>
                  </a:cubicBezTo>
                  <a:cubicBezTo>
                    <a:pt x="55398" y="-1431"/>
                    <a:pt x="81191" y="-1431"/>
                    <a:pt x="106014" y="4293"/>
                  </a:cubicBezTo>
                  <a:cubicBezTo>
                    <a:pt x="152686" y="16581"/>
                    <a:pt x="153639" y="23343"/>
                    <a:pt x="186976" y="20391"/>
                  </a:cubicBezTo>
                  <a:cubicBezTo>
                    <a:pt x="207274" y="18133"/>
                    <a:pt x="227410" y="14609"/>
                    <a:pt x="247269" y="9818"/>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3" name="任意多边形: 形状 1472"/>
            <p:cNvSpPr/>
            <p:nvPr>
              <p:custDataLst>
                <p:tags r:id="rId15"/>
              </p:custDataLst>
            </p:nvPr>
          </p:nvSpPr>
          <p:spPr>
            <a:xfrm>
              <a:off x="4305680" y="5342155"/>
              <a:ext cx="306038" cy="1333"/>
            </a:xfrm>
            <a:custGeom>
              <a:avLst/>
              <a:gdLst>
                <a:gd name="connsiteX0" fmla="*/ 306038 w 306038"/>
                <a:gd name="connsiteY0" fmla="*/ 667 h 1333"/>
                <a:gd name="connsiteX1" fmla="*/ 153067 w 306038"/>
                <a:gd name="connsiteY1" fmla="*/ 1333 h 1333"/>
                <a:gd name="connsiteX2" fmla="*/ 0 w 306038"/>
                <a:gd name="connsiteY2" fmla="*/ 667 h 1333"/>
                <a:gd name="connsiteX3" fmla="*/ 153067 w 306038"/>
                <a:gd name="connsiteY3" fmla="*/ 0 h 1333"/>
                <a:gd name="connsiteX4" fmla="*/ 306038 w 306038"/>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38" h="1333">
                  <a:moveTo>
                    <a:pt x="306038" y="667"/>
                  </a:moveTo>
                  <a:cubicBezTo>
                    <a:pt x="306038" y="667"/>
                    <a:pt x="237554" y="1333"/>
                    <a:pt x="153067" y="1333"/>
                  </a:cubicBezTo>
                  <a:cubicBezTo>
                    <a:pt x="68580" y="1333"/>
                    <a:pt x="0" y="1333"/>
                    <a:pt x="0" y="667"/>
                  </a:cubicBezTo>
                  <a:cubicBezTo>
                    <a:pt x="0" y="0"/>
                    <a:pt x="68485" y="0"/>
                    <a:pt x="153067" y="0"/>
                  </a:cubicBezTo>
                  <a:cubicBezTo>
                    <a:pt x="237649" y="0"/>
                    <a:pt x="306038" y="286"/>
                    <a:pt x="306038"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4" name="任意多边形: 形状 1473"/>
            <p:cNvSpPr/>
            <p:nvPr>
              <p:custDataLst>
                <p:tags r:id="rId16"/>
              </p:custDataLst>
            </p:nvPr>
          </p:nvSpPr>
          <p:spPr>
            <a:xfrm>
              <a:off x="4322445" y="5348155"/>
              <a:ext cx="267842" cy="269938"/>
            </a:xfrm>
            <a:custGeom>
              <a:avLst/>
              <a:gdLst>
                <a:gd name="connsiteX0" fmla="*/ 0 w 267842"/>
                <a:gd name="connsiteY0" fmla="*/ 173450 h 269938"/>
                <a:gd name="connsiteX1" fmla="*/ 77343 w 267842"/>
                <a:gd name="connsiteY1" fmla="*/ 111062 h 269938"/>
                <a:gd name="connsiteX2" fmla="*/ 172593 w 267842"/>
                <a:gd name="connsiteY2" fmla="*/ 97441 h 269938"/>
                <a:gd name="connsiteX3" fmla="*/ 240792 w 267842"/>
                <a:gd name="connsiteY3" fmla="*/ 25908 h 269938"/>
                <a:gd name="connsiteX4" fmla="*/ 267843 w 267842"/>
                <a:gd name="connsiteY4" fmla="*/ 0 h 269938"/>
                <a:gd name="connsiteX5" fmla="*/ 265367 w 267842"/>
                <a:gd name="connsiteY5" fmla="*/ 28575 h 269938"/>
                <a:gd name="connsiteX6" fmla="*/ 258985 w 267842"/>
                <a:gd name="connsiteY6" fmla="*/ 36004 h 269938"/>
                <a:gd name="connsiteX7" fmla="*/ 217075 w 267842"/>
                <a:gd name="connsiteY7" fmla="*/ 100489 h 269938"/>
                <a:gd name="connsiteX8" fmla="*/ 191738 w 267842"/>
                <a:gd name="connsiteY8" fmla="*/ 140303 h 269938"/>
                <a:gd name="connsiteX9" fmla="*/ 160306 w 267842"/>
                <a:gd name="connsiteY9" fmla="*/ 153733 h 269938"/>
                <a:gd name="connsiteX10" fmla="*/ 72771 w 267842"/>
                <a:gd name="connsiteY10" fmla="*/ 162306 h 269938"/>
                <a:gd name="connsiteX11" fmla="*/ 24289 w 267842"/>
                <a:gd name="connsiteY11" fmla="*/ 207073 h 269938"/>
                <a:gd name="connsiteX12" fmla="*/ 381 w 267842"/>
                <a:gd name="connsiteY12" fmla="*/ 269938 h 26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842" h="269938">
                  <a:moveTo>
                    <a:pt x="0" y="173450"/>
                  </a:moveTo>
                  <a:cubicBezTo>
                    <a:pt x="15230" y="142189"/>
                    <a:pt x="43567" y="119329"/>
                    <a:pt x="77343" y="111062"/>
                  </a:cubicBezTo>
                  <a:cubicBezTo>
                    <a:pt x="108680" y="103727"/>
                    <a:pt x="142684" y="109442"/>
                    <a:pt x="172593" y="97441"/>
                  </a:cubicBezTo>
                  <a:cubicBezTo>
                    <a:pt x="202501" y="85439"/>
                    <a:pt x="224600" y="55340"/>
                    <a:pt x="240792" y="25908"/>
                  </a:cubicBezTo>
                  <a:cubicBezTo>
                    <a:pt x="247079" y="14573"/>
                    <a:pt x="254984" y="1524"/>
                    <a:pt x="267843" y="0"/>
                  </a:cubicBezTo>
                  <a:cubicBezTo>
                    <a:pt x="264319" y="9049"/>
                    <a:pt x="269938" y="20003"/>
                    <a:pt x="265367" y="28575"/>
                  </a:cubicBezTo>
                  <a:cubicBezTo>
                    <a:pt x="263662" y="31385"/>
                    <a:pt x="261509" y="33899"/>
                    <a:pt x="258985" y="36004"/>
                  </a:cubicBezTo>
                  <a:cubicBezTo>
                    <a:pt x="241021" y="54626"/>
                    <a:pt x="226800" y="76514"/>
                    <a:pt x="217075" y="100489"/>
                  </a:cubicBezTo>
                  <a:cubicBezTo>
                    <a:pt x="211769" y="115510"/>
                    <a:pt x="203102" y="129130"/>
                    <a:pt x="191738" y="140303"/>
                  </a:cubicBezTo>
                  <a:cubicBezTo>
                    <a:pt x="182604" y="147438"/>
                    <a:pt x="171774" y="152067"/>
                    <a:pt x="160306" y="153733"/>
                  </a:cubicBezTo>
                  <a:cubicBezTo>
                    <a:pt x="131731" y="158972"/>
                    <a:pt x="100298" y="151924"/>
                    <a:pt x="72771" y="162306"/>
                  </a:cubicBezTo>
                  <a:cubicBezTo>
                    <a:pt x="51902" y="171145"/>
                    <a:pt x="34766" y="186976"/>
                    <a:pt x="24289" y="207073"/>
                  </a:cubicBezTo>
                  <a:cubicBezTo>
                    <a:pt x="13878" y="227019"/>
                    <a:pt x="5848" y="248117"/>
                    <a:pt x="381" y="269938"/>
                  </a:cubicBezTo>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5" name="任意多边形: 形状 1474"/>
            <p:cNvSpPr/>
            <p:nvPr>
              <p:custDataLst>
                <p:tags r:id="rId17"/>
              </p:custDataLst>
            </p:nvPr>
          </p:nvSpPr>
          <p:spPr>
            <a:xfrm>
              <a:off x="4319868" y="5310762"/>
              <a:ext cx="278610" cy="165788"/>
            </a:xfrm>
            <a:custGeom>
              <a:avLst/>
              <a:gdLst>
                <a:gd name="connsiteX0" fmla="*/ 278611 w 278610"/>
                <a:gd name="connsiteY0" fmla="*/ 246 h 165788"/>
                <a:gd name="connsiteX1" fmla="*/ 266133 w 278610"/>
                <a:gd name="connsiteY1" fmla="*/ 5104 h 165788"/>
                <a:gd name="connsiteX2" fmla="*/ 238129 w 278610"/>
                <a:gd name="connsiteY2" fmla="*/ 27202 h 165788"/>
                <a:gd name="connsiteX3" fmla="*/ 223366 w 278610"/>
                <a:gd name="connsiteY3" fmla="*/ 47299 h 165788"/>
                <a:gd name="connsiteX4" fmla="*/ 207745 w 278610"/>
                <a:gd name="connsiteY4" fmla="*/ 72064 h 165788"/>
                <a:gd name="connsiteX5" fmla="*/ 186980 w 278610"/>
                <a:gd name="connsiteY5" fmla="*/ 97687 h 165788"/>
                <a:gd name="connsiteX6" fmla="*/ 156691 w 278610"/>
                <a:gd name="connsiteY6" fmla="*/ 116737 h 165788"/>
                <a:gd name="connsiteX7" fmla="*/ 121448 w 278610"/>
                <a:gd name="connsiteY7" fmla="*/ 123309 h 165788"/>
                <a:gd name="connsiteX8" fmla="*/ 89254 w 278610"/>
                <a:gd name="connsiteY8" fmla="*/ 121213 h 165788"/>
                <a:gd name="connsiteX9" fmla="*/ 38390 w 278610"/>
                <a:gd name="connsiteY9" fmla="*/ 134263 h 165788"/>
                <a:gd name="connsiteX10" fmla="*/ 21341 w 278610"/>
                <a:gd name="connsiteY10" fmla="*/ 145597 h 165788"/>
                <a:gd name="connsiteX11" fmla="*/ 9911 w 278610"/>
                <a:gd name="connsiteY11" fmla="*/ 156170 h 165788"/>
                <a:gd name="connsiteX12" fmla="*/ 386 w 278610"/>
                <a:gd name="connsiteY12" fmla="*/ 165695 h 165788"/>
                <a:gd name="connsiteX13" fmla="*/ 1719 w 278610"/>
                <a:gd name="connsiteY13" fmla="*/ 162362 h 165788"/>
                <a:gd name="connsiteX14" fmla="*/ 7339 w 278610"/>
                <a:gd name="connsiteY14" fmla="*/ 153884 h 165788"/>
                <a:gd name="connsiteX15" fmla="*/ 18197 w 278610"/>
                <a:gd name="connsiteY15" fmla="*/ 141978 h 165788"/>
                <a:gd name="connsiteX16" fmla="*/ 35342 w 278610"/>
                <a:gd name="connsiteY16" fmla="*/ 129214 h 165788"/>
                <a:gd name="connsiteX17" fmla="*/ 88873 w 278610"/>
                <a:gd name="connsiteY17" fmla="*/ 113879 h 165788"/>
                <a:gd name="connsiteX18" fmla="*/ 121067 w 278610"/>
                <a:gd name="connsiteY18" fmla="*/ 115498 h 165788"/>
                <a:gd name="connsiteX19" fmla="*/ 153547 w 278610"/>
                <a:gd name="connsiteY19" fmla="*/ 109307 h 165788"/>
                <a:gd name="connsiteX20" fmla="*/ 181551 w 278610"/>
                <a:gd name="connsiteY20" fmla="*/ 91781 h 165788"/>
                <a:gd name="connsiteX21" fmla="*/ 201553 w 278610"/>
                <a:gd name="connsiteY21" fmla="*/ 67683 h 165788"/>
                <a:gd name="connsiteX22" fmla="*/ 217746 w 278610"/>
                <a:gd name="connsiteY22" fmla="*/ 43394 h 165788"/>
                <a:gd name="connsiteX23" fmla="*/ 233843 w 278610"/>
                <a:gd name="connsiteY23" fmla="*/ 23106 h 165788"/>
                <a:gd name="connsiteX24" fmla="*/ 264704 w 278610"/>
                <a:gd name="connsiteY24" fmla="*/ 1865 h 165788"/>
                <a:gd name="connsiteX25" fmla="*/ 278611 w 278610"/>
                <a:gd name="connsiteY25" fmla="*/ 246 h 16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8610" h="165788">
                  <a:moveTo>
                    <a:pt x="278611" y="246"/>
                  </a:moveTo>
                  <a:cubicBezTo>
                    <a:pt x="278611" y="913"/>
                    <a:pt x="273943" y="1579"/>
                    <a:pt x="266133" y="5104"/>
                  </a:cubicBezTo>
                  <a:cubicBezTo>
                    <a:pt x="255341" y="10409"/>
                    <a:pt x="245797" y="17943"/>
                    <a:pt x="238129" y="27202"/>
                  </a:cubicBezTo>
                  <a:cubicBezTo>
                    <a:pt x="232700" y="33507"/>
                    <a:pt x="227766" y="40232"/>
                    <a:pt x="223366" y="47299"/>
                  </a:cubicBezTo>
                  <a:cubicBezTo>
                    <a:pt x="218413" y="54920"/>
                    <a:pt x="213841" y="63397"/>
                    <a:pt x="207745" y="72064"/>
                  </a:cubicBezTo>
                  <a:cubicBezTo>
                    <a:pt x="201849" y="81380"/>
                    <a:pt x="194876" y="89981"/>
                    <a:pt x="186980" y="97687"/>
                  </a:cubicBezTo>
                  <a:cubicBezTo>
                    <a:pt x="178198" y="105926"/>
                    <a:pt x="167921" y="112393"/>
                    <a:pt x="156691" y="116737"/>
                  </a:cubicBezTo>
                  <a:cubicBezTo>
                    <a:pt x="145461" y="121128"/>
                    <a:pt x="133507" y="123357"/>
                    <a:pt x="121448" y="123309"/>
                  </a:cubicBezTo>
                  <a:cubicBezTo>
                    <a:pt x="109828" y="123309"/>
                    <a:pt x="99160" y="121309"/>
                    <a:pt x="89254" y="121213"/>
                  </a:cubicBezTo>
                  <a:cubicBezTo>
                    <a:pt x="71471" y="121233"/>
                    <a:pt x="53983" y="125719"/>
                    <a:pt x="38390" y="134263"/>
                  </a:cubicBezTo>
                  <a:cubicBezTo>
                    <a:pt x="32351" y="137473"/>
                    <a:pt x="26636" y="141264"/>
                    <a:pt x="21341" y="145597"/>
                  </a:cubicBezTo>
                  <a:cubicBezTo>
                    <a:pt x="17330" y="148893"/>
                    <a:pt x="13511" y="152427"/>
                    <a:pt x="9911" y="156170"/>
                  </a:cubicBezTo>
                  <a:cubicBezTo>
                    <a:pt x="4100" y="162457"/>
                    <a:pt x="1338" y="166457"/>
                    <a:pt x="386" y="165695"/>
                  </a:cubicBezTo>
                  <a:cubicBezTo>
                    <a:pt x="-567" y="164933"/>
                    <a:pt x="386" y="164457"/>
                    <a:pt x="1719" y="162362"/>
                  </a:cubicBezTo>
                  <a:cubicBezTo>
                    <a:pt x="3376" y="159399"/>
                    <a:pt x="5253" y="156561"/>
                    <a:pt x="7339" y="153884"/>
                  </a:cubicBezTo>
                  <a:cubicBezTo>
                    <a:pt x="10615" y="149617"/>
                    <a:pt x="14244" y="145636"/>
                    <a:pt x="18197" y="141978"/>
                  </a:cubicBezTo>
                  <a:cubicBezTo>
                    <a:pt x="23445" y="137120"/>
                    <a:pt x="29189" y="132844"/>
                    <a:pt x="35342" y="129214"/>
                  </a:cubicBezTo>
                  <a:cubicBezTo>
                    <a:pt x="51506" y="119432"/>
                    <a:pt x="69985" y="114146"/>
                    <a:pt x="88873" y="113879"/>
                  </a:cubicBezTo>
                  <a:cubicBezTo>
                    <a:pt x="99541" y="113879"/>
                    <a:pt x="110304" y="115403"/>
                    <a:pt x="121067" y="115498"/>
                  </a:cubicBezTo>
                  <a:cubicBezTo>
                    <a:pt x="132183" y="115432"/>
                    <a:pt x="143194" y="113336"/>
                    <a:pt x="153547" y="109307"/>
                  </a:cubicBezTo>
                  <a:cubicBezTo>
                    <a:pt x="163882" y="105250"/>
                    <a:pt x="173378" y="99306"/>
                    <a:pt x="181551" y="91781"/>
                  </a:cubicBezTo>
                  <a:cubicBezTo>
                    <a:pt x="189085" y="84504"/>
                    <a:pt x="195791" y="76427"/>
                    <a:pt x="201553" y="67683"/>
                  </a:cubicBezTo>
                  <a:cubicBezTo>
                    <a:pt x="207364" y="59301"/>
                    <a:pt x="212507" y="50919"/>
                    <a:pt x="217746" y="43394"/>
                  </a:cubicBezTo>
                  <a:cubicBezTo>
                    <a:pt x="222547" y="36203"/>
                    <a:pt x="227938" y="29421"/>
                    <a:pt x="233843" y="23106"/>
                  </a:cubicBezTo>
                  <a:cubicBezTo>
                    <a:pt x="242263" y="13629"/>
                    <a:pt x="252846" y="6342"/>
                    <a:pt x="264704" y="1865"/>
                  </a:cubicBezTo>
                  <a:cubicBezTo>
                    <a:pt x="269133" y="179"/>
                    <a:pt x="273915" y="-373"/>
                    <a:pt x="278611" y="24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6" name="任意多边形: 形状 1475"/>
            <p:cNvSpPr/>
            <p:nvPr>
              <p:custDataLst>
                <p:tags r:id="rId18"/>
              </p:custDataLst>
            </p:nvPr>
          </p:nvSpPr>
          <p:spPr>
            <a:xfrm>
              <a:off x="4313777" y="5747253"/>
              <a:ext cx="278701" cy="194691"/>
            </a:xfrm>
            <a:custGeom>
              <a:avLst/>
              <a:gdLst>
                <a:gd name="connsiteX0" fmla="*/ 7525 w 278701"/>
                <a:gd name="connsiteY0" fmla="*/ 124492 h 194691"/>
                <a:gd name="connsiteX1" fmla="*/ 51149 w 278701"/>
                <a:gd name="connsiteY1" fmla="*/ 113347 h 194691"/>
                <a:gd name="connsiteX2" fmla="*/ 97155 w 278701"/>
                <a:gd name="connsiteY2" fmla="*/ 120110 h 194691"/>
                <a:gd name="connsiteX3" fmla="*/ 154305 w 278701"/>
                <a:gd name="connsiteY3" fmla="*/ 94393 h 194691"/>
                <a:gd name="connsiteX4" fmla="*/ 168974 w 278701"/>
                <a:gd name="connsiteY4" fmla="*/ 75343 h 194691"/>
                <a:gd name="connsiteX5" fmla="*/ 219742 w 278701"/>
                <a:gd name="connsiteY5" fmla="*/ 46768 h 194691"/>
                <a:gd name="connsiteX6" fmla="*/ 245936 w 278701"/>
                <a:gd name="connsiteY6" fmla="*/ 41910 h 194691"/>
                <a:gd name="connsiteX7" fmla="*/ 278701 w 278701"/>
                <a:gd name="connsiteY7" fmla="*/ 0 h 194691"/>
                <a:gd name="connsiteX8" fmla="*/ 275368 w 278701"/>
                <a:gd name="connsiteY8" fmla="*/ 82010 h 194691"/>
                <a:gd name="connsiteX9" fmla="*/ 196310 w 278701"/>
                <a:gd name="connsiteY9" fmla="*/ 114014 h 194691"/>
                <a:gd name="connsiteX10" fmla="*/ 119634 w 278701"/>
                <a:gd name="connsiteY10" fmla="*/ 154019 h 194691"/>
                <a:gd name="connsiteX11" fmla="*/ 72866 w 278701"/>
                <a:gd name="connsiteY11" fmla="*/ 148685 h 194691"/>
                <a:gd name="connsiteX12" fmla="*/ 0 w 278701"/>
                <a:gd name="connsiteY12" fmla="*/ 194691 h 19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701" h="194691">
                  <a:moveTo>
                    <a:pt x="7525" y="124492"/>
                  </a:moveTo>
                  <a:cubicBezTo>
                    <a:pt x="19641" y="114386"/>
                    <a:pt x="35671" y="110290"/>
                    <a:pt x="51149" y="113347"/>
                  </a:cubicBezTo>
                  <a:cubicBezTo>
                    <a:pt x="66351" y="116443"/>
                    <a:pt x="81705" y="118701"/>
                    <a:pt x="97155" y="120110"/>
                  </a:cubicBezTo>
                  <a:cubicBezTo>
                    <a:pt x="119015" y="120129"/>
                    <a:pt x="139827" y="110766"/>
                    <a:pt x="154305" y="94393"/>
                  </a:cubicBezTo>
                  <a:cubicBezTo>
                    <a:pt x="159544" y="88297"/>
                    <a:pt x="163830" y="81534"/>
                    <a:pt x="168974" y="75343"/>
                  </a:cubicBezTo>
                  <a:cubicBezTo>
                    <a:pt x="182042" y="60179"/>
                    <a:pt x="200006" y="50073"/>
                    <a:pt x="219742" y="46768"/>
                  </a:cubicBezTo>
                  <a:cubicBezTo>
                    <a:pt x="228629" y="46120"/>
                    <a:pt x="237411" y="44491"/>
                    <a:pt x="245936" y="41910"/>
                  </a:cubicBezTo>
                  <a:cubicBezTo>
                    <a:pt x="262795" y="35052"/>
                    <a:pt x="271558" y="16764"/>
                    <a:pt x="278701" y="0"/>
                  </a:cubicBezTo>
                  <a:cubicBezTo>
                    <a:pt x="277625" y="27308"/>
                    <a:pt x="276511" y="54645"/>
                    <a:pt x="275368" y="82010"/>
                  </a:cubicBezTo>
                  <a:cubicBezTo>
                    <a:pt x="246793" y="76486"/>
                    <a:pt x="218980" y="95250"/>
                    <a:pt x="196310" y="114014"/>
                  </a:cubicBezTo>
                  <a:cubicBezTo>
                    <a:pt x="173641" y="132779"/>
                    <a:pt x="148685" y="153829"/>
                    <a:pt x="119634" y="154019"/>
                  </a:cubicBezTo>
                  <a:cubicBezTo>
                    <a:pt x="103918" y="154019"/>
                    <a:pt x="88583" y="148114"/>
                    <a:pt x="72866" y="148685"/>
                  </a:cubicBezTo>
                  <a:cubicBezTo>
                    <a:pt x="43339" y="149638"/>
                    <a:pt x="20003" y="172974"/>
                    <a:pt x="0" y="194691"/>
                  </a:cubicBezTo>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7" name="任意多边形: 形状 1476"/>
            <p:cNvSpPr/>
            <p:nvPr>
              <p:custDataLst>
                <p:tags r:id="rId19"/>
              </p:custDataLst>
            </p:nvPr>
          </p:nvSpPr>
          <p:spPr>
            <a:xfrm>
              <a:off x="4318444" y="5744106"/>
              <a:ext cx="280034" cy="118333"/>
            </a:xfrm>
            <a:custGeom>
              <a:avLst/>
              <a:gdLst>
                <a:gd name="connsiteX0" fmla="*/ 280035 w 280034"/>
                <a:gd name="connsiteY0" fmla="*/ 861 h 118333"/>
                <a:gd name="connsiteX1" fmla="*/ 268034 w 280034"/>
                <a:gd name="connsiteY1" fmla="*/ 3719 h 118333"/>
                <a:gd name="connsiteX2" fmla="*/ 254508 w 280034"/>
                <a:gd name="connsiteY2" fmla="*/ 8386 h 118333"/>
                <a:gd name="connsiteX3" fmla="*/ 238030 w 280034"/>
                <a:gd name="connsiteY3" fmla="*/ 17911 h 118333"/>
                <a:gd name="connsiteX4" fmla="*/ 219932 w 280034"/>
                <a:gd name="connsiteY4" fmla="*/ 32198 h 118333"/>
                <a:gd name="connsiteX5" fmla="*/ 200882 w 280034"/>
                <a:gd name="connsiteY5" fmla="*/ 50677 h 118333"/>
                <a:gd name="connsiteX6" fmla="*/ 179070 w 280034"/>
                <a:gd name="connsiteY6" fmla="*/ 71156 h 118333"/>
                <a:gd name="connsiteX7" fmla="*/ 151924 w 280034"/>
                <a:gd name="connsiteY7" fmla="*/ 89634 h 118333"/>
                <a:gd name="connsiteX8" fmla="*/ 120205 w 280034"/>
                <a:gd name="connsiteY8" fmla="*/ 99159 h 118333"/>
                <a:gd name="connsiteX9" fmla="*/ 89916 w 280034"/>
                <a:gd name="connsiteY9" fmla="*/ 99159 h 118333"/>
                <a:gd name="connsiteX10" fmla="*/ 63151 w 280034"/>
                <a:gd name="connsiteY10" fmla="*/ 98112 h 118333"/>
                <a:gd name="connsiteX11" fmla="*/ 40291 w 280034"/>
                <a:gd name="connsiteY11" fmla="*/ 99636 h 118333"/>
                <a:gd name="connsiteX12" fmla="*/ 22098 w 280034"/>
                <a:gd name="connsiteY12" fmla="*/ 104303 h 118333"/>
                <a:gd name="connsiteX13" fmla="*/ 9525 w 280034"/>
                <a:gd name="connsiteY13" fmla="*/ 110875 h 118333"/>
                <a:gd name="connsiteX14" fmla="*/ 0 w 280034"/>
                <a:gd name="connsiteY14" fmla="*/ 118304 h 118333"/>
                <a:gd name="connsiteX15" fmla="*/ 8096 w 280034"/>
                <a:gd name="connsiteY15" fmla="*/ 108779 h 118333"/>
                <a:gd name="connsiteX16" fmla="*/ 20764 w 280034"/>
                <a:gd name="connsiteY16" fmla="*/ 100779 h 118333"/>
                <a:gd name="connsiteX17" fmla="*/ 39814 w 280034"/>
                <a:gd name="connsiteY17" fmla="*/ 94587 h 118333"/>
                <a:gd name="connsiteX18" fmla="*/ 63055 w 280034"/>
                <a:gd name="connsiteY18" fmla="*/ 91825 h 118333"/>
                <a:gd name="connsiteX19" fmla="*/ 90106 w 280034"/>
                <a:gd name="connsiteY19" fmla="*/ 92301 h 118333"/>
                <a:gd name="connsiteX20" fmla="*/ 119348 w 280034"/>
                <a:gd name="connsiteY20" fmla="*/ 91444 h 118333"/>
                <a:gd name="connsiteX21" fmla="*/ 148780 w 280034"/>
                <a:gd name="connsiteY21" fmla="*/ 82300 h 118333"/>
                <a:gd name="connsiteX22" fmla="*/ 174403 w 280034"/>
                <a:gd name="connsiteY22" fmla="*/ 64964 h 118333"/>
                <a:gd name="connsiteX23" fmla="*/ 196215 w 280034"/>
                <a:gd name="connsiteY23" fmla="*/ 45153 h 118333"/>
                <a:gd name="connsiteX24" fmla="*/ 216313 w 280034"/>
                <a:gd name="connsiteY24" fmla="*/ 26864 h 118333"/>
                <a:gd name="connsiteX25" fmla="*/ 235363 w 280034"/>
                <a:gd name="connsiteY25" fmla="*/ 12958 h 118333"/>
                <a:gd name="connsiteX26" fmla="*/ 253175 w 280034"/>
                <a:gd name="connsiteY26" fmla="*/ 4290 h 118333"/>
                <a:gd name="connsiteX27" fmla="*/ 267652 w 280034"/>
                <a:gd name="connsiteY27" fmla="*/ 576 h 118333"/>
                <a:gd name="connsiteX28" fmla="*/ 280035 w 280034"/>
                <a:gd name="connsiteY28" fmla="*/ 861 h 11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034" h="118333">
                  <a:moveTo>
                    <a:pt x="280035" y="861"/>
                  </a:moveTo>
                  <a:cubicBezTo>
                    <a:pt x="276111" y="2119"/>
                    <a:pt x="272101" y="3071"/>
                    <a:pt x="268034" y="3719"/>
                  </a:cubicBezTo>
                  <a:cubicBezTo>
                    <a:pt x="263395" y="4881"/>
                    <a:pt x="258870" y="6443"/>
                    <a:pt x="254508" y="8386"/>
                  </a:cubicBezTo>
                  <a:cubicBezTo>
                    <a:pt x="248774" y="11120"/>
                    <a:pt x="243259" y="14301"/>
                    <a:pt x="238030" y="17911"/>
                  </a:cubicBezTo>
                  <a:cubicBezTo>
                    <a:pt x="231705" y="22293"/>
                    <a:pt x="225657" y="27064"/>
                    <a:pt x="219932" y="32198"/>
                  </a:cubicBezTo>
                  <a:cubicBezTo>
                    <a:pt x="213646" y="37628"/>
                    <a:pt x="207359" y="43914"/>
                    <a:pt x="200882" y="50677"/>
                  </a:cubicBezTo>
                  <a:cubicBezTo>
                    <a:pt x="194405" y="57440"/>
                    <a:pt x="187071" y="64393"/>
                    <a:pt x="179070" y="71156"/>
                  </a:cubicBezTo>
                  <a:cubicBezTo>
                    <a:pt x="170774" y="78357"/>
                    <a:pt x="161668" y="84557"/>
                    <a:pt x="151924" y="89634"/>
                  </a:cubicBezTo>
                  <a:cubicBezTo>
                    <a:pt x="142027" y="94740"/>
                    <a:pt x="131274" y="97969"/>
                    <a:pt x="120205" y="99159"/>
                  </a:cubicBezTo>
                  <a:cubicBezTo>
                    <a:pt x="110128" y="99959"/>
                    <a:pt x="99993" y="99959"/>
                    <a:pt x="89916" y="99159"/>
                  </a:cubicBezTo>
                  <a:cubicBezTo>
                    <a:pt x="80391" y="99159"/>
                    <a:pt x="71438" y="98112"/>
                    <a:pt x="63151" y="98112"/>
                  </a:cubicBezTo>
                  <a:cubicBezTo>
                    <a:pt x="55502" y="97902"/>
                    <a:pt x="47844" y="98416"/>
                    <a:pt x="40291" y="99636"/>
                  </a:cubicBezTo>
                  <a:cubicBezTo>
                    <a:pt x="34071" y="100521"/>
                    <a:pt x="27975" y="102083"/>
                    <a:pt x="22098" y="104303"/>
                  </a:cubicBezTo>
                  <a:cubicBezTo>
                    <a:pt x="17678" y="106017"/>
                    <a:pt x="13459" y="108218"/>
                    <a:pt x="9525" y="110875"/>
                  </a:cubicBezTo>
                  <a:cubicBezTo>
                    <a:pt x="3048" y="115256"/>
                    <a:pt x="0" y="118686"/>
                    <a:pt x="0" y="118304"/>
                  </a:cubicBezTo>
                  <a:cubicBezTo>
                    <a:pt x="0" y="117923"/>
                    <a:pt x="1810" y="113923"/>
                    <a:pt x="8096" y="108779"/>
                  </a:cubicBezTo>
                  <a:cubicBezTo>
                    <a:pt x="11944" y="105560"/>
                    <a:pt x="16202" y="102864"/>
                    <a:pt x="20764" y="100779"/>
                  </a:cubicBezTo>
                  <a:cubicBezTo>
                    <a:pt x="26841" y="97969"/>
                    <a:pt x="33242" y="95883"/>
                    <a:pt x="39814" y="94587"/>
                  </a:cubicBezTo>
                  <a:cubicBezTo>
                    <a:pt x="47463" y="92968"/>
                    <a:pt x="55245" y="92044"/>
                    <a:pt x="63055" y="91825"/>
                  </a:cubicBezTo>
                  <a:cubicBezTo>
                    <a:pt x="71628" y="91825"/>
                    <a:pt x="80677" y="91825"/>
                    <a:pt x="90106" y="92301"/>
                  </a:cubicBezTo>
                  <a:cubicBezTo>
                    <a:pt x="99860" y="92720"/>
                    <a:pt x="109633" y="92435"/>
                    <a:pt x="119348" y="91444"/>
                  </a:cubicBezTo>
                  <a:cubicBezTo>
                    <a:pt x="129635" y="90225"/>
                    <a:pt x="139617" y="87129"/>
                    <a:pt x="148780" y="82300"/>
                  </a:cubicBezTo>
                  <a:cubicBezTo>
                    <a:pt x="158001" y="77595"/>
                    <a:pt x="166602" y="71775"/>
                    <a:pt x="174403" y="64964"/>
                  </a:cubicBezTo>
                  <a:cubicBezTo>
                    <a:pt x="182213" y="58487"/>
                    <a:pt x="189357" y="51629"/>
                    <a:pt x="196215" y="45153"/>
                  </a:cubicBezTo>
                  <a:cubicBezTo>
                    <a:pt x="203073" y="38676"/>
                    <a:pt x="209740" y="32294"/>
                    <a:pt x="216313" y="26864"/>
                  </a:cubicBezTo>
                  <a:cubicBezTo>
                    <a:pt x="222323" y="21778"/>
                    <a:pt x="228686" y="17130"/>
                    <a:pt x="235363" y="12958"/>
                  </a:cubicBezTo>
                  <a:cubicBezTo>
                    <a:pt x="241002" y="9491"/>
                    <a:pt x="246964" y="6586"/>
                    <a:pt x="253175" y="4290"/>
                  </a:cubicBezTo>
                  <a:cubicBezTo>
                    <a:pt x="257851" y="2538"/>
                    <a:pt x="262709" y="1299"/>
                    <a:pt x="267652" y="576"/>
                  </a:cubicBezTo>
                  <a:cubicBezTo>
                    <a:pt x="271748" y="-282"/>
                    <a:pt x="275987" y="-177"/>
                    <a:pt x="280035" y="861"/>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8" name="任意多边形: 形状 1477"/>
            <p:cNvSpPr/>
            <p:nvPr>
              <p:custDataLst>
                <p:tags r:id="rId20"/>
              </p:custDataLst>
            </p:nvPr>
          </p:nvSpPr>
          <p:spPr>
            <a:xfrm>
              <a:off x="4318397" y="5865458"/>
              <a:ext cx="279796" cy="152775"/>
            </a:xfrm>
            <a:custGeom>
              <a:avLst/>
              <a:gdLst>
                <a:gd name="connsiteX0" fmla="*/ 2048 w 279796"/>
                <a:gd name="connsiteY0" fmla="*/ 141065 h 152775"/>
                <a:gd name="connsiteX1" fmla="*/ 105203 w 279796"/>
                <a:gd name="connsiteY1" fmla="*/ 137731 h 152775"/>
                <a:gd name="connsiteX2" fmla="*/ 189214 w 279796"/>
                <a:gd name="connsiteY2" fmla="*/ 71056 h 152775"/>
                <a:gd name="connsiteX3" fmla="*/ 279797 w 279796"/>
                <a:gd name="connsiteY3" fmla="*/ 14764 h 152775"/>
                <a:gd name="connsiteX4" fmla="*/ 274653 w 279796"/>
                <a:gd name="connsiteY4" fmla="*/ 0 h 152775"/>
                <a:gd name="connsiteX5" fmla="*/ 162449 w 279796"/>
                <a:gd name="connsiteY5" fmla="*/ 67437 h 152775"/>
                <a:gd name="connsiteX6" fmla="*/ 130635 w 279796"/>
                <a:gd name="connsiteY6" fmla="*/ 99917 h 152775"/>
                <a:gd name="connsiteX7" fmla="*/ 92535 w 279796"/>
                <a:gd name="connsiteY7" fmla="*/ 120396 h 152775"/>
                <a:gd name="connsiteX8" fmla="*/ 6810 w 279796"/>
                <a:gd name="connsiteY8" fmla="*/ 135160 h 152775"/>
                <a:gd name="connsiteX9" fmla="*/ 428 w 279796"/>
                <a:gd name="connsiteY9" fmla="*/ 136398 h 152775"/>
                <a:gd name="connsiteX10" fmla="*/ 3000 w 279796"/>
                <a:gd name="connsiteY10" fmla="*/ 139827 h 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796" h="152775">
                  <a:moveTo>
                    <a:pt x="2048" y="141065"/>
                  </a:moveTo>
                  <a:cubicBezTo>
                    <a:pt x="32814" y="159639"/>
                    <a:pt x="73295" y="154305"/>
                    <a:pt x="105203" y="137731"/>
                  </a:cubicBezTo>
                  <a:cubicBezTo>
                    <a:pt x="137112" y="121158"/>
                    <a:pt x="162353" y="94964"/>
                    <a:pt x="189214" y="71056"/>
                  </a:cubicBezTo>
                  <a:cubicBezTo>
                    <a:pt x="216074" y="47149"/>
                    <a:pt x="244935" y="23431"/>
                    <a:pt x="279797" y="14764"/>
                  </a:cubicBezTo>
                  <a:cubicBezTo>
                    <a:pt x="276653" y="10458"/>
                    <a:pt x="274863" y="5324"/>
                    <a:pt x="274653" y="0"/>
                  </a:cubicBezTo>
                  <a:cubicBezTo>
                    <a:pt x="234458" y="17716"/>
                    <a:pt x="193214" y="36100"/>
                    <a:pt x="162449" y="67437"/>
                  </a:cubicBezTo>
                  <a:cubicBezTo>
                    <a:pt x="152505" y="78886"/>
                    <a:pt x="141875" y="89735"/>
                    <a:pt x="130635" y="99917"/>
                  </a:cubicBezTo>
                  <a:cubicBezTo>
                    <a:pt x="119005" y="108566"/>
                    <a:pt x="106165" y="115471"/>
                    <a:pt x="92535" y="120396"/>
                  </a:cubicBezTo>
                  <a:cubicBezTo>
                    <a:pt x="65694" y="132559"/>
                    <a:pt x="36176" y="137636"/>
                    <a:pt x="6810" y="135160"/>
                  </a:cubicBezTo>
                  <a:cubicBezTo>
                    <a:pt x="4619" y="135160"/>
                    <a:pt x="1857" y="134588"/>
                    <a:pt x="428" y="136398"/>
                  </a:cubicBezTo>
                  <a:cubicBezTo>
                    <a:pt x="-1000" y="138208"/>
                    <a:pt x="1476" y="141541"/>
                    <a:pt x="3000" y="139827"/>
                  </a:cubicBezTo>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9" name="任意多边形: 形状 1478"/>
            <p:cNvSpPr/>
            <p:nvPr>
              <p:custDataLst>
                <p:tags r:id="rId21"/>
              </p:custDataLst>
            </p:nvPr>
          </p:nvSpPr>
          <p:spPr>
            <a:xfrm>
              <a:off x="4532566" y="5709629"/>
              <a:ext cx="16192" cy="16192"/>
            </a:xfrm>
            <a:custGeom>
              <a:avLst/>
              <a:gdLst>
                <a:gd name="connsiteX0" fmla="*/ 16192 w 16192"/>
                <a:gd name="connsiteY0" fmla="*/ 8096 h 16192"/>
                <a:gd name="connsiteX1" fmla="*/ 8096 w 16192"/>
                <a:gd name="connsiteY1" fmla="*/ 16193 h 16192"/>
                <a:gd name="connsiteX2" fmla="*/ 0 w 16192"/>
                <a:gd name="connsiteY2" fmla="*/ 8096 h 16192"/>
                <a:gd name="connsiteX3" fmla="*/ 8096 w 16192"/>
                <a:gd name="connsiteY3" fmla="*/ 0 h 16192"/>
                <a:gd name="connsiteX4" fmla="*/ 16192 w 16192"/>
                <a:gd name="connsiteY4" fmla="*/ 8096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 h="16192">
                  <a:moveTo>
                    <a:pt x="16192" y="8096"/>
                  </a:moveTo>
                  <a:cubicBezTo>
                    <a:pt x="16192" y="12568"/>
                    <a:pt x="12568" y="16193"/>
                    <a:pt x="8096" y="16193"/>
                  </a:cubicBezTo>
                  <a:cubicBezTo>
                    <a:pt x="3625" y="16193"/>
                    <a:pt x="0" y="12568"/>
                    <a:pt x="0" y="8096"/>
                  </a:cubicBezTo>
                  <a:cubicBezTo>
                    <a:pt x="0" y="3625"/>
                    <a:pt x="3625" y="0"/>
                    <a:pt x="8096" y="0"/>
                  </a:cubicBezTo>
                  <a:cubicBezTo>
                    <a:pt x="12568" y="0"/>
                    <a:pt x="16192" y="3625"/>
                    <a:pt x="16192" y="809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0" name="任意多边形: 形状 1479"/>
            <p:cNvSpPr/>
            <p:nvPr>
              <p:custDataLst>
                <p:tags r:id="rId22"/>
              </p:custDataLst>
            </p:nvPr>
          </p:nvSpPr>
          <p:spPr>
            <a:xfrm>
              <a:off x="4500971" y="5731146"/>
              <a:ext cx="8189" cy="8190"/>
            </a:xfrm>
            <a:custGeom>
              <a:avLst/>
              <a:gdLst>
                <a:gd name="connsiteX0" fmla="*/ 8163 w 8189"/>
                <a:gd name="connsiteY0" fmla="*/ 3630 h 8190"/>
                <a:gd name="connsiteX1" fmla="*/ 4563 w 8189"/>
                <a:gd name="connsiteY1" fmla="*/ 8163 h 8190"/>
                <a:gd name="connsiteX2" fmla="*/ 29 w 8189"/>
                <a:gd name="connsiteY2" fmla="*/ 4563 h 8190"/>
                <a:gd name="connsiteX3" fmla="*/ 3629 w 8189"/>
                <a:gd name="connsiteY3" fmla="*/ 29 h 8190"/>
                <a:gd name="connsiteX4" fmla="*/ 4353 w 8189"/>
                <a:gd name="connsiteY4" fmla="*/ 10 h 8190"/>
                <a:gd name="connsiteX5" fmla="*/ 8163 w 8189"/>
                <a:gd name="connsiteY5" fmla="*/ 3630 h 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9" h="8190">
                  <a:moveTo>
                    <a:pt x="8163" y="3630"/>
                  </a:moveTo>
                  <a:cubicBezTo>
                    <a:pt x="8420" y="5877"/>
                    <a:pt x="6810" y="7906"/>
                    <a:pt x="4563" y="8163"/>
                  </a:cubicBezTo>
                  <a:cubicBezTo>
                    <a:pt x="2315" y="8421"/>
                    <a:pt x="286" y="6811"/>
                    <a:pt x="29" y="4563"/>
                  </a:cubicBezTo>
                  <a:cubicBezTo>
                    <a:pt x="-238" y="2315"/>
                    <a:pt x="1381" y="286"/>
                    <a:pt x="3629" y="29"/>
                  </a:cubicBezTo>
                  <a:cubicBezTo>
                    <a:pt x="3867" y="0"/>
                    <a:pt x="4115" y="-9"/>
                    <a:pt x="4353" y="10"/>
                  </a:cubicBezTo>
                  <a:cubicBezTo>
                    <a:pt x="6353" y="96"/>
                    <a:pt x="7973" y="1639"/>
                    <a:pt x="8163" y="36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1" name="任意多边形: 形状 1480"/>
            <p:cNvSpPr/>
            <p:nvPr>
              <p:custDataLst>
                <p:tags r:id="rId23"/>
              </p:custDataLst>
            </p:nvPr>
          </p:nvSpPr>
          <p:spPr>
            <a:xfrm>
              <a:off x="4413503" y="5950612"/>
              <a:ext cx="8193" cy="8192"/>
            </a:xfrm>
            <a:custGeom>
              <a:avLst/>
              <a:gdLst>
                <a:gd name="connsiteX0" fmla="*/ 8192 w 8193"/>
                <a:gd name="connsiteY0" fmla="*/ 4000 h 8192"/>
                <a:gd name="connsiteX1" fmla="*/ 4192 w 8193"/>
                <a:gd name="connsiteY1" fmla="*/ 8191 h 8192"/>
                <a:gd name="connsiteX2" fmla="*/ 1 w 8193"/>
                <a:gd name="connsiteY2" fmla="*/ 4191 h 8192"/>
                <a:gd name="connsiteX3" fmla="*/ 4001 w 8193"/>
                <a:gd name="connsiteY3" fmla="*/ 0 h 8192"/>
                <a:gd name="connsiteX4" fmla="*/ 4192 w 8193"/>
                <a:gd name="connsiteY4" fmla="*/ 0 h 8192"/>
                <a:gd name="connsiteX5" fmla="*/ 8192 w 8193"/>
                <a:gd name="connsiteY5" fmla="*/ 4000 h 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3" h="8192">
                  <a:moveTo>
                    <a:pt x="8192" y="4000"/>
                  </a:moveTo>
                  <a:cubicBezTo>
                    <a:pt x="8240" y="6258"/>
                    <a:pt x="6449" y="8134"/>
                    <a:pt x="4192" y="8191"/>
                  </a:cubicBezTo>
                  <a:cubicBezTo>
                    <a:pt x="1935" y="8239"/>
                    <a:pt x="58" y="6448"/>
                    <a:pt x="1" y="4191"/>
                  </a:cubicBezTo>
                  <a:cubicBezTo>
                    <a:pt x="-47" y="1924"/>
                    <a:pt x="1744" y="48"/>
                    <a:pt x="4001" y="0"/>
                  </a:cubicBezTo>
                  <a:cubicBezTo>
                    <a:pt x="4068" y="0"/>
                    <a:pt x="4125" y="0"/>
                    <a:pt x="4192" y="0"/>
                  </a:cubicBezTo>
                  <a:cubicBezTo>
                    <a:pt x="6402" y="0"/>
                    <a:pt x="8192" y="1791"/>
                    <a:pt x="8192" y="400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2" name="任意多边形: 形状 1481"/>
            <p:cNvSpPr/>
            <p:nvPr>
              <p:custDataLst>
                <p:tags r:id="rId24"/>
              </p:custDataLst>
            </p:nvPr>
          </p:nvSpPr>
          <p:spPr>
            <a:xfrm>
              <a:off x="4302251" y="5782590"/>
              <a:ext cx="306419" cy="1333"/>
            </a:xfrm>
            <a:custGeom>
              <a:avLst/>
              <a:gdLst>
                <a:gd name="connsiteX0" fmla="*/ 306419 w 306419"/>
                <a:gd name="connsiteY0" fmla="*/ 667 h 1333"/>
                <a:gd name="connsiteX1" fmla="*/ 153257 w 306419"/>
                <a:gd name="connsiteY1" fmla="*/ 1334 h 1333"/>
                <a:gd name="connsiteX2" fmla="*/ 0 w 306419"/>
                <a:gd name="connsiteY2" fmla="*/ 667 h 1333"/>
                <a:gd name="connsiteX3" fmla="*/ 153257 w 306419"/>
                <a:gd name="connsiteY3" fmla="*/ 0 h 1333"/>
                <a:gd name="connsiteX4" fmla="*/ 306419 w 306419"/>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19" h="1333">
                  <a:moveTo>
                    <a:pt x="306419" y="667"/>
                  </a:moveTo>
                  <a:cubicBezTo>
                    <a:pt x="306419" y="667"/>
                    <a:pt x="237839" y="1334"/>
                    <a:pt x="153257" y="1334"/>
                  </a:cubicBezTo>
                  <a:cubicBezTo>
                    <a:pt x="68675" y="1334"/>
                    <a:pt x="0" y="1334"/>
                    <a:pt x="0" y="667"/>
                  </a:cubicBezTo>
                  <a:cubicBezTo>
                    <a:pt x="0" y="0"/>
                    <a:pt x="68580" y="0"/>
                    <a:pt x="153257" y="0"/>
                  </a:cubicBezTo>
                  <a:cubicBezTo>
                    <a:pt x="237935" y="0"/>
                    <a:pt x="306419" y="286"/>
                    <a:pt x="306419"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3" name="任意多边形: 形状 1482"/>
            <p:cNvSpPr/>
            <p:nvPr>
              <p:custDataLst>
                <p:tags r:id="rId25"/>
              </p:custDataLst>
            </p:nvPr>
          </p:nvSpPr>
          <p:spPr>
            <a:xfrm>
              <a:off x="4302728" y="5917556"/>
              <a:ext cx="305276" cy="1432"/>
            </a:xfrm>
            <a:custGeom>
              <a:avLst/>
              <a:gdLst>
                <a:gd name="connsiteX0" fmla="*/ 305276 w 305276"/>
                <a:gd name="connsiteY0" fmla="*/ 671 h 1432"/>
                <a:gd name="connsiteX1" fmla="*/ 152400 w 305276"/>
                <a:gd name="connsiteY1" fmla="*/ 1433 h 1432"/>
                <a:gd name="connsiteX2" fmla="*/ 0 w 305276"/>
                <a:gd name="connsiteY2" fmla="*/ 671 h 1432"/>
                <a:gd name="connsiteX3" fmla="*/ 152400 w 305276"/>
                <a:gd name="connsiteY3" fmla="*/ 4 h 1432"/>
                <a:gd name="connsiteX4" fmla="*/ 305276 w 305276"/>
                <a:gd name="connsiteY4" fmla="*/ 671 h 1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76" h="1432">
                  <a:moveTo>
                    <a:pt x="305276" y="671"/>
                  </a:moveTo>
                  <a:cubicBezTo>
                    <a:pt x="305276" y="671"/>
                    <a:pt x="236887" y="1433"/>
                    <a:pt x="152400" y="1433"/>
                  </a:cubicBezTo>
                  <a:cubicBezTo>
                    <a:pt x="67913" y="1433"/>
                    <a:pt x="0" y="1433"/>
                    <a:pt x="0" y="671"/>
                  </a:cubicBezTo>
                  <a:cubicBezTo>
                    <a:pt x="0" y="-92"/>
                    <a:pt x="68485" y="4"/>
                    <a:pt x="152400" y="4"/>
                  </a:cubicBezTo>
                  <a:cubicBezTo>
                    <a:pt x="236315" y="4"/>
                    <a:pt x="305276" y="290"/>
                    <a:pt x="305276" y="67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4" name="任意多边形: 形状 1483"/>
            <p:cNvSpPr/>
            <p:nvPr>
              <p:custDataLst>
                <p:tags r:id="rId26"/>
              </p:custDataLst>
            </p:nvPr>
          </p:nvSpPr>
          <p:spPr>
            <a:xfrm>
              <a:off x="4304823" y="5937562"/>
              <a:ext cx="305276" cy="1333"/>
            </a:xfrm>
            <a:custGeom>
              <a:avLst/>
              <a:gdLst>
                <a:gd name="connsiteX0" fmla="*/ 305276 w 305276"/>
                <a:gd name="connsiteY0" fmla="*/ 667 h 1333"/>
                <a:gd name="connsiteX1" fmla="*/ 152400 w 305276"/>
                <a:gd name="connsiteY1" fmla="*/ 1333 h 1333"/>
                <a:gd name="connsiteX2" fmla="*/ 0 w 305276"/>
                <a:gd name="connsiteY2" fmla="*/ 667 h 1333"/>
                <a:gd name="connsiteX3" fmla="*/ 152400 w 305276"/>
                <a:gd name="connsiteY3" fmla="*/ 0 h 1333"/>
                <a:gd name="connsiteX4" fmla="*/ 305276 w 305276"/>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76" h="1333">
                  <a:moveTo>
                    <a:pt x="305276" y="667"/>
                  </a:moveTo>
                  <a:cubicBezTo>
                    <a:pt x="305276" y="667"/>
                    <a:pt x="236887" y="1333"/>
                    <a:pt x="152400" y="1333"/>
                  </a:cubicBezTo>
                  <a:cubicBezTo>
                    <a:pt x="67913" y="1333"/>
                    <a:pt x="0" y="1333"/>
                    <a:pt x="0" y="667"/>
                  </a:cubicBezTo>
                  <a:cubicBezTo>
                    <a:pt x="0" y="0"/>
                    <a:pt x="68485" y="0"/>
                    <a:pt x="152400" y="0"/>
                  </a:cubicBezTo>
                  <a:cubicBezTo>
                    <a:pt x="236315" y="0"/>
                    <a:pt x="305276" y="286"/>
                    <a:pt x="305276"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5" name="任意多边形: 形状 1484"/>
            <p:cNvSpPr/>
            <p:nvPr>
              <p:custDataLst>
                <p:tags r:id="rId27"/>
              </p:custDataLst>
            </p:nvPr>
          </p:nvSpPr>
          <p:spPr>
            <a:xfrm>
              <a:off x="4306157" y="5761826"/>
              <a:ext cx="302514" cy="1333"/>
            </a:xfrm>
            <a:custGeom>
              <a:avLst/>
              <a:gdLst>
                <a:gd name="connsiteX0" fmla="*/ 302514 w 302514"/>
                <a:gd name="connsiteY0" fmla="*/ 667 h 1333"/>
                <a:gd name="connsiteX1" fmla="*/ 151257 w 302514"/>
                <a:gd name="connsiteY1" fmla="*/ 1333 h 1333"/>
                <a:gd name="connsiteX2" fmla="*/ 0 w 302514"/>
                <a:gd name="connsiteY2" fmla="*/ 667 h 1333"/>
                <a:gd name="connsiteX3" fmla="*/ 151257 w 302514"/>
                <a:gd name="connsiteY3" fmla="*/ 0 h 1333"/>
                <a:gd name="connsiteX4" fmla="*/ 302514 w 302514"/>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14" h="1333">
                  <a:moveTo>
                    <a:pt x="302514" y="667"/>
                  </a:moveTo>
                  <a:cubicBezTo>
                    <a:pt x="302514" y="667"/>
                    <a:pt x="234791" y="1333"/>
                    <a:pt x="151257" y="1333"/>
                  </a:cubicBezTo>
                  <a:cubicBezTo>
                    <a:pt x="67723" y="1333"/>
                    <a:pt x="0" y="1333"/>
                    <a:pt x="0" y="667"/>
                  </a:cubicBezTo>
                  <a:cubicBezTo>
                    <a:pt x="0" y="0"/>
                    <a:pt x="67723" y="0"/>
                    <a:pt x="151257" y="0"/>
                  </a:cubicBezTo>
                  <a:cubicBezTo>
                    <a:pt x="234791" y="0"/>
                    <a:pt x="302514" y="286"/>
                    <a:pt x="302514"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6" name="任意多边形: 形状 1485"/>
            <p:cNvSpPr/>
            <p:nvPr>
              <p:custDataLst>
                <p:tags r:id="rId28"/>
              </p:custDataLst>
            </p:nvPr>
          </p:nvSpPr>
          <p:spPr>
            <a:xfrm>
              <a:off x="4401502" y="6062721"/>
              <a:ext cx="33051" cy="48387"/>
            </a:xfrm>
            <a:custGeom>
              <a:avLst/>
              <a:gdLst>
                <a:gd name="connsiteX0" fmla="*/ 33052 w 33051"/>
                <a:gd name="connsiteY0" fmla="*/ 48387 h 48387"/>
                <a:gd name="connsiteX1" fmla="*/ 30766 w 33051"/>
                <a:gd name="connsiteY1" fmla="*/ 47720 h 48387"/>
                <a:gd name="connsiteX2" fmla="*/ 25527 w 33051"/>
                <a:gd name="connsiteY2" fmla="*/ 44005 h 48387"/>
                <a:gd name="connsiteX3" fmla="*/ 13906 w 33051"/>
                <a:gd name="connsiteY3" fmla="*/ 26289 h 48387"/>
                <a:gd name="connsiteX4" fmla="*/ 3810 w 33051"/>
                <a:gd name="connsiteY4" fmla="*/ 7811 h 48387"/>
                <a:gd name="connsiteX5" fmla="*/ 0 w 33051"/>
                <a:gd name="connsiteY5" fmla="*/ 0 h 48387"/>
                <a:gd name="connsiteX6" fmla="*/ 4667 w 33051"/>
                <a:gd name="connsiteY6" fmla="*/ 7334 h 48387"/>
                <a:gd name="connsiteX7" fmla="*/ 15049 w 33051"/>
                <a:gd name="connsiteY7" fmla="*/ 25622 h 48387"/>
                <a:gd name="connsiteX8" fmla="*/ 26194 w 33051"/>
                <a:gd name="connsiteY8" fmla="*/ 43339 h 48387"/>
                <a:gd name="connsiteX9" fmla="*/ 33052 w 33051"/>
                <a:gd name="connsiteY9" fmla="*/ 48387 h 4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1" h="48387">
                  <a:moveTo>
                    <a:pt x="33052" y="48387"/>
                  </a:moveTo>
                  <a:cubicBezTo>
                    <a:pt x="33052" y="48387"/>
                    <a:pt x="32194" y="48387"/>
                    <a:pt x="30766" y="47720"/>
                  </a:cubicBezTo>
                  <a:cubicBezTo>
                    <a:pt x="28832" y="46768"/>
                    <a:pt x="27060" y="45520"/>
                    <a:pt x="25527" y="44005"/>
                  </a:cubicBezTo>
                  <a:cubicBezTo>
                    <a:pt x="20869" y="38653"/>
                    <a:pt x="16954" y="32699"/>
                    <a:pt x="13906" y="26289"/>
                  </a:cubicBezTo>
                  <a:cubicBezTo>
                    <a:pt x="9906" y="19145"/>
                    <a:pt x="6286" y="12573"/>
                    <a:pt x="3810" y="7811"/>
                  </a:cubicBezTo>
                  <a:cubicBezTo>
                    <a:pt x="2315" y="5324"/>
                    <a:pt x="1038" y="2715"/>
                    <a:pt x="0" y="0"/>
                  </a:cubicBezTo>
                  <a:cubicBezTo>
                    <a:pt x="1724" y="2334"/>
                    <a:pt x="3277" y="4791"/>
                    <a:pt x="4667" y="7334"/>
                  </a:cubicBezTo>
                  <a:cubicBezTo>
                    <a:pt x="7334" y="12002"/>
                    <a:pt x="11049" y="18479"/>
                    <a:pt x="15049" y="25622"/>
                  </a:cubicBezTo>
                  <a:cubicBezTo>
                    <a:pt x="18107" y="31918"/>
                    <a:pt x="21850" y="37852"/>
                    <a:pt x="26194" y="43339"/>
                  </a:cubicBezTo>
                  <a:cubicBezTo>
                    <a:pt x="28184" y="45387"/>
                    <a:pt x="30508" y="47092"/>
                    <a:pt x="33052" y="4838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7" name="任意多边形: 形状 1486"/>
            <p:cNvSpPr/>
            <p:nvPr>
              <p:custDataLst>
                <p:tags r:id="rId29"/>
              </p:custDataLst>
            </p:nvPr>
          </p:nvSpPr>
          <p:spPr>
            <a:xfrm>
              <a:off x="4505134" y="6061959"/>
              <a:ext cx="14763" cy="38290"/>
            </a:xfrm>
            <a:custGeom>
              <a:avLst/>
              <a:gdLst>
                <a:gd name="connsiteX0" fmla="*/ 14764 w 14763"/>
                <a:gd name="connsiteY0" fmla="*/ 0 h 38290"/>
                <a:gd name="connsiteX1" fmla="*/ 13335 w 14763"/>
                <a:gd name="connsiteY1" fmla="*/ 5905 h 38290"/>
                <a:gd name="connsiteX2" fmla="*/ 8573 w 14763"/>
                <a:gd name="connsiteY2" fmla="*/ 19621 h 38290"/>
                <a:gd name="connsiteX3" fmla="*/ 2953 w 14763"/>
                <a:gd name="connsiteY3" fmla="*/ 32956 h 38290"/>
                <a:gd name="connsiteX4" fmla="*/ 0 w 14763"/>
                <a:gd name="connsiteY4" fmla="*/ 38290 h 38290"/>
                <a:gd name="connsiteX5" fmla="*/ 2000 w 14763"/>
                <a:gd name="connsiteY5" fmla="*/ 32575 h 38290"/>
                <a:gd name="connsiteX6" fmla="*/ 7334 w 14763"/>
                <a:gd name="connsiteY6" fmla="*/ 19145 h 38290"/>
                <a:gd name="connsiteX7" fmla="*/ 12383 w 14763"/>
                <a:gd name="connsiteY7" fmla="*/ 5620 h 38290"/>
                <a:gd name="connsiteX8" fmla="*/ 14764 w 14763"/>
                <a:gd name="connsiteY8" fmla="*/ 0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 h="38290">
                  <a:moveTo>
                    <a:pt x="14764" y="0"/>
                  </a:moveTo>
                  <a:cubicBezTo>
                    <a:pt x="14468" y="2010"/>
                    <a:pt x="13992" y="3981"/>
                    <a:pt x="13335" y="5905"/>
                  </a:cubicBezTo>
                  <a:cubicBezTo>
                    <a:pt x="12287" y="9430"/>
                    <a:pt x="10668" y="14383"/>
                    <a:pt x="8573" y="19621"/>
                  </a:cubicBezTo>
                  <a:cubicBezTo>
                    <a:pt x="6477" y="24860"/>
                    <a:pt x="4477" y="29146"/>
                    <a:pt x="2953" y="32956"/>
                  </a:cubicBezTo>
                  <a:cubicBezTo>
                    <a:pt x="2229" y="34871"/>
                    <a:pt x="1229" y="36662"/>
                    <a:pt x="0" y="38290"/>
                  </a:cubicBezTo>
                  <a:cubicBezTo>
                    <a:pt x="486" y="36328"/>
                    <a:pt x="1153" y="34414"/>
                    <a:pt x="2000" y="32575"/>
                  </a:cubicBezTo>
                  <a:cubicBezTo>
                    <a:pt x="3620" y="28670"/>
                    <a:pt x="5334" y="24193"/>
                    <a:pt x="7334" y="19145"/>
                  </a:cubicBezTo>
                  <a:lnTo>
                    <a:pt x="12383" y="5620"/>
                  </a:lnTo>
                  <a:cubicBezTo>
                    <a:pt x="12992" y="3677"/>
                    <a:pt x="13783" y="1791"/>
                    <a:pt x="14764"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8" name="任意多边形: 形状 1487"/>
            <p:cNvSpPr/>
            <p:nvPr>
              <p:custDataLst>
                <p:tags r:id="rId30"/>
              </p:custDataLst>
            </p:nvPr>
          </p:nvSpPr>
          <p:spPr>
            <a:xfrm>
              <a:off x="4306157" y="5942961"/>
              <a:ext cx="301847" cy="82070"/>
            </a:xfrm>
            <a:custGeom>
              <a:avLst/>
              <a:gdLst>
                <a:gd name="connsiteX0" fmla="*/ 301847 w 301847"/>
                <a:gd name="connsiteY0" fmla="*/ 26320 h 82070"/>
                <a:gd name="connsiteX1" fmla="*/ 301181 w 301847"/>
                <a:gd name="connsiteY1" fmla="*/ 26891 h 82070"/>
                <a:gd name="connsiteX2" fmla="*/ 299180 w 301847"/>
                <a:gd name="connsiteY2" fmla="*/ 28606 h 82070"/>
                <a:gd name="connsiteX3" fmla="*/ 291370 w 301847"/>
                <a:gd name="connsiteY3" fmla="*/ 34702 h 82070"/>
                <a:gd name="connsiteX4" fmla="*/ 261080 w 301847"/>
                <a:gd name="connsiteY4" fmla="*/ 55181 h 82070"/>
                <a:gd name="connsiteX5" fmla="*/ 238792 w 301847"/>
                <a:gd name="connsiteY5" fmla="*/ 67087 h 82070"/>
                <a:gd name="connsiteX6" fmla="*/ 211550 w 301847"/>
                <a:gd name="connsiteY6" fmla="*/ 77183 h 82070"/>
                <a:gd name="connsiteX7" fmla="*/ 145542 w 301847"/>
                <a:gd name="connsiteY7" fmla="*/ 78803 h 82070"/>
                <a:gd name="connsiteX8" fmla="*/ 113729 w 301847"/>
                <a:gd name="connsiteY8" fmla="*/ 65754 h 82070"/>
                <a:gd name="connsiteX9" fmla="*/ 88202 w 301847"/>
                <a:gd name="connsiteY9" fmla="*/ 46227 h 82070"/>
                <a:gd name="connsiteX10" fmla="*/ 66485 w 301847"/>
                <a:gd name="connsiteY10" fmla="*/ 27177 h 82070"/>
                <a:gd name="connsiteX11" fmla="*/ 46101 w 301847"/>
                <a:gd name="connsiteY11" fmla="*/ 12413 h 82070"/>
                <a:gd name="connsiteX12" fmla="*/ 12097 w 301847"/>
                <a:gd name="connsiteY12" fmla="*/ 221 h 82070"/>
                <a:gd name="connsiteX13" fmla="*/ 2572 w 301847"/>
                <a:gd name="connsiteY13" fmla="*/ 221 h 82070"/>
                <a:gd name="connsiteX14" fmla="*/ 0 w 301847"/>
                <a:gd name="connsiteY14" fmla="*/ 221 h 82070"/>
                <a:gd name="connsiteX15" fmla="*/ 0 w 301847"/>
                <a:gd name="connsiteY15" fmla="*/ 221 h 82070"/>
                <a:gd name="connsiteX16" fmla="*/ 2572 w 301847"/>
                <a:gd name="connsiteY16" fmla="*/ 221 h 82070"/>
                <a:gd name="connsiteX17" fmla="*/ 12573 w 301847"/>
                <a:gd name="connsiteY17" fmla="*/ 221 h 82070"/>
                <a:gd name="connsiteX18" fmla="*/ 46958 w 301847"/>
                <a:gd name="connsiteY18" fmla="*/ 12032 h 82070"/>
                <a:gd name="connsiteX19" fmla="*/ 67532 w 301847"/>
                <a:gd name="connsiteY19" fmla="*/ 26796 h 82070"/>
                <a:gd name="connsiteX20" fmla="*/ 89440 w 301847"/>
                <a:gd name="connsiteY20" fmla="*/ 45846 h 82070"/>
                <a:gd name="connsiteX21" fmla="*/ 114776 w 301847"/>
                <a:gd name="connsiteY21" fmla="*/ 64896 h 82070"/>
                <a:gd name="connsiteX22" fmla="*/ 146209 w 301847"/>
                <a:gd name="connsiteY22" fmla="*/ 77755 h 82070"/>
                <a:gd name="connsiteX23" fmla="*/ 211646 w 301847"/>
                <a:gd name="connsiteY23" fmla="*/ 76231 h 82070"/>
                <a:gd name="connsiteX24" fmla="*/ 238696 w 301847"/>
                <a:gd name="connsiteY24" fmla="*/ 66706 h 82070"/>
                <a:gd name="connsiteX25" fmla="*/ 260985 w 301847"/>
                <a:gd name="connsiteY25" fmla="*/ 54990 h 82070"/>
                <a:gd name="connsiteX26" fmla="*/ 291465 w 301847"/>
                <a:gd name="connsiteY26" fmla="*/ 34892 h 82070"/>
                <a:gd name="connsiteX27" fmla="*/ 299466 w 301847"/>
                <a:gd name="connsiteY27" fmla="*/ 28987 h 82070"/>
                <a:gd name="connsiteX28" fmla="*/ 301562 w 301847"/>
                <a:gd name="connsiteY28" fmla="*/ 27463 h 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847" h="82070">
                  <a:moveTo>
                    <a:pt x="301847" y="26320"/>
                  </a:moveTo>
                  <a:lnTo>
                    <a:pt x="301181" y="26891"/>
                  </a:lnTo>
                  <a:lnTo>
                    <a:pt x="299180" y="28606"/>
                  </a:lnTo>
                  <a:lnTo>
                    <a:pt x="291370" y="34702"/>
                  </a:lnTo>
                  <a:cubicBezTo>
                    <a:pt x="284417" y="39846"/>
                    <a:pt x="274320" y="47180"/>
                    <a:pt x="261080" y="55181"/>
                  </a:cubicBezTo>
                  <a:cubicBezTo>
                    <a:pt x="254413" y="59086"/>
                    <a:pt x="246983" y="63182"/>
                    <a:pt x="238792" y="67087"/>
                  </a:cubicBezTo>
                  <a:cubicBezTo>
                    <a:pt x="230038" y="71268"/>
                    <a:pt x="220913" y="74650"/>
                    <a:pt x="211550" y="77183"/>
                  </a:cubicBezTo>
                  <a:cubicBezTo>
                    <a:pt x="190005" y="83098"/>
                    <a:pt x="167345" y="83651"/>
                    <a:pt x="145542" y="78803"/>
                  </a:cubicBezTo>
                  <a:cubicBezTo>
                    <a:pt x="134312" y="76174"/>
                    <a:pt x="123568" y="71773"/>
                    <a:pt x="113729" y="65754"/>
                  </a:cubicBezTo>
                  <a:cubicBezTo>
                    <a:pt x="104689" y="59962"/>
                    <a:pt x="96155" y="53428"/>
                    <a:pt x="88202" y="46227"/>
                  </a:cubicBezTo>
                  <a:cubicBezTo>
                    <a:pt x="80486" y="39560"/>
                    <a:pt x="73438" y="32988"/>
                    <a:pt x="66485" y="27177"/>
                  </a:cubicBezTo>
                  <a:cubicBezTo>
                    <a:pt x="60112" y="21700"/>
                    <a:pt x="53292" y="16757"/>
                    <a:pt x="46101" y="12413"/>
                  </a:cubicBezTo>
                  <a:cubicBezTo>
                    <a:pt x="35785" y="5927"/>
                    <a:pt x="24184" y="1764"/>
                    <a:pt x="12097" y="221"/>
                  </a:cubicBezTo>
                  <a:cubicBezTo>
                    <a:pt x="8925" y="-36"/>
                    <a:pt x="5744" y="-36"/>
                    <a:pt x="2572" y="221"/>
                  </a:cubicBezTo>
                  <a:lnTo>
                    <a:pt x="0" y="221"/>
                  </a:lnTo>
                  <a:lnTo>
                    <a:pt x="0" y="221"/>
                  </a:lnTo>
                  <a:lnTo>
                    <a:pt x="2572" y="221"/>
                  </a:lnTo>
                  <a:cubicBezTo>
                    <a:pt x="5896" y="-74"/>
                    <a:pt x="9249" y="-74"/>
                    <a:pt x="12573" y="221"/>
                  </a:cubicBezTo>
                  <a:cubicBezTo>
                    <a:pt x="24775" y="1555"/>
                    <a:pt x="36519" y="5584"/>
                    <a:pt x="46958" y="12032"/>
                  </a:cubicBezTo>
                  <a:cubicBezTo>
                    <a:pt x="54207" y="16385"/>
                    <a:pt x="61093" y="21319"/>
                    <a:pt x="67532" y="26796"/>
                  </a:cubicBezTo>
                  <a:cubicBezTo>
                    <a:pt x="74581" y="32511"/>
                    <a:pt x="81725" y="39083"/>
                    <a:pt x="89440" y="45846"/>
                  </a:cubicBezTo>
                  <a:cubicBezTo>
                    <a:pt x="97317" y="52914"/>
                    <a:pt x="105794" y="59296"/>
                    <a:pt x="114776" y="64896"/>
                  </a:cubicBezTo>
                  <a:cubicBezTo>
                    <a:pt x="124501" y="70830"/>
                    <a:pt x="135112" y="75174"/>
                    <a:pt x="146209" y="77755"/>
                  </a:cubicBezTo>
                  <a:cubicBezTo>
                    <a:pt x="167821" y="82537"/>
                    <a:pt x="190271" y="82012"/>
                    <a:pt x="211646" y="76231"/>
                  </a:cubicBezTo>
                  <a:cubicBezTo>
                    <a:pt x="220942" y="73907"/>
                    <a:pt x="230000" y="70716"/>
                    <a:pt x="238696" y="66706"/>
                  </a:cubicBezTo>
                  <a:cubicBezTo>
                    <a:pt x="246888" y="62896"/>
                    <a:pt x="254317" y="58896"/>
                    <a:pt x="260985" y="54990"/>
                  </a:cubicBezTo>
                  <a:cubicBezTo>
                    <a:pt x="274225" y="47180"/>
                    <a:pt x="284417" y="39941"/>
                    <a:pt x="291465" y="34892"/>
                  </a:cubicBezTo>
                  <a:lnTo>
                    <a:pt x="299466" y="28987"/>
                  </a:lnTo>
                  <a:lnTo>
                    <a:pt x="301562" y="27463"/>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9" name="任意多边形: 形状 1488"/>
            <p:cNvSpPr/>
            <p:nvPr>
              <p:custDataLst>
                <p:tags r:id="rId31"/>
              </p:custDataLst>
            </p:nvPr>
          </p:nvSpPr>
          <p:spPr>
            <a:xfrm>
              <a:off x="4307014" y="5937359"/>
              <a:ext cx="301656" cy="77260"/>
            </a:xfrm>
            <a:custGeom>
              <a:avLst/>
              <a:gdLst>
                <a:gd name="connsiteX0" fmla="*/ 301657 w 301656"/>
                <a:gd name="connsiteY0" fmla="*/ 28683 h 77260"/>
                <a:gd name="connsiteX1" fmla="*/ 300990 w 301656"/>
                <a:gd name="connsiteY1" fmla="*/ 29254 h 77260"/>
                <a:gd name="connsiteX2" fmla="*/ 299085 w 301656"/>
                <a:gd name="connsiteY2" fmla="*/ 30969 h 77260"/>
                <a:gd name="connsiteX3" fmla="*/ 295942 w 301656"/>
                <a:gd name="connsiteY3" fmla="*/ 33636 h 77260"/>
                <a:gd name="connsiteX4" fmla="*/ 291465 w 301656"/>
                <a:gd name="connsiteY4" fmla="*/ 37065 h 77260"/>
                <a:gd name="connsiteX5" fmla="*/ 238316 w 301656"/>
                <a:gd name="connsiteY5" fmla="*/ 66878 h 77260"/>
                <a:gd name="connsiteX6" fmla="*/ 210979 w 301656"/>
                <a:gd name="connsiteY6" fmla="*/ 75545 h 77260"/>
                <a:gd name="connsiteX7" fmla="*/ 203454 w 301656"/>
                <a:gd name="connsiteY7" fmla="*/ 76784 h 77260"/>
                <a:gd name="connsiteX8" fmla="*/ 199549 w 301656"/>
                <a:gd name="connsiteY8" fmla="*/ 77260 h 77260"/>
                <a:gd name="connsiteX9" fmla="*/ 195548 w 301656"/>
                <a:gd name="connsiteY9" fmla="*/ 77260 h 77260"/>
                <a:gd name="connsiteX10" fmla="*/ 179451 w 301656"/>
                <a:gd name="connsiteY10" fmla="*/ 76689 h 77260"/>
                <a:gd name="connsiteX11" fmla="*/ 145828 w 301656"/>
                <a:gd name="connsiteY11" fmla="*/ 71545 h 77260"/>
                <a:gd name="connsiteX12" fmla="*/ 115443 w 301656"/>
                <a:gd name="connsiteY12" fmla="*/ 56400 h 77260"/>
                <a:gd name="connsiteX13" fmla="*/ 92488 w 301656"/>
                <a:gd name="connsiteY13" fmla="*/ 34588 h 77260"/>
                <a:gd name="connsiteX14" fmla="*/ 70866 w 301656"/>
                <a:gd name="connsiteY14" fmla="*/ 16205 h 77260"/>
                <a:gd name="connsiteX15" fmla="*/ 48578 w 301656"/>
                <a:gd name="connsiteY15" fmla="*/ 5727 h 77260"/>
                <a:gd name="connsiteX16" fmla="*/ 13145 w 301656"/>
                <a:gd name="connsiteY16" fmla="*/ 1346 h 77260"/>
                <a:gd name="connsiteX17" fmla="*/ 7525 w 301656"/>
                <a:gd name="connsiteY17" fmla="*/ 1822 h 77260"/>
                <a:gd name="connsiteX18" fmla="*/ 3429 w 301656"/>
                <a:gd name="connsiteY18" fmla="*/ 2489 h 77260"/>
                <a:gd name="connsiteX19" fmla="*/ 857 w 301656"/>
                <a:gd name="connsiteY19" fmla="*/ 2489 h 77260"/>
                <a:gd name="connsiteX20" fmla="*/ 0 w 301656"/>
                <a:gd name="connsiteY20" fmla="*/ 2489 h 77260"/>
                <a:gd name="connsiteX21" fmla="*/ 13049 w 301656"/>
                <a:gd name="connsiteY21" fmla="*/ 298 h 77260"/>
                <a:gd name="connsiteX22" fmla="*/ 71533 w 301656"/>
                <a:gd name="connsiteY22" fmla="*/ 14776 h 77260"/>
                <a:gd name="connsiteX23" fmla="*/ 93440 w 301656"/>
                <a:gd name="connsiteY23" fmla="*/ 33255 h 77260"/>
                <a:gd name="connsiteX24" fmla="*/ 116205 w 301656"/>
                <a:gd name="connsiteY24" fmla="*/ 54876 h 77260"/>
                <a:gd name="connsiteX25" fmla="*/ 146209 w 301656"/>
                <a:gd name="connsiteY25" fmla="*/ 69735 h 77260"/>
                <a:gd name="connsiteX26" fmla="*/ 179451 w 301656"/>
                <a:gd name="connsiteY26" fmla="*/ 74879 h 77260"/>
                <a:gd name="connsiteX27" fmla="*/ 195548 w 301656"/>
                <a:gd name="connsiteY27" fmla="*/ 75450 h 77260"/>
                <a:gd name="connsiteX28" fmla="*/ 199454 w 301656"/>
                <a:gd name="connsiteY28" fmla="*/ 75450 h 77260"/>
                <a:gd name="connsiteX29" fmla="*/ 203264 w 301656"/>
                <a:gd name="connsiteY29" fmla="*/ 75450 h 77260"/>
                <a:gd name="connsiteX30" fmla="*/ 210788 w 301656"/>
                <a:gd name="connsiteY30" fmla="*/ 74212 h 77260"/>
                <a:gd name="connsiteX31" fmla="*/ 237935 w 301656"/>
                <a:gd name="connsiteY31" fmla="*/ 65735 h 77260"/>
                <a:gd name="connsiteX32" fmla="*/ 260414 w 301656"/>
                <a:gd name="connsiteY32" fmla="*/ 55353 h 77260"/>
                <a:gd name="connsiteX33" fmla="*/ 291084 w 301656"/>
                <a:gd name="connsiteY33" fmla="*/ 36303 h 77260"/>
                <a:gd name="connsiteX34" fmla="*/ 295656 w 301656"/>
                <a:gd name="connsiteY34" fmla="*/ 32969 h 77260"/>
                <a:gd name="connsiteX35" fmla="*/ 298895 w 301656"/>
                <a:gd name="connsiteY35" fmla="*/ 30397 h 77260"/>
                <a:gd name="connsiteX36" fmla="*/ 300895 w 301656"/>
                <a:gd name="connsiteY36" fmla="*/ 28778 h 7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1656" h="77260">
                  <a:moveTo>
                    <a:pt x="301657" y="28683"/>
                  </a:moveTo>
                  <a:lnTo>
                    <a:pt x="300990" y="29254"/>
                  </a:lnTo>
                  <a:lnTo>
                    <a:pt x="299085" y="30969"/>
                  </a:lnTo>
                  <a:lnTo>
                    <a:pt x="295942" y="33636"/>
                  </a:lnTo>
                  <a:lnTo>
                    <a:pt x="291465" y="37065"/>
                  </a:lnTo>
                  <a:cubicBezTo>
                    <a:pt x="275044" y="49161"/>
                    <a:pt x="257194" y="59172"/>
                    <a:pt x="238316" y="66878"/>
                  </a:cubicBezTo>
                  <a:cubicBezTo>
                    <a:pt x="229486" y="70602"/>
                    <a:pt x="220342" y="73498"/>
                    <a:pt x="210979" y="75545"/>
                  </a:cubicBezTo>
                  <a:cubicBezTo>
                    <a:pt x="208493" y="76108"/>
                    <a:pt x="205988" y="76517"/>
                    <a:pt x="203454" y="76784"/>
                  </a:cubicBezTo>
                  <a:lnTo>
                    <a:pt x="199549" y="77260"/>
                  </a:lnTo>
                  <a:lnTo>
                    <a:pt x="195548" y="77260"/>
                  </a:lnTo>
                  <a:cubicBezTo>
                    <a:pt x="190310" y="77260"/>
                    <a:pt x="184880" y="77260"/>
                    <a:pt x="179451" y="76689"/>
                  </a:cubicBezTo>
                  <a:cubicBezTo>
                    <a:pt x="168097" y="76117"/>
                    <a:pt x="156829" y="74403"/>
                    <a:pt x="145828" y="71545"/>
                  </a:cubicBezTo>
                  <a:cubicBezTo>
                    <a:pt x="134779" y="68611"/>
                    <a:pt x="124444" y="63458"/>
                    <a:pt x="115443" y="56400"/>
                  </a:cubicBezTo>
                  <a:cubicBezTo>
                    <a:pt x="107366" y="49590"/>
                    <a:pt x="99698" y="42313"/>
                    <a:pt x="92488" y="34588"/>
                  </a:cubicBezTo>
                  <a:cubicBezTo>
                    <a:pt x="85992" y="27673"/>
                    <a:pt x="78743" y="21501"/>
                    <a:pt x="70866" y="16205"/>
                  </a:cubicBezTo>
                  <a:cubicBezTo>
                    <a:pt x="63951" y="11709"/>
                    <a:pt x="56455" y="8185"/>
                    <a:pt x="48578" y="5727"/>
                  </a:cubicBezTo>
                  <a:cubicBezTo>
                    <a:pt x="37138" y="2079"/>
                    <a:pt x="25127" y="593"/>
                    <a:pt x="13145" y="1346"/>
                  </a:cubicBezTo>
                  <a:lnTo>
                    <a:pt x="7525" y="1822"/>
                  </a:lnTo>
                  <a:cubicBezTo>
                    <a:pt x="6144" y="1956"/>
                    <a:pt x="4782" y="2175"/>
                    <a:pt x="3429" y="2489"/>
                  </a:cubicBezTo>
                  <a:lnTo>
                    <a:pt x="857" y="2489"/>
                  </a:lnTo>
                  <a:lnTo>
                    <a:pt x="0" y="2489"/>
                  </a:lnTo>
                  <a:cubicBezTo>
                    <a:pt x="4267" y="1346"/>
                    <a:pt x="8639" y="613"/>
                    <a:pt x="13049" y="298"/>
                  </a:cubicBezTo>
                  <a:cubicBezTo>
                    <a:pt x="33595" y="-1331"/>
                    <a:pt x="54121" y="3746"/>
                    <a:pt x="71533" y="14776"/>
                  </a:cubicBezTo>
                  <a:cubicBezTo>
                    <a:pt x="79496" y="20101"/>
                    <a:pt x="86849" y="26301"/>
                    <a:pt x="93440" y="33255"/>
                  </a:cubicBezTo>
                  <a:cubicBezTo>
                    <a:pt x="100613" y="40884"/>
                    <a:pt x="108214" y="48104"/>
                    <a:pt x="116205" y="54876"/>
                  </a:cubicBezTo>
                  <a:cubicBezTo>
                    <a:pt x="125111" y="61782"/>
                    <a:pt x="135312" y="66840"/>
                    <a:pt x="146209" y="69735"/>
                  </a:cubicBezTo>
                  <a:cubicBezTo>
                    <a:pt x="157086" y="72583"/>
                    <a:pt x="168221" y="74307"/>
                    <a:pt x="179451" y="74879"/>
                  </a:cubicBezTo>
                  <a:cubicBezTo>
                    <a:pt x="184976" y="74879"/>
                    <a:pt x="190310" y="75450"/>
                    <a:pt x="195548" y="75450"/>
                  </a:cubicBezTo>
                  <a:lnTo>
                    <a:pt x="199454" y="75450"/>
                  </a:lnTo>
                  <a:cubicBezTo>
                    <a:pt x="200692" y="75450"/>
                    <a:pt x="202025" y="75450"/>
                    <a:pt x="203264" y="75450"/>
                  </a:cubicBezTo>
                  <a:cubicBezTo>
                    <a:pt x="205797" y="75184"/>
                    <a:pt x="208302" y="74774"/>
                    <a:pt x="210788" y="74212"/>
                  </a:cubicBezTo>
                  <a:cubicBezTo>
                    <a:pt x="220075" y="72221"/>
                    <a:pt x="229162" y="69383"/>
                    <a:pt x="237935" y="65735"/>
                  </a:cubicBezTo>
                  <a:cubicBezTo>
                    <a:pt x="246126" y="62401"/>
                    <a:pt x="253746" y="58877"/>
                    <a:pt x="260414" y="55353"/>
                  </a:cubicBezTo>
                  <a:cubicBezTo>
                    <a:pt x="271101" y="49790"/>
                    <a:pt x="281359" y="43418"/>
                    <a:pt x="291084" y="36303"/>
                  </a:cubicBezTo>
                  <a:lnTo>
                    <a:pt x="295656" y="32969"/>
                  </a:lnTo>
                  <a:lnTo>
                    <a:pt x="298895" y="30397"/>
                  </a:lnTo>
                  <a:lnTo>
                    <a:pt x="300895" y="28778"/>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0" name="任意多边形: 形状 1489"/>
            <p:cNvSpPr/>
            <p:nvPr>
              <p:custDataLst>
                <p:tags r:id="rId32"/>
              </p:custDataLst>
            </p:nvPr>
          </p:nvSpPr>
          <p:spPr>
            <a:xfrm>
              <a:off x="4306062" y="5340631"/>
              <a:ext cx="302418" cy="1428"/>
            </a:xfrm>
            <a:custGeom>
              <a:avLst/>
              <a:gdLst>
                <a:gd name="connsiteX0" fmla="*/ 302419 w 302418"/>
                <a:gd name="connsiteY0" fmla="*/ 762 h 1428"/>
                <a:gd name="connsiteX1" fmla="*/ 151257 w 302418"/>
                <a:gd name="connsiteY1" fmla="*/ 1429 h 1428"/>
                <a:gd name="connsiteX2" fmla="*/ 0 w 302418"/>
                <a:gd name="connsiteY2" fmla="*/ 762 h 1428"/>
                <a:gd name="connsiteX3" fmla="*/ 151638 w 302418"/>
                <a:gd name="connsiteY3" fmla="*/ 0 h 1428"/>
                <a:gd name="connsiteX4" fmla="*/ 302419 w 302418"/>
                <a:gd name="connsiteY4" fmla="*/ 762 h 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18" h="1428">
                  <a:moveTo>
                    <a:pt x="302419" y="762"/>
                  </a:moveTo>
                  <a:cubicBezTo>
                    <a:pt x="302419" y="762"/>
                    <a:pt x="234696" y="1429"/>
                    <a:pt x="151257" y="1429"/>
                  </a:cubicBezTo>
                  <a:cubicBezTo>
                    <a:pt x="67818" y="1429"/>
                    <a:pt x="0" y="1429"/>
                    <a:pt x="0" y="762"/>
                  </a:cubicBezTo>
                  <a:cubicBezTo>
                    <a:pt x="0" y="95"/>
                    <a:pt x="67723" y="0"/>
                    <a:pt x="151638" y="0"/>
                  </a:cubicBezTo>
                  <a:cubicBezTo>
                    <a:pt x="235553" y="0"/>
                    <a:pt x="302419" y="0"/>
                    <a:pt x="302419" y="76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1" name="任意多边形: 形状 1490"/>
            <p:cNvSpPr/>
            <p:nvPr>
              <p:custDataLst>
                <p:tags r:id="rId33"/>
              </p:custDataLst>
            </p:nvPr>
          </p:nvSpPr>
          <p:spPr>
            <a:xfrm>
              <a:off x="4303775" y="5219949"/>
              <a:ext cx="259841" cy="54768"/>
            </a:xfrm>
            <a:custGeom>
              <a:avLst/>
              <a:gdLst>
                <a:gd name="connsiteX0" fmla="*/ 259842 w 259841"/>
                <a:gd name="connsiteY0" fmla="*/ 0 h 54768"/>
                <a:gd name="connsiteX1" fmla="*/ 257461 w 259841"/>
                <a:gd name="connsiteY1" fmla="*/ 1524 h 54768"/>
                <a:gd name="connsiteX2" fmla="*/ 250984 w 259841"/>
                <a:gd name="connsiteY2" fmla="*/ 6477 h 54768"/>
                <a:gd name="connsiteX3" fmla="*/ 241459 w 259841"/>
                <a:gd name="connsiteY3" fmla="*/ 14954 h 54768"/>
                <a:gd name="connsiteX4" fmla="*/ 227457 w 259841"/>
                <a:gd name="connsiteY4" fmla="*/ 24479 h 54768"/>
                <a:gd name="connsiteX5" fmla="*/ 185071 w 259841"/>
                <a:gd name="connsiteY5" fmla="*/ 37719 h 54768"/>
                <a:gd name="connsiteX6" fmla="*/ 130683 w 259841"/>
                <a:gd name="connsiteY6" fmla="*/ 35052 h 54768"/>
                <a:gd name="connsiteX7" fmla="*/ 103156 w 259841"/>
                <a:gd name="connsiteY7" fmla="*/ 29337 h 54768"/>
                <a:gd name="connsiteX8" fmla="*/ 77153 w 259841"/>
                <a:gd name="connsiteY8" fmla="*/ 26289 h 54768"/>
                <a:gd name="connsiteX9" fmla="*/ 33719 w 259841"/>
                <a:gd name="connsiteY9" fmla="*/ 33242 h 54768"/>
                <a:gd name="connsiteX10" fmla="*/ 7239 w 259841"/>
                <a:gd name="connsiteY10" fmla="*/ 46673 h 54768"/>
                <a:gd name="connsiteX11" fmla="*/ 1619 w 259841"/>
                <a:gd name="connsiteY11" fmla="*/ 52483 h 54768"/>
                <a:gd name="connsiteX12" fmla="*/ 0 w 259841"/>
                <a:gd name="connsiteY12" fmla="*/ 54769 h 54768"/>
                <a:gd name="connsiteX13" fmla="*/ 1429 w 259841"/>
                <a:gd name="connsiteY13" fmla="*/ 52292 h 54768"/>
                <a:gd name="connsiteX14" fmla="*/ 6953 w 259841"/>
                <a:gd name="connsiteY14" fmla="*/ 46196 h 54768"/>
                <a:gd name="connsiteX15" fmla="*/ 33433 w 259841"/>
                <a:gd name="connsiteY15" fmla="*/ 32290 h 54768"/>
                <a:gd name="connsiteX16" fmla="*/ 77248 w 259841"/>
                <a:gd name="connsiteY16" fmla="*/ 25051 h 54768"/>
                <a:gd name="connsiteX17" fmla="*/ 103346 w 259841"/>
                <a:gd name="connsiteY17" fmla="*/ 28004 h 54768"/>
                <a:gd name="connsiteX18" fmla="*/ 130969 w 259841"/>
                <a:gd name="connsiteY18" fmla="*/ 33719 h 54768"/>
                <a:gd name="connsiteX19" fmla="*/ 184975 w 259841"/>
                <a:gd name="connsiteY19" fmla="*/ 36481 h 54768"/>
                <a:gd name="connsiteX20" fmla="*/ 226981 w 259841"/>
                <a:gd name="connsiteY20" fmla="*/ 23622 h 54768"/>
                <a:gd name="connsiteX21" fmla="*/ 250793 w 259841"/>
                <a:gd name="connsiteY21" fmla="*/ 5810 h 54768"/>
                <a:gd name="connsiteX22" fmla="*/ 257461 w 259841"/>
                <a:gd name="connsiteY22" fmla="*/ 1048 h 54768"/>
                <a:gd name="connsiteX23" fmla="*/ 259366 w 259841"/>
                <a:gd name="connsiteY23" fmla="*/ 0 h 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841" h="54768">
                  <a:moveTo>
                    <a:pt x="259842" y="0"/>
                  </a:moveTo>
                  <a:lnTo>
                    <a:pt x="257461" y="1524"/>
                  </a:lnTo>
                  <a:cubicBezTo>
                    <a:pt x="255194" y="3029"/>
                    <a:pt x="253032" y="4686"/>
                    <a:pt x="250984" y="6477"/>
                  </a:cubicBezTo>
                  <a:cubicBezTo>
                    <a:pt x="248221" y="8763"/>
                    <a:pt x="245078" y="11716"/>
                    <a:pt x="241459" y="14954"/>
                  </a:cubicBezTo>
                  <a:cubicBezTo>
                    <a:pt x="237115" y="18583"/>
                    <a:pt x="232429" y="21774"/>
                    <a:pt x="227457" y="24479"/>
                  </a:cubicBezTo>
                  <a:cubicBezTo>
                    <a:pt x="214351" y="31671"/>
                    <a:pt x="199939" y="36176"/>
                    <a:pt x="185071" y="37719"/>
                  </a:cubicBezTo>
                  <a:cubicBezTo>
                    <a:pt x="166907" y="39443"/>
                    <a:pt x="148590" y="38538"/>
                    <a:pt x="130683" y="35052"/>
                  </a:cubicBezTo>
                  <a:cubicBezTo>
                    <a:pt x="121158" y="33338"/>
                    <a:pt x="111633" y="31147"/>
                    <a:pt x="103156" y="29337"/>
                  </a:cubicBezTo>
                  <a:cubicBezTo>
                    <a:pt x="94602" y="27508"/>
                    <a:pt x="85897" y="26489"/>
                    <a:pt x="77153" y="26289"/>
                  </a:cubicBezTo>
                  <a:cubicBezTo>
                    <a:pt x="62379" y="26023"/>
                    <a:pt x="47673" y="28375"/>
                    <a:pt x="33719" y="33242"/>
                  </a:cubicBezTo>
                  <a:cubicBezTo>
                    <a:pt x="24213" y="36224"/>
                    <a:pt x="15259" y="40758"/>
                    <a:pt x="7239" y="46673"/>
                  </a:cubicBezTo>
                  <a:cubicBezTo>
                    <a:pt x="5144" y="48378"/>
                    <a:pt x="3258" y="50330"/>
                    <a:pt x="1619" y="52483"/>
                  </a:cubicBezTo>
                  <a:cubicBezTo>
                    <a:pt x="571" y="53912"/>
                    <a:pt x="95" y="54769"/>
                    <a:pt x="0" y="54769"/>
                  </a:cubicBezTo>
                  <a:cubicBezTo>
                    <a:pt x="391" y="53902"/>
                    <a:pt x="867" y="53064"/>
                    <a:pt x="1429" y="52292"/>
                  </a:cubicBezTo>
                  <a:cubicBezTo>
                    <a:pt x="3000" y="50025"/>
                    <a:pt x="4858" y="47978"/>
                    <a:pt x="6953" y="46196"/>
                  </a:cubicBezTo>
                  <a:cubicBezTo>
                    <a:pt x="14935" y="40100"/>
                    <a:pt x="23889" y="35395"/>
                    <a:pt x="33433" y="32290"/>
                  </a:cubicBezTo>
                  <a:cubicBezTo>
                    <a:pt x="47482" y="27251"/>
                    <a:pt x="62322" y="24803"/>
                    <a:pt x="77248" y="25051"/>
                  </a:cubicBezTo>
                  <a:cubicBezTo>
                    <a:pt x="86020" y="25175"/>
                    <a:pt x="94764" y="26165"/>
                    <a:pt x="103346" y="28004"/>
                  </a:cubicBezTo>
                  <a:cubicBezTo>
                    <a:pt x="112300" y="29813"/>
                    <a:pt x="121444" y="32004"/>
                    <a:pt x="130969" y="33719"/>
                  </a:cubicBezTo>
                  <a:cubicBezTo>
                    <a:pt x="148752" y="37186"/>
                    <a:pt x="166935" y="38119"/>
                    <a:pt x="184975" y="36481"/>
                  </a:cubicBezTo>
                  <a:cubicBezTo>
                    <a:pt x="199682" y="34966"/>
                    <a:pt x="213951" y="30604"/>
                    <a:pt x="226981" y="23622"/>
                  </a:cubicBezTo>
                  <a:cubicBezTo>
                    <a:pt x="235525" y="18545"/>
                    <a:pt x="243507" y="12573"/>
                    <a:pt x="250793" y="5810"/>
                  </a:cubicBezTo>
                  <a:cubicBezTo>
                    <a:pt x="252889" y="4048"/>
                    <a:pt x="255118" y="2458"/>
                    <a:pt x="257461" y="1048"/>
                  </a:cubicBezTo>
                  <a:lnTo>
                    <a:pt x="259366" y="0"/>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2" name="任意多边形: 形状 1491"/>
            <p:cNvSpPr/>
            <p:nvPr>
              <p:custDataLst>
                <p:tags r:id="rId34"/>
              </p:custDataLst>
            </p:nvPr>
          </p:nvSpPr>
          <p:spPr>
            <a:xfrm>
              <a:off x="4314920" y="5214329"/>
              <a:ext cx="243935" cy="44965"/>
            </a:xfrm>
            <a:custGeom>
              <a:avLst/>
              <a:gdLst>
                <a:gd name="connsiteX0" fmla="*/ 243935 w 243935"/>
                <a:gd name="connsiteY0" fmla="*/ 0 h 44965"/>
                <a:gd name="connsiteX1" fmla="*/ 243935 w 243935"/>
                <a:gd name="connsiteY1" fmla="*/ 571 h 44965"/>
                <a:gd name="connsiteX2" fmla="*/ 242792 w 243935"/>
                <a:gd name="connsiteY2" fmla="*/ 2191 h 44965"/>
                <a:gd name="connsiteX3" fmla="*/ 237839 w 243935"/>
                <a:gd name="connsiteY3" fmla="*/ 8192 h 44965"/>
                <a:gd name="connsiteX4" fmla="*/ 216503 w 243935"/>
                <a:gd name="connsiteY4" fmla="*/ 27242 h 44965"/>
                <a:gd name="connsiteX5" fmla="*/ 176117 w 243935"/>
                <a:gd name="connsiteY5" fmla="*/ 39243 h 44965"/>
                <a:gd name="connsiteX6" fmla="*/ 124968 w 243935"/>
                <a:gd name="connsiteY6" fmla="*/ 30480 h 44965"/>
                <a:gd name="connsiteX7" fmla="*/ 99536 w 243935"/>
                <a:gd name="connsiteY7" fmla="*/ 22003 h 44965"/>
                <a:gd name="connsiteX8" fmla="*/ 75152 w 243935"/>
                <a:gd name="connsiteY8" fmla="*/ 17812 h 44965"/>
                <a:gd name="connsiteX9" fmla="*/ 52864 w 243935"/>
                <a:gd name="connsiteY9" fmla="*/ 20574 h 44965"/>
                <a:gd name="connsiteX10" fmla="*/ 33814 w 243935"/>
                <a:gd name="connsiteY10" fmla="*/ 26384 h 44965"/>
                <a:gd name="connsiteX11" fmla="*/ 8096 w 243935"/>
                <a:gd name="connsiteY11" fmla="*/ 38576 h 44965"/>
                <a:gd name="connsiteX12" fmla="*/ 1810 w 243935"/>
                <a:gd name="connsiteY12" fmla="*/ 43053 h 44965"/>
                <a:gd name="connsiteX13" fmla="*/ 0 w 243935"/>
                <a:gd name="connsiteY13" fmla="*/ 44958 h 44965"/>
                <a:gd name="connsiteX14" fmla="*/ 1619 w 243935"/>
                <a:gd name="connsiteY14" fmla="*/ 42863 h 44965"/>
                <a:gd name="connsiteX15" fmla="*/ 7811 w 243935"/>
                <a:gd name="connsiteY15" fmla="*/ 38100 h 44965"/>
                <a:gd name="connsiteX16" fmla="*/ 33528 w 243935"/>
                <a:gd name="connsiteY16" fmla="*/ 25527 h 44965"/>
                <a:gd name="connsiteX17" fmla="*/ 52578 w 243935"/>
                <a:gd name="connsiteY17" fmla="*/ 19431 h 44965"/>
                <a:gd name="connsiteX18" fmla="*/ 75152 w 243935"/>
                <a:gd name="connsiteY18" fmla="*/ 16574 h 44965"/>
                <a:gd name="connsiteX19" fmla="*/ 99917 w 243935"/>
                <a:gd name="connsiteY19" fmla="*/ 20669 h 44965"/>
                <a:gd name="connsiteX20" fmla="*/ 125444 w 243935"/>
                <a:gd name="connsiteY20" fmla="*/ 29242 h 44965"/>
                <a:gd name="connsiteX21" fmla="*/ 176022 w 243935"/>
                <a:gd name="connsiteY21" fmla="*/ 38005 h 44965"/>
                <a:gd name="connsiteX22" fmla="*/ 215932 w 243935"/>
                <a:gd name="connsiteY22" fmla="*/ 26384 h 44965"/>
                <a:gd name="connsiteX23" fmla="*/ 237363 w 243935"/>
                <a:gd name="connsiteY23" fmla="*/ 7811 h 44965"/>
                <a:gd name="connsiteX24" fmla="*/ 242507 w 243935"/>
                <a:gd name="connsiteY24" fmla="*/ 2000 h 44965"/>
                <a:gd name="connsiteX25" fmla="*/ 243840 w 243935"/>
                <a:gd name="connsiteY25" fmla="*/ 476 h 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3935" h="44965">
                  <a:moveTo>
                    <a:pt x="243935" y="0"/>
                  </a:moveTo>
                  <a:cubicBezTo>
                    <a:pt x="243935" y="0"/>
                    <a:pt x="243935" y="0"/>
                    <a:pt x="243935" y="571"/>
                  </a:cubicBezTo>
                  <a:lnTo>
                    <a:pt x="242792" y="2191"/>
                  </a:lnTo>
                  <a:lnTo>
                    <a:pt x="237839" y="8192"/>
                  </a:lnTo>
                  <a:cubicBezTo>
                    <a:pt x="231648" y="15497"/>
                    <a:pt x="224466" y="21908"/>
                    <a:pt x="216503" y="27242"/>
                  </a:cubicBezTo>
                  <a:cubicBezTo>
                    <a:pt x="204359" y="34785"/>
                    <a:pt x="190414" y="38929"/>
                    <a:pt x="176117" y="39243"/>
                  </a:cubicBezTo>
                  <a:cubicBezTo>
                    <a:pt x="158668" y="39529"/>
                    <a:pt x="141322" y="36557"/>
                    <a:pt x="124968" y="30480"/>
                  </a:cubicBezTo>
                  <a:cubicBezTo>
                    <a:pt x="116300" y="27527"/>
                    <a:pt x="107823" y="24384"/>
                    <a:pt x="99536" y="22003"/>
                  </a:cubicBezTo>
                  <a:cubicBezTo>
                    <a:pt x="91631" y="19536"/>
                    <a:pt x="83430" y="18126"/>
                    <a:pt x="75152" y="17812"/>
                  </a:cubicBezTo>
                  <a:cubicBezTo>
                    <a:pt x="67637" y="17726"/>
                    <a:pt x="60131" y="18650"/>
                    <a:pt x="52864" y="20574"/>
                  </a:cubicBezTo>
                  <a:cubicBezTo>
                    <a:pt x="46406" y="22146"/>
                    <a:pt x="40053" y="24089"/>
                    <a:pt x="33814" y="26384"/>
                  </a:cubicBezTo>
                  <a:cubicBezTo>
                    <a:pt x="24937" y="29766"/>
                    <a:pt x="16335" y="33842"/>
                    <a:pt x="8096" y="38576"/>
                  </a:cubicBezTo>
                  <a:cubicBezTo>
                    <a:pt x="5839" y="39834"/>
                    <a:pt x="3734" y="41338"/>
                    <a:pt x="1810" y="43053"/>
                  </a:cubicBezTo>
                  <a:cubicBezTo>
                    <a:pt x="572" y="44196"/>
                    <a:pt x="0" y="45053"/>
                    <a:pt x="0" y="44958"/>
                  </a:cubicBezTo>
                  <a:cubicBezTo>
                    <a:pt x="419" y="44177"/>
                    <a:pt x="962" y="43463"/>
                    <a:pt x="1619" y="42863"/>
                  </a:cubicBezTo>
                  <a:cubicBezTo>
                    <a:pt x="3486" y="41034"/>
                    <a:pt x="5563" y="39434"/>
                    <a:pt x="7811" y="38100"/>
                  </a:cubicBezTo>
                  <a:cubicBezTo>
                    <a:pt x="15992" y="33157"/>
                    <a:pt x="24603" y="28946"/>
                    <a:pt x="33528" y="25527"/>
                  </a:cubicBezTo>
                  <a:cubicBezTo>
                    <a:pt x="39757" y="23127"/>
                    <a:pt x="46120" y="21098"/>
                    <a:pt x="52578" y="19431"/>
                  </a:cubicBezTo>
                  <a:cubicBezTo>
                    <a:pt x="59941" y="17469"/>
                    <a:pt x="67532" y="16507"/>
                    <a:pt x="75152" y="16574"/>
                  </a:cubicBezTo>
                  <a:cubicBezTo>
                    <a:pt x="83553" y="16793"/>
                    <a:pt x="91888" y="18174"/>
                    <a:pt x="99917" y="20669"/>
                  </a:cubicBezTo>
                  <a:cubicBezTo>
                    <a:pt x="108299" y="23146"/>
                    <a:pt x="116777" y="26289"/>
                    <a:pt x="125444" y="29242"/>
                  </a:cubicBezTo>
                  <a:cubicBezTo>
                    <a:pt x="141637" y="35205"/>
                    <a:pt x="158772" y="38176"/>
                    <a:pt x="176022" y="38005"/>
                  </a:cubicBezTo>
                  <a:cubicBezTo>
                    <a:pt x="190129" y="37805"/>
                    <a:pt x="203921" y="33795"/>
                    <a:pt x="215932" y="26384"/>
                  </a:cubicBezTo>
                  <a:cubicBezTo>
                    <a:pt x="223923" y="21250"/>
                    <a:pt x="231143" y="14992"/>
                    <a:pt x="237363" y="7811"/>
                  </a:cubicBezTo>
                  <a:cubicBezTo>
                    <a:pt x="239649" y="5334"/>
                    <a:pt x="241364" y="3334"/>
                    <a:pt x="242507" y="2000"/>
                  </a:cubicBezTo>
                  <a:lnTo>
                    <a:pt x="243840" y="476"/>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3" name="任意多边形: 形状 1492"/>
            <p:cNvSpPr/>
            <p:nvPr>
              <p:custDataLst>
                <p:tags r:id="rId35"/>
              </p:custDataLst>
            </p:nvPr>
          </p:nvSpPr>
          <p:spPr>
            <a:xfrm>
              <a:off x="4293945" y="5099934"/>
              <a:ext cx="323825" cy="1012328"/>
            </a:xfrm>
            <a:custGeom>
              <a:avLst/>
              <a:gdLst>
                <a:gd name="connsiteX0" fmla="*/ 308440 w 323825"/>
                <a:gd name="connsiteY0" fmla="*/ 159925 h 1012328"/>
                <a:gd name="connsiteX1" fmla="*/ 312250 w 323825"/>
                <a:gd name="connsiteY1" fmla="*/ 164116 h 1012328"/>
                <a:gd name="connsiteX2" fmla="*/ 323299 w 323825"/>
                <a:gd name="connsiteY2" fmla="*/ 190309 h 1012328"/>
                <a:gd name="connsiteX3" fmla="*/ 323775 w 323825"/>
                <a:gd name="connsiteY3" fmla="*/ 205168 h 1012328"/>
                <a:gd name="connsiteX4" fmla="*/ 323775 w 323825"/>
                <a:gd name="connsiteY4" fmla="*/ 213455 h 1012328"/>
                <a:gd name="connsiteX5" fmla="*/ 323775 w 323825"/>
                <a:gd name="connsiteY5" fmla="*/ 222504 h 1012328"/>
                <a:gd name="connsiteX6" fmla="*/ 315107 w 323825"/>
                <a:gd name="connsiteY6" fmla="*/ 240030 h 1012328"/>
                <a:gd name="connsiteX7" fmla="*/ 315107 w 323825"/>
                <a:gd name="connsiteY7" fmla="*/ 240030 h 1012328"/>
                <a:gd name="connsiteX8" fmla="*/ 315107 w 323825"/>
                <a:gd name="connsiteY8" fmla="*/ 664178 h 1012328"/>
                <a:gd name="connsiteX9" fmla="*/ 315107 w 323825"/>
                <a:gd name="connsiteY9" fmla="*/ 664178 h 1012328"/>
                <a:gd name="connsiteX10" fmla="*/ 311583 w 323825"/>
                <a:gd name="connsiteY10" fmla="*/ 672370 h 1012328"/>
                <a:gd name="connsiteX11" fmla="*/ 315107 w 323825"/>
                <a:gd name="connsiteY11" fmla="*/ 681133 h 1012328"/>
                <a:gd name="connsiteX12" fmla="*/ 315107 w 323825"/>
                <a:gd name="connsiteY12" fmla="*/ 681133 h 1012328"/>
                <a:gd name="connsiteX13" fmla="*/ 315107 w 323825"/>
                <a:gd name="connsiteY13" fmla="*/ 815530 h 1012328"/>
                <a:gd name="connsiteX14" fmla="*/ 315107 w 323825"/>
                <a:gd name="connsiteY14" fmla="*/ 815530 h 1012328"/>
                <a:gd name="connsiteX15" fmla="*/ 311964 w 323825"/>
                <a:gd name="connsiteY15" fmla="*/ 825055 h 1012328"/>
                <a:gd name="connsiteX16" fmla="*/ 315107 w 323825"/>
                <a:gd name="connsiteY16" fmla="*/ 835438 h 1012328"/>
                <a:gd name="connsiteX17" fmla="*/ 315107 w 323825"/>
                <a:gd name="connsiteY17" fmla="*/ 919448 h 1012328"/>
                <a:gd name="connsiteX18" fmla="*/ 315107 w 323825"/>
                <a:gd name="connsiteY18" fmla="*/ 941070 h 1012328"/>
                <a:gd name="connsiteX19" fmla="*/ 311583 w 323825"/>
                <a:gd name="connsiteY19" fmla="*/ 962597 h 1012328"/>
                <a:gd name="connsiteX20" fmla="*/ 303868 w 323825"/>
                <a:gd name="connsiteY20" fmla="*/ 983361 h 1012328"/>
                <a:gd name="connsiteX21" fmla="*/ 298248 w 323825"/>
                <a:gd name="connsiteY21" fmla="*/ 992886 h 1012328"/>
                <a:gd name="connsiteX22" fmla="*/ 290342 w 323825"/>
                <a:gd name="connsiteY22" fmla="*/ 1000982 h 1012328"/>
                <a:gd name="connsiteX23" fmla="*/ 269863 w 323825"/>
                <a:gd name="connsiteY23" fmla="*/ 1010507 h 1012328"/>
                <a:gd name="connsiteX24" fmla="*/ 258529 w 323825"/>
                <a:gd name="connsiteY24" fmla="*/ 1011174 h 1012328"/>
                <a:gd name="connsiteX25" fmla="*/ 235764 w 323825"/>
                <a:gd name="connsiteY25" fmla="*/ 1011174 h 1012328"/>
                <a:gd name="connsiteX26" fmla="*/ 225477 w 323825"/>
                <a:gd name="connsiteY26" fmla="*/ 1005649 h 1012328"/>
                <a:gd name="connsiteX27" fmla="*/ 222238 w 323825"/>
                <a:gd name="connsiteY27" fmla="*/ 1000887 h 1012328"/>
                <a:gd name="connsiteX28" fmla="*/ 220619 w 323825"/>
                <a:gd name="connsiteY28" fmla="*/ 998696 h 1012328"/>
                <a:gd name="connsiteX29" fmla="*/ 218333 w 323825"/>
                <a:gd name="connsiteY29" fmla="*/ 997553 h 1012328"/>
                <a:gd name="connsiteX30" fmla="*/ 213380 w 323825"/>
                <a:gd name="connsiteY30" fmla="*/ 998410 h 1012328"/>
                <a:gd name="connsiteX31" fmla="*/ 211666 w 323825"/>
                <a:gd name="connsiteY31" fmla="*/ 1000220 h 1012328"/>
                <a:gd name="connsiteX32" fmla="*/ 210523 w 323825"/>
                <a:gd name="connsiteY32" fmla="*/ 1002887 h 1012328"/>
                <a:gd name="connsiteX33" fmla="*/ 201569 w 323825"/>
                <a:gd name="connsiteY33" fmla="*/ 1010507 h 1012328"/>
                <a:gd name="connsiteX34" fmla="*/ 195664 w 323825"/>
                <a:gd name="connsiteY34" fmla="*/ 1010507 h 1012328"/>
                <a:gd name="connsiteX35" fmla="*/ 189853 w 323825"/>
                <a:gd name="connsiteY35" fmla="*/ 1010507 h 1012328"/>
                <a:gd name="connsiteX36" fmla="*/ 166517 w 323825"/>
                <a:gd name="connsiteY36" fmla="*/ 1010507 h 1012328"/>
                <a:gd name="connsiteX37" fmla="*/ 154230 w 323825"/>
                <a:gd name="connsiteY37" fmla="*/ 1012222 h 1012328"/>
                <a:gd name="connsiteX38" fmla="*/ 148420 w 323825"/>
                <a:gd name="connsiteY38" fmla="*/ 1012222 h 1012328"/>
                <a:gd name="connsiteX39" fmla="*/ 142419 w 323825"/>
                <a:gd name="connsiteY39" fmla="*/ 1012222 h 1012328"/>
                <a:gd name="connsiteX40" fmla="*/ 131370 w 323825"/>
                <a:gd name="connsiteY40" fmla="*/ 1007364 h 1012328"/>
                <a:gd name="connsiteX41" fmla="*/ 124321 w 323825"/>
                <a:gd name="connsiteY41" fmla="*/ 997839 h 1012328"/>
                <a:gd name="connsiteX42" fmla="*/ 124893 w 323825"/>
                <a:gd name="connsiteY42" fmla="*/ 997839 h 1012328"/>
                <a:gd name="connsiteX43" fmla="*/ 124321 w 323825"/>
                <a:gd name="connsiteY43" fmla="*/ 997839 h 1012328"/>
                <a:gd name="connsiteX44" fmla="*/ 120035 w 323825"/>
                <a:gd name="connsiteY44" fmla="*/ 994124 h 1012328"/>
                <a:gd name="connsiteX45" fmla="*/ 114606 w 323825"/>
                <a:gd name="connsiteY45" fmla="*/ 995743 h 1012328"/>
                <a:gd name="connsiteX46" fmla="*/ 110510 w 323825"/>
                <a:gd name="connsiteY46" fmla="*/ 1000887 h 1012328"/>
                <a:gd name="connsiteX47" fmla="*/ 106129 w 323825"/>
                <a:gd name="connsiteY47" fmla="*/ 1005935 h 1012328"/>
                <a:gd name="connsiteX48" fmla="*/ 93841 w 323825"/>
                <a:gd name="connsiteY48" fmla="*/ 1011555 h 1012328"/>
                <a:gd name="connsiteX49" fmla="*/ 87079 w 323825"/>
                <a:gd name="connsiteY49" fmla="*/ 1011555 h 1012328"/>
                <a:gd name="connsiteX50" fmla="*/ 80411 w 323825"/>
                <a:gd name="connsiteY50" fmla="*/ 1011555 h 1012328"/>
                <a:gd name="connsiteX51" fmla="*/ 66981 w 323825"/>
                <a:gd name="connsiteY51" fmla="*/ 1011555 h 1012328"/>
                <a:gd name="connsiteX52" fmla="*/ 60218 w 323825"/>
                <a:gd name="connsiteY52" fmla="*/ 1010888 h 1012328"/>
                <a:gd name="connsiteX53" fmla="*/ 56789 w 323825"/>
                <a:gd name="connsiteY53" fmla="*/ 1010317 h 1012328"/>
                <a:gd name="connsiteX54" fmla="*/ 53551 w 323825"/>
                <a:gd name="connsiteY54" fmla="*/ 1009269 h 1012328"/>
                <a:gd name="connsiteX55" fmla="*/ 31357 w 323825"/>
                <a:gd name="connsiteY55" fmla="*/ 993553 h 1012328"/>
                <a:gd name="connsiteX56" fmla="*/ 17927 w 323825"/>
                <a:gd name="connsiteY56" fmla="*/ 969645 h 1012328"/>
                <a:gd name="connsiteX57" fmla="*/ 10688 w 323825"/>
                <a:gd name="connsiteY57" fmla="*/ 942975 h 1012328"/>
                <a:gd name="connsiteX58" fmla="*/ 8402 w 323825"/>
                <a:gd name="connsiteY58" fmla="*/ 915257 h 1012328"/>
                <a:gd name="connsiteX59" fmla="*/ 8402 w 323825"/>
                <a:gd name="connsiteY59" fmla="*/ 887349 h 1012328"/>
                <a:gd name="connsiteX60" fmla="*/ 9164 w 323825"/>
                <a:gd name="connsiteY60" fmla="*/ 827151 h 1012328"/>
                <a:gd name="connsiteX61" fmla="*/ 9164 w 323825"/>
                <a:gd name="connsiteY61" fmla="*/ 827151 h 1012328"/>
                <a:gd name="connsiteX62" fmla="*/ 6878 w 323825"/>
                <a:gd name="connsiteY62" fmla="*/ 807053 h 1012328"/>
                <a:gd name="connsiteX63" fmla="*/ 6878 w 323825"/>
                <a:gd name="connsiteY63" fmla="*/ 787051 h 1012328"/>
                <a:gd name="connsiteX64" fmla="*/ 6878 w 323825"/>
                <a:gd name="connsiteY64" fmla="*/ 747331 h 1012328"/>
                <a:gd name="connsiteX65" fmla="*/ 6878 w 323825"/>
                <a:gd name="connsiteY65" fmla="*/ 707993 h 1012328"/>
                <a:gd name="connsiteX66" fmla="*/ 6878 w 323825"/>
                <a:gd name="connsiteY66" fmla="*/ 688467 h 1012328"/>
                <a:gd name="connsiteX67" fmla="*/ 8878 w 323825"/>
                <a:gd name="connsiteY67" fmla="*/ 678942 h 1012328"/>
                <a:gd name="connsiteX68" fmla="*/ 10688 w 323825"/>
                <a:gd name="connsiteY68" fmla="*/ 674560 h 1012328"/>
                <a:gd name="connsiteX69" fmla="*/ 10688 w 323825"/>
                <a:gd name="connsiteY69" fmla="*/ 669988 h 1012328"/>
                <a:gd name="connsiteX70" fmla="*/ 9450 w 323825"/>
                <a:gd name="connsiteY70" fmla="*/ 665416 h 1012328"/>
                <a:gd name="connsiteX71" fmla="*/ 8497 w 323825"/>
                <a:gd name="connsiteY71" fmla="*/ 660559 h 1012328"/>
                <a:gd name="connsiteX72" fmla="*/ 8497 w 323825"/>
                <a:gd name="connsiteY72" fmla="*/ 519017 h 1012328"/>
                <a:gd name="connsiteX73" fmla="*/ 8497 w 323825"/>
                <a:gd name="connsiteY73" fmla="*/ 242792 h 1012328"/>
                <a:gd name="connsiteX74" fmla="*/ 8497 w 323825"/>
                <a:gd name="connsiteY74" fmla="*/ 242792 h 1012328"/>
                <a:gd name="connsiteX75" fmla="*/ 1068 w 323825"/>
                <a:gd name="connsiteY75" fmla="*/ 230314 h 1012328"/>
                <a:gd name="connsiteX76" fmla="*/ 20 w 323825"/>
                <a:gd name="connsiteY76" fmla="*/ 223171 h 1012328"/>
                <a:gd name="connsiteX77" fmla="*/ 20 w 323825"/>
                <a:gd name="connsiteY77" fmla="*/ 216027 h 1012328"/>
                <a:gd name="connsiteX78" fmla="*/ 20 w 323825"/>
                <a:gd name="connsiteY78" fmla="*/ 201930 h 1012328"/>
                <a:gd name="connsiteX79" fmla="*/ 1354 w 323825"/>
                <a:gd name="connsiteY79" fmla="*/ 187928 h 1012328"/>
                <a:gd name="connsiteX80" fmla="*/ 14212 w 323825"/>
                <a:gd name="connsiteY80" fmla="*/ 163830 h 1012328"/>
                <a:gd name="connsiteX81" fmla="*/ 32024 w 323825"/>
                <a:gd name="connsiteY81" fmla="*/ 143923 h 1012328"/>
                <a:gd name="connsiteX82" fmla="*/ 99175 w 323825"/>
                <a:gd name="connsiteY82" fmla="*/ 69151 h 1012328"/>
                <a:gd name="connsiteX83" fmla="*/ 99175 w 323825"/>
                <a:gd name="connsiteY83" fmla="*/ 38290 h 1012328"/>
                <a:gd name="connsiteX84" fmla="*/ 99652 w 323825"/>
                <a:gd name="connsiteY84" fmla="*/ 38767 h 1012328"/>
                <a:gd name="connsiteX85" fmla="*/ 96604 w 323825"/>
                <a:gd name="connsiteY85" fmla="*/ 38767 h 1012328"/>
                <a:gd name="connsiteX86" fmla="*/ 93556 w 323825"/>
                <a:gd name="connsiteY86" fmla="*/ 37814 h 1012328"/>
                <a:gd name="connsiteX87" fmla="*/ 90984 w 323825"/>
                <a:gd name="connsiteY87" fmla="*/ 32480 h 1012328"/>
                <a:gd name="connsiteX88" fmla="*/ 96889 w 323825"/>
                <a:gd name="connsiteY88" fmla="*/ 26956 h 1012328"/>
                <a:gd name="connsiteX89" fmla="*/ 99652 w 323825"/>
                <a:gd name="connsiteY89" fmla="*/ 26956 h 1012328"/>
                <a:gd name="connsiteX90" fmla="*/ 99175 w 323825"/>
                <a:gd name="connsiteY90" fmla="*/ 26956 h 1012328"/>
                <a:gd name="connsiteX91" fmla="*/ 99175 w 323825"/>
                <a:gd name="connsiteY91" fmla="*/ 667 h 1012328"/>
                <a:gd name="connsiteX92" fmla="*/ 99652 w 323825"/>
                <a:gd name="connsiteY92" fmla="*/ 667 h 1012328"/>
                <a:gd name="connsiteX93" fmla="*/ 218428 w 323825"/>
                <a:gd name="connsiteY93" fmla="*/ 0 h 1012328"/>
                <a:gd name="connsiteX94" fmla="*/ 218428 w 323825"/>
                <a:gd name="connsiteY94" fmla="*/ 0 h 1012328"/>
                <a:gd name="connsiteX95" fmla="*/ 218428 w 323825"/>
                <a:gd name="connsiteY95" fmla="*/ 26956 h 1012328"/>
                <a:gd name="connsiteX96" fmla="*/ 218428 w 323825"/>
                <a:gd name="connsiteY96" fmla="*/ 26956 h 1012328"/>
                <a:gd name="connsiteX97" fmla="*/ 221572 w 323825"/>
                <a:gd name="connsiteY97" fmla="*/ 26956 h 1012328"/>
                <a:gd name="connsiteX98" fmla="*/ 224429 w 323825"/>
                <a:gd name="connsiteY98" fmla="*/ 28289 h 1012328"/>
                <a:gd name="connsiteX99" fmla="*/ 226429 w 323825"/>
                <a:gd name="connsiteY99" fmla="*/ 33528 h 1012328"/>
                <a:gd name="connsiteX100" fmla="*/ 223381 w 323825"/>
                <a:gd name="connsiteY100" fmla="*/ 37719 h 1012328"/>
                <a:gd name="connsiteX101" fmla="*/ 220905 w 323825"/>
                <a:gd name="connsiteY101" fmla="*/ 38481 h 1012328"/>
                <a:gd name="connsiteX102" fmla="*/ 220905 w 323825"/>
                <a:gd name="connsiteY102" fmla="*/ 38481 h 1012328"/>
                <a:gd name="connsiteX103" fmla="*/ 220905 w 323825"/>
                <a:gd name="connsiteY103" fmla="*/ 38481 h 1012328"/>
                <a:gd name="connsiteX104" fmla="*/ 220905 w 323825"/>
                <a:gd name="connsiteY104" fmla="*/ 70485 h 1012328"/>
                <a:gd name="connsiteX105" fmla="*/ 285961 w 323825"/>
                <a:gd name="connsiteY105" fmla="*/ 136684 h 1012328"/>
                <a:gd name="connsiteX106" fmla="*/ 302629 w 323825"/>
                <a:gd name="connsiteY106" fmla="*/ 153733 h 1012328"/>
                <a:gd name="connsiteX107" fmla="*/ 308249 w 323825"/>
                <a:gd name="connsiteY107" fmla="*/ 159544 h 1012328"/>
                <a:gd name="connsiteX108" fmla="*/ 302534 w 323825"/>
                <a:gd name="connsiteY108" fmla="*/ 153829 h 1012328"/>
                <a:gd name="connsiteX109" fmla="*/ 285770 w 323825"/>
                <a:gd name="connsiteY109" fmla="*/ 136874 h 1012328"/>
                <a:gd name="connsiteX110" fmla="*/ 220905 w 323825"/>
                <a:gd name="connsiteY110" fmla="*/ 71247 h 1012328"/>
                <a:gd name="connsiteX111" fmla="*/ 220905 w 323825"/>
                <a:gd name="connsiteY111" fmla="*/ 71247 h 1012328"/>
                <a:gd name="connsiteX112" fmla="*/ 220905 w 323825"/>
                <a:gd name="connsiteY112" fmla="*/ 38671 h 1012328"/>
                <a:gd name="connsiteX113" fmla="*/ 220905 w 323825"/>
                <a:gd name="connsiteY113" fmla="*/ 38671 h 1012328"/>
                <a:gd name="connsiteX114" fmla="*/ 225477 w 323825"/>
                <a:gd name="connsiteY114" fmla="*/ 38005 h 1012328"/>
                <a:gd name="connsiteX115" fmla="*/ 228239 w 323825"/>
                <a:gd name="connsiteY115" fmla="*/ 34290 h 1012328"/>
                <a:gd name="connsiteX116" fmla="*/ 226429 w 323825"/>
                <a:gd name="connsiteY116" fmla="*/ 29623 h 1012328"/>
                <a:gd name="connsiteX117" fmla="*/ 223953 w 323825"/>
                <a:gd name="connsiteY117" fmla="*/ 28480 h 1012328"/>
                <a:gd name="connsiteX118" fmla="*/ 220905 w 323825"/>
                <a:gd name="connsiteY118" fmla="*/ 28480 h 1012328"/>
                <a:gd name="connsiteX119" fmla="*/ 220905 w 323825"/>
                <a:gd name="connsiteY119" fmla="*/ 28480 h 1012328"/>
                <a:gd name="connsiteX120" fmla="*/ 220905 w 323825"/>
                <a:gd name="connsiteY120" fmla="*/ 1524 h 1012328"/>
                <a:gd name="connsiteX121" fmla="*/ 220905 w 323825"/>
                <a:gd name="connsiteY121" fmla="*/ 1524 h 1012328"/>
                <a:gd name="connsiteX122" fmla="*/ 102128 w 323825"/>
                <a:gd name="connsiteY122" fmla="*/ 2286 h 1012328"/>
                <a:gd name="connsiteX123" fmla="*/ 102604 w 323825"/>
                <a:gd name="connsiteY123" fmla="*/ 2286 h 1012328"/>
                <a:gd name="connsiteX124" fmla="*/ 102604 w 323825"/>
                <a:gd name="connsiteY124" fmla="*/ 28575 h 1012328"/>
                <a:gd name="connsiteX125" fmla="*/ 102128 w 323825"/>
                <a:gd name="connsiteY125" fmla="*/ 28575 h 1012328"/>
                <a:gd name="connsiteX126" fmla="*/ 97080 w 323825"/>
                <a:gd name="connsiteY126" fmla="*/ 29242 h 1012328"/>
                <a:gd name="connsiteX127" fmla="*/ 94413 w 323825"/>
                <a:gd name="connsiteY127" fmla="*/ 33242 h 1012328"/>
                <a:gd name="connsiteX128" fmla="*/ 96604 w 323825"/>
                <a:gd name="connsiteY128" fmla="*/ 37719 h 1012328"/>
                <a:gd name="connsiteX129" fmla="*/ 102128 w 323825"/>
                <a:gd name="connsiteY129" fmla="*/ 38671 h 1012328"/>
                <a:gd name="connsiteX130" fmla="*/ 102604 w 323825"/>
                <a:gd name="connsiteY130" fmla="*/ 38671 h 1012328"/>
                <a:gd name="connsiteX131" fmla="*/ 102604 w 323825"/>
                <a:gd name="connsiteY131" fmla="*/ 70485 h 1012328"/>
                <a:gd name="connsiteX132" fmla="*/ 102604 w 323825"/>
                <a:gd name="connsiteY132" fmla="*/ 70485 h 1012328"/>
                <a:gd name="connsiteX133" fmla="*/ 35929 w 323825"/>
                <a:gd name="connsiteY133" fmla="*/ 145351 h 1012328"/>
                <a:gd name="connsiteX134" fmla="*/ 18118 w 323825"/>
                <a:gd name="connsiteY134" fmla="*/ 165354 h 1012328"/>
                <a:gd name="connsiteX135" fmla="*/ 5545 w 323825"/>
                <a:gd name="connsiteY135" fmla="*/ 188976 h 1012328"/>
                <a:gd name="connsiteX136" fmla="*/ 4116 w 323825"/>
                <a:gd name="connsiteY136" fmla="*/ 202692 h 1012328"/>
                <a:gd name="connsiteX137" fmla="*/ 4116 w 323825"/>
                <a:gd name="connsiteY137" fmla="*/ 216789 h 1012328"/>
                <a:gd name="connsiteX138" fmla="*/ 5164 w 323825"/>
                <a:gd name="connsiteY138" fmla="*/ 230791 h 1012328"/>
                <a:gd name="connsiteX139" fmla="*/ 12212 w 323825"/>
                <a:gd name="connsiteY139" fmla="*/ 242792 h 1012328"/>
                <a:gd name="connsiteX140" fmla="*/ 12212 w 323825"/>
                <a:gd name="connsiteY140" fmla="*/ 242792 h 1012328"/>
                <a:gd name="connsiteX141" fmla="*/ 12212 w 323825"/>
                <a:gd name="connsiteY141" fmla="*/ 242792 h 1012328"/>
                <a:gd name="connsiteX142" fmla="*/ 12212 w 323825"/>
                <a:gd name="connsiteY142" fmla="*/ 519017 h 1012328"/>
                <a:gd name="connsiteX143" fmla="*/ 12212 w 323825"/>
                <a:gd name="connsiteY143" fmla="*/ 660559 h 1012328"/>
                <a:gd name="connsiteX144" fmla="*/ 13069 w 323825"/>
                <a:gd name="connsiteY144" fmla="*/ 665131 h 1012328"/>
                <a:gd name="connsiteX145" fmla="*/ 14403 w 323825"/>
                <a:gd name="connsiteY145" fmla="*/ 669893 h 1012328"/>
                <a:gd name="connsiteX146" fmla="*/ 14403 w 323825"/>
                <a:gd name="connsiteY146" fmla="*/ 674941 h 1012328"/>
                <a:gd name="connsiteX147" fmla="*/ 12593 w 323825"/>
                <a:gd name="connsiteY147" fmla="*/ 679513 h 1012328"/>
                <a:gd name="connsiteX148" fmla="*/ 10688 w 323825"/>
                <a:gd name="connsiteY148" fmla="*/ 689038 h 1012328"/>
                <a:gd name="connsiteX149" fmla="*/ 10688 w 323825"/>
                <a:gd name="connsiteY149" fmla="*/ 708088 h 1012328"/>
                <a:gd name="connsiteX150" fmla="*/ 10212 w 323825"/>
                <a:gd name="connsiteY150" fmla="*/ 747427 h 1012328"/>
                <a:gd name="connsiteX151" fmla="*/ 10212 w 323825"/>
                <a:gd name="connsiteY151" fmla="*/ 787146 h 1012328"/>
                <a:gd name="connsiteX152" fmla="*/ 10212 w 323825"/>
                <a:gd name="connsiteY152" fmla="*/ 807148 h 1012328"/>
                <a:gd name="connsiteX153" fmla="*/ 12498 w 323825"/>
                <a:gd name="connsiteY153" fmla="*/ 826865 h 1012328"/>
                <a:gd name="connsiteX154" fmla="*/ 12498 w 323825"/>
                <a:gd name="connsiteY154" fmla="*/ 826865 h 1012328"/>
                <a:gd name="connsiteX155" fmla="*/ 11736 w 323825"/>
                <a:gd name="connsiteY155" fmla="*/ 887063 h 1012328"/>
                <a:gd name="connsiteX156" fmla="*/ 11736 w 323825"/>
                <a:gd name="connsiteY156" fmla="*/ 914972 h 1012328"/>
                <a:gd name="connsiteX157" fmla="*/ 13927 w 323825"/>
                <a:gd name="connsiteY157" fmla="*/ 942404 h 1012328"/>
                <a:gd name="connsiteX158" fmla="*/ 21166 w 323825"/>
                <a:gd name="connsiteY158" fmla="*/ 968883 h 1012328"/>
                <a:gd name="connsiteX159" fmla="*/ 34310 w 323825"/>
                <a:gd name="connsiteY159" fmla="*/ 992410 h 1012328"/>
                <a:gd name="connsiteX160" fmla="*/ 55837 w 323825"/>
                <a:gd name="connsiteY160" fmla="*/ 1007745 h 1012328"/>
                <a:gd name="connsiteX161" fmla="*/ 82316 w 323825"/>
                <a:gd name="connsiteY161" fmla="*/ 1010031 h 1012328"/>
                <a:gd name="connsiteX162" fmla="*/ 88984 w 323825"/>
                <a:gd name="connsiteY162" fmla="*/ 1010031 h 1012328"/>
                <a:gd name="connsiteX163" fmla="*/ 95556 w 323825"/>
                <a:gd name="connsiteY163" fmla="*/ 1010031 h 1012328"/>
                <a:gd name="connsiteX164" fmla="*/ 107176 w 323825"/>
                <a:gd name="connsiteY164" fmla="*/ 1004792 h 1012328"/>
                <a:gd name="connsiteX165" fmla="*/ 111367 w 323825"/>
                <a:gd name="connsiteY165" fmla="*/ 999839 h 1012328"/>
                <a:gd name="connsiteX166" fmla="*/ 115558 w 323825"/>
                <a:gd name="connsiteY166" fmla="*/ 994600 h 1012328"/>
                <a:gd name="connsiteX167" fmla="*/ 122226 w 323825"/>
                <a:gd name="connsiteY167" fmla="*/ 992696 h 1012328"/>
                <a:gd name="connsiteX168" fmla="*/ 127465 w 323825"/>
                <a:gd name="connsiteY168" fmla="*/ 997267 h 1012328"/>
                <a:gd name="connsiteX169" fmla="*/ 126798 w 323825"/>
                <a:gd name="connsiteY169" fmla="*/ 996791 h 1012328"/>
                <a:gd name="connsiteX170" fmla="*/ 127465 w 323825"/>
                <a:gd name="connsiteY170" fmla="*/ 997267 h 1012328"/>
                <a:gd name="connsiteX171" fmla="*/ 134132 w 323825"/>
                <a:gd name="connsiteY171" fmla="*/ 1006792 h 1012328"/>
                <a:gd name="connsiteX172" fmla="*/ 144514 w 323825"/>
                <a:gd name="connsiteY172" fmla="*/ 1011269 h 1012328"/>
                <a:gd name="connsiteX173" fmla="*/ 150229 w 323825"/>
                <a:gd name="connsiteY173" fmla="*/ 1011269 h 1012328"/>
                <a:gd name="connsiteX174" fmla="*/ 154230 w 323825"/>
                <a:gd name="connsiteY174" fmla="*/ 1011269 h 1012328"/>
                <a:gd name="connsiteX175" fmla="*/ 166041 w 323825"/>
                <a:gd name="connsiteY175" fmla="*/ 1011269 h 1012328"/>
                <a:gd name="connsiteX176" fmla="*/ 189377 w 323825"/>
                <a:gd name="connsiteY176" fmla="*/ 1011269 h 1012328"/>
                <a:gd name="connsiteX177" fmla="*/ 195187 w 323825"/>
                <a:gd name="connsiteY177" fmla="*/ 1011269 h 1012328"/>
                <a:gd name="connsiteX178" fmla="*/ 200807 w 323825"/>
                <a:gd name="connsiteY178" fmla="*/ 1011269 h 1012328"/>
                <a:gd name="connsiteX179" fmla="*/ 208903 w 323825"/>
                <a:gd name="connsiteY179" fmla="*/ 1004411 h 1012328"/>
                <a:gd name="connsiteX180" fmla="*/ 210046 w 323825"/>
                <a:gd name="connsiteY180" fmla="*/ 1001649 h 1012328"/>
                <a:gd name="connsiteX181" fmla="*/ 212142 w 323825"/>
                <a:gd name="connsiteY181" fmla="*/ 999363 h 1012328"/>
                <a:gd name="connsiteX182" fmla="*/ 218238 w 323825"/>
                <a:gd name="connsiteY182" fmla="*/ 998315 h 1012328"/>
                <a:gd name="connsiteX183" fmla="*/ 221000 w 323825"/>
                <a:gd name="connsiteY183" fmla="*/ 999839 h 1012328"/>
                <a:gd name="connsiteX184" fmla="*/ 222905 w 323825"/>
                <a:gd name="connsiteY184" fmla="*/ 1002221 h 1012328"/>
                <a:gd name="connsiteX185" fmla="*/ 226048 w 323825"/>
                <a:gd name="connsiteY185" fmla="*/ 1006983 h 1012328"/>
                <a:gd name="connsiteX186" fmla="*/ 235573 w 323825"/>
                <a:gd name="connsiteY186" fmla="*/ 1011936 h 1012328"/>
                <a:gd name="connsiteX187" fmla="*/ 258338 w 323825"/>
                <a:gd name="connsiteY187" fmla="*/ 1011936 h 1012328"/>
                <a:gd name="connsiteX188" fmla="*/ 269482 w 323825"/>
                <a:gd name="connsiteY188" fmla="*/ 1011269 h 1012328"/>
                <a:gd name="connsiteX189" fmla="*/ 289390 w 323825"/>
                <a:gd name="connsiteY189" fmla="*/ 1002316 h 1012328"/>
                <a:gd name="connsiteX190" fmla="*/ 297010 w 323825"/>
                <a:gd name="connsiteY190" fmla="*/ 994505 h 1012328"/>
                <a:gd name="connsiteX191" fmla="*/ 302534 w 323825"/>
                <a:gd name="connsiteY191" fmla="*/ 984980 h 1012328"/>
                <a:gd name="connsiteX192" fmla="*/ 310154 w 323825"/>
                <a:gd name="connsiteY192" fmla="*/ 964501 h 1012328"/>
                <a:gd name="connsiteX193" fmla="*/ 313678 w 323825"/>
                <a:gd name="connsiteY193" fmla="*/ 943165 h 1012328"/>
                <a:gd name="connsiteX194" fmla="*/ 313678 w 323825"/>
                <a:gd name="connsiteY194" fmla="*/ 921639 h 1012328"/>
                <a:gd name="connsiteX195" fmla="*/ 313678 w 323825"/>
                <a:gd name="connsiteY195" fmla="*/ 838390 h 1012328"/>
                <a:gd name="connsiteX196" fmla="*/ 310345 w 323825"/>
                <a:gd name="connsiteY196" fmla="*/ 827246 h 1012328"/>
                <a:gd name="connsiteX197" fmla="*/ 313774 w 323825"/>
                <a:gd name="connsiteY197" fmla="*/ 816864 h 1012328"/>
                <a:gd name="connsiteX198" fmla="*/ 313774 w 323825"/>
                <a:gd name="connsiteY198" fmla="*/ 816864 h 1012328"/>
                <a:gd name="connsiteX199" fmla="*/ 313774 w 323825"/>
                <a:gd name="connsiteY199" fmla="*/ 682466 h 1012328"/>
                <a:gd name="connsiteX200" fmla="*/ 313774 w 323825"/>
                <a:gd name="connsiteY200" fmla="*/ 682466 h 1012328"/>
                <a:gd name="connsiteX201" fmla="*/ 309964 w 323825"/>
                <a:gd name="connsiteY201" fmla="*/ 672941 h 1012328"/>
                <a:gd name="connsiteX202" fmla="*/ 313678 w 323825"/>
                <a:gd name="connsiteY202" fmla="*/ 664083 h 1012328"/>
                <a:gd name="connsiteX203" fmla="*/ 313678 w 323825"/>
                <a:gd name="connsiteY203" fmla="*/ 664083 h 1012328"/>
                <a:gd name="connsiteX204" fmla="*/ 313678 w 323825"/>
                <a:gd name="connsiteY204" fmla="*/ 239935 h 1012328"/>
                <a:gd name="connsiteX205" fmla="*/ 313678 w 323825"/>
                <a:gd name="connsiteY205" fmla="*/ 239935 h 1012328"/>
                <a:gd name="connsiteX206" fmla="*/ 322251 w 323825"/>
                <a:gd name="connsiteY206" fmla="*/ 222694 h 1012328"/>
                <a:gd name="connsiteX207" fmla="*/ 322251 w 323825"/>
                <a:gd name="connsiteY207" fmla="*/ 213741 h 1012328"/>
                <a:gd name="connsiteX208" fmla="*/ 322251 w 323825"/>
                <a:gd name="connsiteY208" fmla="*/ 205454 h 1012328"/>
                <a:gd name="connsiteX209" fmla="*/ 322251 w 323825"/>
                <a:gd name="connsiteY209" fmla="*/ 190595 h 1012328"/>
                <a:gd name="connsiteX210" fmla="*/ 319393 w 323825"/>
                <a:gd name="connsiteY210" fmla="*/ 178784 h 1012328"/>
                <a:gd name="connsiteX211" fmla="*/ 311297 w 323825"/>
                <a:gd name="connsiteY211" fmla="*/ 164497 h 1012328"/>
                <a:gd name="connsiteX212" fmla="*/ 308630 w 323825"/>
                <a:gd name="connsiteY212" fmla="*/ 161258 h 10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323825" h="1012328">
                  <a:moveTo>
                    <a:pt x="308440" y="159925"/>
                  </a:moveTo>
                  <a:cubicBezTo>
                    <a:pt x="309821" y="161220"/>
                    <a:pt x="311088" y="162620"/>
                    <a:pt x="312250" y="164116"/>
                  </a:cubicBezTo>
                  <a:cubicBezTo>
                    <a:pt x="318260" y="171678"/>
                    <a:pt x="322079" y="180737"/>
                    <a:pt x="323299" y="190309"/>
                  </a:cubicBezTo>
                  <a:cubicBezTo>
                    <a:pt x="323756" y="195243"/>
                    <a:pt x="323918" y="200206"/>
                    <a:pt x="323775" y="205168"/>
                  </a:cubicBezTo>
                  <a:lnTo>
                    <a:pt x="323775" y="213455"/>
                  </a:lnTo>
                  <a:cubicBezTo>
                    <a:pt x="323775" y="216408"/>
                    <a:pt x="323775" y="219361"/>
                    <a:pt x="323775" y="222504"/>
                  </a:cubicBezTo>
                  <a:cubicBezTo>
                    <a:pt x="323032" y="229181"/>
                    <a:pt x="319965" y="235391"/>
                    <a:pt x="315107" y="240030"/>
                  </a:cubicBezTo>
                  <a:lnTo>
                    <a:pt x="315107" y="240030"/>
                  </a:lnTo>
                  <a:cubicBezTo>
                    <a:pt x="315107" y="325755"/>
                    <a:pt x="315107" y="474250"/>
                    <a:pt x="315107" y="664178"/>
                  </a:cubicBezTo>
                  <a:lnTo>
                    <a:pt x="315107" y="664178"/>
                  </a:lnTo>
                  <a:cubicBezTo>
                    <a:pt x="312964" y="666379"/>
                    <a:pt x="311707" y="669302"/>
                    <a:pt x="311583" y="672370"/>
                  </a:cubicBezTo>
                  <a:cubicBezTo>
                    <a:pt x="311488" y="675656"/>
                    <a:pt x="312764" y="678827"/>
                    <a:pt x="315107" y="681133"/>
                  </a:cubicBezTo>
                  <a:lnTo>
                    <a:pt x="315107" y="681133"/>
                  </a:lnTo>
                  <a:cubicBezTo>
                    <a:pt x="315107" y="723709"/>
                    <a:pt x="315107" y="768763"/>
                    <a:pt x="315107" y="815530"/>
                  </a:cubicBezTo>
                  <a:lnTo>
                    <a:pt x="315107" y="815530"/>
                  </a:lnTo>
                  <a:cubicBezTo>
                    <a:pt x="313116" y="818312"/>
                    <a:pt x="312021" y="821636"/>
                    <a:pt x="311964" y="825055"/>
                  </a:cubicBezTo>
                  <a:cubicBezTo>
                    <a:pt x="311859" y="828761"/>
                    <a:pt x="312964" y="832409"/>
                    <a:pt x="315107" y="835438"/>
                  </a:cubicBezTo>
                  <a:lnTo>
                    <a:pt x="315107" y="919448"/>
                  </a:lnTo>
                  <a:cubicBezTo>
                    <a:pt x="315107" y="926592"/>
                    <a:pt x="315107" y="933831"/>
                    <a:pt x="315107" y="941070"/>
                  </a:cubicBezTo>
                  <a:cubicBezTo>
                    <a:pt x="314602" y="948337"/>
                    <a:pt x="313421" y="955548"/>
                    <a:pt x="311583" y="962597"/>
                  </a:cubicBezTo>
                  <a:cubicBezTo>
                    <a:pt x="309678" y="969750"/>
                    <a:pt x="307097" y="976703"/>
                    <a:pt x="303868" y="983361"/>
                  </a:cubicBezTo>
                  <a:cubicBezTo>
                    <a:pt x="302287" y="986695"/>
                    <a:pt x="300401" y="989886"/>
                    <a:pt x="298248" y="992886"/>
                  </a:cubicBezTo>
                  <a:cubicBezTo>
                    <a:pt x="295962" y="995905"/>
                    <a:pt x="293304" y="998620"/>
                    <a:pt x="290342" y="1000982"/>
                  </a:cubicBezTo>
                  <a:cubicBezTo>
                    <a:pt x="284408" y="1005802"/>
                    <a:pt x="277369" y="1009079"/>
                    <a:pt x="269863" y="1010507"/>
                  </a:cubicBezTo>
                  <a:cubicBezTo>
                    <a:pt x="266111" y="1011060"/>
                    <a:pt x="262320" y="1011288"/>
                    <a:pt x="258529" y="1011174"/>
                  </a:cubicBezTo>
                  <a:lnTo>
                    <a:pt x="235764" y="1011174"/>
                  </a:lnTo>
                  <a:cubicBezTo>
                    <a:pt x="231697" y="1010907"/>
                    <a:pt x="227944" y="1008888"/>
                    <a:pt x="225477" y="1005649"/>
                  </a:cubicBezTo>
                  <a:cubicBezTo>
                    <a:pt x="224239" y="1004030"/>
                    <a:pt x="223286" y="1002506"/>
                    <a:pt x="222238" y="1000887"/>
                  </a:cubicBezTo>
                  <a:cubicBezTo>
                    <a:pt x="221810" y="1000087"/>
                    <a:pt x="221257" y="999344"/>
                    <a:pt x="220619" y="998696"/>
                  </a:cubicBezTo>
                  <a:cubicBezTo>
                    <a:pt x="219943" y="998163"/>
                    <a:pt x="219162" y="997782"/>
                    <a:pt x="218333" y="997553"/>
                  </a:cubicBezTo>
                  <a:cubicBezTo>
                    <a:pt x="216638" y="997077"/>
                    <a:pt x="214818" y="997391"/>
                    <a:pt x="213380" y="998410"/>
                  </a:cubicBezTo>
                  <a:cubicBezTo>
                    <a:pt x="212675" y="998868"/>
                    <a:pt x="212085" y="999487"/>
                    <a:pt x="211666" y="1000220"/>
                  </a:cubicBezTo>
                  <a:cubicBezTo>
                    <a:pt x="211666" y="1000982"/>
                    <a:pt x="210999" y="1001935"/>
                    <a:pt x="210523" y="1002887"/>
                  </a:cubicBezTo>
                  <a:cubicBezTo>
                    <a:pt x="208856" y="1006659"/>
                    <a:pt x="205560" y="1009469"/>
                    <a:pt x="201569" y="1010507"/>
                  </a:cubicBezTo>
                  <a:cubicBezTo>
                    <a:pt x="199607" y="1010698"/>
                    <a:pt x="197626" y="1010698"/>
                    <a:pt x="195664" y="1010507"/>
                  </a:cubicBezTo>
                  <a:lnTo>
                    <a:pt x="189853" y="1010507"/>
                  </a:lnTo>
                  <a:lnTo>
                    <a:pt x="166517" y="1010507"/>
                  </a:lnTo>
                  <a:lnTo>
                    <a:pt x="154230" y="1012222"/>
                  </a:lnTo>
                  <a:lnTo>
                    <a:pt x="148420" y="1012222"/>
                  </a:lnTo>
                  <a:cubicBezTo>
                    <a:pt x="146419" y="1012365"/>
                    <a:pt x="144419" y="1012365"/>
                    <a:pt x="142419" y="1012222"/>
                  </a:cubicBezTo>
                  <a:cubicBezTo>
                    <a:pt x="138361" y="1011622"/>
                    <a:pt x="134551" y="1009945"/>
                    <a:pt x="131370" y="1007364"/>
                  </a:cubicBezTo>
                  <a:cubicBezTo>
                    <a:pt x="128179" y="1004906"/>
                    <a:pt x="125731" y="1001611"/>
                    <a:pt x="124321" y="997839"/>
                  </a:cubicBezTo>
                  <a:lnTo>
                    <a:pt x="124893" y="997839"/>
                  </a:lnTo>
                  <a:lnTo>
                    <a:pt x="124321" y="997839"/>
                  </a:lnTo>
                  <a:cubicBezTo>
                    <a:pt x="123578" y="995982"/>
                    <a:pt x="121978" y="994600"/>
                    <a:pt x="120035" y="994124"/>
                  </a:cubicBezTo>
                  <a:cubicBezTo>
                    <a:pt x="118073" y="993724"/>
                    <a:pt x="116035" y="994334"/>
                    <a:pt x="114606" y="995743"/>
                  </a:cubicBezTo>
                  <a:cubicBezTo>
                    <a:pt x="113272" y="997267"/>
                    <a:pt x="111939" y="999172"/>
                    <a:pt x="110510" y="1000887"/>
                  </a:cubicBezTo>
                  <a:cubicBezTo>
                    <a:pt x="109205" y="1002697"/>
                    <a:pt x="107738" y="1004392"/>
                    <a:pt x="106129" y="1005935"/>
                  </a:cubicBezTo>
                  <a:cubicBezTo>
                    <a:pt x="102690" y="1009002"/>
                    <a:pt x="98413" y="1010964"/>
                    <a:pt x="93841" y="1011555"/>
                  </a:cubicBezTo>
                  <a:cubicBezTo>
                    <a:pt x="91593" y="1011698"/>
                    <a:pt x="89327" y="1011698"/>
                    <a:pt x="87079" y="1011555"/>
                  </a:cubicBezTo>
                  <a:lnTo>
                    <a:pt x="80411" y="1011555"/>
                  </a:lnTo>
                  <a:cubicBezTo>
                    <a:pt x="75934" y="1011555"/>
                    <a:pt x="71458" y="1011555"/>
                    <a:pt x="66981" y="1011555"/>
                  </a:cubicBezTo>
                  <a:cubicBezTo>
                    <a:pt x="64714" y="1011574"/>
                    <a:pt x="62438" y="1011355"/>
                    <a:pt x="60218" y="1010888"/>
                  </a:cubicBezTo>
                  <a:lnTo>
                    <a:pt x="56789" y="1010317"/>
                  </a:lnTo>
                  <a:lnTo>
                    <a:pt x="53551" y="1009269"/>
                  </a:lnTo>
                  <a:cubicBezTo>
                    <a:pt x="44816" y="1006240"/>
                    <a:pt x="37120" y="1000782"/>
                    <a:pt x="31357" y="993553"/>
                  </a:cubicBezTo>
                  <a:cubicBezTo>
                    <a:pt x="25680" y="986323"/>
                    <a:pt x="21147" y="978255"/>
                    <a:pt x="17927" y="969645"/>
                  </a:cubicBezTo>
                  <a:cubicBezTo>
                    <a:pt x="14708" y="960996"/>
                    <a:pt x="12279" y="952071"/>
                    <a:pt x="10688" y="942975"/>
                  </a:cubicBezTo>
                  <a:cubicBezTo>
                    <a:pt x="9164" y="933812"/>
                    <a:pt x="8402" y="924544"/>
                    <a:pt x="8402" y="915257"/>
                  </a:cubicBezTo>
                  <a:cubicBezTo>
                    <a:pt x="8402" y="905732"/>
                    <a:pt x="8402" y="896683"/>
                    <a:pt x="8402" y="887349"/>
                  </a:cubicBezTo>
                  <a:cubicBezTo>
                    <a:pt x="8402" y="867061"/>
                    <a:pt x="8402" y="846963"/>
                    <a:pt x="9164" y="827151"/>
                  </a:cubicBezTo>
                  <a:lnTo>
                    <a:pt x="9164" y="827151"/>
                  </a:lnTo>
                  <a:cubicBezTo>
                    <a:pt x="7459" y="820588"/>
                    <a:pt x="6688" y="813825"/>
                    <a:pt x="6878" y="807053"/>
                  </a:cubicBezTo>
                  <a:lnTo>
                    <a:pt x="6878" y="787051"/>
                  </a:lnTo>
                  <a:cubicBezTo>
                    <a:pt x="6878" y="773811"/>
                    <a:pt x="6878" y="760571"/>
                    <a:pt x="6878" y="747331"/>
                  </a:cubicBezTo>
                  <a:cubicBezTo>
                    <a:pt x="6878" y="734092"/>
                    <a:pt x="6878" y="721042"/>
                    <a:pt x="6878" y="707993"/>
                  </a:cubicBezTo>
                  <a:cubicBezTo>
                    <a:pt x="6878" y="701516"/>
                    <a:pt x="6878" y="695039"/>
                    <a:pt x="6878" y="688467"/>
                  </a:cubicBezTo>
                  <a:cubicBezTo>
                    <a:pt x="6840" y="685181"/>
                    <a:pt x="7526" y="681933"/>
                    <a:pt x="8878" y="678942"/>
                  </a:cubicBezTo>
                  <a:cubicBezTo>
                    <a:pt x="9631" y="677542"/>
                    <a:pt x="10231" y="676075"/>
                    <a:pt x="10688" y="674560"/>
                  </a:cubicBezTo>
                  <a:cubicBezTo>
                    <a:pt x="10926" y="673046"/>
                    <a:pt x="10926" y="671503"/>
                    <a:pt x="10688" y="669988"/>
                  </a:cubicBezTo>
                  <a:cubicBezTo>
                    <a:pt x="10498" y="668417"/>
                    <a:pt x="10079" y="666874"/>
                    <a:pt x="9450" y="665416"/>
                  </a:cubicBezTo>
                  <a:cubicBezTo>
                    <a:pt x="8955" y="663835"/>
                    <a:pt x="8631" y="662206"/>
                    <a:pt x="8497" y="660559"/>
                  </a:cubicBezTo>
                  <a:lnTo>
                    <a:pt x="8497" y="519017"/>
                  </a:lnTo>
                  <a:cubicBezTo>
                    <a:pt x="8497" y="420910"/>
                    <a:pt x="8497" y="328517"/>
                    <a:pt x="8497" y="242792"/>
                  </a:cubicBezTo>
                  <a:lnTo>
                    <a:pt x="8497" y="242792"/>
                  </a:lnTo>
                  <a:cubicBezTo>
                    <a:pt x="4992" y="239344"/>
                    <a:pt x="2430" y="235048"/>
                    <a:pt x="1068" y="230314"/>
                  </a:cubicBezTo>
                  <a:cubicBezTo>
                    <a:pt x="392" y="227990"/>
                    <a:pt x="39" y="225590"/>
                    <a:pt x="20" y="223171"/>
                  </a:cubicBezTo>
                  <a:cubicBezTo>
                    <a:pt x="20" y="220789"/>
                    <a:pt x="20" y="218408"/>
                    <a:pt x="20" y="216027"/>
                  </a:cubicBezTo>
                  <a:cubicBezTo>
                    <a:pt x="20" y="211264"/>
                    <a:pt x="20" y="206502"/>
                    <a:pt x="20" y="201930"/>
                  </a:cubicBezTo>
                  <a:cubicBezTo>
                    <a:pt x="-104" y="197225"/>
                    <a:pt x="344" y="192519"/>
                    <a:pt x="1354" y="187928"/>
                  </a:cubicBezTo>
                  <a:cubicBezTo>
                    <a:pt x="3478" y="178918"/>
                    <a:pt x="7907" y="170612"/>
                    <a:pt x="14212" y="163830"/>
                  </a:cubicBezTo>
                  <a:lnTo>
                    <a:pt x="32024" y="143923"/>
                  </a:lnTo>
                  <a:lnTo>
                    <a:pt x="99175" y="69151"/>
                  </a:lnTo>
                  <a:lnTo>
                    <a:pt x="99175" y="38290"/>
                  </a:lnTo>
                  <a:lnTo>
                    <a:pt x="99652" y="38767"/>
                  </a:lnTo>
                  <a:lnTo>
                    <a:pt x="96604" y="38767"/>
                  </a:lnTo>
                  <a:cubicBezTo>
                    <a:pt x="95518" y="38757"/>
                    <a:pt x="94451" y="38424"/>
                    <a:pt x="93556" y="37814"/>
                  </a:cubicBezTo>
                  <a:cubicBezTo>
                    <a:pt x="91860" y="36576"/>
                    <a:pt x="90898" y="34576"/>
                    <a:pt x="90984" y="32480"/>
                  </a:cubicBezTo>
                  <a:cubicBezTo>
                    <a:pt x="91308" y="29432"/>
                    <a:pt x="93822" y="27079"/>
                    <a:pt x="96889" y="26956"/>
                  </a:cubicBezTo>
                  <a:lnTo>
                    <a:pt x="99652" y="26956"/>
                  </a:lnTo>
                  <a:lnTo>
                    <a:pt x="99175" y="26956"/>
                  </a:lnTo>
                  <a:lnTo>
                    <a:pt x="99175" y="667"/>
                  </a:lnTo>
                  <a:lnTo>
                    <a:pt x="99652" y="667"/>
                  </a:lnTo>
                  <a:lnTo>
                    <a:pt x="218428" y="0"/>
                  </a:lnTo>
                  <a:lnTo>
                    <a:pt x="218428" y="0"/>
                  </a:lnTo>
                  <a:lnTo>
                    <a:pt x="218428" y="26956"/>
                  </a:lnTo>
                  <a:lnTo>
                    <a:pt x="218428" y="26956"/>
                  </a:lnTo>
                  <a:cubicBezTo>
                    <a:pt x="219476" y="26860"/>
                    <a:pt x="220524" y="26860"/>
                    <a:pt x="221572" y="26956"/>
                  </a:cubicBezTo>
                  <a:cubicBezTo>
                    <a:pt x="222639" y="27079"/>
                    <a:pt x="223648" y="27546"/>
                    <a:pt x="224429" y="28289"/>
                  </a:cubicBezTo>
                  <a:cubicBezTo>
                    <a:pt x="225982" y="29556"/>
                    <a:pt x="226744" y="31547"/>
                    <a:pt x="226429" y="33528"/>
                  </a:cubicBezTo>
                  <a:cubicBezTo>
                    <a:pt x="226125" y="35328"/>
                    <a:pt x="225001" y="36881"/>
                    <a:pt x="223381" y="37719"/>
                  </a:cubicBezTo>
                  <a:cubicBezTo>
                    <a:pt x="222610" y="38119"/>
                    <a:pt x="221772" y="38376"/>
                    <a:pt x="220905" y="38481"/>
                  </a:cubicBezTo>
                  <a:lnTo>
                    <a:pt x="220905" y="38481"/>
                  </a:lnTo>
                  <a:lnTo>
                    <a:pt x="220905" y="38481"/>
                  </a:lnTo>
                  <a:lnTo>
                    <a:pt x="220905" y="70485"/>
                  </a:lnTo>
                  <a:lnTo>
                    <a:pt x="285961" y="136684"/>
                  </a:lnTo>
                  <a:lnTo>
                    <a:pt x="302629" y="153733"/>
                  </a:lnTo>
                  <a:lnTo>
                    <a:pt x="308249" y="159544"/>
                  </a:lnTo>
                  <a:lnTo>
                    <a:pt x="302534" y="153829"/>
                  </a:lnTo>
                  <a:lnTo>
                    <a:pt x="285770" y="136874"/>
                  </a:lnTo>
                  <a:lnTo>
                    <a:pt x="220905" y="71247"/>
                  </a:lnTo>
                  <a:lnTo>
                    <a:pt x="220905" y="71247"/>
                  </a:lnTo>
                  <a:lnTo>
                    <a:pt x="220905" y="38671"/>
                  </a:lnTo>
                  <a:lnTo>
                    <a:pt x="220905" y="38671"/>
                  </a:lnTo>
                  <a:cubicBezTo>
                    <a:pt x="222457" y="38890"/>
                    <a:pt x="224048" y="38662"/>
                    <a:pt x="225477" y="38005"/>
                  </a:cubicBezTo>
                  <a:cubicBezTo>
                    <a:pt x="226944" y="37290"/>
                    <a:pt x="227973" y="35900"/>
                    <a:pt x="228239" y="34290"/>
                  </a:cubicBezTo>
                  <a:cubicBezTo>
                    <a:pt x="228468" y="32528"/>
                    <a:pt x="227782" y="30775"/>
                    <a:pt x="226429" y="29623"/>
                  </a:cubicBezTo>
                  <a:cubicBezTo>
                    <a:pt x="225744" y="28994"/>
                    <a:pt x="224877" y="28603"/>
                    <a:pt x="223953" y="28480"/>
                  </a:cubicBezTo>
                  <a:cubicBezTo>
                    <a:pt x="222943" y="28384"/>
                    <a:pt x="221915" y="28384"/>
                    <a:pt x="220905" y="28480"/>
                  </a:cubicBezTo>
                  <a:lnTo>
                    <a:pt x="220905" y="28480"/>
                  </a:lnTo>
                  <a:lnTo>
                    <a:pt x="220905" y="1524"/>
                  </a:lnTo>
                  <a:lnTo>
                    <a:pt x="220905" y="1524"/>
                  </a:lnTo>
                  <a:lnTo>
                    <a:pt x="102128" y="2286"/>
                  </a:lnTo>
                  <a:lnTo>
                    <a:pt x="102604" y="2286"/>
                  </a:lnTo>
                  <a:lnTo>
                    <a:pt x="102604" y="28575"/>
                  </a:lnTo>
                  <a:lnTo>
                    <a:pt x="102128" y="28575"/>
                  </a:lnTo>
                  <a:cubicBezTo>
                    <a:pt x="100414" y="28394"/>
                    <a:pt x="98690" y="28622"/>
                    <a:pt x="97080" y="29242"/>
                  </a:cubicBezTo>
                  <a:cubicBezTo>
                    <a:pt x="95537" y="29994"/>
                    <a:pt x="94518" y="31528"/>
                    <a:pt x="94413" y="33242"/>
                  </a:cubicBezTo>
                  <a:cubicBezTo>
                    <a:pt x="94289" y="35023"/>
                    <a:pt x="95118" y="36728"/>
                    <a:pt x="96604" y="37719"/>
                  </a:cubicBezTo>
                  <a:cubicBezTo>
                    <a:pt x="98309" y="38586"/>
                    <a:pt x="100233" y="38919"/>
                    <a:pt x="102128" y="38671"/>
                  </a:cubicBezTo>
                  <a:lnTo>
                    <a:pt x="102604" y="38671"/>
                  </a:lnTo>
                  <a:lnTo>
                    <a:pt x="102604" y="70485"/>
                  </a:lnTo>
                  <a:lnTo>
                    <a:pt x="102604" y="70485"/>
                  </a:lnTo>
                  <a:lnTo>
                    <a:pt x="35929" y="145351"/>
                  </a:lnTo>
                  <a:lnTo>
                    <a:pt x="18118" y="165354"/>
                  </a:lnTo>
                  <a:cubicBezTo>
                    <a:pt x="11926" y="171993"/>
                    <a:pt x="7592" y="180137"/>
                    <a:pt x="5545" y="188976"/>
                  </a:cubicBezTo>
                  <a:cubicBezTo>
                    <a:pt x="4545" y="193481"/>
                    <a:pt x="4059" y="198082"/>
                    <a:pt x="4116" y="202692"/>
                  </a:cubicBezTo>
                  <a:cubicBezTo>
                    <a:pt x="4116" y="207359"/>
                    <a:pt x="4116" y="212217"/>
                    <a:pt x="4116" y="216789"/>
                  </a:cubicBezTo>
                  <a:cubicBezTo>
                    <a:pt x="3744" y="221485"/>
                    <a:pt x="4097" y="226209"/>
                    <a:pt x="5164" y="230791"/>
                  </a:cubicBezTo>
                  <a:cubicBezTo>
                    <a:pt x="6450" y="235325"/>
                    <a:pt x="8869" y="239458"/>
                    <a:pt x="12212" y="242792"/>
                  </a:cubicBezTo>
                  <a:lnTo>
                    <a:pt x="12212" y="242792"/>
                  </a:lnTo>
                  <a:lnTo>
                    <a:pt x="12212" y="242792"/>
                  </a:lnTo>
                  <a:cubicBezTo>
                    <a:pt x="12212" y="328041"/>
                    <a:pt x="12212" y="420719"/>
                    <a:pt x="12212" y="519017"/>
                  </a:cubicBezTo>
                  <a:lnTo>
                    <a:pt x="12212" y="660559"/>
                  </a:lnTo>
                  <a:cubicBezTo>
                    <a:pt x="12355" y="662102"/>
                    <a:pt x="12650" y="663635"/>
                    <a:pt x="13069" y="665131"/>
                  </a:cubicBezTo>
                  <a:cubicBezTo>
                    <a:pt x="13727" y="666655"/>
                    <a:pt x="14174" y="668255"/>
                    <a:pt x="14403" y="669893"/>
                  </a:cubicBezTo>
                  <a:cubicBezTo>
                    <a:pt x="14689" y="671560"/>
                    <a:pt x="14689" y="673275"/>
                    <a:pt x="14403" y="674941"/>
                  </a:cubicBezTo>
                  <a:cubicBezTo>
                    <a:pt x="14012" y="676542"/>
                    <a:pt x="13403" y="678085"/>
                    <a:pt x="12593" y="679513"/>
                  </a:cubicBezTo>
                  <a:cubicBezTo>
                    <a:pt x="11212" y="682495"/>
                    <a:pt x="10555" y="685762"/>
                    <a:pt x="10688" y="689038"/>
                  </a:cubicBezTo>
                  <a:cubicBezTo>
                    <a:pt x="10688" y="695515"/>
                    <a:pt x="10688" y="701992"/>
                    <a:pt x="10688" y="708088"/>
                  </a:cubicBezTo>
                  <a:cubicBezTo>
                    <a:pt x="10688" y="721138"/>
                    <a:pt x="10688" y="734282"/>
                    <a:pt x="10212" y="747427"/>
                  </a:cubicBezTo>
                  <a:cubicBezTo>
                    <a:pt x="9736" y="760571"/>
                    <a:pt x="10212" y="773906"/>
                    <a:pt x="10212" y="787146"/>
                  </a:cubicBezTo>
                  <a:lnTo>
                    <a:pt x="10212" y="807148"/>
                  </a:lnTo>
                  <a:cubicBezTo>
                    <a:pt x="10059" y="813797"/>
                    <a:pt x="10831" y="820426"/>
                    <a:pt x="12498" y="826865"/>
                  </a:cubicBezTo>
                  <a:lnTo>
                    <a:pt x="12498" y="826865"/>
                  </a:lnTo>
                  <a:cubicBezTo>
                    <a:pt x="12498" y="846677"/>
                    <a:pt x="12022" y="866870"/>
                    <a:pt x="11736" y="887063"/>
                  </a:cubicBezTo>
                  <a:lnTo>
                    <a:pt x="11736" y="914972"/>
                  </a:lnTo>
                  <a:cubicBezTo>
                    <a:pt x="11650" y="924163"/>
                    <a:pt x="12384" y="933345"/>
                    <a:pt x="13927" y="942404"/>
                  </a:cubicBezTo>
                  <a:cubicBezTo>
                    <a:pt x="15479" y="951443"/>
                    <a:pt x="17899" y="960310"/>
                    <a:pt x="21166" y="968883"/>
                  </a:cubicBezTo>
                  <a:cubicBezTo>
                    <a:pt x="24290" y="977370"/>
                    <a:pt x="28719" y="985304"/>
                    <a:pt x="34310" y="992410"/>
                  </a:cubicBezTo>
                  <a:cubicBezTo>
                    <a:pt x="39854" y="999487"/>
                    <a:pt x="47331" y="1004811"/>
                    <a:pt x="55837" y="1007745"/>
                  </a:cubicBezTo>
                  <a:cubicBezTo>
                    <a:pt x="64476" y="1009936"/>
                    <a:pt x="73420" y="1010717"/>
                    <a:pt x="82316" y="1010031"/>
                  </a:cubicBezTo>
                  <a:lnTo>
                    <a:pt x="88984" y="1010031"/>
                  </a:lnTo>
                  <a:cubicBezTo>
                    <a:pt x="91174" y="1010174"/>
                    <a:pt x="93365" y="1010174"/>
                    <a:pt x="95556" y="1010031"/>
                  </a:cubicBezTo>
                  <a:cubicBezTo>
                    <a:pt x="99871" y="1009507"/>
                    <a:pt x="103928" y="1007678"/>
                    <a:pt x="107176" y="1004792"/>
                  </a:cubicBezTo>
                  <a:cubicBezTo>
                    <a:pt x="108719" y="1003278"/>
                    <a:pt x="110129" y="1001620"/>
                    <a:pt x="111367" y="999839"/>
                  </a:cubicBezTo>
                  <a:lnTo>
                    <a:pt x="115558" y="994600"/>
                  </a:lnTo>
                  <a:cubicBezTo>
                    <a:pt x="117301" y="992857"/>
                    <a:pt x="119826" y="992133"/>
                    <a:pt x="122226" y="992696"/>
                  </a:cubicBezTo>
                  <a:cubicBezTo>
                    <a:pt x="124636" y="993229"/>
                    <a:pt x="126617" y="994953"/>
                    <a:pt x="127465" y="997267"/>
                  </a:cubicBezTo>
                  <a:lnTo>
                    <a:pt x="126798" y="996791"/>
                  </a:lnTo>
                  <a:lnTo>
                    <a:pt x="127465" y="997267"/>
                  </a:lnTo>
                  <a:cubicBezTo>
                    <a:pt x="128789" y="1000982"/>
                    <a:pt x="131094" y="1004268"/>
                    <a:pt x="134132" y="1006792"/>
                  </a:cubicBezTo>
                  <a:cubicBezTo>
                    <a:pt x="137133" y="1009183"/>
                    <a:pt x="140714" y="1010726"/>
                    <a:pt x="144514" y="1011269"/>
                  </a:cubicBezTo>
                  <a:cubicBezTo>
                    <a:pt x="146419" y="1011412"/>
                    <a:pt x="148324" y="1011412"/>
                    <a:pt x="150229" y="1011269"/>
                  </a:cubicBezTo>
                  <a:lnTo>
                    <a:pt x="154230" y="1011269"/>
                  </a:lnTo>
                  <a:lnTo>
                    <a:pt x="166041" y="1011269"/>
                  </a:lnTo>
                  <a:lnTo>
                    <a:pt x="189377" y="1011269"/>
                  </a:lnTo>
                  <a:lnTo>
                    <a:pt x="195187" y="1011269"/>
                  </a:lnTo>
                  <a:cubicBezTo>
                    <a:pt x="197054" y="1011469"/>
                    <a:pt x="198940" y="1011469"/>
                    <a:pt x="200807" y="1011269"/>
                  </a:cubicBezTo>
                  <a:cubicBezTo>
                    <a:pt x="204417" y="1010355"/>
                    <a:pt x="207408" y="1007821"/>
                    <a:pt x="208903" y="1004411"/>
                  </a:cubicBezTo>
                  <a:cubicBezTo>
                    <a:pt x="209237" y="1003468"/>
                    <a:pt x="209618" y="1002544"/>
                    <a:pt x="210046" y="1001649"/>
                  </a:cubicBezTo>
                  <a:cubicBezTo>
                    <a:pt x="210561" y="1000735"/>
                    <a:pt x="211275" y="999954"/>
                    <a:pt x="212142" y="999363"/>
                  </a:cubicBezTo>
                  <a:cubicBezTo>
                    <a:pt x="213942" y="998182"/>
                    <a:pt x="216152" y="997801"/>
                    <a:pt x="218238" y="998315"/>
                  </a:cubicBezTo>
                  <a:cubicBezTo>
                    <a:pt x="219238" y="998668"/>
                    <a:pt x="220172" y="999182"/>
                    <a:pt x="221000" y="999839"/>
                  </a:cubicBezTo>
                  <a:cubicBezTo>
                    <a:pt x="221743" y="1000544"/>
                    <a:pt x="222381" y="1001344"/>
                    <a:pt x="222905" y="1002221"/>
                  </a:cubicBezTo>
                  <a:cubicBezTo>
                    <a:pt x="223953" y="1003840"/>
                    <a:pt x="224905" y="1005554"/>
                    <a:pt x="226048" y="1006983"/>
                  </a:cubicBezTo>
                  <a:cubicBezTo>
                    <a:pt x="228334" y="1009964"/>
                    <a:pt x="231821" y="1011774"/>
                    <a:pt x="235573" y="1011936"/>
                  </a:cubicBezTo>
                  <a:lnTo>
                    <a:pt x="258338" y="1011936"/>
                  </a:lnTo>
                  <a:cubicBezTo>
                    <a:pt x="262062" y="1012098"/>
                    <a:pt x="265796" y="1011869"/>
                    <a:pt x="269482" y="1011269"/>
                  </a:cubicBezTo>
                  <a:cubicBezTo>
                    <a:pt x="276769" y="1010002"/>
                    <a:pt x="283608" y="1006926"/>
                    <a:pt x="289390" y="1002316"/>
                  </a:cubicBezTo>
                  <a:cubicBezTo>
                    <a:pt x="292257" y="1000049"/>
                    <a:pt x="294819" y="997429"/>
                    <a:pt x="297010" y="994505"/>
                  </a:cubicBezTo>
                  <a:cubicBezTo>
                    <a:pt x="299124" y="991495"/>
                    <a:pt x="300972" y="988314"/>
                    <a:pt x="302534" y="984980"/>
                  </a:cubicBezTo>
                  <a:cubicBezTo>
                    <a:pt x="305773" y="978437"/>
                    <a:pt x="308325" y="971569"/>
                    <a:pt x="310154" y="964501"/>
                  </a:cubicBezTo>
                  <a:cubicBezTo>
                    <a:pt x="311935" y="957501"/>
                    <a:pt x="313116" y="950366"/>
                    <a:pt x="313678" y="943165"/>
                  </a:cubicBezTo>
                  <a:cubicBezTo>
                    <a:pt x="314155" y="936022"/>
                    <a:pt x="313678" y="928783"/>
                    <a:pt x="313678" y="921639"/>
                  </a:cubicBezTo>
                  <a:lnTo>
                    <a:pt x="313678" y="838390"/>
                  </a:lnTo>
                  <a:cubicBezTo>
                    <a:pt x="311431" y="835114"/>
                    <a:pt x="310269" y="831218"/>
                    <a:pt x="310345" y="827246"/>
                  </a:cubicBezTo>
                  <a:cubicBezTo>
                    <a:pt x="310402" y="823512"/>
                    <a:pt x="311602" y="819893"/>
                    <a:pt x="313774" y="816864"/>
                  </a:cubicBezTo>
                  <a:lnTo>
                    <a:pt x="313774" y="816864"/>
                  </a:lnTo>
                  <a:cubicBezTo>
                    <a:pt x="313774" y="770096"/>
                    <a:pt x="313774" y="725043"/>
                    <a:pt x="313774" y="682466"/>
                  </a:cubicBezTo>
                  <a:lnTo>
                    <a:pt x="313774" y="682466"/>
                  </a:lnTo>
                  <a:cubicBezTo>
                    <a:pt x="311221" y="679971"/>
                    <a:pt x="309830" y="676513"/>
                    <a:pt x="309964" y="672941"/>
                  </a:cubicBezTo>
                  <a:cubicBezTo>
                    <a:pt x="310049" y="669627"/>
                    <a:pt x="311373" y="666464"/>
                    <a:pt x="313678" y="664083"/>
                  </a:cubicBezTo>
                  <a:lnTo>
                    <a:pt x="313678" y="664083"/>
                  </a:lnTo>
                  <a:cubicBezTo>
                    <a:pt x="313678" y="474155"/>
                    <a:pt x="313678" y="325946"/>
                    <a:pt x="313678" y="239935"/>
                  </a:cubicBezTo>
                  <a:lnTo>
                    <a:pt x="313678" y="239935"/>
                  </a:lnTo>
                  <a:cubicBezTo>
                    <a:pt x="318489" y="235391"/>
                    <a:pt x="321527" y="229276"/>
                    <a:pt x="322251" y="222694"/>
                  </a:cubicBezTo>
                  <a:cubicBezTo>
                    <a:pt x="322251" y="219646"/>
                    <a:pt x="322251" y="216694"/>
                    <a:pt x="322251" y="213741"/>
                  </a:cubicBezTo>
                  <a:lnTo>
                    <a:pt x="322251" y="205454"/>
                  </a:lnTo>
                  <a:cubicBezTo>
                    <a:pt x="322499" y="200501"/>
                    <a:pt x="322499" y="195548"/>
                    <a:pt x="322251" y="190595"/>
                  </a:cubicBezTo>
                  <a:cubicBezTo>
                    <a:pt x="321727" y="186566"/>
                    <a:pt x="320765" y="182604"/>
                    <a:pt x="319393" y="178784"/>
                  </a:cubicBezTo>
                  <a:cubicBezTo>
                    <a:pt x="317479" y="173612"/>
                    <a:pt x="314745" y="168792"/>
                    <a:pt x="311297" y="164497"/>
                  </a:cubicBezTo>
                  <a:cubicBezTo>
                    <a:pt x="310478" y="163363"/>
                    <a:pt x="309592" y="162277"/>
                    <a:pt x="308630" y="16125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4" name="任意多边形: 形状 1493"/>
            <p:cNvSpPr/>
            <p:nvPr>
              <p:custDataLst>
                <p:tags r:id="rId36"/>
              </p:custDataLst>
            </p:nvPr>
          </p:nvSpPr>
          <p:spPr>
            <a:xfrm>
              <a:off x="4395692" y="5126955"/>
              <a:ext cx="119157" cy="1214"/>
            </a:xfrm>
            <a:custGeom>
              <a:avLst/>
              <a:gdLst>
                <a:gd name="connsiteX0" fmla="*/ 119158 w 119157"/>
                <a:gd name="connsiteY0" fmla="*/ 220 h 1214"/>
                <a:gd name="connsiteX1" fmla="*/ 59531 w 119157"/>
                <a:gd name="connsiteY1" fmla="*/ 1173 h 1214"/>
                <a:gd name="connsiteX2" fmla="*/ 0 w 119157"/>
                <a:gd name="connsiteY2" fmla="*/ 1173 h 1214"/>
                <a:gd name="connsiteX3" fmla="*/ 59531 w 119157"/>
                <a:gd name="connsiteY3" fmla="*/ 220 h 1214"/>
                <a:gd name="connsiteX4" fmla="*/ 119158 w 119157"/>
                <a:gd name="connsiteY4" fmla="*/ 220 h 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57" h="1214">
                  <a:moveTo>
                    <a:pt x="119158" y="220"/>
                  </a:moveTo>
                  <a:cubicBezTo>
                    <a:pt x="119158" y="220"/>
                    <a:pt x="92488" y="1077"/>
                    <a:pt x="59531" y="1173"/>
                  </a:cubicBezTo>
                  <a:cubicBezTo>
                    <a:pt x="26575" y="1268"/>
                    <a:pt x="0" y="1173"/>
                    <a:pt x="0" y="1173"/>
                  </a:cubicBezTo>
                  <a:cubicBezTo>
                    <a:pt x="0" y="1173"/>
                    <a:pt x="26670" y="410"/>
                    <a:pt x="59531" y="220"/>
                  </a:cubicBezTo>
                  <a:cubicBezTo>
                    <a:pt x="92392" y="30"/>
                    <a:pt x="119158" y="-161"/>
                    <a:pt x="119158" y="22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5" name="任意多边形: 形状 1494"/>
            <p:cNvSpPr/>
            <p:nvPr>
              <p:custDataLst>
                <p:tags r:id="rId37"/>
              </p:custDataLst>
            </p:nvPr>
          </p:nvSpPr>
          <p:spPr>
            <a:xfrm>
              <a:off x="4396358" y="5138129"/>
              <a:ext cx="121920" cy="1333"/>
            </a:xfrm>
            <a:custGeom>
              <a:avLst/>
              <a:gdLst>
                <a:gd name="connsiteX0" fmla="*/ 121920 w 121920"/>
                <a:gd name="connsiteY0" fmla="*/ 667 h 1333"/>
                <a:gd name="connsiteX1" fmla="*/ 60960 w 121920"/>
                <a:gd name="connsiteY1" fmla="*/ 1334 h 1333"/>
                <a:gd name="connsiteX2" fmla="*/ 0 w 121920"/>
                <a:gd name="connsiteY2" fmla="*/ 667 h 1333"/>
                <a:gd name="connsiteX3" fmla="*/ 60960 w 121920"/>
                <a:gd name="connsiteY3" fmla="*/ 0 h 1333"/>
                <a:gd name="connsiteX4" fmla="*/ 121920 w 121920"/>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333">
                  <a:moveTo>
                    <a:pt x="121920" y="667"/>
                  </a:moveTo>
                  <a:cubicBezTo>
                    <a:pt x="121920" y="667"/>
                    <a:pt x="94583" y="1334"/>
                    <a:pt x="60960" y="1334"/>
                  </a:cubicBezTo>
                  <a:cubicBezTo>
                    <a:pt x="27337" y="1334"/>
                    <a:pt x="0" y="1334"/>
                    <a:pt x="0" y="667"/>
                  </a:cubicBezTo>
                  <a:cubicBezTo>
                    <a:pt x="0" y="0"/>
                    <a:pt x="27242" y="0"/>
                    <a:pt x="60960" y="0"/>
                  </a:cubicBezTo>
                  <a:cubicBezTo>
                    <a:pt x="94679" y="0"/>
                    <a:pt x="121920" y="286"/>
                    <a:pt x="121920"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6" name="任意多边形: 形状 1495"/>
            <p:cNvSpPr/>
            <p:nvPr>
              <p:custDataLst>
                <p:tags r:id="rId38"/>
              </p:custDataLst>
            </p:nvPr>
          </p:nvSpPr>
          <p:spPr>
            <a:xfrm>
              <a:off x="4396358" y="5147559"/>
              <a:ext cx="118491" cy="1333"/>
            </a:xfrm>
            <a:custGeom>
              <a:avLst/>
              <a:gdLst>
                <a:gd name="connsiteX0" fmla="*/ 118491 w 118491"/>
                <a:gd name="connsiteY0" fmla="*/ 667 h 1333"/>
                <a:gd name="connsiteX1" fmla="*/ 59246 w 118491"/>
                <a:gd name="connsiteY1" fmla="*/ 1333 h 1333"/>
                <a:gd name="connsiteX2" fmla="*/ 0 w 118491"/>
                <a:gd name="connsiteY2" fmla="*/ 667 h 1333"/>
                <a:gd name="connsiteX3" fmla="*/ 59246 w 118491"/>
                <a:gd name="connsiteY3" fmla="*/ 0 h 1333"/>
                <a:gd name="connsiteX4" fmla="*/ 118491 w 118491"/>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91" h="1333">
                  <a:moveTo>
                    <a:pt x="118491" y="667"/>
                  </a:moveTo>
                  <a:cubicBezTo>
                    <a:pt x="118491" y="667"/>
                    <a:pt x="91916" y="1333"/>
                    <a:pt x="59246" y="1333"/>
                  </a:cubicBezTo>
                  <a:cubicBezTo>
                    <a:pt x="26575" y="1333"/>
                    <a:pt x="0" y="1333"/>
                    <a:pt x="0" y="667"/>
                  </a:cubicBezTo>
                  <a:cubicBezTo>
                    <a:pt x="0" y="0"/>
                    <a:pt x="26479" y="0"/>
                    <a:pt x="59246" y="0"/>
                  </a:cubicBezTo>
                  <a:cubicBezTo>
                    <a:pt x="92012" y="0"/>
                    <a:pt x="118491" y="286"/>
                    <a:pt x="118491"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7" name="任意多边形: 形状 1496"/>
            <p:cNvSpPr/>
            <p:nvPr>
              <p:custDataLst>
                <p:tags r:id="rId39"/>
              </p:custDataLst>
            </p:nvPr>
          </p:nvSpPr>
          <p:spPr>
            <a:xfrm>
              <a:off x="4396358" y="5156989"/>
              <a:ext cx="118491" cy="1333"/>
            </a:xfrm>
            <a:custGeom>
              <a:avLst/>
              <a:gdLst>
                <a:gd name="connsiteX0" fmla="*/ 118491 w 118491"/>
                <a:gd name="connsiteY0" fmla="*/ 667 h 1333"/>
                <a:gd name="connsiteX1" fmla="*/ 59246 w 118491"/>
                <a:gd name="connsiteY1" fmla="*/ 1333 h 1333"/>
                <a:gd name="connsiteX2" fmla="*/ 0 w 118491"/>
                <a:gd name="connsiteY2" fmla="*/ 667 h 1333"/>
                <a:gd name="connsiteX3" fmla="*/ 59246 w 118491"/>
                <a:gd name="connsiteY3" fmla="*/ 0 h 1333"/>
                <a:gd name="connsiteX4" fmla="*/ 118491 w 118491"/>
                <a:gd name="connsiteY4" fmla="*/ 667 h 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91" h="1333">
                  <a:moveTo>
                    <a:pt x="118491" y="667"/>
                  </a:moveTo>
                  <a:cubicBezTo>
                    <a:pt x="118491" y="667"/>
                    <a:pt x="91916" y="1333"/>
                    <a:pt x="59246" y="1333"/>
                  </a:cubicBezTo>
                  <a:cubicBezTo>
                    <a:pt x="26575" y="1333"/>
                    <a:pt x="0" y="1333"/>
                    <a:pt x="0" y="667"/>
                  </a:cubicBezTo>
                  <a:cubicBezTo>
                    <a:pt x="0" y="0"/>
                    <a:pt x="26479" y="0"/>
                    <a:pt x="59246" y="0"/>
                  </a:cubicBezTo>
                  <a:cubicBezTo>
                    <a:pt x="92012" y="0"/>
                    <a:pt x="118491" y="286"/>
                    <a:pt x="118491"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8" name="任意多边形: 形状 1497"/>
            <p:cNvSpPr/>
            <p:nvPr>
              <p:custDataLst>
                <p:tags r:id="rId40"/>
              </p:custDataLst>
            </p:nvPr>
          </p:nvSpPr>
          <p:spPr>
            <a:xfrm>
              <a:off x="4394454" y="5138986"/>
              <a:ext cx="119824" cy="7686"/>
            </a:xfrm>
            <a:custGeom>
              <a:avLst/>
              <a:gdLst>
                <a:gd name="connsiteX0" fmla="*/ 1905 w 119824"/>
                <a:gd name="connsiteY0" fmla="*/ 0 h 7686"/>
                <a:gd name="connsiteX1" fmla="*/ 10287 w 119824"/>
                <a:gd name="connsiteY1" fmla="*/ 6191 h 7686"/>
                <a:gd name="connsiteX2" fmla="*/ 20860 w 119824"/>
                <a:gd name="connsiteY2" fmla="*/ 7429 h 7686"/>
                <a:gd name="connsiteX3" fmla="*/ 113729 w 119824"/>
                <a:gd name="connsiteY3" fmla="*/ 3810 h 7686"/>
                <a:gd name="connsiteX4" fmla="*/ 119825 w 119824"/>
                <a:gd name="connsiteY4" fmla="*/ 381 h 7686"/>
                <a:gd name="connsiteX5" fmla="*/ 104966 w 119824"/>
                <a:gd name="connsiteY5" fmla="*/ 381 h 7686"/>
                <a:gd name="connsiteX6" fmla="*/ 16288 w 119824"/>
                <a:gd name="connsiteY6" fmla="*/ 381 h 7686"/>
                <a:gd name="connsiteX7" fmla="*/ 0 w 119824"/>
                <a:gd name="connsiteY7" fmla="*/ 381 h 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824" h="7686">
                  <a:moveTo>
                    <a:pt x="1905" y="0"/>
                  </a:moveTo>
                  <a:cubicBezTo>
                    <a:pt x="3762" y="3096"/>
                    <a:pt x="6782" y="5334"/>
                    <a:pt x="10287" y="6191"/>
                  </a:cubicBezTo>
                  <a:cubicBezTo>
                    <a:pt x="13735" y="7077"/>
                    <a:pt x="17297" y="7496"/>
                    <a:pt x="20860" y="7429"/>
                  </a:cubicBezTo>
                  <a:cubicBezTo>
                    <a:pt x="51864" y="8268"/>
                    <a:pt x="82887" y="7058"/>
                    <a:pt x="113729" y="3810"/>
                  </a:cubicBezTo>
                  <a:cubicBezTo>
                    <a:pt x="116205" y="3810"/>
                    <a:pt x="119253" y="2762"/>
                    <a:pt x="119825" y="381"/>
                  </a:cubicBezTo>
                  <a:cubicBezTo>
                    <a:pt x="114871" y="381"/>
                    <a:pt x="110300" y="381"/>
                    <a:pt x="104966" y="381"/>
                  </a:cubicBezTo>
                  <a:cubicBezTo>
                    <a:pt x="75371" y="381"/>
                    <a:pt x="45815" y="381"/>
                    <a:pt x="16288" y="381"/>
                  </a:cubicBezTo>
                  <a:lnTo>
                    <a:pt x="0" y="381"/>
                  </a:lnTo>
                </a:path>
              </a:pathLst>
            </a:custGeom>
            <a:solidFill>
              <a:srgbClr val="E0E0E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9" name="任意多边形: 形状 1498"/>
            <p:cNvSpPr/>
            <p:nvPr>
              <p:custDataLst>
                <p:tags r:id="rId41"/>
              </p:custDataLst>
            </p:nvPr>
          </p:nvSpPr>
          <p:spPr>
            <a:xfrm>
              <a:off x="4375689" y="5011065"/>
              <a:ext cx="155257" cy="108489"/>
            </a:xfrm>
            <a:custGeom>
              <a:avLst/>
              <a:gdLst>
                <a:gd name="connsiteX0" fmla="*/ 0 w 155257"/>
                <a:gd name="connsiteY0" fmla="*/ 108490 h 108489"/>
                <a:gd name="connsiteX1" fmla="*/ 0 w 155257"/>
                <a:gd name="connsiteY1" fmla="*/ 18288 h 108489"/>
                <a:gd name="connsiteX2" fmla="*/ 80963 w 155257"/>
                <a:gd name="connsiteY2" fmla="*/ 0 h 108489"/>
                <a:gd name="connsiteX3" fmla="*/ 155258 w 155257"/>
                <a:gd name="connsiteY3" fmla="*/ 21050 h 108489"/>
                <a:gd name="connsiteX4" fmla="*/ 155258 w 155257"/>
                <a:gd name="connsiteY4" fmla="*/ 108490 h 10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7" h="108489">
                  <a:moveTo>
                    <a:pt x="0" y="108490"/>
                  </a:moveTo>
                  <a:lnTo>
                    <a:pt x="0" y="18288"/>
                  </a:lnTo>
                  <a:cubicBezTo>
                    <a:pt x="0" y="18288"/>
                    <a:pt x="-857" y="0"/>
                    <a:pt x="80963" y="0"/>
                  </a:cubicBezTo>
                  <a:cubicBezTo>
                    <a:pt x="155448" y="0"/>
                    <a:pt x="155258" y="21050"/>
                    <a:pt x="155258" y="21050"/>
                  </a:cubicBezTo>
                  <a:lnTo>
                    <a:pt x="155258" y="108490"/>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0" name="任意多边形: 形状 1499"/>
            <p:cNvSpPr/>
            <p:nvPr>
              <p:custDataLst>
                <p:tags r:id="rId42"/>
              </p:custDataLst>
            </p:nvPr>
          </p:nvSpPr>
          <p:spPr>
            <a:xfrm>
              <a:off x="4385214" y="5032211"/>
              <a:ext cx="1333" cy="69437"/>
            </a:xfrm>
            <a:custGeom>
              <a:avLst/>
              <a:gdLst>
                <a:gd name="connsiteX0" fmla="*/ 667 w 1333"/>
                <a:gd name="connsiteY0" fmla="*/ 69437 h 69437"/>
                <a:gd name="connsiteX1" fmla="*/ 0 w 1333"/>
                <a:gd name="connsiteY1" fmla="*/ 34766 h 69437"/>
                <a:gd name="connsiteX2" fmla="*/ 667 w 1333"/>
                <a:gd name="connsiteY2" fmla="*/ 0 h 69437"/>
                <a:gd name="connsiteX3" fmla="*/ 1333 w 1333"/>
                <a:gd name="connsiteY3" fmla="*/ 34766 h 69437"/>
                <a:gd name="connsiteX4" fmla="*/ 667 w 1333"/>
                <a:gd name="connsiteY4" fmla="*/ 69437 h 69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69437">
                  <a:moveTo>
                    <a:pt x="667" y="69437"/>
                  </a:moveTo>
                  <a:cubicBezTo>
                    <a:pt x="667" y="69437"/>
                    <a:pt x="0" y="53912"/>
                    <a:pt x="0" y="34766"/>
                  </a:cubicBezTo>
                  <a:cubicBezTo>
                    <a:pt x="0" y="15621"/>
                    <a:pt x="0" y="0"/>
                    <a:pt x="667" y="0"/>
                  </a:cubicBezTo>
                  <a:cubicBezTo>
                    <a:pt x="1333" y="0"/>
                    <a:pt x="1333" y="15526"/>
                    <a:pt x="1333" y="34766"/>
                  </a:cubicBezTo>
                  <a:cubicBezTo>
                    <a:pt x="1333" y="54007"/>
                    <a:pt x="1048" y="69437"/>
                    <a:pt x="667" y="6943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1" name="任意多边形: 形状 1500"/>
            <p:cNvSpPr/>
            <p:nvPr>
              <p:custDataLst>
                <p:tags r:id="rId43"/>
              </p:custDataLst>
            </p:nvPr>
          </p:nvSpPr>
          <p:spPr>
            <a:xfrm>
              <a:off x="4399025" y="5028401"/>
              <a:ext cx="1351" cy="73247"/>
            </a:xfrm>
            <a:custGeom>
              <a:avLst/>
              <a:gdLst>
                <a:gd name="connsiteX0" fmla="*/ 667 w 1351"/>
                <a:gd name="connsiteY0" fmla="*/ 73247 h 73247"/>
                <a:gd name="connsiteX1" fmla="*/ 0 w 1351"/>
                <a:gd name="connsiteY1" fmla="*/ 36671 h 73247"/>
                <a:gd name="connsiteX2" fmla="*/ 667 w 1351"/>
                <a:gd name="connsiteY2" fmla="*/ 0 h 73247"/>
                <a:gd name="connsiteX3" fmla="*/ 1333 w 1351"/>
                <a:gd name="connsiteY3" fmla="*/ 36671 h 73247"/>
                <a:gd name="connsiteX4" fmla="*/ 667 w 1351"/>
                <a:gd name="connsiteY4" fmla="*/ 73247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 h="73247">
                  <a:moveTo>
                    <a:pt x="667" y="73247"/>
                  </a:moveTo>
                  <a:cubicBezTo>
                    <a:pt x="667" y="73247"/>
                    <a:pt x="0" y="56864"/>
                    <a:pt x="0" y="36671"/>
                  </a:cubicBezTo>
                  <a:cubicBezTo>
                    <a:pt x="0" y="16478"/>
                    <a:pt x="0" y="0"/>
                    <a:pt x="667" y="0"/>
                  </a:cubicBezTo>
                  <a:cubicBezTo>
                    <a:pt x="1333" y="0"/>
                    <a:pt x="1333" y="16383"/>
                    <a:pt x="1333" y="36671"/>
                  </a:cubicBezTo>
                  <a:cubicBezTo>
                    <a:pt x="1333" y="56960"/>
                    <a:pt x="1524" y="73247"/>
                    <a:pt x="667" y="7324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2" name="任意多边形: 形状 1501"/>
            <p:cNvSpPr/>
            <p:nvPr>
              <p:custDataLst>
                <p:tags r:id="rId44"/>
              </p:custDataLst>
            </p:nvPr>
          </p:nvSpPr>
          <p:spPr>
            <a:xfrm>
              <a:off x="4412361" y="5025448"/>
              <a:ext cx="1333" cy="76200"/>
            </a:xfrm>
            <a:custGeom>
              <a:avLst/>
              <a:gdLst>
                <a:gd name="connsiteX0" fmla="*/ 667 w 1333"/>
                <a:gd name="connsiteY0" fmla="*/ 76200 h 76200"/>
                <a:gd name="connsiteX1" fmla="*/ 0 w 1333"/>
                <a:gd name="connsiteY1" fmla="*/ 38100 h 76200"/>
                <a:gd name="connsiteX2" fmla="*/ 667 w 1333"/>
                <a:gd name="connsiteY2" fmla="*/ 0 h 76200"/>
                <a:gd name="connsiteX3" fmla="*/ 1333 w 1333"/>
                <a:gd name="connsiteY3" fmla="*/ 38100 h 76200"/>
                <a:gd name="connsiteX4" fmla="*/ 667 w 1333"/>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6200">
                  <a:moveTo>
                    <a:pt x="667" y="76200"/>
                  </a:moveTo>
                  <a:cubicBezTo>
                    <a:pt x="667" y="76200"/>
                    <a:pt x="0" y="59150"/>
                    <a:pt x="0" y="38100"/>
                  </a:cubicBezTo>
                  <a:cubicBezTo>
                    <a:pt x="0" y="17050"/>
                    <a:pt x="0" y="0"/>
                    <a:pt x="667" y="0"/>
                  </a:cubicBezTo>
                  <a:cubicBezTo>
                    <a:pt x="1333" y="0"/>
                    <a:pt x="1333" y="16954"/>
                    <a:pt x="1333" y="38100"/>
                  </a:cubicBezTo>
                  <a:cubicBezTo>
                    <a:pt x="1333" y="59246"/>
                    <a:pt x="1048" y="76200"/>
                    <a:pt x="667" y="7620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3" name="任意多边形: 形状 1502"/>
            <p:cNvSpPr/>
            <p:nvPr>
              <p:custDataLst>
                <p:tags r:id="rId45"/>
              </p:custDataLst>
            </p:nvPr>
          </p:nvSpPr>
          <p:spPr>
            <a:xfrm>
              <a:off x="4425695" y="5023829"/>
              <a:ext cx="1432" cy="77819"/>
            </a:xfrm>
            <a:custGeom>
              <a:avLst/>
              <a:gdLst>
                <a:gd name="connsiteX0" fmla="*/ 762 w 1432"/>
                <a:gd name="connsiteY0" fmla="*/ 77819 h 77819"/>
                <a:gd name="connsiteX1" fmla="*/ 0 w 1432"/>
                <a:gd name="connsiteY1" fmla="*/ 38862 h 77819"/>
                <a:gd name="connsiteX2" fmla="*/ 762 w 1432"/>
                <a:gd name="connsiteY2" fmla="*/ 0 h 77819"/>
                <a:gd name="connsiteX3" fmla="*/ 1429 w 1432"/>
                <a:gd name="connsiteY3" fmla="*/ 38862 h 77819"/>
                <a:gd name="connsiteX4" fmla="*/ 762 w 1432"/>
                <a:gd name="connsiteY4" fmla="*/ 77819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 h="77819">
                  <a:moveTo>
                    <a:pt x="762" y="77819"/>
                  </a:moveTo>
                  <a:cubicBezTo>
                    <a:pt x="762" y="77819"/>
                    <a:pt x="0" y="60388"/>
                    <a:pt x="0" y="38862"/>
                  </a:cubicBezTo>
                  <a:cubicBezTo>
                    <a:pt x="0" y="17336"/>
                    <a:pt x="0" y="0"/>
                    <a:pt x="762" y="0"/>
                  </a:cubicBezTo>
                  <a:cubicBezTo>
                    <a:pt x="1524" y="0"/>
                    <a:pt x="1429" y="17431"/>
                    <a:pt x="1429" y="38862"/>
                  </a:cubicBezTo>
                  <a:cubicBezTo>
                    <a:pt x="1429" y="60293"/>
                    <a:pt x="1048" y="77819"/>
                    <a:pt x="762" y="778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4" name="任意多边形: 形状 1503"/>
            <p:cNvSpPr/>
            <p:nvPr>
              <p:custDataLst>
                <p:tags r:id="rId46"/>
              </p:custDataLst>
            </p:nvPr>
          </p:nvSpPr>
          <p:spPr>
            <a:xfrm>
              <a:off x="4439126" y="5023829"/>
              <a:ext cx="1333" cy="77819"/>
            </a:xfrm>
            <a:custGeom>
              <a:avLst/>
              <a:gdLst>
                <a:gd name="connsiteX0" fmla="*/ 667 w 1333"/>
                <a:gd name="connsiteY0" fmla="*/ 77819 h 77819"/>
                <a:gd name="connsiteX1" fmla="*/ 0 w 1333"/>
                <a:gd name="connsiteY1" fmla="*/ 38862 h 77819"/>
                <a:gd name="connsiteX2" fmla="*/ 667 w 1333"/>
                <a:gd name="connsiteY2" fmla="*/ 0 h 77819"/>
                <a:gd name="connsiteX3" fmla="*/ 1333 w 1333"/>
                <a:gd name="connsiteY3" fmla="*/ 38862 h 77819"/>
                <a:gd name="connsiteX4" fmla="*/ 667 w 1333"/>
                <a:gd name="connsiteY4" fmla="*/ 77819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7819">
                  <a:moveTo>
                    <a:pt x="667" y="77819"/>
                  </a:moveTo>
                  <a:cubicBezTo>
                    <a:pt x="667" y="77819"/>
                    <a:pt x="0" y="60388"/>
                    <a:pt x="0" y="38862"/>
                  </a:cubicBezTo>
                  <a:cubicBezTo>
                    <a:pt x="0" y="17336"/>
                    <a:pt x="0" y="0"/>
                    <a:pt x="667" y="0"/>
                  </a:cubicBezTo>
                  <a:cubicBezTo>
                    <a:pt x="1333" y="0"/>
                    <a:pt x="1333" y="17431"/>
                    <a:pt x="1333" y="38862"/>
                  </a:cubicBezTo>
                  <a:cubicBezTo>
                    <a:pt x="1333" y="60293"/>
                    <a:pt x="1048" y="77819"/>
                    <a:pt x="667" y="778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5" name="任意多边形: 形状 1504"/>
            <p:cNvSpPr/>
            <p:nvPr>
              <p:custDataLst>
                <p:tags r:id="rId47"/>
              </p:custDataLst>
            </p:nvPr>
          </p:nvSpPr>
          <p:spPr>
            <a:xfrm>
              <a:off x="4452461" y="5023829"/>
              <a:ext cx="1333" cy="77819"/>
            </a:xfrm>
            <a:custGeom>
              <a:avLst/>
              <a:gdLst>
                <a:gd name="connsiteX0" fmla="*/ 667 w 1333"/>
                <a:gd name="connsiteY0" fmla="*/ 77819 h 77819"/>
                <a:gd name="connsiteX1" fmla="*/ 0 w 1333"/>
                <a:gd name="connsiteY1" fmla="*/ 38862 h 77819"/>
                <a:gd name="connsiteX2" fmla="*/ 667 w 1333"/>
                <a:gd name="connsiteY2" fmla="*/ 0 h 77819"/>
                <a:gd name="connsiteX3" fmla="*/ 1333 w 1333"/>
                <a:gd name="connsiteY3" fmla="*/ 38862 h 77819"/>
                <a:gd name="connsiteX4" fmla="*/ 667 w 1333"/>
                <a:gd name="connsiteY4" fmla="*/ 77819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7819">
                  <a:moveTo>
                    <a:pt x="667" y="77819"/>
                  </a:moveTo>
                  <a:cubicBezTo>
                    <a:pt x="667" y="77819"/>
                    <a:pt x="0" y="60388"/>
                    <a:pt x="0" y="38862"/>
                  </a:cubicBezTo>
                  <a:cubicBezTo>
                    <a:pt x="0" y="17336"/>
                    <a:pt x="0" y="0"/>
                    <a:pt x="667" y="0"/>
                  </a:cubicBezTo>
                  <a:cubicBezTo>
                    <a:pt x="1333" y="0"/>
                    <a:pt x="1333" y="17431"/>
                    <a:pt x="1333" y="38862"/>
                  </a:cubicBezTo>
                  <a:cubicBezTo>
                    <a:pt x="1333" y="60293"/>
                    <a:pt x="1048" y="77819"/>
                    <a:pt x="667" y="778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6" name="任意多边形: 形状 1505"/>
            <p:cNvSpPr/>
            <p:nvPr>
              <p:custDataLst>
                <p:tags r:id="rId48"/>
              </p:custDataLst>
            </p:nvPr>
          </p:nvSpPr>
          <p:spPr>
            <a:xfrm>
              <a:off x="4465796" y="5023829"/>
              <a:ext cx="1337" cy="77819"/>
            </a:xfrm>
            <a:custGeom>
              <a:avLst/>
              <a:gdLst>
                <a:gd name="connsiteX0" fmla="*/ 667 w 1337"/>
                <a:gd name="connsiteY0" fmla="*/ 77819 h 77819"/>
                <a:gd name="connsiteX1" fmla="*/ 0 w 1337"/>
                <a:gd name="connsiteY1" fmla="*/ 38862 h 77819"/>
                <a:gd name="connsiteX2" fmla="*/ 667 w 1337"/>
                <a:gd name="connsiteY2" fmla="*/ 0 h 77819"/>
                <a:gd name="connsiteX3" fmla="*/ 1333 w 1337"/>
                <a:gd name="connsiteY3" fmla="*/ 38862 h 77819"/>
                <a:gd name="connsiteX4" fmla="*/ 667 w 1337"/>
                <a:gd name="connsiteY4" fmla="*/ 77819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 h="77819">
                  <a:moveTo>
                    <a:pt x="667" y="77819"/>
                  </a:moveTo>
                  <a:cubicBezTo>
                    <a:pt x="667" y="77819"/>
                    <a:pt x="0" y="60388"/>
                    <a:pt x="0" y="38862"/>
                  </a:cubicBezTo>
                  <a:cubicBezTo>
                    <a:pt x="0" y="17336"/>
                    <a:pt x="0" y="0"/>
                    <a:pt x="667" y="0"/>
                  </a:cubicBezTo>
                  <a:cubicBezTo>
                    <a:pt x="1333" y="0"/>
                    <a:pt x="1333" y="17431"/>
                    <a:pt x="1333" y="38862"/>
                  </a:cubicBezTo>
                  <a:cubicBezTo>
                    <a:pt x="1333" y="60293"/>
                    <a:pt x="1429" y="77819"/>
                    <a:pt x="667" y="778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7" name="任意多边形: 形状 1506"/>
            <p:cNvSpPr/>
            <p:nvPr>
              <p:custDataLst>
                <p:tags r:id="rId49"/>
              </p:custDataLst>
            </p:nvPr>
          </p:nvSpPr>
          <p:spPr>
            <a:xfrm>
              <a:off x="4479131" y="5023829"/>
              <a:ext cx="1428" cy="77819"/>
            </a:xfrm>
            <a:custGeom>
              <a:avLst/>
              <a:gdLst>
                <a:gd name="connsiteX0" fmla="*/ 667 w 1428"/>
                <a:gd name="connsiteY0" fmla="*/ 77819 h 77819"/>
                <a:gd name="connsiteX1" fmla="*/ 0 w 1428"/>
                <a:gd name="connsiteY1" fmla="*/ 38862 h 77819"/>
                <a:gd name="connsiteX2" fmla="*/ 667 w 1428"/>
                <a:gd name="connsiteY2" fmla="*/ 0 h 77819"/>
                <a:gd name="connsiteX3" fmla="*/ 1429 w 1428"/>
                <a:gd name="connsiteY3" fmla="*/ 38862 h 77819"/>
                <a:gd name="connsiteX4" fmla="*/ 667 w 1428"/>
                <a:gd name="connsiteY4" fmla="*/ 77819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77819">
                  <a:moveTo>
                    <a:pt x="667" y="77819"/>
                  </a:moveTo>
                  <a:cubicBezTo>
                    <a:pt x="667" y="77819"/>
                    <a:pt x="0" y="60388"/>
                    <a:pt x="0" y="38862"/>
                  </a:cubicBezTo>
                  <a:cubicBezTo>
                    <a:pt x="0" y="17336"/>
                    <a:pt x="0" y="0"/>
                    <a:pt x="667" y="0"/>
                  </a:cubicBezTo>
                  <a:cubicBezTo>
                    <a:pt x="1333" y="0"/>
                    <a:pt x="1429" y="17431"/>
                    <a:pt x="1429" y="38862"/>
                  </a:cubicBezTo>
                  <a:cubicBezTo>
                    <a:pt x="1429" y="60293"/>
                    <a:pt x="1048" y="77819"/>
                    <a:pt x="667" y="778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8" name="任意多边形: 形状 1507"/>
            <p:cNvSpPr/>
            <p:nvPr>
              <p:custDataLst>
                <p:tags r:id="rId50"/>
              </p:custDataLst>
            </p:nvPr>
          </p:nvSpPr>
          <p:spPr>
            <a:xfrm>
              <a:off x="4492466" y="5026020"/>
              <a:ext cx="1432" cy="75628"/>
            </a:xfrm>
            <a:custGeom>
              <a:avLst/>
              <a:gdLst>
                <a:gd name="connsiteX0" fmla="*/ 762 w 1432"/>
                <a:gd name="connsiteY0" fmla="*/ 75629 h 75628"/>
                <a:gd name="connsiteX1" fmla="*/ 0 w 1432"/>
                <a:gd name="connsiteY1" fmla="*/ 38100 h 75628"/>
                <a:gd name="connsiteX2" fmla="*/ 762 w 1432"/>
                <a:gd name="connsiteY2" fmla="*/ 0 h 75628"/>
                <a:gd name="connsiteX3" fmla="*/ 1429 w 1432"/>
                <a:gd name="connsiteY3" fmla="*/ 38100 h 75628"/>
                <a:gd name="connsiteX4" fmla="*/ 762 w 1432"/>
                <a:gd name="connsiteY4" fmla="*/ 75629 h 75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 h="75628">
                  <a:moveTo>
                    <a:pt x="762" y="75629"/>
                  </a:moveTo>
                  <a:cubicBezTo>
                    <a:pt x="762" y="75629"/>
                    <a:pt x="0" y="58864"/>
                    <a:pt x="0" y="38100"/>
                  </a:cubicBezTo>
                  <a:cubicBezTo>
                    <a:pt x="0" y="17336"/>
                    <a:pt x="0" y="0"/>
                    <a:pt x="762" y="0"/>
                  </a:cubicBezTo>
                  <a:cubicBezTo>
                    <a:pt x="1524" y="0"/>
                    <a:pt x="1429" y="16859"/>
                    <a:pt x="1429" y="38100"/>
                  </a:cubicBezTo>
                  <a:cubicBezTo>
                    <a:pt x="1429" y="59341"/>
                    <a:pt x="1143" y="75629"/>
                    <a:pt x="762" y="7562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9" name="任意多边形: 形状 1508"/>
            <p:cNvSpPr/>
            <p:nvPr>
              <p:custDataLst>
                <p:tags r:id="rId51"/>
              </p:custDataLst>
            </p:nvPr>
          </p:nvSpPr>
          <p:spPr>
            <a:xfrm>
              <a:off x="4505896" y="5029544"/>
              <a:ext cx="1333" cy="72104"/>
            </a:xfrm>
            <a:custGeom>
              <a:avLst/>
              <a:gdLst>
                <a:gd name="connsiteX0" fmla="*/ 667 w 1333"/>
                <a:gd name="connsiteY0" fmla="*/ 72104 h 72104"/>
                <a:gd name="connsiteX1" fmla="*/ 0 w 1333"/>
                <a:gd name="connsiteY1" fmla="*/ 36100 h 72104"/>
                <a:gd name="connsiteX2" fmla="*/ 667 w 1333"/>
                <a:gd name="connsiteY2" fmla="*/ 0 h 72104"/>
                <a:gd name="connsiteX3" fmla="*/ 1333 w 1333"/>
                <a:gd name="connsiteY3" fmla="*/ 36100 h 72104"/>
                <a:gd name="connsiteX4" fmla="*/ 667 w 1333"/>
                <a:gd name="connsiteY4" fmla="*/ 72104 h 7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72104">
                  <a:moveTo>
                    <a:pt x="667" y="72104"/>
                  </a:moveTo>
                  <a:cubicBezTo>
                    <a:pt x="667" y="72104"/>
                    <a:pt x="0" y="56007"/>
                    <a:pt x="0" y="36100"/>
                  </a:cubicBezTo>
                  <a:cubicBezTo>
                    <a:pt x="0" y="16193"/>
                    <a:pt x="0" y="0"/>
                    <a:pt x="667" y="0"/>
                  </a:cubicBezTo>
                  <a:cubicBezTo>
                    <a:pt x="1333" y="0"/>
                    <a:pt x="1333" y="16193"/>
                    <a:pt x="1333" y="36100"/>
                  </a:cubicBezTo>
                  <a:cubicBezTo>
                    <a:pt x="1333" y="56007"/>
                    <a:pt x="1048" y="72104"/>
                    <a:pt x="667" y="7210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0" name="任意多边形: 形状 1509"/>
            <p:cNvSpPr/>
            <p:nvPr>
              <p:custDataLst>
                <p:tags r:id="rId52"/>
              </p:custDataLst>
            </p:nvPr>
          </p:nvSpPr>
          <p:spPr>
            <a:xfrm>
              <a:off x="4519231" y="5033640"/>
              <a:ext cx="1333" cy="68008"/>
            </a:xfrm>
            <a:custGeom>
              <a:avLst/>
              <a:gdLst>
                <a:gd name="connsiteX0" fmla="*/ 667 w 1333"/>
                <a:gd name="connsiteY0" fmla="*/ 68009 h 68008"/>
                <a:gd name="connsiteX1" fmla="*/ 0 w 1333"/>
                <a:gd name="connsiteY1" fmla="*/ 34004 h 68008"/>
                <a:gd name="connsiteX2" fmla="*/ 667 w 1333"/>
                <a:gd name="connsiteY2" fmla="*/ 0 h 68008"/>
                <a:gd name="connsiteX3" fmla="*/ 1333 w 1333"/>
                <a:gd name="connsiteY3" fmla="*/ 34004 h 68008"/>
                <a:gd name="connsiteX4" fmla="*/ 667 w 1333"/>
                <a:gd name="connsiteY4" fmla="*/ 68009 h 6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68008">
                  <a:moveTo>
                    <a:pt x="667" y="68009"/>
                  </a:moveTo>
                  <a:cubicBezTo>
                    <a:pt x="667" y="68009"/>
                    <a:pt x="0" y="52769"/>
                    <a:pt x="0" y="34004"/>
                  </a:cubicBezTo>
                  <a:cubicBezTo>
                    <a:pt x="0" y="15240"/>
                    <a:pt x="0" y="0"/>
                    <a:pt x="667" y="0"/>
                  </a:cubicBezTo>
                  <a:cubicBezTo>
                    <a:pt x="1333" y="0"/>
                    <a:pt x="1333" y="15240"/>
                    <a:pt x="1333" y="34004"/>
                  </a:cubicBezTo>
                  <a:cubicBezTo>
                    <a:pt x="1333" y="52769"/>
                    <a:pt x="1048" y="68009"/>
                    <a:pt x="667" y="6800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1" name="任意多边形: 形状 1510"/>
            <p:cNvSpPr/>
            <p:nvPr>
              <p:custDataLst>
                <p:tags r:id="rId53"/>
              </p:custDataLst>
            </p:nvPr>
          </p:nvSpPr>
          <p:spPr>
            <a:xfrm>
              <a:off x="4379309" y="5021924"/>
              <a:ext cx="146018" cy="13906"/>
            </a:xfrm>
            <a:custGeom>
              <a:avLst/>
              <a:gdLst>
                <a:gd name="connsiteX0" fmla="*/ 146018 w 146018"/>
                <a:gd name="connsiteY0" fmla="*/ 13906 h 13906"/>
                <a:gd name="connsiteX1" fmla="*/ 144589 w 146018"/>
                <a:gd name="connsiteY1" fmla="*/ 13906 h 13906"/>
                <a:gd name="connsiteX2" fmla="*/ 140398 w 146018"/>
                <a:gd name="connsiteY2" fmla="*/ 12573 h 13906"/>
                <a:gd name="connsiteX3" fmla="*/ 133826 w 146018"/>
                <a:gd name="connsiteY3" fmla="*/ 10668 h 13906"/>
                <a:gd name="connsiteX4" fmla="*/ 124968 w 146018"/>
                <a:gd name="connsiteY4" fmla="*/ 8287 h 13906"/>
                <a:gd name="connsiteX5" fmla="*/ 114205 w 146018"/>
                <a:gd name="connsiteY5" fmla="*/ 5905 h 13906"/>
                <a:gd name="connsiteX6" fmla="*/ 101632 w 146018"/>
                <a:gd name="connsiteY6" fmla="*/ 3810 h 13906"/>
                <a:gd name="connsiteX7" fmla="*/ 73057 w 146018"/>
                <a:gd name="connsiteY7" fmla="*/ 1810 h 13906"/>
                <a:gd name="connsiteX8" fmla="*/ 44482 w 146018"/>
                <a:gd name="connsiteY8" fmla="*/ 3524 h 13906"/>
                <a:gd name="connsiteX9" fmla="*/ 32004 w 146018"/>
                <a:gd name="connsiteY9" fmla="*/ 5429 h 13906"/>
                <a:gd name="connsiteX10" fmla="*/ 21146 w 146018"/>
                <a:gd name="connsiteY10" fmla="*/ 7715 h 13906"/>
                <a:gd name="connsiteX11" fmla="*/ 12287 w 146018"/>
                <a:gd name="connsiteY11" fmla="*/ 9906 h 13906"/>
                <a:gd name="connsiteX12" fmla="*/ 5715 w 146018"/>
                <a:gd name="connsiteY12" fmla="*/ 11811 h 13906"/>
                <a:gd name="connsiteX13" fmla="*/ 1524 w 146018"/>
                <a:gd name="connsiteY13" fmla="*/ 13049 h 13906"/>
                <a:gd name="connsiteX14" fmla="*/ 0 w 146018"/>
                <a:gd name="connsiteY14" fmla="*/ 13049 h 13906"/>
                <a:gd name="connsiteX15" fmla="*/ 1429 w 146018"/>
                <a:gd name="connsiteY15" fmla="*/ 12382 h 13906"/>
                <a:gd name="connsiteX16" fmla="*/ 5525 w 146018"/>
                <a:gd name="connsiteY16" fmla="*/ 10954 h 13906"/>
                <a:gd name="connsiteX17" fmla="*/ 12097 w 146018"/>
                <a:gd name="connsiteY17" fmla="*/ 8763 h 13906"/>
                <a:gd name="connsiteX18" fmla="*/ 20955 w 146018"/>
                <a:gd name="connsiteY18" fmla="*/ 6382 h 13906"/>
                <a:gd name="connsiteX19" fmla="*/ 31718 w 146018"/>
                <a:gd name="connsiteY19" fmla="*/ 3905 h 13906"/>
                <a:gd name="connsiteX20" fmla="*/ 44291 w 146018"/>
                <a:gd name="connsiteY20" fmla="*/ 1905 h 13906"/>
                <a:gd name="connsiteX21" fmla="*/ 73533 w 146018"/>
                <a:gd name="connsiteY21" fmla="*/ 0 h 13906"/>
                <a:gd name="connsiteX22" fmla="*/ 102584 w 146018"/>
                <a:gd name="connsiteY22" fmla="*/ 2191 h 13906"/>
                <a:gd name="connsiteX23" fmla="*/ 115157 w 146018"/>
                <a:gd name="connsiteY23" fmla="*/ 4477 h 13906"/>
                <a:gd name="connsiteX24" fmla="*/ 126016 w 146018"/>
                <a:gd name="connsiteY24" fmla="*/ 6953 h 13906"/>
                <a:gd name="connsiteX25" fmla="*/ 134779 w 146018"/>
                <a:gd name="connsiteY25" fmla="*/ 9525 h 13906"/>
                <a:gd name="connsiteX26" fmla="*/ 141351 w 146018"/>
                <a:gd name="connsiteY26" fmla="*/ 11716 h 13906"/>
                <a:gd name="connsiteX27" fmla="*/ 145447 w 146018"/>
                <a:gd name="connsiteY27" fmla="*/ 13240 h 13906"/>
                <a:gd name="connsiteX28" fmla="*/ 146018 w 146018"/>
                <a:gd name="connsiteY28" fmla="*/ 13906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018" h="13906">
                  <a:moveTo>
                    <a:pt x="146018" y="13906"/>
                  </a:moveTo>
                  <a:lnTo>
                    <a:pt x="144589" y="13906"/>
                  </a:lnTo>
                  <a:lnTo>
                    <a:pt x="140398" y="12573"/>
                  </a:lnTo>
                  <a:lnTo>
                    <a:pt x="133826" y="10668"/>
                  </a:lnTo>
                  <a:cubicBezTo>
                    <a:pt x="131159" y="9906"/>
                    <a:pt x="128302" y="9049"/>
                    <a:pt x="124968" y="8287"/>
                  </a:cubicBezTo>
                  <a:cubicBezTo>
                    <a:pt x="121634" y="7525"/>
                    <a:pt x="118110" y="6667"/>
                    <a:pt x="114205" y="5905"/>
                  </a:cubicBezTo>
                  <a:cubicBezTo>
                    <a:pt x="110300" y="5143"/>
                    <a:pt x="106108" y="4477"/>
                    <a:pt x="101632" y="3810"/>
                  </a:cubicBezTo>
                  <a:cubicBezTo>
                    <a:pt x="92154" y="2581"/>
                    <a:pt x="82610" y="1914"/>
                    <a:pt x="73057" y="1810"/>
                  </a:cubicBezTo>
                  <a:cubicBezTo>
                    <a:pt x="63503" y="1829"/>
                    <a:pt x="53969" y="2400"/>
                    <a:pt x="44482" y="3524"/>
                  </a:cubicBezTo>
                  <a:cubicBezTo>
                    <a:pt x="40100" y="4096"/>
                    <a:pt x="35814" y="4667"/>
                    <a:pt x="32004" y="5429"/>
                  </a:cubicBezTo>
                  <a:cubicBezTo>
                    <a:pt x="28194" y="6191"/>
                    <a:pt x="24479" y="6953"/>
                    <a:pt x="21146" y="7715"/>
                  </a:cubicBezTo>
                  <a:cubicBezTo>
                    <a:pt x="17812" y="8477"/>
                    <a:pt x="14859" y="9239"/>
                    <a:pt x="12287" y="9906"/>
                  </a:cubicBezTo>
                  <a:lnTo>
                    <a:pt x="5715" y="11811"/>
                  </a:lnTo>
                  <a:lnTo>
                    <a:pt x="1524" y="13049"/>
                  </a:lnTo>
                  <a:lnTo>
                    <a:pt x="0" y="13049"/>
                  </a:lnTo>
                  <a:lnTo>
                    <a:pt x="1429" y="12382"/>
                  </a:lnTo>
                  <a:lnTo>
                    <a:pt x="5525" y="10954"/>
                  </a:lnTo>
                  <a:cubicBezTo>
                    <a:pt x="7334" y="10287"/>
                    <a:pt x="9525" y="9525"/>
                    <a:pt x="12097" y="8763"/>
                  </a:cubicBezTo>
                  <a:cubicBezTo>
                    <a:pt x="14668" y="8001"/>
                    <a:pt x="17621" y="7144"/>
                    <a:pt x="20955" y="6382"/>
                  </a:cubicBezTo>
                  <a:cubicBezTo>
                    <a:pt x="24289" y="5620"/>
                    <a:pt x="27813" y="4667"/>
                    <a:pt x="31718" y="3905"/>
                  </a:cubicBezTo>
                  <a:cubicBezTo>
                    <a:pt x="35623" y="3143"/>
                    <a:pt x="39910" y="2572"/>
                    <a:pt x="44291" y="1905"/>
                  </a:cubicBezTo>
                  <a:cubicBezTo>
                    <a:pt x="53988" y="657"/>
                    <a:pt x="63751" y="19"/>
                    <a:pt x="73533" y="0"/>
                  </a:cubicBezTo>
                  <a:cubicBezTo>
                    <a:pt x="83248" y="152"/>
                    <a:pt x="92955" y="886"/>
                    <a:pt x="102584" y="2191"/>
                  </a:cubicBezTo>
                  <a:cubicBezTo>
                    <a:pt x="107061" y="2953"/>
                    <a:pt x="111252" y="3524"/>
                    <a:pt x="115157" y="4477"/>
                  </a:cubicBezTo>
                  <a:cubicBezTo>
                    <a:pt x="119063" y="5429"/>
                    <a:pt x="122682" y="6096"/>
                    <a:pt x="126016" y="6953"/>
                  </a:cubicBezTo>
                  <a:cubicBezTo>
                    <a:pt x="129350" y="7810"/>
                    <a:pt x="132207" y="8763"/>
                    <a:pt x="134779" y="9525"/>
                  </a:cubicBezTo>
                  <a:cubicBezTo>
                    <a:pt x="137350" y="10287"/>
                    <a:pt x="139541" y="11049"/>
                    <a:pt x="141351" y="11716"/>
                  </a:cubicBezTo>
                  <a:lnTo>
                    <a:pt x="145447" y="13240"/>
                  </a:lnTo>
                  <a:cubicBezTo>
                    <a:pt x="145542" y="13335"/>
                    <a:pt x="146018" y="13906"/>
                    <a:pt x="146018" y="1390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2" name="任意多边形: 形状 1511"/>
            <p:cNvSpPr/>
            <p:nvPr>
              <p:custDataLst>
                <p:tags r:id="rId54"/>
              </p:custDataLst>
            </p:nvPr>
          </p:nvSpPr>
          <p:spPr>
            <a:xfrm>
              <a:off x="4381690" y="5101172"/>
              <a:ext cx="144589" cy="1428"/>
            </a:xfrm>
            <a:custGeom>
              <a:avLst/>
              <a:gdLst>
                <a:gd name="connsiteX0" fmla="*/ 144589 w 144589"/>
                <a:gd name="connsiteY0" fmla="*/ 762 h 1428"/>
                <a:gd name="connsiteX1" fmla="*/ 72295 w 144589"/>
                <a:gd name="connsiteY1" fmla="*/ 1429 h 1428"/>
                <a:gd name="connsiteX2" fmla="*/ 0 w 144589"/>
                <a:gd name="connsiteY2" fmla="*/ 762 h 1428"/>
                <a:gd name="connsiteX3" fmla="*/ 72295 w 144589"/>
                <a:gd name="connsiteY3" fmla="*/ 0 h 1428"/>
                <a:gd name="connsiteX4" fmla="*/ 144589 w 144589"/>
                <a:gd name="connsiteY4" fmla="*/ 762 h 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89" h="1428">
                  <a:moveTo>
                    <a:pt x="144589" y="762"/>
                  </a:moveTo>
                  <a:cubicBezTo>
                    <a:pt x="144589" y="762"/>
                    <a:pt x="112204" y="1429"/>
                    <a:pt x="72295" y="1429"/>
                  </a:cubicBezTo>
                  <a:cubicBezTo>
                    <a:pt x="32385" y="1429"/>
                    <a:pt x="0" y="1429"/>
                    <a:pt x="0" y="762"/>
                  </a:cubicBezTo>
                  <a:cubicBezTo>
                    <a:pt x="0" y="95"/>
                    <a:pt x="32385" y="0"/>
                    <a:pt x="72295" y="0"/>
                  </a:cubicBezTo>
                  <a:cubicBezTo>
                    <a:pt x="112204" y="0"/>
                    <a:pt x="144589" y="381"/>
                    <a:pt x="144589" y="76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3" name="任意多边形: 形状 1512"/>
            <p:cNvSpPr/>
            <p:nvPr>
              <p:custDataLst>
                <p:tags r:id="rId55"/>
              </p:custDataLst>
            </p:nvPr>
          </p:nvSpPr>
          <p:spPr>
            <a:xfrm>
              <a:off x="4305300" y="5470552"/>
              <a:ext cx="303371" cy="215550"/>
            </a:xfrm>
            <a:custGeom>
              <a:avLst/>
              <a:gdLst>
                <a:gd name="connsiteX0" fmla="*/ 0 w 303371"/>
                <a:gd name="connsiteY0" fmla="*/ 0 h 215550"/>
                <a:gd name="connsiteX1" fmla="*/ 303371 w 303371"/>
                <a:gd name="connsiteY1" fmla="*/ 0 h 215550"/>
                <a:gd name="connsiteX2" fmla="*/ 303371 w 303371"/>
                <a:gd name="connsiteY2" fmla="*/ 215551 h 215550"/>
                <a:gd name="connsiteX3" fmla="*/ 0 w 303371"/>
                <a:gd name="connsiteY3" fmla="*/ 215551 h 215550"/>
              </a:gdLst>
              <a:ahLst/>
              <a:cxnLst>
                <a:cxn ang="0">
                  <a:pos x="connsiteX0" y="connsiteY0"/>
                </a:cxn>
                <a:cxn ang="0">
                  <a:pos x="connsiteX1" y="connsiteY1"/>
                </a:cxn>
                <a:cxn ang="0">
                  <a:pos x="connsiteX2" y="connsiteY2"/>
                </a:cxn>
                <a:cxn ang="0">
                  <a:pos x="connsiteX3" y="connsiteY3"/>
                </a:cxn>
              </a:cxnLst>
              <a:rect l="l" t="t" r="r" b="b"/>
              <a:pathLst>
                <a:path w="303371" h="215550">
                  <a:moveTo>
                    <a:pt x="0" y="0"/>
                  </a:moveTo>
                  <a:lnTo>
                    <a:pt x="303371" y="0"/>
                  </a:lnTo>
                  <a:lnTo>
                    <a:pt x="303371" y="215551"/>
                  </a:lnTo>
                  <a:lnTo>
                    <a:pt x="0" y="215551"/>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4" name="任意多边形: 形状 1513"/>
            <p:cNvSpPr/>
            <p:nvPr>
              <p:custDataLst>
                <p:tags r:id="rId56"/>
              </p:custDataLst>
            </p:nvPr>
          </p:nvSpPr>
          <p:spPr>
            <a:xfrm>
              <a:off x="4325302" y="5498936"/>
              <a:ext cx="1333" cy="171450"/>
            </a:xfrm>
            <a:custGeom>
              <a:avLst/>
              <a:gdLst>
                <a:gd name="connsiteX0" fmla="*/ 667 w 1333"/>
                <a:gd name="connsiteY0" fmla="*/ 171450 h 171450"/>
                <a:gd name="connsiteX1" fmla="*/ 0 w 1333"/>
                <a:gd name="connsiteY1" fmla="*/ 85725 h 171450"/>
                <a:gd name="connsiteX2" fmla="*/ 667 w 1333"/>
                <a:gd name="connsiteY2" fmla="*/ 0 h 171450"/>
                <a:gd name="connsiteX3" fmla="*/ 1333 w 1333"/>
                <a:gd name="connsiteY3" fmla="*/ 85725 h 171450"/>
                <a:gd name="connsiteX4" fmla="*/ 667 w 1333"/>
                <a:gd name="connsiteY4" fmla="*/ 17145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 h="171450">
                  <a:moveTo>
                    <a:pt x="667" y="171450"/>
                  </a:moveTo>
                  <a:cubicBezTo>
                    <a:pt x="667" y="171450"/>
                    <a:pt x="0" y="133350"/>
                    <a:pt x="0" y="85725"/>
                  </a:cubicBezTo>
                  <a:cubicBezTo>
                    <a:pt x="0" y="38100"/>
                    <a:pt x="0" y="0"/>
                    <a:pt x="667" y="0"/>
                  </a:cubicBezTo>
                  <a:cubicBezTo>
                    <a:pt x="1333" y="0"/>
                    <a:pt x="1333" y="38100"/>
                    <a:pt x="1333" y="85725"/>
                  </a:cubicBezTo>
                  <a:cubicBezTo>
                    <a:pt x="1333" y="133350"/>
                    <a:pt x="1048" y="171450"/>
                    <a:pt x="667" y="17145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5" name="任意多边形: 形状 1514"/>
            <p:cNvSpPr/>
            <p:nvPr>
              <p:custDataLst>
                <p:tags r:id="rId57"/>
              </p:custDataLst>
            </p:nvPr>
          </p:nvSpPr>
          <p:spPr>
            <a:xfrm>
              <a:off x="4007167" y="5540084"/>
              <a:ext cx="88773" cy="88773"/>
            </a:xfrm>
            <a:custGeom>
              <a:avLst/>
              <a:gdLst>
                <a:gd name="connsiteX0" fmla="*/ 39815 w 88773"/>
                <a:gd name="connsiteY0" fmla="*/ 0 h 88773"/>
                <a:gd name="connsiteX1" fmla="*/ 58483 w 88773"/>
                <a:gd name="connsiteY1" fmla="*/ 27051 h 88773"/>
                <a:gd name="connsiteX2" fmla="*/ 88773 w 88773"/>
                <a:gd name="connsiteY2" fmla="*/ 39814 h 88773"/>
                <a:gd name="connsiteX3" fmla="*/ 61722 w 88773"/>
                <a:gd name="connsiteY3" fmla="*/ 58388 h 88773"/>
                <a:gd name="connsiteX4" fmla="*/ 48958 w 88773"/>
                <a:gd name="connsiteY4" fmla="*/ 88773 h 88773"/>
                <a:gd name="connsiteX5" fmla="*/ 30290 w 88773"/>
                <a:gd name="connsiteY5" fmla="*/ 61722 h 88773"/>
                <a:gd name="connsiteX6" fmla="*/ 0 w 88773"/>
                <a:gd name="connsiteY6" fmla="*/ 48958 h 88773"/>
                <a:gd name="connsiteX7" fmla="*/ 27051 w 88773"/>
                <a:gd name="connsiteY7" fmla="*/ 30289 h 88773"/>
                <a:gd name="connsiteX8" fmla="*/ 39815 w 88773"/>
                <a:gd name="connsiteY8" fmla="*/ 0 h 8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73" h="88773">
                  <a:moveTo>
                    <a:pt x="39815" y="0"/>
                  </a:moveTo>
                  <a:lnTo>
                    <a:pt x="58483" y="27051"/>
                  </a:lnTo>
                  <a:lnTo>
                    <a:pt x="88773" y="39814"/>
                  </a:lnTo>
                  <a:lnTo>
                    <a:pt x="61722" y="58388"/>
                  </a:lnTo>
                  <a:lnTo>
                    <a:pt x="48958" y="88773"/>
                  </a:lnTo>
                  <a:lnTo>
                    <a:pt x="30290" y="61722"/>
                  </a:lnTo>
                  <a:lnTo>
                    <a:pt x="0" y="48958"/>
                  </a:lnTo>
                  <a:lnTo>
                    <a:pt x="27051" y="30289"/>
                  </a:lnTo>
                  <a:lnTo>
                    <a:pt x="39815"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6" name="任意多边形: 形状 1515"/>
            <p:cNvSpPr/>
            <p:nvPr>
              <p:custDataLst>
                <p:tags r:id="rId58"/>
              </p:custDataLst>
            </p:nvPr>
          </p:nvSpPr>
          <p:spPr>
            <a:xfrm>
              <a:off x="4780025" y="5383207"/>
              <a:ext cx="88773" cy="88773"/>
            </a:xfrm>
            <a:custGeom>
              <a:avLst/>
              <a:gdLst>
                <a:gd name="connsiteX0" fmla="*/ 39719 w 88773"/>
                <a:gd name="connsiteY0" fmla="*/ 0 h 88773"/>
                <a:gd name="connsiteX1" fmla="*/ 58388 w 88773"/>
                <a:gd name="connsiteY1" fmla="*/ 27051 h 88773"/>
                <a:gd name="connsiteX2" fmla="*/ 88773 w 88773"/>
                <a:gd name="connsiteY2" fmla="*/ 39814 h 88773"/>
                <a:gd name="connsiteX3" fmla="*/ 61722 w 88773"/>
                <a:gd name="connsiteY3" fmla="*/ 58483 h 88773"/>
                <a:gd name="connsiteX4" fmla="*/ 48958 w 88773"/>
                <a:gd name="connsiteY4" fmla="*/ 88773 h 88773"/>
                <a:gd name="connsiteX5" fmla="*/ 30290 w 88773"/>
                <a:gd name="connsiteY5" fmla="*/ 61722 h 88773"/>
                <a:gd name="connsiteX6" fmla="*/ 0 w 88773"/>
                <a:gd name="connsiteY6" fmla="*/ 49054 h 88773"/>
                <a:gd name="connsiteX7" fmla="*/ 27051 w 88773"/>
                <a:gd name="connsiteY7" fmla="*/ 30289 h 88773"/>
                <a:gd name="connsiteX8" fmla="*/ 39719 w 88773"/>
                <a:gd name="connsiteY8" fmla="*/ 0 h 8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73" h="88773">
                  <a:moveTo>
                    <a:pt x="39719" y="0"/>
                  </a:moveTo>
                  <a:lnTo>
                    <a:pt x="58388" y="27051"/>
                  </a:lnTo>
                  <a:lnTo>
                    <a:pt x="88773" y="39814"/>
                  </a:lnTo>
                  <a:lnTo>
                    <a:pt x="61722" y="58483"/>
                  </a:lnTo>
                  <a:lnTo>
                    <a:pt x="48958" y="88773"/>
                  </a:lnTo>
                  <a:lnTo>
                    <a:pt x="30290" y="61722"/>
                  </a:lnTo>
                  <a:lnTo>
                    <a:pt x="0" y="49054"/>
                  </a:lnTo>
                  <a:lnTo>
                    <a:pt x="27051" y="30289"/>
                  </a:lnTo>
                  <a:lnTo>
                    <a:pt x="39719"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7" name="任意多边形: 形状 1516"/>
            <p:cNvSpPr/>
            <p:nvPr>
              <p:custDataLst>
                <p:tags r:id="rId59"/>
              </p:custDataLst>
            </p:nvPr>
          </p:nvSpPr>
          <p:spPr>
            <a:xfrm>
              <a:off x="4140898" y="5714487"/>
              <a:ext cx="57626" cy="57626"/>
            </a:xfrm>
            <a:custGeom>
              <a:avLst/>
              <a:gdLst>
                <a:gd name="connsiteX0" fmla="*/ 37909 w 57626"/>
                <a:gd name="connsiteY0" fmla="*/ 0 h 57626"/>
                <a:gd name="connsiteX1" fmla="*/ 42196 w 57626"/>
                <a:gd name="connsiteY1" fmla="*/ 21812 h 57626"/>
                <a:gd name="connsiteX2" fmla="*/ 57626 w 57626"/>
                <a:gd name="connsiteY2" fmla="*/ 37814 h 57626"/>
                <a:gd name="connsiteX3" fmla="*/ 35814 w 57626"/>
                <a:gd name="connsiteY3" fmla="*/ 42196 h 57626"/>
                <a:gd name="connsiteX4" fmla="*/ 19717 w 57626"/>
                <a:gd name="connsiteY4" fmla="*/ 57626 h 57626"/>
                <a:gd name="connsiteX5" fmla="*/ 15430 w 57626"/>
                <a:gd name="connsiteY5" fmla="*/ 35719 h 57626"/>
                <a:gd name="connsiteX6" fmla="*/ 0 w 57626"/>
                <a:gd name="connsiteY6" fmla="*/ 19717 h 57626"/>
                <a:gd name="connsiteX7" fmla="*/ 21812 w 57626"/>
                <a:gd name="connsiteY7" fmla="*/ 15430 h 57626"/>
                <a:gd name="connsiteX8" fmla="*/ 37909 w 57626"/>
                <a:gd name="connsiteY8" fmla="*/ 0 h 5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 h="57626">
                  <a:moveTo>
                    <a:pt x="37909" y="0"/>
                  </a:moveTo>
                  <a:lnTo>
                    <a:pt x="42196" y="21812"/>
                  </a:lnTo>
                  <a:lnTo>
                    <a:pt x="57626" y="37814"/>
                  </a:lnTo>
                  <a:lnTo>
                    <a:pt x="35814" y="42196"/>
                  </a:lnTo>
                  <a:lnTo>
                    <a:pt x="19717" y="57626"/>
                  </a:lnTo>
                  <a:lnTo>
                    <a:pt x="15430" y="35719"/>
                  </a:lnTo>
                  <a:lnTo>
                    <a:pt x="0" y="19717"/>
                  </a:lnTo>
                  <a:lnTo>
                    <a:pt x="21812" y="15430"/>
                  </a:lnTo>
                  <a:lnTo>
                    <a:pt x="37909"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8" name="任意多边形: 形状 1517"/>
            <p:cNvSpPr/>
            <p:nvPr>
              <p:custDataLst>
                <p:tags r:id="rId60"/>
              </p:custDataLst>
            </p:nvPr>
          </p:nvSpPr>
          <p:spPr>
            <a:xfrm>
              <a:off x="4699349" y="5247952"/>
              <a:ext cx="57626" cy="57626"/>
            </a:xfrm>
            <a:custGeom>
              <a:avLst/>
              <a:gdLst>
                <a:gd name="connsiteX0" fmla="*/ 37910 w 57626"/>
                <a:gd name="connsiteY0" fmla="*/ 0 h 57626"/>
                <a:gd name="connsiteX1" fmla="*/ 42196 w 57626"/>
                <a:gd name="connsiteY1" fmla="*/ 21908 h 57626"/>
                <a:gd name="connsiteX2" fmla="*/ 57626 w 57626"/>
                <a:gd name="connsiteY2" fmla="*/ 37910 h 57626"/>
                <a:gd name="connsiteX3" fmla="*/ 35814 w 57626"/>
                <a:gd name="connsiteY3" fmla="*/ 42196 h 57626"/>
                <a:gd name="connsiteX4" fmla="*/ 19717 w 57626"/>
                <a:gd name="connsiteY4" fmla="*/ 57626 h 57626"/>
                <a:gd name="connsiteX5" fmla="*/ 15431 w 57626"/>
                <a:gd name="connsiteY5" fmla="*/ 35814 h 57626"/>
                <a:gd name="connsiteX6" fmla="*/ 0 w 57626"/>
                <a:gd name="connsiteY6" fmla="*/ 19812 h 57626"/>
                <a:gd name="connsiteX7" fmla="*/ 21812 w 57626"/>
                <a:gd name="connsiteY7" fmla="*/ 15431 h 57626"/>
                <a:gd name="connsiteX8" fmla="*/ 37910 w 57626"/>
                <a:gd name="connsiteY8" fmla="*/ 0 h 5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 h="57626">
                  <a:moveTo>
                    <a:pt x="37910" y="0"/>
                  </a:moveTo>
                  <a:lnTo>
                    <a:pt x="42196" y="21908"/>
                  </a:lnTo>
                  <a:lnTo>
                    <a:pt x="57626" y="37910"/>
                  </a:lnTo>
                  <a:lnTo>
                    <a:pt x="35814" y="42196"/>
                  </a:lnTo>
                  <a:lnTo>
                    <a:pt x="19717" y="57626"/>
                  </a:lnTo>
                  <a:lnTo>
                    <a:pt x="15431" y="35814"/>
                  </a:lnTo>
                  <a:lnTo>
                    <a:pt x="0" y="19812"/>
                  </a:lnTo>
                  <a:lnTo>
                    <a:pt x="21812" y="15431"/>
                  </a:lnTo>
                  <a:lnTo>
                    <a:pt x="37910"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9" name="任意多边形: 形状 1518"/>
            <p:cNvSpPr/>
            <p:nvPr>
              <p:custDataLst>
                <p:tags r:id="rId61"/>
              </p:custDataLst>
            </p:nvPr>
          </p:nvSpPr>
          <p:spPr>
            <a:xfrm>
              <a:off x="4683061" y="5573136"/>
              <a:ext cx="57530" cy="57626"/>
            </a:xfrm>
            <a:custGeom>
              <a:avLst/>
              <a:gdLst>
                <a:gd name="connsiteX0" fmla="*/ 37814 w 57530"/>
                <a:gd name="connsiteY0" fmla="*/ 0 h 57626"/>
                <a:gd name="connsiteX1" fmla="*/ 42196 w 57530"/>
                <a:gd name="connsiteY1" fmla="*/ 21812 h 57626"/>
                <a:gd name="connsiteX2" fmla="*/ 57531 w 57530"/>
                <a:gd name="connsiteY2" fmla="*/ 37910 h 57626"/>
                <a:gd name="connsiteX3" fmla="*/ 35719 w 57530"/>
                <a:gd name="connsiteY3" fmla="*/ 42196 h 57626"/>
                <a:gd name="connsiteX4" fmla="*/ 19717 w 57530"/>
                <a:gd name="connsiteY4" fmla="*/ 57626 h 57626"/>
                <a:gd name="connsiteX5" fmla="*/ 15335 w 57530"/>
                <a:gd name="connsiteY5" fmla="*/ 35814 h 57626"/>
                <a:gd name="connsiteX6" fmla="*/ 0 w 57530"/>
                <a:gd name="connsiteY6" fmla="*/ 19717 h 57626"/>
                <a:gd name="connsiteX7" fmla="*/ 21812 w 57530"/>
                <a:gd name="connsiteY7" fmla="*/ 15430 h 57626"/>
                <a:gd name="connsiteX8" fmla="*/ 37814 w 57530"/>
                <a:gd name="connsiteY8" fmla="*/ 0 h 5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30" h="57626">
                  <a:moveTo>
                    <a:pt x="37814" y="0"/>
                  </a:moveTo>
                  <a:lnTo>
                    <a:pt x="42196" y="21812"/>
                  </a:lnTo>
                  <a:lnTo>
                    <a:pt x="57531" y="37910"/>
                  </a:lnTo>
                  <a:lnTo>
                    <a:pt x="35719" y="42196"/>
                  </a:lnTo>
                  <a:lnTo>
                    <a:pt x="19717" y="57626"/>
                  </a:lnTo>
                  <a:lnTo>
                    <a:pt x="15335" y="35814"/>
                  </a:lnTo>
                  <a:lnTo>
                    <a:pt x="0" y="19717"/>
                  </a:lnTo>
                  <a:lnTo>
                    <a:pt x="21812" y="15430"/>
                  </a:lnTo>
                  <a:lnTo>
                    <a:pt x="37814"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0" name="任意多边形: 形状 1519"/>
            <p:cNvSpPr/>
            <p:nvPr>
              <p:custDataLst>
                <p:tags r:id="rId62"/>
              </p:custDataLst>
            </p:nvPr>
          </p:nvSpPr>
          <p:spPr>
            <a:xfrm>
              <a:off x="4483218" y="4575294"/>
              <a:ext cx="168973" cy="168973"/>
            </a:xfrm>
            <a:custGeom>
              <a:avLst/>
              <a:gdLst>
                <a:gd name="connsiteX0" fmla="*/ 168973 w 168973"/>
                <a:gd name="connsiteY0" fmla="*/ 84487 h 168973"/>
                <a:gd name="connsiteX1" fmla="*/ 84487 w 168973"/>
                <a:gd name="connsiteY1" fmla="*/ 168973 h 168973"/>
                <a:gd name="connsiteX2" fmla="*/ 0 w 168973"/>
                <a:gd name="connsiteY2" fmla="*/ 84487 h 168973"/>
                <a:gd name="connsiteX3" fmla="*/ 84487 w 168973"/>
                <a:gd name="connsiteY3" fmla="*/ 0 h 168973"/>
                <a:gd name="connsiteX4" fmla="*/ 168973 w 168973"/>
                <a:gd name="connsiteY4" fmla="*/ 84487 h 16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3" h="168973">
                  <a:moveTo>
                    <a:pt x="168973" y="84487"/>
                  </a:moveTo>
                  <a:cubicBezTo>
                    <a:pt x="168973" y="131148"/>
                    <a:pt x="131147" y="168973"/>
                    <a:pt x="84487" y="168973"/>
                  </a:cubicBezTo>
                  <a:cubicBezTo>
                    <a:pt x="37826" y="168973"/>
                    <a:pt x="0" y="131148"/>
                    <a:pt x="0" y="84487"/>
                  </a:cubicBezTo>
                  <a:cubicBezTo>
                    <a:pt x="0" y="37826"/>
                    <a:pt x="37826" y="0"/>
                    <a:pt x="84487" y="0"/>
                  </a:cubicBezTo>
                  <a:cubicBezTo>
                    <a:pt x="131147" y="0"/>
                    <a:pt x="168973" y="37826"/>
                    <a:pt x="168973" y="84487"/>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521" name="图形 1456"/>
          <p:cNvGrpSpPr/>
          <p:nvPr/>
        </p:nvGrpSpPr>
        <p:grpSpPr>
          <a:xfrm>
            <a:off x="5357407" y="2479981"/>
            <a:ext cx="958938" cy="982434"/>
            <a:chOff x="4130424" y="2178372"/>
            <a:chExt cx="1063465" cy="1089523"/>
          </a:xfrm>
        </p:grpSpPr>
        <p:sp>
          <p:nvSpPr>
            <p:cNvPr id="1522" name="任意多边形: 形状 1521"/>
            <p:cNvSpPr/>
            <p:nvPr>
              <p:custDataLst>
                <p:tags r:id="rId63"/>
              </p:custDataLst>
            </p:nvPr>
          </p:nvSpPr>
          <p:spPr>
            <a:xfrm>
              <a:off x="4130424" y="2178372"/>
              <a:ext cx="1063465" cy="1089523"/>
            </a:xfrm>
            <a:custGeom>
              <a:avLst/>
              <a:gdLst>
                <a:gd name="connsiteX0" fmla="*/ 1018124 w 1063465"/>
                <a:gd name="connsiteY0" fmla="*/ 282661 h 1089523"/>
                <a:gd name="connsiteX1" fmla="*/ 870201 w 1063465"/>
                <a:gd name="connsiteY1" fmla="*/ 132737 h 1089523"/>
                <a:gd name="connsiteX2" fmla="*/ 627409 w 1063465"/>
                <a:gd name="connsiteY2" fmla="*/ 11389 h 1089523"/>
                <a:gd name="connsiteX3" fmla="*/ 363757 w 1063465"/>
                <a:gd name="connsiteY3" fmla="*/ 45679 h 1089523"/>
                <a:gd name="connsiteX4" fmla="*/ 151730 w 1063465"/>
                <a:gd name="connsiteY4" fmla="*/ 314284 h 1089523"/>
                <a:gd name="connsiteX5" fmla="*/ 29715 w 1063465"/>
                <a:gd name="connsiteY5" fmla="*/ 486496 h 1089523"/>
                <a:gd name="connsiteX6" fmla="*/ 99533 w 1063465"/>
                <a:gd name="connsiteY6" fmla="*/ 888736 h 1089523"/>
                <a:gd name="connsiteX7" fmla="*/ 392998 w 1063465"/>
                <a:gd name="connsiteY7" fmla="*/ 1069711 h 1089523"/>
                <a:gd name="connsiteX8" fmla="*/ 514918 w 1063465"/>
                <a:gd name="connsiteY8" fmla="*/ 1089523 h 1089523"/>
                <a:gd name="connsiteX9" fmla="*/ 718372 w 1063465"/>
                <a:gd name="connsiteY9" fmla="*/ 1056757 h 1089523"/>
                <a:gd name="connsiteX10" fmla="*/ 867629 w 1063465"/>
                <a:gd name="connsiteY10" fmla="*/ 964556 h 1089523"/>
                <a:gd name="connsiteX11" fmla="*/ 1063463 w 1063465"/>
                <a:gd name="connsiteY11" fmla="*/ 486686 h 1089523"/>
                <a:gd name="connsiteX12" fmla="*/ 1018124 w 1063465"/>
                <a:gd name="connsiteY12" fmla="*/ 282661 h 10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3465" h="1089523">
                  <a:moveTo>
                    <a:pt x="1018124" y="282661"/>
                  </a:moveTo>
                  <a:cubicBezTo>
                    <a:pt x="983358" y="220939"/>
                    <a:pt x="927351" y="174076"/>
                    <a:pt x="870201" y="132737"/>
                  </a:cubicBezTo>
                  <a:cubicBezTo>
                    <a:pt x="796192" y="79588"/>
                    <a:pt x="715991" y="32629"/>
                    <a:pt x="627409" y="11389"/>
                  </a:cubicBezTo>
                  <a:cubicBezTo>
                    <a:pt x="538826" y="-9852"/>
                    <a:pt x="440719" y="-2994"/>
                    <a:pt x="363757" y="45679"/>
                  </a:cubicBezTo>
                  <a:cubicBezTo>
                    <a:pt x="266316" y="107115"/>
                    <a:pt x="218977" y="220939"/>
                    <a:pt x="151730" y="314284"/>
                  </a:cubicBezTo>
                  <a:cubicBezTo>
                    <a:pt x="110392" y="371434"/>
                    <a:pt x="59814" y="422678"/>
                    <a:pt x="29715" y="486496"/>
                  </a:cubicBezTo>
                  <a:cubicBezTo>
                    <a:pt x="-31626" y="616512"/>
                    <a:pt x="7045" y="778723"/>
                    <a:pt x="99533" y="888736"/>
                  </a:cubicBezTo>
                  <a:cubicBezTo>
                    <a:pt x="175733" y="979605"/>
                    <a:pt x="279460" y="1032945"/>
                    <a:pt x="392998" y="1069711"/>
                  </a:cubicBezTo>
                  <a:cubicBezTo>
                    <a:pt x="432622" y="1085618"/>
                    <a:pt x="486439" y="1089333"/>
                    <a:pt x="514918" y="1089523"/>
                  </a:cubicBezTo>
                  <a:cubicBezTo>
                    <a:pt x="596548" y="1089523"/>
                    <a:pt x="668842" y="1076855"/>
                    <a:pt x="718372" y="1056757"/>
                  </a:cubicBezTo>
                  <a:cubicBezTo>
                    <a:pt x="772884" y="1034488"/>
                    <a:pt x="823319" y="1003332"/>
                    <a:pt x="867629" y="964556"/>
                  </a:cubicBezTo>
                  <a:cubicBezTo>
                    <a:pt x="1002503" y="848636"/>
                    <a:pt x="1063082" y="664518"/>
                    <a:pt x="1063463" y="486686"/>
                  </a:cubicBezTo>
                  <a:cubicBezTo>
                    <a:pt x="1063654" y="416201"/>
                    <a:pt x="1052605" y="344097"/>
                    <a:pt x="1018124" y="282661"/>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3" name="任意多边形: 形状 1522"/>
            <p:cNvSpPr/>
            <p:nvPr>
              <p:custDataLst>
                <p:tags r:id="rId64"/>
              </p:custDataLst>
            </p:nvPr>
          </p:nvSpPr>
          <p:spPr>
            <a:xfrm>
              <a:off x="4799808" y="2656881"/>
              <a:ext cx="101740" cy="89592"/>
            </a:xfrm>
            <a:custGeom>
              <a:avLst/>
              <a:gdLst>
                <a:gd name="connsiteX0" fmla="*/ 100424 w 101740"/>
                <a:gd name="connsiteY0" fmla="*/ 51135 h 89592"/>
                <a:gd name="connsiteX1" fmla="*/ 90899 w 101740"/>
                <a:gd name="connsiteY1" fmla="*/ 15321 h 89592"/>
                <a:gd name="connsiteX2" fmla="*/ 55846 w 101740"/>
                <a:gd name="connsiteY2" fmla="*/ 271 h 89592"/>
                <a:gd name="connsiteX3" fmla="*/ 22700 w 101740"/>
                <a:gd name="connsiteY3" fmla="*/ 6748 h 89592"/>
                <a:gd name="connsiteX4" fmla="*/ 4164 w 101740"/>
                <a:gd name="connsiteY4" fmla="*/ 61060 h 89592"/>
                <a:gd name="connsiteX5" fmla="*/ 12222 w 101740"/>
                <a:gd name="connsiteY5" fmla="*/ 72185 h 89592"/>
                <a:gd name="connsiteX6" fmla="*/ 50322 w 101740"/>
                <a:gd name="connsiteY6" fmla="*/ 89330 h 89592"/>
                <a:gd name="connsiteX7" fmla="*/ 84231 w 101740"/>
                <a:gd name="connsiteY7" fmla="*/ 79805 h 89592"/>
                <a:gd name="connsiteX8" fmla="*/ 100424 w 101740"/>
                <a:gd name="connsiteY8" fmla="*/ 51230 h 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40" h="89592">
                  <a:moveTo>
                    <a:pt x="100424" y="51135"/>
                  </a:moveTo>
                  <a:cubicBezTo>
                    <a:pt x="103938" y="38352"/>
                    <a:pt x="100300" y="24668"/>
                    <a:pt x="90899" y="15321"/>
                  </a:cubicBezTo>
                  <a:cubicBezTo>
                    <a:pt x="81374" y="6295"/>
                    <a:pt x="68953" y="959"/>
                    <a:pt x="55846" y="271"/>
                  </a:cubicBezTo>
                  <a:cubicBezTo>
                    <a:pt x="44407" y="-826"/>
                    <a:pt x="32891" y="1424"/>
                    <a:pt x="22700" y="6748"/>
                  </a:cubicBezTo>
                  <a:cubicBezTo>
                    <a:pt x="2583" y="16626"/>
                    <a:pt x="-5714" y="40943"/>
                    <a:pt x="4164" y="61060"/>
                  </a:cubicBezTo>
                  <a:cubicBezTo>
                    <a:pt x="6202" y="65193"/>
                    <a:pt x="8926" y="68956"/>
                    <a:pt x="12222" y="72185"/>
                  </a:cubicBezTo>
                  <a:cubicBezTo>
                    <a:pt x="22337" y="82453"/>
                    <a:pt x="35930" y="88577"/>
                    <a:pt x="50322" y="89330"/>
                  </a:cubicBezTo>
                  <a:cubicBezTo>
                    <a:pt x="62428" y="90606"/>
                    <a:pt x="74563" y="87196"/>
                    <a:pt x="84231" y="79805"/>
                  </a:cubicBezTo>
                  <a:cubicBezTo>
                    <a:pt x="93384" y="72966"/>
                    <a:pt x="99261" y="62603"/>
                    <a:pt x="100424" y="51230"/>
                  </a:cubicBezTo>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4" name="任意多边形: 形状 1523"/>
            <p:cNvSpPr/>
            <p:nvPr>
              <p:custDataLst>
                <p:tags r:id="rId65"/>
              </p:custDataLst>
            </p:nvPr>
          </p:nvSpPr>
          <p:spPr>
            <a:xfrm>
              <a:off x="5021865" y="2664347"/>
              <a:ext cx="116164" cy="89705"/>
            </a:xfrm>
            <a:custGeom>
              <a:avLst/>
              <a:gdLst>
                <a:gd name="connsiteX0" fmla="*/ 190 w 116164"/>
                <a:gd name="connsiteY0" fmla="*/ 87865 h 89705"/>
                <a:gd name="connsiteX1" fmla="*/ 114490 w 116164"/>
                <a:gd name="connsiteY1" fmla="*/ 14808 h 89705"/>
                <a:gd name="connsiteX2" fmla="*/ 114967 w 116164"/>
                <a:gd name="connsiteY2" fmla="*/ 3569 h 89705"/>
                <a:gd name="connsiteX3" fmla="*/ 103537 w 116164"/>
                <a:gd name="connsiteY3" fmla="*/ 45 h 89705"/>
                <a:gd name="connsiteX4" fmla="*/ 0 w 116164"/>
                <a:gd name="connsiteY4" fmla="*/ 87865 h 8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64" h="89705">
                  <a:moveTo>
                    <a:pt x="190" y="87865"/>
                  </a:moveTo>
                  <a:cubicBezTo>
                    <a:pt x="48387" y="99962"/>
                    <a:pt x="100489" y="49765"/>
                    <a:pt x="114490" y="14808"/>
                  </a:cubicBezTo>
                  <a:cubicBezTo>
                    <a:pt x="116538" y="11383"/>
                    <a:pt x="116719" y="7155"/>
                    <a:pt x="114967" y="3569"/>
                  </a:cubicBezTo>
                  <a:cubicBezTo>
                    <a:pt x="112681" y="140"/>
                    <a:pt x="107728" y="-146"/>
                    <a:pt x="103537" y="45"/>
                  </a:cubicBezTo>
                  <a:cubicBezTo>
                    <a:pt x="53492" y="3431"/>
                    <a:pt x="11506" y="39050"/>
                    <a:pt x="0" y="87865"/>
                  </a:cubicBezTo>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5" name="任意多边形: 形状 1524"/>
            <p:cNvSpPr/>
            <p:nvPr>
              <p:custDataLst>
                <p:tags r:id="rId66"/>
              </p:custDataLst>
            </p:nvPr>
          </p:nvSpPr>
          <p:spPr>
            <a:xfrm>
              <a:off x="4978537" y="2678127"/>
              <a:ext cx="101625" cy="89577"/>
            </a:xfrm>
            <a:custGeom>
              <a:avLst/>
              <a:gdLst>
                <a:gd name="connsiteX0" fmla="*/ 100287 w 101625"/>
                <a:gd name="connsiteY0" fmla="*/ 51130 h 89577"/>
                <a:gd name="connsiteX1" fmla="*/ 90762 w 101625"/>
                <a:gd name="connsiteY1" fmla="*/ 15316 h 89577"/>
                <a:gd name="connsiteX2" fmla="*/ 55710 w 101625"/>
                <a:gd name="connsiteY2" fmla="*/ 266 h 89577"/>
                <a:gd name="connsiteX3" fmla="*/ 22563 w 101625"/>
                <a:gd name="connsiteY3" fmla="*/ 6743 h 89577"/>
                <a:gd name="connsiteX4" fmla="*/ 4304 w 101625"/>
                <a:gd name="connsiteY4" fmla="*/ 61426 h 89577"/>
                <a:gd name="connsiteX5" fmla="*/ 12086 w 101625"/>
                <a:gd name="connsiteY5" fmla="*/ 72180 h 89577"/>
                <a:gd name="connsiteX6" fmla="*/ 50186 w 101625"/>
                <a:gd name="connsiteY6" fmla="*/ 89325 h 89577"/>
                <a:gd name="connsiteX7" fmla="*/ 84000 w 101625"/>
                <a:gd name="connsiteY7" fmla="*/ 79800 h 89577"/>
                <a:gd name="connsiteX8" fmla="*/ 100192 w 101625"/>
                <a:gd name="connsiteY8" fmla="*/ 51225 h 8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25" h="89577">
                  <a:moveTo>
                    <a:pt x="100287" y="51130"/>
                  </a:moveTo>
                  <a:cubicBezTo>
                    <a:pt x="103840" y="38347"/>
                    <a:pt x="100201" y="24641"/>
                    <a:pt x="90762" y="15316"/>
                  </a:cubicBezTo>
                  <a:cubicBezTo>
                    <a:pt x="81237" y="6286"/>
                    <a:pt x="68817" y="954"/>
                    <a:pt x="55710" y="266"/>
                  </a:cubicBezTo>
                  <a:cubicBezTo>
                    <a:pt x="44271" y="-819"/>
                    <a:pt x="32755" y="1429"/>
                    <a:pt x="22563" y="6743"/>
                  </a:cubicBezTo>
                  <a:cubicBezTo>
                    <a:pt x="2418" y="16802"/>
                    <a:pt x="-5755" y="41281"/>
                    <a:pt x="4304" y="61426"/>
                  </a:cubicBezTo>
                  <a:cubicBezTo>
                    <a:pt x="6295" y="65417"/>
                    <a:pt x="8924" y="69046"/>
                    <a:pt x="12086" y="72180"/>
                  </a:cubicBezTo>
                  <a:cubicBezTo>
                    <a:pt x="22201" y="82448"/>
                    <a:pt x="35793" y="88573"/>
                    <a:pt x="50186" y="89325"/>
                  </a:cubicBezTo>
                  <a:cubicBezTo>
                    <a:pt x="62254" y="90573"/>
                    <a:pt x="74351" y="87172"/>
                    <a:pt x="84000" y="79800"/>
                  </a:cubicBezTo>
                  <a:cubicBezTo>
                    <a:pt x="93153" y="72961"/>
                    <a:pt x="99030" y="62598"/>
                    <a:pt x="100192" y="51225"/>
                  </a:cubicBezTo>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6" name="任意多边形: 形状 1525"/>
            <p:cNvSpPr/>
            <p:nvPr>
              <p:custDataLst>
                <p:tags r:id="rId67"/>
              </p:custDataLst>
            </p:nvPr>
          </p:nvSpPr>
          <p:spPr>
            <a:xfrm>
              <a:off x="4725632" y="2593210"/>
              <a:ext cx="100590" cy="129737"/>
            </a:xfrm>
            <a:custGeom>
              <a:avLst/>
              <a:gdLst>
                <a:gd name="connsiteX0" fmla="*/ 100495 w 100590"/>
                <a:gd name="connsiteY0" fmla="*/ 129094 h 129737"/>
                <a:gd name="connsiteX1" fmla="*/ 73063 w 100590"/>
                <a:gd name="connsiteY1" fmla="*/ 49750 h 129737"/>
                <a:gd name="connsiteX2" fmla="*/ 15913 w 100590"/>
                <a:gd name="connsiteY2" fmla="*/ 982 h 129737"/>
                <a:gd name="connsiteX3" fmla="*/ 10769 w 100590"/>
                <a:gd name="connsiteY3" fmla="*/ 220 h 129737"/>
                <a:gd name="connsiteX4" fmla="*/ 7340 w 100590"/>
                <a:gd name="connsiteY4" fmla="*/ 4411 h 129737"/>
                <a:gd name="connsiteX5" fmla="*/ 54337 w 100590"/>
                <a:gd name="connsiteY5" fmla="*/ 122426 h 129737"/>
                <a:gd name="connsiteX6" fmla="*/ 100590 w 100590"/>
                <a:gd name="connsiteY6" fmla="*/ 129094 h 12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90" h="129737">
                  <a:moveTo>
                    <a:pt x="100495" y="129094"/>
                  </a:moveTo>
                  <a:cubicBezTo>
                    <a:pt x="101924" y="103662"/>
                    <a:pt x="86493" y="71372"/>
                    <a:pt x="73063" y="49750"/>
                  </a:cubicBezTo>
                  <a:cubicBezTo>
                    <a:pt x="59404" y="28073"/>
                    <a:pt x="39468" y="11065"/>
                    <a:pt x="15913" y="982"/>
                  </a:cubicBezTo>
                  <a:cubicBezTo>
                    <a:pt x="14379" y="32"/>
                    <a:pt x="12512" y="-244"/>
                    <a:pt x="10769" y="220"/>
                  </a:cubicBezTo>
                  <a:cubicBezTo>
                    <a:pt x="9131" y="1121"/>
                    <a:pt x="7902" y="2623"/>
                    <a:pt x="7340" y="4411"/>
                  </a:cubicBezTo>
                  <a:cubicBezTo>
                    <a:pt x="-12272" y="49977"/>
                    <a:pt x="8769" y="102814"/>
                    <a:pt x="54337" y="122426"/>
                  </a:cubicBezTo>
                  <a:cubicBezTo>
                    <a:pt x="68900" y="128684"/>
                    <a:pt x="84855" y="130989"/>
                    <a:pt x="100590" y="129094"/>
                  </a:cubicBezTo>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7" name="任意多边形: 形状 1526"/>
            <p:cNvSpPr/>
            <p:nvPr>
              <p:custDataLst>
                <p:tags r:id="rId68"/>
              </p:custDataLst>
            </p:nvPr>
          </p:nvSpPr>
          <p:spPr>
            <a:xfrm>
              <a:off x="4558093" y="2578789"/>
              <a:ext cx="168497" cy="143947"/>
            </a:xfrm>
            <a:custGeom>
              <a:avLst/>
              <a:gdLst>
                <a:gd name="connsiteX0" fmla="*/ 93345 w 168497"/>
                <a:gd name="connsiteY0" fmla="*/ 87507 h 143947"/>
                <a:gd name="connsiteX1" fmla="*/ 70104 w 168497"/>
                <a:gd name="connsiteY1" fmla="*/ 49407 h 143947"/>
                <a:gd name="connsiteX2" fmla="*/ 62103 w 168497"/>
                <a:gd name="connsiteY2" fmla="*/ 6450 h 143947"/>
                <a:gd name="connsiteX3" fmla="*/ 64865 w 168497"/>
                <a:gd name="connsiteY3" fmla="*/ 639 h 143947"/>
                <a:gd name="connsiteX4" fmla="*/ 71057 w 168497"/>
                <a:gd name="connsiteY4" fmla="*/ 639 h 143947"/>
                <a:gd name="connsiteX5" fmla="*/ 167545 w 168497"/>
                <a:gd name="connsiteY5" fmla="*/ 125607 h 143947"/>
                <a:gd name="connsiteX6" fmla="*/ 168497 w 168497"/>
                <a:gd name="connsiteY6" fmla="*/ 132942 h 143947"/>
                <a:gd name="connsiteX7" fmla="*/ 90583 w 168497"/>
                <a:gd name="connsiteY7" fmla="*/ 139133 h 143947"/>
                <a:gd name="connsiteX8" fmla="*/ 32671 w 168497"/>
                <a:gd name="connsiteY8" fmla="*/ 111510 h 143947"/>
                <a:gd name="connsiteX9" fmla="*/ 0 w 168497"/>
                <a:gd name="connsiteY9" fmla="*/ 57599 h 143947"/>
                <a:gd name="connsiteX10" fmla="*/ 93345 w 168497"/>
                <a:gd name="connsiteY10" fmla="*/ 87507 h 14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97" h="143947">
                  <a:moveTo>
                    <a:pt x="93345" y="87507"/>
                  </a:moveTo>
                  <a:cubicBezTo>
                    <a:pt x="84392" y="75581"/>
                    <a:pt x="76610" y="62822"/>
                    <a:pt x="70104" y="49407"/>
                  </a:cubicBezTo>
                  <a:cubicBezTo>
                    <a:pt x="63513" y="36103"/>
                    <a:pt x="60751" y="21233"/>
                    <a:pt x="62103" y="6450"/>
                  </a:cubicBezTo>
                  <a:cubicBezTo>
                    <a:pt x="62103" y="4197"/>
                    <a:pt x="63122" y="2065"/>
                    <a:pt x="64865" y="639"/>
                  </a:cubicBezTo>
                  <a:cubicBezTo>
                    <a:pt x="66837" y="-213"/>
                    <a:pt x="69085" y="-213"/>
                    <a:pt x="71057" y="639"/>
                  </a:cubicBezTo>
                  <a:cubicBezTo>
                    <a:pt x="126721" y="17254"/>
                    <a:pt x="165554" y="67553"/>
                    <a:pt x="167545" y="125607"/>
                  </a:cubicBezTo>
                  <a:lnTo>
                    <a:pt x="168497" y="132942"/>
                  </a:lnTo>
                  <a:cubicBezTo>
                    <a:pt x="144313" y="145038"/>
                    <a:pt x="116376" y="147258"/>
                    <a:pt x="90583" y="139133"/>
                  </a:cubicBezTo>
                  <a:cubicBezTo>
                    <a:pt x="69647" y="133837"/>
                    <a:pt x="49959" y="124455"/>
                    <a:pt x="32671" y="111510"/>
                  </a:cubicBezTo>
                  <a:cubicBezTo>
                    <a:pt x="15326" y="98341"/>
                    <a:pt x="3648" y="79066"/>
                    <a:pt x="0" y="57599"/>
                  </a:cubicBezTo>
                  <a:cubicBezTo>
                    <a:pt x="34014" y="53181"/>
                    <a:pt x="68228" y="64144"/>
                    <a:pt x="93345" y="8750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8" name="任意多边形: 形状 1527"/>
            <p:cNvSpPr/>
            <p:nvPr>
              <p:custDataLst>
                <p:tags r:id="rId69"/>
              </p:custDataLst>
            </p:nvPr>
          </p:nvSpPr>
          <p:spPr>
            <a:xfrm>
              <a:off x="4925280" y="2606384"/>
              <a:ext cx="122633" cy="129539"/>
            </a:xfrm>
            <a:custGeom>
              <a:avLst/>
              <a:gdLst>
                <a:gd name="connsiteX0" fmla="*/ 32958 w 122633"/>
                <a:gd name="connsiteY0" fmla="*/ 38100 h 129539"/>
                <a:gd name="connsiteX1" fmla="*/ 122493 w 122633"/>
                <a:gd name="connsiteY1" fmla="*/ 0 h 129539"/>
                <a:gd name="connsiteX2" fmla="*/ 4640 w 122633"/>
                <a:gd name="connsiteY2" fmla="*/ 129521 h 129539"/>
                <a:gd name="connsiteX3" fmla="*/ 4193 w 122633"/>
                <a:gd name="connsiteY3" fmla="*/ 129540 h 129539"/>
                <a:gd name="connsiteX4" fmla="*/ 2574 w 122633"/>
                <a:gd name="connsiteY4" fmla="*/ 125921 h 129539"/>
                <a:gd name="connsiteX5" fmla="*/ 32958 w 122633"/>
                <a:gd name="connsiteY5" fmla="*/ 3810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33" h="129539">
                  <a:moveTo>
                    <a:pt x="32958" y="38100"/>
                  </a:moveTo>
                  <a:cubicBezTo>
                    <a:pt x="58590" y="17168"/>
                    <a:pt x="89642" y="3954"/>
                    <a:pt x="122493" y="0"/>
                  </a:cubicBezTo>
                  <a:cubicBezTo>
                    <a:pt x="125713" y="68310"/>
                    <a:pt x="72944" y="126301"/>
                    <a:pt x="4640" y="129521"/>
                  </a:cubicBezTo>
                  <a:cubicBezTo>
                    <a:pt x="4488" y="129530"/>
                    <a:pt x="4345" y="129530"/>
                    <a:pt x="4193" y="129540"/>
                  </a:cubicBezTo>
                  <a:lnTo>
                    <a:pt x="2574" y="125921"/>
                  </a:lnTo>
                  <a:cubicBezTo>
                    <a:pt x="-6285" y="94774"/>
                    <a:pt x="8670" y="59912"/>
                    <a:pt x="32958" y="3810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9" name="任意多边形: 形状 1528"/>
            <p:cNvSpPr/>
            <p:nvPr>
              <p:custDataLst>
                <p:tags r:id="rId70"/>
              </p:custDataLst>
            </p:nvPr>
          </p:nvSpPr>
          <p:spPr>
            <a:xfrm>
              <a:off x="4513040" y="2682774"/>
              <a:ext cx="609314" cy="345015"/>
            </a:xfrm>
            <a:custGeom>
              <a:avLst/>
              <a:gdLst>
                <a:gd name="connsiteX0" fmla="*/ 609314 w 609314"/>
                <a:gd name="connsiteY0" fmla="*/ 45720 h 345015"/>
                <a:gd name="connsiteX1" fmla="*/ 442532 w 609314"/>
                <a:gd name="connsiteY1" fmla="*/ 311086 h 345015"/>
                <a:gd name="connsiteX2" fmla="*/ 54197 w 609314"/>
                <a:gd name="connsiteY2" fmla="*/ 238125 h 345015"/>
                <a:gd name="connsiteX3" fmla="*/ 0 w 609314"/>
                <a:gd name="connsiteY3" fmla="*/ 0 h 345015"/>
              </a:gdLst>
              <a:ahLst/>
              <a:cxnLst>
                <a:cxn ang="0">
                  <a:pos x="connsiteX0" y="connsiteY0"/>
                </a:cxn>
                <a:cxn ang="0">
                  <a:pos x="connsiteX1" y="connsiteY1"/>
                </a:cxn>
                <a:cxn ang="0">
                  <a:pos x="connsiteX2" y="connsiteY2"/>
                </a:cxn>
                <a:cxn ang="0">
                  <a:pos x="connsiteX3" y="connsiteY3"/>
                </a:cxn>
              </a:cxnLst>
              <a:rect l="l" t="t" r="r" b="b"/>
              <a:pathLst>
                <a:path w="609314" h="345015">
                  <a:moveTo>
                    <a:pt x="609314" y="45720"/>
                  </a:moveTo>
                  <a:cubicBezTo>
                    <a:pt x="609314" y="45720"/>
                    <a:pt x="554831" y="240887"/>
                    <a:pt x="442532" y="311086"/>
                  </a:cubicBezTo>
                  <a:cubicBezTo>
                    <a:pt x="296132" y="402622"/>
                    <a:pt x="73533" y="285083"/>
                    <a:pt x="54197" y="238125"/>
                  </a:cubicBezTo>
                  <a:cubicBezTo>
                    <a:pt x="34862" y="191167"/>
                    <a:pt x="0" y="0"/>
                    <a:pt x="0" y="0"/>
                  </a:cubicBezTo>
                  <a:close/>
                </a:path>
              </a:pathLst>
            </a:custGeom>
            <a:solidFill>
              <a:srgbClr val="EBEBE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0" name="任意多边形: 形状 1529"/>
            <p:cNvSpPr/>
            <p:nvPr>
              <p:custDataLst>
                <p:tags r:id="rId71"/>
              </p:custDataLst>
            </p:nvPr>
          </p:nvSpPr>
          <p:spPr>
            <a:xfrm>
              <a:off x="4510563" y="2681727"/>
              <a:ext cx="612266" cy="348896"/>
            </a:xfrm>
            <a:custGeom>
              <a:avLst/>
              <a:gdLst>
                <a:gd name="connsiteX0" fmla="*/ 611791 w 612266"/>
                <a:gd name="connsiteY0" fmla="*/ 46768 h 348896"/>
                <a:gd name="connsiteX1" fmla="*/ 608933 w 612266"/>
                <a:gd name="connsiteY1" fmla="*/ 46768 h 348896"/>
                <a:gd name="connsiteX2" fmla="*/ 600266 w 612266"/>
                <a:gd name="connsiteY2" fmla="*/ 46006 h 348896"/>
                <a:gd name="connsiteX3" fmla="*/ 566357 w 612266"/>
                <a:gd name="connsiteY3" fmla="*/ 43148 h 348896"/>
                <a:gd name="connsiteX4" fmla="*/ 439198 w 612266"/>
                <a:gd name="connsiteY4" fmla="*/ 33623 h 348896"/>
                <a:gd name="connsiteX5" fmla="*/ 2572 w 612266"/>
                <a:gd name="connsiteY5" fmla="*/ 0 h 348896"/>
                <a:gd name="connsiteX6" fmla="*/ 0 w 612266"/>
                <a:gd name="connsiteY6" fmla="*/ 0 h 348896"/>
                <a:gd name="connsiteX7" fmla="*/ 0 w 612266"/>
                <a:gd name="connsiteY7" fmla="*/ 2572 h 348896"/>
                <a:gd name="connsiteX8" fmla="*/ 38100 w 612266"/>
                <a:gd name="connsiteY8" fmla="*/ 186976 h 348896"/>
                <a:gd name="connsiteX9" fmla="*/ 48958 w 612266"/>
                <a:gd name="connsiteY9" fmla="*/ 226790 h 348896"/>
                <a:gd name="connsiteX10" fmla="*/ 52388 w 612266"/>
                <a:gd name="connsiteY10" fmla="*/ 236315 h 348896"/>
                <a:gd name="connsiteX11" fmla="*/ 54197 w 612266"/>
                <a:gd name="connsiteY11" fmla="*/ 241173 h 348896"/>
                <a:gd name="connsiteX12" fmla="*/ 56674 w 612266"/>
                <a:gd name="connsiteY12" fmla="*/ 245936 h 348896"/>
                <a:gd name="connsiteX13" fmla="*/ 70390 w 612266"/>
                <a:gd name="connsiteY13" fmla="*/ 261556 h 348896"/>
                <a:gd name="connsiteX14" fmla="*/ 137065 w 612266"/>
                <a:gd name="connsiteY14" fmla="*/ 304705 h 348896"/>
                <a:gd name="connsiteX15" fmla="*/ 208693 w 612266"/>
                <a:gd name="connsiteY15" fmla="*/ 332423 h 348896"/>
                <a:gd name="connsiteX16" fmla="*/ 280988 w 612266"/>
                <a:gd name="connsiteY16" fmla="*/ 346805 h 348896"/>
                <a:gd name="connsiteX17" fmla="*/ 415195 w 612266"/>
                <a:gd name="connsiteY17" fmla="*/ 329756 h 348896"/>
                <a:gd name="connsiteX18" fmla="*/ 509111 w 612266"/>
                <a:gd name="connsiteY18" fmla="*/ 255746 h 348896"/>
                <a:gd name="connsiteX19" fmla="*/ 561975 w 612266"/>
                <a:gd name="connsiteY19" fmla="*/ 173641 h 348896"/>
                <a:gd name="connsiteX20" fmla="*/ 592265 w 612266"/>
                <a:gd name="connsiteY20" fmla="*/ 106394 h 348896"/>
                <a:gd name="connsiteX21" fmla="*/ 607790 w 612266"/>
                <a:gd name="connsiteY21" fmla="*/ 62389 h 348896"/>
                <a:gd name="connsiteX22" fmla="*/ 611315 w 612266"/>
                <a:gd name="connsiteY22" fmla="*/ 50768 h 348896"/>
                <a:gd name="connsiteX23" fmla="*/ 612267 w 612266"/>
                <a:gd name="connsiteY23" fmla="*/ 46768 h 348896"/>
                <a:gd name="connsiteX24" fmla="*/ 610838 w 612266"/>
                <a:gd name="connsiteY24" fmla="*/ 50673 h 348896"/>
                <a:gd name="connsiteX25" fmla="*/ 607028 w 612266"/>
                <a:gd name="connsiteY25" fmla="*/ 62198 h 348896"/>
                <a:gd name="connsiteX26" fmla="*/ 590741 w 612266"/>
                <a:gd name="connsiteY26" fmla="*/ 105727 h 348896"/>
                <a:gd name="connsiteX27" fmla="*/ 559879 w 612266"/>
                <a:gd name="connsiteY27" fmla="*/ 172402 h 348896"/>
                <a:gd name="connsiteX28" fmla="*/ 506825 w 612266"/>
                <a:gd name="connsiteY28" fmla="*/ 253746 h 348896"/>
                <a:gd name="connsiteX29" fmla="*/ 415385 w 612266"/>
                <a:gd name="connsiteY29" fmla="*/ 325660 h 348896"/>
                <a:gd name="connsiteX30" fmla="*/ 282988 w 612266"/>
                <a:gd name="connsiteY30" fmla="*/ 342043 h 348896"/>
                <a:gd name="connsiteX31" fmla="*/ 140113 w 612266"/>
                <a:gd name="connsiteY31" fmla="*/ 300133 h 348896"/>
                <a:gd name="connsiteX32" fmla="*/ 74104 w 612266"/>
                <a:gd name="connsiteY32" fmla="*/ 257556 h 348896"/>
                <a:gd name="connsiteX33" fmla="*/ 61150 w 612266"/>
                <a:gd name="connsiteY33" fmla="*/ 242792 h 348896"/>
                <a:gd name="connsiteX34" fmla="*/ 58864 w 612266"/>
                <a:gd name="connsiteY34" fmla="*/ 238601 h 348896"/>
                <a:gd name="connsiteX35" fmla="*/ 57150 w 612266"/>
                <a:gd name="connsiteY35" fmla="*/ 233934 h 348896"/>
                <a:gd name="connsiteX36" fmla="*/ 53912 w 612266"/>
                <a:gd name="connsiteY36" fmla="*/ 224409 h 348896"/>
                <a:gd name="connsiteX37" fmla="*/ 43053 w 612266"/>
                <a:gd name="connsiteY37" fmla="*/ 184880 h 348896"/>
                <a:gd name="connsiteX38" fmla="*/ 4953 w 612266"/>
                <a:gd name="connsiteY38" fmla="*/ 762 h 348896"/>
                <a:gd name="connsiteX39" fmla="*/ 2762 w 612266"/>
                <a:gd name="connsiteY39" fmla="*/ 3239 h 348896"/>
                <a:gd name="connsiteX40" fmla="*/ 437959 w 612266"/>
                <a:gd name="connsiteY40" fmla="*/ 34766 h 348896"/>
                <a:gd name="connsiteX41" fmla="*/ 565690 w 612266"/>
                <a:gd name="connsiteY41" fmla="*/ 43720 h 348896"/>
                <a:gd name="connsiteX42" fmla="*/ 600170 w 612266"/>
                <a:gd name="connsiteY42" fmla="*/ 46006 h 348896"/>
                <a:gd name="connsiteX43" fmla="*/ 609124 w 612266"/>
                <a:gd name="connsiteY43" fmla="*/ 46577 h 34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266" h="348896">
                  <a:moveTo>
                    <a:pt x="611791" y="46768"/>
                  </a:moveTo>
                  <a:lnTo>
                    <a:pt x="608933" y="46768"/>
                  </a:lnTo>
                  <a:lnTo>
                    <a:pt x="600266" y="46006"/>
                  </a:lnTo>
                  <a:lnTo>
                    <a:pt x="566357" y="43148"/>
                  </a:lnTo>
                  <a:lnTo>
                    <a:pt x="439198" y="33623"/>
                  </a:lnTo>
                  <a:lnTo>
                    <a:pt x="2572" y="0"/>
                  </a:lnTo>
                  <a:lnTo>
                    <a:pt x="0" y="0"/>
                  </a:lnTo>
                  <a:lnTo>
                    <a:pt x="0" y="2572"/>
                  </a:lnTo>
                  <a:cubicBezTo>
                    <a:pt x="10954" y="61341"/>
                    <a:pt x="22955" y="123539"/>
                    <a:pt x="38100" y="186976"/>
                  </a:cubicBezTo>
                  <a:cubicBezTo>
                    <a:pt x="41529" y="200406"/>
                    <a:pt x="44767" y="213741"/>
                    <a:pt x="48958" y="226790"/>
                  </a:cubicBezTo>
                  <a:cubicBezTo>
                    <a:pt x="49911" y="230029"/>
                    <a:pt x="51149" y="233267"/>
                    <a:pt x="52388" y="236315"/>
                  </a:cubicBezTo>
                  <a:cubicBezTo>
                    <a:pt x="52911" y="237963"/>
                    <a:pt x="53511" y="239582"/>
                    <a:pt x="54197" y="241173"/>
                  </a:cubicBezTo>
                  <a:cubicBezTo>
                    <a:pt x="55054" y="242792"/>
                    <a:pt x="55817" y="244412"/>
                    <a:pt x="56674" y="245936"/>
                  </a:cubicBezTo>
                  <a:cubicBezTo>
                    <a:pt x="60627" y="251650"/>
                    <a:pt x="65227" y="256899"/>
                    <a:pt x="70390" y="261556"/>
                  </a:cubicBezTo>
                  <a:cubicBezTo>
                    <a:pt x="90564" y="278882"/>
                    <a:pt x="112995" y="293399"/>
                    <a:pt x="137065" y="304705"/>
                  </a:cubicBezTo>
                  <a:cubicBezTo>
                    <a:pt x="160115" y="315944"/>
                    <a:pt x="184080" y="325222"/>
                    <a:pt x="208693" y="332423"/>
                  </a:cubicBezTo>
                  <a:cubicBezTo>
                    <a:pt x="232296" y="339423"/>
                    <a:pt x="256499" y="344243"/>
                    <a:pt x="280988" y="346805"/>
                  </a:cubicBezTo>
                  <a:cubicBezTo>
                    <a:pt x="326441" y="352463"/>
                    <a:pt x="372599" y="346596"/>
                    <a:pt x="415195" y="329756"/>
                  </a:cubicBezTo>
                  <a:cubicBezTo>
                    <a:pt x="452237" y="313401"/>
                    <a:pt x="484546" y="287941"/>
                    <a:pt x="509111" y="255746"/>
                  </a:cubicBezTo>
                  <a:cubicBezTo>
                    <a:pt x="529418" y="230200"/>
                    <a:pt x="547126" y="202692"/>
                    <a:pt x="561975" y="173641"/>
                  </a:cubicBezTo>
                  <a:cubicBezTo>
                    <a:pt x="573205" y="151752"/>
                    <a:pt x="583311" y="129311"/>
                    <a:pt x="592265" y="106394"/>
                  </a:cubicBezTo>
                  <a:cubicBezTo>
                    <a:pt x="599694" y="87344"/>
                    <a:pt x="604647" y="72581"/>
                    <a:pt x="607790" y="62389"/>
                  </a:cubicBezTo>
                  <a:cubicBezTo>
                    <a:pt x="609409" y="57341"/>
                    <a:pt x="610552" y="53435"/>
                    <a:pt x="611315" y="50768"/>
                  </a:cubicBezTo>
                  <a:cubicBezTo>
                    <a:pt x="612076" y="48101"/>
                    <a:pt x="612267" y="46673"/>
                    <a:pt x="612267" y="46768"/>
                  </a:cubicBezTo>
                  <a:cubicBezTo>
                    <a:pt x="611715" y="48035"/>
                    <a:pt x="611229" y="49340"/>
                    <a:pt x="610838" y="50673"/>
                  </a:cubicBezTo>
                  <a:cubicBezTo>
                    <a:pt x="609981" y="53435"/>
                    <a:pt x="608648" y="57245"/>
                    <a:pt x="607028" y="62198"/>
                  </a:cubicBezTo>
                  <a:cubicBezTo>
                    <a:pt x="603504" y="72200"/>
                    <a:pt x="598456" y="87058"/>
                    <a:pt x="590741" y="105727"/>
                  </a:cubicBezTo>
                  <a:cubicBezTo>
                    <a:pt x="581587" y="128464"/>
                    <a:pt x="571291" y="150714"/>
                    <a:pt x="559879" y="172402"/>
                  </a:cubicBezTo>
                  <a:cubicBezTo>
                    <a:pt x="544906" y="201197"/>
                    <a:pt x="527142" y="228438"/>
                    <a:pt x="506825" y="253746"/>
                  </a:cubicBezTo>
                  <a:cubicBezTo>
                    <a:pt x="482756" y="284912"/>
                    <a:pt x="451342" y="309620"/>
                    <a:pt x="415385" y="325660"/>
                  </a:cubicBezTo>
                  <a:cubicBezTo>
                    <a:pt x="373332" y="342148"/>
                    <a:pt x="327793" y="347786"/>
                    <a:pt x="282988" y="342043"/>
                  </a:cubicBezTo>
                  <a:cubicBezTo>
                    <a:pt x="233305" y="336423"/>
                    <a:pt x="184966" y="322240"/>
                    <a:pt x="140113" y="300133"/>
                  </a:cubicBezTo>
                  <a:cubicBezTo>
                    <a:pt x="116281" y="289008"/>
                    <a:pt x="94069" y="274682"/>
                    <a:pt x="74104" y="257556"/>
                  </a:cubicBezTo>
                  <a:cubicBezTo>
                    <a:pt x="69237" y="253146"/>
                    <a:pt x="64894" y="248193"/>
                    <a:pt x="61150" y="242792"/>
                  </a:cubicBezTo>
                  <a:lnTo>
                    <a:pt x="58864" y="238601"/>
                  </a:lnTo>
                  <a:cubicBezTo>
                    <a:pt x="58293" y="237173"/>
                    <a:pt x="57721" y="235553"/>
                    <a:pt x="57150" y="233934"/>
                  </a:cubicBezTo>
                  <a:cubicBezTo>
                    <a:pt x="56007" y="230791"/>
                    <a:pt x="54769" y="227743"/>
                    <a:pt x="53912" y="224409"/>
                  </a:cubicBezTo>
                  <a:cubicBezTo>
                    <a:pt x="49721" y="211550"/>
                    <a:pt x="46387" y="198215"/>
                    <a:pt x="43053" y="184880"/>
                  </a:cubicBezTo>
                  <a:cubicBezTo>
                    <a:pt x="27718" y="121634"/>
                    <a:pt x="15621" y="59436"/>
                    <a:pt x="4953" y="762"/>
                  </a:cubicBezTo>
                  <a:lnTo>
                    <a:pt x="2762" y="3239"/>
                  </a:lnTo>
                  <a:lnTo>
                    <a:pt x="437959" y="34766"/>
                  </a:lnTo>
                  <a:lnTo>
                    <a:pt x="565690" y="43720"/>
                  </a:lnTo>
                  <a:lnTo>
                    <a:pt x="600170" y="46006"/>
                  </a:lnTo>
                  <a:lnTo>
                    <a:pt x="609124" y="46577"/>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1" name="任意多边形: 形状 1530"/>
            <p:cNvSpPr/>
            <p:nvPr>
              <p:custDataLst>
                <p:tags r:id="rId72"/>
              </p:custDataLst>
            </p:nvPr>
          </p:nvSpPr>
          <p:spPr>
            <a:xfrm>
              <a:off x="4975478" y="2756689"/>
              <a:ext cx="125825" cy="194691"/>
            </a:xfrm>
            <a:custGeom>
              <a:avLst/>
              <a:gdLst>
                <a:gd name="connsiteX0" fmla="*/ 0 w 125825"/>
                <a:gd name="connsiteY0" fmla="*/ 194691 h 194691"/>
                <a:gd name="connsiteX1" fmla="*/ 6763 w 125825"/>
                <a:gd name="connsiteY1" fmla="*/ 188595 h 194691"/>
                <a:gd name="connsiteX2" fmla="*/ 23908 w 125825"/>
                <a:gd name="connsiteY2" fmla="*/ 170212 h 194691"/>
                <a:gd name="connsiteX3" fmla="*/ 73819 w 125825"/>
                <a:gd name="connsiteY3" fmla="*/ 104299 h 194691"/>
                <a:gd name="connsiteX4" fmla="*/ 113538 w 125825"/>
                <a:gd name="connsiteY4" fmla="*/ 31813 h 194691"/>
                <a:gd name="connsiteX5" fmla="*/ 123063 w 125825"/>
                <a:gd name="connsiteY5" fmla="*/ 8763 h 194691"/>
                <a:gd name="connsiteX6" fmla="*/ 125825 w 125825"/>
                <a:gd name="connsiteY6" fmla="*/ 0 h 194691"/>
                <a:gd name="connsiteX7" fmla="*/ 121539 w 125825"/>
                <a:gd name="connsiteY7" fmla="*/ 8096 h 194691"/>
                <a:gd name="connsiteX8" fmla="*/ 110585 w 125825"/>
                <a:gd name="connsiteY8" fmla="*/ 30575 h 194691"/>
                <a:gd name="connsiteX9" fmla="*/ 70009 w 125825"/>
                <a:gd name="connsiteY9" fmla="*/ 102013 h 194691"/>
                <a:gd name="connsiteX10" fmla="*/ 21431 w 125825"/>
                <a:gd name="connsiteY10" fmla="*/ 168688 h 194691"/>
                <a:gd name="connsiteX11" fmla="*/ 5429 w 125825"/>
                <a:gd name="connsiteY11" fmla="*/ 187738 h 194691"/>
                <a:gd name="connsiteX12" fmla="*/ 0 w 125825"/>
                <a:gd name="connsiteY12" fmla="*/ 194691 h 19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825" h="194691">
                  <a:moveTo>
                    <a:pt x="0" y="194691"/>
                  </a:moveTo>
                  <a:cubicBezTo>
                    <a:pt x="2467" y="192910"/>
                    <a:pt x="4734" y="190862"/>
                    <a:pt x="6763" y="188595"/>
                  </a:cubicBezTo>
                  <a:cubicBezTo>
                    <a:pt x="11049" y="184404"/>
                    <a:pt x="16859" y="178213"/>
                    <a:pt x="23908" y="170212"/>
                  </a:cubicBezTo>
                  <a:cubicBezTo>
                    <a:pt x="42120" y="149476"/>
                    <a:pt x="58798" y="127444"/>
                    <a:pt x="73819" y="104299"/>
                  </a:cubicBezTo>
                  <a:cubicBezTo>
                    <a:pt x="88821" y="81143"/>
                    <a:pt x="102099" y="56921"/>
                    <a:pt x="113538" y="31813"/>
                  </a:cubicBezTo>
                  <a:cubicBezTo>
                    <a:pt x="117920" y="22288"/>
                    <a:pt x="121158" y="14288"/>
                    <a:pt x="123063" y="8763"/>
                  </a:cubicBezTo>
                  <a:cubicBezTo>
                    <a:pt x="124301" y="5953"/>
                    <a:pt x="125235" y="3010"/>
                    <a:pt x="125825" y="0"/>
                  </a:cubicBezTo>
                  <a:cubicBezTo>
                    <a:pt x="124035" y="2486"/>
                    <a:pt x="122587" y="5210"/>
                    <a:pt x="121539" y="8096"/>
                  </a:cubicBezTo>
                  <a:cubicBezTo>
                    <a:pt x="118967" y="13430"/>
                    <a:pt x="115348" y="21146"/>
                    <a:pt x="110585" y="30575"/>
                  </a:cubicBezTo>
                  <a:cubicBezTo>
                    <a:pt x="98403" y="55131"/>
                    <a:pt x="84858" y="78981"/>
                    <a:pt x="70009" y="102013"/>
                  </a:cubicBezTo>
                  <a:cubicBezTo>
                    <a:pt x="55093" y="125139"/>
                    <a:pt x="38881" y="147399"/>
                    <a:pt x="21431" y="168688"/>
                  </a:cubicBezTo>
                  <a:cubicBezTo>
                    <a:pt x="14764" y="176784"/>
                    <a:pt x="9239" y="183356"/>
                    <a:pt x="5429" y="187738"/>
                  </a:cubicBezTo>
                  <a:cubicBezTo>
                    <a:pt x="3334" y="189824"/>
                    <a:pt x="1515" y="192157"/>
                    <a:pt x="0" y="194691"/>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2" name="任意多边形: 形状 1531"/>
            <p:cNvSpPr/>
            <p:nvPr>
              <p:custDataLst>
                <p:tags r:id="rId73"/>
              </p:custDataLst>
            </p:nvPr>
          </p:nvSpPr>
          <p:spPr>
            <a:xfrm>
              <a:off x="4545044" y="2715257"/>
              <a:ext cx="558927" cy="37157"/>
            </a:xfrm>
            <a:custGeom>
              <a:avLst/>
              <a:gdLst>
                <a:gd name="connsiteX0" fmla="*/ 0 w 558927"/>
                <a:gd name="connsiteY0" fmla="*/ 93 h 37157"/>
                <a:gd name="connsiteX1" fmla="*/ 5620 w 558927"/>
                <a:gd name="connsiteY1" fmla="*/ 1141 h 37157"/>
                <a:gd name="connsiteX2" fmla="*/ 21812 w 558927"/>
                <a:gd name="connsiteY2" fmla="*/ 3141 h 37157"/>
                <a:gd name="connsiteX3" fmla="*/ 81534 w 558927"/>
                <a:gd name="connsiteY3" fmla="*/ 9713 h 37157"/>
                <a:gd name="connsiteX4" fmla="*/ 278987 w 558927"/>
                <a:gd name="connsiteY4" fmla="*/ 26192 h 37157"/>
                <a:gd name="connsiteX5" fmla="*/ 476917 w 558927"/>
                <a:gd name="connsiteY5" fmla="*/ 35717 h 37157"/>
                <a:gd name="connsiteX6" fmla="*/ 536924 w 558927"/>
                <a:gd name="connsiteY6" fmla="*/ 37050 h 37157"/>
                <a:gd name="connsiteX7" fmla="*/ 553307 w 558927"/>
                <a:gd name="connsiteY7" fmla="*/ 37050 h 37157"/>
                <a:gd name="connsiteX8" fmla="*/ 558927 w 558927"/>
                <a:gd name="connsiteY8" fmla="*/ 37050 h 37157"/>
                <a:gd name="connsiteX9" fmla="*/ 553307 w 558927"/>
                <a:gd name="connsiteY9" fmla="*/ 36383 h 37157"/>
                <a:gd name="connsiteX10" fmla="*/ 537019 w 558927"/>
                <a:gd name="connsiteY10" fmla="*/ 35526 h 37157"/>
                <a:gd name="connsiteX11" fmla="*/ 477012 w 558927"/>
                <a:gd name="connsiteY11" fmla="*/ 32859 h 37157"/>
                <a:gd name="connsiteX12" fmla="*/ 279273 w 558927"/>
                <a:gd name="connsiteY12" fmla="*/ 21905 h 37157"/>
                <a:gd name="connsiteX13" fmla="*/ 81820 w 558927"/>
                <a:gd name="connsiteY13" fmla="*/ 6761 h 37157"/>
                <a:gd name="connsiteX14" fmla="*/ 22003 w 558927"/>
                <a:gd name="connsiteY14" fmla="*/ 1522 h 37157"/>
                <a:gd name="connsiteX15" fmla="*/ 5715 w 558927"/>
                <a:gd name="connsiteY15" fmla="*/ 284 h 37157"/>
                <a:gd name="connsiteX16" fmla="*/ 0 w 558927"/>
                <a:gd name="connsiteY16" fmla="*/ 93 h 3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927" h="37157">
                  <a:moveTo>
                    <a:pt x="0" y="93"/>
                  </a:moveTo>
                  <a:cubicBezTo>
                    <a:pt x="1848" y="579"/>
                    <a:pt x="3724" y="931"/>
                    <a:pt x="5620" y="1141"/>
                  </a:cubicBezTo>
                  <a:lnTo>
                    <a:pt x="21812" y="3141"/>
                  </a:lnTo>
                  <a:cubicBezTo>
                    <a:pt x="35909" y="4856"/>
                    <a:pt x="56293" y="7142"/>
                    <a:pt x="81534" y="9713"/>
                  </a:cubicBezTo>
                  <a:cubicBezTo>
                    <a:pt x="131921" y="14857"/>
                    <a:pt x="201740" y="21048"/>
                    <a:pt x="278987" y="26192"/>
                  </a:cubicBezTo>
                  <a:cubicBezTo>
                    <a:pt x="356235" y="31335"/>
                    <a:pt x="426244" y="34288"/>
                    <a:pt x="476917" y="35717"/>
                  </a:cubicBezTo>
                  <a:cubicBezTo>
                    <a:pt x="502253" y="36479"/>
                    <a:pt x="522732" y="36955"/>
                    <a:pt x="536924" y="37050"/>
                  </a:cubicBezTo>
                  <a:lnTo>
                    <a:pt x="553307" y="37050"/>
                  </a:lnTo>
                  <a:cubicBezTo>
                    <a:pt x="555174" y="37193"/>
                    <a:pt x="557060" y="37193"/>
                    <a:pt x="558927" y="37050"/>
                  </a:cubicBezTo>
                  <a:cubicBezTo>
                    <a:pt x="557089" y="36602"/>
                    <a:pt x="555203" y="36383"/>
                    <a:pt x="553307" y="36383"/>
                  </a:cubicBezTo>
                  <a:lnTo>
                    <a:pt x="537019" y="35526"/>
                  </a:lnTo>
                  <a:lnTo>
                    <a:pt x="477012" y="32859"/>
                  </a:lnTo>
                  <a:cubicBezTo>
                    <a:pt x="426339" y="30573"/>
                    <a:pt x="356425" y="27049"/>
                    <a:pt x="279273" y="21905"/>
                  </a:cubicBezTo>
                  <a:cubicBezTo>
                    <a:pt x="202121" y="16762"/>
                    <a:pt x="132302" y="11142"/>
                    <a:pt x="81820" y="6761"/>
                  </a:cubicBezTo>
                  <a:lnTo>
                    <a:pt x="22003" y="1522"/>
                  </a:lnTo>
                  <a:lnTo>
                    <a:pt x="5715" y="284"/>
                  </a:lnTo>
                  <a:cubicBezTo>
                    <a:pt x="3829" y="-12"/>
                    <a:pt x="1905" y="-78"/>
                    <a:pt x="0" y="93"/>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3" name="任意多边形: 形状 1532"/>
            <p:cNvSpPr/>
            <p:nvPr>
              <p:custDataLst>
                <p:tags r:id="rId74"/>
              </p:custDataLst>
            </p:nvPr>
          </p:nvSpPr>
          <p:spPr>
            <a:xfrm>
              <a:off x="4416742" y="2278343"/>
              <a:ext cx="120300" cy="77819"/>
            </a:xfrm>
            <a:custGeom>
              <a:avLst/>
              <a:gdLst>
                <a:gd name="connsiteX0" fmla="*/ 9144 w 120300"/>
                <a:gd name="connsiteY0" fmla="*/ 77819 h 77819"/>
                <a:gd name="connsiteX1" fmla="*/ 0 w 120300"/>
                <a:gd name="connsiteY1" fmla="*/ 12764 h 77819"/>
                <a:gd name="connsiteX2" fmla="*/ 115824 w 120300"/>
                <a:gd name="connsiteY2" fmla="*/ 0 h 77819"/>
                <a:gd name="connsiteX3" fmla="*/ 120301 w 120300"/>
                <a:gd name="connsiteY3" fmla="*/ 77819 h 77819"/>
                <a:gd name="connsiteX4" fmla="*/ 9144 w 120300"/>
                <a:gd name="connsiteY4" fmla="*/ 77819 h 7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00" h="77819">
                  <a:moveTo>
                    <a:pt x="9144" y="77819"/>
                  </a:moveTo>
                  <a:lnTo>
                    <a:pt x="0" y="12764"/>
                  </a:lnTo>
                  <a:lnTo>
                    <a:pt x="115824" y="0"/>
                  </a:lnTo>
                  <a:lnTo>
                    <a:pt x="120301" y="77819"/>
                  </a:lnTo>
                  <a:lnTo>
                    <a:pt x="9144" y="77819"/>
                  </a:ln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4" name="任意多边形: 形状 1533"/>
            <p:cNvSpPr/>
            <p:nvPr>
              <p:custDataLst>
                <p:tags r:id="rId75"/>
              </p:custDataLst>
            </p:nvPr>
          </p:nvSpPr>
          <p:spPr>
            <a:xfrm>
              <a:off x="4348408" y="2316397"/>
              <a:ext cx="312140" cy="714265"/>
            </a:xfrm>
            <a:custGeom>
              <a:avLst/>
              <a:gdLst>
                <a:gd name="connsiteX0" fmla="*/ 288171 w 312140"/>
                <a:gd name="connsiteY0" fmla="*/ 254935 h 714265"/>
                <a:gd name="connsiteX1" fmla="*/ 288171 w 312140"/>
                <a:gd name="connsiteY1" fmla="*/ 255506 h 714265"/>
                <a:gd name="connsiteX2" fmla="*/ 312079 w 312140"/>
                <a:gd name="connsiteY2" fmla="*/ 635745 h 714265"/>
                <a:gd name="connsiteX3" fmla="*/ 276932 w 312140"/>
                <a:gd name="connsiteY3" fmla="*/ 685084 h 714265"/>
                <a:gd name="connsiteX4" fmla="*/ 172728 w 312140"/>
                <a:gd name="connsiteY4" fmla="*/ 713659 h 714265"/>
                <a:gd name="connsiteX5" fmla="*/ 172157 w 312140"/>
                <a:gd name="connsiteY5" fmla="*/ 713659 h 714265"/>
                <a:gd name="connsiteX6" fmla="*/ 24138 w 312140"/>
                <a:gd name="connsiteY6" fmla="*/ 653747 h 714265"/>
                <a:gd name="connsiteX7" fmla="*/ 135 w 312140"/>
                <a:gd name="connsiteY7" fmla="*/ 273509 h 714265"/>
                <a:gd name="connsiteX8" fmla="*/ 135 w 312140"/>
                <a:gd name="connsiteY8" fmla="*/ 272937 h 714265"/>
                <a:gd name="connsiteX9" fmla="*/ 135 w 312140"/>
                <a:gd name="connsiteY9" fmla="*/ 272175 h 714265"/>
                <a:gd name="connsiteX10" fmla="*/ 47760 w 312140"/>
                <a:gd name="connsiteY10" fmla="*/ 154446 h 714265"/>
                <a:gd name="connsiteX11" fmla="*/ 66143 w 312140"/>
                <a:gd name="connsiteY11" fmla="*/ 68721 h 714265"/>
                <a:gd name="connsiteX12" fmla="*/ 66143 w 312140"/>
                <a:gd name="connsiteY12" fmla="*/ 61673 h 714265"/>
                <a:gd name="connsiteX13" fmla="*/ 63571 w 312140"/>
                <a:gd name="connsiteY13" fmla="*/ 61673 h 714265"/>
                <a:gd name="connsiteX14" fmla="*/ 40997 w 312140"/>
                <a:gd name="connsiteY14" fmla="*/ 44623 h 714265"/>
                <a:gd name="connsiteX15" fmla="*/ 39949 w 312140"/>
                <a:gd name="connsiteY15" fmla="*/ 28526 h 714265"/>
                <a:gd name="connsiteX16" fmla="*/ 60238 w 312140"/>
                <a:gd name="connsiteY16" fmla="*/ 8714 h 714265"/>
                <a:gd name="connsiteX17" fmla="*/ 195397 w 312140"/>
                <a:gd name="connsiteY17" fmla="*/ 141 h 714265"/>
                <a:gd name="connsiteX18" fmla="*/ 215876 w 312140"/>
                <a:gd name="connsiteY18" fmla="*/ 9666 h 714265"/>
                <a:gd name="connsiteX19" fmla="*/ 217972 w 312140"/>
                <a:gd name="connsiteY19" fmla="*/ 16810 h 714265"/>
                <a:gd name="connsiteX20" fmla="*/ 219020 w 312140"/>
                <a:gd name="connsiteY20" fmla="*/ 32907 h 714265"/>
                <a:gd name="connsiteX21" fmla="*/ 198731 w 312140"/>
                <a:gd name="connsiteY21" fmla="*/ 52624 h 714265"/>
                <a:gd name="connsiteX22" fmla="*/ 198731 w 312140"/>
                <a:gd name="connsiteY22" fmla="*/ 52624 h 714265"/>
                <a:gd name="connsiteX23" fmla="*/ 196255 w 312140"/>
                <a:gd name="connsiteY23" fmla="*/ 52624 h 714265"/>
                <a:gd name="connsiteX24" fmla="*/ 196826 w 312140"/>
                <a:gd name="connsiteY24" fmla="*/ 59577 h 714265"/>
                <a:gd name="connsiteX25" fmla="*/ 225878 w 312140"/>
                <a:gd name="connsiteY25" fmla="*/ 142254 h 714265"/>
                <a:gd name="connsiteX26" fmla="*/ 288171 w 312140"/>
                <a:gd name="connsiteY26" fmla="*/ 253030 h 714265"/>
                <a:gd name="connsiteX27" fmla="*/ 288171 w 312140"/>
                <a:gd name="connsiteY27" fmla="*/ 254935 h 71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2140" h="714265">
                  <a:moveTo>
                    <a:pt x="288171" y="254935"/>
                  </a:moveTo>
                  <a:cubicBezTo>
                    <a:pt x="288095" y="255118"/>
                    <a:pt x="288095" y="255324"/>
                    <a:pt x="288171" y="255506"/>
                  </a:cubicBezTo>
                  <a:lnTo>
                    <a:pt x="312079" y="635745"/>
                  </a:lnTo>
                  <a:cubicBezTo>
                    <a:pt x="313126" y="652413"/>
                    <a:pt x="300839" y="670511"/>
                    <a:pt x="276932" y="685084"/>
                  </a:cubicBezTo>
                  <a:cubicBezTo>
                    <a:pt x="244956" y="702743"/>
                    <a:pt x="209237" y="712535"/>
                    <a:pt x="172728" y="713659"/>
                  </a:cubicBezTo>
                  <a:lnTo>
                    <a:pt x="172157" y="713659"/>
                  </a:lnTo>
                  <a:cubicBezTo>
                    <a:pt x="82241" y="719088"/>
                    <a:pt x="26233" y="687179"/>
                    <a:pt x="24138" y="653747"/>
                  </a:cubicBezTo>
                  <a:lnTo>
                    <a:pt x="135" y="273509"/>
                  </a:lnTo>
                  <a:cubicBezTo>
                    <a:pt x="192" y="273322"/>
                    <a:pt x="192" y="273124"/>
                    <a:pt x="135" y="272937"/>
                  </a:cubicBezTo>
                  <a:cubicBezTo>
                    <a:pt x="135" y="272937"/>
                    <a:pt x="135" y="272937"/>
                    <a:pt x="135" y="272175"/>
                  </a:cubicBezTo>
                  <a:cubicBezTo>
                    <a:pt x="-2056" y="235028"/>
                    <a:pt x="22804" y="194451"/>
                    <a:pt x="47760" y="154446"/>
                  </a:cubicBezTo>
                  <a:cubicBezTo>
                    <a:pt x="64619" y="127681"/>
                    <a:pt x="66810" y="90533"/>
                    <a:pt x="66143" y="68721"/>
                  </a:cubicBezTo>
                  <a:cubicBezTo>
                    <a:pt x="66143" y="66149"/>
                    <a:pt x="66143" y="63768"/>
                    <a:pt x="66143" y="61673"/>
                  </a:cubicBezTo>
                  <a:lnTo>
                    <a:pt x="63571" y="61673"/>
                  </a:lnTo>
                  <a:cubicBezTo>
                    <a:pt x="52646" y="63144"/>
                    <a:pt x="42569" y="55537"/>
                    <a:pt x="40997" y="44623"/>
                  </a:cubicBezTo>
                  <a:lnTo>
                    <a:pt x="39949" y="28526"/>
                  </a:lnTo>
                  <a:cubicBezTo>
                    <a:pt x="40102" y="17463"/>
                    <a:pt x="49179" y="8608"/>
                    <a:pt x="60238" y="8714"/>
                  </a:cubicBezTo>
                  <a:lnTo>
                    <a:pt x="195397" y="141"/>
                  </a:lnTo>
                  <a:cubicBezTo>
                    <a:pt x="203475" y="-785"/>
                    <a:pt x="211380" y="2895"/>
                    <a:pt x="215876" y="9666"/>
                  </a:cubicBezTo>
                  <a:cubicBezTo>
                    <a:pt x="217143" y="11843"/>
                    <a:pt x="217867" y="14294"/>
                    <a:pt x="217972" y="16810"/>
                  </a:cubicBezTo>
                  <a:lnTo>
                    <a:pt x="219020" y="32907"/>
                  </a:lnTo>
                  <a:cubicBezTo>
                    <a:pt x="218867" y="43953"/>
                    <a:pt x="209780" y="52781"/>
                    <a:pt x="198731" y="52624"/>
                  </a:cubicBezTo>
                  <a:cubicBezTo>
                    <a:pt x="198731" y="52624"/>
                    <a:pt x="198731" y="52624"/>
                    <a:pt x="198731" y="52624"/>
                  </a:cubicBezTo>
                  <a:lnTo>
                    <a:pt x="196255" y="52624"/>
                  </a:lnTo>
                  <a:cubicBezTo>
                    <a:pt x="196255" y="54719"/>
                    <a:pt x="196255" y="57005"/>
                    <a:pt x="196826" y="59577"/>
                  </a:cubicBezTo>
                  <a:cubicBezTo>
                    <a:pt x="199112" y="81199"/>
                    <a:pt x="205780" y="117775"/>
                    <a:pt x="225878" y="142254"/>
                  </a:cubicBezTo>
                  <a:cubicBezTo>
                    <a:pt x="255881" y="178830"/>
                    <a:pt x="285599" y="215882"/>
                    <a:pt x="288171" y="253030"/>
                  </a:cubicBezTo>
                  <a:cubicBezTo>
                    <a:pt x="288266" y="254459"/>
                    <a:pt x="288171" y="254744"/>
                    <a:pt x="288171" y="254935"/>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5" name="任意多边形: 形状 1534"/>
            <p:cNvSpPr/>
            <p:nvPr>
              <p:custDataLst>
                <p:tags r:id="rId76"/>
              </p:custDataLst>
            </p:nvPr>
          </p:nvSpPr>
          <p:spPr>
            <a:xfrm>
              <a:off x="4346924" y="2316974"/>
              <a:ext cx="314825" cy="715869"/>
            </a:xfrm>
            <a:custGeom>
              <a:avLst/>
              <a:gdLst>
                <a:gd name="connsiteX0" fmla="*/ 289655 w 314825"/>
                <a:gd name="connsiteY0" fmla="*/ 254358 h 715869"/>
                <a:gd name="connsiteX1" fmla="*/ 289179 w 314825"/>
                <a:gd name="connsiteY1" fmla="*/ 250548 h 715869"/>
                <a:gd name="connsiteX2" fmla="*/ 287084 w 314825"/>
                <a:gd name="connsiteY2" fmla="*/ 239213 h 715869"/>
                <a:gd name="connsiteX3" fmla="*/ 268796 w 314825"/>
                <a:gd name="connsiteY3" fmla="*/ 199017 h 715869"/>
                <a:gd name="connsiteX4" fmla="*/ 226124 w 314825"/>
                <a:gd name="connsiteY4" fmla="*/ 142439 h 715869"/>
                <a:gd name="connsiteX5" fmla="*/ 206026 w 314825"/>
                <a:gd name="connsiteY5" fmla="*/ 102720 h 715869"/>
                <a:gd name="connsiteX6" fmla="*/ 196501 w 314825"/>
                <a:gd name="connsiteY6" fmla="*/ 53285 h 715869"/>
                <a:gd name="connsiteX7" fmla="*/ 196501 w 314825"/>
                <a:gd name="connsiteY7" fmla="*/ 51856 h 715869"/>
                <a:gd name="connsiteX8" fmla="*/ 197644 w 314825"/>
                <a:gd name="connsiteY8" fmla="*/ 51856 h 715869"/>
                <a:gd name="connsiteX9" fmla="*/ 211741 w 314825"/>
                <a:gd name="connsiteY9" fmla="*/ 47665 h 715869"/>
                <a:gd name="connsiteX10" fmla="*/ 219266 w 314825"/>
                <a:gd name="connsiteY10" fmla="*/ 35187 h 715869"/>
                <a:gd name="connsiteX11" fmla="*/ 218408 w 314825"/>
                <a:gd name="connsiteY11" fmla="*/ 18900 h 715869"/>
                <a:gd name="connsiteX12" fmla="*/ 211646 w 314825"/>
                <a:gd name="connsiteY12" fmla="*/ 5279 h 715869"/>
                <a:gd name="connsiteX13" fmla="*/ 196501 w 314825"/>
                <a:gd name="connsiteY13" fmla="*/ 1374 h 715869"/>
                <a:gd name="connsiteX14" fmla="*/ 178784 w 314825"/>
                <a:gd name="connsiteY14" fmla="*/ 2517 h 715869"/>
                <a:gd name="connsiteX15" fmla="*/ 142208 w 314825"/>
                <a:gd name="connsiteY15" fmla="*/ 4898 h 715869"/>
                <a:gd name="connsiteX16" fmla="*/ 64389 w 314825"/>
                <a:gd name="connsiteY16" fmla="*/ 9946 h 715869"/>
                <a:gd name="connsiteX17" fmla="*/ 47244 w 314825"/>
                <a:gd name="connsiteY17" fmla="*/ 17280 h 715869"/>
                <a:gd name="connsiteX18" fmla="*/ 43529 w 314825"/>
                <a:gd name="connsiteY18" fmla="*/ 25758 h 715869"/>
                <a:gd name="connsiteX19" fmla="*/ 43529 w 314825"/>
                <a:gd name="connsiteY19" fmla="*/ 35854 h 715869"/>
                <a:gd name="connsiteX20" fmla="*/ 44291 w 314825"/>
                <a:gd name="connsiteY20" fmla="*/ 46141 h 715869"/>
                <a:gd name="connsiteX21" fmla="*/ 48958 w 314825"/>
                <a:gd name="connsiteY21" fmla="*/ 54428 h 715869"/>
                <a:gd name="connsiteX22" fmla="*/ 68008 w 314825"/>
                <a:gd name="connsiteY22" fmla="*/ 59857 h 715869"/>
                <a:gd name="connsiteX23" fmla="*/ 69533 w 314825"/>
                <a:gd name="connsiteY23" fmla="*/ 59857 h 715869"/>
                <a:gd name="connsiteX24" fmla="*/ 69533 w 314825"/>
                <a:gd name="connsiteY24" fmla="*/ 61381 h 715869"/>
                <a:gd name="connsiteX25" fmla="*/ 67342 w 314825"/>
                <a:gd name="connsiteY25" fmla="*/ 107768 h 715869"/>
                <a:gd name="connsiteX26" fmla="*/ 52102 w 314825"/>
                <a:gd name="connsiteY26" fmla="*/ 153297 h 715869"/>
                <a:gd name="connsiteX27" fmla="*/ 27051 w 314825"/>
                <a:gd name="connsiteY27" fmla="*/ 195398 h 715869"/>
                <a:gd name="connsiteX28" fmla="*/ 7429 w 314825"/>
                <a:gd name="connsiteY28" fmla="*/ 241118 h 715869"/>
                <a:gd name="connsiteX29" fmla="*/ 3620 w 314825"/>
                <a:gd name="connsiteY29" fmla="*/ 265978 h 715869"/>
                <a:gd name="connsiteX30" fmla="*/ 4953 w 314825"/>
                <a:gd name="connsiteY30" fmla="*/ 291696 h 715869"/>
                <a:gd name="connsiteX31" fmla="*/ 8287 w 314825"/>
                <a:gd name="connsiteY31" fmla="*/ 344083 h 715869"/>
                <a:gd name="connsiteX32" fmla="*/ 15050 w 314825"/>
                <a:gd name="connsiteY32" fmla="*/ 451716 h 715869"/>
                <a:gd name="connsiteX33" fmla="*/ 26861 w 314825"/>
                <a:gd name="connsiteY33" fmla="*/ 638691 h 715869"/>
                <a:gd name="connsiteX34" fmla="*/ 29242 w 314825"/>
                <a:gd name="connsiteY34" fmla="*/ 660694 h 715869"/>
                <a:gd name="connsiteX35" fmla="*/ 40767 w 314825"/>
                <a:gd name="connsiteY35" fmla="*/ 678601 h 715869"/>
                <a:gd name="connsiteX36" fmla="*/ 77819 w 314825"/>
                <a:gd name="connsiteY36" fmla="*/ 700509 h 715869"/>
                <a:gd name="connsiteX37" fmla="*/ 119444 w 314825"/>
                <a:gd name="connsiteY37" fmla="*/ 710034 h 715869"/>
                <a:gd name="connsiteX38" fmla="*/ 240602 w 314825"/>
                <a:gd name="connsiteY38" fmla="*/ 699556 h 715869"/>
                <a:gd name="connsiteX39" fmla="*/ 275844 w 314825"/>
                <a:gd name="connsiteY39" fmla="*/ 684221 h 715869"/>
                <a:gd name="connsiteX40" fmla="*/ 303848 w 314825"/>
                <a:gd name="connsiteY40" fmla="*/ 660313 h 715869"/>
                <a:gd name="connsiteX41" fmla="*/ 311563 w 314825"/>
                <a:gd name="connsiteY41" fmla="*/ 644311 h 715869"/>
                <a:gd name="connsiteX42" fmla="*/ 311563 w 314825"/>
                <a:gd name="connsiteY42" fmla="*/ 626785 h 715869"/>
                <a:gd name="connsiteX43" fmla="*/ 309372 w 314825"/>
                <a:gd name="connsiteY43" fmla="*/ 591733 h 715869"/>
                <a:gd name="connsiteX44" fmla="*/ 305276 w 314825"/>
                <a:gd name="connsiteY44" fmla="*/ 525915 h 715869"/>
                <a:gd name="connsiteX45" fmla="*/ 293275 w 314825"/>
                <a:gd name="connsiteY45" fmla="*/ 327129 h 715869"/>
                <a:gd name="connsiteX46" fmla="*/ 289274 w 314825"/>
                <a:gd name="connsiteY46" fmla="*/ 254167 h 715869"/>
                <a:gd name="connsiteX47" fmla="*/ 289846 w 314825"/>
                <a:gd name="connsiteY47" fmla="*/ 258930 h 715869"/>
                <a:gd name="connsiteX48" fmla="*/ 290894 w 314825"/>
                <a:gd name="connsiteY48" fmla="*/ 273027 h 715869"/>
                <a:gd name="connsiteX49" fmla="*/ 294608 w 314825"/>
                <a:gd name="connsiteY49" fmla="*/ 327033 h 715869"/>
                <a:gd name="connsiteX50" fmla="*/ 307753 w 314825"/>
                <a:gd name="connsiteY50" fmla="*/ 525725 h 715869"/>
                <a:gd name="connsiteX51" fmla="*/ 312039 w 314825"/>
                <a:gd name="connsiteY51" fmla="*/ 591543 h 715869"/>
                <a:gd name="connsiteX52" fmla="*/ 314230 w 314825"/>
                <a:gd name="connsiteY52" fmla="*/ 626595 h 715869"/>
                <a:gd name="connsiteX53" fmla="*/ 314801 w 314825"/>
                <a:gd name="connsiteY53" fmla="*/ 636120 h 715869"/>
                <a:gd name="connsiteX54" fmla="*/ 313944 w 314825"/>
                <a:gd name="connsiteY54" fmla="*/ 645645 h 715869"/>
                <a:gd name="connsiteX55" fmla="*/ 305848 w 314825"/>
                <a:gd name="connsiteY55" fmla="*/ 662599 h 715869"/>
                <a:gd name="connsiteX56" fmla="*/ 277273 w 314825"/>
                <a:gd name="connsiteY56" fmla="*/ 687459 h 715869"/>
                <a:gd name="connsiteX57" fmla="*/ 241364 w 314825"/>
                <a:gd name="connsiteY57" fmla="*/ 703176 h 715869"/>
                <a:gd name="connsiteX58" fmla="*/ 160973 w 314825"/>
                <a:gd name="connsiteY58" fmla="*/ 715749 h 715869"/>
                <a:gd name="connsiteX59" fmla="*/ 118682 w 314825"/>
                <a:gd name="connsiteY59" fmla="*/ 713748 h 715869"/>
                <a:gd name="connsiteX60" fmla="*/ 76295 w 314825"/>
                <a:gd name="connsiteY60" fmla="*/ 704223 h 715869"/>
                <a:gd name="connsiteX61" fmla="*/ 38195 w 314825"/>
                <a:gd name="connsiteY61" fmla="*/ 681554 h 715869"/>
                <a:gd name="connsiteX62" fmla="*/ 25813 w 314825"/>
                <a:gd name="connsiteY62" fmla="*/ 662504 h 715869"/>
                <a:gd name="connsiteX63" fmla="*/ 23241 w 314825"/>
                <a:gd name="connsiteY63" fmla="*/ 639739 h 715869"/>
                <a:gd name="connsiteX64" fmla="*/ 11430 w 314825"/>
                <a:gd name="connsiteY64" fmla="*/ 452859 h 715869"/>
                <a:gd name="connsiteX65" fmla="*/ 4667 w 314825"/>
                <a:gd name="connsiteY65" fmla="*/ 345226 h 715869"/>
                <a:gd name="connsiteX66" fmla="*/ 1333 w 314825"/>
                <a:gd name="connsiteY66" fmla="*/ 292743 h 715869"/>
                <a:gd name="connsiteX67" fmla="*/ 0 w 314825"/>
                <a:gd name="connsiteY67" fmla="*/ 266740 h 715869"/>
                <a:gd name="connsiteX68" fmla="*/ 4000 w 314825"/>
                <a:gd name="connsiteY68" fmla="*/ 241118 h 715869"/>
                <a:gd name="connsiteX69" fmla="*/ 23908 w 314825"/>
                <a:gd name="connsiteY69" fmla="*/ 194636 h 715869"/>
                <a:gd name="connsiteX70" fmla="*/ 49149 w 314825"/>
                <a:gd name="connsiteY70" fmla="*/ 152535 h 715869"/>
                <a:gd name="connsiteX71" fmla="*/ 64008 w 314825"/>
                <a:gd name="connsiteY71" fmla="*/ 108149 h 715869"/>
                <a:gd name="connsiteX72" fmla="*/ 66199 w 314825"/>
                <a:gd name="connsiteY72" fmla="*/ 62429 h 715869"/>
                <a:gd name="connsiteX73" fmla="*/ 67913 w 314825"/>
                <a:gd name="connsiteY73" fmla="*/ 63858 h 715869"/>
                <a:gd name="connsiteX74" fmla="*/ 46863 w 314825"/>
                <a:gd name="connsiteY74" fmla="*/ 57571 h 715869"/>
                <a:gd name="connsiteX75" fmla="*/ 41434 w 314825"/>
                <a:gd name="connsiteY75" fmla="*/ 48046 h 715869"/>
                <a:gd name="connsiteX76" fmla="*/ 40672 w 314825"/>
                <a:gd name="connsiteY76" fmla="*/ 37378 h 715869"/>
                <a:gd name="connsiteX77" fmla="*/ 40672 w 314825"/>
                <a:gd name="connsiteY77" fmla="*/ 26805 h 715869"/>
                <a:gd name="connsiteX78" fmla="*/ 45053 w 314825"/>
                <a:gd name="connsiteY78" fmla="*/ 16709 h 715869"/>
                <a:gd name="connsiteX79" fmla="*/ 64103 w 314825"/>
                <a:gd name="connsiteY79" fmla="*/ 8327 h 715869"/>
                <a:gd name="connsiteX80" fmla="*/ 141923 w 314825"/>
                <a:gd name="connsiteY80" fmla="*/ 3469 h 715869"/>
                <a:gd name="connsiteX81" fmla="*/ 178594 w 314825"/>
                <a:gd name="connsiteY81" fmla="*/ 1278 h 715869"/>
                <a:gd name="connsiteX82" fmla="*/ 196310 w 314825"/>
                <a:gd name="connsiteY82" fmla="*/ 135 h 715869"/>
                <a:gd name="connsiteX83" fmla="*/ 213550 w 314825"/>
                <a:gd name="connsiteY83" fmla="*/ 4803 h 715869"/>
                <a:gd name="connsiteX84" fmla="*/ 221171 w 314825"/>
                <a:gd name="connsiteY84" fmla="*/ 20328 h 715869"/>
                <a:gd name="connsiteX85" fmla="*/ 222028 w 314825"/>
                <a:gd name="connsiteY85" fmla="*/ 36902 h 715869"/>
                <a:gd name="connsiteX86" fmla="*/ 213455 w 314825"/>
                <a:gd name="connsiteY86" fmla="*/ 51094 h 715869"/>
                <a:gd name="connsiteX87" fmla="*/ 198120 w 314825"/>
                <a:gd name="connsiteY87" fmla="*/ 55666 h 715869"/>
                <a:gd name="connsiteX88" fmla="*/ 199168 w 314825"/>
                <a:gd name="connsiteY88" fmla="*/ 54428 h 715869"/>
                <a:gd name="connsiteX89" fmla="*/ 227743 w 314825"/>
                <a:gd name="connsiteY89" fmla="*/ 142725 h 715869"/>
                <a:gd name="connsiteX90" fmla="*/ 270034 w 314825"/>
                <a:gd name="connsiteY90" fmla="*/ 199875 h 715869"/>
                <a:gd name="connsiteX91" fmla="*/ 287846 w 314825"/>
                <a:gd name="connsiteY91" fmla="*/ 240642 h 715869"/>
                <a:gd name="connsiteX92" fmla="*/ 289750 w 314825"/>
                <a:gd name="connsiteY92" fmla="*/ 251976 h 715869"/>
                <a:gd name="connsiteX93" fmla="*/ 289655 w 314825"/>
                <a:gd name="connsiteY93" fmla="*/ 254358 h 71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14825" h="715869">
                  <a:moveTo>
                    <a:pt x="289655" y="254358"/>
                  </a:moveTo>
                  <a:cubicBezTo>
                    <a:pt x="289598" y="253076"/>
                    <a:pt x="289436" y="251803"/>
                    <a:pt x="289179" y="250548"/>
                  </a:cubicBezTo>
                  <a:cubicBezTo>
                    <a:pt x="288731" y="246726"/>
                    <a:pt x="288036" y="242940"/>
                    <a:pt x="287084" y="239213"/>
                  </a:cubicBezTo>
                  <a:cubicBezTo>
                    <a:pt x="283055" y="224967"/>
                    <a:pt x="276882" y="211415"/>
                    <a:pt x="268796" y="199017"/>
                  </a:cubicBezTo>
                  <a:cubicBezTo>
                    <a:pt x="255775" y="179281"/>
                    <a:pt x="241516" y="160385"/>
                    <a:pt x="226124" y="142439"/>
                  </a:cubicBezTo>
                  <a:cubicBezTo>
                    <a:pt x="217046" y="130543"/>
                    <a:pt x="210236" y="117079"/>
                    <a:pt x="206026" y="102720"/>
                  </a:cubicBezTo>
                  <a:cubicBezTo>
                    <a:pt x="201035" y="86644"/>
                    <a:pt x="197834" y="70065"/>
                    <a:pt x="196501" y="53285"/>
                  </a:cubicBezTo>
                  <a:lnTo>
                    <a:pt x="196501" y="51856"/>
                  </a:lnTo>
                  <a:lnTo>
                    <a:pt x="197644" y="51856"/>
                  </a:lnTo>
                  <a:cubicBezTo>
                    <a:pt x="202664" y="51937"/>
                    <a:pt x="207578" y="50474"/>
                    <a:pt x="211741" y="47665"/>
                  </a:cubicBezTo>
                  <a:cubicBezTo>
                    <a:pt x="215970" y="44822"/>
                    <a:pt x="218723" y="40255"/>
                    <a:pt x="219266" y="35187"/>
                  </a:cubicBezTo>
                  <a:cubicBezTo>
                    <a:pt x="219266" y="30139"/>
                    <a:pt x="218694" y="24424"/>
                    <a:pt x="218408" y="18900"/>
                  </a:cubicBezTo>
                  <a:cubicBezTo>
                    <a:pt x="218542" y="13521"/>
                    <a:pt x="216008" y="8423"/>
                    <a:pt x="211646" y="5279"/>
                  </a:cubicBezTo>
                  <a:cubicBezTo>
                    <a:pt x="207226" y="2206"/>
                    <a:pt x="201854" y="820"/>
                    <a:pt x="196501" y="1374"/>
                  </a:cubicBezTo>
                  <a:lnTo>
                    <a:pt x="178784" y="2517"/>
                  </a:lnTo>
                  <a:lnTo>
                    <a:pt x="142208" y="4898"/>
                  </a:lnTo>
                  <a:lnTo>
                    <a:pt x="64389" y="9946"/>
                  </a:lnTo>
                  <a:cubicBezTo>
                    <a:pt x="57874" y="9741"/>
                    <a:pt x="51597" y="12425"/>
                    <a:pt x="47244" y="17280"/>
                  </a:cubicBezTo>
                  <a:cubicBezTo>
                    <a:pt x="45177" y="19662"/>
                    <a:pt x="43882" y="22620"/>
                    <a:pt x="43529" y="25758"/>
                  </a:cubicBezTo>
                  <a:cubicBezTo>
                    <a:pt x="43348" y="29121"/>
                    <a:pt x="43348" y="32491"/>
                    <a:pt x="43529" y="35854"/>
                  </a:cubicBezTo>
                  <a:cubicBezTo>
                    <a:pt x="43529" y="39283"/>
                    <a:pt x="43529" y="43093"/>
                    <a:pt x="44291" y="46141"/>
                  </a:cubicBezTo>
                  <a:cubicBezTo>
                    <a:pt x="44958" y="49320"/>
                    <a:pt x="46587" y="52214"/>
                    <a:pt x="48958" y="54428"/>
                  </a:cubicBezTo>
                  <a:cubicBezTo>
                    <a:pt x="54112" y="59115"/>
                    <a:pt x="61160" y="61124"/>
                    <a:pt x="68008" y="59857"/>
                  </a:cubicBezTo>
                  <a:lnTo>
                    <a:pt x="69533" y="59857"/>
                  </a:lnTo>
                  <a:lnTo>
                    <a:pt x="69533" y="61381"/>
                  </a:lnTo>
                  <a:cubicBezTo>
                    <a:pt x="70361" y="76877"/>
                    <a:pt x="69628" y="92418"/>
                    <a:pt x="67342" y="107768"/>
                  </a:cubicBezTo>
                  <a:cubicBezTo>
                    <a:pt x="65208" y="123776"/>
                    <a:pt x="60036" y="139230"/>
                    <a:pt x="52102" y="153297"/>
                  </a:cubicBezTo>
                  <a:cubicBezTo>
                    <a:pt x="43625" y="167109"/>
                    <a:pt x="34957" y="180825"/>
                    <a:pt x="27051" y="195398"/>
                  </a:cubicBezTo>
                  <a:cubicBezTo>
                    <a:pt x="18736" y="209813"/>
                    <a:pt x="12144" y="225159"/>
                    <a:pt x="7429" y="241118"/>
                  </a:cubicBezTo>
                  <a:cubicBezTo>
                    <a:pt x="5115" y="249211"/>
                    <a:pt x="3839" y="257564"/>
                    <a:pt x="3620" y="265978"/>
                  </a:cubicBezTo>
                  <a:cubicBezTo>
                    <a:pt x="3620" y="274265"/>
                    <a:pt x="4477" y="283028"/>
                    <a:pt x="4953" y="291696"/>
                  </a:cubicBezTo>
                  <a:cubicBezTo>
                    <a:pt x="6001" y="309031"/>
                    <a:pt x="7144" y="326462"/>
                    <a:pt x="8287" y="344083"/>
                  </a:cubicBezTo>
                  <a:cubicBezTo>
                    <a:pt x="10449" y="379392"/>
                    <a:pt x="12697" y="415263"/>
                    <a:pt x="15050" y="451716"/>
                  </a:cubicBezTo>
                  <a:cubicBezTo>
                    <a:pt x="19050" y="515819"/>
                    <a:pt x="23050" y="578303"/>
                    <a:pt x="26861" y="638691"/>
                  </a:cubicBezTo>
                  <a:cubicBezTo>
                    <a:pt x="26908" y="646083"/>
                    <a:pt x="27708" y="653455"/>
                    <a:pt x="29242" y="660694"/>
                  </a:cubicBezTo>
                  <a:cubicBezTo>
                    <a:pt x="31537" y="667533"/>
                    <a:pt x="35500" y="673686"/>
                    <a:pt x="40767" y="678601"/>
                  </a:cubicBezTo>
                  <a:cubicBezTo>
                    <a:pt x="51397" y="688488"/>
                    <a:pt x="64037" y="695956"/>
                    <a:pt x="77819" y="700509"/>
                  </a:cubicBezTo>
                  <a:cubicBezTo>
                    <a:pt x="91307" y="705176"/>
                    <a:pt x="105270" y="708367"/>
                    <a:pt x="119444" y="710034"/>
                  </a:cubicBezTo>
                  <a:cubicBezTo>
                    <a:pt x="160125" y="714844"/>
                    <a:pt x="201349" y="711281"/>
                    <a:pt x="240602" y="699556"/>
                  </a:cubicBezTo>
                  <a:cubicBezTo>
                    <a:pt x="252870" y="695737"/>
                    <a:pt x="264690" y="690593"/>
                    <a:pt x="275844" y="684221"/>
                  </a:cubicBezTo>
                  <a:cubicBezTo>
                    <a:pt x="286693" y="678211"/>
                    <a:pt x="296218" y="670086"/>
                    <a:pt x="303848" y="660313"/>
                  </a:cubicBezTo>
                  <a:cubicBezTo>
                    <a:pt x="307448" y="655541"/>
                    <a:pt x="310077" y="650102"/>
                    <a:pt x="311563" y="644311"/>
                  </a:cubicBezTo>
                  <a:cubicBezTo>
                    <a:pt x="312420" y="638501"/>
                    <a:pt x="312420" y="632595"/>
                    <a:pt x="311563" y="626785"/>
                  </a:cubicBezTo>
                  <a:cubicBezTo>
                    <a:pt x="310801" y="614879"/>
                    <a:pt x="310039" y="603163"/>
                    <a:pt x="309372" y="591733"/>
                  </a:cubicBezTo>
                  <a:cubicBezTo>
                    <a:pt x="307943" y="568873"/>
                    <a:pt x="306610" y="546870"/>
                    <a:pt x="305276" y="525915"/>
                  </a:cubicBezTo>
                  <a:cubicBezTo>
                    <a:pt x="300228" y="442000"/>
                    <a:pt x="295751" y="374182"/>
                    <a:pt x="293275" y="327129"/>
                  </a:cubicBezTo>
                  <a:cubicBezTo>
                    <a:pt x="290798" y="280075"/>
                    <a:pt x="289274" y="254167"/>
                    <a:pt x="289274" y="254167"/>
                  </a:cubicBezTo>
                  <a:cubicBezTo>
                    <a:pt x="289703" y="255716"/>
                    <a:pt x="289903" y="257322"/>
                    <a:pt x="289846" y="258930"/>
                  </a:cubicBezTo>
                  <a:cubicBezTo>
                    <a:pt x="289846" y="262263"/>
                    <a:pt x="290417" y="266931"/>
                    <a:pt x="290894" y="273027"/>
                  </a:cubicBezTo>
                  <a:cubicBezTo>
                    <a:pt x="291751" y="285504"/>
                    <a:pt x="292989" y="303602"/>
                    <a:pt x="294608" y="327033"/>
                  </a:cubicBezTo>
                  <a:cubicBezTo>
                    <a:pt x="297752" y="374087"/>
                    <a:pt x="302228" y="441905"/>
                    <a:pt x="307753" y="525725"/>
                  </a:cubicBezTo>
                  <a:cubicBezTo>
                    <a:pt x="309086" y="546680"/>
                    <a:pt x="310515" y="568683"/>
                    <a:pt x="312039" y="591543"/>
                  </a:cubicBezTo>
                  <a:cubicBezTo>
                    <a:pt x="312706" y="602973"/>
                    <a:pt x="313468" y="614688"/>
                    <a:pt x="314230" y="626595"/>
                  </a:cubicBezTo>
                  <a:lnTo>
                    <a:pt x="314801" y="636120"/>
                  </a:lnTo>
                  <a:cubicBezTo>
                    <a:pt x="314916" y="639320"/>
                    <a:pt x="314630" y="642520"/>
                    <a:pt x="313944" y="645645"/>
                  </a:cubicBezTo>
                  <a:cubicBezTo>
                    <a:pt x="312363" y="651769"/>
                    <a:pt x="309620" y="657522"/>
                    <a:pt x="305848" y="662599"/>
                  </a:cubicBezTo>
                  <a:cubicBezTo>
                    <a:pt x="298085" y="672715"/>
                    <a:pt x="288369" y="681173"/>
                    <a:pt x="277273" y="687459"/>
                  </a:cubicBezTo>
                  <a:cubicBezTo>
                    <a:pt x="265919" y="694003"/>
                    <a:pt x="253870" y="699270"/>
                    <a:pt x="241364" y="703176"/>
                  </a:cubicBezTo>
                  <a:cubicBezTo>
                    <a:pt x="215294" y="711129"/>
                    <a:pt x="188224" y="715358"/>
                    <a:pt x="160973" y="715749"/>
                  </a:cubicBezTo>
                  <a:cubicBezTo>
                    <a:pt x="146847" y="716168"/>
                    <a:pt x="132702" y="715501"/>
                    <a:pt x="118682" y="713748"/>
                  </a:cubicBezTo>
                  <a:cubicBezTo>
                    <a:pt x="104261" y="712062"/>
                    <a:pt x="90049" y="708871"/>
                    <a:pt x="76295" y="704223"/>
                  </a:cubicBezTo>
                  <a:cubicBezTo>
                    <a:pt x="62141" y="699432"/>
                    <a:pt x="49159" y="691707"/>
                    <a:pt x="38195" y="681554"/>
                  </a:cubicBezTo>
                  <a:cubicBezTo>
                    <a:pt x="32623" y="676267"/>
                    <a:pt x="28375" y="669743"/>
                    <a:pt x="25813" y="662504"/>
                  </a:cubicBezTo>
                  <a:cubicBezTo>
                    <a:pt x="24213" y="655017"/>
                    <a:pt x="23355" y="647397"/>
                    <a:pt x="23241" y="639739"/>
                  </a:cubicBezTo>
                  <a:cubicBezTo>
                    <a:pt x="19431" y="579351"/>
                    <a:pt x="15526" y="516867"/>
                    <a:pt x="11430" y="452859"/>
                  </a:cubicBezTo>
                  <a:cubicBezTo>
                    <a:pt x="9144" y="416349"/>
                    <a:pt x="6887" y="380469"/>
                    <a:pt x="4667" y="345226"/>
                  </a:cubicBezTo>
                  <a:cubicBezTo>
                    <a:pt x="3524" y="327510"/>
                    <a:pt x="2477" y="310079"/>
                    <a:pt x="1333" y="292743"/>
                  </a:cubicBezTo>
                  <a:cubicBezTo>
                    <a:pt x="857" y="283980"/>
                    <a:pt x="95" y="275598"/>
                    <a:pt x="0" y="266740"/>
                  </a:cubicBezTo>
                  <a:cubicBezTo>
                    <a:pt x="267" y="258067"/>
                    <a:pt x="1610" y="249460"/>
                    <a:pt x="4000" y="241118"/>
                  </a:cubicBezTo>
                  <a:cubicBezTo>
                    <a:pt x="8801" y="224902"/>
                    <a:pt x="15488" y="209301"/>
                    <a:pt x="23908" y="194636"/>
                  </a:cubicBezTo>
                  <a:cubicBezTo>
                    <a:pt x="31909" y="180063"/>
                    <a:pt x="40767" y="166061"/>
                    <a:pt x="49149" y="152535"/>
                  </a:cubicBezTo>
                  <a:cubicBezTo>
                    <a:pt x="56912" y="138834"/>
                    <a:pt x="61960" y="123762"/>
                    <a:pt x="64008" y="108149"/>
                  </a:cubicBezTo>
                  <a:cubicBezTo>
                    <a:pt x="66294" y="93023"/>
                    <a:pt x="67027" y="77704"/>
                    <a:pt x="66199" y="62429"/>
                  </a:cubicBezTo>
                  <a:lnTo>
                    <a:pt x="67913" y="63858"/>
                  </a:lnTo>
                  <a:cubicBezTo>
                    <a:pt x="60312" y="65029"/>
                    <a:pt x="52578" y="62721"/>
                    <a:pt x="46863" y="57571"/>
                  </a:cubicBezTo>
                  <a:cubicBezTo>
                    <a:pt x="44158" y="54996"/>
                    <a:pt x="42272" y="51685"/>
                    <a:pt x="41434" y="48046"/>
                  </a:cubicBezTo>
                  <a:cubicBezTo>
                    <a:pt x="40958" y="44236"/>
                    <a:pt x="40862" y="40998"/>
                    <a:pt x="40672" y="37378"/>
                  </a:cubicBezTo>
                  <a:cubicBezTo>
                    <a:pt x="40376" y="33860"/>
                    <a:pt x="40376" y="30324"/>
                    <a:pt x="40672" y="26805"/>
                  </a:cubicBezTo>
                  <a:cubicBezTo>
                    <a:pt x="41110" y="23082"/>
                    <a:pt x="42634" y="19570"/>
                    <a:pt x="45053" y="16709"/>
                  </a:cubicBezTo>
                  <a:cubicBezTo>
                    <a:pt x="49921" y="11325"/>
                    <a:pt x="56845" y="8275"/>
                    <a:pt x="64103" y="8327"/>
                  </a:cubicBezTo>
                  <a:lnTo>
                    <a:pt x="141923" y="3469"/>
                  </a:lnTo>
                  <a:lnTo>
                    <a:pt x="178594" y="1278"/>
                  </a:lnTo>
                  <a:lnTo>
                    <a:pt x="196310" y="135"/>
                  </a:lnTo>
                  <a:cubicBezTo>
                    <a:pt x="202435" y="-508"/>
                    <a:pt x="208588" y="1156"/>
                    <a:pt x="213550" y="4803"/>
                  </a:cubicBezTo>
                  <a:cubicBezTo>
                    <a:pt x="218427" y="8460"/>
                    <a:pt x="221266" y="14232"/>
                    <a:pt x="221171" y="20328"/>
                  </a:cubicBezTo>
                  <a:cubicBezTo>
                    <a:pt x="221171" y="25948"/>
                    <a:pt x="222028" y="31187"/>
                    <a:pt x="222028" y="36902"/>
                  </a:cubicBezTo>
                  <a:cubicBezTo>
                    <a:pt x="221485" y="42693"/>
                    <a:pt x="218332" y="47920"/>
                    <a:pt x="213455" y="51094"/>
                  </a:cubicBezTo>
                  <a:cubicBezTo>
                    <a:pt x="208912" y="54119"/>
                    <a:pt x="203578" y="55712"/>
                    <a:pt x="198120" y="55666"/>
                  </a:cubicBezTo>
                  <a:lnTo>
                    <a:pt x="199168" y="54428"/>
                  </a:lnTo>
                  <a:cubicBezTo>
                    <a:pt x="201930" y="89194"/>
                    <a:pt x="210693" y="121103"/>
                    <a:pt x="227743" y="142725"/>
                  </a:cubicBezTo>
                  <a:cubicBezTo>
                    <a:pt x="243040" y="160854"/>
                    <a:pt x="257166" y="179944"/>
                    <a:pt x="270034" y="199875"/>
                  </a:cubicBezTo>
                  <a:cubicBezTo>
                    <a:pt x="278082" y="212440"/>
                    <a:pt x="284093" y="226199"/>
                    <a:pt x="287846" y="240642"/>
                  </a:cubicBezTo>
                  <a:cubicBezTo>
                    <a:pt x="288760" y="244369"/>
                    <a:pt x="289389" y="248157"/>
                    <a:pt x="289750" y="251976"/>
                  </a:cubicBezTo>
                  <a:cubicBezTo>
                    <a:pt x="289798" y="252772"/>
                    <a:pt x="289770" y="253569"/>
                    <a:pt x="289655" y="25435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6" name="任意多边形: 形状 1535"/>
            <p:cNvSpPr/>
            <p:nvPr>
              <p:custDataLst>
                <p:tags r:id="rId77"/>
              </p:custDataLst>
            </p:nvPr>
          </p:nvSpPr>
          <p:spPr>
            <a:xfrm>
              <a:off x="4416742" y="2369559"/>
              <a:ext cx="120300" cy="7878"/>
            </a:xfrm>
            <a:custGeom>
              <a:avLst/>
              <a:gdLst>
                <a:gd name="connsiteX0" fmla="*/ 120301 w 120300"/>
                <a:gd name="connsiteY0" fmla="*/ 129 h 7878"/>
                <a:gd name="connsiteX1" fmla="*/ 60293 w 120300"/>
                <a:gd name="connsiteY1" fmla="*/ 5654 h 7878"/>
                <a:gd name="connsiteX2" fmla="*/ 0 w 120300"/>
                <a:gd name="connsiteY2" fmla="*/ 7749 h 7878"/>
                <a:gd name="connsiteX3" fmla="*/ 60008 w 120300"/>
                <a:gd name="connsiteY3" fmla="*/ 2225 h 7878"/>
                <a:gd name="connsiteX4" fmla="*/ 120301 w 120300"/>
                <a:gd name="connsiteY4" fmla="*/ 129 h 7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00" h="7878">
                  <a:moveTo>
                    <a:pt x="120301" y="129"/>
                  </a:moveTo>
                  <a:cubicBezTo>
                    <a:pt x="100422" y="3109"/>
                    <a:pt x="80382" y="4954"/>
                    <a:pt x="60293" y="5654"/>
                  </a:cubicBezTo>
                  <a:cubicBezTo>
                    <a:pt x="40253" y="7493"/>
                    <a:pt x="20117" y="8193"/>
                    <a:pt x="0" y="7749"/>
                  </a:cubicBezTo>
                  <a:cubicBezTo>
                    <a:pt x="19879" y="4756"/>
                    <a:pt x="39919" y="2911"/>
                    <a:pt x="60008" y="2225"/>
                  </a:cubicBezTo>
                  <a:cubicBezTo>
                    <a:pt x="80048" y="385"/>
                    <a:pt x="100184" y="-315"/>
                    <a:pt x="120301" y="12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7" name="任意多边形: 形状 1536"/>
            <p:cNvSpPr/>
            <p:nvPr>
              <p:custDataLst>
                <p:tags r:id="rId78"/>
              </p:custDataLst>
            </p:nvPr>
          </p:nvSpPr>
          <p:spPr>
            <a:xfrm>
              <a:off x="4364259" y="2613459"/>
              <a:ext cx="280363" cy="396646"/>
            </a:xfrm>
            <a:custGeom>
              <a:avLst/>
              <a:gdLst>
                <a:gd name="connsiteX0" fmla="*/ 263462 w 280363"/>
                <a:gd name="connsiteY0" fmla="*/ 9499 h 396646"/>
                <a:gd name="connsiteX1" fmla="*/ 222409 w 280363"/>
                <a:gd name="connsiteY1" fmla="*/ 13785 h 396646"/>
                <a:gd name="connsiteX2" fmla="*/ 184309 w 280363"/>
                <a:gd name="connsiteY2" fmla="*/ 33407 h 396646"/>
                <a:gd name="connsiteX3" fmla="*/ 135255 w 280363"/>
                <a:gd name="connsiteY3" fmla="*/ 23882 h 396646"/>
                <a:gd name="connsiteX4" fmla="*/ 88487 w 280363"/>
                <a:gd name="connsiteY4" fmla="*/ 3022 h 396646"/>
                <a:gd name="connsiteX5" fmla="*/ 0 w 280363"/>
                <a:gd name="connsiteY5" fmla="*/ 29882 h 396646"/>
                <a:gd name="connsiteX6" fmla="*/ 20574 w 280363"/>
                <a:gd name="connsiteY6" fmla="*/ 355447 h 396646"/>
                <a:gd name="connsiteX7" fmla="*/ 167735 w 280363"/>
                <a:gd name="connsiteY7" fmla="*/ 393547 h 396646"/>
                <a:gd name="connsiteX8" fmla="*/ 279940 w 280363"/>
                <a:gd name="connsiteY8" fmla="*/ 321728 h 39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3" h="396646">
                  <a:moveTo>
                    <a:pt x="263462" y="9499"/>
                  </a:moveTo>
                  <a:cubicBezTo>
                    <a:pt x="250888" y="2355"/>
                    <a:pt x="234887" y="6832"/>
                    <a:pt x="222409" y="13785"/>
                  </a:cubicBezTo>
                  <a:cubicBezTo>
                    <a:pt x="210693" y="22081"/>
                    <a:pt x="197863" y="28686"/>
                    <a:pt x="184309" y="33407"/>
                  </a:cubicBezTo>
                  <a:cubicBezTo>
                    <a:pt x="167354" y="35835"/>
                    <a:pt x="150066" y="32480"/>
                    <a:pt x="135255" y="23882"/>
                  </a:cubicBezTo>
                  <a:cubicBezTo>
                    <a:pt x="120310" y="15574"/>
                    <a:pt x="104661" y="8594"/>
                    <a:pt x="88487" y="3022"/>
                  </a:cubicBezTo>
                  <a:cubicBezTo>
                    <a:pt x="56283" y="-5677"/>
                    <a:pt x="21936" y="4749"/>
                    <a:pt x="0" y="29882"/>
                  </a:cubicBezTo>
                  <a:lnTo>
                    <a:pt x="20574" y="355447"/>
                  </a:lnTo>
                  <a:cubicBezTo>
                    <a:pt x="20574" y="355447"/>
                    <a:pt x="42005" y="410025"/>
                    <a:pt x="167735" y="393547"/>
                  </a:cubicBezTo>
                  <a:cubicBezTo>
                    <a:pt x="293465" y="377069"/>
                    <a:pt x="279940" y="321728"/>
                    <a:pt x="279940" y="32172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8" name="任意多边形: 形状 1537"/>
            <p:cNvSpPr/>
            <p:nvPr>
              <p:custDataLst>
                <p:tags r:id="rId79"/>
              </p:custDataLst>
            </p:nvPr>
          </p:nvSpPr>
          <p:spPr>
            <a:xfrm>
              <a:off x="4754445" y="2763289"/>
              <a:ext cx="85804" cy="110937"/>
            </a:xfrm>
            <a:custGeom>
              <a:avLst/>
              <a:gdLst>
                <a:gd name="connsiteX0" fmla="*/ 84254 w 85804"/>
                <a:gd name="connsiteY0" fmla="*/ 108271 h 110937"/>
                <a:gd name="connsiteX1" fmla="*/ 9978 w 85804"/>
                <a:gd name="connsiteY1" fmla="*/ 448 h 110937"/>
                <a:gd name="connsiteX2" fmla="*/ 9483 w 85804"/>
                <a:gd name="connsiteY2" fmla="*/ 352 h 110937"/>
                <a:gd name="connsiteX3" fmla="*/ 2816 w 85804"/>
                <a:gd name="connsiteY3" fmla="*/ 924 h 110937"/>
                <a:gd name="connsiteX4" fmla="*/ 53 w 85804"/>
                <a:gd name="connsiteY4" fmla="*/ 9782 h 110937"/>
                <a:gd name="connsiteX5" fmla="*/ 84064 w 85804"/>
                <a:gd name="connsiteY5" fmla="*/ 110938 h 11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04" h="110937">
                  <a:moveTo>
                    <a:pt x="84254" y="108271"/>
                  </a:moveTo>
                  <a:cubicBezTo>
                    <a:pt x="93522" y="57988"/>
                    <a:pt x="60270" y="9706"/>
                    <a:pt x="9978" y="448"/>
                  </a:cubicBezTo>
                  <a:cubicBezTo>
                    <a:pt x="9816" y="410"/>
                    <a:pt x="9645" y="381"/>
                    <a:pt x="9483" y="352"/>
                  </a:cubicBezTo>
                  <a:cubicBezTo>
                    <a:pt x="7264" y="-267"/>
                    <a:pt x="4892" y="-67"/>
                    <a:pt x="2816" y="924"/>
                  </a:cubicBezTo>
                  <a:cubicBezTo>
                    <a:pt x="53" y="2639"/>
                    <a:pt x="-137" y="6544"/>
                    <a:pt x="53" y="9782"/>
                  </a:cubicBezTo>
                  <a:cubicBezTo>
                    <a:pt x="3263" y="58112"/>
                    <a:pt x="37153" y="98908"/>
                    <a:pt x="84064" y="110938"/>
                  </a:cubicBezTo>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9" name="任意多边形: 形状 1538"/>
            <p:cNvSpPr/>
            <p:nvPr>
              <p:custDataLst>
                <p:tags r:id="rId80"/>
              </p:custDataLst>
            </p:nvPr>
          </p:nvSpPr>
          <p:spPr>
            <a:xfrm>
              <a:off x="4685803" y="2860196"/>
              <a:ext cx="285676" cy="265300"/>
            </a:xfrm>
            <a:custGeom>
              <a:avLst/>
              <a:gdLst>
                <a:gd name="connsiteX0" fmla="*/ 17832 w 285676"/>
                <a:gd name="connsiteY0" fmla="*/ 178147 h 265300"/>
                <a:gd name="connsiteX1" fmla="*/ 113749 w 285676"/>
                <a:gd name="connsiteY1" fmla="*/ 263110 h 265300"/>
                <a:gd name="connsiteX2" fmla="*/ 136418 w 285676"/>
                <a:gd name="connsiteY2" fmla="*/ 258157 h 265300"/>
                <a:gd name="connsiteX3" fmla="*/ 149562 w 285676"/>
                <a:gd name="connsiteY3" fmla="*/ 263586 h 265300"/>
                <a:gd name="connsiteX4" fmla="*/ 156421 w 285676"/>
                <a:gd name="connsiteY4" fmla="*/ 265301 h 265300"/>
                <a:gd name="connsiteX5" fmla="*/ 263005 w 285676"/>
                <a:gd name="connsiteY5" fmla="*/ 185386 h 265300"/>
                <a:gd name="connsiteX6" fmla="*/ 244432 w 285676"/>
                <a:gd name="connsiteY6" fmla="*/ 14984 h 265300"/>
                <a:gd name="connsiteX7" fmla="*/ 225382 w 285676"/>
                <a:gd name="connsiteY7" fmla="*/ 6887 h 265300"/>
                <a:gd name="connsiteX8" fmla="*/ 201855 w 285676"/>
                <a:gd name="connsiteY8" fmla="*/ 3363 h 265300"/>
                <a:gd name="connsiteX9" fmla="*/ 147753 w 285676"/>
                <a:gd name="connsiteY9" fmla="*/ 13936 h 265300"/>
                <a:gd name="connsiteX10" fmla="*/ 145372 w 285676"/>
                <a:gd name="connsiteY10" fmla="*/ 14793 h 265300"/>
                <a:gd name="connsiteX11" fmla="*/ 46407 w 285676"/>
                <a:gd name="connsiteY11" fmla="*/ 9174 h 265300"/>
                <a:gd name="connsiteX12" fmla="*/ 17832 w 285676"/>
                <a:gd name="connsiteY12" fmla="*/ 178147 h 2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676" h="265300">
                  <a:moveTo>
                    <a:pt x="17832" y="178147"/>
                  </a:moveTo>
                  <a:cubicBezTo>
                    <a:pt x="39739" y="226915"/>
                    <a:pt x="72315" y="260348"/>
                    <a:pt x="113749" y="263110"/>
                  </a:cubicBezTo>
                  <a:cubicBezTo>
                    <a:pt x="122035" y="263682"/>
                    <a:pt x="128512" y="258443"/>
                    <a:pt x="136418" y="258157"/>
                  </a:cubicBezTo>
                  <a:cubicBezTo>
                    <a:pt x="141038" y="259329"/>
                    <a:pt x="145467" y="261157"/>
                    <a:pt x="149562" y="263586"/>
                  </a:cubicBezTo>
                  <a:cubicBezTo>
                    <a:pt x="151706" y="264615"/>
                    <a:pt x="154039" y="265196"/>
                    <a:pt x="156421" y="265301"/>
                  </a:cubicBezTo>
                  <a:cubicBezTo>
                    <a:pt x="199474" y="264253"/>
                    <a:pt x="236907" y="235202"/>
                    <a:pt x="263005" y="185386"/>
                  </a:cubicBezTo>
                  <a:cubicBezTo>
                    <a:pt x="299391" y="115758"/>
                    <a:pt x="291104" y="39463"/>
                    <a:pt x="244432" y="14984"/>
                  </a:cubicBezTo>
                  <a:cubicBezTo>
                    <a:pt x="238345" y="11698"/>
                    <a:pt x="231973" y="8983"/>
                    <a:pt x="225382" y="6887"/>
                  </a:cubicBezTo>
                  <a:cubicBezTo>
                    <a:pt x="217762" y="4544"/>
                    <a:pt x="209827" y="3354"/>
                    <a:pt x="201855" y="3363"/>
                  </a:cubicBezTo>
                  <a:cubicBezTo>
                    <a:pt x="183386" y="4059"/>
                    <a:pt x="165126" y="7621"/>
                    <a:pt x="147753" y="13936"/>
                  </a:cubicBezTo>
                  <a:lnTo>
                    <a:pt x="145372" y="14793"/>
                  </a:lnTo>
                  <a:cubicBezTo>
                    <a:pt x="107272" y="-3399"/>
                    <a:pt x="76696" y="-4257"/>
                    <a:pt x="46407" y="9174"/>
                  </a:cubicBezTo>
                  <a:cubicBezTo>
                    <a:pt x="-1694" y="30795"/>
                    <a:pt x="-14458" y="106424"/>
                    <a:pt x="17832" y="17814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0" name="任意多边形: 形状 1539"/>
            <p:cNvSpPr/>
            <p:nvPr>
              <p:custDataLst>
                <p:tags r:id="rId81"/>
              </p:custDataLst>
            </p:nvPr>
          </p:nvSpPr>
          <p:spPr>
            <a:xfrm>
              <a:off x="4702689" y="2880799"/>
              <a:ext cx="38760" cy="86010"/>
            </a:xfrm>
            <a:custGeom>
              <a:avLst/>
              <a:gdLst>
                <a:gd name="connsiteX0" fmla="*/ 3899 w 38760"/>
                <a:gd name="connsiteY0" fmla="*/ 86011 h 86010"/>
                <a:gd name="connsiteX1" fmla="*/ 279 w 38760"/>
                <a:gd name="connsiteY1" fmla="*/ 71628 h 86010"/>
                <a:gd name="connsiteX2" fmla="*/ 5613 w 38760"/>
                <a:gd name="connsiteY2" fmla="*/ 36385 h 86010"/>
                <a:gd name="connsiteX3" fmla="*/ 26283 w 38760"/>
                <a:gd name="connsiteY3" fmla="*/ 7810 h 86010"/>
                <a:gd name="connsiteX4" fmla="*/ 38760 w 38760"/>
                <a:gd name="connsiteY4" fmla="*/ 0 h 86010"/>
                <a:gd name="connsiteX5" fmla="*/ 27902 w 38760"/>
                <a:gd name="connsiteY5" fmla="*/ 9525 h 86010"/>
                <a:gd name="connsiteX6" fmla="*/ 8852 w 38760"/>
                <a:gd name="connsiteY6" fmla="*/ 38100 h 86010"/>
                <a:gd name="connsiteX7" fmla="*/ 2851 w 38760"/>
                <a:gd name="connsiteY7" fmla="*/ 71914 h 86010"/>
                <a:gd name="connsiteX8" fmla="*/ 3899 w 38760"/>
                <a:gd name="connsiteY8" fmla="*/ 86011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0" h="86010">
                  <a:moveTo>
                    <a:pt x="3899" y="86011"/>
                  </a:moveTo>
                  <a:cubicBezTo>
                    <a:pt x="1642" y="81544"/>
                    <a:pt x="403" y="76629"/>
                    <a:pt x="279" y="71628"/>
                  </a:cubicBezTo>
                  <a:cubicBezTo>
                    <a:pt x="-749" y="59627"/>
                    <a:pt x="1070" y="47549"/>
                    <a:pt x="5613" y="36385"/>
                  </a:cubicBezTo>
                  <a:cubicBezTo>
                    <a:pt x="10138" y="25356"/>
                    <a:pt x="17224" y="15554"/>
                    <a:pt x="26283" y="7810"/>
                  </a:cubicBezTo>
                  <a:cubicBezTo>
                    <a:pt x="29855" y="4372"/>
                    <a:pt x="34103" y="1705"/>
                    <a:pt x="38760" y="0"/>
                  </a:cubicBezTo>
                  <a:cubicBezTo>
                    <a:pt x="38760" y="0"/>
                    <a:pt x="34284" y="3429"/>
                    <a:pt x="27902" y="9525"/>
                  </a:cubicBezTo>
                  <a:cubicBezTo>
                    <a:pt x="19672" y="17659"/>
                    <a:pt x="13195" y="27375"/>
                    <a:pt x="8852" y="38100"/>
                  </a:cubicBezTo>
                  <a:cubicBezTo>
                    <a:pt x="4537" y="48835"/>
                    <a:pt x="2489" y="60350"/>
                    <a:pt x="2851" y="71914"/>
                  </a:cubicBezTo>
                  <a:cubicBezTo>
                    <a:pt x="2661" y="80391"/>
                    <a:pt x="4470" y="85820"/>
                    <a:pt x="3899" y="86011"/>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1" name="任意多边形: 形状 1540"/>
            <p:cNvSpPr/>
            <p:nvPr>
              <p:custDataLst>
                <p:tags r:id="rId82"/>
              </p:custDataLst>
            </p:nvPr>
          </p:nvSpPr>
          <p:spPr>
            <a:xfrm>
              <a:off x="4710361" y="2984900"/>
              <a:ext cx="4513" cy="15724"/>
            </a:xfrm>
            <a:custGeom>
              <a:avLst/>
              <a:gdLst>
                <a:gd name="connsiteX0" fmla="*/ 3846 w 4513"/>
                <a:gd name="connsiteY0" fmla="*/ 15724 h 15724"/>
                <a:gd name="connsiteX1" fmla="*/ 608 w 4513"/>
                <a:gd name="connsiteY1" fmla="*/ 8199 h 15724"/>
                <a:gd name="connsiteX2" fmla="*/ 608 w 4513"/>
                <a:gd name="connsiteY2" fmla="*/ 8 h 15724"/>
                <a:gd name="connsiteX3" fmla="*/ 3942 w 4513"/>
                <a:gd name="connsiteY3" fmla="*/ 7533 h 15724"/>
                <a:gd name="connsiteX4" fmla="*/ 3846 w 4513"/>
                <a:gd name="connsiteY4" fmla="*/ 15724 h 15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 h="15724">
                  <a:moveTo>
                    <a:pt x="3846" y="15724"/>
                  </a:moveTo>
                  <a:cubicBezTo>
                    <a:pt x="2989" y="15724"/>
                    <a:pt x="1465" y="12581"/>
                    <a:pt x="608" y="8199"/>
                  </a:cubicBezTo>
                  <a:cubicBezTo>
                    <a:pt x="-249" y="3818"/>
                    <a:pt x="-154" y="198"/>
                    <a:pt x="608" y="8"/>
                  </a:cubicBezTo>
                  <a:cubicBezTo>
                    <a:pt x="1370" y="-183"/>
                    <a:pt x="2989" y="3151"/>
                    <a:pt x="3942" y="7533"/>
                  </a:cubicBezTo>
                  <a:cubicBezTo>
                    <a:pt x="4894" y="11914"/>
                    <a:pt x="4513" y="15534"/>
                    <a:pt x="3846" y="15724"/>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2" name="任意多边形: 形状 1541"/>
            <p:cNvSpPr/>
            <p:nvPr>
              <p:custDataLst>
                <p:tags r:id="rId83"/>
              </p:custDataLst>
            </p:nvPr>
          </p:nvSpPr>
          <p:spPr>
            <a:xfrm>
              <a:off x="4831267" y="2758784"/>
              <a:ext cx="108207" cy="124968"/>
            </a:xfrm>
            <a:custGeom>
              <a:avLst/>
              <a:gdLst>
                <a:gd name="connsiteX0" fmla="*/ 108207 w 108207"/>
                <a:gd name="connsiteY0" fmla="*/ 0 h 124968"/>
                <a:gd name="connsiteX1" fmla="*/ 85728 w 108207"/>
                <a:gd name="connsiteY1" fmla="*/ 11335 h 124968"/>
                <a:gd name="connsiteX2" fmla="*/ 38961 w 108207"/>
                <a:gd name="connsiteY2" fmla="*/ 49435 h 124968"/>
                <a:gd name="connsiteX3" fmla="*/ 19911 w 108207"/>
                <a:gd name="connsiteY3" fmla="*/ 76486 h 124968"/>
                <a:gd name="connsiteX4" fmla="*/ 8100 w 108207"/>
                <a:gd name="connsiteY4" fmla="*/ 101060 h 124968"/>
                <a:gd name="connsiteX5" fmla="*/ 3 w 108207"/>
                <a:gd name="connsiteY5" fmla="*/ 124968 h 124968"/>
                <a:gd name="connsiteX6" fmla="*/ 861 w 108207"/>
                <a:gd name="connsiteY6" fmla="*/ 118110 h 124968"/>
                <a:gd name="connsiteX7" fmla="*/ 2670 w 108207"/>
                <a:gd name="connsiteY7" fmla="*/ 110299 h 124968"/>
                <a:gd name="connsiteX8" fmla="*/ 5814 w 108207"/>
                <a:gd name="connsiteY8" fmla="*/ 100203 h 124968"/>
                <a:gd name="connsiteX9" fmla="*/ 17244 w 108207"/>
                <a:gd name="connsiteY9" fmla="*/ 74962 h 124968"/>
                <a:gd name="connsiteX10" fmla="*/ 36294 w 108207"/>
                <a:gd name="connsiteY10" fmla="*/ 47149 h 124968"/>
                <a:gd name="connsiteX11" fmla="*/ 61059 w 108207"/>
                <a:gd name="connsiteY11" fmla="*/ 23908 h 124968"/>
                <a:gd name="connsiteX12" fmla="*/ 84395 w 108207"/>
                <a:gd name="connsiteY12" fmla="*/ 9144 h 124968"/>
                <a:gd name="connsiteX13" fmla="*/ 93920 w 108207"/>
                <a:gd name="connsiteY13" fmla="*/ 4572 h 124968"/>
                <a:gd name="connsiteX14" fmla="*/ 101349 w 108207"/>
                <a:gd name="connsiteY14" fmla="*/ 1715 h 124968"/>
                <a:gd name="connsiteX15" fmla="*/ 108207 w 108207"/>
                <a:gd name="connsiteY15" fmla="*/ 0 h 12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207" h="124968">
                  <a:moveTo>
                    <a:pt x="108207" y="0"/>
                  </a:moveTo>
                  <a:cubicBezTo>
                    <a:pt x="108207" y="571"/>
                    <a:pt x="99254" y="3810"/>
                    <a:pt x="85728" y="11335"/>
                  </a:cubicBezTo>
                  <a:cubicBezTo>
                    <a:pt x="68040" y="21222"/>
                    <a:pt x="52219" y="34109"/>
                    <a:pt x="38961" y="49435"/>
                  </a:cubicBezTo>
                  <a:cubicBezTo>
                    <a:pt x="31884" y="57922"/>
                    <a:pt x="25511" y="66961"/>
                    <a:pt x="19911" y="76486"/>
                  </a:cubicBezTo>
                  <a:cubicBezTo>
                    <a:pt x="15348" y="84363"/>
                    <a:pt x="11395" y="92573"/>
                    <a:pt x="8100" y="101060"/>
                  </a:cubicBezTo>
                  <a:cubicBezTo>
                    <a:pt x="2480" y="115538"/>
                    <a:pt x="670" y="125063"/>
                    <a:pt x="3" y="124968"/>
                  </a:cubicBezTo>
                  <a:cubicBezTo>
                    <a:pt x="-35" y="122653"/>
                    <a:pt x="251" y="120348"/>
                    <a:pt x="861" y="118110"/>
                  </a:cubicBezTo>
                  <a:cubicBezTo>
                    <a:pt x="861" y="116015"/>
                    <a:pt x="1813" y="113347"/>
                    <a:pt x="2670" y="110299"/>
                  </a:cubicBezTo>
                  <a:cubicBezTo>
                    <a:pt x="3528" y="107251"/>
                    <a:pt x="4385" y="103822"/>
                    <a:pt x="5814" y="100203"/>
                  </a:cubicBezTo>
                  <a:cubicBezTo>
                    <a:pt x="8852" y="91459"/>
                    <a:pt x="12672" y="83010"/>
                    <a:pt x="17244" y="74962"/>
                  </a:cubicBezTo>
                  <a:cubicBezTo>
                    <a:pt x="22663" y="65084"/>
                    <a:pt x="29045" y="55769"/>
                    <a:pt x="36294" y="47149"/>
                  </a:cubicBezTo>
                  <a:cubicBezTo>
                    <a:pt x="43799" y="38643"/>
                    <a:pt x="52086" y="30861"/>
                    <a:pt x="61059" y="23908"/>
                  </a:cubicBezTo>
                  <a:cubicBezTo>
                    <a:pt x="68393" y="18317"/>
                    <a:pt x="76203" y="13383"/>
                    <a:pt x="84395" y="9144"/>
                  </a:cubicBezTo>
                  <a:cubicBezTo>
                    <a:pt x="87919" y="7239"/>
                    <a:pt x="91253" y="5905"/>
                    <a:pt x="93920" y="4572"/>
                  </a:cubicBezTo>
                  <a:cubicBezTo>
                    <a:pt x="96339" y="3486"/>
                    <a:pt x="98825" y="2524"/>
                    <a:pt x="101349" y="1715"/>
                  </a:cubicBezTo>
                  <a:cubicBezTo>
                    <a:pt x="103559" y="886"/>
                    <a:pt x="105864" y="314"/>
                    <a:pt x="108207"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3" name="任意多边形: 形状 1542"/>
            <p:cNvSpPr/>
            <p:nvPr>
              <p:custDataLst>
                <p:tags r:id="rId84"/>
              </p:custDataLst>
            </p:nvPr>
          </p:nvSpPr>
          <p:spPr>
            <a:xfrm>
              <a:off x="4721256" y="2371497"/>
              <a:ext cx="65532" cy="65532"/>
            </a:xfrm>
            <a:custGeom>
              <a:avLst/>
              <a:gdLst>
                <a:gd name="connsiteX0" fmla="*/ 32766 w 65532"/>
                <a:gd name="connsiteY0" fmla="*/ 0 h 65532"/>
                <a:gd name="connsiteX1" fmla="*/ 44291 w 65532"/>
                <a:gd name="connsiteY1" fmla="*/ 21146 h 65532"/>
                <a:gd name="connsiteX2" fmla="*/ 65532 w 65532"/>
                <a:gd name="connsiteY2" fmla="*/ 32766 h 65532"/>
                <a:gd name="connsiteX3" fmla="*/ 44291 w 65532"/>
                <a:gd name="connsiteY3" fmla="*/ 44291 h 65532"/>
                <a:gd name="connsiteX4" fmla="*/ 32766 w 65532"/>
                <a:gd name="connsiteY4" fmla="*/ 65532 h 65532"/>
                <a:gd name="connsiteX5" fmla="*/ 21146 w 65532"/>
                <a:gd name="connsiteY5" fmla="*/ 44291 h 65532"/>
                <a:gd name="connsiteX6" fmla="*/ 0 w 65532"/>
                <a:gd name="connsiteY6" fmla="*/ 32766 h 65532"/>
                <a:gd name="connsiteX7" fmla="*/ 21146 w 65532"/>
                <a:gd name="connsiteY7" fmla="*/ 21146 h 65532"/>
                <a:gd name="connsiteX8" fmla="*/ 32766 w 65532"/>
                <a:gd name="connsiteY8" fmla="*/ 0 h 6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32" h="65532">
                  <a:moveTo>
                    <a:pt x="32766" y="0"/>
                  </a:moveTo>
                  <a:lnTo>
                    <a:pt x="44291" y="21146"/>
                  </a:lnTo>
                  <a:lnTo>
                    <a:pt x="65532" y="32766"/>
                  </a:lnTo>
                  <a:lnTo>
                    <a:pt x="44291" y="44291"/>
                  </a:lnTo>
                  <a:lnTo>
                    <a:pt x="32766" y="65532"/>
                  </a:lnTo>
                  <a:lnTo>
                    <a:pt x="21146" y="44291"/>
                  </a:lnTo>
                  <a:lnTo>
                    <a:pt x="0" y="32766"/>
                  </a:lnTo>
                  <a:lnTo>
                    <a:pt x="21146" y="21146"/>
                  </a:lnTo>
                  <a:lnTo>
                    <a:pt x="32766"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4" name="任意多边形: 形状 1543"/>
            <p:cNvSpPr/>
            <p:nvPr>
              <p:custDataLst>
                <p:tags r:id="rId85"/>
              </p:custDataLst>
            </p:nvPr>
          </p:nvSpPr>
          <p:spPr>
            <a:xfrm>
              <a:off x="4239767" y="2800122"/>
              <a:ext cx="65532" cy="65532"/>
            </a:xfrm>
            <a:custGeom>
              <a:avLst/>
              <a:gdLst>
                <a:gd name="connsiteX0" fmla="*/ 32766 w 65532"/>
                <a:gd name="connsiteY0" fmla="*/ 0 h 65532"/>
                <a:gd name="connsiteX1" fmla="*/ 44291 w 65532"/>
                <a:gd name="connsiteY1" fmla="*/ 21146 h 65532"/>
                <a:gd name="connsiteX2" fmla="*/ 65532 w 65532"/>
                <a:gd name="connsiteY2" fmla="*/ 32766 h 65532"/>
                <a:gd name="connsiteX3" fmla="*/ 44291 w 65532"/>
                <a:gd name="connsiteY3" fmla="*/ 44291 h 65532"/>
                <a:gd name="connsiteX4" fmla="*/ 32766 w 65532"/>
                <a:gd name="connsiteY4" fmla="*/ 65532 h 65532"/>
                <a:gd name="connsiteX5" fmla="*/ 21146 w 65532"/>
                <a:gd name="connsiteY5" fmla="*/ 44291 h 65532"/>
                <a:gd name="connsiteX6" fmla="*/ 0 w 65532"/>
                <a:gd name="connsiteY6" fmla="*/ 32766 h 65532"/>
                <a:gd name="connsiteX7" fmla="*/ 21146 w 65532"/>
                <a:gd name="connsiteY7" fmla="*/ 21146 h 65532"/>
                <a:gd name="connsiteX8" fmla="*/ 32766 w 65532"/>
                <a:gd name="connsiteY8" fmla="*/ 0 h 6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32" h="65532">
                  <a:moveTo>
                    <a:pt x="32766" y="0"/>
                  </a:moveTo>
                  <a:lnTo>
                    <a:pt x="44291" y="21146"/>
                  </a:lnTo>
                  <a:lnTo>
                    <a:pt x="65532" y="32766"/>
                  </a:lnTo>
                  <a:lnTo>
                    <a:pt x="44291" y="44291"/>
                  </a:lnTo>
                  <a:lnTo>
                    <a:pt x="32766" y="65532"/>
                  </a:lnTo>
                  <a:lnTo>
                    <a:pt x="21146" y="44291"/>
                  </a:lnTo>
                  <a:lnTo>
                    <a:pt x="0" y="32766"/>
                  </a:lnTo>
                  <a:lnTo>
                    <a:pt x="21146" y="21146"/>
                  </a:lnTo>
                  <a:lnTo>
                    <a:pt x="32766"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5" name="任意多边形: 形状 1544"/>
            <p:cNvSpPr/>
            <p:nvPr>
              <p:custDataLst>
                <p:tags r:id="rId86"/>
              </p:custDataLst>
            </p:nvPr>
          </p:nvSpPr>
          <p:spPr>
            <a:xfrm>
              <a:off x="4883372" y="2479797"/>
              <a:ext cx="89153" cy="89058"/>
            </a:xfrm>
            <a:custGeom>
              <a:avLst/>
              <a:gdLst>
                <a:gd name="connsiteX0" fmla="*/ 53816 w 89153"/>
                <a:gd name="connsiteY0" fmla="*/ 0 h 89058"/>
                <a:gd name="connsiteX1" fmla="*/ 63627 w 89153"/>
                <a:gd name="connsiteY1" fmla="*/ 32099 h 89058"/>
                <a:gd name="connsiteX2" fmla="*/ 89154 w 89153"/>
                <a:gd name="connsiteY2" fmla="*/ 53816 h 89058"/>
                <a:gd name="connsiteX3" fmla="*/ 57055 w 89153"/>
                <a:gd name="connsiteY3" fmla="*/ 63627 h 89058"/>
                <a:gd name="connsiteX4" fmla="*/ 35242 w 89153"/>
                <a:gd name="connsiteY4" fmla="*/ 89059 h 89058"/>
                <a:gd name="connsiteX5" fmla="*/ 25527 w 89153"/>
                <a:gd name="connsiteY5" fmla="*/ 57055 h 89058"/>
                <a:gd name="connsiteX6" fmla="*/ 0 w 89153"/>
                <a:gd name="connsiteY6" fmla="*/ 35242 h 89058"/>
                <a:gd name="connsiteX7" fmla="*/ 32099 w 89153"/>
                <a:gd name="connsiteY7" fmla="*/ 25527 h 89058"/>
                <a:gd name="connsiteX8" fmla="*/ 53816 w 89153"/>
                <a:gd name="connsiteY8" fmla="*/ 0 h 8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3" h="89058">
                  <a:moveTo>
                    <a:pt x="53816" y="0"/>
                  </a:moveTo>
                  <a:lnTo>
                    <a:pt x="63627" y="32099"/>
                  </a:lnTo>
                  <a:lnTo>
                    <a:pt x="89154" y="53816"/>
                  </a:lnTo>
                  <a:lnTo>
                    <a:pt x="57055" y="63627"/>
                  </a:lnTo>
                  <a:lnTo>
                    <a:pt x="35242" y="89059"/>
                  </a:lnTo>
                  <a:lnTo>
                    <a:pt x="25527" y="57055"/>
                  </a:lnTo>
                  <a:lnTo>
                    <a:pt x="0" y="35242"/>
                  </a:lnTo>
                  <a:lnTo>
                    <a:pt x="32099" y="25527"/>
                  </a:lnTo>
                  <a:lnTo>
                    <a:pt x="53816"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546" name="图形 1456"/>
          <p:cNvGrpSpPr/>
          <p:nvPr/>
        </p:nvGrpSpPr>
        <p:grpSpPr>
          <a:xfrm>
            <a:off x="7288517" y="2474228"/>
            <a:ext cx="2139201" cy="1836519"/>
            <a:chOff x="7017691" y="2277948"/>
            <a:chExt cx="2372382" cy="2036706"/>
          </a:xfrm>
        </p:grpSpPr>
        <p:sp>
          <p:nvSpPr>
            <p:cNvPr id="1547" name="任意多边形: 形状 1546"/>
            <p:cNvSpPr/>
            <p:nvPr>
              <p:custDataLst>
                <p:tags r:id="rId87"/>
              </p:custDataLst>
            </p:nvPr>
          </p:nvSpPr>
          <p:spPr>
            <a:xfrm>
              <a:off x="7254714" y="2277948"/>
              <a:ext cx="1983308" cy="2031904"/>
            </a:xfrm>
            <a:custGeom>
              <a:avLst/>
              <a:gdLst>
                <a:gd name="connsiteX0" fmla="*/ 84774 w 1983308"/>
                <a:gd name="connsiteY0" fmla="*/ 527318 h 2031904"/>
                <a:gd name="connsiteX1" fmla="*/ 360999 w 1983308"/>
                <a:gd name="connsiteY1" fmla="*/ 247569 h 2031904"/>
                <a:gd name="connsiteX2" fmla="*/ 813722 w 1983308"/>
                <a:gd name="connsiteY2" fmla="*/ 21255 h 2031904"/>
                <a:gd name="connsiteX3" fmla="*/ 1305498 w 1983308"/>
                <a:gd name="connsiteY3" fmla="*/ 85167 h 2031904"/>
                <a:gd name="connsiteX4" fmla="*/ 1700404 w 1983308"/>
                <a:gd name="connsiteY4" fmla="*/ 585706 h 2031904"/>
                <a:gd name="connsiteX5" fmla="*/ 1927957 w 1983308"/>
                <a:gd name="connsiteY5" fmla="*/ 906889 h 2031904"/>
                <a:gd name="connsiteX6" fmla="*/ 1797655 w 1983308"/>
                <a:gd name="connsiteY6" fmla="*/ 1657174 h 2031904"/>
                <a:gd name="connsiteX7" fmla="*/ 1250348 w 1983308"/>
                <a:gd name="connsiteY7" fmla="*/ 1994930 h 2031904"/>
                <a:gd name="connsiteX8" fmla="*/ 1023082 w 1983308"/>
                <a:gd name="connsiteY8" fmla="*/ 2031887 h 2031904"/>
                <a:gd name="connsiteX9" fmla="*/ 643605 w 1983308"/>
                <a:gd name="connsiteY9" fmla="*/ 1970832 h 2031904"/>
                <a:gd name="connsiteX10" fmla="*/ 365285 w 1983308"/>
                <a:gd name="connsiteY10" fmla="*/ 1798810 h 2031904"/>
                <a:gd name="connsiteX11" fmla="*/ 1 w 1983308"/>
                <a:gd name="connsiteY11" fmla="*/ 907651 h 2031904"/>
                <a:gd name="connsiteX12" fmla="*/ 84774 w 1983308"/>
                <a:gd name="connsiteY12" fmla="*/ 527318 h 203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3308" h="2031904">
                  <a:moveTo>
                    <a:pt x="84774" y="527318"/>
                  </a:moveTo>
                  <a:cubicBezTo>
                    <a:pt x="149449" y="412065"/>
                    <a:pt x="253747" y="324626"/>
                    <a:pt x="360999" y="247569"/>
                  </a:cubicBezTo>
                  <a:cubicBezTo>
                    <a:pt x="498921" y="148604"/>
                    <a:pt x="648654" y="60879"/>
                    <a:pt x="813722" y="21255"/>
                  </a:cubicBezTo>
                  <a:cubicBezTo>
                    <a:pt x="978790" y="-18369"/>
                    <a:pt x="1162052" y="-5606"/>
                    <a:pt x="1305498" y="85167"/>
                  </a:cubicBezTo>
                  <a:cubicBezTo>
                    <a:pt x="1486473" y="199467"/>
                    <a:pt x="1574865" y="412065"/>
                    <a:pt x="1700404" y="585706"/>
                  </a:cubicBezTo>
                  <a:cubicBezTo>
                    <a:pt x="1777462" y="692291"/>
                    <a:pt x="1871854" y="788017"/>
                    <a:pt x="1927957" y="906889"/>
                  </a:cubicBezTo>
                  <a:cubicBezTo>
                    <a:pt x="2042257" y="1149396"/>
                    <a:pt x="1970152" y="1451910"/>
                    <a:pt x="1797655" y="1657174"/>
                  </a:cubicBezTo>
                  <a:cubicBezTo>
                    <a:pt x="1655447" y="1826528"/>
                    <a:pt x="1462089" y="1925969"/>
                    <a:pt x="1250348" y="1994930"/>
                  </a:cubicBezTo>
                  <a:cubicBezTo>
                    <a:pt x="1176529" y="2024648"/>
                    <a:pt x="1076136" y="2031601"/>
                    <a:pt x="1023082" y="2031887"/>
                  </a:cubicBezTo>
                  <a:cubicBezTo>
                    <a:pt x="870682" y="2032649"/>
                    <a:pt x="735998" y="2008360"/>
                    <a:pt x="643605" y="1970832"/>
                  </a:cubicBezTo>
                  <a:cubicBezTo>
                    <a:pt x="541926" y="1929341"/>
                    <a:pt x="447867" y="1871200"/>
                    <a:pt x="365285" y="1798810"/>
                  </a:cubicBezTo>
                  <a:cubicBezTo>
                    <a:pt x="113825" y="1582688"/>
                    <a:pt x="763" y="1239312"/>
                    <a:pt x="1" y="907651"/>
                  </a:cubicBezTo>
                  <a:cubicBezTo>
                    <a:pt x="-189" y="776682"/>
                    <a:pt x="20385" y="641808"/>
                    <a:pt x="84774" y="527318"/>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8" name="任意多边形: 形状 1547"/>
            <p:cNvSpPr/>
            <p:nvPr>
              <p:custDataLst>
                <p:tags r:id="rId88"/>
              </p:custDataLst>
            </p:nvPr>
          </p:nvSpPr>
          <p:spPr>
            <a:xfrm>
              <a:off x="7825645" y="2358198"/>
              <a:ext cx="757459" cy="1215449"/>
            </a:xfrm>
            <a:custGeom>
              <a:avLst/>
              <a:gdLst>
                <a:gd name="connsiteX0" fmla="*/ 99155 w 757459"/>
                <a:gd name="connsiteY0" fmla="*/ 1192780 h 1215449"/>
                <a:gd name="connsiteX1" fmla="*/ 0 w 757459"/>
                <a:gd name="connsiteY1" fmla="*/ 1187351 h 1215449"/>
                <a:gd name="connsiteX2" fmla="*/ 92964 w 757459"/>
                <a:gd name="connsiteY2" fmla="*/ 878264 h 1215449"/>
                <a:gd name="connsiteX3" fmla="*/ 98488 w 757459"/>
                <a:gd name="connsiteY3" fmla="*/ 854261 h 1215449"/>
                <a:gd name="connsiteX4" fmla="*/ 129064 w 757459"/>
                <a:gd name="connsiteY4" fmla="*/ 607945 h 1215449"/>
                <a:gd name="connsiteX5" fmla="*/ 200691 w 757459"/>
                <a:gd name="connsiteY5" fmla="*/ 415730 h 1215449"/>
                <a:gd name="connsiteX6" fmla="*/ 252126 w 757459"/>
                <a:gd name="connsiteY6" fmla="*/ 129314 h 1215449"/>
                <a:gd name="connsiteX7" fmla="*/ 396525 w 757459"/>
                <a:gd name="connsiteY7" fmla="*/ 15966 h 1215449"/>
                <a:gd name="connsiteX8" fmla="*/ 480155 w 757459"/>
                <a:gd name="connsiteY8" fmla="*/ 2060 h 1215449"/>
                <a:gd name="connsiteX9" fmla="*/ 552450 w 757459"/>
                <a:gd name="connsiteY9" fmla="*/ 9489 h 1215449"/>
                <a:gd name="connsiteX10" fmla="*/ 584930 w 757459"/>
                <a:gd name="connsiteY10" fmla="*/ 25777 h 1215449"/>
                <a:gd name="connsiteX11" fmla="*/ 584930 w 757459"/>
                <a:gd name="connsiteY11" fmla="*/ 25777 h 1215449"/>
                <a:gd name="connsiteX12" fmla="*/ 640556 w 757459"/>
                <a:gd name="connsiteY12" fmla="*/ 80736 h 1215449"/>
                <a:gd name="connsiteX13" fmla="*/ 697706 w 757459"/>
                <a:gd name="connsiteY13" fmla="*/ 281618 h 1215449"/>
                <a:gd name="connsiteX14" fmla="*/ 751237 w 757459"/>
                <a:gd name="connsiteY14" fmla="*/ 713101 h 1215449"/>
                <a:gd name="connsiteX15" fmla="*/ 754285 w 757459"/>
                <a:gd name="connsiteY15" fmla="*/ 830639 h 1215449"/>
                <a:gd name="connsiteX16" fmla="*/ 716661 w 757459"/>
                <a:gd name="connsiteY16" fmla="*/ 973514 h 1215449"/>
                <a:gd name="connsiteX17" fmla="*/ 524160 w 757459"/>
                <a:gd name="connsiteY17" fmla="*/ 1215449 h 1215449"/>
                <a:gd name="connsiteX18" fmla="*/ 116967 w 757459"/>
                <a:gd name="connsiteY18" fmla="*/ 1193161 h 1215449"/>
                <a:gd name="connsiteX19" fmla="*/ 116967 w 757459"/>
                <a:gd name="connsiteY19" fmla="*/ 1195256 h 12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7459" h="1215449">
                  <a:moveTo>
                    <a:pt x="99155" y="1192780"/>
                  </a:moveTo>
                  <a:lnTo>
                    <a:pt x="0" y="1187351"/>
                  </a:lnTo>
                  <a:cubicBezTo>
                    <a:pt x="4857" y="1079432"/>
                    <a:pt x="65722" y="982754"/>
                    <a:pt x="92964" y="878264"/>
                  </a:cubicBezTo>
                  <a:cubicBezTo>
                    <a:pt x="94773" y="870073"/>
                    <a:pt x="96678" y="862072"/>
                    <a:pt x="98488" y="854261"/>
                  </a:cubicBezTo>
                  <a:cubicBezTo>
                    <a:pt x="115062" y="773108"/>
                    <a:pt x="107537" y="687955"/>
                    <a:pt x="129064" y="607945"/>
                  </a:cubicBezTo>
                  <a:cubicBezTo>
                    <a:pt x="146875" y="541841"/>
                    <a:pt x="183832" y="482120"/>
                    <a:pt x="200691" y="415730"/>
                  </a:cubicBezTo>
                  <a:cubicBezTo>
                    <a:pt x="224790" y="321242"/>
                    <a:pt x="207550" y="215705"/>
                    <a:pt x="252126" y="129314"/>
                  </a:cubicBezTo>
                  <a:cubicBezTo>
                    <a:pt x="281749" y="72551"/>
                    <a:pt x="334356" y="31264"/>
                    <a:pt x="396525" y="15966"/>
                  </a:cubicBezTo>
                  <a:cubicBezTo>
                    <a:pt x="423957" y="8979"/>
                    <a:pt x="451932" y="4327"/>
                    <a:pt x="480155" y="2060"/>
                  </a:cubicBezTo>
                  <a:cubicBezTo>
                    <a:pt x="504472" y="-2291"/>
                    <a:pt x="529523" y="282"/>
                    <a:pt x="552450" y="9489"/>
                  </a:cubicBezTo>
                  <a:cubicBezTo>
                    <a:pt x="564042" y="13226"/>
                    <a:pt x="574995" y="18719"/>
                    <a:pt x="584930" y="25777"/>
                  </a:cubicBezTo>
                  <a:lnTo>
                    <a:pt x="584930" y="25777"/>
                  </a:lnTo>
                  <a:cubicBezTo>
                    <a:pt x="607057" y="40068"/>
                    <a:pt x="626002" y="58779"/>
                    <a:pt x="640556" y="80736"/>
                  </a:cubicBezTo>
                  <a:cubicBezTo>
                    <a:pt x="678656" y="139505"/>
                    <a:pt x="688657" y="211895"/>
                    <a:pt x="697706" y="281618"/>
                  </a:cubicBezTo>
                  <a:cubicBezTo>
                    <a:pt x="715546" y="425446"/>
                    <a:pt x="733396" y="569273"/>
                    <a:pt x="751237" y="713101"/>
                  </a:cubicBezTo>
                  <a:cubicBezTo>
                    <a:pt x="756094" y="752153"/>
                    <a:pt x="760762" y="791873"/>
                    <a:pt x="754285" y="830639"/>
                  </a:cubicBezTo>
                  <a:cubicBezTo>
                    <a:pt x="746569" y="875883"/>
                    <a:pt x="740187" y="934557"/>
                    <a:pt x="716661" y="973514"/>
                  </a:cubicBezTo>
                  <a:cubicBezTo>
                    <a:pt x="663225" y="1063430"/>
                    <a:pt x="587978" y="1132677"/>
                    <a:pt x="524160" y="1215449"/>
                  </a:cubicBezTo>
                  <a:lnTo>
                    <a:pt x="116967" y="1193161"/>
                  </a:lnTo>
                  <a:cubicBezTo>
                    <a:pt x="116967" y="1193828"/>
                    <a:pt x="116967" y="1194590"/>
                    <a:pt x="116967" y="119525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9" name="任意多边形: 形状 1548"/>
            <p:cNvSpPr/>
            <p:nvPr>
              <p:custDataLst>
                <p:tags r:id="rId89"/>
              </p:custDataLst>
            </p:nvPr>
          </p:nvSpPr>
          <p:spPr>
            <a:xfrm>
              <a:off x="8310562" y="2357030"/>
              <a:ext cx="381265" cy="809042"/>
            </a:xfrm>
            <a:custGeom>
              <a:avLst/>
              <a:gdLst>
                <a:gd name="connsiteX0" fmla="*/ 368713 w 381265"/>
                <a:gd name="connsiteY0" fmla="*/ 611018 h 809042"/>
                <a:gd name="connsiteX1" fmla="*/ 316135 w 381265"/>
                <a:gd name="connsiteY1" fmla="*/ 555487 h 809042"/>
                <a:gd name="connsiteX2" fmla="*/ 312801 w 381265"/>
                <a:gd name="connsiteY2" fmla="*/ 449569 h 809042"/>
                <a:gd name="connsiteX3" fmla="*/ 256508 w 381265"/>
                <a:gd name="connsiteY3" fmla="*/ 367654 h 809042"/>
                <a:gd name="connsiteX4" fmla="*/ 264795 w 381265"/>
                <a:gd name="connsiteY4" fmla="*/ 299931 h 809042"/>
                <a:gd name="connsiteX5" fmla="*/ 222885 w 381265"/>
                <a:gd name="connsiteY5" fmla="*/ 243543 h 809042"/>
                <a:gd name="connsiteX6" fmla="*/ 222885 w 381265"/>
                <a:gd name="connsiteY6" fmla="*/ 183631 h 809042"/>
                <a:gd name="connsiteX7" fmla="*/ 179261 w 381265"/>
                <a:gd name="connsiteY7" fmla="*/ 111527 h 809042"/>
                <a:gd name="connsiteX8" fmla="*/ 145637 w 381265"/>
                <a:gd name="connsiteY8" fmla="*/ 53329 h 809042"/>
                <a:gd name="connsiteX9" fmla="*/ 0 w 381265"/>
                <a:gd name="connsiteY9" fmla="*/ 2370 h 809042"/>
                <a:gd name="connsiteX10" fmla="*/ 170879 w 381265"/>
                <a:gd name="connsiteY10" fmla="*/ 207729 h 809042"/>
                <a:gd name="connsiteX11" fmla="*/ 168688 w 381265"/>
                <a:gd name="connsiteY11" fmla="*/ 772943 h 809042"/>
                <a:gd name="connsiteX12" fmla="*/ 301180 w 381265"/>
                <a:gd name="connsiteY12" fmla="*/ 809043 h 809042"/>
                <a:gd name="connsiteX13" fmla="*/ 368713 w 381265"/>
                <a:gd name="connsiteY13" fmla="*/ 611018 h 8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265" h="809042">
                  <a:moveTo>
                    <a:pt x="368713" y="611018"/>
                  </a:moveTo>
                  <a:cubicBezTo>
                    <a:pt x="349663" y="593682"/>
                    <a:pt x="325184" y="579681"/>
                    <a:pt x="316135" y="555487"/>
                  </a:cubicBezTo>
                  <a:cubicBezTo>
                    <a:pt x="303562" y="522054"/>
                    <a:pt x="325660" y="482811"/>
                    <a:pt x="312801" y="449569"/>
                  </a:cubicBezTo>
                  <a:cubicBezTo>
                    <a:pt x="300514" y="418232"/>
                    <a:pt x="259937" y="401182"/>
                    <a:pt x="256508" y="367654"/>
                  </a:cubicBezTo>
                  <a:cubicBezTo>
                    <a:pt x="254127" y="344794"/>
                    <a:pt x="270891" y="322029"/>
                    <a:pt x="264795" y="299931"/>
                  </a:cubicBezTo>
                  <a:cubicBezTo>
                    <a:pt x="258699" y="277833"/>
                    <a:pt x="230791" y="265832"/>
                    <a:pt x="222885" y="243543"/>
                  </a:cubicBezTo>
                  <a:cubicBezTo>
                    <a:pt x="216218" y="224493"/>
                    <a:pt x="225743" y="203538"/>
                    <a:pt x="222885" y="183631"/>
                  </a:cubicBezTo>
                  <a:cubicBezTo>
                    <a:pt x="218789" y="155056"/>
                    <a:pt x="191929" y="136863"/>
                    <a:pt x="179261" y="111527"/>
                  </a:cubicBezTo>
                  <a:cubicBezTo>
                    <a:pt x="169250" y="91459"/>
                    <a:pt x="158020" y="72025"/>
                    <a:pt x="145637" y="53329"/>
                  </a:cubicBezTo>
                  <a:cubicBezTo>
                    <a:pt x="136112" y="39708"/>
                    <a:pt x="55150" y="-11536"/>
                    <a:pt x="0" y="2370"/>
                  </a:cubicBezTo>
                  <a:cubicBezTo>
                    <a:pt x="22670" y="50567"/>
                    <a:pt x="157353" y="156294"/>
                    <a:pt x="170879" y="207729"/>
                  </a:cubicBezTo>
                  <a:cubicBezTo>
                    <a:pt x="213074" y="369654"/>
                    <a:pt x="174022" y="606160"/>
                    <a:pt x="168688" y="772943"/>
                  </a:cubicBezTo>
                  <a:lnTo>
                    <a:pt x="301180" y="809043"/>
                  </a:lnTo>
                  <a:cubicBezTo>
                    <a:pt x="397955" y="770562"/>
                    <a:pt x="387763" y="628353"/>
                    <a:pt x="368713" y="61101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0" name="任意多边形: 形状 1549"/>
            <p:cNvSpPr/>
            <p:nvPr>
              <p:custDataLst>
                <p:tags r:id="rId90"/>
              </p:custDataLst>
            </p:nvPr>
          </p:nvSpPr>
          <p:spPr>
            <a:xfrm>
              <a:off x="7809166" y="3098247"/>
              <a:ext cx="792766" cy="1216407"/>
            </a:xfrm>
            <a:custGeom>
              <a:avLst/>
              <a:gdLst>
                <a:gd name="connsiteX0" fmla="*/ 47625 w 792766"/>
                <a:gd name="connsiteY0" fmla="*/ 604083 h 1216407"/>
                <a:gd name="connsiteX1" fmla="*/ 0 w 792766"/>
                <a:gd name="connsiteY1" fmla="*/ 43251 h 1216407"/>
                <a:gd name="connsiteX2" fmla="*/ 792766 w 792766"/>
                <a:gd name="connsiteY2" fmla="*/ 62301 h 1216407"/>
                <a:gd name="connsiteX3" fmla="*/ 785051 w 792766"/>
                <a:gd name="connsiteY3" fmla="*/ 330811 h 1216407"/>
                <a:gd name="connsiteX4" fmla="*/ 678466 w 792766"/>
                <a:gd name="connsiteY4" fmla="*/ 893548 h 1216407"/>
                <a:gd name="connsiteX5" fmla="*/ 772859 w 792766"/>
                <a:gd name="connsiteY5" fmla="*/ 1147580 h 1216407"/>
                <a:gd name="connsiteX6" fmla="*/ 10859 w 792766"/>
                <a:gd name="connsiteY6" fmla="*/ 1113385 h 1216407"/>
                <a:gd name="connsiteX7" fmla="*/ 71914 w 792766"/>
                <a:gd name="connsiteY7" fmla="*/ 901073 h 1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766" h="1216407">
                  <a:moveTo>
                    <a:pt x="47625" y="604083"/>
                  </a:moveTo>
                  <a:lnTo>
                    <a:pt x="0" y="43251"/>
                  </a:lnTo>
                  <a:cubicBezTo>
                    <a:pt x="268605" y="3818"/>
                    <a:pt x="442817" y="-38092"/>
                    <a:pt x="792766" y="62301"/>
                  </a:cubicBezTo>
                  <a:cubicBezTo>
                    <a:pt x="792766" y="62301"/>
                    <a:pt x="784956" y="308332"/>
                    <a:pt x="785051" y="330811"/>
                  </a:cubicBezTo>
                  <a:cubicBezTo>
                    <a:pt x="785051" y="387961"/>
                    <a:pt x="678466" y="893548"/>
                    <a:pt x="678466" y="893548"/>
                  </a:cubicBezTo>
                  <a:lnTo>
                    <a:pt x="772859" y="1147580"/>
                  </a:lnTo>
                  <a:cubicBezTo>
                    <a:pt x="544259" y="1248068"/>
                    <a:pt x="243459" y="1240067"/>
                    <a:pt x="10859" y="1113385"/>
                  </a:cubicBezTo>
                  <a:lnTo>
                    <a:pt x="71914" y="901073"/>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1" name="任意多边形: 形状 1550"/>
            <p:cNvSpPr/>
            <p:nvPr>
              <p:custDataLst>
                <p:tags r:id="rId91"/>
              </p:custDataLst>
            </p:nvPr>
          </p:nvSpPr>
          <p:spPr>
            <a:xfrm>
              <a:off x="8563832" y="3161025"/>
              <a:ext cx="595147" cy="831080"/>
            </a:xfrm>
            <a:custGeom>
              <a:avLst/>
              <a:gdLst>
                <a:gd name="connsiteX0" fmla="*/ 37814 w 595147"/>
                <a:gd name="connsiteY0" fmla="*/ 0 h 831080"/>
                <a:gd name="connsiteX1" fmla="*/ 198120 w 595147"/>
                <a:gd name="connsiteY1" fmla="*/ 265748 h 831080"/>
                <a:gd name="connsiteX2" fmla="*/ 304323 w 595147"/>
                <a:gd name="connsiteY2" fmla="*/ 530924 h 831080"/>
                <a:gd name="connsiteX3" fmla="*/ 473583 w 595147"/>
                <a:gd name="connsiteY3" fmla="*/ 269938 h 831080"/>
                <a:gd name="connsiteX4" fmla="*/ 595027 w 595147"/>
                <a:gd name="connsiteY4" fmla="*/ 314134 h 831080"/>
                <a:gd name="connsiteX5" fmla="*/ 444627 w 595147"/>
                <a:gd name="connsiteY5" fmla="*/ 685609 h 831080"/>
                <a:gd name="connsiteX6" fmla="*/ 271367 w 595147"/>
                <a:gd name="connsiteY6" fmla="*/ 831056 h 831080"/>
                <a:gd name="connsiteX7" fmla="*/ 191833 w 595147"/>
                <a:gd name="connsiteY7" fmla="*/ 792956 h 831080"/>
                <a:gd name="connsiteX8" fmla="*/ 146685 w 595147"/>
                <a:gd name="connsiteY8" fmla="*/ 723424 h 831080"/>
                <a:gd name="connsiteX9" fmla="*/ 0 w 595147"/>
                <a:gd name="connsiteY9" fmla="*/ 410051 h 8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147" h="831080">
                  <a:moveTo>
                    <a:pt x="37814" y="0"/>
                  </a:moveTo>
                  <a:cubicBezTo>
                    <a:pt x="37814" y="0"/>
                    <a:pt x="126206" y="27813"/>
                    <a:pt x="198120" y="265748"/>
                  </a:cubicBezTo>
                  <a:cubicBezTo>
                    <a:pt x="230124" y="371570"/>
                    <a:pt x="304323" y="530924"/>
                    <a:pt x="304323" y="530924"/>
                  </a:cubicBezTo>
                  <a:lnTo>
                    <a:pt x="473583" y="269938"/>
                  </a:lnTo>
                  <a:cubicBezTo>
                    <a:pt x="473583" y="269938"/>
                    <a:pt x="599598" y="310896"/>
                    <a:pt x="595027" y="314134"/>
                  </a:cubicBezTo>
                  <a:cubicBezTo>
                    <a:pt x="595027" y="314134"/>
                    <a:pt x="492728" y="589217"/>
                    <a:pt x="444627" y="685609"/>
                  </a:cubicBezTo>
                  <a:cubicBezTo>
                    <a:pt x="394716" y="785717"/>
                    <a:pt x="361950" y="832295"/>
                    <a:pt x="271367" y="831056"/>
                  </a:cubicBezTo>
                  <a:cubicBezTo>
                    <a:pt x="238791" y="831056"/>
                    <a:pt x="211645" y="812578"/>
                    <a:pt x="191833" y="792956"/>
                  </a:cubicBezTo>
                  <a:cubicBezTo>
                    <a:pt x="172126" y="773154"/>
                    <a:pt x="156753" y="749484"/>
                    <a:pt x="146685" y="723424"/>
                  </a:cubicBezTo>
                  <a:lnTo>
                    <a:pt x="0" y="410051"/>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2" name="任意多边形: 形状 1551"/>
            <p:cNvSpPr/>
            <p:nvPr>
              <p:custDataLst>
                <p:tags r:id="rId92"/>
              </p:custDataLst>
            </p:nvPr>
          </p:nvSpPr>
          <p:spPr>
            <a:xfrm>
              <a:off x="7235380" y="3141880"/>
              <a:ext cx="642461" cy="835736"/>
            </a:xfrm>
            <a:custGeom>
              <a:avLst/>
              <a:gdLst>
                <a:gd name="connsiteX0" fmla="*/ 573500 w 642461"/>
                <a:gd name="connsiteY0" fmla="*/ 0 h 835736"/>
                <a:gd name="connsiteX1" fmla="*/ 453676 w 642461"/>
                <a:gd name="connsiteY1" fmla="*/ 187071 h 835736"/>
                <a:gd name="connsiteX2" fmla="*/ 327470 w 642461"/>
                <a:gd name="connsiteY2" fmla="*/ 530733 h 835736"/>
                <a:gd name="connsiteX3" fmla="*/ 117920 w 642461"/>
                <a:gd name="connsiteY3" fmla="*/ 224695 h 835736"/>
                <a:gd name="connsiteX4" fmla="*/ 0 w 642461"/>
                <a:gd name="connsiteY4" fmla="*/ 296418 h 835736"/>
                <a:gd name="connsiteX5" fmla="*/ 302609 w 642461"/>
                <a:gd name="connsiteY5" fmla="*/ 834104 h 835736"/>
                <a:gd name="connsiteX6" fmla="*/ 530543 w 642461"/>
                <a:gd name="connsiteY6" fmla="*/ 643604 h 835736"/>
                <a:gd name="connsiteX7" fmla="*/ 642461 w 642461"/>
                <a:gd name="connsiteY7" fmla="*/ 395954 h 83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461" h="835736">
                  <a:moveTo>
                    <a:pt x="573500" y="0"/>
                  </a:moveTo>
                  <a:cubicBezTo>
                    <a:pt x="573500" y="0"/>
                    <a:pt x="497300" y="27432"/>
                    <a:pt x="453676" y="187071"/>
                  </a:cubicBezTo>
                  <a:cubicBezTo>
                    <a:pt x="421577" y="305371"/>
                    <a:pt x="327470" y="530733"/>
                    <a:pt x="327470" y="530733"/>
                  </a:cubicBezTo>
                  <a:lnTo>
                    <a:pt x="117920" y="224695"/>
                  </a:lnTo>
                  <a:lnTo>
                    <a:pt x="0" y="296418"/>
                  </a:lnTo>
                  <a:cubicBezTo>
                    <a:pt x="0" y="296418"/>
                    <a:pt x="208407" y="811816"/>
                    <a:pt x="302609" y="834104"/>
                  </a:cubicBezTo>
                  <a:cubicBezTo>
                    <a:pt x="371951" y="850487"/>
                    <a:pt x="472250" y="740473"/>
                    <a:pt x="530543" y="643604"/>
                  </a:cubicBezTo>
                  <a:cubicBezTo>
                    <a:pt x="578739" y="563499"/>
                    <a:pt x="642461" y="395954"/>
                    <a:pt x="642461" y="395954"/>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3" name="任意多边形: 形状 1552"/>
            <p:cNvSpPr/>
            <p:nvPr>
              <p:custDataLst>
                <p:tags r:id="rId93"/>
              </p:custDataLst>
            </p:nvPr>
          </p:nvSpPr>
          <p:spPr>
            <a:xfrm>
              <a:off x="8574309" y="3377718"/>
              <a:ext cx="32194" cy="199548"/>
            </a:xfrm>
            <a:custGeom>
              <a:avLst/>
              <a:gdLst>
                <a:gd name="connsiteX0" fmla="*/ 0 w 32194"/>
                <a:gd name="connsiteY0" fmla="*/ 199549 h 199548"/>
                <a:gd name="connsiteX1" fmla="*/ 1810 w 32194"/>
                <a:gd name="connsiteY1" fmla="*/ 191738 h 199548"/>
                <a:gd name="connsiteX2" fmla="*/ 4858 w 32194"/>
                <a:gd name="connsiteY2" fmla="*/ 170212 h 199548"/>
                <a:gd name="connsiteX3" fmla="*/ 11239 w 32194"/>
                <a:gd name="connsiteY3" fmla="*/ 98679 h 199548"/>
                <a:gd name="connsiteX4" fmla="*/ 24765 w 32194"/>
                <a:gd name="connsiteY4" fmla="*/ 28575 h 199548"/>
                <a:gd name="connsiteX5" fmla="*/ 32195 w 32194"/>
                <a:gd name="connsiteY5" fmla="*/ 0 h 199548"/>
                <a:gd name="connsiteX6" fmla="*/ 29051 w 32194"/>
                <a:gd name="connsiteY6" fmla="*/ 7334 h 199548"/>
                <a:gd name="connsiteX7" fmla="*/ 22098 w 32194"/>
                <a:gd name="connsiteY7" fmla="*/ 28004 h 199548"/>
                <a:gd name="connsiteX8" fmla="*/ 7334 w 32194"/>
                <a:gd name="connsiteY8" fmla="*/ 98488 h 199548"/>
                <a:gd name="connsiteX9" fmla="*/ 2095 w 32194"/>
                <a:gd name="connsiteY9" fmla="*/ 170117 h 199548"/>
                <a:gd name="connsiteX10" fmla="*/ 0 w 32194"/>
                <a:gd name="connsiteY10" fmla="*/ 199549 h 1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94" h="199548">
                  <a:moveTo>
                    <a:pt x="0" y="199549"/>
                  </a:moveTo>
                  <a:cubicBezTo>
                    <a:pt x="924" y="197034"/>
                    <a:pt x="1534" y="194405"/>
                    <a:pt x="1810" y="191738"/>
                  </a:cubicBezTo>
                  <a:cubicBezTo>
                    <a:pt x="2667" y="186690"/>
                    <a:pt x="3715" y="179356"/>
                    <a:pt x="4858" y="170212"/>
                  </a:cubicBezTo>
                  <a:cubicBezTo>
                    <a:pt x="7239" y="151924"/>
                    <a:pt x="8477" y="126492"/>
                    <a:pt x="11239" y="98679"/>
                  </a:cubicBezTo>
                  <a:cubicBezTo>
                    <a:pt x="13878" y="74990"/>
                    <a:pt x="18392" y="51549"/>
                    <a:pt x="24765" y="28575"/>
                  </a:cubicBezTo>
                  <a:cubicBezTo>
                    <a:pt x="27717" y="19183"/>
                    <a:pt x="30194" y="9639"/>
                    <a:pt x="32195" y="0"/>
                  </a:cubicBezTo>
                  <a:cubicBezTo>
                    <a:pt x="30871" y="2315"/>
                    <a:pt x="29813" y="4782"/>
                    <a:pt x="29051" y="7334"/>
                  </a:cubicBezTo>
                  <a:cubicBezTo>
                    <a:pt x="27241" y="12192"/>
                    <a:pt x="24765" y="19241"/>
                    <a:pt x="22098" y="28004"/>
                  </a:cubicBezTo>
                  <a:cubicBezTo>
                    <a:pt x="14868" y="50959"/>
                    <a:pt x="9925" y="74562"/>
                    <a:pt x="7334" y="98488"/>
                  </a:cubicBezTo>
                  <a:cubicBezTo>
                    <a:pt x="4572" y="126492"/>
                    <a:pt x="3715" y="151829"/>
                    <a:pt x="2095" y="170117"/>
                  </a:cubicBezTo>
                  <a:cubicBezTo>
                    <a:pt x="895" y="179889"/>
                    <a:pt x="191" y="189710"/>
                    <a:pt x="0" y="199549"/>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4" name="任意多边形: 形状 1553"/>
            <p:cNvSpPr/>
            <p:nvPr>
              <p:custDataLst>
                <p:tags r:id="rId94"/>
              </p:custDataLst>
            </p:nvPr>
          </p:nvSpPr>
          <p:spPr>
            <a:xfrm>
              <a:off x="7808594" y="3385815"/>
              <a:ext cx="35814" cy="184213"/>
            </a:xfrm>
            <a:custGeom>
              <a:avLst/>
              <a:gdLst>
                <a:gd name="connsiteX0" fmla="*/ 23050 w 35814"/>
                <a:gd name="connsiteY0" fmla="*/ 90773 h 184213"/>
                <a:gd name="connsiteX1" fmla="*/ 8573 w 35814"/>
                <a:gd name="connsiteY1" fmla="*/ 25908 h 184213"/>
                <a:gd name="connsiteX2" fmla="*/ 2667 w 35814"/>
                <a:gd name="connsiteY2" fmla="*/ 6858 h 184213"/>
                <a:gd name="connsiteX3" fmla="*/ 0 w 35814"/>
                <a:gd name="connsiteY3" fmla="*/ 0 h 184213"/>
                <a:gd name="connsiteX4" fmla="*/ 5905 w 35814"/>
                <a:gd name="connsiteY4" fmla="*/ 26860 h 184213"/>
                <a:gd name="connsiteX5" fmla="*/ 19145 w 35814"/>
                <a:gd name="connsiteY5" fmla="*/ 91726 h 184213"/>
                <a:gd name="connsiteX6" fmla="*/ 30099 w 35814"/>
                <a:gd name="connsiteY6" fmla="*/ 157258 h 184213"/>
                <a:gd name="connsiteX7" fmla="*/ 33909 w 35814"/>
                <a:gd name="connsiteY7" fmla="*/ 176975 h 184213"/>
                <a:gd name="connsiteX8" fmla="*/ 35814 w 35814"/>
                <a:gd name="connsiteY8" fmla="*/ 184213 h 184213"/>
                <a:gd name="connsiteX9" fmla="*/ 32861 w 35814"/>
                <a:gd name="connsiteY9" fmla="*/ 156781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 h="184213">
                  <a:moveTo>
                    <a:pt x="23050" y="90773"/>
                  </a:moveTo>
                  <a:cubicBezTo>
                    <a:pt x="18574" y="65151"/>
                    <a:pt x="13525" y="42291"/>
                    <a:pt x="8573" y="25908"/>
                  </a:cubicBezTo>
                  <a:cubicBezTo>
                    <a:pt x="6191" y="17717"/>
                    <a:pt x="4286" y="11049"/>
                    <a:pt x="2667" y="6858"/>
                  </a:cubicBezTo>
                  <a:cubicBezTo>
                    <a:pt x="2029" y="4477"/>
                    <a:pt x="1134" y="2181"/>
                    <a:pt x="0" y="0"/>
                  </a:cubicBezTo>
                  <a:cubicBezTo>
                    <a:pt x="1381" y="9077"/>
                    <a:pt x="3353" y="18050"/>
                    <a:pt x="5905" y="26860"/>
                  </a:cubicBezTo>
                  <a:cubicBezTo>
                    <a:pt x="9811" y="43339"/>
                    <a:pt x="14764" y="66294"/>
                    <a:pt x="19145" y="91726"/>
                  </a:cubicBezTo>
                  <a:cubicBezTo>
                    <a:pt x="23527" y="117158"/>
                    <a:pt x="27147" y="139351"/>
                    <a:pt x="30099" y="157258"/>
                  </a:cubicBezTo>
                  <a:cubicBezTo>
                    <a:pt x="31623" y="165640"/>
                    <a:pt x="32861" y="172402"/>
                    <a:pt x="33909" y="176975"/>
                  </a:cubicBezTo>
                  <a:cubicBezTo>
                    <a:pt x="34204" y="179460"/>
                    <a:pt x="34843" y="181899"/>
                    <a:pt x="35814" y="184213"/>
                  </a:cubicBezTo>
                  <a:cubicBezTo>
                    <a:pt x="35490" y="175012"/>
                    <a:pt x="34509" y="165840"/>
                    <a:pt x="32861" y="156781"/>
                  </a:cubicBezTo>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5" name="任意多边形: 形状 1554"/>
            <p:cNvSpPr/>
            <p:nvPr>
              <p:custDataLst>
                <p:tags r:id="rId95"/>
              </p:custDataLst>
            </p:nvPr>
          </p:nvSpPr>
          <p:spPr>
            <a:xfrm>
              <a:off x="7095458" y="3148551"/>
              <a:ext cx="276891" cy="309463"/>
            </a:xfrm>
            <a:custGeom>
              <a:avLst/>
              <a:gdLst>
                <a:gd name="connsiteX0" fmla="*/ 276892 w 276891"/>
                <a:gd name="connsiteY0" fmla="*/ 248979 h 309463"/>
                <a:gd name="connsiteX1" fmla="*/ 238792 w 276891"/>
                <a:gd name="connsiteY1" fmla="*/ 185924 h 309463"/>
                <a:gd name="connsiteX2" fmla="*/ 162592 w 276891"/>
                <a:gd name="connsiteY2" fmla="*/ 119725 h 309463"/>
                <a:gd name="connsiteX3" fmla="*/ 94393 w 276891"/>
                <a:gd name="connsiteY3" fmla="*/ 1425 h 309463"/>
                <a:gd name="connsiteX4" fmla="*/ 69342 w 276891"/>
                <a:gd name="connsiteY4" fmla="*/ 5044 h 309463"/>
                <a:gd name="connsiteX5" fmla="*/ 93440 w 276891"/>
                <a:gd name="connsiteY5" fmla="*/ 112962 h 309463"/>
                <a:gd name="connsiteX6" fmla="*/ 75724 w 276891"/>
                <a:gd name="connsiteY6" fmla="*/ 154396 h 309463"/>
                <a:gd name="connsiteX7" fmla="*/ 28575 w 276891"/>
                <a:gd name="connsiteY7" fmla="*/ 161730 h 309463"/>
                <a:gd name="connsiteX8" fmla="*/ 0 w 276891"/>
                <a:gd name="connsiteY8" fmla="*/ 227262 h 309463"/>
                <a:gd name="connsiteX9" fmla="*/ 23717 w 276891"/>
                <a:gd name="connsiteY9" fmla="*/ 242121 h 309463"/>
                <a:gd name="connsiteX10" fmla="*/ 112681 w 276891"/>
                <a:gd name="connsiteY10" fmla="*/ 265934 h 309463"/>
                <a:gd name="connsiteX11" fmla="*/ 155162 w 276891"/>
                <a:gd name="connsiteY11" fmla="*/ 309463 h 30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891" h="309463">
                  <a:moveTo>
                    <a:pt x="276892" y="248979"/>
                  </a:moveTo>
                  <a:cubicBezTo>
                    <a:pt x="266033" y="226901"/>
                    <a:pt x="253279" y="205803"/>
                    <a:pt x="238792" y="185924"/>
                  </a:cubicBezTo>
                  <a:cubicBezTo>
                    <a:pt x="222123" y="165540"/>
                    <a:pt x="174403" y="136299"/>
                    <a:pt x="162592" y="119725"/>
                  </a:cubicBezTo>
                  <a:cubicBezTo>
                    <a:pt x="150781" y="103152"/>
                    <a:pt x="105442" y="3139"/>
                    <a:pt x="94393" y="1425"/>
                  </a:cubicBezTo>
                  <a:cubicBezTo>
                    <a:pt x="83344" y="-290"/>
                    <a:pt x="73724" y="-1719"/>
                    <a:pt x="69342" y="5044"/>
                  </a:cubicBezTo>
                  <a:cubicBezTo>
                    <a:pt x="64961" y="11807"/>
                    <a:pt x="93345" y="98484"/>
                    <a:pt x="93440" y="112962"/>
                  </a:cubicBezTo>
                  <a:cubicBezTo>
                    <a:pt x="93536" y="127440"/>
                    <a:pt x="86678" y="149919"/>
                    <a:pt x="75724" y="154396"/>
                  </a:cubicBezTo>
                  <a:cubicBezTo>
                    <a:pt x="60255" y="158244"/>
                    <a:pt x="44482" y="160692"/>
                    <a:pt x="28575" y="161730"/>
                  </a:cubicBezTo>
                  <a:lnTo>
                    <a:pt x="0" y="227262"/>
                  </a:lnTo>
                  <a:cubicBezTo>
                    <a:pt x="0" y="227262"/>
                    <a:pt x="11144" y="233835"/>
                    <a:pt x="23717" y="242121"/>
                  </a:cubicBezTo>
                  <a:cubicBezTo>
                    <a:pt x="36290" y="250408"/>
                    <a:pt x="77248" y="246217"/>
                    <a:pt x="112681" y="265934"/>
                  </a:cubicBezTo>
                  <a:cubicBezTo>
                    <a:pt x="148114" y="285651"/>
                    <a:pt x="155162" y="309463"/>
                    <a:pt x="155162" y="309463"/>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6" name="任意多边形: 形状 1555"/>
            <p:cNvSpPr/>
            <p:nvPr>
              <p:custDataLst>
                <p:tags r:id="rId96"/>
              </p:custDataLst>
            </p:nvPr>
          </p:nvSpPr>
          <p:spPr>
            <a:xfrm>
              <a:off x="7017691" y="3153881"/>
              <a:ext cx="166212" cy="222218"/>
            </a:xfrm>
            <a:custGeom>
              <a:avLst/>
              <a:gdLst>
                <a:gd name="connsiteX0" fmla="*/ 147490 w 166212"/>
                <a:gd name="connsiteY0" fmla="*/ 0 h 222218"/>
                <a:gd name="connsiteX1" fmla="*/ 28427 w 166212"/>
                <a:gd name="connsiteY1" fmla="*/ 36767 h 222218"/>
                <a:gd name="connsiteX2" fmla="*/ 2234 w 166212"/>
                <a:gd name="connsiteY2" fmla="*/ 107823 h 222218"/>
                <a:gd name="connsiteX3" fmla="*/ 9377 w 166212"/>
                <a:gd name="connsiteY3" fmla="*/ 145066 h 222218"/>
                <a:gd name="connsiteX4" fmla="*/ 78148 w 166212"/>
                <a:gd name="connsiteY4" fmla="*/ 222218 h 222218"/>
                <a:gd name="connsiteX5" fmla="*/ 106723 w 166212"/>
                <a:gd name="connsiteY5" fmla="*/ 156686 h 222218"/>
                <a:gd name="connsiteX6" fmla="*/ 125773 w 166212"/>
                <a:gd name="connsiteY6" fmla="*/ 154686 h 222218"/>
                <a:gd name="connsiteX7" fmla="*/ 133202 w 166212"/>
                <a:gd name="connsiteY7" fmla="*/ 118300 h 222218"/>
                <a:gd name="connsiteX8" fmla="*/ 163206 w 166212"/>
                <a:gd name="connsiteY8" fmla="*/ 98584 h 222218"/>
                <a:gd name="connsiteX9" fmla="*/ 157872 w 166212"/>
                <a:gd name="connsiteY9" fmla="*/ 79534 h 222218"/>
                <a:gd name="connsiteX10" fmla="*/ 102056 w 166212"/>
                <a:gd name="connsiteY10" fmla="*/ 106394 h 222218"/>
                <a:gd name="connsiteX11" fmla="*/ 87006 w 166212"/>
                <a:gd name="connsiteY11" fmla="*/ 142970 h 222218"/>
                <a:gd name="connsiteX12" fmla="*/ 92531 w 166212"/>
                <a:gd name="connsiteY12" fmla="*/ 94107 h 222218"/>
                <a:gd name="connsiteX13" fmla="*/ 140156 w 166212"/>
                <a:gd name="connsiteY13" fmla="*/ 54483 h 222218"/>
                <a:gd name="connsiteX14" fmla="*/ 136631 w 166212"/>
                <a:gd name="connsiteY14" fmla="*/ 44958 h 222218"/>
                <a:gd name="connsiteX15" fmla="*/ 102627 w 166212"/>
                <a:gd name="connsiteY15" fmla="*/ 54483 h 222218"/>
                <a:gd name="connsiteX16" fmla="*/ 149681 w 166212"/>
                <a:gd name="connsiteY16" fmla="*/ 20288 h 222218"/>
                <a:gd name="connsiteX17" fmla="*/ 147490 w 166212"/>
                <a:gd name="connsiteY17" fmla="*/ 0 h 2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212" h="222218">
                  <a:moveTo>
                    <a:pt x="147490" y="0"/>
                  </a:moveTo>
                  <a:lnTo>
                    <a:pt x="28427" y="36767"/>
                  </a:lnTo>
                  <a:lnTo>
                    <a:pt x="2234" y="107823"/>
                  </a:lnTo>
                  <a:cubicBezTo>
                    <a:pt x="-2424" y="120606"/>
                    <a:pt x="319" y="134912"/>
                    <a:pt x="9377" y="145066"/>
                  </a:cubicBezTo>
                  <a:lnTo>
                    <a:pt x="78148" y="222218"/>
                  </a:lnTo>
                  <a:lnTo>
                    <a:pt x="106723" y="156686"/>
                  </a:lnTo>
                  <a:lnTo>
                    <a:pt x="125773" y="154686"/>
                  </a:lnTo>
                  <a:lnTo>
                    <a:pt x="133202" y="118300"/>
                  </a:lnTo>
                  <a:lnTo>
                    <a:pt x="163206" y="98584"/>
                  </a:lnTo>
                  <a:cubicBezTo>
                    <a:pt x="163206" y="98584"/>
                    <a:pt x="172731" y="82201"/>
                    <a:pt x="157872" y="79534"/>
                  </a:cubicBezTo>
                  <a:cubicBezTo>
                    <a:pt x="143013" y="76867"/>
                    <a:pt x="102056" y="106394"/>
                    <a:pt x="102056" y="106394"/>
                  </a:cubicBezTo>
                  <a:lnTo>
                    <a:pt x="87006" y="142970"/>
                  </a:lnTo>
                  <a:lnTo>
                    <a:pt x="92531" y="94107"/>
                  </a:lnTo>
                  <a:cubicBezTo>
                    <a:pt x="92531" y="94107"/>
                    <a:pt x="145490" y="79153"/>
                    <a:pt x="140156" y="54483"/>
                  </a:cubicBezTo>
                  <a:lnTo>
                    <a:pt x="136631" y="44958"/>
                  </a:lnTo>
                  <a:lnTo>
                    <a:pt x="102627" y="54483"/>
                  </a:lnTo>
                  <a:cubicBezTo>
                    <a:pt x="102627" y="54483"/>
                    <a:pt x="145775" y="40100"/>
                    <a:pt x="149681" y="20288"/>
                  </a:cubicBezTo>
                  <a:cubicBezTo>
                    <a:pt x="153586" y="476"/>
                    <a:pt x="147490" y="0"/>
                    <a:pt x="147490"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7" name="任意多边形: 形状 1556"/>
            <p:cNvSpPr/>
            <p:nvPr>
              <p:custDataLst>
                <p:tags r:id="rId97"/>
              </p:custDataLst>
            </p:nvPr>
          </p:nvSpPr>
          <p:spPr>
            <a:xfrm>
              <a:off x="7143750" y="3308567"/>
              <a:ext cx="131035" cy="72389"/>
            </a:xfrm>
            <a:custGeom>
              <a:avLst/>
              <a:gdLst>
                <a:gd name="connsiteX0" fmla="*/ 0 w 131035"/>
                <a:gd name="connsiteY0" fmla="*/ 0 h 72389"/>
                <a:gd name="connsiteX1" fmla="*/ 0 w 131035"/>
                <a:gd name="connsiteY1" fmla="*/ 1905 h 72389"/>
                <a:gd name="connsiteX2" fmla="*/ 2286 w 131035"/>
                <a:gd name="connsiteY2" fmla="*/ 6953 h 72389"/>
                <a:gd name="connsiteX3" fmla="*/ 9525 w 131035"/>
                <a:gd name="connsiteY3" fmla="*/ 11811 h 72389"/>
                <a:gd name="connsiteX4" fmla="*/ 20955 w 131035"/>
                <a:gd name="connsiteY4" fmla="*/ 12859 h 72389"/>
                <a:gd name="connsiteX5" fmla="*/ 49530 w 131035"/>
                <a:gd name="connsiteY5" fmla="*/ 8192 h 72389"/>
                <a:gd name="connsiteX6" fmla="*/ 83820 w 131035"/>
                <a:gd name="connsiteY6" fmla="*/ 6572 h 72389"/>
                <a:gd name="connsiteX7" fmla="*/ 113347 w 131035"/>
                <a:gd name="connsiteY7" fmla="*/ 22288 h 72389"/>
                <a:gd name="connsiteX8" fmla="*/ 126968 w 131035"/>
                <a:gd name="connsiteY8" fmla="*/ 46387 h 72389"/>
                <a:gd name="connsiteX9" fmla="*/ 128588 w 131035"/>
                <a:gd name="connsiteY9" fmla="*/ 72390 h 72389"/>
                <a:gd name="connsiteX10" fmla="*/ 130493 w 131035"/>
                <a:gd name="connsiteY10" fmla="*/ 65437 h 72389"/>
                <a:gd name="connsiteX11" fmla="*/ 129635 w 131035"/>
                <a:gd name="connsiteY11" fmla="*/ 45720 h 72389"/>
                <a:gd name="connsiteX12" fmla="*/ 116014 w 131035"/>
                <a:gd name="connsiteY12" fmla="*/ 19812 h 72389"/>
                <a:gd name="connsiteX13" fmla="*/ 84677 w 131035"/>
                <a:gd name="connsiteY13" fmla="*/ 2381 h 72389"/>
                <a:gd name="connsiteX14" fmla="*/ 48959 w 131035"/>
                <a:gd name="connsiteY14" fmla="*/ 4286 h 72389"/>
                <a:gd name="connsiteX15" fmla="*/ 20860 w 131035"/>
                <a:gd name="connsiteY15" fmla="*/ 9715 h 72389"/>
                <a:gd name="connsiteX16" fmla="*/ 3524 w 131035"/>
                <a:gd name="connsiteY16" fmla="*/ 5525 h 72389"/>
                <a:gd name="connsiteX17" fmla="*/ 0 w 131035"/>
                <a:gd name="connsiteY17" fmla="*/ 0 h 7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035" h="72389">
                  <a:moveTo>
                    <a:pt x="0" y="0"/>
                  </a:moveTo>
                  <a:cubicBezTo>
                    <a:pt x="0" y="0"/>
                    <a:pt x="0" y="667"/>
                    <a:pt x="0" y="1905"/>
                  </a:cubicBezTo>
                  <a:cubicBezTo>
                    <a:pt x="419" y="3724"/>
                    <a:pt x="1191" y="5439"/>
                    <a:pt x="2286" y="6953"/>
                  </a:cubicBezTo>
                  <a:cubicBezTo>
                    <a:pt x="4134" y="9287"/>
                    <a:pt x="6668" y="10982"/>
                    <a:pt x="9525" y="11811"/>
                  </a:cubicBezTo>
                  <a:cubicBezTo>
                    <a:pt x="13249" y="12811"/>
                    <a:pt x="17116" y="13164"/>
                    <a:pt x="20955" y="12859"/>
                  </a:cubicBezTo>
                  <a:cubicBezTo>
                    <a:pt x="30556" y="11830"/>
                    <a:pt x="40100" y="10268"/>
                    <a:pt x="49530" y="8192"/>
                  </a:cubicBezTo>
                  <a:cubicBezTo>
                    <a:pt x="60760" y="5534"/>
                    <a:pt x="72390" y="4982"/>
                    <a:pt x="83820" y="6572"/>
                  </a:cubicBezTo>
                  <a:cubicBezTo>
                    <a:pt x="95012" y="8753"/>
                    <a:pt x="105289" y="14221"/>
                    <a:pt x="113347" y="22288"/>
                  </a:cubicBezTo>
                  <a:cubicBezTo>
                    <a:pt x="119882" y="29013"/>
                    <a:pt x="124578" y="37319"/>
                    <a:pt x="126968" y="46387"/>
                  </a:cubicBezTo>
                  <a:cubicBezTo>
                    <a:pt x="128921" y="54912"/>
                    <a:pt x="129473" y="63694"/>
                    <a:pt x="128588" y="72390"/>
                  </a:cubicBezTo>
                  <a:cubicBezTo>
                    <a:pt x="129730" y="70247"/>
                    <a:pt x="130388" y="67866"/>
                    <a:pt x="130493" y="65437"/>
                  </a:cubicBezTo>
                  <a:cubicBezTo>
                    <a:pt x="131436" y="58864"/>
                    <a:pt x="131150" y="52178"/>
                    <a:pt x="129635" y="45720"/>
                  </a:cubicBezTo>
                  <a:cubicBezTo>
                    <a:pt x="127483" y="36024"/>
                    <a:pt x="122777" y="27080"/>
                    <a:pt x="116014" y="19812"/>
                  </a:cubicBezTo>
                  <a:cubicBezTo>
                    <a:pt x="107652" y="10868"/>
                    <a:pt x="96688" y="4763"/>
                    <a:pt x="84677" y="2381"/>
                  </a:cubicBezTo>
                  <a:cubicBezTo>
                    <a:pt x="72762" y="619"/>
                    <a:pt x="60617" y="1267"/>
                    <a:pt x="48959" y="4286"/>
                  </a:cubicBezTo>
                  <a:cubicBezTo>
                    <a:pt x="38290" y="6477"/>
                    <a:pt x="28765" y="8858"/>
                    <a:pt x="20860" y="9715"/>
                  </a:cubicBezTo>
                  <a:cubicBezTo>
                    <a:pt x="14745" y="11125"/>
                    <a:pt x="8315" y="9573"/>
                    <a:pt x="3524" y="5525"/>
                  </a:cubicBezTo>
                  <a:cubicBezTo>
                    <a:pt x="2191" y="3791"/>
                    <a:pt x="1010" y="1943"/>
                    <a:pt x="0"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8" name="任意多边形: 形状 1557"/>
            <p:cNvSpPr/>
            <p:nvPr>
              <p:custDataLst>
                <p:tags r:id="rId98"/>
              </p:custDataLst>
            </p:nvPr>
          </p:nvSpPr>
          <p:spPr>
            <a:xfrm>
              <a:off x="7091172" y="3259799"/>
              <a:ext cx="28860" cy="93726"/>
            </a:xfrm>
            <a:custGeom>
              <a:avLst/>
              <a:gdLst>
                <a:gd name="connsiteX0" fmla="*/ 0 w 28860"/>
                <a:gd name="connsiteY0" fmla="*/ 93726 h 93726"/>
                <a:gd name="connsiteX1" fmla="*/ 16288 w 28860"/>
                <a:gd name="connsiteY1" fmla="*/ 47625 h 93726"/>
                <a:gd name="connsiteX2" fmla="*/ 28861 w 28860"/>
                <a:gd name="connsiteY2" fmla="*/ 0 h 93726"/>
                <a:gd name="connsiteX3" fmla="*/ 12573 w 28860"/>
                <a:gd name="connsiteY3" fmla="*/ 46196 h 93726"/>
                <a:gd name="connsiteX4" fmla="*/ 0 w 28860"/>
                <a:gd name="connsiteY4" fmla="*/ 93726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 h="93726">
                  <a:moveTo>
                    <a:pt x="0" y="93726"/>
                  </a:moveTo>
                  <a:cubicBezTo>
                    <a:pt x="6687" y="78829"/>
                    <a:pt x="12135" y="63417"/>
                    <a:pt x="16288" y="47625"/>
                  </a:cubicBezTo>
                  <a:cubicBezTo>
                    <a:pt x="21774" y="32118"/>
                    <a:pt x="25984" y="16193"/>
                    <a:pt x="28861" y="0"/>
                  </a:cubicBezTo>
                  <a:cubicBezTo>
                    <a:pt x="22231" y="14954"/>
                    <a:pt x="16793" y="30394"/>
                    <a:pt x="12573" y="46196"/>
                  </a:cubicBezTo>
                  <a:cubicBezTo>
                    <a:pt x="7086" y="61665"/>
                    <a:pt x="2886" y="77562"/>
                    <a:pt x="0" y="93726"/>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9" name="任意多边形: 形状 1558"/>
            <p:cNvSpPr/>
            <p:nvPr>
              <p:custDataLst>
                <p:tags r:id="rId99"/>
              </p:custDataLst>
            </p:nvPr>
          </p:nvSpPr>
          <p:spPr>
            <a:xfrm>
              <a:off x="7051166" y="3200107"/>
              <a:ext cx="96011" cy="101316"/>
            </a:xfrm>
            <a:custGeom>
              <a:avLst/>
              <a:gdLst>
                <a:gd name="connsiteX0" fmla="*/ 0 w 96011"/>
                <a:gd name="connsiteY0" fmla="*/ 101317 h 101316"/>
                <a:gd name="connsiteX1" fmla="*/ 5810 w 96011"/>
                <a:gd name="connsiteY1" fmla="*/ 77980 h 101316"/>
                <a:gd name="connsiteX2" fmla="*/ 11144 w 96011"/>
                <a:gd name="connsiteY2" fmla="*/ 52453 h 101316"/>
                <a:gd name="connsiteX3" fmla="*/ 14097 w 96011"/>
                <a:gd name="connsiteY3" fmla="*/ 37309 h 101316"/>
                <a:gd name="connsiteX4" fmla="*/ 19431 w 96011"/>
                <a:gd name="connsiteY4" fmla="*/ 22926 h 101316"/>
                <a:gd name="connsiteX5" fmla="*/ 32766 w 96011"/>
                <a:gd name="connsiteY5" fmla="*/ 16449 h 101316"/>
                <a:gd name="connsiteX6" fmla="*/ 48006 w 96011"/>
                <a:gd name="connsiteY6" fmla="*/ 14449 h 101316"/>
                <a:gd name="connsiteX7" fmla="*/ 73628 w 96011"/>
                <a:gd name="connsiteY7" fmla="*/ 8829 h 101316"/>
                <a:gd name="connsiteX8" fmla="*/ 90297 w 96011"/>
                <a:gd name="connsiteY8" fmla="*/ 3019 h 101316"/>
                <a:gd name="connsiteX9" fmla="*/ 96012 w 96011"/>
                <a:gd name="connsiteY9" fmla="*/ 66 h 101316"/>
                <a:gd name="connsiteX10" fmla="*/ 72866 w 96011"/>
                <a:gd name="connsiteY10" fmla="*/ 6162 h 101316"/>
                <a:gd name="connsiteX11" fmla="*/ 47530 w 96011"/>
                <a:gd name="connsiteY11" fmla="*/ 10829 h 101316"/>
                <a:gd name="connsiteX12" fmla="*/ 32099 w 96011"/>
                <a:gd name="connsiteY12" fmla="*/ 12734 h 101316"/>
                <a:gd name="connsiteX13" fmla="*/ 16383 w 96011"/>
                <a:gd name="connsiteY13" fmla="*/ 20449 h 101316"/>
                <a:gd name="connsiteX14" fmla="*/ 10287 w 96011"/>
                <a:gd name="connsiteY14" fmla="*/ 36642 h 101316"/>
                <a:gd name="connsiteX15" fmla="*/ 7525 w 96011"/>
                <a:gd name="connsiteY15" fmla="*/ 51787 h 101316"/>
                <a:gd name="connsiteX16" fmla="*/ 3143 w 96011"/>
                <a:gd name="connsiteY16" fmla="*/ 77409 h 101316"/>
                <a:gd name="connsiteX17" fmla="*/ 0 w 96011"/>
                <a:gd name="connsiteY17" fmla="*/ 101317 h 10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011" h="101316">
                  <a:moveTo>
                    <a:pt x="0" y="101317"/>
                  </a:moveTo>
                  <a:cubicBezTo>
                    <a:pt x="2505" y="93687"/>
                    <a:pt x="4448" y="85896"/>
                    <a:pt x="5810" y="77980"/>
                  </a:cubicBezTo>
                  <a:cubicBezTo>
                    <a:pt x="7429" y="70265"/>
                    <a:pt x="9144" y="61693"/>
                    <a:pt x="11144" y="52453"/>
                  </a:cubicBezTo>
                  <a:cubicBezTo>
                    <a:pt x="12097" y="47596"/>
                    <a:pt x="13049" y="42928"/>
                    <a:pt x="14097" y="37309"/>
                  </a:cubicBezTo>
                  <a:cubicBezTo>
                    <a:pt x="14687" y="32156"/>
                    <a:pt x="16516" y="27212"/>
                    <a:pt x="19431" y="22926"/>
                  </a:cubicBezTo>
                  <a:cubicBezTo>
                    <a:pt x="23022" y="19335"/>
                    <a:pt x="27718" y="17049"/>
                    <a:pt x="32766" y="16449"/>
                  </a:cubicBezTo>
                  <a:cubicBezTo>
                    <a:pt x="37910" y="15592"/>
                    <a:pt x="43053" y="15211"/>
                    <a:pt x="48006" y="14449"/>
                  </a:cubicBezTo>
                  <a:cubicBezTo>
                    <a:pt x="56664" y="13163"/>
                    <a:pt x="65227" y="11286"/>
                    <a:pt x="73628" y="8829"/>
                  </a:cubicBezTo>
                  <a:cubicBezTo>
                    <a:pt x="79286" y="7210"/>
                    <a:pt x="84858" y="5267"/>
                    <a:pt x="90297" y="3019"/>
                  </a:cubicBezTo>
                  <a:cubicBezTo>
                    <a:pt x="92345" y="2342"/>
                    <a:pt x="94279" y="1342"/>
                    <a:pt x="96012" y="66"/>
                  </a:cubicBezTo>
                  <a:cubicBezTo>
                    <a:pt x="96012" y="-506"/>
                    <a:pt x="87249" y="2733"/>
                    <a:pt x="72866" y="6162"/>
                  </a:cubicBezTo>
                  <a:cubicBezTo>
                    <a:pt x="64513" y="8172"/>
                    <a:pt x="56055" y="9724"/>
                    <a:pt x="47530" y="10829"/>
                  </a:cubicBezTo>
                  <a:cubicBezTo>
                    <a:pt x="42672" y="11496"/>
                    <a:pt x="38005" y="11782"/>
                    <a:pt x="32099" y="12734"/>
                  </a:cubicBezTo>
                  <a:cubicBezTo>
                    <a:pt x="26108" y="13363"/>
                    <a:pt x="20546" y="16096"/>
                    <a:pt x="16383" y="20449"/>
                  </a:cubicBezTo>
                  <a:cubicBezTo>
                    <a:pt x="13011" y="25241"/>
                    <a:pt x="10916" y="30813"/>
                    <a:pt x="10287" y="36642"/>
                  </a:cubicBezTo>
                  <a:cubicBezTo>
                    <a:pt x="9335" y="41881"/>
                    <a:pt x="8477" y="46929"/>
                    <a:pt x="7525" y="51787"/>
                  </a:cubicBezTo>
                  <a:cubicBezTo>
                    <a:pt x="5905" y="61312"/>
                    <a:pt x="4477" y="69694"/>
                    <a:pt x="3143" y="77409"/>
                  </a:cubicBezTo>
                  <a:cubicBezTo>
                    <a:pt x="1381" y="85267"/>
                    <a:pt x="333" y="93268"/>
                    <a:pt x="0" y="101317"/>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0" name="任意多边形: 形状 1559"/>
            <p:cNvSpPr/>
            <p:nvPr>
              <p:custDataLst>
                <p:tags r:id="rId100"/>
              </p:custDataLst>
            </p:nvPr>
          </p:nvSpPr>
          <p:spPr>
            <a:xfrm>
              <a:off x="7136215" y="3156260"/>
              <a:ext cx="32775" cy="44360"/>
            </a:xfrm>
            <a:custGeom>
              <a:avLst/>
              <a:gdLst>
                <a:gd name="connsiteX0" fmla="*/ 9 w 32775"/>
                <a:gd name="connsiteY0" fmla="*/ 44198 h 44360"/>
                <a:gd name="connsiteX1" fmla="*/ 8296 w 32775"/>
                <a:gd name="connsiteY1" fmla="*/ 41531 h 44360"/>
                <a:gd name="connsiteX2" fmla="*/ 25060 w 32775"/>
                <a:gd name="connsiteY2" fmla="*/ 28482 h 44360"/>
                <a:gd name="connsiteX3" fmla="*/ 32775 w 32775"/>
                <a:gd name="connsiteY3" fmla="*/ 8670 h 44360"/>
                <a:gd name="connsiteX4" fmla="*/ 30870 w 32775"/>
                <a:gd name="connsiteY4" fmla="*/ 2 h 44360"/>
                <a:gd name="connsiteX5" fmla="*/ 30013 w 32775"/>
                <a:gd name="connsiteY5" fmla="*/ 8384 h 44360"/>
                <a:gd name="connsiteX6" fmla="*/ 21917 w 32775"/>
                <a:gd name="connsiteY6" fmla="*/ 26005 h 44360"/>
                <a:gd name="connsiteX7" fmla="*/ 6963 w 32775"/>
                <a:gd name="connsiteY7" fmla="*/ 39055 h 44360"/>
                <a:gd name="connsiteX8" fmla="*/ 9 w 32775"/>
                <a:gd name="connsiteY8" fmla="*/ 44198 h 4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75" h="44360">
                  <a:moveTo>
                    <a:pt x="9" y="44198"/>
                  </a:moveTo>
                  <a:cubicBezTo>
                    <a:pt x="9" y="44674"/>
                    <a:pt x="3438" y="44198"/>
                    <a:pt x="8296" y="41531"/>
                  </a:cubicBezTo>
                  <a:cubicBezTo>
                    <a:pt x="14754" y="38436"/>
                    <a:pt x="20469" y="33987"/>
                    <a:pt x="25060" y="28482"/>
                  </a:cubicBezTo>
                  <a:cubicBezTo>
                    <a:pt x="29680" y="22872"/>
                    <a:pt x="32385" y="15928"/>
                    <a:pt x="32775" y="8670"/>
                  </a:cubicBezTo>
                  <a:cubicBezTo>
                    <a:pt x="32775" y="3050"/>
                    <a:pt x="31347" y="-93"/>
                    <a:pt x="30870" y="2"/>
                  </a:cubicBezTo>
                  <a:cubicBezTo>
                    <a:pt x="30394" y="97"/>
                    <a:pt x="30870" y="3431"/>
                    <a:pt x="30013" y="8384"/>
                  </a:cubicBezTo>
                  <a:cubicBezTo>
                    <a:pt x="28880" y="14861"/>
                    <a:pt x="26089" y="20929"/>
                    <a:pt x="21917" y="26005"/>
                  </a:cubicBezTo>
                  <a:cubicBezTo>
                    <a:pt x="17640" y="31111"/>
                    <a:pt x="12602" y="35511"/>
                    <a:pt x="6963" y="39055"/>
                  </a:cubicBezTo>
                  <a:cubicBezTo>
                    <a:pt x="2581" y="41912"/>
                    <a:pt x="-181" y="43627"/>
                    <a:pt x="9" y="44198"/>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1" name="任意多边形: 形状 1560"/>
            <p:cNvSpPr/>
            <p:nvPr>
              <p:custDataLst>
                <p:tags r:id="rId101"/>
              </p:custDataLst>
            </p:nvPr>
          </p:nvSpPr>
          <p:spPr>
            <a:xfrm>
              <a:off x="9029700" y="3179881"/>
              <a:ext cx="282416" cy="324710"/>
            </a:xfrm>
            <a:custGeom>
              <a:avLst/>
              <a:gdLst>
                <a:gd name="connsiteX0" fmla="*/ 0 w 282416"/>
                <a:gd name="connsiteY0" fmla="*/ 263275 h 324710"/>
                <a:gd name="connsiteX1" fmla="*/ 43720 w 282416"/>
                <a:gd name="connsiteY1" fmla="*/ 186313 h 324710"/>
                <a:gd name="connsiteX2" fmla="*/ 119920 w 282416"/>
                <a:gd name="connsiteY2" fmla="*/ 119638 h 324710"/>
                <a:gd name="connsiteX3" fmla="*/ 188023 w 282416"/>
                <a:gd name="connsiteY3" fmla="*/ 1432 h 324710"/>
                <a:gd name="connsiteX4" fmla="*/ 213170 w 282416"/>
                <a:gd name="connsiteY4" fmla="*/ 4957 h 324710"/>
                <a:gd name="connsiteX5" fmla="*/ 188976 w 282416"/>
                <a:gd name="connsiteY5" fmla="*/ 112970 h 324710"/>
                <a:gd name="connsiteX6" fmla="*/ 206693 w 282416"/>
                <a:gd name="connsiteY6" fmla="*/ 154404 h 324710"/>
                <a:gd name="connsiteX7" fmla="*/ 253841 w 282416"/>
                <a:gd name="connsiteY7" fmla="*/ 161738 h 324710"/>
                <a:gd name="connsiteX8" fmla="*/ 282416 w 282416"/>
                <a:gd name="connsiteY8" fmla="*/ 227270 h 324710"/>
                <a:gd name="connsiteX9" fmla="*/ 258604 w 282416"/>
                <a:gd name="connsiteY9" fmla="*/ 242129 h 324710"/>
                <a:gd name="connsiteX10" fmla="*/ 169640 w 282416"/>
                <a:gd name="connsiteY10" fmla="*/ 265942 h 324710"/>
                <a:gd name="connsiteX11" fmla="*/ 118205 w 282416"/>
                <a:gd name="connsiteY11" fmla="*/ 324711 h 32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16" h="324710">
                  <a:moveTo>
                    <a:pt x="0" y="263275"/>
                  </a:moveTo>
                  <a:cubicBezTo>
                    <a:pt x="0" y="263275"/>
                    <a:pt x="27146" y="206696"/>
                    <a:pt x="43720" y="186313"/>
                  </a:cubicBezTo>
                  <a:cubicBezTo>
                    <a:pt x="60293" y="165929"/>
                    <a:pt x="108109" y="136687"/>
                    <a:pt x="119920" y="119638"/>
                  </a:cubicBezTo>
                  <a:cubicBezTo>
                    <a:pt x="131731" y="102588"/>
                    <a:pt x="177070" y="3147"/>
                    <a:pt x="188023" y="1432"/>
                  </a:cubicBezTo>
                  <a:cubicBezTo>
                    <a:pt x="198977" y="-282"/>
                    <a:pt x="208693" y="-1711"/>
                    <a:pt x="213170" y="4957"/>
                  </a:cubicBezTo>
                  <a:cubicBezTo>
                    <a:pt x="217646" y="11624"/>
                    <a:pt x="189071" y="98397"/>
                    <a:pt x="188976" y="112970"/>
                  </a:cubicBezTo>
                  <a:cubicBezTo>
                    <a:pt x="188881" y="127543"/>
                    <a:pt x="195834" y="149927"/>
                    <a:pt x="206693" y="154404"/>
                  </a:cubicBezTo>
                  <a:cubicBezTo>
                    <a:pt x="222171" y="158195"/>
                    <a:pt x="237944" y="160652"/>
                    <a:pt x="253841" y="161738"/>
                  </a:cubicBezTo>
                  <a:lnTo>
                    <a:pt x="282416" y="227270"/>
                  </a:lnTo>
                  <a:cubicBezTo>
                    <a:pt x="282416" y="227270"/>
                    <a:pt x="271176" y="233747"/>
                    <a:pt x="258604" y="242129"/>
                  </a:cubicBezTo>
                  <a:cubicBezTo>
                    <a:pt x="246031" y="250511"/>
                    <a:pt x="205168" y="246225"/>
                    <a:pt x="169640" y="265942"/>
                  </a:cubicBezTo>
                  <a:cubicBezTo>
                    <a:pt x="146933" y="279858"/>
                    <a:pt x="128987" y="300355"/>
                    <a:pt x="118205" y="324711"/>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2" name="任意多边形: 形状 1561"/>
            <p:cNvSpPr/>
            <p:nvPr>
              <p:custDataLst>
                <p:tags r:id="rId102"/>
              </p:custDataLst>
            </p:nvPr>
          </p:nvSpPr>
          <p:spPr>
            <a:xfrm>
              <a:off x="9223939" y="3185314"/>
              <a:ext cx="166133" cy="222313"/>
            </a:xfrm>
            <a:custGeom>
              <a:avLst/>
              <a:gdLst>
                <a:gd name="connsiteX0" fmla="*/ 19121 w 166133"/>
                <a:gd name="connsiteY0" fmla="*/ 0 h 222313"/>
                <a:gd name="connsiteX1" fmla="*/ 138183 w 166133"/>
                <a:gd name="connsiteY1" fmla="*/ 36862 h 222313"/>
                <a:gd name="connsiteX2" fmla="*/ 163900 w 166133"/>
                <a:gd name="connsiteY2" fmla="*/ 107823 h 222313"/>
                <a:gd name="connsiteX3" fmla="*/ 156756 w 166133"/>
                <a:gd name="connsiteY3" fmla="*/ 145066 h 222313"/>
                <a:gd name="connsiteX4" fmla="*/ 88081 w 166133"/>
                <a:gd name="connsiteY4" fmla="*/ 222313 h 222313"/>
                <a:gd name="connsiteX5" fmla="*/ 59506 w 166133"/>
                <a:gd name="connsiteY5" fmla="*/ 156781 h 222313"/>
                <a:gd name="connsiteX6" fmla="*/ 40456 w 166133"/>
                <a:gd name="connsiteY6" fmla="*/ 154781 h 222313"/>
                <a:gd name="connsiteX7" fmla="*/ 33027 w 166133"/>
                <a:gd name="connsiteY7" fmla="*/ 118396 h 222313"/>
                <a:gd name="connsiteX8" fmla="*/ 3023 w 166133"/>
                <a:gd name="connsiteY8" fmla="*/ 98679 h 222313"/>
                <a:gd name="connsiteX9" fmla="*/ 8262 w 166133"/>
                <a:gd name="connsiteY9" fmla="*/ 79629 h 222313"/>
                <a:gd name="connsiteX10" fmla="*/ 64078 w 166133"/>
                <a:gd name="connsiteY10" fmla="*/ 106489 h 222313"/>
                <a:gd name="connsiteX11" fmla="*/ 79128 w 166133"/>
                <a:gd name="connsiteY11" fmla="*/ 143066 h 222313"/>
                <a:gd name="connsiteX12" fmla="*/ 73699 w 166133"/>
                <a:gd name="connsiteY12" fmla="*/ 94107 h 222313"/>
                <a:gd name="connsiteX13" fmla="*/ 26074 w 166133"/>
                <a:gd name="connsiteY13" fmla="*/ 54578 h 222313"/>
                <a:gd name="connsiteX14" fmla="*/ 29693 w 166133"/>
                <a:gd name="connsiteY14" fmla="*/ 45053 h 222313"/>
                <a:gd name="connsiteX15" fmla="*/ 63697 w 166133"/>
                <a:gd name="connsiteY15" fmla="*/ 55054 h 222313"/>
                <a:gd name="connsiteX16" fmla="*/ 16072 w 166133"/>
                <a:gd name="connsiteY16" fmla="*/ 20860 h 222313"/>
                <a:gd name="connsiteX17" fmla="*/ 19121 w 166133"/>
                <a:gd name="connsiteY17" fmla="*/ 0 h 2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133" h="222313">
                  <a:moveTo>
                    <a:pt x="19121" y="0"/>
                  </a:moveTo>
                  <a:lnTo>
                    <a:pt x="138183" y="36862"/>
                  </a:lnTo>
                  <a:lnTo>
                    <a:pt x="163900" y="107823"/>
                  </a:lnTo>
                  <a:cubicBezTo>
                    <a:pt x="168558" y="120606"/>
                    <a:pt x="165815" y="134912"/>
                    <a:pt x="156756" y="145066"/>
                  </a:cubicBezTo>
                  <a:lnTo>
                    <a:pt x="88081" y="222313"/>
                  </a:lnTo>
                  <a:lnTo>
                    <a:pt x="59506" y="156781"/>
                  </a:lnTo>
                  <a:lnTo>
                    <a:pt x="40456" y="154781"/>
                  </a:lnTo>
                  <a:lnTo>
                    <a:pt x="33027" y="118396"/>
                  </a:lnTo>
                  <a:lnTo>
                    <a:pt x="3023" y="98679"/>
                  </a:lnTo>
                  <a:cubicBezTo>
                    <a:pt x="3023" y="98679"/>
                    <a:pt x="-6502" y="82201"/>
                    <a:pt x="8262" y="79629"/>
                  </a:cubicBezTo>
                  <a:cubicBezTo>
                    <a:pt x="23025" y="77057"/>
                    <a:pt x="64078" y="106489"/>
                    <a:pt x="64078" y="106489"/>
                  </a:cubicBezTo>
                  <a:lnTo>
                    <a:pt x="79128" y="143066"/>
                  </a:lnTo>
                  <a:lnTo>
                    <a:pt x="73699" y="94107"/>
                  </a:lnTo>
                  <a:cubicBezTo>
                    <a:pt x="73699" y="94107"/>
                    <a:pt x="20644" y="79153"/>
                    <a:pt x="26074" y="54578"/>
                  </a:cubicBezTo>
                  <a:lnTo>
                    <a:pt x="29693" y="45053"/>
                  </a:lnTo>
                  <a:lnTo>
                    <a:pt x="63697" y="55054"/>
                  </a:lnTo>
                  <a:cubicBezTo>
                    <a:pt x="63697" y="55054"/>
                    <a:pt x="20549" y="40672"/>
                    <a:pt x="16072" y="20860"/>
                  </a:cubicBezTo>
                  <a:cubicBezTo>
                    <a:pt x="11595" y="1048"/>
                    <a:pt x="19121" y="0"/>
                    <a:pt x="19121"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3" name="任意多边形: 形状 1562"/>
            <p:cNvSpPr/>
            <p:nvPr>
              <p:custDataLst>
                <p:tags r:id="rId103"/>
              </p:custDataLst>
            </p:nvPr>
          </p:nvSpPr>
          <p:spPr>
            <a:xfrm>
              <a:off x="9133013" y="3340381"/>
              <a:ext cx="131509" cy="72675"/>
            </a:xfrm>
            <a:custGeom>
              <a:avLst/>
              <a:gdLst>
                <a:gd name="connsiteX0" fmla="*/ 131478 w 131509"/>
                <a:gd name="connsiteY0" fmla="*/ 0 h 72675"/>
                <a:gd name="connsiteX1" fmla="*/ 127858 w 131509"/>
                <a:gd name="connsiteY1" fmla="*/ 5905 h 72675"/>
                <a:gd name="connsiteX2" fmla="*/ 110618 w 131509"/>
                <a:gd name="connsiteY2" fmla="*/ 10001 h 72675"/>
                <a:gd name="connsiteX3" fmla="*/ 82043 w 131509"/>
                <a:gd name="connsiteY3" fmla="*/ 4667 h 72675"/>
                <a:gd name="connsiteX4" fmla="*/ 46324 w 131509"/>
                <a:gd name="connsiteY4" fmla="*/ 2667 h 72675"/>
                <a:gd name="connsiteX5" fmla="*/ 14987 w 131509"/>
                <a:gd name="connsiteY5" fmla="*/ 20098 h 72675"/>
                <a:gd name="connsiteX6" fmla="*/ 1366 w 131509"/>
                <a:gd name="connsiteY6" fmla="*/ 46101 h 72675"/>
                <a:gd name="connsiteX7" fmla="*/ 509 w 131509"/>
                <a:gd name="connsiteY7" fmla="*/ 65722 h 72675"/>
                <a:gd name="connsiteX8" fmla="*/ 2414 w 131509"/>
                <a:gd name="connsiteY8" fmla="*/ 72676 h 72675"/>
                <a:gd name="connsiteX9" fmla="*/ 4033 w 131509"/>
                <a:gd name="connsiteY9" fmla="*/ 46768 h 72675"/>
                <a:gd name="connsiteX10" fmla="*/ 47086 w 131509"/>
                <a:gd name="connsiteY10" fmla="*/ 6572 h 72675"/>
                <a:gd name="connsiteX11" fmla="*/ 81376 w 131509"/>
                <a:gd name="connsiteY11" fmla="*/ 8192 h 72675"/>
                <a:gd name="connsiteX12" fmla="*/ 109951 w 131509"/>
                <a:gd name="connsiteY12" fmla="*/ 12763 h 72675"/>
                <a:gd name="connsiteX13" fmla="*/ 121381 w 131509"/>
                <a:gd name="connsiteY13" fmla="*/ 11716 h 72675"/>
                <a:gd name="connsiteX14" fmla="*/ 128620 w 131509"/>
                <a:gd name="connsiteY14" fmla="*/ 6858 h 72675"/>
                <a:gd name="connsiteX15" fmla="*/ 130906 w 131509"/>
                <a:gd name="connsiteY15" fmla="*/ 1905 h 72675"/>
                <a:gd name="connsiteX16" fmla="*/ 131478 w 131509"/>
                <a:gd name="connsiteY16" fmla="*/ 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09" h="72675">
                  <a:moveTo>
                    <a:pt x="131478" y="0"/>
                  </a:moveTo>
                  <a:cubicBezTo>
                    <a:pt x="131478" y="0"/>
                    <a:pt x="130620" y="2572"/>
                    <a:pt x="127858" y="5905"/>
                  </a:cubicBezTo>
                  <a:cubicBezTo>
                    <a:pt x="123134" y="10020"/>
                    <a:pt x="116685" y="11554"/>
                    <a:pt x="110618" y="10001"/>
                  </a:cubicBezTo>
                  <a:cubicBezTo>
                    <a:pt x="102617" y="9144"/>
                    <a:pt x="93092" y="6858"/>
                    <a:pt x="82043" y="4667"/>
                  </a:cubicBezTo>
                  <a:cubicBezTo>
                    <a:pt x="70394" y="1610"/>
                    <a:pt x="58240" y="934"/>
                    <a:pt x="46324" y="2667"/>
                  </a:cubicBezTo>
                  <a:cubicBezTo>
                    <a:pt x="34342" y="5134"/>
                    <a:pt x="23407" y="11220"/>
                    <a:pt x="14987" y="20098"/>
                  </a:cubicBezTo>
                  <a:cubicBezTo>
                    <a:pt x="8224" y="27403"/>
                    <a:pt x="3519" y="36376"/>
                    <a:pt x="1366" y="46101"/>
                  </a:cubicBezTo>
                  <a:cubicBezTo>
                    <a:pt x="-101" y="52540"/>
                    <a:pt x="-386" y="59188"/>
                    <a:pt x="509" y="65722"/>
                  </a:cubicBezTo>
                  <a:cubicBezTo>
                    <a:pt x="699" y="68142"/>
                    <a:pt x="1338" y="70504"/>
                    <a:pt x="2414" y="72676"/>
                  </a:cubicBezTo>
                  <a:cubicBezTo>
                    <a:pt x="1585" y="64008"/>
                    <a:pt x="2137" y="55264"/>
                    <a:pt x="4033" y="46768"/>
                  </a:cubicBezTo>
                  <a:cubicBezTo>
                    <a:pt x="9567" y="26270"/>
                    <a:pt x="26255" y="10697"/>
                    <a:pt x="47086" y="6572"/>
                  </a:cubicBezTo>
                  <a:cubicBezTo>
                    <a:pt x="58516" y="4934"/>
                    <a:pt x="70155" y="5486"/>
                    <a:pt x="81376" y="8192"/>
                  </a:cubicBezTo>
                  <a:cubicBezTo>
                    <a:pt x="90806" y="10277"/>
                    <a:pt x="100340" y="11811"/>
                    <a:pt x="109951" y="12763"/>
                  </a:cubicBezTo>
                  <a:cubicBezTo>
                    <a:pt x="113790" y="13116"/>
                    <a:pt x="117666" y="12763"/>
                    <a:pt x="121381" y="11716"/>
                  </a:cubicBezTo>
                  <a:cubicBezTo>
                    <a:pt x="124267" y="10944"/>
                    <a:pt x="126810" y="9239"/>
                    <a:pt x="128620" y="6858"/>
                  </a:cubicBezTo>
                  <a:cubicBezTo>
                    <a:pt x="129801" y="5439"/>
                    <a:pt x="130592" y="3724"/>
                    <a:pt x="130906" y="1905"/>
                  </a:cubicBezTo>
                  <a:cubicBezTo>
                    <a:pt x="131478" y="0"/>
                    <a:pt x="131573" y="0"/>
                    <a:pt x="131478" y="0"/>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4" name="任意多边形: 形状 1563"/>
            <p:cNvSpPr/>
            <p:nvPr>
              <p:custDataLst>
                <p:tags r:id="rId104"/>
              </p:custDataLst>
            </p:nvPr>
          </p:nvSpPr>
          <p:spPr>
            <a:xfrm>
              <a:off x="9288113" y="3291327"/>
              <a:ext cx="28860" cy="93725"/>
            </a:xfrm>
            <a:custGeom>
              <a:avLst/>
              <a:gdLst>
                <a:gd name="connsiteX0" fmla="*/ 28860 w 28860"/>
                <a:gd name="connsiteY0" fmla="*/ 93726 h 93725"/>
                <a:gd name="connsiteX1" fmla="*/ 16288 w 28860"/>
                <a:gd name="connsiteY1" fmla="*/ 46101 h 93725"/>
                <a:gd name="connsiteX2" fmla="*/ 0 w 28860"/>
                <a:gd name="connsiteY2" fmla="*/ 0 h 93725"/>
                <a:gd name="connsiteX3" fmla="*/ 12573 w 28860"/>
                <a:gd name="connsiteY3" fmla="*/ 47625 h 93725"/>
                <a:gd name="connsiteX4" fmla="*/ 28860 w 28860"/>
                <a:gd name="connsiteY4" fmla="*/ 93726 h 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 h="93725">
                  <a:moveTo>
                    <a:pt x="28860" y="93726"/>
                  </a:moveTo>
                  <a:cubicBezTo>
                    <a:pt x="25984" y="77533"/>
                    <a:pt x="21774" y="61608"/>
                    <a:pt x="16288" y="46101"/>
                  </a:cubicBezTo>
                  <a:cubicBezTo>
                    <a:pt x="12135" y="30308"/>
                    <a:pt x="6686" y="14897"/>
                    <a:pt x="0" y="0"/>
                  </a:cubicBezTo>
                  <a:cubicBezTo>
                    <a:pt x="2877" y="16192"/>
                    <a:pt x="7087" y="32118"/>
                    <a:pt x="12573" y="47625"/>
                  </a:cubicBezTo>
                  <a:cubicBezTo>
                    <a:pt x="16793" y="63389"/>
                    <a:pt x="22241" y="78810"/>
                    <a:pt x="28860" y="93726"/>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5" name="任意多边形: 形状 1564"/>
            <p:cNvSpPr/>
            <p:nvPr>
              <p:custDataLst>
                <p:tags r:id="rId105"/>
              </p:custDataLst>
            </p:nvPr>
          </p:nvSpPr>
          <p:spPr>
            <a:xfrm>
              <a:off x="9260955" y="3231539"/>
              <a:ext cx="96118" cy="101316"/>
            </a:xfrm>
            <a:custGeom>
              <a:avLst/>
              <a:gdLst>
                <a:gd name="connsiteX0" fmla="*/ 96119 w 96118"/>
                <a:gd name="connsiteY0" fmla="*/ 101317 h 101316"/>
                <a:gd name="connsiteX1" fmla="*/ 92975 w 96118"/>
                <a:gd name="connsiteY1" fmla="*/ 77504 h 101316"/>
                <a:gd name="connsiteX2" fmla="*/ 88499 w 96118"/>
                <a:gd name="connsiteY2" fmla="*/ 51787 h 101316"/>
                <a:gd name="connsiteX3" fmla="*/ 85737 w 96118"/>
                <a:gd name="connsiteY3" fmla="*/ 36642 h 101316"/>
                <a:gd name="connsiteX4" fmla="*/ 79641 w 96118"/>
                <a:gd name="connsiteY4" fmla="*/ 20449 h 101316"/>
                <a:gd name="connsiteX5" fmla="*/ 63924 w 96118"/>
                <a:gd name="connsiteY5" fmla="*/ 12734 h 101316"/>
                <a:gd name="connsiteX6" fmla="*/ 48589 w 96118"/>
                <a:gd name="connsiteY6" fmla="*/ 10924 h 101316"/>
                <a:gd name="connsiteX7" fmla="*/ 23158 w 96118"/>
                <a:gd name="connsiteY7" fmla="*/ 6257 h 101316"/>
                <a:gd name="connsiteX8" fmla="*/ 12 w 96118"/>
                <a:gd name="connsiteY8" fmla="*/ 66 h 101316"/>
                <a:gd name="connsiteX9" fmla="*/ 5822 w 96118"/>
                <a:gd name="connsiteY9" fmla="*/ 3114 h 101316"/>
                <a:gd name="connsiteX10" fmla="*/ 22491 w 96118"/>
                <a:gd name="connsiteY10" fmla="*/ 8924 h 101316"/>
                <a:gd name="connsiteX11" fmla="*/ 48113 w 96118"/>
                <a:gd name="connsiteY11" fmla="*/ 14544 h 101316"/>
                <a:gd name="connsiteX12" fmla="*/ 63258 w 96118"/>
                <a:gd name="connsiteY12" fmla="*/ 16544 h 101316"/>
                <a:gd name="connsiteX13" fmla="*/ 76688 w 96118"/>
                <a:gd name="connsiteY13" fmla="*/ 23021 h 101316"/>
                <a:gd name="connsiteX14" fmla="*/ 81927 w 96118"/>
                <a:gd name="connsiteY14" fmla="*/ 37404 h 101316"/>
                <a:gd name="connsiteX15" fmla="*/ 84975 w 96118"/>
                <a:gd name="connsiteY15" fmla="*/ 52453 h 101316"/>
                <a:gd name="connsiteX16" fmla="*/ 90213 w 96118"/>
                <a:gd name="connsiteY16" fmla="*/ 77980 h 101316"/>
                <a:gd name="connsiteX17" fmla="*/ 96119 w 96118"/>
                <a:gd name="connsiteY17" fmla="*/ 101317 h 10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118" h="101316">
                  <a:moveTo>
                    <a:pt x="96119" y="101317"/>
                  </a:moveTo>
                  <a:cubicBezTo>
                    <a:pt x="95662" y="93316"/>
                    <a:pt x="94614" y="85353"/>
                    <a:pt x="92975" y="77504"/>
                  </a:cubicBezTo>
                  <a:lnTo>
                    <a:pt x="88499" y="51787"/>
                  </a:lnTo>
                  <a:cubicBezTo>
                    <a:pt x="87642" y="46929"/>
                    <a:pt x="86689" y="42262"/>
                    <a:pt x="85737" y="36642"/>
                  </a:cubicBezTo>
                  <a:cubicBezTo>
                    <a:pt x="85136" y="30813"/>
                    <a:pt x="83031" y="25231"/>
                    <a:pt x="79641" y="20449"/>
                  </a:cubicBezTo>
                  <a:cubicBezTo>
                    <a:pt x="75431" y="16173"/>
                    <a:pt x="69887" y="13448"/>
                    <a:pt x="63924" y="12734"/>
                  </a:cubicBezTo>
                  <a:cubicBezTo>
                    <a:pt x="58495" y="11782"/>
                    <a:pt x="53352" y="11591"/>
                    <a:pt x="48589" y="10924"/>
                  </a:cubicBezTo>
                  <a:cubicBezTo>
                    <a:pt x="40036" y="9819"/>
                    <a:pt x="31549" y="8267"/>
                    <a:pt x="23158" y="6257"/>
                  </a:cubicBezTo>
                  <a:cubicBezTo>
                    <a:pt x="8870" y="2733"/>
                    <a:pt x="202" y="-506"/>
                    <a:pt x="12" y="66"/>
                  </a:cubicBezTo>
                  <a:cubicBezTo>
                    <a:pt x="-179" y="637"/>
                    <a:pt x="1916" y="1495"/>
                    <a:pt x="5822" y="3114"/>
                  </a:cubicBezTo>
                  <a:cubicBezTo>
                    <a:pt x="11261" y="5381"/>
                    <a:pt x="16823" y="7314"/>
                    <a:pt x="22491" y="8924"/>
                  </a:cubicBezTo>
                  <a:cubicBezTo>
                    <a:pt x="30901" y="11353"/>
                    <a:pt x="39464" y="13229"/>
                    <a:pt x="48113" y="14544"/>
                  </a:cubicBezTo>
                  <a:cubicBezTo>
                    <a:pt x="52971" y="15306"/>
                    <a:pt x="58210" y="15592"/>
                    <a:pt x="63258" y="16544"/>
                  </a:cubicBezTo>
                  <a:cubicBezTo>
                    <a:pt x="68344" y="17106"/>
                    <a:pt x="73088" y="19392"/>
                    <a:pt x="76688" y="23021"/>
                  </a:cubicBezTo>
                  <a:cubicBezTo>
                    <a:pt x="79631" y="27288"/>
                    <a:pt x="81431" y="32241"/>
                    <a:pt x="81927" y="37404"/>
                  </a:cubicBezTo>
                  <a:cubicBezTo>
                    <a:pt x="82974" y="42643"/>
                    <a:pt x="84022" y="47596"/>
                    <a:pt x="84975" y="52453"/>
                  </a:cubicBezTo>
                  <a:cubicBezTo>
                    <a:pt x="86880" y="61978"/>
                    <a:pt x="88690" y="70360"/>
                    <a:pt x="90213" y="77980"/>
                  </a:cubicBezTo>
                  <a:cubicBezTo>
                    <a:pt x="91509" y="85915"/>
                    <a:pt x="93490" y="93716"/>
                    <a:pt x="96119" y="101317"/>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6" name="任意多边形: 形状 1565"/>
            <p:cNvSpPr/>
            <p:nvPr>
              <p:custDataLst>
                <p:tags r:id="rId106"/>
              </p:custDataLst>
            </p:nvPr>
          </p:nvSpPr>
          <p:spPr>
            <a:xfrm>
              <a:off x="9239149" y="3187788"/>
              <a:ext cx="32771" cy="44237"/>
            </a:xfrm>
            <a:custGeom>
              <a:avLst/>
              <a:gdLst>
                <a:gd name="connsiteX0" fmla="*/ 32772 w 32771"/>
                <a:gd name="connsiteY0" fmla="*/ 44103 h 44237"/>
                <a:gd name="connsiteX1" fmla="*/ 25819 w 32771"/>
                <a:gd name="connsiteY1" fmla="*/ 39055 h 44237"/>
                <a:gd name="connsiteX2" fmla="*/ 10864 w 32771"/>
                <a:gd name="connsiteY2" fmla="*/ 26005 h 44237"/>
                <a:gd name="connsiteX3" fmla="*/ 2768 w 32771"/>
                <a:gd name="connsiteY3" fmla="*/ 8384 h 44237"/>
                <a:gd name="connsiteX4" fmla="*/ 1911 w 32771"/>
                <a:gd name="connsiteY4" fmla="*/ 2 h 44237"/>
                <a:gd name="connsiteX5" fmla="*/ 6 w 32771"/>
                <a:gd name="connsiteY5" fmla="*/ 8575 h 44237"/>
                <a:gd name="connsiteX6" fmla="*/ 7816 w 32771"/>
                <a:gd name="connsiteY6" fmla="*/ 28482 h 44237"/>
                <a:gd name="connsiteX7" fmla="*/ 24485 w 32771"/>
                <a:gd name="connsiteY7" fmla="*/ 41436 h 44237"/>
                <a:gd name="connsiteX8" fmla="*/ 32772 w 32771"/>
                <a:gd name="connsiteY8" fmla="*/ 4410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71" h="44237">
                  <a:moveTo>
                    <a:pt x="32772" y="44103"/>
                  </a:moveTo>
                  <a:cubicBezTo>
                    <a:pt x="32772" y="43627"/>
                    <a:pt x="30200" y="41912"/>
                    <a:pt x="25819" y="39055"/>
                  </a:cubicBezTo>
                  <a:cubicBezTo>
                    <a:pt x="20199" y="35483"/>
                    <a:pt x="15160" y="31092"/>
                    <a:pt x="10864" y="26005"/>
                  </a:cubicBezTo>
                  <a:cubicBezTo>
                    <a:pt x="6692" y="20929"/>
                    <a:pt x="3901" y="14861"/>
                    <a:pt x="2768" y="8384"/>
                  </a:cubicBezTo>
                  <a:cubicBezTo>
                    <a:pt x="2006" y="3336"/>
                    <a:pt x="2768" y="97"/>
                    <a:pt x="1911" y="2"/>
                  </a:cubicBezTo>
                  <a:cubicBezTo>
                    <a:pt x="1053" y="-93"/>
                    <a:pt x="-90" y="3050"/>
                    <a:pt x="6" y="8575"/>
                  </a:cubicBezTo>
                  <a:cubicBezTo>
                    <a:pt x="444" y="15871"/>
                    <a:pt x="3177" y="22834"/>
                    <a:pt x="7816" y="28482"/>
                  </a:cubicBezTo>
                  <a:cubicBezTo>
                    <a:pt x="12359" y="33959"/>
                    <a:pt x="18056" y="38378"/>
                    <a:pt x="24485" y="41436"/>
                  </a:cubicBezTo>
                  <a:cubicBezTo>
                    <a:pt x="29343" y="43817"/>
                    <a:pt x="32581" y="44579"/>
                    <a:pt x="32772" y="44103"/>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7" name="任意多边形: 形状 1566"/>
            <p:cNvSpPr/>
            <p:nvPr>
              <p:custDataLst>
                <p:tags r:id="rId107"/>
              </p:custDataLst>
            </p:nvPr>
          </p:nvSpPr>
          <p:spPr>
            <a:xfrm>
              <a:off x="7846218" y="3128259"/>
              <a:ext cx="723423" cy="620077"/>
            </a:xfrm>
            <a:custGeom>
              <a:avLst/>
              <a:gdLst>
                <a:gd name="connsiteX0" fmla="*/ 69056 w 723423"/>
                <a:gd name="connsiteY0" fmla="*/ 205835 h 620077"/>
                <a:gd name="connsiteX1" fmla="*/ 29242 w 723423"/>
                <a:gd name="connsiteY1" fmla="*/ 3620 h 620077"/>
                <a:gd name="connsiteX2" fmla="*/ 45720 w 723423"/>
                <a:gd name="connsiteY2" fmla="*/ 0 h 620077"/>
                <a:gd name="connsiteX3" fmla="*/ 110014 w 723423"/>
                <a:gd name="connsiteY3" fmla="*/ 264224 h 620077"/>
                <a:gd name="connsiteX4" fmla="*/ 391287 w 723423"/>
                <a:gd name="connsiteY4" fmla="*/ 426149 h 620077"/>
                <a:gd name="connsiteX5" fmla="*/ 650177 w 723423"/>
                <a:gd name="connsiteY5" fmla="*/ 219075 h 620077"/>
                <a:gd name="connsiteX6" fmla="*/ 656749 w 723423"/>
                <a:gd name="connsiteY6" fmla="*/ 6763 h 620077"/>
                <a:gd name="connsiteX7" fmla="*/ 676751 w 723423"/>
                <a:gd name="connsiteY7" fmla="*/ 11525 h 620077"/>
                <a:gd name="connsiteX8" fmla="*/ 669131 w 723423"/>
                <a:gd name="connsiteY8" fmla="*/ 231172 h 620077"/>
                <a:gd name="connsiteX9" fmla="*/ 723424 w 723423"/>
                <a:gd name="connsiteY9" fmla="*/ 457010 h 620077"/>
                <a:gd name="connsiteX10" fmla="*/ 691420 w 723423"/>
                <a:gd name="connsiteY10" fmla="*/ 620078 h 620077"/>
                <a:gd name="connsiteX11" fmla="*/ 13145 w 723423"/>
                <a:gd name="connsiteY11" fmla="*/ 612172 h 620077"/>
                <a:gd name="connsiteX12" fmla="*/ 0 w 723423"/>
                <a:gd name="connsiteY12" fmla="*/ 436721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423" h="620077">
                  <a:moveTo>
                    <a:pt x="69056" y="205835"/>
                  </a:moveTo>
                  <a:lnTo>
                    <a:pt x="29242" y="3620"/>
                  </a:lnTo>
                  <a:lnTo>
                    <a:pt x="45720" y="0"/>
                  </a:lnTo>
                  <a:cubicBezTo>
                    <a:pt x="45720" y="0"/>
                    <a:pt x="71342" y="192596"/>
                    <a:pt x="110014" y="264224"/>
                  </a:cubicBezTo>
                  <a:cubicBezTo>
                    <a:pt x="151829" y="341567"/>
                    <a:pt x="260509" y="435674"/>
                    <a:pt x="391287" y="426149"/>
                  </a:cubicBezTo>
                  <a:cubicBezTo>
                    <a:pt x="493014" y="418719"/>
                    <a:pt x="628841" y="266795"/>
                    <a:pt x="650177" y="219075"/>
                  </a:cubicBezTo>
                  <a:lnTo>
                    <a:pt x="656749" y="6763"/>
                  </a:lnTo>
                  <a:lnTo>
                    <a:pt x="676751" y="11525"/>
                  </a:lnTo>
                  <a:lnTo>
                    <a:pt x="669131" y="231172"/>
                  </a:lnTo>
                  <a:lnTo>
                    <a:pt x="723424" y="457010"/>
                  </a:lnTo>
                  <a:lnTo>
                    <a:pt x="691420" y="620078"/>
                  </a:lnTo>
                  <a:lnTo>
                    <a:pt x="13145" y="612172"/>
                  </a:lnTo>
                  <a:lnTo>
                    <a:pt x="0" y="436721"/>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8" name="任意多边形: 形状 1567"/>
            <p:cNvSpPr/>
            <p:nvPr>
              <p:custDataLst>
                <p:tags r:id="rId108"/>
              </p:custDataLst>
            </p:nvPr>
          </p:nvSpPr>
          <p:spPr>
            <a:xfrm>
              <a:off x="8322659" y="3609747"/>
              <a:ext cx="185260" cy="48323"/>
            </a:xfrm>
            <a:custGeom>
              <a:avLst/>
              <a:gdLst>
                <a:gd name="connsiteX0" fmla="*/ 0 w 185260"/>
                <a:gd name="connsiteY0" fmla="*/ 0 h 48323"/>
                <a:gd name="connsiteX1" fmla="*/ 4763 w 185260"/>
                <a:gd name="connsiteY1" fmla="*/ 6667 h 48323"/>
                <a:gd name="connsiteX2" fmla="*/ 21145 w 185260"/>
                <a:gd name="connsiteY2" fmla="*/ 22288 h 48323"/>
                <a:gd name="connsiteX3" fmla="*/ 162115 w 185260"/>
                <a:gd name="connsiteY3" fmla="*/ 29051 h 48323"/>
                <a:gd name="connsiteX4" fmla="*/ 179832 w 185260"/>
                <a:gd name="connsiteY4" fmla="*/ 15050 h 48323"/>
                <a:gd name="connsiteX5" fmla="*/ 185261 w 185260"/>
                <a:gd name="connsiteY5" fmla="*/ 8763 h 48323"/>
                <a:gd name="connsiteX6" fmla="*/ 160591 w 185260"/>
                <a:gd name="connsiteY6" fmla="*/ 26670 h 48323"/>
                <a:gd name="connsiteX7" fmla="*/ 22860 w 185260"/>
                <a:gd name="connsiteY7" fmla="*/ 20098 h 48323"/>
                <a:gd name="connsiteX8" fmla="*/ 0 w 185260"/>
                <a:gd name="connsiteY8" fmla="*/ 0 h 4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0" h="48323">
                  <a:moveTo>
                    <a:pt x="0" y="0"/>
                  </a:moveTo>
                  <a:cubicBezTo>
                    <a:pt x="1295" y="2419"/>
                    <a:pt x="2895" y="4658"/>
                    <a:pt x="4763" y="6667"/>
                  </a:cubicBezTo>
                  <a:cubicBezTo>
                    <a:pt x="9649" y="12440"/>
                    <a:pt x="15144" y="17678"/>
                    <a:pt x="21145" y="22288"/>
                  </a:cubicBezTo>
                  <a:cubicBezTo>
                    <a:pt x="61903" y="54331"/>
                    <a:pt x="118481" y="57045"/>
                    <a:pt x="162115" y="29051"/>
                  </a:cubicBezTo>
                  <a:cubicBezTo>
                    <a:pt x="168487" y="25013"/>
                    <a:pt x="174431" y="20317"/>
                    <a:pt x="179832" y="15050"/>
                  </a:cubicBezTo>
                  <a:cubicBezTo>
                    <a:pt x="181956" y="13249"/>
                    <a:pt x="183785" y="11125"/>
                    <a:pt x="185261" y="8763"/>
                  </a:cubicBezTo>
                  <a:cubicBezTo>
                    <a:pt x="177412" y="15230"/>
                    <a:pt x="169173" y="21212"/>
                    <a:pt x="160591" y="26670"/>
                  </a:cubicBezTo>
                  <a:cubicBezTo>
                    <a:pt x="117596" y="52607"/>
                    <a:pt x="63189" y="50016"/>
                    <a:pt x="22860" y="20098"/>
                  </a:cubicBezTo>
                  <a:cubicBezTo>
                    <a:pt x="14840" y="13859"/>
                    <a:pt x="7210" y="7153"/>
                    <a:pt x="0"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9" name="任意多边形: 形状 1568"/>
            <p:cNvSpPr/>
            <p:nvPr>
              <p:custDataLst>
                <p:tags r:id="rId109"/>
              </p:custDataLst>
            </p:nvPr>
          </p:nvSpPr>
          <p:spPr>
            <a:xfrm>
              <a:off x="7915275" y="3575076"/>
              <a:ext cx="191452" cy="86902"/>
            </a:xfrm>
            <a:custGeom>
              <a:avLst/>
              <a:gdLst>
                <a:gd name="connsiteX0" fmla="*/ 0 w 191452"/>
                <a:gd name="connsiteY0" fmla="*/ 0 h 86902"/>
                <a:gd name="connsiteX1" fmla="*/ 2381 w 191452"/>
                <a:gd name="connsiteY1" fmla="*/ 9525 h 86902"/>
                <a:gd name="connsiteX2" fmla="*/ 13716 w 191452"/>
                <a:gd name="connsiteY2" fmla="*/ 32290 h 86902"/>
                <a:gd name="connsiteX3" fmla="*/ 162783 w 191452"/>
                <a:gd name="connsiteY3" fmla="*/ 75819 h 86902"/>
                <a:gd name="connsiteX4" fmla="*/ 184595 w 191452"/>
                <a:gd name="connsiteY4" fmla="*/ 62770 h 86902"/>
                <a:gd name="connsiteX5" fmla="*/ 191452 w 191452"/>
                <a:gd name="connsiteY5" fmla="*/ 56388 h 86902"/>
                <a:gd name="connsiteX6" fmla="*/ 161639 w 191452"/>
                <a:gd name="connsiteY6" fmla="*/ 73342 h 86902"/>
                <a:gd name="connsiteX7" fmla="*/ 16002 w 191452"/>
                <a:gd name="connsiteY7" fmla="*/ 30766 h 86902"/>
                <a:gd name="connsiteX8" fmla="*/ 0 w 191452"/>
                <a:gd name="connsiteY8" fmla="*/ 0 h 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52" h="86902">
                  <a:moveTo>
                    <a:pt x="0" y="0"/>
                  </a:moveTo>
                  <a:cubicBezTo>
                    <a:pt x="381" y="3267"/>
                    <a:pt x="1181" y="6467"/>
                    <a:pt x="2381" y="9525"/>
                  </a:cubicBezTo>
                  <a:cubicBezTo>
                    <a:pt x="5229" y="17545"/>
                    <a:pt x="9030" y="25184"/>
                    <a:pt x="13716" y="32290"/>
                  </a:cubicBezTo>
                  <a:cubicBezTo>
                    <a:pt x="45377" y="82229"/>
                    <a:pt x="109214" y="100870"/>
                    <a:pt x="162783" y="75819"/>
                  </a:cubicBezTo>
                  <a:cubicBezTo>
                    <a:pt x="170545" y="72352"/>
                    <a:pt x="177870" y="67970"/>
                    <a:pt x="184595" y="62770"/>
                  </a:cubicBezTo>
                  <a:cubicBezTo>
                    <a:pt x="187195" y="60998"/>
                    <a:pt x="189500" y="58855"/>
                    <a:pt x="191452" y="56388"/>
                  </a:cubicBezTo>
                  <a:cubicBezTo>
                    <a:pt x="182061" y="62951"/>
                    <a:pt x="172078" y="68628"/>
                    <a:pt x="161639" y="73342"/>
                  </a:cubicBezTo>
                  <a:cubicBezTo>
                    <a:pt x="109175" y="96126"/>
                    <a:pt x="47930" y="78219"/>
                    <a:pt x="16002" y="30766"/>
                  </a:cubicBezTo>
                  <a:cubicBezTo>
                    <a:pt x="9725" y="21031"/>
                    <a:pt x="4363" y="10735"/>
                    <a:pt x="0"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0" name="任意多边形: 形状 1569"/>
            <p:cNvSpPr/>
            <p:nvPr>
              <p:custDataLst>
                <p:tags r:id="rId110"/>
              </p:custDataLst>
            </p:nvPr>
          </p:nvSpPr>
          <p:spPr>
            <a:xfrm>
              <a:off x="7841999" y="2363211"/>
              <a:ext cx="339022" cy="849344"/>
            </a:xfrm>
            <a:custGeom>
              <a:avLst/>
              <a:gdLst>
                <a:gd name="connsiteX0" fmla="*/ 339023 w 339022"/>
                <a:gd name="connsiteY0" fmla="*/ 0 h 849344"/>
                <a:gd name="connsiteX1" fmla="*/ 216150 w 339022"/>
                <a:gd name="connsiteY1" fmla="*/ 105823 h 849344"/>
                <a:gd name="connsiteX2" fmla="*/ 173383 w 339022"/>
                <a:gd name="connsiteY2" fmla="*/ 175641 h 849344"/>
                <a:gd name="connsiteX3" fmla="*/ 137569 w 339022"/>
                <a:gd name="connsiteY3" fmla="*/ 209550 h 849344"/>
                <a:gd name="connsiteX4" fmla="*/ 124996 w 339022"/>
                <a:gd name="connsiteY4" fmla="*/ 301276 h 849344"/>
                <a:gd name="connsiteX5" fmla="*/ 79847 w 339022"/>
                <a:gd name="connsiteY5" fmla="*/ 367951 h 849344"/>
                <a:gd name="connsiteX6" fmla="*/ 81467 w 339022"/>
                <a:gd name="connsiteY6" fmla="*/ 447008 h 849344"/>
                <a:gd name="connsiteX7" fmla="*/ 69560 w 339022"/>
                <a:gd name="connsiteY7" fmla="*/ 523208 h 849344"/>
                <a:gd name="connsiteX8" fmla="*/ 55749 w 339022"/>
                <a:gd name="connsiteY8" fmla="*/ 537686 h 849344"/>
                <a:gd name="connsiteX9" fmla="*/ 49082 w 339022"/>
                <a:gd name="connsiteY9" fmla="*/ 559308 h 849344"/>
                <a:gd name="connsiteX10" fmla="*/ 45939 w 339022"/>
                <a:gd name="connsiteY10" fmla="*/ 676465 h 849344"/>
                <a:gd name="connsiteX11" fmla="*/ 24507 w 339022"/>
                <a:gd name="connsiteY11" fmla="*/ 702755 h 849344"/>
                <a:gd name="connsiteX12" fmla="*/ 14982 w 339022"/>
                <a:gd name="connsiteY12" fmla="*/ 787527 h 849344"/>
                <a:gd name="connsiteX13" fmla="*/ 1457 w 339022"/>
                <a:gd name="connsiteY13" fmla="*/ 849344 h 849344"/>
                <a:gd name="connsiteX14" fmla="*/ 168430 w 339022"/>
                <a:gd name="connsiteY14" fmla="*/ 755904 h 84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9022" h="849344">
                  <a:moveTo>
                    <a:pt x="339023" y="0"/>
                  </a:moveTo>
                  <a:cubicBezTo>
                    <a:pt x="286921" y="19763"/>
                    <a:pt x="243420" y="57223"/>
                    <a:pt x="216150" y="105823"/>
                  </a:cubicBezTo>
                  <a:cubicBezTo>
                    <a:pt x="202815" y="129826"/>
                    <a:pt x="193195" y="156686"/>
                    <a:pt x="173383" y="175641"/>
                  </a:cubicBezTo>
                  <a:cubicBezTo>
                    <a:pt x="161572" y="187071"/>
                    <a:pt x="146142" y="195358"/>
                    <a:pt x="137569" y="209550"/>
                  </a:cubicBezTo>
                  <a:cubicBezTo>
                    <a:pt x="121948" y="235648"/>
                    <a:pt x="135474" y="271748"/>
                    <a:pt x="124996" y="301276"/>
                  </a:cubicBezTo>
                  <a:cubicBezTo>
                    <a:pt x="115471" y="326803"/>
                    <a:pt x="90135" y="343281"/>
                    <a:pt x="79847" y="367951"/>
                  </a:cubicBezTo>
                  <a:cubicBezTo>
                    <a:pt x="69560" y="392620"/>
                    <a:pt x="76799" y="420624"/>
                    <a:pt x="81467" y="447008"/>
                  </a:cubicBezTo>
                  <a:cubicBezTo>
                    <a:pt x="86134" y="473392"/>
                    <a:pt x="87563" y="503587"/>
                    <a:pt x="69560" y="523208"/>
                  </a:cubicBezTo>
                  <a:cubicBezTo>
                    <a:pt x="64646" y="527723"/>
                    <a:pt x="60026" y="532562"/>
                    <a:pt x="55749" y="537686"/>
                  </a:cubicBezTo>
                  <a:cubicBezTo>
                    <a:pt x="51720" y="544211"/>
                    <a:pt x="49424" y="551650"/>
                    <a:pt x="49082" y="559308"/>
                  </a:cubicBezTo>
                  <a:cubicBezTo>
                    <a:pt x="45843" y="599122"/>
                    <a:pt x="68703" y="643700"/>
                    <a:pt x="45939" y="676465"/>
                  </a:cubicBezTo>
                  <a:cubicBezTo>
                    <a:pt x="38319" y="684828"/>
                    <a:pt x="31165" y="693610"/>
                    <a:pt x="24507" y="702755"/>
                  </a:cubicBezTo>
                  <a:cubicBezTo>
                    <a:pt x="10887" y="728186"/>
                    <a:pt x="29270" y="762381"/>
                    <a:pt x="14982" y="787527"/>
                  </a:cubicBezTo>
                  <a:cubicBezTo>
                    <a:pt x="7362" y="800957"/>
                    <a:pt x="-4068" y="800100"/>
                    <a:pt x="1457" y="849344"/>
                  </a:cubicBezTo>
                  <a:lnTo>
                    <a:pt x="168430" y="755904"/>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1" name="任意多边形: 形状 1570"/>
            <p:cNvSpPr/>
            <p:nvPr>
              <p:custDataLst>
                <p:tags r:id="rId111"/>
              </p:custDataLst>
            </p:nvPr>
          </p:nvSpPr>
          <p:spPr>
            <a:xfrm>
              <a:off x="7931086" y="2355510"/>
              <a:ext cx="371475" cy="793322"/>
            </a:xfrm>
            <a:custGeom>
              <a:avLst/>
              <a:gdLst>
                <a:gd name="connsiteX0" fmla="*/ 371475 w 371475"/>
                <a:gd name="connsiteY0" fmla="*/ 35132 h 793322"/>
                <a:gd name="connsiteX1" fmla="*/ 307087 w 371475"/>
                <a:gd name="connsiteY1" fmla="*/ 271 h 793322"/>
                <a:gd name="connsiteX2" fmla="*/ 233934 w 371475"/>
                <a:gd name="connsiteY2" fmla="*/ 14939 h 793322"/>
                <a:gd name="connsiteX3" fmla="*/ 104775 w 371475"/>
                <a:gd name="connsiteY3" fmla="*/ 145241 h 793322"/>
                <a:gd name="connsiteX4" fmla="*/ 48483 w 371475"/>
                <a:gd name="connsiteY4" fmla="*/ 322787 h 793322"/>
                <a:gd name="connsiteX5" fmla="*/ 16574 w 371475"/>
                <a:gd name="connsiteY5" fmla="*/ 559388 h 793322"/>
                <a:gd name="connsiteX6" fmla="*/ 0 w 371475"/>
                <a:gd name="connsiteY6" fmla="*/ 793322 h 79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475" h="793322">
                  <a:moveTo>
                    <a:pt x="371475" y="35132"/>
                  </a:moveTo>
                  <a:cubicBezTo>
                    <a:pt x="356083" y="14721"/>
                    <a:pt x="332594" y="2001"/>
                    <a:pt x="307087" y="271"/>
                  </a:cubicBezTo>
                  <a:cubicBezTo>
                    <a:pt x="281845" y="-1270"/>
                    <a:pt x="256633" y="3786"/>
                    <a:pt x="233934" y="14939"/>
                  </a:cubicBezTo>
                  <a:cubicBezTo>
                    <a:pt x="176784" y="40752"/>
                    <a:pt x="133636" y="90092"/>
                    <a:pt x="104775" y="145241"/>
                  </a:cubicBezTo>
                  <a:cubicBezTo>
                    <a:pt x="75915" y="200391"/>
                    <a:pt x="60389" y="261637"/>
                    <a:pt x="48483" y="322787"/>
                  </a:cubicBezTo>
                  <a:cubicBezTo>
                    <a:pt x="32947" y="400921"/>
                    <a:pt x="22289" y="479940"/>
                    <a:pt x="16574" y="559388"/>
                  </a:cubicBezTo>
                  <a:cubicBezTo>
                    <a:pt x="14859" y="583296"/>
                    <a:pt x="2763" y="757889"/>
                    <a:pt x="0" y="793322"/>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2" name="任意多边形: 形状 1571"/>
            <p:cNvSpPr/>
            <p:nvPr>
              <p:custDataLst>
                <p:tags r:id="rId112"/>
              </p:custDataLst>
            </p:nvPr>
          </p:nvSpPr>
          <p:spPr>
            <a:xfrm>
              <a:off x="8068151" y="2433220"/>
              <a:ext cx="419903" cy="829291"/>
            </a:xfrm>
            <a:custGeom>
              <a:avLst/>
              <a:gdLst>
                <a:gd name="connsiteX0" fmla="*/ 253079 w 419903"/>
                <a:gd name="connsiteY0" fmla="*/ 4858 h 829291"/>
                <a:gd name="connsiteX1" fmla="*/ 209645 w 419903"/>
                <a:gd name="connsiteY1" fmla="*/ 0 h 829291"/>
                <a:gd name="connsiteX2" fmla="*/ 43720 w 419903"/>
                <a:gd name="connsiteY2" fmla="*/ 66675 h 829291"/>
                <a:gd name="connsiteX3" fmla="*/ 0 w 419903"/>
                <a:gd name="connsiteY3" fmla="*/ 111442 h 829291"/>
                <a:gd name="connsiteX4" fmla="*/ 1524 w 419903"/>
                <a:gd name="connsiteY4" fmla="*/ 651891 h 829291"/>
                <a:gd name="connsiteX5" fmla="*/ 30766 w 419903"/>
                <a:gd name="connsiteY5" fmla="*/ 749522 h 829291"/>
                <a:gd name="connsiteX6" fmla="*/ 54007 w 419903"/>
                <a:gd name="connsiteY6" fmla="*/ 780288 h 829291"/>
                <a:gd name="connsiteX7" fmla="*/ 258509 w 419903"/>
                <a:gd name="connsiteY7" fmla="*/ 767334 h 829291"/>
                <a:gd name="connsiteX8" fmla="*/ 264319 w 419903"/>
                <a:gd name="connsiteY8" fmla="*/ 753428 h 829291"/>
                <a:gd name="connsiteX9" fmla="*/ 266795 w 419903"/>
                <a:gd name="connsiteY9" fmla="*/ 741331 h 829291"/>
                <a:gd name="connsiteX10" fmla="*/ 272034 w 419903"/>
                <a:gd name="connsiteY10" fmla="*/ 660082 h 829291"/>
                <a:gd name="connsiteX11" fmla="*/ 275940 w 419903"/>
                <a:gd name="connsiteY11" fmla="*/ 593407 h 829291"/>
                <a:gd name="connsiteX12" fmla="*/ 405003 w 419903"/>
                <a:gd name="connsiteY12" fmla="*/ 451294 h 829291"/>
                <a:gd name="connsiteX13" fmla="*/ 419671 w 419903"/>
                <a:gd name="connsiteY13" fmla="*/ 191262 h 829291"/>
                <a:gd name="connsiteX14" fmla="*/ 253079 w 419903"/>
                <a:gd name="connsiteY14" fmla="*/ 4858 h 82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903" h="829291">
                  <a:moveTo>
                    <a:pt x="253079" y="4858"/>
                  </a:moveTo>
                  <a:lnTo>
                    <a:pt x="209645" y="0"/>
                  </a:lnTo>
                  <a:lnTo>
                    <a:pt x="43720" y="66675"/>
                  </a:lnTo>
                  <a:cubicBezTo>
                    <a:pt x="19736" y="67997"/>
                    <a:pt x="753" y="87439"/>
                    <a:pt x="0" y="111442"/>
                  </a:cubicBezTo>
                  <a:lnTo>
                    <a:pt x="1524" y="651891"/>
                  </a:lnTo>
                  <a:cubicBezTo>
                    <a:pt x="-352" y="686838"/>
                    <a:pt x="9983" y="721357"/>
                    <a:pt x="30766" y="749522"/>
                  </a:cubicBezTo>
                  <a:lnTo>
                    <a:pt x="54007" y="780288"/>
                  </a:lnTo>
                  <a:cubicBezTo>
                    <a:pt x="107156" y="850392"/>
                    <a:pt x="215932" y="844582"/>
                    <a:pt x="258509" y="767334"/>
                  </a:cubicBezTo>
                  <a:cubicBezTo>
                    <a:pt x="261023" y="762962"/>
                    <a:pt x="262976" y="758285"/>
                    <a:pt x="264319" y="753428"/>
                  </a:cubicBezTo>
                  <a:cubicBezTo>
                    <a:pt x="265176" y="748570"/>
                    <a:pt x="266510" y="745427"/>
                    <a:pt x="266795" y="741331"/>
                  </a:cubicBezTo>
                  <a:cubicBezTo>
                    <a:pt x="271377" y="714508"/>
                    <a:pt x="273129" y="687276"/>
                    <a:pt x="272034" y="660082"/>
                  </a:cubicBezTo>
                  <a:cubicBezTo>
                    <a:pt x="274987" y="612457"/>
                    <a:pt x="275940" y="592741"/>
                    <a:pt x="275940" y="593407"/>
                  </a:cubicBezTo>
                  <a:cubicBezTo>
                    <a:pt x="275940" y="594074"/>
                    <a:pt x="377571" y="581787"/>
                    <a:pt x="405003" y="451294"/>
                  </a:cubicBezTo>
                  <a:cubicBezTo>
                    <a:pt x="418624" y="386524"/>
                    <a:pt x="420719" y="279178"/>
                    <a:pt x="419671" y="191262"/>
                  </a:cubicBezTo>
                  <a:cubicBezTo>
                    <a:pt x="418624" y="112109"/>
                    <a:pt x="350711" y="4667"/>
                    <a:pt x="253079" y="4858"/>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3" name="任意多边形: 形状 1572"/>
            <p:cNvSpPr/>
            <p:nvPr>
              <p:custDataLst>
                <p:tags r:id="rId113"/>
              </p:custDataLst>
            </p:nvPr>
          </p:nvSpPr>
          <p:spPr>
            <a:xfrm>
              <a:off x="8394459" y="2692232"/>
              <a:ext cx="66890" cy="19784"/>
            </a:xfrm>
            <a:custGeom>
              <a:avLst/>
              <a:gdLst>
                <a:gd name="connsiteX0" fmla="*/ 66598 w 66890"/>
                <a:gd name="connsiteY0" fmla="*/ 19499 h 19784"/>
                <a:gd name="connsiteX1" fmla="*/ 33927 w 66890"/>
                <a:gd name="connsiteY1" fmla="*/ 10640 h 19784"/>
                <a:gd name="connsiteX2" fmla="*/ 209 w 66890"/>
                <a:gd name="connsiteY2" fmla="*/ 15784 h 19784"/>
                <a:gd name="connsiteX3" fmla="*/ 7543 w 66890"/>
                <a:gd name="connsiteY3" fmla="*/ 7021 h 19784"/>
                <a:gd name="connsiteX4" fmla="*/ 34689 w 66890"/>
                <a:gd name="connsiteY4" fmla="*/ 68 h 19784"/>
                <a:gd name="connsiteX5" fmla="*/ 60597 w 66890"/>
                <a:gd name="connsiteY5" fmla="*/ 9593 h 19784"/>
                <a:gd name="connsiteX6" fmla="*/ 66598 w 66890"/>
                <a:gd name="connsiteY6" fmla="*/ 19499 h 1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0" h="19784">
                  <a:moveTo>
                    <a:pt x="66598" y="19499"/>
                  </a:moveTo>
                  <a:cubicBezTo>
                    <a:pt x="64312" y="21594"/>
                    <a:pt x="52025" y="11498"/>
                    <a:pt x="33927" y="10640"/>
                  </a:cubicBezTo>
                  <a:cubicBezTo>
                    <a:pt x="15829" y="9783"/>
                    <a:pt x="2019" y="18165"/>
                    <a:pt x="209" y="15784"/>
                  </a:cubicBezTo>
                  <a:cubicBezTo>
                    <a:pt x="-744" y="14831"/>
                    <a:pt x="1542" y="10926"/>
                    <a:pt x="7543" y="7021"/>
                  </a:cubicBezTo>
                  <a:cubicBezTo>
                    <a:pt x="15668" y="1982"/>
                    <a:pt x="25145" y="-447"/>
                    <a:pt x="34689" y="68"/>
                  </a:cubicBezTo>
                  <a:cubicBezTo>
                    <a:pt x="44110" y="458"/>
                    <a:pt x="53168" y="3792"/>
                    <a:pt x="60597" y="9593"/>
                  </a:cubicBezTo>
                  <a:cubicBezTo>
                    <a:pt x="65931" y="14165"/>
                    <a:pt x="67645" y="18260"/>
                    <a:pt x="66598" y="1949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4" name="任意多边形: 形状 1573"/>
            <p:cNvSpPr/>
            <p:nvPr>
              <p:custDataLst>
                <p:tags r:id="rId114"/>
              </p:custDataLst>
            </p:nvPr>
          </p:nvSpPr>
          <p:spPr>
            <a:xfrm>
              <a:off x="8215509" y="2691242"/>
              <a:ext cx="67291" cy="18904"/>
            </a:xfrm>
            <a:custGeom>
              <a:avLst/>
              <a:gdLst>
                <a:gd name="connsiteX0" fmla="*/ 67050 w 67291"/>
                <a:gd name="connsiteY0" fmla="*/ 18583 h 18904"/>
                <a:gd name="connsiteX1" fmla="*/ 34093 w 67291"/>
                <a:gd name="connsiteY1" fmla="*/ 10868 h 18904"/>
                <a:gd name="connsiteX2" fmla="*/ 565 w 67291"/>
                <a:gd name="connsiteY2" fmla="*/ 17345 h 18904"/>
                <a:gd name="connsiteX3" fmla="*/ 7614 w 67291"/>
                <a:gd name="connsiteY3" fmla="*/ 7820 h 18904"/>
                <a:gd name="connsiteX4" fmla="*/ 34474 w 67291"/>
                <a:gd name="connsiteY4" fmla="*/ 9 h 18904"/>
                <a:gd name="connsiteX5" fmla="*/ 60668 w 67291"/>
                <a:gd name="connsiteY5" fmla="*/ 8868 h 18904"/>
                <a:gd name="connsiteX6" fmla="*/ 67050 w 67291"/>
                <a:gd name="connsiteY6" fmla="*/ 18583 h 1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1" h="18904">
                  <a:moveTo>
                    <a:pt x="67050" y="18583"/>
                  </a:moveTo>
                  <a:cubicBezTo>
                    <a:pt x="64859" y="20774"/>
                    <a:pt x="52191" y="11058"/>
                    <a:pt x="34093" y="10868"/>
                  </a:cubicBezTo>
                  <a:cubicBezTo>
                    <a:pt x="15996" y="10677"/>
                    <a:pt x="2471" y="19536"/>
                    <a:pt x="565" y="17345"/>
                  </a:cubicBezTo>
                  <a:cubicBezTo>
                    <a:pt x="-1340" y="15154"/>
                    <a:pt x="1708" y="12392"/>
                    <a:pt x="7614" y="7820"/>
                  </a:cubicBezTo>
                  <a:cubicBezTo>
                    <a:pt x="15567" y="2543"/>
                    <a:pt x="24930" y="-181"/>
                    <a:pt x="34474" y="9"/>
                  </a:cubicBezTo>
                  <a:cubicBezTo>
                    <a:pt x="43933" y="67"/>
                    <a:pt x="53115" y="3181"/>
                    <a:pt x="60668" y="8868"/>
                  </a:cubicBezTo>
                  <a:cubicBezTo>
                    <a:pt x="66192" y="13630"/>
                    <a:pt x="68002" y="17631"/>
                    <a:pt x="67050" y="1858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5" name="任意多边形: 形状 1574"/>
            <p:cNvSpPr/>
            <p:nvPr>
              <p:custDataLst>
                <p:tags r:id="rId115"/>
              </p:custDataLst>
            </p:nvPr>
          </p:nvSpPr>
          <p:spPr>
            <a:xfrm>
              <a:off x="8340815" y="2659240"/>
              <a:ext cx="47745" cy="153410"/>
            </a:xfrm>
            <a:custGeom>
              <a:avLst/>
              <a:gdLst>
                <a:gd name="connsiteX0" fmla="*/ 989 w 47745"/>
                <a:gd name="connsiteY0" fmla="*/ 151551 h 153410"/>
                <a:gd name="connsiteX1" fmla="*/ 30707 w 47745"/>
                <a:gd name="connsiteY1" fmla="*/ 147741 h 153410"/>
                <a:gd name="connsiteX2" fmla="*/ 40803 w 47745"/>
                <a:gd name="connsiteY2" fmla="*/ 143645 h 153410"/>
                <a:gd name="connsiteX3" fmla="*/ 38327 w 47745"/>
                <a:gd name="connsiteY3" fmla="*/ 129834 h 153410"/>
                <a:gd name="connsiteX4" fmla="*/ 26421 w 47745"/>
                <a:gd name="connsiteY4" fmla="*/ 93829 h 153410"/>
                <a:gd name="connsiteX5" fmla="*/ 322 w 47745"/>
                <a:gd name="connsiteY5" fmla="*/ 8 h 153410"/>
                <a:gd name="connsiteX6" fmla="*/ 33945 w 47745"/>
                <a:gd name="connsiteY6" fmla="*/ 91543 h 153410"/>
                <a:gd name="connsiteX7" fmla="*/ 45280 w 47745"/>
                <a:gd name="connsiteY7" fmla="*/ 127643 h 153410"/>
                <a:gd name="connsiteX8" fmla="*/ 46804 w 47745"/>
                <a:gd name="connsiteY8" fmla="*/ 145931 h 153410"/>
                <a:gd name="connsiteX9" fmla="*/ 38803 w 47745"/>
                <a:gd name="connsiteY9" fmla="*/ 152313 h 153410"/>
                <a:gd name="connsiteX10" fmla="*/ 30897 w 47745"/>
                <a:gd name="connsiteY10" fmla="*/ 153075 h 153410"/>
                <a:gd name="connsiteX11" fmla="*/ 989 w 47745"/>
                <a:gd name="connsiteY11" fmla="*/ 151551 h 15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45" h="153410">
                  <a:moveTo>
                    <a:pt x="989" y="151551"/>
                  </a:moveTo>
                  <a:cubicBezTo>
                    <a:pt x="10714" y="149112"/>
                    <a:pt x="20687" y="147836"/>
                    <a:pt x="30707" y="147741"/>
                  </a:cubicBezTo>
                  <a:cubicBezTo>
                    <a:pt x="35374" y="147741"/>
                    <a:pt x="40232" y="146788"/>
                    <a:pt x="40803" y="143645"/>
                  </a:cubicBezTo>
                  <a:cubicBezTo>
                    <a:pt x="41403" y="138892"/>
                    <a:pt x="40537" y="134082"/>
                    <a:pt x="38327" y="129834"/>
                  </a:cubicBezTo>
                  <a:cubicBezTo>
                    <a:pt x="34612" y="118404"/>
                    <a:pt x="30612" y="106402"/>
                    <a:pt x="26421" y="93829"/>
                  </a:cubicBezTo>
                  <a:cubicBezTo>
                    <a:pt x="9942" y="42680"/>
                    <a:pt x="-2154" y="675"/>
                    <a:pt x="322" y="8"/>
                  </a:cubicBezTo>
                  <a:cubicBezTo>
                    <a:pt x="2798" y="-659"/>
                    <a:pt x="17467" y="40299"/>
                    <a:pt x="33945" y="91543"/>
                  </a:cubicBezTo>
                  <a:cubicBezTo>
                    <a:pt x="37851" y="104116"/>
                    <a:pt x="41660" y="116118"/>
                    <a:pt x="45280" y="127643"/>
                  </a:cubicBezTo>
                  <a:cubicBezTo>
                    <a:pt x="47918" y="133368"/>
                    <a:pt x="48461" y="139845"/>
                    <a:pt x="46804" y="145931"/>
                  </a:cubicBezTo>
                  <a:cubicBezTo>
                    <a:pt x="45299" y="149208"/>
                    <a:pt x="42337" y="151579"/>
                    <a:pt x="38803" y="152313"/>
                  </a:cubicBezTo>
                  <a:cubicBezTo>
                    <a:pt x="36203" y="152865"/>
                    <a:pt x="33554" y="153113"/>
                    <a:pt x="30897" y="153075"/>
                  </a:cubicBezTo>
                  <a:cubicBezTo>
                    <a:pt x="20905" y="153827"/>
                    <a:pt x="10856" y="153313"/>
                    <a:pt x="989" y="15155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6" name="任意多边形: 形状 1575"/>
            <p:cNvSpPr/>
            <p:nvPr>
              <p:custDataLst>
                <p:tags r:id="rId116"/>
              </p:custDataLst>
            </p:nvPr>
          </p:nvSpPr>
          <p:spPr>
            <a:xfrm>
              <a:off x="8170164" y="2970239"/>
              <a:ext cx="173735" cy="87787"/>
            </a:xfrm>
            <a:custGeom>
              <a:avLst/>
              <a:gdLst>
                <a:gd name="connsiteX0" fmla="*/ 173736 w 173735"/>
                <a:gd name="connsiteY0" fmla="*/ 55817 h 87787"/>
                <a:gd name="connsiteX1" fmla="*/ 0 w 173735"/>
                <a:gd name="connsiteY1" fmla="*/ 0 h 87787"/>
                <a:gd name="connsiteX2" fmla="*/ 171450 w 173735"/>
                <a:gd name="connsiteY2" fmla="*/ 87535 h 87787"/>
              </a:gdLst>
              <a:ahLst/>
              <a:cxnLst>
                <a:cxn ang="0">
                  <a:pos x="connsiteX0" y="connsiteY0"/>
                </a:cxn>
                <a:cxn ang="0">
                  <a:pos x="connsiteX1" y="connsiteY1"/>
                </a:cxn>
                <a:cxn ang="0">
                  <a:pos x="connsiteX2" y="connsiteY2"/>
                </a:cxn>
              </a:cxnLst>
              <a:rect l="l" t="t" r="r" b="b"/>
              <a:pathLst>
                <a:path w="173735" h="87787">
                  <a:moveTo>
                    <a:pt x="173736" y="55817"/>
                  </a:moveTo>
                  <a:cubicBezTo>
                    <a:pt x="111776" y="53645"/>
                    <a:pt x="51635" y="34319"/>
                    <a:pt x="0" y="0"/>
                  </a:cubicBezTo>
                  <a:cubicBezTo>
                    <a:pt x="0" y="0"/>
                    <a:pt x="39719" y="93250"/>
                    <a:pt x="171450" y="87535"/>
                  </a:cubicBezTo>
                  <a:close/>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7" name="任意多边形: 形状 1576"/>
            <p:cNvSpPr/>
            <p:nvPr>
              <p:custDataLst>
                <p:tags r:id="rId117"/>
              </p:custDataLst>
            </p:nvPr>
          </p:nvSpPr>
          <p:spPr>
            <a:xfrm>
              <a:off x="8277552" y="2841019"/>
              <a:ext cx="55999" cy="39294"/>
            </a:xfrm>
            <a:custGeom>
              <a:avLst/>
              <a:gdLst>
                <a:gd name="connsiteX0" fmla="*/ 54442 w 55999"/>
                <a:gd name="connsiteY0" fmla="*/ 13587 h 39294"/>
                <a:gd name="connsiteX1" fmla="*/ 25867 w 55999"/>
                <a:gd name="connsiteY1" fmla="*/ 61 h 39294"/>
                <a:gd name="connsiteX2" fmla="*/ 4722 w 55999"/>
                <a:gd name="connsiteY2" fmla="*/ 9586 h 39294"/>
                <a:gd name="connsiteX3" fmla="*/ 2245 w 55999"/>
                <a:gd name="connsiteY3" fmla="*/ 31113 h 39294"/>
                <a:gd name="connsiteX4" fmla="*/ 25676 w 55999"/>
                <a:gd name="connsiteY4" fmla="*/ 38352 h 39294"/>
                <a:gd name="connsiteX5" fmla="*/ 49584 w 55999"/>
                <a:gd name="connsiteY5" fmla="*/ 25683 h 39294"/>
                <a:gd name="connsiteX6" fmla="*/ 55013 w 55999"/>
                <a:gd name="connsiteY6" fmla="*/ 20540 h 39294"/>
                <a:gd name="connsiteX7" fmla="*/ 55013 w 55999"/>
                <a:gd name="connsiteY7" fmla="*/ 13777 h 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99" h="39294">
                  <a:moveTo>
                    <a:pt x="54442" y="13587"/>
                  </a:moveTo>
                  <a:cubicBezTo>
                    <a:pt x="47869" y="4481"/>
                    <a:pt x="37078" y="-625"/>
                    <a:pt x="25867" y="61"/>
                  </a:cubicBezTo>
                  <a:cubicBezTo>
                    <a:pt x="17818" y="223"/>
                    <a:pt x="10179" y="3662"/>
                    <a:pt x="4722" y="9586"/>
                  </a:cubicBezTo>
                  <a:cubicBezTo>
                    <a:pt x="-499" y="15549"/>
                    <a:pt x="-1489" y="24121"/>
                    <a:pt x="2245" y="31113"/>
                  </a:cubicBezTo>
                  <a:cubicBezTo>
                    <a:pt x="7845" y="38085"/>
                    <a:pt x="17122" y="40943"/>
                    <a:pt x="25676" y="38352"/>
                  </a:cubicBezTo>
                  <a:cubicBezTo>
                    <a:pt x="34392" y="35713"/>
                    <a:pt x="42507" y="31408"/>
                    <a:pt x="49584" y="25683"/>
                  </a:cubicBezTo>
                  <a:cubicBezTo>
                    <a:pt x="51680" y="24302"/>
                    <a:pt x="53518" y="22559"/>
                    <a:pt x="55013" y="20540"/>
                  </a:cubicBezTo>
                  <a:cubicBezTo>
                    <a:pt x="56328" y="18473"/>
                    <a:pt x="56328" y="15844"/>
                    <a:pt x="55013" y="13777"/>
                  </a:cubicBezTo>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8" name="任意多边形: 形状 1577"/>
            <p:cNvSpPr/>
            <p:nvPr>
              <p:custDataLst>
                <p:tags r:id="rId118"/>
              </p:custDataLst>
            </p:nvPr>
          </p:nvSpPr>
          <p:spPr>
            <a:xfrm>
              <a:off x="8284332" y="2820691"/>
              <a:ext cx="58900" cy="54404"/>
            </a:xfrm>
            <a:custGeom>
              <a:avLst/>
              <a:gdLst>
                <a:gd name="connsiteX0" fmla="*/ 3465 w 58900"/>
                <a:gd name="connsiteY0" fmla="*/ 6 h 54404"/>
                <a:gd name="connsiteX1" fmla="*/ 21658 w 58900"/>
                <a:gd name="connsiteY1" fmla="*/ 34486 h 54404"/>
                <a:gd name="connsiteX2" fmla="*/ 58900 w 58900"/>
                <a:gd name="connsiteY2" fmla="*/ 50964 h 54404"/>
                <a:gd name="connsiteX3" fmla="*/ 45184 w 58900"/>
                <a:gd name="connsiteY3" fmla="*/ 54393 h 54404"/>
                <a:gd name="connsiteX4" fmla="*/ 14037 w 58900"/>
                <a:gd name="connsiteY4" fmla="*/ 41725 h 54404"/>
                <a:gd name="connsiteX5" fmla="*/ 36 w 58900"/>
                <a:gd name="connsiteY5" fmla="*/ 13150 h 54404"/>
                <a:gd name="connsiteX6" fmla="*/ 3465 w 58900"/>
                <a:gd name="connsiteY6" fmla="*/ 6 h 5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00" h="54404">
                  <a:moveTo>
                    <a:pt x="3465" y="6"/>
                  </a:moveTo>
                  <a:cubicBezTo>
                    <a:pt x="6417" y="6"/>
                    <a:pt x="5465" y="19722"/>
                    <a:pt x="21658" y="34486"/>
                  </a:cubicBezTo>
                  <a:cubicBezTo>
                    <a:pt x="37850" y="49250"/>
                    <a:pt x="58900" y="48202"/>
                    <a:pt x="58900" y="50964"/>
                  </a:cubicBezTo>
                  <a:cubicBezTo>
                    <a:pt x="58900" y="52202"/>
                    <a:pt x="54042" y="54584"/>
                    <a:pt x="45184" y="54393"/>
                  </a:cubicBezTo>
                  <a:cubicBezTo>
                    <a:pt x="33640" y="53946"/>
                    <a:pt x="22619" y="49469"/>
                    <a:pt x="14037" y="41725"/>
                  </a:cubicBezTo>
                  <a:cubicBezTo>
                    <a:pt x="5865" y="34362"/>
                    <a:pt x="846" y="24123"/>
                    <a:pt x="36" y="13150"/>
                  </a:cubicBezTo>
                  <a:cubicBezTo>
                    <a:pt x="-345" y="4577"/>
                    <a:pt x="2417" y="-185"/>
                    <a:pt x="3465" y="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9" name="任意多边形: 形状 1578"/>
            <p:cNvSpPr/>
            <p:nvPr>
              <p:custDataLst>
                <p:tags r:id="rId119"/>
              </p:custDataLst>
            </p:nvPr>
          </p:nvSpPr>
          <p:spPr>
            <a:xfrm>
              <a:off x="8214308" y="2613963"/>
              <a:ext cx="83333" cy="21604"/>
            </a:xfrm>
            <a:custGeom>
              <a:avLst/>
              <a:gdLst>
                <a:gd name="connsiteX0" fmla="*/ 83110 w 83333"/>
                <a:gd name="connsiteY0" fmla="*/ 19758 h 21604"/>
                <a:gd name="connsiteX1" fmla="*/ 41581 w 83333"/>
                <a:gd name="connsiteY1" fmla="*/ 18138 h 21604"/>
                <a:gd name="connsiteX2" fmla="*/ 147 w 83333"/>
                <a:gd name="connsiteY2" fmla="*/ 15186 h 21604"/>
                <a:gd name="connsiteX3" fmla="*/ 10529 w 83333"/>
                <a:gd name="connsiteY3" fmla="*/ 5661 h 21604"/>
                <a:gd name="connsiteX4" fmla="*/ 42628 w 83333"/>
                <a:gd name="connsiteY4" fmla="*/ 136 h 21604"/>
                <a:gd name="connsiteX5" fmla="*/ 73775 w 83333"/>
                <a:gd name="connsiteY5" fmla="*/ 9661 h 21604"/>
                <a:gd name="connsiteX6" fmla="*/ 83110 w 83333"/>
                <a:gd name="connsiteY6" fmla="*/ 19758 h 2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33" h="21604">
                  <a:moveTo>
                    <a:pt x="83110" y="19758"/>
                  </a:moveTo>
                  <a:cubicBezTo>
                    <a:pt x="80538" y="24330"/>
                    <a:pt x="63012" y="19091"/>
                    <a:pt x="41581" y="18138"/>
                  </a:cubicBezTo>
                  <a:cubicBezTo>
                    <a:pt x="20149" y="17186"/>
                    <a:pt x="2147" y="20043"/>
                    <a:pt x="147" y="15186"/>
                  </a:cubicBezTo>
                  <a:cubicBezTo>
                    <a:pt x="-806" y="12900"/>
                    <a:pt x="2909" y="8804"/>
                    <a:pt x="10529" y="5661"/>
                  </a:cubicBezTo>
                  <a:cubicBezTo>
                    <a:pt x="20654" y="1345"/>
                    <a:pt x="31646" y="-547"/>
                    <a:pt x="42628" y="136"/>
                  </a:cubicBezTo>
                  <a:cubicBezTo>
                    <a:pt x="53620" y="812"/>
                    <a:pt x="64288" y="4075"/>
                    <a:pt x="73775" y="9661"/>
                  </a:cubicBezTo>
                  <a:cubicBezTo>
                    <a:pt x="81014" y="13186"/>
                    <a:pt x="84252" y="17662"/>
                    <a:pt x="83110" y="1975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0" name="任意多边形: 形状 1579"/>
            <p:cNvSpPr/>
            <p:nvPr>
              <p:custDataLst>
                <p:tags r:id="rId120"/>
              </p:custDataLst>
            </p:nvPr>
          </p:nvSpPr>
          <p:spPr>
            <a:xfrm>
              <a:off x="8403995" y="2620522"/>
              <a:ext cx="62196" cy="21649"/>
            </a:xfrm>
            <a:custGeom>
              <a:avLst/>
              <a:gdLst>
                <a:gd name="connsiteX0" fmla="*/ 61634 w 62196"/>
                <a:gd name="connsiteY0" fmla="*/ 20152 h 21649"/>
                <a:gd name="connsiteX1" fmla="*/ 30963 w 62196"/>
                <a:gd name="connsiteY1" fmla="*/ 18247 h 21649"/>
                <a:gd name="connsiteX2" fmla="*/ 293 w 62196"/>
                <a:gd name="connsiteY2" fmla="*/ 15199 h 21649"/>
                <a:gd name="connsiteX3" fmla="*/ 7056 w 62196"/>
                <a:gd name="connsiteY3" fmla="*/ 5674 h 21649"/>
                <a:gd name="connsiteX4" fmla="*/ 56490 w 62196"/>
                <a:gd name="connsiteY4" fmla="*/ 9675 h 21649"/>
                <a:gd name="connsiteX5" fmla="*/ 61634 w 62196"/>
                <a:gd name="connsiteY5" fmla="*/ 20152 h 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21649">
                  <a:moveTo>
                    <a:pt x="61634" y="20152"/>
                  </a:moveTo>
                  <a:cubicBezTo>
                    <a:pt x="58205" y="24057"/>
                    <a:pt x="45918" y="19200"/>
                    <a:pt x="30963" y="18247"/>
                  </a:cubicBezTo>
                  <a:cubicBezTo>
                    <a:pt x="16009" y="17295"/>
                    <a:pt x="3055" y="19581"/>
                    <a:pt x="293" y="15199"/>
                  </a:cubicBezTo>
                  <a:cubicBezTo>
                    <a:pt x="-850" y="13008"/>
                    <a:pt x="1341" y="9008"/>
                    <a:pt x="7056" y="5674"/>
                  </a:cubicBezTo>
                  <a:cubicBezTo>
                    <a:pt x="22820" y="-3155"/>
                    <a:pt x="42355" y="-1574"/>
                    <a:pt x="56490" y="9675"/>
                  </a:cubicBezTo>
                  <a:cubicBezTo>
                    <a:pt x="61634" y="13866"/>
                    <a:pt x="63158" y="18247"/>
                    <a:pt x="61634" y="2015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1" name="任意多边形: 形状 1580"/>
            <p:cNvSpPr/>
            <p:nvPr>
              <p:custDataLst>
                <p:tags r:id="rId121"/>
              </p:custDataLst>
            </p:nvPr>
          </p:nvSpPr>
          <p:spPr>
            <a:xfrm>
              <a:off x="7998415" y="2728925"/>
              <a:ext cx="95453" cy="137934"/>
            </a:xfrm>
            <a:custGeom>
              <a:avLst/>
              <a:gdLst>
                <a:gd name="connsiteX0" fmla="*/ 95453 w 95453"/>
                <a:gd name="connsiteY0" fmla="*/ 37575 h 137934"/>
                <a:gd name="connsiteX1" fmla="*/ 76403 w 95453"/>
                <a:gd name="connsiteY1" fmla="*/ 2142 h 137934"/>
                <a:gd name="connsiteX2" fmla="*/ 203 w 95453"/>
                <a:gd name="connsiteY2" fmla="*/ 62054 h 137934"/>
                <a:gd name="connsiteX3" fmla="*/ 85928 w 95453"/>
                <a:gd name="connsiteY3" fmla="*/ 135777 h 137934"/>
                <a:gd name="connsiteX4" fmla="*/ 95453 w 95453"/>
                <a:gd name="connsiteY4" fmla="*/ 37575 h 13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53" h="137934">
                  <a:moveTo>
                    <a:pt x="95453" y="37575"/>
                  </a:moveTo>
                  <a:cubicBezTo>
                    <a:pt x="95453" y="28050"/>
                    <a:pt x="85928" y="4142"/>
                    <a:pt x="76403" y="2142"/>
                  </a:cubicBezTo>
                  <a:cubicBezTo>
                    <a:pt x="50781" y="-3192"/>
                    <a:pt x="4108" y="-3478"/>
                    <a:pt x="203" y="62054"/>
                  </a:cubicBezTo>
                  <a:cubicBezTo>
                    <a:pt x="-4845" y="151684"/>
                    <a:pt x="85928" y="138254"/>
                    <a:pt x="85928" y="135777"/>
                  </a:cubicBezTo>
                  <a:cubicBezTo>
                    <a:pt x="85928" y="133301"/>
                    <a:pt x="93834" y="71388"/>
                    <a:pt x="95453" y="37575"/>
                  </a:cubicBezTo>
                  <a:close/>
                </a:path>
              </a:pathLst>
            </a:custGeom>
            <a:solidFill>
              <a:srgbClr val="B78876"/>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2" name="任意多边形: 形状 1581"/>
            <p:cNvSpPr/>
            <p:nvPr>
              <p:custDataLst>
                <p:tags r:id="rId122"/>
              </p:custDataLst>
            </p:nvPr>
          </p:nvSpPr>
          <p:spPr>
            <a:xfrm>
              <a:off x="8021192" y="2757794"/>
              <a:ext cx="38261" cy="78623"/>
            </a:xfrm>
            <a:custGeom>
              <a:avLst/>
              <a:gdLst>
                <a:gd name="connsiteX0" fmla="*/ 38195 w 38261"/>
                <a:gd name="connsiteY0" fmla="*/ 71379 h 78623"/>
                <a:gd name="connsiteX1" fmla="*/ 33909 w 38261"/>
                <a:gd name="connsiteY1" fmla="*/ 73475 h 78623"/>
                <a:gd name="connsiteX2" fmla="*/ 22193 w 38261"/>
                <a:gd name="connsiteY2" fmla="*/ 73475 h 78623"/>
                <a:gd name="connsiteX3" fmla="*/ 6287 w 38261"/>
                <a:gd name="connsiteY3" fmla="*/ 37851 h 78623"/>
                <a:gd name="connsiteX4" fmla="*/ 11906 w 38261"/>
                <a:gd name="connsiteY4" fmla="*/ 15753 h 78623"/>
                <a:gd name="connsiteX5" fmla="*/ 24384 w 38261"/>
                <a:gd name="connsiteY5" fmla="*/ 4419 h 78623"/>
                <a:gd name="connsiteX6" fmla="*/ 33338 w 38261"/>
                <a:gd name="connsiteY6" fmla="*/ 9181 h 78623"/>
                <a:gd name="connsiteX7" fmla="*/ 34195 w 38261"/>
                <a:gd name="connsiteY7" fmla="*/ 13753 h 78623"/>
                <a:gd name="connsiteX8" fmla="*/ 35623 w 38261"/>
                <a:gd name="connsiteY8" fmla="*/ 8610 h 78623"/>
                <a:gd name="connsiteX9" fmla="*/ 32481 w 38261"/>
                <a:gd name="connsiteY9" fmla="*/ 2799 h 78623"/>
                <a:gd name="connsiteX10" fmla="*/ 24003 w 38261"/>
                <a:gd name="connsiteY10" fmla="*/ 37 h 78623"/>
                <a:gd name="connsiteX11" fmla="*/ 6858 w 38261"/>
                <a:gd name="connsiteY11" fmla="*/ 12991 h 78623"/>
                <a:gd name="connsiteX12" fmla="*/ 0 w 38261"/>
                <a:gd name="connsiteY12" fmla="*/ 37661 h 78623"/>
                <a:gd name="connsiteX13" fmla="*/ 20574 w 38261"/>
                <a:gd name="connsiteY13" fmla="*/ 77666 h 78623"/>
                <a:gd name="connsiteX14" fmla="*/ 35052 w 38261"/>
                <a:gd name="connsiteY14" fmla="*/ 76047 h 78623"/>
                <a:gd name="connsiteX15" fmla="*/ 38195 w 38261"/>
                <a:gd name="connsiteY15" fmla="*/ 71379 h 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78623">
                  <a:moveTo>
                    <a:pt x="38195" y="71379"/>
                  </a:moveTo>
                  <a:cubicBezTo>
                    <a:pt x="38195" y="71379"/>
                    <a:pt x="36576" y="72427"/>
                    <a:pt x="33909" y="73475"/>
                  </a:cubicBezTo>
                  <a:cubicBezTo>
                    <a:pt x="30137" y="74932"/>
                    <a:pt x="25965" y="74932"/>
                    <a:pt x="22193" y="73475"/>
                  </a:cubicBezTo>
                  <a:cubicBezTo>
                    <a:pt x="12668" y="69474"/>
                    <a:pt x="5810" y="54425"/>
                    <a:pt x="6287" y="37851"/>
                  </a:cubicBezTo>
                  <a:cubicBezTo>
                    <a:pt x="6477" y="30155"/>
                    <a:pt x="8401" y="22602"/>
                    <a:pt x="11906" y="15753"/>
                  </a:cubicBezTo>
                  <a:cubicBezTo>
                    <a:pt x="13964" y="10162"/>
                    <a:pt x="18622" y="5924"/>
                    <a:pt x="24384" y="4419"/>
                  </a:cubicBezTo>
                  <a:cubicBezTo>
                    <a:pt x="28127" y="3628"/>
                    <a:pt x="31899" y="5638"/>
                    <a:pt x="33338" y="9181"/>
                  </a:cubicBezTo>
                  <a:cubicBezTo>
                    <a:pt x="34385" y="11753"/>
                    <a:pt x="33338" y="13563"/>
                    <a:pt x="34195" y="13753"/>
                  </a:cubicBezTo>
                  <a:cubicBezTo>
                    <a:pt x="35052" y="13944"/>
                    <a:pt x="36195" y="12324"/>
                    <a:pt x="35623" y="8610"/>
                  </a:cubicBezTo>
                  <a:cubicBezTo>
                    <a:pt x="35300" y="6362"/>
                    <a:pt x="34185" y="4295"/>
                    <a:pt x="32481" y="2799"/>
                  </a:cubicBezTo>
                  <a:cubicBezTo>
                    <a:pt x="30137" y="790"/>
                    <a:pt x="27080" y="-211"/>
                    <a:pt x="24003" y="37"/>
                  </a:cubicBezTo>
                  <a:cubicBezTo>
                    <a:pt x="16430" y="1094"/>
                    <a:pt x="9944" y="6000"/>
                    <a:pt x="6858" y="12991"/>
                  </a:cubicBezTo>
                  <a:cubicBezTo>
                    <a:pt x="2629" y="20544"/>
                    <a:pt x="276" y="29003"/>
                    <a:pt x="0" y="37661"/>
                  </a:cubicBezTo>
                  <a:cubicBezTo>
                    <a:pt x="0" y="55758"/>
                    <a:pt x="7906" y="73189"/>
                    <a:pt x="20574" y="77666"/>
                  </a:cubicBezTo>
                  <a:cubicBezTo>
                    <a:pt x="25394" y="79371"/>
                    <a:pt x="30728" y="78780"/>
                    <a:pt x="35052" y="76047"/>
                  </a:cubicBezTo>
                  <a:cubicBezTo>
                    <a:pt x="37909" y="73570"/>
                    <a:pt x="38481" y="71570"/>
                    <a:pt x="38195" y="71379"/>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3" name="任意多边形: 形状 1582"/>
            <p:cNvSpPr/>
            <p:nvPr>
              <p:custDataLst>
                <p:tags r:id="rId123"/>
              </p:custDataLst>
            </p:nvPr>
          </p:nvSpPr>
          <p:spPr>
            <a:xfrm>
              <a:off x="8046163" y="2409657"/>
              <a:ext cx="220965" cy="294358"/>
            </a:xfrm>
            <a:custGeom>
              <a:avLst/>
              <a:gdLst>
                <a:gd name="connsiteX0" fmla="*/ 220965 w 220965"/>
                <a:gd name="connsiteY0" fmla="*/ 16323 h 294358"/>
                <a:gd name="connsiteX1" fmla="*/ 17416 w 220965"/>
                <a:gd name="connsiteY1" fmla="*/ 294358 h 294358"/>
                <a:gd name="connsiteX2" fmla="*/ 2842 w 220965"/>
                <a:gd name="connsiteY2" fmla="*/ 140053 h 294358"/>
                <a:gd name="connsiteX3" fmla="*/ 69517 w 220965"/>
                <a:gd name="connsiteY3" fmla="*/ 25753 h 294358"/>
                <a:gd name="connsiteX4" fmla="*/ 211821 w 220965"/>
                <a:gd name="connsiteY4" fmla="*/ 9561 h 29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65" h="294358">
                  <a:moveTo>
                    <a:pt x="220965" y="16323"/>
                  </a:moveTo>
                  <a:cubicBezTo>
                    <a:pt x="155338" y="105763"/>
                    <a:pt x="85425" y="206823"/>
                    <a:pt x="17416" y="294358"/>
                  </a:cubicBezTo>
                  <a:cubicBezTo>
                    <a:pt x="5605" y="250638"/>
                    <a:pt x="-5349" y="184630"/>
                    <a:pt x="2842" y="140053"/>
                  </a:cubicBezTo>
                  <a:cubicBezTo>
                    <a:pt x="10291" y="95063"/>
                    <a:pt x="34018" y="54381"/>
                    <a:pt x="69517" y="25753"/>
                  </a:cubicBezTo>
                  <a:cubicBezTo>
                    <a:pt x="105618" y="-1679"/>
                    <a:pt x="169816" y="-7394"/>
                    <a:pt x="211821" y="9561"/>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4" name="任意多边形: 形状 1583"/>
            <p:cNvSpPr/>
            <p:nvPr>
              <p:custDataLst>
                <p:tags r:id="rId124"/>
              </p:custDataLst>
            </p:nvPr>
          </p:nvSpPr>
          <p:spPr>
            <a:xfrm>
              <a:off x="7932324" y="2425352"/>
              <a:ext cx="387905" cy="732052"/>
            </a:xfrm>
            <a:custGeom>
              <a:avLst/>
              <a:gdLst>
                <a:gd name="connsiteX0" fmla="*/ 127159 w 387905"/>
                <a:gd name="connsiteY0" fmla="*/ 662425 h 732052"/>
                <a:gd name="connsiteX1" fmla="*/ 125445 w 387905"/>
                <a:gd name="connsiteY1" fmla="*/ 586225 h 732052"/>
                <a:gd name="connsiteX2" fmla="*/ 109443 w 387905"/>
                <a:gd name="connsiteY2" fmla="*/ 500500 h 732052"/>
                <a:gd name="connsiteX3" fmla="*/ 104204 w 387905"/>
                <a:gd name="connsiteY3" fmla="*/ 405250 h 732052"/>
                <a:gd name="connsiteX4" fmla="*/ 117348 w 387905"/>
                <a:gd name="connsiteY4" fmla="*/ 299332 h 732052"/>
                <a:gd name="connsiteX5" fmla="*/ 131922 w 387905"/>
                <a:gd name="connsiteY5" fmla="*/ 248278 h 732052"/>
                <a:gd name="connsiteX6" fmla="*/ 153829 w 387905"/>
                <a:gd name="connsiteY6" fmla="*/ 202463 h 732052"/>
                <a:gd name="connsiteX7" fmla="*/ 207645 w 387905"/>
                <a:gd name="connsiteY7" fmla="*/ 130263 h 732052"/>
                <a:gd name="connsiteX8" fmla="*/ 258033 w 387905"/>
                <a:gd name="connsiteY8" fmla="*/ 75685 h 732052"/>
                <a:gd name="connsiteX9" fmla="*/ 263557 w 387905"/>
                <a:gd name="connsiteY9" fmla="*/ 69684 h 732052"/>
                <a:gd name="connsiteX10" fmla="*/ 268510 w 387905"/>
                <a:gd name="connsiteY10" fmla="*/ 64160 h 732052"/>
                <a:gd name="connsiteX11" fmla="*/ 278035 w 387905"/>
                <a:gd name="connsiteY11" fmla="*/ 52158 h 732052"/>
                <a:gd name="connsiteX12" fmla="*/ 299276 w 387905"/>
                <a:gd name="connsiteY12" fmla="*/ 29298 h 732052"/>
                <a:gd name="connsiteX13" fmla="*/ 311658 w 387905"/>
                <a:gd name="connsiteY13" fmla="*/ 19773 h 732052"/>
                <a:gd name="connsiteX14" fmla="*/ 318040 w 387905"/>
                <a:gd name="connsiteY14" fmla="*/ 15963 h 732052"/>
                <a:gd name="connsiteX15" fmla="*/ 323565 w 387905"/>
                <a:gd name="connsiteY15" fmla="*/ 13201 h 732052"/>
                <a:gd name="connsiteX16" fmla="*/ 344520 w 387905"/>
                <a:gd name="connsiteY16" fmla="*/ 4248 h 732052"/>
                <a:gd name="connsiteX17" fmla="*/ 377476 w 387905"/>
                <a:gd name="connsiteY17" fmla="*/ 819 h 732052"/>
                <a:gd name="connsiteX18" fmla="*/ 387858 w 387905"/>
                <a:gd name="connsiteY18" fmla="*/ 7772 h 732052"/>
                <a:gd name="connsiteX19" fmla="*/ 378333 w 387905"/>
                <a:gd name="connsiteY19" fmla="*/ 13487 h 732052"/>
                <a:gd name="connsiteX20" fmla="*/ 355664 w 387905"/>
                <a:gd name="connsiteY20" fmla="*/ 26346 h 732052"/>
                <a:gd name="connsiteX21" fmla="*/ 340043 w 387905"/>
                <a:gd name="connsiteY21" fmla="*/ 38442 h 732052"/>
                <a:gd name="connsiteX22" fmla="*/ 335662 w 387905"/>
                <a:gd name="connsiteY22" fmla="*/ 42157 h 732052"/>
                <a:gd name="connsiteX23" fmla="*/ 332137 w 387905"/>
                <a:gd name="connsiteY23" fmla="*/ 45491 h 732052"/>
                <a:gd name="connsiteX24" fmla="*/ 325279 w 387905"/>
                <a:gd name="connsiteY24" fmla="*/ 53587 h 732052"/>
                <a:gd name="connsiteX25" fmla="*/ 310801 w 387905"/>
                <a:gd name="connsiteY25" fmla="*/ 75780 h 732052"/>
                <a:gd name="connsiteX26" fmla="*/ 302419 w 387905"/>
                <a:gd name="connsiteY26" fmla="*/ 89401 h 732052"/>
                <a:gd name="connsiteX27" fmla="*/ 297466 w 387905"/>
                <a:gd name="connsiteY27" fmla="*/ 96926 h 732052"/>
                <a:gd name="connsiteX28" fmla="*/ 292418 w 387905"/>
                <a:gd name="connsiteY28" fmla="*/ 103974 h 732052"/>
                <a:gd name="connsiteX29" fmla="*/ 247936 w 387905"/>
                <a:gd name="connsiteY29" fmla="*/ 163410 h 732052"/>
                <a:gd name="connsiteX30" fmla="*/ 204502 w 387905"/>
                <a:gd name="connsiteY30" fmla="*/ 230085 h 732052"/>
                <a:gd name="connsiteX31" fmla="*/ 188500 w 387905"/>
                <a:gd name="connsiteY31" fmla="*/ 268185 h 732052"/>
                <a:gd name="connsiteX32" fmla="*/ 177451 w 387905"/>
                <a:gd name="connsiteY32" fmla="*/ 310953 h 732052"/>
                <a:gd name="connsiteX33" fmla="*/ 166974 w 387905"/>
                <a:gd name="connsiteY33" fmla="*/ 405250 h 732052"/>
                <a:gd name="connsiteX34" fmla="*/ 170783 w 387905"/>
                <a:gd name="connsiteY34" fmla="*/ 491928 h 732052"/>
                <a:gd name="connsiteX35" fmla="*/ 183261 w 387905"/>
                <a:gd name="connsiteY35" fmla="*/ 575081 h 732052"/>
                <a:gd name="connsiteX36" fmla="*/ 190786 w 387905"/>
                <a:gd name="connsiteY36" fmla="*/ 657853 h 732052"/>
                <a:gd name="connsiteX37" fmla="*/ 183833 w 387905"/>
                <a:gd name="connsiteY37" fmla="*/ 708812 h 732052"/>
                <a:gd name="connsiteX38" fmla="*/ 0 w 387905"/>
                <a:gd name="connsiteY38" fmla="*/ 732053 h 732052"/>
                <a:gd name="connsiteX39" fmla="*/ 127159 w 387905"/>
                <a:gd name="connsiteY39" fmla="*/ 662425 h 73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7905" h="732052">
                  <a:moveTo>
                    <a:pt x="127159" y="662425"/>
                  </a:moveTo>
                  <a:cubicBezTo>
                    <a:pt x="125539" y="639756"/>
                    <a:pt x="130874" y="612324"/>
                    <a:pt x="125445" y="586225"/>
                  </a:cubicBezTo>
                  <a:cubicBezTo>
                    <a:pt x="120015" y="560127"/>
                    <a:pt x="113443" y="530980"/>
                    <a:pt x="109443" y="500500"/>
                  </a:cubicBezTo>
                  <a:cubicBezTo>
                    <a:pt x="105146" y="468944"/>
                    <a:pt x="103394" y="437092"/>
                    <a:pt x="104204" y="405250"/>
                  </a:cubicBezTo>
                  <a:cubicBezTo>
                    <a:pt x="104994" y="369589"/>
                    <a:pt x="109395" y="334098"/>
                    <a:pt x="117348" y="299332"/>
                  </a:cubicBezTo>
                  <a:cubicBezTo>
                    <a:pt x="121139" y="282025"/>
                    <a:pt x="126006" y="264976"/>
                    <a:pt x="131922" y="248278"/>
                  </a:cubicBezTo>
                  <a:cubicBezTo>
                    <a:pt x="137932" y="232422"/>
                    <a:pt x="145256" y="217096"/>
                    <a:pt x="153829" y="202463"/>
                  </a:cubicBezTo>
                  <a:cubicBezTo>
                    <a:pt x="169279" y="176638"/>
                    <a:pt x="187310" y="152447"/>
                    <a:pt x="207645" y="130263"/>
                  </a:cubicBezTo>
                  <a:cubicBezTo>
                    <a:pt x="225743" y="109785"/>
                    <a:pt x="242888" y="92163"/>
                    <a:pt x="258033" y="75685"/>
                  </a:cubicBezTo>
                  <a:lnTo>
                    <a:pt x="263557" y="69684"/>
                  </a:lnTo>
                  <a:lnTo>
                    <a:pt x="268510" y="64160"/>
                  </a:lnTo>
                  <a:lnTo>
                    <a:pt x="278035" y="52158"/>
                  </a:lnTo>
                  <a:cubicBezTo>
                    <a:pt x="284588" y="44067"/>
                    <a:pt x="291685" y="36430"/>
                    <a:pt x="299276" y="29298"/>
                  </a:cubicBezTo>
                  <a:cubicBezTo>
                    <a:pt x="303133" y="25787"/>
                    <a:pt x="307277" y="22600"/>
                    <a:pt x="311658" y="19773"/>
                  </a:cubicBezTo>
                  <a:cubicBezTo>
                    <a:pt x="313658" y="18440"/>
                    <a:pt x="316421" y="16821"/>
                    <a:pt x="318040" y="15963"/>
                  </a:cubicBezTo>
                  <a:lnTo>
                    <a:pt x="323565" y="13201"/>
                  </a:lnTo>
                  <a:cubicBezTo>
                    <a:pt x="330346" y="9759"/>
                    <a:pt x="337347" y="6768"/>
                    <a:pt x="344520" y="4248"/>
                  </a:cubicBezTo>
                  <a:cubicBezTo>
                    <a:pt x="355006" y="201"/>
                    <a:pt x="366379" y="-982"/>
                    <a:pt x="377476" y="819"/>
                  </a:cubicBezTo>
                  <a:cubicBezTo>
                    <a:pt x="385191" y="2533"/>
                    <a:pt x="388334" y="5772"/>
                    <a:pt x="387858" y="7772"/>
                  </a:cubicBezTo>
                  <a:cubicBezTo>
                    <a:pt x="387382" y="9772"/>
                    <a:pt x="383667" y="11201"/>
                    <a:pt x="378333" y="13487"/>
                  </a:cubicBezTo>
                  <a:cubicBezTo>
                    <a:pt x="370284" y="16838"/>
                    <a:pt x="362674" y="21156"/>
                    <a:pt x="355664" y="26346"/>
                  </a:cubicBezTo>
                  <a:cubicBezTo>
                    <a:pt x="350901" y="29679"/>
                    <a:pt x="346139" y="33680"/>
                    <a:pt x="340043" y="38442"/>
                  </a:cubicBezTo>
                  <a:lnTo>
                    <a:pt x="335662" y="42157"/>
                  </a:lnTo>
                  <a:cubicBezTo>
                    <a:pt x="334423" y="43198"/>
                    <a:pt x="333242" y="44312"/>
                    <a:pt x="332137" y="45491"/>
                  </a:cubicBezTo>
                  <a:cubicBezTo>
                    <a:pt x="329689" y="48051"/>
                    <a:pt x="327403" y="50754"/>
                    <a:pt x="325279" y="53587"/>
                  </a:cubicBezTo>
                  <a:cubicBezTo>
                    <a:pt x="320707" y="59683"/>
                    <a:pt x="315754" y="67208"/>
                    <a:pt x="310801" y="75780"/>
                  </a:cubicBezTo>
                  <a:cubicBezTo>
                    <a:pt x="308229" y="80067"/>
                    <a:pt x="305562" y="84639"/>
                    <a:pt x="302419" y="89401"/>
                  </a:cubicBezTo>
                  <a:cubicBezTo>
                    <a:pt x="300895" y="91878"/>
                    <a:pt x="299276" y="94354"/>
                    <a:pt x="297466" y="96926"/>
                  </a:cubicBezTo>
                  <a:cubicBezTo>
                    <a:pt x="295656" y="99498"/>
                    <a:pt x="294132" y="101593"/>
                    <a:pt x="292418" y="103974"/>
                  </a:cubicBezTo>
                  <a:cubicBezTo>
                    <a:pt x="278988" y="123024"/>
                    <a:pt x="263843" y="142074"/>
                    <a:pt x="247936" y="163410"/>
                  </a:cubicBezTo>
                  <a:cubicBezTo>
                    <a:pt x="231639" y="184395"/>
                    <a:pt x="217113" y="206696"/>
                    <a:pt x="204502" y="230085"/>
                  </a:cubicBezTo>
                  <a:cubicBezTo>
                    <a:pt x="198254" y="242382"/>
                    <a:pt x="192910" y="255116"/>
                    <a:pt x="188500" y="268185"/>
                  </a:cubicBezTo>
                  <a:cubicBezTo>
                    <a:pt x="184309" y="281235"/>
                    <a:pt x="180594" y="296094"/>
                    <a:pt x="177451" y="310953"/>
                  </a:cubicBezTo>
                  <a:cubicBezTo>
                    <a:pt x="171231" y="342023"/>
                    <a:pt x="167726" y="373570"/>
                    <a:pt x="166974" y="405250"/>
                  </a:cubicBezTo>
                  <a:cubicBezTo>
                    <a:pt x="166307" y="434197"/>
                    <a:pt x="167583" y="463153"/>
                    <a:pt x="170783" y="491928"/>
                  </a:cubicBezTo>
                  <a:cubicBezTo>
                    <a:pt x="173736" y="519741"/>
                    <a:pt x="178975" y="547268"/>
                    <a:pt x="183261" y="575081"/>
                  </a:cubicBezTo>
                  <a:cubicBezTo>
                    <a:pt x="188024" y="602418"/>
                    <a:pt x="190538" y="630107"/>
                    <a:pt x="190786" y="657853"/>
                  </a:cubicBezTo>
                  <a:cubicBezTo>
                    <a:pt x="190786" y="685095"/>
                    <a:pt x="192881" y="685380"/>
                    <a:pt x="183833" y="708812"/>
                  </a:cubicBezTo>
                  <a:lnTo>
                    <a:pt x="0" y="732053"/>
                  </a:lnTo>
                  <a:cubicBezTo>
                    <a:pt x="5049" y="714146"/>
                    <a:pt x="128493" y="685000"/>
                    <a:pt x="127159" y="66242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5" name="任意多边形: 形状 1584"/>
            <p:cNvSpPr/>
            <p:nvPr>
              <p:custDataLst>
                <p:tags r:id="rId125"/>
              </p:custDataLst>
            </p:nvPr>
          </p:nvSpPr>
          <p:spPr>
            <a:xfrm>
              <a:off x="8093678" y="2420361"/>
              <a:ext cx="234599" cy="96809"/>
            </a:xfrm>
            <a:custGeom>
              <a:avLst/>
              <a:gdLst>
                <a:gd name="connsiteX0" fmla="*/ 230220 w 234599"/>
                <a:gd name="connsiteY0" fmla="*/ 4763 h 96809"/>
                <a:gd name="connsiteX1" fmla="*/ 0 w 234599"/>
                <a:gd name="connsiteY1" fmla="*/ 0 h 96809"/>
                <a:gd name="connsiteX2" fmla="*/ 27337 w 234599"/>
                <a:gd name="connsiteY2" fmla="*/ 52102 h 96809"/>
                <a:gd name="connsiteX3" fmla="*/ 74962 w 234599"/>
                <a:gd name="connsiteY3" fmla="*/ 91249 h 96809"/>
                <a:gd name="connsiteX4" fmla="*/ 141637 w 234599"/>
                <a:gd name="connsiteY4" fmla="*/ 94012 h 96809"/>
                <a:gd name="connsiteX5" fmla="*/ 202597 w 234599"/>
                <a:gd name="connsiteY5" fmla="*/ 64865 h 96809"/>
                <a:gd name="connsiteX6" fmla="*/ 234220 w 234599"/>
                <a:gd name="connsiteY6" fmla="*/ 7048 h 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99" h="96809">
                  <a:moveTo>
                    <a:pt x="230220" y="4763"/>
                  </a:moveTo>
                  <a:cubicBezTo>
                    <a:pt x="161925" y="43815"/>
                    <a:pt x="58770" y="52388"/>
                    <a:pt x="0" y="0"/>
                  </a:cubicBezTo>
                  <a:cubicBezTo>
                    <a:pt x="0" y="20098"/>
                    <a:pt x="14002" y="37052"/>
                    <a:pt x="27337" y="52102"/>
                  </a:cubicBezTo>
                  <a:cubicBezTo>
                    <a:pt x="39996" y="68638"/>
                    <a:pt x="56293" y="82035"/>
                    <a:pt x="74962" y="91249"/>
                  </a:cubicBezTo>
                  <a:cubicBezTo>
                    <a:pt x="95917" y="99536"/>
                    <a:pt x="119349" y="96869"/>
                    <a:pt x="141637" y="94012"/>
                  </a:cubicBezTo>
                  <a:cubicBezTo>
                    <a:pt x="165154" y="93303"/>
                    <a:pt x="187281" y="82723"/>
                    <a:pt x="202597" y="64865"/>
                  </a:cubicBezTo>
                  <a:cubicBezTo>
                    <a:pt x="219361" y="49244"/>
                    <a:pt x="237458" y="29718"/>
                    <a:pt x="234220" y="7048"/>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6" name="任意多边形: 形状 1585"/>
            <p:cNvSpPr/>
            <p:nvPr>
              <p:custDataLst>
                <p:tags r:id="rId126"/>
              </p:custDataLst>
            </p:nvPr>
          </p:nvSpPr>
          <p:spPr>
            <a:xfrm>
              <a:off x="8322564" y="2417779"/>
              <a:ext cx="171354" cy="107066"/>
            </a:xfrm>
            <a:custGeom>
              <a:avLst/>
              <a:gdLst>
                <a:gd name="connsiteX0" fmla="*/ 0 w 171354"/>
                <a:gd name="connsiteY0" fmla="*/ 11630 h 107066"/>
                <a:gd name="connsiteX1" fmla="*/ 53816 w 171354"/>
                <a:gd name="connsiteY1" fmla="*/ 75638 h 107066"/>
                <a:gd name="connsiteX2" fmla="*/ 132493 w 171354"/>
                <a:gd name="connsiteY2" fmla="*/ 105642 h 107066"/>
                <a:gd name="connsiteX3" fmla="*/ 171355 w 171354"/>
                <a:gd name="connsiteY3" fmla="*/ 98308 h 107066"/>
                <a:gd name="connsiteX4" fmla="*/ 71056 w 171354"/>
                <a:gd name="connsiteY4" fmla="*/ 17726 h 107066"/>
                <a:gd name="connsiteX5" fmla="*/ 38005 w 171354"/>
                <a:gd name="connsiteY5" fmla="*/ 2105 h 107066"/>
                <a:gd name="connsiteX6" fmla="*/ 2286 w 171354"/>
                <a:gd name="connsiteY6" fmla="*/ 4677 h 10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354" h="107066">
                  <a:moveTo>
                    <a:pt x="0" y="11630"/>
                  </a:moveTo>
                  <a:cubicBezTo>
                    <a:pt x="11192" y="37832"/>
                    <a:pt x="29927" y="60113"/>
                    <a:pt x="53816" y="75638"/>
                  </a:cubicBezTo>
                  <a:cubicBezTo>
                    <a:pt x="77648" y="91039"/>
                    <a:pt x="104460" y="101262"/>
                    <a:pt x="132493" y="105642"/>
                  </a:cubicBezTo>
                  <a:cubicBezTo>
                    <a:pt x="146113" y="108023"/>
                    <a:pt x="162116" y="108500"/>
                    <a:pt x="171355" y="98308"/>
                  </a:cubicBezTo>
                  <a:cubicBezTo>
                    <a:pt x="141465" y="67317"/>
                    <a:pt x="107756" y="40241"/>
                    <a:pt x="71056" y="17726"/>
                  </a:cubicBezTo>
                  <a:cubicBezTo>
                    <a:pt x="60855" y="10947"/>
                    <a:pt x="49720" y="5686"/>
                    <a:pt x="38005" y="2105"/>
                  </a:cubicBezTo>
                  <a:cubicBezTo>
                    <a:pt x="26184" y="-1413"/>
                    <a:pt x="13478" y="-499"/>
                    <a:pt x="2286" y="4677"/>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7" name="任意多边形: 形状 1586"/>
            <p:cNvSpPr/>
            <p:nvPr>
              <p:custDataLst>
                <p:tags r:id="rId127"/>
              </p:custDataLst>
            </p:nvPr>
          </p:nvSpPr>
          <p:spPr>
            <a:xfrm>
              <a:off x="8159114" y="2442364"/>
              <a:ext cx="165370" cy="69723"/>
            </a:xfrm>
            <a:custGeom>
              <a:avLst/>
              <a:gdLst>
                <a:gd name="connsiteX0" fmla="*/ 0 w 165370"/>
                <a:gd name="connsiteY0" fmla="*/ 28004 h 69723"/>
                <a:gd name="connsiteX1" fmla="*/ 23813 w 165370"/>
                <a:gd name="connsiteY1" fmla="*/ 46482 h 69723"/>
                <a:gd name="connsiteX2" fmla="*/ 52388 w 165370"/>
                <a:gd name="connsiteY2" fmla="*/ 61913 h 69723"/>
                <a:gd name="connsiteX3" fmla="*/ 90488 w 165370"/>
                <a:gd name="connsiteY3" fmla="*/ 61913 h 69723"/>
                <a:gd name="connsiteX4" fmla="*/ 126968 w 165370"/>
                <a:gd name="connsiteY4" fmla="*/ 47149 h 69723"/>
                <a:gd name="connsiteX5" fmla="*/ 150972 w 165370"/>
                <a:gd name="connsiteY5" fmla="*/ 26098 h 69723"/>
                <a:gd name="connsiteX6" fmla="*/ 165354 w 165370"/>
                <a:gd name="connsiteY6" fmla="*/ 0 h 69723"/>
                <a:gd name="connsiteX7" fmla="*/ 163925 w 165370"/>
                <a:gd name="connsiteY7" fmla="*/ 8096 h 69723"/>
                <a:gd name="connsiteX8" fmla="*/ 153829 w 165370"/>
                <a:gd name="connsiteY8" fmla="*/ 28194 h 69723"/>
                <a:gd name="connsiteX9" fmla="*/ 129445 w 165370"/>
                <a:gd name="connsiteY9" fmla="*/ 51054 h 69723"/>
                <a:gd name="connsiteX10" fmla="*/ 91345 w 165370"/>
                <a:gd name="connsiteY10" fmla="*/ 66675 h 69723"/>
                <a:gd name="connsiteX11" fmla="*/ 70199 w 165370"/>
                <a:gd name="connsiteY11" fmla="*/ 69723 h 69723"/>
                <a:gd name="connsiteX12" fmla="*/ 50388 w 165370"/>
                <a:gd name="connsiteY12" fmla="*/ 65723 h 69723"/>
                <a:gd name="connsiteX13" fmla="*/ 21813 w 165370"/>
                <a:gd name="connsiteY13" fmla="*/ 48863 h 69723"/>
                <a:gd name="connsiteX14" fmla="*/ 5144 w 165370"/>
                <a:gd name="connsiteY14" fmla="*/ 34004 h 69723"/>
                <a:gd name="connsiteX15" fmla="*/ 0 w 165370"/>
                <a:gd name="connsiteY15" fmla="*/ 28004 h 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370" h="69723">
                  <a:moveTo>
                    <a:pt x="0" y="28004"/>
                  </a:moveTo>
                  <a:cubicBezTo>
                    <a:pt x="571" y="27337"/>
                    <a:pt x="8573" y="35909"/>
                    <a:pt x="23813" y="46482"/>
                  </a:cubicBezTo>
                  <a:cubicBezTo>
                    <a:pt x="32785" y="52594"/>
                    <a:pt x="42358" y="57765"/>
                    <a:pt x="52388" y="61913"/>
                  </a:cubicBezTo>
                  <a:cubicBezTo>
                    <a:pt x="64741" y="66079"/>
                    <a:pt x="78134" y="66079"/>
                    <a:pt x="90488" y="61913"/>
                  </a:cubicBezTo>
                  <a:cubicBezTo>
                    <a:pt x="103347" y="58930"/>
                    <a:pt x="115653" y="53949"/>
                    <a:pt x="126968" y="47149"/>
                  </a:cubicBezTo>
                  <a:cubicBezTo>
                    <a:pt x="136160" y="41619"/>
                    <a:pt x="144285" y="34489"/>
                    <a:pt x="150972" y="26098"/>
                  </a:cubicBezTo>
                  <a:cubicBezTo>
                    <a:pt x="156877" y="18058"/>
                    <a:pt x="161706" y="9286"/>
                    <a:pt x="165354" y="0"/>
                  </a:cubicBezTo>
                  <a:cubicBezTo>
                    <a:pt x="165468" y="2771"/>
                    <a:pt x="164983" y="5534"/>
                    <a:pt x="163925" y="8096"/>
                  </a:cubicBezTo>
                  <a:cubicBezTo>
                    <a:pt x="161649" y="15288"/>
                    <a:pt x="158239" y="22071"/>
                    <a:pt x="153829" y="28194"/>
                  </a:cubicBezTo>
                  <a:cubicBezTo>
                    <a:pt x="147171" y="37245"/>
                    <a:pt x="138903" y="44993"/>
                    <a:pt x="129445" y="51054"/>
                  </a:cubicBezTo>
                  <a:cubicBezTo>
                    <a:pt x="117700" y="58337"/>
                    <a:pt x="104823" y="63616"/>
                    <a:pt x="91345" y="66675"/>
                  </a:cubicBezTo>
                  <a:cubicBezTo>
                    <a:pt x="84440" y="68527"/>
                    <a:pt x="77343" y="69550"/>
                    <a:pt x="70199" y="69723"/>
                  </a:cubicBezTo>
                  <a:cubicBezTo>
                    <a:pt x="63389" y="69750"/>
                    <a:pt x="56655" y="68388"/>
                    <a:pt x="50388" y="65723"/>
                  </a:cubicBezTo>
                  <a:cubicBezTo>
                    <a:pt x="40205" y="61293"/>
                    <a:pt x="30614" y="55631"/>
                    <a:pt x="21813" y="48863"/>
                  </a:cubicBezTo>
                  <a:cubicBezTo>
                    <a:pt x="15840" y="44394"/>
                    <a:pt x="10268" y="39423"/>
                    <a:pt x="5144" y="34004"/>
                  </a:cubicBezTo>
                  <a:cubicBezTo>
                    <a:pt x="3096" y="32314"/>
                    <a:pt x="1362" y="30284"/>
                    <a:pt x="0" y="28004"/>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8" name="任意多边形: 形状 1587"/>
            <p:cNvSpPr/>
            <p:nvPr>
              <p:custDataLst>
                <p:tags r:id="rId128"/>
              </p:custDataLst>
            </p:nvPr>
          </p:nvSpPr>
          <p:spPr>
            <a:xfrm>
              <a:off x="8106917" y="2445031"/>
              <a:ext cx="82581" cy="57582"/>
            </a:xfrm>
            <a:custGeom>
              <a:avLst/>
              <a:gdLst>
                <a:gd name="connsiteX0" fmla="*/ 0 w 82581"/>
                <a:gd name="connsiteY0" fmla="*/ 0 h 57582"/>
                <a:gd name="connsiteX1" fmla="*/ 7620 w 82581"/>
                <a:gd name="connsiteY1" fmla="*/ 15050 h 57582"/>
                <a:gd name="connsiteX2" fmla="*/ 15050 w 82581"/>
                <a:gd name="connsiteY2" fmla="*/ 31052 h 57582"/>
                <a:gd name="connsiteX3" fmla="*/ 30194 w 82581"/>
                <a:gd name="connsiteY3" fmla="*/ 45244 h 57582"/>
                <a:gd name="connsiteX4" fmla="*/ 67627 w 82581"/>
                <a:gd name="connsiteY4" fmla="*/ 53435 h 57582"/>
                <a:gd name="connsiteX5" fmla="*/ 82582 w 82581"/>
                <a:gd name="connsiteY5" fmla="*/ 48292 h 57582"/>
                <a:gd name="connsiteX6" fmla="*/ 79820 w 82581"/>
                <a:gd name="connsiteY6" fmla="*/ 52006 h 57582"/>
                <a:gd name="connsiteX7" fmla="*/ 68104 w 82581"/>
                <a:gd name="connsiteY7" fmla="*/ 56864 h 57582"/>
                <a:gd name="connsiteX8" fmla="*/ 27718 w 82581"/>
                <a:gd name="connsiteY8" fmla="*/ 49530 h 57582"/>
                <a:gd name="connsiteX9" fmla="*/ 11144 w 82581"/>
                <a:gd name="connsiteY9" fmla="*/ 33338 h 57582"/>
                <a:gd name="connsiteX10" fmla="*/ 4286 w 82581"/>
                <a:gd name="connsiteY10" fmla="*/ 16192 h 57582"/>
                <a:gd name="connsiteX11" fmla="*/ 0 w 82581"/>
                <a:gd name="connsiteY11" fmla="*/ 0 h 5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581" h="57582">
                  <a:moveTo>
                    <a:pt x="0" y="0"/>
                  </a:moveTo>
                  <a:cubicBezTo>
                    <a:pt x="3629" y="4384"/>
                    <a:pt x="6239" y="9527"/>
                    <a:pt x="7620" y="15050"/>
                  </a:cubicBezTo>
                  <a:cubicBezTo>
                    <a:pt x="9611" y="20597"/>
                    <a:pt x="12097" y="25953"/>
                    <a:pt x="15050" y="31052"/>
                  </a:cubicBezTo>
                  <a:cubicBezTo>
                    <a:pt x="18878" y="36931"/>
                    <a:pt x="24079" y="41800"/>
                    <a:pt x="30194" y="45244"/>
                  </a:cubicBezTo>
                  <a:cubicBezTo>
                    <a:pt x="41643" y="51476"/>
                    <a:pt x="54626" y="54317"/>
                    <a:pt x="67627" y="53435"/>
                  </a:cubicBezTo>
                  <a:cubicBezTo>
                    <a:pt x="72962" y="53007"/>
                    <a:pt x="78105" y="51238"/>
                    <a:pt x="82582" y="48292"/>
                  </a:cubicBezTo>
                  <a:cubicBezTo>
                    <a:pt x="82582" y="48292"/>
                    <a:pt x="82582" y="50102"/>
                    <a:pt x="79820" y="52006"/>
                  </a:cubicBezTo>
                  <a:cubicBezTo>
                    <a:pt x="76410" y="54627"/>
                    <a:pt x="72371" y="56302"/>
                    <a:pt x="68104" y="56864"/>
                  </a:cubicBezTo>
                  <a:cubicBezTo>
                    <a:pt x="54197" y="58977"/>
                    <a:pt x="39986" y="56397"/>
                    <a:pt x="27718" y="49530"/>
                  </a:cubicBezTo>
                  <a:cubicBezTo>
                    <a:pt x="20879" y="45666"/>
                    <a:pt x="15164" y="40085"/>
                    <a:pt x="11144" y="33338"/>
                  </a:cubicBezTo>
                  <a:cubicBezTo>
                    <a:pt x="8191" y="27914"/>
                    <a:pt x="5886" y="22159"/>
                    <a:pt x="4286" y="16192"/>
                  </a:cubicBezTo>
                  <a:cubicBezTo>
                    <a:pt x="2457" y="10911"/>
                    <a:pt x="1019" y="5498"/>
                    <a:pt x="0"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9" name="任意多边形: 形状 1588"/>
            <p:cNvSpPr/>
            <p:nvPr>
              <p:custDataLst>
                <p:tags r:id="rId129"/>
              </p:custDataLst>
            </p:nvPr>
          </p:nvSpPr>
          <p:spPr>
            <a:xfrm>
              <a:off x="8074620" y="2438935"/>
              <a:ext cx="42203" cy="35247"/>
            </a:xfrm>
            <a:custGeom>
              <a:avLst/>
              <a:gdLst>
                <a:gd name="connsiteX0" fmla="*/ 770 w 42203"/>
                <a:gd name="connsiteY0" fmla="*/ 0 h 35247"/>
                <a:gd name="connsiteX1" fmla="*/ 15820 w 42203"/>
                <a:gd name="connsiteY1" fmla="*/ 23908 h 35247"/>
                <a:gd name="connsiteX2" fmla="*/ 42203 w 42203"/>
                <a:gd name="connsiteY2" fmla="*/ 33433 h 35247"/>
                <a:gd name="connsiteX3" fmla="*/ 33250 w 42203"/>
                <a:gd name="connsiteY3" fmla="*/ 35242 h 35247"/>
                <a:gd name="connsiteX4" fmla="*/ 770 w 42203"/>
                <a:gd name="connsiteY4" fmla="*/ 8763 h 35247"/>
                <a:gd name="connsiteX5" fmla="*/ 770 w 42203"/>
                <a:gd name="connsiteY5" fmla="*/ 0 h 3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 h="35247">
                  <a:moveTo>
                    <a:pt x="770" y="0"/>
                  </a:moveTo>
                  <a:cubicBezTo>
                    <a:pt x="3790" y="9063"/>
                    <a:pt x="8952" y="17264"/>
                    <a:pt x="15820" y="23908"/>
                  </a:cubicBezTo>
                  <a:cubicBezTo>
                    <a:pt x="23763" y="29066"/>
                    <a:pt x="32793" y="32325"/>
                    <a:pt x="42203" y="33433"/>
                  </a:cubicBezTo>
                  <a:cubicBezTo>
                    <a:pt x="42203" y="34004"/>
                    <a:pt x="38965" y="35338"/>
                    <a:pt x="33250" y="35242"/>
                  </a:cubicBezTo>
                  <a:cubicBezTo>
                    <a:pt x="17791" y="34481"/>
                    <a:pt x="4628" y="23750"/>
                    <a:pt x="770" y="8763"/>
                  </a:cubicBezTo>
                  <a:cubicBezTo>
                    <a:pt x="-564" y="3619"/>
                    <a:pt x="103" y="95"/>
                    <a:pt x="770"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0" name="任意多边形: 形状 1589"/>
            <p:cNvSpPr/>
            <p:nvPr>
              <p:custDataLst>
                <p:tags r:id="rId130"/>
              </p:custDataLst>
            </p:nvPr>
          </p:nvSpPr>
          <p:spPr>
            <a:xfrm>
              <a:off x="8164544" y="2421980"/>
              <a:ext cx="156604" cy="32810"/>
            </a:xfrm>
            <a:custGeom>
              <a:avLst/>
              <a:gdLst>
                <a:gd name="connsiteX0" fmla="*/ 0 w 156604"/>
                <a:gd name="connsiteY0" fmla="*/ 30194 h 32810"/>
                <a:gd name="connsiteX1" fmla="*/ 23336 w 156604"/>
                <a:gd name="connsiteY1" fmla="*/ 28480 h 32810"/>
                <a:gd name="connsiteX2" fmla="*/ 76962 w 156604"/>
                <a:gd name="connsiteY2" fmla="*/ 10668 h 32810"/>
                <a:gd name="connsiteX3" fmla="*/ 134112 w 156604"/>
                <a:gd name="connsiteY3" fmla="*/ 191 h 32810"/>
                <a:gd name="connsiteX4" fmla="*/ 151162 w 156604"/>
                <a:gd name="connsiteY4" fmla="*/ 4763 h 32810"/>
                <a:gd name="connsiteX5" fmla="*/ 156591 w 156604"/>
                <a:gd name="connsiteY5" fmla="*/ 8287 h 32810"/>
                <a:gd name="connsiteX6" fmla="*/ 133826 w 156604"/>
                <a:gd name="connsiteY6" fmla="*/ 3715 h 32810"/>
                <a:gd name="connsiteX7" fmla="*/ 79248 w 156604"/>
                <a:gd name="connsiteY7" fmla="*/ 15336 h 32810"/>
                <a:gd name="connsiteX8" fmla="*/ 24289 w 156604"/>
                <a:gd name="connsiteY8" fmla="*/ 32004 h 32810"/>
                <a:gd name="connsiteX9" fmla="*/ 0 w 156604"/>
                <a:gd name="connsiteY9" fmla="*/ 30194 h 3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04" h="32810">
                  <a:moveTo>
                    <a:pt x="0" y="30194"/>
                  </a:moveTo>
                  <a:cubicBezTo>
                    <a:pt x="0" y="29242"/>
                    <a:pt x="9525" y="30956"/>
                    <a:pt x="23336" y="28480"/>
                  </a:cubicBezTo>
                  <a:cubicBezTo>
                    <a:pt x="41777" y="24399"/>
                    <a:pt x="59741" y="18430"/>
                    <a:pt x="76962" y="10668"/>
                  </a:cubicBezTo>
                  <a:cubicBezTo>
                    <a:pt x="94907" y="2692"/>
                    <a:pt x="114500" y="-899"/>
                    <a:pt x="134112" y="191"/>
                  </a:cubicBezTo>
                  <a:cubicBezTo>
                    <a:pt x="140008" y="777"/>
                    <a:pt x="145761" y="2322"/>
                    <a:pt x="151162" y="4763"/>
                  </a:cubicBezTo>
                  <a:cubicBezTo>
                    <a:pt x="154877" y="6572"/>
                    <a:pt x="156782" y="8001"/>
                    <a:pt x="156591" y="8287"/>
                  </a:cubicBezTo>
                  <a:cubicBezTo>
                    <a:pt x="149180" y="5989"/>
                    <a:pt x="141551" y="4456"/>
                    <a:pt x="133826" y="3715"/>
                  </a:cubicBezTo>
                  <a:cubicBezTo>
                    <a:pt x="115024" y="3769"/>
                    <a:pt x="96441" y="7726"/>
                    <a:pt x="79248" y="15336"/>
                  </a:cubicBezTo>
                  <a:cubicBezTo>
                    <a:pt x="61732" y="23250"/>
                    <a:pt x="43253" y="28852"/>
                    <a:pt x="24289" y="32004"/>
                  </a:cubicBezTo>
                  <a:cubicBezTo>
                    <a:pt x="16173" y="33517"/>
                    <a:pt x="7801" y="32893"/>
                    <a:pt x="0" y="30194"/>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1" name="任意多边形: 形状 1590"/>
            <p:cNvSpPr/>
            <p:nvPr>
              <p:custDataLst>
                <p:tags r:id="rId131"/>
              </p:custDataLst>
            </p:nvPr>
          </p:nvSpPr>
          <p:spPr>
            <a:xfrm>
              <a:off x="8126634" y="2429628"/>
              <a:ext cx="73342" cy="15028"/>
            </a:xfrm>
            <a:custGeom>
              <a:avLst/>
              <a:gdLst>
                <a:gd name="connsiteX0" fmla="*/ 0 w 73342"/>
                <a:gd name="connsiteY0" fmla="*/ 14831 h 15028"/>
                <a:gd name="connsiteX1" fmla="*/ 9525 w 73342"/>
                <a:gd name="connsiteY1" fmla="*/ 8735 h 15028"/>
                <a:gd name="connsiteX2" fmla="*/ 36290 w 73342"/>
                <a:gd name="connsiteY2" fmla="*/ 67 h 15028"/>
                <a:gd name="connsiteX3" fmla="*/ 63818 w 73342"/>
                <a:gd name="connsiteY3" fmla="*/ 6258 h 15028"/>
                <a:gd name="connsiteX4" fmla="*/ 73343 w 73342"/>
                <a:gd name="connsiteY4" fmla="*/ 13688 h 15028"/>
                <a:gd name="connsiteX5" fmla="*/ 62865 w 73342"/>
                <a:gd name="connsiteY5" fmla="*/ 9401 h 15028"/>
                <a:gd name="connsiteX6" fmla="*/ 37052 w 73342"/>
                <a:gd name="connsiteY6" fmla="*/ 5020 h 15028"/>
                <a:gd name="connsiteX7" fmla="*/ 11620 w 73342"/>
                <a:gd name="connsiteY7" fmla="*/ 11878 h 15028"/>
                <a:gd name="connsiteX8" fmla="*/ 0 w 73342"/>
                <a:gd name="connsiteY8" fmla="*/ 14831 h 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42" h="15028">
                  <a:moveTo>
                    <a:pt x="0" y="14831"/>
                  </a:moveTo>
                  <a:cubicBezTo>
                    <a:pt x="0" y="14164"/>
                    <a:pt x="3715" y="12449"/>
                    <a:pt x="9525" y="8735"/>
                  </a:cubicBezTo>
                  <a:cubicBezTo>
                    <a:pt x="17536" y="3564"/>
                    <a:pt x="26765" y="576"/>
                    <a:pt x="36290" y="67"/>
                  </a:cubicBezTo>
                  <a:cubicBezTo>
                    <a:pt x="45863" y="-416"/>
                    <a:pt x="55379" y="1725"/>
                    <a:pt x="63818" y="6258"/>
                  </a:cubicBezTo>
                  <a:cubicBezTo>
                    <a:pt x="70295" y="9782"/>
                    <a:pt x="73343" y="13211"/>
                    <a:pt x="73343" y="13688"/>
                  </a:cubicBezTo>
                  <a:cubicBezTo>
                    <a:pt x="73343" y="14164"/>
                    <a:pt x="69152" y="11878"/>
                    <a:pt x="62865" y="9401"/>
                  </a:cubicBezTo>
                  <a:cubicBezTo>
                    <a:pt x="54654" y="6183"/>
                    <a:pt x="45863" y="4691"/>
                    <a:pt x="37052" y="5020"/>
                  </a:cubicBezTo>
                  <a:cubicBezTo>
                    <a:pt x="28204" y="5567"/>
                    <a:pt x="19545" y="7899"/>
                    <a:pt x="11620" y="11878"/>
                  </a:cubicBezTo>
                  <a:cubicBezTo>
                    <a:pt x="4763" y="14831"/>
                    <a:pt x="191" y="15402"/>
                    <a:pt x="0" y="1483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2" name="任意多边形: 形状 1591"/>
            <p:cNvSpPr/>
            <p:nvPr>
              <p:custDataLst>
                <p:tags r:id="rId132"/>
              </p:custDataLst>
            </p:nvPr>
          </p:nvSpPr>
          <p:spPr>
            <a:xfrm>
              <a:off x="8089582" y="2414937"/>
              <a:ext cx="55721" cy="16377"/>
            </a:xfrm>
            <a:custGeom>
              <a:avLst/>
              <a:gdLst>
                <a:gd name="connsiteX0" fmla="*/ 0 w 55721"/>
                <a:gd name="connsiteY0" fmla="*/ 5329 h 16377"/>
                <a:gd name="connsiteX1" fmla="*/ 55722 w 55721"/>
                <a:gd name="connsiteY1" fmla="*/ 16378 h 16377"/>
                <a:gd name="connsiteX2" fmla="*/ 28861 w 55721"/>
                <a:gd name="connsiteY2" fmla="*/ 5710 h 16377"/>
                <a:gd name="connsiteX3" fmla="*/ 0 w 55721"/>
                <a:gd name="connsiteY3" fmla="*/ 5329 h 16377"/>
              </a:gdLst>
              <a:ahLst/>
              <a:cxnLst>
                <a:cxn ang="0">
                  <a:pos x="connsiteX0" y="connsiteY0"/>
                </a:cxn>
                <a:cxn ang="0">
                  <a:pos x="connsiteX1" y="connsiteY1"/>
                </a:cxn>
                <a:cxn ang="0">
                  <a:pos x="connsiteX2" y="connsiteY2"/>
                </a:cxn>
                <a:cxn ang="0">
                  <a:pos x="connsiteX3" y="connsiteY3"/>
                </a:cxn>
              </a:cxnLst>
              <a:rect l="l" t="t" r="r" b="b"/>
              <a:pathLst>
                <a:path w="55721" h="16377">
                  <a:moveTo>
                    <a:pt x="0" y="5329"/>
                  </a:moveTo>
                  <a:cubicBezTo>
                    <a:pt x="18822" y="-4792"/>
                    <a:pt x="42186" y="-161"/>
                    <a:pt x="55722" y="16378"/>
                  </a:cubicBezTo>
                  <a:cubicBezTo>
                    <a:pt x="47149" y="11927"/>
                    <a:pt x="38148" y="8353"/>
                    <a:pt x="28861" y="5710"/>
                  </a:cubicBezTo>
                  <a:cubicBezTo>
                    <a:pt x="19278" y="4631"/>
                    <a:pt x="9611" y="4503"/>
                    <a:pt x="0" y="5329"/>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3" name="任意多边形: 形状 1592"/>
            <p:cNvSpPr/>
            <p:nvPr>
              <p:custDataLst>
                <p:tags r:id="rId133"/>
              </p:custDataLst>
            </p:nvPr>
          </p:nvSpPr>
          <p:spPr>
            <a:xfrm>
              <a:off x="8324215" y="2407494"/>
              <a:ext cx="141816" cy="65878"/>
            </a:xfrm>
            <a:custGeom>
              <a:avLst/>
              <a:gdLst>
                <a:gd name="connsiteX0" fmla="*/ 141700 w 141816"/>
                <a:gd name="connsiteY0" fmla="*/ 64683 h 65878"/>
                <a:gd name="connsiteX1" fmla="*/ 141700 w 141816"/>
                <a:gd name="connsiteY1" fmla="*/ 64683 h 65878"/>
                <a:gd name="connsiteX2" fmla="*/ 141700 w 141816"/>
                <a:gd name="connsiteY2" fmla="*/ 65445 h 65878"/>
                <a:gd name="connsiteX3" fmla="*/ 140366 w 141816"/>
                <a:gd name="connsiteY3" fmla="*/ 65445 h 65878"/>
                <a:gd name="connsiteX4" fmla="*/ 136842 w 141816"/>
                <a:gd name="connsiteY4" fmla="*/ 61635 h 65878"/>
                <a:gd name="connsiteX5" fmla="*/ 131604 w 141816"/>
                <a:gd name="connsiteY5" fmla="*/ 55824 h 65878"/>
                <a:gd name="connsiteX6" fmla="*/ 124460 w 141816"/>
                <a:gd name="connsiteY6" fmla="*/ 48966 h 65878"/>
                <a:gd name="connsiteX7" fmla="*/ 103695 w 141816"/>
                <a:gd name="connsiteY7" fmla="*/ 30774 h 65878"/>
                <a:gd name="connsiteX8" fmla="*/ 75120 w 141816"/>
                <a:gd name="connsiteY8" fmla="*/ 13343 h 65878"/>
                <a:gd name="connsiteX9" fmla="*/ 59309 w 141816"/>
                <a:gd name="connsiteY9" fmla="*/ 6866 h 65878"/>
                <a:gd name="connsiteX10" fmla="*/ 43593 w 141816"/>
                <a:gd name="connsiteY10" fmla="*/ 4294 h 65878"/>
                <a:gd name="connsiteX11" fmla="*/ 17018 w 141816"/>
                <a:gd name="connsiteY11" fmla="*/ 7247 h 65878"/>
                <a:gd name="connsiteX12" fmla="*/ 3111 w 141816"/>
                <a:gd name="connsiteY12" fmla="*/ 18486 h 65878"/>
                <a:gd name="connsiteX13" fmla="*/ 254 w 141816"/>
                <a:gd name="connsiteY13" fmla="*/ 24582 h 65878"/>
                <a:gd name="connsiteX14" fmla="*/ 254 w 141816"/>
                <a:gd name="connsiteY14" fmla="*/ 22773 h 65878"/>
                <a:gd name="connsiteX15" fmla="*/ 1492 w 141816"/>
                <a:gd name="connsiteY15" fmla="*/ 17629 h 65878"/>
                <a:gd name="connsiteX16" fmla="*/ 15494 w 141816"/>
                <a:gd name="connsiteY16" fmla="*/ 4485 h 65878"/>
                <a:gd name="connsiteX17" fmla="*/ 44069 w 141816"/>
                <a:gd name="connsiteY17" fmla="*/ 198 h 65878"/>
                <a:gd name="connsiteX18" fmla="*/ 60738 w 141816"/>
                <a:gd name="connsiteY18" fmla="*/ 2675 h 65878"/>
                <a:gd name="connsiteX19" fmla="*/ 76835 w 141816"/>
                <a:gd name="connsiteY19" fmla="*/ 8961 h 65878"/>
                <a:gd name="connsiteX20" fmla="*/ 106077 w 141816"/>
                <a:gd name="connsiteY20" fmla="*/ 27345 h 65878"/>
                <a:gd name="connsiteX21" fmla="*/ 126460 w 141816"/>
                <a:gd name="connsiteY21" fmla="*/ 46395 h 65878"/>
                <a:gd name="connsiteX22" fmla="*/ 134080 w 141816"/>
                <a:gd name="connsiteY22" fmla="*/ 53919 h 65878"/>
                <a:gd name="connsiteX23" fmla="*/ 138938 w 141816"/>
                <a:gd name="connsiteY23" fmla="*/ 60492 h 65878"/>
                <a:gd name="connsiteX24" fmla="*/ 141605 w 141816"/>
                <a:gd name="connsiteY24" fmla="*/ 64778 h 65878"/>
                <a:gd name="connsiteX25" fmla="*/ 141605 w 141816"/>
                <a:gd name="connsiteY25" fmla="*/ 65540 h 65878"/>
                <a:gd name="connsiteX26" fmla="*/ 141605 w 141816"/>
                <a:gd name="connsiteY26" fmla="*/ 65540 h 65878"/>
                <a:gd name="connsiteX27" fmla="*/ 141700 w 141816"/>
                <a:gd name="connsiteY27" fmla="*/ 64683 h 6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816" h="65878">
                  <a:moveTo>
                    <a:pt x="141700" y="64683"/>
                  </a:moveTo>
                  <a:cubicBezTo>
                    <a:pt x="141700" y="64683"/>
                    <a:pt x="141700" y="64683"/>
                    <a:pt x="141700" y="64683"/>
                  </a:cubicBezTo>
                  <a:cubicBezTo>
                    <a:pt x="141833" y="64918"/>
                    <a:pt x="141833" y="65208"/>
                    <a:pt x="141700" y="65445"/>
                  </a:cubicBezTo>
                  <a:cubicBezTo>
                    <a:pt x="140462" y="65445"/>
                    <a:pt x="140843" y="65445"/>
                    <a:pt x="140366" y="65445"/>
                  </a:cubicBezTo>
                  <a:cubicBezTo>
                    <a:pt x="139080" y="64280"/>
                    <a:pt x="137900" y="63005"/>
                    <a:pt x="136842" y="61635"/>
                  </a:cubicBezTo>
                  <a:cubicBezTo>
                    <a:pt x="135290" y="59532"/>
                    <a:pt x="133537" y="57586"/>
                    <a:pt x="131604" y="55824"/>
                  </a:cubicBezTo>
                  <a:lnTo>
                    <a:pt x="124460" y="48966"/>
                  </a:lnTo>
                  <a:cubicBezTo>
                    <a:pt x="118459" y="43823"/>
                    <a:pt x="111506" y="37251"/>
                    <a:pt x="103695" y="30774"/>
                  </a:cubicBezTo>
                  <a:cubicBezTo>
                    <a:pt x="94790" y="24002"/>
                    <a:pt x="85217" y="18162"/>
                    <a:pt x="75120" y="13343"/>
                  </a:cubicBezTo>
                  <a:cubicBezTo>
                    <a:pt x="70063" y="10691"/>
                    <a:pt x="64776" y="8523"/>
                    <a:pt x="59309" y="6866"/>
                  </a:cubicBezTo>
                  <a:cubicBezTo>
                    <a:pt x="54156" y="5569"/>
                    <a:pt x="48898" y="4709"/>
                    <a:pt x="43593" y="4294"/>
                  </a:cubicBezTo>
                  <a:cubicBezTo>
                    <a:pt x="34629" y="3445"/>
                    <a:pt x="25581" y="4449"/>
                    <a:pt x="17018" y="7247"/>
                  </a:cubicBezTo>
                  <a:cubicBezTo>
                    <a:pt x="11103" y="9054"/>
                    <a:pt x="6121" y="13082"/>
                    <a:pt x="3111" y="18486"/>
                  </a:cubicBezTo>
                  <a:cubicBezTo>
                    <a:pt x="1111" y="22201"/>
                    <a:pt x="825" y="24678"/>
                    <a:pt x="254" y="24582"/>
                  </a:cubicBezTo>
                  <a:cubicBezTo>
                    <a:pt x="-317" y="24487"/>
                    <a:pt x="254" y="24011"/>
                    <a:pt x="254" y="22773"/>
                  </a:cubicBezTo>
                  <a:cubicBezTo>
                    <a:pt x="359" y="20998"/>
                    <a:pt x="778" y="19257"/>
                    <a:pt x="1492" y="17629"/>
                  </a:cubicBezTo>
                  <a:cubicBezTo>
                    <a:pt x="4140" y="11497"/>
                    <a:pt x="9208" y="6736"/>
                    <a:pt x="15494" y="4485"/>
                  </a:cubicBezTo>
                  <a:cubicBezTo>
                    <a:pt x="24571" y="897"/>
                    <a:pt x="34344" y="-569"/>
                    <a:pt x="44069" y="198"/>
                  </a:cubicBezTo>
                  <a:cubicBezTo>
                    <a:pt x="49689" y="490"/>
                    <a:pt x="55270" y="1320"/>
                    <a:pt x="60738" y="2675"/>
                  </a:cubicBezTo>
                  <a:cubicBezTo>
                    <a:pt x="66291" y="4251"/>
                    <a:pt x="71682" y="6356"/>
                    <a:pt x="76835" y="8961"/>
                  </a:cubicBezTo>
                  <a:cubicBezTo>
                    <a:pt x="87255" y="13955"/>
                    <a:pt x="97066" y="20123"/>
                    <a:pt x="106077" y="27345"/>
                  </a:cubicBezTo>
                  <a:cubicBezTo>
                    <a:pt x="114173" y="34393"/>
                    <a:pt x="120650" y="41061"/>
                    <a:pt x="126460" y="46395"/>
                  </a:cubicBezTo>
                  <a:lnTo>
                    <a:pt x="134080" y="53919"/>
                  </a:lnTo>
                  <a:cubicBezTo>
                    <a:pt x="135918" y="55937"/>
                    <a:pt x="137547" y="58139"/>
                    <a:pt x="138938" y="60492"/>
                  </a:cubicBezTo>
                  <a:lnTo>
                    <a:pt x="141605" y="64778"/>
                  </a:lnTo>
                  <a:cubicBezTo>
                    <a:pt x="141605" y="64778"/>
                    <a:pt x="142081" y="64778"/>
                    <a:pt x="141605" y="65540"/>
                  </a:cubicBezTo>
                  <a:cubicBezTo>
                    <a:pt x="141129" y="66302"/>
                    <a:pt x="141605" y="65540"/>
                    <a:pt x="141605" y="65540"/>
                  </a:cubicBezTo>
                  <a:cubicBezTo>
                    <a:pt x="141605" y="65540"/>
                    <a:pt x="141605" y="64778"/>
                    <a:pt x="141700" y="64683"/>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4" name="任意多边形: 形状 1593"/>
            <p:cNvSpPr/>
            <p:nvPr>
              <p:custDataLst>
                <p:tags r:id="rId134"/>
              </p:custDataLst>
            </p:nvPr>
          </p:nvSpPr>
          <p:spPr>
            <a:xfrm>
              <a:off x="8456290" y="2505045"/>
              <a:ext cx="23014" cy="16544"/>
            </a:xfrm>
            <a:custGeom>
              <a:avLst/>
              <a:gdLst>
                <a:gd name="connsiteX0" fmla="*/ 22770 w 23014"/>
                <a:gd name="connsiteY0" fmla="*/ 89 h 16544"/>
                <a:gd name="connsiteX1" fmla="*/ 14197 w 23014"/>
                <a:gd name="connsiteY1" fmla="*/ 11995 h 16544"/>
                <a:gd name="connsiteX2" fmla="*/ 5 w 23014"/>
                <a:gd name="connsiteY2" fmla="*/ 15900 h 16544"/>
                <a:gd name="connsiteX3" fmla="*/ 11340 w 23014"/>
                <a:gd name="connsiteY3" fmla="*/ 7899 h 16544"/>
                <a:gd name="connsiteX4" fmla="*/ 22770 w 23014"/>
                <a:gd name="connsiteY4" fmla="*/ 89 h 1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4" h="16544">
                  <a:moveTo>
                    <a:pt x="22770" y="89"/>
                  </a:moveTo>
                  <a:cubicBezTo>
                    <a:pt x="23913" y="755"/>
                    <a:pt x="21055" y="7232"/>
                    <a:pt x="14197" y="11995"/>
                  </a:cubicBezTo>
                  <a:cubicBezTo>
                    <a:pt x="7339" y="16757"/>
                    <a:pt x="195" y="17234"/>
                    <a:pt x="5" y="15900"/>
                  </a:cubicBezTo>
                  <a:cubicBezTo>
                    <a:pt x="-185" y="14567"/>
                    <a:pt x="5339" y="12185"/>
                    <a:pt x="11340" y="7899"/>
                  </a:cubicBezTo>
                  <a:cubicBezTo>
                    <a:pt x="17340" y="3613"/>
                    <a:pt x="21627" y="-673"/>
                    <a:pt x="22770" y="89"/>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5" name="任意多边形: 形状 1594"/>
            <p:cNvSpPr/>
            <p:nvPr>
              <p:custDataLst>
                <p:tags r:id="rId135"/>
              </p:custDataLst>
            </p:nvPr>
          </p:nvSpPr>
          <p:spPr>
            <a:xfrm>
              <a:off x="8459568" y="2508919"/>
              <a:ext cx="68831" cy="25488"/>
            </a:xfrm>
            <a:custGeom>
              <a:avLst/>
              <a:gdLst>
                <a:gd name="connsiteX0" fmla="*/ 68831 w 68831"/>
                <a:gd name="connsiteY0" fmla="*/ 25 h 25488"/>
                <a:gd name="connsiteX1" fmla="*/ 63116 w 68831"/>
                <a:gd name="connsiteY1" fmla="*/ 11074 h 25488"/>
                <a:gd name="connsiteX2" fmla="*/ 36732 w 68831"/>
                <a:gd name="connsiteY2" fmla="*/ 25266 h 25488"/>
                <a:gd name="connsiteX3" fmla="*/ 8157 w 68831"/>
                <a:gd name="connsiteY3" fmla="*/ 17646 h 25488"/>
                <a:gd name="connsiteX4" fmla="*/ 61 w 68831"/>
                <a:gd name="connsiteY4" fmla="*/ 8121 h 25488"/>
                <a:gd name="connsiteX5" fmla="*/ 9586 w 68831"/>
                <a:gd name="connsiteY5" fmla="*/ 14503 h 25488"/>
                <a:gd name="connsiteX6" fmla="*/ 36160 w 68831"/>
                <a:gd name="connsiteY6" fmla="*/ 20122 h 25488"/>
                <a:gd name="connsiteX7" fmla="*/ 60640 w 68831"/>
                <a:gd name="connsiteY7" fmla="*/ 8407 h 25488"/>
                <a:gd name="connsiteX8" fmla="*/ 68831 w 68831"/>
                <a:gd name="connsiteY8" fmla="*/ 25 h 2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31" h="25488">
                  <a:moveTo>
                    <a:pt x="68831" y="25"/>
                  </a:moveTo>
                  <a:cubicBezTo>
                    <a:pt x="68831" y="25"/>
                    <a:pt x="68164" y="5073"/>
                    <a:pt x="63116" y="11074"/>
                  </a:cubicBezTo>
                  <a:cubicBezTo>
                    <a:pt x="56353" y="18873"/>
                    <a:pt x="46971" y="23922"/>
                    <a:pt x="36732" y="25266"/>
                  </a:cubicBezTo>
                  <a:cubicBezTo>
                    <a:pt x="26597" y="26318"/>
                    <a:pt x="16424" y="23607"/>
                    <a:pt x="8157" y="17646"/>
                  </a:cubicBezTo>
                  <a:cubicBezTo>
                    <a:pt x="1871" y="13074"/>
                    <a:pt x="-416" y="8692"/>
                    <a:pt x="61" y="8121"/>
                  </a:cubicBezTo>
                  <a:cubicBezTo>
                    <a:pt x="537" y="7549"/>
                    <a:pt x="3775" y="11074"/>
                    <a:pt x="9586" y="14503"/>
                  </a:cubicBezTo>
                  <a:cubicBezTo>
                    <a:pt x="17634" y="19132"/>
                    <a:pt x="26931" y="21099"/>
                    <a:pt x="36160" y="20122"/>
                  </a:cubicBezTo>
                  <a:cubicBezTo>
                    <a:pt x="45362" y="18925"/>
                    <a:pt x="53934" y="14821"/>
                    <a:pt x="60640" y="8407"/>
                  </a:cubicBezTo>
                  <a:cubicBezTo>
                    <a:pt x="65783" y="3739"/>
                    <a:pt x="68069" y="-356"/>
                    <a:pt x="68831" y="25"/>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6" name="任意多边形: 形状 1595"/>
            <p:cNvSpPr/>
            <p:nvPr>
              <p:custDataLst>
                <p:tags r:id="rId136"/>
              </p:custDataLst>
            </p:nvPr>
          </p:nvSpPr>
          <p:spPr>
            <a:xfrm>
              <a:off x="8452010" y="2455222"/>
              <a:ext cx="35230" cy="13335"/>
            </a:xfrm>
            <a:custGeom>
              <a:avLst/>
              <a:gdLst>
                <a:gd name="connsiteX0" fmla="*/ 34765 w 35230"/>
                <a:gd name="connsiteY0" fmla="*/ 13336 h 13335"/>
                <a:gd name="connsiteX1" fmla="*/ 30478 w 35230"/>
                <a:gd name="connsiteY1" fmla="*/ 9621 h 13335"/>
                <a:gd name="connsiteX2" fmla="*/ 19144 w 35230"/>
                <a:gd name="connsiteY2" fmla="*/ 5049 h 13335"/>
                <a:gd name="connsiteX3" fmla="*/ 94 w 35230"/>
                <a:gd name="connsiteY3" fmla="*/ 6097 h 13335"/>
                <a:gd name="connsiteX4" fmla="*/ 5047 w 35230"/>
                <a:gd name="connsiteY4" fmla="*/ 2572 h 13335"/>
                <a:gd name="connsiteX5" fmla="*/ 19525 w 35230"/>
                <a:gd name="connsiteY5" fmla="*/ 96 h 13335"/>
                <a:gd name="connsiteX6" fmla="*/ 32955 w 35230"/>
                <a:gd name="connsiteY6" fmla="*/ 7240 h 13335"/>
                <a:gd name="connsiteX7" fmla="*/ 34765 w 35230"/>
                <a:gd name="connsiteY7" fmla="*/ 13336 h 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30" h="13335">
                  <a:moveTo>
                    <a:pt x="34765" y="13336"/>
                  </a:moveTo>
                  <a:cubicBezTo>
                    <a:pt x="34003" y="13336"/>
                    <a:pt x="32955" y="11621"/>
                    <a:pt x="30478" y="9621"/>
                  </a:cubicBezTo>
                  <a:cubicBezTo>
                    <a:pt x="27240" y="7009"/>
                    <a:pt x="23287" y="5418"/>
                    <a:pt x="19144" y="5049"/>
                  </a:cubicBezTo>
                  <a:cubicBezTo>
                    <a:pt x="9619" y="4287"/>
                    <a:pt x="665" y="7716"/>
                    <a:pt x="94" y="6097"/>
                  </a:cubicBezTo>
                  <a:cubicBezTo>
                    <a:pt x="-478" y="4477"/>
                    <a:pt x="1618" y="4001"/>
                    <a:pt x="5047" y="2572"/>
                  </a:cubicBezTo>
                  <a:cubicBezTo>
                    <a:pt x="9590" y="548"/>
                    <a:pt x="14572" y="-303"/>
                    <a:pt x="19525" y="96"/>
                  </a:cubicBezTo>
                  <a:cubicBezTo>
                    <a:pt x="24801" y="509"/>
                    <a:pt x="29669" y="3096"/>
                    <a:pt x="32955" y="7240"/>
                  </a:cubicBezTo>
                  <a:cubicBezTo>
                    <a:pt x="35622" y="10478"/>
                    <a:pt x="35527" y="13145"/>
                    <a:pt x="34765" y="13336"/>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7" name="任意多边形: 形状 1596"/>
            <p:cNvSpPr/>
            <p:nvPr>
              <p:custDataLst>
                <p:tags r:id="rId137"/>
              </p:custDataLst>
            </p:nvPr>
          </p:nvSpPr>
          <p:spPr>
            <a:xfrm>
              <a:off x="7840014" y="3058155"/>
              <a:ext cx="289289" cy="578548"/>
            </a:xfrm>
            <a:custGeom>
              <a:avLst/>
              <a:gdLst>
                <a:gd name="connsiteX0" fmla="*/ 280524 w 289289"/>
                <a:gd name="connsiteY0" fmla="*/ 0 h 578548"/>
                <a:gd name="connsiteX1" fmla="*/ 263570 w 289289"/>
                <a:gd name="connsiteY1" fmla="*/ 165449 h 578548"/>
                <a:gd name="connsiteX2" fmla="*/ 281000 w 289289"/>
                <a:gd name="connsiteY2" fmla="*/ 206026 h 578548"/>
                <a:gd name="connsiteX3" fmla="*/ 280429 w 289289"/>
                <a:gd name="connsiteY3" fmla="*/ 294418 h 578548"/>
                <a:gd name="connsiteX4" fmla="*/ 254140 w 289289"/>
                <a:gd name="connsiteY4" fmla="*/ 348806 h 578548"/>
                <a:gd name="connsiteX5" fmla="*/ 267855 w 289289"/>
                <a:gd name="connsiteY5" fmla="*/ 461296 h 578548"/>
                <a:gd name="connsiteX6" fmla="*/ 264141 w 289289"/>
                <a:gd name="connsiteY6" fmla="*/ 572262 h 578548"/>
                <a:gd name="connsiteX7" fmla="*/ 2870 w 289289"/>
                <a:gd name="connsiteY7" fmla="*/ 578549 h 578548"/>
                <a:gd name="connsiteX8" fmla="*/ 32684 w 289289"/>
                <a:gd name="connsiteY8" fmla="*/ 497777 h 578548"/>
                <a:gd name="connsiteX9" fmla="*/ 35255 w 289289"/>
                <a:gd name="connsiteY9" fmla="*/ 483394 h 578548"/>
                <a:gd name="connsiteX10" fmla="*/ 26968 w 289289"/>
                <a:gd name="connsiteY10" fmla="*/ 469678 h 578548"/>
                <a:gd name="connsiteX11" fmla="*/ 12395 w 289289"/>
                <a:gd name="connsiteY11" fmla="*/ 384524 h 578548"/>
                <a:gd name="connsiteX12" fmla="*/ 34493 w 289289"/>
                <a:gd name="connsiteY12" fmla="*/ 361950 h 578548"/>
                <a:gd name="connsiteX13" fmla="*/ 11157 w 289289"/>
                <a:gd name="connsiteY13" fmla="*/ 259747 h 578548"/>
                <a:gd name="connsiteX14" fmla="*/ 31350 w 289289"/>
                <a:gd name="connsiteY14" fmla="*/ 218218 h 578548"/>
                <a:gd name="connsiteX15" fmla="*/ 3537 w 289289"/>
                <a:gd name="connsiteY15" fmla="*/ 157734 h 578548"/>
                <a:gd name="connsiteX16" fmla="*/ 16491 w 289289"/>
                <a:gd name="connsiteY16" fmla="*/ 93345 h 57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289" h="578548">
                  <a:moveTo>
                    <a:pt x="280524" y="0"/>
                  </a:moveTo>
                  <a:cubicBezTo>
                    <a:pt x="296621" y="90678"/>
                    <a:pt x="247282" y="108395"/>
                    <a:pt x="263570" y="165449"/>
                  </a:cubicBezTo>
                  <a:cubicBezTo>
                    <a:pt x="268685" y="179261"/>
                    <a:pt x="274495" y="192805"/>
                    <a:pt x="281000" y="206026"/>
                  </a:cubicBezTo>
                  <a:cubicBezTo>
                    <a:pt x="292249" y="234458"/>
                    <a:pt x="292039" y="266138"/>
                    <a:pt x="280429" y="294418"/>
                  </a:cubicBezTo>
                  <a:cubicBezTo>
                    <a:pt x="272713" y="313468"/>
                    <a:pt x="260140" y="329565"/>
                    <a:pt x="254140" y="348806"/>
                  </a:cubicBezTo>
                  <a:cubicBezTo>
                    <a:pt x="242805" y="385477"/>
                    <a:pt x="256807" y="424529"/>
                    <a:pt x="267855" y="461296"/>
                  </a:cubicBezTo>
                  <a:cubicBezTo>
                    <a:pt x="278905" y="498062"/>
                    <a:pt x="286239" y="540830"/>
                    <a:pt x="264141" y="572262"/>
                  </a:cubicBezTo>
                  <a:lnTo>
                    <a:pt x="2870" y="578549"/>
                  </a:lnTo>
                  <a:cubicBezTo>
                    <a:pt x="12776" y="551564"/>
                    <a:pt x="22711" y="524637"/>
                    <a:pt x="32684" y="497777"/>
                  </a:cubicBezTo>
                  <a:cubicBezTo>
                    <a:pt x="34770" y="493290"/>
                    <a:pt x="35655" y="488328"/>
                    <a:pt x="35255" y="483394"/>
                  </a:cubicBezTo>
                  <a:cubicBezTo>
                    <a:pt x="33760" y="478165"/>
                    <a:pt x="30903" y="473431"/>
                    <a:pt x="26968" y="469678"/>
                  </a:cubicBezTo>
                  <a:cubicBezTo>
                    <a:pt x="6395" y="445865"/>
                    <a:pt x="-7797" y="408527"/>
                    <a:pt x="12395" y="384524"/>
                  </a:cubicBezTo>
                  <a:cubicBezTo>
                    <a:pt x="19253" y="376428"/>
                    <a:pt x="29159" y="371094"/>
                    <a:pt x="34493" y="361950"/>
                  </a:cubicBezTo>
                  <a:cubicBezTo>
                    <a:pt x="52686" y="330422"/>
                    <a:pt x="1918" y="295275"/>
                    <a:pt x="11157" y="259747"/>
                  </a:cubicBezTo>
                  <a:cubicBezTo>
                    <a:pt x="15158" y="244697"/>
                    <a:pt x="29636" y="233648"/>
                    <a:pt x="31350" y="218218"/>
                  </a:cubicBezTo>
                  <a:cubicBezTo>
                    <a:pt x="34017" y="195739"/>
                    <a:pt x="9347" y="180118"/>
                    <a:pt x="3537" y="157734"/>
                  </a:cubicBezTo>
                  <a:cubicBezTo>
                    <a:pt x="-4112" y="135512"/>
                    <a:pt x="842" y="110881"/>
                    <a:pt x="16491" y="93345"/>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8" name="任意多边形: 形状 1597"/>
            <p:cNvSpPr/>
            <p:nvPr>
              <p:custDataLst>
                <p:tags r:id="rId138"/>
              </p:custDataLst>
            </p:nvPr>
          </p:nvSpPr>
          <p:spPr>
            <a:xfrm>
              <a:off x="8002695" y="2502657"/>
              <a:ext cx="184613" cy="713898"/>
            </a:xfrm>
            <a:custGeom>
              <a:avLst/>
              <a:gdLst>
                <a:gd name="connsiteX0" fmla="*/ 5924 w 184613"/>
                <a:gd name="connsiteY0" fmla="*/ 713899 h 713898"/>
                <a:gd name="connsiteX1" fmla="*/ 13544 w 184613"/>
                <a:gd name="connsiteY1" fmla="*/ 685324 h 713898"/>
                <a:gd name="connsiteX2" fmla="*/ 10401 w 184613"/>
                <a:gd name="connsiteY2" fmla="*/ 650462 h 713898"/>
                <a:gd name="connsiteX3" fmla="*/ 876 w 184613"/>
                <a:gd name="connsiteY3" fmla="*/ 604456 h 713898"/>
                <a:gd name="connsiteX4" fmla="*/ 4781 w 184613"/>
                <a:gd name="connsiteY4" fmla="*/ 547306 h 713898"/>
                <a:gd name="connsiteX5" fmla="*/ 25356 w 184613"/>
                <a:gd name="connsiteY5" fmla="*/ 485108 h 713898"/>
                <a:gd name="connsiteX6" fmla="*/ 49740 w 184613"/>
                <a:gd name="connsiteY6" fmla="*/ 417671 h 713898"/>
                <a:gd name="connsiteX7" fmla="*/ 57455 w 184613"/>
                <a:gd name="connsiteY7" fmla="*/ 380714 h 713898"/>
                <a:gd name="connsiteX8" fmla="*/ 58407 w 184613"/>
                <a:gd name="connsiteY8" fmla="*/ 341947 h 713898"/>
                <a:gd name="connsiteX9" fmla="*/ 51359 w 184613"/>
                <a:gd name="connsiteY9" fmla="*/ 264986 h 713898"/>
                <a:gd name="connsiteX10" fmla="*/ 54788 w 184613"/>
                <a:gd name="connsiteY10" fmla="*/ 192595 h 713898"/>
                <a:gd name="connsiteX11" fmla="*/ 84506 w 184613"/>
                <a:gd name="connsiteY11" fmla="*/ 134207 h 713898"/>
                <a:gd name="connsiteX12" fmla="*/ 125273 w 184613"/>
                <a:gd name="connsiteY12" fmla="*/ 94583 h 713898"/>
                <a:gd name="connsiteX13" fmla="*/ 170517 w 184613"/>
                <a:gd name="connsiteY13" fmla="*/ 26670 h 713898"/>
                <a:gd name="connsiteX14" fmla="*/ 180803 w 184613"/>
                <a:gd name="connsiteY14" fmla="*/ 6858 h 713898"/>
                <a:gd name="connsiteX15" fmla="*/ 184613 w 184613"/>
                <a:gd name="connsiteY15" fmla="*/ 0 h 713898"/>
                <a:gd name="connsiteX16" fmla="*/ 181661 w 184613"/>
                <a:gd name="connsiteY16" fmla="*/ 7239 h 713898"/>
                <a:gd name="connsiteX17" fmla="*/ 172136 w 184613"/>
                <a:gd name="connsiteY17" fmla="*/ 27527 h 713898"/>
                <a:gd name="connsiteX18" fmla="*/ 127749 w 184613"/>
                <a:gd name="connsiteY18" fmla="*/ 96965 h 713898"/>
                <a:gd name="connsiteX19" fmla="*/ 87458 w 184613"/>
                <a:gd name="connsiteY19" fmla="*/ 136969 h 713898"/>
                <a:gd name="connsiteX20" fmla="*/ 58883 w 184613"/>
                <a:gd name="connsiteY20" fmla="*/ 193548 h 713898"/>
                <a:gd name="connsiteX21" fmla="*/ 55740 w 184613"/>
                <a:gd name="connsiteY21" fmla="*/ 264605 h 713898"/>
                <a:gd name="connsiteX22" fmla="*/ 62979 w 184613"/>
                <a:gd name="connsiteY22" fmla="*/ 341757 h 713898"/>
                <a:gd name="connsiteX23" fmla="*/ 61931 w 184613"/>
                <a:gd name="connsiteY23" fmla="*/ 381286 h 713898"/>
                <a:gd name="connsiteX24" fmla="*/ 54025 w 184613"/>
                <a:gd name="connsiteY24" fmla="*/ 419386 h 713898"/>
                <a:gd name="connsiteX25" fmla="*/ 29165 w 184613"/>
                <a:gd name="connsiteY25" fmla="*/ 487204 h 713898"/>
                <a:gd name="connsiteX26" fmla="*/ 8401 w 184613"/>
                <a:gd name="connsiteY26" fmla="*/ 548545 h 713898"/>
                <a:gd name="connsiteX27" fmla="*/ 3924 w 184613"/>
                <a:gd name="connsiteY27" fmla="*/ 604361 h 713898"/>
                <a:gd name="connsiteX28" fmla="*/ 12592 w 184613"/>
                <a:gd name="connsiteY28" fmla="*/ 650176 h 713898"/>
                <a:gd name="connsiteX29" fmla="*/ 15069 w 184613"/>
                <a:gd name="connsiteY29" fmla="*/ 685705 h 713898"/>
                <a:gd name="connsiteX30" fmla="*/ 9449 w 184613"/>
                <a:gd name="connsiteY30" fmla="*/ 707517 h 713898"/>
                <a:gd name="connsiteX31" fmla="*/ 6591 w 184613"/>
                <a:gd name="connsiteY31" fmla="*/ 712660 h 713898"/>
                <a:gd name="connsiteX32" fmla="*/ 5924 w 184613"/>
                <a:gd name="connsiteY32" fmla="*/ 713899 h 71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4613" h="713898">
                  <a:moveTo>
                    <a:pt x="5924" y="713899"/>
                  </a:moveTo>
                  <a:cubicBezTo>
                    <a:pt x="10354" y="704983"/>
                    <a:pt x="12944" y="695268"/>
                    <a:pt x="13544" y="685324"/>
                  </a:cubicBezTo>
                  <a:cubicBezTo>
                    <a:pt x="14135" y="673617"/>
                    <a:pt x="13078" y="661873"/>
                    <a:pt x="10401" y="650462"/>
                  </a:cubicBezTo>
                  <a:cubicBezTo>
                    <a:pt x="7639" y="637032"/>
                    <a:pt x="3067" y="621887"/>
                    <a:pt x="876" y="604456"/>
                  </a:cubicBezTo>
                  <a:cubicBezTo>
                    <a:pt x="-1076" y="585321"/>
                    <a:pt x="238" y="565995"/>
                    <a:pt x="4781" y="547306"/>
                  </a:cubicBezTo>
                  <a:cubicBezTo>
                    <a:pt x="10068" y="526085"/>
                    <a:pt x="16945" y="505292"/>
                    <a:pt x="25356" y="485108"/>
                  </a:cubicBezTo>
                  <a:cubicBezTo>
                    <a:pt x="33642" y="463677"/>
                    <a:pt x="42977" y="441484"/>
                    <a:pt x="49740" y="417671"/>
                  </a:cubicBezTo>
                  <a:cubicBezTo>
                    <a:pt x="53292" y="405574"/>
                    <a:pt x="55874" y="393221"/>
                    <a:pt x="57455" y="380714"/>
                  </a:cubicBezTo>
                  <a:cubicBezTo>
                    <a:pt x="58779" y="367836"/>
                    <a:pt x="59093" y="354873"/>
                    <a:pt x="58407" y="341947"/>
                  </a:cubicBezTo>
                  <a:cubicBezTo>
                    <a:pt x="57169" y="315659"/>
                    <a:pt x="53264" y="290036"/>
                    <a:pt x="51359" y="264986"/>
                  </a:cubicBezTo>
                  <a:cubicBezTo>
                    <a:pt x="48873" y="240821"/>
                    <a:pt x="50035" y="216418"/>
                    <a:pt x="54788" y="192595"/>
                  </a:cubicBezTo>
                  <a:cubicBezTo>
                    <a:pt x="59159" y="170779"/>
                    <a:pt x="69447" y="150583"/>
                    <a:pt x="84506" y="134207"/>
                  </a:cubicBezTo>
                  <a:cubicBezTo>
                    <a:pt x="98508" y="118967"/>
                    <a:pt x="113652" y="107347"/>
                    <a:pt x="125273" y="94583"/>
                  </a:cubicBezTo>
                  <a:cubicBezTo>
                    <a:pt x="143218" y="73989"/>
                    <a:pt x="158420" y="51163"/>
                    <a:pt x="170517" y="26670"/>
                  </a:cubicBezTo>
                  <a:lnTo>
                    <a:pt x="180803" y="6858"/>
                  </a:lnTo>
                  <a:cubicBezTo>
                    <a:pt x="181823" y="4440"/>
                    <a:pt x="183099" y="2140"/>
                    <a:pt x="184613" y="0"/>
                  </a:cubicBezTo>
                  <a:cubicBezTo>
                    <a:pt x="183813" y="2484"/>
                    <a:pt x="182823" y="4903"/>
                    <a:pt x="181661" y="7239"/>
                  </a:cubicBezTo>
                  <a:cubicBezTo>
                    <a:pt x="179565" y="11906"/>
                    <a:pt x="176517" y="18764"/>
                    <a:pt x="172136" y="27527"/>
                  </a:cubicBezTo>
                  <a:cubicBezTo>
                    <a:pt x="160668" y="52638"/>
                    <a:pt x="145723" y="76012"/>
                    <a:pt x="127749" y="96965"/>
                  </a:cubicBezTo>
                  <a:cubicBezTo>
                    <a:pt x="116129" y="110109"/>
                    <a:pt x="100984" y="122015"/>
                    <a:pt x="87458" y="136969"/>
                  </a:cubicBezTo>
                  <a:cubicBezTo>
                    <a:pt x="72952" y="152871"/>
                    <a:pt x="63074" y="172436"/>
                    <a:pt x="58883" y="193548"/>
                  </a:cubicBezTo>
                  <a:cubicBezTo>
                    <a:pt x="54359" y="216951"/>
                    <a:pt x="53302" y="240897"/>
                    <a:pt x="55740" y="264605"/>
                  </a:cubicBezTo>
                  <a:cubicBezTo>
                    <a:pt x="57740" y="289369"/>
                    <a:pt x="61741" y="315087"/>
                    <a:pt x="62979" y="341757"/>
                  </a:cubicBezTo>
                  <a:cubicBezTo>
                    <a:pt x="63684" y="354940"/>
                    <a:pt x="63332" y="368160"/>
                    <a:pt x="61931" y="381286"/>
                  </a:cubicBezTo>
                  <a:cubicBezTo>
                    <a:pt x="60369" y="394183"/>
                    <a:pt x="57721" y="406927"/>
                    <a:pt x="54025" y="419386"/>
                  </a:cubicBezTo>
                  <a:cubicBezTo>
                    <a:pt x="46882" y="442389"/>
                    <a:pt x="38586" y="465029"/>
                    <a:pt x="29165" y="487204"/>
                  </a:cubicBezTo>
                  <a:cubicBezTo>
                    <a:pt x="20774" y="507121"/>
                    <a:pt x="13830" y="527628"/>
                    <a:pt x="8401" y="548545"/>
                  </a:cubicBezTo>
                  <a:cubicBezTo>
                    <a:pt x="3801" y="566766"/>
                    <a:pt x="2286" y="585635"/>
                    <a:pt x="3924" y="604361"/>
                  </a:cubicBezTo>
                  <a:cubicBezTo>
                    <a:pt x="5734" y="621411"/>
                    <a:pt x="10115" y="636556"/>
                    <a:pt x="12592" y="650176"/>
                  </a:cubicBezTo>
                  <a:cubicBezTo>
                    <a:pt x="15088" y="661845"/>
                    <a:pt x="15925" y="673808"/>
                    <a:pt x="15069" y="685705"/>
                  </a:cubicBezTo>
                  <a:cubicBezTo>
                    <a:pt x="14449" y="693239"/>
                    <a:pt x="12544" y="700621"/>
                    <a:pt x="9449" y="707517"/>
                  </a:cubicBezTo>
                  <a:cubicBezTo>
                    <a:pt x="8639" y="709308"/>
                    <a:pt x="7686" y="711032"/>
                    <a:pt x="6591" y="712660"/>
                  </a:cubicBezTo>
                  <a:cubicBezTo>
                    <a:pt x="6400" y="713899"/>
                    <a:pt x="6020" y="713899"/>
                    <a:pt x="5924" y="713899"/>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9" name="任意多边形: 形状 1598"/>
            <p:cNvSpPr/>
            <p:nvPr>
              <p:custDataLst>
                <p:tags r:id="rId139"/>
              </p:custDataLst>
            </p:nvPr>
          </p:nvSpPr>
          <p:spPr>
            <a:xfrm>
              <a:off x="7936800" y="2491322"/>
              <a:ext cx="188120" cy="1016222"/>
            </a:xfrm>
            <a:custGeom>
              <a:avLst/>
              <a:gdLst>
                <a:gd name="connsiteX0" fmla="*/ 42578 w 188120"/>
                <a:gd name="connsiteY0" fmla="*/ 1016222 h 1016222"/>
                <a:gd name="connsiteX1" fmla="*/ 43245 w 188120"/>
                <a:gd name="connsiteY1" fmla="*/ 1013365 h 1016222"/>
                <a:gd name="connsiteX2" fmla="*/ 45626 w 188120"/>
                <a:gd name="connsiteY2" fmla="*/ 1005173 h 1016222"/>
                <a:gd name="connsiteX3" fmla="*/ 49436 w 188120"/>
                <a:gd name="connsiteY3" fmla="*/ 972979 h 1016222"/>
                <a:gd name="connsiteX4" fmla="*/ 39911 w 188120"/>
                <a:gd name="connsiteY4" fmla="*/ 952405 h 1016222"/>
                <a:gd name="connsiteX5" fmla="*/ 29815 w 188120"/>
                <a:gd name="connsiteY5" fmla="*/ 943547 h 1016222"/>
                <a:gd name="connsiteX6" fmla="*/ 20957 w 188120"/>
                <a:gd name="connsiteY6" fmla="*/ 931164 h 1016222"/>
                <a:gd name="connsiteX7" fmla="*/ 22576 w 188120"/>
                <a:gd name="connsiteY7" fmla="*/ 914876 h 1016222"/>
                <a:gd name="connsiteX8" fmla="*/ 32101 w 188120"/>
                <a:gd name="connsiteY8" fmla="*/ 900589 h 1016222"/>
                <a:gd name="connsiteX9" fmla="*/ 47245 w 188120"/>
                <a:gd name="connsiteY9" fmla="*/ 868871 h 1016222"/>
                <a:gd name="connsiteX10" fmla="*/ 40101 w 188120"/>
                <a:gd name="connsiteY10" fmla="*/ 831342 h 1016222"/>
                <a:gd name="connsiteX11" fmla="*/ 26671 w 188120"/>
                <a:gd name="connsiteY11" fmla="*/ 815912 h 1016222"/>
                <a:gd name="connsiteX12" fmla="*/ 9527 w 188120"/>
                <a:gd name="connsiteY12" fmla="*/ 801624 h 1016222"/>
                <a:gd name="connsiteX13" fmla="*/ 2 w 188120"/>
                <a:gd name="connsiteY13" fmla="*/ 779526 h 1016222"/>
                <a:gd name="connsiteX14" fmla="*/ 7812 w 188120"/>
                <a:gd name="connsiteY14" fmla="*/ 756476 h 1016222"/>
                <a:gd name="connsiteX15" fmla="*/ 24195 w 188120"/>
                <a:gd name="connsiteY15" fmla="*/ 712375 h 1016222"/>
                <a:gd name="connsiteX16" fmla="*/ 5907 w 188120"/>
                <a:gd name="connsiteY16" fmla="*/ 664750 h 1016222"/>
                <a:gd name="connsiteX17" fmla="*/ 2668 w 188120"/>
                <a:gd name="connsiteY17" fmla="*/ 637222 h 1016222"/>
                <a:gd name="connsiteX18" fmla="*/ 14765 w 188120"/>
                <a:gd name="connsiteY18" fmla="*/ 611981 h 1016222"/>
                <a:gd name="connsiteX19" fmla="*/ 26291 w 188120"/>
                <a:gd name="connsiteY19" fmla="*/ 587788 h 1016222"/>
                <a:gd name="connsiteX20" fmla="*/ 26862 w 188120"/>
                <a:gd name="connsiteY20" fmla="*/ 560642 h 1016222"/>
                <a:gd name="connsiteX21" fmla="*/ 13336 w 188120"/>
                <a:gd name="connsiteY21" fmla="*/ 504730 h 1016222"/>
                <a:gd name="connsiteX22" fmla="*/ 11050 w 188120"/>
                <a:gd name="connsiteY22" fmla="*/ 475202 h 1016222"/>
                <a:gd name="connsiteX23" fmla="*/ 19528 w 188120"/>
                <a:gd name="connsiteY23" fmla="*/ 446627 h 1016222"/>
                <a:gd name="connsiteX24" fmla="*/ 40292 w 188120"/>
                <a:gd name="connsiteY24" fmla="*/ 396050 h 1016222"/>
                <a:gd name="connsiteX25" fmla="*/ 26862 w 188120"/>
                <a:gd name="connsiteY25" fmla="*/ 291275 h 1016222"/>
                <a:gd name="connsiteX26" fmla="*/ 36387 w 188120"/>
                <a:gd name="connsiteY26" fmla="*/ 267367 h 1016222"/>
                <a:gd name="connsiteX27" fmla="*/ 50770 w 188120"/>
                <a:gd name="connsiteY27" fmla="*/ 247650 h 1016222"/>
                <a:gd name="connsiteX28" fmla="*/ 59342 w 188120"/>
                <a:gd name="connsiteY28" fmla="*/ 226886 h 1016222"/>
                <a:gd name="connsiteX29" fmla="*/ 59342 w 188120"/>
                <a:gd name="connsiteY29" fmla="*/ 204502 h 1016222"/>
                <a:gd name="connsiteX30" fmla="*/ 65152 w 188120"/>
                <a:gd name="connsiteY30" fmla="*/ 160973 h 1016222"/>
                <a:gd name="connsiteX31" fmla="*/ 93061 w 188120"/>
                <a:gd name="connsiteY31" fmla="*/ 131636 h 1016222"/>
                <a:gd name="connsiteX32" fmla="*/ 141734 w 188120"/>
                <a:gd name="connsiteY32" fmla="*/ 83248 h 1016222"/>
                <a:gd name="connsiteX33" fmla="*/ 171261 w 188120"/>
                <a:gd name="connsiteY33" fmla="*/ 40767 h 1016222"/>
                <a:gd name="connsiteX34" fmla="*/ 184501 w 188120"/>
                <a:gd name="connsiteY34" fmla="*/ 10858 h 1016222"/>
                <a:gd name="connsiteX35" fmla="*/ 187073 w 188120"/>
                <a:gd name="connsiteY35" fmla="*/ 2762 h 1016222"/>
                <a:gd name="connsiteX36" fmla="*/ 188120 w 188120"/>
                <a:gd name="connsiteY36" fmla="*/ 0 h 1016222"/>
                <a:gd name="connsiteX37" fmla="*/ 187549 w 188120"/>
                <a:gd name="connsiteY37" fmla="*/ 2858 h 1016222"/>
                <a:gd name="connsiteX38" fmla="*/ 185453 w 188120"/>
                <a:gd name="connsiteY38" fmla="*/ 11240 h 1016222"/>
                <a:gd name="connsiteX39" fmla="*/ 172880 w 188120"/>
                <a:gd name="connsiteY39" fmla="*/ 41719 h 1016222"/>
                <a:gd name="connsiteX40" fmla="*/ 143829 w 188120"/>
                <a:gd name="connsiteY40" fmla="*/ 84963 h 1016222"/>
                <a:gd name="connsiteX41" fmla="*/ 95918 w 188120"/>
                <a:gd name="connsiteY41" fmla="*/ 134684 h 1016222"/>
                <a:gd name="connsiteX42" fmla="*/ 69058 w 188120"/>
                <a:gd name="connsiteY42" fmla="*/ 163259 h 1016222"/>
                <a:gd name="connsiteX43" fmla="*/ 64009 w 188120"/>
                <a:gd name="connsiteY43" fmla="*/ 204597 h 1016222"/>
                <a:gd name="connsiteX44" fmla="*/ 64009 w 188120"/>
                <a:gd name="connsiteY44" fmla="*/ 227933 h 1016222"/>
                <a:gd name="connsiteX45" fmla="*/ 54484 w 188120"/>
                <a:gd name="connsiteY45" fmla="*/ 250508 h 1016222"/>
                <a:gd name="connsiteX46" fmla="*/ 40292 w 188120"/>
                <a:gd name="connsiteY46" fmla="*/ 270224 h 1016222"/>
                <a:gd name="connsiteX47" fmla="*/ 31529 w 188120"/>
                <a:gd name="connsiteY47" fmla="*/ 292417 h 1016222"/>
                <a:gd name="connsiteX48" fmla="*/ 45341 w 188120"/>
                <a:gd name="connsiteY48" fmla="*/ 396621 h 1016222"/>
                <a:gd name="connsiteX49" fmla="*/ 37530 w 188120"/>
                <a:gd name="connsiteY49" fmla="*/ 424053 h 1016222"/>
                <a:gd name="connsiteX50" fmla="*/ 24100 w 188120"/>
                <a:gd name="connsiteY50" fmla="*/ 449009 h 1016222"/>
                <a:gd name="connsiteX51" fmla="*/ 18385 w 188120"/>
                <a:gd name="connsiteY51" fmla="*/ 503492 h 1016222"/>
                <a:gd name="connsiteX52" fmla="*/ 31910 w 188120"/>
                <a:gd name="connsiteY52" fmla="*/ 559689 h 1016222"/>
                <a:gd name="connsiteX53" fmla="*/ 31243 w 188120"/>
                <a:gd name="connsiteY53" fmla="*/ 588264 h 1016222"/>
                <a:gd name="connsiteX54" fmla="*/ 19052 w 188120"/>
                <a:gd name="connsiteY54" fmla="*/ 613886 h 1016222"/>
                <a:gd name="connsiteX55" fmla="*/ 7526 w 188120"/>
                <a:gd name="connsiteY55" fmla="*/ 637508 h 1016222"/>
                <a:gd name="connsiteX56" fmla="*/ 10479 w 188120"/>
                <a:gd name="connsiteY56" fmla="*/ 662464 h 1016222"/>
                <a:gd name="connsiteX57" fmla="*/ 28862 w 188120"/>
                <a:gd name="connsiteY57" fmla="*/ 711327 h 1016222"/>
                <a:gd name="connsiteX58" fmla="*/ 23909 w 188120"/>
                <a:gd name="connsiteY58" fmla="*/ 736663 h 1016222"/>
                <a:gd name="connsiteX59" fmla="*/ 11812 w 188120"/>
                <a:gd name="connsiteY59" fmla="*/ 758000 h 1016222"/>
                <a:gd name="connsiteX60" fmla="*/ 4383 w 188120"/>
                <a:gd name="connsiteY60" fmla="*/ 779145 h 1016222"/>
                <a:gd name="connsiteX61" fmla="*/ 12193 w 188120"/>
                <a:gd name="connsiteY61" fmla="*/ 798195 h 1016222"/>
                <a:gd name="connsiteX62" fmla="*/ 28957 w 188120"/>
                <a:gd name="connsiteY62" fmla="*/ 812197 h 1016222"/>
                <a:gd name="connsiteX63" fmla="*/ 43245 w 188120"/>
                <a:gd name="connsiteY63" fmla="*/ 830009 h 1016222"/>
                <a:gd name="connsiteX64" fmla="*/ 50484 w 188120"/>
                <a:gd name="connsiteY64" fmla="*/ 869918 h 1016222"/>
                <a:gd name="connsiteX65" fmla="*/ 34482 w 188120"/>
                <a:gd name="connsiteY65" fmla="*/ 902970 h 1016222"/>
                <a:gd name="connsiteX66" fmla="*/ 23623 w 188120"/>
                <a:gd name="connsiteY66" fmla="*/ 930878 h 1016222"/>
                <a:gd name="connsiteX67" fmla="*/ 41721 w 188120"/>
                <a:gd name="connsiteY67" fmla="*/ 951262 h 1016222"/>
                <a:gd name="connsiteX68" fmla="*/ 51246 w 188120"/>
                <a:gd name="connsiteY68" fmla="*/ 973264 h 1016222"/>
                <a:gd name="connsiteX69" fmla="*/ 46484 w 188120"/>
                <a:gd name="connsiteY69" fmla="*/ 1005935 h 1016222"/>
                <a:gd name="connsiteX70" fmla="*/ 43626 w 188120"/>
                <a:gd name="connsiteY70" fmla="*/ 1013936 h 1016222"/>
                <a:gd name="connsiteX71" fmla="*/ 42578 w 188120"/>
                <a:gd name="connsiteY71" fmla="*/ 1016222 h 10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8120" h="1016222">
                  <a:moveTo>
                    <a:pt x="42578" y="1016222"/>
                  </a:moveTo>
                  <a:cubicBezTo>
                    <a:pt x="42693" y="1015251"/>
                    <a:pt x="42921" y="1014289"/>
                    <a:pt x="43245" y="1013365"/>
                  </a:cubicBezTo>
                  <a:lnTo>
                    <a:pt x="45626" y="1005173"/>
                  </a:lnTo>
                  <a:cubicBezTo>
                    <a:pt x="48922" y="994781"/>
                    <a:pt x="50208" y="983856"/>
                    <a:pt x="49436" y="972979"/>
                  </a:cubicBezTo>
                  <a:cubicBezTo>
                    <a:pt x="48646" y="965244"/>
                    <a:pt x="45293" y="958006"/>
                    <a:pt x="39911" y="952405"/>
                  </a:cubicBezTo>
                  <a:cubicBezTo>
                    <a:pt x="36959" y="949357"/>
                    <a:pt x="33339" y="946690"/>
                    <a:pt x="29815" y="943547"/>
                  </a:cubicBezTo>
                  <a:cubicBezTo>
                    <a:pt x="25738" y="940346"/>
                    <a:pt x="22671" y="936050"/>
                    <a:pt x="20957" y="931164"/>
                  </a:cubicBezTo>
                  <a:cubicBezTo>
                    <a:pt x="19442" y="925725"/>
                    <a:pt x="20014" y="919915"/>
                    <a:pt x="22576" y="914876"/>
                  </a:cubicBezTo>
                  <a:cubicBezTo>
                    <a:pt x="25233" y="909790"/>
                    <a:pt x="28434" y="904999"/>
                    <a:pt x="32101" y="900589"/>
                  </a:cubicBezTo>
                  <a:cubicBezTo>
                    <a:pt x="40111" y="891702"/>
                    <a:pt x="45369" y="880682"/>
                    <a:pt x="47245" y="868871"/>
                  </a:cubicBezTo>
                  <a:cubicBezTo>
                    <a:pt x="48960" y="855917"/>
                    <a:pt x="46455" y="842763"/>
                    <a:pt x="40101" y="831342"/>
                  </a:cubicBezTo>
                  <a:cubicBezTo>
                    <a:pt x="36673" y="825370"/>
                    <a:pt x="32110" y="820131"/>
                    <a:pt x="26671" y="815912"/>
                  </a:cubicBezTo>
                  <a:cubicBezTo>
                    <a:pt x="20699" y="811463"/>
                    <a:pt x="14984" y="806691"/>
                    <a:pt x="9527" y="801624"/>
                  </a:cubicBezTo>
                  <a:cubicBezTo>
                    <a:pt x="3383" y="795928"/>
                    <a:pt x="-84" y="787908"/>
                    <a:pt x="2" y="779526"/>
                  </a:cubicBezTo>
                  <a:cubicBezTo>
                    <a:pt x="725" y="771325"/>
                    <a:pt x="3402" y="763429"/>
                    <a:pt x="7812" y="756476"/>
                  </a:cubicBezTo>
                  <a:cubicBezTo>
                    <a:pt x="15623" y="742569"/>
                    <a:pt x="26195" y="728663"/>
                    <a:pt x="24195" y="712375"/>
                  </a:cubicBezTo>
                  <a:cubicBezTo>
                    <a:pt x="22195" y="696087"/>
                    <a:pt x="12099" y="681514"/>
                    <a:pt x="5907" y="664750"/>
                  </a:cubicBezTo>
                  <a:cubicBezTo>
                    <a:pt x="2297" y="656053"/>
                    <a:pt x="1173" y="646519"/>
                    <a:pt x="2668" y="637222"/>
                  </a:cubicBezTo>
                  <a:cubicBezTo>
                    <a:pt x="5050" y="628117"/>
                    <a:pt x="9155" y="619544"/>
                    <a:pt x="14765" y="611981"/>
                  </a:cubicBezTo>
                  <a:cubicBezTo>
                    <a:pt x="20023" y="604666"/>
                    <a:pt x="23928" y="596475"/>
                    <a:pt x="26291" y="587788"/>
                  </a:cubicBezTo>
                  <a:cubicBezTo>
                    <a:pt x="28195" y="578853"/>
                    <a:pt x="28396" y="569643"/>
                    <a:pt x="26862" y="560642"/>
                  </a:cubicBezTo>
                  <a:cubicBezTo>
                    <a:pt x="24195" y="542163"/>
                    <a:pt x="17337" y="524066"/>
                    <a:pt x="13336" y="504730"/>
                  </a:cubicBezTo>
                  <a:cubicBezTo>
                    <a:pt x="11050" y="495062"/>
                    <a:pt x="10279" y="485108"/>
                    <a:pt x="11050" y="475202"/>
                  </a:cubicBezTo>
                  <a:cubicBezTo>
                    <a:pt x="11917" y="465201"/>
                    <a:pt x="14794" y="455486"/>
                    <a:pt x="19528" y="446627"/>
                  </a:cubicBezTo>
                  <a:cubicBezTo>
                    <a:pt x="28291" y="429578"/>
                    <a:pt x="39530" y="414147"/>
                    <a:pt x="40292" y="396050"/>
                  </a:cubicBezTo>
                  <a:cubicBezTo>
                    <a:pt x="42769" y="360140"/>
                    <a:pt x="21718" y="326898"/>
                    <a:pt x="26862" y="291275"/>
                  </a:cubicBezTo>
                  <a:cubicBezTo>
                    <a:pt x="28319" y="282721"/>
                    <a:pt x="31567" y="274577"/>
                    <a:pt x="36387" y="267367"/>
                  </a:cubicBezTo>
                  <a:cubicBezTo>
                    <a:pt x="41054" y="260318"/>
                    <a:pt x="45912" y="254222"/>
                    <a:pt x="50770" y="247650"/>
                  </a:cubicBezTo>
                  <a:cubicBezTo>
                    <a:pt x="55246" y="241506"/>
                    <a:pt x="58180" y="234391"/>
                    <a:pt x="59342" y="226886"/>
                  </a:cubicBezTo>
                  <a:cubicBezTo>
                    <a:pt x="60057" y="219437"/>
                    <a:pt x="60057" y="211950"/>
                    <a:pt x="59342" y="204502"/>
                  </a:cubicBezTo>
                  <a:cubicBezTo>
                    <a:pt x="56961" y="189736"/>
                    <a:pt x="58990" y="174598"/>
                    <a:pt x="65152" y="160973"/>
                  </a:cubicBezTo>
                  <a:cubicBezTo>
                    <a:pt x="72773" y="149718"/>
                    <a:pt x="82202" y="139804"/>
                    <a:pt x="93061" y="131636"/>
                  </a:cubicBezTo>
                  <a:cubicBezTo>
                    <a:pt x="110454" y="116721"/>
                    <a:pt x="126712" y="100549"/>
                    <a:pt x="141734" y="83248"/>
                  </a:cubicBezTo>
                  <a:cubicBezTo>
                    <a:pt x="152954" y="70100"/>
                    <a:pt x="162850" y="55870"/>
                    <a:pt x="171261" y="40767"/>
                  </a:cubicBezTo>
                  <a:cubicBezTo>
                    <a:pt x="176433" y="31151"/>
                    <a:pt x="180862" y="21152"/>
                    <a:pt x="184501" y="10858"/>
                  </a:cubicBezTo>
                  <a:lnTo>
                    <a:pt x="187073" y="2762"/>
                  </a:lnTo>
                  <a:cubicBezTo>
                    <a:pt x="187358" y="1818"/>
                    <a:pt x="187710" y="894"/>
                    <a:pt x="188120" y="0"/>
                  </a:cubicBezTo>
                  <a:cubicBezTo>
                    <a:pt x="188073" y="975"/>
                    <a:pt x="187882" y="1938"/>
                    <a:pt x="187549" y="2858"/>
                  </a:cubicBezTo>
                  <a:cubicBezTo>
                    <a:pt x="187549" y="4763"/>
                    <a:pt x="186501" y="7620"/>
                    <a:pt x="185453" y="11240"/>
                  </a:cubicBezTo>
                  <a:cubicBezTo>
                    <a:pt x="182176" y="21752"/>
                    <a:pt x="177966" y="31953"/>
                    <a:pt x="172880" y="41719"/>
                  </a:cubicBezTo>
                  <a:cubicBezTo>
                    <a:pt x="164746" y="57119"/>
                    <a:pt x="155011" y="71615"/>
                    <a:pt x="143829" y="84963"/>
                  </a:cubicBezTo>
                  <a:cubicBezTo>
                    <a:pt x="129208" y="102788"/>
                    <a:pt x="113187" y="119414"/>
                    <a:pt x="95918" y="134684"/>
                  </a:cubicBezTo>
                  <a:cubicBezTo>
                    <a:pt x="85488" y="142703"/>
                    <a:pt x="76421" y="152351"/>
                    <a:pt x="69058" y="163259"/>
                  </a:cubicBezTo>
                  <a:cubicBezTo>
                    <a:pt x="63324" y="176235"/>
                    <a:pt x="61571" y="190622"/>
                    <a:pt x="64009" y="204597"/>
                  </a:cubicBezTo>
                  <a:cubicBezTo>
                    <a:pt x="64819" y="212350"/>
                    <a:pt x="64819" y="220180"/>
                    <a:pt x="64009" y="227933"/>
                  </a:cubicBezTo>
                  <a:cubicBezTo>
                    <a:pt x="62657" y="236106"/>
                    <a:pt x="59399" y="243840"/>
                    <a:pt x="54484" y="250508"/>
                  </a:cubicBezTo>
                  <a:cubicBezTo>
                    <a:pt x="50008" y="257270"/>
                    <a:pt x="44959" y="263461"/>
                    <a:pt x="40292" y="270224"/>
                  </a:cubicBezTo>
                  <a:cubicBezTo>
                    <a:pt x="35882" y="276939"/>
                    <a:pt x="32901" y="284493"/>
                    <a:pt x="31529" y="292417"/>
                  </a:cubicBezTo>
                  <a:cubicBezTo>
                    <a:pt x="26576" y="325469"/>
                    <a:pt x="47531" y="358426"/>
                    <a:pt x="45341" y="396621"/>
                  </a:cubicBezTo>
                  <a:cubicBezTo>
                    <a:pt x="44531" y="406184"/>
                    <a:pt x="41873" y="415500"/>
                    <a:pt x="37530" y="424053"/>
                  </a:cubicBezTo>
                  <a:cubicBezTo>
                    <a:pt x="33339" y="432625"/>
                    <a:pt x="28005" y="440627"/>
                    <a:pt x="24100" y="449009"/>
                  </a:cubicBezTo>
                  <a:cubicBezTo>
                    <a:pt x="15441" y="465811"/>
                    <a:pt x="13403" y="485251"/>
                    <a:pt x="18385" y="503492"/>
                  </a:cubicBezTo>
                  <a:cubicBezTo>
                    <a:pt x="22195" y="522542"/>
                    <a:pt x="29148" y="540449"/>
                    <a:pt x="31910" y="559689"/>
                  </a:cubicBezTo>
                  <a:cubicBezTo>
                    <a:pt x="33491" y="569166"/>
                    <a:pt x="33263" y="578863"/>
                    <a:pt x="31243" y="588264"/>
                  </a:cubicBezTo>
                  <a:cubicBezTo>
                    <a:pt x="28729" y="597456"/>
                    <a:pt x="24595" y="606133"/>
                    <a:pt x="19052" y="613886"/>
                  </a:cubicBezTo>
                  <a:cubicBezTo>
                    <a:pt x="13746" y="620954"/>
                    <a:pt x="9831" y="628974"/>
                    <a:pt x="7526" y="637508"/>
                  </a:cubicBezTo>
                  <a:cubicBezTo>
                    <a:pt x="6222" y="645938"/>
                    <a:pt x="7241" y="654567"/>
                    <a:pt x="10479" y="662464"/>
                  </a:cubicBezTo>
                  <a:cubicBezTo>
                    <a:pt x="16384" y="678656"/>
                    <a:pt x="26862" y="693420"/>
                    <a:pt x="28862" y="711327"/>
                  </a:cubicBezTo>
                  <a:cubicBezTo>
                    <a:pt x="29615" y="720071"/>
                    <a:pt x="27900" y="728853"/>
                    <a:pt x="23909" y="736663"/>
                  </a:cubicBezTo>
                  <a:cubicBezTo>
                    <a:pt x="20290" y="744284"/>
                    <a:pt x="15717" y="751142"/>
                    <a:pt x="11812" y="758000"/>
                  </a:cubicBezTo>
                  <a:cubicBezTo>
                    <a:pt x="7745" y="764381"/>
                    <a:pt x="5202" y="771620"/>
                    <a:pt x="4383" y="779145"/>
                  </a:cubicBezTo>
                  <a:cubicBezTo>
                    <a:pt x="4164" y="786317"/>
                    <a:pt x="7002" y="793242"/>
                    <a:pt x="12193" y="798195"/>
                  </a:cubicBezTo>
                  <a:cubicBezTo>
                    <a:pt x="17480" y="803215"/>
                    <a:pt x="23080" y="807891"/>
                    <a:pt x="28957" y="812197"/>
                  </a:cubicBezTo>
                  <a:cubicBezTo>
                    <a:pt x="34825" y="817159"/>
                    <a:pt x="39673" y="823208"/>
                    <a:pt x="43245" y="830009"/>
                  </a:cubicBezTo>
                  <a:cubicBezTo>
                    <a:pt x="49969" y="842162"/>
                    <a:pt x="52513" y="856183"/>
                    <a:pt x="50484" y="869918"/>
                  </a:cubicBezTo>
                  <a:cubicBezTo>
                    <a:pt x="48417" y="882234"/>
                    <a:pt x="42864" y="893712"/>
                    <a:pt x="34482" y="902970"/>
                  </a:cubicBezTo>
                  <a:cubicBezTo>
                    <a:pt x="27529" y="911733"/>
                    <a:pt x="20671" y="921449"/>
                    <a:pt x="23623" y="930878"/>
                  </a:cubicBezTo>
                  <a:cubicBezTo>
                    <a:pt x="26576" y="940308"/>
                    <a:pt x="35816" y="944689"/>
                    <a:pt x="41721" y="951262"/>
                  </a:cubicBezTo>
                  <a:cubicBezTo>
                    <a:pt x="47236" y="957348"/>
                    <a:pt x="50579" y="965083"/>
                    <a:pt x="51246" y="973264"/>
                  </a:cubicBezTo>
                  <a:cubicBezTo>
                    <a:pt x="51846" y="984361"/>
                    <a:pt x="50227" y="995467"/>
                    <a:pt x="46484" y="1005935"/>
                  </a:cubicBezTo>
                  <a:cubicBezTo>
                    <a:pt x="45341" y="1009459"/>
                    <a:pt x="44388" y="1012222"/>
                    <a:pt x="43626" y="1013936"/>
                  </a:cubicBezTo>
                  <a:cubicBezTo>
                    <a:pt x="43350" y="1014727"/>
                    <a:pt x="42997" y="1015489"/>
                    <a:pt x="42578" y="101622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0" name="任意多边形: 形状 1599"/>
            <p:cNvSpPr/>
            <p:nvPr>
              <p:custDataLst>
                <p:tags r:id="rId140"/>
              </p:custDataLst>
            </p:nvPr>
          </p:nvSpPr>
          <p:spPr>
            <a:xfrm>
              <a:off x="8512785" y="2657531"/>
              <a:ext cx="96747" cy="382716"/>
            </a:xfrm>
            <a:custGeom>
              <a:avLst/>
              <a:gdLst>
                <a:gd name="connsiteX0" fmla="*/ 8946 w 96747"/>
                <a:gd name="connsiteY0" fmla="*/ 2 h 382716"/>
                <a:gd name="connsiteX1" fmla="*/ 6089 w 96747"/>
                <a:gd name="connsiteY1" fmla="*/ 16671 h 382716"/>
                <a:gd name="connsiteX2" fmla="*/ 5041 w 96747"/>
                <a:gd name="connsiteY2" fmla="*/ 62105 h 382716"/>
                <a:gd name="connsiteX3" fmla="*/ 19329 w 96747"/>
                <a:gd name="connsiteY3" fmla="*/ 89061 h 382716"/>
                <a:gd name="connsiteX4" fmla="*/ 30854 w 96747"/>
                <a:gd name="connsiteY4" fmla="*/ 103158 h 382716"/>
                <a:gd name="connsiteX5" fmla="*/ 34379 w 96747"/>
                <a:gd name="connsiteY5" fmla="*/ 122875 h 382716"/>
                <a:gd name="connsiteX6" fmla="*/ 26187 w 96747"/>
                <a:gd name="connsiteY6" fmla="*/ 141353 h 382716"/>
                <a:gd name="connsiteX7" fmla="*/ 22377 w 96747"/>
                <a:gd name="connsiteY7" fmla="*/ 160403 h 382716"/>
                <a:gd name="connsiteX8" fmla="*/ 27235 w 96747"/>
                <a:gd name="connsiteY8" fmla="*/ 180025 h 382716"/>
                <a:gd name="connsiteX9" fmla="*/ 40569 w 96747"/>
                <a:gd name="connsiteY9" fmla="*/ 196408 h 382716"/>
                <a:gd name="connsiteX10" fmla="*/ 55905 w 96747"/>
                <a:gd name="connsiteY10" fmla="*/ 213077 h 382716"/>
                <a:gd name="connsiteX11" fmla="*/ 60953 w 96747"/>
                <a:gd name="connsiteY11" fmla="*/ 235079 h 382716"/>
                <a:gd name="connsiteX12" fmla="*/ 50190 w 96747"/>
                <a:gd name="connsiteY12" fmla="*/ 274418 h 382716"/>
                <a:gd name="connsiteX13" fmla="*/ 56000 w 96747"/>
                <a:gd name="connsiteY13" fmla="*/ 306803 h 382716"/>
                <a:gd name="connsiteX14" fmla="*/ 70097 w 96747"/>
                <a:gd name="connsiteY14" fmla="*/ 313661 h 382716"/>
                <a:gd name="connsiteX15" fmla="*/ 83813 w 96747"/>
                <a:gd name="connsiteY15" fmla="*/ 321947 h 382716"/>
                <a:gd name="connsiteX16" fmla="*/ 96005 w 96747"/>
                <a:gd name="connsiteY16" fmla="*/ 345950 h 382716"/>
                <a:gd name="connsiteX17" fmla="*/ 96005 w 96747"/>
                <a:gd name="connsiteY17" fmla="*/ 366143 h 382716"/>
                <a:gd name="connsiteX18" fmla="*/ 93624 w 96747"/>
                <a:gd name="connsiteY18" fmla="*/ 378526 h 382716"/>
                <a:gd name="connsiteX19" fmla="*/ 92290 w 96747"/>
                <a:gd name="connsiteY19" fmla="*/ 382717 h 382716"/>
                <a:gd name="connsiteX20" fmla="*/ 94005 w 96747"/>
                <a:gd name="connsiteY20" fmla="*/ 365953 h 382716"/>
                <a:gd name="connsiteX21" fmla="*/ 92957 w 96747"/>
                <a:gd name="connsiteY21" fmla="*/ 346903 h 382716"/>
                <a:gd name="connsiteX22" fmla="*/ 81051 w 96747"/>
                <a:gd name="connsiteY22" fmla="*/ 324900 h 382716"/>
                <a:gd name="connsiteX23" fmla="*/ 68478 w 96747"/>
                <a:gd name="connsiteY23" fmla="*/ 317756 h 382716"/>
                <a:gd name="connsiteX24" fmla="*/ 52857 w 96747"/>
                <a:gd name="connsiteY24" fmla="*/ 310327 h 382716"/>
                <a:gd name="connsiteX25" fmla="*/ 44380 w 96747"/>
                <a:gd name="connsiteY25" fmla="*/ 293467 h 382716"/>
                <a:gd name="connsiteX26" fmla="*/ 45332 w 96747"/>
                <a:gd name="connsiteY26" fmla="*/ 274418 h 382716"/>
                <a:gd name="connsiteX27" fmla="*/ 55714 w 96747"/>
                <a:gd name="connsiteY27" fmla="*/ 235651 h 382716"/>
                <a:gd name="connsiteX28" fmla="*/ 51333 w 96747"/>
                <a:gd name="connsiteY28" fmla="*/ 216601 h 382716"/>
                <a:gd name="connsiteX29" fmla="*/ 36760 w 96747"/>
                <a:gd name="connsiteY29" fmla="*/ 200980 h 382716"/>
                <a:gd name="connsiteX30" fmla="*/ 22472 w 96747"/>
                <a:gd name="connsiteY30" fmla="*/ 183168 h 382716"/>
                <a:gd name="connsiteX31" fmla="*/ 21519 w 96747"/>
                <a:gd name="connsiteY31" fmla="*/ 140306 h 382716"/>
                <a:gd name="connsiteX32" fmla="*/ 29521 w 96747"/>
                <a:gd name="connsiteY32" fmla="*/ 122684 h 382716"/>
                <a:gd name="connsiteX33" fmla="*/ 26758 w 96747"/>
                <a:gd name="connsiteY33" fmla="*/ 106301 h 382716"/>
                <a:gd name="connsiteX34" fmla="*/ 15900 w 96747"/>
                <a:gd name="connsiteY34" fmla="*/ 92776 h 382716"/>
                <a:gd name="connsiteX35" fmla="*/ 1231 w 96747"/>
                <a:gd name="connsiteY35" fmla="*/ 64201 h 382716"/>
                <a:gd name="connsiteX36" fmla="*/ 3803 w 96747"/>
                <a:gd name="connsiteY36" fmla="*/ 17719 h 382716"/>
                <a:gd name="connsiteX37" fmla="*/ 7041 w 96747"/>
                <a:gd name="connsiteY37" fmla="*/ 5527 h 382716"/>
                <a:gd name="connsiteX38" fmla="*/ 8946 w 96747"/>
                <a:gd name="connsiteY38" fmla="*/ 2 h 38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6747" h="382716">
                  <a:moveTo>
                    <a:pt x="8946" y="2"/>
                  </a:moveTo>
                  <a:cubicBezTo>
                    <a:pt x="8289" y="5605"/>
                    <a:pt x="7327" y="11168"/>
                    <a:pt x="6089" y="16671"/>
                  </a:cubicBezTo>
                  <a:cubicBezTo>
                    <a:pt x="2936" y="31625"/>
                    <a:pt x="2584" y="47027"/>
                    <a:pt x="5041" y="62105"/>
                  </a:cubicBezTo>
                  <a:cubicBezTo>
                    <a:pt x="7203" y="72249"/>
                    <a:pt x="12147" y="81584"/>
                    <a:pt x="19329" y="89061"/>
                  </a:cubicBezTo>
                  <a:cubicBezTo>
                    <a:pt x="23577" y="93404"/>
                    <a:pt x="27435" y="98129"/>
                    <a:pt x="30854" y="103158"/>
                  </a:cubicBezTo>
                  <a:cubicBezTo>
                    <a:pt x="34740" y="108949"/>
                    <a:pt x="36017" y="116103"/>
                    <a:pt x="34379" y="122875"/>
                  </a:cubicBezTo>
                  <a:cubicBezTo>
                    <a:pt x="32207" y="129266"/>
                    <a:pt x="29473" y="135457"/>
                    <a:pt x="26187" y="141353"/>
                  </a:cubicBezTo>
                  <a:cubicBezTo>
                    <a:pt x="23520" y="147344"/>
                    <a:pt x="22225" y="153850"/>
                    <a:pt x="22377" y="160403"/>
                  </a:cubicBezTo>
                  <a:cubicBezTo>
                    <a:pt x="22529" y="167223"/>
                    <a:pt x="24187" y="173919"/>
                    <a:pt x="27235" y="180025"/>
                  </a:cubicBezTo>
                  <a:cubicBezTo>
                    <a:pt x="30625" y="186264"/>
                    <a:pt x="35150" y="191826"/>
                    <a:pt x="40569" y="196408"/>
                  </a:cubicBezTo>
                  <a:cubicBezTo>
                    <a:pt x="46370" y="201285"/>
                    <a:pt x="51533" y="206885"/>
                    <a:pt x="55905" y="213077"/>
                  </a:cubicBezTo>
                  <a:cubicBezTo>
                    <a:pt x="59972" y="219649"/>
                    <a:pt x="61753" y="227393"/>
                    <a:pt x="60953" y="235079"/>
                  </a:cubicBezTo>
                  <a:cubicBezTo>
                    <a:pt x="58276" y="248424"/>
                    <a:pt x="54676" y="261568"/>
                    <a:pt x="50190" y="274418"/>
                  </a:cubicBezTo>
                  <a:cubicBezTo>
                    <a:pt x="46446" y="285495"/>
                    <a:pt x="48637" y="297716"/>
                    <a:pt x="56000" y="306803"/>
                  </a:cubicBezTo>
                  <a:cubicBezTo>
                    <a:pt x="60201" y="310003"/>
                    <a:pt x="64992" y="312337"/>
                    <a:pt x="70097" y="313661"/>
                  </a:cubicBezTo>
                  <a:cubicBezTo>
                    <a:pt x="75250" y="315327"/>
                    <a:pt x="79936" y="318166"/>
                    <a:pt x="83813" y="321947"/>
                  </a:cubicBezTo>
                  <a:cubicBezTo>
                    <a:pt x="90252" y="328501"/>
                    <a:pt x="94510" y="336882"/>
                    <a:pt x="96005" y="345950"/>
                  </a:cubicBezTo>
                  <a:cubicBezTo>
                    <a:pt x="96996" y="352646"/>
                    <a:pt x="96996" y="359447"/>
                    <a:pt x="96005" y="366143"/>
                  </a:cubicBezTo>
                  <a:cubicBezTo>
                    <a:pt x="95510" y="370325"/>
                    <a:pt x="94719" y="374459"/>
                    <a:pt x="93624" y="378526"/>
                  </a:cubicBezTo>
                  <a:cubicBezTo>
                    <a:pt x="93405" y="379983"/>
                    <a:pt x="92957" y="381402"/>
                    <a:pt x="92290" y="382717"/>
                  </a:cubicBezTo>
                  <a:cubicBezTo>
                    <a:pt x="91814" y="382717"/>
                    <a:pt x="93243" y="376716"/>
                    <a:pt x="94005" y="365953"/>
                  </a:cubicBezTo>
                  <a:cubicBezTo>
                    <a:pt x="94519" y="359581"/>
                    <a:pt x="94167" y="353180"/>
                    <a:pt x="92957" y="346903"/>
                  </a:cubicBezTo>
                  <a:cubicBezTo>
                    <a:pt x="91223" y="338559"/>
                    <a:pt x="87090" y="330910"/>
                    <a:pt x="81051" y="324900"/>
                  </a:cubicBezTo>
                  <a:cubicBezTo>
                    <a:pt x="77450" y="321614"/>
                    <a:pt x="73145" y="319166"/>
                    <a:pt x="68478" y="317756"/>
                  </a:cubicBezTo>
                  <a:cubicBezTo>
                    <a:pt x="62820" y="316356"/>
                    <a:pt x="57514" y="313832"/>
                    <a:pt x="52857" y="310327"/>
                  </a:cubicBezTo>
                  <a:cubicBezTo>
                    <a:pt x="48199" y="305831"/>
                    <a:pt x="45218" y="299887"/>
                    <a:pt x="44380" y="293467"/>
                  </a:cubicBezTo>
                  <a:cubicBezTo>
                    <a:pt x="43570" y="287114"/>
                    <a:pt x="43884" y="280656"/>
                    <a:pt x="45332" y="274418"/>
                  </a:cubicBezTo>
                  <a:cubicBezTo>
                    <a:pt x="49628" y="261730"/>
                    <a:pt x="53095" y="248786"/>
                    <a:pt x="55714" y="235651"/>
                  </a:cubicBezTo>
                  <a:cubicBezTo>
                    <a:pt x="56343" y="228993"/>
                    <a:pt x="54809" y="222316"/>
                    <a:pt x="51333" y="216601"/>
                  </a:cubicBezTo>
                  <a:cubicBezTo>
                    <a:pt x="47142" y="210810"/>
                    <a:pt x="42246" y="205561"/>
                    <a:pt x="36760" y="200980"/>
                  </a:cubicBezTo>
                  <a:cubicBezTo>
                    <a:pt x="30930" y="195979"/>
                    <a:pt x="26091" y="189940"/>
                    <a:pt x="22472" y="183168"/>
                  </a:cubicBezTo>
                  <a:cubicBezTo>
                    <a:pt x="15709" y="169757"/>
                    <a:pt x="15357" y="154002"/>
                    <a:pt x="21519" y="140306"/>
                  </a:cubicBezTo>
                  <a:cubicBezTo>
                    <a:pt x="24720" y="134695"/>
                    <a:pt x="27406" y="128790"/>
                    <a:pt x="29521" y="122684"/>
                  </a:cubicBezTo>
                  <a:cubicBezTo>
                    <a:pt x="31016" y="117084"/>
                    <a:pt x="30006" y="111102"/>
                    <a:pt x="26758" y="106301"/>
                  </a:cubicBezTo>
                  <a:cubicBezTo>
                    <a:pt x="23520" y="101501"/>
                    <a:pt x="19890" y="96976"/>
                    <a:pt x="15900" y="92776"/>
                  </a:cubicBezTo>
                  <a:cubicBezTo>
                    <a:pt x="8451" y="84803"/>
                    <a:pt x="3365" y="74907"/>
                    <a:pt x="1231" y="64201"/>
                  </a:cubicBezTo>
                  <a:cubicBezTo>
                    <a:pt x="-1036" y="48694"/>
                    <a:pt x="-169" y="32883"/>
                    <a:pt x="3803" y="17719"/>
                  </a:cubicBezTo>
                  <a:cubicBezTo>
                    <a:pt x="5041" y="12385"/>
                    <a:pt x="6184" y="8194"/>
                    <a:pt x="7041" y="5527"/>
                  </a:cubicBezTo>
                  <a:cubicBezTo>
                    <a:pt x="7899" y="2860"/>
                    <a:pt x="8756" y="-93"/>
                    <a:pt x="8946" y="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1" name="任意多边形: 形状 1600"/>
            <p:cNvSpPr/>
            <p:nvPr>
              <p:custDataLst>
                <p:tags r:id="rId141"/>
              </p:custDataLst>
            </p:nvPr>
          </p:nvSpPr>
          <p:spPr>
            <a:xfrm>
              <a:off x="8166068" y="2378860"/>
              <a:ext cx="160876" cy="53625"/>
            </a:xfrm>
            <a:custGeom>
              <a:avLst/>
              <a:gdLst>
                <a:gd name="connsiteX0" fmla="*/ 0 w 160876"/>
                <a:gd name="connsiteY0" fmla="*/ 53598 h 53625"/>
                <a:gd name="connsiteX1" fmla="*/ 4000 w 160876"/>
                <a:gd name="connsiteY1" fmla="*/ 47311 h 53625"/>
                <a:gd name="connsiteX2" fmla="*/ 18479 w 160876"/>
                <a:gd name="connsiteY2" fmla="*/ 32833 h 53625"/>
                <a:gd name="connsiteX3" fmla="*/ 78962 w 160876"/>
                <a:gd name="connsiteY3" fmla="*/ 3496 h 53625"/>
                <a:gd name="connsiteX4" fmla="*/ 116491 w 160876"/>
                <a:gd name="connsiteY4" fmla="*/ 1401 h 53625"/>
                <a:gd name="connsiteX5" fmla="*/ 143256 w 160876"/>
                <a:gd name="connsiteY5" fmla="*/ 16546 h 53625"/>
                <a:gd name="connsiteX6" fmla="*/ 156876 w 160876"/>
                <a:gd name="connsiteY6" fmla="*/ 31786 h 53625"/>
                <a:gd name="connsiteX7" fmla="*/ 160877 w 160876"/>
                <a:gd name="connsiteY7" fmla="*/ 38167 h 53625"/>
                <a:gd name="connsiteX8" fmla="*/ 140875 w 160876"/>
                <a:gd name="connsiteY8" fmla="*/ 19117 h 53625"/>
                <a:gd name="connsiteX9" fmla="*/ 115443 w 160876"/>
                <a:gd name="connsiteY9" fmla="*/ 5783 h 53625"/>
                <a:gd name="connsiteX10" fmla="*/ 80296 w 160876"/>
                <a:gd name="connsiteY10" fmla="*/ 8164 h 53625"/>
                <a:gd name="connsiteX11" fmla="*/ 20669 w 160876"/>
                <a:gd name="connsiteY11" fmla="*/ 35500 h 53625"/>
                <a:gd name="connsiteX12" fmla="*/ 0 w 160876"/>
                <a:gd name="connsiteY12" fmla="*/ 53598 h 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876" h="53625">
                  <a:moveTo>
                    <a:pt x="0" y="53598"/>
                  </a:moveTo>
                  <a:cubicBezTo>
                    <a:pt x="0" y="53598"/>
                    <a:pt x="1048" y="51121"/>
                    <a:pt x="4000" y="47311"/>
                  </a:cubicBezTo>
                  <a:cubicBezTo>
                    <a:pt x="8324" y="42012"/>
                    <a:pt x="13182" y="37162"/>
                    <a:pt x="18479" y="32833"/>
                  </a:cubicBezTo>
                  <a:cubicBezTo>
                    <a:pt x="36376" y="18950"/>
                    <a:pt x="56979" y="8958"/>
                    <a:pt x="78962" y="3496"/>
                  </a:cubicBezTo>
                  <a:cubicBezTo>
                    <a:pt x="91107" y="-297"/>
                    <a:pt x="104004" y="-1016"/>
                    <a:pt x="116491" y="1401"/>
                  </a:cubicBezTo>
                  <a:cubicBezTo>
                    <a:pt x="126578" y="4038"/>
                    <a:pt x="135798" y="9258"/>
                    <a:pt x="143256" y="16546"/>
                  </a:cubicBezTo>
                  <a:cubicBezTo>
                    <a:pt x="148180" y="21270"/>
                    <a:pt x="152733" y="26365"/>
                    <a:pt x="156876" y="31786"/>
                  </a:cubicBezTo>
                  <a:cubicBezTo>
                    <a:pt x="158562" y="33674"/>
                    <a:pt x="159905" y="35831"/>
                    <a:pt x="160877" y="38167"/>
                  </a:cubicBezTo>
                  <a:cubicBezTo>
                    <a:pt x="160211" y="38739"/>
                    <a:pt x="153543" y="30262"/>
                    <a:pt x="140875" y="19117"/>
                  </a:cubicBezTo>
                  <a:cubicBezTo>
                    <a:pt x="133645" y="12621"/>
                    <a:pt x="124901" y="8037"/>
                    <a:pt x="115443" y="5783"/>
                  </a:cubicBezTo>
                  <a:cubicBezTo>
                    <a:pt x="103698" y="3820"/>
                    <a:pt x="91668" y="4636"/>
                    <a:pt x="80296" y="8164"/>
                  </a:cubicBezTo>
                  <a:cubicBezTo>
                    <a:pt x="58912" y="13540"/>
                    <a:pt x="38700" y="22806"/>
                    <a:pt x="20669" y="35500"/>
                  </a:cubicBezTo>
                  <a:cubicBezTo>
                    <a:pt x="7048" y="45597"/>
                    <a:pt x="667" y="54169"/>
                    <a:pt x="0" y="53598"/>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2" name="任意多边形: 形状 1601"/>
            <p:cNvSpPr/>
            <p:nvPr>
              <p:custDataLst>
                <p:tags r:id="rId142"/>
              </p:custDataLst>
            </p:nvPr>
          </p:nvSpPr>
          <p:spPr>
            <a:xfrm>
              <a:off x="8111013" y="2354028"/>
              <a:ext cx="206216" cy="62462"/>
            </a:xfrm>
            <a:custGeom>
              <a:avLst/>
              <a:gdLst>
                <a:gd name="connsiteX0" fmla="*/ 0 w 206216"/>
                <a:gd name="connsiteY0" fmla="*/ 62427 h 62462"/>
                <a:gd name="connsiteX1" fmla="*/ 4953 w 206216"/>
                <a:gd name="connsiteY1" fmla="*/ 54141 h 62462"/>
                <a:gd name="connsiteX2" fmla="*/ 22098 w 206216"/>
                <a:gd name="connsiteY2" fmla="*/ 34234 h 62462"/>
                <a:gd name="connsiteX3" fmla="*/ 54102 w 206216"/>
                <a:gd name="connsiteY3" fmla="*/ 11659 h 62462"/>
                <a:gd name="connsiteX4" fmla="*/ 100775 w 206216"/>
                <a:gd name="connsiteY4" fmla="*/ 39 h 62462"/>
                <a:gd name="connsiteX5" fmla="*/ 183547 w 206216"/>
                <a:gd name="connsiteY5" fmla="*/ 24327 h 62462"/>
                <a:gd name="connsiteX6" fmla="*/ 201835 w 206216"/>
                <a:gd name="connsiteY6" fmla="*/ 43377 h 62462"/>
                <a:gd name="connsiteX7" fmla="*/ 206216 w 206216"/>
                <a:gd name="connsiteY7" fmla="*/ 52045 h 62462"/>
                <a:gd name="connsiteX8" fmla="*/ 181451 w 206216"/>
                <a:gd name="connsiteY8" fmla="*/ 27280 h 62462"/>
                <a:gd name="connsiteX9" fmla="*/ 100870 w 206216"/>
                <a:gd name="connsiteY9" fmla="*/ 5277 h 62462"/>
                <a:gd name="connsiteX10" fmla="*/ 56102 w 206216"/>
                <a:gd name="connsiteY10" fmla="*/ 16041 h 62462"/>
                <a:gd name="connsiteX11" fmla="*/ 24479 w 206216"/>
                <a:gd name="connsiteY11" fmla="*/ 37091 h 62462"/>
                <a:gd name="connsiteX12" fmla="*/ 0 w 206216"/>
                <a:gd name="connsiteY12" fmla="*/ 62427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16" h="62462">
                  <a:moveTo>
                    <a:pt x="0" y="62427"/>
                  </a:moveTo>
                  <a:cubicBezTo>
                    <a:pt x="1210" y="59424"/>
                    <a:pt x="2877" y="56629"/>
                    <a:pt x="4953" y="54141"/>
                  </a:cubicBezTo>
                  <a:cubicBezTo>
                    <a:pt x="9963" y="46928"/>
                    <a:pt x="15707" y="40256"/>
                    <a:pt x="22098" y="34234"/>
                  </a:cubicBezTo>
                  <a:cubicBezTo>
                    <a:pt x="31556" y="25129"/>
                    <a:pt x="42348" y="17517"/>
                    <a:pt x="54102" y="11659"/>
                  </a:cubicBezTo>
                  <a:cubicBezTo>
                    <a:pt x="68580" y="4312"/>
                    <a:pt x="84534" y="339"/>
                    <a:pt x="100775" y="39"/>
                  </a:cubicBezTo>
                  <a:cubicBezTo>
                    <a:pt x="130216" y="-649"/>
                    <a:pt x="159144" y="7839"/>
                    <a:pt x="183547" y="24327"/>
                  </a:cubicBezTo>
                  <a:cubicBezTo>
                    <a:pt x="190719" y="29543"/>
                    <a:pt x="196920" y="35994"/>
                    <a:pt x="201835" y="43377"/>
                  </a:cubicBezTo>
                  <a:cubicBezTo>
                    <a:pt x="203864" y="45945"/>
                    <a:pt x="205350" y="48892"/>
                    <a:pt x="206216" y="52045"/>
                  </a:cubicBezTo>
                  <a:cubicBezTo>
                    <a:pt x="199368" y="42493"/>
                    <a:pt x="191005" y="34127"/>
                    <a:pt x="181451" y="27280"/>
                  </a:cubicBezTo>
                  <a:cubicBezTo>
                    <a:pt x="157286" y="12296"/>
                    <a:pt x="129293" y="4653"/>
                    <a:pt x="100870" y="5277"/>
                  </a:cubicBezTo>
                  <a:cubicBezTo>
                    <a:pt x="85344" y="5570"/>
                    <a:pt x="70066" y="9243"/>
                    <a:pt x="56102" y="16041"/>
                  </a:cubicBezTo>
                  <a:cubicBezTo>
                    <a:pt x="44615" y="21521"/>
                    <a:pt x="33967" y="28609"/>
                    <a:pt x="24479" y="37091"/>
                  </a:cubicBezTo>
                  <a:cubicBezTo>
                    <a:pt x="8191" y="51474"/>
                    <a:pt x="858" y="63190"/>
                    <a:pt x="0" y="6242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3" name="任意多边形: 形状 1602"/>
            <p:cNvSpPr/>
            <p:nvPr>
              <p:custDataLst>
                <p:tags r:id="rId143"/>
              </p:custDataLst>
            </p:nvPr>
          </p:nvSpPr>
          <p:spPr>
            <a:xfrm>
              <a:off x="8314115" y="2363306"/>
              <a:ext cx="100364" cy="34480"/>
            </a:xfrm>
            <a:custGeom>
              <a:avLst/>
              <a:gdLst>
                <a:gd name="connsiteX0" fmla="*/ 100365 w 100364"/>
                <a:gd name="connsiteY0" fmla="*/ 25622 h 34480"/>
                <a:gd name="connsiteX1" fmla="*/ 84934 w 100364"/>
                <a:gd name="connsiteY1" fmla="*/ 17335 h 34480"/>
                <a:gd name="connsiteX2" fmla="*/ 46834 w 100364"/>
                <a:gd name="connsiteY2" fmla="*/ 5429 h 34480"/>
                <a:gd name="connsiteX3" fmla="*/ 25880 w 100364"/>
                <a:gd name="connsiteY3" fmla="*/ 11621 h 34480"/>
                <a:gd name="connsiteX4" fmla="*/ 10449 w 100364"/>
                <a:gd name="connsiteY4" fmla="*/ 21146 h 34480"/>
                <a:gd name="connsiteX5" fmla="*/ 162 w 100364"/>
                <a:gd name="connsiteY5" fmla="*/ 34481 h 34480"/>
                <a:gd name="connsiteX6" fmla="*/ 8067 w 100364"/>
                <a:gd name="connsiteY6" fmla="*/ 18574 h 34480"/>
                <a:gd name="connsiteX7" fmla="*/ 23688 w 100364"/>
                <a:gd name="connsiteY7" fmla="*/ 7144 h 34480"/>
                <a:gd name="connsiteX8" fmla="*/ 46644 w 100364"/>
                <a:gd name="connsiteY8" fmla="*/ 0 h 34480"/>
                <a:gd name="connsiteX9" fmla="*/ 86935 w 100364"/>
                <a:gd name="connsiteY9" fmla="*/ 14383 h 34480"/>
                <a:gd name="connsiteX10" fmla="*/ 100365 w 100364"/>
                <a:gd name="connsiteY10" fmla="*/ 25622 h 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364" h="34480">
                  <a:moveTo>
                    <a:pt x="100365" y="25622"/>
                  </a:moveTo>
                  <a:cubicBezTo>
                    <a:pt x="94926" y="23452"/>
                    <a:pt x="89744" y="20672"/>
                    <a:pt x="84934" y="17335"/>
                  </a:cubicBezTo>
                  <a:cubicBezTo>
                    <a:pt x="73542" y="10000"/>
                    <a:pt x="60379" y="5886"/>
                    <a:pt x="46834" y="5429"/>
                  </a:cubicBezTo>
                  <a:cubicBezTo>
                    <a:pt x="39453" y="5799"/>
                    <a:pt x="32270" y="7921"/>
                    <a:pt x="25880" y="11621"/>
                  </a:cubicBezTo>
                  <a:cubicBezTo>
                    <a:pt x="20383" y="14179"/>
                    <a:pt x="15202" y="17376"/>
                    <a:pt x="10449" y="21146"/>
                  </a:cubicBezTo>
                  <a:cubicBezTo>
                    <a:pt x="6334" y="25020"/>
                    <a:pt x="2867" y="29521"/>
                    <a:pt x="162" y="34481"/>
                  </a:cubicBezTo>
                  <a:cubicBezTo>
                    <a:pt x="-410" y="34481"/>
                    <a:pt x="162" y="26765"/>
                    <a:pt x="8067" y="18574"/>
                  </a:cubicBezTo>
                  <a:cubicBezTo>
                    <a:pt x="12716" y="14057"/>
                    <a:pt x="17974" y="10210"/>
                    <a:pt x="23688" y="7144"/>
                  </a:cubicBezTo>
                  <a:cubicBezTo>
                    <a:pt x="30613" y="2869"/>
                    <a:pt x="38510" y="412"/>
                    <a:pt x="46644" y="0"/>
                  </a:cubicBezTo>
                  <a:cubicBezTo>
                    <a:pt x="61245" y="448"/>
                    <a:pt x="75343" y="5479"/>
                    <a:pt x="86935" y="14383"/>
                  </a:cubicBezTo>
                  <a:cubicBezTo>
                    <a:pt x="92012" y="17343"/>
                    <a:pt x="96555" y="21144"/>
                    <a:pt x="100365" y="2562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4" name="任意多边形: 形状 1603"/>
            <p:cNvSpPr/>
            <p:nvPr>
              <p:custDataLst>
                <p:tags r:id="rId144"/>
              </p:custDataLst>
            </p:nvPr>
          </p:nvSpPr>
          <p:spPr>
            <a:xfrm>
              <a:off x="7556753" y="3034152"/>
              <a:ext cx="107442" cy="107441"/>
            </a:xfrm>
            <a:custGeom>
              <a:avLst/>
              <a:gdLst>
                <a:gd name="connsiteX0" fmla="*/ 64961 w 107442"/>
                <a:gd name="connsiteY0" fmla="*/ 0 h 107441"/>
                <a:gd name="connsiteX1" fmla="*/ 76676 w 107442"/>
                <a:gd name="connsiteY1" fmla="*/ 38671 h 107441"/>
                <a:gd name="connsiteX2" fmla="*/ 107442 w 107442"/>
                <a:gd name="connsiteY2" fmla="*/ 64865 h 107441"/>
                <a:gd name="connsiteX3" fmla="*/ 68771 w 107442"/>
                <a:gd name="connsiteY3" fmla="*/ 76676 h 107441"/>
                <a:gd name="connsiteX4" fmla="*/ 42482 w 107442"/>
                <a:gd name="connsiteY4" fmla="*/ 107442 h 107441"/>
                <a:gd name="connsiteX5" fmla="*/ 30766 w 107442"/>
                <a:gd name="connsiteY5" fmla="*/ 68675 h 107441"/>
                <a:gd name="connsiteX6" fmla="*/ 0 w 107442"/>
                <a:gd name="connsiteY6" fmla="*/ 42481 h 107441"/>
                <a:gd name="connsiteX7" fmla="*/ 38671 w 107442"/>
                <a:gd name="connsiteY7" fmla="*/ 30766 h 107441"/>
                <a:gd name="connsiteX8" fmla="*/ 64961 w 107442"/>
                <a:gd name="connsiteY8" fmla="*/ 0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42" h="107441">
                  <a:moveTo>
                    <a:pt x="64961" y="0"/>
                  </a:moveTo>
                  <a:lnTo>
                    <a:pt x="76676" y="38671"/>
                  </a:lnTo>
                  <a:lnTo>
                    <a:pt x="107442" y="64865"/>
                  </a:lnTo>
                  <a:lnTo>
                    <a:pt x="68771" y="76676"/>
                  </a:lnTo>
                  <a:lnTo>
                    <a:pt x="42482" y="107442"/>
                  </a:lnTo>
                  <a:lnTo>
                    <a:pt x="30766" y="68675"/>
                  </a:lnTo>
                  <a:lnTo>
                    <a:pt x="0" y="42481"/>
                  </a:lnTo>
                  <a:lnTo>
                    <a:pt x="38671" y="30766"/>
                  </a:lnTo>
                  <a:lnTo>
                    <a:pt x="64961" y="0"/>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5" name="任意多边形: 形状 1604"/>
            <p:cNvSpPr/>
            <p:nvPr>
              <p:custDataLst>
                <p:tags r:id="rId145"/>
              </p:custDataLst>
            </p:nvPr>
          </p:nvSpPr>
          <p:spPr>
            <a:xfrm>
              <a:off x="7686865" y="2714397"/>
              <a:ext cx="89916" cy="89916"/>
            </a:xfrm>
            <a:custGeom>
              <a:avLst/>
              <a:gdLst>
                <a:gd name="connsiteX0" fmla="*/ 31432 w 89916"/>
                <a:gd name="connsiteY0" fmla="*/ 0 h 89916"/>
                <a:gd name="connsiteX1" fmla="*/ 56102 w 89916"/>
                <a:gd name="connsiteY1" fmla="*/ 24289 h 89916"/>
                <a:gd name="connsiteX2" fmla="*/ 89916 w 89916"/>
                <a:gd name="connsiteY2" fmla="*/ 31433 h 89916"/>
                <a:gd name="connsiteX3" fmla="*/ 65627 w 89916"/>
                <a:gd name="connsiteY3" fmla="*/ 56102 h 89916"/>
                <a:gd name="connsiteX4" fmla="*/ 58483 w 89916"/>
                <a:gd name="connsiteY4" fmla="*/ 89916 h 89916"/>
                <a:gd name="connsiteX5" fmla="*/ 33909 w 89916"/>
                <a:gd name="connsiteY5" fmla="*/ 65627 h 89916"/>
                <a:gd name="connsiteX6" fmla="*/ 0 w 89916"/>
                <a:gd name="connsiteY6" fmla="*/ 58483 h 89916"/>
                <a:gd name="connsiteX7" fmla="*/ 24289 w 89916"/>
                <a:gd name="connsiteY7" fmla="*/ 33814 h 89916"/>
                <a:gd name="connsiteX8" fmla="*/ 31432 w 89916"/>
                <a:gd name="connsiteY8" fmla="*/ 0 h 8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 h="89916">
                  <a:moveTo>
                    <a:pt x="31432" y="0"/>
                  </a:moveTo>
                  <a:lnTo>
                    <a:pt x="56102" y="24289"/>
                  </a:lnTo>
                  <a:lnTo>
                    <a:pt x="89916" y="31433"/>
                  </a:lnTo>
                  <a:lnTo>
                    <a:pt x="65627" y="56102"/>
                  </a:lnTo>
                  <a:lnTo>
                    <a:pt x="58483" y="89916"/>
                  </a:lnTo>
                  <a:lnTo>
                    <a:pt x="33909" y="65627"/>
                  </a:lnTo>
                  <a:lnTo>
                    <a:pt x="0" y="58483"/>
                  </a:lnTo>
                  <a:lnTo>
                    <a:pt x="24289" y="33814"/>
                  </a:lnTo>
                  <a:lnTo>
                    <a:pt x="31432"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6" name="任意多边形: 形状 1605"/>
            <p:cNvSpPr/>
            <p:nvPr>
              <p:custDataLst>
                <p:tags r:id="rId146"/>
              </p:custDataLst>
            </p:nvPr>
          </p:nvSpPr>
          <p:spPr>
            <a:xfrm>
              <a:off x="8774525" y="3122258"/>
              <a:ext cx="114204" cy="114204"/>
            </a:xfrm>
            <a:custGeom>
              <a:avLst/>
              <a:gdLst>
                <a:gd name="connsiteX0" fmla="*/ 53149 w 114204"/>
                <a:gd name="connsiteY0" fmla="*/ 0 h 114204"/>
                <a:gd name="connsiteX1" fmla="*/ 75914 w 114204"/>
                <a:gd name="connsiteY1" fmla="*/ 35528 h 114204"/>
                <a:gd name="connsiteX2" fmla="*/ 114205 w 114204"/>
                <a:gd name="connsiteY2" fmla="*/ 53245 h 114204"/>
                <a:gd name="connsiteX3" fmla="*/ 78676 w 114204"/>
                <a:gd name="connsiteY3" fmla="*/ 75914 h 114204"/>
                <a:gd name="connsiteX4" fmla="*/ 60960 w 114204"/>
                <a:gd name="connsiteY4" fmla="*/ 114205 h 114204"/>
                <a:gd name="connsiteX5" fmla="*/ 38290 w 114204"/>
                <a:gd name="connsiteY5" fmla="*/ 78676 h 114204"/>
                <a:gd name="connsiteX6" fmla="*/ 0 w 114204"/>
                <a:gd name="connsiteY6" fmla="*/ 61055 h 114204"/>
                <a:gd name="connsiteX7" fmla="*/ 35528 w 114204"/>
                <a:gd name="connsiteY7" fmla="*/ 38290 h 114204"/>
                <a:gd name="connsiteX8" fmla="*/ 53149 w 114204"/>
                <a:gd name="connsiteY8" fmla="*/ 0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04" h="114204">
                  <a:moveTo>
                    <a:pt x="53149" y="0"/>
                  </a:moveTo>
                  <a:lnTo>
                    <a:pt x="75914" y="35528"/>
                  </a:lnTo>
                  <a:lnTo>
                    <a:pt x="114205" y="53245"/>
                  </a:lnTo>
                  <a:lnTo>
                    <a:pt x="78676" y="75914"/>
                  </a:lnTo>
                  <a:lnTo>
                    <a:pt x="60960" y="114205"/>
                  </a:lnTo>
                  <a:lnTo>
                    <a:pt x="38290" y="78676"/>
                  </a:lnTo>
                  <a:lnTo>
                    <a:pt x="0" y="61055"/>
                  </a:lnTo>
                  <a:lnTo>
                    <a:pt x="35528" y="38290"/>
                  </a:lnTo>
                  <a:lnTo>
                    <a:pt x="53149"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7" name="任意多边形: 形状 1606"/>
            <p:cNvSpPr/>
            <p:nvPr>
              <p:custDataLst>
                <p:tags r:id="rId147"/>
              </p:custDataLst>
            </p:nvPr>
          </p:nvSpPr>
          <p:spPr>
            <a:xfrm>
              <a:off x="7484268" y="2846795"/>
              <a:ext cx="54578" cy="54578"/>
            </a:xfrm>
            <a:custGeom>
              <a:avLst/>
              <a:gdLst>
                <a:gd name="connsiteX0" fmla="*/ 37148 w 54578"/>
                <a:gd name="connsiteY0" fmla="*/ 0 h 54578"/>
                <a:gd name="connsiteX1" fmla="*/ 40386 w 54578"/>
                <a:gd name="connsiteY1" fmla="*/ 21146 h 54578"/>
                <a:gd name="connsiteX2" fmla="*/ 54578 w 54578"/>
                <a:gd name="connsiteY2" fmla="*/ 37243 h 54578"/>
                <a:gd name="connsiteX3" fmla="*/ 33433 w 54578"/>
                <a:gd name="connsiteY3" fmla="*/ 40481 h 54578"/>
                <a:gd name="connsiteX4" fmla="*/ 17336 w 54578"/>
                <a:gd name="connsiteY4" fmla="*/ 54578 h 54578"/>
                <a:gd name="connsiteX5" fmla="*/ 14097 w 54578"/>
                <a:gd name="connsiteY5" fmla="*/ 33433 h 54578"/>
                <a:gd name="connsiteX6" fmla="*/ 0 w 54578"/>
                <a:gd name="connsiteY6" fmla="*/ 17431 h 54578"/>
                <a:gd name="connsiteX7" fmla="*/ 21145 w 54578"/>
                <a:gd name="connsiteY7" fmla="*/ 14192 h 54578"/>
                <a:gd name="connsiteX8" fmla="*/ 37148 w 54578"/>
                <a:gd name="connsiteY8" fmla="*/ 0 h 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4578">
                  <a:moveTo>
                    <a:pt x="37148" y="0"/>
                  </a:moveTo>
                  <a:lnTo>
                    <a:pt x="40386" y="21146"/>
                  </a:lnTo>
                  <a:lnTo>
                    <a:pt x="54578" y="37243"/>
                  </a:lnTo>
                  <a:lnTo>
                    <a:pt x="33433" y="40481"/>
                  </a:lnTo>
                  <a:lnTo>
                    <a:pt x="17336" y="54578"/>
                  </a:lnTo>
                  <a:lnTo>
                    <a:pt x="14097" y="33433"/>
                  </a:lnTo>
                  <a:lnTo>
                    <a:pt x="0" y="17431"/>
                  </a:lnTo>
                  <a:lnTo>
                    <a:pt x="21145" y="14192"/>
                  </a:lnTo>
                  <a:lnTo>
                    <a:pt x="37148"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8" name="任意多边形: 形状 1607"/>
            <p:cNvSpPr/>
            <p:nvPr>
              <p:custDataLst>
                <p:tags r:id="rId148"/>
              </p:custDataLst>
            </p:nvPr>
          </p:nvSpPr>
          <p:spPr>
            <a:xfrm>
              <a:off x="8888730" y="3304662"/>
              <a:ext cx="54482" cy="54483"/>
            </a:xfrm>
            <a:custGeom>
              <a:avLst/>
              <a:gdLst>
                <a:gd name="connsiteX0" fmla="*/ 37147 w 54482"/>
                <a:gd name="connsiteY0" fmla="*/ 0 h 54483"/>
                <a:gd name="connsiteX1" fmla="*/ 40386 w 54482"/>
                <a:gd name="connsiteY1" fmla="*/ 21146 h 54483"/>
                <a:gd name="connsiteX2" fmla="*/ 54483 w 54482"/>
                <a:gd name="connsiteY2" fmla="*/ 37147 h 54483"/>
                <a:gd name="connsiteX3" fmla="*/ 33433 w 54482"/>
                <a:gd name="connsiteY3" fmla="*/ 40386 h 54483"/>
                <a:gd name="connsiteX4" fmla="*/ 17336 w 54482"/>
                <a:gd name="connsiteY4" fmla="*/ 54483 h 54483"/>
                <a:gd name="connsiteX5" fmla="*/ 14097 w 54482"/>
                <a:gd name="connsiteY5" fmla="*/ 33338 h 54483"/>
                <a:gd name="connsiteX6" fmla="*/ 0 w 54482"/>
                <a:gd name="connsiteY6" fmla="*/ 17336 h 54483"/>
                <a:gd name="connsiteX7" fmla="*/ 21145 w 54482"/>
                <a:gd name="connsiteY7" fmla="*/ 14097 h 54483"/>
                <a:gd name="connsiteX8" fmla="*/ 37147 w 54482"/>
                <a:gd name="connsiteY8" fmla="*/ 0 h 5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 h="54483">
                  <a:moveTo>
                    <a:pt x="37147" y="0"/>
                  </a:moveTo>
                  <a:lnTo>
                    <a:pt x="40386" y="21146"/>
                  </a:lnTo>
                  <a:lnTo>
                    <a:pt x="54483" y="37147"/>
                  </a:lnTo>
                  <a:lnTo>
                    <a:pt x="33433" y="40386"/>
                  </a:lnTo>
                  <a:lnTo>
                    <a:pt x="17336" y="54483"/>
                  </a:lnTo>
                  <a:lnTo>
                    <a:pt x="14097" y="33338"/>
                  </a:lnTo>
                  <a:lnTo>
                    <a:pt x="0" y="17336"/>
                  </a:lnTo>
                  <a:lnTo>
                    <a:pt x="21145" y="14097"/>
                  </a:lnTo>
                  <a:lnTo>
                    <a:pt x="37147"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9" name="任意多边形: 形状 1608"/>
            <p:cNvSpPr/>
            <p:nvPr>
              <p:custDataLst>
                <p:tags r:id="rId149"/>
              </p:custDataLst>
            </p:nvPr>
          </p:nvSpPr>
          <p:spPr>
            <a:xfrm>
              <a:off x="8556688" y="3913214"/>
              <a:ext cx="54578" cy="54578"/>
            </a:xfrm>
            <a:custGeom>
              <a:avLst/>
              <a:gdLst>
                <a:gd name="connsiteX0" fmla="*/ 37242 w 54578"/>
                <a:gd name="connsiteY0" fmla="*/ 0 h 54578"/>
                <a:gd name="connsiteX1" fmla="*/ 40481 w 54578"/>
                <a:gd name="connsiteY1" fmla="*/ 21146 h 54578"/>
                <a:gd name="connsiteX2" fmla="*/ 54578 w 54578"/>
                <a:gd name="connsiteY2" fmla="*/ 37147 h 54578"/>
                <a:gd name="connsiteX3" fmla="*/ 33432 w 54578"/>
                <a:gd name="connsiteY3" fmla="*/ 40386 h 54578"/>
                <a:gd name="connsiteX4" fmla="*/ 17430 w 54578"/>
                <a:gd name="connsiteY4" fmla="*/ 54578 h 54578"/>
                <a:gd name="connsiteX5" fmla="*/ 14192 w 54578"/>
                <a:gd name="connsiteY5" fmla="*/ 33433 h 54578"/>
                <a:gd name="connsiteX6" fmla="*/ 0 w 54578"/>
                <a:gd name="connsiteY6" fmla="*/ 17336 h 54578"/>
                <a:gd name="connsiteX7" fmla="*/ 21145 w 54578"/>
                <a:gd name="connsiteY7" fmla="*/ 14097 h 54578"/>
                <a:gd name="connsiteX8" fmla="*/ 37242 w 54578"/>
                <a:gd name="connsiteY8" fmla="*/ 0 h 5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4578">
                  <a:moveTo>
                    <a:pt x="37242" y="0"/>
                  </a:moveTo>
                  <a:lnTo>
                    <a:pt x="40481" y="21146"/>
                  </a:lnTo>
                  <a:lnTo>
                    <a:pt x="54578" y="37147"/>
                  </a:lnTo>
                  <a:lnTo>
                    <a:pt x="33432" y="40386"/>
                  </a:lnTo>
                  <a:lnTo>
                    <a:pt x="17430" y="54578"/>
                  </a:lnTo>
                  <a:lnTo>
                    <a:pt x="14192" y="33433"/>
                  </a:lnTo>
                  <a:lnTo>
                    <a:pt x="0" y="17336"/>
                  </a:lnTo>
                  <a:lnTo>
                    <a:pt x="21145" y="14097"/>
                  </a:lnTo>
                  <a:lnTo>
                    <a:pt x="37242" y="0"/>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703" name="图形 1456"/>
          <p:cNvGrpSpPr/>
          <p:nvPr/>
        </p:nvGrpSpPr>
        <p:grpSpPr>
          <a:xfrm>
            <a:off x="1724625" y="2832533"/>
            <a:ext cx="2177604" cy="2177604"/>
            <a:chOff x="2421405" y="3083923"/>
            <a:chExt cx="2414971" cy="2414971"/>
          </a:xfrm>
        </p:grpSpPr>
        <p:sp>
          <p:nvSpPr>
            <p:cNvPr id="1704" name="任意多边形: 形状 1703"/>
            <p:cNvSpPr/>
            <p:nvPr>
              <p:custDataLst>
                <p:tags r:id="rId150"/>
              </p:custDataLst>
            </p:nvPr>
          </p:nvSpPr>
          <p:spPr>
            <a:xfrm rot="-2700000">
              <a:off x="2775070" y="3437587"/>
              <a:ext cx="1707642" cy="1707642"/>
            </a:xfrm>
            <a:custGeom>
              <a:avLst/>
              <a:gdLst>
                <a:gd name="connsiteX0" fmla="*/ 1707643 w 1707642"/>
                <a:gd name="connsiteY0" fmla="*/ 853821 h 1707642"/>
                <a:gd name="connsiteX1" fmla="*/ 853821 w 1707642"/>
                <a:gd name="connsiteY1" fmla="*/ 1707643 h 1707642"/>
                <a:gd name="connsiteX2" fmla="*/ 0 w 1707642"/>
                <a:gd name="connsiteY2" fmla="*/ 853821 h 1707642"/>
                <a:gd name="connsiteX3" fmla="*/ 853821 w 1707642"/>
                <a:gd name="connsiteY3" fmla="*/ 0 h 1707642"/>
                <a:gd name="connsiteX4" fmla="*/ 1707643 w 1707642"/>
                <a:gd name="connsiteY4" fmla="*/ 853821 h 1707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642" h="1707642">
                  <a:moveTo>
                    <a:pt x="1707643" y="853821"/>
                  </a:moveTo>
                  <a:cubicBezTo>
                    <a:pt x="1707643" y="1325374"/>
                    <a:pt x="1325374" y="1707643"/>
                    <a:pt x="853821" y="1707643"/>
                  </a:cubicBezTo>
                  <a:cubicBezTo>
                    <a:pt x="382269" y="1707643"/>
                    <a:pt x="0" y="1325374"/>
                    <a:pt x="0" y="853821"/>
                  </a:cubicBezTo>
                  <a:cubicBezTo>
                    <a:pt x="0" y="382269"/>
                    <a:pt x="382269" y="0"/>
                    <a:pt x="853821" y="0"/>
                  </a:cubicBezTo>
                  <a:cubicBezTo>
                    <a:pt x="1325374" y="0"/>
                    <a:pt x="1707643" y="382269"/>
                    <a:pt x="1707643" y="853821"/>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5" name="任意多边形: 形状 1704"/>
            <p:cNvSpPr/>
            <p:nvPr>
              <p:custDataLst>
                <p:tags r:id="rId151"/>
              </p:custDataLst>
            </p:nvPr>
          </p:nvSpPr>
          <p:spPr>
            <a:xfrm>
              <a:off x="2896247" y="3634704"/>
              <a:ext cx="1453308" cy="1057502"/>
            </a:xfrm>
            <a:custGeom>
              <a:avLst/>
              <a:gdLst>
                <a:gd name="connsiteX0" fmla="*/ 1439247 w 1453308"/>
                <a:gd name="connsiteY0" fmla="*/ 204786 h 1057502"/>
                <a:gd name="connsiteX1" fmla="*/ 1394575 w 1453308"/>
                <a:gd name="connsiteY1" fmla="*/ 141922 h 1057502"/>
                <a:gd name="connsiteX2" fmla="*/ 799453 w 1453308"/>
                <a:gd name="connsiteY2" fmla="*/ 952 h 1057502"/>
                <a:gd name="connsiteX3" fmla="*/ 188805 w 1453308"/>
                <a:gd name="connsiteY3" fmla="*/ 68579 h 1057502"/>
                <a:gd name="connsiteX4" fmla="*/ 119844 w 1453308"/>
                <a:gd name="connsiteY4" fmla="*/ 96297 h 1057502"/>
                <a:gd name="connsiteX5" fmla="*/ 80506 w 1453308"/>
                <a:gd name="connsiteY5" fmla="*/ 153447 h 1057502"/>
                <a:gd name="connsiteX6" fmla="*/ 96698 w 1453308"/>
                <a:gd name="connsiteY6" fmla="*/ 930401 h 1057502"/>
                <a:gd name="connsiteX7" fmla="*/ 720586 w 1453308"/>
                <a:gd name="connsiteY7" fmla="*/ 1054893 h 1057502"/>
                <a:gd name="connsiteX8" fmla="*/ 1366381 w 1453308"/>
                <a:gd name="connsiteY8" fmla="*/ 962691 h 1057502"/>
                <a:gd name="connsiteX9" fmla="*/ 1439247 w 1453308"/>
                <a:gd name="connsiteY9" fmla="*/ 204786 h 105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308" h="1057502">
                  <a:moveTo>
                    <a:pt x="1439247" y="204786"/>
                  </a:moveTo>
                  <a:cubicBezTo>
                    <a:pt x="1439685" y="176326"/>
                    <a:pt x="1421597" y="150865"/>
                    <a:pt x="1394575" y="141922"/>
                  </a:cubicBezTo>
                  <a:cubicBezTo>
                    <a:pt x="1210552" y="50672"/>
                    <a:pt x="1004907" y="7524"/>
                    <a:pt x="799453" y="952"/>
                  </a:cubicBezTo>
                  <a:cubicBezTo>
                    <a:pt x="593998" y="-5621"/>
                    <a:pt x="388925" y="22383"/>
                    <a:pt x="188805" y="68579"/>
                  </a:cubicBezTo>
                  <a:cubicBezTo>
                    <a:pt x="164516" y="74199"/>
                    <a:pt x="139275" y="80581"/>
                    <a:pt x="119844" y="96297"/>
                  </a:cubicBezTo>
                  <a:cubicBezTo>
                    <a:pt x="102613" y="112156"/>
                    <a:pt x="89169" y="131692"/>
                    <a:pt x="80506" y="153447"/>
                  </a:cubicBezTo>
                  <a:cubicBezTo>
                    <a:pt x="-32252" y="401478"/>
                    <a:pt x="-26295" y="687285"/>
                    <a:pt x="96698" y="930401"/>
                  </a:cubicBezTo>
                  <a:cubicBezTo>
                    <a:pt x="305677" y="990599"/>
                    <a:pt x="503797" y="1073276"/>
                    <a:pt x="720586" y="1054893"/>
                  </a:cubicBezTo>
                  <a:cubicBezTo>
                    <a:pt x="937375" y="1036510"/>
                    <a:pt x="1151306" y="995361"/>
                    <a:pt x="1366381" y="962691"/>
                  </a:cubicBezTo>
                  <a:cubicBezTo>
                    <a:pt x="1437628" y="716946"/>
                    <a:pt x="1475728" y="458152"/>
                    <a:pt x="1439247" y="204786"/>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6" name="任意多边形: 形状 1705"/>
            <p:cNvSpPr/>
            <p:nvPr>
              <p:custDataLst>
                <p:tags r:id="rId152"/>
              </p:custDataLst>
            </p:nvPr>
          </p:nvSpPr>
          <p:spPr>
            <a:xfrm>
              <a:off x="3704462" y="3599460"/>
              <a:ext cx="366302" cy="952976"/>
            </a:xfrm>
            <a:custGeom>
              <a:avLst/>
              <a:gdLst>
                <a:gd name="connsiteX0" fmla="*/ 0 w 366302"/>
                <a:gd name="connsiteY0" fmla="*/ 0 h 952976"/>
                <a:gd name="connsiteX1" fmla="*/ 137636 w 366302"/>
                <a:gd name="connsiteY1" fmla="*/ 123825 h 952976"/>
                <a:gd name="connsiteX2" fmla="*/ 184309 w 366302"/>
                <a:gd name="connsiteY2" fmla="*/ 204502 h 952976"/>
                <a:gd name="connsiteX3" fmla="*/ 224123 w 366302"/>
                <a:gd name="connsiteY3" fmla="*/ 244126 h 952976"/>
                <a:gd name="connsiteX4" fmla="*/ 235934 w 366302"/>
                <a:gd name="connsiteY4" fmla="*/ 348901 h 952976"/>
                <a:gd name="connsiteX5" fmla="*/ 285464 w 366302"/>
                <a:gd name="connsiteY5" fmla="*/ 426720 h 952976"/>
                <a:gd name="connsiteX6" fmla="*/ 281369 w 366302"/>
                <a:gd name="connsiteY6" fmla="*/ 516731 h 952976"/>
                <a:gd name="connsiteX7" fmla="*/ 292894 w 366302"/>
                <a:gd name="connsiteY7" fmla="*/ 603980 h 952976"/>
                <a:gd name="connsiteX8" fmla="*/ 308229 w 366302"/>
                <a:gd name="connsiteY8" fmla="*/ 620840 h 952976"/>
                <a:gd name="connsiteX9" fmla="*/ 315087 w 366302"/>
                <a:gd name="connsiteY9" fmla="*/ 645795 h 952976"/>
                <a:gd name="connsiteX10" fmla="*/ 315087 w 366302"/>
                <a:gd name="connsiteY10" fmla="*/ 779145 h 952976"/>
                <a:gd name="connsiteX11" fmla="*/ 338614 w 366302"/>
                <a:gd name="connsiteY11" fmla="*/ 809625 h 952976"/>
                <a:gd name="connsiteX12" fmla="*/ 347186 w 366302"/>
                <a:gd name="connsiteY12" fmla="*/ 906494 h 952976"/>
                <a:gd name="connsiteX13" fmla="*/ 362903 w 366302"/>
                <a:gd name="connsiteY13" fmla="*/ 952976 h 952976"/>
                <a:gd name="connsiteX14" fmla="*/ 173260 w 366302"/>
                <a:gd name="connsiteY14" fmla="*/ 866204 h 95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302" h="952976">
                  <a:moveTo>
                    <a:pt x="0" y="0"/>
                  </a:moveTo>
                  <a:cubicBezTo>
                    <a:pt x="58988" y="23841"/>
                    <a:pt x="107718" y="67675"/>
                    <a:pt x="137636" y="123825"/>
                  </a:cubicBezTo>
                  <a:cubicBezTo>
                    <a:pt x="152114" y="151448"/>
                    <a:pt x="162306" y="182309"/>
                    <a:pt x="184309" y="204502"/>
                  </a:cubicBezTo>
                  <a:cubicBezTo>
                    <a:pt x="197549" y="217932"/>
                    <a:pt x="214789" y="227838"/>
                    <a:pt x="224123" y="244126"/>
                  </a:cubicBezTo>
                  <a:cubicBezTo>
                    <a:pt x="241935" y="274892"/>
                    <a:pt x="224885" y="315087"/>
                    <a:pt x="235934" y="348901"/>
                  </a:cubicBezTo>
                  <a:cubicBezTo>
                    <a:pt x="245459" y="378333"/>
                    <a:pt x="274511" y="397859"/>
                    <a:pt x="285464" y="426720"/>
                  </a:cubicBezTo>
                  <a:cubicBezTo>
                    <a:pt x="296418" y="455581"/>
                    <a:pt x="287560" y="486823"/>
                    <a:pt x="281369" y="516731"/>
                  </a:cubicBezTo>
                  <a:cubicBezTo>
                    <a:pt x="275177" y="546640"/>
                    <a:pt x="272891" y="581025"/>
                    <a:pt x="292894" y="603980"/>
                  </a:cubicBezTo>
                  <a:cubicBezTo>
                    <a:pt x="298352" y="609276"/>
                    <a:pt x="303476" y="614905"/>
                    <a:pt x="308229" y="620840"/>
                  </a:cubicBezTo>
                  <a:cubicBezTo>
                    <a:pt x="312649" y="628421"/>
                    <a:pt x="315011" y="637023"/>
                    <a:pt x="315087" y="645795"/>
                  </a:cubicBezTo>
                  <a:cubicBezTo>
                    <a:pt x="317659" y="691134"/>
                    <a:pt x="290417" y="741045"/>
                    <a:pt x="315087" y="779145"/>
                  </a:cubicBezTo>
                  <a:cubicBezTo>
                    <a:pt x="322136" y="789908"/>
                    <a:pt x="332804" y="798195"/>
                    <a:pt x="338614" y="809625"/>
                  </a:cubicBezTo>
                  <a:cubicBezTo>
                    <a:pt x="353568" y="838962"/>
                    <a:pt x="331661" y="877443"/>
                    <a:pt x="347186" y="906494"/>
                  </a:cubicBezTo>
                  <a:cubicBezTo>
                    <a:pt x="355568" y="921925"/>
                    <a:pt x="373856" y="939165"/>
                    <a:pt x="362903" y="952976"/>
                  </a:cubicBezTo>
                  <a:lnTo>
                    <a:pt x="173260" y="866204"/>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7" name="任意多边形: 形状 1706"/>
            <p:cNvSpPr/>
            <p:nvPr>
              <p:custDataLst>
                <p:tags r:id="rId153"/>
              </p:custDataLst>
            </p:nvPr>
          </p:nvSpPr>
          <p:spPr>
            <a:xfrm>
              <a:off x="3100713" y="3589027"/>
              <a:ext cx="456492" cy="823391"/>
            </a:xfrm>
            <a:custGeom>
              <a:avLst/>
              <a:gdLst>
                <a:gd name="connsiteX0" fmla="*/ 456493 w 456492"/>
                <a:gd name="connsiteY0" fmla="*/ 3289 h 823391"/>
                <a:gd name="connsiteX1" fmla="*/ 289234 w 456492"/>
                <a:gd name="connsiteY1" fmla="*/ 57201 h 823391"/>
                <a:gd name="connsiteX2" fmla="*/ 249324 w 456492"/>
                <a:gd name="connsiteY2" fmla="*/ 122828 h 823391"/>
                <a:gd name="connsiteX3" fmla="*/ 197508 w 456492"/>
                <a:gd name="connsiteY3" fmla="*/ 203791 h 823391"/>
                <a:gd name="connsiteX4" fmla="*/ 195698 w 456492"/>
                <a:gd name="connsiteY4" fmla="*/ 271990 h 823391"/>
                <a:gd name="connsiteX5" fmla="*/ 146454 w 456492"/>
                <a:gd name="connsiteY5" fmla="*/ 335045 h 823391"/>
                <a:gd name="connsiteX6" fmla="*/ 153979 w 456492"/>
                <a:gd name="connsiteY6" fmla="*/ 412483 h 823391"/>
                <a:gd name="connsiteX7" fmla="*/ 87304 w 456492"/>
                <a:gd name="connsiteY7" fmla="*/ 504209 h 823391"/>
                <a:gd name="connsiteX8" fmla="*/ 80541 w 456492"/>
                <a:gd name="connsiteY8" fmla="*/ 624796 h 823391"/>
                <a:gd name="connsiteX9" fmla="*/ 19105 w 456492"/>
                <a:gd name="connsiteY9" fmla="*/ 686517 h 823391"/>
                <a:gd name="connsiteX10" fmla="*/ 10532 w 456492"/>
                <a:gd name="connsiteY10" fmla="*/ 823392 h 823391"/>
                <a:gd name="connsiteX11" fmla="*/ 205985 w 456492"/>
                <a:gd name="connsiteY11" fmla="*/ 799103 h 823391"/>
                <a:gd name="connsiteX12" fmla="*/ 256182 w 456492"/>
                <a:gd name="connsiteY12" fmla="*/ 232842 h 823391"/>
                <a:gd name="connsiteX13" fmla="*/ 456493 w 456492"/>
                <a:gd name="connsiteY13" fmla="*/ 3289 h 82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492" h="823391">
                  <a:moveTo>
                    <a:pt x="456493" y="3289"/>
                  </a:moveTo>
                  <a:cubicBezTo>
                    <a:pt x="394104" y="-14046"/>
                    <a:pt x="300854" y="42056"/>
                    <a:pt x="289234" y="57201"/>
                  </a:cubicBezTo>
                  <a:cubicBezTo>
                    <a:pt x="274546" y="78203"/>
                    <a:pt x="261216" y="100120"/>
                    <a:pt x="249324" y="122828"/>
                  </a:cubicBezTo>
                  <a:cubicBezTo>
                    <a:pt x="234179" y="151403"/>
                    <a:pt x="202937" y="171882"/>
                    <a:pt x="197508" y="203791"/>
                  </a:cubicBezTo>
                  <a:cubicBezTo>
                    <a:pt x="193698" y="226365"/>
                    <a:pt x="203890" y="250558"/>
                    <a:pt x="195698" y="271990"/>
                  </a:cubicBezTo>
                  <a:cubicBezTo>
                    <a:pt x="186173" y="297231"/>
                    <a:pt x="154360" y="309232"/>
                    <a:pt x="146454" y="335045"/>
                  </a:cubicBezTo>
                  <a:cubicBezTo>
                    <a:pt x="138548" y="360858"/>
                    <a:pt x="157313" y="386480"/>
                    <a:pt x="153979" y="412483"/>
                  </a:cubicBezTo>
                  <a:cubicBezTo>
                    <a:pt x="149121" y="450583"/>
                    <a:pt x="102449" y="468871"/>
                    <a:pt x="87304" y="504209"/>
                  </a:cubicBezTo>
                  <a:cubicBezTo>
                    <a:pt x="71492" y="541738"/>
                    <a:pt x="95781" y="586981"/>
                    <a:pt x="80541" y="624796"/>
                  </a:cubicBezTo>
                  <a:cubicBezTo>
                    <a:pt x="69492" y="652037"/>
                    <a:pt x="41298" y="667277"/>
                    <a:pt x="19105" y="686517"/>
                  </a:cubicBezTo>
                  <a:cubicBezTo>
                    <a:pt x="-3088" y="705758"/>
                    <a:pt x="-5946" y="799103"/>
                    <a:pt x="10532" y="823392"/>
                  </a:cubicBezTo>
                  <a:lnTo>
                    <a:pt x="205985" y="799103"/>
                  </a:lnTo>
                  <a:cubicBezTo>
                    <a:pt x="204557" y="608603"/>
                    <a:pt x="203509" y="415531"/>
                    <a:pt x="256182" y="232842"/>
                  </a:cubicBezTo>
                  <a:cubicBezTo>
                    <a:pt x="272946" y="174168"/>
                    <a:pt x="429347" y="57487"/>
                    <a:pt x="456493" y="328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8" name="任意多边形: 形状 1707"/>
            <p:cNvSpPr/>
            <p:nvPr>
              <p:custDataLst>
                <p:tags r:id="rId154"/>
              </p:custDataLst>
            </p:nvPr>
          </p:nvSpPr>
          <p:spPr>
            <a:xfrm>
              <a:off x="3225422" y="3590151"/>
              <a:ext cx="850515" cy="1384242"/>
            </a:xfrm>
            <a:custGeom>
              <a:avLst/>
              <a:gdLst>
                <a:gd name="connsiteX0" fmla="*/ 737454 w 850515"/>
                <a:gd name="connsiteY0" fmla="*/ 1370241 h 1384242"/>
                <a:gd name="connsiteX1" fmla="*/ 850515 w 850515"/>
                <a:gd name="connsiteY1" fmla="*/ 1366812 h 1384242"/>
                <a:gd name="connsiteX2" fmla="*/ 753360 w 850515"/>
                <a:gd name="connsiteY2" fmla="*/ 1012101 h 1384242"/>
                <a:gd name="connsiteX3" fmla="*/ 747645 w 850515"/>
                <a:gd name="connsiteY3" fmla="*/ 984669 h 1384242"/>
                <a:gd name="connsiteX4" fmla="*/ 719737 w 850515"/>
                <a:gd name="connsiteY4" fmla="*/ 703206 h 1384242"/>
                <a:gd name="connsiteX5" fmla="*/ 643537 w 850515"/>
                <a:gd name="connsiteY5" fmla="*/ 482321 h 1384242"/>
                <a:gd name="connsiteX6" fmla="*/ 592959 w 850515"/>
                <a:gd name="connsiteY6" fmla="*/ 154566 h 1384242"/>
                <a:gd name="connsiteX7" fmla="*/ 431606 w 850515"/>
                <a:gd name="connsiteY7" fmla="*/ 21216 h 1384242"/>
                <a:gd name="connsiteX8" fmla="*/ 337308 w 850515"/>
                <a:gd name="connsiteY8" fmla="*/ 3023 h 1384242"/>
                <a:gd name="connsiteX9" fmla="*/ 254727 w 850515"/>
                <a:gd name="connsiteY9" fmla="*/ 9500 h 1384242"/>
                <a:gd name="connsiteX10" fmla="*/ 217674 w 850515"/>
                <a:gd name="connsiteY10" fmla="*/ 27121 h 1384242"/>
                <a:gd name="connsiteX11" fmla="*/ 217674 w 850515"/>
                <a:gd name="connsiteY11" fmla="*/ 27121 h 1384242"/>
                <a:gd name="connsiteX12" fmla="*/ 152714 w 850515"/>
                <a:gd name="connsiteY12" fmla="*/ 88176 h 1384242"/>
                <a:gd name="connsiteX13" fmla="*/ 82419 w 850515"/>
                <a:gd name="connsiteY13" fmla="*/ 315443 h 1384242"/>
                <a:gd name="connsiteX14" fmla="*/ 9363 w 850515"/>
                <a:gd name="connsiteY14" fmla="*/ 805504 h 1384242"/>
                <a:gd name="connsiteX15" fmla="*/ 2600 w 850515"/>
                <a:gd name="connsiteY15" fmla="*/ 938854 h 1384242"/>
                <a:gd name="connsiteX16" fmla="*/ 60607 w 850515"/>
                <a:gd name="connsiteY16" fmla="*/ 1083825 h 1384242"/>
                <a:gd name="connsiteX17" fmla="*/ 253965 w 850515"/>
                <a:gd name="connsiteY17" fmla="*/ 1384243 h 1384242"/>
                <a:gd name="connsiteX18" fmla="*/ 718404 w 850515"/>
                <a:gd name="connsiteY18" fmla="*/ 1370241 h 1384242"/>
                <a:gd name="connsiteX19" fmla="*/ 718404 w 850515"/>
                <a:gd name="connsiteY19" fmla="*/ 1372527 h 138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515" h="1384242">
                  <a:moveTo>
                    <a:pt x="737454" y="1370241"/>
                  </a:moveTo>
                  <a:lnTo>
                    <a:pt x="850515" y="1366812"/>
                  </a:lnTo>
                  <a:cubicBezTo>
                    <a:pt x="847944" y="1243749"/>
                    <a:pt x="781364" y="1131926"/>
                    <a:pt x="753360" y="1012101"/>
                  </a:cubicBezTo>
                  <a:cubicBezTo>
                    <a:pt x="751455" y="1002576"/>
                    <a:pt x="749455" y="993623"/>
                    <a:pt x="747645" y="984669"/>
                  </a:cubicBezTo>
                  <a:cubicBezTo>
                    <a:pt x="731072" y="891705"/>
                    <a:pt x="742026" y="794931"/>
                    <a:pt x="719737" y="703206"/>
                  </a:cubicBezTo>
                  <a:cubicBezTo>
                    <a:pt x="701259" y="627482"/>
                    <a:pt x="660873" y="558330"/>
                    <a:pt x="643537" y="482321"/>
                  </a:cubicBezTo>
                  <a:cubicBezTo>
                    <a:pt x="618772" y="374022"/>
                    <a:pt x="641346" y="254673"/>
                    <a:pt x="592959" y="154566"/>
                  </a:cubicBezTo>
                  <a:cubicBezTo>
                    <a:pt x="560832" y="88995"/>
                    <a:pt x="502053" y="40418"/>
                    <a:pt x="431606" y="21216"/>
                  </a:cubicBezTo>
                  <a:cubicBezTo>
                    <a:pt x="400745" y="12510"/>
                    <a:pt x="369198" y="6423"/>
                    <a:pt x="337308" y="3023"/>
                  </a:cubicBezTo>
                  <a:cubicBezTo>
                    <a:pt x="309714" y="-2597"/>
                    <a:pt x="281101" y="-349"/>
                    <a:pt x="254727" y="9500"/>
                  </a:cubicBezTo>
                  <a:cubicBezTo>
                    <a:pt x="241541" y="13424"/>
                    <a:pt x="229042" y="19368"/>
                    <a:pt x="217674" y="27121"/>
                  </a:cubicBezTo>
                  <a:lnTo>
                    <a:pt x="217674" y="27121"/>
                  </a:lnTo>
                  <a:cubicBezTo>
                    <a:pt x="192035" y="42771"/>
                    <a:pt x="169916" y="63554"/>
                    <a:pt x="152714" y="88176"/>
                  </a:cubicBezTo>
                  <a:cubicBezTo>
                    <a:pt x="107280" y="153994"/>
                    <a:pt x="94230" y="236290"/>
                    <a:pt x="82419" y="315443"/>
                  </a:cubicBezTo>
                  <a:cubicBezTo>
                    <a:pt x="58099" y="478768"/>
                    <a:pt x="33747" y="642122"/>
                    <a:pt x="9363" y="805504"/>
                  </a:cubicBezTo>
                  <a:cubicBezTo>
                    <a:pt x="2790" y="849795"/>
                    <a:pt x="-3782" y="894849"/>
                    <a:pt x="2600" y="938854"/>
                  </a:cubicBezTo>
                  <a:cubicBezTo>
                    <a:pt x="10125" y="990670"/>
                    <a:pt x="34985" y="1038200"/>
                    <a:pt x="60607" y="1083825"/>
                  </a:cubicBezTo>
                  <a:cubicBezTo>
                    <a:pt x="119059" y="1187704"/>
                    <a:pt x="183625" y="1288022"/>
                    <a:pt x="253965" y="1384243"/>
                  </a:cubicBezTo>
                  <a:lnTo>
                    <a:pt x="718404" y="1370241"/>
                  </a:lnTo>
                  <a:cubicBezTo>
                    <a:pt x="718404" y="1371003"/>
                    <a:pt x="718404" y="1371765"/>
                    <a:pt x="718404" y="137252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9" name="任意多边形: 形状 1708"/>
            <p:cNvSpPr/>
            <p:nvPr>
              <p:custDataLst>
                <p:tags r:id="rId155"/>
              </p:custDataLst>
            </p:nvPr>
          </p:nvSpPr>
          <p:spPr>
            <a:xfrm>
              <a:off x="3271837" y="4394703"/>
              <a:ext cx="663225" cy="567975"/>
            </a:xfrm>
            <a:custGeom>
              <a:avLst/>
              <a:gdLst>
                <a:gd name="connsiteX0" fmla="*/ 56769 w 663225"/>
                <a:gd name="connsiteY0" fmla="*/ 0 h 567975"/>
                <a:gd name="connsiteX1" fmla="*/ 663226 w 663225"/>
                <a:gd name="connsiteY1" fmla="*/ 112966 h 567975"/>
                <a:gd name="connsiteX2" fmla="*/ 639128 w 663225"/>
                <a:gd name="connsiteY2" fmla="*/ 370999 h 567975"/>
                <a:gd name="connsiteX3" fmla="*/ 310325 w 663225"/>
                <a:gd name="connsiteY3" fmla="*/ 567976 h 567975"/>
                <a:gd name="connsiteX4" fmla="*/ 141351 w 663225"/>
                <a:gd name="connsiteY4" fmla="*/ 548926 h 567975"/>
                <a:gd name="connsiteX5" fmla="*/ 0 w 663225"/>
                <a:gd name="connsiteY5" fmla="*/ 279178 h 567975"/>
                <a:gd name="connsiteX6" fmla="*/ 6001 w 663225"/>
                <a:gd name="connsiteY6" fmla="*/ 34099 h 56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225" h="567975">
                  <a:moveTo>
                    <a:pt x="56769" y="0"/>
                  </a:moveTo>
                  <a:lnTo>
                    <a:pt x="663226" y="112966"/>
                  </a:lnTo>
                  <a:lnTo>
                    <a:pt x="639128" y="370999"/>
                  </a:lnTo>
                  <a:lnTo>
                    <a:pt x="310325" y="567976"/>
                  </a:lnTo>
                  <a:cubicBezTo>
                    <a:pt x="310325" y="567976"/>
                    <a:pt x="144113" y="557879"/>
                    <a:pt x="141351" y="548926"/>
                  </a:cubicBezTo>
                  <a:cubicBezTo>
                    <a:pt x="138589" y="539972"/>
                    <a:pt x="0" y="279178"/>
                    <a:pt x="0" y="279178"/>
                  </a:cubicBezTo>
                  <a:lnTo>
                    <a:pt x="6001" y="34099"/>
                  </a:lnTo>
                  <a:close/>
                </a:path>
              </a:pathLst>
            </a:custGeom>
            <a:solidFill>
              <a:srgbClr val="B78876"/>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0" name="任意多边形: 形状 1709"/>
            <p:cNvSpPr/>
            <p:nvPr>
              <p:custDataLst>
                <p:tags r:id="rId156"/>
              </p:custDataLst>
            </p:nvPr>
          </p:nvSpPr>
          <p:spPr>
            <a:xfrm>
              <a:off x="2832735" y="4372564"/>
              <a:ext cx="1479613" cy="770438"/>
            </a:xfrm>
            <a:custGeom>
              <a:avLst/>
              <a:gdLst>
                <a:gd name="connsiteX0" fmla="*/ 1139190 w 1479613"/>
                <a:gd name="connsiteY0" fmla="*/ 658789 h 770438"/>
                <a:gd name="connsiteX1" fmla="*/ 1236440 w 1479613"/>
                <a:gd name="connsiteY1" fmla="*/ 566302 h 770438"/>
                <a:gd name="connsiteX2" fmla="*/ 1290257 w 1479613"/>
                <a:gd name="connsiteY2" fmla="*/ 631453 h 770438"/>
                <a:gd name="connsiteX3" fmla="*/ 1479614 w 1479613"/>
                <a:gd name="connsiteY3" fmla="*/ 414473 h 770438"/>
                <a:gd name="connsiteX4" fmla="*/ 1311593 w 1479613"/>
                <a:gd name="connsiteY4" fmla="*/ 197970 h 770438"/>
                <a:gd name="connsiteX5" fmla="*/ 1088898 w 1479613"/>
                <a:gd name="connsiteY5" fmla="*/ 133390 h 770438"/>
                <a:gd name="connsiteX6" fmla="*/ 520065 w 1479613"/>
                <a:gd name="connsiteY6" fmla="*/ 23567 h 770438"/>
                <a:gd name="connsiteX7" fmla="*/ 323850 w 1479613"/>
                <a:gd name="connsiteY7" fmla="*/ 5184 h 770438"/>
                <a:gd name="connsiteX8" fmla="*/ 0 w 1479613"/>
                <a:gd name="connsiteY8" fmla="*/ 226259 h 770438"/>
                <a:gd name="connsiteX9" fmla="*/ 202406 w 1479613"/>
                <a:gd name="connsiteY9" fmla="*/ 530583 h 770438"/>
                <a:gd name="connsiteX10" fmla="*/ 263462 w 1479613"/>
                <a:gd name="connsiteY10" fmla="*/ 468385 h 770438"/>
                <a:gd name="connsiteX11" fmla="*/ 264605 w 1479613"/>
                <a:gd name="connsiteY11" fmla="*/ 581828 h 770438"/>
                <a:gd name="connsiteX12" fmla="*/ 774859 w 1479613"/>
                <a:gd name="connsiteY12" fmla="*/ 770327 h 770438"/>
                <a:gd name="connsiteX13" fmla="*/ 852964 w 1479613"/>
                <a:gd name="connsiteY13" fmla="*/ 768708 h 770438"/>
                <a:gd name="connsiteX14" fmla="*/ 1170337 w 1479613"/>
                <a:gd name="connsiteY14" fmla="*/ 684221 h 77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9613" h="770438">
                  <a:moveTo>
                    <a:pt x="1139190" y="658789"/>
                  </a:moveTo>
                  <a:lnTo>
                    <a:pt x="1236440" y="566302"/>
                  </a:lnTo>
                  <a:lnTo>
                    <a:pt x="1290257" y="631453"/>
                  </a:lnTo>
                  <a:lnTo>
                    <a:pt x="1479614" y="414473"/>
                  </a:lnTo>
                  <a:cubicBezTo>
                    <a:pt x="1479614" y="414473"/>
                    <a:pt x="1345692" y="223306"/>
                    <a:pt x="1311593" y="197970"/>
                  </a:cubicBezTo>
                  <a:cubicBezTo>
                    <a:pt x="1277493" y="172633"/>
                    <a:pt x="1088898" y="133390"/>
                    <a:pt x="1088898" y="133390"/>
                  </a:cubicBezTo>
                  <a:lnTo>
                    <a:pt x="520065" y="23567"/>
                  </a:lnTo>
                  <a:cubicBezTo>
                    <a:pt x="520065" y="23567"/>
                    <a:pt x="399574" y="-13295"/>
                    <a:pt x="323850" y="5184"/>
                  </a:cubicBezTo>
                  <a:cubicBezTo>
                    <a:pt x="262318" y="20138"/>
                    <a:pt x="0" y="226259"/>
                    <a:pt x="0" y="226259"/>
                  </a:cubicBezTo>
                  <a:cubicBezTo>
                    <a:pt x="44005" y="331891"/>
                    <a:pt x="104775" y="449049"/>
                    <a:pt x="202406" y="530583"/>
                  </a:cubicBezTo>
                  <a:lnTo>
                    <a:pt x="263462" y="468385"/>
                  </a:lnTo>
                  <a:cubicBezTo>
                    <a:pt x="263462" y="468385"/>
                    <a:pt x="265366" y="555157"/>
                    <a:pt x="264605" y="581828"/>
                  </a:cubicBezTo>
                  <a:cubicBezTo>
                    <a:pt x="264605" y="581828"/>
                    <a:pt x="466630" y="775756"/>
                    <a:pt x="774859" y="770327"/>
                  </a:cubicBezTo>
                  <a:cubicBezTo>
                    <a:pt x="802767" y="769756"/>
                    <a:pt x="828675" y="770327"/>
                    <a:pt x="852964" y="768708"/>
                  </a:cubicBezTo>
                  <a:cubicBezTo>
                    <a:pt x="1094899" y="752420"/>
                    <a:pt x="1170337" y="684221"/>
                    <a:pt x="1170337" y="684221"/>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1" name="任意多边形: 形状 1710"/>
            <p:cNvSpPr/>
            <p:nvPr>
              <p:custDataLst>
                <p:tags r:id="rId157"/>
              </p:custDataLst>
            </p:nvPr>
          </p:nvSpPr>
          <p:spPr>
            <a:xfrm>
              <a:off x="3428523" y="4379177"/>
              <a:ext cx="400621" cy="473583"/>
            </a:xfrm>
            <a:custGeom>
              <a:avLst/>
              <a:gdLst>
                <a:gd name="connsiteX0" fmla="*/ 13145 w 400621"/>
                <a:gd name="connsiteY0" fmla="*/ 33052 h 473583"/>
                <a:gd name="connsiteX1" fmla="*/ 34862 w 400621"/>
                <a:gd name="connsiteY1" fmla="*/ 0 h 473583"/>
                <a:gd name="connsiteX2" fmla="*/ 85725 w 400621"/>
                <a:gd name="connsiteY2" fmla="*/ 7715 h 473583"/>
                <a:gd name="connsiteX3" fmla="*/ 161735 w 400621"/>
                <a:gd name="connsiteY3" fmla="*/ 356426 h 473583"/>
                <a:gd name="connsiteX4" fmla="*/ 304895 w 400621"/>
                <a:gd name="connsiteY4" fmla="*/ 25432 h 473583"/>
                <a:gd name="connsiteX5" fmla="*/ 400621 w 400621"/>
                <a:gd name="connsiteY5" fmla="*/ 50578 h 473583"/>
                <a:gd name="connsiteX6" fmla="*/ 399098 w 400621"/>
                <a:gd name="connsiteY6" fmla="*/ 111443 h 473583"/>
                <a:gd name="connsiteX7" fmla="*/ 238030 w 400621"/>
                <a:gd name="connsiteY7" fmla="*/ 469011 h 473583"/>
                <a:gd name="connsiteX8" fmla="*/ 134588 w 400621"/>
                <a:gd name="connsiteY8" fmla="*/ 473583 h 473583"/>
                <a:gd name="connsiteX9" fmla="*/ 0 w 400621"/>
                <a:gd name="connsiteY9" fmla="*/ 388334 h 473583"/>
                <a:gd name="connsiteX10" fmla="*/ 13145 w 400621"/>
                <a:gd name="connsiteY10" fmla="*/ 33052 h 4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621" h="473583">
                  <a:moveTo>
                    <a:pt x="13145" y="33052"/>
                  </a:moveTo>
                  <a:lnTo>
                    <a:pt x="34862" y="0"/>
                  </a:lnTo>
                  <a:lnTo>
                    <a:pt x="85725" y="7715"/>
                  </a:lnTo>
                  <a:lnTo>
                    <a:pt x="161735" y="356426"/>
                  </a:lnTo>
                  <a:lnTo>
                    <a:pt x="304895" y="25432"/>
                  </a:lnTo>
                  <a:lnTo>
                    <a:pt x="400621" y="50578"/>
                  </a:lnTo>
                  <a:lnTo>
                    <a:pt x="399098" y="111443"/>
                  </a:lnTo>
                  <a:lnTo>
                    <a:pt x="238030" y="469011"/>
                  </a:lnTo>
                  <a:lnTo>
                    <a:pt x="134588" y="473583"/>
                  </a:lnTo>
                  <a:lnTo>
                    <a:pt x="0" y="388334"/>
                  </a:lnTo>
                  <a:lnTo>
                    <a:pt x="13145" y="33052"/>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2" name="任意多边形: 形状 1711"/>
            <p:cNvSpPr/>
            <p:nvPr>
              <p:custDataLst>
                <p:tags r:id="rId158"/>
              </p:custDataLst>
            </p:nvPr>
          </p:nvSpPr>
          <p:spPr>
            <a:xfrm>
              <a:off x="3562350" y="3589089"/>
              <a:ext cx="401383" cy="912388"/>
            </a:xfrm>
            <a:custGeom>
              <a:avLst/>
              <a:gdLst>
                <a:gd name="connsiteX0" fmla="*/ 0 w 401383"/>
                <a:gd name="connsiteY0" fmla="*/ 38184 h 912388"/>
                <a:gd name="connsiteX1" fmla="*/ 74200 w 401383"/>
                <a:gd name="connsiteY1" fmla="*/ 84 h 912388"/>
                <a:gd name="connsiteX2" fmla="*/ 157258 w 401383"/>
                <a:gd name="connsiteY2" fmla="*/ 19134 h 912388"/>
                <a:gd name="connsiteX3" fmla="*/ 300133 w 401383"/>
                <a:gd name="connsiteY3" fmla="*/ 171534 h 912388"/>
                <a:gd name="connsiteX4" fmla="*/ 359378 w 401383"/>
                <a:gd name="connsiteY4" fmla="*/ 375274 h 912388"/>
                <a:gd name="connsiteX5" fmla="*/ 389001 w 401383"/>
                <a:gd name="connsiteY5" fmla="*/ 645689 h 912388"/>
                <a:gd name="connsiteX6" fmla="*/ 401384 w 401383"/>
                <a:gd name="connsiteY6" fmla="*/ 912389 h 9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383" h="912388">
                  <a:moveTo>
                    <a:pt x="0" y="38184"/>
                  </a:moveTo>
                  <a:cubicBezTo>
                    <a:pt x="18050" y="15334"/>
                    <a:pt x="45110" y="1437"/>
                    <a:pt x="74200" y="84"/>
                  </a:cubicBezTo>
                  <a:cubicBezTo>
                    <a:pt x="103061" y="-830"/>
                    <a:pt x="131674" y="5732"/>
                    <a:pt x="157258" y="19134"/>
                  </a:cubicBezTo>
                  <a:cubicBezTo>
                    <a:pt x="221075" y="50186"/>
                    <a:pt x="269272" y="107526"/>
                    <a:pt x="300133" y="171534"/>
                  </a:cubicBezTo>
                  <a:cubicBezTo>
                    <a:pt x="330994" y="235542"/>
                    <a:pt x="347282" y="304884"/>
                    <a:pt x="359378" y="375274"/>
                  </a:cubicBezTo>
                  <a:cubicBezTo>
                    <a:pt x="374809" y="464714"/>
                    <a:pt x="384705" y="555030"/>
                    <a:pt x="389001" y="645689"/>
                  </a:cubicBezTo>
                  <a:cubicBezTo>
                    <a:pt x="390334" y="673025"/>
                    <a:pt x="399288" y="872193"/>
                    <a:pt x="401384" y="912389"/>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3" name="任意多边形: 形状 1712"/>
            <p:cNvSpPr/>
            <p:nvPr>
              <p:custDataLst>
                <p:tags r:id="rId159"/>
              </p:custDataLst>
            </p:nvPr>
          </p:nvSpPr>
          <p:spPr>
            <a:xfrm>
              <a:off x="3345486" y="3676518"/>
              <a:ext cx="482420" cy="851344"/>
            </a:xfrm>
            <a:custGeom>
              <a:avLst/>
              <a:gdLst>
                <a:gd name="connsiteX0" fmla="*/ 433938 w 482420"/>
                <a:gd name="connsiteY0" fmla="*/ 80867 h 851344"/>
                <a:gd name="connsiteX1" fmla="*/ 246867 w 482420"/>
                <a:gd name="connsiteY1" fmla="*/ 0 h 851344"/>
                <a:gd name="connsiteX2" fmla="*/ 197242 w 482420"/>
                <a:gd name="connsiteY2" fmla="*/ 4382 h 851344"/>
                <a:gd name="connsiteX3" fmla="*/ 2265 w 482420"/>
                <a:gd name="connsiteY3" fmla="*/ 212027 h 851344"/>
                <a:gd name="connsiteX4" fmla="*/ 11790 w 482420"/>
                <a:gd name="connsiteY4" fmla="*/ 508730 h 851344"/>
                <a:gd name="connsiteX5" fmla="*/ 154665 w 482420"/>
                <a:gd name="connsiteY5" fmla="*/ 674180 h 851344"/>
                <a:gd name="connsiteX6" fmla="*/ 167715 w 482420"/>
                <a:gd name="connsiteY6" fmla="*/ 752570 h 851344"/>
                <a:gd name="connsiteX7" fmla="*/ 264489 w 482420"/>
                <a:gd name="connsiteY7" fmla="*/ 851345 h 851344"/>
                <a:gd name="connsiteX8" fmla="*/ 403935 w 482420"/>
                <a:gd name="connsiteY8" fmla="*/ 769620 h 851344"/>
                <a:gd name="connsiteX9" fmla="*/ 456798 w 482420"/>
                <a:gd name="connsiteY9" fmla="*/ 741045 h 851344"/>
                <a:gd name="connsiteX10" fmla="*/ 482421 w 482420"/>
                <a:gd name="connsiteY10" fmla="*/ 133541 h 851344"/>
                <a:gd name="connsiteX11" fmla="*/ 433938 w 482420"/>
                <a:gd name="connsiteY11" fmla="*/ 80867 h 8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420" h="851344">
                  <a:moveTo>
                    <a:pt x="433938" y="80867"/>
                  </a:moveTo>
                  <a:lnTo>
                    <a:pt x="246867" y="0"/>
                  </a:lnTo>
                  <a:lnTo>
                    <a:pt x="197242" y="4382"/>
                  </a:lnTo>
                  <a:cubicBezTo>
                    <a:pt x="85990" y="1429"/>
                    <a:pt x="5694" y="121920"/>
                    <a:pt x="2265" y="212027"/>
                  </a:cubicBezTo>
                  <a:cubicBezTo>
                    <a:pt x="-1449" y="312134"/>
                    <a:pt x="-2021" y="434435"/>
                    <a:pt x="11790" y="508730"/>
                  </a:cubicBezTo>
                  <a:cubicBezTo>
                    <a:pt x="39413" y="657987"/>
                    <a:pt x="154665" y="674180"/>
                    <a:pt x="154665" y="674180"/>
                  </a:cubicBezTo>
                  <a:cubicBezTo>
                    <a:pt x="157494" y="700545"/>
                    <a:pt x="161847" y="726719"/>
                    <a:pt x="167715" y="752570"/>
                  </a:cubicBezTo>
                  <a:lnTo>
                    <a:pt x="264489" y="851345"/>
                  </a:lnTo>
                  <a:lnTo>
                    <a:pt x="403935" y="769620"/>
                  </a:lnTo>
                  <a:lnTo>
                    <a:pt x="456798" y="741045"/>
                  </a:lnTo>
                  <a:lnTo>
                    <a:pt x="482421" y="133541"/>
                  </a:lnTo>
                  <a:cubicBezTo>
                    <a:pt x="482459" y="106032"/>
                    <a:pt x="461361" y="83106"/>
                    <a:pt x="433938" y="80867"/>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4" name="任意多边形: 形状 1713"/>
            <p:cNvSpPr/>
            <p:nvPr>
              <p:custDataLst>
                <p:tags r:id="rId160"/>
              </p:custDataLst>
            </p:nvPr>
          </p:nvSpPr>
          <p:spPr>
            <a:xfrm>
              <a:off x="3377005" y="3975310"/>
              <a:ext cx="76028" cy="23785"/>
            </a:xfrm>
            <a:custGeom>
              <a:avLst/>
              <a:gdLst>
                <a:gd name="connsiteX0" fmla="*/ 75616 w 76028"/>
                <a:gd name="connsiteY0" fmla="*/ 292 h 23785"/>
                <a:gd name="connsiteX1" fmla="*/ 38850 w 76028"/>
                <a:gd name="connsiteY1" fmla="*/ 11817 h 23785"/>
                <a:gd name="connsiteX2" fmla="*/ 178 w 76028"/>
                <a:gd name="connsiteY2" fmla="*/ 7341 h 23785"/>
                <a:gd name="connsiteX3" fmla="*/ 9036 w 76028"/>
                <a:gd name="connsiteY3" fmla="*/ 16866 h 23785"/>
                <a:gd name="connsiteX4" fmla="*/ 40278 w 76028"/>
                <a:gd name="connsiteY4" fmla="*/ 23533 h 23785"/>
                <a:gd name="connsiteX5" fmla="*/ 68853 w 76028"/>
                <a:gd name="connsiteY5" fmla="*/ 11246 h 23785"/>
                <a:gd name="connsiteX6" fmla="*/ 75616 w 76028"/>
                <a:gd name="connsiteY6" fmla="*/ 292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28" h="23785">
                  <a:moveTo>
                    <a:pt x="75616" y="292"/>
                  </a:moveTo>
                  <a:cubicBezTo>
                    <a:pt x="73044" y="-1994"/>
                    <a:pt x="59519" y="9817"/>
                    <a:pt x="38850" y="11817"/>
                  </a:cubicBezTo>
                  <a:cubicBezTo>
                    <a:pt x="18180" y="13818"/>
                    <a:pt x="2274" y="4674"/>
                    <a:pt x="178" y="7341"/>
                  </a:cubicBezTo>
                  <a:cubicBezTo>
                    <a:pt x="-774" y="8579"/>
                    <a:pt x="2083" y="12865"/>
                    <a:pt x="9036" y="16866"/>
                  </a:cubicBezTo>
                  <a:cubicBezTo>
                    <a:pt x="18509" y="22266"/>
                    <a:pt x="29426" y="24600"/>
                    <a:pt x="40278" y="23533"/>
                  </a:cubicBezTo>
                  <a:cubicBezTo>
                    <a:pt x="50864" y="22562"/>
                    <a:pt x="60869" y="18266"/>
                    <a:pt x="68853" y="11246"/>
                  </a:cubicBezTo>
                  <a:cubicBezTo>
                    <a:pt x="75140" y="6007"/>
                    <a:pt x="76950" y="1245"/>
                    <a:pt x="75616" y="29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5" name="任意多边形: 形状 1714"/>
            <p:cNvSpPr/>
            <p:nvPr>
              <p:custDataLst>
                <p:tags r:id="rId161"/>
              </p:custDataLst>
            </p:nvPr>
          </p:nvSpPr>
          <p:spPr>
            <a:xfrm>
              <a:off x="3582744" y="3963968"/>
              <a:ext cx="84887" cy="27941"/>
            </a:xfrm>
            <a:custGeom>
              <a:avLst/>
              <a:gdLst>
                <a:gd name="connsiteX0" fmla="*/ 84381 w 84887"/>
                <a:gd name="connsiteY0" fmla="*/ 205 h 27941"/>
                <a:gd name="connsiteX1" fmla="*/ 43900 w 84887"/>
                <a:gd name="connsiteY1" fmla="*/ 15159 h 27941"/>
                <a:gd name="connsiteX2" fmla="*/ 180 w 84887"/>
                <a:gd name="connsiteY2" fmla="*/ 14397 h 27941"/>
                <a:gd name="connsiteX3" fmla="*/ 10848 w 84887"/>
                <a:gd name="connsiteY3" fmla="*/ 23255 h 27941"/>
                <a:gd name="connsiteX4" fmla="*/ 46376 w 84887"/>
                <a:gd name="connsiteY4" fmla="*/ 26970 h 27941"/>
                <a:gd name="connsiteX5" fmla="*/ 77999 w 84887"/>
                <a:gd name="connsiteY5" fmla="*/ 11920 h 27941"/>
                <a:gd name="connsiteX6" fmla="*/ 84381 w 84887"/>
                <a:gd name="connsiteY6" fmla="*/ 205 h 2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87" h="27941">
                  <a:moveTo>
                    <a:pt x="84381" y="205"/>
                  </a:moveTo>
                  <a:cubicBezTo>
                    <a:pt x="81238" y="-1796"/>
                    <a:pt x="66855" y="11444"/>
                    <a:pt x="43900" y="15159"/>
                  </a:cubicBezTo>
                  <a:cubicBezTo>
                    <a:pt x="20944" y="18873"/>
                    <a:pt x="2275" y="11444"/>
                    <a:pt x="180" y="14397"/>
                  </a:cubicBezTo>
                  <a:cubicBezTo>
                    <a:pt x="-868" y="15635"/>
                    <a:pt x="2656" y="19731"/>
                    <a:pt x="10848" y="23255"/>
                  </a:cubicBezTo>
                  <a:cubicBezTo>
                    <a:pt x="22116" y="27770"/>
                    <a:pt x="34422" y="29056"/>
                    <a:pt x="46376" y="26970"/>
                  </a:cubicBezTo>
                  <a:cubicBezTo>
                    <a:pt x="58140" y="25093"/>
                    <a:pt x="69122" y="19864"/>
                    <a:pt x="77999" y="11920"/>
                  </a:cubicBezTo>
                  <a:cubicBezTo>
                    <a:pt x="84381" y="6015"/>
                    <a:pt x="85810" y="1062"/>
                    <a:pt x="84381" y="20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6" name="任意多边形: 形状 1715"/>
            <p:cNvSpPr/>
            <p:nvPr>
              <p:custDataLst>
                <p:tags r:id="rId162"/>
              </p:custDataLst>
            </p:nvPr>
          </p:nvSpPr>
          <p:spPr>
            <a:xfrm>
              <a:off x="3455963" y="3932255"/>
              <a:ext cx="58159" cy="174186"/>
            </a:xfrm>
            <a:custGeom>
              <a:avLst/>
              <a:gdLst>
                <a:gd name="connsiteX0" fmla="*/ 52856 w 58159"/>
                <a:gd name="connsiteY0" fmla="*/ 172602 h 174186"/>
                <a:gd name="connsiteX1" fmla="*/ 19138 w 58159"/>
                <a:gd name="connsiteY1" fmla="*/ 167459 h 174186"/>
                <a:gd name="connsiteX2" fmla="*/ 7803 w 58159"/>
                <a:gd name="connsiteY2" fmla="*/ 162506 h 174186"/>
                <a:gd name="connsiteX3" fmla="*/ 10946 w 58159"/>
                <a:gd name="connsiteY3" fmla="*/ 146790 h 174186"/>
                <a:gd name="connsiteX4" fmla="*/ 25520 w 58159"/>
                <a:gd name="connsiteY4" fmla="*/ 106118 h 174186"/>
                <a:gd name="connsiteX5" fmla="*/ 57905 w 58159"/>
                <a:gd name="connsiteY5" fmla="*/ 9 h 174186"/>
                <a:gd name="connsiteX6" fmla="*/ 17042 w 58159"/>
                <a:gd name="connsiteY6" fmla="*/ 103260 h 174186"/>
                <a:gd name="connsiteX7" fmla="*/ 3136 w 58159"/>
                <a:gd name="connsiteY7" fmla="*/ 144123 h 174186"/>
                <a:gd name="connsiteX8" fmla="*/ 945 w 58159"/>
                <a:gd name="connsiteY8" fmla="*/ 164982 h 174186"/>
                <a:gd name="connsiteX9" fmla="*/ 9803 w 58159"/>
                <a:gd name="connsiteY9" fmla="*/ 172412 h 174186"/>
                <a:gd name="connsiteX10" fmla="*/ 18757 w 58159"/>
                <a:gd name="connsiteY10" fmla="*/ 173460 h 174186"/>
                <a:gd name="connsiteX11" fmla="*/ 52856 w 58159"/>
                <a:gd name="connsiteY11" fmla="*/ 172602 h 17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59" h="174186">
                  <a:moveTo>
                    <a:pt x="52856" y="172602"/>
                  </a:moveTo>
                  <a:cubicBezTo>
                    <a:pt x="41874" y="169507"/>
                    <a:pt x="30549" y="167783"/>
                    <a:pt x="19138" y="167459"/>
                  </a:cubicBezTo>
                  <a:cubicBezTo>
                    <a:pt x="13804" y="167459"/>
                    <a:pt x="8756" y="166125"/>
                    <a:pt x="7803" y="162506"/>
                  </a:cubicBezTo>
                  <a:cubicBezTo>
                    <a:pt x="7190" y="157067"/>
                    <a:pt x="8288" y="151571"/>
                    <a:pt x="10946" y="146790"/>
                  </a:cubicBezTo>
                  <a:cubicBezTo>
                    <a:pt x="15518" y="133836"/>
                    <a:pt x="20471" y="120310"/>
                    <a:pt x="25520" y="106118"/>
                  </a:cubicBezTo>
                  <a:cubicBezTo>
                    <a:pt x="45713" y="48301"/>
                    <a:pt x="60286" y="771"/>
                    <a:pt x="57905" y="9"/>
                  </a:cubicBezTo>
                  <a:cubicBezTo>
                    <a:pt x="55523" y="-753"/>
                    <a:pt x="37331" y="45444"/>
                    <a:pt x="17042" y="103260"/>
                  </a:cubicBezTo>
                  <a:lnTo>
                    <a:pt x="3136" y="144123"/>
                  </a:lnTo>
                  <a:cubicBezTo>
                    <a:pt x="-72" y="150590"/>
                    <a:pt x="-849" y="157991"/>
                    <a:pt x="945" y="164982"/>
                  </a:cubicBezTo>
                  <a:cubicBezTo>
                    <a:pt x="2567" y="168716"/>
                    <a:pt x="5848" y="171459"/>
                    <a:pt x="9803" y="172412"/>
                  </a:cubicBezTo>
                  <a:cubicBezTo>
                    <a:pt x="12732" y="173136"/>
                    <a:pt x="15740" y="173488"/>
                    <a:pt x="18757" y="173460"/>
                  </a:cubicBezTo>
                  <a:cubicBezTo>
                    <a:pt x="30111" y="174660"/>
                    <a:pt x="41579" y="174374"/>
                    <a:pt x="52856" y="17260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7" name="任意多边形: 形状 1716"/>
            <p:cNvSpPr/>
            <p:nvPr>
              <p:custDataLst>
                <p:tags r:id="rId163"/>
              </p:custDataLst>
            </p:nvPr>
          </p:nvSpPr>
          <p:spPr>
            <a:xfrm>
              <a:off x="3500818" y="4291356"/>
              <a:ext cx="199358" cy="95862"/>
            </a:xfrm>
            <a:custGeom>
              <a:avLst/>
              <a:gdLst>
                <a:gd name="connsiteX0" fmla="*/ 0 w 199358"/>
                <a:gd name="connsiteY0" fmla="*/ 58674 h 95862"/>
                <a:gd name="connsiteX1" fmla="*/ 199358 w 199358"/>
                <a:gd name="connsiteY1" fmla="*/ 0 h 95862"/>
                <a:gd name="connsiteX2" fmla="*/ 1143 w 199358"/>
                <a:gd name="connsiteY2" fmla="*/ 95250 h 95862"/>
              </a:gdLst>
              <a:ahLst/>
              <a:cxnLst>
                <a:cxn ang="0">
                  <a:pos x="connsiteX0" y="connsiteY0"/>
                </a:cxn>
                <a:cxn ang="0">
                  <a:pos x="connsiteX1" y="connsiteY1"/>
                </a:cxn>
                <a:cxn ang="0">
                  <a:pos x="connsiteX2" y="connsiteY2"/>
                </a:cxn>
              </a:cxnLst>
              <a:rect l="l" t="t" r="r" b="b"/>
              <a:pathLst>
                <a:path w="199358" h="95862">
                  <a:moveTo>
                    <a:pt x="0" y="58674"/>
                  </a:moveTo>
                  <a:cubicBezTo>
                    <a:pt x="70599" y="57931"/>
                    <a:pt x="139608" y="37624"/>
                    <a:pt x="199358" y="0"/>
                  </a:cubicBezTo>
                  <a:cubicBezTo>
                    <a:pt x="199358" y="0"/>
                    <a:pt x="151733" y="104775"/>
                    <a:pt x="1143" y="95250"/>
                  </a:cubicBezTo>
                  <a:close/>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8" name="任意多边形: 形状 1717"/>
            <p:cNvSpPr/>
            <p:nvPr>
              <p:custDataLst>
                <p:tags r:id="rId164"/>
              </p:custDataLst>
            </p:nvPr>
          </p:nvSpPr>
          <p:spPr>
            <a:xfrm>
              <a:off x="3563940" y="3864173"/>
              <a:ext cx="95097" cy="27486"/>
            </a:xfrm>
            <a:custGeom>
              <a:avLst/>
              <a:gdLst>
                <a:gd name="connsiteX0" fmla="*/ 315 w 95097"/>
                <a:gd name="connsiteY0" fmla="*/ 25705 h 27486"/>
                <a:gd name="connsiteX1" fmla="*/ 47940 w 95097"/>
                <a:gd name="connsiteY1" fmla="*/ 21419 h 27486"/>
                <a:gd name="connsiteX2" fmla="*/ 94993 w 95097"/>
                <a:gd name="connsiteY2" fmla="*/ 15704 h 27486"/>
                <a:gd name="connsiteX3" fmla="*/ 82516 w 95097"/>
                <a:gd name="connsiteY3" fmla="*/ 4940 h 27486"/>
                <a:gd name="connsiteX4" fmla="*/ 10697 w 95097"/>
                <a:gd name="connsiteY4" fmla="*/ 12560 h 27486"/>
                <a:gd name="connsiteX5" fmla="*/ 315 w 95097"/>
                <a:gd name="connsiteY5" fmla="*/ 25705 h 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97" h="27486">
                  <a:moveTo>
                    <a:pt x="315" y="25705"/>
                  </a:moveTo>
                  <a:cubicBezTo>
                    <a:pt x="3458" y="30753"/>
                    <a:pt x="23080" y="23705"/>
                    <a:pt x="47940" y="21419"/>
                  </a:cubicBezTo>
                  <a:cubicBezTo>
                    <a:pt x="72800" y="19133"/>
                    <a:pt x="92898" y="21419"/>
                    <a:pt x="94993" y="15704"/>
                  </a:cubicBezTo>
                  <a:cubicBezTo>
                    <a:pt x="95851" y="13037"/>
                    <a:pt x="91374" y="8655"/>
                    <a:pt x="82516" y="4940"/>
                  </a:cubicBezTo>
                  <a:cubicBezTo>
                    <a:pt x="58675" y="-3708"/>
                    <a:pt x="32185" y="-899"/>
                    <a:pt x="10697" y="12560"/>
                  </a:cubicBezTo>
                  <a:cubicBezTo>
                    <a:pt x="2315" y="17990"/>
                    <a:pt x="-1114" y="23228"/>
                    <a:pt x="315" y="2570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9" name="任意多边形: 形状 1718"/>
            <p:cNvSpPr/>
            <p:nvPr>
              <p:custDataLst>
                <p:tags r:id="rId165"/>
              </p:custDataLst>
            </p:nvPr>
          </p:nvSpPr>
          <p:spPr>
            <a:xfrm>
              <a:off x="3379190" y="3875419"/>
              <a:ext cx="70930" cy="24219"/>
            </a:xfrm>
            <a:custGeom>
              <a:avLst/>
              <a:gdLst>
                <a:gd name="connsiteX0" fmla="*/ 565 w 70930"/>
                <a:gd name="connsiteY0" fmla="*/ 22365 h 24219"/>
                <a:gd name="connsiteX1" fmla="*/ 35617 w 70930"/>
                <a:gd name="connsiteY1" fmla="*/ 21032 h 24219"/>
                <a:gd name="connsiteX2" fmla="*/ 70574 w 70930"/>
                <a:gd name="connsiteY2" fmla="*/ 18365 h 24219"/>
                <a:gd name="connsiteX3" fmla="*/ 63049 w 70930"/>
                <a:gd name="connsiteY3" fmla="*/ 7030 h 24219"/>
                <a:gd name="connsiteX4" fmla="*/ 6661 w 70930"/>
                <a:gd name="connsiteY4" fmla="*/ 10268 h 24219"/>
                <a:gd name="connsiteX5" fmla="*/ 565 w 70930"/>
                <a:gd name="connsiteY5" fmla="*/ 22365 h 2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30" h="24219">
                  <a:moveTo>
                    <a:pt x="565" y="22365"/>
                  </a:moveTo>
                  <a:cubicBezTo>
                    <a:pt x="4375" y="26937"/>
                    <a:pt x="18472" y="21698"/>
                    <a:pt x="35617" y="21032"/>
                  </a:cubicBezTo>
                  <a:cubicBezTo>
                    <a:pt x="52762" y="20365"/>
                    <a:pt x="67335" y="23413"/>
                    <a:pt x="70574" y="18365"/>
                  </a:cubicBezTo>
                  <a:cubicBezTo>
                    <a:pt x="71907" y="15983"/>
                    <a:pt x="69526" y="11316"/>
                    <a:pt x="63049" y="7030"/>
                  </a:cubicBezTo>
                  <a:cubicBezTo>
                    <a:pt x="45332" y="-3410"/>
                    <a:pt x="23066" y="-2133"/>
                    <a:pt x="6661" y="10268"/>
                  </a:cubicBezTo>
                  <a:cubicBezTo>
                    <a:pt x="755" y="15221"/>
                    <a:pt x="-1054" y="20079"/>
                    <a:pt x="565" y="2236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0" name="任意多边形: 形状 1719"/>
            <p:cNvSpPr/>
            <p:nvPr>
              <p:custDataLst>
                <p:tags r:id="rId166"/>
              </p:custDataLst>
            </p:nvPr>
          </p:nvSpPr>
          <p:spPr>
            <a:xfrm>
              <a:off x="3792474" y="4019607"/>
              <a:ext cx="107901" cy="156840"/>
            </a:xfrm>
            <a:custGeom>
              <a:avLst/>
              <a:gdLst>
                <a:gd name="connsiteX0" fmla="*/ 0 w 107901"/>
                <a:gd name="connsiteY0" fmla="*/ 41721 h 156840"/>
                <a:gd name="connsiteX1" fmla="*/ 22955 w 107901"/>
                <a:gd name="connsiteY1" fmla="*/ 1906 h 156840"/>
                <a:gd name="connsiteX2" fmla="*/ 107823 w 107901"/>
                <a:gd name="connsiteY2" fmla="*/ 72296 h 156840"/>
                <a:gd name="connsiteX3" fmla="*/ 7525 w 107901"/>
                <a:gd name="connsiteY3" fmla="*/ 153830 h 156840"/>
                <a:gd name="connsiteX4" fmla="*/ 0 w 107901"/>
                <a:gd name="connsiteY4" fmla="*/ 41721 h 156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01" h="156840">
                  <a:moveTo>
                    <a:pt x="0" y="41721"/>
                  </a:moveTo>
                  <a:cubicBezTo>
                    <a:pt x="0" y="30577"/>
                    <a:pt x="12001" y="3621"/>
                    <a:pt x="22955" y="1906"/>
                  </a:cubicBezTo>
                  <a:cubicBezTo>
                    <a:pt x="52292" y="-3428"/>
                    <a:pt x="105442" y="-2475"/>
                    <a:pt x="107823" y="72296"/>
                  </a:cubicBezTo>
                  <a:cubicBezTo>
                    <a:pt x="111157" y="174499"/>
                    <a:pt x="7810" y="156783"/>
                    <a:pt x="7525" y="153830"/>
                  </a:cubicBezTo>
                  <a:cubicBezTo>
                    <a:pt x="7239" y="150877"/>
                    <a:pt x="952" y="80297"/>
                    <a:pt x="0" y="41721"/>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1" name="任意多边形: 形状 1720"/>
            <p:cNvSpPr/>
            <p:nvPr>
              <p:custDataLst>
                <p:tags r:id="rId167"/>
              </p:custDataLst>
            </p:nvPr>
          </p:nvSpPr>
          <p:spPr>
            <a:xfrm>
              <a:off x="3829936" y="4052426"/>
              <a:ext cx="44166" cy="89757"/>
            </a:xfrm>
            <a:custGeom>
              <a:avLst/>
              <a:gdLst>
                <a:gd name="connsiteX0" fmla="*/ 66 w 44166"/>
                <a:gd name="connsiteY0" fmla="*/ 81291 h 89757"/>
                <a:gd name="connsiteX1" fmla="*/ 4924 w 44166"/>
                <a:gd name="connsiteY1" fmla="*/ 83768 h 89757"/>
                <a:gd name="connsiteX2" fmla="*/ 18259 w 44166"/>
                <a:gd name="connsiteY2" fmla="*/ 83768 h 89757"/>
                <a:gd name="connsiteX3" fmla="*/ 37309 w 44166"/>
                <a:gd name="connsiteY3" fmla="*/ 43572 h 89757"/>
                <a:gd name="connsiteX4" fmla="*/ 31498 w 44166"/>
                <a:gd name="connsiteY4" fmla="*/ 18236 h 89757"/>
                <a:gd name="connsiteX5" fmla="*/ 17687 w 44166"/>
                <a:gd name="connsiteY5" fmla="*/ 5091 h 89757"/>
                <a:gd name="connsiteX6" fmla="*/ 7305 w 44166"/>
                <a:gd name="connsiteY6" fmla="*/ 10235 h 89757"/>
                <a:gd name="connsiteX7" fmla="*/ 6257 w 44166"/>
                <a:gd name="connsiteY7" fmla="*/ 15378 h 89757"/>
                <a:gd name="connsiteX8" fmla="*/ 4638 w 44166"/>
                <a:gd name="connsiteY8" fmla="*/ 9473 h 89757"/>
                <a:gd name="connsiteX9" fmla="*/ 8448 w 44166"/>
                <a:gd name="connsiteY9" fmla="*/ 2996 h 89757"/>
                <a:gd name="connsiteX10" fmla="*/ 17973 w 44166"/>
                <a:gd name="connsiteY10" fmla="*/ 43 h 89757"/>
                <a:gd name="connsiteX11" fmla="*/ 37023 w 44166"/>
                <a:gd name="connsiteY11" fmla="*/ 15283 h 89757"/>
                <a:gd name="connsiteX12" fmla="*/ 44167 w 44166"/>
                <a:gd name="connsiteY12" fmla="*/ 43858 h 89757"/>
                <a:gd name="connsiteX13" fmla="*/ 19592 w 44166"/>
                <a:gd name="connsiteY13" fmla="*/ 88816 h 89757"/>
                <a:gd name="connsiteX14" fmla="*/ 3209 w 44166"/>
                <a:gd name="connsiteY14" fmla="*/ 86626 h 89757"/>
                <a:gd name="connsiteX15" fmla="*/ 66 w 44166"/>
                <a:gd name="connsiteY15" fmla="*/ 81291 h 8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66" h="89757">
                  <a:moveTo>
                    <a:pt x="66" y="81291"/>
                  </a:moveTo>
                  <a:cubicBezTo>
                    <a:pt x="542" y="81291"/>
                    <a:pt x="1876" y="82434"/>
                    <a:pt x="4924" y="83768"/>
                  </a:cubicBezTo>
                  <a:cubicBezTo>
                    <a:pt x="9200" y="85492"/>
                    <a:pt x="13982" y="85492"/>
                    <a:pt x="18259" y="83768"/>
                  </a:cubicBezTo>
                  <a:cubicBezTo>
                    <a:pt x="28927" y="79482"/>
                    <a:pt x="37309" y="62051"/>
                    <a:pt x="37309" y="43572"/>
                  </a:cubicBezTo>
                  <a:cubicBezTo>
                    <a:pt x="37242" y="34800"/>
                    <a:pt x="35261" y="26161"/>
                    <a:pt x="31498" y="18236"/>
                  </a:cubicBezTo>
                  <a:cubicBezTo>
                    <a:pt x="29336" y="11845"/>
                    <a:pt x="24174" y="6930"/>
                    <a:pt x="17687" y="5091"/>
                  </a:cubicBezTo>
                  <a:cubicBezTo>
                    <a:pt x="13458" y="4263"/>
                    <a:pt x="9200" y="6368"/>
                    <a:pt x="7305" y="10235"/>
                  </a:cubicBezTo>
                  <a:cubicBezTo>
                    <a:pt x="6067" y="13188"/>
                    <a:pt x="6733" y="15188"/>
                    <a:pt x="6257" y="15378"/>
                  </a:cubicBezTo>
                  <a:cubicBezTo>
                    <a:pt x="5781" y="15569"/>
                    <a:pt x="3971" y="13759"/>
                    <a:pt x="4638" y="9473"/>
                  </a:cubicBezTo>
                  <a:cubicBezTo>
                    <a:pt x="5162" y="6958"/>
                    <a:pt x="6505" y="4682"/>
                    <a:pt x="8448" y="2996"/>
                  </a:cubicBezTo>
                  <a:cubicBezTo>
                    <a:pt x="11124" y="824"/>
                    <a:pt x="14534" y="-233"/>
                    <a:pt x="17973" y="43"/>
                  </a:cubicBezTo>
                  <a:cubicBezTo>
                    <a:pt x="26555" y="1443"/>
                    <a:pt x="33775" y="7225"/>
                    <a:pt x="37023" y="15283"/>
                  </a:cubicBezTo>
                  <a:cubicBezTo>
                    <a:pt x="41728" y="24075"/>
                    <a:pt x="44176" y="33886"/>
                    <a:pt x="44167" y="43858"/>
                  </a:cubicBezTo>
                  <a:cubicBezTo>
                    <a:pt x="44167" y="64432"/>
                    <a:pt x="34642" y="84054"/>
                    <a:pt x="19592" y="88816"/>
                  </a:cubicBezTo>
                  <a:cubicBezTo>
                    <a:pt x="14087" y="90616"/>
                    <a:pt x="8048" y="89807"/>
                    <a:pt x="3209" y="86626"/>
                  </a:cubicBezTo>
                  <a:cubicBezTo>
                    <a:pt x="352" y="83768"/>
                    <a:pt x="-220" y="81482"/>
                    <a:pt x="66" y="81291"/>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2" name="任意多边形: 形状 1721"/>
            <p:cNvSpPr/>
            <p:nvPr>
              <p:custDataLst>
                <p:tags r:id="rId168"/>
              </p:custDataLst>
            </p:nvPr>
          </p:nvSpPr>
          <p:spPr>
            <a:xfrm>
              <a:off x="3604641" y="3651484"/>
              <a:ext cx="247701" cy="339358"/>
            </a:xfrm>
            <a:custGeom>
              <a:avLst/>
              <a:gdLst>
                <a:gd name="connsiteX0" fmla="*/ 0 w 247701"/>
                <a:gd name="connsiteY0" fmla="*/ 17032 h 339358"/>
                <a:gd name="connsiteX1" fmla="*/ 224409 w 247701"/>
                <a:gd name="connsiteY1" fmla="*/ 339358 h 339358"/>
                <a:gd name="connsiteX2" fmla="*/ 245364 w 247701"/>
                <a:gd name="connsiteY2" fmla="*/ 164099 h 339358"/>
                <a:gd name="connsiteX3" fmla="*/ 172212 w 247701"/>
                <a:gd name="connsiteY3" fmla="*/ 31796 h 339358"/>
                <a:gd name="connsiteX4" fmla="*/ 10287 w 247701"/>
                <a:gd name="connsiteY4" fmla="*/ 9412 h 33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1" h="339358">
                  <a:moveTo>
                    <a:pt x="0" y="17032"/>
                  </a:moveTo>
                  <a:cubicBezTo>
                    <a:pt x="72009" y="120665"/>
                    <a:pt x="149162" y="237727"/>
                    <a:pt x="224409" y="339358"/>
                  </a:cubicBezTo>
                  <a:cubicBezTo>
                    <a:pt x="239077" y="289924"/>
                    <a:pt x="253460" y="215533"/>
                    <a:pt x="245364" y="164099"/>
                  </a:cubicBezTo>
                  <a:cubicBezTo>
                    <a:pt x="238077" y="112502"/>
                    <a:pt x="212036" y="65400"/>
                    <a:pt x="172212" y="31796"/>
                  </a:cubicBezTo>
                  <a:cubicBezTo>
                    <a:pt x="131826" y="-398"/>
                    <a:pt x="58865" y="-8685"/>
                    <a:pt x="10287" y="9412"/>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3" name="任意多边形: 形状 1722"/>
            <p:cNvSpPr/>
            <p:nvPr>
              <p:custDataLst>
                <p:tags r:id="rId169"/>
              </p:custDataLst>
            </p:nvPr>
          </p:nvSpPr>
          <p:spPr>
            <a:xfrm>
              <a:off x="3543164" y="3666839"/>
              <a:ext cx="422188" cy="845116"/>
            </a:xfrm>
            <a:custGeom>
              <a:avLst/>
              <a:gdLst>
                <a:gd name="connsiteX0" fmla="*/ 279504 w 422188"/>
                <a:gd name="connsiteY0" fmla="*/ 761487 h 845116"/>
                <a:gd name="connsiteX1" fmla="*/ 283695 w 422188"/>
                <a:gd name="connsiteY1" fmla="*/ 674238 h 845116"/>
                <a:gd name="connsiteX2" fmla="*/ 304269 w 422188"/>
                <a:gd name="connsiteY2" fmla="*/ 576511 h 845116"/>
                <a:gd name="connsiteX3" fmla="*/ 312937 w 422188"/>
                <a:gd name="connsiteY3" fmla="*/ 467641 h 845116"/>
                <a:gd name="connsiteX4" fmla="*/ 300935 w 422188"/>
                <a:gd name="connsiteY4" fmla="*/ 346673 h 845116"/>
                <a:gd name="connsiteX5" fmla="*/ 285600 w 422188"/>
                <a:gd name="connsiteY5" fmla="*/ 289523 h 845116"/>
                <a:gd name="connsiteX6" fmla="*/ 262073 w 422188"/>
                <a:gd name="connsiteY6" fmla="*/ 236755 h 845116"/>
                <a:gd name="connsiteX7" fmla="*/ 202828 w 422188"/>
                <a:gd name="connsiteY7" fmla="*/ 153030 h 845116"/>
                <a:gd name="connsiteX8" fmla="*/ 146916 w 422188"/>
                <a:gd name="connsiteY8" fmla="*/ 89403 h 845116"/>
                <a:gd name="connsiteX9" fmla="*/ 140725 w 422188"/>
                <a:gd name="connsiteY9" fmla="*/ 82450 h 845116"/>
                <a:gd name="connsiteX10" fmla="*/ 135295 w 422188"/>
                <a:gd name="connsiteY10" fmla="*/ 75973 h 845116"/>
                <a:gd name="connsiteX11" fmla="*/ 123961 w 422188"/>
                <a:gd name="connsiteY11" fmla="*/ 62257 h 845116"/>
                <a:gd name="connsiteX12" fmla="*/ 100339 w 422188"/>
                <a:gd name="connsiteY12" fmla="*/ 35491 h 845116"/>
                <a:gd name="connsiteX13" fmla="*/ 86527 w 422188"/>
                <a:gd name="connsiteY13" fmla="*/ 24157 h 845116"/>
                <a:gd name="connsiteX14" fmla="*/ 79288 w 422188"/>
                <a:gd name="connsiteY14" fmla="*/ 19585 h 845116"/>
                <a:gd name="connsiteX15" fmla="*/ 73192 w 422188"/>
                <a:gd name="connsiteY15" fmla="*/ 16251 h 845116"/>
                <a:gd name="connsiteX16" fmla="*/ 49570 w 422188"/>
                <a:gd name="connsiteY16" fmla="*/ 5583 h 845116"/>
                <a:gd name="connsiteX17" fmla="*/ 12137 w 422188"/>
                <a:gd name="connsiteY17" fmla="*/ 630 h 845116"/>
                <a:gd name="connsiteX18" fmla="*/ 40 w 422188"/>
                <a:gd name="connsiteY18" fmla="*/ 8250 h 845116"/>
                <a:gd name="connsiteX19" fmla="*/ 11089 w 422188"/>
                <a:gd name="connsiteY19" fmla="*/ 15108 h 845116"/>
                <a:gd name="connsiteX20" fmla="*/ 36616 w 422188"/>
                <a:gd name="connsiteY20" fmla="*/ 30348 h 845116"/>
                <a:gd name="connsiteX21" fmla="*/ 53952 w 422188"/>
                <a:gd name="connsiteY21" fmla="*/ 44635 h 845116"/>
                <a:gd name="connsiteX22" fmla="*/ 58905 w 422188"/>
                <a:gd name="connsiteY22" fmla="*/ 48922 h 845116"/>
                <a:gd name="connsiteX23" fmla="*/ 62905 w 422188"/>
                <a:gd name="connsiteY23" fmla="*/ 52827 h 845116"/>
                <a:gd name="connsiteX24" fmla="*/ 70335 w 422188"/>
                <a:gd name="connsiteY24" fmla="*/ 62352 h 845116"/>
                <a:gd name="connsiteX25" fmla="*/ 86242 w 422188"/>
                <a:gd name="connsiteY25" fmla="*/ 88069 h 845116"/>
                <a:gd name="connsiteX26" fmla="*/ 95767 w 422188"/>
                <a:gd name="connsiteY26" fmla="*/ 103881 h 845116"/>
                <a:gd name="connsiteX27" fmla="*/ 101291 w 422188"/>
                <a:gd name="connsiteY27" fmla="*/ 112453 h 845116"/>
                <a:gd name="connsiteX28" fmla="*/ 106816 w 422188"/>
                <a:gd name="connsiteY28" fmla="*/ 120645 h 845116"/>
                <a:gd name="connsiteX29" fmla="*/ 155774 w 422188"/>
                <a:gd name="connsiteY29" fmla="*/ 189606 h 845116"/>
                <a:gd name="connsiteX30" fmla="*/ 203399 w 422188"/>
                <a:gd name="connsiteY30" fmla="*/ 267330 h 845116"/>
                <a:gd name="connsiteX31" fmla="*/ 220639 w 422188"/>
                <a:gd name="connsiteY31" fmla="*/ 311050 h 845116"/>
                <a:gd name="connsiteX32" fmla="*/ 231974 w 422188"/>
                <a:gd name="connsiteY32" fmla="*/ 360103 h 845116"/>
                <a:gd name="connsiteX33" fmla="*/ 241499 w 422188"/>
                <a:gd name="connsiteY33" fmla="*/ 467831 h 845116"/>
                <a:gd name="connsiteX34" fmla="*/ 234736 w 422188"/>
                <a:gd name="connsiteY34" fmla="*/ 566320 h 845116"/>
                <a:gd name="connsiteX35" fmla="*/ 218163 w 422188"/>
                <a:gd name="connsiteY35" fmla="*/ 660713 h 845116"/>
                <a:gd name="connsiteX36" fmla="*/ 207304 w 422188"/>
                <a:gd name="connsiteY36" fmla="*/ 754819 h 845116"/>
                <a:gd name="connsiteX37" fmla="*/ 213877 w 422188"/>
                <a:gd name="connsiteY37" fmla="*/ 813113 h 845116"/>
                <a:gd name="connsiteX38" fmla="*/ 422188 w 422188"/>
                <a:gd name="connsiteY38" fmla="*/ 845116 h 845116"/>
                <a:gd name="connsiteX39" fmla="*/ 279504 w 422188"/>
                <a:gd name="connsiteY39" fmla="*/ 761487 h 8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2188" h="845116">
                  <a:moveTo>
                    <a:pt x="279504" y="761487"/>
                  </a:moveTo>
                  <a:cubicBezTo>
                    <a:pt x="281980" y="735674"/>
                    <a:pt x="276646" y="704337"/>
                    <a:pt x="283695" y="674238"/>
                  </a:cubicBezTo>
                  <a:cubicBezTo>
                    <a:pt x="290743" y="644139"/>
                    <a:pt x="298840" y="611659"/>
                    <a:pt x="304269" y="576511"/>
                  </a:cubicBezTo>
                  <a:cubicBezTo>
                    <a:pt x="310051" y="540507"/>
                    <a:pt x="312946" y="504102"/>
                    <a:pt x="312937" y="467641"/>
                  </a:cubicBezTo>
                  <a:cubicBezTo>
                    <a:pt x="313003" y="427016"/>
                    <a:pt x="308984" y="386488"/>
                    <a:pt x="300935" y="346673"/>
                  </a:cubicBezTo>
                  <a:cubicBezTo>
                    <a:pt x="296935" y="327347"/>
                    <a:pt x="291810" y="308259"/>
                    <a:pt x="285600" y="289523"/>
                  </a:cubicBezTo>
                  <a:cubicBezTo>
                    <a:pt x="279209" y="271321"/>
                    <a:pt x="271341" y="253671"/>
                    <a:pt x="262073" y="236755"/>
                  </a:cubicBezTo>
                  <a:cubicBezTo>
                    <a:pt x="245147" y="206951"/>
                    <a:pt x="225297" y="178909"/>
                    <a:pt x="202828" y="153030"/>
                  </a:cubicBezTo>
                  <a:cubicBezTo>
                    <a:pt x="182635" y="129217"/>
                    <a:pt x="163680" y="108548"/>
                    <a:pt x="146916" y="89403"/>
                  </a:cubicBezTo>
                  <a:lnTo>
                    <a:pt x="140725" y="82450"/>
                  </a:lnTo>
                  <a:lnTo>
                    <a:pt x="135295" y="75973"/>
                  </a:lnTo>
                  <a:lnTo>
                    <a:pt x="123961" y="62257"/>
                  </a:lnTo>
                  <a:cubicBezTo>
                    <a:pt x="116703" y="52808"/>
                    <a:pt x="108806" y="43873"/>
                    <a:pt x="100339" y="35491"/>
                  </a:cubicBezTo>
                  <a:cubicBezTo>
                    <a:pt x="96043" y="31348"/>
                    <a:pt x="91423" y="27557"/>
                    <a:pt x="86527" y="24157"/>
                  </a:cubicBezTo>
                  <a:cubicBezTo>
                    <a:pt x="84241" y="22537"/>
                    <a:pt x="81193" y="20632"/>
                    <a:pt x="79288" y="19585"/>
                  </a:cubicBezTo>
                  <a:lnTo>
                    <a:pt x="73192" y="16251"/>
                  </a:lnTo>
                  <a:cubicBezTo>
                    <a:pt x="65572" y="12155"/>
                    <a:pt x="57686" y="8583"/>
                    <a:pt x="49570" y="5583"/>
                  </a:cubicBezTo>
                  <a:cubicBezTo>
                    <a:pt x="37750" y="658"/>
                    <a:pt x="24834" y="-1056"/>
                    <a:pt x="12137" y="630"/>
                  </a:cubicBezTo>
                  <a:cubicBezTo>
                    <a:pt x="3279" y="2440"/>
                    <a:pt x="-436" y="6059"/>
                    <a:pt x="40" y="8250"/>
                  </a:cubicBezTo>
                  <a:cubicBezTo>
                    <a:pt x="517" y="10441"/>
                    <a:pt x="4708" y="12346"/>
                    <a:pt x="11089" y="15108"/>
                  </a:cubicBezTo>
                  <a:cubicBezTo>
                    <a:pt x="20205" y="19099"/>
                    <a:pt x="28777" y="24214"/>
                    <a:pt x="36616" y="30348"/>
                  </a:cubicBezTo>
                  <a:cubicBezTo>
                    <a:pt x="41855" y="34348"/>
                    <a:pt x="47570" y="39016"/>
                    <a:pt x="53952" y="44635"/>
                  </a:cubicBezTo>
                  <a:lnTo>
                    <a:pt x="58905" y="48922"/>
                  </a:lnTo>
                  <a:cubicBezTo>
                    <a:pt x="60715" y="50541"/>
                    <a:pt x="61477" y="51493"/>
                    <a:pt x="62905" y="52827"/>
                  </a:cubicBezTo>
                  <a:cubicBezTo>
                    <a:pt x="64334" y="54160"/>
                    <a:pt x="67763" y="58732"/>
                    <a:pt x="70335" y="62352"/>
                  </a:cubicBezTo>
                  <a:cubicBezTo>
                    <a:pt x="75478" y="69496"/>
                    <a:pt x="80527" y="78163"/>
                    <a:pt x="86242" y="88069"/>
                  </a:cubicBezTo>
                  <a:cubicBezTo>
                    <a:pt x="89099" y="93022"/>
                    <a:pt x="92052" y="98261"/>
                    <a:pt x="95767" y="103881"/>
                  </a:cubicBezTo>
                  <a:cubicBezTo>
                    <a:pt x="97481" y="106643"/>
                    <a:pt x="99291" y="109501"/>
                    <a:pt x="101291" y="112453"/>
                  </a:cubicBezTo>
                  <a:lnTo>
                    <a:pt x="106816" y="120645"/>
                  </a:lnTo>
                  <a:cubicBezTo>
                    <a:pt x="121579" y="142457"/>
                    <a:pt x="138629" y="165412"/>
                    <a:pt x="155774" y="189606"/>
                  </a:cubicBezTo>
                  <a:cubicBezTo>
                    <a:pt x="173815" y="214123"/>
                    <a:pt x="189750" y="240126"/>
                    <a:pt x="203399" y="267330"/>
                  </a:cubicBezTo>
                  <a:cubicBezTo>
                    <a:pt x="210238" y="281446"/>
                    <a:pt x="216001" y="296067"/>
                    <a:pt x="220639" y="311050"/>
                  </a:cubicBezTo>
                  <a:cubicBezTo>
                    <a:pt x="225231" y="327204"/>
                    <a:pt x="229012" y="343578"/>
                    <a:pt x="231974" y="360103"/>
                  </a:cubicBezTo>
                  <a:cubicBezTo>
                    <a:pt x="238299" y="395660"/>
                    <a:pt x="241480" y="431712"/>
                    <a:pt x="241499" y="467831"/>
                  </a:cubicBezTo>
                  <a:cubicBezTo>
                    <a:pt x="241490" y="500778"/>
                    <a:pt x="239232" y="533678"/>
                    <a:pt x="234736" y="566320"/>
                  </a:cubicBezTo>
                  <a:cubicBezTo>
                    <a:pt x="230641" y="598038"/>
                    <a:pt x="223878" y="629185"/>
                    <a:pt x="218163" y="660713"/>
                  </a:cubicBezTo>
                  <a:cubicBezTo>
                    <a:pt x="212029" y="691745"/>
                    <a:pt x="208400" y="723215"/>
                    <a:pt x="207304" y="754819"/>
                  </a:cubicBezTo>
                  <a:cubicBezTo>
                    <a:pt x="207304" y="785871"/>
                    <a:pt x="204161" y="786157"/>
                    <a:pt x="213877" y="813113"/>
                  </a:cubicBezTo>
                  <a:lnTo>
                    <a:pt x="422188" y="845116"/>
                  </a:lnTo>
                  <a:cubicBezTo>
                    <a:pt x="417140" y="823781"/>
                    <a:pt x="277313" y="787109"/>
                    <a:pt x="279504" y="76148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4" name="任意多边形: 形状 1723"/>
            <p:cNvSpPr/>
            <p:nvPr>
              <p:custDataLst>
                <p:tags r:id="rId170"/>
              </p:custDataLst>
            </p:nvPr>
          </p:nvSpPr>
          <p:spPr>
            <a:xfrm>
              <a:off x="3534490" y="3666040"/>
              <a:ext cx="267888" cy="108328"/>
            </a:xfrm>
            <a:custGeom>
              <a:avLst/>
              <a:gdLst>
                <a:gd name="connsiteX0" fmla="*/ 5475 w 267888"/>
                <a:gd name="connsiteY0" fmla="*/ 0 h 108328"/>
                <a:gd name="connsiteX1" fmla="*/ 267889 w 267888"/>
                <a:gd name="connsiteY1" fmla="*/ 1048 h 108328"/>
                <a:gd name="connsiteX2" fmla="*/ 235314 w 267888"/>
                <a:gd name="connsiteY2" fmla="*/ 59531 h 108328"/>
                <a:gd name="connsiteX3" fmla="*/ 180259 w 267888"/>
                <a:gd name="connsiteY3" fmla="*/ 102870 h 108328"/>
                <a:gd name="connsiteX4" fmla="*/ 104059 w 267888"/>
                <a:gd name="connsiteY4" fmla="*/ 104204 h 108328"/>
                <a:gd name="connsiteX5" fmla="*/ 67388 w 267888"/>
                <a:gd name="connsiteY5" fmla="*/ 94679 h 108328"/>
                <a:gd name="connsiteX6" fmla="*/ 35003 w 267888"/>
                <a:gd name="connsiteY6" fmla="*/ 69151 h 108328"/>
                <a:gd name="connsiteX7" fmla="*/ 618 w 267888"/>
                <a:gd name="connsiteY7" fmla="*/ 2476 h 1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88" h="108328">
                  <a:moveTo>
                    <a:pt x="5475" y="0"/>
                  </a:moveTo>
                  <a:cubicBezTo>
                    <a:pt x="82247" y="46482"/>
                    <a:pt x="199595" y="59246"/>
                    <a:pt x="267889" y="1048"/>
                  </a:cubicBezTo>
                  <a:cubicBezTo>
                    <a:pt x="267318" y="23908"/>
                    <a:pt x="250935" y="42863"/>
                    <a:pt x="235314" y="59531"/>
                  </a:cubicBezTo>
                  <a:cubicBezTo>
                    <a:pt x="219693" y="76200"/>
                    <a:pt x="202357" y="94679"/>
                    <a:pt x="180259" y="102870"/>
                  </a:cubicBezTo>
                  <a:cubicBezTo>
                    <a:pt x="156256" y="111728"/>
                    <a:pt x="129586" y="108013"/>
                    <a:pt x="104059" y="104204"/>
                  </a:cubicBezTo>
                  <a:cubicBezTo>
                    <a:pt x="91438" y="102841"/>
                    <a:pt x="79084" y="99631"/>
                    <a:pt x="67388" y="94679"/>
                  </a:cubicBezTo>
                  <a:cubicBezTo>
                    <a:pt x="55272" y="87992"/>
                    <a:pt x="44337" y="79372"/>
                    <a:pt x="35003" y="69151"/>
                  </a:cubicBezTo>
                  <a:cubicBezTo>
                    <a:pt x="15953" y="50863"/>
                    <a:pt x="-3764" y="28099"/>
                    <a:pt x="618" y="2476"/>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5" name="任意多边形: 形状 1724"/>
            <p:cNvSpPr/>
            <p:nvPr>
              <p:custDataLst>
                <p:tags r:id="rId171"/>
              </p:custDataLst>
            </p:nvPr>
          </p:nvSpPr>
          <p:spPr>
            <a:xfrm>
              <a:off x="3343846" y="3656670"/>
              <a:ext cx="197643" cy="118871"/>
            </a:xfrm>
            <a:custGeom>
              <a:avLst/>
              <a:gdLst>
                <a:gd name="connsiteX0" fmla="*/ 197644 w 197643"/>
                <a:gd name="connsiteY0" fmla="*/ 14323 h 118871"/>
                <a:gd name="connsiteX1" fmla="*/ 134493 w 197643"/>
                <a:gd name="connsiteY1" fmla="*/ 85665 h 118871"/>
                <a:gd name="connsiteX2" fmla="*/ 44006 w 197643"/>
                <a:gd name="connsiteY2" fmla="*/ 117669 h 118871"/>
                <a:gd name="connsiteX3" fmla="*/ 0 w 197643"/>
                <a:gd name="connsiteY3" fmla="*/ 108144 h 118871"/>
                <a:gd name="connsiteX4" fmla="*/ 116491 w 197643"/>
                <a:gd name="connsiteY4" fmla="*/ 18895 h 118871"/>
                <a:gd name="connsiteX5" fmla="*/ 154591 w 197643"/>
                <a:gd name="connsiteY5" fmla="*/ 2036 h 118871"/>
                <a:gd name="connsiteX6" fmla="*/ 195263 w 197643"/>
                <a:gd name="connsiteY6" fmla="*/ 5941 h 11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43" h="118871">
                  <a:moveTo>
                    <a:pt x="197644" y="14323"/>
                  </a:moveTo>
                  <a:cubicBezTo>
                    <a:pt x="184137" y="43841"/>
                    <a:pt x="162154" y="68682"/>
                    <a:pt x="134493" y="85665"/>
                  </a:cubicBezTo>
                  <a:cubicBezTo>
                    <a:pt x="106897" y="102534"/>
                    <a:pt x="76072" y="113440"/>
                    <a:pt x="44006" y="117669"/>
                  </a:cubicBezTo>
                  <a:cubicBezTo>
                    <a:pt x="28480" y="119956"/>
                    <a:pt x="10287" y="120051"/>
                    <a:pt x="0" y="108144"/>
                  </a:cubicBezTo>
                  <a:cubicBezTo>
                    <a:pt x="34865" y="73550"/>
                    <a:pt x="74013" y="43556"/>
                    <a:pt x="116491" y="18895"/>
                  </a:cubicBezTo>
                  <a:cubicBezTo>
                    <a:pt x="128280" y="11409"/>
                    <a:pt x="141122" y="5722"/>
                    <a:pt x="154591" y="2036"/>
                  </a:cubicBezTo>
                  <a:cubicBezTo>
                    <a:pt x="168173" y="-1669"/>
                    <a:pt x="182642" y="-288"/>
                    <a:pt x="195263" y="5941"/>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6" name="任意多边形: 形状 1725"/>
            <p:cNvSpPr/>
            <p:nvPr>
              <p:custDataLst>
                <p:tags r:id="rId172"/>
              </p:custDataLst>
            </p:nvPr>
          </p:nvSpPr>
          <p:spPr>
            <a:xfrm>
              <a:off x="3539660" y="3685662"/>
              <a:ext cx="186805" cy="82220"/>
            </a:xfrm>
            <a:custGeom>
              <a:avLst/>
              <a:gdLst>
                <a:gd name="connsiteX0" fmla="*/ 186806 w 186805"/>
                <a:gd name="connsiteY0" fmla="*/ 36481 h 82220"/>
                <a:gd name="connsiteX1" fmla="*/ 180805 w 186805"/>
                <a:gd name="connsiteY1" fmla="*/ 43625 h 82220"/>
                <a:gd name="connsiteX2" fmla="*/ 161755 w 186805"/>
                <a:gd name="connsiteY2" fmla="*/ 60008 h 82220"/>
                <a:gd name="connsiteX3" fmla="*/ 128608 w 186805"/>
                <a:gd name="connsiteY3" fmla="*/ 78296 h 82220"/>
                <a:gd name="connsiteX4" fmla="*/ 106129 w 186805"/>
                <a:gd name="connsiteY4" fmla="*/ 82201 h 82220"/>
                <a:gd name="connsiteX5" fmla="*/ 82221 w 186805"/>
                <a:gd name="connsiteY5" fmla="*/ 78200 h 82220"/>
                <a:gd name="connsiteX6" fmla="*/ 39740 w 186805"/>
                <a:gd name="connsiteY6" fmla="*/ 59150 h 82220"/>
                <a:gd name="connsiteX7" fmla="*/ 12593 w 186805"/>
                <a:gd name="connsiteY7" fmla="*/ 32575 h 82220"/>
                <a:gd name="connsiteX8" fmla="*/ 1544 w 186805"/>
                <a:gd name="connsiteY8" fmla="*/ 9525 h 82220"/>
                <a:gd name="connsiteX9" fmla="*/ 20 w 186805"/>
                <a:gd name="connsiteY9" fmla="*/ 0 h 82220"/>
                <a:gd name="connsiteX10" fmla="*/ 15451 w 186805"/>
                <a:gd name="connsiteY10" fmla="*/ 30194 h 82220"/>
                <a:gd name="connsiteX11" fmla="*/ 42311 w 186805"/>
                <a:gd name="connsiteY11" fmla="*/ 55054 h 82220"/>
                <a:gd name="connsiteX12" fmla="*/ 83459 w 186805"/>
                <a:gd name="connsiteY12" fmla="*/ 72866 h 82220"/>
                <a:gd name="connsiteX13" fmla="*/ 106224 w 186805"/>
                <a:gd name="connsiteY13" fmla="*/ 76867 h 82220"/>
                <a:gd name="connsiteX14" fmla="*/ 127084 w 186805"/>
                <a:gd name="connsiteY14" fmla="*/ 73533 h 82220"/>
                <a:gd name="connsiteX15" fmla="*/ 159850 w 186805"/>
                <a:gd name="connsiteY15" fmla="*/ 56579 h 82220"/>
                <a:gd name="connsiteX16" fmla="*/ 186806 w 186805"/>
                <a:gd name="connsiteY16" fmla="*/ 36481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805" h="82220">
                  <a:moveTo>
                    <a:pt x="186806" y="36481"/>
                  </a:moveTo>
                  <a:cubicBezTo>
                    <a:pt x="186806" y="36481"/>
                    <a:pt x="184996" y="39338"/>
                    <a:pt x="180805" y="43625"/>
                  </a:cubicBezTo>
                  <a:cubicBezTo>
                    <a:pt x="174871" y="49559"/>
                    <a:pt x="168508" y="55035"/>
                    <a:pt x="161755" y="60008"/>
                  </a:cubicBezTo>
                  <a:cubicBezTo>
                    <a:pt x="151487" y="67427"/>
                    <a:pt x="140362" y="73562"/>
                    <a:pt x="128608" y="78296"/>
                  </a:cubicBezTo>
                  <a:cubicBezTo>
                    <a:pt x="121445" y="81077"/>
                    <a:pt x="113806" y="82401"/>
                    <a:pt x="106129" y="82201"/>
                  </a:cubicBezTo>
                  <a:cubicBezTo>
                    <a:pt x="98033" y="81810"/>
                    <a:pt x="90003" y="80467"/>
                    <a:pt x="82221" y="78200"/>
                  </a:cubicBezTo>
                  <a:cubicBezTo>
                    <a:pt x="67114" y="74219"/>
                    <a:pt x="52760" y="67780"/>
                    <a:pt x="39740" y="59150"/>
                  </a:cubicBezTo>
                  <a:cubicBezTo>
                    <a:pt x="29129" y="52045"/>
                    <a:pt x="19918" y="43034"/>
                    <a:pt x="12593" y="32575"/>
                  </a:cubicBezTo>
                  <a:cubicBezTo>
                    <a:pt x="7783" y="25489"/>
                    <a:pt x="4059" y="17717"/>
                    <a:pt x="1544" y="9525"/>
                  </a:cubicBezTo>
                  <a:cubicBezTo>
                    <a:pt x="411" y="6487"/>
                    <a:pt x="-113" y="3248"/>
                    <a:pt x="20" y="0"/>
                  </a:cubicBezTo>
                  <a:cubicBezTo>
                    <a:pt x="3802" y="10706"/>
                    <a:pt x="8993" y="20860"/>
                    <a:pt x="15451" y="30194"/>
                  </a:cubicBezTo>
                  <a:cubicBezTo>
                    <a:pt x="22861" y="40005"/>
                    <a:pt x="31958" y="48425"/>
                    <a:pt x="42311" y="55054"/>
                  </a:cubicBezTo>
                  <a:cubicBezTo>
                    <a:pt x="54999" y="63132"/>
                    <a:pt x="68886" y="69142"/>
                    <a:pt x="83459" y="72866"/>
                  </a:cubicBezTo>
                  <a:cubicBezTo>
                    <a:pt x="90879" y="75038"/>
                    <a:pt x="98509" y="76381"/>
                    <a:pt x="106224" y="76867"/>
                  </a:cubicBezTo>
                  <a:cubicBezTo>
                    <a:pt x="113330" y="77095"/>
                    <a:pt x="120407" y="75962"/>
                    <a:pt x="127084" y="73533"/>
                  </a:cubicBezTo>
                  <a:cubicBezTo>
                    <a:pt x="138590" y="69094"/>
                    <a:pt x="149582" y="63408"/>
                    <a:pt x="159850" y="56579"/>
                  </a:cubicBezTo>
                  <a:cubicBezTo>
                    <a:pt x="176995" y="45244"/>
                    <a:pt x="186234" y="35719"/>
                    <a:pt x="186806" y="3648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7" name="任意多边形: 形状 1726"/>
            <p:cNvSpPr/>
            <p:nvPr>
              <p:custDataLst>
                <p:tags r:id="rId173"/>
              </p:custDataLst>
            </p:nvPr>
          </p:nvSpPr>
          <p:spPr>
            <a:xfrm>
              <a:off x="3691357" y="3694901"/>
              <a:ext cx="95306" cy="63402"/>
            </a:xfrm>
            <a:custGeom>
              <a:avLst/>
              <a:gdLst>
                <a:gd name="connsiteX0" fmla="*/ 95307 w 95306"/>
                <a:gd name="connsiteY0" fmla="*/ 0 h 63402"/>
                <a:gd name="connsiteX1" fmla="*/ 89687 w 95306"/>
                <a:gd name="connsiteY1" fmla="*/ 18193 h 63402"/>
                <a:gd name="connsiteX2" fmla="*/ 81400 w 95306"/>
                <a:gd name="connsiteY2" fmla="*/ 37243 h 63402"/>
                <a:gd name="connsiteX3" fmla="*/ 62350 w 95306"/>
                <a:gd name="connsiteY3" fmla="*/ 55150 h 63402"/>
                <a:gd name="connsiteX4" fmla="*/ 16344 w 95306"/>
                <a:gd name="connsiteY4" fmla="*/ 62389 h 63402"/>
                <a:gd name="connsiteX5" fmla="*/ 3105 w 95306"/>
                <a:gd name="connsiteY5" fmla="*/ 56674 h 63402"/>
                <a:gd name="connsiteX6" fmla="*/ 57 w 95306"/>
                <a:gd name="connsiteY6" fmla="*/ 52388 h 63402"/>
                <a:gd name="connsiteX7" fmla="*/ 16916 w 95306"/>
                <a:gd name="connsiteY7" fmla="*/ 58864 h 63402"/>
                <a:gd name="connsiteX8" fmla="*/ 59969 w 95306"/>
                <a:gd name="connsiteY8" fmla="*/ 50768 h 63402"/>
                <a:gd name="connsiteX9" fmla="*/ 77685 w 95306"/>
                <a:gd name="connsiteY9" fmla="*/ 34766 h 63402"/>
                <a:gd name="connsiteX10" fmla="*/ 86544 w 95306"/>
                <a:gd name="connsiteY10" fmla="*/ 16669 h 63402"/>
                <a:gd name="connsiteX11" fmla="*/ 95307 w 95306"/>
                <a:gd name="connsiteY11" fmla="*/ 0 h 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06" h="63402">
                  <a:moveTo>
                    <a:pt x="95307" y="0"/>
                  </a:moveTo>
                  <a:cubicBezTo>
                    <a:pt x="93811" y="6172"/>
                    <a:pt x="91935" y="12249"/>
                    <a:pt x="89687" y="18193"/>
                  </a:cubicBezTo>
                  <a:cubicBezTo>
                    <a:pt x="87639" y="24832"/>
                    <a:pt x="84867" y="31223"/>
                    <a:pt x="81400" y="37243"/>
                  </a:cubicBezTo>
                  <a:cubicBezTo>
                    <a:pt x="76647" y="44710"/>
                    <a:pt x="70094" y="50863"/>
                    <a:pt x="62350" y="55150"/>
                  </a:cubicBezTo>
                  <a:cubicBezTo>
                    <a:pt x="48206" y="62484"/>
                    <a:pt x="32061" y="65027"/>
                    <a:pt x="16344" y="62389"/>
                  </a:cubicBezTo>
                  <a:cubicBezTo>
                    <a:pt x="11525" y="61627"/>
                    <a:pt x="6972" y="59655"/>
                    <a:pt x="3105" y="56674"/>
                  </a:cubicBezTo>
                  <a:cubicBezTo>
                    <a:pt x="533" y="54388"/>
                    <a:pt x="-229" y="52483"/>
                    <a:pt x="57" y="52388"/>
                  </a:cubicBezTo>
                  <a:cubicBezTo>
                    <a:pt x="4972" y="56064"/>
                    <a:pt x="10801" y="58312"/>
                    <a:pt x="16916" y="58864"/>
                  </a:cubicBezTo>
                  <a:cubicBezTo>
                    <a:pt x="31746" y="60408"/>
                    <a:pt x="46710" y="57588"/>
                    <a:pt x="59969" y="50768"/>
                  </a:cubicBezTo>
                  <a:cubicBezTo>
                    <a:pt x="67084" y="46939"/>
                    <a:pt x="73161" y="41453"/>
                    <a:pt x="77685" y="34766"/>
                  </a:cubicBezTo>
                  <a:cubicBezTo>
                    <a:pt x="81248" y="29051"/>
                    <a:pt x="84220" y="22993"/>
                    <a:pt x="86544" y="16669"/>
                  </a:cubicBezTo>
                  <a:cubicBezTo>
                    <a:pt x="88306" y="10573"/>
                    <a:pt x="91287" y="4905"/>
                    <a:pt x="95307"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8" name="任意多边形: 形状 1727"/>
            <p:cNvSpPr/>
            <p:nvPr>
              <p:custDataLst>
                <p:tags r:id="rId174"/>
              </p:custDataLst>
            </p:nvPr>
          </p:nvSpPr>
          <p:spPr>
            <a:xfrm>
              <a:off x="3774655" y="3688803"/>
              <a:ext cx="48679" cy="39339"/>
            </a:xfrm>
            <a:custGeom>
              <a:avLst/>
              <a:gdLst>
                <a:gd name="connsiteX0" fmla="*/ 48108 w 48679"/>
                <a:gd name="connsiteY0" fmla="*/ 2 h 39339"/>
                <a:gd name="connsiteX1" fmla="*/ 47537 w 48679"/>
                <a:gd name="connsiteY1" fmla="*/ 10289 h 39339"/>
                <a:gd name="connsiteX2" fmla="*/ 33535 w 48679"/>
                <a:gd name="connsiteY2" fmla="*/ 30958 h 39339"/>
                <a:gd name="connsiteX3" fmla="*/ 10103 w 48679"/>
                <a:gd name="connsiteY3" fmla="*/ 39340 h 39339"/>
                <a:gd name="connsiteX4" fmla="*/ 7 w 48679"/>
                <a:gd name="connsiteY4" fmla="*/ 37340 h 39339"/>
                <a:gd name="connsiteX5" fmla="*/ 9532 w 48679"/>
                <a:gd name="connsiteY5" fmla="*/ 35816 h 39339"/>
                <a:gd name="connsiteX6" fmla="*/ 44108 w 48679"/>
                <a:gd name="connsiteY6" fmla="*/ 9050 h 39339"/>
                <a:gd name="connsiteX7" fmla="*/ 48108 w 48679"/>
                <a:gd name="connsiteY7" fmla="*/ 2 h 3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79" h="39339">
                  <a:moveTo>
                    <a:pt x="48108" y="2"/>
                  </a:moveTo>
                  <a:cubicBezTo>
                    <a:pt x="48680" y="2"/>
                    <a:pt x="49251" y="4002"/>
                    <a:pt x="47537" y="10289"/>
                  </a:cubicBezTo>
                  <a:cubicBezTo>
                    <a:pt x="45174" y="18490"/>
                    <a:pt x="40269" y="25729"/>
                    <a:pt x="33535" y="30958"/>
                  </a:cubicBezTo>
                  <a:cubicBezTo>
                    <a:pt x="26791" y="36130"/>
                    <a:pt x="18600" y="39054"/>
                    <a:pt x="10103" y="39340"/>
                  </a:cubicBezTo>
                  <a:cubicBezTo>
                    <a:pt x="3626" y="39340"/>
                    <a:pt x="-184" y="37911"/>
                    <a:pt x="7" y="37340"/>
                  </a:cubicBezTo>
                  <a:cubicBezTo>
                    <a:pt x="197" y="36768"/>
                    <a:pt x="3912" y="36768"/>
                    <a:pt x="9532" y="35816"/>
                  </a:cubicBezTo>
                  <a:cubicBezTo>
                    <a:pt x="24924" y="33511"/>
                    <a:pt x="38021" y="23376"/>
                    <a:pt x="44108" y="9050"/>
                  </a:cubicBezTo>
                  <a:cubicBezTo>
                    <a:pt x="46679" y="4002"/>
                    <a:pt x="47346" y="-94"/>
                    <a:pt x="48108" y="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9" name="任意多边形: 形状 1728"/>
            <p:cNvSpPr/>
            <p:nvPr>
              <p:custDataLst>
                <p:tags r:id="rId175"/>
              </p:custDataLst>
            </p:nvPr>
          </p:nvSpPr>
          <p:spPr>
            <a:xfrm>
              <a:off x="3543585" y="3663621"/>
              <a:ext cx="177260" cy="39687"/>
            </a:xfrm>
            <a:custGeom>
              <a:avLst/>
              <a:gdLst>
                <a:gd name="connsiteX0" fmla="*/ 177260 w 177260"/>
                <a:gd name="connsiteY0" fmla="*/ 37662 h 39687"/>
                <a:gd name="connsiteX1" fmla="*/ 170117 w 177260"/>
                <a:gd name="connsiteY1" fmla="*/ 39281 h 39687"/>
                <a:gd name="connsiteX2" fmla="*/ 150114 w 177260"/>
                <a:gd name="connsiteY2" fmla="*/ 38805 h 39687"/>
                <a:gd name="connsiteX3" fmla="*/ 88011 w 177260"/>
                <a:gd name="connsiteY3" fmla="*/ 18231 h 39687"/>
                <a:gd name="connsiteX4" fmla="*/ 26098 w 177260"/>
                <a:gd name="connsiteY4" fmla="*/ 3563 h 39687"/>
                <a:gd name="connsiteX5" fmla="*/ 0 w 177260"/>
                <a:gd name="connsiteY5" fmla="*/ 8325 h 39687"/>
                <a:gd name="connsiteX6" fmla="*/ 6382 w 177260"/>
                <a:gd name="connsiteY6" fmla="*/ 4705 h 39687"/>
                <a:gd name="connsiteX7" fmla="*/ 25432 w 177260"/>
                <a:gd name="connsiteY7" fmla="*/ 38 h 39687"/>
                <a:gd name="connsiteX8" fmla="*/ 89440 w 177260"/>
                <a:gd name="connsiteY8" fmla="*/ 13659 h 39687"/>
                <a:gd name="connsiteX9" fmla="*/ 150209 w 177260"/>
                <a:gd name="connsiteY9" fmla="*/ 35376 h 39687"/>
                <a:gd name="connsiteX10" fmla="*/ 177260 w 177260"/>
                <a:gd name="connsiteY10" fmla="*/ 37662 h 3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260" h="39687">
                  <a:moveTo>
                    <a:pt x="177260" y="37662"/>
                  </a:moveTo>
                  <a:cubicBezTo>
                    <a:pt x="175003" y="38662"/>
                    <a:pt x="172584" y="39205"/>
                    <a:pt x="170117" y="39281"/>
                  </a:cubicBezTo>
                  <a:cubicBezTo>
                    <a:pt x="163459" y="39948"/>
                    <a:pt x="156734" y="39796"/>
                    <a:pt x="150114" y="38805"/>
                  </a:cubicBezTo>
                  <a:cubicBezTo>
                    <a:pt x="128607" y="34671"/>
                    <a:pt x="107737" y="27756"/>
                    <a:pt x="88011" y="18231"/>
                  </a:cubicBezTo>
                  <a:cubicBezTo>
                    <a:pt x="68628" y="9068"/>
                    <a:pt x="47539" y="4067"/>
                    <a:pt x="26098" y="3563"/>
                  </a:cubicBezTo>
                  <a:cubicBezTo>
                    <a:pt x="17250" y="4210"/>
                    <a:pt x="8506" y="5811"/>
                    <a:pt x="0" y="8325"/>
                  </a:cubicBezTo>
                  <a:cubicBezTo>
                    <a:pt x="0" y="8325"/>
                    <a:pt x="2000" y="6611"/>
                    <a:pt x="6382" y="4705"/>
                  </a:cubicBezTo>
                  <a:cubicBezTo>
                    <a:pt x="12430" y="2115"/>
                    <a:pt x="18869" y="543"/>
                    <a:pt x="25432" y="38"/>
                  </a:cubicBezTo>
                  <a:cubicBezTo>
                    <a:pt x="47539" y="-476"/>
                    <a:pt x="69456" y="4191"/>
                    <a:pt x="89440" y="13659"/>
                  </a:cubicBezTo>
                  <a:cubicBezTo>
                    <a:pt x="108890" y="22984"/>
                    <a:pt x="129254" y="30261"/>
                    <a:pt x="150209" y="35376"/>
                  </a:cubicBezTo>
                  <a:cubicBezTo>
                    <a:pt x="159172" y="36662"/>
                    <a:pt x="168202" y="37424"/>
                    <a:pt x="177260" y="3766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0" name="任意多边形: 形状 1729"/>
            <p:cNvSpPr/>
            <p:nvPr>
              <p:custDataLst>
                <p:tags r:id="rId176"/>
              </p:custDataLst>
            </p:nvPr>
          </p:nvSpPr>
          <p:spPr>
            <a:xfrm>
              <a:off x="3681371" y="3675971"/>
              <a:ext cx="82812" cy="17916"/>
            </a:xfrm>
            <a:custGeom>
              <a:avLst/>
              <a:gdLst>
                <a:gd name="connsiteX0" fmla="*/ 82813 w 82812"/>
                <a:gd name="connsiteY0" fmla="*/ 17691 h 17916"/>
                <a:gd name="connsiteX1" fmla="*/ 70240 w 82812"/>
                <a:gd name="connsiteY1" fmla="*/ 13691 h 17916"/>
                <a:gd name="connsiteX2" fmla="*/ 41665 w 82812"/>
                <a:gd name="connsiteY2" fmla="*/ 5119 h 17916"/>
                <a:gd name="connsiteX3" fmla="*/ 12042 w 82812"/>
                <a:gd name="connsiteY3" fmla="*/ 9500 h 17916"/>
                <a:gd name="connsiteX4" fmla="*/ 41 w 82812"/>
                <a:gd name="connsiteY4" fmla="*/ 14262 h 17916"/>
                <a:gd name="connsiteX5" fmla="*/ 10613 w 82812"/>
                <a:gd name="connsiteY5" fmla="*/ 6261 h 17916"/>
                <a:gd name="connsiteX6" fmla="*/ 72145 w 82812"/>
                <a:gd name="connsiteY6" fmla="*/ 10643 h 17916"/>
                <a:gd name="connsiteX7" fmla="*/ 82813 w 82812"/>
                <a:gd name="connsiteY7" fmla="*/ 17691 h 1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12" h="17916">
                  <a:moveTo>
                    <a:pt x="82813" y="17691"/>
                  </a:moveTo>
                  <a:cubicBezTo>
                    <a:pt x="82813" y="18358"/>
                    <a:pt x="77479" y="17691"/>
                    <a:pt x="70240" y="13691"/>
                  </a:cubicBezTo>
                  <a:cubicBezTo>
                    <a:pt x="61410" y="8881"/>
                    <a:pt x="51685" y="5957"/>
                    <a:pt x="41665" y="5119"/>
                  </a:cubicBezTo>
                  <a:cubicBezTo>
                    <a:pt x="31587" y="4442"/>
                    <a:pt x="21491" y="5938"/>
                    <a:pt x="12042" y="9500"/>
                  </a:cubicBezTo>
                  <a:cubicBezTo>
                    <a:pt x="4708" y="12167"/>
                    <a:pt x="517" y="14929"/>
                    <a:pt x="41" y="14262"/>
                  </a:cubicBezTo>
                  <a:cubicBezTo>
                    <a:pt x="-436" y="13596"/>
                    <a:pt x="3279" y="9976"/>
                    <a:pt x="10613" y="6261"/>
                  </a:cubicBezTo>
                  <a:cubicBezTo>
                    <a:pt x="30416" y="-3444"/>
                    <a:pt x="53914" y="-1778"/>
                    <a:pt x="72145" y="10643"/>
                  </a:cubicBezTo>
                  <a:cubicBezTo>
                    <a:pt x="75926" y="12624"/>
                    <a:pt x="79508" y="14986"/>
                    <a:pt x="82813" y="1769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1" name="任意多边形: 形状 1730"/>
            <p:cNvSpPr/>
            <p:nvPr>
              <p:custDataLst>
                <p:tags r:id="rId177"/>
              </p:custDataLst>
            </p:nvPr>
          </p:nvSpPr>
          <p:spPr>
            <a:xfrm>
              <a:off x="3743325" y="3660428"/>
              <a:ext cx="63825" cy="17709"/>
            </a:xfrm>
            <a:custGeom>
              <a:avLst/>
              <a:gdLst>
                <a:gd name="connsiteX0" fmla="*/ 63817 w 63825"/>
                <a:gd name="connsiteY0" fmla="*/ 6660 h 17709"/>
                <a:gd name="connsiteX1" fmla="*/ 30861 w 63825"/>
                <a:gd name="connsiteY1" fmla="*/ 5898 h 17709"/>
                <a:gd name="connsiteX2" fmla="*/ 0 w 63825"/>
                <a:gd name="connsiteY2" fmla="*/ 17709 h 17709"/>
                <a:gd name="connsiteX3" fmla="*/ 7144 w 63825"/>
                <a:gd name="connsiteY3" fmla="*/ 10375 h 17709"/>
                <a:gd name="connsiteX4" fmla="*/ 30004 w 63825"/>
                <a:gd name="connsiteY4" fmla="*/ 850 h 17709"/>
                <a:gd name="connsiteX5" fmla="*/ 54578 w 63825"/>
                <a:gd name="connsiteY5" fmla="*/ 1993 h 17709"/>
                <a:gd name="connsiteX6" fmla="*/ 63817 w 63825"/>
                <a:gd name="connsiteY6" fmla="*/ 6660 h 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25" h="17709">
                  <a:moveTo>
                    <a:pt x="63817" y="6660"/>
                  </a:moveTo>
                  <a:cubicBezTo>
                    <a:pt x="52902" y="5098"/>
                    <a:pt x="41834" y="4841"/>
                    <a:pt x="30861" y="5898"/>
                  </a:cubicBezTo>
                  <a:cubicBezTo>
                    <a:pt x="20126" y="8537"/>
                    <a:pt x="9754" y="12509"/>
                    <a:pt x="0" y="17709"/>
                  </a:cubicBezTo>
                  <a:cubicBezTo>
                    <a:pt x="0" y="17233"/>
                    <a:pt x="2000" y="14090"/>
                    <a:pt x="7144" y="10375"/>
                  </a:cubicBezTo>
                  <a:cubicBezTo>
                    <a:pt x="13973" y="5565"/>
                    <a:pt x="21784" y="2317"/>
                    <a:pt x="30004" y="850"/>
                  </a:cubicBezTo>
                  <a:cubicBezTo>
                    <a:pt x="38176" y="-588"/>
                    <a:pt x="46568" y="-198"/>
                    <a:pt x="54578" y="1993"/>
                  </a:cubicBezTo>
                  <a:cubicBezTo>
                    <a:pt x="60674" y="3803"/>
                    <a:pt x="64008" y="6089"/>
                    <a:pt x="63817" y="666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2" name="任意多边形: 形状 1731"/>
            <p:cNvSpPr/>
            <p:nvPr>
              <p:custDataLst>
                <p:tags r:id="rId178"/>
              </p:custDataLst>
            </p:nvPr>
          </p:nvSpPr>
          <p:spPr>
            <a:xfrm>
              <a:off x="3375406" y="3645155"/>
              <a:ext cx="163919" cy="72521"/>
            </a:xfrm>
            <a:custGeom>
              <a:avLst/>
              <a:gdLst>
                <a:gd name="connsiteX0" fmla="*/ 1587 w 163919"/>
                <a:gd name="connsiteY0" fmla="*/ 70511 h 72521"/>
                <a:gd name="connsiteX1" fmla="*/ 1587 w 163919"/>
                <a:gd name="connsiteY1" fmla="*/ 70511 h 72521"/>
                <a:gd name="connsiteX2" fmla="*/ 4826 w 163919"/>
                <a:gd name="connsiteY2" fmla="*/ 65748 h 72521"/>
                <a:gd name="connsiteX3" fmla="*/ 10541 w 163919"/>
                <a:gd name="connsiteY3" fmla="*/ 58319 h 72521"/>
                <a:gd name="connsiteX4" fmla="*/ 19399 w 163919"/>
                <a:gd name="connsiteY4" fmla="*/ 49937 h 72521"/>
                <a:gd name="connsiteX5" fmla="*/ 30448 w 163919"/>
                <a:gd name="connsiteY5" fmla="*/ 40412 h 72521"/>
                <a:gd name="connsiteX6" fmla="*/ 43307 w 163919"/>
                <a:gd name="connsiteY6" fmla="*/ 29172 h 72521"/>
                <a:gd name="connsiteX7" fmla="*/ 77025 w 163919"/>
                <a:gd name="connsiteY7" fmla="*/ 9551 h 72521"/>
                <a:gd name="connsiteX8" fmla="*/ 96075 w 163919"/>
                <a:gd name="connsiteY8" fmla="*/ 2407 h 72521"/>
                <a:gd name="connsiteX9" fmla="*/ 115125 w 163919"/>
                <a:gd name="connsiteY9" fmla="*/ 121 h 72521"/>
                <a:gd name="connsiteX10" fmla="*/ 146939 w 163919"/>
                <a:gd name="connsiteY10" fmla="*/ 5645 h 72521"/>
                <a:gd name="connsiteX11" fmla="*/ 162465 w 163919"/>
                <a:gd name="connsiteY11" fmla="*/ 20885 h 72521"/>
                <a:gd name="connsiteX12" fmla="*/ 163798 w 163919"/>
                <a:gd name="connsiteY12" fmla="*/ 26696 h 72521"/>
                <a:gd name="connsiteX13" fmla="*/ 163798 w 163919"/>
                <a:gd name="connsiteY13" fmla="*/ 28791 h 72521"/>
                <a:gd name="connsiteX14" fmla="*/ 160846 w 163919"/>
                <a:gd name="connsiteY14" fmla="*/ 21647 h 72521"/>
                <a:gd name="connsiteX15" fmla="*/ 145701 w 163919"/>
                <a:gd name="connsiteY15" fmla="*/ 8789 h 72521"/>
                <a:gd name="connsiteX16" fmla="*/ 115411 w 163919"/>
                <a:gd name="connsiteY16" fmla="*/ 4693 h 72521"/>
                <a:gd name="connsiteX17" fmla="*/ 79026 w 163919"/>
                <a:gd name="connsiteY17" fmla="*/ 14218 h 72521"/>
                <a:gd name="connsiteX18" fmla="*/ 46069 w 163919"/>
                <a:gd name="connsiteY18" fmla="*/ 33268 h 72521"/>
                <a:gd name="connsiteX19" fmla="*/ 33115 w 163919"/>
                <a:gd name="connsiteY19" fmla="*/ 44031 h 72521"/>
                <a:gd name="connsiteX20" fmla="*/ 21685 w 163919"/>
                <a:gd name="connsiteY20" fmla="*/ 53556 h 72521"/>
                <a:gd name="connsiteX21" fmla="*/ 12160 w 163919"/>
                <a:gd name="connsiteY21" fmla="*/ 61271 h 72521"/>
                <a:gd name="connsiteX22" fmla="*/ 6064 w 163919"/>
                <a:gd name="connsiteY22" fmla="*/ 67939 h 72521"/>
                <a:gd name="connsiteX23" fmla="*/ 2064 w 163919"/>
                <a:gd name="connsiteY23" fmla="*/ 72225 h 72521"/>
                <a:gd name="connsiteX24" fmla="*/ 635 w 163919"/>
                <a:gd name="connsiteY24" fmla="*/ 72225 h 72521"/>
                <a:gd name="connsiteX25" fmla="*/ 635 w 163919"/>
                <a:gd name="connsiteY25" fmla="*/ 71368 h 72521"/>
                <a:gd name="connsiteX26" fmla="*/ 1587 w 163919"/>
                <a:gd name="connsiteY26" fmla="*/ 70511 h 7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3919" h="72521">
                  <a:moveTo>
                    <a:pt x="1587" y="70511"/>
                  </a:moveTo>
                  <a:cubicBezTo>
                    <a:pt x="1587" y="70511"/>
                    <a:pt x="1587" y="72320"/>
                    <a:pt x="1587" y="70511"/>
                  </a:cubicBezTo>
                  <a:lnTo>
                    <a:pt x="4826" y="65748"/>
                  </a:lnTo>
                  <a:cubicBezTo>
                    <a:pt x="6520" y="63119"/>
                    <a:pt x="8432" y="60633"/>
                    <a:pt x="10541" y="58319"/>
                  </a:cubicBezTo>
                  <a:cubicBezTo>
                    <a:pt x="13017" y="55747"/>
                    <a:pt x="16065" y="52889"/>
                    <a:pt x="19399" y="49937"/>
                  </a:cubicBezTo>
                  <a:lnTo>
                    <a:pt x="30448" y="40412"/>
                  </a:lnTo>
                  <a:cubicBezTo>
                    <a:pt x="34354" y="36983"/>
                    <a:pt x="38449" y="32887"/>
                    <a:pt x="43307" y="29172"/>
                  </a:cubicBezTo>
                  <a:cubicBezTo>
                    <a:pt x="53742" y="21333"/>
                    <a:pt x="65058" y="14751"/>
                    <a:pt x="77025" y="9551"/>
                  </a:cubicBezTo>
                  <a:cubicBezTo>
                    <a:pt x="83139" y="6579"/>
                    <a:pt x="89517" y="4188"/>
                    <a:pt x="96075" y="2407"/>
                  </a:cubicBezTo>
                  <a:cubicBezTo>
                    <a:pt x="102343" y="1054"/>
                    <a:pt x="108715" y="292"/>
                    <a:pt x="115125" y="121"/>
                  </a:cubicBezTo>
                  <a:cubicBezTo>
                    <a:pt x="126013" y="-517"/>
                    <a:pt x="136900" y="1378"/>
                    <a:pt x="146939" y="5645"/>
                  </a:cubicBezTo>
                  <a:cubicBezTo>
                    <a:pt x="153997" y="8360"/>
                    <a:pt x="159617" y="13875"/>
                    <a:pt x="162465" y="20885"/>
                  </a:cubicBezTo>
                  <a:cubicBezTo>
                    <a:pt x="163255" y="22724"/>
                    <a:pt x="163703" y="24695"/>
                    <a:pt x="163798" y="26696"/>
                  </a:cubicBezTo>
                  <a:cubicBezTo>
                    <a:pt x="163960" y="27381"/>
                    <a:pt x="163960" y="28105"/>
                    <a:pt x="163798" y="28791"/>
                  </a:cubicBezTo>
                  <a:cubicBezTo>
                    <a:pt x="163227" y="28791"/>
                    <a:pt x="163036" y="25934"/>
                    <a:pt x="160846" y="21647"/>
                  </a:cubicBezTo>
                  <a:cubicBezTo>
                    <a:pt x="157588" y="15618"/>
                    <a:pt x="152187" y="11027"/>
                    <a:pt x="145701" y="8789"/>
                  </a:cubicBezTo>
                  <a:cubicBezTo>
                    <a:pt x="135995" y="5360"/>
                    <a:pt x="125679" y="3969"/>
                    <a:pt x="115411" y="4693"/>
                  </a:cubicBezTo>
                  <a:cubicBezTo>
                    <a:pt x="102724" y="5084"/>
                    <a:pt x="90282" y="8341"/>
                    <a:pt x="79026" y="14218"/>
                  </a:cubicBezTo>
                  <a:cubicBezTo>
                    <a:pt x="67392" y="19371"/>
                    <a:pt x="56344" y="25762"/>
                    <a:pt x="46069" y="33268"/>
                  </a:cubicBezTo>
                  <a:cubicBezTo>
                    <a:pt x="41307" y="36697"/>
                    <a:pt x="37306" y="40507"/>
                    <a:pt x="33115" y="44031"/>
                  </a:cubicBezTo>
                  <a:lnTo>
                    <a:pt x="21685" y="53556"/>
                  </a:lnTo>
                  <a:cubicBezTo>
                    <a:pt x="18256" y="56318"/>
                    <a:pt x="15113" y="58890"/>
                    <a:pt x="12160" y="61271"/>
                  </a:cubicBezTo>
                  <a:cubicBezTo>
                    <a:pt x="9968" y="63338"/>
                    <a:pt x="7930" y="65567"/>
                    <a:pt x="6064" y="67939"/>
                  </a:cubicBezTo>
                  <a:cubicBezTo>
                    <a:pt x="4818" y="69444"/>
                    <a:pt x="3483" y="70882"/>
                    <a:pt x="2064" y="72225"/>
                  </a:cubicBezTo>
                  <a:cubicBezTo>
                    <a:pt x="1587" y="72225"/>
                    <a:pt x="2064" y="72892"/>
                    <a:pt x="635" y="72225"/>
                  </a:cubicBezTo>
                  <a:cubicBezTo>
                    <a:pt x="-794" y="71558"/>
                    <a:pt x="635" y="71558"/>
                    <a:pt x="635" y="71368"/>
                  </a:cubicBezTo>
                  <a:cubicBezTo>
                    <a:pt x="635" y="71177"/>
                    <a:pt x="1492" y="70511"/>
                    <a:pt x="1587" y="7051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3" name="任意多边形: 形状 1732"/>
            <p:cNvSpPr/>
            <p:nvPr>
              <p:custDataLst>
                <p:tags r:id="rId179"/>
              </p:custDataLst>
            </p:nvPr>
          </p:nvSpPr>
          <p:spPr>
            <a:xfrm>
              <a:off x="3360854" y="3752818"/>
              <a:ext cx="25680" cy="19823"/>
            </a:xfrm>
            <a:custGeom>
              <a:avLst/>
              <a:gdLst>
                <a:gd name="connsiteX0" fmla="*/ 233 w 25680"/>
                <a:gd name="connsiteY0" fmla="*/ 90 h 19823"/>
                <a:gd name="connsiteX1" fmla="*/ 12806 w 25680"/>
                <a:gd name="connsiteY1" fmla="*/ 9615 h 19823"/>
                <a:gd name="connsiteX2" fmla="*/ 25664 w 25680"/>
                <a:gd name="connsiteY2" fmla="*/ 19140 h 19823"/>
                <a:gd name="connsiteX3" fmla="*/ 9853 w 25680"/>
                <a:gd name="connsiteY3" fmla="*/ 13997 h 19823"/>
                <a:gd name="connsiteX4" fmla="*/ 233 w 25680"/>
                <a:gd name="connsiteY4" fmla="*/ 90 h 1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0" h="19823">
                  <a:moveTo>
                    <a:pt x="233" y="90"/>
                  </a:moveTo>
                  <a:cubicBezTo>
                    <a:pt x="1376" y="-767"/>
                    <a:pt x="5948" y="4662"/>
                    <a:pt x="12806" y="9615"/>
                  </a:cubicBezTo>
                  <a:cubicBezTo>
                    <a:pt x="19664" y="14568"/>
                    <a:pt x="26045" y="17330"/>
                    <a:pt x="25664" y="19140"/>
                  </a:cubicBezTo>
                  <a:cubicBezTo>
                    <a:pt x="25283" y="20950"/>
                    <a:pt x="17568" y="19140"/>
                    <a:pt x="9853" y="13997"/>
                  </a:cubicBezTo>
                  <a:cubicBezTo>
                    <a:pt x="2138" y="8853"/>
                    <a:pt x="-910" y="661"/>
                    <a:pt x="233" y="9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4" name="任意多边形: 形状 1733"/>
            <p:cNvSpPr/>
            <p:nvPr>
              <p:custDataLst>
                <p:tags r:id="rId180"/>
              </p:custDataLst>
            </p:nvPr>
          </p:nvSpPr>
          <p:spPr>
            <a:xfrm>
              <a:off x="3304898" y="3755861"/>
              <a:ext cx="79137" cy="29703"/>
            </a:xfrm>
            <a:custGeom>
              <a:avLst/>
              <a:gdLst>
                <a:gd name="connsiteX0" fmla="*/ 277 w 79137"/>
                <a:gd name="connsiteY0" fmla="*/ 0 h 29703"/>
                <a:gd name="connsiteX1" fmla="*/ 9230 w 79137"/>
                <a:gd name="connsiteY1" fmla="*/ 10192 h 29703"/>
                <a:gd name="connsiteX2" fmla="*/ 67523 w 79137"/>
                <a:gd name="connsiteY2" fmla="*/ 18574 h 29703"/>
                <a:gd name="connsiteX3" fmla="*/ 79048 w 79137"/>
                <a:gd name="connsiteY3" fmla="*/ 11335 h 29703"/>
                <a:gd name="connsiteX4" fmla="*/ 69523 w 79137"/>
                <a:gd name="connsiteY4" fmla="*/ 21527 h 29703"/>
                <a:gd name="connsiteX5" fmla="*/ 6849 w 79137"/>
                <a:gd name="connsiteY5" fmla="*/ 12478 h 29703"/>
                <a:gd name="connsiteX6" fmla="*/ 277 w 79137"/>
                <a:gd name="connsiteY6" fmla="*/ 0 h 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37" h="29703">
                  <a:moveTo>
                    <a:pt x="277" y="0"/>
                  </a:moveTo>
                  <a:cubicBezTo>
                    <a:pt x="1039" y="0"/>
                    <a:pt x="3420" y="4382"/>
                    <a:pt x="9230" y="10192"/>
                  </a:cubicBezTo>
                  <a:cubicBezTo>
                    <a:pt x="24512" y="25880"/>
                    <a:pt x="48440" y="29318"/>
                    <a:pt x="67523" y="18574"/>
                  </a:cubicBezTo>
                  <a:cubicBezTo>
                    <a:pt x="74762" y="14669"/>
                    <a:pt x="78382" y="10763"/>
                    <a:pt x="79048" y="11335"/>
                  </a:cubicBezTo>
                  <a:cubicBezTo>
                    <a:pt x="79715" y="11906"/>
                    <a:pt x="76667" y="16574"/>
                    <a:pt x="69523" y="21527"/>
                  </a:cubicBezTo>
                  <a:cubicBezTo>
                    <a:pt x="49457" y="35262"/>
                    <a:pt x="22210" y="31328"/>
                    <a:pt x="6849" y="12478"/>
                  </a:cubicBezTo>
                  <a:cubicBezTo>
                    <a:pt x="277" y="5620"/>
                    <a:pt x="-581" y="191"/>
                    <a:pt x="277"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5" name="任意多边形: 形状 1734"/>
            <p:cNvSpPr/>
            <p:nvPr>
              <p:custDataLst>
                <p:tags r:id="rId181"/>
              </p:custDataLst>
            </p:nvPr>
          </p:nvSpPr>
          <p:spPr>
            <a:xfrm>
              <a:off x="3352593" y="3696562"/>
              <a:ext cx="39842" cy="14366"/>
            </a:xfrm>
            <a:custGeom>
              <a:avLst/>
              <a:gdLst>
                <a:gd name="connsiteX0" fmla="*/ 206 w 39842"/>
                <a:gd name="connsiteY0" fmla="*/ 14341 h 14366"/>
                <a:gd name="connsiteX1" fmla="*/ 2492 w 39842"/>
                <a:gd name="connsiteY1" fmla="*/ 7673 h 14366"/>
                <a:gd name="connsiteX2" fmla="*/ 17827 w 39842"/>
                <a:gd name="connsiteY2" fmla="*/ 53 h 14366"/>
                <a:gd name="connsiteX3" fmla="*/ 34210 w 39842"/>
                <a:gd name="connsiteY3" fmla="*/ 3197 h 14366"/>
                <a:gd name="connsiteX4" fmla="*/ 39830 w 39842"/>
                <a:gd name="connsiteY4" fmla="*/ 7102 h 14366"/>
                <a:gd name="connsiteX5" fmla="*/ 18208 w 39842"/>
                <a:gd name="connsiteY5" fmla="*/ 5006 h 14366"/>
                <a:gd name="connsiteX6" fmla="*/ 5064 w 39842"/>
                <a:gd name="connsiteY6" fmla="*/ 10055 h 14366"/>
                <a:gd name="connsiteX7" fmla="*/ 206 w 39842"/>
                <a:gd name="connsiteY7" fmla="*/ 14341 h 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2" h="14366">
                  <a:moveTo>
                    <a:pt x="206" y="14341"/>
                  </a:moveTo>
                  <a:cubicBezTo>
                    <a:pt x="-365" y="14341"/>
                    <a:pt x="206" y="11293"/>
                    <a:pt x="2492" y="7673"/>
                  </a:cubicBezTo>
                  <a:cubicBezTo>
                    <a:pt x="6358" y="3159"/>
                    <a:pt x="11893" y="406"/>
                    <a:pt x="17827" y="53"/>
                  </a:cubicBezTo>
                  <a:cubicBezTo>
                    <a:pt x="23463" y="-261"/>
                    <a:pt x="29090" y="815"/>
                    <a:pt x="34210" y="3197"/>
                  </a:cubicBezTo>
                  <a:cubicBezTo>
                    <a:pt x="38020" y="4911"/>
                    <a:pt x="40021" y="6435"/>
                    <a:pt x="39830" y="7102"/>
                  </a:cubicBezTo>
                  <a:cubicBezTo>
                    <a:pt x="39640" y="7769"/>
                    <a:pt x="29543" y="4435"/>
                    <a:pt x="18208" y="5006"/>
                  </a:cubicBezTo>
                  <a:cubicBezTo>
                    <a:pt x="13429" y="5368"/>
                    <a:pt x="8860" y="7131"/>
                    <a:pt x="5064" y="10055"/>
                  </a:cubicBezTo>
                  <a:cubicBezTo>
                    <a:pt x="2397" y="12436"/>
                    <a:pt x="1254" y="14627"/>
                    <a:pt x="206" y="1434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6" name="任意多边形: 形状 1735"/>
            <p:cNvSpPr/>
            <p:nvPr>
              <p:custDataLst>
                <p:tags r:id="rId182"/>
              </p:custDataLst>
            </p:nvPr>
          </p:nvSpPr>
          <p:spPr>
            <a:xfrm>
              <a:off x="3736897" y="4392798"/>
              <a:ext cx="331999" cy="653363"/>
            </a:xfrm>
            <a:custGeom>
              <a:avLst/>
              <a:gdLst>
                <a:gd name="connsiteX0" fmla="*/ 17095 w 331999"/>
                <a:gd name="connsiteY0" fmla="*/ 0 h 653363"/>
                <a:gd name="connsiteX1" fmla="*/ 31764 w 331999"/>
                <a:gd name="connsiteY1" fmla="*/ 188976 h 653363"/>
                <a:gd name="connsiteX2" fmla="*/ 10714 w 331999"/>
                <a:gd name="connsiteY2" fmla="*/ 234410 h 653363"/>
                <a:gd name="connsiteX3" fmla="*/ 8904 w 331999"/>
                <a:gd name="connsiteY3" fmla="*/ 335185 h 653363"/>
                <a:gd name="connsiteX4" fmla="*/ 37479 w 331999"/>
                <a:gd name="connsiteY4" fmla="*/ 397859 h 653363"/>
                <a:gd name="connsiteX5" fmla="*/ 18429 w 331999"/>
                <a:gd name="connsiteY5" fmla="*/ 525590 h 653363"/>
                <a:gd name="connsiteX6" fmla="*/ 19476 w 331999"/>
                <a:gd name="connsiteY6" fmla="*/ 652177 h 653363"/>
                <a:gd name="connsiteX7" fmla="*/ 303322 w 331999"/>
                <a:gd name="connsiteY7" fmla="*/ 650272 h 653363"/>
                <a:gd name="connsiteX8" fmla="*/ 285319 w 331999"/>
                <a:gd name="connsiteY8" fmla="*/ 574072 h 653363"/>
                <a:gd name="connsiteX9" fmla="*/ 282652 w 331999"/>
                <a:gd name="connsiteY9" fmla="*/ 557308 h 653363"/>
                <a:gd name="connsiteX10" fmla="*/ 292177 w 331999"/>
                <a:gd name="connsiteY10" fmla="*/ 541877 h 653363"/>
                <a:gd name="connsiteX11" fmla="*/ 311227 w 331999"/>
                <a:gd name="connsiteY11" fmla="*/ 445294 h 653363"/>
                <a:gd name="connsiteX12" fmla="*/ 286748 w 331999"/>
                <a:gd name="connsiteY12" fmla="*/ 419005 h 653363"/>
                <a:gd name="connsiteX13" fmla="*/ 316180 w 331999"/>
                <a:gd name="connsiteY13" fmla="*/ 303181 h 653363"/>
                <a:gd name="connsiteX14" fmla="*/ 294273 w 331999"/>
                <a:gd name="connsiteY14" fmla="*/ 255556 h 653363"/>
                <a:gd name="connsiteX15" fmla="*/ 327706 w 331999"/>
                <a:gd name="connsiteY15" fmla="*/ 187452 h 653363"/>
                <a:gd name="connsiteX16" fmla="*/ 314752 w 331999"/>
                <a:gd name="connsiteY16" fmla="*/ 113729 h 65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99" h="653363">
                  <a:moveTo>
                    <a:pt x="17095" y="0"/>
                  </a:moveTo>
                  <a:cubicBezTo>
                    <a:pt x="-3860" y="102870"/>
                    <a:pt x="51957" y="124492"/>
                    <a:pt x="31764" y="188976"/>
                  </a:cubicBezTo>
                  <a:cubicBezTo>
                    <a:pt x="25544" y="204473"/>
                    <a:pt x="18514" y="219646"/>
                    <a:pt x="10714" y="234410"/>
                  </a:cubicBezTo>
                  <a:cubicBezTo>
                    <a:pt x="-2917" y="266500"/>
                    <a:pt x="-3564" y="302628"/>
                    <a:pt x="8904" y="335185"/>
                  </a:cubicBezTo>
                  <a:cubicBezTo>
                    <a:pt x="17286" y="356616"/>
                    <a:pt x="31097" y="375761"/>
                    <a:pt x="37479" y="397859"/>
                  </a:cubicBezTo>
                  <a:cubicBezTo>
                    <a:pt x="49480" y="439960"/>
                    <a:pt x="32430" y="484061"/>
                    <a:pt x="18429" y="525590"/>
                  </a:cubicBezTo>
                  <a:cubicBezTo>
                    <a:pt x="4427" y="567119"/>
                    <a:pt x="-4717" y="615696"/>
                    <a:pt x="19476" y="652177"/>
                  </a:cubicBezTo>
                  <a:cubicBezTo>
                    <a:pt x="118632" y="656939"/>
                    <a:pt x="204166" y="645509"/>
                    <a:pt x="303322" y="650272"/>
                  </a:cubicBezTo>
                  <a:cubicBezTo>
                    <a:pt x="292749" y="619316"/>
                    <a:pt x="295892" y="604647"/>
                    <a:pt x="285319" y="574072"/>
                  </a:cubicBezTo>
                  <a:cubicBezTo>
                    <a:pt x="282919" y="568833"/>
                    <a:pt x="281995" y="563033"/>
                    <a:pt x="282652" y="557308"/>
                  </a:cubicBezTo>
                  <a:cubicBezTo>
                    <a:pt x="284424" y="551421"/>
                    <a:pt x="287710" y="546097"/>
                    <a:pt x="292177" y="541877"/>
                  </a:cubicBezTo>
                  <a:cubicBezTo>
                    <a:pt x="316276" y="515398"/>
                    <a:pt x="333516" y="473202"/>
                    <a:pt x="311227" y="445294"/>
                  </a:cubicBezTo>
                  <a:cubicBezTo>
                    <a:pt x="303703" y="435769"/>
                    <a:pt x="292177" y="429578"/>
                    <a:pt x="286748" y="419005"/>
                  </a:cubicBezTo>
                  <a:cubicBezTo>
                    <a:pt x="266841" y="382619"/>
                    <a:pt x="325705" y="343567"/>
                    <a:pt x="316180" y="303181"/>
                  </a:cubicBezTo>
                  <a:cubicBezTo>
                    <a:pt x="312085" y="286036"/>
                    <a:pt x="295892" y="272987"/>
                    <a:pt x="294273" y="255556"/>
                  </a:cubicBezTo>
                  <a:cubicBezTo>
                    <a:pt x="291892" y="229934"/>
                    <a:pt x="320467" y="212217"/>
                    <a:pt x="327706" y="187452"/>
                  </a:cubicBezTo>
                  <a:cubicBezTo>
                    <a:pt x="335611" y="160020"/>
                    <a:pt x="333325" y="135446"/>
                    <a:pt x="314752" y="113729"/>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7" name="任意多边形: 形状 1736"/>
            <p:cNvSpPr/>
            <p:nvPr>
              <p:custDataLst>
                <p:tags r:id="rId183"/>
              </p:custDataLst>
            </p:nvPr>
          </p:nvSpPr>
          <p:spPr>
            <a:xfrm>
              <a:off x="3693104" y="3758528"/>
              <a:ext cx="193537" cy="818197"/>
            </a:xfrm>
            <a:custGeom>
              <a:avLst/>
              <a:gdLst>
                <a:gd name="connsiteX0" fmla="*/ 183570 w 193537"/>
                <a:gd name="connsiteY0" fmla="*/ 818197 h 818197"/>
                <a:gd name="connsiteX1" fmla="*/ 179189 w 193537"/>
                <a:gd name="connsiteY1" fmla="*/ 810387 h 818197"/>
                <a:gd name="connsiteX2" fmla="*/ 173569 w 193537"/>
                <a:gd name="connsiteY2" fmla="*/ 785431 h 818197"/>
                <a:gd name="connsiteX3" fmla="*/ 177379 w 193537"/>
                <a:gd name="connsiteY3" fmla="*/ 745046 h 818197"/>
                <a:gd name="connsiteX4" fmla="*/ 188523 w 193537"/>
                <a:gd name="connsiteY4" fmla="*/ 693039 h 818197"/>
                <a:gd name="connsiteX5" fmla="*/ 185094 w 193537"/>
                <a:gd name="connsiteY5" fmla="*/ 629317 h 818197"/>
                <a:gd name="connsiteX6" fmla="*/ 163187 w 193537"/>
                <a:gd name="connsiteY6" fmla="*/ 558737 h 818197"/>
                <a:gd name="connsiteX7" fmla="*/ 136707 w 193537"/>
                <a:gd name="connsiteY7" fmla="*/ 480822 h 818197"/>
                <a:gd name="connsiteX8" fmla="*/ 128801 w 193537"/>
                <a:gd name="connsiteY8" fmla="*/ 437769 h 818197"/>
                <a:gd name="connsiteX9" fmla="*/ 128801 w 193537"/>
                <a:gd name="connsiteY9" fmla="*/ 392621 h 818197"/>
                <a:gd name="connsiteX10" fmla="*/ 139184 w 193537"/>
                <a:gd name="connsiteY10" fmla="*/ 304991 h 818197"/>
                <a:gd name="connsiteX11" fmla="*/ 137660 w 193537"/>
                <a:gd name="connsiteY11" fmla="*/ 223933 h 818197"/>
                <a:gd name="connsiteX12" fmla="*/ 106894 w 193537"/>
                <a:gd name="connsiteY12" fmla="*/ 158496 h 818197"/>
                <a:gd name="connsiteX13" fmla="*/ 62126 w 193537"/>
                <a:gd name="connsiteY13" fmla="*/ 111824 h 818197"/>
                <a:gd name="connsiteX14" fmla="*/ 13454 w 193537"/>
                <a:gd name="connsiteY14" fmla="*/ 31623 h 818197"/>
                <a:gd name="connsiteX15" fmla="*/ 3167 w 193537"/>
                <a:gd name="connsiteY15" fmla="*/ 8287 h 818197"/>
                <a:gd name="connsiteX16" fmla="*/ 690 w 193537"/>
                <a:gd name="connsiteY16" fmla="*/ 2191 h 818197"/>
                <a:gd name="connsiteX17" fmla="*/ 23 w 193537"/>
                <a:gd name="connsiteY17" fmla="*/ 0 h 818197"/>
                <a:gd name="connsiteX18" fmla="*/ 1166 w 193537"/>
                <a:gd name="connsiteY18" fmla="*/ 1905 h 818197"/>
                <a:gd name="connsiteX19" fmla="*/ 4119 w 193537"/>
                <a:gd name="connsiteY19" fmla="*/ 7906 h 818197"/>
                <a:gd name="connsiteX20" fmla="*/ 15168 w 193537"/>
                <a:gd name="connsiteY20" fmla="*/ 30861 h 818197"/>
                <a:gd name="connsiteX21" fmla="*/ 64698 w 193537"/>
                <a:gd name="connsiteY21" fmla="*/ 109538 h 818197"/>
                <a:gd name="connsiteX22" fmla="*/ 110037 w 193537"/>
                <a:gd name="connsiteY22" fmla="*/ 155829 h 818197"/>
                <a:gd name="connsiteX23" fmla="*/ 142136 w 193537"/>
                <a:gd name="connsiteY23" fmla="*/ 223076 h 818197"/>
                <a:gd name="connsiteX24" fmla="*/ 144041 w 193537"/>
                <a:gd name="connsiteY24" fmla="*/ 305562 h 818197"/>
                <a:gd name="connsiteX25" fmla="*/ 133754 w 193537"/>
                <a:gd name="connsiteY25" fmla="*/ 393002 h 818197"/>
                <a:gd name="connsiteX26" fmla="*/ 133754 w 193537"/>
                <a:gd name="connsiteY26" fmla="*/ 437293 h 818197"/>
                <a:gd name="connsiteX27" fmla="*/ 141470 w 193537"/>
                <a:gd name="connsiteY27" fmla="*/ 479584 h 818197"/>
                <a:gd name="connsiteX28" fmla="*/ 167473 w 193537"/>
                <a:gd name="connsiteY28" fmla="*/ 557117 h 818197"/>
                <a:gd name="connsiteX29" fmla="*/ 189095 w 193537"/>
                <a:gd name="connsiteY29" fmla="*/ 628460 h 818197"/>
                <a:gd name="connsiteX30" fmla="*/ 192047 w 193537"/>
                <a:gd name="connsiteY30" fmla="*/ 693515 h 818197"/>
                <a:gd name="connsiteX31" fmla="*/ 180046 w 193537"/>
                <a:gd name="connsiteY31" fmla="*/ 745617 h 818197"/>
                <a:gd name="connsiteX32" fmla="*/ 175474 w 193537"/>
                <a:gd name="connsiteY32" fmla="*/ 785241 h 818197"/>
                <a:gd name="connsiteX33" fmla="*/ 183570 w 193537"/>
                <a:gd name="connsiteY33" fmla="*/ 818197 h 8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3537" h="818197">
                  <a:moveTo>
                    <a:pt x="183570" y="818197"/>
                  </a:moveTo>
                  <a:cubicBezTo>
                    <a:pt x="181808" y="815778"/>
                    <a:pt x="180341" y="813149"/>
                    <a:pt x="179189" y="810387"/>
                  </a:cubicBezTo>
                  <a:cubicBezTo>
                    <a:pt x="175922" y="802443"/>
                    <a:pt x="174026" y="794004"/>
                    <a:pt x="173569" y="785431"/>
                  </a:cubicBezTo>
                  <a:cubicBezTo>
                    <a:pt x="172893" y="771858"/>
                    <a:pt x="174179" y="758257"/>
                    <a:pt x="177379" y="745046"/>
                  </a:cubicBezTo>
                  <a:cubicBezTo>
                    <a:pt x="180522" y="729615"/>
                    <a:pt x="185951" y="712470"/>
                    <a:pt x="188523" y="693039"/>
                  </a:cubicBezTo>
                  <a:cubicBezTo>
                    <a:pt x="190923" y="671751"/>
                    <a:pt x="189761" y="650224"/>
                    <a:pt x="185094" y="629317"/>
                  </a:cubicBezTo>
                  <a:cubicBezTo>
                    <a:pt x="179503" y="605295"/>
                    <a:pt x="172178" y="581701"/>
                    <a:pt x="163187" y="558737"/>
                  </a:cubicBezTo>
                  <a:cubicBezTo>
                    <a:pt x="153662" y="534162"/>
                    <a:pt x="144137" y="508540"/>
                    <a:pt x="136707" y="480822"/>
                  </a:cubicBezTo>
                  <a:cubicBezTo>
                    <a:pt x="132935" y="466706"/>
                    <a:pt x="130287" y="452304"/>
                    <a:pt x="128801" y="437769"/>
                  </a:cubicBezTo>
                  <a:cubicBezTo>
                    <a:pt x="127658" y="422739"/>
                    <a:pt x="127658" y="407651"/>
                    <a:pt x="128801" y="392621"/>
                  </a:cubicBezTo>
                  <a:cubicBezTo>
                    <a:pt x="130992" y="362331"/>
                    <a:pt x="136231" y="333280"/>
                    <a:pt x="139184" y="304991"/>
                  </a:cubicBezTo>
                  <a:cubicBezTo>
                    <a:pt x="142660" y="278044"/>
                    <a:pt x="142146" y="250727"/>
                    <a:pt x="137660" y="223933"/>
                  </a:cubicBezTo>
                  <a:cubicBezTo>
                    <a:pt x="133507" y="199739"/>
                    <a:pt x="122877" y="177127"/>
                    <a:pt x="106894" y="158496"/>
                  </a:cubicBezTo>
                  <a:cubicBezTo>
                    <a:pt x="91844" y="141065"/>
                    <a:pt x="74985" y="127159"/>
                    <a:pt x="62126" y="111824"/>
                  </a:cubicBezTo>
                  <a:cubicBezTo>
                    <a:pt x="42229" y="87497"/>
                    <a:pt x="25846" y="60503"/>
                    <a:pt x="13454" y="31623"/>
                  </a:cubicBezTo>
                  <a:cubicBezTo>
                    <a:pt x="8786" y="21622"/>
                    <a:pt x="5453" y="13716"/>
                    <a:pt x="3167" y="8287"/>
                  </a:cubicBezTo>
                  <a:lnTo>
                    <a:pt x="690" y="2191"/>
                  </a:lnTo>
                  <a:cubicBezTo>
                    <a:pt x="119" y="762"/>
                    <a:pt x="-72" y="0"/>
                    <a:pt x="23" y="0"/>
                  </a:cubicBezTo>
                  <a:lnTo>
                    <a:pt x="1166" y="1905"/>
                  </a:lnTo>
                  <a:cubicBezTo>
                    <a:pt x="1928" y="3524"/>
                    <a:pt x="2881" y="5525"/>
                    <a:pt x="4119" y="7906"/>
                  </a:cubicBezTo>
                  <a:lnTo>
                    <a:pt x="15168" y="30861"/>
                  </a:lnTo>
                  <a:cubicBezTo>
                    <a:pt x="28179" y="59131"/>
                    <a:pt x="44829" y="85582"/>
                    <a:pt x="64698" y="109538"/>
                  </a:cubicBezTo>
                  <a:cubicBezTo>
                    <a:pt x="77557" y="124397"/>
                    <a:pt x="94511" y="138113"/>
                    <a:pt x="110037" y="155829"/>
                  </a:cubicBezTo>
                  <a:cubicBezTo>
                    <a:pt x="126649" y="174908"/>
                    <a:pt x="137745" y="198158"/>
                    <a:pt x="142136" y="223076"/>
                  </a:cubicBezTo>
                  <a:cubicBezTo>
                    <a:pt x="146899" y="250317"/>
                    <a:pt x="147537" y="278130"/>
                    <a:pt x="144041" y="305562"/>
                  </a:cubicBezTo>
                  <a:cubicBezTo>
                    <a:pt x="141184" y="334137"/>
                    <a:pt x="135850" y="362712"/>
                    <a:pt x="133754" y="393002"/>
                  </a:cubicBezTo>
                  <a:cubicBezTo>
                    <a:pt x="132611" y="407746"/>
                    <a:pt x="132611" y="422548"/>
                    <a:pt x="133754" y="437293"/>
                  </a:cubicBezTo>
                  <a:cubicBezTo>
                    <a:pt x="135145" y="451580"/>
                    <a:pt x="137726" y="465725"/>
                    <a:pt x="141470" y="479584"/>
                  </a:cubicBezTo>
                  <a:cubicBezTo>
                    <a:pt x="148518" y="506921"/>
                    <a:pt x="158519" y="532543"/>
                    <a:pt x="167473" y="557117"/>
                  </a:cubicBezTo>
                  <a:cubicBezTo>
                    <a:pt x="176407" y="580339"/>
                    <a:pt x="183637" y="604180"/>
                    <a:pt x="189095" y="628460"/>
                  </a:cubicBezTo>
                  <a:cubicBezTo>
                    <a:pt x="193762" y="649824"/>
                    <a:pt x="194762" y="671817"/>
                    <a:pt x="192047" y="693515"/>
                  </a:cubicBezTo>
                  <a:cubicBezTo>
                    <a:pt x="189190" y="713327"/>
                    <a:pt x="183475" y="730377"/>
                    <a:pt x="180046" y="745617"/>
                  </a:cubicBezTo>
                  <a:cubicBezTo>
                    <a:pt x="176693" y="758552"/>
                    <a:pt x="175150" y="771887"/>
                    <a:pt x="175474" y="785241"/>
                  </a:cubicBezTo>
                  <a:cubicBezTo>
                    <a:pt x="175826" y="796671"/>
                    <a:pt x="178589" y="807901"/>
                    <a:pt x="183570" y="81819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8" name="任意多边形: 形状 1737"/>
            <p:cNvSpPr/>
            <p:nvPr>
              <p:custDataLst>
                <p:tags r:id="rId184"/>
              </p:custDataLst>
            </p:nvPr>
          </p:nvSpPr>
          <p:spPr>
            <a:xfrm>
              <a:off x="3764089" y="3747860"/>
              <a:ext cx="194419" cy="1160716"/>
            </a:xfrm>
            <a:custGeom>
              <a:avLst/>
              <a:gdLst>
                <a:gd name="connsiteX0" fmla="*/ 138113 w 194419"/>
                <a:gd name="connsiteY0" fmla="*/ 1160717 h 1160716"/>
                <a:gd name="connsiteX1" fmla="*/ 136874 w 194419"/>
                <a:gd name="connsiteY1" fmla="*/ 1157669 h 1160716"/>
                <a:gd name="connsiteX2" fmla="*/ 133826 w 194419"/>
                <a:gd name="connsiteY2" fmla="*/ 1148144 h 1160716"/>
                <a:gd name="connsiteX3" fmla="*/ 129445 w 194419"/>
                <a:gd name="connsiteY3" fmla="*/ 1110901 h 1160716"/>
                <a:gd name="connsiteX4" fmla="*/ 140970 w 194419"/>
                <a:gd name="connsiteY4" fmla="*/ 1086231 h 1160716"/>
                <a:gd name="connsiteX5" fmla="*/ 162211 w 194419"/>
                <a:gd name="connsiteY5" fmla="*/ 1063371 h 1160716"/>
                <a:gd name="connsiteX6" fmla="*/ 160687 w 194419"/>
                <a:gd name="connsiteY6" fmla="*/ 1046988 h 1160716"/>
                <a:gd name="connsiteX7" fmla="*/ 150686 w 194419"/>
                <a:gd name="connsiteY7" fmla="*/ 1031177 h 1160716"/>
                <a:gd name="connsiteX8" fmla="*/ 139541 w 194419"/>
                <a:gd name="connsiteY8" fmla="*/ 1014031 h 1160716"/>
                <a:gd name="connsiteX9" fmla="*/ 133445 w 194419"/>
                <a:gd name="connsiteY9" fmla="*/ 993077 h 1160716"/>
                <a:gd name="connsiteX10" fmla="*/ 142970 w 194419"/>
                <a:gd name="connsiteY10" fmla="*/ 948023 h 1160716"/>
                <a:gd name="connsiteX11" fmla="*/ 159544 w 194419"/>
                <a:gd name="connsiteY11" fmla="*/ 929545 h 1160716"/>
                <a:gd name="connsiteX12" fmla="*/ 179070 w 194419"/>
                <a:gd name="connsiteY12" fmla="*/ 914019 h 1160716"/>
                <a:gd name="connsiteX13" fmla="*/ 188595 w 194419"/>
                <a:gd name="connsiteY13" fmla="*/ 892302 h 1160716"/>
                <a:gd name="connsiteX14" fmla="*/ 180689 w 194419"/>
                <a:gd name="connsiteY14" fmla="*/ 867823 h 1160716"/>
                <a:gd name="connsiteX15" fmla="*/ 167545 w 194419"/>
                <a:gd name="connsiteY15" fmla="*/ 843248 h 1160716"/>
                <a:gd name="connsiteX16" fmla="*/ 162592 w 194419"/>
                <a:gd name="connsiteY16" fmla="*/ 814673 h 1160716"/>
                <a:gd name="connsiteX17" fmla="*/ 184880 w 194419"/>
                <a:gd name="connsiteY17" fmla="*/ 759619 h 1160716"/>
                <a:gd name="connsiteX18" fmla="*/ 188976 w 194419"/>
                <a:gd name="connsiteY18" fmla="*/ 731044 h 1160716"/>
                <a:gd name="connsiteX19" fmla="*/ 176498 w 194419"/>
                <a:gd name="connsiteY19" fmla="*/ 703802 h 1160716"/>
                <a:gd name="connsiteX20" fmla="*/ 168688 w 194419"/>
                <a:gd name="connsiteY20" fmla="*/ 689896 h 1160716"/>
                <a:gd name="connsiteX21" fmla="*/ 163354 w 194419"/>
                <a:gd name="connsiteY21" fmla="*/ 674275 h 1160716"/>
                <a:gd name="connsiteX22" fmla="*/ 163354 w 194419"/>
                <a:gd name="connsiteY22" fmla="*/ 641413 h 1160716"/>
                <a:gd name="connsiteX23" fmla="*/ 180404 w 194419"/>
                <a:gd name="connsiteY23" fmla="*/ 577787 h 1160716"/>
                <a:gd name="connsiteX24" fmla="*/ 175260 w 194419"/>
                <a:gd name="connsiteY24" fmla="*/ 515398 h 1160716"/>
                <a:gd name="connsiteX25" fmla="*/ 160782 w 194419"/>
                <a:gd name="connsiteY25" fmla="*/ 486823 h 1160716"/>
                <a:gd name="connsiteX26" fmla="*/ 152686 w 194419"/>
                <a:gd name="connsiteY26" fmla="*/ 455486 h 1160716"/>
                <a:gd name="connsiteX27" fmla="*/ 163163 w 194419"/>
                <a:gd name="connsiteY27" fmla="*/ 394240 h 1160716"/>
                <a:gd name="connsiteX28" fmla="*/ 171260 w 194419"/>
                <a:gd name="connsiteY28" fmla="*/ 337090 h 1160716"/>
                <a:gd name="connsiteX29" fmla="*/ 161735 w 194419"/>
                <a:gd name="connsiteY29" fmla="*/ 311372 h 1160716"/>
                <a:gd name="connsiteX30" fmla="*/ 146114 w 194419"/>
                <a:gd name="connsiteY30" fmla="*/ 288608 h 1160716"/>
                <a:gd name="connsiteX31" fmla="*/ 136589 w 194419"/>
                <a:gd name="connsiteY31" fmla="*/ 262700 h 1160716"/>
                <a:gd name="connsiteX32" fmla="*/ 136589 w 194419"/>
                <a:gd name="connsiteY32" fmla="*/ 236220 h 1160716"/>
                <a:gd name="connsiteX33" fmla="*/ 131921 w 194419"/>
                <a:gd name="connsiteY33" fmla="*/ 188595 h 1160716"/>
                <a:gd name="connsiteX34" fmla="*/ 102108 w 194419"/>
                <a:gd name="connsiteY34" fmla="*/ 155162 h 1160716"/>
                <a:gd name="connsiteX35" fmla="*/ 48197 w 194419"/>
                <a:gd name="connsiteY35" fmla="*/ 98012 h 1160716"/>
                <a:gd name="connsiteX36" fmla="*/ 16288 w 194419"/>
                <a:gd name="connsiteY36" fmla="*/ 47911 h 1160716"/>
                <a:gd name="connsiteX37" fmla="*/ 2762 w 194419"/>
                <a:gd name="connsiteY37" fmla="*/ 12859 h 1160716"/>
                <a:gd name="connsiteX38" fmla="*/ 572 w 194419"/>
                <a:gd name="connsiteY38" fmla="*/ 3334 h 1160716"/>
                <a:gd name="connsiteX39" fmla="*/ 0 w 194419"/>
                <a:gd name="connsiteY39" fmla="*/ 0 h 1160716"/>
                <a:gd name="connsiteX40" fmla="*/ 1048 w 194419"/>
                <a:gd name="connsiteY40" fmla="*/ 3143 h 1160716"/>
                <a:gd name="connsiteX41" fmla="*/ 3810 w 194419"/>
                <a:gd name="connsiteY41" fmla="*/ 12668 h 1160716"/>
                <a:gd name="connsiteX42" fmla="*/ 18002 w 194419"/>
                <a:gd name="connsiteY42" fmla="*/ 47054 h 1160716"/>
                <a:gd name="connsiteX43" fmla="*/ 50387 w 194419"/>
                <a:gd name="connsiteY43" fmla="*/ 96298 h 1160716"/>
                <a:gd name="connsiteX44" fmla="*/ 104489 w 194419"/>
                <a:gd name="connsiteY44" fmla="*/ 152876 h 1160716"/>
                <a:gd name="connsiteX45" fmla="*/ 135255 w 194419"/>
                <a:gd name="connsiteY45" fmla="*/ 187071 h 1160716"/>
                <a:gd name="connsiteX46" fmla="*/ 140684 w 194419"/>
                <a:gd name="connsiteY46" fmla="*/ 236601 h 1160716"/>
                <a:gd name="connsiteX47" fmla="*/ 140684 w 194419"/>
                <a:gd name="connsiteY47" fmla="*/ 262223 h 1160716"/>
                <a:gd name="connsiteX48" fmla="*/ 150209 w 194419"/>
                <a:gd name="connsiteY48" fmla="*/ 286226 h 1160716"/>
                <a:gd name="connsiteX49" fmla="*/ 166021 w 194419"/>
                <a:gd name="connsiteY49" fmla="*/ 309086 h 1160716"/>
                <a:gd name="connsiteX50" fmla="*/ 176117 w 194419"/>
                <a:gd name="connsiteY50" fmla="*/ 336423 h 1160716"/>
                <a:gd name="connsiteX51" fmla="*/ 157925 w 194419"/>
                <a:gd name="connsiteY51" fmla="*/ 455200 h 1160716"/>
                <a:gd name="connsiteX52" fmla="*/ 180118 w 194419"/>
                <a:gd name="connsiteY52" fmla="*/ 513493 h 1160716"/>
                <a:gd name="connsiteX53" fmla="*/ 186214 w 194419"/>
                <a:gd name="connsiteY53" fmla="*/ 528923 h 1160716"/>
                <a:gd name="connsiteX54" fmla="*/ 188786 w 194419"/>
                <a:gd name="connsiteY54" fmla="*/ 545021 h 1160716"/>
                <a:gd name="connsiteX55" fmla="*/ 185357 w 194419"/>
                <a:gd name="connsiteY55" fmla="*/ 578548 h 1160716"/>
                <a:gd name="connsiteX56" fmla="*/ 168402 w 194419"/>
                <a:gd name="connsiteY56" fmla="*/ 641795 h 1160716"/>
                <a:gd name="connsiteX57" fmla="*/ 168402 w 194419"/>
                <a:gd name="connsiteY57" fmla="*/ 672941 h 1160716"/>
                <a:gd name="connsiteX58" fmla="*/ 180880 w 194419"/>
                <a:gd name="connsiteY58" fmla="*/ 700849 h 1160716"/>
                <a:gd name="connsiteX59" fmla="*/ 193929 w 194419"/>
                <a:gd name="connsiteY59" fmla="*/ 729901 h 1160716"/>
                <a:gd name="connsiteX60" fmla="*/ 189452 w 194419"/>
                <a:gd name="connsiteY60" fmla="*/ 760952 h 1160716"/>
                <a:gd name="connsiteX61" fmla="*/ 167354 w 194419"/>
                <a:gd name="connsiteY61" fmla="*/ 814864 h 1160716"/>
                <a:gd name="connsiteX62" fmla="*/ 171831 w 194419"/>
                <a:gd name="connsiteY62" fmla="*/ 841343 h 1160716"/>
                <a:gd name="connsiteX63" fmla="*/ 184690 w 194419"/>
                <a:gd name="connsiteY63" fmla="*/ 865727 h 1160716"/>
                <a:gd name="connsiteX64" fmla="*/ 192977 w 194419"/>
                <a:gd name="connsiteY64" fmla="*/ 892112 h 1160716"/>
                <a:gd name="connsiteX65" fmla="*/ 182213 w 194419"/>
                <a:gd name="connsiteY65" fmla="*/ 916781 h 1160716"/>
                <a:gd name="connsiteX66" fmla="*/ 162211 w 194419"/>
                <a:gd name="connsiteY66" fmla="*/ 932593 h 1160716"/>
                <a:gd name="connsiteX67" fmla="*/ 146495 w 194419"/>
                <a:gd name="connsiteY67" fmla="*/ 949928 h 1160716"/>
                <a:gd name="connsiteX68" fmla="*/ 136970 w 194419"/>
                <a:gd name="connsiteY68" fmla="*/ 992600 h 1160716"/>
                <a:gd name="connsiteX69" fmla="*/ 142589 w 194419"/>
                <a:gd name="connsiteY69" fmla="*/ 1012412 h 1160716"/>
                <a:gd name="connsiteX70" fmla="*/ 153353 w 194419"/>
                <a:gd name="connsiteY70" fmla="*/ 1029176 h 1160716"/>
                <a:gd name="connsiteX71" fmla="*/ 163544 w 194419"/>
                <a:gd name="connsiteY71" fmla="*/ 1045750 h 1160716"/>
                <a:gd name="connsiteX72" fmla="*/ 164973 w 194419"/>
                <a:gd name="connsiteY72" fmla="*/ 1064133 h 1160716"/>
                <a:gd name="connsiteX73" fmla="*/ 154496 w 194419"/>
                <a:gd name="connsiteY73" fmla="*/ 1078421 h 1160716"/>
                <a:gd name="connsiteX74" fmla="*/ 142685 w 194419"/>
                <a:gd name="connsiteY74" fmla="*/ 1087946 h 1160716"/>
                <a:gd name="connsiteX75" fmla="*/ 131350 w 194419"/>
                <a:gd name="connsiteY75" fmla="*/ 1111282 h 1160716"/>
                <a:gd name="connsiteX76" fmla="*/ 134874 w 194419"/>
                <a:gd name="connsiteY76" fmla="*/ 1148048 h 1160716"/>
                <a:gd name="connsiteX77" fmla="*/ 137351 w 194419"/>
                <a:gd name="connsiteY77" fmla="*/ 1157573 h 1160716"/>
                <a:gd name="connsiteX78" fmla="*/ 138113 w 194419"/>
                <a:gd name="connsiteY78" fmla="*/ 1160717 h 116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4419" h="1160716">
                  <a:moveTo>
                    <a:pt x="138113" y="1160717"/>
                  </a:moveTo>
                  <a:cubicBezTo>
                    <a:pt x="137570" y="1159755"/>
                    <a:pt x="137151" y="1158735"/>
                    <a:pt x="136874" y="1157669"/>
                  </a:cubicBezTo>
                  <a:cubicBezTo>
                    <a:pt x="136112" y="1155573"/>
                    <a:pt x="135065" y="1152525"/>
                    <a:pt x="133826" y="1148144"/>
                  </a:cubicBezTo>
                  <a:cubicBezTo>
                    <a:pt x="129950" y="1136132"/>
                    <a:pt x="128464" y="1123483"/>
                    <a:pt x="129445" y="1110901"/>
                  </a:cubicBezTo>
                  <a:cubicBezTo>
                    <a:pt x="130426" y="1101624"/>
                    <a:pt x="134484" y="1092937"/>
                    <a:pt x="140970" y="1086231"/>
                  </a:cubicBezTo>
                  <a:cubicBezTo>
                    <a:pt x="147828" y="1078992"/>
                    <a:pt x="158687" y="1073944"/>
                    <a:pt x="162211" y="1063371"/>
                  </a:cubicBezTo>
                  <a:cubicBezTo>
                    <a:pt x="163792" y="1057913"/>
                    <a:pt x="163249" y="1052065"/>
                    <a:pt x="160687" y="1046988"/>
                  </a:cubicBezTo>
                  <a:cubicBezTo>
                    <a:pt x="157953" y="1041359"/>
                    <a:pt x="154600" y="1036063"/>
                    <a:pt x="150686" y="1031177"/>
                  </a:cubicBezTo>
                  <a:cubicBezTo>
                    <a:pt x="146485" y="1025795"/>
                    <a:pt x="142751" y="1020061"/>
                    <a:pt x="139541" y="1014031"/>
                  </a:cubicBezTo>
                  <a:cubicBezTo>
                    <a:pt x="136331" y="1007450"/>
                    <a:pt x="134264" y="1000354"/>
                    <a:pt x="133445" y="993077"/>
                  </a:cubicBezTo>
                  <a:cubicBezTo>
                    <a:pt x="131626" y="977417"/>
                    <a:pt x="134969" y="961606"/>
                    <a:pt x="142970" y="948023"/>
                  </a:cubicBezTo>
                  <a:cubicBezTo>
                    <a:pt x="147228" y="940841"/>
                    <a:pt x="152867" y="934564"/>
                    <a:pt x="159544" y="929545"/>
                  </a:cubicBezTo>
                  <a:cubicBezTo>
                    <a:pt x="166335" y="924735"/>
                    <a:pt x="172850" y="919553"/>
                    <a:pt x="179070" y="914019"/>
                  </a:cubicBezTo>
                  <a:cubicBezTo>
                    <a:pt x="185138" y="908428"/>
                    <a:pt x="188595" y="900551"/>
                    <a:pt x="188595" y="892302"/>
                  </a:cubicBezTo>
                  <a:cubicBezTo>
                    <a:pt x="187919" y="883634"/>
                    <a:pt x="185214" y="875243"/>
                    <a:pt x="180689" y="867823"/>
                  </a:cubicBezTo>
                  <a:cubicBezTo>
                    <a:pt x="176403" y="859917"/>
                    <a:pt x="171164" y="852011"/>
                    <a:pt x="167545" y="843248"/>
                  </a:cubicBezTo>
                  <a:cubicBezTo>
                    <a:pt x="163278" y="834371"/>
                    <a:pt x="161563" y="824474"/>
                    <a:pt x="162592" y="814673"/>
                  </a:cubicBezTo>
                  <a:cubicBezTo>
                    <a:pt x="165449" y="794480"/>
                    <a:pt x="177737" y="777907"/>
                    <a:pt x="184880" y="759619"/>
                  </a:cubicBezTo>
                  <a:cubicBezTo>
                    <a:pt x="188824" y="750646"/>
                    <a:pt x="190243" y="740769"/>
                    <a:pt x="188976" y="731044"/>
                  </a:cubicBezTo>
                  <a:cubicBezTo>
                    <a:pt x="186614" y="721243"/>
                    <a:pt x="182375" y="711994"/>
                    <a:pt x="176498" y="703802"/>
                  </a:cubicBezTo>
                  <a:cubicBezTo>
                    <a:pt x="173831" y="699326"/>
                    <a:pt x="171069" y="694277"/>
                    <a:pt x="168688" y="689896"/>
                  </a:cubicBezTo>
                  <a:cubicBezTo>
                    <a:pt x="166383" y="684886"/>
                    <a:pt x="164602" y="679647"/>
                    <a:pt x="163354" y="674275"/>
                  </a:cubicBezTo>
                  <a:cubicBezTo>
                    <a:pt x="161211" y="663426"/>
                    <a:pt x="161211" y="652263"/>
                    <a:pt x="163354" y="641413"/>
                  </a:cubicBezTo>
                  <a:cubicBezTo>
                    <a:pt x="166973" y="619697"/>
                    <a:pt x="175451" y="599122"/>
                    <a:pt x="180404" y="577787"/>
                  </a:cubicBezTo>
                  <a:cubicBezTo>
                    <a:pt x="186557" y="557079"/>
                    <a:pt x="184718" y="534819"/>
                    <a:pt x="175260" y="515398"/>
                  </a:cubicBezTo>
                  <a:cubicBezTo>
                    <a:pt x="170783" y="505873"/>
                    <a:pt x="165735" y="496348"/>
                    <a:pt x="160782" y="486823"/>
                  </a:cubicBezTo>
                  <a:cubicBezTo>
                    <a:pt x="156029" y="477021"/>
                    <a:pt x="153276" y="466363"/>
                    <a:pt x="152686" y="455486"/>
                  </a:cubicBezTo>
                  <a:cubicBezTo>
                    <a:pt x="152857" y="434635"/>
                    <a:pt x="156391" y="413957"/>
                    <a:pt x="163163" y="394240"/>
                  </a:cubicBezTo>
                  <a:cubicBezTo>
                    <a:pt x="169536" y="375895"/>
                    <a:pt x="172279" y="356483"/>
                    <a:pt x="171260" y="337090"/>
                  </a:cubicBezTo>
                  <a:cubicBezTo>
                    <a:pt x="169859" y="327965"/>
                    <a:pt x="166621" y="319211"/>
                    <a:pt x="161735" y="311372"/>
                  </a:cubicBezTo>
                  <a:cubicBezTo>
                    <a:pt x="156972" y="303562"/>
                    <a:pt x="151067" y="296418"/>
                    <a:pt x="146114" y="288608"/>
                  </a:cubicBezTo>
                  <a:cubicBezTo>
                    <a:pt x="140970" y="280826"/>
                    <a:pt x="137713" y="271958"/>
                    <a:pt x="136589" y="262700"/>
                  </a:cubicBezTo>
                  <a:cubicBezTo>
                    <a:pt x="135684" y="253898"/>
                    <a:pt x="135684" y="245021"/>
                    <a:pt x="136589" y="236220"/>
                  </a:cubicBezTo>
                  <a:cubicBezTo>
                    <a:pt x="138208" y="219361"/>
                    <a:pt x="139446" y="202501"/>
                    <a:pt x="131921" y="188595"/>
                  </a:cubicBezTo>
                  <a:cubicBezTo>
                    <a:pt x="123873" y="175898"/>
                    <a:pt x="113805" y="164611"/>
                    <a:pt x="102108" y="155162"/>
                  </a:cubicBezTo>
                  <a:cubicBezTo>
                    <a:pt x="82677" y="137541"/>
                    <a:pt x="64656" y="118434"/>
                    <a:pt x="48197" y="98012"/>
                  </a:cubicBezTo>
                  <a:cubicBezTo>
                    <a:pt x="35833" y="82477"/>
                    <a:pt x="25137" y="65684"/>
                    <a:pt x="16288" y="47911"/>
                  </a:cubicBezTo>
                  <a:cubicBezTo>
                    <a:pt x="10725" y="36662"/>
                    <a:pt x="6191" y="24927"/>
                    <a:pt x="2762" y="12859"/>
                  </a:cubicBezTo>
                  <a:cubicBezTo>
                    <a:pt x="1715" y="8763"/>
                    <a:pt x="1048" y="5525"/>
                    <a:pt x="572" y="3334"/>
                  </a:cubicBezTo>
                  <a:cubicBezTo>
                    <a:pt x="248" y="2248"/>
                    <a:pt x="57" y="1134"/>
                    <a:pt x="0" y="0"/>
                  </a:cubicBezTo>
                  <a:cubicBezTo>
                    <a:pt x="476" y="1000"/>
                    <a:pt x="829" y="2057"/>
                    <a:pt x="1048" y="3143"/>
                  </a:cubicBezTo>
                  <a:cubicBezTo>
                    <a:pt x="1715" y="5525"/>
                    <a:pt x="2667" y="8668"/>
                    <a:pt x="3810" y="12668"/>
                  </a:cubicBezTo>
                  <a:cubicBezTo>
                    <a:pt x="7582" y="24498"/>
                    <a:pt x="12335" y="36004"/>
                    <a:pt x="18002" y="47054"/>
                  </a:cubicBezTo>
                  <a:cubicBezTo>
                    <a:pt x="27051" y="64551"/>
                    <a:pt x="37900" y="81058"/>
                    <a:pt x="50387" y="96298"/>
                  </a:cubicBezTo>
                  <a:cubicBezTo>
                    <a:pt x="66980" y="116491"/>
                    <a:pt x="85068" y="135398"/>
                    <a:pt x="104489" y="152876"/>
                  </a:cubicBezTo>
                  <a:cubicBezTo>
                    <a:pt x="116567" y="162487"/>
                    <a:pt x="126968" y="174041"/>
                    <a:pt x="135255" y="187071"/>
                  </a:cubicBezTo>
                  <a:cubicBezTo>
                    <a:pt x="143542" y="201835"/>
                    <a:pt x="142208" y="219837"/>
                    <a:pt x="140684" y="236601"/>
                  </a:cubicBezTo>
                  <a:cubicBezTo>
                    <a:pt x="139827" y="245116"/>
                    <a:pt x="139827" y="253708"/>
                    <a:pt x="140684" y="262223"/>
                  </a:cubicBezTo>
                  <a:cubicBezTo>
                    <a:pt x="141923" y="270862"/>
                    <a:pt x="145190" y="279083"/>
                    <a:pt x="150209" y="286226"/>
                  </a:cubicBezTo>
                  <a:cubicBezTo>
                    <a:pt x="155067" y="293751"/>
                    <a:pt x="160973" y="300895"/>
                    <a:pt x="166021" y="309086"/>
                  </a:cubicBezTo>
                  <a:cubicBezTo>
                    <a:pt x="171260" y="317392"/>
                    <a:pt x="174698" y="326708"/>
                    <a:pt x="176117" y="336423"/>
                  </a:cubicBezTo>
                  <a:cubicBezTo>
                    <a:pt x="180975" y="376809"/>
                    <a:pt x="156115" y="414052"/>
                    <a:pt x="157925" y="455200"/>
                  </a:cubicBezTo>
                  <a:cubicBezTo>
                    <a:pt x="157925" y="475869"/>
                    <a:pt x="170688" y="493871"/>
                    <a:pt x="180118" y="513493"/>
                  </a:cubicBezTo>
                  <a:cubicBezTo>
                    <a:pt x="182518" y="518484"/>
                    <a:pt x="184556" y="523637"/>
                    <a:pt x="186214" y="528923"/>
                  </a:cubicBezTo>
                  <a:cubicBezTo>
                    <a:pt x="187605" y="534191"/>
                    <a:pt x="188462" y="539582"/>
                    <a:pt x="188786" y="545021"/>
                  </a:cubicBezTo>
                  <a:cubicBezTo>
                    <a:pt x="189367" y="556308"/>
                    <a:pt x="188205" y="567614"/>
                    <a:pt x="185357" y="578548"/>
                  </a:cubicBezTo>
                  <a:cubicBezTo>
                    <a:pt x="180308" y="600456"/>
                    <a:pt x="171926" y="620839"/>
                    <a:pt x="168402" y="641795"/>
                  </a:cubicBezTo>
                  <a:cubicBezTo>
                    <a:pt x="166354" y="652072"/>
                    <a:pt x="166354" y="662664"/>
                    <a:pt x="168402" y="672941"/>
                  </a:cubicBezTo>
                  <a:cubicBezTo>
                    <a:pt x="170859" y="682914"/>
                    <a:pt x="175079" y="692372"/>
                    <a:pt x="180880" y="700849"/>
                  </a:cubicBezTo>
                  <a:cubicBezTo>
                    <a:pt x="187033" y="709622"/>
                    <a:pt x="191462" y="719481"/>
                    <a:pt x="193929" y="729901"/>
                  </a:cubicBezTo>
                  <a:cubicBezTo>
                    <a:pt x="195310" y="740464"/>
                    <a:pt x="193758" y="751208"/>
                    <a:pt x="189452" y="760952"/>
                  </a:cubicBezTo>
                  <a:cubicBezTo>
                    <a:pt x="181928" y="780002"/>
                    <a:pt x="169831" y="796385"/>
                    <a:pt x="167354" y="814864"/>
                  </a:cubicBezTo>
                  <a:cubicBezTo>
                    <a:pt x="166278" y="823941"/>
                    <a:pt x="167831" y="833133"/>
                    <a:pt x="171831" y="841343"/>
                  </a:cubicBezTo>
                  <a:cubicBezTo>
                    <a:pt x="175546" y="849725"/>
                    <a:pt x="180404" y="857536"/>
                    <a:pt x="184690" y="865727"/>
                  </a:cubicBezTo>
                  <a:cubicBezTo>
                    <a:pt x="189529" y="873728"/>
                    <a:pt x="192367" y="882777"/>
                    <a:pt x="192977" y="892112"/>
                  </a:cubicBezTo>
                  <a:cubicBezTo>
                    <a:pt x="192996" y="901475"/>
                    <a:pt x="189090" y="910419"/>
                    <a:pt x="182213" y="916781"/>
                  </a:cubicBezTo>
                  <a:cubicBezTo>
                    <a:pt x="175851" y="922429"/>
                    <a:pt x="169174" y="927706"/>
                    <a:pt x="162211" y="932593"/>
                  </a:cubicBezTo>
                  <a:cubicBezTo>
                    <a:pt x="155867" y="937270"/>
                    <a:pt x="150524" y="943156"/>
                    <a:pt x="146495" y="949928"/>
                  </a:cubicBezTo>
                  <a:cubicBezTo>
                    <a:pt x="138770" y="962740"/>
                    <a:pt x="135426" y="977722"/>
                    <a:pt x="136970" y="992600"/>
                  </a:cubicBezTo>
                  <a:cubicBezTo>
                    <a:pt x="137722" y="999468"/>
                    <a:pt x="139618" y="1006173"/>
                    <a:pt x="142589" y="1012412"/>
                  </a:cubicBezTo>
                  <a:cubicBezTo>
                    <a:pt x="145694" y="1018299"/>
                    <a:pt x="149295" y="1023909"/>
                    <a:pt x="153353" y="1029176"/>
                  </a:cubicBezTo>
                  <a:cubicBezTo>
                    <a:pt x="157315" y="1034329"/>
                    <a:pt x="160734" y="1039882"/>
                    <a:pt x="163544" y="1045750"/>
                  </a:cubicBezTo>
                  <a:cubicBezTo>
                    <a:pt x="166278" y="1051493"/>
                    <a:pt x="166783" y="1058037"/>
                    <a:pt x="164973" y="1064133"/>
                  </a:cubicBezTo>
                  <a:cubicBezTo>
                    <a:pt x="162925" y="1069800"/>
                    <a:pt x="159287" y="1074763"/>
                    <a:pt x="154496" y="1078421"/>
                  </a:cubicBezTo>
                  <a:cubicBezTo>
                    <a:pt x="150305" y="1081849"/>
                    <a:pt x="146114" y="1084898"/>
                    <a:pt x="142685" y="1087946"/>
                  </a:cubicBezTo>
                  <a:cubicBezTo>
                    <a:pt x="136398" y="1094232"/>
                    <a:pt x="132407" y="1102452"/>
                    <a:pt x="131350" y="1111282"/>
                  </a:cubicBezTo>
                  <a:cubicBezTo>
                    <a:pt x="130207" y="1123655"/>
                    <a:pt x="131407" y="1136123"/>
                    <a:pt x="134874" y="1148048"/>
                  </a:cubicBezTo>
                  <a:cubicBezTo>
                    <a:pt x="135922" y="1151954"/>
                    <a:pt x="136684" y="1155097"/>
                    <a:pt x="137351" y="1157573"/>
                  </a:cubicBezTo>
                  <a:cubicBezTo>
                    <a:pt x="137693" y="1158592"/>
                    <a:pt x="137951" y="1159650"/>
                    <a:pt x="138113" y="116071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9" name="任意多边形: 形状 1738"/>
            <p:cNvSpPr/>
            <p:nvPr>
              <p:custDataLst>
                <p:tags r:id="rId185"/>
              </p:custDataLst>
            </p:nvPr>
          </p:nvSpPr>
          <p:spPr>
            <a:xfrm>
              <a:off x="3198084" y="3925215"/>
              <a:ext cx="118607" cy="434054"/>
            </a:xfrm>
            <a:custGeom>
              <a:avLst/>
              <a:gdLst>
                <a:gd name="connsiteX0" fmla="*/ 110139 w 118607"/>
                <a:gd name="connsiteY0" fmla="*/ 0 h 434054"/>
                <a:gd name="connsiteX1" fmla="*/ 111663 w 118607"/>
                <a:gd name="connsiteY1" fmla="*/ 4763 h 434054"/>
                <a:gd name="connsiteX2" fmla="*/ 114901 w 118607"/>
                <a:gd name="connsiteY2" fmla="*/ 18764 h 434054"/>
                <a:gd name="connsiteX3" fmla="*/ 118140 w 118607"/>
                <a:gd name="connsiteY3" fmla="*/ 41339 h 434054"/>
                <a:gd name="connsiteX4" fmla="*/ 116425 w 118607"/>
                <a:gd name="connsiteY4" fmla="*/ 71723 h 434054"/>
                <a:gd name="connsiteX5" fmla="*/ 98995 w 118607"/>
                <a:gd name="connsiteY5" fmla="*/ 104204 h 434054"/>
                <a:gd name="connsiteX6" fmla="*/ 86136 w 118607"/>
                <a:gd name="connsiteY6" fmla="*/ 119444 h 434054"/>
                <a:gd name="connsiteX7" fmla="*/ 82516 w 118607"/>
                <a:gd name="connsiteY7" fmla="*/ 138494 h 434054"/>
                <a:gd name="connsiteX8" fmla="*/ 91184 w 118607"/>
                <a:gd name="connsiteY8" fmla="*/ 158877 h 434054"/>
                <a:gd name="connsiteX9" fmla="*/ 95470 w 118607"/>
                <a:gd name="connsiteY9" fmla="*/ 182880 h 434054"/>
                <a:gd name="connsiteX10" fmla="*/ 88898 w 118607"/>
                <a:gd name="connsiteY10" fmla="*/ 207359 h 434054"/>
                <a:gd name="connsiteX11" fmla="*/ 72134 w 118607"/>
                <a:gd name="connsiteY11" fmla="*/ 227076 h 434054"/>
                <a:gd name="connsiteX12" fmla="*/ 55084 w 118607"/>
                <a:gd name="connsiteY12" fmla="*/ 244602 h 434054"/>
                <a:gd name="connsiteX13" fmla="*/ 49465 w 118607"/>
                <a:gd name="connsiteY13" fmla="*/ 266319 h 434054"/>
                <a:gd name="connsiteX14" fmla="*/ 60323 w 118607"/>
                <a:gd name="connsiteY14" fmla="*/ 310801 h 434054"/>
                <a:gd name="connsiteX15" fmla="*/ 60323 w 118607"/>
                <a:gd name="connsiteY15" fmla="*/ 332994 h 434054"/>
                <a:gd name="connsiteX16" fmla="*/ 50798 w 118607"/>
                <a:gd name="connsiteY16" fmla="*/ 352044 h 434054"/>
                <a:gd name="connsiteX17" fmla="*/ 32891 w 118607"/>
                <a:gd name="connsiteY17" fmla="*/ 360140 h 434054"/>
                <a:gd name="connsiteX18" fmla="*/ 18318 w 118607"/>
                <a:gd name="connsiteY18" fmla="*/ 367951 h 434054"/>
                <a:gd name="connsiteX19" fmla="*/ 4126 w 118607"/>
                <a:gd name="connsiteY19" fmla="*/ 392811 h 434054"/>
                <a:gd name="connsiteX20" fmla="*/ 2316 w 118607"/>
                <a:gd name="connsiteY20" fmla="*/ 415004 h 434054"/>
                <a:gd name="connsiteX21" fmla="*/ 4030 w 118607"/>
                <a:gd name="connsiteY21" fmla="*/ 434054 h 434054"/>
                <a:gd name="connsiteX22" fmla="*/ 2697 w 118607"/>
                <a:gd name="connsiteY22" fmla="*/ 429196 h 434054"/>
                <a:gd name="connsiteX23" fmla="*/ 411 w 118607"/>
                <a:gd name="connsiteY23" fmla="*/ 415004 h 434054"/>
                <a:gd name="connsiteX24" fmla="*/ 1459 w 118607"/>
                <a:gd name="connsiteY24" fmla="*/ 392049 h 434054"/>
                <a:gd name="connsiteX25" fmla="*/ 15937 w 118607"/>
                <a:gd name="connsiteY25" fmla="*/ 365188 h 434054"/>
                <a:gd name="connsiteX26" fmla="*/ 31653 w 118607"/>
                <a:gd name="connsiteY26" fmla="*/ 356235 h 434054"/>
                <a:gd name="connsiteX27" fmla="*/ 48036 w 118607"/>
                <a:gd name="connsiteY27" fmla="*/ 348615 h 434054"/>
                <a:gd name="connsiteX28" fmla="*/ 55846 w 118607"/>
                <a:gd name="connsiteY28" fmla="*/ 311563 h 434054"/>
                <a:gd name="connsiteX29" fmla="*/ 44607 w 118607"/>
                <a:gd name="connsiteY29" fmla="*/ 266510 h 434054"/>
                <a:gd name="connsiteX30" fmla="*/ 50989 w 118607"/>
                <a:gd name="connsiteY30" fmla="*/ 241745 h 434054"/>
                <a:gd name="connsiteX31" fmla="*/ 68991 w 118607"/>
                <a:gd name="connsiteY31" fmla="*/ 223076 h 434054"/>
                <a:gd name="connsiteX32" fmla="*/ 84612 w 118607"/>
                <a:gd name="connsiteY32" fmla="*/ 204788 h 434054"/>
                <a:gd name="connsiteX33" fmla="*/ 90708 w 118607"/>
                <a:gd name="connsiteY33" fmla="*/ 182404 h 434054"/>
                <a:gd name="connsiteX34" fmla="*/ 86898 w 118607"/>
                <a:gd name="connsiteY34" fmla="*/ 160401 h 434054"/>
                <a:gd name="connsiteX35" fmla="*/ 78516 w 118607"/>
                <a:gd name="connsiteY35" fmla="*/ 139065 h 434054"/>
                <a:gd name="connsiteX36" fmla="*/ 82993 w 118607"/>
                <a:gd name="connsiteY36" fmla="*/ 116967 h 434054"/>
                <a:gd name="connsiteX37" fmla="*/ 96423 w 118607"/>
                <a:gd name="connsiteY37" fmla="*/ 101346 h 434054"/>
                <a:gd name="connsiteX38" fmla="*/ 113473 w 118607"/>
                <a:gd name="connsiteY38" fmla="*/ 70771 h 434054"/>
                <a:gd name="connsiteX39" fmla="*/ 113473 w 118607"/>
                <a:gd name="connsiteY39" fmla="*/ 18955 h 434054"/>
                <a:gd name="connsiteX40" fmla="*/ 110139 w 118607"/>
                <a:gd name="connsiteY40" fmla="*/ 0 h 43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607" h="434054">
                  <a:moveTo>
                    <a:pt x="110139" y="0"/>
                  </a:moveTo>
                  <a:cubicBezTo>
                    <a:pt x="110866" y="1505"/>
                    <a:pt x="111379" y="3115"/>
                    <a:pt x="111663" y="4763"/>
                  </a:cubicBezTo>
                  <a:cubicBezTo>
                    <a:pt x="112520" y="7906"/>
                    <a:pt x="113663" y="12668"/>
                    <a:pt x="114901" y="18764"/>
                  </a:cubicBezTo>
                  <a:cubicBezTo>
                    <a:pt x="116458" y="26213"/>
                    <a:pt x="117539" y="33757"/>
                    <a:pt x="118140" y="41339"/>
                  </a:cubicBezTo>
                  <a:cubicBezTo>
                    <a:pt x="119128" y="51492"/>
                    <a:pt x="118550" y="61741"/>
                    <a:pt x="116425" y="71723"/>
                  </a:cubicBezTo>
                  <a:cubicBezTo>
                    <a:pt x="113783" y="83972"/>
                    <a:pt x="107741" y="95231"/>
                    <a:pt x="98995" y="104204"/>
                  </a:cubicBezTo>
                  <a:cubicBezTo>
                    <a:pt x="94278" y="108909"/>
                    <a:pt x="89976" y="114005"/>
                    <a:pt x="86136" y="119444"/>
                  </a:cubicBezTo>
                  <a:cubicBezTo>
                    <a:pt x="82223" y="124968"/>
                    <a:pt x="80903" y="131921"/>
                    <a:pt x="82516" y="138494"/>
                  </a:cubicBezTo>
                  <a:cubicBezTo>
                    <a:pt x="84836" y="145514"/>
                    <a:pt x="87734" y="152333"/>
                    <a:pt x="91184" y="158877"/>
                  </a:cubicBezTo>
                  <a:cubicBezTo>
                    <a:pt x="94386" y="166459"/>
                    <a:pt x="95850" y="174660"/>
                    <a:pt x="95470" y="182880"/>
                  </a:cubicBezTo>
                  <a:cubicBezTo>
                    <a:pt x="95124" y="191424"/>
                    <a:pt x="92879" y="199787"/>
                    <a:pt x="88898" y="207359"/>
                  </a:cubicBezTo>
                  <a:cubicBezTo>
                    <a:pt x="84591" y="214922"/>
                    <a:pt x="78905" y="221609"/>
                    <a:pt x="72134" y="227076"/>
                  </a:cubicBezTo>
                  <a:cubicBezTo>
                    <a:pt x="65744" y="232181"/>
                    <a:pt x="60016" y="238077"/>
                    <a:pt x="55084" y="244602"/>
                  </a:cubicBezTo>
                  <a:cubicBezTo>
                    <a:pt x="50883" y="251031"/>
                    <a:pt x="48908" y="258661"/>
                    <a:pt x="49465" y="266319"/>
                  </a:cubicBezTo>
                  <a:cubicBezTo>
                    <a:pt x="50322" y="281845"/>
                    <a:pt x="57466" y="295846"/>
                    <a:pt x="60323" y="310801"/>
                  </a:cubicBezTo>
                  <a:cubicBezTo>
                    <a:pt x="61606" y="318145"/>
                    <a:pt x="61606" y="325650"/>
                    <a:pt x="60323" y="332994"/>
                  </a:cubicBezTo>
                  <a:cubicBezTo>
                    <a:pt x="59470" y="340262"/>
                    <a:pt x="56100" y="347005"/>
                    <a:pt x="50798" y="352044"/>
                  </a:cubicBezTo>
                  <a:cubicBezTo>
                    <a:pt x="45457" y="355959"/>
                    <a:pt x="39358" y="358712"/>
                    <a:pt x="32891" y="360140"/>
                  </a:cubicBezTo>
                  <a:cubicBezTo>
                    <a:pt x="27492" y="361579"/>
                    <a:pt x="22502" y="364246"/>
                    <a:pt x="18318" y="367951"/>
                  </a:cubicBezTo>
                  <a:cubicBezTo>
                    <a:pt x="11229" y="374647"/>
                    <a:pt x="6291" y="383305"/>
                    <a:pt x="4126" y="392811"/>
                  </a:cubicBezTo>
                  <a:cubicBezTo>
                    <a:pt x="2525" y="400098"/>
                    <a:pt x="1917" y="407556"/>
                    <a:pt x="2316" y="415004"/>
                  </a:cubicBezTo>
                  <a:cubicBezTo>
                    <a:pt x="3078" y="427387"/>
                    <a:pt x="4507" y="434054"/>
                    <a:pt x="4030" y="434054"/>
                  </a:cubicBezTo>
                  <a:cubicBezTo>
                    <a:pt x="3338" y="432511"/>
                    <a:pt x="2888" y="430873"/>
                    <a:pt x="2697" y="429196"/>
                  </a:cubicBezTo>
                  <a:cubicBezTo>
                    <a:pt x="1603" y="424529"/>
                    <a:pt x="840" y="419786"/>
                    <a:pt x="411" y="415004"/>
                  </a:cubicBezTo>
                  <a:cubicBezTo>
                    <a:pt x="-381" y="407346"/>
                    <a:pt x="-27" y="399602"/>
                    <a:pt x="1459" y="392049"/>
                  </a:cubicBezTo>
                  <a:cubicBezTo>
                    <a:pt x="3416" y="381819"/>
                    <a:pt x="8470" y="372447"/>
                    <a:pt x="15937" y="365188"/>
                  </a:cubicBezTo>
                  <a:cubicBezTo>
                    <a:pt x="20425" y="361045"/>
                    <a:pt x="25801" y="357988"/>
                    <a:pt x="31653" y="356235"/>
                  </a:cubicBezTo>
                  <a:cubicBezTo>
                    <a:pt x="37586" y="354864"/>
                    <a:pt x="43167" y="352273"/>
                    <a:pt x="48036" y="348615"/>
                  </a:cubicBezTo>
                  <a:cubicBezTo>
                    <a:pt x="57561" y="340424"/>
                    <a:pt x="58513" y="325279"/>
                    <a:pt x="55846" y="311563"/>
                  </a:cubicBezTo>
                  <a:cubicBezTo>
                    <a:pt x="53179" y="297847"/>
                    <a:pt x="45655" y="282988"/>
                    <a:pt x="44607" y="266510"/>
                  </a:cubicBezTo>
                  <a:cubicBezTo>
                    <a:pt x="43974" y="257775"/>
                    <a:pt x="46216" y="249079"/>
                    <a:pt x="50989" y="241745"/>
                  </a:cubicBezTo>
                  <a:cubicBezTo>
                    <a:pt x="56152" y="234763"/>
                    <a:pt x="62203" y="228486"/>
                    <a:pt x="68991" y="223076"/>
                  </a:cubicBezTo>
                  <a:cubicBezTo>
                    <a:pt x="75298" y="218018"/>
                    <a:pt x="80598" y="211807"/>
                    <a:pt x="84612" y="204788"/>
                  </a:cubicBezTo>
                  <a:cubicBezTo>
                    <a:pt x="88289" y="197872"/>
                    <a:pt x="90371" y="190224"/>
                    <a:pt x="90708" y="182404"/>
                  </a:cubicBezTo>
                  <a:cubicBezTo>
                    <a:pt x="91099" y="174879"/>
                    <a:pt x="89797" y="167354"/>
                    <a:pt x="86898" y="160401"/>
                  </a:cubicBezTo>
                  <a:cubicBezTo>
                    <a:pt x="83450" y="153562"/>
                    <a:pt x="80644" y="146418"/>
                    <a:pt x="78516" y="139065"/>
                  </a:cubicBezTo>
                  <a:cubicBezTo>
                    <a:pt x="76784" y="131398"/>
                    <a:pt x="78414" y="123358"/>
                    <a:pt x="82993" y="116967"/>
                  </a:cubicBezTo>
                  <a:cubicBezTo>
                    <a:pt x="86973" y="111357"/>
                    <a:pt x="91469" y="106128"/>
                    <a:pt x="96423" y="101346"/>
                  </a:cubicBezTo>
                  <a:cubicBezTo>
                    <a:pt x="104882" y="92974"/>
                    <a:pt x="110794" y="82372"/>
                    <a:pt x="113473" y="70771"/>
                  </a:cubicBezTo>
                  <a:cubicBezTo>
                    <a:pt x="116719" y="53654"/>
                    <a:pt x="116719" y="36071"/>
                    <a:pt x="113473" y="18955"/>
                  </a:cubicBezTo>
                  <a:cubicBezTo>
                    <a:pt x="111091" y="6858"/>
                    <a:pt x="109758" y="95"/>
                    <a:pt x="110139"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0" name="任意多边形: 形状 1739"/>
            <p:cNvSpPr/>
            <p:nvPr>
              <p:custDataLst>
                <p:tags r:id="rId186"/>
              </p:custDataLst>
            </p:nvPr>
          </p:nvSpPr>
          <p:spPr>
            <a:xfrm>
              <a:off x="3537175" y="3615249"/>
              <a:ext cx="182467" cy="63673"/>
            </a:xfrm>
            <a:custGeom>
              <a:avLst/>
              <a:gdLst>
                <a:gd name="connsiteX0" fmla="*/ 182432 w 182467"/>
                <a:gd name="connsiteY0" fmla="*/ 63650 h 63673"/>
                <a:gd name="connsiteX1" fmla="*/ 159572 w 182467"/>
                <a:gd name="connsiteY1" fmla="*/ 42314 h 63673"/>
                <a:gd name="connsiteX2" fmla="*/ 92897 w 182467"/>
                <a:gd name="connsiteY2" fmla="*/ 9358 h 63673"/>
                <a:gd name="connsiteX3" fmla="*/ 52606 w 182467"/>
                <a:gd name="connsiteY3" fmla="*/ 5643 h 63673"/>
                <a:gd name="connsiteX4" fmla="*/ 23174 w 182467"/>
                <a:gd name="connsiteY4" fmla="*/ 20216 h 63673"/>
                <a:gd name="connsiteX5" fmla="*/ 123 w 182467"/>
                <a:gd name="connsiteY5" fmla="*/ 41457 h 63673"/>
                <a:gd name="connsiteX6" fmla="*/ 4981 w 182467"/>
                <a:gd name="connsiteY6" fmla="*/ 34504 h 63673"/>
                <a:gd name="connsiteX7" fmla="*/ 20983 w 182467"/>
                <a:gd name="connsiteY7" fmla="*/ 17549 h 63673"/>
                <a:gd name="connsiteX8" fmla="*/ 51749 w 182467"/>
                <a:gd name="connsiteY8" fmla="*/ 1166 h 63673"/>
                <a:gd name="connsiteX9" fmla="*/ 94230 w 182467"/>
                <a:gd name="connsiteY9" fmla="*/ 4595 h 63673"/>
                <a:gd name="connsiteX10" fmla="*/ 162239 w 182467"/>
                <a:gd name="connsiteY10" fmla="*/ 39552 h 63673"/>
                <a:gd name="connsiteX11" fmla="*/ 178431 w 182467"/>
                <a:gd name="connsiteY11" fmla="*/ 56411 h 63673"/>
                <a:gd name="connsiteX12" fmla="*/ 182432 w 182467"/>
                <a:gd name="connsiteY12" fmla="*/ 63650 h 6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467" h="63673">
                  <a:moveTo>
                    <a:pt x="182432" y="63650"/>
                  </a:moveTo>
                  <a:cubicBezTo>
                    <a:pt x="181765" y="64222"/>
                    <a:pt x="174812" y="54125"/>
                    <a:pt x="159572" y="42314"/>
                  </a:cubicBezTo>
                  <a:cubicBezTo>
                    <a:pt x="139588" y="27284"/>
                    <a:pt x="116976" y="16102"/>
                    <a:pt x="92897" y="9358"/>
                  </a:cubicBezTo>
                  <a:cubicBezTo>
                    <a:pt x="79943" y="5005"/>
                    <a:pt x="66141" y="3728"/>
                    <a:pt x="52606" y="5643"/>
                  </a:cubicBezTo>
                  <a:cubicBezTo>
                    <a:pt x="41767" y="8062"/>
                    <a:pt x="31670" y="13063"/>
                    <a:pt x="23174" y="20216"/>
                  </a:cubicBezTo>
                  <a:cubicBezTo>
                    <a:pt x="8505" y="32599"/>
                    <a:pt x="790" y="42124"/>
                    <a:pt x="123" y="41457"/>
                  </a:cubicBezTo>
                  <a:cubicBezTo>
                    <a:pt x="-543" y="40790"/>
                    <a:pt x="1552" y="38695"/>
                    <a:pt x="4981" y="34504"/>
                  </a:cubicBezTo>
                  <a:cubicBezTo>
                    <a:pt x="9810" y="28398"/>
                    <a:pt x="15163" y="22721"/>
                    <a:pt x="20983" y="17549"/>
                  </a:cubicBezTo>
                  <a:cubicBezTo>
                    <a:pt x="29660" y="9529"/>
                    <a:pt x="40252" y="3891"/>
                    <a:pt x="51749" y="1166"/>
                  </a:cubicBezTo>
                  <a:cubicBezTo>
                    <a:pt x="65979" y="-1167"/>
                    <a:pt x="80562" y="14"/>
                    <a:pt x="94230" y="4595"/>
                  </a:cubicBezTo>
                  <a:cubicBezTo>
                    <a:pt x="119072" y="11425"/>
                    <a:pt x="142227" y="23321"/>
                    <a:pt x="162239" y="39552"/>
                  </a:cubicBezTo>
                  <a:cubicBezTo>
                    <a:pt x="168221" y="44581"/>
                    <a:pt x="173650" y="50230"/>
                    <a:pt x="178431" y="56411"/>
                  </a:cubicBezTo>
                  <a:cubicBezTo>
                    <a:pt x="181289" y="60793"/>
                    <a:pt x="182718" y="63460"/>
                    <a:pt x="182432" y="6365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1" name="任意多边形: 形状 1740"/>
            <p:cNvSpPr/>
            <p:nvPr>
              <p:custDataLst>
                <p:tags r:id="rId187"/>
              </p:custDataLst>
            </p:nvPr>
          </p:nvSpPr>
          <p:spPr>
            <a:xfrm>
              <a:off x="3548348" y="3588564"/>
              <a:ext cx="234410" cy="73785"/>
            </a:xfrm>
            <a:custGeom>
              <a:avLst/>
              <a:gdLst>
                <a:gd name="connsiteX0" fmla="*/ 234410 w 234410"/>
                <a:gd name="connsiteY0" fmla="*/ 73762 h 73785"/>
                <a:gd name="connsiteX1" fmla="*/ 207454 w 234410"/>
                <a:gd name="connsiteY1" fmla="*/ 43758 h 73785"/>
                <a:gd name="connsiteX2" fmla="*/ 172021 w 234410"/>
                <a:gd name="connsiteY2" fmla="*/ 18707 h 73785"/>
                <a:gd name="connsiteX3" fmla="*/ 121158 w 234410"/>
                <a:gd name="connsiteY3" fmla="*/ 5182 h 73785"/>
                <a:gd name="connsiteX4" fmla="*/ 28575 w 234410"/>
                <a:gd name="connsiteY4" fmla="*/ 27946 h 73785"/>
                <a:gd name="connsiteX5" fmla="*/ 0 w 234410"/>
                <a:gd name="connsiteY5" fmla="*/ 55664 h 73785"/>
                <a:gd name="connsiteX6" fmla="*/ 1048 w 234410"/>
                <a:gd name="connsiteY6" fmla="*/ 52997 h 73785"/>
                <a:gd name="connsiteX7" fmla="*/ 5334 w 234410"/>
                <a:gd name="connsiteY7" fmla="*/ 46044 h 73785"/>
                <a:gd name="connsiteX8" fmla="*/ 26765 w 234410"/>
                <a:gd name="connsiteY8" fmla="*/ 24994 h 73785"/>
                <a:gd name="connsiteX9" fmla="*/ 122015 w 234410"/>
                <a:gd name="connsiteY9" fmla="*/ 229 h 73785"/>
                <a:gd name="connsiteX10" fmla="*/ 174689 w 234410"/>
                <a:gd name="connsiteY10" fmla="*/ 14707 h 73785"/>
                <a:gd name="connsiteX11" fmla="*/ 210407 w 234410"/>
                <a:gd name="connsiteY11" fmla="*/ 41186 h 73785"/>
                <a:gd name="connsiteX12" fmla="*/ 229457 w 234410"/>
                <a:gd name="connsiteY12" fmla="*/ 64237 h 73785"/>
                <a:gd name="connsiteX13" fmla="*/ 234410 w 234410"/>
                <a:gd name="connsiteY13" fmla="*/ 73762 h 7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410" h="73785">
                  <a:moveTo>
                    <a:pt x="234410" y="73762"/>
                  </a:moveTo>
                  <a:cubicBezTo>
                    <a:pt x="233553" y="74428"/>
                    <a:pt x="225647" y="60808"/>
                    <a:pt x="207454" y="43758"/>
                  </a:cubicBezTo>
                  <a:cubicBezTo>
                    <a:pt x="196853" y="33814"/>
                    <a:pt x="184937" y="25384"/>
                    <a:pt x="172021" y="18707"/>
                  </a:cubicBezTo>
                  <a:cubicBezTo>
                    <a:pt x="156220" y="10649"/>
                    <a:pt x="138884" y="6029"/>
                    <a:pt x="121158" y="5182"/>
                  </a:cubicBezTo>
                  <a:cubicBezTo>
                    <a:pt x="88735" y="3601"/>
                    <a:pt x="56559" y="11506"/>
                    <a:pt x="28575" y="27946"/>
                  </a:cubicBezTo>
                  <a:cubicBezTo>
                    <a:pt x="17526" y="35471"/>
                    <a:pt x="7858" y="44844"/>
                    <a:pt x="0" y="55664"/>
                  </a:cubicBezTo>
                  <a:cubicBezTo>
                    <a:pt x="0" y="55664"/>
                    <a:pt x="0" y="54616"/>
                    <a:pt x="1048" y="52997"/>
                  </a:cubicBezTo>
                  <a:cubicBezTo>
                    <a:pt x="2276" y="50559"/>
                    <a:pt x="3705" y="48235"/>
                    <a:pt x="5334" y="46044"/>
                  </a:cubicBezTo>
                  <a:cubicBezTo>
                    <a:pt x="11182" y="37824"/>
                    <a:pt x="18440" y="30690"/>
                    <a:pt x="26765" y="24994"/>
                  </a:cubicBezTo>
                  <a:cubicBezTo>
                    <a:pt x="55197" y="7106"/>
                    <a:pt x="88468" y="-1552"/>
                    <a:pt x="122015" y="229"/>
                  </a:cubicBezTo>
                  <a:cubicBezTo>
                    <a:pt x="140427" y="1076"/>
                    <a:pt x="158429" y="6020"/>
                    <a:pt x="174689" y="14707"/>
                  </a:cubicBezTo>
                  <a:cubicBezTo>
                    <a:pt x="187852" y="21688"/>
                    <a:pt x="199892" y="30623"/>
                    <a:pt x="210407" y="41186"/>
                  </a:cubicBezTo>
                  <a:cubicBezTo>
                    <a:pt x="217503" y="48216"/>
                    <a:pt x="223885" y="55940"/>
                    <a:pt x="229457" y="64237"/>
                  </a:cubicBezTo>
                  <a:cubicBezTo>
                    <a:pt x="231477" y="67199"/>
                    <a:pt x="233143" y="70399"/>
                    <a:pt x="234410" y="7376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2" name="任意多边形: 形状 1741"/>
            <p:cNvSpPr/>
            <p:nvPr>
              <p:custDataLst>
                <p:tags r:id="rId188"/>
              </p:custDataLst>
            </p:nvPr>
          </p:nvSpPr>
          <p:spPr>
            <a:xfrm>
              <a:off x="3437953" y="3595554"/>
              <a:ext cx="114109" cy="40196"/>
            </a:xfrm>
            <a:custGeom>
              <a:avLst/>
              <a:gdLst>
                <a:gd name="connsiteX0" fmla="*/ 0 w 114109"/>
                <a:gd name="connsiteY0" fmla="*/ 26671 h 40196"/>
                <a:gd name="connsiteX1" fmla="*/ 15811 w 114109"/>
                <a:gd name="connsiteY1" fmla="*/ 14479 h 40196"/>
                <a:gd name="connsiteX2" fmla="*/ 62103 w 114109"/>
                <a:gd name="connsiteY2" fmla="*/ 1 h 40196"/>
                <a:gd name="connsiteX3" fmla="*/ 87916 w 114109"/>
                <a:gd name="connsiteY3" fmla="*/ 8669 h 40196"/>
                <a:gd name="connsiteX4" fmla="*/ 105442 w 114109"/>
                <a:gd name="connsiteY4" fmla="*/ 22004 h 40196"/>
                <a:gd name="connsiteX5" fmla="*/ 114109 w 114109"/>
                <a:gd name="connsiteY5" fmla="*/ 40197 h 40196"/>
                <a:gd name="connsiteX6" fmla="*/ 102965 w 114109"/>
                <a:gd name="connsiteY6" fmla="*/ 24576 h 40196"/>
                <a:gd name="connsiteX7" fmla="*/ 85630 w 114109"/>
                <a:gd name="connsiteY7" fmla="*/ 12574 h 40196"/>
                <a:gd name="connsiteX8" fmla="*/ 61817 w 114109"/>
                <a:gd name="connsiteY8" fmla="*/ 4954 h 40196"/>
                <a:gd name="connsiteX9" fmla="*/ 17621 w 114109"/>
                <a:gd name="connsiteY9" fmla="*/ 17527 h 40196"/>
                <a:gd name="connsiteX10" fmla="*/ 0 w 114109"/>
                <a:gd name="connsiteY10" fmla="*/ 26671 h 4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109" h="40196">
                  <a:moveTo>
                    <a:pt x="0" y="26671"/>
                  </a:moveTo>
                  <a:cubicBezTo>
                    <a:pt x="4620" y="21823"/>
                    <a:pt x="9952" y="17718"/>
                    <a:pt x="15811" y="14479"/>
                  </a:cubicBezTo>
                  <a:cubicBezTo>
                    <a:pt x="29364" y="4964"/>
                    <a:pt x="45539" y="-94"/>
                    <a:pt x="62103" y="1"/>
                  </a:cubicBezTo>
                  <a:cubicBezTo>
                    <a:pt x="71304" y="640"/>
                    <a:pt x="80191" y="3621"/>
                    <a:pt x="87916" y="8669"/>
                  </a:cubicBezTo>
                  <a:cubicBezTo>
                    <a:pt x="94336" y="12308"/>
                    <a:pt x="100232" y="16794"/>
                    <a:pt x="105442" y="22004"/>
                  </a:cubicBezTo>
                  <a:cubicBezTo>
                    <a:pt x="110776" y="26567"/>
                    <a:pt x="113929" y="33177"/>
                    <a:pt x="114109" y="40197"/>
                  </a:cubicBezTo>
                  <a:cubicBezTo>
                    <a:pt x="111328" y="34387"/>
                    <a:pt x="107556" y="29100"/>
                    <a:pt x="102965" y="24576"/>
                  </a:cubicBezTo>
                  <a:cubicBezTo>
                    <a:pt x="97688" y="19899"/>
                    <a:pt x="91869" y="15870"/>
                    <a:pt x="85630" y="12574"/>
                  </a:cubicBezTo>
                  <a:cubicBezTo>
                    <a:pt x="78419" y="8155"/>
                    <a:pt x="70256" y="5535"/>
                    <a:pt x="61817" y="4954"/>
                  </a:cubicBezTo>
                  <a:cubicBezTo>
                    <a:pt x="46206" y="4954"/>
                    <a:pt x="30899" y="9307"/>
                    <a:pt x="17621" y="17527"/>
                  </a:cubicBezTo>
                  <a:cubicBezTo>
                    <a:pt x="12082" y="21185"/>
                    <a:pt x="6176" y="24243"/>
                    <a:pt x="0" y="2667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3" name="任意多边形: 形状 1742"/>
            <p:cNvSpPr/>
            <p:nvPr>
              <p:custDataLst>
                <p:tags r:id="rId189"/>
              </p:custDataLst>
            </p:nvPr>
          </p:nvSpPr>
          <p:spPr>
            <a:xfrm>
              <a:off x="3521098" y="4144491"/>
              <a:ext cx="51250" cy="52584"/>
            </a:xfrm>
            <a:custGeom>
              <a:avLst/>
              <a:gdLst>
                <a:gd name="connsiteX0" fmla="*/ 37727 w 51250"/>
                <a:gd name="connsiteY0" fmla="*/ 2847 h 52584"/>
                <a:gd name="connsiteX1" fmla="*/ 6295 w 51250"/>
                <a:gd name="connsiteY1" fmla="*/ 3990 h 52584"/>
                <a:gd name="connsiteX2" fmla="*/ 1056 w 51250"/>
                <a:gd name="connsiteY2" fmla="*/ 6943 h 52584"/>
                <a:gd name="connsiteX3" fmla="*/ 294 w 51250"/>
                <a:gd name="connsiteY3" fmla="*/ 15039 h 52584"/>
                <a:gd name="connsiteX4" fmla="*/ 7342 w 51250"/>
                <a:gd name="connsiteY4" fmla="*/ 41709 h 52584"/>
                <a:gd name="connsiteX5" fmla="*/ 30964 w 51250"/>
                <a:gd name="connsiteY5" fmla="*/ 51996 h 52584"/>
                <a:gd name="connsiteX6" fmla="*/ 41156 w 51250"/>
                <a:gd name="connsiteY6" fmla="*/ 44757 h 52584"/>
                <a:gd name="connsiteX7" fmla="*/ 50014 w 51250"/>
                <a:gd name="connsiteY7" fmla="*/ 32851 h 52584"/>
                <a:gd name="connsiteX8" fmla="*/ 37727 w 51250"/>
                <a:gd name="connsiteY8" fmla="*/ 2847 h 5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50" h="52584">
                  <a:moveTo>
                    <a:pt x="37727" y="2847"/>
                  </a:moveTo>
                  <a:cubicBezTo>
                    <a:pt x="27573" y="-1315"/>
                    <a:pt x="16115" y="-896"/>
                    <a:pt x="6295" y="3990"/>
                  </a:cubicBezTo>
                  <a:cubicBezTo>
                    <a:pt x="4113" y="3828"/>
                    <a:pt x="2046" y="4990"/>
                    <a:pt x="1056" y="6943"/>
                  </a:cubicBezTo>
                  <a:cubicBezTo>
                    <a:pt x="-11" y="9505"/>
                    <a:pt x="-278" y="12324"/>
                    <a:pt x="294" y="15039"/>
                  </a:cubicBezTo>
                  <a:cubicBezTo>
                    <a:pt x="560" y="24354"/>
                    <a:pt x="2980" y="33479"/>
                    <a:pt x="7342" y="41709"/>
                  </a:cubicBezTo>
                  <a:cubicBezTo>
                    <a:pt x="12048" y="50015"/>
                    <a:pt x="21677" y="54215"/>
                    <a:pt x="30964" y="51996"/>
                  </a:cubicBezTo>
                  <a:cubicBezTo>
                    <a:pt x="34870" y="50396"/>
                    <a:pt x="38365" y="47919"/>
                    <a:pt x="41156" y="44757"/>
                  </a:cubicBezTo>
                  <a:cubicBezTo>
                    <a:pt x="44899" y="41442"/>
                    <a:pt x="47909" y="37385"/>
                    <a:pt x="50014" y="32851"/>
                  </a:cubicBezTo>
                  <a:cubicBezTo>
                    <a:pt x="53815" y="21192"/>
                    <a:pt x="48614" y="8495"/>
                    <a:pt x="37727" y="2847"/>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4" name="任意多边形: 形状 1743"/>
            <p:cNvSpPr/>
            <p:nvPr>
              <p:custDataLst>
                <p:tags r:id="rId190"/>
              </p:custDataLst>
            </p:nvPr>
          </p:nvSpPr>
          <p:spPr>
            <a:xfrm>
              <a:off x="3520058" y="4142297"/>
              <a:ext cx="55526" cy="54921"/>
            </a:xfrm>
            <a:custGeom>
              <a:avLst/>
              <a:gdLst>
                <a:gd name="connsiteX0" fmla="*/ 16383 w 55526"/>
                <a:gd name="connsiteY0" fmla="*/ 51809 h 54921"/>
                <a:gd name="connsiteX1" fmla="*/ 20860 w 55526"/>
                <a:gd name="connsiteY1" fmla="*/ 52285 h 54921"/>
                <a:gd name="connsiteX2" fmla="*/ 33147 w 55526"/>
                <a:gd name="connsiteY2" fmla="*/ 51142 h 54921"/>
                <a:gd name="connsiteX3" fmla="*/ 50102 w 55526"/>
                <a:gd name="connsiteY3" fmla="*/ 32092 h 54921"/>
                <a:gd name="connsiteX4" fmla="*/ 48673 w 55526"/>
                <a:gd name="connsiteY4" fmla="*/ 21996 h 54921"/>
                <a:gd name="connsiteX5" fmla="*/ 41720 w 55526"/>
                <a:gd name="connsiteY5" fmla="*/ 12471 h 54921"/>
                <a:gd name="connsiteX6" fmla="*/ 33909 w 55526"/>
                <a:gd name="connsiteY6" fmla="*/ 5803 h 54921"/>
                <a:gd name="connsiteX7" fmla="*/ 17050 w 55526"/>
                <a:gd name="connsiteY7" fmla="*/ 5327 h 54921"/>
                <a:gd name="connsiteX8" fmla="*/ 0 w 55526"/>
                <a:gd name="connsiteY8" fmla="*/ 9137 h 54921"/>
                <a:gd name="connsiteX9" fmla="*/ 16097 w 55526"/>
                <a:gd name="connsiteY9" fmla="*/ 1993 h 54921"/>
                <a:gd name="connsiteX10" fmla="*/ 36004 w 55526"/>
                <a:gd name="connsiteY10" fmla="*/ 1993 h 54921"/>
                <a:gd name="connsiteX11" fmla="*/ 45529 w 55526"/>
                <a:gd name="connsiteY11" fmla="*/ 9518 h 54921"/>
                <a:gd name="connsiteX12" fmla="*/ 53150 w 55526"/>
                <a:gd name="connsiteY12" fmla="*/ 19043 h 54921"/>
                <a:gd name="connsiteX13" fmla="*/ 55340 w 55526"/>
                <a:gd name="connsiteY13" fmla="*/ 25710 h 54921"/>
                <a:gd name="connsiteX14" fmla="*/ 55340 w 55526"/>
                <a:gd name="connsiteY14" fmla="*/ 32187 h 54921"/>
                <a:gd name="connsiteX15" fmla="*/ 53626 w 55526"/>
                <a:gd name="connsiteY15" fmla="*/ 38379 h 54921"/>
                <a:gd name="connsiteX16" fmla="*/ 50578 w 55526"/>
                <a:gd name="connsiteY16" fmla="*/ 43236 h 54921"/>
                <a:gd name="connsiteX17" fmla="*/ 43244 w 55526"/>
                <a:gd name="connsiteY17" fmla="*/ 51142 h 54921"/>
                <a:gd name="connsiteX18" fmla="*/ 33719 w 55526"/>
                <a:gd name="connsiteY18" fmla="*/ 54476 h 54921"/>
                <a:gd name="connsiteX19" fmla="*/ 16383 w 55526"/>
                <a:gd name="connsiteY19" fmla="*/ 51809 h 5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6" h="54921">
                  <a:moveTo>
                    <a:pt x="16383" y="51809"/>
                  </a:moveTo>
                  <a:cubicBezTo>
                    <a:pt x="16383" y="51809"/>
                    <a:pt x="17907" y="52285"/>
                    <a:pt x="20860" y="52285"/>
                  </a:cubicBezTo>
                  <a:cubicBezTo>
                    <a:pt x="24984" y="52380"/>
                    <a:pt x="29108" y="51999"/>
                    <a:pt x="33147" y="51142"/>
                  </a:cubicBezTo>
                  <a:cubicBezTo>
                    <a:pt x="41748" y="48209"/>
                    <a:pt x="48187" y="40979"/>
                    <a:pt x="50102" y="32092"/>
                  </a:cubicBezTo>
                  <a:cubicBezTo>
                    <a:pt x="50854" y="28663"/>
                    <a:pt x="50349" y="25082"/>
                    <a:pt x="48673" y="21996"/>
                  </a:cubicBezTo>
                  <a:cubicBezTo>
                    <a:pt x="46663" y="18605"/>
                    <a:pt x="44339" y="15414"/>
                    <a:pt x="41720" y="12471"/>
                  </a:cubicBezTo>
                  <a:cubicBezTo>
                    <a:pt x="39529" y="9804"/>
                    <a:pt x="36881" y="7546"/>
                    <a:pt x="33909" y="5803"/>
                  </a:cubicBezTo>
                  <a:cubicBezTo>
                    <a:pt x="28546" y="3555"/>
                    <a:pt x="22536" y="3384"/>
                    <a:pt x="17050" y="5327"/>
                  </a:cubicBezTo>
                  <a:cubicBezTo>
                    <a:pt x="11563" y="7356"/>
                    <a:pt x="5829" y="8632"/>
                    <a:pt x="0" y="9137"/>
                  </a:cubicBezTo>
                  <a:cubicBezTo>
                    <a:pt x="4953" y="5927"/>
                    <a:pt x="10392" y="3508"/>
                    <a:pt x="16097" y="1993"/>
                  </a:cubicBezTo>
                  <a:cubicBezTo>
                    <a:pt x="22469" y="-664"/>
                    <a:pt x="29632" y="-664"/>
                    <a:pt x="36004" y="1993"/>
                  </a:cubicBezTo>
                  <a:cubicBezTo>
                    <a:pt x="39624" y="3879"/>
                    <a:pt x="42853" y="6432"/>
                    <a:pt x="45529" y="9518"/>
                  </a:cubicBezTo>
                  <a:cubicBezTo>
                    <a:pt x="48435" y="12385"/>
                    <a:pt x="50987" y="15585"/>
                    <a:pt x="53150" y="19043"/>
                  </a:cubicBezTo>
                  <a:cubicBezTo>
                    <a:pt x="54359" y="21081"/>
                    <a:pt x="55102" y="23358"/>
                    <a:pt x="55340" y="25710"/>
                  </a:cubicBezTo>
                  <a:cubicBezTo>
                    <a:pt x="55588" y="27863"/>
                    <a:pt x="55588" y="30035"/>
                    <a:pt x="55340" y="32187"/>
                  </a:cubicBezTo>
                  <a:cubicBezTo>
                    <a:pt x="55121" y="34331"/>
                    <a:pt x="54540" y="36426"/>
                    <a:pt x="53626" y="38379"/>
                  </a:cubicBezTo>
                  <a:cubicBezTo>
                    <a:pt x="52730" y="40074"/>
                    <a:pt x="51711" y="41693"/>
                    <a:pt x="50578" y="43236"/>
                  </a:cubicBezTo>
                  <a:cubicBezTo>
                    <a:pt x="48616" y="46284"/>
                    <a:pt x="46139" y="48961"/>
                    <a:pt x="43244" y="51142"/>
                  </a:cubicBezTo>
                  <a:cubicBezTo>
                    <a:pt x="40424" y="53085"/>
                    <a:pt x="37138" y="54238"/>
                    <a:pt x="33719" y="54476"/>
                  </a:cubicBezTo>
                  <a:cubicBezTo>
                    <a:pt x="22670" y="56095"/>
                    <a:pt x="15526" y="52857"/>
                    <a:pt x="16383" y="5180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5" name="任意多边形: 形状 1744"/>
            <p:cNvSpPr/>
            <p:nvPr>
              <p:custDataLst>
                <p:tags r:id="rId191"/>
              </p:custDataLst>
            </p:nvPr>
          </p:nvSpPr>
          <p:spPr>
            <a:xfrm>
              <a:off x="3912679" y="3643752"/>
              <a:ext cx="66675" cy="76390"/>
            </a:xfrm>
            <a:custGeom>
              <a:avLst/>
              <a:gdLst>
                <a:gd name="connsiteX0" fmla="*/ 66675 w 66675"/>
                <a:gd name="connsiteY0" fmla="*/ 59722 h 76390"/>
                <a:gd name="connsiteX1" fmla="*/ 66675 w 66675"/>
                <a:gd name="connsiteY1" fmla="*/ 76390 h 76390"/>
                <a:gd name="connsiteX2" fmla="*/ 0 w 66675"/>
                <a:gd name="connsiteY2" fmla="*/ 74676 h 76390"/>
                <a:gd name="connsiteX3" fmla="*/ 0 w 66675"/>
                <a:gd name="connsiteY3" fmla="*/ 61627 h 76390"/>
                <a:gd name="connsiteX4" fmla="*/ 39148 w 66675"/>
                <a:gd name="connsiteY4" fmla="*/ 17621 h 76390"/>
                <a:gd name="connsiteX5" fmla="*/ 2096 w 66675"/>
                <a:gd name="connsiteY5" fmla="*/ 16669 h 76390"/>
                <a:gd name="connsiteX6" fmla="*/ 2096 w 66675"/>
                <a:gd name="connsiteY6" fmla="*/ 0 h 76390"/>
                <a:gd name="connsiteX7" fmla="*/ 66580 w 66675"/>
                <a:gd name="connsiteY7" fmla="*/ 1619 h 76390"/>
                <a:gd name="connsiteX8" fmla="*/ 66580 w 66675"/>
                <a:gd name="connsiteY8" fmla="*/ 14668 h 76390"/>
                <a:gd name="connsiteX9" fmla="*/ 27337 w 66675"/>
                <a:gd name="connsiteY9" fmla="*/ 58579 h 7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390">
                  <a:moveTo>
                    <a:pt x="66675" y="59722"/>
                  </a:moveTo>
                  <a:lnTo>
                    <a:pt x="66675" y="76390"/>
                  </a:lnTo>
                  <a:lnTo>
                    <a:pt x="0" y="74676"/>
                  </a:lnTo>
                  <a:lnTo>
                    <a:pt x="0" y="61627"/>
                  </a:lnTo>
                  <a:lnTo>
                    <a:pt x="39148" y="17621"/>
                  </a:lnTo>
                  <a:lnTo>
                    <a:pt x="2096" y="16669"/>
                  </a:lnTo>
                  <a:lnTo>
                    <a:pt x="2096" y="0"/>
                  </a:lnTo>
                  <a:lnTo>
                    <a:pt x="66580" y="1619"/>
                  </a:lnTo>
                  <a:lnTo>
                    <a:pt x="66580" y="14668"/>
                  </a:lnTo>
                  <a:lnTo>
                    <a:pt x="27337" y="58579"/>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6" name="任意多边形: 形状 1745"/>
            <p:cNvSpPr/>
            <p:nvPr>
              <p:custDataLst>
                <p:tags r:id="rId192"/>
              </p:custDataLst>
            </p:nvPr>
          </p:nvSpPr>
          <p:spPr>
            <a:xfrm>
              <a:off x="4007929" y="3531452"/>
              <a:ext cx="113252" cy="128016"/>
            </a:xfrm>
            <a:custGeom>
              <a:avLst/>
              <a:gdLst>
                <a:gd name="connsiteX0" fmla="*/ 112871 w 113252"/>
                <a:gd name="connsiteY0" fmla="*/ 99917 h 128016"/>
                <a:gd name="connsiteX1" fmla="*/ 112204 w 113252"/>
                <a:gd name="connsiteY1" fmla="*/ 128016 h 128016"/>
                <a:gd name="connsiteX2" fmla="*/ 0 w 113252"/>
                <a:gd name="connsiteY2" fmla="*/ 125254 h 128016"/>
                <a:gd name="connsiteX3" fmla="*/ 571 w 113252"/>
                <a:gd name="connsiteY3" fmla="*/ 103251 h 128016"/>
                <a:gd name="connsiteX4" fmla="*/ 66484 w 113252"/>
                <a:gd name="connsiteY4" fmla="*/ 29146 h 128016"/>
                <a:gd name="connsiteX5" fmla="*/ 4000 w 113252"/>
                <a:gd name="connsiteY5" fmla="*/ 28004 h 128016"/>
                <a:gd name="connsiteX6" fmla="*/ 4763 w 113252"/>
                <a:gd name="connsiteY6" fmla="*/ 0 h 128016"/>
                <a:gd name="connsiteX7" fmla="*/ 113252 w 113252"/>
                <a:gd name="connsiteY7" fmla="*/ 2667 h 128016"/>
                <a:gd name="connsiteX8" fmla="*/ 112681 w 113252"/>
                <a:gd name="connsiteY8" fmla="*/ 24670 h 128016"/>
                <a:gd name="connsiteX9" fmla="*/ 46768 w 113252"/>
                <a:gd name="connsiteY9" fmla="*/ 98774 h 1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52" h="128016">
                  <a:moveTo>
                    <a:pt x="112871" y="99917"/>
                  </a:moveTo>
                  <a:lnTo>
                    <a:pt x="112204" y="128016"/>
                  </a:lnTo>
                  <a:lnTo>
                    <a:pt x="0" y="125254"/>
                  </a:lnTo>
                  <a:lnTo>
                    <a:pt x="571" y="103251"/>
                  </a:lnTo>
                  <a:lnTo>
                    <a:pt x="66484" y="29146"/>
                  </a:lnTo>
                  <a:lnTo>
                    <a:pt x="4000" y="28004"/>
                  </a:lnTo>
                  <a:lnTo>
                    <a:pt x="4763" y="0"/>
                  </a:lnTo>
                  <a:lnTo>
                    <a:pt x="113252" y="2667"/>
                  </a:lnTo>
                  <a:lnTo>
                    <a:pt x="112681" y="24670"/>
                  </a:lnTo>
                  <a:lnTo>
                    <a:pt x="46768" y="98774"/>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7" name="任意多边形: 形状 1746"/>
            <p:cNvSpPr/>
            <p:nvPr>
              <p:custDataLst>
                <p:tags r:id="rId193"/>
              </p:custDataLst>
            </p:nvPr>
          </p:nvSpPr>
          <p:spPr>
            <a:xfrm>
              <a:off x="3309556" y="4445185"/>
              <a:ext cx="47339" cy="47339"/>
            </a:xfrm>
            <a:custGeom>
              <a:avLst/>
              <a:gdLst>
                <a:gd name="connsiteX0" fmla="*/ 32575 w 47339"/>
                <a:gd name="connsiteY0" fmla="*/ 15716 h 47339"/>
                <a:gd name="connsiteX1" fmla="*/ 47339 w 47339"/>
                <a:gd name="connsiteY1" fmla="*/ 25051 h 47339"/>
                <a:gd name="connsiteX2" fmla="*/ 31528 w 47339"/>
                <a:gd name="connsiteY2" fmla="*/ 32480 h 47339"/>
                <a:gd name="connsiteX3" fmla="*/ 22289 w 47339"/>
                <a:gd name="connsiteY3" fmla="*/ 47339 h 47339"/>
                <a:gd name="connsiteX4" fmla="*/ 14764 w 47339"/>
                <a:gd name="connsiteY4" fmla="*/ 31528 h 47339"/>
                <a:gd name="connsiteX5" fmla="*/ 0 w 47339"/>
                <a:gd name="connsiteY5" fmla="*/ 22193 h 47339"/>
                <a:gd name="connsiteX6" fmla="*/ 15812 w 47339"/>
                <a:gd name="connsiteY6" fmla="*/ 14764 h 47339"/>
                <a:gd name="connsiteX7" fmla="*/ 25051 w 47339"/>
                <a:gd name="connsiteY7" fmla="*/ 0 h 47339"/>
                <a:gd name="connsiteX8" fmla="*/ 32575 w 47339"/>
                <a:gd name="connsiteY8" fmla="*/ 15716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575" y="15716"/>
                  </a:moveTo>
                  <a:lnTo>
                    <a:pt x="47339" y="25051"/>
                  </a:lnTo>
                  <a:lnTo>
                    <a:pt x="31528" y="32480"/>
                  </a:lnTo>
                  <a:lnTo>
                    <a:pt x="22289" y="47339"/>
                  </a:lnTo>
                  <a:lnTo>
                    <a:pt x="14764" y="31528"/>
                  </a:lnTo>
                  <a:lnTo>
                    <a:pt x="0" y="22193"/>
                  </a:lnTo>
                  <a:lnTo>
                    <a:pt x="15812" y="14764"/>
                  </a:lnTo>
                  <a:lnTo>
                    <a:pt x="25051" y="0"/>
                  </a:lnTo>
                  <a:lnTo>
                    <a:pt x="32575" y="15716"/>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8" name="任意多边形: 形状 1747"/>
            <p:cNvSpPr/>
            <p:nvPr>
              <p:custDataLst>
                <p:tags r:id="rId194"/>
              </p:custDataLst>
            </p:nvPr>
          </p:nvSpPr>
          <p:spPr>
            <a:xfrm>
              <a:off x="3134296" y="4565581"/>
              <a:ext cx="47339" cy="47339"/>
            </a:xfrm>
            <a:custGeom>
              <a:avLst/>
              <a:gdLst>
                <a:gd name="connsiteX0" fmla="*/ 32480 w 47339"/>
                <a:gd name="connsiteY0" fmla="*/ 15716 h 47339"/>
                <a:gd name="connsiteX1" fmla="*/ 47339 w 47339"/>
                <a:gd name="connsiteY1" fmla="*/ 25051 h 47339"/>
                <a:gd name="connsiteX2" fmla="*/ 31528 w 47339"/>
                <a:gd name="connsiteY2" fmla="*/ 32480 h 47339"/>
                <a:gd name="connsiteX3" fmla="*/ 22193 w 47339"/>
                <a:gd name="connsiteY3" fmla="*/ 47339 h 47339"/>
                <a:gd name="connsiteX4" fmla="*/ 14764 w 47339"/>
                <a:gd name="connsiteY4" fmla="*/ 31528 h 47339"/>
                <a:gd name="connsiteX5" fmla="*/ 0 w 47339"/>
                <a:gd name="connsiteY5" fmla="*/ 22193 h 47339"/>
                <a:gd name="connsiteX6" fmla="*/ 15812 w 47339"/>
                <a:gd name="connsiteY6" fmla="*/ 14764 h 47339"/>
                <a:gd name="connsiteX7" fmla="*/ 25051 w 47339"/>
                <a:gd name="connsiteY7" fmla="*/ 0 h 47339"/>
                <a:gd name="connsiteX8" fmla="*/ 32480 w 47339"/>
                <a:gd name="connsiteY8" fmla="*/ 15716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480" y="15716"/>
                  </a:moveTo>
                  <a:lnTo>
                    <a:pt x="47339" y="25051"/>
                  </a:lnTo>
                  <a:lnTo>
                    <a:pt x="31528" y="32480"/>
                  </a:lnTo>
                  <a:lnTo>
                    <a:pt x="22193" y="47339"/>
                  </a:lnTo>
                  <a:lnTo>
                    <a:pt x="14764" y="31528"/>
                  </a:lnTo>
                  <a:lnTo>
                    <a:pt x="0" y="22193"/>
                  </a:lnTo>
                  <a:lnTo>
                    <a:pt x="15812" y="14764"/>
                  </a:lnTo>
                  <a:lnTo>
                    <a:pt x="25051" y="0"/>
                  </a:lnTo>
                  <a:lnTo>
                    <a:pt x="32480" y="15716"/>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49" name="任意多边形: 形状 1748"/>
            <p:cNvSpPr/>
            <p:nvPr>
              <p:custDataLst>
                <p:tags r:id="rId195"/>
              </p:custDataLst>
            </p:nvPr>
          </p:nvSpPr>
          <p:spPr>
            <a:xfrm>
              <a:off x="3381279" y="4755605"/>
              <a:ext cx="47339" cy="47339"/>
            </a:xfrm>
            <a:custGeom>
              <a:avLst/>
              <a:gdLst>
                <a:gd name="connsiteX0" fmla="*/ 32576 w 47339"/>
                <a:gd name="connsiteY0" fmla="*/ 15812 h 47339"/>
                <a:gd name="connsiteX1" fmla="*/ 47339 w 47339"/>
                <a:gd name="connsiteY1" fmla="*/ 25051 h 47339"/>
                <a:gd name="connsiteX2" fmla="*/ 31528 w 47339"/>
                <a:gd name="connsiteY2" fmla="*/ 32576 h 47339"/>
                <a:gd name="connsiteX3" fmla="*/ 22289 w 47339"/>
                <a:gd name="connsiteY3" fmla="*/ 47339 h 47339"/>
                <a:gd name="connsiteX4" fmla="*/ 14859 w 47339"/>
                <a:gd name="connsiteY4" fmla="*/ 31528 h 47339"/>
                <a:gd name="connsiteX5" fmla="*/ 0 w 47339"/>
                <a:gd name="connsiteY5" fmla="*/ 22289 h 47339"/>
                <a:gd name="connsiteX6" fmla="*/ 15812 w 47339"/>
                <a:gd name="connsiteY6" fmla="*/ 14859 h 47339"/>
                <a:gd name="connsiteX7" fmla="*/ 25051 w 47339"/>
                <a:gd name="connsiteY7" fmla="*/ 0 h 47339"/>
                <a:gd name="connsiteX8" fmla="*/ 32576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576" y="15812"/>
                  </a:moveTo>
                  <a:lnTo>
                    <a:pt x="47339" y="25051"/>
                  </a:lnTo>
                  <a:lnTo>
                    <a:pt x="31528" y="32576"/>
                  </a:lnTo>
                  <a:lnTo>
                    <a:pt x="22289" y="47339"/>
                  </a:lnTo>
                  <a:lnTo>
                    <a:pt x="14859" y="31528"/>
                  </a:lnTo>
                  <a:lnTo>
                    <a:pt x="0" y="22289"/>
                  </a:lnTo>
                  <a:lnTo>
                    <a:pt x="15812" y="14859"/>
                  </a:lnTo>
                  <a:lnTo>
                    <a:pt x="25051" y="0"/>
                  </a:lnTo>
                  <a:lnTo>
                    <a:pt x="32576"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0" name="任意多边形: 形状 1749"/>
            <p:cNvSpPr/>
            <p:nvPr>
              <p:custDataLst>
                <p:tags r:id="rId196"/>
              </p:custDataLst>
            </p:nvPr>
          </p:nvSpPr>
          <p:spPr>
            <a:xfrm>
              <a:off x="3528155" y="4659498"/>
              <a:ext cx="47339" cy="47244"/>
            </a:xfrm>
            <a:custGeom>
              <a:avLst/>
              <a:gdLst>
                <a:gd name="connsiteX0" fmla="*/ 32575 w 47339"/>
                <a:gd name="connsiteY0" fmla="*/ 15716 h 47244"/>
                <a:gd name="connsiteX1" fmla="*/ 47339 w 47339"/>
                <a:gd name="connsiteY1" fmla="*/ 25051 h 47244"/>
                <a:gd name="connsiteX2" fmla="*/ 31528 w 47339"/>
                <a:gd name="connsiteY2" fmla="*/ 32480 h 47244"/>
                <a:gd name="connsiteX3" fmla="*/ 22288 w 47339"/>
                <a:gd name="connsiteY3" fmla="*/ 47244 h 47244"/>
                <a:gd name="connsiteX4" fmla="*/ 14859 w 47339"/>
                <a:gd name="connsiteY4" fmla="*/ 31528 h 47244"/>
                <a:gd name="connsiteX5" fmla="*/ 0 w 47339"/>
                <a:gd name="connsiteY5" fmla="*/ 22193 h 47244"/>
                <a:gd name="connsiteX6" fmla="*/ 15811 w 47339"/>
                <a:gd name="connsiteY6" fmla="*/ 14764 h 47244"/>
                <a:gd name="connsiteX7" fmla="*/ 25146 w 47339"/>
                <a:gd name="connsiteY7" fmla="*/ 0 h 47244"/>
                <a:gd name="connsiteX8" fmla="*/ 32575 w 47339"/>
                <a:gd name="connsiteY8" fmla="*/ 15716 h 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244">
                  <a:moveTo>
                    <a:pt x="32575" y="15716"/>
                  </a:moveTo>
                  <a:lnTo>
                    <a:pt x="47339" y="25051"/>
                  </a:lnTo>
                  <a:lnTo>
                    <a:pt x="31528" y="32480"/>
                  </a:lnTo>
                  <a:lnTo>
                    <a:pt x="22288" y="47244"/>
                  </a:lnTo>
                  <a:lnTo>
                    <a:pt x="14859" y="31528"/>
                  </a:lnTo>
                  <a:lnTo>
                    <a:pt x="0" y="22193"/>
                  </a:lnTo>
                  <a:lnTo>
                    <a:pt x="15811" y="14764"/>
                  </a:lnTo>
                  <a:lnTo>
                    <a:pt x="25146" y="0"/>
                  </a:lnTo>
                  <a:lnTo>
                    <a:pt x="32575" y="15716"/>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1" name="任意多边形: 形状 1750"/>
            <p:cNvSpPr/>
            <p:nvPr>
              <p:custDataLst>
                <p:tags r:id="rId197"/>
              </p:custDataLst>
            </p:nvPr>
          </p:nvSpPr>
          <p:spPr>
            <a:xfrm>
              <a:off x="4124801" y="4662260"/>
              <a:ext cx="47339" cy="47339"/>
            </a:xfrm>
            <a:custGeom>
              <a:avLst/>
              <a:gdLst>
                <a:gd name="connsiteX0" fmla="*/ 32575 w 47339"/>
                <a:gd name="connsiteY0" fmla="*/ 15812 h 47339"/>
                <a:gd name="connsiteX1" fmla="*/ 47339 w 47339"/>
                <a:gd name="connsiteY1" fmla="*/ 25051 h 47339"/>
                <a:gd name="connsiteX2" fmla="*/ 31623 w 47339"/>
                <a:gd name="connsiteY2" fmla="*/ 32576 h 47339"/>
                <a:gd name="connsiteX3" fmla="*/ 22288 w 47339"/>
                <a:gd name="connsiteY3" fmla="*/ 47339 h 47339"/>
                <a:gd name="connsiteX4" fmla="*/ 14859 w 47339"/>
                <a:gd name="connsiteY4" fmla="*/ 31528 h 47339"/>
                <a:gd name="connsiteX5" fmla="*/ 0 w 47339"/>
                <a:gd name="connsiteY5" fmla="*/ 22288 h 47339"/>
                <a:gd name="connsiteX6" fmla="*/ 15812 w 47339"/>
                <a:gd name="connsiteY6" fmla="*/ 14764 h 47339"/>
                <a:gd name="connsiteX7" fmla="*/ 25146 w 47339"/>
                <a:gd name="connsiteY7" fmla="*/ 0 h 47339"/>
                <a:gd name="connsiteX8" fmla="*/ 32575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575" y="15812"/>
                  </a:moveTo>
                  <a:lnTo>
                    <a:pt x="47339" y="25051"/>
                  </a:lnTo>
                  <a:lnTo>
                    <a:pt x="31623" y="32576"/>
                  </a:lnTo>
                  <a:lnTo>
                    <a:pt x="22288" y="47339"/>
                  </a:lnTo>
                  <a:lnTo>
                    <a:pt x="14859" y="31528"/>
                  </a:lnTo>
                  <a:lnTo>
                    <a:pt x="0" y="22288"/>
                  </a:lnTo>
                  <a:lnTo>
                    <a:pt x="15812" y="14764"/>
                  </a:lnTo>
                  <a:lnTo>
                    <a:pt x="25146" y="0"/>
                  </a:lnTo>
                  <a:lnTo>
                    <a:pt x="32575"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2" name="任意多边形: 形状 1751"/>
            <p:cNvSpPr/>
            <p:nvPr>
              <p:custDataLst>
                <p:tags r:id="rId198"/>
              </p:custDataLst>
            </p:nvPr>
          </p:nvSpPr>
          <p:spPr>
            <a:xfrm>
              <a:off x="4097369" y="4867619"/>
              <a:ext cx="47339" cy="47339"/>
            </a:xfrm>
            <a:custGeom>
              <a:avLst/>
              <a:gdLst>
                <a:gd name="connsiteX0" fmla="*/ 32575 w 47339"/>
                <a:gd name="connsiteY0" fmla="*/ 15812 h 47339"/>
                <a:gd name="connsiteX1" fmla="*/ 47339 w 47339"/>
                <a:gd name="connsiteY1" fmla="*/ 25051 h 47339"/>
                <a:gd name="connsiteX2" fmla="*/ 31528 w 47339"/>
                <a:gd name="connsiteY2" fmla="*/ 32480 h 47339"/>
                <a:gd name="connsiteX3" fmla="*/ 22288 w 47339"/>
                <a:gd name="connsiteY3" fmla="*/ 47339 h 47339"/>
                <a:gd name="connsiteX4" fmla="*/ 14764 w 47339"/>
                <a:gd name="connsiteY4" fmla="*/ 31528 h 47339"/>
                <a:gd name="connsiteX5" fmla="*/ 0 w 47339"/>
                <a:gd name="connsiteY5" fmla="*/ 22288 h 47339"/>
                <a:gd name="connsiteX6" fmla="*/ 15812 w 47339"/>
                <a:gd name="connsiteY6" fmla="*/ 14764 h 47339"/>
                <a:gd name="connsiteX7" fmla="*/ 25051 w 47339"/>
                <a:gd name="connsiteY7" fmla="*/ 0 h 47339"/>
                <a:gd name="connsiteX8" fmla="*/ 32575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575" y="15812"/>
                  </a:moveTo>
                  <a:lnTo>
                    <a:pt x="47339" y="25051"/>
                  </a:lnTo>
                  <a:lnTo>
                    <a:pt x="31528" y="32480"/>
                  </a:lnTo>
                  <a:lnTo>
                    <a:pt x="22288" y="47339"/>
                  </a:lnTo>
                  <a:lnTo>
                    <a:pt x="14764" y="31528"/>
                  </a:lnTo>
                  <a:lnTo>
                    <a:pt x="0" y="22288"/>
                  </a:lnTo>
                  <a:lnTo>
                    <a:pt x="15812" y="14764"/>
                  </a:lnTo>
                  <a:lnTo>
                    <a:pt x="25051" y="0"/>
                  </a:lnTo>
                  <a:lnTo>
                    <a:pt x="32575"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3" name="任意多边形: 形状 1752"/>
            <p:cNvSpPr/>
            <p:nvPr>
              <p:custDataLst>
                <p:tags r:id="rId199"/>
              </p:custDataLst>
            </p:nvPr>
          </p:nvSpPr>
          <p:spPr>
            <a:xfrm>
              <a:off x="3003708" y="4759510"/>
              <a:ext cx="47339" cy="47244"/>
            </a:xfrm>
            <a:custGeom>
              <a:avLst/>
              <a:gdLst>
                <a:gd name="connsiteX0" fmla="*/ 32480 w 47339"/>
                <a:gd name="connsiteY0" fmla="*/ 15716 h 47244"/>
                <a:gd name="connsiteX1" fmla="*/ 47339 w 47339"/>
                <a:gd name="connsiteY1" fmla="*/ 25051 h 47244"/>
                <a:gd name="connsiteX2" fmla="*/ 31528 w 47339"/>
                <a:gd name="connsiteY2" fmla="*/ 32480 h 47244"/>
                <a:gd name="connsiteX3" fmla="*/ 22289 w 47339"/>
                <a:gd name="connsiteY3" fmla="*/ 47244 h 47244"/>
                <a:gd name="connsiteX4" fmla="*/ 14764 w 47339"/>
                <a:gd name="connsiteY4" fmla="*/ 31528 h 47244"/>
                <a:gd name="connsiteX5" fmla="*/ 0 w 47339"/>
                <a:gd name="connsiteY5" fmla="*/ 22193 h 47244"/>
                <a:gd name="connsiteX6" fmla="*/ 15811 w 47339"/>
                <a:gd name="connsiteY6" fmla="*/ 14764 h 47244"/>
                <a:gd name="connsiteX7" fmla="*/ 25051 w 47339"/>
                <a:gd name="connsiteY7" fmla="*/ 0 h 47244"/>
                <a:gd name="connsiteX8" fmla="*/ 32480 w 47339"/>
                <a:gd name="connsiteY8" fmla="*/ 15716 h 4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244">
                  <a:moveTo>
                    <a:pt x="32480" y="15716"/>
                  </a:moveTo>
                  <a:lnTo>
                    <a:pt x="47339" y="25051"/>
                  </a:lnTo>
                  <a:lnTo>
                    <a:pt x="31528" y="32480"/>
                  </a:lnTo>
                  <a:lnTo>
                    <a:pt x="22289" y="47244"/>
                  </a:lnTo>
                  <a:lnTo>
                    <a:pt x="14764" y="31528"/>
                  </a:lnTo>
                  <a:lnTo>
                    <a:pt x="0" y="22193"/>
                  </a:lnTo>
                  <a:lnTo>
                    <a:pt x="15811" y="14764"/>
                  </a:lnTo>
                  <a:lnTo>
                    <a:pt x="25051" y="0"/>
                  </a:lnTo>
                  <a:lnTo>
                    <a:pt x="32480" y="15716"/>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4" name="任意多边形: 形状 1753"/>
            <p:cNvSpPr/>
            <p:nvPr>
              <p:custDataLst>
                <p:tags r:id="rId200"/>
              </p:custDataLst>
            </p:nvPr>
          </p:nvSpPr>
          <p:spPr>
            <a:xfrm>
              <a:off x="2940367" y="4600729"/>
              <a:ext cx="47339" cy="47339"/>
            </a:xfrm>
            <a:custGeom>
              <a:avLst/>
              <a:gdLst>
                <a:gd name="connsiteX0" fmla="*/ 32480 w 47339"/>
                <a:gd name="connsiteY0" fmla="*/ 15812 h 47339"/>
                <a:gd name="connsiteX1" fmla="*/ 47339 w 47339"/>
                <a:gd name="connsiteY1" fmla="*/ 25146 h 47339"/>
                <a:gd name="connsiteX2" fmla="*/ 31528 w 47339"/>
                <a:gd name="connsiteY2" fmla="*/ 32575 h 47339"/>
                <a:gd name="connsiteX3" fmla="*/ 22193 w 47339"/>
                <a:gd name="connsiteY3" fmla="*/ 47339 h 47339"/>
                <a:gd name="connsiteX4" fmla="*/ 14764 w 47339"/>
                <a:gd name="connsiteY4" fmla="*/ 31623 h 47339"/>
                <a:gd name="connsiteX5" fmla="*/ 0 w 47339"/>
                <a:gd name="connsiteY5" fmla="*/ 22288 h 47339"/>
                <a:gd name="connsiteX6" fmla="*/ 15811 w 47339"/>
                <a:gd name="connsiteY6" fmla="*/ 14859 h 47339"/>
                <a:gd name="connsiteX7" fmla="*/ 25051 w 47339"/>
                <a:gd name="connsiteY7" fmla="*/ 0 h 47339"/>
                <a:gd name="connsiteX8" fmla="*/ 32480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480" y="15812"/>
                  </a:moveTo>
                  <a:lnTo>
                    <a:pt x="47339" y="25146"/>
                  </a:lnTo>
                  <a:lnTo>
                    <a:pt x="31528" y="32575"/>
                  </a:lnTo>
                  <a:lnTo>
                    <a:pt x="22193" y="47339"/>
                  </a:lnTo>
                  <a:lnTo>
                    <a:pt x="14764" y="31623"/>
                  </a:lnTo>
                  <a:lnTo>
                    <a:pt x="0" y="22288"/>
                  </a:lnTo>
                  <a:lnTo>
                    <a:pt x="15811" y="14859"/>
                  </a:lnTo>
                  <a:lnTo>
                    <a:pt x="25051" y="0"/>
                  </a:lnTo>
                  <a:lnTo>
                    <a:pt x="32480"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5" name="任意多边形: 形状 1754"/>
            <p:cNvSpPr/>
            <p:nvPr>
              <p:custDataLst>
                <p:tags r:id="rId201"/>
              </p:custDataLst>
            </p:nvPr>
          </p:nvSpPr>
          <p:spPr>
            <a:xfrm>
              <a:off x="3497199" y="4851236"/>
              <a:ext cx="47243" cy="47339"/>
            </a:xfrm>
            <a:custGeom>
              <a:avLst/>
              <a:gdLst>
                <a:gd name="connsiteX0" fmla="*/ 32480 w 47243"/>
                <a:gd name="connsiteY0" fmla="*/ 15812 h 47339"/>
                <a:gd name="connsiteX1" fmla="*/ 47244 w 47243"/>
                <a:gd name="connsiteY1" fmla="*/ 25051 h 47339"/>
                <a:gd name="connsiteX2" fmla="*/ 31528 w 47243"/>
                <a:gd name="connsiteY2" fmla="*/ 32576 h 47339"/>
                <a:gd name="connsiteX3" fmla="*/ 22193 w 47243"/>
                <a:gd name="connsiteY3" fmla="*/ 47339 h 47339"/>
                <a:gd name="connsiteX4" fmla="*/ 14764 w 47243"/>
                <a:gd name="connsiteY4" fmla="*/ 31528 h 47339"/>
                <a:gd name="connsiteX5" fmla="*/ 0 w 47243"/>
                <a:gd name="connsiteY5" fmla="*/ 22288 h 47339"/>
                <a:gd name="connsiteX6" fmla="*/ 15716 w 47243"/>
                <a:gd name="connsiteY6" fmla="*/ 14859 h 47339"/>
                <a:gd name="connsiteX7" fmla="*/ 25051 w 47243"/>
                <a:gd name="connsiteY7" fmla="*/ 0 h 47339"/>
                <a:gd name="connsiteX8" fmla="*/ 32480 w 47243"/>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43" h="47339">
                  <a:moveTo>
                    <a:pt x="32480" y="15812"/>
                  </a:moveTo>
                  <a:lnTo>
                    <a:pt x="47244" y="25051"/>
                  </a:lnTo>
                  <a:lnTo>
                    <a:pt x="31528" y="32576"/>
                  </a:lnTo>
                  <a:lnTo>
                    <a:pt x="22193" y="47339"/>
                  </a:lnTo>
                  <a:lnTo>
                    <a:pt x="14764" y="31528"/>
                  </a:lnTo>
                  <a:lnTo>
                    <a:pt x="0" y="22288"/>
                  </a:lnTo>
                  <a:lnTo>
                    <a:pt x="15716" y="14859"/>
                  </a:lnTo>
                  <a:lnTo>
                    <a:pt x="25051" y="0"/>
                  </a:lnTo>
                  <a:lnTo>
                    <a:pt x="32480"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6" name="任意多边形: 形状 1755"/>
            <p:cNvSpPr/>
            <p:nvPr>
              <p:custDataLst>
                <p:tags r:id="rId202"/>
              </p:custDataLst>
            </p:nvPr>
          </p:nvSpPr>
          <p:spPr>
            <a:xfrm>
              <a:off x="3666362" y="5032211"/>
              <a:ext cx="47339" cy="47243"/>
            </a:xfrm>
            <a:custGeom>
              <a:avLst/>
              <a:gdLst>
                <a:gd name="connsiteX0" fmla="*/ 32575 w 47339"/>
                <a:gd name="connsiteY0" fmla="*/ 15716 h 47243"/>
                <a:gd name="connsiteX1" fmla="*/ 47339 w 47339"/>
                <a:gd name="connsiteY1" fmla="*/ 25051 h 47243"/>
                <a:gd name="connsiteX2" fmla="*/ 31528 w 47339"/>
                <a:gd name="connsiteY2" fmla="*/ 32480 h 47243"/>
                <a:gd name="connsiteX3" fmla="*/ 22289 w 47339"/>
                <a:gd name="connsiteY3" fmla="*/ 47244 h 47243"/>
                <a:gd name="connsiteX4" fmla="*/ 14859 w 47339"/>
                <a:gd name="connsiteY4" fmla="*/ 31528 h 47243"/>
                <a:gd name="connsiteX5" fmla="*/ 0 w 47339"/>
                <a:gd name="connsiteY5" fmla="*/ 22193 h 47243"/>
                <a:gd name="connsiteX6" fmla="*/ 15812 w 47339"/>
                <a:gd name="connsiteY6" fmla="*/ 14764 h 47243"/>
                <a:gd name="connsiteX7" fmla="*/ 25146 w 47339"/>
                <a:gd name="connsiteY7" fmla="*/ 0 h 47243"/>
                <a:gd name="connsiteX8" fmla="*/ 32575 w 47339"/>
                <a:gd name="connsiteY8" fmla="*/ 15716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243">
                  <a:moveTo>
                    <a:pt x="32575" y="15716"/>
                  </a:moveTo>
                  <a:lnTo>
                    <a:pt x="47339" y="25051"/>
                  </a:lnTo>
                  <a:lnTo>
                    <a:pt x="31528" y="32480"/>
                  </a:lnTo>
                  <a:lnTo>
                    <a:pt x="22289" y="47244"/>
                  </a:lnTo>
                  <a:lnTo>
                    <a:pt x="14859" y="31528"/>
                  </a:lnTo>
                  <a:lnTo>
                    <a:pt x="0" y="22193"/>
                  </a:lnTo>
                  <a:lnTo>
                    <a:pt x="15812" y="14764"/>
                  </a:lnTo>
                  <a:lnTo>
                    <a:pt x="25146" y="0"/>
                  </a:lnTo>
                  <a:lnTo>
                    <a:pt x="32575" y="15716"/>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7" name="任意多边形: 形状 1756"/>
            <p:cNvSpPr/>
            <p:nvPr>
              <p:custDataLst>
                <p:tags r:id="rId203"/>
              </p:custDataLst>
            </p:nvPr>
          </p:nvSpPr>
          <p:spPr>
            <a:xfrm>
              <a:off x="3693128" y="4849140"/>
              <a:ext cx="47339" cy="47339"/>
            </a:xfrm>
            <a:custGeom>
              <a:avLst/>
              <a:gdLst>
                <a:gd name="connsiteX0" fmla="*/ 32480 w 47339"/>
                <a:gd name="connsiteY0" fmla="*/ 15812 h 47339"/>
                <a:gd name="connsiteX1" fmla="*/ 47339 w 47339"/>
                <a:gd name="connsiteY1" fmla="*/ 25051 h 47339"/>
                <a:gd name="connsiteX2" fmla="*/ 31528 w 47339"/>
                <a:gd name="connsiteY2" fmla="*/ 32480 h 47339"/>
                <a:gd name="connsiteX3" fmla="*/ 22193 w 47339"/>
                <a:gd name="connsiteY3" fmla="*/ 47339 h 47339"/>
                <a:gd name="connsiteX4" fmla="*/ 14764 w 47339"/>
                <a:gd name="connsiteY4" fmla="*/ 31528 h 47339"/>
                <a:gd name="connsiteX5" fmla="*/ 0 w 47339"/>
                <a:gd name="connsiteY5" fmla="*/ 22193 h 47339"/>
                <a:gd name="connsiteX6" fmla="*/ 15811 w 47339"/>
                <a:gd name="connsiteY6" fmla="*/ 14764 h 47339"/>
                <a:gd name="connsiteX7" fmla="*/ 25051 w 47339"/>
                <a:gd name="connsiteY7" fmla="*/ 0 h 47339"/>
                <a:gd name="connsiteX8" fmla="*/ 32480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480" y="15812"/>
                  </a:moveTo>
                  <a:lnTo>
                    <a:pt x="47339" y="25051"/>
                  </a:lnTo>
                  <a:lnTo>
                    <a:pt x="31528" y="32480"/>
                  </a:lnTo>
                  <a:lnTo>
                    <a:pt x="22193" y="47339"/>
                  </a:lnTo>
                  <a:lnTo>
                    <a:pt x="14764" y="31528"/>
                  </a:lnTo>
                  <a:lnTo>
                    <a:pt x="0" y="22193"/>
                  </a:lnTo>
                  <a:lnTo>
                    <a:pt x="15811" y="14764"/>
                  </a:lnTo>
                  <a:lnTo>
                    <a:pt x="25051" y="0"/>
                  </a:lnTo>
                  <a:lnTo>
                    <a:pt x="32480"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8" name="任意多边形: 形状 1757"/>
            <p:cNvSpPr/>
            <p:nvPr>
              <p:custDataLst>
                <p:tags r:id="rId204"/>
              </p:custDataLst>
            </p:nvPr>
          </p:nvSpPr>
          <p:spPr>
            <a:xfrm>
              <a:off x="3683793" y="4537006"/>
              <a:ext cx="47243" cy="47339"/>
            </a:xfrm>
            <a:custGeom>
              <a:avLst/>
              <a:gdLst>
                <a:gd name="connsiteX0" fmla="*/ 32480 w 47243"/>
                <a:gd name="connsiteY0" fmla="*/ 15812 h 47339"/>
                <a:gd name="connsiteX1" fmla="*/ 47244 w 47243"/>
                <a:gd name="connsiteY1" fmla="*/ 25051 h 47339"/>
                <a:gd name="connsiteX2" fmla="*/ 31528 w 47243"/>
                <a:gd name="connsiteY2" fmla="*/ 32575 h 47339"/>
                <a:gd name="connsiteX3" fmla="*/ 22193 w 47243"/>
                <a:gd name="connsiteY3" fmla="*/ 47339 h 47339"/>
                <a:gd name="connsiteX4" fmla="*/ 14764 w 47243"/>
                <a:gd name="connsiteY4" fmla="*/ 31528 h 47339"/>
                <a:gd name="connsiteX5" fmla="*/ 0 w 47243"/>
                <a:gd name="connsiteY5" fmla="*/ 22288 h 47339"/>
                <a:gd name="connsiteX6" fmla="*/ 15716 w 47243"/>
                <a:gd name="connsiteY6" fmla="*/ 14764 h 47339"/>
                <a:gd name="connsiteX7" fmla="*/ 25051 w 47243"/>
                <a:gd name="connsiteY7" fmla="*/ 0 h 47339"/>
                <a:gd name="connsiteX8" fmla="*/ 32480 w 47243"/>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43" h="47339">
                  <a:moveTo>
                    <a:pt x="32480" y="15812"/>
                  </a:moveTo>
                  <a:lnTo>
                    <a:pt x="47244" y="25051"/>
                  </a:lnTo>
                  <a:lnTo>
                    <a:pt x="31528" y="32575"/>
                  </a:lnTo>
                  <a:lnTo>
                    <a:pt x="22193" y="47339"/>
                  </a:lnTo>
                  <a:lnTo>
                    <a:pt x="14764" y="31528"/>
                  </a:lnTo>
                  <a:lnTo>
                    <a:pt x="0" y="22288"/>
                  </a:lnTo>
                  <a:lnTo>
                    <a:pt x="15716" y="14764"/>
                  </a:lnTo>
                  <a:lnTo>
                    <a:pt x="25051" y="0"/>
                  </a:lnTo>
                  <a:lnTo>
                    <a:pt x="32480"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59" name="任意多边形: 形状 1758"/>
            <p:cNvSpPr/>
            <p:nvPr>
              <p:custDataLst>
                <p:tags r:id="rId205"/>
              </p:custDataLst>
            </p:nvPr>
          </p:nvSpPr>
          <p:spPr>
            <a:xfrm>
              <a:off x="3478720" y="4491953"/>
              <a:ext cx="47339" cy="47339"/>
            </a:xfrm>
            <a:custGeom>
              <a:avLst/>
              <a:gdLst>
                <a:gd name="connsiteX0" fmla="*/ 32575 w 47339"/>
                <a:gd name="connsiteY0" fmla="*/ 15812 h 47339"/>
                <a:gd name="connsiteX1" fmla="*/ 47339 w 47339"/>
                <a:gd name="connsiteY1" fmla="*/ 25051 h 47339"/>
                <a:gd name="connsiteX2" fmla="*/ 31623 w 47339"/>
                <a:gd name="connsiteY2" fmla="*/ 32576 h 47339"/>
                <a:gd name="connsiteX3" fmla="*/ 22288 w 47339"/>
                <a:gd name="connsiteY3" fmla="*/ 47339 h 47339"/>
                <a:gd name="connsiteX4" fmla="*/ 14859 w 47339"/>
                <a:gd name="connsiteY4" fmla="*/ 31528 h 47339"/>
                <a:gd name="connsiteX5" fmla="*/ 0 w 47339"/>
                <a:gd name="connsiteY5" fmla="*/ 22288 h 47339"/>
                <a:gd name="connsiteX6" fmla="*/ 15811 w 47339"/>
                <a:gd name="connsiteY6" fmla="*/ 14764 h 47339"/>
                <a:gd name="connsiteX7" fmla="*/ 25146 w 47339"/>
                <a:gd name="connsiteY7" fmla="*/ 0 h 47339"/>
                <a:gd name="connsiteX8" fmla="*/ 32575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575" y="15812"/>
                  </a:moveTo>
                  <a:lnTo>
                    <a:pt x="47339" y="25051"/>
                  </a:lnTo>
                  <a:lnTo>
                    <a:pt x="31623" y="32576"/>
                  </a:lnTo>
                  <a:lnTo>
                    <a:pt x="22288" y="47339"/>
                  </a:lnTo>
                  <a:lnTo>
                    <a:pt x="14859" y="31528"/>
                  </a:lnTo>
                  <a:lnTo>
                    <a:pt x="0" y="22288"/>
                  </a:lnTo>
                  <a:lnTo>
                    <a:pt x="15811" y="14764"/>
                  </a:lnTo>
                  <a:lnTo>
                    <a:pt x="25146" y="0"/>
                  </a:lnTo>
                  <a:lnTo>
                    <a:pt x="32575"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0" name="任意多边形: 形状 1759"/>
            <p:cNvSpPr/>
            <p:nvPr>
              <p:custDataLst>
                <p:tags r:id="rId206"/>
              </p:custDataLst>
            </p:nvPr>
          </p:nvSpPr>
          <p:spPr>
            <a:xfrm>
              <a:off x="3322415" y="4610158"/>
              <a:ext cx="47339" cy="47339"/>
            </a:xfrm>
            <a:custGeom>
              <a:avLst/>
              <a:gdLst>
                <a:gd name="connsiteX0" fmla="*/ 32576 w 47339"/>
                <a:gd name="connsiteY0" fmla="*/ 15812 h 47339"/>
                <a:gd name="connsiteX1" fmla="*/ 47339 w 47339"/>
                <a:gd name="connsiteY1" fmla="*/ 25051 h 47339"/>
                <a:gd name="connsiteX2" fmla="*/ 31528 w 47339"/>
                <a:gd name="connsiteY2" fmla="*/ 32576 h 47339"/>
                <a:gd name="connsiteX3" fmla="*/ 22289 w 47339"/>
                <a:gd name="connsiteY3" fmla="*/ 47339 h 47339"/>
                <a:gd name="connsiteX4" fmla="*/ 14859 w 47339"/>
                <a:gd name="connsiteY4" fmla="*/ 31528 h 47339"/>
                <a:gd name="connsiteX5" fmla="*/ 0 w 47339"/>
                <a:gd name="connsiteY5" fmla="*/ 22288 h 47339"/>
                <a:gd name="connsiteX6" fmla="*/ 15812 w 47339"/>
                <a:gd name="connsiteY6" fmla="*/ 14859 h 47339"/>
                <a:gd name="connsiteX7" fmla="*/ 25146 w 47339"/>
                <a:gd name="connsiteY7" fmla="*/ 0 h 47339"/>
                <a:gd name="connsiteX8" fmla="*/ 32576 w 47339"/>
                <a:gd name="connsiteY8" fmla="*/ 15812 h 4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9">
                  <a:moveTo>
                    <a:pt x="32576" y="15812"/>
                  </a:moveTo>
                  <a:lnTo>
                    <a:pt x="47339" y="25051"/>
                  </a:lnTo>
                  <a:lnTo>
                    <a:pt x="31528" y="32576"/>
                  </a:lnTo>
                  <a:lnTo>
                    <a:pt x="22289" y="47339"/>
                  </a:lnTo>
                  <a:lnTo>
                    <a:pt x="14859" y="31528"/>
                  </a:lnTo>
                  <a:lnTo>
                    <a:pt x="0" y="22288"/>
                  </a:lnTo>
                  <a:lnTo>
                    <a:pt x="15812" y="14859"/>
                  </a:lnTo>
                  <a:lnTo>
                    <a:pt x="25146" y="0"/>
                  </a:lnTo>
                  <a:lnTo>
                    <a:pt x="32576" y="15812"/>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1" name="任意多边形: 形状 1760"/>
            <p:cNvSpPr/>
            <p:nvPr>
              <p:custDataLst>
                <p:tags r:id="rId207"/>
              </p:custDataLst>
            </p:nvPr>
          </p:nvSpPr>
          <p:spPr>
            <a:xfrm>
              <a:off x="3351275" y="5010970"/>
              <a:ext cx="47339" cy="47338"/>
            </a:xfrm>
            <a:custGeom>
              <a:avLst/>
              <a:gdLst>
                <a:gd name="connsiteX0" fmla="*/ 32576 w 47339"/>
                <a:gd name="connsiteY0" fmla="*/ 15811 h 47338"/>
                <a:gd name="connsiteX1" fmla="*/ 47339 w 47339"/>
                <a:gd name="connsiteY1" fmla="*/ 25051 h 47338"/>
                <a:gd name="connsiteX2" fmla="*/ 31623 w 47339"/>
                <a:gd name="connsiteY2" fmla="*/ 32480 h 47338"/>
                <a:gd name="connsiteX3" fmla="*/ 22289 w 47339"/>
                <a:gd name="connsiteY3" fmla="*/ 47339 h 47338"/>
                <a:gd name="connsiteX4" fmla="*/ 14859 w 47339"/>
                <a:gd name="connsiteY4" fmla="*/ 31528 h 47338"/>
                <a:gd name="connsiteX5" fmla="*/ 0 w 47339"/>
                <a:gd name="connsiteY5" fmla="*/ 22193 h 47338"/>
                <a:gd name="connsiteX6" fmla="*/ 15812 w 47339"/>
                <a:gd name="connsiteY6" fmla="*/ 14764 h 47338"/>
                <a:gd name="connsiteX7" fmla="*/ 25146 w 47339"/>
                <a:gd name="connsiteY7" fmla="*/ 0 h 47338"/>
                <a:gd name="connsiteX8" fmla="*/ 32576 w 47339"/>
                <a:gd name="connsiteY8" fmla="*/ 15811 h 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8">
                  <a:moveTo>
                    <a:pt x="32576" y="15811"/>
                  </a:moveTo>
                  <a:lnTo>
                    <a:pt x="47339" y="25051"/>
                  </a:lnTo>
                  <a:lnTo>
                    <a:pt x="31623" y="32480"/>
                  </a:lnTo>
                  <a:lnTo>
                    <a:pt x="22289" y="47339"/>
                  </a:lnTo>
                  <a:lnTo>
                    <a:pt x="14859" y="31528"/>
                  </a:lnTo>
                  <a:lnTo>
                    <a:pt x="0" y="22193"/>
                  </a:lnTo>
                  <a:lnTo>
                    <a:pt x="15812" y="14764"/>
                  </a:lnTo>
                  <a:lnTo>
                    <a:pt x="25146" y="0"/>
                  </a:lnTo>
                  <a:lnTo>
                    <a:pt x="32576" y="15811"/>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2" name="任意多边形: 形状 1761"/>
            <p:cNvSpPr/>
            <p:nvPr>
              <p:custDataLst>
                <p:tags r:id="rId208"/>
              </p:custDataLst>
            </p:nvPr>
          </p:nvSpPr>
          <p:spPr>
            <a:xfrm>
              <a:off x="3063811" y="4456139"/>
              <a:ext cx="47339" cy="47338"/>
            </a:xfrm>
            <a:custGeom>
              <a:avLst/>
              <a:gdLst>
                <a:gd name="connsiteX0" fmla="*/ 32480 w 47339"/>
                <a:gd name="connsiteY0" fmla="*/ 15811 h 47338"/>
                <a:gd name="connsiteX1" fmla="*/ 47339 w 47339"/>
                <a:gd name="connsiteY1" fmla="*/ 25051 h 47338"/>
                <a:gd name="connsiteX2" fmla="*/ 31528 w 47339"/>
                <a:gd name="connsiteY2" fmla="*/ 32575 h 47338"/>
                <a:gd name="connsiteX3" fmla="*/ 22193 w 47339"/>
                <a:gd name="connsiteY3" fmla="*/ 47339 h 47338"/>
                <a:gd name="connsiteX4" fmla="*/ 14764 w 47339"/>
                <a:gd name="connsiteY4" fmla="*/ 31528 h 47338"/>
                <a:gd name="connsiteX5" fmla="*/ 0 w 47339"/>
                <a:gd name="connsiteY5" fmla="*/ 22288 h 47338"/>
                <a:gd name="connsiteX6" fmla="*/ 15716 w 47339"/>
                <a:gd name="connsiteY6" fmla="*/ 14764 h 47338"/>
                <a:gd name="connsiteX7" fmla="*/ 25051 w 47339"/>
                <a:gd name="connsiteY7" fmla="*/ 0 h 47338"/>
                <a:gd name="connsiteX8" fmla="*/ 32480 w 47339"/>
                <a:gd name="connsiteY8" fmla="*/ 15811 h 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8">
                  <a:moveTo>
                    <a:pt x="32480" y="15811"/>
                  </a:moveTo>
                  <a:lnTo>
                    <a:pt x="47339" y="25051"/>
                  </a:lnTo>
                  <a:lnTo>
                    <a:pt x="31528" y="32575"/>
                  </a:lnTo>
                  <a:lnTo>
                    <a:pt x="22193" y="47339"/>
                  </a:lnTo>
                  <a:lnTo>
                    <a:pt x="14764" y="31528"/>
                  </a:lnTo>
                  <a:lnTo>
                    <a:pt x="0" y="22288"/>
                  </a:lnTo>
                  <a:lnTo>
                    <a:pt x="15716" y="14764"/>
                  </a:lnTo>
                  <a:lnTo>
                    <a:pt x="25051" y="0"/>
                  </a:lnTo>
                  <a:lnTo>
                    <a:pt x="32480" y="15811"/>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3" name="任意多边形: 形状 1762"/>
            <p:cNvSpPr/>
            <p:nvPr>
              <p:custDataLst>
                <p:tags r:id="rId209"/>
              </p:custDataLst>
            </p:nvPr>
          </p:nvSpPr>
          <p:spPr>
            <a:xfrm>
              <a:off x="3243738" y="4829995"/>
              <a:ext cx="47339" cy="47338"/>
            </a:xfrm>
            <a:custGeom>
              <a:avLst/>
              <a:gdLst>
                <a:gd name="connsiteX0" fmla="*/ 32575 w 47339"/>
                <a:gd name="connsiteY0" fmla="*/ 15811 h 47338"/>
                <a:gd name="connsiteX1" fmla="*/ 47339 w 47339"/>
                <a:gd name="connsiteY1" fmla="*/ 25051 h 47338"/>
                <a:gd name="connsiteX2" fmla="*/ 31528 w 47339"/>
                <a:gd name="connsiteY2" fmla="*/ 32575 h 47338"/>
                <a:gd name="connsiteX3" fmla="*/ 22288 w 47339"/>
                <a:gd name="connsiteY3" fmla="*/ 47339 h 47338"/>
                <a:gd name="connsiteX4" fmla="*/ 14859 w 47339"/>
                <a:gd name="connsiteY4" fmla="*/ 31528 h 47338"/>
                <a:gd name="connsiteX5" fmla="*/ 0 w 47339"/>
                <a:gd name="connsiteY5" fmla="*/ 22288 h 47338"/>
                <a:gd name="connsiteX6" fmla="*/ 15811 w 47339"/>
                <a:gd name="connsiteY6" fmla="*/ 14764 h 47338"/>
                <a:gd name="connsiteX7" fmla="*/ 25146 w 47339"/>
                <a:gd name="connsiteY7" fmla="*/ 0 h 47338"/>
                <a:gd name="connsiteX8" fmla="*/ 32575 w 47339"/>
                <a:gd name="connsiteY8" fmla="*/ 15811 h 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39" h="47338">
                  <a:moveTo>
                    <a:pt x="32575" y="15811"/>
                  </a:moveTo>
                  <a:lnTo>
                    <a:pt x="47339" y="25051"/>
                  </a:lnTo>
                  <a:lnTo>
                    <a:pt x="31528" y="32575"/>
                  </a:lnTo>
                  <a:lnTo>
                    <a:pt x="22288" y="47339"/>
                  </a:lnTo>
                  <a:lnTo>
                    <a:pt x="14859" y="31528"/>
                  </a:lnTo>
                  <a:lnTo>
                    <a:pt x="0" y="22288"/>
                  </a:lnTo>
                  <a:lnTo>
                    <a:pt x="15811" y="14764"/>
                  </a:lnTo>
                  <a:lnTo>
                    <a:pt x="25146" y="0"/>
                  </a:lnTo>
                  <a:lnTo>
                    <a:pt x="32575" y="15811"/>
                  </a:ln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4" name="任意多边形: 形状 1763"/>
            <p:cNvSpPr/>
            <p:nvPr>
              <p:custDataLst>
                <p:tags r:id="rId210"/>
              </p:custDataLst>
            </p:nvPr>
          </p:nvSpPr>
          <p:spPr>
            <a:xfrm>
              <a:off x="3431571" y="4425659"/>
              <a:ext cx="161925" cy="185832"/>
            </a:xfrm>
            <a:custGeom>
              <a:avLst/>
              <a:gdLst>
                <a:gd name="connsiteX0" fmla="*/ 161925 w 161925"/>
                <a:gd name="connsiteY0" fmla="*/ 96393 h 185832"/>
                <a:gd name="connsiteX1" fmla="*/ 130778 w 161925"/>
                <a:gd name="connsiteY1" fmla="*/ 112014 h 185832"/>
                <a:gd name="connsiteX2" fmla="*/ 77343 w 161925"/>
                <a:gd name="connsiteY2" fmla="*/ 182118 h 185832"/>
                <a:gd name="connsiteX3" fmla="*/ 74867 w 161925"/>
                <a:gd name="connsiteY3" fmla="*/ 185833 h 185832"/>
                <a:gd name="connsiteX4" fmla="*/ 73628 w 161925"/>
                <a:gd name="connsiteY4" fmla="*/ 181546 h 185832"/>
                <a:gd name="connsiteX5" fmla="*/ 59722 w 161925"/>
                <a:gd name="connsiteY5" fmla="*/ 148685 h 185832"/>
                <a:gd name="connsiteX6" fmla="*/ 16478 w 161925"/>
                <a:gd name="connsiteY6" fmla="*/ 43910 h 185832"/>
                <a:gd name="connsiteX7" fmla="*/ 4001 w 161925"/>
                <a:gd name="connsiteY7" fmla="*/ 11906 h 185832"/>
                <a:gd name="connsiteX8" fmla="*/ 0 w 161925"/>
                <a:gd name="connsiteY8" fmla="*/ 0 h 185832"/>
                <a:gd name="connsiteX9" fmla="*/ 5715 w 161925"/>
                <a:gd name="connsiteY9" fmla="*/ 11144 h 185832"/>
                <a:gd name="connsiteX10" fmla="*/ 19717 w 161925"/>
                <a:gd name="connsiteY10" fmla="*/ 42481 h 185832"/>
                <a:gd name="connsiteX11" fmla="*/ 64294 w 161925"/>
                <a:gd name="connsiteY11" fmla="*/ 146685 h 185832"/>
                <a:gd name="connsiteX12" fmla="*/ 78105 w 161925"/>
                <a:gd name="connsiteY12" fmla="*/ 179546 h 185832"/>
                <a:gd name="connsiteX13" fmla="*/ 73819 w 161925"/>
                <a:gd name="connsiteY13" fmla="*/ 179546 h 185832"/>
                <a:gd name="connsiteX14" fmla="*/ 102394 w 161925"/>
                <a:gd name="connsiteY14" fmla="*/ 138779 h 185832"/>
                <a:gd name="connsiteX15" fmla="*/ 129540 w 161925"/>
                <a:gd name="connsiteY15" fmla="*/ 109728 h 185832"/>
                <a:gd name="connsiteX16" fmla="*/ 152972 w 161925"/>
                <a:gd name="connsiteY16" fmla="*/ 97631 h 185832"/>
                <a:gd name="connsiteX17" fmla="*/ 159925 w 161925"/>
                <a:gd name="connsiteY17" fmla="*/ 96488 h 185832"/>
                <a:gd name="connsiteX18" fmla="*/ 161925 w 161925"/>
                <a:gd name="connsiteY18" fmla="*/ 96393 h 1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85832">
                  <a:moveTo>
                    <a:pt x="161925" y="96393"/>
                  </a:moveTo>
                  <a:cubicBezTo>
                    <a:pt x="150486" y="99155"/>
                    <a:pt x="139837" y="104499"/>
                    <a:pt x="130778" y="112014"/>
                  </a:cubicBezTo>
                  <a:cubicBezTo>
                    <a:pt x="113443" y="125730"/>
                    <a:pt x="97441" y="152686"/>
                    <a:pt x="77343" y="182118"/>
                  </a:cubicBezTo>
                  <a:lnTo>
                    <a:pt x="74867" y="185833"/>
                  </a:lnTo>
                  <a:lnTo>
                    <a:pt x="73628" y="181546"/>
                  </a:lnTo>
                  <a:cubicBezTo>
                    <a:pt x="69152" y="171069"/>
                    <a:pt x="64103" y="160020"/>
                    <a:pt x="59722" y="148685"/>
                  </a:cubicBezTo>
                  <a:cubicBezTo>
                    <a:pt x="42577" y="107918"/>
                    <a:pt x="27337" y="70866"/>
                    <a:pt x="16478" y="43910"/>
                  </a:cubicBezTo>
                  <a:lnTo>
                    <a:pt x="4001" y="11906"/>
                  </a:lnTo>
                  <a:cubicBezTo>
                    <a:pt x="2181" y="8115"/>
                    <a:pt x="837" y="4115"/>
                    <a:pt x="0" y="0"/>
                  </a:cubicBezTo>
                  <a:cubicBezTo>
                    <a:pt x="2272" y="3515"/>
                    <a:pt x="4185" y="7248"/>
                    <a:pt x="5715" y="11144"/>
                  </a:cubicBezTo>
                  <a:cubicBezTo>
                    <a:pt x="9430" y="19526"/>
                    <a:pt x="14192" y="30194"/>
                    <a:pt x="19717" y="42481"/>
                  </a:cubicBezTo>
                  <a:cubicBezTo>
                    <a:pt x="31433" y="69056"/>
                    <a:pt x="47149" y="105918"/>
                    <a:pt x="64294" y="146685"/>
                  </a:cubicBezTo>
                  <a:cubicBezTo>
                    <a:pt x="69056" y="158020"/>
                    <a:pt x="73819" y="169069"/>
                    <a:pt x="78105" y="179546"/>
                  </a:cubicBezTo>
                  <a:lnTo>
                    <a:pt x="73819" y="179546"/>
                  </a:lnTo>
                  <a:cubicBezTo>
                    <a:pt x="84011" y="164878"/>
                    <a:pt x="92869" y="150971"/>
                    <a:pt x="102394" y="138779"/>
                  </a:cubicBezTo>
                  <a:cubicBezTo>
                    <a:pt x="110061" y="127892"/>
                    <a:pt x="119196" y="118120"/>
                    <a:pt x="129540" y="109728"/>
                  </a:cubicBezTo>
                  <a:cubicBezTo>
                    <a:pt x="136436" y="104127"/>
                    <a:pt x="144409" y="100003"/>
                    <a:pt x="152972" y="97631"/>
                  </a:cubicBezTo>
                  <a:cubicBezTo>
                    <a:pt x="155238" y="96984"/>
                    <a:pt x="157572" y="96603"/>
                    <a:pt x="159925" y="96488"/>
                  </a:cubicBezTo>
                  <a:cubicBezTo>
                    <a:pt x="161068" y="95821"/>
                    <a:pt x="161925" y="95821"/>
                    <a:pt x="161925" y="9639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5" name="任意多边形: 形状 1764"/>
            <p:cNvSpPr/>
            <p:nvPr>
              <p:custDataLst>
                <p:tags r:id="rId211"/>
              </p:custDataLst>
            </p:nvPr>
          </p:nvSpPr>
          <p:spPr>
            <a:xfrm>
              <a:off x="3629560" y="4529863"/>
              <a:ext cx="140910" cy="108966"/>
            </a:xfrm>
            <a:custGeom>
              <a:avLst/>
              <a:gdLst>
                <a:gd name="connsiteX0" fmla="*/ 140911 w 140910"/>
                <a:gd name="connsiteY0" fmla="*/ 29146 h 108966"/>
                <a:gd name="connsiteX1" fmla="*/ 119480 w 140910"/>
                <a:gd name="connsiteY1" fmla="*/ 52197 h 108966"/>
                <a:gd name="connsiteX2" fmla="*/ 64806 w 140910"/>
                <a:gd name="connsiteY2" fmla="*/ 106299 h 108966"/>
                <a:gd name="connsiteX3" fmla="*/ 62139 w 140910"/>
                <a:gd name="connsiteY3" fmla="*/ 108966 h 108966"/>
                <a:gd name="connsiteX4" fmla="*/ 60806 w 140910"/>
                <a:gd name="connsiteY4" fmla="*/ 105346 h 108966"/>
                <a:gd name="connsiteX5" fmla="*/ 58139 w 140910"/>
                <a:gd name="connsiteY5" fmla="*/ 98584 h 108966"/>
                <a:gd name="connsiteX6" fmla="*/ 20039 w 140910"/>
                <a:gd name="connsiteY6" fmla="*/ 27241 h 108966"/>
                <a:gd name="connsiteX7" fmla="*/ 36 w 140910"/>
                <a:gd name="connsiteY7" fmla="*/ 0 h 108966"/>
                <a:gd name="connsiteX8" fmla="*/ 6799 w 140910"/>
                <a:gd name="connsiteY8" fmla="*/ 6191 h 108966"/>
                <a:gd name="connsiteX9" fmla="*/ 22896 w 140910"/>
                <a:gd name="connsiteY9" fmla="*/ 25241 h 108966"/>
                <a:gd name="connsiteX10" fmla="*/ 63092 w 140910"/>
                <a:gd name="connsiteY10" fmla="*/ 96869 h 108966"/>
                <a:gd name="connsiteX11" fmla="*/ 65663 w 140910"/>
                <a:gd name="connsiteY11" fmla="*/ 103727 h 108966"/>
                <a:gd name="connsiteX12" fmla="*/ 61663 w 140910"/>
                <a:gd name="connsiteY12" fmla="*/ 102870 h 108966"/>
                <a:gd name="connsiteX13" fmla="*/ 117384 w 140910"/>
                <a:gd name="connsiteY13" fmla="*/ 49911 h 108966"/>
                <a:gd name="connsiteX14" fmla="*/ 140911 w 140910"/>
                <a:gd name="connsiteY14" fmla="*/ 29146 h 10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910" h="108966">
                  <a:moveTo>
                    <a:pt x="140911" y="29146"/>
                  </a:moveTo>
                  <a:cubicBezTo>
                    <a:pt x="134358" y="37357"/>
                    <a:pt x="127195" y="45063"/>
                    <a:pt x="119480" y="52197"/>
                  </a:cubicBezTo>
                  <a:cubicBezTo>
                    <a:pt x="105764" y="66104"/>
                    <a:pt x="86523" y="85154"/>
                    <a:pt x="64806" y="106299"/>
                  </a:cubicBezTo>
                  <a:lnTo>
                    <a:pt x="62139" y="108966"/>
                  </a:lnTo>
                  <a:lnTo>
                    <a:pt x="60806" y="105346"/>
                  </a:lnTo>
                  <a:cubicBezTo>
                    <a:pt x="59948" y="103251"/>
                    <a:pt x="59091" y="100870"/>
                    <a:pt x="58139" y="98584"/>
                  </a:cubicBezTo>
                  <a:cubicBezTo>
                    <a:pt x="48318" y="73371"/>
                    <a:pt x="35526" y="49425"/>
                    <a:pt x="20039" y="27241"/>
                  </a:cubicBezTo>
                  <a:cubicBezTo>
                    <a:pt x="8037" y="10192"/>
                    <a:pt x="-631" y="571"/>
                    <a:pt x="36" y="0"/>
                  </a:cubicBezTo>
                  <a:cubicBezTo>
                    <a:pt x="2570" y="1734"/>
                    <a:pt x="4846" y="3820"/>
                    <a:pt x="6799" y="6191"/>
                  </a:cubicBezTo>
                  <a:cubicBezTo>
                    <a:pt x="10799" y="10478"/>
                    <a:pt x="16324" y="16859"/>
                    <a:pt x="22896" y="25241"/>
                  </a:cubicBezTo>
                  <a:cubicBezTo>
                    <a:pt x="39527" y="47149"/>
                    <a:pt x="53052" y="71256"/>
                    <a:pt x="63092" y="96869"/>
                  </a:cubicBezTo>
                  <a:cubicBezTo>
                    <a:pt x="63949" y="99250"/>
                    <a:pt x="64901" y="101537"/>
                    <a:pt x="65663" y="103727"/>
                  </a:cubicBezTo>
                  <a:lnTo>
                    <a:pt x="61663" y="102870"/>
                  </a:lnTo>
                  <a:cubicBezTo>
                    <a:pt x="83380" y="81820"/>
                    <a:pt x="103096" y="63151"/>
                    <a:pt x="117384" y="49911"/>
                  </a:cubicBezTo>
                  <a:cubicBezTo>
                    <a:pt x="124671" y="42386"/>
                    <a:pt x="132538" y="35443"/>
                    <a:pt x="140911" y="2914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6" name="任意多边形: 形状 1765"/>
            <p:cNvSpPr/>
            <p:nvPr>
              <p:custDataLst>
                <p:tags r:id="rId212"/>
              </p:custDataLst>
            </p:nvPr>
          </p:nvSpPr>
          <p:spPr>
            <a:xfrm>
              <a:off x="3590353" y="4560723"/>
              <a:ext cx="13506" cy="582834"/>
            </a:xfrm>
            <a:custGeom>
              <a:avLst/>
              <a:gdLst>
                <a:gd name="connsiteX0" fmla="*/ 7144 w 13506"/>
                <a:gd name="connsiteY0" fmla="*/ 582835 h 582834"/>
                <a:gd name="connsiteX1" fmla="*/ 6477 w 13506"/>
                <a:gd name="connsiteY1" fmla="*/ 576929 h 582834"/>
                <a:gd name="connsiteX2" fmla="*/ 5715 w 13506"/>
                <a:gd name="connsiteY2" fmla="*/ 559975 h 582834"/>
                <a:gd name="connsiteX3" fmla="*/ 3524 w 13506"/>
                <a:gd name="connsiteY3" fmla="*/ 497491 h 582834"/>
                <a:gd name="connsiteX4" fmla="*/ 0 w 13506"/>
                <a:gd name="connsiteY4" fmla="*/ 291275 h 582834"/>
                <a:gd name="connsiteX5" fmla="*/ 6001 w 13506"/>
                <a:gd name="connsiteY5" fmla="*/ 85154 h 582834"/>
                <a:gd name="connsiteX6" fmla="*/ 10763 w 13506"/>
                <a:gd name="connsiteY6" fmla="*/ 22765 h 582834"/>
                <a:gd name="connsiteX7" fmla="*/ 12382 w 13506"/>
                <a:gd name="connsiteY7" fmla="*/ 5810 h 582834"/>
                <a:gd name="connsiteX8" fmla="*/ 13335 w 13506"/>
                <a:gd name="connsiteY8" fmla="*/ 0 h 582834"/>
                <a:gd name="connsiteX9" fmla="*/ 13335 w 13506"/>
                <a:gd name="connsiteY9" fmla="*/ 5905 h 582834"/>
                <a:gd name="connsiteX10" fmla="*/ 12573 w 13506"/>
                <a:gd name="connsiteY10" fmla="*/ 22955 h 582834"/>
                <a:gd name="connsiteX11" fmla="*/ 9430 w 13506"/>
                <a:gd name="connsiteY11" fmla="*/ 85344 h 582834"/>
                <a:gd name="connsiteX12" fmla="*/ 4858 w 13506"/>
                <a:gd name="connsiteY12" fmla="*/ 291370 h 582834"/>
                <a:gd name="connsiteX13" fmla="*/ 6953 w 13506"/>
                <a:gd name="connsiteY13" fmla="*/ 497396 h 582834"/>
                <a:gd name="connsiteX14" fmla="*/ 7525 w 13506"/>
                <a:gd name="connsiteY14" fmla="*/ 559975 h 582834"/>
                <a:gd name="connsiteX15" fmla="*/ 7525 w 13506"/>
                <a:gd name="connsiteY15" fmla="*/ 576929 h 582834"/>
                <a:gd name="connsiteX16" fmla="*/ 7144 w 13506"/>
                <a:gd name="connsiteY16" fmla="*/ 582835 h 5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06" h="582834">
                  <a:moveTo>
                    <a:pt x="7144" y="582835"/>
                  </a:moveTo>
                  <a:cubicBezTo>
                    <a:pt x="6696" y="580901"/>
                    <a:pt x="6477" y="578920"/>
                    <a:pt x="6477" y="576929"/>
                  </a:cubicBezTo>
                  <a:cubicBezTo>
                    <a:pt x="6477" y="572548"/>
                    <a:pt x="6001" y="566928"/>
                    <a:pt x="5715" y="559975"/>
                  </a:cubicBezTo>
                  <a:cubicBezTo>
                    <a:pt x="5144" y="544544"/>
                    <a:pt x="4381" y="523399"/>
                    <a:pt x="3524" y="497491"/>
                  </a:cubicBezTo>
                  <a:cubicBezTo>
                    <a:pt x="1905" y="444722"/>
                    <a:pt x="0" y="371856"/>
                    <a:pt x="0" y="291275"/>
                  </a:cubicBezTo>
                  <a:cubicBezTo>
                    <a:pt x="0" y="210693"/>
                    <a:pt x="2762" y="137827"/>
                    <a:pt x="6001" y="85154"/>
                  </a:cubicBezTo>
                  <a:cubicBezTo>
                    <a:pt x="7715" y="58769"/>
                    <a:pt x="9334" y="37529"/>
                    <a:pt x="10763" y="22765"/>
                  </a:cubicBezTo>
                  <a:cubicBezTo>
                    <a:pt x="11430" y="15812"/>
                    <a:pt x="12001" y="10287"/>
                    <a:pt x="12382" y="5810"/>
                  </a:cubicBezTo>
                  <a:cubicBezTo>
                    <a:pt x="12487" y="3848"/>
                    <a:pt x="12802" y="1896"/>
                    <a:pt x="13335" y="0"/>
                  </a:cubicBezTo>
                  <a:cubicBezTo>
                    <a:pt x="13564" y="1962"/>
                    <a:pt x="13564" y="3943"/>
                    <a:pt x="13335" y="5905"/>
                  </a:cubicBezTo>
                  <a:cubicBezTo>
                    <a:pt x="13335" y="10382"/>
                    <a:pt x="13335" y="16002"/>
                    <a:pt x="12573" y="22955"/>
                  </a:cubicBezTo>
                  <a:cubicBezTo>
                    <a:pt x="11811" y="38291"/>
                    <a:pt x="10763" y="59436"/>
                    <a:pt x="9430" y="85344"/>
                  </a:cubicBezTo>
                  <a:cubicBezTo>
                    <a:pt x="7048" y="138017"/>
                    <a:pt x="4953" y="210788"/>
                    <a:pt x="4858" y="291370"/>
                  </a:cubicBezTo>
                  <a:cubicBezTo>
                    <a:pt x="4763" y="371951"/>
                    <a:pt x="6191" y="444627"/>
                    <a:pt x="6953" y="497396"/>
                  </a:cubicBezTo>
                  <a:cubicBezTo>
                    <a:pt x="6953" y="523304"/>
                    <a:pt x="6953" y="545021"/>
                    <a:pt x="7525" y="559975"/>
                  </a:cubicBezTo>
                  <a:cubicBezTo>
                    <a:pt x="7525" y="566833"/>
                    <a:pt x="7525" y="572548"/>
                    <a:pt x="7525" y="576929"/>
                  </a:cubicBezTo>
                  <a:cubicBezTo>
                    <a:pt x="7629" y="578911"/>
                    <a:pt x="7496" y="580892"/>
                    <a:pt x="7144" y="58283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7" name="任意多边形: 形状 1766"/>
            <p:cNvSpPr/>
            <p:nvPr>
              <p:custDataLst>
                <p:tags r:id="rId213"/>
              </p:custDataLst>
            </p:nvPr>
          </p:nvSpPr>
          <p:spPr>
            <a:xfrm>
              <a:off x="3618728" y="4733213"/>
              <a:ext cx="74851" cy="74632"/>
            </a:xfrm>
            <a:custGeom>
              <a:avLst/>
              <a:gdLst>
                <a:gd name="connsiteX0" fmla="*/ 57922 w 74851"/>
                <a:gd name="connsiteY0" fmla="*/ 67159 h 74632"/>
                <a:gd name="connsiteX1" fmla="*/ 63637 w 74851"/>
                <a:gd name="connsiteY1" fmla="*/ 60682 h 74632"/>
                <a:gd name="connsiteX2" fmla="*/ 71257 w 74851"/>
                <a:gd name="connsiteY2" fmla="*/ 39537 h 74632"/>
                <a:gd name="connsiteX3" fmla="*/ 38891 w 74851"/>
                <a:gd name="connsiteY3" fmla="*/ 5075 h 74632"/>
                <a:gd name="connsiteX4" fmla="*/ 18870 w 74851"/>
                <a:gd name="connsiteY4" fmla="*/ 10962 h 74632"/>
                <a:gd name="connsiteX5" fmla="*/ 5725 w 74851"/>
                <a:gd name="connsiteY5" fmla="*/ 46490 h 74632"/>
                <a:gd name="connsiteX6" fmla="*/ 27347 w 74851"/>
                <a:gd name="connsiteY6" fmla="*/ 69922 h 74632"/>
                <a:gd name="connsiteX7" fmla="*/ 49826 w 74851"/>
                <a:gd name="connsiteY7" fmla="*/ 69922 h 74632"/>
                <a:gd name="connsiteX8" fmla="*/ 57922 w 74851"/>
                <a:gd name="connsiteY8" fmla="*/ 66873 h 74632"/>
                <a:gd name="connsiteX9" fmla="*/ 50493 w 74851"/>
                <a:gd name="connsiteY9" fmla="*/ 71731 h 74632"/>
                <a:gd name="connsiteX10" fmla="*/ 26299 w 74851"/>
                <a:gd name="connsiteY10" fmla="*/ 73065 h 74632"/>
                <a:gd name="connsiteX11" fmla="*/ 1343 w 74851"/>
                <a:gd name="connsiteY11" fmla="*/ 47442 h 74632"/>
                <a:gd name="connsiteX12" fmla="*/ 27623 w 74851"/>
                <a:gd name="connsiteY12" fmla="*/ 1332 h 74632"/>
                <a:gd name="connsiteX13" fmla="*/ 59446 w 74851"/>
                <a:gd name="connsiteY13" fmla="*/ 7056 h 74632"/>
                <a:gd name="connsiteX14" fmla="*/ 74781 w 74851"/>
                <a:gd name="connsiteY14" fmla="*/ 39346 h 74632"/>
                <a:gd name="connsiteX15" fmla="*/ 65256 w 74851"/>
                <a:gd name="connsiteY15" fmla="*/ 61635 h 74632"/>
                <a:gd name="connsiteX16" fmla="*/ 57922 w 74851"/>
                <a:gd name="connsiteY16" fmla="*/ 67159 h 7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51" h="74632">
                  <a:moveTo>
                    <a:pt x="57922" y="67159"/>
                  </a:moveTo>
                  <a:cubicBezTo>
                    <a:pt x="57922" y="67159"/>
                    <a:pt x="60208" y="64968"/>
                    <a:pt x="63637" y="60682"/>
                  </a:cubicBezTo>
                  <a:cubicBezTo>
                    <a:pt x="68390" y="54643"/>
                    <a:pt x="71066" y="47223"/>
                    <a:pt x="71257" y="39537"/>
                  </a:cubicBezTo>
                  <a:cubicBezTo>
                    <a:pt x="71838" y="21077"/>
                    <a:pt x="57341" y="5656"/>
                    <a:pt x="38891" y="5075"/>
                  </a:cubicBezTo>
                  <a:cubicBezTo>
                    <a:pt x="31757" y="4847"/>
                    <a:pt x="24746" y="6913"/>
                    <a:pt x="18870" y="10962"/>
                  </a:cubicBezTo>
                  <a:cubicBezTo>
                    <a:pt x="7535" y="18925"/>
                    <a:pt x="2296" y="33069"/>
                    <a:pt x="5725" y="46490"/>
                  </a:cubicBezTo>
                  <a:cubicBezTo>
                    <a:pt x="8563" y="57425"/>
                    <a:pt x="16679" y="66216"/>
                    <a:pt x="27347" y="69922"/>
                  </a:cubicBezTo>
                  <a:cubicBezTo>
                    <a:pt x="34643" y="72379"/>
                    <a:pt x="42530" y="72379"/>
                    <a:pt x="49826" y="69922"/>
                  </a:cubicBezTo>
                  <a:cubicBezTo>
                    <a:pt x="55064" y="68207"/>
                    <a:pt x="57636" y="66492"/>
                    <a:pt x="57922" y="66873"/>
                  </a:cubicBezTo>
                  <a:cubicBezTo>
                    <a:pt x="55865" y="69055"/>
                    <a:pt x="53321" y="70721"/>
                    <a:pt x="50493" y="71731"/>
                  </a:cubicBezTo>
                  <a:cubicBezTo>
                    <a:pt x="42853" y="75074"/>
                    <a:pt x="34262" y="75541"/>
                    <a:pt x="26299" y="73065"/>
                  </a:cubicBezTo>
                  <a:cubicBezTo>
                    <a:pt x="14097" y="69436"/>
                    <a:pt x="4649" y="59739"/>
                    <a:pt x="1343" y="47442"/>
                  </a:cubicBezTo>
                  <a:cubicBezTo>
                    <a:pt x="-4133" y="27449"/>
                    <a:pt x="7630" y="6809"/>
                    <a:pt x="27623" y="1332"/>
                  </a:cubicBezTo>
                  <a:cubicBezTo>
                    <a:pt x="38548" y="-1659"/>
                    <a:pt x="50245" y="446"/>
                    <a:pt x="59446" y="7056"/>
                  </a:cubicBezTo>
                  <a:cubicBezTo>
                    <a:pt x="69771" y="14467"/>
                    <a:pt x="75562" y="26659"/>
                    <a:pt x="74781" y="39346"/>
                  </a:cubicBezTo>
                  <a:cubicBezTo>
                    <a:pt x="74315" y="47662"/>
                    <a:pt x="70943" y="55548"/>
                    <a:pt x="65256" y="61635"/>
                  </a:cubicBezTo>
                  <a:cubicBezTo>
                    <a:pt x="63294" y="64045"/>
                    <a:pt x="60780" y="65940"/>
                    <a:pt x="57922" y="6715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8" name="任意多边形: 形状 1767"/>
            <p:cNvSpPr/>
            <p:nvPr>
              <p:custDataLst>
                <p:tags r:id="rId214"/>
              </p:custDataLst>
            </p:nvPr>
          </p:nvSpPr>
          <p:spPr>
            <a:xfrm>
              <a:off x="3661792" y="4765936"/>
              <a:ext cx="14099" cy="14099"/>
            </a:xfrm>
            <a:custGeom>
              <a:avLst/>
              <a:gdLst>
                <a:gd name="connsiteX0" fmla="*/ 11238 w 14099"/>
                <a:gd name="connsiteY0" fmla="*/ 12720 h 14099"/>
                <a:gd name="connsiteX1" fmla="*/ 1379 w 14099"/>
                <a:gd name="connsiteY1" fmla="*/ 11234 h 14099"/>
                <a:gd name="connsiteX2" fmla="*/ 2865 w 14099"/>
                <a:gd name="connsiteY2" fmla="*/ 1375 h 14099"/>
                <a:gd name="connsiteX3" fmla="*/ 12724 w 14099"/>
                <a:gd name="connsiteY3" fmla="*/ 2861 h 14099"/>
                <a:gd name="connsiteX4" fmla="*/ 12952 w 14099"/>
                <a:gd name="connsiteY4" fmla="*/ 3195 h 14099"/>
                <a:gd name="connsiteX5" fmla="*/ 11238 w 14099"/>
                <a:gd name="connsiteY5" fmla="*/ 12720 h 1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9" h="14099">
                  <a:moveTo>
                    <a:pt x="11238" y="12720"/>
                  </a:moveTo>
                  <a:cubicBezTo>
                    <a:pt x="8104" y="15034"/>
                    <a:pt x="3694" y="14368"/>
                    <a:pt x="1379" y="11234"/>
                  </a:cubicBezTo>
                  <a:cubicBezTo>
                    <a:pt x="-935" y="8100"/>
                    <a:pt x="-268" y="3690"/>
                    <a:pt x="2865" y="1375"/>
                  </a:cubicBezTo>
                  <a:cubicBezTo>
                    <a:pt x="5999" y="-930"/>
                    <a:pt x="10409" y="-273"/>
                    <a:pt x="12724" y="2861"/>
                  </a:cubicBezTo>
                  <a:cubicBezTo>
                    <a:pt x="12800" y="2976"/>
                    <a:pt x="12876" y="3080"/>
                    <a:pt x="12952" y="3195"/>
                  </a:cubicBezTo>
                  <a:cubicBezTo>
                    <a:pt x="14991" y="6319"/>
                    <a:pt x="14248" y="10500"/>
                    <a:pt x="11238" y="1272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69" name="任意多边形: 形状 1768"/>
            <p:cNvSpPr/>
            <p:nvPr>
              <p:custDataLst>
                <p:tags r:id="rId215"/>
              </p:custDataLst>
            </p:nvPr>
          </p:nvSpPr>
          <p:spPr>
            <a:xfrm>
              <a:off x="3639727" y="4763803"/>
              <a:ext cx="14385" cy="14475"/>
            </a:xfrm>
            <a:custGeom>
              <a:avLst/>
              <a:gdLst>
                <a:gd name="connsiteX0" fmla="*/ 11205 w 14385"/>
                <a:gd name="connsiteY0" fmla="*/ 13329 h 14475"/>
                <a:gd name="connsiteX1" fmla="*/ 1680 w 14385"/>
                <a:gd name="connsiteY1" fmla="*/ 11614 h 14475"/>
                <a:gd name="connsiteX2" fmla="*/ 2489 w 14385"/>
                <a:gd name="connsiteY2" fmla="*/ 1680 h 14475"/>
                <a:gd name="connsiteX3" fmla="*/ 12424 w 14385"/>
                <a:gd name="connsiteY3" fmla="*/ 2489 h 14475"/>
                <a:gd name="connsiteX4" fmla="*/ 13205 w 14385"/>
                <a:gd name="connsiteY4" fmla="*/ 3613 h 14475"/>
                <a:gd name="connsiteX5" fmla="*/ 11309 w 14385"/>
                <a:gd name="connsiteY5" fmla="*/ 13262 h 14475"/>
                <a:gd name="connsiteX6" fmla="*/ 11205 w 14385"/>
                <a:gd name="connsiteY6" fmla="*/ 13329 h 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5" h="14475">
                  <a:moveTo>
                    <a:pt x="11205" y="13329"/>
                  </a:moveTo>
                  <a:cubicBezTo>
                    <a:pt x="8080" y="15367"/>
                    <a:pt x="3899" y="14624"/>
                    <a:pt x="1680" y="11614"/>
                  </a:cubicBezTo>
                  <a:cubicBezTo>
                    <a:pt x="-845" y="8652"/>
                    <a:pt x="-483" y="4204"/>
                    <a:pt x="2489" y="1680"/>
                  </a:cubicBezTo>
                  <a:cubicBezTo>
                    <a:pt x="5451" y="-845"/>
                    <a:pt x="9900" y="-483"/>
                    <a:pt x="12424" y="2489"/>
                  </a:cubicBezTo>
                  <a:cubicBezTo>
                    <a:pt x="12719" y="2832"/>
                    <a:pt x="12986" y="3213"/>
                    <a:pt x="13205" y="3613"/>
                  </a:cubicBezTo>
                  <a:cubicBezTo>
                    <a:pt x="15348" y="6804"/>
                    <a:pt x="14491" y="11119"/>
                    <a:pt x="11309" y="13262"/>
                  </a:cubicBezTo>
                  <a:cubicBezTo>
                    <a:pt x="11271" y="13281"/>
                    <a:pt x="11243" y="13310"/>
                    <a:pt x="11205" y="1332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0" name="任意多边形: 形状 1769"/>
            <p:cNvSpPr/>
            <p:nvPr>
              <p:custDataLst>
                <p:tags r:id="rId216"/>
              </p:custDataLst>
            </p:nvPr>
          </p:nvSpPr>
          <p:spPr>
            <a:xfrm>
              <a:off x="3609203" y="4923904"/>
              <a:ext cx="74857" cy="74629"/>
            </a:xfrm>
            <a:custGeom>
              <a:avLst/>
              <a:gdLst>
                <a:gd name="connsiteX0" fmla="*/ 57922 w 74857"/>
                <a:gd name="connsiteY0" fmla="*/ 67064 h 74629"/>
                <a:gd name="connsiteX1" fmla="*/ 63637 w 74857"/>
                <a:gd name="connsiteY1" fmla="*/ 60587 h 74629"/>
                <a:gd name="connsiteX2" fmla="*/ 71257 w 74857"/>
                <a:gd name="connsiteY2" fmla="*/ 39441 h 74629"/>
                <a:gd name="connsiteX3" fmla="*/ 39434 w 74857"/>
                <a:gd name="connsiteY3" fmla="*/ 4656 h 74629"/>
                <a:gd name="connsiteX4" fmla="*/ 4649 w 74857"/>
                <a:gd name="connsiteY4" fmla="*/ 36479 h 74629"/>
                <a:gd name="connsiteX5" fmla="*/ 5725 w 74857"/>
                <a:gd name="connsiteY5" fmla="*/ 46490 h 74629"/>
                <a:gd name="connsiteX6" fmla="*/ 27347 w 74857"/>
                <a:gd name="connsiteY6" fmla="*/ 69921 h 74629"/>
                <a:gd name="connsiteX7" fmla="*/ 49826 w 74857"/>
                <a:gd name="connsiteY7" fmla="*/ 69921 h 74629"/>
                <a:gd name="connsiteX8" fmla="*/ 57922 w 74857"/>
                <a:gd name="connsiteY8" fmla="*/ 66873 h 74629"/>
                <a:gd name="connsiteX9" fmla="*/ 50588 w 74857"/>
                <a:gd name="connsiteY9" fmla="*/ 71731 h 74629"/>
                <a:gd name="connsiteX10" fmla="*/ 26299 w 74857"/>
                <a:gd name="connsiteY10" fmla="*/ 73065 h 74629"/>
                <a:gd name="connsiteX11" fmla="*/ 1343 w 74857"/>
                <a:gd name="connsiteY11" fmla="*/ 47442 h 74629"/>
                <a:gd name="connsiteX12" fmla="*/ 27623 w 74857"/>
                <a:gd name="connsiteY12" fmla="*/ 1332 h 74629"/>
                <a:gd name="connsiteX13" fmla="*/ 59446 w 74857"/>
                <a:gd name="connsiteY13" fmla="*/ 7056 h 74629"/>
                <a:gd name="connsiteX14" fmla="*/ 74781 w 74857"/>
                <a:gd name="connsiteY14" fmla="*/ 39346 h 74629"/>
                <a:gd name="connsiteX15" fmla="*/ 65256 w 74857"/>
                <a:gd name="connsiteY15" fmla="*/ 61635 h 74629"/>
                <a:gd name="connsiteX16" fmla="*/ 57922 w 74857"/>
                <a:gd name="connsiteY16" fmla="*/ 67064 h 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57" h="74629">
                  <a:moveTo>
                    <a:pt x="57922" y="67064"/>
                  </a:moveTo>
                  <a:cubicBezTo>
                    <a:pt x="57922" y="67064"/>
                    <a:pt x="60208" y="64873"/>
                    <a:pt x="63637" y="60587"/>
                  </a:cubicBezTo>
                  <a:cubicBezTo>
                    <a:pt x="68428" y="54567"/>
                    <a:pt x="71105" y="47138"/>
                    <a:pt x="71257" y="39441"/>
                  </a:cubicBezTo>
                  <a:cubicBezTo>
                    <a:pt x="72076" y="21049"/>
                    <a:pt x="57827" y="5475"/>
                    <a:pt x="39434" y="4656"/>
                  </a:cubicBezTo>
                  <a:cubicBezTo>
                    <a:pt x="21041" y="3837"/>
                    <a:pt x="5468" y="18086"/>
                    <a:pt x="4649" y="36479"/>
                  </a:cubicBezTo>
                  <a:cubicBezTo>
                    <a:pt x="4496" y="39851"/>
                    <a:pt x="4858" y="43223"/>
                    <a:pt x="5725" y="46490"/>
                  </a:cubicBezTo>
                  <a:cubicBezTo>
                    <a:pt x="8602" y="57405"/>
                    <a:pt x="16698" y="66188"/>
                    <a:pt x="27347" y="69921"/>
                  </a:cubicBezTo>
                  <a:cubicBezTo>
                    <a:pt x="34633" y="72426"/>
                    <a:pt x="42539" y="72426"/>
                    <a:pt x="49826" y="69921"/>
                  </a:cubicBezTo>
                  <a:cubicBezTo>
                    <a:pt x="55064" y="68207"/>
                    <a:pt x="57732" y="66492"/>
                    <a:pt x="57922" y="66873"/>
                  </a:cubicBezTo>
                  <a:cubicBezTo>
                    <a:pt x="58112" y="67254"/>
                    <a:pt x="55826" y="69350"/>
                    <a:pt x="50588" y="71731"/>
                  </a:cubicBezTo>
                  <a:cubicBezTo>
                    <a:pt x="42911" y="75065"/>
                    <a:pt x="34290" y="75541"/>
                    <a:pt x="26299" y="73065"/>
                  </a:cubicBezTo>
                  <a:cubicBezTo>
                    <a:pt x="14117" y="69397"/>
                    <a:pt x="4687" y="59720"/>
                    <a:pt x="1343" y="47442"/>
                  </a:cubicBezTo>
                  <a:cubicBezTo>
                    <a:pt x="-4133" y="27449"/>
                    <a:pt x="7630" y="6809"/>
                    <a:pt x="27623" y="1332"/>
                  </a:cubicBezTo>
                  <a:cubicBezTo>
                    <a:pt x="38548" y="-1659"/>
                    <a:pt x="50245" y="446"/>
                    <a:pt x="59446" y="7056"/>
                  </a:cubicBezTo>
                  <a:cubicBezTo>
                    <a:pt x="69800" y="14448"/>
                    <a:pt x="75600" y="26659"/>
                    <a:pt x="74781" y="39346"/>
                  </a:cubicBezTo>
                  <a:cubicBezTo>
                    <a:pt x="74334" y="47671"/>
                    <a:pt x="70962" y="55558"/>
                    <a:pt x="65256" y="61635"/>
                  </a:cubicBezTo>
                  <a:cubicBezTo>
                    <a:pt x="63304" y="64025"/>
                    <a:pt x="60780" y="65892"/>
                    <a:pt x="57922" y="6706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1" name="任意多边形: 形状 1770"/>
            <p:cNvSpPr/>
            <p:nvPr>
              <p:custDataLst>
                <p:tags r:id="rId217"/>
              </p:custDataLst>
            </p:nvPr>
          </p:nvSpPr>
          <p:spPr>
            <a:xfrm>
              <a:off x="3652558" y="4956735"/>
              <a:ext cx="14097" cy="14100"/>
            </a:xfrm>
            <a:custGeom>
              <a:avLst/>
              <a:gdLst>
                <a:gd name="connsiteX0" fmla="*/ 11614 w 14097"/>
                <a:gd name="connsiteY0" fmla="*/ 12421 h 14100"/>
                <a:gd name="connsiteX1" fmla="*/ 1680 w 14097"/>
                <a:gd name="connsiteY1" fmla="*/ 11611 h 14100"/>
                <a:gd name="connsiteX2" fmla="*/ 2489 w 14097"/>
                <a:gd name="connsiteY2" fmla="*/ 1677 h 14100"/>
                <a:gd name="connsiteX3" fmla="*/ 3613 w 14097"/>
                <a:gd name="connsiteY3" fmla="*/ 896 h 14100"/>
                <a:gd name="connsiteX4" fmla="*/ 13205 w 14097"/>
                <a:gd name="connsiteY4" fmla="*/ 3610 h 14100"/>
                <a:gd name="connsiteX5" fmla="*/ 11614 w 14097"/>
                <a:gd name="connsiteY5" fmla="*/ 12421 h 1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7" h="14100">
                  <a:moveTo>
                    <a:pt x="11614" y="12421"/>
                  </a:moveTo>
                  <a:cubicBezTo>
                    <a:pt x="8652" y="14945"/>
                    <a:pt x="4204" y="14583"/>
                    <a:pt x="1680" y="11611"/>
                  </a:cubicBezTo>
                  <a:cubicBezTo>
                    <a:pt x="-845" y="8649"/>
                    <a:pt x="-483" y="4201"/>
                    <a:pt x="2489" y="1677"/>
                  </a:cubicBezTo>
                  <a:cubicBezTo>
                    <a:pt x="2832" y="1382"/>
                    <a:pt x="3213" y="1115"/>
                    <a:pt x="3613" y="896"/>
                  </a:cubicBezTo>
                  <a:cubicBezTo>
                    <a:pt x="7014" y="-1000"/>
                    <a:pt x="11309" y="210"/>
                    <a:pt x="13205" y="3610"/>
                  </a:cubicBezTo>
                  <a:cubicBezTo>
                    <a:pt x="14843" y="6554"/>
                    <a:pt x="14176" y="10240"/>
                    <a:pt x="11614" y="1242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2" name="任意多边形: 形状 1771"/>
            <p:cNvSpPr/>
            <p:nvPr>
              <p:custDataLst>
                <p:tags r:id="rId218"/>
              </p:custDataLst>
            </p:nvPr>
          </p:nvSpPr>
          <p:spPr>
            <a:xfrm>
              <a:off x="3630555" y="4955306"/>
              <a:ext cx="14097" cy="14100"/>
            </a:xfrm>
            <a:custGeom>
              <a:avLst/>
              <a:gdLst>
                <a:gd name="connsiteX0" fmla="*/ 11614 w 14097"/>
                <a:gd name="connsiteY0" fmla="*/ 12421 h 14100"/>
                <a:gd name="connsiteX1" fmla="*/ 1680 w 14097"/>
                <a:gd name="connsiteY1" fmla="*/ 11611 h 14100"/>
                <a:gd name="connsiteX2" fmla="*/ 2489 w 14097"/>
                <a:gd name="connsiteY2" fmla="*/ 1677 h 14100"/>
                <a:gd name="connsiteX3" fmla="*/ 3613 w 14097"/>
                <a:gd name="connsiteY3" fmla="*/ 896 h 14100"/>
                <a:gd name="connsiteX4" fmla="*/ 13205 w 14097"/>
                <a:gd name="connsiteY4" fmla="*/ 3610 h 14100"/>
                <a:gd name="connsiteX5" fmla="*/ 11614 w 14097"/>
                <a:gd name="connsiteY5" fmla="*/ 12421 h 1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7" h="14100">
                  <a:moveTo>
                    <a:pt x="11614" y="12421"/>
                  </a:moveTo>
                  <a:cubicBezTo>
                    <a:pt x="8652" y="14945"/>
                    <a:pt x="4204" y="14583"/>
                    <a:pt x="1680" y="11611"/>
                  </a:cubicBezTo>
                  <a:cubicBezTo>
                    <a:pt x="-845" y="8649"/>
                    <a:pt x="-483" y="4201"/>
                    <a:pt x="2489" y="1677"/>
                  </a:cubicBezTo>
                  <a:cubicBezTo>
                    <a:pt x="2832" y="1382"/>
                    <a:pt x="3213" y="1115"/>
                    <a:pt x="3613" y="896"/>
                  </a:cubicBezTo>
                  <a:cubicBezTo>
                    <a:pt x="7014" y="-1000"/>
                    <a:pt x="11309" y="210"/>
                    <a:pt x="13205" y="3610"/>
                  </a:cubicBezTo>
                  <a:cubicBezTo>
                    <a:pt x="14843" y="6554"/>
                    <a:pt x="14176" y="10240"/>
                    <a:pt x="11614" y="1242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3" name="任意多边形: 形状 1772"/>
            <p:cNvSpPr/>
            <p:nvPr>
              <p:custDataLst>
                <p:tags r:id="rId219"/>
              </p:custDataLst>
            </p:nvPr>
          </p:nvSpPr>
          <p:spPr>
            <a:xfrm>
              <a:off x="3150584" y="4394150"/>
              <a:ext cx="104183" cy="416705"/>
            </a:xfrm>
            <a:custGeom>
              <a:avLst/>
              <a:gdLst>
                <a:gd name="connsiteX0" fmla="*/ 0 w 104183"/>
                <a:gd name="connsiteY0" fmla="*/ 416700 h 416705"/>
                <a:gd name="connsiteX1" fmla="*/ 3048 w 104183"/>
                <a:gd name="connsiteY1" fmla="*/ 412794 h 416705"/>
                <a:gd name="connsiteX2" fmla="*/ 12573 w 104183"/>
                <a:gd name="connsiteY2" fmla="*/ 402317 h 416705"/>
                <a:gd name="connsiteX3" fmla="*/ 43434 w 104183"/>
                <a:gd name="connsiteY3" fmla="*/ 361074 h 416705"/>
                <a:gd name="connsiteX4" fmla="*/ 97441 w 104183"/>
                <a:gd name="connsiteY4" fmla="*/ 202292 h 416705"/>
                <a:gd name="connsiteX5" fmla="*/ 93726 w 104183"/>
                <a:gd name="connsiteY5" fmla="*/ 109423 h 416705"/>
                <a:gd name="connsiteX6" fmla="*/ 69628 w 104183"/>
                <a:gd name="connsiteY6" fmla="*/ 37890 h 416705"/>
                <a:gd name="connsiteX7" fmla="*/ 32099 w 104183"/>
                <a:gd name="connsiteY7" fmla="*/ 4839 h 416705"/>
                <a:gd name="connsiteX8" fmla="*/ 13907 w 104183"/>
                <a:gd name="connsiteY8" fmla="*/ 171 h 416705"/>
                <a:gd name="connsiteX9" fmla="*/ 18860 w 104183"/>
                <a:gd name="connsiteY9" fmla="*/ 171 h 416705"/>
                <a:gd name="connsiteX10" fmla="*/ 32766 w 104183"/>
                <a:gd name="connsiteY10" fmla="*/ 3219 h 416705"/>
                <a:gd name="connsiteX11" fmla="*/ 72581 w 104183"/>
                <a:gd name="connsiteY11" fmla="*/ 36081 h 416705"/>
                <a:gd name="connsiteX12" fmla="*/ 98393 w 104183"/>
                <a:gd name="connsiteY12" fmla="*/ 108280 h 416705"/>
                <a:gd name="connsiteX13" fmla="*/ 102584 w 104183"/>
                <a:gd name="connsiteY13" fmla="*/ 202387 h 416705"/>
                <a:gd name="connsiteX14" fmla="*/ 46101 w 104183"/>
                <a:gd name="connsiteY14" fmla="*/ 362693 h 416705"/>
                <a:gd name="connsiteX15" fmla="*/ 13811 w 104183"/>
                <a:gd name="connsiteY15" fmla="*/ 403555 h 416705"/>
                <a:gd name="connsiteX16" fmla="*/ 4286 w 104183"/>
                <a:gd name="connsiteY16" fmla="*/ 413080 h 416705"/>
                <a:gd name="connsiteX17" fmla="*/ 0 w 104183"/>
                <a:gd name="connsiteY17" fmla="*/ 416700 h 41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183" h="416705">
                  <a:moveTo>
                    <a:pt x="0" y="416700"/>
                  </a:moveTo>
                  <a:cubicBezTo>
                    <a:pt x="878" y="415300"/>
                    <a:pt x="1899" y="413985"/>
                    <a:pt x="3048" y="412794"/>
                  </a:cubicBezTo>
                  <a:lnTo>
                    <a:pt x="12573" y="402317"/>
                  </a:lnTo>
                  <a:cubicBezTo>
                    <a:pt x="23754" y="389258"/>
                    <a:pt x="34064" y="375485"/>
                    <a:pt x="43434" y="361074"/>
                  </a:cubicBezTo>
                  <a:cubicBezTo>
                    <a:pt x="73620" y="313106"/>
                    <a:pt x="92118" y="258718"/>
                    <a:pt x="97441" y="202292"/>
                  </a:cubicBezTo>
                  <a:cubicBezTo>
                    <a:pt x="100446" y="171307"/>
                    <a:pt x="99195" y="140065"/>
                    <a:pt x="93726" y="109423"/>
                  </a:cubicBezTo>
                  <a:cubicBezTo>
                    <a:pt x="90016" y="84334"/>
                    <a:pt x="81855" y="60112"/>
                    <a:pt x="69628" y="37890"/>
                  </a:cubicBezTo>
                  <a:cubicBezTo>
                    <a:pt x="60879" y="23222"/>
                    <a:pt x="47755" y="11668"/>
                    <a:pt x="32099" y="4839"/>
                  </a:cubicBezTo>
                  <a:cubicBezTo>
                    <a:pt x="26187" y="2743"/>
                    <a:pt x="20098" y="1181"/>
                    <a:pt x="13907" y="171"/>
                  </a:cubicBezTo>
                  <a:cubicBezTo>
                    <a:pt x="15550" y="-57"/>
                    <a:pt x="17216" y="-57"/>
                    <a:pt x="18860" y="171"/>
                  </a:cubicBezTo>
                  <a:cubicBezTo>
                    <a:pt x="23614" y="533"/>
                    <a:pt x="28294" y="1562"/>
                    <a:pt x="32766" y="3219"/>
                  </a:cubicBezTo>
                  <a:cubicBezTo>
                    <a:pt x="49297" y="9487"/>
                    <a:pt x="63294" y="21041"/>
                    <a:pt x="72581" y="36081"/>
                  </a:cubicBezTo>
                  <a:cubicBezTo>
                    <a:pt x="85582" y="58340"/>
                    <a:pt x="94335" y="82820"/>
                    <a:pt x="98393" y="108280"/>
                  </a:cubicBezTo>
                  <a:cubicBezTo>
                    <a:pt x="104272" y="139284"/>
                    <a:pt x="105684" y="170983"/>
                    <a:pt x="102584" y="202387"/>
                  </a:cubicBezTo>
                  <a:cubicBezTo>
                    <a:pt x="97117" y="259633"/>
                    <a:pt x="77725" y="314668"/>
                    <a:pt x="46101" y="362693"/>
                  </a:cubicBezTo>
                  <a:cubicBezTo>
                    <a:pt x="36449" y="377152"/>
                    <a:pt x="25651" y="390820"/>
                    <a:pt x="13811" y="403555"/>
                  </a:cubicBezTo>
                  <a:lnTo>
                    <a:pt x="4286" y="413080"/>
                  </a:lnTo>
                  <a:cubicBezTo>
                    <a:pt x="1429" y="415747"/>
                    <a:pt x="191" y="416795"/>
                    <a:pt x="0" y="41670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4" name="任意多边形: 形状 1773"/>
            <p:cNvSpPr/>
            <p:nvPr>
              <p:custDataLst>
                <p:tags r:id="rId220"/>
              </p:custDataLst>
            </p:nvPr>
          </p:nvSpPr>
          <p:spPr>
            <a:xfrm>
              <a:off x="3142487" y="4707218"/>
              <a:ext cx="78866" cy="134397"/>
            </a:xfrm>
            <a:custGeom>
              <a:avLst/>
              <a:gdLst>
                <a:gd name="connsiteX0" fmla="*/ 8096 w 78866"/>
                <a:gd name="connsiteY0" fmla="*/ 102298 h 134397"/>
                <a:gd name="connsiteX1" fmla="*/ 78867 w 78866"/>
                <a:gd name="connsiteY1" fmla="*/ 0 h 134397"/>
                <a:gd name="connsiteX2" fmla="*/ 46958 w 78866"/>
                <a:gd name="connsiteY2" fmla="*/ 134398 h 134397"/>
                <a:gd name="connsiteX3" fmla="*/ 0 w 78866"/>
                <a:gd name="connsiteY3" fmla="*/ 104299 h 134397"/>
              </a:gdLst>
              <a:ahLst/>
              <a:cxnLst>
                <a:cxn ang="0">
                  <a:pos x="connsiteX0" y="connsiteY0"/>
                </a:cxn>
                <a:cxn ang="0">
                  <a:pos x="connsiteX1" y="connsiteY1"/>
                </a:cxn>
                <a:cxn ang="0">
                  <a:pos x="connsiteX2" y="connsiteY2"/>
                </a:cxn>
                <a:cxn ang="0">
                  <a:pos x="connsiteX3" y="connsiteY3"/>
                </a:cxn>
              </a:cxnLst>
              <a:rect l="l" t="t" r="r" b="b"/>
              <a:pathLst>
                <a:path w="78866" h="134397">
                  <a:moveTo>
                    <a:pt x="8096" y="102298"/>
                  </a:moveTo>
                  <a:cubicBezTo>
                    <a:pt x="37979" y="73009"/>
                    <a:pt x="61998" y="38290"/>
                    <a:pt x="78867" y="0"/>
                  </a:cubicBezTo>
                  <a:cubicBezTo>
                    <a:pt x="76066" y="46301"/>
                    <a:pt x="65270" y="91773"/>
                    <a:pt x="46958" y="134398"/>
                  </a:cubicBezTo>
                  <a:lnTo>
                    <a:pt x="0" y="104299"/>
                  </a:lnTo>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5" name="任意多边形: 形状 1774"/>
            <p:cNvSpPr/>
            <p:nvPr>
              <p:custDataLst>
                <p:tags r:id="rId221"/>
              </p:custDataLst>
            </p:nvPr>
          </p:nvSpPr>
          <p:spPr>
            <a:xfrm>
              <a:off x="2849689" y="4629474"/>
              <a:ext cx="1487709" cy="520127"/>
            </a:xfrm>
            <a:custGeom>
              <a:avLst/>
              <a:gdLst>
                <a:gd name="connsiteX0" fmla="*/ 0 w 1487709"/>
                <a:gd name="connsiteY0" fmla="*/ 12021 h 520127"/>
                <a:gd name="connsiteX1" fmla="*/ 92297 w 1487709"/>
                <a:gd name="connsiteY1" fmla="*/ 6020 h 520127"/>
                <a:gd name="connsiteX2" fmla="*/ 176879 w 1487709"/>
                <a:gd name="connsiteY2" fmla="*/ 63170 h 520127"/>
                <a:gd name="connsiteX3" fmla="*/ 378142 w 1487709"/>
                <a:gd name="connsiteY3" fmla="*/ 240526 h 520127"/>
                <a:gd name="connsiteX4" fmla="*/ 623030 w 1487709"/>
                <a:gd name="connsiteY4" fmla="*/ 342062 h 520127"/>
                <a:gd name="connsiteX5" fmla="*/ 901351 w 1487709"/>
                <a:gd name="connsiteY5" fmla="*/ 281007 h 520127"/>
                <a:gd name="connsiteX6" fmla="*/ 1004602 w 1487709"/>
                <a:gd name="connsiteY6" fmla="*/ 250527 h 520127"/>
                <a:gd name="connsiteX7" fmla="*/ 1157002 w 1487709"/>
                <a:gd name="connsiteY7" fmla="*/ 289675 h 520127"/>
                <a:gd name="connsiteX8" fmla="*/ 1270159 w 1487709"/>
                <a:gd name="connsiteY8" fmla="*/ 237954 h 520127"/>
                <a:gd name="connsiteX9" fmla="*/ 1366933 w 1487709"/>
                <a:gd name="connsiteY9" fmla="*/ 155658 h 520127"/>
                <a:gd name="connsiteX10" fmla="*/ 1487710 w 1487709"/>
                <a:gd name="connsiteY10" fmla="*/ 143276 h 520127"/>
                <a:gd name="connsiteX11" fmla="*/ 687610 w 1487709"/>
                <a:gd name="connsiteY11" fmla="*/ 515227 h 520127"/>
                <a:gd name="connsiteX12" fmla="*/ 124873 w 1487709"/>
                <a:gd name="connsiteY12" fmla="*/ 216142 h 520127"/>
                <a:gd name="connsiteX13" fmla="*/ 0 w 1487709"/>
                <a:gd name="connsiteY13" fmla="*/ 12021 h 5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7709" h="520127">
                  <a:moveTo>
                    <a:pt x="0" y="12021"/>
                  </a:moveTo>
                  <a:cubicBezTo>
                    <a:pt x="28900" y="-1581"/>
                    <a:pt x="61879" y="-3724"/>
                    <a:pt x="92297" y="6020"/>
                  </a:cubicBezTo>
                  <a:cubicBezTo>
                    <a:pt x="124968" y="16688"/>
                    <a:pt x="151638" y="40215"/>
                    <a:pt x="176879" y="63170"/>
                  </a:cubicBezTo>
                  <a:cubicBezTo>
                    <a:pt x="242602" y="123940"/>
                    <a:pt x="305753" y="187948"/>
                    <a:pt x="378142" y="240526"/>
                  </a:cubicBezTo>
                  <a:cubicBezTo>
                    <a:pt x="450533" y="293104"/>
                    <a:pt x="533876" y="334157"/>
                    <a:pt x="623030" y="342062"/>
                  </a:cubicBezTo>
                  <a:cubicBezTo>
                    <a:pt x="718280" y="350540"/>
                    <a:pt x="813530" y="320250"/>
                    <a:pt x="901351" y="281007"/>
                  </a:cubicBezTo>
                  <a:cubicBezTo>
                    <a:pt x="934403" y="266148"/>
                    <a:pt x="968026" y="249670"/>
                    <a:pt x="1004602" y="250527"/>
                  </a:cubicBezTo>
                  <a:cubicBezTo>
                    <a:pt x="1057275" y="251670"/>
                    <a:pt x="1104138" y="289389"/>
                    <a:pt x="1157002" y="289675"/>
                  </a:cubicBezTo>
                  <a:cubicBezTo>
                    <a:pt x="1199388" y="289675"/>
                    <a:pt x="1238155" y="265672"/>
                    <a:pt x="1270159" y="237954"/>
                  </a:cubicBezTo>
                  <a:cubicBezTo>
                    <a:pt x="1302163" y="210236"/>
                    <a:pt x="1330738" y="177756"/>
                    <a:pt x="1366933" y="155658"/>
                  </a:cubicBezTo>
                  <a:cubicBezTo>
                    <a:pt x="1403128" y="133560"/>
                    <a:pt x="1450372" y="123083"/>
                    <a:pt x="1487710" y="143276"/>
                  </a:cubicBezTo>
                  <a:cubicBezTo>
                    <a:pt x="1487710" y="143276"/>
                    <a:pt x="1298448" y="570281"/>
                    <a:pt x="687610" y="515227"/>
                  </a:cubicBezTo>
                  <a:cubicBezTo>
                    <a:pt x="417481" y="490938"/>
                    <a:pt x="232886" y="343777"/>
                    <a:pt x="124873" y="216142"/>
                  </a:cubicBezTo>
                  <a:cubicBezTo>
                    <a:pt x="72378" y="155382"/>
                    <a:pt x="30194" y="86430"/>
                    <a:pt x="0" y="12021"/>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6" name="任意多边形: 形状 1775"/>
            <p:cNvSpPr/>
            <p:nvPr>
              <p:custDataLst>
                <p:tags r:id="rId222"/>
              </p:custDataLst>
            </p:nvPr>
          </p:nvSpPr>
          <p:spPr>
            <a:xfrm>
              <a:off x="3430809" y="4428612"/>
              <a:ext cx="158601" cy="259841"/>
            </a:xfrm>
            <a:custGeom>
              <a:avLst/>
              <a:gdLst>
                <a:gd name="connsiteX0" fmla="*/ 476 w 158601"/>
                <a:gd name="connsiteY0" fmla="*/ 286 h 259841"/>
                <a:gd name="connsiteX1" fmla="*/ 78772 w 158601"/>
                <a:gd name="connsiteY1" fmla="*/ 237077 h 259841"/>
                <a:gd name="connsiteX2" fmla="*/ 97250 w 158601"/>
                <a:gd name="connsiteY2" fmla="*/ 259842 h 259841"/>
                <a:gd name="connsiteX3" fmla="*/ 155638 w 158601"/>
                <a:gd name="connsiteY3" fmla="*/ 120587 h 259841"/>
                <a:gd name="connsiteX4" fmla="*/ 156210 w 158601"/>
                <a:gd name="connsiteY4" fmla="*/ 101537 h 259841"/>
                <a:gd name="connsiteX5" fmla="*/ 134398 w 158601"/>
                <a:gd name="connsiteY5" fmla="*/ 103346 h 259841"/>
                <a:gd name="connsiteX6" fmla="*/ 77248 w 158601"/>
                <a:gd name="connsiteY6" fmla="*/ 177070 h 259841"/>
                <a:gd name="connsiteX7" fmla="*/ 0 w 158601"/>
                <a:gd name="connsiteY7" fmla="*/ 0 h 25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601" h="259841">
                  <a:moveTo>
                    <a:pt x="476" y="286"/>
                  </a:moveTo>
                  <a:cubicBezTo>
                    <a:pt x="27051" y="78391"/>
                    <a:pt x="52197" y="158972"/>
                    <a:pt x="78772" y="237077"/>
                  </a:cubicBezTo>
                  <a:cubicBezTo>
                    <a:pt x="82105" y="246602"/>
                    <a:pt x="87154" y="258128"/>
                    <a:pt x="97250" y="259842"/>
                  </a:cubicBezTo>
                  <a:cubicBezTo>
                    <a:pt x="116748" y="213484"/>
                    <a:pt x="136207" y="167069"/>
                    <a:pt x="155638" y="120587"/>
                  </a:cubicBezTo>
                  <a:cubicBezTo>
                    <a:pt x="158210" y="114490"/>
                    <a:pt x="160496" y="106871"/>
                    <a:pt x="156210" y="101537"/>
                  </a:cubicBezTo>
                  <a:cubicBezTo>
                    <a:pt x="151924" y="96203"/>
                    <a:pt x="141065" y="98965"/>
                    <a:pt x="134398" y="103346"/>
                  </a:cubicBezTo>
                  <a:cubicBezTo>
                    <a:pt x="107575" y="120767"/>
                    <a:pt x="87430" y="146752"/>
                    <a:pt x="77248" y="177070"/>
                  </a:cubicBezTo>
                  <a:cubicBezTo>
                    <a:pt x="49340" y="119063"/>
                    <a:pt x="27908" y="58007"/>
                    <a:pt x="0" y="0"/>
                  </a:cubicBezTo>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77" name="任意多边形: 形状 1776"/>
            <p:cNvSpPr/>
            <p:nvPr>
              <p:custDataLst>
                <p:tags r:id="rId223"/>
              </p:custDataLst>
            </p:nvPr>
          </p:nvSpPr>
          <p:spPr>
            <a:xfrm>
              <a:off x="3629120" y="4529863"/>
              <a:ext cx="137636" cy="165639"/>
            </a:xfrm>
            <a:custGeom>
              <a:avLst/>
              <a:gdLst>
                <a:gd name="connsiteX0" fmla="*/ 63627 w 137636"/>
                <a:gd name="connsiteY0" fmla="*/ 101346 h 165639"/>
                <a:gd name="connsiteX1" fmla="*/ 44577 w 137636"/>
                <a:gd name="connsiteY1" fmla="*/ 62389 h 165639"/>
                <a:gd name="connsiteX2" fmla="*/ 27718 w 137636"/>
                <a:gd name="connsiteY2" fmla="*/ 32195 h 165639"/>
                <a:gd name="connsiteX3" fmla="*/ 0 w 137636"/>
                <a:gd name="connsiteY3" fmla="*/ 0 h 165639"/>
                <a:gd name="connsiteX4" fmla="*/ 26860 w 137636"/>
                <a:gd name="connsiteY4" fmla="*/ 71152 h 165639"/>
                <a:gd name="connsiteX5" fmla="*/ 59341 w 137636"/>
                <a:gd name="connsiteY5" fmla="*/ 165640 h 165639"/>
                <a:gd name="connsiteX6" fmla="*/ 118015 w 137636"/>
                <a:gd name="connsiteY6" fmla="*/ 75533 h 165639"/>
                <a:gd name="connsiteX7" fmla="*/ 137636 w 137636"/>
                <a:gd name="connsiteY7" fmla="*/ 32575 h 165639"/>
                <a:gd name="connsiteX8" fmla="*/ 63627 w 137636"/>
                <a:gd name="connsiteY8" fmla="*/ 101346 h 1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36" h="165639">
                  <a:moveTo>
                    <a:pt x="63627" y="101346"/>
                  </a:moveTo>
                  <a:cubicBezTo>
                    <a:pt x="57626" y="86678"/>
                    <a:pt x="51244" y="76771"/>
                    <a:pt x="44577" y="62389"/>
                  </a:cubicBezTo>
                  <a:cubicBezTo>
                    <a:pt x="40215" y="51673"/>
                    <a:pt x="34547" y="41538"/>
                    <a:pt x="27718" y="32195"/>
                  </a:cubicBezTo>
                  <a:cubicBezTo>
                    <a:pt x="19431" y="22003"/>
                    <a:pt x="6191" y="8858"/>
                    <a:pt x="0" y="0"/>
                  </a:cubicBezTo>
                  <a:cubicBezTo>
                    <a:pt x="13525" y="20003"/>
                    <a:pt x="19050" y="48292"/>
                    <a:pt x="26860" y="71152"/>
                  </a:cubicBezTo>
                  <a:cubicBezTo>
                    <a:pt x="37719" y="102584"/>
                    <a:pt x="48549" y="134083"/>
                    <a:pt x="59341" y="165640"/>
                  </a:cubicBezTo>
                  <a:lnTo>
                    <a:pt x="118015" y="75533"/>
                  </a:lnTo>
                  <a:cubicBezTo>
                    <a:pt x="127644" y="62836"/>
                    <a:pt x="134341" y="48168"/>
                    <a:pt x="137636" y="32575"/>
                  </a:cubicBezTo>
                  <a:cubicBezTo>
                    <a:pt x="114719" y="57312"/>
                    <a:pt x="89973" y="80296"/>
                    <a:pt x="63627" y="101346"/>
                  </a:cubicBez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778" name="图形 1456"/>
          <p:cNvGrpSpPr/>
          <p:nvPr/>
        </p:nvGrpSpPr>
        <p:grpSpPr>
          <a:xfrm>
            <a:off x="8559939" y="4708821"/>
            <a:ext cx="1183862" cy="1213000"/>
            <a:chOff x="7787777" y="4602642"/>
            <a:chExt cx="1312907" cy="1345221"/>
          </a:xfrm>
        </p:grpSpPr>
        <p:sp>
          <p:nvSpPr>
            <p:cNvPr id="1779" name="任意多边形: 形状 1778"/>
            <p:cNvSpPr/>
            <p:nvPr>
              <p:custDataLst>
                <p:tags r:id="rId224"/>
              </p:custDataLst>
            </p:nvPr>
          </p:nvSpPr>
          <p:spPr>
            <a:xfrm>
              <a:off x="7787777" y="4602642"/>
              <a:ext cx="1312907" cy="1345221"/>
            </a:xfrm>
            <a:custGeom>
              <a:avLst/>
              <a:gdLst>
                <a:gd name="connsiteX0" fmla="*/ 1257258 w 1312907"/>
                <a:gd name="connsiteY0" fmla="*/ 349083 h 1345221"/>
                <a:gd name="connsiteX1" fmla="*/ 1074283 w 1312907"/>
                <a:gd name="connsiteY1" fmla="*/ 163917 h 1345221"/>
                <a:gd name="connsiteX2" fmla="*/ 774531 w 1312907"/>
                <a:gd name="connsiteY2" fmla="*/ 13993 h 1345221"/>
                <a:gd name="connsiteX3" fmla="*/ 448967 w 1312907"/>
                <a:gd name="connsiteY3" fmla="*/ 56379 h 1345221"/>
                <a:gd name="connsiteX4" fmla="*/ 187505 w 1312907"/>
                <a:gd name="connsiteY4" fmla="*/ 387754 h 1345221"/>
                <a:gd name="connsiteX5" fmla="*/ 36915 w 1312907"/>
                <a:gd name="connsiteY5" fmla="*/ 600447 h 1345221"/>
                <a:gd name="connsiteX6" fmla="*/ 122640 w 1312907"/>
                <a:gd name="connsiteY6" fmla="*/ 1097176 h 1345221"/>
                <a:gd name="connsiteX7" fmla="*/ 485066 w 1312907"/>
                <a:gd name="connsiteY7" fmla="*/ 1320728 h 1345221"/>
                <a:gd name="connsiteX8" fmla="*/ 635466 w 1312907"/>
                <a:gd name="connsiteY8" fmla="*/ 1345207 h 1345221"/>
                <a:gd name="connsiteX9" fmla="*/ 886736 w 1312907"/>
                <a:gd name="connsiteY9" fmla="*/ 1304821 h 1345221"/>
                <a:gd name="connsiteX10" fmla="*/ 1070949 w 1312907"/>
                <a:gd name="connsiteY10" fmla="*/ 1190521 h 1345221"/>
                <a:gd name="connsiteX11" fmla="*/ 1312884 w 1312907"/>
                <a:gd name="connsiteY11" fmla="*/ 600447 h 1345221"/>
                <a:gd name="connsiteX12" fmla="*/ 1257258 w 1312907"/>
                <a:gd name="connsiteY12" fmla="*/ 349083 h 134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2907" h="1345221">
                  <a:moveTo>
                    <a:pt x="1257258" y="349083"/>
                  </a:moveTo>
                  <a:cubicBezTo>
                    <a:pt x="1214395" y="272883"/>
                    <a:pt x="1145339" y="214875"/>
                    <a:pt x="1074283" y="163917"/>
                  </a:cubicBezTo>
                  <a:cubicBezTo>
                    <a:pt x="982938" y="98289"/>
                    <a:pt x="883783" y="40092"/>
                    <a:pt x="774531" y="13993"/>
                  </a:cubicBezTo>
                  <a:cubicBezTo>
                    <a:pt x="665280" y="-12105"/>
                    <a:pt x="544026" y="-3723"/>
                    <a:pt x="448967" y="56379"/>
                  </a:cubicBezTo>
                  <a:cubicBezTo>
                    <a:pt x="329047" y="132579"/>
                    <a:pt x="270659" y="272787"/>
                    <a:pt x="187505" y="387754"/>
                  </a:cubicBezTo>
                  <a:cubicBezTo>
                    <a:pt x="136547" y="458334"/>
                    <a:pt x="74063" y="521676"/>
                    <a:pt x="36915" y="600447"/>
                  </a:cubicBezTo>
                  <a:cubicBezTo>
                    <a:pt x="-39285" y="760944"/>
                    <a:pt x="8911" y="961159"/>
                    <a:pt x="122640" y="1097176"/>
                  </a:cubicBezTo>
                  <a:cubicBezTo>
                    <a:pt x="216842" y="1209286"/>
                    <a:pt x="344858" y="1275103"/>
                    <a:pt x="485066" y="1320728"/>
                  </a:cubicBezTo>
                  <a:cubicBezTo>
                    <a:pt x="533929" y="1340445"/>
                    <a:pt x="600319" y="1345017"/>
                    <a:pt x="635466" y="1345207"/>
                  </a:cubicBezTo>
                  <a:cubicBezTo>
                    <a:pt x="736336" y="1345779"/>
                    <a:pt x="825966" y="1329586"/>
                    <a:pt x="886736" y="1304821"/>
                  </a:cubicBezTo>
                  <a:cubicBezTo>
                    <a:pt x="954078" y="1277256"/>
                    <a:pt x="1016342" y="1238622"/>
                    <a:pt x="1070949" y="1190521"/>
                  </a:cubicBezTo>
                  <a:cubicBezTo>
                    <a:pt x="1237541" y="1047646"/>
                    <a:pt x="1312313" y="820094"/>
                    <a:pt x="1312884" y="600447"/>
                  </a:cubicBezTo>
                  <a:cubicBezTo>
                    <a:pt x="1313551" y="513960"/>
                    <a:pt x="1299835" y="424902"/>
                    <a:pt x="1257258" y="349083"/>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0" name="任意多边形: 形状 1779"/>
            <p:cNvSpPr/>
            <p:nvPr>
              <p:custDataLst>
                <p:tags r:id="rId225"/>
              </p:custDataLst>
            </p:nvPr>
          </p:nvSpPr>
          <p:spPr>
            <a:xfrm>
              <a:off x="7973663" y="4824756"/>
              <a:ext cx="971550" cy="971550"/>
            </a:xfrm>
            <a:custGeom>
              <a:avLst/>
              <a:gdLst>
                <a:gd name="connsiteX0" fmla="*/ 485775 w 971550"/>
                <a:gd name="connsiteY0" fmla="*/ 971550 h 971550"/>
                <a:gd name="connsiteX1" fmla="*/ 0 w 971550"/>
                <a:gd name="connsiteY1" fmla="*/ 485775 h 971550"/>
                <a:gd name="connsiteX2" fmla="*/ 485775 w 971550"/>
                <a:gd name="connsiteY2" fmla="*/ 0 h 971550"/>
                <a:gd name="connsiteX3" fmla="*/ 971550 w 971550"/>
                <a:gd name="connsiteY3" fmla="*/ 485775 h 971550"/>
                <a:gd name="connsiteX4" fmla="*/ 485775 w 971550"/>
                <a:gd name="connsiteY4" fmla="*/ 971550 h 971550"/>
                <a:gd name="connsiteX5" fmla="*/ 485775 w 971550"/>
                <a:gd name="connsiteY5" fmla="*/ 95250 h 971550"/>
                <a:gd name="connsiteX6" fmla="*/ 95250 w 971550"/>
                <a:gd name="connsiteY6" fmla="*/ 485775 h 971550"/>
                <a:gd name="connsiteX7" fmla="*/ 485775 w 971550"/>
                <a:gd name="connsiteY7" fmla="*/ 876300 h 971550"/>
                <a:gd name="connsiteX8" fmla="*/ 876300 w 971550"/>
                <a:gd name="connsiteY8" fmla="*/ 485775 h 971550"/>
                <a:gd name="connsiteX9" fmla="*/ 485775 w 971550"/>
                <a:gd name="connsiteY9" fmla="*/ 95345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550" h="971550">
                  <a:moveTo>
                    <a:pt x="485775" y="971550"/>
                  </a:moveTo>
                  <a:cubicBezTo>
                    <a:pt x="217494" y="971550"/>
                    <a:pt x="0" y="754066"/>
                    <a:pt x="0" y="485775"/>
                  </a:cubicBezTo>
                  <a:cubicBezTo>
                    <a:pt x="0" y="217484"/>
                    <a:pt x="217494" y="0"/>
                    <a:pt x="485775" y="0"/>
                  </a:cubicBezTo>
                  <a:cubicBezTo>
                    <a:pt x="754066" y="0"/>
                    <a:pt x="971550" y="217484"/>
                    <a:pt x="971550" y="485775"/>
                  </a:cubicBezTo>
                  <a:cubicBezTo>
                    <a:pt x="971283" y="753951"/>
                    <a:pt x="753951" y="971283"/>
                    <a:pt x="485775" y="971550"/>
                  </a:cubicBezTo>
                  <a:close/>
                  <a:moveTo>
                    <a:pt x="485775" y="95250"/>
                  </a:moveTo>
                  <a:cubicBezTo>
                    <a:pt x="270091" y="95250"/>
                    <a:pt x="95250" y="270091"/>
                    <a:pt x="95250" y="485775"/>
                  </a:cubicBezTo>
                  <a:cubicBezTo>
                    <a:pt x="95250" y="701459"/>
                    <a:pt x="270091" y="876300"/>
                    <a:pt x="485775" y="876300"/>
                  </a:cubicBezTo>
                  <a:cubicBezTo>
                    <a:pt x="701459" y="876300"/>
                    <a:pt x="876300" y="701459"/>
                    <a:pt x="876300" y="485775"/>
                  </a:cubicBezTo>
                  <a:cubicBezTo>
                    <a:pt x="876252" y="270129"/>
                    <a:pt x="701421" y="95345"/>
                    <a:pt x="485775" y="95345"/>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1" name="任意多边形: 形状 1780"/>
            <p:cNvSpPr/>
            <p:nvPr>
              <p:custDataLst>
                <p:tags r:id="rId226"/>
              </p:custDataLst>
            </p:nvPr>
          </p:nvSpPr>
          <p:spPr>
            <a:xfrm>
              <a:off x="8095894" y="4829329"/>
              <a:ext cx="631291" cy="905352"/>
            </a:xfrm>
            <a:custGeom>
              <a:avLst/>
              <a:gdLst>
                <a:gd name="connsiteX0" fmla="*/ 150088 w 631291"/>
                <a:gd name="connsiteY0" fmla="*/ 0 h 905352"/>
                <a:gd name="connsiteX1" fmla="*/ 147707 w 631291"/>
                <a:gd name="connsiteY1" fmla="*/ 291274 h 905352"/>
                <a:gd name="connsiteX2" fmla="*/ 147231 w 631291"/>
                <a:gd name="connsiteY2" fmla="*/ 291274 h 905352"/>
                <a:gd name="connsiteX3" fmla="*/ 32169 w 631291"/>
                <a:gd name="connsiteY3" fmla="*/ 357949 h 905352"/>
                <a:gd name="connsiteX4" fmla="*/ 12453 w 631291"/>
                <a:gd name="connsiteY4" fmla="*/ 399764 h 905352"/>
                <a:gd name="connsiteX5" fmla="*/ 7119 w 631291"/>
                <a:gd name="connsiteY5" fmla="*/ 617125 h 905352"/>
                <a:gd name="connsiteX6" fmla="*/ 143517 w 631291"/>
                <a:gd name="connsiteY6" fmla="*/ 786384 h 905352"/>
                <a:gd name="connsiteX7" fmla="*/ 143517 w 631291"/>
                <a:gd name="connsiteY7" fmla="*/ 831532 h 905352"/>
                <a:gd name="connsiteX8" fmla="*/ 213135 w 631291"/>
                <a:gd name="connsiteY8" fmla="*/ 902494 h 905352"/>
                <a:gd name="connsiteX9" fmla="*/ 213239 w 631291"/>
                <a:gd name="connsiteY9" fmla="*/ 902494 h 905352"/>
                <a:gd name="connsiteX10" fmla="*/ 553377 w 631291"/>
                <a:gd name="connsiteY10" fmla="*/ 905351 h 905352"/>
                <a:gd name="connsiteX11" fmla="*/ 624243 w 631291"/>
                <a:gd name="connsiteY11" fmla="*/ 835628 h 905352"/>
                <a:gd name="connsiteX12" fmla="*/ 631292 w 631291"/>
                <a:gd name="connsiteY12" fmla="*/ 4286 h 905352"/>
                <a:gd name="connsiteX13" fmla="*/ 61792 w 631291"/>
                <a:gd name="connsiteY13" fmla="*/ 585216 h 905352"/>
                <a:gd name="connsiteX14" fmla="*/ 79032 w 631291"/>
                <a:gd name="connsiteY14" fmla="*/ 381095 h 905352"/>
                <a:gd name="connsiteX15" fmla="*/ 147231 w 631291"/>
                <a:gd name="connsiteY15" fmla="*/ 343948 h 905352"/>
                <a:gd name="connsiteX16" fmla="*/ 143993 w 631291"/>
                <a:gd name="connsiteY16" fmla="*/ 721328 h 905352"/>
                <a:gd name="connsiteX17" fmla="*/ 61792 w 631291"/>
                <a:gd name="connsiteY17" fmla="*/ 585216 h 90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1291" h="905352">
                  <a:moveTo>
                    <a:pt x="150088" y="0"/>
                  </a:moveTo>
                  <a:lnTo>
                    <a:pt x="147707" y="291274"/>
                  </a:lnTo>
                  <a:lnTo>
                    <a:pt x="147231" y="291274"/>
                  </a:lnTo>
                  <a:cubicBezTo>
                    <a:pt x="101168" y="296199"/>
                    <a:pt x="59344" y="320430"/>
                    <a:pt x="32169" y="357949"/>
                  </a:cubicBezTo>
                  <a:cubicBezTo>
                    <a:pt x="22968" y="370484"/>
                    <a:pt x="16272" y="384686"/>
                    <a:pt x="12453" y="399764"/>
                  </a:cubicBezTo>
                  <a:cubicBezTo>
                    <a:pt x="-2216" y="461010"/>
                    <a:pt x="-3835" y="564928"/>
                    <a:pt x="7119" y="617125"/>
                  </a:cubicBezTo>
                  <a:cubicBezTo>
                    <a:pt x="17405" y="666559"/>
                    <a:pt x="57125" y="774668"/>
                    <a:pt x="143517" y="786384"/>
                  </a:cubicBezTo>
                  <a:lnTo>
                    <a:pt x="143517" y="831532"/>
                  </a:lnTo>
                  <a:cubicBezTo>
                    <a:pt x="143145" y="870356"/>
                    <a:pt x="174320" y="902122"/>
                    <a:pt x="213135" y="902494"/>
                  </a:cubicBezTo>
                  <a:cubicBezTo>
                    <a:pt x="213173" y="902494"/>
                    <a:pt x="213211" y="902494"/>
                    <a:pt x="213239" y="902494"/>
                  </a:cubicBezTo>
                  <a:lnTo>
                    <a:pt x="553377" y="905351"/>
                  </a:lnTo>
                  <a:cubicBezTo>
                    <a:pt x="592182" y="905618"/>
                    <a:pt x="623872" y="874433"/>
                    <a:pt x="624243" y="835628"/>
                  </a:cubicBezTo>
                  <a:lnTo>
                    <a:pt x="631292" y="4286"/>
                  </a:lnTo>
                  <a:close/>
                  <a:moveTo>
                    <a:pt x="61792" y="585216"/>
                  </a:moveTo>
                  <a:cubicBezTo>
                    <a:pt x="48457" y="498062"/>
                    <a:pt x="65888" y="406908"/>
                    <a:pt x="79032" y="381095"/>
                  </a:cubicBezTo>
                  <a:cubicBezTo>
                    <a:pt x="89986" y="359283"/>
                    <a:pt x="133610" y="347186"/>
                    <a:pt x="147231" y="343948"/>
                  </a:cubicBezTo>
                  <a:lnTo>
                    <a:pt x="143993" y="721328"/>
                  </a:lnTo>
                  <a:cubicBezTo>
                    <a:pt x="117799" y="710089"/>
                    <a:pt x="76556" y="677894"/>
                    <a:pt x="61792" y="585216"/>
                  </a:cubicBezTo>
                  <a:close/>
                </a:path>
              </a:pathLst>
            </a:custGeom>
            <a:solidFill>
              <a:srgbClr val="FAFAF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2" name="任意多边形: 形状 1781"/>
            <p:cNvSpPr/>
            <p:nvPr>
              <p:custDataLst>
                <p:tags r:id="rId227"/>
              </p:custDataLst>
            </p:nvPr>
          </p:nvSpPr>
          <p:spPr>
            <a:xfrm>
              <a:off x="8095894" y="4829329"/>
              <a:ext cx="631291" cy="905352"/>
            </a:xfrm>
            <a:custGeom>
              <a:avLst/>
              <a:gdLst>
                <a:gd name="connsiteX0" fmla="*/ 150088 w 631291"/>
                <a:gd name="connsiteY0" fmla="*/ 0 h 905352"/>
                <a:gd name="connsiteX1" fmla="*/ 147707 w 631291"/>
                <a:gd name="connsiteY1" fmla="*/ 291274 h 905352"/>
                <a:gd name="connsiteX2" fmla="*/ 147231 w 631291"/>
                <a:gd name="connsiteY2" fmla="*/ 291274 h 905352"/>
                <a:gd name="connsiteX3" fmla="*/ 32169 w 631291"/>
                <a:gd name="connsiteY3" fmla="*/ 357949 h 905352"/>
                <a:gd name="connsiteX4" fmla="*/ 12453 w 631291"/>
                <a:gd name="connsiteY4" fmla="*/ 399764 h 905352"/>
                <a:gd name="connsiteX5" fmla="*/ 7119 w 631291"/>
                <a:gd name="connsiteY5" fmla="*/ 617125 h 905352"/>
                <a:gd name="connsiteX6" fmla="*/ 143517 w 631291"/>
                <a:gd name="connsiteY6" fmla="*/ 786384 h 905352"/>
                <a:gd name="connsiteX7" fmla="*/ 143517 w 631291"/>
                <a:gd name="connsiteY7" fmla="*/ 831532 h 905352"/>
                <a:gd name="connsiteX8" fmla="*/ 213135 w 631291"/>
                <a:gd name="connsiteY8" fmla="*/ 902494 h 905352"/>
                <a:gd name="connsiteX9" fmla="*/ 213239 w 631291"/>
                <a:gd name="connsiteY9" fmla="*/ 902494 h 905352"/>
                <a:gd name="connsiteX10" fmla="*/ 553377 w 631291"/>
                <a:gd name="connsiteY10" fmla="*/ 905351 h 905352"/>
                <a:gd name="connsiteX11" fmla="*/ 624243 w 631291"/>
                <a:gd name="connsiteY11" fmla="*/ 835628 h 905352"/>
                <a:gd name="connsiteX12" fmla="*/ 631292 w 631291"/>
                <a:gd name="connsiteY12" fmla="*/ 4286 h 905352"/>
                <a:gd name="connsiteX13" fmla="*/ 61792 w 631291"/>
                <a:gd name="connsiteY13" fmla="*/ 585216 h 905352"/>
                <a:gd name="connsiteX14" fmla="*/ 79032 w 631291"/>
                <a:gd name="connsiteY14" fmla="*/ 381095 h 905352"/>
                <a:gd name="connsiteX15" fmla="*/ 147231 w 631291"/>
                <a:gd name="connsiteY15" fmla="*/ 343948 h 905352"/>
                <a:gd name="connsiteX16" fmla="*/ 143993 w 631291"/>
                <a:gd name="connsiteY16" fmla="*/ 721328 h 905352"/>
                <a:gd name="connsiteX17" fmla="*/ 61792 w 631291"/>
                <a:gd name="connsiteY17" fmla="*/ 585216 h 90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1291" h="905352">
                  <a:moveTo>
                    <a:pt x="150088" y="0"/>
                  </a:moveTo>
                  <a:lnTo>
                    <a:pt x="147707" y="291274"/>
                  </a:lnTo>
                  <a:lnTo>
                    <a:pt x="147231" y="291274"/>
                  </a:lnTo>
                  <a:cubicBezTo>
                    <a:pt x="101168" y="296199"/>
                    <a:pt x="59344" y="320430"/>
                    <a:pt x="32169" y="357949"/>
                  </a:cubicBezTo>
                  <a:cubicBezTo>
                    <a:pt x="22968" y="370484"/>
                    <a:pt x="16272" y="384686"/>
                    <a:pt x="12453" y="399764"/>
                  </a:cubicBezTo>
                  <a:cubicBezTo>
                    <a:pt x="-2216" y="461010"/>
                    <a:pt x="-3835" y="564928"/>
                    <a:pt x="7119" y="617125"/>
                  </a:cubicBezTo>
                  <a:cubicBezTo>
                    <a:pt x="17405" y="666559"/>
                    <a:pt x="57125" y="774668"/>
                    <a:pt x="143517" y="786384"/>
                  </a:cubicBezTo>
                  <a:lnTo>
                    <a:pt x="143517" y="831532"/>
                  </a:lnTo>
                  <a:cubicBezTo>
                    <a:pt x="143145" y="870356"/>
                    <a:pt x="174320" y="902122"/>
                    <a:pt x="213135" y="902494"/>
                  </a:cubicBezTo>
                  <a:cubicBezTo>
                    <a:pt x="213173" y="902494"/>
                    <a:pt x="213211" y="902494"/>
                    <a:pt x="213239" y="902494"/>
                  </a:cubicBezTo>
                  <a:lnTo>
                    <a:pt x="553377" y="905351"/>
                  </a:lnTo>
                  <a:cubicBezTo>
                    <a:pt x="592182" y="905618"/>
                    <a:pt x="623872" y="874433"/>
                    <a:pt x="624243" y="835628"/>
                  </a:cubicBezTo>
                  <a:lnTo>
                    <a:pt x="631292" y="4286"/>
                  </a:lnTo>
                  <a:close/>
                  <a:moveTo>
                    <a:pt x="61792" y="585216"/>
                  </a:moveTo>
                  <a:cubicBezTo>
                    <a:pt x="48457" y="498062"/>
                    <a:pt x="65888" y="406908"/>
                    <a:pt x="79032" y="381095"/>
                  </a:cubicBezTo>
                  <a:cubicBezTo>
                    <a:pt x="89986" y="359283"/>
                    <a:pt x="133610" y="347186"/>
                    <a:pt x="147231" y="343948"/>
                  </a:cubicBezTo>
                  <a:lnTo>
                    <a:pt x="143993" y="721328"/>
                  </a:lnTo>
                  <a:cubicBezTo>
                    <a:pt x="117799" y="710089"/>
                    <a:pt x="76556" y="677894"/>
                    <a:pt x="61792" y="585216"/>
                  </a:cubicBezTo>
                  <a:close/>
                </a:path>
              </a:pathLst>
            </a:custGeom>
            <a:no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3" name="任意多边形: 形状 1782"/>
            <p:cNvSpPr/>
            <p:nvPr>
              <p:custDataLst>
                <p:tags r:id="rId228"/>
              </p:custDataLst>
            </p:nvPr>
          </p:nvSpPr>
          <p:spPr>
            <a:xfrm>
              <a:off x="8151530" y="5170323"/>
              <a:ext cx="93975" cy="383381"/>
            </a:xfrm>
            <a:custGeom>
              <a:avLst/>
              <a:gdLst>
                <a:gd name="connsiteX0" fmla="*/ 6155 w 93975"/>
                <a:gd name="connsiteY0" fmla="*/ 244221 h 383381"/>
                <a:gd name="connsiteX1" fmla="*/ 7012 w 93975"/>
                <a:gd name="connsiteY1" fmla="*/ 247079 h 383381"/>
                <a:gd name="connsiteX2" fmla="*/ 8822 w 93975"/>
                <a:gd name="connsiteY2" fmla="*/ 255651 h 383381"/>
                <a:gd name="connsiteX3" fmla="*/ 17204 w 93975"/>
                <a:gd name="connsiteY3" fmla="*/ 287750 h 383381"/>
                <a:gd name="connsiteX4" fmla="*/ 39112 w 93975"/>
                <a:gd name="connsiteY4" fmla="*/ 334613 h 383381"/>
                <a:gd name="connsiteX5" fmla="*/ 89213 w 93975"/>
                <a:gd name="connsiteY5" fmla="*/ 378428 h 383381"/>
                <a:gd name="connsiteX6" fmla="*/ 86451 w 93975"/>
                <a:gd name="connsiteY6" fmla="*/ 380238 h 383381"/>
                <a:gd name="connsiteX7" fmla="*/ 87975 w 93975"/>
                <a:gd name="connsiteY7" fmla="*/ 131254 h 383381"/>
                <a:gd name="connsiteX8" fmla="*/ 89213 w 93975"/>
                <a:gd name="connsiteY8" fmla="*/ 2953 h 383381"/>
                <a:gd name="connsiteX9" fmla="*/ 92166 w 93975"/>
                <a:gd name="connsiteY9" fmla="*/ 5239 h 383381"/>
                <a:gd name="connsiteX10" fmla="*/ 37683 w 93975"/>
                <a:gd name="connsiteY10" fmla="*/ 27622 h 383381"/>
                <a:gd name="connsiteX11" fmla="*/ 28158 w 93975"/>
                <a:gd name="connsiteY11" fmla="*/ 37147 h 383381"/>
                <a:gd name="connsiteX12" fmla="*/ 22253 w 93975"/>
                <a:gd name="connsiteY12" fmla="*/ 48959 h 383381"/>
                <a:gd name="connsiteX13" fmla="*/ 14823 w 93975"/>
                <a:gd name="connsiteY13" fmla="*/ 74390 h 383381"/>
                <a:gd name="connsiteX14" fmla="*/ 4631 w 93975"/>
                <a:gd name="connsiteY14" fmla="*/ 223076 h 383381"/>
                <a:gd name="connsiteX15" fmla="*/ 6155 w 93975"/>
                <a:gd name="connsiteY15" fmla="*/ 238887 h 383381"/>
                <a:gd name="connsiteX16" fmla="*/ 6155 w 93975"/>
                <a:gd name="connsiteY16" fmla="*/ 244316 h 383381"/>
                <a:gd name="connsiteX17" fmla="*/ 5108 w 93975"/>
                <a:gd name="connsiteY17" fmla="*/ 238982 h 383381"/>
                <a:gd name="connsiteX18" fmla="*/ 2821 w 93975"/>
                <a:gd name="connsiteY18" fmla="*/ 223266 h 383381"/>
                <a:gd name="connsiteX19" fmla="*/ 155 w 93975"/>
                <a:gd name="connsiteY19" fmla="*/ 163735 h 383381"/>
                <a:gd name="connsiteX20" fmla="*/ 10632 w 93975"/>
                <a:gd name="connsiteY20" fmla="*/ 73533 h 383381"/>
                <a:gd name="connsiteX21" fmla="*/ 17966 w 93975"/>
                <a:gd name="connsiteY21" fmla="*/ 47530 h 383381"/>
                <a:gd name="connsiteX22" fmla="*/ 24348 w 93975"/>
                <a:gd name="connsiteY22" fmla="*/ 34576 h 383381"/>
                <a:gd name="connsiteX23" fmla="*/ 35016 w 93975"/>
                <a:gd name="connsiteY23" fmla="*/ 24194 h 383381"/>
                <a:gd name="connsiteX24" fmla="*/ 91023 w 93975"/>
                <a:gd name="connsiteY24" fmla="*/ 762 h 383381"/>
                <a:gd name="connsiteX25" fmla="*/ 93976 w 93975"/>
                <a:gd name="connsiteY25" fmla="*/ 0 h 383381"/>
                <a:gd name="connsiteX26" fmla="*/ 93976 w 93975"/>
                <a:gd name="connsiteY26" fmla="*/ 3048 h 383381"/>
                <a:gd name="connsiteX27" fmla="*/ 93023 w 93975"/>
                <a:gd name="connsiteY27" fmla="*/ 131445 h 383381"/>
                <a:gd name="connsiteX28" fmla="*/ 90356 w 93975"/>
                <a:gd name="connsiteY28" fmla="*/ 380429 h 383381"/>
                <a:gd name="connsiteX29" fmla="*/ 90356 w 93975"/>
                <a:gd name="connsiteY29" fmla="*/ 383381 h 383381"/>
                <a:gd name="connsiteX30" fmla="*/ 87594 w 93975"/>
                <a:gd name="connsiteY30" fmla="*/ 382238 h 383381"/>
                <a:gd name="connsiteX31" fmla="*/ 36445 w 93975"/>
                <a:gd name="connsiteY31" fmla="*/ 336423 h 383381"/>
                <a:gd name="connsiteX32" fmla="*/ 15109 w 93975"/>
                <a:gd name="connsiteY32" fmla="*/ 288798 h 383381"/>
                <a:gd name="connsiteX33" fmla="*/ 6155 w 93975"/>
                <a:gd name="connsiteY33" fmla="*/ 244221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975" h="383381">
                  <a:moveTo>
                    <a:pt x="6155" y="244221"/>
                  </a:moveTo>
                  <a:cubicBezTo>
                    <a:pt x="6555" y="245135"/>
                    <a:pt x="6841" y="246097"/>
                    <a:pt x="7012" y="247079"/>
                  </a:cubicBezTo>
                  <a:lnTo>
                    <a:pt x="8822" y="255651"/>
                  </a:lnTo>
                  <a:cubicBezTo>
                    <a:pt x="11080" y="266481"/>
                    <a:pt x="13871" y="277196"/>
                    <a:pt x="17204" y="287750"/>
                  </a:cubicBezTo>
                  <a:cubicBezTo>
                    <a:pt x="22481" y="304238"/>
                    <a:pt x="29844" y="319983"/>
                    <a:pt x="39112" y="334613"/>
                  </a:cubicBezTo>
                  <a:cubicBezTo>
                    <a:pt x="51142" y="353825"/>
                    <a:pt x="68563" y="369065"/>
                    <a:pt x="89213" y="378428"/>
                  </a:cubicBezTo>
                  <a:lnTo>
                    <a:pt x="86451" y="380238"/>
                  </a:lnTo>
                  <a:cubicBezTo>
                    <a:pt x="86451" y="311563"/>
                    <a:pt x="87403" y="225076"/>
                    <a:pt x="87975" y="131254"/>
                  </a:cubicBezTo>
                  <a:cubicBezTo>
                    <a:pt x="88452" y="86201"/>
                    <a:pt x="88832" y="42767"/>
                    <a:pt x="89213" y="2953"/>
                  </a:cubicBezTo>
                  <a:lnTo>
                    <a:pt x="92166" y="5239"/>
                  </a:lnTo>
                  <a:cubicBezTo>
                    <a:pt x="72792" y="9325"/>
                    <a:pt x="54333" y="16916"/>
                    <a:pt x="37683" y="27622"/>
                  </a:cubicBezTo>
                  <a:cubicBezTo>
                    <a:pt x="34101" y="30366"/>
                    <a:pt x="30901" y="33566"/>
                    <a:pt x="28158" y="37147"/>
                  </a:cubicBezTo>
                  <a:cubicBezTo>
                    <a:pt x="25653" y="40796"/>
                    <a:pt x="23663" y="44768"/>
                    <a:pt x="22253" y="48959"/>
                  </a:cubicBezTo>
                  <a:cubicBezTo>
                    <a:pt x="19176" y="57245"/>
                    <a:pt x="16700" y="65751"/>
                    <a:pt x="14823" y="74390"/>
                  </a:cubicBezTo>
                  <a:cubicBezTo>
                    <a:pt x="4098" y="123177"/>
                    <a:pt x="659" y="173279"/>
                    <a:pt x="4631" y="223076"/>
                  </a:cubicBezTo>
                  <a:cubicBezTo>
                    <a:pt x="4631" y="230029"/>
                    <a:pt x="5869" y="235268"/>
                    <a:pt x="6155" y="238887"/>
                  </a:cubicBezTo>
                  <a:cubicBezTo>
                    <a:pt x="6346" y="240687"/>
                    <a:pt x="6346" y="242516"/>
                    <a:pt x="6155" y="244316"/>
                  </a:cubicBezTo>
                  <a:cubicBezTo>
                    <a:pt x="5669" y="242564"/>
                    <a:pt x="5317" y="240782"/>
                    <a:pt x="5108" y="238982"/>
                  </a:cubicBezTo>
                  <a:cubicBezTo>
                    <a:pt x="4536" y="235363"/>
                    <a:pt x="3488" y="230124"/>
                    <a:pt x="2821" y="223266"/>
                  </a:cubicBezTo>
                  <a:cubicBezTo>
                    <a:pt x="498" y="203511"/>
                    <a:pt x="-388" y="183614"/>
                    <a:pt x="155" y="163735"/>
                  </a:cubicBezTo>
                  <a:cubicBezTo>
                    <a:pt x="726" y="133398"/>
                    <a:pt x="4241" y="103194"/>
                    <a:pt x="10632" y="73533"/>
                  </a:cubicBezTo>
                  <a:cubicBezTo>
                    <a:pt x="12480" y="64713"/>
                    <a:pt x="14928" y="56017"/>
                    <a:pt x="17966" y="47530"/>
                  </a:cubicBezTo>
                  <a:cubicBezTo>
                    <a:pt x="19490" y="42939"/>
                    <a:pt x="21634" y="38576"/>
                    <a:pt x="24348" y="34576"/>
                  </a:cubicBezTo>
                  <a:cubicBezTo>
                    <a:pt x="27444" y="30671"/>
                    <a:pt x="31025" y="27184"/>
                    <a:pt x="35016" y="24194"/>
                  </a:cubicBezTo>
                  <a:cubicBezTo>
                    <a:pt x="52085" y="13002"/>
                    <a:pt x="71068" y="5058"/>
                    <a:pt x="91023" y="762"/>
                  </a:cubicBezTo>
                  <a:lnTo>
                    <a:pt x="93976" y="0"/>
                  </a:lnTo>
                  <a:lnTo>
                    <a:pt x="93976" y="3048"/>
                  </a:lnTo>
                  <a:cubicBezTo>
                    <a:pt x="93976" y="42958"/>
                    <a:pt x="93309" y="86296"/>
                    <a:pt x="93023" y="131445"/>
                  </a:cubicBezTo>
                  <a:cubicBezTo>
                    <a:pt x="91976" y="225171"/>
                    <a:pt x="91118" y="311658"/>
                    <a:pt x="90356" y="380429"/>
                  </a:cubicBezTo>
                  <a:lnTo>
                    <a:pt x="90356" y="383381"/>
                  </a:lnTo>
                  <a:lnTo>
                    <a:pt x="87594" y="382238"/>
                  </a:lnTo>
                  <a:cubicBezTo>
                    <a:pt x="66420" y="372304"/>
                    <a:pt x="48637" y="356378"/>
                    <a:pt x="36445" y="336423"/>
                  </a:cubicBezTo>
                  <a:cubicBezTo>
                    <a:pt x="27244" y="321564"/>
                    <a:pt x="20071" y="305553"/>
                    <a:pt x="15109" y="288798"/>
                  </a:cubicBezTo>
                  <a:cubicBezTo>
                    <a:pt x="10699" y="274263"/>
                    <a:pt x="7698" y="259337"/>
                    <a:pt x="6155" y="24422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4" name="任意多边形: 形状 1783"/>
            <p:cNvSpPr/>
            <p:nvPr>
              <p:custDataLst>
                <p:tags r:id="rId229"/>
              </p:custDataLst>
            </p:nvPr>
          </p:nvSpPr>
          <p:spPr>
            <a:xfrm>
              <a:off x="8093224" y="4828947"/>
              <a:ext cx="635390" cy="907732"/>
            </a:xfrm>
            <a:custGeom>
              <a:avLst/>
              <a:gdLst>
                <a:gd name="connsiteX0" fmla="*/ 152759 w 635390"/>
                <a:gd name="connsiteY0" fmla="*/ 381 h 907732"/>
                <a:gd name="connsiteX1" fmla="*/ 185906 w 635390"/>
                <a:gd name="connsiteY1" fmla="*/ 381 h 907732"/>
                <a:gd name="connsiteX2" fmla="*/ 281156 w 635390"/>
                <a:gd name="connsiteY2" fmla="*/ 381 h 907732"/>
                <a:gd name="connsiteX3" fmla="*/ 633581 w 635390"/>
                <a:gd name="connsiteY3" fmla="*/ 2381 h 907732"/>
                <a:gd name="connsiteX4" fmla="*/ 635391 w 635390"/>
                <a:gd name="connsiteY4" fmla="*/ 2381 h 907732"/>
                <a:gd name="connsiteX5" fmla="*/ 635391 w 635390"/>
                <a:gd name="connsiteY5" fmla="*/ 4286 h 907732"/>
                <a:gd name="connsiteX6" fmla="*/ 632247 w 635390"/>
                <a:gd name="connsiteY6" fmla="*/ 431387 h 907732"/>
                <a:gd name="connsiteX7" fmla="*/ 630247 w 635390"/>
                <a:gd name="connsiteY7" fmla="*/ 679704 h 907732"/>
                <a:gd name="connsiteX8" fmla="*/ 629199 w 635390"/>
                <a:gd name="connsiteY8" fmla="*/ 810387 h 907732"/>
                <a:gd name="connsiteX9" fmla="*/ 628437 w 635390"/>
                <a:gd name="connsiteY9" fmla="*/ 843915 h 907732"/>
                <a:gd name="connsiteX10" fmla="*/ 557000 w 635390"/>
                <a:gd name="connsiteY10" fmla="*/ 907732 h 907732"/>
                <a:gd name="connsiteX11" fmla="*/ 300777 w 635390"/>
                <a:gd name="connsiteY11" fmla="*/ 905637 h 907732"/>
                <a:gd name="connsiteX12" fmla="*/ 238960 w 635390"/>
                <a:gd name="connsiteY12" fmla="*/ 905065 h 907732"/>
                <a:gd name="connsiteX13" fmla="*/ 208194 w 635390"/>
                <a:gd name="connsiteY13" fmla="*/ 904399 h 907732"/>
                <a:gd name="connsiteX14" fmla="*/ 178762 w 635390"/>
                <a:gd name="connsiteY14" fmla="*/ 894874 h 907732"/>
                <a:gd name="connsiteX15" fmla="*/ 144662 w 635390"/>
                <a:gd name="connsiteY15" fmla="*/ 845630 h 907732"/>
                <a:gd name="connsiteX16" fmla="*/ 143520 w 635390"/>
                <a:gd name="connsiteY16" fmla="*/ 815912 h 907732"/>
                <a:gd name="connsiteX17" fmla="*/ 143520 w 635390"/>
                <a:gd name="connsiteY17" fmla="*/ 786765 h 907732"/>
                <a:gd name="connsiteX18" fmla="*/ 145520 w 635390"/>
                <a:gd name="connsiteY18" fmla="*/ 789051 h 907732"/>
                <a:gd name="connsiteX19" fmla="*/ 100466 w 635390"/>
                <a:gd name="connsiteY19" fmla="*/ 772668 h 907732"/>
                <a:gd name="connsiteX20" fmla="*/ 65129 w 635390"/>
                <a:gd name="connsiteY20" fmla="*/ 741712 h 907732"/>
                <a:gd name="connsiteX21" fmla="*/ 39221 w 635390"/>
                <a:gd name="connsiteY21" fmla="*/ 703612 h 907732"/>
                <a:gd name="connsiteX22" fmla="*/ 20171 w 635390"/>
                <a:gd name="connsiteY22" fmla="*/ 662749 h 907732"/>
                <a:gd name="connsiteX23" fmla="*/ 7693 w 635390"/>
                <a:gd name="connsiteY23" fmla="*/ 620649 h 907732"/>
                <a:gd name="connsiteX24" fmla="*/ 1787 w 635390"/>
                <a:gd name="connsiteY24" fmla="*/ 578072 h 907732"/>
                <a:gd name="connsiteX25" fmla="*/ 740 w 635390"/>
                <a:gd name="connsiteY25" fmla="*/ 495871 h 907732"/>
                <a:gd name="connsiteX26" fmla="*/ 8741 w 635390"/>
                <a:gd name="connsiteY26" fmla="*/ 418433 h 907732"/>
                <a:gd name="connsiteX27" fmla="*/ 18266 w 635390"/>
                <a:gd name="connsiteY27" fmla="*/ 382334 h 907732"/>
                <a:gd name="connsiteX28" fmla="*/ 37316 w 635390"/>
                <a:gd name="connsiteY28" fmla="*/ 351377 h 907732"/>
                <a:gd name="connsiteX29" fmla="*/ 149806 w 635390"/>
                <a:gd name="connsiteY29" fmla="*/ 290131 h 907732"/>
                <a:gd name="connsiteX30" fmla="*/ 148473 w 635390"/>
                <a:gd name="connsiteY30" fmla="*/ 291655 h 907732"/>
                <a:gd name="connsiteX31" fmla="*/ 151139 w 635390"/>
                <a:gd name="connsiteY31" fmla="*/ 76486 h 907732"/>
                <a:gd name="connsiteX32" fmla="*/ 151902 w 635390"/>
                <a:gd name="connsiteY32" fmla="*/ 19336 h 907732"/>
                <a:gd name="connsiteX33" fmla="*/ 151902 w 635390"/>
                <a:gd name="connsiteY33" fmla="*/ 4858 h 907732"/>
                <a:gd name="connsiteX34" fmla="*/ 151902 w 635390"/>
                <a:gd name="connsiteY34" fmla="*/ 0 h 907732"/>
                <a:gd name="connsiteX35" fmla="*/ 151902 w 635390"/>
                <a:gd name="connsiteY35" fmla="*/ 5144 h 907732"/>
                <a:gd name="connsiteX36" fmla="*/ 151902 w 635390"/>
                <a:gd name="connsiteY36" fmla="*/ 19907 h 907732"/>
                <a:gd name="connsiteX37" fmla="*/ 151902 w 635390"/>
                <a:gd name="connsiteY37" fmla="*/ 77057 h 907732"/>
                <a:gd name="connsiteX38" fmla="*/ 150854 w 635390"/>
                <a:gd name="connsiteY38" fmla="*/ 291370 h 907732"/>
                <a:gd name="connsiteX39" fmla="*/ 150854 w 635390"/>
                <a:gd name="connsiteY39" fmla="*/ 292608 h 907732"/>
                <a:gd name="connsiteX40" fmla="*/ 149520 w 635390"/>
                <a:gd name="connsiteY40" fmla="*/ 292608 h 907732"/>
                <a:gd name="connsiteX41" fmla="*/ 39507 w 635390"/>
                <a:gd name="connsiteY41" fmla="*/ 352901 h 907732"/>
                <a:gd name="connsiteX42" fmla="*/ 21409 w 635390"/>
                <a:gd name="connsiteY42" fmla="*/ 383191 h 907732"/>
                <a:gd name="connsiteX43" fmla="*/ 11884 w 635390"/>
                <a:gd name="connsiteY43" fmla="*/ 418529 h 907732"/>
                <a:gd name="connsiteX44" fmla="*/ 4169 w 635390"/>
                <a:gd name="connsiteY44" fmla="*/ 495395 h 907732"/>
                <a:gd name="connsiteX45" fmla="*/ 5407 w 635390"/>
                <a:gd name="connsiteY45" fmla="*/ 577215 h 907732"/>
                <a:gd name="connsiteX46" fmla="*/ 23695 w 635390"/>
                <a:gd name="connsiteY46" fmla="*/ 660654 h 907732"/>
                <a:gd name="connsiteX47" fmla="*/ 42173 w 635390"/>
                <a:gd name="connsiteY47" fmla="*/ 700849 h 907732"/>
                <a:gd name="connsiteX48" fmla="*/ 67606 w 635390"/>
                <a:gd name="connsiteY48" fmla="*/ 737997 h 907732"/>
                <a:gd name="connsiteX49" fmla="*/ 101895 w 635390"/>
                <a:gd name="connsiteY49" fmla="*/ 768001 h 907732"/>
                <a:gd name="connsiteX50" fmla="*/ 145234 w 635390"/>
                <a:gd name="connsiteY50" fmla="*/ 783717 h 907732"/>
                <a:gd name="connsiteX51" fmla="*/ 147234 w 635390"/>
                <a:gd name="connsiteY51" fmla="*/ 783717 h 907732"/>
                <a:gd name="connsiteX52" fmla="*/ 147234 w 635390"/>
                <a:gd name="connsiteY52" fmla="*/ 785717 h 907732"/>
                <a:gd name="connsiteX53" fmla="*/ 147234 w 635390"/>
                <a:gd name="connsiteY53" fmla="*/ 814864 h 907732"/>
                <a:gd name="connsiteX54" fmla="*/ 148187 w 635390"/>
                <a:gd name="connsiteY54" fmla="*/ 843439 h 907732"/>
                <a:gd name="connsiteX55" fmla="*/ 207623 w 635390"/>
                <a:gd name="connsiteY55" fmla="*/ 898684 h 907732"/>
                <a:gd name="connsiteX56" fmla="*/ 237912 w 635390"/>
                <a:gd name="connsiteY56" fmla="*/ 899255 h 907732"/>
                <a:gd name="connsiteX57" fmla="*/ 299730 w 635390"/>
                <a:gd name="connsiteY57" fmla="*/ 899827 h 907732"/>
                <a:gd name="connsiteX58" fmla="*/ 555857 w 635390"/>
                <a:gd name="connsiteY58" fmla="*/ 901827 h 907732"/>
                <a:gd name="connsiteX59" fmla="*/ 587290 w 635390"/>
                <a:gd name="connsiteY59" fmla="*/ 893826 h 907732"/>
                <a:gd name="connsiteX60" fmla="*/ 612626 w 635390"/>
                <a:gd name="connsiteY60" fmla="*/ 873633 h 907732"/>
                <a:gd name="connsiteX61" fmla="*/ 623865 w 635390"/>
                <a:gd name="connsiteY61" fmla="*/ 843724 h 907732"/>
                <a:gd name="connsiteX62" fmla="*/ 624627 w 635390"/>
                <a:gd name="connsiteY62" fmla="*/ 810768 h 907732"/>
                <a:gd name="connsiteX63" fmla="*/ 625770 w 635390"/>
                <a:gd name="connsiteY63" fmla="*/ 679990 h 907732"/>
                <a:gd name="connsiteX64" fmla="*/ 627961 w 635390"/>
                <a:gd name="connsiteY64" fmla="*/ 431768 h 907732"/>
                <a:gd name="connsiteX65" fmla="*/ 632057 w 635390"/>
                <a:gd name="connsiteY65" fmla="*/ 4667 h 907732"/>
                <a:gd name="connsiteX66" fmla="*/ 633866 w 635390"/>
                <a:gd name="connsiteY66" fmla="*/ 6477 h 907732"/>
                <a:gd name="connsiteX67" fmla="*/ 282966 w 635390"/>
                <a:gd name="connsiteY67" fmla="*/ 2572 h 907732"/>
                <a:gd name="connsiteX68" fmla="*/ 186954 w 635390"/>
                <a:gd name="connsiteY68" fmla="*/ 1238 h 907732"/>
                <a:gd name="connsiteX69" fmla="*/ 161903 w 635390"/>
                <a:gd name="connsiteY69" fmla="*/ 1238 h 90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35390" h="907732">
                  <a:moveTo>
                    <a:pt x="152759" y="381"/>
                  </a:moveTo>
                  <a:lnTo>
                    <a:pt x="185906" y="381"/>
                  </a:lnTo>
                  <a:lnTo>
                    <a:pt x="281156" y="381"/>
                  </a:lnTo>
                  <a:lnTo>
                    <a:pt x="633581" y="2381"/>
                  </a:lnTo>
                  <a:lnTo>
                    <a:pt x="635391" y="2381"/>
                  </a:lnTo>
                  <a:lnTo>
                    <a:pt x="635391" y="4286"/>
                  </a:lnTo>
                  <a:cubicBezTo>
                    <a:pt x="634533" y="128111"/>
                    <a:pt x="633390" y="272510"/>
                    <a:pt x="632247" y="431387"/>
                  </a:cubicBezTo>
                  <a:cubicBezTo>
                    <a:pt x="631580" y="510826"/>
                    <a:pt x="630914" y="593884"/>
                    <a:pt x="630247" y="679704"/>
                  </a:cubicBezTo>
                  <a:cubicBezTo>
                    <a:pt x="630247" y="722567"/>
                    <a:pt x="629895" y="766124"/>
                    <a:pt x="629199" y="810387"/>
                  </a:cubicBezTo>
                  <a:cubicBezTo>
                    <a:pt x="629199" y="821531"/>
                    <a:pt x="629199" y="832295"/>
                    <a:pt x="628437" y="843915"/>
                  </a:cubicBezTo>
                  <a:cubicBezTo>
                    <a:pt x="624037" y="880110"/>
                    <a:pt x="593461" y="907428"/>
                    <a:pt x="557000" y="907732"/>
                  </a:cubicBezTo>
                  <a:lnTo>
                    <a:pt x="300777" y="905637"/>
                  </a:lnTo>
                  <a:lnTo>
                    <a:pt x="238960" y="905065"/>
                  </a:lnTo>
                  <a:cubicBezTo>
                    <a:pt x="228578" y="905065"/>
                    <a:pt x="218767" y="905065"/>
                    <a:pt x="208194" y="904399"/>
                  </a:cubicBezTo>
                  <a:cubicBezTo>
                    <a:pt x="197802" y="903427"/>
                    <a:pt x="187753" y="900170"/>
                    <a:pt x="178762" y="894874"/>
                  </a:cubicBezTo>
                  <a:cubicBezTo>
                    <a:pt x="160836" y="884129"/>
                    <a:pt x="148406" y="866184"/>
                    <a:pt x="144662" y="845630"/>
                  </a:cubicBezTo>
                  <a:cubicBezTo>
                    <a:pt x="143386" y="835781"/>
                    <a:pt x="143005" y="825827"/>
                    <a:pt x="143520" y="815912"/>
                  </a:cubicBezTo>
                  <a:cubicBezTo>
                    <a:pt x="143520" y="806072"/>
                    <a:pt x="143520" y="796357"/>
                    <a:pt x="143520" y="786765"/>
                  </a:cubicBezTo>
                  <a:lnTo>
                    <a:pt x="145520" y="789051"/>
                  </a:lnTo>
                  <a:cubicBezTo>
                    <a:pt x="129604" y="786489"/>
                    <a:pt x="114316" y="780926"/>
                    <a:pt x="100466" y="772668"/>
                  </a:cubicBezTo>
                  <a:cubicBezTo>
                    <a:pt x="87265" y="764096"/>
                    <a:pt x="75368" y="753666"/>
                    <a:pt x="65129" y="741712"/>
                  </a:cubicBezTo>
                  <a:cubicBezTo>
                    <a:pt x="55337" y="729834"/>
                    <a:pt x="46660" y="717080"/>
                    <a:pt x="39221" y="703612"/>
                  </a:cubicBezTo>
                  <a:cubicBezTo>
                    <a:pt x="31953" y="690439"/>
                    <a:pt x="25591" y="676780"/>
                    <a:pt x="20171" y="662749"/>
                  </a:cubicBezTo>
                  <a:cubicBezTo>
                    <a:pt x="15075" y="649014"/>
                    <a:pt x="10903" y="634946"/>
                    <a:pt x="7693" y="620649"/>
                  </a:cubicBezTo>
                  <a:cubicBezTo>
                    <a:pt x="4750" y="606609"/>
                    <a:pt x="2778" y="592379"/>
                    <a:pt x="1787" y="578072"/>
                  </a:cubicBezTo>
                  <a:cubicBezTo>
                    <a:pt x="-175" y="550716"/>
                    <a:pt x="-518" y="523265"/>
                    <a:pt x="740" y="495871"/>
                  </a:cubicBezTo>
                  <a:cubicBezTo>
                    <a:pt x="1759" y="469916"/>
                    <a:pt x="4426" y="444046"/>
                    <a:pt x="8741" y="418433"/>
                  </a:cubicBezTo>
                  <a:cubicBezTo>
                    <a:pt x="10503" y="406070"/>
                    <a:pt x="13694" y="393954"/>
                    <a:pt x="18266" y="382334"/>
                  </a:cubicBezTo>
                  <a:cubicBezTo>
                    <a:pt x="23228" y="371227"/>
                    <a:pt x="29639" y="360817"/>
                    <a:pt x="37316" y="351377"/>
                  </a:cubicBezTo>
                  <a:cubicBezTo>
                    <a:pt x="65157" y="316792"/>
                    <a:pt x="105648" y="294751"/>
                    <a:pt x="149806" y="290131"/>
                  </a:cubicBezTo>
                  <a:lnTo>
                    <a:pt x="148473" y="291655"/>
                  </a:lnTo>
                  <a:cubicBezTo>
                    <a:pt x="149616" y="199358"/>
                    <a:pt x="150473" y="126492"/>
                    <a:pt x="151139" y="76486"/>
                  </a:cubicBezTo>
                  <a:cubicBezTo>
                    <a:pt x="151139" y="51721"/>
                    <a:pt x="151711" y="32671"/>
                    <a:pt x="151902" y="19336"/>
                  </a:cubicBezTo>
                  <a:cubicBezTo>
                    <a:pt x="151902" y="13049"/>
                    <a:pt x="151902" y="8192"/>
                    <a:pt x="151902" y="4858"/>
                  </a:cubicBezTo>
                  <a:cubicBezTo>
                    <a:pt x="151902" y="1524"/>
                    <a:pt x="151902" y="0"/>
                    <a:pt x="151902" y="0"/>
                  </a:cubicBezTo>
                  <a:cubicBezTo>
                    <a:pt x="151902" y="0"/>
                    <a:pt x="151902" y="1810"/>
                    <a:pt x="151902" y="5144"/>
                  </a:cubicBezTo>
                  <a:lnTo>
                    <a:pt x="151902" y="19907"/>
                  </a:lnTo>
                  <a:cubicBezTo>
                    <a:pt x="151902" y="32956"/>
                    <a:pt x="151902" y="52102"/>
                    <a:pt x="151902" y="77057"/>
                  </a:cubicBezTo>
                  <a:cubicBezTo>
                    <a:pt x="151902" y="126873"/>
                    <a:pt x="151330" y="199454"/>
                    <a:pt x="150854" y="291370"/>
                  </a:cubicBezTo>
                  <a:lnTo>
                    <a:pt x="150854" y="292608"/>
                  </a:lnTo>
                  <a:lnTo>
                    <a:pt x="149520" y="292608"/>
                  </a:lnTo>
                  <a:cubicBezTo>
                    <a:pt x="106296" y="297304"/>
                    <a:pt x="66720" y="318992"/>
                    <a:pt x="39507" y="352901"/>
                  </a:cubicBezTo>
                  <a:cubicBezTo>
                    <a:pt x="32220" y="362198"/>
                    <a:pt x="26143" y="372370"/>
                    <a:pt x="21409" y="383191"/>
                  </a:cubicBezTo>
                  <a:cubicBezTo>
                    <a:pt x="16875" y="394564"/>
                    <a:pt x="13675" y="406422"/>
                    <a:pt x="11884" y="418529"/>
                  </a:cubicBezTo>
                  <a:cubicBezTo>
                    <a:pt x="7617" y="443951"/>
                    <a:pt x="5036" y="469630"/>
                    <a:pt x="4169" y="495395"/>
                  </a:cubicBezTo>
                  <a:cubicBezTo>
                    <a:pt x="2921" y="522665"/>
                    <a:pt x="3340" y="549993"/>
                    <a:pt x="5407" y="577215"/>
                  </a:cubicBezTo>
                  <a:cubicBezTo>
                    <a:pt x="7169" y="605800"/>
                    <a:pt x="13341" y="633946"/>
                    <a:pt x="23695" y="660654"/>
                  </a:cubicBezTo>
                  <a:cubicBezTo>
                    <a:pt x="28953" y="674446"/>
                    <a:pt x="35125" y="687876"/>
                    <a:pt x="42173" y="700849"/>
                  </a:cubicBezTo>
                  <a:cubicBezTo>
                    <a:pt x="49460" y="714013"/>
                    <a:pt x="57975" y="726443"/>
                    <a:pt x="67606" y="737997"/>
                  </a:cubicBezTo>
                  <a:cubicBezTo>
                    <a:pt x="77531" y="749598"/>
                    <a:pt x="89084" y="759705"/>
                    <a:pt x="101895" y="768001"/>
                  </a:cubicBezTo>
                  <a:cubicBezTo>
                    <a:pt x="115211" y="775945"/>
                    <a:pt x="129918" y="781279"/>
                    <a:pt x="145234" y="783717"/>
                  </a:cubicBezTo>
                  <a:lnTo>
                    <a:pt x="147234" y="783717"/>
                  </a:lnTo>
                  <a:lnTo>
                    <a:pt x="147234" y="785717"/>
                  </a:lnTo>
                  <a:cubicBezTo>
                    <a:pt x="147234" y="795242"/>
                    <a:pt x="147234" y="804767"/>
                    <a:pt x="147234" y="814864"/>
                  </a:cubicBezTo>
                  <a:cubicBezTo>
                    <a:pt x="146748" y="824398"/>
                    <a:pt x="147063" y="833961"/>
                    <a:pt x="148187" y="843439"/>
                  </a:cubicBezTo>
                  <a:cubicBezTo>
                    <a:pt x="153664" y="872938"/>
                    <a:pt x="177809" y="895369"/>
                    <a:pt x="207623" y="898684"/>
                  </a:cubicBezTo>
                  <a:cubicBezTo>
                    <a:pt x="217148" y="899446"/>
                    <a:pt x="227816" y="898684"/>
                    <a:pt x="237912" y="899255"/>
                  </a:cubicBezTo>
                  <a:lnTo>
                    <a:pt x="299730" y="899827"/>
                  </a:lnTo>
                  <a:lnTo>
                    <a:pt x="555857" y="901827"/>
                  </a:lnTo>
                  <a:cubicBezTo>
                    <a:pt x="566820" y="901684"/>
                    <a:pt x="577593" y="898941"/>
                    <a:pt x="587290" y="893826"/>
                  </a:cubicBezTo>
                  <a:cubicBezTo>
                    <a:pt x="597176" y="889140"/>
                    <a:pt x="605844" y="882225"/>
                    <a:pt x="612626" y="873633"/>
                  </a:cubicBezTo>
                  <a:cubicBezTo>
                    <a:pt x="618646" y="864670"/>
                    <a:pt x="622494" y="854431"/>
                    <a:pt x="623865" y="843724"/>
                  </a:cubicBezTo>
                  <a:cubicBezTo>
                    <a:pt x="624913" y="833152"/>
                    <a:pt x="624341" y="821627"/>
                    <a:pt x="624627" y="810768"/>
                  </a:cubicBezTo>
                  <a:cubicBezTo>
                    <a:pt x="625008" y="766315"/>
                    <a:pt x="625390" y="722729"/>
                    <a:pt x="625770" y="679990"/>
                  </a:cubicBezTo>
                  <a:cubicBezTo>
                    <a:pt x="626533" y="594265"/>
                    <a:pt x="627294" y="511207"/>
                    <a:pt x="627961" y="431768"/>
                  </a:cubicBezTo>
                  <a:cubicBezTo>
                    <a:pt x="629485" y="272891"/>
                    <a:pt x="630914" y="128302"/>
                    <a:pt x="632057" y="4667"/>
                  </a:cubicBezTo>
                  <a:lnTo>
                    <a:pt x="633866" y="6477"/>
                  </a:lnTo>
                  <a:lnTo>
                    <a:pt x="282966" y="2572"/>
                  </a:lnTo>
                  <a:lnTo>
                    <a:pt x="186954" y="1238"/>
                  </a:lnTo>
                  <a:lnTo>
                    <a:pt x="161903" y="1238"/>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5" name="任意多边形: 形状 1784"/>
            <p:cNvSpPr/>
            <p:nvPr>
              <p:custDataLst>
                <p:tags r:id="rId230"/>
              </p:custDataLst>
            </p:nvPr>
          </p:nvSpPr>
          <p:spPr>
            <a:xfrm>
              <a:off x="8276698" y="4845035"/>
              <a:ext cx="428142" cy="228704"/>
            </a:xfrm>
            <a:custGeom>
              <a:avLst/>
              <a:gdLst>
                <a:gd name="connsiteX0" fmla="*/ 428104 w 428142"/>
                <a:gd name="connsiteY0" fmla="*/ 156886 h 228704"/>
                <a:gd name="connsiteX1" fmla="*/ 397719 w 428142"/>
                <a:gd name="connsiteY1" fmla="*/ 84115 h 228704"/>
                <a:gd name="connsiteX2" fmla="*/ 322757 w 428142"/>
                <a:gd name="connsiteY2" fmla="*/ 77257 h 228704"/>
                <a:gd name="connsiteX3" fmla="*/ 252948 w 428142"/>
                <a:gd name="connsiteY3" fmla="*/ 36538 h 228704"/>
                <a:gd name="connsiteX4" fmla="*/ 226554 w 428142"/>
                <a:gd name="connsiteY4" fmla="*/ 51921 h 228704"/>
                <a:gd name="connsiteX5" fmla="*/ 107206 w 428142"/>
                <a:gd name="connsiteY5" fmla="*/ 8420 h 228704"/>
                <a:gd name="connsiteX6" fmla="*/ 60915 w 428142"/>
                <a:gd name="connsiteY6" fmla="*/ 121072 h 228704"/>
                <a:gd name="connsiteX7" fmla="*/ 193 w 428142"/>
                <a:gd name="connsiteY7" fmla="*/ 191795 h 228704"/>
                <a:gd name="connsiteX8" fmla="*/ 12813 w 428142"/>
                <a:gd name="connsiteY8" fmla="*/ 225847 h 228704"/>
                <a:gd name="connsiteX9" fmla="*/ 416102 w 428142"/>
                <a:gd name="connsiteY9" fmla="*/ 228705 h 228704"/>
                <a:gd name="connsiteX10" fmla="*/ 428104 w 428142"/>
                <a:gd name="connsiteY10" fmla="*/ 156886 h 22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142" h="228704">
                  <a:moveTo>
                    <a:pt x="428104" y="156886"/>
                  </a:moveTo>
                  <a:cubicBezTo>
                    <a:pt x="428494" y="129464"/>
                    <a:pt x="417493" y="103118"/>
                    <a:pt x="397719" y="84115"/>
                  </a:cubicBezTo>
                  <a:cubicBezTo>
                    <a:pt x="377335" y="66303"/>
                    <a:pt x="344760" y="61541"/>
                    <a:pt x="322757" y="77257"/>
                  </a:cubicBezTo>
                  <a:cubicBezTo>
                    <a:pt x="314728" y="46730"/>
                    <a:pt x="283467" y="28499"/>
                    <a:pt x="252948" y="36538"/>
                  </a:cubicBezTo>
                  <a:cubicBezTo>
                    <a:pt x="242919" y="39176"/>
                    <a:pt x="233794" y="44491"/>
                    <a:pt x="226554" y="51921"/>
                  </a:cubicBezTo>
                  <a:cubicBezTo>
                    <a:pt x="205609" y="6953"/>
                    <a:pt x="152174" y="-12526"/>
                    <a:pt x="107206" y="8420"/>
                  </a:cubicBezTo>
                  <a:cubicBezTo>
                    <a:pt x="64792" y="28175"/>
                    <a:pt x="44646" y="77190"/>
                    <a:pt x="60915" y="121072"/>
                  </a:cubicBezTo>
                  <a:cubicBezTo>
                    <a:pt x="24615" y="123834"/>
                    <a:pt x="-2569" y="155496"/>
                    <a:pt x="193" y="191795"/>
                  </a:cubicBezTo>
                  <a:cubicBezTo>
                    <a:pt x="1126" y="204102"/>
                    <a:pt x="5498" y="215903"/>
                    <a:pt x="12813" y="225847"/>
                  </a:cubicBezTo>
                  <a:lnTo>
                    <a:pt x="416102" y="228705"/>
                  </a:lnTo>
                  <a:cubicBezTo>
                    <a:pt x="424513" y="205711"/>
                    <a:pt x="428589" y="181365"/>
                    <a:pt x="428104" y="15688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6" name="任意多边形: 形状 1785"/>
            <p:cNvSpPr/>
            <p:nvPr>
              <p:custDataLst>
                <p:tags r:id="rId231"/>
              </p:custDataLst>
            </p:nvPr>
          </p:nvSpPr>
          <p:spPr>
            <a:xfrm rot="28800">
              <a:off x="8282576" y="5071459"/>
              <a:ext cx="407860" cy="608361"/>
            </a:xfrm>
            <a:custGeom>
              <a:avLst/>
              <a:gdLst>
                <a:gd name="connsiteX0" fmla="*/ 0 w 407860"/>
                <a:gd name="connsiteY0" fmla="*/ 0 h 608361"/>
                <a:gd name="connsiteX1" fmla="*/ 407861 w 407860"/>
                <a:gd name="connsiteY1" fmla="*/ 0 h 608361"/>
                <a:gd name="connsiteX2" fmla="*/ 407861 w 407860"/>
                <a:gd name="connsiteY2" fmla="*/ 0 h 608361"/>
                <a:gd name="connsiteX3" fmla="*/ 407861 w 407860"/>
                <a:gd name="connsiteY3" fmla="*/ 554546 h 608361"/>
                <a:gd name="connsiteX4" fmla="*/ 354045 w 407860"/>
                <a:gd name="connsiteY4" fmla="*/ 608362 h 608361"/>
                <a:gd name="connsiteX5" fmla="*/ 53817 w 407860"/>
                <a:gd name="connsiteY5" fmla="*/ 608362 h 608361"/>
                <a:gd name="connsiteX6" fmla="*/ 0 w 407860"/>
                <a:gd name="connsiteY6" fmla="*/ 554546 h 608361"/>
                <a:gd name="connsiteX7" fmla="*/ 0 w 407860"/>
                <a:gd name="connsiteY7" fmla="*/ 0 h 608361"/>
                <a:gd name="connsiteX8" fmla="*/ 0 w 407860"/>
                <a:gd name="connsiteY8" fmla="*/ 0 h 6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60" h="608361">
                  <a:moveTo>
                    <a:pt x="0" y="0"/>
                  </a:moveTo>
                  <a:lnTo>
                    <a:pt x="407861" y="0"/>
                  </a:lnTo>
                  <a:lnTo>
                    <a:pt x="407861" y="0"/>
                  </a:lnTo>
                  <a:lnTo>
                    <a:pt x="407861" y="554546"/>
                  </a:lnTo>
                  <a:cubicBezTo>
                    <a:pt x="407861" y="584264"/>
                    <a:pt x="383763" y="608362"/>
                    <a:pt x="354045" y="608362"/>
                  </a:cubicBezTo>
                  <a:lnTo>
                    <a:pt x="53817" y="608362"/>
                  </a:lnTo>
                  <a:cubicBezTo>
                    <a:pt x="24099" y="608362"/>
                    <a:pt x="0" y="584264"/>
                    <a:pt x="0" y="554546"/>
                  </a:cubicBezTo>
                  <a:lnTo>
                    <a:pt x="0" y="0"/>
                  </a:lnTo>
                  <a:lnTo>
                    <a:pt x="0" y="0"/>
                  </a:ln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7" name="任意多边形: 形状 1786"/>
            <p:cNvSpPr/>
            <p:nvPr>
              <p:custDataLst>
                <p:tags r:id="rId232"/>
              </p:custDataLst>
            </p:nvPr>
          </p:nvSpPr>
          <p:spPr>
            <a:xfrm rot="28800">
              <a:off x="8282576" y="5071459"/>
              <a:ext cx="407860" cy="608361"/>
            </a:xfrm>
            <a:custGeom>
              <a:avLst/>
              <a:gdLst>
                <a:gd name="connsiteX0" fmla="*/ 0 w 407860"/>
                <a:gd name="connsiteY0" fmla="*/ 0 h 608361"/>
                <a:gd name="connsiteX1" fmla="*/ 407861 w 407860"/>
                <a:gd name="connsiteY1" fmla="*/ 0 h 608361"/>
                <a:gd name="connsiteX2" fmla="*/ 407861 w 407860"/>
                <a:gd name="connsiteY2" fmla="*/ 0 h 608361"/>
                <a:gd name="connsiteX3" fmla="*/ 407861 w 407860"/>
                <a:gd name="connsiteY3" fmla="*/ 554546 h 608361"/>
                <a:gd name="connsiteX4" fmla="*/ 354045 w 407860"/>
                <a:gd name="connsiteY4" fmla="*/ 608362 h 608361"/>
                <a:gd name="connsiteX5" fmla="*/ 53817 w 407860"/>
                <a:gd name="connsiteY5" fmla="*/ 608362 h 608361"/>
                <a:gd name="connsiteX6" fmla="*/ 0 w 407860"/>
                <a:gd name="connsiteY6" fmla="*/ 554546 h 608361"/>
                <a:gd name="connsiteX7" fmla="*/ 0 w 407860"/>
                <a:gd name="connsiteY7" fmla="*/ 0 h 608361"/>
                <a:gd name="connsiteX8" fmla="*/ 0 w 407860"/>
                <a:gd name="connsiteY8" fmla="*/ 0 h 6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60" h="608361">
                  <a:moveTo>
                    <a:pt x="0" y="0"/>
                  </a:moveTo>
                  <a:lnTo>
                    <a:pt x="407861" y="0"/>
                  </a:lnTo>
                  <a:lnTo>
                    <a:pt x="407861" y="0"/>
                  </a:lnTo>
                  <a:lnTo>
                    <a:pt x="407861" y="554546"/>
                  </a:lnTo>
                  <a:cubicBezTo>
                    <a:pt x="407861" y="584264"/>
                    <a:pt x="383763" y="608362"/>
                    <a:pt x="354045" y="608362"/>
                  </a:cubicBezTo>
                  <a:lnTo>
                    <a:pt x="53817" y="608362"/>
                  </a:lnTo>
                  <a:cubicBezTo>
                    <a:pt x="24099" y="608362"/>
                    <a:pt x="0" y="584264"/>
                    <a:pt x="0" y="554546"/>
                  </a:cubicBezTo>
                  <a:lnTo>
                    <a:pt x="0" y="0"/>
                  </a:lnTo>
                  <a:lnTo>
                    <a:pt x="0" y="0"/>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8" name="任意多边形: 形状 1787"/>
            <p:cNvSpPr/>
            <p:nvPr>
              <p:custDataLst>
                <p:tags r:id="rId233"/>
              </p:custDataLst>
            </p:nvPr>
          </p:nvSpPr>
          <p:spPr>
            <a:xfrm>
              <a:off x="8279606" y="4922483"/>
              <a:ext cx="101060" cy="727552"/>
            </a:xfrm>
            <a:custGeom>
              <a:avLst/>
              <a:gdLst>
                <a:gd name="connsiteX0" fmla="*/ 101060 w 101060"/>
                <a:gd name="connsiteY0" fmla="*/ 571 h 727552"/>
                <a:gd name="connsiteX1" fmla="*/ 101060 w 101060"/>
                <a:gd name="connsiteY1" fmla="*/ 4381 h 727552"/>
                <a:gd name="connsiteX2" fmla="*/ 101060 w 101060"/>
                <a:gd name="connsiteY2" fmla="*/ 15621 h 727552"/>
                <a:gd name="connsiteX3" fmla="*/ 101060 w 101060"/>
                <a:gd name="connsiteY3" fmla="*/ 59055 h 727552"/>
                <a:gd name="connsiteX4" fmla="*/ 99632 w 101060"/>
                <a:gd name="connsiteY4" fmla="*/ 218504 h 727552"/>
                <a:gd name="connsiteX5" fmla="*/ 96298 w 101060"/>
                <a:gd name="connsiteY5" fmla="*/ 454914 h 727552"/>
                <a:gd name="connsiteX6" fmla="*/ 94107 w 101060"/>
                <a:gd name="connsiteY6" fmla="*/ 594550 h 727552"/>
                <a:gd name="connsiteX7" fmla="*/ 92393 w 101060"/>
                <a:gd name="connsiteY7" fmla="*/ 668655 h 727552"/>
                <a:gd name="connsiteX8" fmla="*/ 81058 w 101060"/>
                <a:gd name="connsiteY8" fmla="*/ 706755 h 727552"/>
                <a:gd name="connsiteX9" fmla="*/ 27518 w 101060"/>
                <a:gd name="connsiteY9" fmla="*/ 722824 h 727552"/>
                <a:gd name="connsiteX10" fmla="*/ 11144 w 101060"/>
                <a:gd name="connsiteY10" fmla="*/ 706183 h 727552"/>
                <a:gd name="connsiteX11" fmla="*/ 381 w 101060"/>
                <a:gd name="connsiteY11" fmla="*/ 668083 h 727552"/>
                <a:gd name="connsiteX12" fmla="*/ 381 w 101060"/>
                <a:gd name="connsiteY12" fmla="*/ 593884 h 727552"/>
                <a:gd name="connsiteX13" fmla="*/ 2381 w 101060"/>
                <a:gd name="connsiteY13" fmla="*/ 454247 h 727552"/>
                <a:gd name="connsiteX14" fmla="*/ 6192 w 101060"/>
                <a:gd name="connsiteY14" fmla="*/ 217837 h 727552"/>
                <a:gd name="connsiteX15" fmla="*/ 9525 w 101060"/>
                <a:gd name="connsiteY15" fmla="*/ 58388 h 727552"/>
                <a:gd name="connsiteX16" fmla="*/ 10954 w 101060"/>
                <a:gd name="connsiteY16" fmla="*/ 15049 h 727552"/>
                <a:gd name="connsiteX17" fmla="*/ 10954 w 101060"/>
                <a:gd name="connsiteY17" fmla="*/ 3810 h 727552"/>
                <a:gd name="connsiteX18" fmla="*/ 11526 w 101060"/>
                <a:gd name="connsiteY18" fmla="*/ 0 h 727552"/>
                <a:gd name="connsiteX19" fmla="*/ 11526 w 101060"/>
                <a:gd name="connsiteY19" fmla="*/ 3810 h 727552"/>
                <a:gd name="connsiteX20" fmla="*/ 11526 w 101060"/>
                <a:gd name="connsiteY20" fmla="*/ 15145 h 727552"/>
                <a:gd name="connsiteX21" fmla="*/ 11526 w 101060"/>
                <a:gd name="connsiteY21" fmla="*/ 58483 h 727552"/>
                <a:gd name="connsiteX22" fmla="*/ 10954 w 101060"/>
                <a:gd name="connsiteY22" fmla="*/ 217837 h 727552"/>
                <a:gd name="connsiteX23" fmla="*/ 8954 w 101060"/>
                <a:gd name="connsiteY23" fmla="*/ 454342 h 727552"/>
                <a:gd name="connsiteX24" fmla="*/ 7430 w 101060"/>
                <a:gd name="connsiteY24" fmla="*/ 593979 h 727552"/>
                <a:gd name="connsiteX25" fmla="*/ 7430 w 101060"/>
                <a:gd name="connsiteY25" fmla="*/ 667512 h 727552"/>
                <a:gd name="connsiteX26" fmla="*/ 16955 w 101060"/>
                <a:gd name="connsiteY26" fmla="*/ 701516 h 727552"/>
                <a:gd name="connsiteX27" fmla="*/ 58951 w 101060"/>
                <a:gd name="connsiteY27" fmla="*/ 715242 h 727552"/>
                <a:gd name="connsiteX28" fmla="*/ 72676 w 101060"/>
                <a:gd name="connsiteY28" fmla="*/ 701516 h 727552"/>
                <a:gd name="connsiteX29" fmla="*/ 82201 w 101060"/>
                <a:gd name="connsiteY29" fmla="*/ 667703 h 727552"/>
                <a:gd name="connsiteX30" fmla="*/ 84011 w 101060"/>
                <a:gd name="connsiteY30" fmla="*/ 594170 h 727552"/>
                <a:gd name="connsiteX31" fmla="*/ 86677 w 101060"/>
                <a:gd name="connsiteY31" fmla="*/ 454533 h 727552"/>
                <a:gd name="connsiteX32" fmla="*/ 91821 w 101060"/>
                <a:gd name="connsiteY32" fmla="*/ 218122 h 727552"/>
                <a:gd name="connsiteX33" fmla="*/ 96012 w 101060"/>
                <a:gd name="connsiteY33" fmla="*/ 58769 h 727552"/>
                <a:gd name="connsiteX34" fmla="*/ 97536 w 101060"/>
                <a:gd name="connsiteY34" fmla="*/ 15430 h 727552"/>
                <a:gd name="connsiteX35" fmla="*/ 98203 w 101060"/>
                <a:gd name="connsiteY35" fmla="*/ 4191 h 727552"/>
                <a:gd name="connsiteX36" fmla="*/ 101060 w 101060"/>
                <a:gd name="connsiteY36" fmla="*/ 571 h 7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60" h="727552">
                  <a:moveTo>
                    <a:pt x="101060" y="571"/>
                  </a:moveTo>
                  <a:cubicBezTo>
                    <a:pt x="101060" y="571"/>
                    <a:pt x="101060" y="1810"/>
                    <a:pt x="101060" y="4381"/>
                  </a:cubicBezTo>
                  <a:cubicBezTo>
                    <a:pt x="101060" y="6953"/>
                    <a:pt x="101060" y="11144"/>
                    <a:pt x="101060" y="15621"/>
                  </a:cubicBezTo>
                  <a:lnTo>
                    <a:pt x="101060" y="59055"/>
                  </a:lnTo>
                  <a:cubicBezTo>
                    <a:pt x="101060" y="97155"/>
                    <a:pt x="100203" y="151733"/>
                    <a:pt x="99632" y="218504"/>
                  </a:cubicBezTo>
                  <a:cubicBezTo>
                    <a:pt x="99060" y="285274"/>
                    <a:pt x="97536" y="366046"/>
                    <a:pt x="96298" y="454914"/>
                  </a:cubicBezTo>
                  <a:cubicBezTo>
                    <a:pt x="95631" y="499396"/>
                    <a:pt x="94869" y="546068"/>
                    <a:pt x="94107" y="594550"/>
                  </a:cubicBezTo>
                  <a:cubicBezTo>
                    <a:pt x="93440" y="618839"/>
                    <a:pt x="94107" y="643128"/>
                    <a:pt x="92393" y="668655"/>
                  </a:cubicBezTo>
                  <a:cubicBezTo>
                    <a:pt x="91974" y="682123"/>
                    <a:pt x="88068" y="695249"/>
                    <a:pt x="81058" y="706755"/>
                  </a:cubicBezTo>
                  <a:cubicBezTo>
                    <a:pt x="70714" y="725976"/>
                    <a:pt x="46739" y="733168"/>
                    <a:pt x="27518" y="722824"/>
                  </a:cubicBezTo>
                  <a:cubicBezTo>
                    <a:pt x="20508" y="719052"/>
                    <a:pt x="14802" y="713251"/>
                    <a:pt x="11144" y="706183"/>
                  </a:cubicBezTo>
                  <a:cubicBezTo>
                    <a:pt x="4334" y="694620"/>
                    <a:pt x="629" y="681495"/>
                    <a:pt x="381" y="668083"/>
                  </a:cubicBezTo>
                  <a:cubicBezTo>
                    <a:pt x="-476" y="642556"/>
                    <a:pt x="381" y="618268"/>
                    <a:pt x="381" y="593884"/>
                  </a:cubicBezTo>
                  <a:cubicBezTo>
                    <a:pt x="1048" y="545497"/>
                    <a:pt x="1714" y="498634"/>
                    <a:pt x="2381" y="454247"/>
                  </a:cubicBezTo>
                  <a:cubicBezTo>
                    <a:pt x="3810" y="365474"/>
                    <a:pt x="5143" y="285369"/>
                    <a:pt x="6192" y="217837"/>
                  </a:cubicBezTo>
                  <a:cubicBezTo>
                    <a:pt x="7239" y="150304"/>
                    <a:pt x="8763" y="96869"/>
                    <a:pt x="9525" y="58388"/>
                  </a:cubicBezTo>
                  <a:cubicBezTo>
                    <a:pt x="10097" y="40196"/>
                    <a:pt x="10573" y="25717"/>
                    <a:pt x="10954" y="15049"/>
                  </a:cubicBezTo>
                  <a:cubicBezTo>
                    <a:pt x="10954" y="10573"/>
                    <a:pt x="10954" y="6858"/>
                    <a:pt x="10954" y="3810"/>
                  </a:cubicBezTo>
                  <a:cubicBezTo>
                    <a:pt x="10954" y="762"/>
                    <a:pt x="10954" y="0"/>
                    <a:pt x="11526" y="0"/>
                  </a:cubicBezTo>
                  <a:cubicBezTo>
                    <a:pt x="11620" y="1267"/>
                    <a:pt x="11620" y="2543"/>
                    <a:pt x="11526" y="3810"/>
                  </a:cubicBezTo>
                  <a:cubicBezTo>
                    <a:pt x="11526" y="6858"/>
                    <a:pt x="11526" y="10573"/>
                    <a:pt x="11526" y="15145"/>
                  </a:cubicBezTo>
                  <a:cubicBezTo>
                    <a:pt x="11526" y="25717"/>
                    <a:pt x="11526" y="40196"/>
                    <a:pt x="11526" y="58483"/>
                  </a:cubicBezTo>
                  <a:cubicBezTo>
                    <a:pt x="11526" y="96583"/>
                    <a:pt x="11526" y="151162"/>
                    <a:pt x="10954" y="217837"/>
                  </a:cubicBezTo>
                  <a:cubicBezTo>
                    <a:pt x="10383" y="284512"/>
                    <a:pt x="9716" y="365474"/>
                    <a:pt x="8954" y="454342"/>
                  </a:cubicBezTo>
                  <a:cubicBezTo>
                    <a:pt x="8477" y="498824"/>
                    <a:pt x="7906" y="545592"/>
                    <a:pt x="7430" y="593979"/>
                  </a:cubicBezTo>
                  <a:cubicBezTo>
                    <a:pt x="7430" y="618077"/>
                    <a:pt x="6286" y="643128"/>
                    <a:pt x="7430" y="667512"/>
                  </a:cubicBezTo>
                  <a:cubicBezTo>
                    <a:pt x="7639" y="679475"/>
                    <a:pt x="10916" y="691191"/>
                    <a:pt x="16955" y="701516"/>
                  </a:cubicBezTo>
                  <a:cubicBezTo>
                    <a:pt x="24765" y="716899"/>
                    <a:pt x="43567" y="723043"/>
                    <a:pt x="58951" y="715242"/>
                  </a:cubicBezTo>
                  <a:cubicBezTo>
                    <a:pt x="64865" y="712241"/>
                    <a:pt x="69675" y="707431"/>
                    <a:pt x="72676" y="701516"/>
                  </a:cubicBezTo>
                  <a:cubicBezTo>
                    <a:pt x="78657" y="691229"/>
                    <a:pt x="81934" y="679599"/>
                    <a:pt x="82201" y="667703"/>
                  </a:cubicBezTo>
                  <a:cubicBezTo>
                    <a:pt x="83535" y="643319"/>
                    <a:pt x="83344" y="618268"/>
                    <a:pt x="84011" y="594170"/>
                  </a:cubicBezTo>
                  <a:cubicBezTo>
                    <a:pt x="84963" y="545782"/>
                    <a:pt x="85820" y="498920"/>
                    <a:pt x="86677" y="454533"/>
                  </a:cubicBezTo>
                  <a:cubicBezTo>
                    <a:pt x="88678" y="365760"/>
                    <a:pt x="90392" y="285655"/>
                    <a:pt x="91821" y="218122"/>
                  </a:cubicBezTo>
                  <a:cubicBezTo>
                    <a:pt x="93250" y="150590"/>
                    <a:pt x="94964" y="97155"/>
                    <a:pt x="96012" y="58769"/>
                  </a:cubicBezTo>
                  <a:cubicBezTo>
                    <a:pt x="96679" y="40481"/>
                    <a:pt x="97155" y="26098"/>
                    <a:pt x="97536" y="15430"/>
                  </a:cubicBezTo>
                  <a:cubicBezTo>
                    <a:pt x="97536" y="10954"/>
                    <a:pt x="97536" y="7239"/>
                    <a:pt x="98203" y="4191"/>
                  </a:cubicBezTo>
                  <a:cubicBezTo>
                    <a:pt x="98984" y="2857"/>
                    <a:pt x="99946" y="1638"/>
                    <a:pt x="101060" y="57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89" name="任意多边形: 形状 1788"/>
            <p:cNvSpPr/>
            <p:nvPr>
              <p:custDataLst>
                <p:tags r:id="rId234"/>
              </p:custDataLst>
            </p:nvPr>
          </p:nvSpPr>
          <p:spPr>
            <a:xfrm>
              <a:off x="8384624" y="4925912"/>
              <a:ext cx="101100" cy="727424"/>
            </a:xfrm>
            <a:custGeom>
              <a:avLst/>
              <a:gdLst>
                <a:gd name="connsiteX0" fmla="*/ 101007 w 101100"/>
                <a:gd name="connsiteY0" fmla="*/ 476 h 727424"/>
                <a:gd name="connsiteX1" fmla="*/ 101007 w 101100"/>
                <a:gd name="connsiteY1" fmla="*/ 4286 h 727424"/>
                <a:gd name="connsiteX2" fmla="*/ 101007 w 101100"/>
                <a:gd name="connsiteY2" fmla="*/ 15621 h 727424"/>
                <a:gd name="connsiteX3" fmla="*/ 101007 w 101100"/>
                <a:gd name="connsiteY3" fmla="*/ 58960 h 727424"/>
                <a:gd name="connsiteX4" fmla="*/ 99578 w 101100"/>
                <a:gd name="connsiteY4" fmla="*/ 218408 h 727424"/>
                <a:gd name="connsiteX5" fmla="*/ 96245 w 101100"/>
                <a:gd name="connsiteY5" fmla="*/ 454819 h 727424"/>
                <a:gd name="connsiteX6" fmla="*/ 94054 w 101100"/>
                <a:gd name="connsiteY6" fmla="*/ 594455 h 727424"/>
                <a:gd name="connsiteX7" fmla="*/ 92339 w 101100"/>
                <a:gd name="connsiteY7" fmla="*/ 668560 h 727424"/>
                <a:gd name="connsiteX8" fmla="*/ 81005 w 101100"/>
                <a:gd name="connsiteY8" fmla="*/ 706660 h 727424"/>
                <a:gd name="connsiteX9" fmla="*/ 45953 w 101100"/>
                <a:gd name="connsiteY9" fmla="*/ 727424 h 727424"/>
                <a:gd name="connsiteX10" fmla="*/ 11091 w 101100"/>
                <a:gd name="connsiteY10" fmla="*/ 706184 h 727424"/>
                <a:gd name="connsiteX11" fmla="*/ 423 w 101100"/>
                <a:gd name="connsiteY11" fmla="*/ 668084 h 727424"/>
                <a:gd name="connsiteX12" fmla="*/ 423 w 101100"/>
                <a:gd name="connsiteY12" fmla="*/ 593979 h 727424"/>
                <a:gd name="connsiteX13" fmla="*/ 2424 w 101100"/>
                <a:gd name="connsiteY13" fmla="*/ 454343 h 727424"/>
                <a:gd name="connsiteX14" fmla="*/ 6329 w 101100"/>
                <a:gd name="connsiteY14" fmla="*/ 217837 h 727424"/>
                <a:gd name="connsiteX15" fmla="*/ 9662 w 101100"/>
                <a:gd name="connsiteY15" fmla="*/ 58388 h 727424"/>
                <a:gd name="connsiteX16" fmla="*/ 10996 w 101100"/>
                <a:gd name="connsiteY16" fmla="*/ 15145 h 727424"/>
                <a:gd name="connsiteX17" fmla="*/ 11568 w 101100"/>
                <a:gd name="connsiteY17" fmla="*/ 3810 h 727424"/>
                <a:gd name="connsiteX18" fmla="*/ 11568 w 101100"/>
                <a:gd name="connsiteY18" fmla="*/ 0 h 727424"/>
                <a:gd name="connsiteX19" fmla="*/ 11568 w 101100"/>
                <a:gd name="connsiteY19" fmla="*/ 3810 h 727424"/>
                <a:gd name="connsiteX20" fmla="*/ 11568 w 101100"/>
                <a:gd name="connsiteY20" fmla="*/ 15145 h 727424"/>
                <a:gd name="connsiteX21" fmla="*/ 11568 w 101100"/>
                <a:gd name="connsiteY21" fmla="*/ 58484 h 727424"/>
                <a:gd name="connsiteX22" fmla="*/ 10901 w 101100"/>
                <a:gd name="connsiteY22" fmla="*/ 217932 h 727424"/>
                <a:gd name="connsiteX23" fmla="*/ 8901 w 101100"/>
                <a:gd name="connsiteY23" fmla="*/ 454343 h 727424"/>
                <a:gd name="connsiteX24" fmla="*/ 7377 w 101100"/>
                <a:gd name="connsiteY24" fmla="*/ 593979 h 727424"/>
                <a:gd name="connsiteX25" fmla="*/ 7377 w 101100"/>
                <a:gd name="connsiteY25" fmla="*/ 667607 h 727424"/>
                <a:gd name="connsiteX26" fmla="*/ 16902 w 101100"/>
                <a:gd name="connsiteY26" fmla="*/ 701516 h 727424"/>
                <a:gd name="connsiteX27" fmla="*/ 58526 w 101100"/>
                <a:gd name="connsiteY27" fmla="*/ 715518 h 727424"/>
                <a:gd name="connsiteX28" fmla="*/ 72528 w 101100"/>
                <a:gd name="connsiteY28" fmla="*/ 701516 h 727424"/>
                <a:gd name="connsiteX29" fmla="*/ 82053 w 101100"/>
                <a:gd name="connsiteY29" fmla="*/ 667798 h 727424"/>
                <a:gd name="connsiteX30" fmla="*/ 83863 w 101100"/>
                <a:gd name="connsiteY30" fmla="*/ 594170 h 727424"/>
                <a:gd name="connsiteX31" fmla="*/ 86625 w 101100"/>
                <a:gd name="connsiteY31" fmla="*/ 454628 h 727424"/>
                <a:gd name="connsiteX32" fmla="*/ 91673 w 101100"/>
                <a:gd name="connsiteY32" fmla="*/ 218218 h 727424"/>
                <a:gd name="connsiteX33" fmla="*/ 95864 w 101100"/>
                <a:gd name="connsiteY33" fmla="*/ 58769 h 727424"/>
                <a:gd name="connsiteX34" fmla="*/ 97483 w 101100"/>
                <a:gd name="connsiteY34" fmla="*/ 15430 h 727424"/>
                <a:gd name="connsiteX35" fmla="*/ 98055 w 101100"/>
                <a:gd name="connsiteY35" fmla="*/ 4191 h 727424"/>
                <a:gd name="connsiteX36" fmla="*/ 101007 w 101100"/>
                <a:gd name="connsiteY36" fmla="*/ 476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100" h="727424">
                  <a:moveTo>
                    <a:pt x="101007" y="476"/>
                  </a:moveTo>
                  <a:cubicBezTo>
                    <a:pt x="101131" y="1743"/>
                    <a:pt x="101131" y="3020"/>
                    <a:pt x="101007" y="4286"/>
                  </a:cubicBezTo>
                  <a:lnTo>
                    <a:pt x="101007" y="15621"/>
                  </a:lnTo>
                  <a:lnTo>
                    <a:pt x="101007" y="58960"/>
                  </a:lnTo>
                  <a:cubicBezTo>
                    <a:pt x="101007" y="97060"/>
                    <a:pt x="100150" y="151638"/>
                    <a:pt x="99578" y="218408"/>
                  </a:cubicBezTo>
                  <a:cubicBezTo>
                    <a:pt x="99007" y="285179"/>
                    <a:pt x="97483" y="365951"/>
                    <a:pt x="96245" y="454819"/>
                  </a:cubicBezTo>
                  <a:cubicBezTo>
                    <a:pt x="95578" y="499301"/>
                    <a:pt x="94816" y="546068"/>
                    <a:pt x="94054" y="594455"/>
                  </a:cubicBezTo>
                  <a:cubicBezTo>
                    <a:pt x="93483" y="618744"/>
                    <a:pt x="94054" y="643033"/>
                    <a:pt x="92339" y="668560"/>
                  </a:cubicBezTo>
                  <a:cubicBezTo>
                    <a:pt x="91921" y="682028"/>
                    <a:pt x="88015" y="695154"/>
                    <a:pt x="81005" y="706660"/>
                  </a:cubicBezTo>
                  <a:cubicBezTo>
                    <a:pt x="73528" y="719004"/>
                    <a:pt x="60374" y="726805"/>
                    <a:pt x="45953" y="727424"/>
                  </a:cubicBezTo>
                  <a:cubicBezTo>
                    <a:pt x="31532" y="726558"/>
                    <a:pt x="18474" y="718604"/>
                    <a:pt x="11091" y="706184"/>
                  </a:cubicBezTo>
                  <a:cubicBezTo>
                    <a:pt x="4291" y="694620"/>
                    <a:pt x="614" y="681495"/>
                    <a:pt x="423" y="668084"/>
                  </a:cubicBezTo>
                  <a:cubicBezTo>
                    <a:pt x="-529" y="642557"/>
                    <a:pt x="423" y="618268"/>
                    <a:pt x="423" y="593979"/>
                  </a:cubicBezTo>
                  <a:cubicBezTo>
                    <a:pt x="1186" y="545497"/>
                    <a:pt x="1757" y="498729"/>
                    <a:pt x="2424" y="454343"/>
                  </a:cubicBezTo>
                  <a:cubicBezTo>
                    <a:pt x="3852" y="365474"/>
                    <a:pt x="5186" y="285369"/>
                    <a:pt x="6329" y="217837"/>
                  </a:cubicBezTo>
                  <a:cubicBezTo>
                    <a:pt x="7472" y="150304"/>
                    <a:pt x="8806" y="96869"/>
                    <a:pt x="9662" y="58388"/>
                  </a:cubicBezTo>
                  <a:cubicBezTo>
                    <a:pt x="10234" y="40196"/>
                    <a:pt x="10615" y="25718"/>
                    <a:pt x="10996" y="15145"/>
                  </a:cubicBezTo>
                  <a:cubicBezTo>
                    <a:pt x="10996" y="10573"/>
                    <a:pt x="10996" y="6858"/>
                    <a:pt x="11568" y="3810"/>
                  </a:cubicBezTo>
                  <a:cubicBezTo>
                    <a:pt x="11368" y="2543"/>
                    <a:pt x="11368" y="1267"/>
                    <a:pt x="11568" y="0"/>
                  </a:cubicBezTo>
                  <a:cubicBezTo>
                    <a:pt x="11730" y="1267"/>
                    <a:pt x="11730" y="2543"/>
                    <a:pt x="11568" y="3810"/>
                  </a:cubicBezTo>
                  <a:cubicBezTo>
                    <a:pt x="11568" y="6858"/>
                    <a:pt x="11568" y="10573"/>
                    <a:pt x="11568" y="15145"/>
                  </a:cubicBezTo>
                  <a:cubicBezTo>
                    <a:pt x="11568" y="25813"/>
                    <a:pt x="11568" y="40196"/>
                    <a:pt x="11568" y="58484"/>
                  </a:cubicBezTo>
                  <a:cubicBezTo>
                    <a:pt x="11568" y="96584"/>
                    <a:pt x="11568" y="151162"/>
                    <a:pt x="10901" y="217932"/>
                  </a:cubicBezTo>
                  <a:cubicBezTo>
                    <a:pt x="10234" y="284702"/>
                    <a:pt x="9662" y="365570"/>
                    <a:pt x="8901" y="454343"/>
                  </a:cubicBezTo>
                  <a:cubicBezTo>
                    <a:pt x="8424" y="498920"/>
                    <a:pt x="7948" y="545592"/>
                    <a:pt x="7377" y="593979"/>
                  </a:cubicBezTo>
                  <a:cubicBezTo>
                    <a:pt x="7377" y="618077"/>
                    <a:pt x="6234" y="643128"/>
                    <a:pt x="7377" y="667607"/>
                  </a:cubicBezTo>
                  <a:cubicBezTo>
                    <a:pt x="7596" y="679542"/>
                    <a:pt x="10872" y="691220"/>
                    <a:pt x="16902" y="701516"/>
                  </a:cubicBezTo>
                  <a:cubicBezTo>
                    <a:pt x="24531" y="716880"/>
                    <a:pt x="43162" y="723148"/>
                    <a:pt x="58526" y="715518"/>
                  </a:cubicBezTo>
                  <a:cubicBezTo>
                    <a:pt x="64593" y="712508"/>
                    <a:pt x="69518" y="707593"/>
                    <a:pt x="72528" y="701516"/>
                  </a:cubicBezTo>
                  <a:cubicBezTo>
                    <a:pt x="78509" y="691267"/>
                    <a:pt x="81786" y="679666"/>
                    <a:pt x="82053" y="667798"/>
                  </a:cubicBezTo>
                  <a:cubicBezTo>
                    <a:pt x="83386" y="643319"/>
                    <a:pt x="83196" y="618268"/>
                    <a:pt x="83863" y="594170"/>
                  </a:cubicBezTo>
                  <a:cubicBezTo>
                    <a:pt x="84815" y="545783"/>
                    <a:pt x="85768" y="498920"/>
                    <a:pt x="86625" y="454628"/>
                  </a:cubicBezTo>
                  <a:cubicBezTo>
                    <a:pt x="88530" y="365760"/>
                    <a:pt x="90244" y="285750"/>
                    <a:pt x="91673" y="218218"/>
                  </a:cubicBezTo>
                  <a:cubicBezTo>
                    <a:pt x="93102" y="150686"/>
                    <a:pt x="94911" y="97250"/>
                    <a:pt x="95864" y="58769"/>
                  </a:cubicBezTo>
                  <a:cubicBezTo>
                    <a:pt x="96530" y="40577"/>
                    <a:pt x="97102" y="26099"/>
                    <a:pt x="97483" y="15430"/>
                  </a:cubicBezTo>
                  <a:cubicBezTo>
                    <a:pt x="97483" y="10954"/>
                    <a:pt x="97483" y="7239"/>
                    <a:pt x="98055" y="4191"/>
                  </a:cubicBezTo>
                  <a:cubicBezTo>
                    <a:pt x="98626" y="1143"/>
                    <a:pt x="100817" y="476"/>
                    <a:pt x="101007" y="47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90" name="任意多边形: 形状 1789"/>
            <p:cNvSpPr/>
            <p:nvPr>
              <p:custDataLst>
                <p:tags r:id="rId235"/>
              </p:custDataLst>
            </p:nvPr>
          </p:nvSpPr>
          <p:spPr>
            <a:xfrm>
              <a:off x="8493347" y="4924197"/>
              <a:ext cx="101060" cy="727552"/>
            </a:xfrm>
            <a:custGeom>
              <a:avLst/>
              <a:gdLst>
                <a:gd name="connsiteX0" fmla="*/ 101060 w 101060"/>
                <a:gd name="connsiteY0" fmla="*/ 667 h 727552"/>
                <a:gd name="connsiteX1" fmla="*/ 101060 w 101060"/>
                <a:gd name="connsiteY1" fmla="*/ 4477 h 727552"/>
                <a:gd name="connsiteX2" fmla="*/ 101060 w 101060"/>
                <a:gd name="connsiteY2" fmla="*/ 15716 h 727552"/>
                <a:gd name="connsiteX3" fmla="*/ 101060 w 101060"/>
                <a:gd name="connsiteY3" fmla="*/ 59150 h 727552"/>
                <a:gd name="connsiteX4" fmla="*/ 99536 w 101060"/>
                <a:gd name="connsiteY4" fmla="*/ 218504 h 727552"/>
                <a:gd name="connsiteX5" fmla="*/ 96298 w 101060"/>
                <a:gd name="connsiteY5" fmla="*/ 455009 h 727552"/>
                <a:gd name="connsiteX6" fmla="*/ 94107 w 101060"/>
                <a:gd name="connsiteY6" fmla="*/ 594646 h 727552"/>
                <a:gd name="connsiteX7" fmla="*/ 92393 w 101060"/>
                <a:gd name="connsiteY7" fmla="*/ 668655 h 727552"/>
                <a:gd name="connsiteX8" fmla="*/ 81058 w 101060"/>
                <a:gd name="connsiteY8" fmla="*/ 706755 h 727552"/>
                <a:gd name="connsiteX9" fmla="*/ 27518 w 101060"/>
                <a:gd name="connsiteY9" fmla="*/ 722824 h 727552"/>
                <a:gd name="connsiteX10" fmla="*/ 11144 w 101060"/>
                <a:gd name="connsiteY10" fmla="*/ 706184 h 727552"/>
                <a:gd name="connsiteX11" fmla="*/ 381 w 101060"/>
                <a:gd name="connsiteY11" fmla="*/ 668084 h 727552"/>
                <a:gd name="connsiteX12" fmla="*/ 381 w 101060"/>
                <a:gd name="connsiteY12" fmla="*/ 593884 h 727552"/>
                <a:gd name="connsiteX13" fmla="*/ 2381 w 101060"/>
                <a:gd name="connsiteY13" fmla="*/ 454247 h 727552"/>
                <a:gd name="connsiteX14" fmla="*/ 6192 w 101060"/>
                <a:gd name="connsiteY14" fmla="*/ 217837 h 727552"/>
                <a:gd name="connsiteX15" fmla="*/ 9525 w 101060"/>
                <a:gd name="connsiteY15" fmla="*/ 58388 h 727552"/>
                <a:gd name="connsiteX16" fmla="*/ 10859 w 101060"/>
                <a:gd name="connsiteY16" fmla="*/ 15049 h 727552"/>
                <a:gd name="connsiteX17" fmla="*/ 11430 w 101060"/>
                <a:gd name="connsiteY17" fmla="*/ 3810 h 727552"/>
                <a:gd name="connsiteX18" fmla="*/ 11430 w 101060"/>
                <a:gd name="connsiteY18" fmla="*/ 0 h 727552"/>
                <a:gd name="connsiteX19" fmla="*/ 11906 w 101060"/>
                <a:gd name="connsiteY19" fmla="*/ 3810 h 727552"/>
                <a:gd name="connsiteX20" fmla="*/ 11906 w 101060"/>
                <a:gd name="connsiteY20" fmla="*/ 15145 h 727552"/>
                <a:gd name="connsiteX21" fmla="*/ 11906 w 101060"/>
                <a:gd name="connsiteY21" fmla="*/ 58484 h 727552"/>
                <a:gd name="connsiteX22" fmla="*/ 11335 w 101060"/>
                <a:gd name="connsiteY22" fmla="*/ 217837 h 727552"/>
                <a:gd name="connsiteX23" fmla="*/ 9239 w 101060"/>
                <a:gd name="connsiteY23" fmla="*/ 454343 h 727552"/>
                <a:gd name="connsiteX24" fmla="*/ 7811 w 101060"/>
                <a:gd name="connsiteY24" fmla="*/ 593979 h 727552"/>
                <a:gd name="connsiteX25" fmla="*/ 7811 w 101060"/>
                <a:gd name="connsiteY25" fmla="*/ 667512 h 727552"/>
                <a:gd name="connsiteX26" fmla="*/ 17336 w 101060"/>
                <a:gd name="connsiteY26" fmla="*/ 701516 h 727552"/>
                <a:gd name="connsiteX27" fmla="*/ 45053 w 101060"/>
                <a:gd name="connsiteY27" fmla="*/ 718852 h 727552"/>
                <a:gd name="connsiteX28" fmla="*/ 72961 w 101060"/>
                <a:gd name="connsiteY28" fmla="*/ 701897 h 727552"/>
                <a:gd name="connsiteX29" fmla="*/ 82963 w 101060"/>
                <a:gd name="connsiteY29" fmla="*/ 668084 h 727552"/>
                <a:gd name="connsiteX30" fmla="*/ 84773 w 101060"/>
                <a:gd name="connsiteY30" fmla="*/ 594551 h 727552"/>
                <a:gd name="connsiteX31" fmla="*/ 87439 w 101060"/>
                <a:gd name="connsiteY31" fmla="*/ 454914 h 727552"/>
                <a:gd name="connsiteX32" fmla="*/ 92583 w 101060"/>
                <a:gd name="connsiteY32" fmla="*/ 218504 h 727552"/>
                <a:gd name="connsiteX33" fmla="*/ 96774 w 101060"/>
                <a:gd name="connsiteY33" fmla="*/ 59150 h 727552"/>
                <a:gd name="connsiteX34" fmla="*/ 98298 w 101060"/>
                <a:gd name="connsiteY34" fmla="*/ 15812 h 727552"/>
                <a:gd name="connsiteX35" fmla="*/ 98965 w 101060"/>
                <a:gd name="connsiteY35" fmla="*/ 4572 h 727552"/>
                <a:gd name="connsiteX36" fmla="*/ 101060 w 101060"/>
                <a:gd name="connsiteY36" fmla="*/ 667 h 7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60" h="727552">
                  <a:moveTo>
                    <a:pt x="101060" y="667"/>
                  </a:moveTo>
                  <a:cubicBezTo>
                    <a:pt x="101060" y="667"/>
                    <a:pt x="101060" y="1905"/>
                    <a:pt x="101060" y="4477"/>
                  </a:cubicBezTo>
                  <a:cubicBezTo>
                    <a:pt x="101060" y="7048"/>
                    <a:pt x="101060" y="11239"/>
                    <a:pt x="101060" y="15716"/>
                  </a:cubicBezTo>
                  <a:cubicBezTo>
                    <a:pt x="101060" y="26384"/>
                    <a:pt x="101060" y="40862"/>
                    <a:pt x="101060" y="59150"/>
                  </a:cubicBezTo>
                  <a:cubicBezTo>
                    <a:pt x="101060" y="97250"/>
                    <a:pt x="100203" y="151829"/>
                    <a:pt x="99536" y="218504"/>
                  </a:cubicBezTo>
                  <a:cubicBezTo>
                    <a:pt x="98870" y="285179"/>
                    <a:pt x="97536" y="366141"/>
                    <a:pt x="96298" y="455009"/>
                  </a:cubicBezTo>
                  <a:cubicBezTo>
                    <a:pt x="95631" y="499491"/>
                    <a:pt x="94869" y="546163"/>
                    <a:pt x="94107" y="594646"/>
                  </a:cubicBezTo>
                  <a:cubicBezTo>
                    <a:pt x="93440" y="618935"/>
                    <a:pt x="94107" y="643223"/>
                    <a:pt x="92393" y="668655"/>
                  </a:cubicBezTo>
                  <a:cubicBezTo>
                    <a:pt x="91926" y="682114"/>
                    <a:pt x="88021" y="695230"/>
                    <a:pt x="81058" y="706755"/>
                  </a:cubicBezTo>
                  <a:cubicBezTo>
                    <a:pt x="70714" y="725976"/>
                    <a:pt x="46739" y="733168"/>
                    <a:pt x="27518" y="722824"/>
                  </a:cubicBezTo>
                  <a:cubicBezTo>
                    <a:pt x="20508" y="719052"/>
                    <a:pt x="14802" y="713251"/>
                    <a:pt x="11144" y="706184"/>
                  </a:cubicBezTo>
                  <a:cubicBezTo>
                    <a:pt x="4334" y="694620"/>
                    <a:pt x="629" y="681495"/>
                    <a:pt x="381" y="668084"/>
                  </a:cubicBezTo>
                  <a:cubicBezTo>
                    <a:pt x="-476" y="642556"/>
                    <a:pt x="381" y="618268"/>
                    <a:pt x="381" y="593884"/>
                  </a:cubicBezTo>
                  <a:cubicBezTo>
                    <a:pt x="1048" y="545497"/>
                    <a:pt x="1714" y="498634"/>
                    <a:pt x="2381" y="454247"/>
                  </a:cubicBezTo>
                  <a:cubicBezTo>
                    <a:pt x="3810" y="365379"/>
                    <a:pt x="5143" y="285369"/>
                    <a:pt x="6192" y="217837"/>
                  </a:cubicBezTo>
                  <a:cubicBezTo>
                    <a:pt x="7239" y="150304"/>
                    <a:pt x="8763" y="96774"/>
                    <a:pt x="9525" y="58388"/>
                  </a:cubicBezTo>
                  <a:cubicBezTo>
                    <a:pt x="10097" y="40196"/>
                    <a:pt x="10573" y="25718"/>
                    <a:pt x="10859" y="15049"/>
                  </a:cubicBezTo>
                  <a:cubicBezTo>
                    <a:pt x="10859" y="10573"/>
                    <a:pt x="10859" y="6858"/>
                    <a:pt x="11430" y="3810"/>
                  </a:cubicBezTo>
                  <a:cubicBezTo>
                    <a:pt x="11287" y="2543"/>
                    <a:pt x="11287" y="1267"/>
                    <a:pt x="11430" y="0"/>
                  </a:cubicBezTo>
                  <a:cubicBezTo>
                    <a:pt x="11430" y="0"/>
                    <a:pt x="11430" y="1238"/>
                    <a:pt x="11906" y="3810"/>
                  </a:cubicBezTo>
                  <a:cubicBezTo>
                    <a:pt x="12382" y="6382"/>
                    <a:pt x="11906" y="10573"/>
                    <a:pt x="11906" y="15145"/>
                  </a:cubicBezTo>
                  <a:cubicBezTo>
                    <a:pt x="11906" y="25718"/>
                    <a:pt x="11906" y="40196"/>
                    <a:pt x="11906" y="58484"/>
                  </a:cubicBezTo>
                  <a:cubicBezTo>
                    <a:pt x="11906" y="96584"/>
                    <a:pt x="11906" y="151162"/>
                    <a:pt x="11335" y="217837"/>
                  </a:cubicBezTo>
                  <a:cubicBezTo>
                    <a:pt x="10763" y="284512"/>
                    <a:pt x="10001" y="365474"/>
                    <a:pt x="9239" y="454343"/>
                  </a:cubicBezTo>
                  <a:cubicBezTo>
                    <a:pt x="9239" y="498824"/>
                    <a:pt x="8287" y="545592"/>
                    <a:pt x="7811" y="593979"/>
                  </a:cubicBezTo>
                  <a:cubicBezTo>
                    <a:pt x="7811" y="618077"/>
                    <a:pt x="6668" y="643128"/>
                    <a:pt x="7811" y="667512"/>
                  </a:cubicBezTo>
                  <a:cubicBezTo>
                    <a:pt x="8011" y="679475"/>
                    <a:pt x="11296" y="691191"/>
                    <a:pt x="17336" y="701516"/>
                  </a:cubicBezTo>
                  <a:cubicBezTo>
                    <a:pt x="23165" y="711498"/>
                    <a:pt x="33528" y="717985"/>
                    <a:pt x="45053" y="718852"/>
                  </a:cubicBezTo>
                  <a:cubicBezTo>
                    <a:pt x="56598" y="718195"/>
                    <a:pt x="67056" y="711841"/>
                    <a:pt x="72961" y="701897"/>
                  </a:cubicBezTo>
                  <a:cubicBezTo>
                    <a:pt x="79067" y="691639"/>
                    <a:pt x="82505" y="680009"/>
                    <a:pt x="82963" y="668084"/>
                  </a:cubicBezTo>
                  <a:cubicBezTo>
                    <a:pt x="84201" y="643699"/>
                    <a:pt x="84106" y="618649"/>
                    <a:pt x="84773" y="594551"/>
                  </a:cubicBezTo>
                  <a:cubicBezTo>
                    <a:pt x="85725" y="546163"/>
                    <a:pt x="86583" y="499301"/>
                    <a:pt x="87439" y="454914"/>
                  </a:cubicBezTo>
                  <a:cubicBezTo>
                    <a:pt x="89345" y="366141"/>
                    <a:pt x="91154" y="286036"/>
                    <a:pt x="92583" y="218504"/>
                  </a:cubicBezTo>
                  <a:cubicBezTo>
                    <a:pt x="94012" y="150971"/>
                    <a:pt x="95726" y="97536"/>
                    <a:pt x="96774" y="59150"/>
                  </a:cubicBezTo>
                  <a:cubicBezTo>
                    <a:pt x="97441" y="40862"/>
                    <a:pt x="97917" y="26479"/>
                    <a:pt x="98298" y="15812"/>
                  </a:cubicBezTo>
                  <a:cubicBezTo>
                    <a:pt x="98298" y="11335"/>
                    <a:pt x="98774" y="7620"/>
                    <a:pt x="98965" y="4572"/>
                  </a:cubicBezTo>
                  <a:cubicBezTo>
                    <a:pt x="99489" y="3181"/>
                    <a:pt x="100193" y="1867"/>
                    <a:pt x="101060"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91" name="任意多边形: 形状 1790"/>
            <p:cNvSpPr/>
            <p:nvPr>
              <p:custDataLst>
                <p:tags r:id="rId236"/>
              </p:custDataLst>
            </p:nvPr>
          </p:nvSpPr>
          <p:spPr>
            <a:xfrm>
              <a:off x="8602937" y="4925055"/>
              <a:ext cx="101266" cy="727647"/>
            </a:xfrm>
            <a:custGeom>
              <a:avLst/>
              <a:gdLst>
                <a:gd name="connsiteX0" fmla="*/ 101103 w 101266"/>
                <a:gd name="connsiteY0" fmla="*/ 667 h 727647"/>
                <a:gd name="connsiteX1" fmla="*/ 101103 w 101266"/>
                <a:gd name="connsiteY1" fmla="*/ 4572 h 727647"/>
                <a:gd name="connsiteX2" fmla="*/ 101103 w 101266"/>
                <a:gd name="connsiteY2" fmla="*/ 15812 h 727647"/>
                <a:gd name="connsiteX3" fmla="*/ 101103 w 101266"/>
                <a:gd name="connsiteY3" fmla="*/ 59150 h 727647"/>
                <a:gd name="connsiteX4" fmla="*/ 99579 w 101266"/>
                <a:gd name="connsiteY4" fmla="*/ 218599 h 727647"/>
                <a:gd name="connsiteX5" fmla="*/ 96340 w 101266"/>
                <a:gd name="connsiteY5" fmla="*/ 455009 h 727647"/>
                <a:gd name="connsiteX6" fmla="*/ 94149 w 101266"/>
                <a:gd name="connsiteY6" fmla="*/ 594646 h 727647"/>
                <a:gd name="connsiteX7" fmla="*/ 92435 w 101266"/>
                <a:gd name="connsiteY7" fmla="*/ 668750 h 727647"/>
                <a:gd name="connsiteX8" fmla="*/ 81100 w 101266"/>
                <a:gd name="connsiteY8" fmla="*/ 706850 h 727647"/>
                <a:gd name="connsiteX9" fmla="*/ 27560 w 101266"/>
                <a:gd name="connsiteY9" fmla="*/ 722919 h 727647"/>
                <a:gd name="connsiteX10" fmla="*/ 11187 w 101266"/>
                <a:gd name="connsiteY10" fmla="*/ 706279 h 727647"/>
                <a:gd name="connsiteX11" fmla="*/ 423 w 101266"/>
                <a:gd name="connsiteY11" fmla="*/ 668179 h 727647"/>
                <a:gd name="connsiteX12" fmla="*/ 423 w 101266"/>
                <a:gd name="connsiteY12" fmla="*/ 593979 h 727647"/>
                <a:gd name="connsiteX13" fmla="*/ 2424 w 101266"/>
                <a:gd name="connsiteY13" fmla="*/ 454343 h 727647"/>
                <a:gd name="connsiteX14" fmla="*/ 6233 w 101266"/>
                <a:gd name="connsiteY14" fmla="*/ 217837 h 727647"/>
                <a:gd name="connsiteX15" fmla="*/ 9567 w 101266"/>
                <a:gd name="connsiteY15" fmla="*/ 58484 h 727647"/>
                <a:gd name="connsiteX16" fmla="*/ 10901 w 101266"/>
                <a:gd name="connsiteY16" fmla="*/ 15145 h 727647"/>
                <a:gd name="connsiteX17" fmla="*/ 11473 w 101266"/>
                <a:gd name="connsiteY17" fmla="*/ 3905 h 727647"/>
                <a:gd name="connsiteX18" fmla="*/ 11473 w 101266"/>
                <a:gd name="connsiteY18" fmla="*/ 0 h 727647"/>
                <a:gd name="connsiteX19" fmla="*/ 11473 w 101266"/>
                <a:gd name="connsiteY19" fmla="*/ 3905 h 727647"/>
                <a:gd name="connsiteX20" fmla="*/ 11473 w 101266"/>
                <a:gd name="connsiteY20" fmla="*/ 15145 h 727647"/>
                <a:gd name="connsiteX21" fmla="*/ 11473 w 101266"/>
                <a:gd name="connsiteY21" fmla="*/ 58484 h 727647"/>
                <a:gd name="connsiteX22" fmla="*/ 10901 w 101266"/>
                <a:gd name="connsiteY22" fmla="*/ 217932 h 727647"/>
                <a:gd name="connsiteX23" fmla="*/ 8805 w 101266"/>
                <a:gd name="connsiteY23" fmla="*/ 454438 h 727647"/>
                <a:gd name="connsiteX24" fmla="*/ 7376 w 101266"/>
                <a:gd name="connsiteY24" fmla="*/ 594074 h 727647"/>
                <a:gd name="connsiteX25" fmla="*/ 7376 w 101266"/>
                <a:gd name="connsiteY25" fmla="*/ 667607 h 727647"/>
                <a:gd name="connsiteX26" fmla="*/ 16901 w 101266"/>
                <a:gd name="connsiteY26" fmla="*/ 701516 h 727647"/>
                <a:gd name="connsiteX27" fmla="*/ 58402 w 101266"/>
                <a:gd name="connsiteY27" fmla="*/ 715880 h 727647"/>
                <a:gd name="connsiteX28" fmla="*/ 72528 w 101266"/>
                <a:gd name="connsiteY28" fmla="*/ 701993 h 727647"/>
                <a:gd name="connsiteX29" fmla="*/ 82529 w 101266"/>
                <a:gd name="connsiteY29" fmla="*/ 668179 h 727647"/>
                <a:gd name="connsiteX30" fmla="*/ 84338 w 101266"/>
                <a:gd name="connsiteY30" fmla="*/ 594646 h 727647"/>
                <a:gd name="connsiteX31" fmla="*/ 87006 w 101266"/>
                <a:gd name="connsiteY31" fmla="*/ 455009 h 727647"/>
                <a:gd name="connsiteX32" fmla="*/ 92149 w 101266"/>
                <a:gd name="connsiteY32" fmla="*/ 218599 h 727647"/>
                <a:gd name="connsiteX33" fmla="*/ 96340 w 101266"/>
                <a:gd name="connsiteY33" fmla="*/ 59246 h 727647"/>
                <a:gd name="connsiteX34" fmla="*/ 97864 w 101266"/>
                <a:gd name="connsiteY34" fmla="*/ 15907 h 727647"/>
                <a:gd name="connsiteX35" fmla="*/ 98531 w 101266"/>
                <a:gd name="connsiteY35" fmla="*/ 4667 h 727647"/>
                <a:gd name="connsiteX36" fmla="*/ 101103 w 101266"/>
                <a:gd name="connsiteY36" fmla="*/ 667 h 7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266" h="727647">
                  <a:moveTo>
                    <a:pt x="101103" y="667"/>
                  </a:moveTo>
                  <a:cubicBezTo>
                    <a:pt x="101322" y="1962"/>
                    <a:pt x="101322" y="3277"/>
                    <a:pt x="101103" y="4572"/>
                  </a:cubicBezTo>
                  <a:cubicBezTo>
                    <a:pt x="101103" y="7620"/>
                    <a:pt x="101103" y="11335"/>
                    <a:pt x="101103" y="15812"/>
                  </a:cubicBezTo>
                  <a:cubicBezTo>
                    <a:pt x="101103" y="26479"/>
                    <a:pt x="101103" y="40958"/>
                    <a:pt x="101103" y="59150"/>
                  </a:cubicBezTo>
                  <a:cubicBezTo>
                    <a:pt x="101103" y="97250"/>
                    <a:pt x="100245" y="151924"/>
                    <a:pt x="99579" y="218599"/>
                  </a:cubicBezTo>
                  <a:cubicBezTo>
                    <a:pt x="98912" y="285274"/>
                    <a:pt x="97578" y="366236"/>
                    <a:pt x="96340" y="455009"/>
                  </a:cubicBezTo>
                  <a:cubicBezTo>
                    <a:pt x="95578" y="499586"/>
                    <a:pt x="94911" y="546259"/>
                    <a:pt x="94149" y="594646"/>
                  </a:cubicBezTo>
                  <a:cubicBezTo>
                    <a:pt x="93483" y="619030"/>
                    <a:pt x="94149" y="643223"/>
                    <a:pt x="92435" y="668750"/>
                  </a:cubicBezTo>
                  <a:cubicBezTo>
                    <a:pt x="91958" y="682209"/>
                    <a:pt x="88053" y="695315"/>
                    <a:pt x="81100" y="706850"/>
                  </a:cubicBezTo>
                  <a:cubicBezTo>
                    <a:pt x="70756" y="726072"/>
                    <a:pt x="46781" y="733263"/>
                    <a:pt x="27560" y="722919"/>
                  </a:cubicBezTo>
                  <a:cubicBezTo>
                    <a:pt x="20550" y="719147"/>
                    <a:pt x="14844" y="713346"/>
                    <a:pt x="11187" y="706279"/>
                  </a:cubicBezTo>
                  <a:cubicBezTo>
                    <a:pt x="4376" y="694715"/>
                    <a:pt x="671" y="681590"/>
                    <a:pt x="423" y="668179"/>
                  </a:cubicBezTo>
                  <a:cubicBezTo>
                    <a:pt x="-529" y="642556"/>
                    <a:pt x="423" y="618363"/>
                    <a:pt x="423" y="593979"/>
                  </a:cubicBezTo>
                  <a:cubicBezTo>
                    <a:pt x="1090" y="545592"/>
                    <a:pt x="1757" y="498729"/>
                    <a:pt x="2424" y="454343"/>
                  </a:cubicBezTo>
                  <a:cubicBezTo>
                    <a:pt x="3852" y="365474"/>
                    <a:pt x="5186" y="285464"/>
                    <a:pt x="6233" y="217837"/>
                  </a:cubicBezTo>
                  <a:cubicBezTo>
                    <a:pt x="7282" y="150209"/>
                    <a:pt x="8805" y="96869"/>
                    <a:pt x="9567" y="58484"/>
                  </a:cubicBezTo>
                  <a:cubicBezTo>
                    <a:pt x="10139" y="40196"/>
                    <a:pt x="10615" y="25813"/>
                    <a:pt x="10901" y="15145"/>
                  </a:cubicBezTo>
                  <a:cubicBezTo>
                    <a:pt x="10901" y="10668"/>
                    <a:pt x="10901" y="6953"/>
                    <a:pt x="11473" y="3905"/>
                  </a:cubicBezTo>
                  <a:cubicBezTo>
                    <a:pt x="11330" y="2610"/>
                    <a:pt x="11330" y="1296"/>
                    <a:pt x="11473" y="0"/>
                  </a:cubicBezTo>
                  <a:cubicBezTo>
                    <a:pt x="11701" y="1296"/>
                    <a:pt x="11701" y="2610"/>
                    <a:pt x="11473" y="3905"/>
                  </a:cubicBezTo>
                  <a:cubicBezTo>
                    <a:pt x="11473" y="6953"/>
                    <a:pt x="11473" y="10668"/>
                    <a:pt x="11473" y="15145"/>
                  </a:cubicBezTo>
                  <a:cubicBezTo>
                    <a:pt x="11473" y="25813"/>
                    <a:pt x="11473" y="40291"/>
                    <a:pt x="11473" y="58484"/>
                  </a:cubicBezTo>
                  <a:cubicBezTo>
                    <a:pt x="11473" y="96584"/>
                    <a:pt x="11473" y="151257"/>
                    <a:pt x="10901" y="217932"/>
                  </a:cubicBezTo>
                  <a:cubicBezTo>
                    <a:pt x="10330" y="284607"/>
                    <a:pt x="9567" y="365570"/>
                    <a:pt x="8805" y="454438"/>
                  </a:cubicBezTo>
                  <a:cubicBezTo>
                    <a:pt x="8805" y="498920"/>
                    <a:pt x="7853" y="545592"/>
                    <a:pt x="7376" y="594074"/>
                  </a:cubicBezTo>
                  <a:cubicBezTo>
                    <a:pt x="7376" y="618172"/>
                    <a:pt x="6233" y="643223"/>
                    <a:pt x="7376" y="667607"/>
                  </a:cubicBezTo>
                  <a:cubicBezTo>
                    <a:pt x="7595" y="679542"/>
                    <a:pt x="10872" y="691220"/>
                    <a:pt x="16901" y="701516"/>
                  </a:cubicBezTo>
                  <a:cubicBezTo>
                    <a:pt x="24398" y="716947"/>
                    <a:pt x="42971" y="723376"/>
                    <a:pt x="58402" y="715880"/>
                  </a:cubicBezTo>
                  <a:cubicBezTo>
                    <a:pt x="64498" y="712918"/>
                    <a:pt x="69460" y="708041"/>
                    <a:pt x="72528" y="701993"/>
                  </a:cubicBezTo>
                  <a:cubicBezTo>
                    <a:pt x="78633" y="691734"/>
                    <a:pt x="82072" y="680104"/>
                    <a:pt x="82529" y="668179"/>
                  </a:cubicBezTo>
                  <a:cubicBezTo>
                    <a:pt x="83767" y="643700"/>
                    <a:pt x="83672" y="618649"/>
                    <a:pt x="84338" y="594646"/>
                  </a:cubicBezTo>
                  <a:cubicBezTo>
                    <a:pt x="85196" y="546259"/>
                    <a:pt x="86148" y="499396"/>
                    <a:pt x="87006" y="455009"/>
                  </a:cubicBezTo>
                  <a:cubicBezTo>
                    <a:pt x="88911" y="366236"/>
                    <a:pt x="90625" y="286131"/>
                    <a:pt x="92149" y="218599"/>
                  </a:cubicBezTo>
                  <a:cubicBezTo>
                    <a:pt x="93673" y="151067"/>
                    <a:pt x="95292" y="97631"/>
                    <a:pt x="96340" y="59246"/>
                  </a:cubicBezTo>
                  <a:cubicBezTo>
                    <a:pt x="97007" y="40958"/>
                    <a:pt x="97483" y="26479"/>
                    <a:pt x="97864" y="15907"/>
                  </a:cubicBezTo>
                  <a:cubicBezTo>
                    <a:pt x="97864" y="11335"/>
                    <a:pt x="97864" y="7715"/>
                    <a:pt x="98531" y="4667"/>
                  </a:cubicBezTo>
                  <a:cubicBezTo>
                    <a:pt x="99207" y="3229"/>
                    <a:pt x="100074" y="1886"/>
                    <a:pt x="101103" y="66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92" name="任意多边形: 形状 1791"/>
            <p:cNvSpPr/>
            <p:nvPr>
              <p:custDataLst>
                <p:tags r:id="rId237"/>
              </p:custDataLst>
            </p:nvPr>
          </p:nvSpPr>
          <p:spPr>
            <a:xfrm rot="-2008199">
              <a:off x="7987444" y="5239561"/>
              <a:ext cx="891349" cy="95250"/>
            </a:xfrm>
            <a:custGeom>
              <a:avLst/>
              <a:gdLst>
                <a:gd name="connsiteX0" fmla="*/ 0 w 891349"/>
                <a:gd name="connsiteY0" fmla="*/ 0 h 95250"/>
                <a:gd name="connsiteX1" fmla="*/ 891350 w 891349"/>
                <a:gd name="connsiteY1" fmla="*/ 0 h 95250"/>
                <a:gd name="connsiteX2" fmla="*/ 891350 w 891349"/>
                <a:gd name="connsiteY2" fmla="*/ 95250 h 95250"/>
                <a:gd name="connsiteX3" fmla="*/ 0 w 891349"/>
                <a:gd name="connsiteY3" fmla="*/ 95250 h 95250"/>
              </a:gdLst>
              <a:ahLst/>
              <a:cxnLst>
                <a:cxn ang="0">
                  <a:pos x="connsiteX0" y="connsiteY0"/>
                </a:cxn>
                <a:cxn ang="0">
                  <a:pos x="connsiteX1" y="connsiteY1"/>
                </a:cxn>
                <a:cxn ang="0">
                  <a:pos x="connsiteX2" y="connsiteY2"/>
                </a:cxn>
                <a:cxn ang="0">
                  <a:pos x="connsiteX3" y="connsiteY3"/>
                </a:cxn>
              </a:cxnLst>
              <a:rect l="l" t="t" r="r" b="b"/>
              <a:pathLst>
                <a:path w="891349" h="95250">
                  <a:moveTo>
                    <a:pt x="0" y="0"/>
                  </a:moveTo>
                  <a:lnTo>
                    <a:pt x="891350" y="0"/>
                  </a:lnTo>
                  <a:lnTo>
                    <a:pt x="891350" y="95250"/>
                  </a:lnTo>
                  <a:lnTo>
                    <a:pt x="0" y="95250"/>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1796" name="文本框 1795"/>
          <p:cNvSpPr txBox="1"/>
          <p:nvPr>
            <p:custDataLst>
              <p:tags r:id="rId238"/>
            </p:custDataLst>
          </p:nvPr>
        </p:nvSpPr>
        <p:spPr>
          <a:xfrm>
            <a:off x="695325" y="3798894"/>
            <a:ext cx="1373972" cy="338554"/>
          </a:xfrm>
          <a:prstGeom prst="rect">
            <a:avLst/>
          </a:prstGeom>
          <a:noFill/>
        </p:spPr>
        <p:txBody>
          <a:bodyPr wrap="square" rtlCol="0">
            <a:spAutoFit/>
          </a:bodyPr>
          <a:p>
            <a:pPr algn="ctr"/>
            <a:r>
              <a:rPr lang="zh-CN" altLang="en-US" sz="1600" dirty="0">
                <a:solidFill>
                  <a:schemeClr val="accent1"/>
                </a:solidFill>
                <a:latin typeface="+mj-ea"/>
                <a:ea typeface="+mj-ea"/>
              </a:rPr>
              <a:t>充足的睡眠</a:t>
            </a:r>
            <a:endParaRPr lang="zh-CN" altLang="en-US" sz="1600" dirty="0">
              <a:solidFill>
                <a:schemeClr val="accent1"/>
              </a:solidFill>
              <a:latin typeface="+mj-ea"/>
              <a:ea typeface="+mj-ea"/>
            </a:endParaRPr>
          </a:p>
        </p:txBody>
      </p:sp>
      <p:sp>
        <p:nvSpPr>
          <p:cNvPr id="1797" name="文本框 1796"/>
          <p:cNvSpPr txBox="1"/>
          <p:nvPr>
            <p:custDataLst>
              <p:tags r:id="rId239"/>
            </p:custDataLst>
          </p:nvPr>
        </p:nvSpPr>
        <p:spPr>
          <a:xfrm>
            <a:off x="9701656" y="5283591"/>
            <a:ext cx="1132248" cy="583565"/>
          </a:xfrm>
          <a:prstGeom prst="rect">
            <a:avLst/>
          </a:prstGeom>
          <a:noFill/>
        </p:spPr>
        <p:txBody>
          <a:bodyPr wrap="square" rtlCol="0">
            <a:spAutoFit/>
          </a:bodyPr>
          <a:p>
            <a:pPr algn="ctr"/>
            <a:r>
              <a:rPr lang="zh-CN" altLang="en-US" sz="1600" dirty="0">
                <a:solidFill>
                  <a:schemeClr val="accent1"/>
                </a:solidFill>
                <a:latin typeface="+mj-ea"/>
                <a:ea typeface="+mj-ea"/>
              </a:rPr>
              <a:t>生活规律不喝酒</a:t>
            </a:r>
            <a:endParaRPr lang="zh-CN" altLang="en-US" sz="1600" dirty="0">
              <a:solidFill>
                <a:schemeClr val="accent1"/>
              </a:solidFill>
              <a:latin typeface="+mj-ea"/>
              <a:ea typeface="+mj-ea"/>
            </a:endParaRPr>
          </a:p>
        </p:txBody>
      </p:sp>
      <p:sp>
        <p:nvSpPr>
          <p:cNvPr id="1798" name="文本框 1797"/>
          <p:cNvSpPr txBox="1"/>
          <p:nvPr>
            <p:custDataLst>
              <p:tags r:id="rId240"/>
            </p:custDataLst>
          </p:nvPr>
        </p:nvSpPr>
        <p:spPr>
          <a:xfrm>
            <a:off x="1627505" y="5507990"/>
            <a:ext cx="1720850" cy="337185"/>
          </a:xfrm>
          <a:prstGeom prst="rect">
            <a:avLst/>
          </a:prstGeom>
          <a:noFill/>
        </p:spPr>
        <p:txBody>
          <a:bodyPr wrap="square" rtlCol="0">
            <a:spAutoFit/>
          </a:bodyPr>
          <a:p>
            <a:pPr algn="ctr"/>
            <a:r>
              <a:rPr lang="zh-CN" altLang="en-US" sz="1600" dirty="0">
                <a:solidFill>
                  <a:schemeClr val="accent1"/>
                </a:solidFill>
                <a:latin typeface="+mj-ea"/>
                <a:ea typeface="+mj-ea"/>
              </a:rPr>
              <a:t>保持良好的心情</a:t>
            </a:r>
            <a:endParaRPr lang="zh-CN" altLang="en-US" sz="1600" dirty="0">
              <a:solidFill>
                <a:schemeClr val="accent1"/>
              </a:solidFill>
              <a:latin typeface="+mj-ea"/>
              <a:ea typeface="+mj-ea"/>
            </a:endParaRPr>
          </a:p>
        </p:txBody>
      </p:sp>
      <p:sp>
        <p:nvSpPr>
          <p:cNvPr id="1800" name="文本框 1799"/>
          <p:cNvSpPr txBox="1"/>
          <p:nvPr>
            <p:custDataLst>
              <p:tags r:id="rId241"/>
            </p:custDataLst>
          </p:nvPr>
        </p:nvSpPr>
        <p:spPr>
          <a:xfrm>
            <a:off x="4083845" y="2802596"/>
            <a:ext cx="1274060" cy="339067"/>
          </a:xfrm>
          <a:prstGeom prst="rect">
            <a:avLst/>
          </a:prstGeom>
          <a:noFill/>
        </p:spPr>
        <p:txBody>
          <a:bodyPr wrap="square" rtlCol="0">
            <a:spAutoFit/>
          </a:bodyPr>
          <a:p>
            <a:pPr algn="ctr"/>
            <a:r>
              <a:rPr lang="zh-CN" altLang="en-US" sz="1600" dirty="0">
                <a:solidFill>
                  <a:schemeClr val="accent1"/>
                </a:solidFill>
                <a:latin typeface="+mj-ea"/>
                <a:ea typeface="+mj-ea"/>
              </a:rPr>
              <a:t>营养均衡</a:t>
            </a:r>
            <a:endParaRPr lang="zh-CN" altLang="en-US" sz="1600" dirty="0">
              <a:solidFill>
                <a:schemeClr val="accent1"/>
              </a:solidFill>
              <a:latin typeface="+mj-ea"/>
              <a:ea typeface="+mj-ea"/>
            </a:endParaRPr>
          </a:p>
        </p:txBody>
      </p:sp>
      <p:sp>
        <p:nvSpPr>
          <p:cNvPr id="1803" name="任意多边形: 形状 1802"/>
          <p:cNvSpPr/>
          <p:nvPr>
            <p:custDataLst>
              <p:tags r:id="rId242"/>
            </p:custDataLst>
          </p:nvPr>
        </p:nvSpPr>
        <p:spPr>
          <a:xfrm>
            <a:off x="6909887" y="3633403"/>
            <a:ext cx="72000" cy="72000"/>
          </a:xfrm>
          <a:custGeom>
            <a:avLst/>
            <a:gdLst>
              <a:gd name="connsiteX0" fmla="*/ 168973 w 168973"/>
              <a:gd name="connsiteY0" fmla="*/ 84487 h 168973"/>
              <a:gd name="connsiteX1" fmla="*/ 84487 w 168973"/>
              <a:gd name="connsiteY1" fmla="*/ 168973 h 168973"/>
              <a:gd name="connsiteX2" fmla="*/ 0 w 168973"/>
              <a:gd name="connsiteY2" fmla="*/ 84487 h 168973"/>
              <a:gd name="connsiteX3" fmla="*/ 84487 w 168973"/>
              <a:gd name="connsiteY3" fmla="*/ 0 h 168973"/>
              <a:gd name="connsiteX4" fmla="*/ 168973 w 168973"/>
              <a:gd name="connsiteY4" fmla="*/ 84487 h 16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73" h="168973">
                <a:moveTo>
                  <a:pt x="168973" y="84487"/>
                </a:moveTo>
                <a:cubicBezTo>
                  <a:pt x="168973" y="131148"/>
                  <a:pt x="131147" y="168973"/>
                  <a:pt x="84487" y="168973"/>
                </a:cubicBezTo>
                <a:cubicBezTo>
                  <a:pt x="37826" y="168973"/>
                  <a:pt x="0" y="131148"/>
                  <a:pt x="0" y="84487"/>
                </a:cubicBezTo>
                <a:cubicBezTo>
                  <a:pt x="0" y="37826"/>
                  <a:pt x="37826" y="0"/>
                  <a:pt x="84487" y="0"/>
                </a:cubicBezTo>
                <a:cubicBezTo>
                  <a:pt x="131147" y="0"/>
                  <a:pt x="168973" y="37826"/>
                  <a:pt x="168973" y="8448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1610" name="图形 1456"/>
          <p:cNvGrpSpPr/>
          <p:nvPr/>
        </p:nvGrpSpPr>
        <p:grpSpPr>
          <a:xfrm>
            <a:off x="4541839" y="3937609"/>
            <a:ext cx="2775000" cy="2550959"/>
            <a:chOff x="4525766" y="3140258"/>
            <a:chExt cx="3077485" cy="2829022"/>
          </a:xfrm>
        </p:grpSpPr>
        <p:sp>
          <p:nvSpPr>
            <p:cNvPr id="1611" name="任意多边形: 形状 1610"/>
            <p:cNvSpPr/>
            <p:nvPr>
              <p:custDataLst>
                <p:tags r:id="rId243"/>
              </p:custDataLst>
            </p:nvPr>
          </p:nvSpPr>
          <p:spPr>
            <a:xfrm>
              <a:off x="7305960" y="5255735"/>
              <a:ext cx="181546" cy="44209"/>
            </a:xfrm>
            <a:custGeom>
              <a:avLst/>
              <a:gdLst>
                <a:gd name="connsiteX0" fmla="*/ 181547 w 181546"/>
                <a:gd name="connsiteY0" fmla="*/ 44128 h 44209"/>
                <a:gd name="connsiteX1" fmla="*/ 94012 w 181546"/>
                <a:gd name="connsiteY1" fmla="*/ 9934 h 44209"/>
                <a:gd name="connsiteX2" fmla="*/ 0 w 181546"/>
                <a:gd name="connsiteY2" fmla="*/ 7838 h 44209"/>
                <a:gd name="connsiteX3" fmla="*/ 27337 w 181546"/>
                <a:gd name="connsiteY3" fmla="*/ 1552 h 44209"/>
                <a:gd name="connsiteX4" fmla="*/ 95155 w 181546"/>
                <a:gd name="connsiteY4" fmla="*/ 4123 h 44209"/>
                <a:gd name="connsiteX5" fmla="*/ 158687 w 181546"/>
                <a:gd name="connsiteY5" fmla="*/ 27745 h 44209"/>
                <a:gd name="connsiteX6" fmla="*/ 181547 w 181546"/>
                <a:gd name="connsiteY6" fmla="*/ 44128 h 4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46" h="44209">
                  <a:moveTo>
                    <a:pt x="181547" y="44128"/>
                  </a:moveTo>
                  <a:cubicBezTo>
                    <a:pt x="180594" y="45843"/>
                    <a:pt x="145447" y="19840"/>
                    <a:pt x="94012" y="9934"/>
                  </a:cubicBezTo>
                  <a:cubicBezTo>
                    <a:pt x="42577" y="28"/>
                    <a:pt x="190" y="9934"/>
                    <a:pt x="0" y="7838"/>
                  </a:cubicBezTo>
                  <a:cubicBezTo>
                    <a:pt x="8725" y="4314"/>
                    <a:pt x="17945" y="2190"/>
                    <a:pt x="27337" y="1552"/>
                  </a:cubicBezTo>
                  <a:cubicBezTo>
                    <a:pt x="49940" y="-1173"/>
                    <a:pt x="72828" y="-306"/>
                    <a:pt x="95155" y="4123"/>
                  </a:cubicBezTo>
                  <a:cubicBezTo>
                    <a:pt x="117462" y="8543"/>
                    <a:pt x="138913" y="16515"/>
                    <a:pt x="158687" y="27745"/>
                  </a:cubicBezTo>
                  <a:cubicBezTo>
                    <a:pt x="167164" y="31898"/>
                    <a:pt x="174888" y="37432"/>
                    <a:pt x="181547" y="44128"/>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2" name="任意多边形: 形状 1611"/>
            <p:cNvSpPr/>
            <p:nvPr>
              <p:custDataLst>
                <p:tags r:id="rId244"/>
              </p:custDataLst>
            </p:nvPr>
          </p:nvSpPr>
          <p:spPr>
            <a:xfrm>
              <a:off x="7286339" y="4075615"/>
              <a:ext cx="23050" cy="23050"/>
            </a:xfrm>
            <a:custGeom>
              <a:avLst/>
              <a:gdLst>
                <a:gd name="connsiteX0" fmla="*/ 23051 w 23050"/>
                <a:gd name="connsiteY0" fmla="*/ 11525 h 23050"/>
                <a:gd name="connsiteX1" fmla="*/ 11525 w 23050"/>
                <a:gd name="connsiteY1" fmla="*/ 23050 h 23050"/>
                <a:gd name="connsiteX2" fmla="*/ 0 w 23050"/>
                <a:gd name="connsiteY2" fmla="*/ 11525 h 23050"/>
                <a:gd name="connsiteX3" fmla="*/ 11525 w 23050"/>
                <a:gd name="connsiteY3" fmla="*/ 0 h 23050"/>
                <a:gd name="connsiteX4" fmla="*/ 11621 w 23050"/>
                <a:gd name="connsiteY4" fmla="*/ 0 h 23050"/>
                <a:gd name="connsiteX5" fmla="*/ 23051 w 23050"/>
                <a:gd name="connsiteY5" fmla="*/ 11430 h 23050"/>
                <a:gd name="connsiteX6" fmla="*/ 23051 w 23050"/>
                <a:gd name="connsiteY6" fmla="*/ 11525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0" h="23050">
                  <a:moveTo>
                    <a:pt x="23051" y="11525"/>
                  </a:moveTo>
                  <a:cubicBezTo>
                    <a:pt x="23051" y="17888"/>
                    <a:pt x="17888" y="23050"/>
                    <a:pt x="11525" y="23050"/>
                  </a:cubicBezTo>
                  <a:cubicBezTo>
                    <a:pt x="5162" y="23050"/>
                    <a:pt x="0" y="17888"/>
                    <a:pt x="0" y="11525"/>
                  </a:cubicBezTo>
                  <a:cubicBezTo>
                    <a:pt x="0" y="5162"/>
                    <a:pt x="5162" y="0"/>
                    <a:pt x="11525" y="0"/>
                  </a:cubicBezTo>
                  <a:cubicBezTo>
                    <a:pt x="11554" y="0"/>
                    <a:pt x="11592" y="0"/>
                    <a:pt x="11621" y="0"/>
                  </a:cubicBezTo>
                  <a:cubicBezTo>
                    <a:pt x="17936" y="0"/>
                    <a:pt x="23051" y="5115"/>
                    <a:pt x="23051" y="11430"/>
                  </a:cubicBezTo>
                  <a:cubicBezTo>
                    <a:pt x="23051" y="11459"/>
                    <a:pt x="23051" y="11497"/>
                    <a:pt x="23051" y="11525"/>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3" name="任意多边形: 形状 1612"/>
            <p:cNvSpPr/>
            <p:nvPr>
              <p:custDataLst>
                <p:tags r:id="rId245"/>
              </p:custDataLst>
            </p:nvPr>
          </p:nvSpPr>
          <p:spPr>
            <a:xfrm>
              <a:off x="7286339" y="4075615"/>
              <a:ext cx="23050" cy="23050"/>
            </a:xfrm>
            <a:custGeom>
              <a:avLst/>
              <a:gdLst>
                <a:gd name="connsiteX0" fmla="*/ 23051 w 23050"/>
                <a:gd name="connsiteY0" fmla="*/ 11525 h 23050"/>
                <a:gd name="connsiteX1" fmla="*/ 11525 w 23050"/>
                <a:gd name="connsiteY1" fmla="*/ 23050 h 23050"/>
                <a:gd name="connsiteX2" fmla="*/ 0 w 23050"/>
                <a:gd name="connsiteY2" fmla="*/ 11525 h 23050"/>
                <a:gd name="connsiteX3" fmla="*/ 11525 w 23050"/>
                <a:gd name="connsiteY3" fmla="*/ 0 h 23050"/>
                <a:gd name="connsiteX4" fmla="*/ 11621 w 23050"/>
                <a:gd name="connsiteY4" fmla="*/ 0 h 23050"/>
                <a:gd name="connsiteX5" fmla="*/ 23051 w 23050"/>
                <a:gd name="connsiteY5" fmla="*/ 11430 h 23050"/>
                <a:gd name="connsiteX6" fmla="*/ 23051 w 23050"/>
                <a:gd name="connsiteY6" fmla="*/ 11525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0" h="23050">
                  <a:moveTo>
                    <a:pt x="23051" y="11525"/>
                  </a:moveTo>
                  <a:cubicBezTo>
                    <a:pt x="23051" y="17888"/>
                    <a:pt x="17888" y="23050"/>
                    <a:pt x="11525" y="23050"/>
                  </a:cubicBezTo>
                  <a:cubicBezTo>
                    <a:pt x="5162" y="23050"/>
                    <a:pt x="0" y="17888"/>
                    <a:pt x="0" y="11525"/>
                  </a:cubicBezTo>
                  <a:cubicBezTo>
                    <a:pt x="0" y="5162"/>
                    <a:pt x="5162" y="0"/>
                    <a:pt x="11525" y="0"/>
                  </a:cubicBezTo>
                  <a:cubicBezTo>
                    <a:pt x="11554" y="0"/>
                    <a:pt x="11592" y="0"/>
                    <a:pt x="11621" y="0"/>
                  </a:cubicBezTo>
                  <a:cubicBezTo>
                    <a:pt x="17936" y="0"/>
                    <a:pt x="23051" y="5115"/>
                    <a:pt x="23051" y="11430"/>
                  </a:cubicBezTo>
                  <a:cubicBezTo>
                    <a:pt x="23051" y="11459"/>
                    <a:pt x="23051" y="11497"/>
                    <a:pt x="23051" y="1152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4" name="任意多边形: 形状 1613"/>
            <p:cNvSpPr/>
            <p:nvPr>
              <p:custDataLst>
                <p:tags r:id="rId246"/>
              </p:custDataLst>
            </p:nvPr>
          </p:nvSpPr>
          <p:spPr>
            <a:xfrm>
              <a:off x="6385750" y="5660289"/>
              <a:ext cx="7048" cy="4572"/>
            </a:xfrm>
            <a:custGeom>
              <a:avLst/>
              <a:gdLst>
                <a:gd name="connsiteX0" fmla="*/ 0 w 7048"/>
                <a:gd name="connsiteY0" fmla="*/ 0 h 4572"/>
                <a:gd name="connsiteX1" fmla="*/ 7048 w 7048"/>
                <a:gd name="connsiteY1" fmla="*/ 4572 h 4572"/>
                <a:gd name="connsiteX2" fmla="*/ 0 w 7048"/>
                <a:gd name="connsiteY2" fmla="*/ 0 h 4572"/>
              </a:gdLst>
              <a:ahLst/>
              <a:cxnLst>
                <a:cxn ang="0">
                  <a:pos x="connsiteX0" y="connsiteY0"/>
                </a:cxn>
                <a:cxn ang="0">
                  <a:pos x="connsiteX1" y="connsiteY1"/>
                </a:cxn>
                <a:cxn ang="0">
                  <a:pos x="connsiteX2" y="connsiteY2"/>
                </a:cxn>
              </a:cxnLst>
              <a:rect l="l" t="t" r="r" b="b"/>
              <a:pathLst>
                <a:path w="7048" h="4572">
                  <a:moveTo>
                    <a:pt x="0" y="0"/>
                  </a:moveTo>
                  <a:lnTo>
                    <a:pt x="7048" y="4572"/>
                  </a:lnTo>
                  <a:cubicBezTo>
                    <a:pt x="5229" y="2353"/>
                    <a:pt x="2772" y="753"/>
                    <a:pt x="0" y="0"/>
                  </a:cubicBez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5" name="任意多边形: 形状 1614"/>
            <p:cNvSpPr/>
            <p:nvPr>
              <p:custDataLst>
                <p:tags r:id="rId247"/>
              </p:custDataLst>
            </p:nvPr>
          </p:nvSpPr>
          <p:spPr>
            <a:xfrm>
              <a:off x="5964364" y="3226430"/>
              <a:ext cx="236410" cy="147986"/>
            </a:xfrm>
            <a:custGeom>
              <a:avLst/>
              <a:gdLst>
                <a:gd name="connsiteX0" fmla="*/ 236411 w 236410"/>
                <a:gd name="connsiteY0" fmla="*/ 16414 h 147986"/>
                <a:gd name="connsiteX1" fmla="*/ 162116 w 236410"/>
                <a:gd name="connsiteY1" fmla="*/ 104616 h 147986"/>
                <a:gd name="connsiteX2" fmla="*/ 53626 w 236410"/>
                <a:gd name="connsiteY2" fmla="*/ 146050 h 147986"/>
                <a:gd name="connsiteX3" fmla="*/ 0 w 236410"/>
                <a:gd name="connsiteY3" fmla="*/ 135953 h 147986"/>
                <a:gd name="connsiteX4" fmla="*/ 138398 w 236410"/>
                <a:gd name="connsiteY4" fmla="*/ 24415 h 147986"/>
                <a:gd name="connsiteX5" fmla="*/ 183928 w 236410"/>
                <a:gd name="connsiteY5" fmla="*/ 2889 h 147986"/>
                <a:gd name="connsiteX6" fmla="*/ 233172 w 236410"/>
                <a:gd name="connsiteY6" fmla="*/ 6508 h 14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410" h="147986">
                  <a:moveTo>
                    <a:pt x="236411" y="16414"/>
                  </a:moveTo>
                  <a:cubicBezTo>
                    <a:pt x="220942" y="52533"/>
                    <a:pt x="195082" y="83242"/>
                    <a:pt x="162116" y="104616"/>
                  </a:cubicBezTo>
                  <a:cubicBezTo>
                    <a:pt x="129245" y="125857"/>
                    <a:pt x="92288" y="139973"/>
                    <a:pt x="53626" y="146050"/>
                  </a:cubicBezTo>
                  <a:cubicBezTo>
                    <a:pt x="34576" y="149288"/>
                    <a:pt x="12859" y="149955"/>
                    <a:pt x="0" y="135953"/>
                  </a:cubicBezTo>
                  <a:cubicBezTo>
                    <a:pt x="41224" y="93072"/>
                    <a:pt x="87735" y="55591"/>
                    <a:pt x="138398" y="24415"/>
                  </a:cubicBezTo>
                  <a:cubicBezTo>
                    <a:pt x="152476" y="15119"/>
                    <a:pt x="167812" y="7870"/>
                    <a:pt x="183928" y="2889"/>
                  </a:cubicBezTo>
                  <a:cubicBezTo>
                    <a:pt x="200235" y="-1959"/>
                    <a:pt x="217751" y="-673"/>
                    <a:pt x="233172" y="6508"/>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1616" name="图形 1456"/>
            <p:cNvGrpSpPr/>
            <p:nvPr/>
          </p:nvGrpSpPr>
          <p:grpSpPr>
            <a:xfrm>
              <a:off x="4981956" y="3197576"/>
              <a:ext cx="2434685" cy="2000343"/>
              <a:chOff x="4981956" y="3197576"/>
              <a:chExt cx="2434685" cy="2000343"/>
            </a:xfrm>
            <a:solidFill>
              <a:srgbClr val="FF725E"/>
            </a:solidFill>
          </p:grpSpPr>
          <p:sp>
            <p:nvSpPr>
              <p:cNvPr id="1617" name="任意多边形: 形状 1616"/>
              <p:cNvSpPr/>
              <p:nvPr>
                <p:custDataLst>
                  <p:tags r:id="rId248"/>
                </p:custDataLst>
              </p:nvPr>
            </p:nvSpPr>
            <p:spPr>
              <a:xfrm>
                <a:off x="5217451" y="3365427"/>
                <a:ext cx="1911883" cy="1752691"/>
              </a:xfrm>
              <a:custGeom>
                <a:avLst/>
                <a:gdLst>
                  <a:gd name="connsiteX0" fmla="*/ 1863910 w 1911883"/>
                  <a:gd name="connsiteY0" fmla="*/ 1686691 h 1752691"/>
                  <a:gd name="connsiteX1" fmla="*/ 1872387 w 1911883"/>
                  <a:gd name="connsiteY1" fmla="*/ 1675356 h 1752691"/>
                  <a:gd name="connsiteX2" fmla="*/ 1877150 w 1911883"/>
                  <a:gd name="connsiteY2" fmla="*/ 1669070 h 1752691"/>
                  <a:gd name="connsiteX3" fmla="*/ 1882008 w 1911883"/>
                  <a:gd name="connsiteY3" fmla="*/ 1660783 h 1752691"/>
                  <a:gd name="connsiteX4" fmla="*/ 1892771 w 1911883"/>
                  <a:gd name="connsiteY4" fmla="*/ 1639257 h 1752691"/>
                  <a:gd name="connsiteX5" fmla="*/ 1898105 w 1911883"/>
                  <a:gd name="connsiteY5" fmla="*/ 1625827 h 1752691"/>
                  <a:gd name="connsiteX6" fmla="*/ 1902391 w 1911883"/>
                  <a:gd name="connsiteY6" fmla="*/ 1610301 h 1752691"/>
                  <a:gd name="connsiteX7" fmla="*/ 1906010 w 1911883"/>
                  <a:gd name="connsiteY7" fmla="*/ 1592965 h 1752691"/>
                  <a:gd name="connsiteX8" fmla="*/ 1908677 w 1911883"/>
                  <a:gd name="connsiteY8" fmla="*/ 1573915 h 1752691"/>
                  <a:gd name="connsiteX9" fmla="*/ 1904391 w 1911883"/>
                  <a:gd name="connsiteY9" fmla="*/ 1482094 h 1752691"/>
                  <a:gd name="connsiteX10" fmla="*/ 1820095 w 1911883"/>
                  <a:gd name="connsiteY10" fmla="*/ 1243969 h 1752691"/>
                  <a:gd name="connsiteX11" fmla="*/ 1639120 w 1911883"/>
                  <a:gd name="connsiteY11" fmla="*/ 962220 h 1752691"/>
                  <a:gd name="connsiteX12" fmla="*/ 1368896 w 1911883"/>
                  <a:gd name="connsiteY12" fmla="*/ 658753 h 1752691"/>
                  <a:gd name="connsiteX13" fmla="*/ 1014185 w 1911883"/>
                  <a:gd name="connsiteY13" fmla="*/ 355953 h 1752691"/>
                  <a:gd name="connsiteX14" fmla="*/ 804635 w 1911883"/>
                  <a:gd name="connsiteY14" fmla="*/ 215650 h 1752691"/>
                  <a:gd name="connsiteX15" fmla="*/ 571749 w 1911883"/>
                  <a:gd name="connsiteY15" fmla="*/ 93540 h 1752691"/>
                  <a:gd name="connsiteX16" fmla="*/ 312573 w 1911883"/>
                  <a:gd name="connsiteY16" fmla="*/ 12387 h 1752691"/>
                  <a:gd name="connsiteX17" fmla="*/ 174461 w 1911883"/>
                  <a:gd name="connsiteY17" fmla="*/ 8958 h 1752691"/>
                  <a:gd name="connsiteX18" fmla="*/ 107786 w 1911883"/>
                  <a:gd name="connsiteY18" fmla="*/ 28008 h 1752691"/>
                  <a:gd name="connsiteX19" fmla="*/ 17298 w 1911883"/>
                  <a:gd name="connsiteY19" fmla="*/ 129258 h 1752691"/>
                  <a:gd name="connsiteX20" fmla="*/ 5678 w 1911883"/>
                  <a:gd name="connsiteY20" fmla="*/ 197743 h 1752691"/>
                  <a:gd name="connsiteX21" fmla="*/ 24728 w 1911883"/>
                  <a:gd name="connsiteY21" fmla="*/ 334713 h 1752691"/>
                  <a:gd name="connsiteX22" fmla="*/ 134837 w 1911883"/>
                  <a:gd name="connsiteY22" fmla="*/ 583029 h 1752691"/>
                  <a:gd name="connsiteX23" fmla="*/ 282760 w 1911883"/>
                  <a:gd name="connsiteY23" fmla="*/ 800580 h 1752691"/>
                  <a:gd name="connsiteX24" fmla="*/ 446018 w 1911883"/>
                  <a:gd name="connsiteY24" fmla="*/ 992890 h 1752691"/>
                  <a:gd name="connsiteX25" fmla="*/ 787204 w 1911883"/>
                  <a:gd name="connsiteY25" fmla="*/ 1310930 h 1752691"/>
                  <a:gd name="connsiteX26" fmla="*/ 1119436 w 1911883"/>
                  <a:gd name="connsiteY26" fmla="*/ 1544769 h 1752691"/>
                  <a:gd name="connsiteX27" fmla="*/ 1420045 w 1911883"/>
                  <a:gd name="connsiteY27" fmla="*/ 1692692 h 1752691"/>
                  <a:gd name="connsiteX28" fmla="*/ 1665600 w 1911883"/>
                  <a:gd name="connsiteY28" fmla="*/ 1749842 h 1752691"/>
                  <a:gd name="connsiteX29" fmla="*/ 1757325 w 1911883"/>
                  <a:gd name="connsiteY29" fmla="*/ 1743555 h 1752691"/>
                  <a:gd name="connsiteX30" fmla="*/ 1776375 w 1911883"/>
                  <a:gd name="connsiteY30" fmla="*/ 1738793 h 1752691"/>
                  <a:gd name="connsiteX31" fmla="*/ 1793139 w 1911883"/>
                  <a:gd name="connsiteY31" fmla="*/ 1733269 h 1752691"/>
                  <a:gd name="connsiteX32" fmla="*/ 1808093 w 1911883"/>
                  <a:gd name="connsiteY32" fmla="*/ 1727268 h 1752691"/>
                  <a:gd name="connsiteX33" fmla="*/ 1820857 w 1911883"/>
                  <a:gd name="connsiteY33" fmla="*/ 1720410 h 1752691"/>
                  <a:gd name="connsiteX34" fmla="*/ 1840955 w 1911883"/>
                  <a:gd name="connsiteY34" fmla="*/ 1707265 h 1752691"/>
                  <a:gd name="connsiteX35" fmla="*/ 1848670 w 1911883"/>
                  <a:gd name="connsiteY35" fmla="*/ 1701455 h 1752691"/>
                  <a:gd name="connsiteX36" fmla="*/ 1854385 w 1911883"/>
                  <a:gd name="connsiteY36" fmla="*/ 1696026 h 1752691"/>
                  <a:gd name="connsiteX37" fmla="*/ 1864672 w 1911883"/>
                  <a:gd name="connsiteY37" fmla="*/ 1686501 h 1752691"/>
                  <a:gd name="connsiteX38" fmla="*/ 1855147 w 1911883"/>
                  <a:gd name="connsiteY38" fmla="*/ 1696597 h 1752691"/>
                  <a:gd name="connsiteX39" fmla="*/ 1849527 w 1911883"/>
                  <a:gd name="connsiteY39" fmla="*/ 1702217 h 1752691"/>
                  <a:gd name="connsiteX40" fmla="*/ 1841907 w 1911883"/>
                  <a:gd name="connsiteY40" fmla="*/ 1708027 h 1752691"/>
                  <a:gd name="connsiteX41" fmla="*/ 1821809 w 1911883"/>
                  <a:gd name="connsiteY41" fmla="*/ 1721553 h 1752691"/>
                  <a:gd name="connsiteX42" fmla="*/ 1808951 w 1911883"/>
                  <a:gd name="connsiteY42" fmla="*/ 1728506 h 1752691"/>
                  <a:gd name="connsiteX43" fmla="*/ 1793996 w 1911883"/>
                  <a:gd name="connsiteY43" fmla="*/ 1734697 h 1752691"/>
                  <a:gd name="connsiteX44" fmla="*/ 1777137 w 1911883"/>
                  <a:gd name="connsiteY44" fmla="*/ 1740412 h 1752691"/>
                  <a:gd name="connsiteX45" fmla="*/ 1758087 w 1911883"/>
                  <a:gd name="connsiteY45" fmla="*/ 1745365 h 1752691"/>
                  <a:gd name="connsiteX46" fmla="*/ 1665885 w 1911883"/>
                  <a:gd name="connsiteY46" fmla="*/ 1752128 h 1752691"/>
                  <a:gd name="connsiteX47" fmla="*/ 1419283 w 1911883"/>
                  <a:gd name="connsiteY47" fmla="*/ 1696121 h 1752691"/>
                  <a:gd name="connsiteX48" fmla="*/ 1116674 w 1911883"/>
                  <a:gd name="connsiteY48" fmla="*/ 1548864 h 1752691"/>
                  <a:gd name="connsiteX49" fmla="*/ 783299 w 1911883"/>
                  <a:gd name="connsiteY49" fmla="*/ 1315216 h 1752691"/>
                  <a:gd name="connsiteX50" fmla="*/ 441256 w 1911883"/>
                  <a:gd name="connsiteY50" fmla="*/ 997081 h 1752691"/>
                  <a:gd name="connsiteX51" fmla="*/ 277521 w 1911883"/>
                  <a:gd name="connsiteY51" fmla="*/ 804486 h 1752691"/>
                  <a:gd name="connsiteX52" fmla="*/ 129884 w 1911883"/>
                  <a:gd name="connsiteY52" fmla="*/ 586458 h 1752691"/>
                  <a:gd name="connsiteX53" fmla="*/ 19108 w 1911883"/>
                  <a:gd name="connsiteY53" fmla="*/ 336903 h 1752691"/>
                  <a:gd name="connsiteX54" fmla="*/ 58 w 1911883"/>
                  <a:gd name="connsiteY54" fmla="*/ 198315 h 1752691"/>
                  <a:gd name="connsiteX55" fmla="*/ 11774 w 1911883"/>
                  <a:gd name="connsiteY55" fmla="*/ 128306 h 1752691"/>
                  <a:gd name="connsiteX56" fmla="*/ 105119 w 1911883"/>
                  <a:gd name="connsiteY56" fmla="*/ 23531 h 1752691"/>
                  <a:gd name="connsiteX57" fmla="*/ 173318 w 1911883"/>
                  <a:gd name="connsiteY57" fmla="*/ 3719 h 1752691"/>
                  <a:gd name="connsiteX58" fmla="*/ 313145 w 1911883"/>
                  <a:gd name="connsiteY58" fmla="*/ 7148 h 1752691"/>
                  <a:gd name="connsiteX59" fmla="*/ 573558 w 1911883"/>
                  <a:gd name="connsiteY59" fmla="*/ 88873 h 1752691"/>
                  <a:gd name="connsiteX60" fmla="*/ 807016 w 1911883"/>
                  <a:gd name="connsiteY60" fmla="*/ 211364 h 1752691"/>
                  <a:gd name="connsiteX61" fmla="*/ 1017042 w 1911883"/>
                  <a:gd name="connsiteY61" fmla="*/ 352144 h 1752691"/>
                  <a:gd name="connsiteX62" fmla="*/ 1371849 w 1911883"/>
                  <a:gd name="connsiteY62" fmla="*/ 655705 h 1752691"/>
                  <a:gd name="connsiteX63" fmla="*/ 1641977 w 1911883"/>
                  <a:gd name="connsiteY63" fmla="*/ 960029 h 1752691"/>
                  <a:gd name="connsiteX64" fmla="*/ 1822952 w 1911883"/>
                  <a:gd name="connsiteY64" fmla="*/ 1242826 h 1752691"/>
                  <a:gd name="connsiteX65" fmla="*/ 1906677 w 1911883"/>
                  <a:gd name="connsiteY65" fmla="*/ 1481428 h 1752691"/>
                  <a:gd name="connsiteX66" fmla="*/ 1910487 w 1911883"/>
                  <a:gd name="connsiteY66" fmla="*/ 1573820 h 1752691"/>
                  <a:gd name="connsiteX67" fmla="*/ 1907630 w 1911883"/>
                  <a:gd name="connsiteY67" fmla="*/ 1592870 h 1752691"/>
                  <a:gd name="connsiteX68" fmla="*/ 1903915 w 1911883"/>
                  <a:gd name="connsiteY68" fmla="*/ 1610205 h 1752691"/>
                  <a:gd name="connsiteX69" fmla="*/ 1899534 w 1911883"/>
                  <a:gd name="connsiteY69" fmla="*/ 1625827 h 1752691"/>
                  <a:gd name="connsiteX70" fmla="*/ 1894009 w 1911883"/>
                  <a:gd name="connsiteY70" fmla="*/ 1639352 h 1752691"/>
                  <a:gd name="connsiteX71" fmla="*/ 1882865 w 1911883"/>
                  <a:gd name="connsiteY71" fmla="*/ 1660879 h 1752691"/>
                  <a:gd name="connsiteX72" fmla="*/ 1877912 w 1911883"/>
                  <a:gd name="connsiteY72" fmla="*/ 1669070 h 1752691"/>
                  <a:gd name="connsiteX73" fmla="*/ 1873054 w 1911883"/>
                  <a:gd name="connsiteY73" fmla="*/ 1675261 h 1752691"/>
                  <a:gd name="connsiteX74" fmla="*/ 1863910 w 1911883"/>
                  <a:gd name="connsiteY74" fmla="*/ 1686691 h 175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911883" h="1752691">
                    <a:moveTo>
                      <a:pt x="1863910" y="1686691"/>
                    </a:moveTo>
                    <a:lnTo>
                      <a:pt x="1872387" y="1675356"/>
                    </a:lnTo>
                    <a:lnTo>
                      <a:pt x="1877150" y="1669070"/>
                    </a:lnTo>
                    <a:cubicBezTo>
                      <a:pt x="1878769" y="1666689"/>
                      <a:pt x="1880198" y="1663736"/>
                      <a:pt x="1882008" y="1660783"/>
                    </a:cubicBezTo>
                    <a:cubicBezTo>
                      <a:pt x="1886275" y="1653973"/>
                      <a:pt x="1889885" y="1646763"/>
                      <a:pt x="1892771" y="1639257"/>
                    </a:cubicBezTo>
                    <a:cubicBezTo>
                      <a:pt x="1894390" y="1634971"/>
                      <a:pt x="1896390" y="1630589"/>
                      <a:pt x="1898105" y="1625827"/>
                    </a:cubicBezTo>
                    <a:lnTo>
                      <a:pt x="1902391" y="1610301"/>
                    </a:lnTo>
                    <a:cubicBezTo>
                      <a:pt x="1904077" y="1604633"/>
                      <a:pt x="1905287" y="1598833"/>
                      <a:pt x="1906010" y="1592965"/>
                    </a:cubicBezTo>
                    <a:cubicBezTo>
                      <a:pt x="1907220" y="1586660"/>
                      <a:pt x="1908106" y="1580306"/>
                      <a:pt x="1908677" y="1573915"/>
                    </a:cubicBezTo>
                    <a:cubicBezTo>
                      <a:pt x="1911183" y="1543254"/>
                      <a:pt x="1909744" y="1512393"/>
                      <a:pt x="1904391" y="1482094"/>
                    </a:cubicBezTo>
                    <a:cubicBezTo>
                      <a:pt x="1893818" y="1413324"/>
                      <a:pt x="1864672" y="1332456"/>
                      <a:pt x="1820095" y="1243969"/>
                    </a:cubicBezTo>
                    <a:cubicBezTo>
                      <a:pt x="1768336" y="1144814"/>
                      <a:pt x="1707767" y="1050517"/>
                      <a:pt x="1639120" y="962220"/>
                    </a:cubicBezTo>
                    <a:cubicBezTo>
                      <a:pt x="1556291" y="854835"/>
                      <a:pt x="1465994" y="753432"/>
                      <a:pt x="1368896" y="658753"/>
                    </a:cubicBezTo>
                    <a:cubicBezTo>
                      <a:pt x="1257939" y="549597"/>
                      <a:pt x="1139400" y="448413"/>
                      <a:pt x="1014185" y="355953"/>
                    </a:cubicBezTo>
                    <a:cubicBezTo>
                      <a:pt x="947510" y="307376"/>
                      <a:pt x="878168" y="260132"/>
                      <a:pt x="804635" y="215650"/>
                    </a:cubicBezTo>
                    <a:cubicBezTo>
                      <a:pt x="729749" y="169921"/>
                      <a:pt x="651949" y="129135"/>
                      <a:pt x="571749" y="93540"/>
                    </a:cubicBezTo>
                    <a:cubicBezTo>
                      <a:pt x="489929" y="58011"/>
                      <a:pt x="403632" y="26865"/>
                      <a:pt x="312573" y="12387"/>
                    </a:cubicBezTo>
                    <a:cubicBezTo>
                      <a:pt x="266977" y="4243"/>
                      <a:pt x="220409" y="3090"/>
                      <a:pt x="174461" y="8958"/>
                    </a:cubicBezTo>
                    <a:cubicBezTo>
                      <a:pt x="151486" y="12291"/>
                      <a:pt x="129055" y="18702"/>
                      <a:pt x="107786" y="28008"/>
                    </a:cubicBezTo>
                    <a:cubicBezTo>
                      <a:pt x="64609" y="47372"/>
                      <a:pt x="31709" y="84186"/>
                      <a:pt x="17298" y="129258"/>
                    </a:cubicBezTo>
                    <a:cubicBezTo>
                      <a:pt x="10355" y="151461"/>
                      <a:pt x="6449" y="174493"/>
                      <a:pt x="5678" y="197743"/>
                    </a:cubicBezTo>
                    <a:cubicBezTo>
                      <a:pt x="5011" y="244101"/>
                      <a:pt x="11440" y="290298"/>
                      <a:pt x="24728" y="334713"/>
                    </a:cubicBezTo>
                    <a:cubicBezTo>
                      <a:pt x="49588" y="423486"/>
                      <a:pt x="90260" y="506163"/>
                      <a:pt x="134837" y="583029"/>
                    </a:cubicBezTo>
                    <a:cubicBezTo>
                      <a:pt x="179395" y="658668"/>
                      <a:pt x="228801" y="731334"/>
                      <a:pt x="282760" y="800580"/>
                    </a:cubicBezTo>
                    <a:cubicBezTo>
                      <a:pt x="335243" y="868684"/>
                      <a:pt x="390107" y="932692"/>
                      <a:pt x="446018" y="992890"/>
                    </a:cubicBezTo>
                    <a:cubicBezTo>
                      <a:pt x="552117" y="1106800"/>
                      <a:pt x="666132" y="1213080"/>
                      <a:pt x="787204" y="1310930"/>
                    </a:cubicBezTo>
                    <a:cubicBezTo>
                      <a:pt x="892322" y="1396588"/>
                      <a:pt x="1003336" y="1474722"/>
                      <a:pt x="1119436" y="1544769"/>
                    </a:cubicBezTo>
                    <a:cubicBezTo>
                      <a:pt x="1214962" y="1603062"/>
                      <a:pt x="1315575" y="1652573"/>
                      <a:pt x="1420045" y="1692692"/>
                    </a:cubicBezTo>
                    <a:cubicBezTo>
                      <a:pt x="1512437" y="1726982"/>
                      <a:pt x="1596162" y="1746794"/>
                      <a:pt x="1665600" y="1749842"/>
                    </a:cubicBezTo>
                    <a:cubicBezTo>
                      <a:pt x="1696318" y="1751718"/>
                      <a:pt x="1727150" y="1749604"/>
                      <a:pt x="1757325" y="1743555"/>
                    </a:cubicBezTo>
                    <a:cubicBezTo>
                      <a:pt x="1763993" y="1742603"/>
                      <a:pt x="1769993" y="1740222"/>
                      <a:pt x="1776375" y="1738793"/>
                    </a:cubicBezTo>
                    <a:cubicBezTo>
                      <a:pt x="1782090" y="1737364"/>
                      <a:pt x="1787691" y="1735526"/>
                      <a:pt x="1793139" y="1733269"/>
                    </a:cubicBezTo>
                    <a:lnTo>
                      <a:pt x="1808093" y="1727268"/>
                    </a:lnTo>
                    <a:cubicBezTo>
                      <a:pt x="1812666" y="1724982"/>
                      <a:pt x="1816857" y="1722505"/>
                      <a:pt x="1820857" y="1720410"/>
                    </a:cubicBezTo>
                    <a:cubicBezTo>
                      <a:pt x="1827925" y="1716619"/>
                      <a:pt x="1834649" y="1712218"/>
                      <a:pt x="1840955" y="1707265"/>
                    </a:cubicBezTo>
                    <a:cubicBezTo>
                      <a:pt x="1843812" y="1705170"/>
                      <a:pt x="1846479" y="1703360"/>
                      <a:pt x="1848670" y="1701455"/>
                    </a:cubicBezTo>
                    <a:lnTo>
                      <a:pt x="1854385" y="1696026"/>
                    </a:lnTo>
                    <a:lnTo>
                      <a:pt x="1864672" y="1686501"/>
                    </a:lnTo>
                    <a:cubicBezTo>
                      <a:pt x="1864672" y="1686501"/>
                      <a:pt x="1861434" y="1690025"/>
                      <a:pt x="1855147" y="1696597"/>
                    </a:cubicBezTo>
                    <a:cubicBezTo>
                      <a:pt x="1853433" y="1698312"/>
                      <a:pt x="1851527" y="1700121"/>
                      <a:pt x="1849527" y="1702217"/>
                    </a:cubicBezTo>
                    <a:cubicBezTo>
                      <a:pt x="1847527" y="1704313"/>
                      <a:pt x="1844669" y="1705932"/>
                      <a:pt x="1841907" y="1708027"/>
                    </a:cubicBezTo>
                    <a:cubicBezTo>
                      <a:pt x="1835621" y="1713123"/>
                      <a:pt x="1828896" y="1717647"/>
                      <a:pt x="1821809" y="1721553"/>
                    </a:cubicBezTo>
                    <a:cubicBezTo>
                      <a:pt x="1817714" y="1723744"/>
                      <a:pt x="1813618" y="1726220"/>
                      <a:pt x="1808951" y="1728506"/>
                    </a:cubicBezTo>
                    <a:lnTo>
                      <a:pt x="1793996" y="1734697"/>
                    </a:lnTo>
                    <a:cubicBezTo>
                      <a:pt x="1788548" y="1737069"/>
                      <a:pt x="1782910" y="1738984"/>
                      <a:pt x="1777137" y="1740412"/>
                    </a:cubicBezTo>
                    <a:cubicBezTo>
                      <a:pt x="1771136" y="1741936"/>
                      <a:pt x="1765136" y="1744318"/>
                      <a:pt x="1758087" y="1745365"/>
                    </a:cubicBezTo>
                    <a:cubicBezTo>
                      <a:pt x="1727779" y="1751595"/>
                      <a:pt x="1696784" y="1753862"/>
                      <a:pt x="1665885" y="1752128"/>
                    </a:cubicBezTo>
                    <a:cubicBezTo>
                      <a:pt x="1596162" y="1749747"/>
                      <a:pt x="1512057" y="1730221"/>
                      <a:pt x="1419283" y="1696121"/>
                    </a:cubicBezTo>
                    <a:cubicBezTo>
                      <a:pt x="1314165" y="1656297"/>
                      <a:pt x="1212876" y="1607015"/>
                      <a:pt x="1116674" y="1548864"/>
                    </a:cubicBezTo>
                    <a:cubicBezTo>
                      <a:pt x="1000174" y="1478951"/>
                      <a:pt x="888769" y="1400875"/>
                      <a:pt x="783299" y="1315216"/>
                    </a:cubicBezTo>
                    <a:cubicBezTo>
                      <a:pt x="661922" y="1217375"/>
                      <a:pt x="547622" y="1111067"/>
                      <a:pt x="441256" y="997081"/>
                    </a:cubicBezTo>
                    <a:cubicBezTo>
                      <a:pt x="385249" y="936788"/>
                      <a:pt x="330290" y="872685"/>
                      <a:pt x="277521" y="804486"/>
                    </a:cubicBezTo>
                    <a:cubicBezTo>
                      <a:pt x="223629" y="735096"/>
                      <a:pt x="174308" y="662268"/>
                      <a:pt x="129884" y="586458"/>
                    </a:cubicBezTo>
                    <a:cubicBezTo>
                      <a:pt x="85021" y="508925"/>
                      <a:pt x="44159" y="426438"/>
                      <a:pt x="19108" y="336903"/>
                    </a:cubicBezTo>
                    <a:cubicBezTo>
                      <a:pt x="5735" y="291945"/>
                      <a:pt x="-685" y="245216"/>
                      <a:pt x="58" y="198315"/>
                    </a:cubicBezTo>
                    <a:cubicBezTo>
                      <a:pt x="772" y="174559"/>
                      <a:pt x="4716" y="151004"/>
                      <a:pt x="11774" y="128306"/>
                    </a:cubicBezTo>
                    <a:cubicBezTo>
                      <a:pt x="26518" y="81662"/>
                      <a:pt x="60485" y="43543"/>
                      <a:pt x="105119" y="23531"/>
                    </a:cubicBezTo>
                    <a:cubicBezTo>
                      <a:pt x="126864" y="13901"/>
                      <a:pt x="149800" y="7234"/>
                      <a:pt x="173318" y="3719"/>
                    </a:cubicBezTo>
                    <a:cubicBezTo>
                      <a:pt x="219828" y="-2206"/>
                      <a:pt x="266977" y="-1043"/>
                      <a:pt x="313145" y="7148"/>
                    </a:cubicBezTo>
                    <a:cubicBezTo>
                      <a:pt x="404966" y="22007"/>
                      <a:pt x="491548" y="53154"/>
                      <a:pt x="573558" y="88873"/>
                    </a:cubicBezTo>
                    <a:cubicBezTo>
                      <a:pt x="653959" y="124591"/>
                      <a:pt x="731940" y="165511"/>
                      <a:pt x="807016" y="211364"/>
                    </a:cubicBezTo>
                    <a:cubicBezTo>
                      <a:pt x="880835" y="256036"/>
                      <a:pt x="950748" y="303375"/>
                      <a:pt x="1017042" y="352144"/>
                    </a:cubicBezTo>
                    <a:cubicBezTo>
                      <a:pt x="1142334" y="444831"/>
                      <a:pt x="1260892" y="546273"/>
                      <a:pt x="1371849" y="655705"/>
                    </a:cubicBezTo>
                    <a:cubicBezTo>
                      <a:pt x="1468965" y="750641"/>
                      <a:pt x="1559234" y="852339"/>
                      <a:pt x="1641977" y="960029"/>
                    </a:cubicBezTo>
                    <a:cubicBezTo>
                      <a:pt x="1710738" y="1048621"/>
                      <a:pt x="1771318" y="1143271"/>
                      <a:pt x="1822952" y="1242826"/>
                    </a:cubicBezTo>
                    <a:cubicBezTo>
                      <a:pt x="1867434" y="1331123"/>
                      <a:pt x="1896390" y="1412371"/>
                      <a:pt x="1906677" y="1481428"/>
                    </a:cubicBezTo>
                    <a:cubicBezTo>
                      <a:pt x="1911935" y="1511927"/>
                      <a:pt x="1913221" y="1542987"/>
                      <a:pt x="1910487" y="1573820"/>
                    </a:cubicBezTo>
                    <a:cubicBezTo>
                      <a:pt x="1910487" y="1580488"/>
                      <a:pt x="1908487" y="1586774"/>
                      <a:pt x="1907630" y="1592870"/>
                    </a:cubicBezTo>
                    <a:cubicBezTo>
                      <a:pt x="1906868" y="1598738"/>
                      <a:pt x="1905629" y="1604538"/>
                      <a:pt x="1903915" y="1610205"/>
                    </a:cubicBezTo>
                    <a:cubicBezTo>
                      <a:pt x="1902391" y="1615635"/>
                      <a:pt x="1900867" y="1620873"/>
                      <a:pt x="1899534" y="1625827"/>
                    </a:cubicBezTo>
                    <a:cubicBezTo>
                      <a:pt x="1898200" y="1630779"/>
                      <a:pt x="1895724" y="1635352"/>
                      <a:pt x="1894009" y="1639352"/>
                    </a:cubicBezTo>
                    <a:cubicBezTo>
                      <a:pt x="1890942" y="1646848"/>
                      <a:pt x="1887208" y="1654049"/>
                      <a:pt x="1882865" y="1660879"/>
                    </a:cubicBezTo>
                    <a:cubicBezTo>
                      <a:pt x="1881055" y="1663831"/>
                      <a:pt x="1879626" y="1666689"/>
                      <a:pt x="1877912" y="1669070"/>
                    </a:cubicBezTo>
                    <a:lnTo>
                      <a:pt x="1873054" y="1675261"/>
                    </a:lnTo>
                    <a:cubicBezTo>
                      <a:pt x="1867053" y="1683072"/>
                      <a:pt x="1863910" y="1686691"/>
                      <a:pt x="1863910" y="1686691"/>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8" name="任意多边形: 形状 1617"/>
              <p:cNvSpPr/>
              <p:nvPr>
                <p:custDataLst>
                  <p:tags r:id="rId249"/>
                </p:custDataLst>
              </p:nvPr>
            </p:nvSpPr>
            <p:spPr>
              <a:xfrm>
                <a:off x="4981956" y="3797658"/>
                <a:ext cx="2434685" cy="891352"/>
              </a:xfrm>
              <a:custGeom>
                <a:avLst/>
                <a:gdLst>
                  <a:gd name="connsiteX0" fmla="*/ 2434686 w 2434685"/>
                  <a:gd name="connsiteY0" fmla="*/ 445217 h 891352"/>
                  <a:gd name="connsiteX1" fmla="*/ 2433447 w 2434685"/>
                  <a:gd name="connsiteY1" fmla="*/ 431120 h 891352"/>
                  <a:gd name="connsiteX2" fmla="*/ 2432780 w 2434685"/>
                  <a:gd name="connsiteY2" fmla="*/ 423214 h 891352"/>
                  <a:gd name="connsiteX3" fmla="*/ 2430875 w 2434685"/>
                  <a:gd name="connsiteY3" fmla="*/ 413689 h 891352"/>
                  <a:gd name="connsiteX4" fmla="*/ 2424589 w 2434685"/>
                  <a:gd name="connsiteY4" fmla="*/ 390448 h 891352"/>
                  <a:gd name="connsiteX5" fmla="*/ 2419636 w 2434685"/>
                  <a:gd name="connsiteY5" fmla="*/ 376827 h 891352"/>
                  <a:gd name="connsiteX6" fmla="*/ 2412492 w 2434685"/>
                  <a:gd name="connsiteY6" fmla="*/ 362349 h 891352"/>
                  <a:gd name="connsiteX7" fmla="*/ 2403634 w 2434685"/>
                  <a:gd name="connsiteY7" fmla="*/ 347109 h 891352"/>
                  <a:gd name="connsiteX8" fmla="*/ 2392966 w 2434685"/>
                  <a:gd name="connsiteY8" fmla="*/ 331107 h 891352"/>
                  <a:gd name="connsiteX9" fmla="*/ 2328672 w 2434685"/>
                  <a:gd name="connsiteY9" fmla="*/ 265385 h 891352"/>
                  <a:gd name="connsiteX10" fmla="*/ 2107597 w 2434685"/>
                  <a:gd name="connsiteY10" fmla="*/ 144227 h 891352"/>
                  <a:gd name="connsiteX11" fmla="*/ 1784795 w 2434685"/>
                  <a:gd name="connsiteY11" fmla="*/ 54596 h 891352"/>
                  <a:gd name="connsiteX12" fmla="*/ 1381125 w 2434685"/>
                  <a:gd name="connsiteY12" fmla="*/ 7924 h 891352"/>
                  <a:gd name="connsiteX13" fmla="*/ 914972 w 2434685"/>
                  <a:gd name="connsiteY13" fmla="*/ 18116 h 891352"/>
                  <a:gd name="connsiteX14" fmla="*/ 665035 w 2434685"/>
                  <a:gd name="connsiteY14" fmla="*/ 52977 h 891352"/>
                  <a:gd name="connsiteX15" fmla="*/ 409956 w 2434685"/>
                  <a:gd name="connsiteY15" fmla="*/ 116890 h 891352"/>
                  <a:gd name="connsiteX16" fmla="*/ 162306 w 2434685"/>
                  <a:gd name="connsiteY16" fmla="*/ 228713 h 891352"/>
                  <a:gd name="connsiteX17" fmla="*/ 56769 w 2434685"/>
                  <a:gd name="connsiteY17" fmla="*/ 318344 h 891352"/>
                  <a:gd name="connsiteX18" fmla="*/ 19812 w 2434685"/>
                  <a:gd name="connsiteY18" fmla="*/ 377208 h 891352"/>
                  <a:gd name="connsiteX19" fmla="*/ 19812 w 2434685"/>
                  <a:gd name="connsiteY19" fmla="*/ 513035 h 891352"/>
                  <a:gd name="connsiteX20" fmla="*/ 56769 w 2434685"/>
                  <a:gd name="connsiteY20" fmla="*/ 571899 h 891352"/>
                  <a:gd name="connsiteX21" fmla="*/ 162115 w 2434685"/>
                  <a:gd name="connsiteY21" fmla="*/ 661434 h 891352"/>
                  <a:gd name="connsiteX22" fmla="*/ 409765 w 2434685"/>
                  <a:gd name="connsiteY22" fmla="*/ 773353 h 891352"/>
                  <a:gd name="connsiteX23" fmla="*/ 664940 w 2434685"/>
                  <a:gd name="connsiteY23" fmla="*/ 837266 h 891352"/>
                  <a:gd name="connsiteX24" fmla="*/ 914876 w 2434685"/>
                  <a:gd name="connsiteY24" fmla="*/ 872127 h 891352"/>
                  <a:gd name="connsiteX25" fmla="*/ 1381125 w 2434685"/>
                  <a:gd name="connsiteY25" fmla="*/ 882319 h 891352"/>
                  <a:gd name="connsiteX26" fmla="*/ 1784795 w 2434685"/>
                  <a:gd name="connsiteY26" fmla="*/ 835742 h 891352"/>
                  <a:gd name="connsiteX27" fmla="*/ 2107501 w 2434685"/>
                  <a:gd name="connsiteY27" fmla="*/ 746016 h 891352"/>
                  <a:gd name="connsiteX28" fmla="*/ 2328577 w 2434685"/>
                  <a:gd name="connsiteY28" fmla="*/ 624858 h 891352"/>
                  <a:gd name="connsiteX29" fmla="*/ 2392871 w 2434685"/>
                  <a:gd name="connsiteY29" fmla="*/ 559136 h 891352"/>
                  <a:gd name="connsiteX30" fmla="*/ 2403634 w 2434685"/>
                  <a:gd name="connsiteY30" fmla="*/ 543134 h 891352"/>
                  <a:gd name="connsiteX31" fmla="*/ 2412397 w 2434685"/>
                  <a:gd name="connsiteY31" fmla="*/ 527894 h 891352"/>
                  <a:gd name="connsiteX32" fmla="*/ 2419541 w 2434685"/>
                  <a:gd name="connsiteY32" fmla="*/ 513416 h 891352"/>
                  <a:gd name="connsiteX33" fmla="*/ 2424494 w 2434685"/>
                  <a:gd name="connsiteY33" fmla="*/ 499795 h 891352"/>
                  <a:gd name="connsiteX34" fmla="*/ 2430780 w 2434685"/>
                  <a:gd name="connsiteY34" fmla="*/ 476554 h 891352"/>
                  <a:gd name="connsiteX35" fmla="*/ 2432685 w 2434685"/>
                  <a:gd name="connsiteY35" fmla="*/ 467029 h 891352"/>
                  <a:gd name="connsiteX36" fmla="*/ 2433352 w 2434685"/>
                  <a:gd name="connsiteY36" fmla="*/ 459218 h 891352"/>
                  <a:gd name="connsiteX37" fmla="*/ 2434590 w 2434685"/>
                  <a:gd name="connsiteY37" fmla="*/ 445026 h 891352"/>
                  <a:gd name="connsiteX38" fmla="*/ 2433923 w 2434685"/>
                  <a:gd name="connsiteY38" fmla="*/ 459218 h 891352"/>
                  <a:gd name="connsiteX39" fmla="*/ 2433447 w 2434685"/>
                  <a:gd name="connsiteY39" fmla="*/ 467124 h 891352"/>
                  <a:gd name="connsiteX40" fmla="*/ 2431637 w 2434685"/>
                  <a:gd name="connsiteY40" fmla="*/ 476649 h 891352"/>
                  <a:gd name="connsiteX41" fmla="*/ 2425541 w 2434685"/>
                  <a:gd name="connsiteY41" fmla="*/ 500081 h 891352"/>
                  <a:gd name="connsiteX42" fmla="*/ 2420683 w 2434685"/>
                  <a:gd name="connsiteY42" fmla="*/ 513797 h 891352"/>
                  <a:gd name="connsiteX43" fmla="*/ 2413635 w 2434685"/>
                  <a:gd name="connsiteY43" fmla="*/ 528370 h 891352"/>
                  <a:gd name="connsiteX44" fmla="*/ 2404872 w 2434685"/>
                  <a:gd name="connsiteY44" fmla="*/ 543896 h 891352"/>
                  <a:gd name="connsiteX45" fmla="*/ 2394204 w 2434685"/>
                  <a:gd name="connsiteY45" fmla="*/ 559993 h 891352"/>
                  <a:gd name="connsiteX46" fmla="*/ 2329910 w 2434685"/>
                  <a:gd name="connsiteY46" fmla="*/ 626668 h 891352"/>
                  <a:gd name="connsiteX47" fmla="*/ 2108645 w 2434685"/>
                  <a:gd name="connsiteY47" fmla="*/ 748969 h 891352"/>
                  <a:gd name="connsiteX48" fmla="*/ 1785461 w 2434685"/>
                  <a:gd name="connsiteY48" fmla="*/ 839552 h 891352"/>
                  <a:gd name="connsiteX49" fmla="*/ 1381315 w 2434685"/>
                  <a:gd name="connsiteY49" fmla="*/ 887177 h 891352"/>
                  <a:gd name="connsiteX50" fmla="*/ 914590 w 2434685"/>
                  <a:gd name="connsiteY50" fmla="*/ 877652 h 891352"/>
                  <a:gd name="connsiteX51" fmla="*/ 664178 w 2434685"/>
                  <a:gd name="connsiteY51" fmla="*/ 842885 h 891352"/>
                  <a:gd name="connsiteX52" fmla="*/ 408337 w 2434685"/>
                  <a:gd name="connsiteY52" fmla="*/ 778973 h 891352"/>
                  <a:gd name="connsiteX53" fmla="*/ 159544 w 2434685"/>
                  <a:gd name="connsiteY53" fmla="*/ 666483 h 891352"/>
                  <a:gd name="connsiteX54" fmla="*/ 52959 w 2434685"/>
                  <a:gd name="connsiteY54" fmla="*/ 575900 h 891352"/>
                  <a:gd name="connsiteX55" fmla="*/ 14859 w 2434685"/>
                  <a:gd name="connsiteY55" fmla="*/ 515607 h 891352"/>
                  <a:gd name="connsiteX56" fmla="*/ 0 w 2434685"/>
                  <a:gd name="connsiteY56" fmla="*/ 445598 h 891352"/>
                  <a:gd name="connsiteX57" fmla="*/ 15049 w 2434685"/>
                  <a:gd name="connsiteY57" fmla="*/ 375589 h 891352"/>
                  <a:gd name="connsiteX58" fmla="*/ 53149 w 2434685"/>
                  <a:gd name="connsiteY58" fmla="*/ 315391 h 891352"/>
                  <a:gd name="connsiteX59" fmla="*/ 159829 w 2434685"/>
                  <a:gd name="connsiteY59" fmla="*/ 224808 h 891352"/>
                  <a:gd name="connsiteX60" fmla="*/ 408527 w 2434685"/>
                  <a:gd name="connsiteY60" fmla="*/ 112413 h 891352"/>
                  <a:gd name="connsiteX61" fmla="*/ 664273 w 2434685"/>
                  <a:gd name="connsiteY61" fmla="*/ 48500 h 891352"/>
                  <a:gd name="connsiteX62" fmla="*/ 914686 w 2434685"/>
                  <a:gd name="connsiteY62" fmla="*/ 13734 h 891352"/>
                  <a:gd name="connsiteX63" fmla="*/ 1381411 w 2434685"/>
                  <a:gd name="connsiteY63" fmla="*/ 4209 h 891352"/>
                  <a:gd name="connsiteX64" fmla="*/ 1785556 w 2434685"/>
                  <a:gd name="connsiteY64" fmla="*/ 51834 h 891352"/>
                  <a:gd name="connsiteX65" fmla="*/ 2108645 w 2434685"/>
                  <a:gd name="connsiteY65" fmla="*/ 142417 h 891352"/>
                  <a:gd name="connsiteX66" fmla="*/ 2330006 w 2434685"/>
                  <a:gd name="connsiteY66" fmla="*/ 264718 h 891352"/>
                  <a:gd name="connsiteX67" fmla="*/ 2394299 w 2434685"/>
                  <a:gd name="connsiteY67" fmla="*/ 331393 h 891352"/>
                  <a:gd name="connsiteX68" fmla="*/ 2404967 w 2434685"/>
                  <a:gd name="connsiteY68" fmla="*/ 347490 h 891352"/>
                  <a:gd name="connsiteX69" fmla="*/ 2413730 w 2434685"/>
                  <a:gd name="connsiteY69" fmla="*/ 363016 h 891352"/>
                  <a:gd name="connsiteX70" fmla="*/ 2420779 w 2434685"/>
                  <a:gd name="connsiteY70" fmla="*/ 377589 h 891352"/>
                  <a:gd name="connsiteX71" fmla="*/ 2425637 w 2434685"/>
                  <a:gd name="connsiteY71" fmla="*/ 391305 h 891352"/>
                  <a:gd name="connsiteX72" fmla="*/ 2431733 w 2434685"/>
                  <a:gd name="connsiteY72" fmla="*/ 414737 h 891352"/>
                  <a:gd name="connsiteX73" fmla="*/ 2433543 w 2434685"/>
                  <a:gd name="connsiteY73" fmla="*/ 424262 h 891352"/>
                  <a:gd name="connsiteX74" fmla="*/ 2434019 w 2434685"/>
                  <a:gd name="connsiteY74" fmla="*/ 432167 h 891352"/>
                  <a:gd name="connsiteX75" fmla="*/ 2434686 w 2434685"/>
                  <a:gd name="connsiteY75" fmla="*/ 445217 h 8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4685" h="891352">
                    <a:moveTo>
                      <a:pt x="2434686" y="445217"/>
                    </a:moveTo>
                    <a:cubicBezTo>
                      <a:pt x="2434686" y="445217"/>
                      <a:pt x="2434686" y="440454"/>
                      <a:pt x="2433447" y="431120"/>
                    </a:cubicBezTo>
                    <a:cubicBezTo>
                      <a:pt x="2433447" y="428738"/>
                      <a:pt x="2433447" y="426167"/>
                      <a:pt x="2432780" y="423214"/>
                    </a:cubicBezTo>
                    <a:cubicBezTo>
                      <a:pt x="2432114" y="420261"/>
                      <a:pt x="2431637" y="417213"/>
                      <a:pt x="2430875" y="413689"/>
                    </a:cubicBezTo>
                    <a:cubicBezTo>
                      <a:pt x="2429552" y="405755"/>
                      <a:pt x="2427446" y="397973"/>
                      <a:pt x="2424589" y="390448"/>
                    </a:cubicBezTo>
                    <a:cubicBezTo>
                      <a:pt x="2423065" y="386162"/>
                      <a:pt x="2421636" y="381494"/>
                      <a:pt x="2419636" y="376827"/>
                    </a:cubicBezTo>
                    <a:cubicBezTo>
                      <a:pt x="2417635" y="372160"/>
                      <a:pt x="2414968" y="367302"/>
                      <a:pt x="2412492" y="362349"/>
                    </a:cubicBezTo>
                    <a:cubicBezTo>
                      <a:pt x="2409977" y="357025"/>
                      <a:pt x="2407006" y="351929"/>
                      <a:pt x="2403634" y="347109"/>
                    </a:cubicBezTo>
                    <a:cubicBezTo>
                      <a:pt x="2400376" y="341585"/>
                      <a:pt x="2396814" y="336241"/>
                      <a:pt x="2392966" y="331107"/>
                    </a:cubicBezTo>
                    <a:cubicBezTo>
                      <a:pt x="2374440" y="306542"/>
                      <a:pt x="2352827" y="284454"/>
                      <a:pt x="2328672" y="265385"/>
                    </a:cubicBezTo>
                    <a:cubicBezTo>
                      <a:pt x="2275046" y="221093"/>
                      <a:pt x="2199418" y="180136"/>
                      <a:pt x="2107597" y="144227"/>
                    </a:cubicBezTo>
                    <a:cubicBezTo>
                      <a:pt x="2002936" y="104622"/>
                      <a:pt x="1894894" y="74618"/>
                      <a:pt x="1784795" y="54596"/>
                    </a:cubicBezTo>
                    <a:cubicBezTo>
                      <a:pt x="1651502" y="29546"/>
                      <a:pt x="1516609" y="13944"/>
                      <a:pt x="1381125" y="7924"/>
                    </a:cubicBezTo>
                    <a:cubicBezTo>
                      <a:pt x="1225696" y="361"/>
                      <a:pt x="1069924" y="3771"/>
                      <a:pt x="914972" y="18116"/>
                    </a:cubicBezTo>
                    <a:cubicBezTo>
                      <a:pt x="833152" y="25831"/>
                      <a:pt x="749617" y="37166"/>
                      <a:pt x="665035" y="52977"/>
                    </a:cubicBezTo>
                    <a:cubicBezTo>
                      <a:pt x="578710" y="68722"/>
                      <a:pt x="493509" y="90077"/>
                      <a:pt x="409956" y="116890"/>
                    </a:cubicBezTo>
                    <a:cubicBezTo>
                      <a:pt x="325279" y="144798"/>
                      <a:pt x="240221" y="179088"/>
                      <a:pt x="162306" y="228713"/>
                    </a:cubicBezTo>
                    <a:cubicBezTo>
                      <a:pt x="122777" y="253059"/>
                      <a:pt x="87192" y="283282"/>
                      <a:pt x="56769" y="318344"/>
                    </a:cubicBezTo>
                    <a:cubicBezTo>
                      <a:pt x="41872" y="336222"/>
                      <a:pt x="29451" y="356025"/>
                      <a:pt x="19812" y="377208"/>
                    </a:cubicBezTo>
                    <a:cubicBezTo>
                      <a:pt x="581" y="420442"/>
                      <a:pt x="581" y="469801"/>
                      <a:pt x="19812" y="513035"/>
                    </a:cubicBezTo>
                    <a:cubicBezTo>
                      <a:pt x="29413" y="534237"/>
                      <a:pt x="41843" y="554040"/>
                      <a:pt x="56769" y="571899"/>
                    </a:cubicBezTo>
                    <a:cubicBezTo>
                      <a:pt x="87116" y="606932"/>
                      <a:pt x="122644" y="637126"/>
                      <a:pt x="162115" y="661434"/>
                    </a:cubicBezTo>
                    <a:cubicBezTo>
                      <a:pt x="239839" y="711155"/>
                      <a:pt x="324898" y="745445"/>
                      <a:pt x="409765" y="773353"/>
                    </a:cubicBezTo>
                    <a:cubicBezTo>
                      <a:pt x="493347" y="800185"/>
                      <a:pt x="578587" y="821530"/>
                      <a:pt x="664940" y="837266"/>
                    </a:cubicBezTo>
                    <a:cubicBezTo>
                      <a:pt x="749522" y="853172"/>
                      <a:pt x="833056" y="864412"/>
                      <a:pt x="914876" y="872127"/>
                    </a:cubicBezTo>
                    <a:cubicBezTo>
                      <a:pt x="1069857" y="886567"/>
                      <a:pt x="1225667" y="889977"/>
                      <a:pt x="1381125" y="882319"/>
                    </a:cubicBezTo>
                    <a:cubicBezTo>
                      <a:pt x="1516609" y="876271"/>
                      <a:pt x="1651492" y="860707"/>
                      <a:pt x="1784795" y="835742"/>
                    </a:cubicBezTo>
                    <a:cubicBezTo>
                      <a:pt x="1894846" y="815634"/>
                      <a:pt x="2002860" y="785602"/>
                      <a:pt x="2107501" y="746016"/>
                    </a:cubicBezTo>
                    <a:cubicBezTo>
                      <a:pt x="2199323" y="710107"/>
                      <a:pt x="2274951" y="669150"/>
                      <a:pt x="2328577" y="624858"/>
                    </a:cubicBezTo>
                    <a:cubicBezTo>
                      <a:pt x="2352732" y="605789"/>
                      <a:pt x="2374344" y="583701"/>
                      <a:pt x="2392871" y="559136"/>
                    </a:cubicBezTo>
                    <a:cubicBezTo>
                      <a:pt x="2397157" y="553992"/>
                      <a:pt x="2400109" y="548277"/>
                      <a:pt x="2403634" y="543134"/>
                    </a:cubicBezTo>
                    <a:cubicBezTo>
                      <a:pt x="2406949" y="538285"/>
                      <a:pt x="2409873" y="533190"/>
                      <a:pt x="2412397" y="527894"/>
                    </a:cubicBezTo>
                    <a:cubicBezTo>
                      <a:pt x="2414968" y="522845"/>
                      <a:pt x="2417350" y="518369"/>
                      <a:pt x="2419541" y="513416"/>
                    </a:cubicBezTo>
                    <a:cubicBezTo>
                      <a:pt x="2421731" y="508463"/>
                      <a:pt x="2422969" y="503891"/>
                      <a:pt x="2424494" y="499795"/>
                    </a:cubicBezTo>
                    <a:cubicBezTo>
                      <a:pt x="2427360" y="492280"/>
                      <a:pt x="2429465" y="484488"/>
                      <a:pt x="2430780" y="476554"/>
                    </a:cubicBezTo>
                    <a:cubicBezTo>
                      <a:pt x="2431542" y="473220"/>
                      <a:pt x="2432304" y="470077"/>
                      <a:pt x="2432685" y="467029"/>
                    </a:cubicBezTo>
                    <a:cubicBezTo>
                      <a:pt x="2433066" y="463981"/>
                      <a:pt x="2432685" y="461504"/>
                      <a:pt x="2433352" y="459218"/>
                    </a:cubicBezTo>
                    <a:cubicBezTo>
                      <a:pt x="2434114" y="449693"/>
                      <a:pt x="2434590" y="445026"/>
                      <a:pt x="2434590" y="445026"/>
                    </a:cubicBezTo>
                    <a:cubicBezTo>
                      <a:pt x="2434590" y="445026"/>
                      <a:pt x="2434590" y="449789"/>
                      <a:pt x="2433923" y="459218"/>
                    </a:cubicBezTo>
                    <a:cubicBezTo>
                      <a:pt x="2433923" y="461600"/>
                      <a:pt x="2433923" y="464171"/>
                      <a:pt x="2433447" y="467124"/>
                    </a:cubicBezTo>
                    <a:cubicBezTo>
                      <a:pt x="2432971" y="470077"/>
                      <a:pt x="2432304" y="473125"/>
                      <a:pt x="2431637" y="476649"/>
                    </a:cubicBezTo>
                    <a:cubicBezTo>
                      <a:pt x="2430342" y="484631"/>
                      <a:pt x="2428303" y="492480"/>
                      <a:pt x="2425541" y="500081"/>
                    </a:cubicBezTo>
                    <a:cubicBezTo>
                      <a:pt x="2424018" y="504367"/>
                      <a:pt x="2422589" y="509034"/>
                      <a:pt x="2420683" y="513797"/>
                    </a:cubicBezTo>
                    <a:cubicBezTo>
                      <a:pt x="2418779" y="518559"/>
                      <a:pt x="2416112" y="523322"/>
                      <a:pt x="2413635" y="528370"/>
                    </a:cubicBezTo>
                    <a:cubicBezTo>
                      <a:pt x="2411120" y="533761"/>
                      <a:pt x="2408187" y="538952"/>
                      <a:pt x="2404872" y="543896"/>
                    </a:cubicBezTo>
                    <a:cubicBezTo>
                      <a:pt x="2401615" y="549458"/>
                      <a:pt x="2398052" y="554830"/>
                      <a:pt x="2394204" y="559993"/>
                    </a:cubicBezTo>
                    <a:cubicBezTo>
                      <a:pt x="2375745" y="584901"/>
                      <a:pt x="2354132" y="607313"/>
                      <a:pt x="2329910" y="626668"/>
                    </a:cubicBezTo>
                    <a:cubicBezTo>
                      <a:pt x="2276284" y="671340"/>
                      <a:pt x="2200561" y="712393"/>
                      <a:pt x="2108645" y="748969"/>
                    </a:cubicBezTo>
                    <a:cubicBezTo>
                      <a:pt x="2003898" y="788926"/>
                      <a:pt x="1895723" y="819244"/>
                      <a:pt x="1785461" y="839552"/>
                    </a:cubicBezTo>
                    <a:cubicBezTo>
                      <a:pt x="1652035" y="864936"/>
                      <a:pt x="1516989" y="880852"/>
                      <a:pt x="1381315" y="887177"/>
                    </a:cubicBezTo>
                    <a:cubicBezTo>
                      <a:pt x="1225715" y="895006"/>
                      <a:pt x="1069743" y="891825"/>
                      <a:pt x="914590" y="877652"/>
                    </a:cubicBezTo>
                    <a:cubicBezTo>
                      <a:pt x="832580" y="869936"/>
                      <a:pt x="748951" y="858602"/>
                      <a:pt x="664178" y="842885"/>
                    </a:cubicBezTo>
                    <a:cubicBezTo>
                      <a:pt x="577605" y="827140"/>
                      <a:pt x="492147" y="805795"/>
                      <a:pt x="408337" y="778973"/>
                    </a:cubicBezTo>
                    <a:cubicBezTo>
                      <a:pt x="323279" y="750969"/>
                      <a:pt x="237934" y="716489"/>
                      <a:pt x="159544" y="666483"/>
                    </a:cubicBezTo>
                    <a:cubicBezTo>
                      <a:pt x="119644" y="641841"/>
                      <a:pt x="83715" y="611304"/>
                      <a:pt x="52959" y="575900"/>
                    </a:cubicBezTo>
                    <a:cubicBezTo>
                      <a:pt x="37585" y="557621"/>
                      <a:pt x="24765" y="537342"/>
                      <a:pt x="14859" y="515607"/>
                    </a:cubicBezTo>
                    <a:cubicBezTo>
                      <a:pt x="5677" y="493375"/>
                      <a:pt x="648" y="469648"/>
                      <a:pt x="0" y="445598"/>
                    </a:cubicBezTo>
                    <a:cubicBezTo>
                      <a:pt x="619" y="421528"/>
                      <a:pt x="5724" y="397782"/>
                      <a:pt x="15049" y="375589"/>
                    </a:cubicBezTo>
                    <a:cubicBezTo>
                      <a:pt x="24927" y="353872"/>
                      <a:pt x="37747" y="333612"/>
                      <a:pt x="53149" y="315391"/>
                    </a:cubicBezTo>
                    <a:cubicBezTo>
                      <a:pt x="83934" y="279986"/>
                      <a:pt x="119901" y="249449"/>
                      <a:pt x="159829" y="224808"/>
                    </a:cubicBezTo>
                    <a:cubicBezTo>
                      <a:pt x="238125" y="174802"/>
                      <a:pt x="323469" y="140417"/>
                      <a:pt x="408527" y="112413"/>
                    </a:cubicBezTo>
                    <a:cubicBezTo>
                      <a:pt x="492300" y="85591"/>
                      <a:pt x="577729" y="64245"/>
                      <a:pt x="664273" y="48500"/>
                    </a:cubicBezTo>
                    <a:cubicBezTo>
                      <a:pt x="749046" y="32689"/>
                      <a:pt x="832771" y="21449"/>
                      <a:pt x="914686" y="13734"/>
                    </a:cubicBezTo>
                    <a:cubicBezTo>
                      <a:pt x="1069839" y="-487"/>
                      <a:pt x="1225810" y="-3668"/>
                      <a:pt x="1381411" y="4209"/>
                    </a:cubicBezTo>
                    <a:cubicBezTo>
                      <a:pt x="1517085" y="10496"/>
                      <a:pt x="1652140" y="26402"/>
                      <a:pt x="1785556" y="51834"/>
                    </a:cubicBezTo>
                    <a:cubicBezTo>
                      <a:pt x="1895780" y="72151"/>
                      <a:pt x="2003927" y="102469"/>
                      <a:pt x="2108645" y="142417"/>
                    </a:cubicBezTo>
                    <a:cubicBezTo>
                      <a:pt x="2200656" y="178707"/>
                      <a:pt x="2276284" y="220141"/>
                      <a:pt x="2330006" y="264718"/>
                    </a:cubicBezTo>
                    <a:cubicBezTo>
                      <a:pt x="2354208" y="284101"/>
                      <a:pt x="2375811" y="306504"/>
                      <a:pt x="2394299" y="331393"/>
                    </a:cubicBezTo>
                    <a:cubicBezTo>
                      <a:pt x="2398585" y="336536"/>
                      <a:pt x="2401443" y="342442"/>
                      <a:pt x="2404967" y="347490"/>
                    </a:cubicBezTo>
                    <a:cubicBezTo>
                      <a:pt x="2408282" y="352434"/>
                      <a:pt x="2411216" y="357625"/>
                      <a:pt x="2413730" y="363016"/>
                    </a:cubicBezTo>
                    <a:cubicBezTo>
                      <a:pt x="2416207" y="368064"/>
                      <a:pt x="2418588" y="372541"/>
                      <a:pt x="2420779" y="377589"/>
                    </a:cubicBezTo>
                    <a:cubicBezTo>
                      <a:pt x="2422969" y="382637"/>
                      <a:pt x="2424112" y="387114"/>
                      <a:pt x="2425637" y="391305"/>
                    </a:cubicBezTo>
                    <a:cubicBezTo>
                      <a:pt x="2428399" y="398906"/>
                      <a:pt x="2430437" y="406755"/>
                      <a:pt x="2431733" y="414737"/>
                    </a:cubicBezTo>
                    <a:cubicBezTo>
                      <a:pt x="2432399" y="418166"/>
                      <a:pt x="2433161" y="421309"/>
                      <a:pt x="2433543" y="424262"/>
                    </a:cubicBezTo>
                    <a:cubicBezTo>
                      <a:pt x="2433923" y="427214"/>
                      <a:pt x="2433543" y="429786"/>
                      <a:pt x="2434019" y="432167"/>
                    </a:cubicBezTo>
                    <a:cubicBezTo>
                      <a:pt x="2434590" y="440454"/>
                      <a:pt x="2434686" y="445217"/>
                      <a:pt x="2434686" y="44521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9" name="任意多边形: 形状 1618"/>
              <p:cNvSpPr/>
              <p:nvPr>
                <p:custDataLst>
                  <p:tags r:id="rId250"/>
                </p:custDataLst>
              </p:nvPr>
            </p:nvSpPr>
            <p:spPr>
              <a:xfrm>
                <a:off x="5401530" y="3197576"/>
                <a:ext cx="1650379" cy="2000343"/>
              </a:xfrm>
              <a:custGeom>
                <a:avLst/>
                <a:gdLst>
                  <a:gd name="connsiteX0" fmla="*/ 1570770 w 1650379"/>
                  <a:gd name="connsiteY0" fmla="*/ 38030 h 2000343"/>
                  <a:gd name="connsiteX1" fmla="*/ 1558768 w 1650379"/>
                  <a:gd name="connsiteY1" fmla="*/ 30410 h 2000343"/>
                  <a:gd name="connsiteX2" fmla="*/ 1552196 w 1650379"/>
                  <a:gd name="connsiteY2" fmla="*/ 26028 h 2000343"/>
                  <a:gd name="connsiteX3" fmla="*/ 1543623 w 1650379"/>
                  <a:gd name="connsiteY3" fmla="*/ 21837 h 2000343"/>
                  <a:gd name="connsiteX4" fmla="*/ 1521430 w 1650379"/>
                  <a:gd name="connsiteY4" fmla="*/ 12312 h 2000343"/>
                  <a:gd name="connsiteX5" fmla="*/ 1507619 w 1650379"/>
                  <a:gd name="connsiteY5" fmla="*/ 7835 h 2000343"/>
                  <a:gd name="connsiteX6" fmla="*/ 1491807 w 1650379"/>
                  <a:gd name="connsiteY6" fmla="*/ 4692 h 2000343"/>
                  <a:gd name="connsiteX7" fmla="*/ 1474282 w 1650379"/>
                  <a:gd name="connsiteY7" fmla="*/ 2311 h 2000343"/>
                  <a:gd name="connsiteX8" fmla="*/ 1455232 w 1650379"/>
                  <a:gd name="connsiteY8" fmla="*/ 977 h 2000343"/>
                  <a:gd name="connsiteX9" fmla="*/ 1363887 w 1650379"/>
                  <a:gd name="connsiteY9" fmla="*/ 11455 h 2000343"/>
                  <a:gd name="connsiteX10" fmla="*/ 1132620 w 1650379"/>
                  <a:gd name="connsiteY10" fmla="*/ 112039 h 2000343"/>
                  <a:gd name="connsiteX11" fmla="*/ 864015 w 1650379"/>
                  <a:gd name="connsiteY11" fmla="*/ 312064 h 2000343"/>
                  <a:gd name="connsiteX12" fmla="*/ 580170 w 1650379"/>
                  <a:gd name="connsiteY12" fmla="*/ 602767 h 2000343"/>
                  <a:gd name="connsiteX13" fmla="*/ 302611 w 1650379"/>
                  <a:gd name="connsiteY13" fmla="*/ 977480 h 2000343"/>
                  <a:gd name="connsiteX14" fmla="*/ 177072 w 1650379"/>
                  <a:gd name="connsiteY14" fmla="*/ 1196555 h 2000343"/>
                  <a:gd name="connsiteX15" fmla="*/ 71249 w 1650379"/>
                  <a:gd name="connsiteY15" fmla="*/ 1437252 h 2000343"/>
                  <a:gd name="connsiteX16" fmla="*/ 8098 w 1650379"/>
                  <a:gd name="connsiteY16" fmla="*/ 1701380 h 2000343"/>
                  <a:gd name="connsiteX17" fmla="*/ 14194 w 1650379"/>
                  <a:gd name="connsiteY17" fmla="*/ 1839493 h 2000343"/>
                  <a:gd name="connsiteX18" fmla="*/ 38102 w 1650379"/>
                  <a:gd name="connsiteY18" fmla="*/ 1904739 h 2000343"/>
                  <a:gd name="connsiteX19" fmla="*/ 145354 w 1650379"/>
                  <a:gd name="connsiteY19" fmla="*/ 1987988 h 2000343"/>
                  <a:gd name="connsiteX20" fmla="*/ 214505 w 1650379"/>
                  <a:gd name="connsiteY20" fmla="*/ 1994941 h 2000343"/>
                  <a:gd name="connsiteX21" fmla="*/ 349760 w 1650379"/>
                  <a:gd name="connsiteY21" fmla="*/ 1966366 h 2000343"/>
                  <a:gd name="connsiteX22" fmla="*/ 589885 w 1650379"/>
                  <a:gd name="connsiteY22" fmla="*/ 1839398 h 2000343"/>
                  <a:gd name="connsiteX23" fmla="*/ 796768 w 1650379"/>
                  <a:gd name="connsiteY23" fmla="*/ 1676901 h 2000343"/>
                  <a:gd name="connsiteX24" fmla="*/ 977743 w 1650379"/>
                  <a:gd name="connsiteY24" fmla="*/ 1500784 h 2000343"/>
                  <a:gd name="connsiteX25" fmla="*/ 1271399 w 1650379"/>
                  <a:gd name="connsiteY25" fmla="*/ 1138834 h 2000343"/>
                  <a:gd name="connsiteX26" fmla="*/ 1481425 w 1650379"/>
                  <a:gd name="connsiteY26" fmla="*/ 790505 h 2000343"/>
                  <a:gd name="connsiteX27" fmla="*/ 1608298 w 1650379"/>
                  <a:gd name="connsiteY27" fmla="*/ 480466 h 2000343"/>
                  <a:gd name="connsiteX28" fmla="*/ 1648017 w 1650379"/>
                  <a:gd name="connsiteY28" fmla="*/ 231482 h 2000343"/>
                  <a:gd name="connsiteX29" fmla="*/ 1635349 w 1650379"/>
                  <a:gd name="connsiteY29" fmla="*/ 140423 h 2000343"/>
                  <a:gd name="connsiteX30" fmla="*/ 1629348 w 1650379"/>
                  <a:gd name="connsiteY30" fmla="*/ 122231 h 2000343"/>
                  <a:gd name="connsiteX31" fmla="*/ 1622681 w 1650379"/>
                  <a:gd name="connsiteY31" fmla="*/ 105848 h 2000343"/>
                  <a:gd name="connsiteX32" fmla="*/ 1615632 w 1650379"/>
                  <a:gd name="connsiteY32" fmla="*/ 91370 h 2000343"/>
                  <a:gd name="connsiteX33" fmla="*/ 1607917 w 1650379"/>
                  <a:gd name="connsiteY33" fmla="*/ 79082 h 2000343"/>
                  <a:gd name="connsiteX34" fmla="*/ 1593344 w 1650379"/>
                  <a:gd name="connsiteY34" fmla="*/ 60032 h 2000343"/>
                  <a:gd name="connsiteX35" fmla="*/ 1587153 w 1650379"/>
                  <a:gd name="connsiteY35" fmla="*/ 52793 h 2000343"/>
                  <a:gd name="connsiteX36" fmla="*/ 1581342 w 1650379"/>
                  <a:gd name="connsiteY36" fmla="*/ 47555 h 2000343"/>
                  <a:gd name="connsiteX37" fmla="*/ 1570960 w 1650379"/>
                  <a:gd name="connsiteY37" fmla="*/ 38030 h 2000343"/>
                  <a:gd name="connsiteX38" fmla="*/ 1581723 w 1650379"/>
                  <a:gd name="connsiteY38" fmla="*/ 47555 h 2000343"/>
                  <a:gd name="connsiteX39" fmla="*/ 1587629 w 1650379"/>
                  <a:gd name="connsiteY39" fmla="*/ 52793 h 2000343"/>
                  <a:gd name="connsiteX40" fmla="*/ 1594011 w 1650379"/>
                  <a:gd name="connsiteY40" fmla="*/ 60032 h 2000343"/>
                  <a:gd name="connsiteX41" fmla="*/ 1608774 w 1650379"/>
                  <a:gd name="connsiteY41" fmla="*/ 79082 h 2000343"/>
                  <a:gd name="connsiteX42" fmla="*/ 1616680 w 1650379"/>
                  <a:gd name="connsiteY42" fmla="*/ 91274 h 2000343"/>
                  <a:gd name="connsiteX43" fmla="*/ 1623919 w 1650379"/>
                  <a:gd name="connsiteY43" fmla="*/ 105848 h 2000343"/>
                  <a:gd name="connsiteX44" fmla="*/ 1630682 w 1650379"/>
                  <a:gd name="connsiteY44" fmla="*/ 122231 h 2000343"/>
                  <a:gd name="connsiteX45" fmla="*/ 1636969 w 1650379"/>
                  <a:gd name="connsiteY45" fmla="*/ 140519 h 2000343"/>
                  <a:gd name="connsiteX46" fmla="*/ 1650113 w 1650379"/>
                  <a:gd name="connsiteY46" fmla="*/ 232054 h 2000343"/>
                  <a:gd name="connsiteX47" fmla="*/ 1611156 w 1650379"/>
                  <a:gd name="connsiteY47" fmla="*/ 481895 h 2000343"/>
                  <a:gd name="connsiteX48" fmla="*/ 1485045 w 1650379"/>
                  <a:gd name="connsiteY48" fmla="*/ 792505 h 2000343"/>
                  <a:gd name="connsiteX49" fmla="*/ 1274828 w 1650379"/>
                  <a:gd name="connsiteY49" fmla="*/ 1140929 h 2000343"/>
                  <a:gd name="connsiteX50" fmla="*/ 981077 w 1650379"/>
                  <a:gd name="connsiteY50" fmla="*/ 1504118 h 2000343"/>
                  <a:gd name="connsiteX51" fmla="*/ 800102 w 1650379"/>
                  <a:gd name="connsiteY51" fmla="*/ 1680711 h 2000343"/>
                  <a:gd name="connsiteX52" fmla="*/ 592838 w 1650379"/>
                  <a:gd name="connsiteY52" fmla="*/ 1843684 h 2000343"/>
                  <a:gd name="connsiteX53" fmla="*/ 351570 w 1650379"/>
                  <a:gd name="connsiteY53" fmla="*/ 1971605 h 2000343"/>
                  <a:gd name="connsiteX54" fmla="*/ 214696 w 1650379"/>
                  <a:gd name="connsiteY54" fmla="*/ 2000180 h 2000343"/>
                  <a:gd name="connsiteX55" fmla="*/ 143925 w 1650379"/>
                  <a:gd name="connsiteY55" fmla="*/ 1993131 h 2000343"/>
                  <a:gd name="connsiteX56" fmla="*/ 79440 w 1650379"/>
                  <a:gd name="connsiteY56" fmla="*/ 1961889 h 2000343"/>
                  <a:gd name="connsiteX57" fmla="*/ 33339 w 1650379"/>
                  <a:gd name="connsiteY57" fmla="*/ 1907216 h 2000343"/>
                  <a:gd name="connsiteX58" fmla="*/ 8860 w 1650379"/>
                  <a:gd name="connsiteY58" fmla="*/ 1840541 h 2000343"/>
                  <a:gd name="connsiteX59" fmla="*/ 2669 w 1650379"/>
                  <a:gd name="connsiteY59" fmla="*/ 1700809 h 2000343"/>
                  <a:gd name="connsiteX60" fmla="*/ 66201 w 1650379"/>
                  <a:gd name="connsiteY60" fmla="*/ 1435347 h 2000343"/>
                  <a:gd name="connsiteX61" fmla="*/ 172405 w 1650379"/>
                  <a:gd name="connsiteY61" fmla="*/ 1194079 h 2000343"/>
                  <a:gd name="connsiteX62" fmla="*/ 298325 w 1650379"/>
                  <a:gd name="connsiteY62" fmla="*/ 975004 h 2000343"/>
                  <a:gd name="connsiteX63" fmla="*/ 576550 w 1650379"/>
                  <a:gd name="connsiteY63" fmla="*/ 600005 h 2000343"/>
                  <a:gd name="connsiteX64" fmla="*/ 861538 w 1650379"/>
                  <a:gd name="connsiteY64" fmla="*/ 309683 h 2000343"/>
                  <a:gd name="connsiteX65" fmla="*/ 1131191 w 1650379"/>
                  <a:gd name="connsiteY65" fmla="*/ 109658 h 2000343"/>
                  <a:gd name="connsiteX66" fmla="*/ 1363506 w 1650379"/>
                  <a:gd name="connsiteY66" fmla="*/ 9645 h 2000343"/>
                  <a:gd name="connsiteX67" fmla="*/ 1455327 w 1650379"/>
                  <a:gd name="connsiteY67" fmla="*/ 120 h 2000343"/>
                  <a:gd name="connsiteX68" fmla="*/ 1474377 w 1650379"/>
                  <a:gd name="connsiteY68" fmla="*/ 1549 h 2000343"/>
                  <a:gd name="connsiteX69" fmla="*/ 1491998 w 1650379"/>
                  <a:gd name="connsiteY69" fmla="*/ 4025 h 2000343"/>
                  <a:gd name="connsiteX70" fmla="*/ 1507810 w 1650379"/>
                  <a:gd name="connsiteY70" fmla="*/ 7454 h 2000343"/>
                  <a:gd name="connsiteX71" fmla="*/ 1521621 w 1650379"/>
                  <a:gd name="connsiteY71" fmla="*/ 12026 h 2000343"/>
                  <a:gd name="connsiteX72" fmla="*/ 1543909 w 1650379"/>
                  <a:gd name="connsiteY72" fmla="*/ 21551 h 2000343"/>
                  <a:gd name="connsiteX73" fmla="*/ 1552482 w 1650379"/>
                  <a:gd name="connsiteY73" fmla="*/ 25933 h 2000343"/>
                  <a:gd name="connsiteX74" fmla="*/ 1558959 w 1650379"/>
                  <a:gd name="connsiteY74" fmla="*/ 30410 h 20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50379" h="2000343">
                    <a:moveTo>
                      <a:pt x="1570770" y="38030"/>
                    </a:moveTo>
                    <a:cubicBezTo>
                      <a:pt x="1570770" y="38030"/>
                      <a:pt x="1566579" y="35553"/>
                      <a:pt x="1558768" y="30410"/>
                    </a:cubicBezTo>
                    <a:lnTo>
                      <a:pt x="1552196" y="26028"/>
                    </a:lnTo>
                    <a:cubicBezTo>
                      <a:pt x="1549720" y="24599"/>
                      <a:pt x="1546767" y="23361"/>
                      <a:pt x="1543623" y="21837"/>
                    </a:cubicBezTo>
                    <a:cubicBezTo>
                      <a:pt x="1536556" y="17941"/>
                      <a:pt x="1529126" y="14750"/>
                      <a:pt x="1521430" y="12312"/>
                    </a:cubicBezTo>
                    <a:cubicBezTo>
                      <a:pt x="1517049" y="10883"/>
                      <a:pt x="1512477" y="9169"/>
                      <a:pt x="1507619" y="7835"/>
                    </a:cubicBezTo>
                    <a:lnTo>
                      <a:pt x="1491807" y="4692"/>
                    </a:lnTo>
                    <a:cubicBezTo>
                      <a:pt x="1486045" y="3387"/>
                      <a:pt x="1480178" y="2587"/>
                      <a:pt x="1474282" y="2311"/>
                    </a:cubicBezTo>
                    <a:cubicBezTo>
                      <a:pt x="1467957" y="1520"/>
                      <a:pt x="1461604" y="1073"/>
                      <a:pt x="1455232" y="977"/>
                    </a:cubicBezTo>
                    <a:cubicBezTo>
                      <a:pt x="1424456" y="558"/>
                      <a:pt x="1393767" y="4082"/>
                      <a:pt x="1363887" y="11455"/>
                    </a:cubicBezTo>
                    <a:cubicBezTo>
                      <a:pt x="1296069" y="26790"/>
                      <a:pt x="1217297" y="61461"/>
                      <a:pt x="1132620" y="112039"/>
                    </a:cubicBezTo>
                    <a:cubicBezTo>
                      <a:pt x="1037227" y="170465"/>
                      <a:pt x="947330" y="237416"/>
                      <a:pt x="864015" y="312064"/>
                    </a:cubicBezTo>
                    <a:cubicBezTo>
                      <a:pt x="762678" y="402161"/>
                      <a:pt x="667828" y="499306"/>
                      <a:pt x="580170" y="602767"/>
                    </a:cubicBezTo>
                    <a:cubicBezTo>
                      <a:pt x="478919" y="720963"/>
                      <a:pt x="386164" y="846178"/>
                      <a:pt x="302611" y="977480"/>
                    </a:cubicBezTo>
                    <a:cubicBezTo>
                      <a:pt x="258606" y="1046918"/>
                      <a:pt x="216315" y="1119784"/>
                      <a:pt x="177072" y="1196555"/>
                    </a:cubicBezTo>
                    <a:cubicBezTo>
                      <a:pt x="136581" y="1274394"/>
                      <a:pt x="101234" y="1354794"/>
                      <a:pt x="71249" y="1437252"/>
                    </a:cubicBezTo>
                    <a:cubicBezTo>
                      <a:pt x="41436" y="1521358"/>
                      <a:pt x="16480" y="1609559"/>
                      <a:pt x="8098" y="1701380"/>
                    </a:cubicBezTo>
                    <a:cubicBezTo>
                      <a:pt x="3117" y="1747462"/>
                      <a:pt x="5174" y="1794030"/>
                      <a:pt x="14194" y="1839493"/>
                    </a:cubicBezTo>
                    <a:cubicBezTo>
                      <a:pt x="19185" y="1862219"/>
                      <a:pt x="27224" y="1884165"/>
                      <a:pt x="38102" y="1904739"/>
                    </a:cubicBezTo>
                    <a:cubicBezTo>
                      <a:pt x="60343" y="1946516"/>
                      <a:pt x="99367" y="1976805"/>
                      <a:pt x="145354" y="1987988"/>
                    </a:cubicBezTo>
                    <a:cubicBezTo>
                      <a:pt x="167985" y="1993388"/>
                      <a:pt x="191245" y="1995731"/>
                      <a:pt x="214505" y="1994941"/>
                    </a:cubicBezTo>
                    <a:cubicBezTo>
                      <a:pt x="260777" y="1992331"/>
                      <a:pt x="306383" y="1982692"/>
                      <a:pt x="349760" y="1966366"/>
                    </a:cubicBezTo>
                    <a:cubicBezTo>
                      <a:pt x="436723" y="1935410"/>
                      <a:pt x="515971" y="1889213"/>
                      <a:pt x="589885" y="1839398"/>
                    </a:cubicBezTo>
                    <a:cubicBezTo>
                      <a:pt x="662294" y="1789772"/>
                      <a:pt x="731408" y="1735499"/>
                      <a:pt x="796768" y="1676901"/>
                    </a:cubicBezTo>
                    <a:cubicBezTo>
                      <a:pt x="861062" y="1619751"/>
                      <a:pt x="921165" y="1560601"/>
                      <a:pt x="977743" y="1500784"/>
                    </a:cubicBezTo>
                    <a:cubicBezTo>
                      <a:pt x="1084004" y="1387170"/>
                      <a:pt x="1182131" y="1266221"/>
                      <a:pt x="1271399" y="1138834"/>
                    </a:cubicBezTo>
                    <a:cubicBezTo>
                      <a:pt x="1349504" y="1027801"/>
                      <a:pt x="1419684" y="911405"/>
                      <a:pt x="1481425" y="790505"/>
                    </a:cubicBezTo>
                    <a:cubicBezTo>
                      <a:pt x="1532956" y="691187"/>
                      <a:pt x="1575418" y="587422"/>
                      <a:pt x="1608298" y="480466"/>
                    </a:cubicBezTo>
                    <a:cubicBezTo>
                      <a:pt x="1636111" y="385883"/>
                      <a:pt x="1650018" y="301015"/>
                      <a:pt x="1648017" y="231482"/>
                    </a:cubicBezTo>
                    <a:cubicBezTo>
                      <a:pt x="1647713" y="200717"/>
                      <a:pt x="1643455" y="170113"/>
                      <a:pt x="1635349" y="140423"/>
                    </a:cubicBezTo>
                    <a:cubicBezTo>
                      <a:pt x="1633721" y="134242"/>
                      <a:pt x="1631720" y="128165"/>
                      <a:pt x="1629348" y="122231"/>
                    </a:cubicBezTo>
                    <a:cubicBezTo>
                      <a:pt x="1627586" y="116592"/>
                      <a:pt x="1625348" y="111115"/>
                      <a:pt x="1622681" y="105848"/>
                    </a:cubicBezTo>
                    <a:lnTo>
                      <a:pt x="1615632" y="91370"/>
                    </a:lnTo>
                    <a:cubicBezTo>
                      <a:pt x="1613061" y="86893"/>
                      <a:pt x="1610298" y="82988"/>
                      <a:pt x="1607917" y="79082"/>
                    </a:cubicBezTo>
                    <a:cubicBezTo>
                      <a:pt x="1603650" y="72301"/>
                      <a:pt x="1598773" y="65928"/>
                      <a:pt x="1593344" y="60032"/>
                    </a:cubicBezTo>
                    <a:cubicBezTo>
                      <a:pt x="1591153" y="57460"/>
                      <a:pt x="1589153" y="54889"/>
                      <a:pt x="1587153" y="52793"/>
                    </a:cubicBezTo>
                    <a:lnTo>
                      <a:pt x="1581342" y="47555"/>
                    </a:lnTo>
                    <a:cubicBezTo>
                      <a:pt x="1574389" y="41173"/>
                      <a:pt x="1570960" y="38030"/>
                      <a:pt x="1570960" y="38030"/>
                    </a:cubicBezTo>
                    <a:lnTo>
                      <a:pt x="1581723" y="47555"/>
                    </a:lnTo>
                    <a:cubicBezTo>
                      <a:pt x="1583438" y="49174"/>
                      <a:pt x="1585438" y="50888"/>
                      <a:pt x="1587629" y="52793"/>
                    </a:cubicBezTo>
                    <a:cubicBezTo>
                      <a:pt x="1589820" y="54698"/>
                      <a:pt x="1591725" y="57365"/>
                      <a:pt x="1594011" y="60032"/>
                    </a:cubicBezTo>
                    <a:cubicBezTo>
                      <a:pt x="1599554" y="65871"/>
                      <a:pt x="1604498" y="72253"/>
                      <a:pt x="1608774" y="79082"/>
                    </a:cubicBezTo>
                    <a:cubicBezTo>
                      <a:pt x="1611251" y="82892"/>
                      <a:pt x="1614108" y="86893"/>
                      <a:pt x="1616680" y="91274"/>
                    </a:cubicBezTo>
                    <a:cubicBezTo>
                      <a:pt x="1619252" y="95656"/>
                      <a:pt x="1621348" y="100799"/>
                      <a:pt x="1623919" y="105848"/>
                    </a:cubicBezTo>
                    <a:cubicBezTo>
                      <a:pt x="1626643" y="111105"/>
                      <a:pt x="1628910" y="116582"/>
                      <a:pt x="1630682" y="122231"/>
                    </a:cubicBezTo>
                    <a:cubicBezTo>
                      <a:pt x="1633092" y="128212"/>
                      <a:pt x="1635187" y="134318"/>
                      <a:pt x="1636969" y="140519"/>
                    </a:cubicBezTo>
                    <a:cubicBezTo>
                      <a:pt x="1645246" y="170341"/>
                      <a:pt x="1649665" y="201107"/>
                      <a:pt x="1650113" y="232054"/>
                    </a:cubicBezTo>
                    <a:cubicBezTo>
                      <a:pt x="1652494" y="301872"/>
                      <a:pt x="1638873" y="387026"/>
                      <a:pt x="1611156" y="481895"/>
                    </a:cubicBezTo>
                    <a:cubicBezTo>
                      <a:pt x="1578590" y="589032"/>
                      <a:pt x="1536385" y="692997"/>
                      <a:pt x="1485045" y="792505"/>
                    </a:cubicBezTo>
                    <a:cubicBezTo>
                      <a:pt x="1423294" y="913472"/>
                      <a:pt x="1353047" y="1029906"/>
                      <a:pt x="1274828" y="1140929"/>
                    </a:cubicBezTo>
                    <a:cubicBezTo>
                      <a:pt x="1185636" y="1268802"/>
                      <a:pt x="1087471" y="1390170"/>
                      <a:pt x="981077" y="1504118"/>
                    </a:cubicBezTo>
                    <a:cubicBezTo>
                      <a:pt x="924784" y="1564125"/>
                      <a:pt x="864586" y="1623371"/>
                      <a:pt x="800102" y="1680711"/>
                    </a:cubicBezTo>
                    <a:cubicBezTo>
                      <a:pt x="734627" y="1739480"/>
                      <a:pt x="665390" y="1793916"/>
                      <a:pt x="592838" y="1843684"/>
                    </a:cubicBezTo>
                    <a:cubicBezTo>
                      <a:pt x="518543" y="1893785"/>
                      <a:pt x="439009" y="1940172"/>
                      <a:pt x="351570" y="1971605"/>
                    </a:cubicBezTo>
                    <a:cubicBezTo>
                      <a:pt x="307660" y="1988016"/>
                      <a:pt x="261501" y="1997646"/>
                      <a:pt x="214696" y="2000180"/>
                    </a:cubicBezTo>
                    <a:cubicBezTo>
                      <a:pt x="190893" y="2001018"/>
                      <a:pt x="167089" y="1998646"/>
                      <a:pt x="143925" y="1993131"/>
                    </a:cubicBezTo>
                    <a:cubicBezTo>
                      <a:pt x="120693" y="1986759"/>
                      <a:pt x="98843" y="1976167"/>
                      <a:pt x="79440" y="1961889"/>
                    </a:cubicBezTo>
                    <a:cubicBezTo>
                      <a:pt x="60810" y="1946687"/>
                      <a:pt x="45179" y="1928142"/>
                      <a:pt x="33339" y="1907216"/>
                    </a:cubicBezTo>
                    <a:cubicBezTo>
                      <a:pt x="22233" y="1886185"/>
                      <a:pt x="13994" y="1863763"/>
                      <a:pt x="8860" y="1840541"/>
                    </a:cubicBezTo>
                    <a:cubicBezTo>
                      <a:pt x="-274" y="1794544"/>
                      <a:pt x="-2360" y="1747434"/>
                      <a:pt x="2669" y="1700809"/>
                    </a:cubicBezTo>
                    <a:cubicBezTo>
                      <a:pt x="11146" y="1608226"/>
                      <a:pt x="36292" y="1519834"/>
                      <a:pt x="66201" y="1435347"/>
                    </a:cubicBezTo>
                    <a:cubicBezTo>
                      <a:pt x="96357" y="1352718"/>
                      <a:pt x="131828" y="1272127"/>
                      <a:pt x="172405" y="1194079"/>
                    </a:cubicBezTo>
                    <a:cubicBezTo>
                      <a:pt x="211838" y="1117403"/>
                      <a:pt x="254224" y="1044346"/>
                      <a:pt x="298325" y="975004"/>
                    </a:cubicBezTo>
                    <a:cubicBezTo>
                      <a:pt x="382097" y="843597"/>
                      <a:pt x="475081" y="718286"/>
                      <a:pt x="576550" y="600005"/>
                    </a:cubicBezTo>
                    <a:cubicBezTo>
                      <a:pt x="664571" y="496620"/>
                      <a:pt x="759802" y="399599"/>
                      <a:pt x="861538" y="309683"/>
                    </a:cubicBezTo>
                    <a:cubicBezTo>
                      <a:pt x="945177" y="234978"/>
                      <a:pt x="1035427" y="168027"/>
                      <a:pt x="1131191" y="109658"/>
                    </a:cubicBezTo>
                    <a:cubicBezTo>
                      <a:pt x="1216154" y="59270"/>
                      <a:pt x="1295307" y="24790"/>
                      <a:pt x="1363506" y="9645"/>
                    </a:cubicBezTo>
                    <a:cubicBezTo>
                      <a:pt x="1393576" y="2520"/>
                      <a:pt x="1424437" y="-680"/>
                      <a:pt x="1455327" y="120"/>
                    </a:cubicBezTo>
                    <a:cubicBezTo>
                      <a:pt x="1461699" y="253"/>
                      <a:pt x="1468062" y="730"/>
                      <a:pt x="1474377" y="1549"/>
                    </a:cubicBezTo>
                    <a:cubicBezTo>
                      <a:pt x="1480301" y="1949"/>
                      <a:pt x="1486188" y="2777"/>
                      <a:pt x="1491998" y="4025"/>
                    </a:cubicBezTo>
                    <a:lnTo>
                      <a:pt x="1507810" y="7454"/>
                    </a:lnTo>
                    <a:cubicBezTo>
                      <a:pt x="1512763" y="8788"/>
                      <a:pt x="1517335" y="10598"/>
                      <a:pt x="1521621" y="12026"/>
                    </a:cubicBezTo>
                    <a:cubicBezTo>
                      <a:pt x="1529317" y="14522"/>
                      <a:pt x="1536785" y="17713"/>
                      <a:pt x="1543909" y="21551"/>
                    </a:cubicBezTo>
                    <a:cubicBezTo>
                      <a:pt x="1546957" y="23171"/>
                      <a:pt x="1549910" y="24409"/>
                      <a:pt x="1552482" y="25933"/>
                    </a:cubicBezTo>
                    <a:lnTo>
                      <a:pt x="1558959" y="30410"/>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1623" name="任意多边形: 形状 1622"/>
            <p:cNvSpPr/>
            <p:nvPr>
              <p:custDataLst>
                <p:tags r:id="rId251"/>
              </p:custDataLst>
            </p:nvPr>
          </p:nvSpPr>
          <p:spPr>
            <a:xfrm>
              <a:off x="4894991" y="4731485"/>
              <a:ext cx="90299" cy="90254"/>
            </a:xfrm>
            <a:custGeom>
              <a:avLst/>
              <a:gdLst>
                <a:gd name="connsiteX0" fmla="*/ 77058 w 90299"/>
                <a:gd name="connsiteY0" fmla="*/ 13166 h 90254"/>
                <a:gd name="connsiteX1" fmla="*/ 77087 w 90299"/>
                <a:gd name="connsiteY1" fmla="*/ 77012 h 90254"/>
                <a:gd name="connsiteX2" fmla="*/ 13241 w 90299"/>
                <a:gd name="connsiteY2" fmla="*/ 77050 h 90254"/>
                <a:gd name="connsiteX3" fmla="*/ 13212 w 90299"/>
                <a:gd name="connsiteY3" fmla="*/ 13195 h 90254"/>
                <a:gd name="connsiteX4" fmla="*/ 13241 w 90299"/>
                <a:gd name="connsiteY4" fmla="*/ 13166 h 90254"/>
                <a:gd name="connsiteX5" fmla="*/ 77058 w 90299"/>
                <a:gd name="connsiteY5" fmla="*/ 13166 h 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99" h="90254">
                  <a:moveTo>
                    <a:pt x="77058" y="13166"/>
                  </a:moveTo>
                  <a:cubicBezTo>
                    <a:pt x="94699" y="30787"/>
                    <a:pt x="94718" y="59372"/>
                    <a:pt x="77087" y="77012"/>
                  </a:cubicBezTo>
                  <a:cubicBezTo>
                    <a:pt x="59466" y="94652"/>
                    <a:pt x="30881" y="94671"/>
                    <a:pt x="13241" y="77050"/>
                  </a:cubicBezTo>
                  <a:cubicBezTo>
                    <a:pt x="-4399" y="59429"/>
                    <a:pt x="-4418" y="30835"/>
                    <a:pt x="13212" y="13195"/>
                  </a:cubicBezTo>
                  <a:cubicBezTo>
                    <a:pt x="13222" y="13185"/>
                    <a:pt x="13231" y="13175"/>
                    <a:pt x="13241" y="13166"/>
                  </a:cubicBezTo>
                  <a:cubicBezTo>
                    <a:pt x="30891" y="-4389"/>
                    <a:pt x="59409" y="-4389"/>
                    <a:pt x="77058" y="13166"/>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4" name="任意多边形: 形状 1623"/>
            <p:cNvSpPr/>
            <p:nvPr>
              <p:custDataLst>
                <p:tags r:id="rId252"/>
              </p:custDataLst>
            </p:nvPr>
          </p:nvSpPr>
          <p:spPr>
            <a:xfrm>
              <a:off x="5233796" y="4881525"/>
              <a:ext cx="23051" cy="23050"/>
            </a:xfrm>
            <a:custGeom>
              <a:avLst/>
              <a:gdLst>
                <a:gd name="connsiteX0" fmla="*/ 23051 w 23051"/>
                <a:gd name="connsiteY0" fmla="*/ 11430 h 23050"/>
                <a:gd name="connsiteX1" fmla="*/ 11621 w 23051"/>
                <a:gd name="connsiteY1" fmla="*/ 23051 h 23050"/>
                <a:gd name="connsiteX2" fmla="*/ 0 w 23051"/>
                <a:gd name="connsiteY2" fmla="*/ 11621 h 23050"/>
                <a:gd name="connsiteX3" fmla="*/ 11430 w 23051"/>
                <a:gd name="connsiteY3" fmla="*/ 0 h 23050"/>
                <a:gd name="connsiteX4" fmla="*/ 11525 w 23051"/>
                <a:gd name="connsiteY4" fmla="*/ 0 h 23050"/>
                <a:gd name="connsiteX5" fmla="*/ 23051 w 23051"/>
                <a:gd name="connsiteY5" fmla="*/ 11430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1" h="23050">
                  <a:moveTo>
                    <a:pt x="23051" y="11430"/>
                  </a:moveTo>
                  <a:cubicBezTo>
                    <a:pt x="23108" y="17793"/>
                    <a:pt x="17984" y="22993"/>
                    <a:pt x="11621" y="23051"/>
                  </a:cubicBezTo>
                  <a:cubicBezTo>
                    <a:pt x="5258" y="23098"/>
                    <a:pt x="57" y="17983"/>
                    <a:pt x="0" y="11621"/>
                  </a:cubicBezTo>
                  <a:cubicBezTo>
                    <a:pt x="-47" y="5258"/>
                    <a:pt x="5067" y="57"/>
                    <a:pt x="11430" y="0"/>
                  </a:cubicBezTo>
                  <a:cubicBezTo>
                    <a:pt x="11459" y="0"/>
                    <a:pt x="11497" y="0"/>
                    <a:pt x="11525" y="0"/>
                  </a:cubicBezTo>
                  <a:cubicBezTo>
                    <a:pt x="17850" y="0"/>
                    <a:pt x="22994" y="5106"/>
                    <a:pt x="23051" y="11430"/>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5" name="任意多边形: 形状 1624"/>
            <p:cNvSpPr/>
            <p:nvPr>
              <p:custDataLst>
                <p:tags r:id="rId253"/>
              </p:custDataLst>
            </p:nvPr>
          </p:nvSpPr>
          <p:spPr>
            <a:xfrm>
              <a:off x="7429119" y="3300280"/>
              <a:ext cx="90296" cy="90297"/>
            </a:xfrm>
            <a:custGeom>
              <a:avLst/>
              <a:gdLst>
                <a:gd name="connsiteX0" fmla="*/ 90297 w 90296"/>
                <a:gd name="connsiteY0" fmla="*/ 45149 h 90297"/>
                <a:gd name="connsiteX1" fmla="*/ 45148 w 90296"/>
                <a:gd name="connsiteY1" fmla="*/ 90297 h 90297"/>
                <a:gd name="connsiteX2" fmla="*/ 0 w 90296"/>
                <a:gd name="connsiteY2" fmla="*/ 45149 h 90297"/>
                <a:gd name="connsiteX3" fmla="*/ 45148 w 90296"/>
                <a:gd name="connsiteY3" fmla="*/ 0 h 90297"/>
                <a:gd name="connsiteX4" fmla="*/ 90297 w 90296"/>
                <a:gd name="connsiteY4" fmla="*/ 45149 h 9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6" h="90297">
                  <a:moveTo>
                    <a:pt x="90297" y="45149"/>
                  </a:moveTo>
                  <a:cubicBezTo>
                    <a:pt x="90297" y="70085"/>
                    <a:pt x="70085" y="90297"/>
                    <a:pt x="45148" y="90297"/>
                  </a:cubicBezTo>
                  <a:cubicBezTo>
                    <a:pt x="20212" y="90297"/>
                    <a:pt x="0" y="70085"/>
                    <a:pt x="0" y="45149"/>
                  </a:cubicBezTo>
                  <a:cubicBezTo>
                    <a:pt x="0" y="20212"/>
                    <a:pt x="20212" y="0"/>
                    <a:pt x="45148" y="0"/>
                  </a:cubicBezTo>
                  <a:cubicBezTo>
                    <a:pt x="70085" y="0"/>
                    <a:pt x="90297" y="20212"/>
                    <a:pt x="90297" y="45149"/>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6" name="任意多边形: 形状 1625"/>
            <p:cNvSpPr/>
            <p:nvPr>
              <p:custDataLst>
                <p:tags r:id="rId254"/>
              </p:custDataLst>
            </p:nvPr>
          </p:nvSpPr>
          <p:spPr>
            <a:xfrm>
              <a:off x="7429023" y="3696425"/>
              <a:ext cx="23050" cy="23050"/>
            </a:xfrm>
            <a:custGeom>
              <a:avLst/>
              <a:gdLst>
                <a:gd name="connsiteX0" fmla="*/ 23051 w 23050"/>
                <a:gd name="connsiteY0" fmla="*/ 11430 h 23050"/>
                <a:gd name="connsiteX1" fmla="*/ 11621 w 23050"/>
                <a:gd name="connsiteY1" fmla="*/ 23050 h 23050"/>
                <a:gd name="connsiteX2" fmla="*/ 0 w 23050"/>
                <a:gd name="connsiteY2" fmla="*/ 11621 h 23050"/>
                <a:gd name="connsiteX3" fmla="*/ 11430 w 23050"/>
                <a:gd name="connsiteY3" fmla="*/ 0 h 23050"/>
                <a:gd name="connsiteX4" fmla="*/ 11525 w 23050"/>
                <a:gd name="connsiteY4" fmla="*/ 0 h 23050"/>
                <a:gd name="connsiteX5" fmla="*/ 23051 w 23050"/>
                <a:gd name="connsiteY5" fmla="*/ 11430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 h="23050">
                  <a:moveTo>
                    <a:pt x="23051" y="11430"/>
                  </a:moveTo>
                  <a:cubicBezTo>
                    <a:pt x="23098" y="17793"/>
                    <a:pt x="17984" y="22993"/>
                    <a:pt x="11621" y="23050"/>
                  </a:cubicBezTo>
                  <a:cubicBezTo>
                    <a:pt x="5258" y="23098"/>
                    <a:pt x="57" y="17983"/>
                    <a:pt x="0" y="11621"/>
                  </a:cubicBezTo>
                  <a:cubicBezTo>
                    <a:pt x="-47" y="5258"/>
                    <a:pt x="5067" y="57"/>
                    <a:pt x="11430" y="0"/>
                  </a:cubicBezTo>
                  <a:cubicBezTo>
                    <a:pt x="11459" y="0"/>
                    <a:pt x="11497" y="0"/>
                    <a:pt x="11525" y="0"/>
                  </a:cubicBezTo>
                  <a:cubicBezTo>
                    <a:pt x="17850" y="0"/>
                    <a:pt x="23003" y="5105"/>
                    <a:pt x="23051" y="11430"/>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4" name="任意多边形: 形状 1633"/>
            <p:cNvSpPr/>
            <p:nvPr>
              <p:custDataLst>
                <p:tags r:id="rId255"/>
              </p:custDataLst>
            </p:nvPr>
          </p:nvSpPr>
          <p:spPr>
            <a:xfrm>
              <a:off x="4894991" y="4731485"/>
              <a:ext cx="90299" cy="90254"/>
            </a:xfrm>
            <a:custGeom>
              <a:avLst/>
              <a:gdLst>
                <a:gd name="connsiteX0" fmla="*/ 77058 w 90299"/>
                <a:gd name="connsiteY0" fmla="*/ 13166 h 90254"/>
                <a:gd name="connsiteX1" fmla="*/ 77087 w 90299"/>
                <a:gd name="connsiteY1" fmla="*/ 77012 h 90254"/>
                <a:gd name="connsiteX2" fmla="*/ 13241 w 90299"/>
                <a:gd name="connsiteY2" fmla="*/ 77050 h 90254"/>
                <a:gd name="connsiteX3" fmla="*/ 13212 w 90299"/>
                <a:gd name="connsiteY3" fmla="*/ 13195 h 90254"/>
                <a:gd name="connsiteX4" fmla="*/ 13241 w 90299"/>
                <a:gd name="connsiteY4" fmla="*/ 13166 h 90254"/>
                <a:gd name="connsiteX5" fmla="*/ 77058 w 90299"/>
                <a:gd name="connsiteY5" fmla="*/ 13166 h 9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99" h="90254">
                  <a:moveTo>
                    <a:pt x="77058" y="13166"/>
                  </a:moveTo>
                  <a:cubicBezTo>
                    <a:pt x="94699" y="30787"/>
                    <a:pt x="94718" y="59372"/>
                    <a:pt x="77087" y="77012"/>
                  </a:cubicBezTo>
                  <a:cubicBezTo>
                    <a:pt x="59466" y="94652"/>
                    <a:pt x="30881" y="94671"/>
                    <a:pt x="13241" y="77050"/>
                  </a:cubicBezTo>
                  <a:cubicBezTo>
                    <a:pt x="-4399" y="59429"/>
                    <a:pt x="-4418" y="30835"/>
                    <a:pt x="13212" y="13195"/>
                  </a:cubicBezTo>
                  <a:cubicBezTo>
                    <a:pt x="13222" y="13185"/>
                    <a:pt x="13231" y="13175"/>
                    <a:pt x="13241" y="13166"/>
                  </a:cubicBezTo>
                  <a:cubicBezTo>
                    <a:pt x="30891" y="-4389"/>
                    <a:pt x="59409" y="-4389"/>
                    <a:pt x="77058" y="1316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5" name="任意多边形: 形状 1634"/>
            <p:cNvSpPr/>
            <p:nvPr>
              <p:custDataLst>
                <p:tags r:id="rId256"/>
              </p:custDataLst>
            </p:nvPr>
          </p:nvSpPr>
          <p:spPr>
            <a:xfrm>
              <a:off x="5233796" y="4881525"/>
              <a:ext cx="23051" cy="23050"/>
            </a:xfrm>
            <a:custGeom>
              <a:avLst/>
              <a:gdLst>
                <a:gd name="connsiteX0" fmla="*/ 23051 w 23051"/>
                <a:gd name="connsiteY0" fmla="*/ 11430 h 23050"/>
                <a:gd name="connsiteX1" fmla="*/ 11621 w 23051"/>
                <a:gd name="connsiteY1" fmla="*/ 23051 h 23050"/>
                <a:gd name="connsiteX2" fmla="*/ 0 w 23051"/>
                <a:gd name="connsiteY2" fmla="*/ 11621 h 23050"/>
                <a:gd name="connsiteX3" fmla="*/ 11430 w 23051"/>
                <a:gd name="connsiteY3" fmla="*/ 0 h 23050"/>
                <a:gd name="connsiteX4" fmla="*/ 11525 w 23051"/>
                <a:gd name="connsiteY4" fmla="*/ 0 h 23050"/>
                <a:gd name="connsiteX5" fmla="*/ 23051 w 23051"/>
                <a:gd name="connsiteY5" fmla="*/ 11430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1" h="23050">
                  <a:moveTo>
                    <a:pt x="23051" y="11430"/>
                  </a:moveTo>
                  <a:cubicBezTo>
                    <a:pt x="23108" y="17793"/>
                    <a:pt x="17984" y="22993"/>
                    <a:pt x="11621" y="23051"/>
                  </a:cubicBezTo>
                  <a:cubicBezTo>
                    <a:pt x="5258" y="23098"/>
                    <a:pt x="57" y="17983"/>
                    <a:pt x="0" y="11621"/>
                  </a:cubicBezTo>
                  <a:cubicBezTo>
                    <a:pt x="-47" y="5258"/>
                    <a:pt x="5067" y="57"/>
                    <a:pt x="11430" y="0"/>
                  </a:cubicBezTo>
                  <a:cubicBezTo>
                    <a:pt x="11459" y="0"/>
                    <a:pt x="11497" y="0"/>
                    <a:pt x="11525" y="0"/>
                  </a:cubicBezTo>
                  <a:cubicBezTo>
                    <a:pt x="17850" y="0"/>
                    <a:pt x="22994" y="5106"/>
                    <a:pt x="23051" y="114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6" name="任意多边形: 形状 1635"/>
            <p:cNvSpPr/>
            <p:nvPr>
              <p:custDataLst>
                <p:tags r:id="rId257"/>
              </p:custDataLst>
            </p:nvPr>
          </p:nvSpPr>
          <p:spPr>
            <a:xfrm>
              <a:off x="7429119" y="3300280"/>
              <a:ext cx="90296" cy="90297"/>
            </a:xfrm>
            <a:custGeom>
              <a:avLst/>
              <a:gdLst>
                <a:gd name="connsiteX0" fmla="*/ 90297 w 90296"/>
                <a:gd name="connsiteY0" fmla="*/ 45149 h 90297"/>
                <a:gd name="connsiteX1" fmla="*/ 45148 w 90296"/>
                <a:gd name="connsiteY1" fmla="*/ 90297 h 90297"/>
                <a:gd name="connsiteX2" fmla="*/ 0 w 90296"/>
                <a:gd name="connsiteY2" fmla="*/ 45149 h 90297"/>
                <a:gd name="connsiteX3" fmla="*/ 45148 w 90296"/>
                <a:gd name="connsiteY3" fmla="*/ 0 h 90297"/>
                <a:gd name="connsiteX4" fmla="*/ 90297 w 90296"/>
                <a:gd name="connsiteY4" fmla="*/ 45149 h 9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6" h="90297">
                  <a:moveTo>
                    <a:pt x="90297" y="45149"/>
                  </a:moveTo>
                  <a:cubicBezTo>
                    <a:pt x="90297" y="70085"/>
                    <a:pt x="70085" y="90297"/>
                    <a:pt x="45148" y="90297"/>
                  </a:cubicBezTo>
                  <a:cubicBezTo>
                    <a:pt x="20212" y="90297"/>
                    <a:pt x="0" y="70085"/>
                    <a:pt x="0" y="45149"/>
                  </a:cubicBezTo>
                  <a:cubicBezTo>
                    <a:pt x="0" y="20212"/>
                    <a:pt x="20212" y="0"/>
                    <a:pt x="45148" y="0"/>
                  </a:cubicBezTo>
                  <a:cubicBezTo>
                    <a:pt x="70085" y="0"/>
                    <a:pt x="90297" y="20212"/>
                    <a:pt x="90297" y="4514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7" name="任意多边形: 形状 1636"/>
            <p:cNvSpPr/>
            <p:nvPr>
              <p:custDataLst>
                <p:tags r:id="rId258"/>
              </p:custDataLst>
            </p:nvPr>
          </p:nvSpPr>
          <p:spPr>
            <a:xfrm>
              <a:off x="7429023" y="3696425"/>
              <a:ext cx="23050" cy="23050"/>
            </a:xfrm>
            <a:custGeom>
              <a:avLst/>
              <a:gdLst>
                <a:gd name="connsiteX0" fmla="*/ 23051 w 23050"/>
                <a:gd name="connsiteY0" fmla="*/ 11430 h 23050"/>
                <a:gd name="connsiteX1" fmla="*/ 11621 w 23050"/>
                <a:gd name="connsiteY1" fmla="*/ 23050 h 23050"/>
                <a:gd name="connsiteX2" fmla="*/ 0 w 23050"/>
                <a:gd name="connsiteY2" fmla="*/ 11621 h 23050"/>
                <a:gd name="connsiteX3" fmla="*/ 11430 w 23050"/>
                <a:gd name="connsiteY3" fmla="*/ 0 h 23050"/>
                <a:gd name="connsiteX4" fmla="*/ 11525 w 23050"/>
                <a:gd name="connsiteY4" fmla="*/ 0 h 23050"/>
                <a:gd name="connsiteX5" fmla="*/ 23051 w 23050"/>
                <a:gd name="connsiteY5" fmla="*/ 11430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0" h="23050">
                  <a:moveTo>
                    <a:pt x="23051" y="11430"/>
                  </a:moveTo>
                  <a:cubicBezTo>
                    <a:pt x="23098" y="17793"/>
                    <a:pt x="17984" y="22993"/>
                    <a:pt x="11621" y="23050"/>
                  </a:cubicBezTo>
                  <a:cubicBezTo>
                    <a:pt x="5258" y="23098"/>
                    <a:pt x="57" y="17983"/>
                    <a:pt x="0" y="11621"/>
                  </a:cubicBezTo>
                  <a:cubicBezTo>
                    <a:pt x="-47" y="5258"/>
                    <a:pt x="5067" y="57"/>
                    <a:pt x="11430" y="0"/>
                  </a:cubicBezTo>
                  <a:cubicBezTo>
                    <a:pt x="11459" y="0"/>
                    <a:pt x="11497" y="0"/>
                    <a:pt x="11525" y="0"/>
                  </a:cubicBezTo>
                  <a:cubicBezTo>
                    <a:pt x="17850" y="0"/>
                    <a:pt x="23003" y="5105"/>
                    <a:pt x="23051" y="114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8" name="任意多边形: 形状 1637"/>
            <p:cNvSpPr/>
            <p:nvPr>
              <p:custDataLst>
                <p:tags r:id="rId259"/>
              </p:custDataLst>
            </p:nvPr>
          </p:nvSpPr>
          <p:spPr>
            <a:xfrm>
              <a:off x="5842403" y="3145665"/>
              <a:ext cx="1042646" cy="1676805"/>
            </a:xfrm>
            <a:custGeom>
              <a:avLst/>
              <a:gdLst>
                <a:gd name="connsiteX0" fmla="*/ 905868 w 1042646"/>
                <a:gd name="connsiteY0" fmla="*/ 1644421 h 1676805"/>
                <a:gd name="connsiteX1" fmla="*/ 1042647 w 1042646"/>
                <a:gd name="connsiteY1" fmla="*/ 1636896 h 1676805"/>
                <a:gd name="connsiteX2" fmla="*/ 914441 w 1042646"/>
                <a:gd name="connsiteY2" fmla="*/ 1210748 h 1676805"/>
                <a:gd name="connsiteX3" fmla="*/ 906725 w 1042646"/>
                <a:gd name="connsiteY3" fmla="*/ 1177696 h 1676805"/>
                <a:gd name="connsiteX4" fmla="*/ 864625 w 1042646"/>
                <a:gd name="connsiteY4" fmla="*/ 838034 h 1676805"/>
                <a:gd name="connsiteX5" fmla="*/ 765851 w 1042646"/>
                <a:gd name="connsiteY5" fmla="*/ 573144 h 1676805"/>
                <a:gd name="connsiteX6" fmla="*/ 695080 w 1042646"/>
                <a:gd name="connsiteY6" fmla="*/ 178238 h 1676805"/>
                <a:gd name="connsiteX7" fmla="*/ 495817 w 1042646"/>
                <a:gd name="connsiteY7" fmla="*/ 21837 h 1676805"/>
                <a:gd name="connsiteX8" fmla="*/ 381517 w 1042646"/>
                <a:gd name="connsiteY8" fmla="*/ 2787 h 1676805"/>
                <a:gd name="connsiteX9" fmla="*/ 281790 w 1042646"/>
                <a:gd name="connsiteY9" fmla="*/ 13074 h 1676805"/>
                <a:gd name="connsiteX10" fmla="*/ 237499 w 1042646"/>
                <a:gd name="connsiteY10" fmla="*/ 35458 h 1676805"/>
                <a:gd name="connsiteX11" fmla="*/ 237499 w 1042646"/>
                <a:gd name="connsiteY11" fmla="*/ 35458 h 1676805"/>
                <a:gd name="connsiteX12" fmla="*/ 160727 w 1042646"/>
                <a:gd name="connsiteY12" fmla="*/ 111658 h 1676805"/>
                <a:gd name="connsiteX13" fmla="*/ 82432 w 1042646"/>
                <a:gd name="connsiteY13" fmla="*/ 388645 h 1676805"/>
                <a:gd name="connsiteX14" fmla="*/ 8708 w 1042646"/>
                <a:gd name="connsiteY14" fmla="*/ 983577 h 1676805"/>
                <a:gd name="connsiteX15" fmla="*/ 4422 w 1042646"/>
                <a:gd name="connsiteY15" fmla="*/ 1145502 h 1676805"/>
                <a:gd name="connsiteX16" fmla="*/ 78908 w 1042646"/>
                <a:gd name="connsiteY16" fmla="*/ 1319142 h 1676805"/>
                <a:gd name="connsiteX17" fmla="*/ 321795 w 1042646"/>
                <a:gd name="connsiteY17" fmla="*/ 1676806 h 1676805"/>
                <a:gd name="connsiteX18" fmla="*/ 883103 w 1042646"/>
                <a:gd name="connsiteY18" fmla="*/ 1646040 h 1676805"/>
                <a:gd name="connsiteX19" fmla="*/ 883675 w 1042646"/>
                <a:gd name="connsiteY19" fmla="*/ 1648803 h 16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2646" h="1676805">
                  <a:moveTo>
                    <a:pt x="905868" y="1644421"/>
                  </a:moveTo>
                  <a:lnTo>
                    <a:pt x="1042647" y="1636896"/>
                  </a:lnTo>
                  <a:cubicBezTo>
                    <a:pt x="1035884" y="1488116"/>
                    <a:pt x="951969" y="1354861"/>
                    <a:pt x="914441" y="1210748"/>
                  </a:cubicBezTo>
                  <a:cubicBezTo>
                    <a:pt x="911869" y="1199508"/>
                    <a:pt x="909297" y="1188459"/>
                    <a:pt x="906725" y="1177696"/>
                  </a:cubicBezTo>
                  <a:cubicBezTo>
                    <a:pt x="883960" y="1065777"/>
                    <a:pt x="894343" y="948334"/>
                    <a:pt x="864625" y="838034"/>
                  </a:cubicBezTo>
                  <a:cubicBezTo>
                    <a:pt x="840050" y="746975"/>
                    <a:pt x="789187" y="664584"/>
                    <a:pt x="765851" y="573144"/>
                  </a:cubicBezTo>
                  <a:cubicBezTo>
                    <a:pt x="732703" y="442842"/>
                    <a:pt x="756326" y="297777"/>
                    <a:pt x="695080" y="178238"/>
                  </a:cubicBezTo>
                  <a:cubicBezTo>
                    <a:pt x="654189" y="99914"/>
                    <a:pt x="581609" y="42954"/>
                    <a:pt x="495817" y="21837"/>
                  </a:cubicBezTo>
                  <a:cubicBezTo>
                    <a:pt x="458317" y="12322"/>
                    <a:pt x="420084" y="5950"/>
                    <a:pt x="381517" y="2787"/>
                  </a:cubicBezTo>
                  <a:cubicBezTo>
                    <a:pt x="347970" y="-3137"/>
                    <a:pt x="313423" y="425"/>
                    <a:pt x="281790" y="13074"/>
                  </a:cubicBezTo>
                  <a:cubicBezTo>
                    <a:pt x="265988" y="18265"/>
                    <a:pt x="251053" y="25819"/>
                    <a:pt x="237499" y="35458"/>
                  </a:cubicBezTo>
                  <a:lnTo>
                    <a:pt x="237499" y="35458"/>
                  </a:lnTo>
                  <a:cubicBezTo>
                    <a:pt x="206895" y="55251"/>
                    <a:pt x="180749" y="81206"/>
                    <a:pt x="160727" y="111658"/>
                  </a:cubicBezTo>
                  <a:cubicBezTo>
                    <a:pt x="107673" y="192620"/>
                    <a:pt x="94052" y="292633"/>
                    <a:pt x="82432" y="388645"/>
                  </a:cubicBezTo>
                  <a:lnTo>
                    <a:pt x="8708" y="983577"/>
                  </a:lnTo>
                  <a:cubicBezTo>
                    <a:pt x="1945" y="1037393"/>
                    <a:pt x="-4627" y="1092162"/>
                    <a:pt x="4422" y="1145502"/>
                  </a:cubicBezTo>
                  <a:cubicBezTo>
                    <a:pt x="15090" y="1207890"/>
                    <a:pt x="46523" y="1264659"/>
                    <a:pt x="78908" y="1319142"/>
                  </a:cubicBezTo>
                  <a:cubicBezTo>
                    <a:pt x="152669" y="1443091"/>
                    <a:pt x="233784" y="1562525"/>
                    <a:pt x="321795" y="1676806"/>
                  </a:cubicBezTo>
                  <a:lnTo>
                    <a:pt x="883103" y="1646040"/>
                  </a:lnTo>
                  <a:lnTo>
                    <a:pt x="883675" y="1648803"/>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9" name="任意多边形: 形状 1638"/>
            <p:cNvSpPr/>
            <p:nvPr>
              <p:custDataLst>
                <p:tags r:id="rId260"/>
              </p:custDataLst>
            </p:nvPr>
          </p:nvSpPr>
          <p:spPr>
            <a:xfrm>
              <a:off x="5422487" y="4081840"/>
              <a:ext cx="1772411" cy="1887440"/>
            </a:xfrm>
            <a:custGeom>
              <a:avLst/>
              <a:gdLst>
                <a:gd name="connsiteX0" fmla="*/ 1542955 w 1772411"/>
                <a:gd name="connsiteY0" fmla="*/ 231710 h 1887440"/>
                <a:gd name="connsiteX1" fmla="*/ 1271588 w 1772411"/>
                <a:gd name="connsiteY1" fmla="*/ 160082 h 1887440"/>
                <a:gd name="connsiteX2" fmla="*/ 580834 w 1772411"/>
                <a:gd name="connsiteY2" fmla="*/ 44163 h 1887440"/>
                <a:gd name="connsiteX3" fmla="*/ 361093 w 1772411"/>
                <a:gd name="connsiteY3" fmla="*/ 3301 h 1887440"/>
                <a:gd name="connsiteX4" fmla="*/ 0 w 1772411"/>
                <a:gd name="connsiteY4" fmla="*/ 58641 h 1887440"/>
                <a:gd name="connsiteX5" fmla="*/ 72580 w 1772411"/>
                <a:gd name="connsiteY5" fmla="*/ 444499 h 1887440"/>
                <a:gd name="connsiteX6" fmla="*/ 215455 w 1772411"/>
                <a:gd name="connsiteY6" fmla="*/ 431640 h 1887440"/>
                <a:gd name="connsiteX7" fmla="*/ 218122 w 1772411"/>
                <a:gd name="connsiteY7" fmla="*/ 638999 h 1887440"/>
                <a:gd name="connsiteX8" fmla="*/ 313372 w 1772411"/>
                <a:gd name="connsiteY8" fmla="*/ 1441195 h 1887440"/>
                <a:gd name="connsiteX9" fmla="*/ 207835 w 1772411"/>
                <a:gd name="connsiteY9" fmla="*/ 1887441 h 1887440"/>
                <a:gd name="connsiteX10" fmla="*/ 1393507 w 1772411"/>
                <a:gd name="connsiteY10" fmla="*/ 1887441 h 1887440"/>
                <a:gd name="connsiteX11" fmla="*/ 1243298 w 1772411"/>
                <a:gd name="connsiteY11" fmla="*/ 1457292 h 1887440"/>
                <a:gd name="connsiteX12" fmla="*/ 1246918 w 1772411"/>
                <a:gd name="connsiteY12" fmla="*/ 1036096 h 1887440"/>
                <a:gd name="connsiteX13" fmla="*/ 1348073 w 1772411"/>
                <a:gd name="connsiteY13" fmla="*/ 794352 h 1887440"/>
                <a:gd name="connsiteX14" fmla="*/ 1462945 w 1772411"/>
                <a:gd name="connsiteY14" fmla="*/ 680052 h 1887440"/>
                <a:gd name="connsiteX15" fmla="*/ 1537906 w 1772411"/>
                <a:gd name="connsiteY15" fmla="*/ 765777 h 1887440"/>
                <a:gd name="connsiteX16" fmla="*/ 1772412 w 1772411"/>
                <a:gd name="connsiteY16" fmla="*/ 491267 h 1887440"/>
                <a:gd name="connsiteX17" fmla="*/ 1542955 w 1772411"/>
                <a:gd name="connsiteY17" fmla="*/ 231710 h 188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2411" h="1887440">
                  <a:moveTo>
                    <a:pt x="1542955" y="231710"/>
                  </a:moveTo>
                  <a:cubicBezTo>
                    <a:pt x="1501045" y="202087"/>
                    <a:pt x="1271588" y="160082"/>
                    <a:pt x="1271588" y="160082"/>
                  </a:cubicBezTo>
                  <a:lnTo>
                    <a:pt x="580834" y="44163"/>
                  </a:lnTo>
                  <a:cubicBezTo>
                    <a:pt x="580834" y="44163"/>
                    <a:pt x="435102" y="23017"/>
                    <a:pt x="361093" y="3301"/>
                  </a:cubicBezTo>
                  <a:cubicBezTo>
                    <a:pt x="287083" y="-16416"/>
                    <a:pt x="0" y="58641"/>
                    <a:pt x="0" y="58641"/>
                  </a:cubicBezTo>
                  <a:lnTo>
                    <a:pt x="72580" y="444499"/>
                  </a:lnTo>
                  <a:lnTo>
                    <a:pt x="215455" y="431640"/>
                  </a:lnTo>
                  <a:cubicBezTo>
                    <a:pt x="215455" y="431640"/>
                    <a:pt x="218218" y="606805"/>
                    <a:pt x="218122" y="638999"/>
                  </a:cubicBezTo>
                  <a:cubicBezTo>
                    <a:pt x="218122" y="720724"/>
                    <a:pt x="313372" y="1441195"/>
                    <a:pt x="313372" y="1441195"/>
                  </a:cubicBezTo>
                  <a:lnTo>
                    <a:pt x="207835" y="1887441"/>
                  </a:lnTo>
                  <a:lnTo>
                    <a:pt x="1393507" y="1887441"/>
                  </a:lnTo>
                  <a:lnTo>
                    <a:pt x="1243298" y="1457292"/>
                  </a:lnTo>
                  <a:lnTo>
                    <a:pt x="1246918" y="1036096"/>
                  </a:lnTo>
                  <a:cubicBezTo>
                    <a:pt x="1360360" y="897984"/>
                    <a:pt x="1345597" y="811592"/>
                    <a:pt x="1348073" y="794352"/>
                  </a:cubicBezTo>
                  <a:lnTo>
                    <a:pt x="1462945" y="680052"/>
                  </a:lnTo>
                  <a:lnTo>
                    <a:pt x="1537906" y="765777"/>
                  </a:lnTo>
                  <a:lnTo>
                    <a:pt x="1772412" y="491267"/>
                  </a:lnTo>
                  <a:cubicBezTo>
                    <a:pt x="1772412" y="491267"/>
                    <a:pt x="1584865" y="261238"/>
                    <a:pt x="1542955" y="231710"/>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0" name="任意多边形: 形状 1639"/>
            <p:cNvSpPr/>
            <p:nvPr>
              <p:custDataLst>
                <p:tags r:id="rId261"/>
              </p:custDataLst>
            </p:nvPr>
          </p:nvSpPr>
          <p:spPr>
            <a:xfrm>
              <a:off x="6891661" y="4383463"/>
              <a:ext cx="71113" cy="324135"/>
            </a:xfrm>
            <a:custGeom>
              <a:avLst/>
              <a:gdLst>
                <a:gd name="connsiteX0" fmla="*/ 71114 w 71113"/>
                <a:gd name="connsiteY0" fmla="*/ 0 h 324135"/>
                <a:gd name="connsiteX1" fmla="*/ 68161 w 71113"/>
                <a:gd name="connsiteY1" fmla="*/ 12763 h 324135"/>
                <a:gd name="connsiteX2" fmla="*/ 58636 w 71113"/>
                <a:gd name="connsiteY2" fmla="*/ 47054 h 324135"/>
                <a:gd name="connsiteX3" fmla="*/ 30061 w 71113"/>
                <a:gd name="connsiteY3" fmla="*/ 160782 h 324135"/>
                <a:gd name="connsiteX4" fmla="*/ 8534 w 71113"/>
                <a:gd name="connsiteY4" fmla="*/ 276130 h 324135"/>
                <a:gd name="connsiteX5" fmla="*/ 3010 w 71113"/>
                <a:gd name="connsiteY5" fmla="*/ 311372 h 324135"/>
                <a:gd name="connsiteX6" fmla="*/ 343 w 71113"/>
                <a:gd name="connsiteY6" fmla="*/ 324136 h 324135"/>
                <a:gd name="connsiteX7" fmla="*/ 343 w 71113"/>
                <a:gd name="connsiteY7" fmla="*/ 311087 h 324135"/>
                <a:gd name="connsiteX8" fmla="*/ 3962 w 71113"/>
                <a:gd name="connsiteY8" fmla="*/ 275558 h 324135"/>
                <a:gd name="connsiteX9" fmla="*/ 23965 w 71113"/>
                <a:gd name="connsiteY9" fmla="*/ 159544 h 324135"/>
                <a:gd name="connsiteX10" fmla="*/ 54254 w 71113"/>
                <a:gd name="connsiteY10" fmla="*/ 45815 h 324135"/>
                <a:gd name="connsiteX11" fmla="*/ 65780 w 71113"/>
                <a:gd name="connsiteY11" fmla="*/ 12097 h 324135"/>
                <a:gd name="connsiteX12" fmla="*/ 71114 w 71113"/>
                <a:gd name="connsiteY12" fmla="*/ 0 h 3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13" h="324135">
                  <a:moveTo>
                    <a:pt x="71114" y="0"/>
                  </a:moveTo>
                  <a:cubicBezTo>
                    <a:pt x="70580" y="4343"/>
                    <a:pt x="69590" y="8620"/>
                    <a:pt x="68161" y="12763"/>
                  </a:cubicBezTo>
                  <a:lnTo>
                    <a:pt x="58636" y="47054"/>
                  </a:lnTo>
                  <a:cubicBezTo>
                    <a:pt x="50444" y="75629"/>
                    <a:pt x="39586" y="116014"/>
                    <a:pt x="30061" y="160782"/>
                  </a:cubicBezTo>
                  <a:cubicBezTo>
                    <a:pt x="20536" y="205549"/>
                    <a:pt x="13202" y="246507"/>
                    <a:pt x="8534" y="276130"/>
                  </a:cubicBezTo>
                  <a:cubicBezTo>
                    <a:pt x="6344" y="290036"/>
                    <a:pt x="4534" y="301752"/>
                    <a:pt x="3010" y="311372"/>
                  </a:cubicBezTo>
                  <a:cubicBezTo>
                    <a:pt x="2619" y="315716"/>
                    <a:pt x="1724" y="320002"/>
                    <a:pt x="343" y="324136"/>
                  </a:cubicBezTo>
                  <a:cubicBezTo>
                    <a:pt x="-114" y="319802"/>
                    <a:pt x="-114" y="315420"/>
                    <a:pt x="343" y="311087"/>
                  </a:cubicBezTo>
                  <a:cubicBezTo>
                    <a:pt x="914" y="302609"/>
                    <a:pt x="2153" y="290513"/>
                    <a:pt x="3962" y="275558"/>
                  </a:cubicBezTo>
                  <a:cubicBezTo>
                    <a:pt x="7677" y="245650"/>
                    <a:pt x="14154" y="204502"/>
                    <a:pt x="23965" y="159544"/>
                  </a:cubicBezTo>
                  <a:cubicBezTo>
                    <a:pt x="33775" y="114586"/>
                    <a:pt x="45110" y="74485"/>
                    <a:pt x="54254" y="45815"/>
                  </a:cubicBezTo>
                  <a:cubicBezTo>
                    <a:pt x="58826" y="31432"/>
                    <a:pt x="62827" y="19907"/>
                    <a:pt x="65780" y="12097"/>
                  </a:cubicBezTo>
                  <a:cubicBezTo>
                    <a:pt x="67094" y="7877"/>
                    <a:pt x="68885" y="3820"/>
                    <a:pt x="71114"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1" name="任意多边形: 形状 1640"/>
            <p:cNvSpPr/>
            <p:nvPr>
              <p:custDataLst>
                <p:tags r:id="rId262"/>
              </p:custDataLst>
            </p:nvPr>
          </p:nvSpPr>
          <p:spPr>
            <a:xfrm>
              <a:off x="5586124" y="4413130"/>
              <a:ext cx="176500" cy="132177"/>
            </a:xfrm>
            <a:custGeom>
              <a:avLst/>
              <a:gdLst>
                <a:gd name="connsiteX0" fmla="*/ 176500 w 176500"/>
                <a:gd name="connsiteY0" fmla="*/ 132163 h 132177"/>
                <a:gd name="connsiteX1" fmla="*/ 158117 w 176500"/>
                <a:gd name="connsiteY1" fmla="*/ 104160 h 132177"/>
                <a:gd name="connsiteX2" fmla="*/ 102586 w 176500"/>
                <a:gd name="connsiteY2" fmla="*/ 47010 h 132177"/>
                <a:gd name="connsiteX3" fmla="*/ 32006 w 176500"/>
                <a:gd name="connsiteY3" fmla="*/ 9672 h 132177"/>
                <a:gd name="connsiteX4" fmla="*/ 2 w 176500"/>
                <a:gd name="connsiteY4" fmla="*/ 147 h 132177"/>
                <a:gd name="connsiteX5" fmla="*/ 9051 w 176500"/>
                <a:gd name="connsiteY5" fmla="*/ 718 h 132177"/>
                <a:gd name="connsiteX6" fmla="*/ 33244 w 176500"/>
                <a:gd name="connsiteY6" fmla="*/ 6052 h 132177"/>
                <a:gd name="connsiteX7" fmla="*/ 106110 w 176500"/>
                <a:gd name="connsiteY7" fmla="*/ 42723 h 132177"/>
                <a:gd name="connsiteX8" fmla="*/ 161546 w 176500"/>
                <a:gd name="connsiteY8" fmla="*/ 102445 h 132177"/>
                <a:gd name="connsiteX9" fmla="*/ 173357 w 176500"/>
                <a:gd name="connsiteY9" fmla="*/ 124162 h 132177"/>
                <a:gd name="connsiteX10" fmla="*/ 176500 w 176500"/>
                <a:gd name="connsiteY10" fmla="*/ 132163 h 13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500" h="132177">
                  <a:moveTo>
                    <a:pt x="176500" y="132163"/>
                  </a:moveTo>
                  <a:cubicBezTo>
                    <a:pt x="175548" y="132639"/>
                    <a:pt x="169928" y="121019"/>
                    <a:pt x="158117" y="104160"/>
                  </a:cubicBezTo>
                  <a:cubicBezTo>
                    <a:pt x="142677" y="82357"/>
                    <a:pt x="123941" y="63069"/>
                    <a:pt x="102586" y="47010"/>
                  </a:cubicBezTo>
                  <a:cubicBezTo>
                    <a:pt x="81117" y="31017"/>
                    <a:pt x="57304" y="18425"/>
                    <a:pt x="32006" y="9672"/>
                  </a:cubicBezTo>
                  <a:cubicBezTo>
                    <a:pt x="12956" y="3004"/>
                    <a:pt x="-188" y="813"/>
                    <a:pt x="2" y="147"/>
                  </a:cubicBezTo>
                  <a:cubicBezTo>
                    <a:pt x="3031" y="-168"/>
                    <a:pt x="6089" y="23"/>
                    <a:pt x="9051" y="718"/>
                  </a:cubicBezTo>
                  <a:cubicBezTo>
                    <a:pt x="17242" y="1890"/>
                    <a:pt x="25329" y="3671"/>
                    <a:pt x="33244" y="6052"/>
                  </a:cubicBezTo>
                  <a:cubicBezTo>
                    <a:pt x="59543" y="13786"/>
                    <a:pt x="84231" y="26207"/>
                    <a:pt x="106110" y="42723"/>
                  </a:cubicBezTo>
                  <a:cubicBezTo>
                    <a:pt x="127990" y="59183"/>
                    <a:pt x="146763" y="79404"/>
                    <a:pt x="161546" y="102445"/>
                  </a:cubicBezTo>
                  <a:cubicBezTo>
                    <a:pt x="166070" y="109351"/>
                    <a:pt x="170023" y="116609"/>
                    <a:pt x="173357" y="124162"/>
                  </a:cubicBezTo>
                  <a:cubicBezTo>
                    <a:pt x="174834" y="126639"/>
                    <a:pt x="175900" y="129344"/>
                    <a:pt x="176500" y="13216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2" name="任意多边形: 形状 1641"/>
            <p:cNvSpPr/>
            <p:nvPr>
              <p:custDataLst>
                <p:tags r:id="rId263"/>
              </p:custDataLst>
            </p:nvPr>
          </p:nvSpPr>
          <p:spPr>
            <a:xfrm>
              <a:off x="5859208" y="4900195"/>
              <a:ext cx="277844" cy="119377"/>
            </a:xfrm>
            <a:custGeom>
              <a:avLst/>
              <a:gdLst>
                <a:gd name="connsiteX0" fmla="*/ 277844 w 277844"/>
                <a:gd name="connsiteY0" fmla="*/ 88582 h 119377"/>
                <a:gd name="connsiteX1" fmla="*/ 267081 w 277844"/>
                <a:gd name="connsiteY1" fmla="*/ 95917 h 119377"/>
                <a:gd name="connsiteX2" fmla="*/ 234315 w 277844"/>
                <a:gd name="connsiteY2" fmla="*/ 110109 h 119377"/>
                <a:gd name="connsiteX3" fmla="*/ 22955 w 277844"/>
                <a:gd name="connsiteY3" fmla="*/ 42767 h 119377"/>
                <a:gd name="connsiteX4" fmla="*/ 4572 w 277844"/>
                <a:gd name="connsiteY4" fmla="*/ 12192 h 119377"/>
                <a:gd name="connsiteX5" fmla="*/ 0 w 277844"/>
                <a:gd name="connsiteY5" fmla="*/ 0 h 119377"/>
                <a:gd name="connsiteX6" fmla="*/ 26289 w 277844"/>
                <a:gd name="connsiteY6" fmla="*/ 40386 h 119377"/>
                <a:gd name="connsiteX7" fmla="*/ 233172 w 277844"/>
                <a:gd name="connsiteY7" fmla="*/ 106299 h 119377"/>
                <a:gd name="connsiteX8" fmla="*/ 277844 w 277844"/>
                <a:gd name="connsiteY8" fmla="*/ 88582 h 11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44" h="119377">
                  <a:moveTo>
                    <a:pt x="277844" y="88582"/>
                  </a:moveTo>
                  <a:cubicBezTo>
                    <a:pt x="274625" y="91526"/>
                    <a:pt x="270996" y="93993"/>
                    <a:pt x="267081" y="95917"/>
                  </a:cubicBezTo>
                  <a:cubicBezTo>
                    <a:pt x="256689" y="101784"/>
                    <a:pt x="245707" y="106537"/>
                    <a:pt x="234315" y="110109"/>
                  </a:cubicBezTo>
                  <a:cubicBezTo>
                    <a:pt x="156705" y="135226"/>
                    <a:pt x="71723" y="108147"/>
                    <a:pt x="22955" y="42767"/>
                  </a:cubicBezTo>
                  <a:cubicBezTo>
                    <a:pt x="15783" y="33242"/>
                    <a:pt x="9620" y="22993"/>
                    <a:pt x="4572" y="12192"/>
                  </a:cubicBezTo>
                  <a:cubicBezTo>
                    <a:pt x="2438" y="8382"/>
                    <a:pt x="895" y="4277"/>
                    <a:pt x="0" y="0"/>
                  </a:cubicBezTo>
                  <a:cubicBezTo>
                    <a:pt x="7848" y="14030"/>
                    <a:pt x="16630" y="27527"/>
                    <a:pt x="26289" y="40386"/>
                  </a:cubicBezTo>
                  <a:cubicBezTo>
                    <a:pt x="75286" y="102594"/>
                    <a:pt x="157219" y="128692"/>
                    <a:pt x="233172" y="106299"/>
                  </a:cubicBezTo>
                  <a:cubicBezTo>
                    <a:pt x="248440" y="101394"/>
                    <a:pt x="263366" y="95469"/>
                    <a:pt x="277844" y="8858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3" name="任意多边形: 形状 1642"/>
            <p:cNvSpPr/>
            <p:nvPr>
              <p:custDataLst>
                <p:tags r:id="rId264"/>
              </p:custDataLst>
            </p:nvPr>
          </p:nvSpPr>
          <p:spPr>
            <a:xfrm>
              <a:off x="5883021" y="5619141"/>
              <a:ext cx="388143" cy="41114"/>
            </a:xfrm>
            <a:custGeom>
              <a:avLst/>
              <a:gdLst>
                <a:gd name="connsiteX0" fmla="*/ 388144 w 388143"/>
                <a:gd name="connsiteY0" fmla="*/ 40196 h 41114"/>
                <a:gd name="connsiteX1" fmla="*/ 372808 w 388143"/>
                <a:gd name="connsiteY1" fmla="*/ 41053 h 41114"/>
                <a:gd name="connsiteX2" fmla="*/ 330898 w 388143"/>
                <a:gd name="connsiteY2" fmla="*/ 41053 h 41114"/>
                <a:gd name="connsiteX3" fmla="*/ 192881 w 388143"/>
                <a:gd name="connsiteY3" fmla="*/ 32004 h 41114"/>
                <a:gd name="connsiteX4" fmla="*/ 55912 w 388143"/>
                <a:gd name="connsiteY4" fmla="*/ 12383 h 41114"/>
                <a:gd name="connsiteX5" fmla="*/ 14859 w 388143"/>
                <a:gd name="connsiteY5" fmla="*/ 4001 h 41114"/>
                <a:gd name="connsiteX6" fmla="*/ 0 w 388143"/>
                <a:gd name="connsiteY6" fmla="*/ 0 h 41114"/>
                <a:gd name="connsiteX7" fmla="*/ 15240 w 388143"/>
                <a:gd name="connsiteY7" fmla="*/ 1810 h 41114"/>
                <a:gd name="connsiteX8" fmla="*/ 56578 w 388143"/>
                <a:gd name="connsiteY8" fmla="*/ 8287 h 41114"/>
                <a:gd name="connsiteX9" fmla="*/ 193453 w 388143"/>
                <a:gd name="connsiteY9" fmla="*/ 26194 h 41114"/>
                <a:gd name="connsiteX10" fmla="*/ 330994 w 388143"/>
                <a:gd name="connsiteY10" fmla="*/ 36862 h 41114"/>
                <a:gd name="connsiteX11" fmla="*/ 372808 w 388143"/>
                <a:gd name="connsiteY11" fmla="*/ 39053 h 41114"/>
                <a:gd name="connsiteX12" fmla="*/ 388144 w 388143"/>
                <a:gd name="connsiteY12" fmla="*/ 40196 h 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143" h="41114">
                  <a:moveTo>
                    <a:pt x="388144" y="40196"/>
                  </a:moveTo>
                  <a:cubicBezTo>
                    <a:pt x="383067" y="40967"/>
                    <a:pt x="377933" y="41253"/>
                    <a:pt x="372808" y="41053"/>
                  </a:cubicBezTo>
                  <a:cubicBezTo>
                    <a:pt x="363283" y="41053"/>
                    <a:pt x="348520" y="41053"/>
                    <a:pt x="330898" y="41053"/>
                  </a:cubicBezTo>
                  <a:cubicBezTo>
                    <a:pt x="295465" y="40196"/>
                    <a:pt x="246602" y="37624"/>
                    <a:pt x="192881" y="32004"/>
                  </a:cubicBezTo>
                  <a:cubicBezTo>
                    <a:pt x="139160" y="26384"/>
                    <a:pt x="90678" y="18860"/>
                    <a:pt x="55912" y="12383"/>
                  </a:cubicBezTo>
                  <a:cubicBezTo>
                    <a:pt x="38481" y="9144"/>
                    <a:pt x="24479" y="6287"/>
                    <a:pt x="14859" y="4001"/>
                  </a:cubicBezTo>
                  <a:cubicBezTo>
                    <a:pt x="9782" y="3181"/>
                    <a:pt x="4801" y="1839"/>
                    <a:pt x="0" y="0"/>
                  </a:cubicBezTo>
                  <a:cubicBezTo>
                    <a:pt x="5124" y="115"/>
                    <a:pt x="10230" y="724"/>
                    <a:pt x="15240" y="1810"/>
                  </a:cubicBezTo>
                  <a:lnTo>
                    <a:pt x="56578" y="8287"/>
                  </a:lnTo>
                  <a:cubicBezTo>
                    <a:pt x="91535" y="13716"/>
                    <a:pt x="139827" y="20574"/>
                    <a:pt x="193453" y="26194"/>
                  </a:cubicBezTo>
                  <a:cubicBezTo>
                    <a:pt x="247078" y="31813"/>
                    <a:pt x="295751" y="34957"/>
                    <a:pt x="330994" y="36862"/>
                  </a:cubicBezTo>
                  <a:lnTo>
                    <a:pt x="372808" y="39053"/>
                  </a:lnTo>
                  <a:cubicBezTo>
                    <a:pt x="377942" y="38957"/>
                    <a:pt x="383076" y="39348"/>
                    <a:pt x="388144" y="4019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4" name="任意多边形: 形状 1643"/>
            <p:cNvSpPr/>
            <p:nvPr>
              <p:custDataLst>
                <p:tags r:id="rId265"/>
              </p:custDataLst>
            </p:nvPr>
          </p:nvSpPr>
          <p:spPr>
            <a:xfrm>
              <a:off x="6387469" y="5664481"/>
              <a:ext cx="371279" cy="142949"/>
            </a:xfrm>
            <a:custGeom>
              <a:avLst/>
              <a:gdLst>
                <a:gd name="connsiteX0" fmla="*/ 341181 w 371279"/>
                <a:gd name="connsiteY0" fmla="*/ 47625 h 142949"/>
                <a:gd name="connsiteX1" fmla="*/ 307652 w 371279"/>
                <a:gd name="connsiteY1" fmla="*/ 22288 h 142949"/>
                <a:gd name="connsiteX2" fmla="*/ 267838 w 371279"/>
                <a:gd name="connsiteY2" fmla="*/ 9335 h 142949"/>
                <a:gd name="connsiteX3" fmla="*/ 26856 w 371279"/>
                <a:gd name="connsiteY3" fmla="*/ 14097 h 142949"/>
                <a:gd name="connsiteX4" fmla="*/ 5329 w 371279"/>
                <a:gd name="connsiteY4" fmla="*/ 0 h 142949"/>
                <a:gd name="connsiteX5" fmla="*/ 852 w 371279"/>
                <a:gd name="connsiteY5" fmla="*/ 27718 h 142949"/>
                <a:gd name="connsiteX6" fmla="*/ 20474 w 371279"/>
                <a:gd name="connsiteY6" fmla="*/ 84201 h 142949"/>
                <a:gd name="connsiteX7" fmla="*/ 98102 w 371279"/>
                <a:gd name="connsiteY7" fmla="*/ 114776 h 142949"/>
                <a:gd name="connsiteX8" fmla="*/ 184494 w 371279"/>
                <a:gd name="connsiteY8" fmla="*/ 107061 h 142949"/>
                <a:gd name="connsiteX9" fmla="*/ 371279 w 371279"/>
                <a:gd name="connsiteY9" fmla="*/ 142685 h 1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79" h="142949">
                  <a:moveTo>
                    <a:pt x="341181" y="47625"/>
                  </a:moveTo>
                  <a:cubicBezTo>
                    <a:pt x="334989" y="38100"/>
                    <a:pt x="316701" y="28575"/>
                    <a:pt x="307652" y="22288"/>
                  </a:cubicBezTo>
                  <a:cubicBezTo>
                    <a:pt x="295622" y="14811"/>
                    <a:pt x="281964" y="10373"/>
                    <a:pt x="267838" y="9335"/>
                  </a:cubicBezTo>
                  <a:cubicBezTo>
                    <a:pt x="187790" y="-2277"/>
                    <a:pt x="106380" y="-676"/>
                    <a:pt x="26856" y="14097"/>
                  </a:cubicBezTo>
                  <a:lnTo>
                    <a:pt x="5329" y="0"/>
                  </a:lnTo>
                  <a:cubicBezTo>
                    <a:pt x="8949" y="5715"/>
                    <a:pt x="-3243" y="12478"/>
                    <a:pt x="852" y="27718"/>
                  </a:cubicBezTo>
                  <a:cubicBezTo>
                    <a:pt x="5996" y="46768"/>
                    <a:pt x="8758" y="67913"/>
                    <a:pt x="20474" y="84201"/>
                  </a:cubicBezTo>
                  <a:cubicBezTo>
                    <a:pt x="37428" y="107632"/>
                    <a:pt x="69146" y="115443"/>
                    <a:pt x="98102" y="114776"/>
                  </a:cubicBezTo>
                  <a:cubicBezTo>
                    <a:pt x="127059" y="114110"/>
                    <a:pt x="155252" y="106680"/>
                    <a:pt x="184494" y="107061"/>
                  </a:cubicBezTo>
                  <a:cubicBezTo>
                    <a:pt x="248217" y="108013"/>
                    <a:pt x="307748" y="146495"/>
                    <a:pt x="371279" y="142685"/>
                  </a:cubicBez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5" name="任意多边形: 形状 1644"/>
            <p:cNvSpPr/>
            <p:nvPr>
              <p:custDataLst>
                <p:tags r:id="rId266"/>
              </p:custDataLst>
            </p:nvPr>
          </p:nvSpPr>
          <p:spPr>
            <a:xfrm>
              <a:off x="6042764" y="4644639"/>
              <a:ext cx="437916" cy="553116"/>
            </a:xfrm>
            <a:custGeom>
              <a:avLst/>
              <a:gdLst>
                <a:gd name="connsiteX0" fmla="*/ 384515 w 437916"/>
                <a:gd name="connsiteY0" fmla="*/ 396526 h 553116"/>
                <a:gd name="connsiteX1" fmla="*/ 434711 w 437916"/>
                <a:gd name="connsiteY1" fmla="*/ 210217 h 553116"/>
                <a:gd name="connsiteX2" fmla="*/ 437759 w 437916"/>
                <a:gd name="connsiteY2" fmla="*/ 124492 h 553116"/>
                <a:gd name="connsiteX3" fmla="*/ 437759 w 437916"/>
                <a:gd name="connsiteY3" fmla="*/ 112300 h 553116"/>
                <a:gd name="connsiteX4" fmla="*/ 437759 w 437916"/>
                <a:gd name="connsiteY4" fmla="*/ 111252 h 553116"/>
                <a:gd name="connsiteX5" fmla="*/ 416899 w 437916"/>
                <a:gd name="connsiteY5" fmla="*/ 77343 h 553116"/>
                <a:gd name="connsiteX6" fmla="*/ 399564 w 437916"/>
                <a:gd name="connsiteY6" fmla="*/ 69247 h 553116"/>
                <a:gd name="connsiteX7" fmla="*/ 224685 w 437916"/>
                <a:gd name="connsiteY7" fmla="*/ 0 h 553116"/>
                <a:gd name="connsiteX8" fmla="*/ 47139 w 437916"/>
                <a:gd name="connsiteY8" fmla="*/ 57150 h 553116"/>
                <a:gd name="connsiteX9" fmla="*/ 18564 w 437916"/>
                <a:gd name="connsiteY9" fmla="*/ 70390 h 553116"/>
                <a:gd name="connsiteX10" fmla="*/ 4657 w 437916"/>
                <a:gd name="connsiteY10" fmla="*/ 87725 h 553116"/>
                <a:gd name="connsiteX11" fmla="*/ 3800 w 437916"/>
                <a:gd name="connsiteY11" fmla="*/ 93440 h 553116"/>
                <a:gd name="connsiteX12" fmla="*/ 276 w 437916"/>
                <a:gd name="connsiteY12" fmla="*/ 197358 h 553116"/>
                <a:gd name="connsiteX13" fmla="*/ 51140 w 437916"/>
                <a:gd name="connsiteY13" fmla="*/ 405955 h 553116"/>
                <a:gd name="connsiteX14" fmla="*/ 207349 w 437916"/>
                <a:gd name="connsiteY14" fmla="*/ 553117 h 553116"/>
                <a:gd name="connsiteX15" fmla="*/ 223732 w 437916"/>
                <a:gd name="connsiteY15" fmla="*/ 547592 h 553116"/>
                <a:gd name="connsiteX16" fmla="*/ 228209 w 437916"/>
                <a:gd name="connsiteY16" fmla="*/ 545783 h 553116"/>
                <a:gd name="connsiteX17" fmla="*/ 240211 w 437916"/>
                <a:gd name="connsiteY17" fmla="*/ 540449 h 553116"/>
                <a:gd name="connsiteX18" fmla="*/ 242687 w 437916"/>
                <a:gd name="connsiteY18" fmla="*/ 539401 h 553116"/>
                <a:gd name="connsiteX19" fmla="*/ 244116 w 437916"/>
                <a:gd name="connsiteY19" fmla="*/ 538639 h 553116"/>
                <a:gd name="connsiteX20" fmla="*/ 308410 w 437916"/>
                <a:gd name="connsiteY20" fmla="*/ 493109 h 553116"/>
                <a:gd name="connsiteX21" fmla="*/ 317935 w 437916"/>
                <a:gd name="connsiteY21" fmla="*/ 483584 h 553116"/>
                <a:gd name="connsiteX22" fmla="*/ 353463 w 437916"/>
                <a:gd name="connsiteY22" fmla="*/ 442341 h 553116"/>
                <a:gd name="connsiteX23" fmla="*/ 369560 w 437916"/>
                <a:gd name="connsiteY23" fmla="*/ 419576 h 553116"/>
                <a:gd name="connsiteX24" fmla="*/ 373847 w 437916"/>
                <a:gd name="connsiteY24" fmla="*/ 412718 h 553116"/>
                <a:gd name="connsiteX25" fmla="*/ 383372 w 437916"/>
                <a:gd name="connsiteY25" fmla="*/ 396907 h 55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7916" h="553116">
                  <a:moveTo>
                    <a:pt x="384515" y="396526"/>
                  </a:moveTo>
                  <a:cubicBezTo>
                    <a:pt x="417033" y="339795"/>
                    <a:pt x="434330" y="275606"/>
                    <a:pt x="434711" y="210217"/>
                  </a:cubicBezTo>
                  <a:lnTo>
                    <a:pt x="437759" y="124492"/>
                  </a:lnTo>
                  <a:cubicBezTo>
                    <a:pt x="437969" y="120434"/>
                    <a:pt x="437969" y="116357"/>
                    <a:pt x="437759" y="112300"/>
                  </a:cubicBezTo>
                  <a:cubicBezTo>
                    <a:pt x="437721" y="111948"/>
                    <a:pt x="437721" y="111605"/>
                    <a:pt x="437759" y="111252"/>
                  </a:cubicBezTo>
                  <a:cubicBezTo>
                    <a:pt x="437502" y="96993"/>
                    <a:pt x="429511" y="84001"/>
                    <a:pt x="416899" y="77343"/>
                  </a:cubicBezTo>
                  <a:cubicBezTo>
                    <a:pt x="411509" y="73876"/>
                    <a:pt x="405679" y="71152"/>
                    <a:pt x="399564" y="69247"/>
                  </a:cubicBezTo>
                  <a:lnTo>
                    <a:pt x="224685" y="0"/>
                  </a:lnTo>
                  <a:lnTo>
                    <a:pt x="47139" y="57150"/>
                  </a:lnTo>
                  <a:cubicBezTo>
                    <a:pt x="37195" y="60598"/>
                    <a:pt x="27622" y="65037"/>
                    <a:pt x="18564" y="70390"/>
                  </a:cubicBezTo>
                  <a:cubicBezTo>
                    <a:pt x="11782" y="74057"/>
                    <a:pt x="6763" y="80305"/>
                    <a:pt x="4657" y="87725"/>
                  </a:cubicBezTo>
                  <a:cubicBezTo>
                    <a:pt x="4172" y="89592"/>
                    <a:pt x="3886" y="91507"/>
                    <a:pt x="3800" y="93440"/>
                  </a:cubicBezTo>
                  <a:lnTo>
                    <a:pt x="276" y="197358"/>
                  </a:lnTo>
                  <a:cubicBezTo>
                    <a:pt x="-2457" y="270262"/>
                    <a:pt x="15154" y="342490"/>
                    <a:pt x="51140" y="405955"/>
                  </a:cubicBezTo>
                  <a:cubicBezTo>
                    <a:pt x="87058" y="469735"/>
                    <a:pt x="141541" y="521065"/>
                    <a:pt x="207349" y="553117"/>
                  </a:cubicBezTo>
                  <a:cubicBezTo>
                    <a:pt x="212969" y="551497"/>
                    <a:pt x="218399" y="549593"/>
                    <a:pt x="223732" y="547592"/>
                  </a:cubicBezTo>
                  <a:lnTo>
                    <a:pt x="228209" y="545783"/>
                  </a:lnTo>
                  <a:cubicBezTo>
                    <a:pt x="232210" y="544163"/>
                    <a:pt x="236210" y="542354"/>
                    <a:pt x="240211" y="540449"/>
                  </a:cubicBezTo>
                  <a:lnTo>
                    <a:pt x="242687" y="539401"/>
                  </a:lnTo>
                  <a:lnTo>
                    <a:pt x="244116" y="538639"/>
                  </a:lnTo>
                  <a:cubicBezTo>
                    <a:pt x="267586" y="526561"/>
                    <a:pt x="289226" y="511235"/>
                    <a:pt x="308410" y="493109"/>
                  </a:cubicBezTo>
                  <a:cubicBezTo>
                    <a:pt x="311839" y="490061"/>
                    <a:pt x="315077" y="486918"/>
                    <a:pt x="317935" y="483584"/>
                  </a:cubicBezTo>
                  <a:cubicBezTo>
                    <a:pt x="330851" y="470802"/>
                    <a:pt x="342738" y="457010"/>
                    <a:pt x="353463" y="442341"/>
                  </a:cubicBezTo>
                  <a:cubicBezTo>
                    <a:pt x="359273" y="434721"/>
                    <a:pt x="364703" y="427101"/>
                    <a:pt x="369560" y="419576"/>
                  </a:cubicBezTo>
                  <a:cubicBezTo>
                    <a:pt x="371084" y="417386"/>
                    <a:pt x="372418" y="415004"/>
                    <a:pt x="373847" y="412718"/>
                  </a:cubicBezTo>
                  <a:cubicBezTo>
                    <a:pt x="377180" y="407480"/>
                    <a:pt x="380419" y="402241"/>
                    <a:pt x="383372" y="396907"/>
                  </a:cubicBezTo>
                  <a:close/>
                </a:path>
              </a:pathLst>
            </a:custGeom>
            <a:solidFill>
              <a:schemeClr val="accent1">
                <a:lumMod val="60000"/>
                <a:lumOff val="4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6" name="任意多边形: 形状 1645"/>
            <p:cNvSpPr/>
            <p:nvPr>
              <p:custDataLst>
                <p:tags r:id="rId267"/>
              </p:custDataLst>
            </p:nvPr>
          </p:nvSpPr>
          <p:spPr>
            <a:xfrm>
              <a:off x="6232302" y="4759606"/>
              <a:ext cx="58388" cy="261556"/>
            </a:xfrm>
            <a:custGeom>
              <a:avLst/>
              <a:gdLst>
                <a:gd name="connsiteX0" fmla="*/ 0 w 58388"/>
                <a:gd name="connsiteY0" fmla="*/ 0 h 261556"/>
                <a:gd name="connsiteX1" fmla="*/ 58388 w 58388"/>
                <a:gd name="connsiteY1" fmla="*/ 0 h 261556"/>
                <a:gd name="connsiteX2" fmla="*/ 58388 w 58388"/>
                <a:gd name="connsiteY2" fmla="*/ 261556 h 261556"/>
                <a:gd name="connsiteX3" fmla="*/ 0 w 58388"/>
                <a:gd name="connsiteY3" fmla="*/ 261556 h 261556"/>
              </a:gdLst>
              <a:ahLst/>
              <a:cxnLst>
                <a:cxn ang="0">
                  <a:pos x="connsiteX0" y="connsiteY0"/>
                </a:cxn>
                <a:cxn ang="0">
                  <a:pos x="connsiteX1" y="connsiteY1"/>
                </a:cxn>
                <a:cxn ang="0">
                  <a:pos x="connsiteX2" y="connsiteY2"/>
                </a:cxn>
                <a:cxn ang="0">
                  <a:pos x="connsiteX3" y="connsiteY3"/>
                </a:cxn>
              </a:cxnLst>
              <a:rect l="l" t="t" r="r" b="b"/>
              <a:pathLst>
                <a:path w="58388" h="261556">
                  <a:moveTo>
                    <a:pt x="0" y="0"/>
                  </a:moveTo>
                  <a:lnTo>
                    <a:pt x="58388" y="0"/>
                  </a:lnTo>
                  <a:lnTo>
                    <a:pt x="58388" y="261556"/>
                  </a:lnTo>
                  <a:lnTo>
                    <a:pt x="0" y="261556"/>
                  </a:lnTo>
                  <a:close/>
                </a:path>
              </a:pathLst>
            </a:custGeom>
            <a:solidFill>
              <a:schemeClr val="bg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7" name="任意多边形: 形状 1646"/>
            <p:cNvSpPr/>
            <p:nvPr>
              <p:custDataLst>
                <p:tags r:id="rId268"/>
              </p:custDataLst>
            </p:nvPr>
          </p:nvSpPr>
          <p:spPr>
            <a:xfrm rot="-5400000">
              <a:off x="6232350" y="4759558"/>
              <a:ext cx="58388" cy="261556"/>
            </a:xfrm>
            <a:custGeom>
              <a:avLst/>
              <a:gdLst>
                <a:gd name="connsiteX0" fmla="*/ 0 w 58388"/>
                <a:gd name="connsiteY0" fmla="*/ 0 h 261556"/>
                <a:gd name="connsiteX1" fmla="*/ 58388 w 58388"/>
                <a:gd name="connsiteY1" fmla="*/ 0 h 261556"/>
                <a:gd name="connsiteX2" fmla="*/ 58388 w 58388"/>
                <a:gd name="connsiteY2" fmla="*/ 261556 h 261556"/>
                <a:gd name="connsiteX3" fmla="*/ 0 w 58388"/>
                <a:gd name="connsiteY3" fmla="*/ 261556 h 261556"/>
              </a:gdLst>
              <a:ahLst/>
              <a:cxnLst>
                <a:cxn ang="0">
                  <a:pos x="connsiteX0" y="connsiteY0"/>
                </a:cxn>
                <a:cxn ang="0">
                  <a:pos x="connsiteX1" y="connsiteY1"/>
                </a:cxn>
                <a:cxn ang="0">
                  <a:pos x="connsiteX2" y="connsiteY2"/>
                </a:cxn>
                <a:cxn ang="0">
                  <a:pos x="connsiteX3" y="connsiteY3"/>
                </a:cxn>
              </a:cxnLst>
              <a:rect l="l" t="t" r="r" b="b"/>
              <a:pathLst>
                <a:path w="58388" h="261556">
                  <a:moveTo>
                    <a:pt x="0" y="0"/>
                  </a:moveTo>
                  <a:lnTo>
                    <a:pt x="58388" y="0"/>
                  </a:lnTo>
                  <a:lnTo>
                    <a:pt x="58388" y="261556"/>
                  </a:lnTo>
                  <a:lnTo>
                    <a:pt x="0" y="261556"/>
                  </a:lnTo>
                  <a:close/>
                </a:path>
              </a:pathLst>
            </a:custGeom>
            <a:solidFill>
              <a:schemeClr val="bg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8" name="任意多边形: 形状 1647"/>
            <p:cNvSpPr/>
            <p:nvPr>
              <p:custDataLst>
                <p:tags r:id="rId269"/>
              </p:custDataLst>
            </p:nvPr>
          </p:nvSpPr>
          <p:spPr>
            <a:xfrm>
              <a:off x="4525766" y="3621273"/>
              <a:ext cx="962538" cy="927967"/>
            </a:xfrm>
            <a:custGeom>
              <a:avLst/>
              <a:gdLst>
                <a:gd name="connsiteX0" fmla="*/ 327030 w 962538"/>
                <a:gd name="connsiteY0" fmla="*/ 0 h 927967"/>
                <a:gd name="connsiteX1" fmla="*/ 128434 w 962538"/>
                <a:gd name="connsiteY1" fmla="*/ 413480 h 927967"/>
                <a:gd name="connsiteX2" fmla="*/ 8133 w 962538"/>
                <a:gd name="connsiteY2" fmla="*/ 847630 h 927967"/>
                <a:gd name="connsiteX3" fmla="*/ 148151 w 962538"/>
                <a:gd name="connsiteY3" fmla="*/ 927449 h 927967"/>
                <a:gd name="connsiteX4" fmla="*/ 694600 w 962538"/>
                <a:gd name="connsiteY4" fmla="*/ 910590 h 927967"/>
                <a:gd name="connsiteX5" fmla="*/ 962538 w 962538"/>
                <a:gd name="connsiteY5" fmla="*/ 869061 h 927967"/>
                <a:gd name="connsiteX6" fmla="*/ 896720 w 962538"/>
                <a:gd name="connsiteY6" fmla="*/ 519208 h 927967"/>
                <a:gd name="connsiteX7" fmla="*/ 385418 w 962538"/>
                <a:gd name="connsiteY7" fmla="*/ 614458 h 927967"/>
                <a:gd name="connsiteX8" fmla="*/ 385418 w 962538"/>
                <a:gd name="connsiteY8" fmla="*/ 614458 h 927967"/>
                <a:gd name="connsiteX9" fmla="*/ 471810 w 962538"/>
                <a:gd name="connsiteY9" fmla="*/ 58960 h 9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2538" h="927967">
                  <a:moveTo>
                    <a:pt x="327030" y="0"/>
                  </a:moveTo>
                  <a:cubicBezTo>
                    <a:pt x="327030" y="0"/>
                    <a:pt x="157199" y="341662"/>
                    <a:pt x="128434" y="413480"/>
                  </a:cubicBezTo>
                  <a:cubicBezTo>
                    <a:pt x="103383" y="475678"/>
                    <a:pt x="-34539" y="766858"/>
                    <a:pt x="8133" y="847630"/>
                  </a:cubicBezTo>
                  <a:cubicBezTo>
                    <a:pt x="50805" y="928402"/>
                    <a:pt x="88715" y="923830"/>
                    <a:pt x="148151" y="927449"/>
                  </a:cubicBezTo>
                  <a:cubicBezTo>
                    <a:pt x="207587" y="931069"/>
                    <a:pt x="594397" y="914686"/>
                    <a:pt x="694600" y="910590"/>
                  </a:cubicBezTo>
                  <a:cubicBezTo>
                    <a:pt x="822235" y="905256"/>
                    <a:pt x="962538" y="869061"/>
                    <a:pt x="962538" y="869061"/>
                  </a:cubicBezTo>
                  <a:lnTo>
                    <a:pt x="896720" y="519208"/>
                  </a:lnTo>
                  <a:lnTo>
                    <a:pt x="385418" y="614458"/>
                  </a:lnTo>
                  <a:lnTo>
                    <a:pt x="385418" y="614458"/>
                  </a:lnTo>
                  <a:lnTo>
                    <a:pt x="471810" y="58960"/>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9" name="任意多边形: 形状 1648"/>
            <p:cNvSpPr/>
            <p:nvPr>
              <p:custDataLst>
                <p:tags r:id="rId270"/>
              </p:custDataLst>
            </p:nvPr>
          </p:nvSpPr>
          <p:spPr>
            <a:xfrm>
              <a:off x="4851844" y="3357864"/>
              <a:ext cx="457023" cy="321782"/>
            </a:xfrm>
            <a:custGeom>
              <a:avLst/>
              <a:gdLst>
                <a:gd name="connsiteX0" fmla="*/ 0 w 457023"/>
                <a:gd name="connsiteY0" fmla="*/ 265981 h 321782"/>
                <a:gd name="connsiteX1" fmla="*/ 47625 w 457023"/>
                <a:gd name="connsiteY1" fmla="*/ 201116 h 321782"/>
                <a:gd name="connsiteX2" fmla="*/ 214122 w 457023"/>
                <a:gd name="connsiteY2" fmla="*/ 58241 h 321782"/>
                <a:gd name="connsiteX3" fmla="*/ 288227 w 457023"/>
                <a:gd name="connsiteY3" fmla="*/ 138 h 321782"/>
                <a:gd name="connsiteX4" fmla="*/ 456914 w 457023"/>
                <a:gd name="connsiteY4" fmla="*/ 120915 h 321782"/>
                <a:gd name="connsiteX5" fmla="*/ 440912 w 457023"/>
                <a:gd name="connsiteY5" fmla="*/ 148252 h 321782"/>
                <a:gd name="connsiteX6" fmla="*/ 421862 w 457023"/>
                <a:gd name="connsiteY6" fmla="*/ 184733 h 321782"/>
                <a:gd name="connsiteX7" fmla="*/ 443484 w 457023"/>
                <a:gd name="connsiteY7" fmla="*/ 205307 h 321782"/>
                <a:gd name="connsiteX8" fmla="*/ 428720 w 457023"/>
                <a:gd name="connsiteY8" fmla="*/ 257694 h 321782"/>
                <a:gd name="connsiteX9" fmla="*/ 364903 w 457023"/>
                <a:gd name="connsiteY9" fmla="*/ 247502 h 321782"/>
                <a:gd name="connsiteX10" fmla="*/ 360331 w 457023"/>
                <a:gd name="connsiteY10" fmla="*/ 237215 h 321782"/>
                <a:gd name="connsiteX11" fmla="*/ 284131 w 457023"/>
                <a:gd name="connsiteY11" fmla="*/ 280554 h 321782"/>
                <a:gd name="connsiteX12" fmla="*/ 189452 w 457023"/>
                <a:gd name="connsiteY12" fmla="*/ 294175 h 321782"/>
                <a:gd name="connsiteX13" fmla="*/ 146113 w 457023"/>
                <a:gd name="connsiteY13" fmla="*/ 321607 h 321782"/>
                <a:gd name="connsiteX14" fmla="*/ 0 w 457023"/>
                <a:gd name="connsiteY14" fmla="*/ 265981 h 3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023" h="321782">
                  <a:moveTo>
                    <a:pt x="0" y="265981"/>
                  </a:moveTo>
                  <a:cubicBezTo>
                    <a:pt x="0" y="265981"/>
                    <a:pt x="29527" y="213689"/>
                    <a:pt x="47625" y="201116"/>
                  </a:cubicBezTo>
                  <a:cubicBezTo>
                    <a:pt x="65722" y="188543"/>
                    <a:pt x="214122" y="58241"/>
                    <a:pt x="214122" y="58241"/>
                  </a:cubicBezTo>
                  <a:cubicBezTo>
                    <a:pt x="214122" y="58241"/>
                    <a:pt x="272224" y="-3291"/>
                    <a:pt x="288227" y="138"/>
                  </a:cubicBezTo>
                  <a:cubicBezTo>
                    <a:pt x="304229" y="3567"/>
                    <a:pt x="455771" y="104913"/>
                    <a:pt x="456914" y="120915"/>
                  </a:cubicBezTo>
                  <a:cubicBezTo>
                    <a:pt x="458057" y="136917"/>
                    <a:pt x="450056" y="146061"/>
                    <a:pt x="440912" y="148252"/>
                  </a:cubicBezTo>
                  <a:cubicBezTo>
                    <a:pt x="431768" y="150443"/>
                    <a:pt x="445484" y="160825"/>
                    <a:pt x="421862" y="184733"/>
                  </a:cubicBezTo>
                  <a:cubicBezTo>
                    <a:pt x="421862" y="184733"/>
                    <a:pt x="444627" y="183685"/>
                    <a:pt x="443484" y="205307"/>
                  </a:cubicBezTo>
                  <a:cubicBezTo>
                    <a:pt x="442341" y="226928"/>
                    <a:pt x="443484" y="256646"/>
                    <a:pt x="428720" y="257694"/>
                  </a:cubicBezTo>
                  <a:cubicBezTo>
                    <a:pt x="413956" y="258742"/>
                    <a:pt x="367094" y="272553"/>
                    <a:pt x="364903" y="247502"/>
                  </a:cubicBezTo>
                  <a:lnTo>
                    <a:pt x="360331" y="237215"/>
                  </a:lnTo>
                  <a:cubicBezTo>
                    <a:pt x="336394" y="254103"/>
                    <a:pt x="310877" y="268619"/>
                    <a:pt x="284131" y="280554"/>
                  </a:cubicBezTo>
                  <a:cubicBezTo>
                    <a:pt x="247650" y="295318"/>
                    <a:pt x="189452" y="294175"/>
                    <a:pt x="189452" y="294175"/>
                  </a:cubicBezTo>
                  <a:cubicBezTo>
                    <a:pt x="179194" y="308681"/>
                    <a:pt x="163611" y="318540"/>
                    <a:pt x="146113" y="321607"/>
                  </a:cubicBezTo>
                  <a:cubicBezTo>
                    <a:pt x="118396" y="325417"/>
                    <a:pt x="0" y="265981"/>
                    <a:pt x="0" y="265981"/>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0" name="任意多边形: 形状 1649"/>
            <p:cNvSpPr/>
            <p:nvPr>
              <p:custDataLst>
                <p:tags r:id="rId271"/>
              </p:custDataLst>
            </p:nvPr>
          </p:nvSpPr>
          <p:spPr>
            <a:xfrm>
              <a:off x="5038485" y="3530214"/>
              <a:ext cx="49602" cy="110254"/>
            </a:xfrm>
            <a:custGeom>
              <a:avLst/>
              <a:gdLst>
                <a:gd name="connsiteX0" fmla="*/ 40625 w 49602"/>
                <a:gd name="connsiteY0" fmla="*/ 0 h 110254"/>
                <a:gd name="connsiteX1" fmla="*/ 48531 w 49602"/>
                <a:gd name="connsiteY1" fmla="*/ 17145 h 110254"/>
                <a:gd name="connsiteX2" fmla="*/ 41768 w 49602"/>
                <a:gd name="connsiteY2" fmla="*/ 62198 h 110254"/>
                <a:gd name="connsiteX3" fmla="*/ 14431 w 49602"/>
                <a:gd name="connsiteY3" fmla="*/ 98393 h 110254"/>
                <a:gd name="connsiteX4" fmla="*/ 49 w 49602"/>
                <a:gd name="connsiteY4" fmla="*/ 110204 h 110254"/>
                <a:gd name="connsiteX5" fmla="*/ 11384 w 49602"/>
                <a:gd name="connsiteY5" fmla="*/ 95536 h 110254"/>
                <a:gd name="connsiteX6" fmla="*/ 36434 w 49602"/>
                <a:gd name="connsiteY6" fmla="*/ 59627 h 110254"/>
                <a:gd name="connsiteX7" fmla="*/ 44435 w 49602"/>
                <a:gd name="connsiteY7" fmla="*/ 17812 h 110254"/>
                <a:gd name="connsiteX8" fmla="*/ 40625 w 49602"/>
                <a:gd name="connsiteY8" fmla="*/ 0 h 11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2" h="110254">
                  <a:moveTo>
                    <a:pt x="40625" y="0"/>
                  </a:moveTo>
                  <a:cubicBezTo>
                    <a:pt x="45131" y="4658"/>
                    <a:pt x="47912" y="10697"/>
                    <a:pt x="48531" y="17145"/>
                  </a:cubicBezTo>
                  <a:cubicBezTo>
                    <a:pt x="51208" y="32499"/>
                    <a:pt x="48836" y="48311"/>
                    <a:pt x="41768" y="62198"/>
                  </a:cubicBezTo>
                  <a:cubicBezTo>
                    <a:pt x="34748" y="75714"/>
                    <a:pt x="25509" y="87944"/>
                    <a:pt x="14431" y="98393"/>
                  </a:cubicBezTo>
                  <a:cubicBezTo>
                    <a:pt x="6145" y="106394"/>
                    <a:pt x="620" y="110776"/>
                    <a:pt x="49" y="110204"/>
                  </a:cubicBezTo>
                  <a:cubicBezTo>
                    <a:pt x="-523" y="109633"/>
                    <a:pt x="3954" y="104204"/>
                    <a:pt x="11384" y="95536"/>
                  </a:cubicBezTo>
                  <a:cubicBezTo>
                    <a:pt x="21223" y="84677"/>
                    <a:pt x="29643" y="72609"/>
                    <a:pt x="36434" y="59627"/>
                  </a:cubicBezTo>
                  <a:cubicBezTo>
                    <a:pt x="42911" y="46692"/>
                    <a:pt x="45683" y="32223"/>
                    <a:pt x="44435" y="17812"/>
                  </a:cubicBezTo>
                  <a:cubicBezTo>
                    <a:pt x="43292" y="6763"/>
                    <a:pt x="39768" y="667"/>
                    <a:pt x="40625" y="0"/>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1" name="任意多边形: 形状 1650"/>
            <p:cNvSpPr/>
            <p:nvPr>
              <p:custDataLst>
                <p:tags r:id="rId272"/>
              </p:custDataLst>
            </p:nvPr>
          </p:nvSpPr>
          <p:spPr>
            <a:xfrm>
              <a:off x="5114537" y="3523538"/>
              <a:ext cx="34296" cy="41227"/>
            </a:xfrm>
            <a:custGeom>
              <a:avLst/>
              <a:gdLst>
                <a:gd name="connsiteX0" fmla="*/ 34297 w 34296"/>
                <a:gd name="connsiteY0" fmla="*/ 36775 h 41227"/>
                <a:gd name="connsiteX1" fmla="*/ 33058 w 34296"/>
                <a:gd name="connsiteY1" fmla="*/ 39251 h 41227"/>
                <a:gd name="connsiteX2" fmla="*/ 26105 w 34296"/>
                <a:gd name="connsiteY2" fmla="*/ 41156 h 41227"/>
                <a:gd name="connsiteX3" fmla="*/ 7055 w 34296"/>
                <a:gd name="connsiteY3" fmla="*/ 29821 h 41227"/>
                <a:gd name="connsiteX4" fmla="*/ 7 w 34296"/>
                <a:gd name="connsiteY4" fmla="*/ 8771 h 41227"/>
                <a:gd name="connsiteX5" fmla="*/ 2864 w 34296"/>
                <a:gd name="connsiteY5" fmla="*/ 8 h 41227"/>
                <a:gd name="connsiteX6" fmla="*/ 4103 w 34296"/>
                <a:gd name="connsiteY6" fmla="*/ 8581 h 41227"/>
                <a:gd name="connsiteX7" fmla="*/ 11722 w 34296"/>
                <a:gd name="connsiteY7" fmla="*/ 26202 h 41227"/>
                <a:gd name="connsiteX8" fmla="*/ 26867 w 34296"/>
                <a:gd name="connsiteY8" fmla="*/ 37060 h 41227"/>
                <a:gd name="connsiteX9" fmla="*/ 34297 w 34296"/>
                <a:gd name="connsiteY9" fmla="*/ 36775 h 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6" h="41227">
                  <a:moveTo>
                    <a:pt x="34297" y="36775"/>
                  </a:moveTo>
                  <a:cubicBezTo>
                    <a:pt x="34297" y="36775"/>
                    <a:pt x="34297" y="38013"/>
                    <a:pt x="33058" y="39251"/>
                  </a:cubicBezTo>
                  <a:cubicBezTo>
                    <a:pt x="31077" y="40775"/>
                    <a:pt x="28582" y="41461"/>
                    <a:pt x="26105" y="41156"/>
                  </a:cubicBezTo>
                  <a:cubicBezTo>
                    <a:pt x="18485" y="40099"/>
                    <a:pt x="11618" y="36013"/>
                    <a:pt x="7055" y="29821"/>
                  </a:cubicBezTo>
                  <a:cubicBezTo>
                    <a:pt x="2340" y="23830"/>
                    <a:pt x="-146" y="16391"/>
                    <a:pt x="7" y="8771"/>
                  </a:cubicBezTo>
                  <a:cubicBezTo>
                    <a:pt x="7" y="2961"/>
                    <a:pt x="2197" y="-182"/>
                    <a:pt x="2864" y="8"/>
                  </a:cubicBezTo>
                  <a:cubicBezTo>
                    <a:pt x="3531" y="199"/>
                    <a:pt x="3436" y="3533"/>
                    <a:pt x="4103" y="8581"/>
                  </a:cubicBezTo>
                  <a:cubicBezTo>
                    <a:pt x="5160" y="14991"/>
                    <a:pt x="7779" y="21039"/>
                    <a:pt x="11722" y="26202"/>
                  </a:cubicBezTo>
                  <a:cubicBezTo>
                    <a:pt x="15542" y="31288"/>
                    <a:pt x="20828" y="35079"/>
                    <a:pt x="26867" y="37060"/>
                  </a:cubicBezTo>
                  <a:cubicBezTo>
                    <a:pt x="31249" y="38394"/>
                    <a:pt x="33725" y="35917"/>
                    <a:pt x="34297" y="36775"/>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2" name="任意多边形: 形状 1651"/>
            <p:cNvSpPr/>
            <p:nvPr>
              <p:custDataLst>
                <p:tags r:id="rId273"/>
              </p:custDataLst>
            </p:nvPr>
          </p:nvSpPr>
          <p:spPr>
            <a:xfrm>
              <a:off x="5087687" y="3414130"/>
              <a:ext cx="114977" cy="191902"/>
            </a:xfrm>
            <a:custGeom>
              <a:avLst/>
              <a:gdLst>
                <a:gd name="connsiteX0" fmla="*/ 4378 w 114977"/>
                <a:gd name="connsiteY0" fmla="*/ 1117 h 191902"/>
                <a:gd name="connsiteX1" fmla="*/ 18856 w 114977"/>
                <a:gd name="connsiteY1" fmla="*/ 2260 h 191902"/>
                <a:gd name="connsiteX2" fmla="*/ 32476 w 114977"/>
                <a:gd name="connsiteY2" fmla="*/ 13118 h 191902"/>
                <a:gd name="connsiteX3" fmla="*/ 45145 w 114977"/>
                <a:gd name="connsiteY3" fmla="*/ 32168 h 191902"/>
                <a:gd name="connsiteX4" fmla="*/ 79625 w 114977"/>
                <a:gd name="connsiteY4" fmla="*/ 78650 h 191902"/>
                <a:gd name="connsiteX5" fmla="*/ 102199 w 114977"/>
                <a:gd name="connsiteY5" fmla="*/ 104368 h 191902"/>
                <a:gd name="connsiteX6" fmla="*/ 113439 w 114977"/>
                <a:gd name="connsiteY6" fmla="*/ 119989 h 191902"/>
                <a:gd name="connsiteX7" fmla="*/ 111248 w 114977"/>
                <a:gd name="connsiteY7" fmla="*/ 140468 h 191902"/>
                <a:gd name="connsiteX8" fmla="*/ 98294 w 114977"/>
                <a:gd name="connsiteY8" fmla="*/ 155041 h 191902"/>
                <a:gd name="connsiteX9" fmla="*/ 84292 w 114977"/>
                <a:gd name="connsiteY9" fmla="*/ 167042 h 191902"/>
                <a:gd name="connsiteX10" fmla="*/ 55717 w 114977"/>
                <a:gd name="connsiteY10" fmla="*/ 187331 h 191902"/>
                <a:gd name="connsiteX11" fmla="*/ 39144 w 114977"/>
                <a:gd name="connsiteY11" fmla="*/ 191903 h 191902"/>
                <a:gd name="connsiteX12" fmla="*/ 23618 w 114977"/>
                <a:gd name="connsiteY12" fmla="*/ 187235 h 191902"/>
                <a:gd name="connsiteX13" fmla="*/ 3616 w 114977"/>
                <a:gd name="connsiteY13" fmla="*/ 167423 h 191902"/>
                <a:gd name="connsiteX14" fmla="*/ 1806 w 114977"/>
                <a:gd name="connsiteY14" fmla="*/ 144278 h 191902"/>
                <a:gd name="connsiteX15" fmla="*/ 15617 w 114977"/>
                <a:gd name="connsiteY15" fmla="*/ 133419 h 191902"/>
                <a:gd name="connsiteX16" fmla="*/ 26380 w 114977"/>
                <a:gd name="connsiteY16" fmla="*/ 135895 h 191902"/>
                <a:gd name="connsiteX17" fmla="*/ 28857 w 114977"/>
                <a:gd name="connsiteY17" fmla="*/ 138944 h 191902"/>
                <a:gd name="connsiteX18" fmla="*/ 15998 w 114977"/>
                <a:gd name="connsiteY18" fmla="*/ 135705 h 191902"/>
                <a:gd name="connsiteX19" fmla="*/ 4949 w 114977"/>
                <a:gd name="connsiteY19" fmla="*/ 145230 h 191902"/>
                <a:gd name="connsiteX20" fmla="*/ 7235 w 114977"/>
                <a:gd name="connsiteY20" fmla="*/ 165232 h 191902"/>
                <a:gd name="connsiteX21" fmla="*/ 26285 w 114977"/>
                <a:gd name="connsiteY21" fmla="*/ 182758 h 191902"/>
                <a:gd name="connsiteX22" fmla="*/ 39430 w 114977"/>
                <a:gd name="connsiteY22" fmla="*/ 186473 h 191902"/>
                <a:gd name="connsiteX23" fmla="*/ 53431 w 114977"/>
                <a:gd name="connsiteY23" fmla="*/ 182378 h 191902"/>
                <a:gd name="connsiteX24" fmla="*/ 80863 w 114977"/>
                <a:gd name="connsiteY24" fmla="*/ 162375 h 191902"/>
                <a:gd name="connsiteX25" fmla="*/ 94484 w 114977"/>
                <a:gd name="connsiteY25" fmla="*/ 150564 h 191902"/>
                <a:gd name="connsiteX26" fmla="*/ 106390 w 114977"/>
                <a:gd name="connsiteY26" fmla="*/ 137229 h 191902"/>
                <a:gd name="connsiteX27" fmla="*/ 108200 w 114977"/>
                <a:gd name="connsiteY27" fmla="*/ 121894 h 191902"/>
                <a:gd name="connsiteX28" fmla="*/ 98199 w 114977"/>
                <a:gd name="connsiteY28" fmla="*/ 108082 h 191902"/>
                <a:gd name="connsiteX29" fmla="*/ 75625 w 114977"/>
                <a:gd name="connsiteY29" fmla="*/ 81889 h 191902"/>
                <a:gd name="connsiteX30" fmla="*/ 41811 w 114977"/>
                <a:gd name="connsiteY30" fmla="*/ 34264 h 191902"/>
                <a:gd name="connsiteX31" fmla="*/ 30095 w 114977"/>
                <a:gd name="connsiteY31" fmla="*/ 15214 h 191902"/>
                <a:gd name="connsiteX32" fmla="*/ 17713 w 114977"/>
                <a:gd name="connsiteY32" fmla="*/ 4355 h 191902"/>
                <a:gd name="connsiteX33" fmla="*/ 4378 w 114977"/>
                <a:gd name="connsiteY33" fmla="*/ 1117 h 19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4977" h="191902">
                  <a:moveTo>
                    <a:pt x="4378" y="1117"/>
                  </a:moveTo>
                  <a:cubicBezTo>
                    <a:pt x="9131" y="-702"/>
                    <a:pt x="14446" y="-283"/>
                    <a:pt x="18856" y="2260"/>
                  </a:cubicBezTo>
                  <a:cubicBezTo>
                    <a:pt x="24190" y="4755"/>
                    <a:pt x="28857" y="8480"/>
                    <a:pt x="32476" y="13118"/>
                  </a:cubicBezTo>
                  <a:cubicBezTo>
                    <a:pt x="36763" y="18452"/>
                    <a:pt x="40573" y="24929"/>
                    <a:pt x="45145" y="32168"/>
                  </a:cubicBezTo>
                  <a:cubicBezTo>
                    <a:pt x="55822" y="48256"/>
                    <a:pt x="67329" y="63772"/>
                    <a:pt x="79625" y="78650"/>
                  </a:cubicBezTo>
                  <a:cubicBezTo>
                    <a:pt x="86607" y="87099"/>
                    <a:pt x="94132" y="95671"/>
                    <a:pt x="102199" y="104368"/>
                  </a:cubicBezTo>
                  <a:cubicBezTo>
                    <a:pt x="106905" y="108816"/>
                    <a:pt x="110715" y="114112"/>
                    <a:pt x="113439" y="119989"/>
                  </a:cubicBezTo>
                  <a:cubicBezTo>
                    <a:pt x="116096" y="126761"/>
                    <a:pt x="115277" y="134410"/>
                    <a:pt x="111248" y="140468"/>
                  </a:cubicBezTo>
                  <a:cubicBezTo>
                    <a:pt x="107638" y="145916"/>
                    <a:pt x="103276" y="150821"/>
                    <a:pt x="98294" y="155041"/>
                  </a:cubicBezTo>
                  <a:cubicBezTo>
                    <a:pt x="93655" y="159232"/>
                    <a:pt x="88988" y="163232"/>
                    <a:pt x="84292" y="167042"/>
                  </a:cubicBezTo>
                  <a:cubicBezTo>
                    <a:pt x="75291" y="174510"/>
                    <a:pt x="65738" y="181292"/>
                    <a:pt x="55717" y="187331"/>
                  </a:cubicBezTo>
                  <a:cubicBezTo>
                    <a:pt x="50641" y="190169"/>
                    <a:pt x="44954" y="191741"/>
                    <a:pt x="39144" y="191903"/>
                  </a:cubicBezTo>
                  <a:cubicBezTo>
                    <a:pt x="33658" y="191703"/>
                    <a:pt x="28304" y="190102"/>
                    <a:pt x="23618" y="187235"/>
                  </a:cubicBezTo>
                  <a:cubicBezTo>
                    <a:pt x="15360" y="182463"/>
                    <a:pt x="8464" y="175634"/>
                    <a:pt x="3616" y="167423"/>
                  </a:cubicBezTo>
                  <a:cubicBezTo>
                    <a:pt x="-461" y="160384"/>
                    <a:pt x="-1128" y="151869"/>
                    <a:pt x="1806" y="144278"/>
                  </a:cubicBezTo>
                  <a:cubicBezTo>
                    <a:pt x="4102" y="138420"/>
                    <a:pt x="9388" y="134267"/>
                    <a:pt x="15617" y="133419"/>
                  </a:cubicBezTo>
                  <a:cubicBezTo>
                    <a:pt x="19389" y="132857"/>
                    <a:pt x="23228" y="133743"/>
                    <a:pt x="26380" y="135895"/>
                  </a:cubicBezTo>
                  <a:cubicBezTo>
                    <a:pt x="28476" y="137515"/>
                    <a:pt x="28952" y="138848"/>
                    <a:pt x="28857" y="138944"/>
                  </a:cubicBezTo>
                  <a:cubicBezTo>
                    <a:pt x="25276" y="135981"/>
                    <a:pt x="20551" y="134791"/>
                    <a:pt x="15998" y="135705"/>
                  </a:cubicBezTo>
                  <a:cubicBezTo>
                    <a:pt x="10874" y="136677"/>
                    <a:pt x="6664" y="140306"/>
                    <a:pt x="4949" y="145230"/>
                  </a:cubicBezTo>
                  <a:cubicBezTo>
                    <a:pt x="2663" y="151898"/>
                    <a:pt x="3501" y="159251"/>
                    <a:pt x="7235" y="165232"/>
                  </a:cubicBezTo>
                  <a:cubicBezTo>
                    <a:pt x="12017" y="172576"/>
                    <a:pt x="18570" y="178606"/>
                    <a:pt x="26285" y="182758"/>
                  </a:cubicBezTo>
                  <a:cubicBezTo>
                    <a:pt x="30286" y="185073"/>
                    <a:pt x="34810" y="186359"/>
                    <a:pt x="39430" y="186473"/>
                  </a:cubicBezTo>
                  <a:cubicBezTo>
                    <a:pt x="44364" y="186283"/>
                    <a:pt x="49174" y="184873"/>
                    <a:pt x="53431" y="182378"/>
                  </a:cubicBezTo>
                  <a:cubicBezTo>
                    <a:pt x="63042" y="176377"/>
                    <a:pt x="72215" y="169700"/>
                    <a:pt x="80863" y="162375"/>
                  </a:cubicBezTo>
                  <a:cubicBezTo>
                    <a:pt x="85435" y="158660"/>
                    <a:pt x="90388" y="154660"/>
                    <a:pt x="94484" y="150564"/>
                  </a:cubicBezTo>
                  <a:cubicBezTo>
                    <a:pt x="99094" y="146735"/>
                    <a:pt x="103104" y="142239"/>
                    <a:pt x="106390" y="137229"/>
                  </a:cubicBezTo>
                  <a:cubicBezTo>
                    <a:pt x="109495" y="132733"/>
                    <a:pt x="110181" y="126990"/>
                    <a:pt x="108200" y="121894"/>
                  </a:cubicBezTo>
                  <a:cubicBezTo>
                    <a:pt x="105705" y="116741"/>
                    <a:pt x="102323" y="112064"/>
                    <a:pt x="98199" y="108082"/>
                  </a:cubicBezTo>
                  <a:cubicBezTo>
                    <a:pt x="90007" y="99319"/>
                    <a:pt x="82483" y="90461"/>
                    <a:pt x="75625" y="81889"/>
                  </a:cubicBezTo>
                  <a:cubicBezTo>
                    <a:pt x="63404" y="66715"/>
                    <a:pt x="52107" y="50809"/>
                    <a:pt x="41811" y="34264"/>
                  </a:cubicBezTo>
                  <a:cubicBezTo>
                    <a:pt x="37429" y="27120"/>
                    <a:pt x="33905" y="20548"/>
                    <a:pt x="30095" y="15214"/>
                  </a:cubicBezTo>
                  <a:cubicBezTo>
                    <a:pt x="26847" y="10699"/>
                    <a:pt x="22609" y="6984"/>
                    <a:pt x="17713" y="4355"/>
                  </a:cubicBezTo>
                  <a:cubicBezTo>
                    <a:pt x="13579" y="2241"/>
                    <a:pt x="9016" y="1136"/>
                    <a:pt x="4378" y="1117"/>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3" name="任意多边形: 形状 1652"/>
            <p:cNvSpPr/>
            <p:nvPr>
              <p:custDataLst>
                <p:tags r:id="rId274"/>
              </p:custDataLst>
            </p:nvPr>
          </p:nvSpPr>
          <p:spPr>
            <a:xfrm>
              <a:off x="5079657" y="3524144"/>
              <a:ext cx="39415" cy="18063"/>
            </a:xfrm>
            <a:custGeom>
              <a:avLst/>
              <a:gdLst>
                <a:gd name="connsiteX0" fmla="*/ 39173 w 39415"/>
                <a:gd name="connsiteY0" fmla="*/ 69 h 18063"/>
                <a:gd name="connsiteX1" fmla="*/ 36696 w 39415"/>
                <a:gd name="connsiteY1" fmla="*/ 6641 h 18063"/>
                <a:gd name="connsiteX2" fmla="*/ 23075 w 39415"/>
                <a:gd name="connsiteY2" fmla="*/ 16166 h 18063"/>
                <a:gd name="connsiteX3" fmla="*/ 6216 w 39415"/>
                <a:gd name="connsiteY3" fmla="*/ 17404 h 18063"/>
                <a:gd name="connsiteX4" fmla="*/ 25 w 39415"/>
                <a:gd name="connsiteY4" fmla="*/ 13880 h 18063"/>
                <a:gd name="connsiteX5" fmla="*/ 20980 w 39415"/>
                <a:gd name="connsiteY5" fmla="*/ 10642 h 18063"/>
                <a:gd name="connsiteX6" fmla="*/ 39173 w 39415"/>
                <a:gd name="connsiteY6" fmla="*/ 69 h 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15" h="18063">
                  <a:moveTo>
                    <a:pt x="39173" y="69"/>
                  </a:moveTo>
                  <a:cubicBezTo>
                    <a:pt x="39840" y="69"/>
                    <a:pt x="39173" y="3117"/>
                    <a:pt x="36696" y="6641"/>
                  </a:cubicBezTo>
                  <a:cubicBezTo>
                    <a:pt x="33143" y="11032"/>
                    <a:pt x="28419" y="14337"/>
                    <a:pt x="23075" y="16166"/>
                  </a:cubicBezTo>
                  <a:cubicBezTo>
                    <a:pt x="17684" y="18166"/>
                    <a:pt x="11836" y="18595"/>
                    <a:pt x="6216" y="17404"/>
                  </a:cubicBezTo>
                  <a:cubicBezTo>
                    <a:pt x="1930" y="16357"/>
                    <a:pt x="-261" y="14642"/>
                    <a:pt x="25" y="13880"/>
                  </a:cubicBezTo>
                  <a:cubicBezTo>
                    <a:pt x="311" y="13118"/>
                    <a:pt x="10217" y="14737"/>
                    <a:pt x="20980" y="10642"/>
                  </a:cubicBezTo>
                  <a:cubicBezTo>
                    <a:pt x="31743" y="6546"/>
                    <a:pt x="37744" y="-788"/>
                    <a:pt x="39173" y="69"/>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4" name="任意多边形: 形状 1653"/>
            <p:cNvSpPr/>
            <p:nvPr>
              <p:custDataLst>
                <p:tags r:id="rId275"/>
              </p:custDataLst>
            </p:nvPr>
          </p:nvSpPr>
          <p:spPr>
            <a:xfrm>
              <a:off x="5150788" y="3394673"/>
              <a:ext cx="107384" cy="215377"/>
            </a:xfrm>
            <a:custGeom>
              <a:avLst/>
              <a:gdLst>
                <a:gd name="connsiteX0" fmla="*/ 903 w 107384"/>
                <a:gd name="connsiteY0" fmla="*/ 0 h 215377"/>
                <a:gd name="connsiteX1" fmla="*/ 9666 w 107384"/>
                <a:gd name="connsiteY1" fmla="*/ 9525 h 215377"/>
                <a:gd name="connsiteX2" fmla="*/ 31669 w 107384"/>
                <a:gd name="connsiteY2" fmla="*/ 35433 h 215377"/>
                <a:gd name="connsiteX3" fmla="*/ 63864 w 107384"/>
                <a:gd name="connsiteY3" fmla="*/ 74390 h 215377"/>
                <a:gd name="connsiteX4" fmla="*/ 82914 w 107384"/>
                <a:gd name="connsiteY4" fmla="*/ 97536 h 215377"/>
                <a:gd name="connsiteX5" fmla="*/ 101964 w 107384"/>
                <a:gd name="connsiteY5" fmla="*/ 123825 h 215377"/>
                <a:gd name="connsiteX6" fmla="*/ 104345 w 107384"/>
                <a:gd name="connsiteY6" fmla="*/ 157067 h 215377"/>
                <a:gd name="connsiteX7" fmla="*/ 82723 w 107384"/>
                <a:gd name="connsiteY7" fmla="*/ 179070 h 215377"/>
                <a:gd name="connsiteX8" fmla="*/ 41956 w 107384"/>
                <a:gd name="connsiteY8" fmla="*/ 209169 h 215377"/>
                <a:gd name="connsiteX9" fmla="*/ 22906 w 107384"/>
                <a:gd name="connsiteY9" fmla="*/ 215360 h 215377"/>
                <a:gd name="connsiteX10" fmla="*/ 8142 w 107384"/>
                <a:gd name="connsiteY10" fmla="*/ 211836 h 215377"/>
                <a:gd name="connsiteX11" fmla="*/ 46 w 107384"/>
                <a:gd name="connsiteY11" fmla="*/ 202311 h 215377"/>
                <a:gd name="connsiteX12" fmla="*/ 9571 w 107384"/>
                <a:gd name="connsiteY12" fmla="*/ 209931 h 215377"/>
                <a:gd name="connsiteX13" fmla="*/ 23097 w 107384"/>
                <a:gd name="connsiteY13" fmla="*/ 212217 h 215377"/>
                <a:gd name="connsiteX14" fmla="*/ 40241 w 107384"/>
                <a:gd name="connsiteY14" fmla="*/ 205740 h 215377"/>
                <a:gd name="connsiteX15" fmla="*/ 79865 w 107384"/>
                <a:gd name="connsiteY15" fmla="*/ 174974 h 215377"/>
                <a:gd name="connsiteX16" fmla="*/ 99678 w 107384"/>
                <a:gd name="connsiteY16" fmla="*/ 154686 h 215377"/>
                <a:gd name="connsiteX17" fmla="*/ 97201 w 107384"/>
                <a:gd name="connsiteY17" fmla="*/ 126778 h 215377"/>
                <a:gd name="connsiteX18" fmla="*/ 78818 w 107384"/>
                <a:gd name="connsiteY18" fmla="*/ 101251 h 215377"/>
                <a:gd name="connsiteX19" fmla="*/ 59768 w 107384"/>
                <a:gd name="connsiteY19" fmla="*/ 78010 h 215377"/>
                <a:gd name="connsiteX20" fmla="*/ 28621 w 107384"/>
                <a:gd name="connsiteY20" fmla="*/ 38291 h 215377"/>
                <a:gd name="connsiteX21" fmla="*/ 8047 w 107384"/>
                <a:gd name="connsiteY21" fmla="*/ 11144 h 215377"/>
                <a:gd name="connsiteX22" fmla="*/ 903 w 107384"/>
                <a:gd name="connsiteY22" fmla="*/ 0 h 21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7384" h="215377">
                  <a:moveTo>
                    <a:pt x="903" y="0"/>
                  </a:moveTo>
                  <a:cubicBezTo>
                    <a:pt x="4189" y="2819"/>
                    <a:pt x="7133" y="6020"/>
                    <a:pt x="9666" y="9525"/>
                  </a:cubicBezTo>
                  <a:cubicBezTo>
                    <a:pt x="14905" y="15526"/>
                    <a:pt x="22525" y="24384"/>
                    <a:pt x="31669" y="35433"/>
                  </a:cubicBezTo>
                  <a:lnTo>
                    <a:pt x="63864" y="74390"/>
                  </a:lnTo>
                  <a:lnTo>
                    <a:pt x="82914" y="97536"/>
                  </a:lnTo>
                  <a:cubicBezTo>
                    <a:pt x="90076" y="105680"/>
                    <a:pt x="96458" y="114481"/>
                    <a:pt x="101964" y="123825"/>
                  </a:cubicBezTo>
                  <a:cubicBezTo>
                    <a:pt x="108231" y="133826"/>
                    <a:pt x="109117" y="146276"/>
                    <a:pt x="104345" y="157067"/>
                  </a:cubicBezTo>
                  <a:cubicBezTo>
                    <a:pt x="98830" y="165897"/>
                    <a:pt x="91448" y="173403"/>
                    <a:pt x="82723" y="179070"/>
                  </a:cubicBezTo>
                  <a:cubicBezTo>
                    <a:pt x="67483" y="190405"/>
                    <a:pt x="54148" y="201359"/>
                    <a:pt x="41956" y="209169"/>
                  </a:cubicBezTo>
                  <a:cubicBezTo>
                    <a:pt x="36193" y="212731"/>
                    <a:pt x="29659" y="214855"/>
                    <a:pt x="22906" y="215360"/>
                  </a:cubicBezTo>
                  <a:cubicBezTo>
                    <a:pt x="17753" y="215541"/>
                    <a:pt x="12657" y="214322"/>
                    <a:pt x="8142" y="211836"/>
                  </a:cubicBezTo>
                  <a:cubicBezTo>
                    <a:pt x="617" y="207359"/>
                    <a:pt x="-240" y="202311"/>
                    <a:pt x="46" y="202311"/>
                  </a:cubicBezTo>
                  <a:cubicBezTo>
                    <a:pt x="2618" y="205530"/>
                    <a:pt x="5866" y="208131"/>
                    <a:pt x="9571" y="209931"/>
                  </a:cubicBezTo>
                  <a:cubicBezTo>
                    <a:pt x="13791" y="211912"/>
                    <a:pt x="18467" y="212703"/>
                    <a:pt x="23097" y="212217"/>
                  </a:cubicBezTo>
                  <a:cubicBezTo>
                    <a:pt x="29250" y="211484"/>
                    <a:pt x="35136" y="209264"/>
                    <a:pt x="40241" y="205740"/>
                  </a:cubicBezTo>
                  <a:cubicBezTo>
                    <a:pt x="51862" y="198025"/>
                    <a:pt x="64911" y="186690"/>
                    <a:pt x="79865" y="174974"/>
                  </a:cubicBezTo>
                  <a:cubicBezTo>
                    <a:pt x="87848" y="169707"/>
                    <a:pt x="94601" y="162792"/>
                    <a:pt x="99678" y="154686"/>
                  </a:cubicBezTo>
                  <a:cubicBezTo>
                    <a:pt x="103516" y="145542"/>
                    <a:pt x="102583" y="135103"/>
                    <a:pt x="97201" y="126778"/>
                  </a:cubicBezTo>
                  <a:cubicBezTo>
                    <a:pt x="91829" y="117748"/>
                    <a:pt x="85676" y="109214"/>
                    <a:pt x="78818" y="101251"/>
                  </a:cubicBezTo>
                  <a:lnTo>
                    <a:pt x="59768" y="78010"/>
                  </a:lnTo>
                  <a:lnTo>
                    <a:pt x="28621" y="38291"/>
                  </a:lnTo>
                  <a:cubicBezTo>
                    <a:pt x="19858" y="26861"/>
                    <a:pt x="12809" y="17621"/>
                    <a:pt x="8047" y="11144"/>
                  </a:cubicBezTo>
                  <a:cubicBezTo>
                    <a:pt x="5209" y="7744"/>
                    <a:pt x="2808" y="4000"/>
                    <a:pt x="903" y="0"/>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5" name="任意多边形: 形状 1654"/>
            <p:cNvSpPr/>
            <p:nvPr>
              <p:custDataLst>
                <p:tags r:id="rId276"/>
              </p:custDataLst>
            </p:nvPr>
          </p:nvSpPr>
          <p:spPr>
            <a:xfrm>
              <a:off x="5201126" y="3406366"/>
              <a:ext cx="86137" cy="121181"/>
            </a:xfrm>
            <a:custGeom>
              <a:avLst/>
              <a:gdLst>
                <a:gd name="connsiteX0" fmla="*/ 0 w 86137"/>
                <a:gd name="connsiteY0" fmla="*/ 23 h 121181"/>
                <a:gd name="connsiteX1" fmla="*/ 51435 w 86137"/>
                <a:gd name="connsiteY1" fmla="*/ 55363 h 121181"/>
                <a:gd name="connsiteX2" fmla="*/ 72676 w 86137"/>
                <a:gd name="connsiteY2" fmla="*/ 76509 h 121181"/>
                <a:gd name="connsiteX3" fmla="*/ 84392 w 86137"/>
                <a:gd name="connsiteY3" fmla="*/ 98607 h 121181"/>
                <a:gd name="connsiteX4" fmla="*/ 82772 w 86137"/>
                <a:gd name="connsiteY4" fmla="*/ 121181 h 121181"/>
                <a:gd name="connsiteX5" fmla="*/ 80391 w 86137"/>
                <a:gd name="connsiteY5" fmla="*/ 99750 h 121181"/>
                <a:gd name="connsiteX6" fmla="*/ 68580 w 86137"/>
                <a:gd name="connsiteY6" fmla="*/ 79938 h 121181"/>
                <a:gd name="connsiteX7" fmla="*/ 47149 w 86137"/>
                <a:gd name="connsiteY7" fmla="*/ 59745 h 121181"/>
                <a:gd name="connsiteX8" fmla="*/ 10859 w 86137"/>
                <a:gd name="connsiteY8" fmla="*/ 19549 h 121181"/>
                <a:gd name="connsiteX9" fmla="*/ 0 w 86137"/>
                <a:gd name="connsiteY9" fmla="*/ 23 h 12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137" h="121181">
                  <a:moveTo>
                    <a:pt x="0" y="23"/>
                  </a:moveTo>
                  <a:cubicBezTo>
                    <a:pt x="1524" y="-929"/>
                    <a:pt x="20098" y="27741"/>
                    <a:pt x="51435" y="55363"/>
                  </a:cubicBezTo>
                  <a:cubicBezTo>
                    <a:pt x="59093" y="61802"/>
                    <a:pt x="66199" y="68879"/>
                    <a:pt x="72676" y="76509"/>
                  </a:cubicBezTo>
                  <a:cubicBezTo>
                    <a:pt x="78115" y="82948"/>
                    <a:pt x="82115" y="90482"/>
                    <a:pt x="84392" y="98607"/>
                  </a:cubicBezTo>
                  <a:cubicBezTo>
                    <a:pt x="87192" y="106008"/>
                    <a:pt x="86601" y="114257"/>
                    <a:pt x="82772" y="121181"/>
                  </a:cubicBezTo>
                  <a:cubicBezTo>
                    <a:pt x="83239" y="113952"/>
                    <a:pt x="82439" y="106703"/>
                    <a:pt x="80391" y="99750"/>
                  </a:cubicBezTo>
                  <a:cubicBezTo>
                    <a:pt x="77686" y="92482"/>
                    <a:pt x="73686" y="85767"/>
                    <a:pt x="68580" y="79938"/>
                  </a:cubicBezTo>
                  <a:cubicBezTo>
                    <a:pt x="61827" y="72804"/>
                    <a:pt x="54674" y="66060"/>
                    <a:pt x="47149" y="59745"/>
                  </a:cubicBezTo>
                  <a:cubicBezTo>
                    <a:pt x="33604" y="47724"/>
                    <a:pt x="21441" y="34246"/>
                    <a:pt x="10859" y="19549"/>
                  </a:cubicBezTo>
                  <a:cubicBezTo>
                    <a:pt x="6201" y="13682"/>
                    <a:pt x="2524" y="7081"/>
                    <a:pt x="0" y="23"/>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6" name="任意多边形: 形状 1655"/>
            <p:cNvSpPr/>
            <p:nvPr>
              <p:custDataLst>
                <p:tags r:id="rId277"/>
              </p:custDataLst>
            </p:nvPr>
          </p:nvSpPr>
          <p:spPr>
            <a:xfrm>
              <a:off x="5211314" y="3566218"/>
              <a:ext cx="61441" cy="30400"/>
            </a:xfrm>
            <a:custGeom>
              <a:avLst/>
              <a:gdLst>
                <a:gd name="connsiteX0" fmla="*/ 61440 w 61441"/>
                <a:gd name="connsiteY0" fmla="*/ 2762 h 30400"/>
                <a:gd name="connsiteX1" fmla="*/ 26674 w 61441"/>
                <a:gd name="connsiteY1" fmla="*/ 8954 h 30400"/>
                <a:gd name="connsiteX2" fmla="*/ 6862 w 61441"/>
                <a:gd name="connsiteY2" fmla="*/ 22193 h 30400"/>
                <a:gd name="connsiteX3" fmla="*/ 385 w 61441"/>
                <a:gd name="connsiteY3" fmla="*/ 30385 h 30400"/>
                <a:gd name="connsiteX4" fmla="*/ 3528 w 61441"/>
                <a:gd name="connsiteY4" fmla="*/ 19717 h 30400"/>
                <a:gd name="connsiteX5" fmla="*/ 24674 w 61441"/>
                <a:gd name="connsiteY5" fmla="*/ 3429 h 30400"/>
                <a:gd name="connsiteX6" fmla="*/ 50867 w 61441"/>
                <a:gd name="connsiteY6" fmla="*/ 286 h 30400"/>
                <a:gd name="connsiteX7" fmla="*/ 61440 w 61441"/>
                <a:gd name="connsiteY7" fmla="*/ 2762 h 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41" h="30400">
                  <a:moveTo>
                    <a:pt x="61440" y="2762"/>
                  </a:moveTo>
                  <a:cubicBezTo>
                    <a:pt x="61440" y="4858"/>
                    <a:pt x="44676" y="2762"/>
                    <a:pt x="26674" y="8954"/>
                  </a:cubicBezTo>
                  <a:cubicBezTo>
                    <a:pt x="19054" y="11621"/>
                    <a:pt x="12234" y="16174"/>
                    <a:pt x="6862" y="22193"/>
                  </a:cubicBezTo>
                  <a:cubicBezTo>
                    <a:pt x="2862" y="26861"/>
                    <a:pt x="1242" y="30671"/>
                    <a:pt x="385" y="30385"/>
                  </a:cubicBezTo>
                  <a:cubicBezTo>
                    <a:pt x="-472" y="30099"/>
                    <a:pt x="-91" y="25718"/>
                    <a:pt x="3528" y="19717"/>
                  </a:cubicBezTo>
                  <a:cubicBezTo>
                    <a:pt x="8605" y="12116"/>
                    <a:pt x="16035" y="6401"/>
                    <a:pt x="24674" y="3429"/>
                  </a:cubicBezTo>
                  <a:cubicBezTo>
                    <a:pt x="33075" y="505"/>
                    <a:pt x="42009" y="-571"/>
                    <a:pt x="50867" y="286"/>
                  </a:cubicBezTo>
                  <a:cubicBezTo>
                    <a:pt x="57535" y="762"/>
                    <a:pt x="61535" y="1905"/>
                    <a:pt x="61440" y="2762"/>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7" name="任意多边形: 形状 1656"/>
            <p:cNvSpPr/>
            <p:nvPr>
              <p:custDataLst>
                <p:tags r:id="rId278"/>
              </p:custDataLst>
            </p:nvPr>
          </p:nvSpPr>
          <p:spPr>
            <a:xfrm>
              <a:off x="4819137" y="4231810"/>
              <a:ext cx="90714" cy="108123"/>
            </a:xfrm>
            <a:custGeom>
              <a:avLst/>
              <a:gdLst>
                <a:gd name="connsiteX0" fmla="*/ 90714 w 90714"/>
                <a:gd name="connsiteY0" fmla="*/ 15 h 108123"/>
                <a:gd name="connsiteX1" fmla="*/ 82904 w 90714"/>
                <a:gd name="connsiteY1" fmla="*/ 19541 h 108123"/>
                <a:gd name="connsiteX2" fmla="*/ 54329 w 90714"/>
                <a:gd name="connsiteY2" fmla="*/ 61642 h 108123"/>
                <a:gd name="connsiteX3" fmla="*/ 17848 w 90714"/>
                <a:gd name="connsiteY3" fmla="*/ 96884 h 108123"/>
                <a:gd name="connsiteX4" fmla="*/ 36 w 90714"/>
                <a:gd name="connsiteY4" fmla="*/ 108124 h 108123"/>
                <a:gd name="connsiteX5" fmla="*/ 49757 w 90714"/>
                <a:gd name="connsiteY5" fmla="*/ 57927 h 108123"/>
                <a:gd name="connsiteX6" fmla="*/ 90714 w 90714"/>
                <a:gd name="connsiteY6" fmla="*/ 15 h 10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14" h="108123">
                  <a:moveTo>
                    <a:pt x="90714" y="15"/>
                  </a:moveTo>
                  <a:cubicBezTo>
                    <a:pt x="89276" y="6930"/>
                    <a:pt x="86638" y="13540"/>
                    <a:pt x="82904" y="19541"/>
                  </a:cubicBezTo>
                  <a:cubicBezTo>
                    <a:pt x="74903" y="34553"/>
                    <a:pt x="65321" y="48669"/>
                    <a:pt x="54329" y="61642"/>
                  </a:cubicBezTo>
                  <a:cubicBezTo>
                    <a:pt x="43480" y="74672"/>
                    <a:pt x="31240" y="86483"/>
                    <a:pt x="17848" y="96884"/>
                  </a:cubicBezTo>
                  <a:cubicBezTo>
                    <a:pt x="12571" y="101589"/>
                    <a:pt x="6552" y="105390"/>
                    <a:pt x="36" y="108124"/>
                  </a:cubicBezTo>
                  <a:cubicBezTo>
                    <a:pt x="-1107" y="106600"/>
                    <a:pt x="24897" y="87931"/>
                    <a:pt x="49757" y="57927"/>
                  </a:cubicBezTo>
                  <a:cubicBezTo>
                    <a:pt x="74617" y="27923"/>
                    <a:pt x="89095" y="-747"/>
                    <a:pt x="90714" y="15"/>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8" name="任意多边形: 形状 1657"/>
            <p:cNvSpPr/>
            <p:nvPr>
              <p:custDataLst>
                <p:tags r:id="rId279"/>
              </p:custDataLst>
            </p:nvPr>
          </p:nvSpPr>
          <p:spPr>
            <a:xfrm>
              <a:off x="5495543" y="3460586"/>
              <a:ext cx="23050" cy="23050"/>
            </a:xfrm>
            <a:custGeom>
              <a:avLst/>
              <a:gdLst>
                <a:gd name="connsiteX0" fmla="*/ 23051 w 23050"/>
                <a:gd name="connsiteY0" fmla="*/ 11525 h 23050"/>
                <a:gd name="connsiteX1" fmla="*/ 11525 w 23050"/>
                <a:gd name="connsiteY1" fmla="*/ 23050 h 23050"/>
                <a:gd name="connsiteX2" fmla="*/ 0 w 23050"/>
                <a:gd name="connsiteY2" fmla="*/ 11525 h 23050"/>
                <a:gd name="connsiteX3" fmla="*/ 11525 w 23050"/>
                <a:gd name="connsiteY3" fmla="*/ 0 h 23050"/>
                <a:gd name="connsiteX4" fmla="*/ 11621 w 23050"/>
                <a:gd name="connsiteY4" fmla="*/ 0 h 23050"/>
                <a:gd name="connsiteX5" fmla="*/ 23051 w 23050"/>
                <a:gd name="connsiteY5" fmla="*/ 11430 h 23050"/>
                <a:gd name="connsiteX6" fmla="*/ 23051 w 23050"/>
                <a:gd name="connsiteY6" fmla="*/ 11525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0" h="23050">
                  <a:moveTo>
                    <a:pt x="23051" y="11525"/>
                  </a:moveTo>
                  <a:cubicBezTo>
                    <a:pt x="23051" y="17888"/>
                    <a:pt x="17888" y="23050"/>
                    <a:pt x="11525" y="23050"/>
                  </a:cubicBezTo>
                  <a:cubicBezTo>
                    <a:pt x="5163" y="23050"/>
                    <a:pt x="0" y="17888"/>
                    <a:pt x="0" y="11525"/>
                  </a:cubicBezTo>
                  <a:cubicBezTo>
                    <a:pt x="0" y="5163"/>
                    <a:pt x="5163" y="0"/>
                    <a:pt x="11525" y="0"/>
                  </a:cubicBezTo>
                  <a:cubicBezTo>
                    <a:pt x="11554" y="0"/>
                    <a:pt x="11592" y="0"/>
                    <a:pt x="11621" y="0"/>
                  </a:cubicBezTo>
                  <a:cubicBezTo>
                    <a:pt x="17936" y="0"/>
                    <a:pt x="23051" y="5115"/>
                    <a:pt x="23051" y="11430"/>
                  </a:cubicBezTo>
                  <a:cubicBezTo>
                    <a:pt x="23051" y="11459"/>
                    <a:pt x="23051" y="11497"/>
                    <a:pt x="23051" y="11525"/>
                  </a:cubicBezTo>
                  <a:close/>
                </a:path>
              </a:pathLst>
            </a:custGeom>
            <a:solidFill>
              <a:srgbClr val="FF725E"/>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9" name="任意多边形: 形状 1658"/>
            <p:cNvSpPr/>
            <p:nvPr>
              <p:custDataLst>
                <p:tags r:id="rId280"/>
              </p:custDataLst>
            </p:nvPr>
          </p:nvSpPr>
          <p:spPr>
            <a:xfrm>
              <a:off x="5250655" y="4725982"/>
              <a:ext cx="23051" cy="23051"/>
            </a:xfrm>
            <a:custGeom>
              <a:avLst/>
              <a:gdLst>
                <a:gd name="connsiteX0" fmla="*/ 23051 w 23051"/>
                <a:gd name="connsiteY0" fmla="*/ 11430 h 23051"/>
                <a:gd name="connsiteX1" fmla="*/ 11621 w 23051"/>
                <a:gd name="connsiteY1" fmla="*/ 23051 h 23051"/>
                <a:gd name="connsiteX2" fmla="*/ 0 w 23051"/>
                <a:gd name="connsiteY2" fmla="*/ 11621 h 23051"/>
                <a:gd name="connsiteX3" fmla="*/ 11430 w 23051"/>
                <a:gd name="connsiteY3" fmla="*/ 0 h 23051"/>
                <a:gd name="connsiteX4" fmla="*/ 11525 w 23051"/>
                <a:gd name="connsiteY4" fmla="*/ 0 h 23051"/>
                <a:gd name="connsiteX5" fmla="*/ 23051 w 23051"/>
                <a:gd name="connsiteY5" fmla="*/ 11335 h 23051"/>
                <a:gd name="connsiteX6" fmla="*/ 23051 w 23051"/>
                <a:gd name="connsiteY6" fmla="*/ 11430 h 2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1" h="23051">
                  <a:moveTo>
                    <a:pt x="23051" y="11430"/>
                  </a:moveTo>
                  <a:cubicBezTo>
                    <a:pt x="23108" y="17793"/>
                    <a:pt x="17984" y="22994"/>
                    <a:pt x="11621" y="23051"/>
                  </a:cubicBezTo>
                  <a:cubicBezTo>
                    <a:pt x="5258" y="23108"/>
                    <a:pt x="58" y="17984"/>
                    <a:pt x="0" y="11621"/>
                  </a:cubicBezTo>
                  <a:cubicBezTo>
                    <a:pt x="-47" y="5258"/>
                    <a:pt x="5068" y="58"/>
                    <a:pt x="11430" y="0"/>
                  </a:cubicBezTo>
                  <a:cubicBezTo>
                    <a:pt x="11459" y="0"/>
                    <a:pt x="11497" y="0"/>
                    <a:pt x="11525" y="0"/>
                  </a:cubicBezTo>
                  <a:cubicBezTo>
                    <a:pt x="17841" y="-47"/>
                    <a:pt x="22994" y="5020"/>
                    <a:pt x="23051" y="11335"/>
                  </a:cubicBezTo>
                  <a:cubicBezTo>
                    <a:pt x="23051" y="11364"/>
                    <a:pt x="23051" y="11402"/>
                    <a:pt x="23051" y="114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0" name="任意多边形: 形状 1659"/>
            <p:cNvSpPr/>
            <p:nvPr>
              <p:custDataLst>
                <p:tags r:id="rId281"/>
              </p:custDataLst>
            </p:nvPr>
          </p:nvSpPr>
          <p:spPr>
            <a:xfrm>
              <a:off x="5495543" y="3460586"/>
              <a:ext cx="23050" cy="23050"/>
            </a:xfrm>
            <a:custGeom>
              <a:avLst/>
              <a:gdLst>
                <a:gd name="connsiteX0" fmla="*/ 23051 w 23050"/>
                <a:gd name="connsiteY0" fmla="*/ 11525 h 23050"/>
                <a:gd name="connsiteX1" fmla="*/ 11525 w 23050"/>
                <a:gd name="connsiteY1" fmla="*/ 23050 h 23050"/>
                <a:gd name="connsiteX2" fmla="*/ 0 w 23050"/>
                <a:gd name="connsiteY2" fmla="*/ 11525 h 23050"/>
                <a:gd name="connsiteX3" fmla="*/ 11525 w 23050"/>
                <a:gd name="connsiteY3" fmla="*/ 0 h 23050"/>
                <a:gd name="connsiteX4" fmla="*/ 11621 w 23050"/>
                <a:gd name="connsiteY4" fmla="*/ 0 h 23050"/>
                <a:gd name="connsiteX5" fmla="*/ 23051 w 23050"/>
                <a:gd name="connsiteY5" fmla="*/ 11430 h 23050"/>
                <a:gd name="connsiteX6" fmla="*/ 23051 w 23050"/>
                <a:gd name="connsiteY6" fmla="*/ 11525 h 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0" h="23050">
                  <a:moveTo>
                    <a:pt x="23051" y="11525"/>
                  </a:moveTo>
                  <a:cubicBezTo>
                    <a:pt x="23051" y="17888"/>
                    <a:pt x="17888" y="23050"/>
                    <a:pt x="11525" y="23050"/>
                  </a:cubicBezTo>
                  <a:cubicBezTo>
                    <a:pt x="5163" y="23050"/>
                    <a:pt x="0" y="17888"/>
                    <a:pt x="0" y="11525"/>
                  </a:cubicBezTo>
                  <a:cubicBezTo>
                    <a:pt x="0" y="5163"/>
                    <a:pt x="5163" y="0"/>
                    <a:pt x="11525" y="0"/>
                  </a:cubicBezTo>
                  <a:cubicBezTo>
                    <a:pt x="11554" y="0"/>
                    <a:pt x="11592" y="0"/>
                    <a:pt x="11621" y="0"/>
                  </a:cubicBezTo>
                  <a:cubicBezTo>
                    <a:pt x="17936" y="0"/>
                    <a:pt x="23051" y="5115"/>
                    <a:pt x="23051" y="11430"/>
                  </a:cubicBezTo>
                  <a:cubicBezTo>
                    <a:pt x="23051" y="11459"/>
                    <a:pt x="23051" y="11497"/>
                    <a:pt x="23051" y="1152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1" name="任意多边形: 形状 1660"/>
            <p:cNvSpPr/>
            <p:nvPr>
              <p:custDataLst>
                <p:tags r:id="rId282"/>
              </p:custDataLst>
            </p:nvPr>
          </p:nvSpPr>
          <p:spPr>
            <a:xfrm>
              <a:off x="6760368" y="4580916"/>
              <a:ext cx="842883" cy="1146810"/>
            </a:xfrm>
            <a:custGeom>
              <a:avLst/>
              <a:gdLst>
                <a:gd name="connsiteX0" fmla="*/ 215170 w 842883"/>
                <a:gd name="connsiteY0" fmla="*/ 248698 h 1146810"/>
                <a:gd name="connsiteX1" fmla="*/ 548545 w 842883"/>
                <a:gd name="connsiteY1" fmla="*/ 685991 h 1146810"/>
                <a:gd name="connsiteX2" fmla="*/ 20764 w 842883"/>
                <a:gd name="connsiteY2" fmla="*/ 921258 h 1146810"/>
                <a:gd name="connsiteX3" fmla="*/ 0 w 842883"/>
                <a:gd name="connsiteY3" fmla="*/ 1146810 h 1146810"/>
                <a:gd name="connsiteX4" fmla="*/ 842772 w 842883"/>
                <a:gd name="connsiteY4" fmla="*/ 756285 h 1146810"/>
                <a:gd name="connsiteX5" fmla="*/ 427768 w 842883"/>
                <a:gd name="connsiteY5" fmla="*/ 0 h 11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883" h="1146810">
                  <a:moveTo>
                    <a:pt x="215170" y="248698"/>
                  </a:moveTo>
                  <a:lnTo>
                    <a:pt x="548545" y="685991"/>
                  </a:lnTo>
                  <a:cubicBezTo>
                    <a:pt x="516350" y="719042"/>
                    <a:pt x="191548" y="866394"/>
                    <a:pt x="20764" y="921258"/>
                  </a:cubicBezTo>
                  <a:lnTo>
                    <a:pt x="0" y="1146810"/>
                  </a:lnTo>
                  <a:cubicBezTo>
                    <a:pt x="0" y="1146810"/>
                    <a:pt x="854107" y="991362"/>
                    <a:pt x="842772" y="756285"/>
                  </a:cubicBezTo>
                  <a:cubicBezTo>
                    <a:pt x="836390" y="625507"/>
                    <a:pt x="427768" y="0"/>
                    <a:pt x="427768"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2" name="任意多边形: 形状 1661"/>
            <p:cNvSpPr/>
            <p:nvPr>
              <p:custDataLst>
                <p:tags r:id="rId283"/>
              </p:custDataLst>
            </p:nvPr>
          </p:nvSpPr>
          <p:spPr>
            <a:xfrm>
              <a:off x="6311455" y="5350632"/>
              <a:ext cx="469296" cy="377475"/>
            </a:xfrm>
            <a:custGeom>
              <a:avLst/>
              <a:gdLst>
                <a:gd name="connsiteX0" fmla="*/ 137827 w 469296"/>
                <a:gd name="connsiteY0" fmla="*/ 135446 h 377475"/>
                <a:gd name="connsiteX1" fmla="*/ 275558 w 469296"/>
                <a:gd name="connsiteY1" fmla="*/ 127254 h 377475"/>
                <a:gd name="connsiteX2" fmla="*/ 269938 w 469296"/>
                <a:gd name="connsiteY2" fmla="*/ 89154 h 377475"/>
                <a:gd name="connsiteX3" fmla="*/ 229267 w 469296"/>
                <a:gd name="connsiteY3" fmla="*/ 64389 h 377475"/>
                <a:gd name="connsiteX4" fmla="*/ 119348 w 469296"/>
                <a:gd name="connsiteY4" fmla="*/ 52959 h 377475"/>
                <a:gd name="connsiteX5" fmla="*/ 112490 w 469296"/>
                <a:gd name="connsiteY5" fmla="*/ 0 h 377475"/>
                <a:gd name="connsiteX6" fmla="*/ 268986 w 469296"/>
                <a:gd name="connsiteY6" fmla="*/ 0 h 377475"/>
                <a:gd name="connsiteX7" fmla="*/ 361093 w 469296"/>
                <a:gd name="connsiteY7" fmla="*/ 35147 h 377475"/>
                <a:gd name="connsiteX8" fmla="*/ 469297 w 469296"/>
                <a:gd name="connsiteY8" fmla="*/ 151924 h 377475"/>
                <a:gd name="connsiteX9" fmla="*/ 448532 w 469296"/>
                <a:gd name="connsiteY9" fmla="*/ 377476 h 377475"/>
                <a:gd name="connsiteX10" fmla="*/ 326517 w 469296"/>
                <a:gd name="connsiteY10" fmla="*/ 356807 h 377475"/>
                <a:gd name="connsiteX11" fmla="*/ 80201 w 469296"/>
                <a:gd name="connsiteY11" fmla="*/ 359093 h 377475"/>
                <a:gd name="connsiteX12" fmla="*/ 80201 w 469296"/>
                <a:gd name="connsiteY12" fmla="*/ 312992 h 377475"/>
                <a:gd name="connsiteX13" fmla="*/ 11144 w 469296"/>
                <a:gd name="connsiteY13" fmla="*/ 285369 h 377475"/>
                <a:gd name="connsiteX14" fmla="*/ 11144 w 469296"/>
                <a:gd name="connsiteY14" fmla="*/ 257746 h 377475"/>
                <a:gd name="connsiteX15" fmla="*/ 29623 w 469296"/>
                <a:gd name="connsiteY15" fmla="*/ 243935 h 377475"/>
                <a:gd name="connsiteX16" fmla="*/ 0 w 469296"/>
                <a:gd name="connsiteY16" fmla="*/ 204788 h 37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296" h="377475">
                  <a:moveTo>
                    <a:pt x="137827" y="135446"/>
                  </a:moveTo>
                  <a:cubicBezTo>
                    <a:pt x="151638" y="133064"/>
                    <a:pt x="275558" y="127254"/>
                    <a:pt x="275558" y="127254"/>
                  </a:cubicBezTo>
                  <a:cubicBezTo>
                    <a:pt x="275558" y="127254"/>
                    <a:pt x="281083" y="103442"/>
                    <a:pt x="269938" y="89154"/>
                  </a:cubicBezTo>
                  <a:cubicBezTo>
                    <a:pt x="262985" y="79629"/>
                    <a:pt x="229267" y="64389"/>
                    <a:pt x="229267" y="64389"/>
                  </a:cubicBezTo>
                  <a:cubicBezTo>
                    <a:pt x="229267" y="64389"/>
                    <a:pt x="126302" y="57531"/>
                    <a:pt x="119348" y="52959"/>
                  </a:cubicBezTo>
                  <a:cubicBezTo>
                    <a:pt x="112395" y="48387"/>
                    <a:pt x="100965" y="0"/>
                    <a:pt x="112490" y="0"/>
                  </a:cubicBezTo>
                  <a:lnTo>
                    <a:pt x="268986" y="0"/>
                  </a:lnTo>
                  <a:lnTo>
                    <a:pt x="361093" y="35147"/>
                  </a:lnTo>
                  <a:lnTo>
                    <a:pt x="469297" y="151924"/>
                  </a:lnTo>
                  <a:lnTo>
                    <a:pt x="448532" y="377476"/>
                  </a:lnTo>
                  <a:lnTo>
                    <a:pt x="326517" y="356807"/>
                  </a:lnTo>
                  <a:cubicBezTo>
                    <a:pt x="326517" y="356807"/>
                    <a:pt x="87154" y="368237"/>
                    <a:pt x="80201" y="359093"/>
                  </a:cubicBezTo>
                  <a:cubicBezTo>
                    <a:pt x="73247" y="349949"/>
                    <a:pt x="73343" y="315373"/>
                    <a:pt x="80201" y="312992"/>
                  </a:cubicBezTo>
                  <a:cubicBezTo>
                    <a:pt x="87059" y="310610"/>
                    <a:pt x="15812" y="299180"/>
                    <a:pt x="11144" y="285369"/>
                  </a:cubicBezTo>
                  <a:cubicBezTo>
                    <a:pt x="6477" y="271558"/>
                    <a:pt x="6572" y="264700"/>
                    <a:pt x="11144" y="257746"/>
                  </a:cubicBezTo>
                  <a:cubicBezTo>
                    <a:pt x="16383" y="252032"/>
                    <a:pt x="22650" y="247345"/>
                    <a:pt x="29623" y="243935"/>
                  </a:cubicBezTo>
                  <a:cubicBezTo>
                    <a:pt x="29623" y="243935"/>
                    <a:pt x="2286" y="244602"/>
                    <a:pt x="0" y="204788"/>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3" name="任意多边形: 形状 1662"/>
            <p:cNvSpPr/>
            <p:nvPr>
              <p:custDataLst>
                <p:tags r:id="rId284"/>
              </p:custDataLst>
            </p:nvPr>
          </p:nvSpPr>
          <p:spPr>
            <a:xfrm>
              <a:off x="6395465" y="5643691"/>
              <a:ext cx="213931" cy="14528"/>
            </a:xfrm>
            <a:custGeom>
              <a:avLst/>
              <a:gdLst>
                <a:gd name="connsiteX0" fmla="*/ 213932 w 213931"/>
                <a:gd name="connsiteY0" fmla="*/ 597 h 14528"/>
                <a:gd name="connsiteX1" fmla="*/ 107156 w 213931"/>
                <a:gd name="connsiteY1" fmla="*/ 10122 h 14528"/>
                <a:gd name="connsiteX2" fmla="*/ 0 w 213931"/>
                <a:gd name="connsiteY2" fmla="*/ 13932 h 14528"/>
                <a:gd name="connsiteX3" fmla="*/ 106871 w 213931"/>
                <a:gd name="connsiteY3" fmla="*/ 4407 h 14528"/>
                <a:gd name="connsiteX4" fmla="*/ 213932 w 213931"/>
                <a:gd name="connsiteY4" fmla="*/ 597 h 1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31" h="14528">
                  <a:moveTo>
                    <a:pt x="213932" y="597"/>
                  </a:moveTo>
                  <a:cubicBezTo>
                    <a:pt x="213932" y="2216"/>
                    <a:pt x="166307" y="6502"/>
                    <a:pt x="107156" y="10122"/>
                  </a:cubicBezTo>
                  <a:cubicBezTo>
                    <a:pt x="48006" y="13741"/>
                    <a:pt x="95" y="15551"/>
                    <a:pt x="0" y="13932"/>
                  </a:cubicBezTo>
                  <a:cubicBezTo>
                    <a:pt x="-95" y="12312"/>
                    <a:pt x="47625" y="8026"/>
                    <a:pt x="106871" y="4407"/>
                  </a:cubicBezTo>
                  <a:cubicBezTo>
                    <a:pt x="166116" y="787"/>
                    <a:pt x="213837" y="-1022"/>
                    <a:pt x="213932" y="597"/>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4" name="任意多边形: 形状 1663"/>
            <p:cNvSpPr/>
            <p:nvPr>
              <p:custDataLst>
                <p:tags r:id="rId285"/>
              </p:custDataLst>
            </p:nvPr>
          </p:nvSpPr>
          <p:spPr>
            <a:xfrm>
              <a:off x="6340505" y="5561829"/>
              <a:ext cx="215456" cy="33947"/>
            </a:xfrm>
            <a:custGeom>
              <a:avLst/>
              <a:gdLst>
                <a:gd name="connsiteX0" fmla="*/ 215457 w 215456"/>
                <a:gd name="connsiteY0" fmla="*/ 257 h 33947"/>
                <a:gd name="connsiteX1" fmla="*/ 108205 w 215456"/>
                <a:gd name="connsiteY1" fmla="*/ 19879 h 33947"/>
                <a:gd name="connsiteX2" fmla="*/ 1 w 215456"/>
                <a:gd name="connsiteY2" fmla="*/ 33690 h 33947"/>
                <a:gd name="connsiteX3" fmla="*/ 107253 w 215456"/>
                <a:gd name="connsiteY3" fmla="*/ 14069 h 33947"/>
                <a:gd name="connsiteX4" fmla="*/ 215457 w 215456"/>
                <a:gd name="connsiteY4" fmla="*/ 257 h 3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56" h="33947">
                  <a:moveTo>
                    <a:pt x="215457" y="257"/>
                  </a:moveTo>
                  <a:cubicBezTo>
                    <a:pt x="215457" y="1877"/>
                    <a:pt x="167832" y="10640"/>
                    <a:pt x="108205" y="19879"/>
                  </a:cubicBezTo>
                  <a:cubicBezTo>
                    <a:pt x="48579" y="29118"/>
                    <a:pt x="287" y="35309"/>
                    <a:pt x="1" y="33690"/>
                  </a:cubicBezTo>
                  <a:cubicBezTo>
                    <a:pt x="-284" y="32071"/>
                    <a:pt x="47626" y="23308"/>
                    <a:pt x="107253" y="14069"/>
                  </a:cubicBezTo>
                  <a:cubicBezTo>
                    <a:pt x="166879" y="4829"/>
                    <a:pt x="215171" y="-1362"/>
                    <a:pt x="215457" y="257"/>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5" name="任意多边形: 形状 1664"/>
            <p:cNvSpPr/>
            <p:nvPr>
              <p:custDataLst>
                <p:tags r:id="rId286"/>
              </p:custDataLst>
            </p:nvPr>
          </p:nvSpPr>
          <p:spPr>
            <a:xfrm>
              <a:off x="6395275" y="3151500"/>
              <a:ext cx="472128" cy="1142714"/>
            </a:xfrm>
            <a:custGeom>
              <a:avLst/>
              <a:gdLst>
                <a:gd name="connsiteX0" fmla="*/ 0 w 472128"/>
                <a:gd name="connsiteY0" fmla="*/ 0 h 1142714"/>
                <a:gd name="connsiteX1" fmla="*/ 170116 w 472128"/>
                <a:gd name="connsiteY1" fmla="*/ 146018 h 1142714"/>
                <a:gd name="connsiteX2" fmla="*/ 229076 w 472128"/>
                <a:gd name="connsiteY2" fmla="*/ 242316 h 1142714"/>
                <a:gd name="connsiteX3" fmla="*/ 278416 w 472128"/>
                <a:gd name="connsiteY3" fmla="*/ 288988 h 1142714"/>
                <a:gd name="connsiteX4" fmla="*/ 295751 w 472128"/>
                <a:gd name="connsiteY4" fmla="*/ 415385 h 1142714"/>
                <a:gd name="connsiteX5" fmla="*/ 358045 w 472128"/>
                <a:gd name="connsiteY5" fmla="*/ 508063 h 1142714"/>
                <a:gd name="connsiteX6" fmla="*/ 355759 w 472128"/>
                <a:gd name="connsiteY6" fmla="*/ 617030 h 1142714"/>
                <a:gd name="connsiteX7" fmla="*/ 372237 w 472128"/>
                <a:gd name="connsiteY7" fmla="*/ 722281 h 1142714"/>
                <a:gd name="connsiteX8" fmla="*/ 391287 w 472128"/>
                <a:gd name="connsiteY8" fmla="*/ 742188 h 1142714"/>
                <a:gd name="connsiteX9" fmla="*/ 400812 w 472128"/>
                <a:gd name="connsiteY9" fmla="*/ 772001 h 1142714"/>
                <a:gd name="connsiteX10" fmla="*/ 405289 w 472128"/>
                <a:gd name="connsiteY10" fmla="*/ 933926 h 1142714"/>
                <a:gd name="connsiteX11" fmla="*/ 434721 w 472128"/>
                <a:gd name="connsiteY11" fmla="*/ 970121 h 1142714"/>
                <a:gd name="connsiteX12" fmla="*/ 447961 w 472128"/>
                <a:gd name="connsiteY12" fmla="*/ 1086993 h 1142714"/>
                <a:gd name="connsiteX13" fmla="*/ 468249 w 472128"/>
                <a:gd name="connsiteY13" fmla="*/ 1142714 h 1142714"/>
                <a:gd name="connsiteX14" fmla="*/ 236315 w 472128"/>
                <a:gd name="connsiteY14" fmla="*/ 1043464 h 114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2128" h="1142714">
                  <a:moveTo>
                    <a:pt x="0" y="0"/>
                  </a:moveTo>
                  <a:cubicBezTo>
                    <a:pt x="72123" y="27146"/>
                    <a:pt x="132359" y="78848"/>
                    <a:pt x="170116" y="146018"/>
                  </a:cubicBezTo>
                  <a:cubicBezTo>
                    <a:pt x="188595" y="179070"/>
                    <a:pt x="201834" y="216122"/>
                    <a:pt x="229076" y="242316"/>
                  </a:cubicBezTo>
                  <a:cubicBezTo>
                    <a:pt x="245459" y="258032"/>
                    <a:pt x="266605" y="269558"/>
                    <a:pt x="278416" y="288988"/>
                  </a:cubicBezTo>
                  <a:cubicBezTo>
                    <a:pt x="300799" y="325660"/>
                    <a:pt x="281464" y="374713"/>
                    <a:pt x="295751" y="415385"/>
                  </a:cubicBezTo>
                  <a:cubicBezTo>
                    <a:pt x="308229" y="450628"/>
                    <a:pt x="343948" y="473392"/>
                    <a:pt x="358045" y="508063"/>
                  </a:cubicBezTo>
                  <a:cubicBezTo>
                    <a:pt x="372142" y="542734"/>
                    <a:pt x="362331" y="580739"/>
                    <a:pt x="355759" y="617030"/>
                  </a:cubicBezTo>
                  <a:cubicBezTo>
                    <a:pt x="349186" y="653320"/>
                    <a:pt x="347377" y="695039"/>
                    <a:pt x="372237" y="722281"/>
                  </a:cubicBezTo>
                  <a:cubicBezTo>
                    <a:pt x="379019" y="728491"/>
                    <a:pt x="385381" y="735140"/>
                    <a:pt x="391287" y="742188"/>
                  </a:cubicBezTo>
                  <a:cubicBezTo>
                    <a:pt x="397021" y="751122"/>
                    <a:pt x="400307" y="761400"/>
                    <a:pt x="400812" y="772001"/>
                  </a:cubicBezTo>
                  <a:cubicBezTo>
                    <a:pt x="405289" y="826865"/>
                    <a:pt x="373856" y="888397"/>
                    <a:pt x="405289" y="933926"/>
                  </a:cubicBezTo>
                  <a:cubicBezTo>
                    <a:pt x="414147" y="946785"/>
                    <a:pt x="427291" y="956405"/>
                    <a:pt x="434721" y="970121"/>
                  </a:cubicBezTo>
                  <a:cubicBezTo>
                    <a:pt x="453771" y="1005173"/>
                    <a:pt x="428244" y="1052417"/>
                    <a:pt x="447961" y="1086993"/>
                  </a:cubicBezTo>
                  <a:cubicBezTo>
                    <a:pt x="458438" y="1105472"/>
                    <a:pt x="481203" y="1125855"/>
                    <a:pt x="468249" y="1142714"/>
                  </a:cubicBezTo>
                  <a:lnTo>
                    <a:pt x="236315" y="1043464"/>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6" name="任意多边形: 形状 1665"/>
            <p:cNvSpPr/>
            <p:nvPr>
              <p:custDataLst>
                <p:tags r:id="rId287"/>
              </p:custDataLst>
            </p:nvPr>
          </p:nvSpPr>
          <p:spPr>
            <a:xfrm>
              <a:off x="5673952" y="3144227"/>
              <a:ext cx="542919" cy="973012"/>
            </a:xfrm>
            <a:custGeom>
              <a:avLst/>
              <a:gdLst>
                <a:gd name="connsiteX0" fmla="*/ 8472 w 542919"/>
                <a:gd name="connsiteY0" fmla="*/ 935770 h 973012"/>
                <a:gd name="connsiteX1" fmla="*/ 34571 w 542919"/>
                <a:gd name="connsiteY1" fmla="*/ 842139 h 973012"/>
                <a:gd name="connsiteX2" fmla="*/ 106961 w 542919"/>
                <a:gd name="connsiteY2" fmla="*/ 765939 h 973012"/>
                <a:gd name="connsiteX3" fmla="*/ 111533 w 542919"/>
                <a:gd name="connsiteY3" fmla="*/ 619826 h 973012"/>
                <a:gd name="connsiteX4" fmla="*/ 189257 w 542919"/>
                <a:gd name="connsiteY4" fmla="*/ 506955 h 973012"/>
                <a:gd name="connsiteX5" fmla="*/ 177826 w 542919"/>
                <a:gd name="connsiteY5" fmla="*/ 413514 h 973012"/>
                <a:gd name="connsiteX6" fmla="*/ 235548 w 542919"/>
                <a:gd name="connsiteY6" fmla="*/ 335695 h 973012"/>
                <a:gd name="connsiteX7" fmla="*/ 235548 w 542919"/>
                <a:gd name="connsiteY7" fmla="*/ 253113 h 973012"/>
                <a:gd name="connsiteX8" fmla="*/ 295746 w 542919"/>
                <a:gd name="connsiteY8" fmla="*/ 153768 h 973012"/>
                <a:gd name="connsiteX9" fmla="*/ 342133 w 542919"/>
                <a:gd name="connsiteY9" fmla="*/ 73472 h 973012"/>
                <a:gd name="connsiteX10" fmla="*/ 542920 w 542919"/>
                <a:gd name="connsiteY10" fmla="*/ 3272 h 973012"/>
                <a:gd name="connsiteX11" fmla="*/ 307367 w 542919"/>
                <a:gd name="connsiteY11" fmla="*/ 286451 h 973012"/>
                <a:gd name="connsiteX12" fmla="*/ 263551 w 542919"/>
                <a:gd name="connsiteY12" fmla="*/ 973013 h 9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2919" h="973012">
                  <a:moveTo>
                    <a:pt x="8472" y="935770"/>
                  </a:moveTo>
                  <a:cubicBezTo>
                    <a:pt x="-12292" y="907195"/>
                    <a:pt x="8472" y="866047"/>
                    <a:pt x="34571" y="842139"/>
                  </a:cubicBezTo>
                  <a:cubicBezTo>
                    <a:pt x="60669" y="818231"/>
                    <a:pt x="94483" y="798896"/>
                    <a:pt x="106961" y="765939"/>
                  </a:cubicBezTo>
                  <a:cubicBezTo>
                    <a:pt x="124296" y="719743"/>
                    <a:pt x="93530" y="665736"/>
                    <a:pt x="111533" y="619826"/>
                  </a:cubicBezTo>
                  <a:cubicBezTo>
                    <a:pt x="128582" y="576582"/>
                    <a:pt x="184494" y="553151"/>
                    <a:pt x="189257" y="506955"/>
                  </a:cubicBezTo>
                  <a:cubicBezTo>
                    <a:pt x="192495" y="475427"/>
                    <a:pt x="169445" y="444089"/>
                    <a:pt x="177826" y="413514"/>
                  </a:cubicBezTo>
                  <a:cubicBezTo>
                    <a:pt x="186208" y="382939"/>
                    <a:pt x="224594" y="366461"/>
                    <a:pt x="235548" y="335695"/>
                  </a:cubicBezTo>
                  <a:cubicBezTo>
                    <a:pt x="245073" y="309597"/>
                    <a:pt x="231643" y="280640"/>
                    <a:pt x="235548" y="253113"/>
                  </a:cubicBezTo>
                  <a:cubicBezTo>
                    <a:pt x="241263" y="214442"/>
                    <a:pt x="278315" y="188724"/>
                    <a:pt x="295746" y="153768"/>
                  </a:cubicBezTo>
                  <a:cubicBezTo>
                    <a:pt x="309529" y="126069"/>
                    <a:pt x="325016" y="99246"/>
                    <a:pt x="342133" y="73472"/>
                  </a:cubicBezTo>
                  <a:cubicBezTo>
                    <a:pt x="355754" y="54422"/>
                    <a:pt x="466910" y="-15873"/>
                    <a:pt x="542920" y="3272"/>
                  </a:cubicBezTo>
                  <a:cubicBezTo>
                    <a:pt x="511678" y="69947"/>
                    <a:pt x="325940" y="215489"/>
                    <a:pt x="307367" y="286451"/>
                  </a:cubicBezTo>
                  <a:cubicBezTo>
                    <a:pt x="249074" y="509050"/>
                    <a:pt x="256122" y="742889"/>
                    <a:pt x="263551" y="973013"/>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7" name="任意多边形: 形状 1666"/>
            <p:cNvSpPr/>
            <p:nvPr>
              <p:custDataLst>
                <p:tags r:id="rId288"/>
              </p:custDataLst>
            </p:nvPr>
          </p:nvSpPr>
          <p:spPr>
            <a:xfrm>
              <a:off x="6223825" y="3140942"/>
              <a:ext cx="512159" cy="1093455"/>
            </a:xfrm>
            <a:custGeom>
              <a:avLst/>
              <a:gdLst>
                <a:gd name="connsiteX0" fmla="*/ 0 w 512159"/>
                <a:gd name="connsiteY0" fmla="*/ 48468 h 1093455"/>
                <a:gd name="connsiteX1" fmla="*/ 88678 w 512159"/>
                <a:gd name="connsiteY1" fmla="*/ 366 h 1093455"/>
                <a:gd name="connsiteX2" fmla="*/ 189643 w 512159"/>
                <a:gd name="connsiteY2" fmla="*/ 20655 h 1093455"/>
                <a:gd name="connsiteX3" fmla="*/ 367665 w 512159"/>
                <a:gd name="connsiteY3" fmla="*/ 200296 h 1093455"/>
                <a:gd name="connsiteX4" fmla="*/ 445294 w 512159"/>
                <a:gd name="connsiteY4" fmla="*/ 444993 h 1093455"/>
                <a:gd name="connsiteX5" fmla="*/ 489204 w 512159"/>
                <a:gd name="connsiteY5" fmla="*/ 770939 h 1093455"/>
                <a:gd name="connsiteX6" fmla="*/ 512159 w 512159"/>
                <a:gd name="connsiteY6" fmla="*/ 1093455 h 109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159" h="1093455">
                  <a:moveTo>
                    <a:pt x="0" y="48468"/>
                  </a:moveTo>
                  <a:cubicBezTo>
                    <a:pt x="21184" y="20331"/>
                    <a:pt x="53540" y="2786"/>
                    <a:pt x="88678" y="366"/>
                  </a:cubicBezTo>
                  <a:cubicBezTo>
                    <a:pt x="123520" y="-1739"/>
                    <a:pt x="158315" y="5253"/>
                    <a:pt x="189643" y="20655"/>
                  </a:cubicBezTo>
                  <a:cubicBezTo>
                    <a:pt x="267748" y="56278"/>
                    <a:pt x="327850" y="124191"/>
                    <a:pt x="367665" y="200296"/>
                  </a:cubicBezTo>
                  <a:cubicBezTo>
                    <a:pt x="407480" y="276401"/>
                    <a:pt x="428625" y="360792"/>
                    <a:pt x="445294" y="444993"/>
                  </a:cubicBezTo>
                  <a:cubicBezTo>
                    <a:pt x="466706" y="552616"/>
                    <a:pt x="481374" y="661478"/>
                    <a:pt x="489204" y="770939"/>
                  </a:cubicBezTo>
                  <a:cubicBezTo>
                    <a:pt x="491585" y="803895"/>
                    <a:pt x="508254" y="1044592"/>
                    <a:pt x="512159" y="1093455"/>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8" name="任意多边形: 形状 1667"/>
            <p:cNvSpPr/>
            <p:nvPr>
              <p:custDataLst>
                <p:tags r:id="rId289"/>
              </p:custDataLst>
            </p:nvPr>
          </p:nvSpPr>
          <p:spPr>
            <a:xfrm>
              <a:off x="5972537" y="3247988"/>
              <a:ext cx="578280" cy="1143757"/>
            </a:xfrm>
            <a:custGeom>
              <a:avLst/>
              <a:gdLst>
                <a:gd name="connsiteX0" fmla="*/ 229571 w 578280"/>
                <a:gd name="connsiteY0" fmla="*/ 6667 h 1143757"/>
                <a:gd name="connsiteX1" fmla="*/ 289483 w 578280"/>
                <a:gd name="connsiteY1" fmla="*/ 0 h 1143757"/>
                <a:gd name="connsiteX2" fmla="*/ 518083 w 578280"/>
                <a:gd name="connsiteY2" fmla="*/ 92202 h 1143757"/>
                <a:gd name="connsiteX3" fmla="*/ 578281 w 578280"/>
                <a:gd name="connsiteY3" fmla="*/ 154019 h 1143757"/>
                <a:gd name="connsiteX4" fmla="*/ 576281 w 578280"/>
                <a:gd name="connsiteY4" fmla="*/ 899065 h 1143757"/>
                <a:gd name="connsiteX5" fmla="*/ 535990 w 578280"/>
                <a:gd name="connsiteY5" fmla="*/ 1033653 h 1143757"/>
                <a:gd name="connsiteX6" fmla="*/ 504462 w 578280"/>
                <a:gd name="connsiteY6" fmla="*/ 1076135 h 1143757"/>
                <a:gd name="connsiteX7" fmla="*/ 222522 w 578280"/>
                <a:gd name="connsiteY7" fmla="*/ 1058323 h 1143757"/>
                <a:gd name="connsiteX8" fmla="*/ 214521 w 578280"/>
                <a:gd name="connsiteY8" fmla="*/ 1039273 h 1143757"/>
                <a:gd name="connsiteX9" fmla="*/ 211092 w 578280"/>
                <a:gd name="connsiteY9" fmla="*/ 1022604 h 1143757"/>
                <a:gd name="connsiteX10" fmla="*/ 203853 w 578280"/>
                <a:gd name="connsiteY10" fmla="*/ 910685 h 1143757"/>
                <a:gd name="connsiteX11" fmla="*/ 198424 w 578280"/>
                <a:gd name="connsiteY11" fmla="*/ 818483 h 1143757"/>
                <a:gd name="connsiteX12" fmla="*/ 20497 w 578280"/>
                <a:gd name="connsiteY12" fmla="*/ 622554 h 1143757"/>
                <a:gd name="connsiteX13" fmla="*/ 399 w 578280"/>
                <a:gd name="connsiteY13" fmla="*/ 263938 h 1143757"/>
                <a:gd name="connsiteX14" fmla="*/ 229571 w 578280"/>
                <a:gd name="connsiteY14" fmla="*/ 6667 h 1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280" h="1143757">
                  <a:moveTo>
                    <a:pt x="229571" y="6667"/>
                  </a:moveTo>
                  <a:lnTo>
                    <a:pt x="289483" y="0"/>
                  </a:lnTo>
                  <a:lnTo>
                    <a:pt x="518083" y="92202"/>
                  </a:lnTo>
                  <a:cubicBezTo>
                    <a:pt x="551173" y="94021"/>
                    <a:pt x="577338" y="120891"/>
                    <a:pt x="578281" y="154019"/>
                  </a:cubicBezTo>
                  <a:lnTo>
                    <a:pt x="576281" y="899065"/>
                  </a:lnTo>
                  <a:cubicBezTo>
                    <a:pt x="576281" y="949643"/>
                    <a:pt x="566756" y="993362"/>
                    <a:pt x="535990" y="1033653"/>
                  </a:cubicBezTo>
                  <a:lnTo>
                    <a:pt x="504462" y="1076135"/>
                  </a:lnTo>
                  <a:cubicBezTo>
                    <a:pt x="431215" y="1172813"/>
                    <a:pt x="280529" y="1164908"/>
                    <a:pt x="222522" y="1058323"/>
                  </a:cubicBezTo>
                  <a:cubicBezTo>
                    <a:pt x="219026" y="1052351"/>
                    <a:pt x="216331" y="1045950"/>
                    <a:pt x="214521" y="1039273"/>
                  </a:cubicBezTo>
                  <a:cubicBezTo>
                    <a:pt x="213073" y="1033786"/>
                    <a:pt x="211930" y="1028224"/>
                    <a:pt x="211092" y="1022604"/>
                  </a:cubicBezTo>
                  <a:cubicBezTo>
                    <a:pt x="204777" y="985657"/>
                    <a:pt x="202348" y="948138"/>
                    <a:pt x="203853" y="910685"/>
                  </a:cubicBezTo>
                  <a:cubicBezTo>
                    <a:pt x="199757" y="844868"/>
                    <a:pt x="198424" y="817817"/>
                    <a:pt x="198424" y="818483"/>
                  </a:cubicBezTo>
                  <a:cubicBezTo>
                    <a:pt x="198424" y="819150"/>
                    <a:pt x="58406" y="802386"/>
                    <a:pt x="20497" y="622554"/>
                  </a:cubicBezTo>
                  <a:cubicBezTo>
                    <a:pt x="1447" y="533114"/>
                    <a:pt x="-1220" y="385191"/>
                    <a:pt x="399" y="263938"/>
                  </a:cubicBezTo>
                  <a:cubicBezTo>
                    <a:pt x="1256" y="154686"/>
                    <a:pt x="94887" y="6667"/>
                    <a:pt x="229571" y="6667"/>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9" name="任意多边形: 形状 1668"/>
            <p:cNvSpPr/>
            <p:nvPr>
              <p:custDataLst>
                <p:tags r:id="rId290"/>
              </p:custDataLst>
            </p:nvPr>
          </p:nvSpPr>
          <p:spPr>
            <a:xfrm>
              <a:off x="6038088" y="3586690"/>
              <a:ext cx="46481" cy="44594"/>
            </a:xfrm>
            <a:custGeom>
              <a:avLst/>
              <a:gdLst>
                <a:gd name="connsiteX0" fmla="*/ 0 w 46481"/>
                <a:gd name="connsiteY0" fmla="*/ 22201 h 44594"/>
                <a:gd name="connsiteX1" fmla="*/ 23527 w 46481"/>
                <a:gd name="connsiteY1" fmla="*/ 44584 h 44594"/>
                <a:gd name="connsiteX2" fmla="*/ 46472 w 46481"/>
                <a:gd name="connsiteY2" fmla="*/ 22972 h 44594"/>
                <a:gd name="connsiteX3" fmla="*/ 46482 w 46481"/>
                <a:gd name="connsiteY3" fmla="*/ 22391 h 44594"/>
                <a:gd name="connsiteX4" fmla="*/ 22860 w 46481"/>
                <a:gd name="connsiteY4" fmla="*/ 7 h 44594"/>
                <a:gd name="connsiteX5" fmla="*/ 9 w 46481"/>
                <a:gd name="connsiteY5" fmla="*/ 21715 h 44594"/>
                <a:gd name="connsiteX6" fmla="*/ 0 w 46481"/>
                <a:gd name="connsiteY6" fmla="*/ 22201 h 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1" h="44594">
                  <a:moveTo>
                    <a:pt x="0" y="22201"/>
                  </a:moveTo>
                  <a:cubicBezTo>
                    <a:pt x="467" y="34812"/>
                    <a:pt x="10906" y="44746"/>
                    <a:pt x="23527" y="44584"/>
                  </a:cubicBezTo>
                  <a:cubicBezTo>
                    <a:pt x="35833" y="44956"/>
                    <a:pt x="46101" y="35279"/>
                    <a:pt x="46472" y="22972"/>
                  </a:cubicBezTo>
                  <a:cubicBezTo>
                    <a:pt x="46482" y="22782"/>
                    <a:pt x="46482" y="22582"/>
                    <a:pt x="46482" y="22391"/>
                  </a:cubicBezTo>
                  <a:cubicBezTo>
                    <a:pt x="45920" y="9790"/>
                    <a:pt x="35480" y="-107"/>
                    <a:pt x="22860" y="7"/>
                  </a:cubicBezTo>
                  <a:cubicBezTo>
                    <a:pt x="10554" y="-307"/>
                    <a:pt x="324" y="9409"/>
                    <a:pt x="9" y="21715"/>
                  </a:cubicBezTo>
                  <a:cubicBezTo>
                    <a:pt x="0" y="21877"/>
                    <a:pt x="0" y="22039"/>
                    <a:pt x="0" y="2220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0" name="任意多边形: 形状 1669"/>
            <p:cNvSpPr/>
            <p:nvPr>
              <p:custDataLst>
                <p:tags r:id="rId291"/>
              </p:custDataLst>
            </p:nvPr>
          </p:nvSpPr>
          <p:spPr>
            <a:xfrm>
              <a:off x="6008629" y="3546127"/>
              <a:ext cx="92202" cy="27239"/>
            </a:xfrm>
            <a:custGeom>
              <a:avLst/>
              <a:gdLst>
                <a:gd name="connsiteX0" fmla="*/ 407 w 92202"/>
                <a:gd name="connsiteY0" fmla="*/ 26853 h 27239"/>
                <a:gd name="connsiteX1" fmla="*/ 45365 w 92202"/>
                <a:gd name="connsiteY1" fmla="*/ 14566 h 27239"/>
                <a:gd name="connsiteX2" fmla="*/ 91942 w 92202"/>
                <a:gd name="connsiteY2" fmla="*/ 21805 h 27239"/>
                <a:gd name="connsiteX3" fmla="*/ 81751 w 92202"/>
                <a:gd name="connsiteY3" fmla="*/ 9613 h 27239"/>
                <a:gd name="connsiteX4" fmla="*/ 44317 w 92202"/>
                <a:gd name="connsiteY4" fmla="*/ 88 h 27239"/>
                <a:gd name="connsiteX5" fmla="*/ 8599 w 92202"/>
                <a:gd name="connsiteY5" fmla="*/ 13614 h 27239"/>
                <a:gd name="connsiteX6" fmla="*/ 407 w 92202"/>
                <a:gd name="connsiteY6" fmla="*/ 26853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02" h="27239">
                  <a:moveTo>
                    <a:pt x="407" y="26853"/>
                  </a:moveTo>
                  <a:cubicBezTo>
                    <a:pt x="3455" y="29711"/>
                    <a:pt x="20410" y="15804"/>
                    <a:pt x="45365" y="14566"/>
                  </a:cubicBezTo>
                  <a:cubicBezTo>
                    <a:pt x="70320" y="13328"/>
                    <a:pt x="89370" y="25044"/>
                    <a:pt x="91942" y="21805"/>
                  </a:cubicBezTo>
                  <a:cubicBezTo>
                    <a:pt x="93180" y="20377"/>
                    <a:pt x="90037" y="15042"/>
                    <a:pt x="81751" y="9613"/>
                  </a:cubicBezTo>
                  <a:cubicBezTo>
                    <a:pt x="70520" y="2727"/>
                    <a:pt x="57471" y="-598"/>
                    <a:pt x="44317" y="88"/>
                  </a:cubicBezTo>
                  <a:cubicBezTo>
                    <a:pt x="31287" y="755"/>
                    <a:pt x="18800" y="5489"/>
                    <a:pt x="8599" y="13614"/>
                  </a:cubicBezTo>
                  <a:cubicBezTo>
                    <a:pt x="1645" y="19900"/>
                    <a:pt x="-1117" y="25520"/>
                    <a:pt x="407" y="2685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1" name="任意多边形: 形状 1670"/>
            <p:cNvSpPr/>
            <p:nvPr>
              <p:custDataLst>
                <p:tags r:id="rId292"/>
              </p:custDataLst>
            </p:nvPr>
          </p:nvSpPr>
          <p:spPr>
            <a:xfrm>
              <a:off x="6256170" y="3594907"/>
              <a:ext cx="91300" cy="32174"/>
            </a:xfrm>
            <a:custGeom>
              <a:avLst/>
              <a:gdLst>
                <a:gd name="connsiteX0" fmla="*/ 516 w 91300"/>
                <a:gd name="connsiteY0" fmla="*/ 31890 h 32174"/>
                <a:gd name="connsiteX1" fmla="*/ 44046 w 91300"/>
                <a:gd name="connsiteY1" fmla="*/ 15126 h 32174"/>
                <a:gd name="connsiteX2" fmla="*/ 91099 w 91300"/>
                <a:gd name="connsiteY2" fmla="*/ 17507 h 32174"/>
                <a:gd name="connsiteX3" fmla="*/ 79669 w 91300"/>
                <a:gd name="connsiteY3" fmla="*/ 6458 h 32174"/>
                <a:gd name="connsiteX4" fmla="*/ 41569 w 91300"/>
                <a:gd name="connsiteY4" fmla="*/ 838 h 32174"/>
                <a:gd name="connsiteX5" fmla="*/ 7470 w 91300"/>
                <a:gd name="connsiteY5" fmla="*/ 17888 h 32174"/>
                <a:gd name="connsiteX6" fmla="*/ 516 w 91300"/>
                <a:gd name="connsiteY6" fmla="*/ 31890 h 3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00" h="32174">
                  <a:moveTo>
                    <a:pt x="516" y="31890"/>
                  </a:moveTo>
                  <a:cubicBezTo>
                    <a:pt x="3850" y="34462"/>
                    <a:pt x="19566" y="18841"/>
                    <a:pt x="44046" y="15126"/>
                  </a:cubicBezTo>
                  <a:cubicBezTo>
                    <a:pt x="68525" y="11411"/>
                    <a:pt x="88908" y="20936"/>
                    <a:pt x="91099" y="17507"/>
                  </a:cubicBezTo>
                  <a:cubicBezTo>
                    <a:pt x="92242" y="15983"/>
                    <a:pt x="88527" y="11030"/>
                    <a:pt x="79669" y="6458"/>
                  </a:cubicBezTo>
                  <a:cubicBezTo>
                    <a:pt x="67858" y="667"/>
                    <a:pt x="54542" y="-1295"/>
                    <a:pt x="41569" y="838"/>
                  </a:cubicBezTo>
                  <a:cubicBezTo>
                    <a:pt x="28682" y="2772"/>
                    <a:pt x="16747" y="8735"/>
                    <a:pt x="7470" y="17888"/>
                  </a:cubicBezTo>
                  <a:cubicBezTo>
                    <a:pt x="707" y="24937"/>
                    <a:pt x="-1008" y="31223"/>
                    <a:pt x="516" y="3189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2" name="任意多边形: 形状 1671"/>
            <p:cNvSpPr/>
            <p:nvPr>
              <p:custDataLst>
                <p:tags r:id="rId293"/>
              </p:custDataLst>
            </p:nvPr>
          </p:nvSpPr>
          <p:spPr>
            <a:xfrm>
              <a:off x="6109258" y="3560110"/>
              <a:ext cx="65744" cy="211031"/>
            </a:xfrm>
            <a:custGeom>
              <a:avLst/>
              <a:gdLst>
                <a:gd name="connsiteX0" fmla="*/ 64370 w 65744"/>
                <a:gd name="connsiteY0" fmla="*/ 208895 h 211031"/>
                <a:gd name="connsiteX1" fmla="*/ 23413 w 65744"/>
                <a:gd name="connsiteY1" fmla="*/ 203561 h 211031"/>
                <a:gd name="connsiteX2" fmla="*/ 9601 w 65744"/>
                <a:gd name="connsiteY2" fmla="*/ 198037 h 211031"/>
                <a:gd name="connsiteX3" fmla="*/ 12935 w 65744"/>
                <a:gd name="connsiteY3" fmla="*/ 178987 h 211031"/>
                <a:gd name="connsiteX4" fmla="*/ 29318 w 65744"/>
                <a:gd name="connsiteY4" fmla="*/ 129361 h 211031"/>
                <a:gd name="connsiteX5" fmla="*/ 65418 w 65744"/>
                <a:gd name="connsiteY5" fmla="*/ 12 h 211031"/>
                <a:gd name="connsiteX6" fmla="*/ 19031 w 65744"/>
                <a:gd name="connsiteY6" fmla="*/ 126123 h 211031"/>
                <a:gd name="connsiteX7" fmla="*/ 3410 w 65744"/>
                <a:gd name="connsiteY7" fmla="*/ 176034 h 211031"/>
                <a:gd name="connsiteX8" fmla="*/ 1315 w 65744"/>
                <a:gd name="connsiteY8" fmla="*/ 201275 h 211031"/>
                <a:gd name="connsiteX9" fmla="*/ 12268 w 65744"/>
                <a:gd name="connsiteY9" fmla="*/ 210038 h 211031"/>
                <a:gd name="connsiteX10" fmla="*/ 23222 w 65744"/>
                <a:gd name="connsiteY10" fmla="*/ 210991 h 211031"/>
                <a:gd name="connsiteX11" fmla="*/ 64370 w 65744"/>
                <a:gd name="connsiteY11" fmla="*/ 208895 h 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44" h="211031">
                  <a:moveTo>
                    <a:pt x="64370" y="208895"/>
                  </a:moveTo>
                  <a:cubicBezTo>
                    <a:pt x="64370" y="207466"/>
                    <a:pt x="48749" y="205561"/>
                    <a:pt x="23413" y="203561"/>
                  </a:cubicBezTo>
                  <a:cubicBezTo>
                    <a:pt x="16936" y="203561"/>
                    <a:pt x="10840" y="202323"/>
                    <a:pt x="9601" y="198037"/>
                  </a:cubicBezTo>
                  <a:cubicBezTo>
                    <a:pt x="8697" y="191493"/>
                    <a:pt x="9859" y="184835"/>
                    <a:pt x="12935" y="178987"/>
                  </a:cubicBezTo>
                  <a:cubicBezTo>
                    <a:pt x="18079" y="163175"/>
                    <a:pt x="23603" y="146697"/>
                    <a:pt x="29318" y="129361"/>
                  </a:cubicBezTo>
                  <a:cubicBezTo>
                    <a:pt x="52083" y="58781"/>
                    <a:pt x="68275" y="964"/>
                    <a:pt x="65418" y="12"/>
                  </a:cubicBezTo>
                  <a:cubicBezTo>
                    <a:pt x="62560" y="-941"/>
                    <a:pt x="41796" y="55638"/>
                    <a:pt x="19031" y="126123"/>
                  </a:cubicBezTo>
                  <a:lnTo>
                    <a:pt x="3410" y="176034"/>
                  </a:lnTo>
                  <a:cubicBezTo>
                    <a:pt x="-247" y="183940"/>
                    <a:pt x="-990" y="192874"/>
                    <a:pt x="1315" y="201275"/>
                  </a:cubicBezTo>
                  <a:cubicBezTo>
                    <a:pt x="3439" y="205714"/>
                    <a:pt x="7468" y="208943"/>
                    <a:pt x="12268" y="210038"/>
                  </a:cubicBezTo>
                  <a:cubicBezTo>
                    <a:pt x="15859" y="210829"/>
                    <a:pt x="19546" y="211152"/>
                    <a:pt x="23222" y="210991"/>
                  </a:cubicBezTo>
                  <a:cubicBezTo>
                    <a:pt x="48654" y="210705"/>
                    <a:pt x="64370" y="210038"/>
                    <a:pt x="64370" y="20889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3" name="任意多边形: 形状 1672"/>
            <p:cNvSpPr/>
            <p:nvPr>
              <p:custDataLst>
                <p:tags r:id="rId294"/>
              </p:custDataLst>
            </p:nvPr>
          </p:nvSpPr>
          <p:spPr>
            <a:xfrm>
              <a:off x="6171247" y="3988652"/>
              <a:ext cx="239077" cy="121023"/>
            </a:xfrm>
            <a:custGeom>
              <a:avLst/>
              <a:gdLst>
                <a:gd name="connsiteX0" fmla="*/ 0 w 239077"/>
                <a:gd name="connsiteY0" fmla="*/ 76962 h 121023"/>
                <a:gd name="connsiteX1" fmla="*/ 239078 w 239077"/>
                <a:gd name="connsiteY1" fmla="*/ 0 h 121023"/>
                <a:gd name="connsiteX2" fmla="*/ 2096 w 239077"/>
                <a:gd name="connsiteY2" fmla="*/ 120682 h 121023"/>
              </a:gdLst>
              <a:ahLst/>
              <a:cxnLst>
                <a:cxn ang="0">
                  <a:pos x="connsiteX0" y="connsiteY0"/>
                </a:cxn>
                <a:cxn ang="0">
                  <a:pos x="connsiteX1" y="connsiteY1"/>
                </a:cxn>
                <a:cxn ang="0">
                  <a:pos x="connsiteX2" y="connsiteY2"/>
                </a:cxn>
              </a:cxnLst>
              <a:rect l="l" t="t" r="r" b="b"/>
              <a:pathLst>
                <a:path w="239077" h="121023">
                  <a:moveTo>
                    <a:pt x="0" y="76962"/>
                  </a:moveTo>
                  <a:cubicBezTo>
                    <a:pt x="85268" y="73885"/>
                    <a:pt x="168030" y="47254"/>
                    <a:pt x="239078" y="0"/>
                  </a:cubicBezTo>
                  <a:cubicBezTo>
                    <a:pt x="239078" y="0"/>
                    <a:pt x="184309" y="128492"/>
                    <a:pt x="2096" y="120682"/>
                  </a:cubicBezTo>
                  <a:close/>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4" name="任意多边形: 形状 1673"/>
            <p:cNvSpPr/>
            <p:nvPr>
              <p:custDataLst>
                <p:tags r:id="rId295"/>
              </p:custDataLst>
            </p:nvPr>
          </p:nvSpPr>
          <p:spPr>
            <a:xfrm>
              <a:off x="6185149" y="3809320"/>
              <a:ext cx="77457" cy="54527"/>
            </a:xfrm>
            <a:custGeom>
              <a:avLst/>
              <a:gdLst>
                <a:gd name="connsiteX0" fmla="*/ 2100 w 77457"/>
                <a:gd name="connsiteY0" fmla="*/ 19122 h 54527"/>
                <a:gd name="connsiteX1" fmla="*/ 41629 w 77457"/>
                <a:gd name="connsiteY1" fmla="*/ 72 h 54527"/>
                <a:gd name="connsiteX2" fmla="*/ 70871 w 77457"/>
                <a:gd name="connsiteY2" fmla="*/ 13883 h 54527"/>
                <a:gd name="connsiteX3" fmla="*/ 74300 w 77457"/>
                <a:gd name="connsiteY3" fmla="*/ 43601 h 54527"/>
                <a:gd name="connsiteX4" fmla="*/ 41915 w 77457"/>
                <a:gd name="connsiteY4" fmla="*/ 53126 h 54527"/>
                <a:gd name="connsiteX5" fmla="*/ 9054 w 77457"/>
                <a:gd name="connsiteY5" fmla="*/ 35600 h 54527"/>
                <a:gd name="connsiteX6" fmla="*/ 1529 w 77457"/>
                <a:gd name="connsiteY6" fmla="*/ 28551 h 54527"/>
                <a:gd name="connsiteX7" fmla="*/ 1529 w 77457"/>
                <a:gd name="connsiteY7" fmla="*/ 19026 h 5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57" h="54527">
                  <a:moveTo>
                    <a:pt x="2100" y="19122"/>
                  </a:moveTo>
                  <a:cubicBezTo>
                    <a:pt x="11121" y="6396"/>
                    <a:pt x="26056" y="-805"/>
                    <a:pt x="41629" y="72"/>
                  </a:cubicBezTo>
                  <a:cubicBezTo>
                    <a:pt x="52840" y="538"/>
                    <a:pt x="63394" y="5520"/>
                    <a:pt x="70871" y="13883"/>
                  </a:cubicBezTo>
                  <a:cubicBezTo>
                    <a:pt x="78167" y="22074"/>
                    <a:pt x="79538" y="33962"/>
                    <a:pt x="74300" y="43601"/>
                  </a:cubicBezTo>
                  <a:cubicBezTo>
                    <a:pt x="66442" y="53059"/>
                    <a:pt x="53640" y="56822"/>
                    <a:pt x="41915" y="53126"/>
                  </a:cubicBezTo>
                  <a:cubicBezTo>
                    <a:pt x="29913" y="49506"/>
                    <a:pt x="18750" y="43544"/>
                    <a:pt x="9054" y="35600"/>
                  </a:cubicBezTo>
                  <a:cubicBezTo>
                    <a:pt x="6091" y="33790"/>
                    <a:pt x="3529" y="31390"/>
                    <a:pt x="1529" y="28551"/>
                  </a:cubicBezTo>
                  <a:cubicBezTo>
                    <a:pt x="-510" y="25703"/>
                    <a:pt x="-510" y="21874"/>
                    <a:pt x="1529" y="19026"/>
                  </a:cubicBezTo>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5" name="任意多边形: 形状 1674"/>
            <p:cNvSpPr/>
            <p:nvPr>
              <p:custDataLst>
                <p:tags r:id="rId296"/>
              </p:custDataLst>
            </p:nvPr>
          </p:nvSpPr>
          <p:spPr>
            <a:xfrm>
              <a:off x="6172009" y="3782331"/>
              <a:ext cx="81074" cy="75083"/>
            </a:xfrm>
            <a:custGeom>
              <a:avLst/>
              <a:gdLst>
                <a:gd name="connsiteX0" fmla="*/ 76390 w 81074"/>
                <a:gd name="connsiteY0" fmla="*/ 9 h 75083"/>
                <a:gd name="connsiteX1" fmla="*/ 51340 w 81074"/>
                <a:gd name="connsiteY1" fmla="*/ 47634 h 75083"/>
                <a:gd name="connsiteX2" fmla="*/ 0 w 81074"/>
                <a:gd name="connsiteY2" fmla="*/ 70399 h 75083"/>
                <a:gd name="connsiteX3" fmla="*/ 19050 w 81074"/>
                <a:gd name="connsiteY3" fmla="*/ 75066 h 75083"/>
                <a:gd name="connsiteX4" fmla="*/ 62008 w 81074"/>
                <a:gd name="connsiteY4" fmla="*/ 57635 h 75083"/>
                <a:gd name="connsiteX5" fmla="*/ 81058 w 81074"/>
                <a:gd name="connsiteY5" fmla="*/ 17821 h 75083"/>
                <a:gd name="connsiteX6" fmla="*/ 76390 w 81074"/>
                <a:gd name="connsiteY6" fmla="*/ 9 h 7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74" h="75083">
                  <a:moveTo>
                    <a:pt x="76390" y="9"/>
                  </a:moveTo>
                  <a:cubicBezTo>
                    <a:pt x="72295" y="9"/>
                    <a:pt x="73628" y="27155"/>
                    <a:pt x="51340" y="47634"/>
                  </a:cubicBezTo>
                  <a:cubicBezTo>
                    <a:pt x="29051" y="68113"/>
                    <a:pt x="0" y="66684"/>
                    <a:pt x="0" y="70399"/>
                  </a:cubicBezTo>
                  <a:cubicBezTo>
                    <a:pt x="0" y="72113"/>
                    <a:pt x="6763" y="75352"/>
                    <a:pt x="19050" y="75066"/>
                  </a:cubicBezTo>
                  <a:cubicBezTo>
                    <a:pt x="34966" y="74475"/>
                    <a:pt x="50177" y="68303"/>
                    <a:pt x="62008" y="57635"/>
                  </a:cubicBezTo>
                  <a:cubicBezTo>
                    <a:pt x="73247" y="47310"/>
                    <a:pt x="80077" y="33051"/>
                    <a:pt x="81058" y="17821"/>
                  </a:cubicBezTo>
                  <a:cubicBezTo>
                    <a:pt x="81343" y="6295"/>
                    <a:pt x="78010" y="-277"/>
                    <a:pt x="76390" y="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6" name="任意多边形: 形状 1675"/>
            <p:cNvSpPr/>
            <p:nvPr>
              <p:custDataLst>
                <p:tags r:id="rId297"/>
              </p:custDataLst>
            </p:nvPr>
          </p:nvSpPr>
          <p:spPr>
            <a:xfrm>
              <a:off x="6244738" y="3516038"/>
              <a:ext cx="114352" cy="34645"/>
            </a:xfrm>
            <a:custGeom>
              <a:avLst/>
              <a:gdLst>
                <a:gd name="connsiteX0" fmla="*/ 423 w 114352"/>
                <a:gd name="connsiteY0" fmla="*/ 32655 h 34645"/>
                <a:gd name="connsiteX1" fmla="*/ 57573 w 114352"/>
                <a:gd name="connsiteY1" fmla="*/ 25987 h 34645"/>
                <a:gd name="connsiteX2" fmla="*/ 114247 w 114352"/>
                <a:gd name="connsiteY2" fmla="*/ 17700 h 34645"/>
                <a:gd name="connsiteX3" fmla="*/ 98817 w 114352"/>
                <a:gd name="connsiteY3" fmla="*/ 5127 h 34645"/>
                <a:gd name="connsiteX4" fmla="*/ 12234 w 114352"/>
                <a:gd name="connsiteY4" fmla="*/ 16462 h 34645"/>
                <a:gd name="connsiteX5" fmla="*/ 423 w 114352"/>
                <a:gd name="connsiteY5" fmla="*/ 32655 h 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52" h="34645">
                  <a:moveTo>
                    <a:pt x="423" y="32655"/>
                  </a:moveTo>
                  <a:cubicBezTo>
                    <a:pt x="4424" y="38655"/>
                    <a:pt x="27951" y="29511"/>
                    <a:pt x="57573" y="25987"/>
                  </a:cubicBezTo>
                  <a:cubicBezTo>
                    <a:pt x="87196" y="22463"/>
                    <a:pt x="111866" y="24558"/>
                    <a:pt x="114247" y="17700"/>
                  </a:cubicBezTo>
                  <a:cubicBezTo>
                    <a:pt x="115200" y="14462"/>
                    <a:pt x="109675" y="9223"/>
                    <a:pt x="98817" y="5127"/>
                  </a:cubicBezTo>
                  <a:cubicBezTo>
                    <a:pt x="69746" y="-4560"/>
                    <a:pt x="37838" y="-378"/>
                    <a:pt x="12234" y="16462"/>
                  </a:cubicBezTo>
                  <a:cubicBezTo>
                    <a:pt x="2614" y="23225"/>
                    <a:pt x="-1386" y="29702"/>
                    <a:pt x="423" y="3265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7" name="任意多边形: 形状 1676"/>
            <p:cNvSpPr/>
            <p:nvPr>
              <p:custDataLst>
                <p:tags r:id="rId298"/>
              </p:custDataLst>
            </p:nvPr>
          </p:nvSpPr>
          <p:spPr>
            <a:xfrm>
              <a:off x="6010069" y="3448407"/>
              <a:ext cx="85683" cy="30278"/>
            </a:xfrm>
            <a:custGeom>
              <a:avLst/>
              <a:gdLst>
                <a:gd name="connsiteX0" fmla="*/ 777 w 85683"/>
                <a:gd name="connsiteY0" fmla="*/ 28181 h 30278"/>
                <a:gd name="connsiteX1" fmla="*/ 43068 w 85683"/>
                <a:gd name="connsiteY1" fmla="*/ 25609 h 30278"/>
                <a:gd name="connsiteX2" fmla="*/ 85264 w 85683"/>
                <a:gd name="connsiteY2" fmla="*/ 21323 h 30278"/>
                <a:gd name="connsiteX3" fmla="*/ 75739 w 85683"/>
                <a:gd name="connsiteY3" fmla="*/ 7797 h 30278"/>
                <a:gd name="connsiteX4" fmla="*/ 40782 w 85683"/>
                <a:gd name="connsiteY4" fmla="*/ 272 h 30278"/>
                <a:gd name="connsiteX5" fmla="*/ 7635 w 85683"/>
                <a:gd name="connsiteY5" fmla="*/ 13322 h 30278"/>
                <a:gd name="connsiteX6" fmla="*/ 777 w 85683"/>
                <a:gd name="connsiteY6" fmla="*/ 28181 h 3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83" h="30278">
                  <a:moveTo>
                    <a:pt x="777" y="28181"/>
                  </a:moveTo>
                  <a:cubicBezTo>
                    <a:pt x="5444" y="33610"/>
                    <a:pt x="22399" y="26942"/>
                    <a:pt x="43068" y="25609"/>
                  </a:cubicBezTo>
                  <a:cubicBezTo>
                    <a:pt x="63738" y="24275"/>
                    <a:pt x="81168" y="27514"/>
                    <a:pt x="85264" y="21323"/>
                  </a:cubicBezTo>
                  <a:cubicBezTo>
                    <a:pt x="86883" y="18370"/>
                    <a:pt x="83835" y="12845"/>
                    <a:pt x="75739" y="7797"/>
                  </a:cubicBezTo>
                  <a:cubicBezTo>
                    <a:pt x="65147" y="1730"/>
                    <a:pt x="52936" y="-899"/>
                    <a:pt x="40782" y="272"/>
                  </a:cubicBezTo>
                  <a:cubicBezTo>
                    <a:pt x="28638" y="1044"/>
                    <a:pt x="17046" y="5606"/>
                    <a:pt x="7635" y="13322"/>
                  </a:cubicBezTo>
                  <a:cubicBezTo>
                    <a:pt x="777" y="19513"/>
                    <a:pt x="-1318" y="25323"/>
                    <a:pt x="777" y="2818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8" name="任意多边形: 形状 1677"/>
            <p:cNvSpPr/>
            <p:nvPr>
              <p:custDataLst>
                <p:tags r:id="rId299"/>
              </p:custDataLst>
            </p:nvPr>
          </p:nvSpPr>
          <p:spPr>
            <a:xfrm>
              <a:off x="6515083" y="3655777"/>
              <a:ext cx="131652" cy="190101"/>
            </a:xfrm>
            <a:custGeom>
              <a:avLst/>
              <a:gdLst>
                <a:gd name="connsiteX0" fmla="*/ 17 w 131652"/>
                <a:gd name="connsiteY0" fmla="*/ 51792 h 190101"/>
                <a:gd name="connsiteX1" fmla="*/ 26592 w 131652"/>
                <a:gd name="connsiteY1" fmla="*/ 2929 h 190101"/>
                <a:gd name="connsiteX2" fmla="*/ 131367 w 131652"/>
                <a:gd name="connsiteY2" fmla="*/ 85606 h 190101"/>
                <a:gd name="connsiteX3" fmla="*/ 12495 w 131652"/>
                <a:gd name="connsiteY3" fmla="*/ 187142 h 190101"/>
                <a:gd name="connsiteX4" fmla="*/ 17 w 131652"/>
                <a:gd name="connsiteY4" fmla="*/ 51792 h 19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 h="190101">
                  <a:moveTo>
                    <a:pt x="17" y="51792"/>
                  </a:moveTo>
                  <a:cubicBezTo>
                    <a:pt x="-555" y="38267"/>
                    <a:pt x="13447" y="5691"/>
                    <a:pt x="26592" y="2929"/>
                  </a:cubicBezTo>
                  <a:cubicBezTo>
                    <a:pt x="61929" y="-4406"/>
                    <a:pt x="126223" y="-4691"/>
                    <a:pt x="131367" y="85606"/>
                  </a:cubicBezTo>
                  <a:cubicBezTo>
                    <a:pt x="138415" y="209431"/>
                    <a:pt x="12876" y="190381"/>
                    <a:pt x="12495" y="187142"/>
                  </a:cubicBezTo>
                  <a:cubicBezTo>
                    <a:pt x="12114" y="183904"/>
                    <a:pt x="2684" y="98369"/>
                    <a:pt x="17" y="51792"/>
                  </a:cubicBezTo>
                  <a:close/>
                </a:path>
              </a:pathLst>
            </a:custGeom>
            <a:solidFill>
              <a:srgbClr val="B78876"/>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9" name="任意多边形: 形状 1678"/>
            <p:cNvSpPr/>
            <p:nvPr>
              <p:custDataLst>
                <p:tags r:id="rId300"/>
              </p:custDataLst>
            </p:nvPr>
          </p:nvSpPr>
          <p:spPr>
            <a:xfrm>
              <a:off x="6562725" y="3694942"/>
              <a:ext cx="52789" cy="108343"/>
            </a:xfrm>
            <a:custGeom>
              <a:avLst/>
              <a:gdLst>
                <a:gd name="connsiteX0" fmla="*/ 0 w 52789"/>
                <a:gd name="connsiteY0" fmla="*/ 99114 h 108343"/>
                <a:gd name="connsiteX1" fmla="*/ 6001 w 52789"/>
                <a:gd name="connsiteY1" fmla="*/ 101877 h 108343"/>
                <a:gd name="connsiteX2" fmla="*/ 22098 w 52789"/>
                <a:gd name="connsiteY2" fmla="*/ 101305 h 108343"/>
                <a:gd name="connsiteX3" fmla="*/ 44005 w 52789"/>
                <a:gd name="connsiteY3" fmla="*/ 52156 h 108343"/>
                <a:gd name="connsiteX4" fmla="*/ 36290 w 52789"/>
                <a:gd name="connsiteY4" fmla="*/ 21676 h 108343"/>
                <a:gd name="connsiteX5" fmla="*/ 19145 w 52789"/>
                <a:gd name="connsiteY5" fmla="*/ 6055 h 108343"/>
                <a:gd name="connsiteX6" fmla="*/ 6763 w 52789"/>
                <a:gd name="connsiteY6" fmla="*/ 12723 h 108343"/>
                <a:gd name="connsiteX7" fmla="*/ 5620 w 52789"/>
                <a:gd name="connsiteY7" fmla="*/ 18914 h 108343"/>
                <a:gd name="connsiteX8" fmla="*/ 3524 w 52789"/>
                <a:gd name="connsiteY8" fmla="*/ 11865 h 108343"/>
                <a:gd name="connsiteX9" fmla="*/ 8001 w 52789"/>
                <a:gd name="connsiteY9" fmla="*/ 3864 h 108343"/>
                <a:gd name="connsiteX10" fmla="*/ 19717 w 52789"/>
                <a:gd name="connsiteY10" fmla="*/ 54 h 108343"/>
                <a:gd name="connsiteX11" fmla="*/ 43244 w 52789"/>
                <a:gd name="connsiteY11" fmla="*/ 17866 h 108343"/>
                <a:gd name="connsiteX12" fmla="*/ 52769 w 52789"/>
                <a:gd name="connsiteY12" fmla="*/ 51870 h 108343"/>
                <a:gd name="connsiteX13" fmla="*/ 24194 w 52789"/>
                <a:gd name="connsiteY13" fmla="*/ 107020 h 108343"/>
                <a:gd name="connsiteX14" fmla="*/ 4286 w 52789"/>
                <a:gd name="connsiteY14" fmla="*/ 104925 h 108343"/>
                <a:gd name="connsiteX15" fmla="*/ 0 w 52789"/>
                <a:gd name="connsiteY15" fmla="*/ 99114 h 10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89" h="108343">
                  <a:moveTo>
                    <a:pt x="0" y="99114"/>
                  </a:moveTo>
                  <a:cubicBezTo>
                    <a:pt x="571" y="99114"/>
                    <a:pt x="2286" y="100448"/>
                    <a:pt x="6001" y="101877"/>
                  </a:cubicBezTo>
                  <a:cubicBezTo>
                    <a:pt x="11230" y="103820"/>
                    <a:pt x="17021" y="103610"/>
                    <a:pt x="22098" y="101305"/>
                  </a:cubicBezTo>
                  <a:cubicBezTo>
                    <a:pt x="34862" y="95781"/>
                    <a:pt x="44672" y="74445"/>
                    <a:pt x="44005" y="52156"/>
                  </a:cubicBezTo>
                  <a:cubicBezTo>
                    <a:pt x="43748" y="41545"/>
                    <a:pt x="41110" y="31134"/>
                    <a:pt x="36290" y="21676"/>
                  </a:cubicBezTo>
                  <a:cubicBezTo>
                    <a:pt x="33461" y="13989"/>
                    <a:pt x="27061" y="8160"/>
                    <a:pt x="19145" y="6055"/>
                  </a:cubicBezTo>
                  <a:cubicBezTo>
                    <a:pt x="13954" y="5026"/>
                    <a:pt x="8763" y="7817"/>
                    <a:pt x="6763" y="12723"/>
                  </a:cubicBezTo>
                  <a:cubicBezTo>
                    <a:pt x="5334" y="16247"/>
                    <a:pt x="6287" y="18723"/>
                    <a:pt x="5620" y="18914"/>
                  </a:cubicBezTo>
                  <a:cubicBezTo>
                    <a:pt x="4953" y="19104"/>
                    <a:pt x="2857" y="17009"/>
                    <a:pt x="3524" y="11865"/>
                  </a:cubicBezTo>
                  <a:cubicBezTo>
                    <a:pt x="4020" y="8751"/>
                    <a:pt x="5601" y="5912"/>
                    <a:pt x="8001" y="3864"/>
                  </a:cubicBezTo>
                  <a:cubicBezTo>
                    <a:pt x="11239" y="1074"/>
                    <a:pt x="15459" y="-298"/>
                    <a:pt x="19717" y="54"/>
                  </a:cubicBezTo>
                  <a:cubicBezTo>
                    <a:pt x="30118" y="1512"/>
                    <a:pt x="39014" y="8255"/>
                    <a:pt x="43244" y="17866"/>
                  </a:cubicBezTo>
                  <a:cubicBezTo>
                    <a:pt x="49111" y="28267"/>
                    <a:pt x="52378" y="39936"/>
                    <a:pt x="52769" y="51870"/>
                  </a:cubicBezTo>
                  <a:cubicBezTo>
                    <a:pt x="53340" y="76826"/>
                    <a:pt x="41910" y="100829"/>
                    <a:pt x="24194" y="107020"/>
                  </a:cubicBezTo>
                  <a:cubicBezTo>
                    <a:pt x="17583" y="109344"/>
                    <a:pt x="10268" y="108582"/>
                    <a:pt x="4286" y="104925"/>
                  </a:cubicBezTo>
                  <a:cubicBezTo>
                    <a:pt x="667" y="102067"/>
                    <a:pt x="0" y="99305"/>
                    <a:pt x="0" y="99114"/>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0" name="任意多边形: 形状 1679"/>
            <p:cNvSpPr/>
            <p:nvPr>
              <p:custDataLst>
                <p:tags r:id="rId301"/>
              </p:custDataLst>
            </p:nvPr>
          </p:nvSpPr>
          <p:spPr>
            <a:xfrm>
              <a:off x="6276975" y="3214907"/>
              <a:ext cx="304722" cy="406366"/>
            </a:xfrm>
            <a:custGeom>
              <a:avLst/>
              <a:gdLst>
                <a:gd name="connsiteX0" fmla="*/ 0 w 304722"/>
                <a:gd name="connsiteY0" fmla="*/ 23175 h 406366"/>
                <a:gd name="connsiteX1" fmla="*/ 280702 w 304722"/>
                <a:gd name="connsiteY1" fmla="*/ 406366 h 406366"/>
                <a:gd name="connsiteX2" fmla="*/ 300799 w 304722"/>
                <a:gd name="connsiteY2" fmla="*/ 193673 h 406366"/>
                <a:gd name="connsiteX3" fmla="*/ 208693 w 304722"/>
                <a:gd name="connsiteY3" fmla="*/ 35463 h 406366"/>
                <a:gd name="connsiteX4" fmla="*/ 12478 w 304722"/>
                <a:gd name="connsiteY4" fmla="*/ 13174 h 40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2" h="406366">
                  <a:moveTo>
                    <a:pt x="0" y="23175"/>
                  </a:moveTo>
                  <a:cubicBezTo>
                    <a:pt x="90488" y="146334"/>
                    <a:pt x="186976" y="285684"/>
                    <a:pt x="280702" y="406366"/>
                  </a:cubicBezTo>
                  <a:cubicBezTo>
                    <a:pt x="296894" y="346073"/>
                    <a:pt x="312134" y="255109"/>
                    <a:pt x="300799" y="193673"/>
                  </a:cubicBezTo>
                  <a:cubicBezTo>
                    <a:pt x="289465" y="132237"/>
                    <a:pt x="258413" y="73277"/>
                    <a:pt x="208693" y="35463"/>
                  </a:cubicBezTo>
                  <a:cubicBezTo>
                    <a:pt x="158972" y="-2352"/>
                    <a:pt x="70390" y="-10162"/>
                    <a:pt x="12478" y="13174"/>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1" name="任意多边形: 形状 1680"/>
            <p:cNvSpPr/>
            <p:nvPr>
              <p:custDataLst>
                <p:tags r:id="rId302"/>
              </p:custDataLst>
            </p:nvPr>
          </p:nvSpPr>
          <p:spPr>
            <a:xfrm>
              <a:off x="6009070" y="3539229"/>
              <a:ext cx="91922" cy="22209"/>
            </a:xfrm>
            <a:custGeom>
              <a:avLst/>
              <a:gdLst>
                <a:gd name="connsiteX0" fmla="*/ 91882 w 91922"/>
                <a:gd name="connsiteY0" fmla="*/ 19179 h 22209"/>
                <a:gd name="connsiteX1" fmla="*/ 78642 w 91922"/>
                <a:gd name="connsiteY1" fmla="*/ 12797 h 22209"/>
                <a:gd name="connsiteX2" fmla="*/ 45495 w 91922"/>
                <a:gd name="connsiteY2" fmla="*/ 5939 h 22209"/>
                <a:gd name="connsiteX3" fmla="*/ 12825 w 91922"/>
                <a:gd name="connsiteY3" fmla="*/ 14892 h 22209"/>
                <a:gd name="connsiteX4" fmla="*/ 61 w 91922"/>
                <a:gd name="connsiteY4" fmla="*/ 22131 h 22209"/>
                <a:gd name="connsiteX5" fmla="*/ 10634 w 91922"/>
                <a:gd name="connsiteY5" fmla="*/ 11368 h 22209"/>
                <a:gd name="connsiteX6" fmla="*/ 80643 w 91922"/>
                <a:gd name="connsiteY6" fmla="*/ 9082 h 22209"/>
                <a:gd name="connsiteX7" fmla="*/ 91882 w 91922"/>
                <a:gd name="connsiteY7" fmla="*/ 19179 h 2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2" h="22209">
                  <a:moveTo>
                    <a:pt x="91882" y="19179"/>
                  </a:moveTo>
                  <a:cubicBezTo>
                    <a:pt x="91311" y="19846"/>
                    <a:pt x="86739" y="16512"/>
                    <a:pt x="78642" y="12797"/>
                  </a:cubicBezTo>
                  <a:cubicBezTo>
                    <a:pt x="68279" y="7968"/>
                    <a:pt x="56925" y="5615"/>
                    <a:pt x="45495" y="5939"/>
                  </a:cubicBezTo>
                  <a:cubicBezTo>
                    <a:pt x="34065" y="6368"/>
                    <a:pt x="22883" y="9435"/>
                    <a:pt x="12825" y="14892"/>
                  </a:cubicBezTo>
                  <a:cubicBezTo>
                    <a:pt x="5014" y="19084"/>
                    <a:pt x="633" y="22798"/>
                    <a:pt x="61" y="22131"/>
                  </a:cubicBezTo>
                  <a:cubicBezTo>
                    <a:pt x="-510" y="21465"/>
                    <a:pt x="2919" y="16797"/>
                    <a:pt x="10634" y="11368"/>
                  </a:cubicBezTo>
                  <a:cubicBezTo>
                    <a:pt x="31551" y="-2919"/>
                    <a:pt x="58840" y="-3805"/>
                    <a:pt x="80643" y="9082"/>
                  </a:cubicBezTo>
                  <a:cubicBezTo>
                    <a:pt x="88644" y="14035"/>
                    <a:pt x="92358" y="18702"/>
                    <a:pt x="91882" y="19179"/>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2" name="任意多边形: 形状 1681"/>
            <p:cNvSpPr/>
            <p:nvPr>
              <p:custDataLst>
                <p:tags r:id="rId303"/>
              </p:custDataLst>
            </p:nvPr>
          </p:nvSpPr>
          <p:spPr>
            <a:xfrm>
              <a:off x="6251648" y="3643290"/>
              <a:ext cx="120005" cy="41037"/>
            </a:xfrm>
            <a:custGeom>
              <a:avLst/>
              <a:gdLst>
                <a:gd name="connsiteX0" fmla="*/ 120005 w 120005"/>
                <a:gd name="connsiteY0" fmla="*/ 41038 h 41037"/>
                <a:gd name="connsiteX1" fmla="*/ 106099 w 120005"/>
                <a:gd name="connsiteY1" fmla="*/ 25893 h 41037"/>
                <a:gd name="connsiteX2" fmla="*/ 16659 w 120005"/>
                <a:gd name="connsiteY2" fmla="*/ 17321 h 41037"/>
                <a:gd name="connsiteX3" fmla="*/ 86 w 120005"/>
                <a:gd name="connsiteY3" fmla="*/ 29417 h 41037"/>
                <a:gd name="connsiteX4" fmla="*/ 14278 w 120005"/>
                <a:gd name="connsiteY4" fmla="*/ 13796 h 41037"/>
                <a:gd name="connsiteX5" fmla="*/ 63427 w 120005"/>
                <a:gd name="connsiteY5" fmla="*/ 271 h 41037"/>
                <a:gd name="connsiteX6" fmla="*/ 109052 w 120005"/>
                <a:gd name="connsiteY6" fmla="*/ 22940 h 41037"/>
                <a:gd name="connsiteX7" fmla="*/ 120005 w 120005"/>
                <a:gd name="connsiteY7" fmla="*/ 41038 h 4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05" h="41037">
                  <a:moveTo>
                    <a:pt x="120005" y="41038"/>
                  </a:moveTo>
                  <a:cubicBezTo>
                    <a:pt x="119148" y="41038"/>
                    <a:pt x="115338" y="34466"/>
                    <a:pt x="106099" y="25893"/>
                  </a:cubicBezTo>
                  <a:cubicBezTo>
                    <a:pt x="81867" y="2671"/>
                    <a:pt x="44863" y="-872"/>
                    <a:pt x="16659" y="17321"/>
                  </a:cubicBezTo>
                  <a:cubicBezTo>
                    <a:pt x="5896" y="23893"/>
                    <a:pt x="848" y="30084"/>
                    <a:pt x="86" y="29417"/>
                  </a:cubicBezTo>
                  <a:cubicBezTo>
                    <a:pt x="-676" y="28751"/>
                    <a:pt x="3610" y="21797"/>
                    <a:pt x="14278" y="13796"/>
                  </a:cubicBezTo>
                  <a:cubicBezTo>
                    <a:pt x="28518" y="3566"/>
                    <a:pt x="45958" y="-1234"/>
                    <a:pt x="63427" y="271"/>
                  </a:cubicBezTo>
                  <a:cubicBezTo>
                    <a:pt x="80877" y="2071"/>
                    <a:pt x="97079" y="10129"/>
                    <a:pt x="109052" y="22940"/>
                  </a:cubicBezTo>
                  <a:cubicBezTo>
                    <a:pt x="114338" y="27817"/>
                    <a:pt x="118138" y="34094"/>
                    <a:pt x="120005" y="41038"/>
                  </a:cubicBezTo>
                  <a:close/>
                </a:path>
              </a:pathLst>
            </a:custGeom>
            <a:solidFill>
              <a:srgbClr val="AA655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3" name="任意多边形: 形状 1682"/>
            <p:cNvSpPr/>
            <p:nvPr>
              <p:custDataLst>
                <p:tags r:id="rId304"/>
              </p:custDataLst>
            </p:nvPr>
          </p:nvSpPr>
          <p:spPr>
            <a:xfrm>
              <a:off x="6203107" y="3236726"/>
              <a:ext cx="535258" cy="1009577"/>
            </a:xfrm>
            <a:custGeom>
              <a:avLst/>
              <a:gdLst>
                <a:gd name="connsiteX0" fmla="*/ 359618 w 535258"/>
                <a:gd name="connsiteY0" fmla="*/ 913851 h 1009577"/>
                <a:gd name="connsiteX1" fmla="*/ 361999 w 535258"/>
                <a:gd name="connsiteY1" fmla="*/ 808219 h 1009577"/>
                <a:gd name="connsiteX2" fmla="*/ 384097 w 535258"/>
                <a:gd name="connsiteY2" fmla="*/ 689442 h 1009577"/>
                <a:gd name="connsiteX3" fmla="*/ 391336 w 535258"/>
                <a:gd name="connsiteY3" fmla="*/ 557426 h 1009577"/>
                <a:gd name="connsiteX4" fmla="*/ 373144 w 535258"/>
                <a:gd name="connsiteY4" fmla="*/ 411407 h 1009577"/>
                <a:gd name="connsiteX5" fmla="*/ 353046 w 535258"/>
                <a:gd name="connsiteY5" fmla="*/ 342923 h 1009577"/>
                <a:gd name="connsiteX6" fmla="*/ 322852 w 535258"/>
                <a:gd name="connsiteY6" fmla="*/ 279772 h 1009577"/>
                <a:gd name="connsiteX7" fmla="*/ 248938 w 535258"/>
                <a:gd name="connsiteY7" fmla="*/ 179855 h 1009577"/>
                <a:gd name="connsiteX8" fmla="*/ 179405 w 535258"/>
                <a:gd name="connsiteY8" fmla="*/ 104607 h 1009577"/>
                <a:gd name="connsiteX9" fmla="*/ 171785 w 535258"/>
                <a:gd name="connsiteY9" fmla="*/ 96320 h 1009577"/>
                <a:gd name="connsiteX10" fmla="*/ 164927 w 535258"/>
                <a:gd name="connsiteY10" fmla="*/ 88700 h 1009577"/>
                <a:gd name="connsiteX11" fmla="*/ 151211 w 535258"/>
                <a:gd name="connsiteY11" fmla="*/ 72222 h 1009577"/>
                <a:gd name="connsiteX12" fmla="*/ 121779 w 535258"/>
                <a:gd name="connsiteY12" fmla="*/ 40599 h 1009577"/>
                <a:gd name="connsiteX13" fmla="*/ 104824 w 535258"/>
                <a:gd name="connsiteY13" fmla="*/ 27264 h 1009577"/>
                <a:gd name="connsiteX14" fmla="*/ 95966 w 535258"/>
                <a:gd name="connsiteY14" fmla="*/ 22025 h 1009577"/>
                <a:gd name="connsiteX15" fmla="*/ 88441 w 535258"/>
                <a:gd name="connsiteY15" fmla="*/ 18215 h 1009577"/>
                <a:gd name="connsiteX16" fmla="*/ 59866 w 535258"/>
                <a:gd name="connsiteY16" fmla="*/ 5928 h 1009577"/>
                <a:gd name="connsiteX17" fmla="*/ 14527 w 535258"/>
                <a:gd name="connsiteY17" fmla="*/ 1070 h 1009577"/>
                <a:gd name="connsiteX18" fmla="*/ 49 w 535258"/>
                <a:gd name="connsiteY18" fmla="*/ 10595 h 1009577"/>
                <a:gd name="connsiteX19" fmla="*/ 13670 w 535258"/>
                <a:gd name="connsiteY19" fmla="*/ 18501 h 1009577"/>
                <a:gd name="connsiteX20" fmla="*/ 44912 w 535258"/>
                <a:gd name="connsiteY20" fmla="*/ 36218 h 1009577"/>
                <a:gd name="connsiteX21" fmla="*/ 66343 w 535258"/>
                <a:gd name="connsiteY21" fmla="*/ 52981 h 1009577"/>
                <a:gd name="connsiteX22" fmla="*/ 72439 w 535258"/>
                <a:gd name="connsiteY22" fmla="*/ 58030 h 1009577"/>
                <a:gd name="connsiteX23" fmla="*/ 77392 w 535258"/>
                <a:gd name="connsiteY23" fmla="*/ 62697 h 1009577"/>
                <a:gd name="connsiteX24" fmla="*/ 86917 w 535258"/>
                <a:gd name="connsiteY24" fmla="*/ 73746 h 1009577"/>
                <a:gd name="connsiteX25" fmla="*/ 106920 w 535258"/>
                <a:gd name="connsiteY25" fmla="*/ 104417 h 1009577"/>
                <a:gd name="connsiteX26" fmla="*/ 118445 w 535258"/>
                <a:gd name="connsiteY26" fmla="*/ 123467 h 1009577"/>
                <a:gd name="connsiteX27" fmla="*/ 125398 w 535258"/>
                <a:gd name="connsiteY27" fmla="*/ 133754 h 1009577"/>
                <a:gd name="connsiteX28" fmla="*/ 132256 w 535258"/>
                <a:gd name="connsiteY28" fmla="*/ 143279 h 1009577"/>
                <a:gd name="connsiteX29" fmla="*/ 193597 w 535258"/>
                <a:gd name="connsiteY29" fmla="*/ 225194 h 1009577"/>
                <a:gd name="connsiteX30" fmla="*/ 253414 w 535258"/>
                <a:gd name="connsiteY30" fmla="*/ 317872 h 1009577"/>
                <a:gd name="connsiteX31" fmla="*/ 275512 w 535258"/>
                <a:gd name="connsiteY31" fmla="*/ 370259 h 1009577"/>
                <a:gd name="connsiteX32" fmla="*/ 290752 w 535258"/>
                <a:gd name="connsiteY32" fmla="*/ 429219 h 1009577"/>
                <a:gd name="connsiteX33" fmla="*/ 305230 w 535258"/>
                <a:gd name="connsiteY33" fmla="*/ 559235 h 1009577"/>
                <a:gd name="connsiteX34" fmla="*/ 299991 w 535258"/>
                <a:gd name="connsiteY34" fmla="*/ 678584 h 1009577"/>
                <a:gd name="connsiteX35" fmla="*/ 282751 w 535258"/>
                <a:gd name="connsiteY35" fmla="*/ 792884 h 1009577"/>
                <a:gd name="connsiteX36" fmla="*/ 272369 w 535258"/>
                <a:gd name="connsiteY36" fmla="*/ 907184 h 1009577"/>
                <a:gd name="connsiteX37" fmla="*/ 281894 w 535258"/>
                <a:gd name="connsiteY37" fmla="*/ 977478 h 1009577"/>
                <a:gd name="connsiteX38" fmla="*/ 535259 w 535258"/>
                <a:gd name="connsiteY38" fmla="*/ 1009577 h 1009577"/>
                <a:gd name="connsiteX39" fmla="*/ 359618 w 535258"/>
                <a:gd name="connsiteY39" fmla="*/ 913851 h 100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5258" h="1009577">
                  <a:moveTo>
                    <a:pt x="359618" y="913851"/>
                  </a:moveTo>
                  <a:cubicBezTo>
                    <a:pt x="361809" y="882609"/>
                    <a:pt x="354474" y="844700"/>
                    <a:pt x="361999" y="808219"/>
                  </a:cubicBezTo>
                  <a:cubicBezTo>
                    <a:pt x="369524" y="771738"/>
                    <a:pt x="378478" y="732019"/>
                    <a:pt x="384097" y="689442"/>
                  </a:cubicBezTo>
                  <a:cubicBezTo>
                    <a:pt x="390012" y="645694"/>
                    <a:pt x="392432" y="601555"/>
                    <a:pt x="391336" y="557426"/>
                  </a:cubicBezTo>
                  <a:cubicBezTo>
                    <a:pt x="390193" y="508267"/>
                    <a:pt x="384097" y="459347"/>
                    <a:pt x="373144" y="411407"/>
                  </a:cubicBezTo>
                  <a:cubicBezTo>
                    <a:pt x="367800" y="388204"/>
                    <a:pt x="361094" y="365335"/>
                    <a:pt x="353046" y="342923"/>
                  </a:cubicBezTo>
                  <a:cubicBezTo>
                    <a:pt x="344759" y="321072"/>
                    <a:pt x="334653" y="299946"/>
                    <a:pt x="322852" y="279772"/>
                  </a:cubicBezTo>
                  <a:cubicBezTo>
                    <a:pt x="301649" y="244053"/>
                    <a:pt x="276884" y="210573"/>
                    <a:pt x="248938" y="179855"/>
                  </a:cubicBezTo>
                  <a:cubicBezTo>
                    <a:pt x="223887" y="151280"/>
                    <a:pt x="200265" y="127181"/>
                    <a:pt x="179405" y="104607"/>
                  </a:cubicBezTo>
                  <a:lnTo>
                    <a:pt x="171785" y="96320"/>
                  </a:lnTo>
                  <a:cubicBezTo>
                    <a:pt x="169499" y="93939"/>
                    <a:pt x="167213" y="91272"/>
                    <a:pt x="164927" y="88700"/>
                  </a:cubicBezTo>
                  <a:lnTo>
                    <a:pt x="151211" y="72222"/>
                  </a:lnTo>
                  <a:cubicBezTo>
                    <a:pt x="142124" y="61030"/>
                    <a:pt x="132294" y="50457"/>
                    <a:pt x="121779" y="40599"/>
                  </a:cubicBezTo>
                  <a:cubicBezTo>
                    <a:pt x="116464" y="35741"/>
                    <a:pt x="110797" y="31284"/>
                    <a:pt x="104824" y="27264"/>
                  </a:cubicBezTo>
                  <a:cubicBezTo>
                    <a:pt x="101967" y="25454"/>
                    <a:pt x="98252" y="23168"/>
                    <a:pt x="95966" y="22025"/>
                  </a:cubicBezTo>
                  <a:lnTo>
                    <a:pt x="88441" y="18215"/>
                  </a:lnTo>
                  <a:cubicBezTo>
                    <a:pt x="79202" y="13481"/>
                    <a:pt x="69658" y="9386"/>
                    <a:pt x="59866" y="5928"/>
                  </a:cubicBezTo>
                  <a:cubicBezTo>
                    <a:pt x="45445" y="337"/>
                    <a:pt x="29805" y="-1339"/>
                    <a:pt x="14527" y="1070"/>
                  </a:cubicBezTo>
                  <a:cubicBezTo>
                    <a:pt x="3859" y="3547"/>
                    <a:pt x="-522" y="7928"/>
                    <a:pt x="49" y="10595"/>
                  </a:cubicBezTo>
                  <a:cubicBezTo>
                    <a:pt x="621" y="13262"/>
                    <a:pt x="5859" y="15358"/>
                    <a:pt x="13670" y="18501"/>
                  </a:cubicBezTo>
                  <a:cubicBezTo>
                    <a:pt x="24767" y="23111"/>
                    <a:pt x="35254" y="29064"/>
                    <a:pt x="44912" y="36218"/>
                  </a:cubicBezTo>
                  <a:cubicBezTo>
                    <a:pt x="51389" y="40885"/>
                    <a:pt x="58533" y="46409"/>
                    <a:pt x="66343" y="52981"/>
                  </a:cubicBezTo>
                  <a:lnTo>
                    <a:pt x="72439" y="58030"/>
                  </a:lnTo>
                  <a:cubicBezTo>
                    <a:pt x="74201" y="59468"/>
                    <a:pt x="75849" y="61030"/>
                    <a:pt x="77392" y="62697"/>
                  </a:cubicBezTo>
                  <a:cubicBezTo>
                    <a:pt x="80821" y="66155"/>
                    <a:pt x="84003" y="69850"/>
                    <a:pt x="86917" y="73746"/>
                  </a:cubicBezTo>
                  <a:cubicBezTo>
                    <a:pt x="93299" y="82223"/>
                    <a:pt x="99776" y="92796"/>
                    <a:pt x="106920" y="104417"/>
                  </a:cubicBezTo>
                  <a:cubicBezTo>
                    <a:pt x="110444" y="110322"/>
                    <a:pt x="114254" y="116609"/>
                    <a:pt x="118445" y="123467"/>
                  </a:cubicBezTo>
                  <a:cubicBezTo>
                    <a:pt x="120636" y="126800"/>
                    <a:pt x="122827" y="130229"/>
                    <a:pt x="125398" y="133754"/>
                  </a:cubicBezTo>
                  <a:lnTo>
                    <a:pt x="132256" y="143279"/>
                  </a:lnTo>
                  <a:cubicBezTo>
                    <a:pt x="150830" y="169282"/>
                    <a:pt x="172166" y="196523"/>
                    <a:pt x="193597" y="225194"/>
                  </a:cubicBezTo>
                  <a:cubicBezTo>
                    <a:pt x="216086" y="254359"/>
                    <a:pt x="236098" y="285363"/>
                    <a:pt x="253414" y="317872"/>
                  </a:cubicBezTo>
                  <a:cubicBezTo>
                    <a:pt x="262111" y="334741"/>
                    <a:pt x="269502" y="352257"/>
                    <a:pt x="275512" y="370259"/>
                  </a:cubicBezTo>
                  <a:cubicBezTo>
                    <a:pt x="281580" y="389643"/>
                    <a:pt x="286666" y="409321"/>
                    <a:pt x="290752" y="429219"/>
                  </a:cubicBezTo>
                  <a:cubicBezTo>
                    <a:pt x="299353" y="472053"/>
                    <a:pt x="304192" y="515554"/>
                    <a:pt x="305230" y="559235"/>
                  </a:cubicBezTo>
                  <a:cubicBezTo>
                    <a:pt x="306240" y="599088"/>
                    <a:pt x="304487" y="638969"/>
                    <a:pt x="299991" y="678584"/>
                  </a:cubicBezTo>
                  <a:cubicBezTo>
                    <a:pt x="295896" y="716684"/>
                    <a:pt x="288752" y="754784"/>
                    <a:pt x="282751" y="792884"/>
                  </a:cubicBezTo>
                  <a:cubicBezTo>
                    <a:pt x="276246" y="830641"/>
                    <a:pt x="272769" y="868865"/>
                    <a:pt x="272369" y="907184"/>
                  </a:cubicBezTo>
                  <a:cubicBezTo>
                    <a:pt x="272940" y="944807"/>
                    <a:pt x="269512" y="945283"/>
                    <a:pt x="281894" y="977478"/>
                  </a:cubicBezTo>
                  <a:lnTo>
                    <a:pt x="535259" y="1009577"/>
                  </a:lnTo>
                  <a:cubicBezTo>
                    <a:pt x="528115" y="985193"/>
                    <a:pt x="357999" y="944998"/>
                    <a:pt x="359618" y="91385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4" name="任意多边形: 形状 1683"/>
            <p:cNvSpPr/>
            <p:nvPr>
              <p:custDataLst>
                <p:tags r:id="rId305"/>
              </p:custDataLst>
            </p:nvPr>
          </p:nvSpPr>
          <p:spPr>
            <a:xfrm>
              <a:off x="6192134" y="3230462"/>
              <a:ext cx="323632" cy="133373"/>
            </a:xfrm>
            <a:custGeom>
              <a:avLst/>
              <a:gdLst>
                <a:gd name="connsiteX0" fmla="*/ 6164 w 323632"/>
                <a:gd name="connsiteY0" fmla="*/ 6477 h 133373"/>
                <a:gd name="connsiteX1" fmla="*/ 323632 w 323632"/>
                <a:gd name="connsiteY1" fmla="*/ 0 h 133373"/>
                <a:gd name="connsiteX2" fmla="*/ 286008 w 323632"/>
                <a:gd name="connsiteY2" fmla="*/ 71723 h 133373"/>
                <a:gd name="connsiteX3" fmla="*/ 220667 w 323632"/>
                <a:gd name="connsiteY3" fmla="*/ 125635 h 133373"/>
                <a:gd name="connsiteX4" fmla="*/ 128656 w 323632"/>
                <a:gd name="connsiteY4" fmla="*/ 129540 h 133373"/>
                <a:gd name="connsiteX5" fmla="*/ 83888 w 323632"/>
                <a:gd name="connsiteY5" fmla="*/ 119253 h 133373"/>
                <a:gd name="connsiteX6" fmla="*/ 43978 w 323632"/>
                <a:gd name="connsiteY6" fmla="*/ 89249 h 133373"/>
                <a:gd name="connsiteX7" fmla="*/ 449 w 323632"/>
                <a:gd name="connsiteY7" fmla="*/ 9620 h 1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632" h="133373">
                  <a:moveTo>
                    <a:pt x="6164" y="6477"/>
                  </a:moveTo>
                  <a:cubicBezTo>
                    <a:pt x="100462" y="60388"/>
                    <a:pt x="242670" y="72295"/>
                    <a:pt x="323632" y="0"/>
                  </a:cubicBezTo>
                  <a:cubicBezTo>
                    <a:pt x="323632" y="27622"/>
                    <a:pt x="304582" y="50959"/>
                    <a:pt x="286008" y="71723"/>
                  </a:cubicBezTo>
                  <a:cubicBezTo>
                    <a:pt x="267435" y="92488"/>
                    <a:pt x="247147" y="115062"/>
                    <a:pt x="220667" y="125635"/>
                  </a:cubicBezTo>
                  <a:cubicBezTo>
                    <a:pt x="192092" y="137160"/>
                    <a:pt x="159421" y="133445"/>
                    <a:pt x="128656" y="129540"/>
                  </a:cubicBezTo>
                  <a:cubicBezTo>
                    <a:pt x="113311" y="128349"/>
                    <a:pt x="98223" y="124882"/>
                    <a:pt x="83888" y="119253"/>
                  </a:cubicBezTo>
                  <a:cubicBezTo>
                    <a:pt x="69077" y="111433"/>
                    <a:pt x="55608" y="101308"/>
                    <a:pt x="43978" y="89249"/>
                  </a:cubicBezTo>
                  <a:cubicBezTo>
                    <a:pt x="21023" y="67723"/>
                    <a:pt x="-3647" y="40862"/>
                    <a:pt x="449" y="9620"/>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5" name="任意多边形: 形状 1684"/>
            <p:cNvSpPr/>
            <p:nvPr>
              <p:custDataLst>
                <p:tags r:id="rId306"/>
              </p:custDataLst>
            </p:nvPr>
          </p:nvSpPr>
          <p:spPr>
            <a:xfrm>
              <a:off x="6198393" y="3261228"/>
              <a:ext cx="227171" cy="95250"/>
            </a:xfrm>
            <a:custGeom>
              <a:avLst/>
              <a:gdLst>
                <a:gd name="connsiteX0" fmla="*/ 227171 w 227171"/>
                <a:gd name="connsiteY0" fmla="*/ 38005 h 95250"/>
                <a:gd name="connsiteX1" fmla="*/ 219932 w 227171"/>
                <a:gd name="connsiteY1" fmla="*/ 46672 h 95250"/>
                <a:gd name="connsiteX2" fmla="*/ 196787 w 227171"/>
                <a:gd name="connsiteY2" fmla="*/ 66866 h 95250"/>
                <a:gd name="connsiteX3" fmla="*/ 157258 w 227171"/>
                <a:gd name="connsiteY3" fmla="*/ 89916 h 95250"/>
                <a:gd name="connsiteX4" fmla="*/ 130302 w 227171"/>
                <a:gd name="connsiteY4" fmla="*/ 95250 h 95250"/>
                <a:gd name="connsiteX5" fmla="*/ 101727 w 227171"/>
                <a:gd name="connsiteY5" fmla="*/ 91059 h 95250"/>
                <a:gd name="connsiteX6" fmla="*/ 50006 w 227171"/>
                <a:gd name="connsiteY6" fmla="*/ 69628 h 95250"/>
                <a:gd name="connsiteX7" fmla="*/ 16478 w 227171"/>
                <a:gd name="connsiteY7" fmla="*/ 38481 h 95250"/>
                <a:gd name="connsiteX8" fmla="*/ 2286 w 227171"/>
                <a:gd name="connsiteY8" fmla="*/ 11049 h 95250"/>
                <a:gd name="connsiteX9" fmla="*/ 0 w 227171"/>
                <a:gd name="connsiteY9" fmla="*/ 0 h 95250"/>
                <a:gd name="connsiteX10" fmla="*/ 19050 w 227171"/>
                <a:gd name="connsiteY10" fmla="*/ 36385 h 95250"/>
                <a:gd name="connsiteX11" fmla="*/ 52197 w 227171"/>
                <a:gd name="connsiteY11" fmla="*/ 65722 h 95250"/>
                <a:gd name="connsiteX12" fmla="*/ 102775 w 227171"/>
                <a:gd name="connsiteY12" fmla="*/ 86201 h 95250"/>
                <a:gd name="connsiteX13" fmla="*/ 130493 w 227171"/>
                <a:gd name="connsiteY13" fmla="*/ 90392 h 95250"/>
                <a:gd name="connsiteX14" fmla="*/ 155829 w 227171"/>
                <a:gd name="connsiteY14" fmla="*/ 85630 h 95250"/>
                <a:gd name="connsiteX15" fmla="*/ 194977 w 227171"/>
                <a:gd name="connsiteY15" fmla="*/ 64008 h 95250"/>
                <a:gd name="connsiteX16" fmla="*/ 227171 w 227171"/>
                <a:gd name="connsiteY16" fmla="*/ 380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171" h="95250">
                  <a:moveTo>
                    <a:pt x="227171" y="38005"/>
                  </a:moveTo>
                  <a:cubicBezTo>
                    <a:pt x="225162" y="41205"/>
                    <a:pt x="222723" y="44120"/>
                    <a:pt x="219932" y="46672"/>
                  </a:cubicBezTo>
                  <a:cubicBezTo>
                    <a:pt x="212808" y="54045"/>
                    <a:pt x="205064" y="60798"/>
                    <a:pt x="196787" y="66866"/>
                  </a:cubicBezTo>
                  <a:cubicBezTo>
                    <a:pt x="184585" y="76105"/>
                    <a:pt x="171317" y="83849"/>
                    <a:pt x="157258" y="89916"/>
                  </a:cubicBezTo>
                  <a:cubicBezTo>
                    <a:pt x="148704" y="93431"/>
                    <a:pt x="139551" y="95240"/>
                    <a:pt x="130302" y="95250"/>
                  </a:cubicBezTo>
                  <a:cubicBezTo>
                    <a:pt x="120644" y="94993"/>
                    <a:pt x="111052" y="93583"/>
                    <a:pt x="101727" y="91059"/>
                  </a:cubicBezTo>
                  <a:cubicBezTo>
                    <a:pt x="83430" y="86801"/>
                    <a:pt x="65961" y="79553"/>
                    <a:pt x="50006" y="69628"/>
                  </a:cubicBezTo>
                  <a:cubicBezTo>
                    <a:pt x="36976" y="61436"/>
                    <a:pt x="25603" y="50873"/>
                    <a:pt x="16478" y="38481"/>
                  </a:cubicBezTo>
                  <a:cubicBezTo>
                    <a:pt x="10325" y="30147"/>
                    <a:pt x="5534" y="20888"/>
                    <a:pt x="2286" y="11049"/>
                  </a:cubicBezTo>
                  <a:cubicBezTo>
                    <a:pt x="876" y="7525"/>
                    <a:pt x="105" y="3791"/>
                    <a:pt x="0" y="0"/>
                  </a:cubicBezTo>
                  <a:cubicBezTo>
                    <a:pt x="4477" y="13021"/>
                    <a:pt x="10897" y="25289"/>
                    <a:pt x="19050" y="36385"/>
                  </a:cubicBezTo>
                  <a:cubicBezTo>
                    <a:pt x="28270" y="48054"/>
                    <a:pt x="39500" y="57988"/>
                    <a:pt x="52197" y="65722"/>
                  </a:cubicBezTo>
                  <a:cubicBezTo>
                    <a:pt x="67875" y="75162"/>
                    <a:pt x="84944" y="82077"/>
                    <a:pt x="102775" y="86201"/>
                  </a:cubicBezTo>
                  <a:cubicBezTo>
                    <a:pt x="111823" y="88678"/>
                    <a:pt x="121120" y="90078"/>
                    <a:pt x="130493" y="90392"/>
                  </a:cubicBezTo>
                  <a:cubicBezTo>
                    <a:pt x="139160" y="90402"/>
                    <a:pt x="147761" y="88792"/>
                    <a:pt x="155829" y="85630"/>
                  </a:cubicBezTo>
                  <a:cubicBezTo>
                    <a:pt x="169631" y="79877"/>
                    <a:pt x="182756" y="72628"/>
                    <a:pt x="194977" y="64008"/>
                  </a:cubicBezTo>
                  <a:cubicBezTo>
                    <a:pt x="215741" y="49339"/>
                    <a:pt x="226504" y="37433"/>
                    <a:pt x="227171" y="38005"/>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6" name="任意多边形: 形状 1685"/>
            <p:cNvSpPr/>
            <p:nvPr>
              <p:custDataLst>
                <p:tags r:id="rId307"/>
              </p:custDataLst>
            </p:nvPr>
          </p:nvSpPr>
          <p:spPr>
            <a:xfrm>
              <a:off x="6383610" y="3264181"/>
              <a:ext cx="113963" cy="78560"/>
            </a:xfrm>
            <a:custGeom>
              <a:avLst/>
              <a:gdLst>
                <a:gd name="connsiteX0" fmla="*/ 113964 w 113963"/>
                <a:gd name="connsiteY0" fmla="*/ 0 h 78560"/>
                <a:gd name="connsiteX1" fmla="*/ 107296 w 113963"/>
                <a:gd name="connsiteY1" fmla="*/ 22003 h 78560"/>
                <a:gd name="connsiteX2" fmla="*/ 97771 w 113963"/>
                <a:gd name="connsiteY2" fmla="*/ 45529 h 78560"/>
                <a:gd name="connsiteX3" fmla="*/ 75292 w 113963"/>
                <a:gd name="connsiteY3" fmla="*/ 67532 h 78560"/>
                <a:gd name="connsiteX4" fmla="*/ 20143 w 113963"/>
                <a:gd name="connsiteY4" fmla="*/ 77724 h 78560"/>
                <a:gd name="connsiteX5" fmla="*/ 4045 w 113963"/>
                <a:gd name="connsiteY5" fmla="*/ 71438 h 78560"/>
                <a:gd name="connsiteX6" fmla="*/ 45 w 113963"/>
                <a:gd name="connsiteY6" fmla="*/ 66484 h 78560"/>
                <a:gd name="connsiteX7" fmla="*/ 20619 w 113963"/>
                <a:gd name="connsiteY7" fmla="*/ 74200 h 78560"/>
                <a:gd name="connsiteX8" fmla="*/ 72816 w 113963"/>
                <a:gd name="connsiteY8" fmla="*/ 63246 h 78560"/>
                <a:gd name="connsiteX9" fmla="*/ 93866 w 113963"/>
                <a:gd name="connsiteY9" fmla="*/ 43148 h 78560"/>
                <a:gd name="connsiteX10" fmla="*/ 103962 w 113963"/>
                <a:gd name="connsiteY10" fmla="*/ 20860 h 78560"/>
                <a:gd name="connsiteX11" fmla="*/ 113964 w 113963"/>
                <a:gd name="connsiteY11" fmla="*/ 0 h 7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963" h="78560">
                  <a:moveTo>
                    <a:pt x="113964" y="0"/>
                  </a:moveTo>
                  <a:cubicBezTo>
                    <a:pt x="113964" y="0"/>
                    <a:pt x="111297" y="8287"/>
                    <a:pt x="107296" y="22003"/>
                  </a:cubicBezTo>
                  <a:cubicBezTo>
                    <a:pt x="105068" y="30194"/>
                    <a:pt x="101867" y="38090"/>
                    <a:pt x="97771" y="45529"/>
                  </a:cubicBezTo>
                  <a:cubicBezTo>
                    <a:pt x="92285" y="54664"/>
                    <a:pt x="84541" y="62246"/>
                    <a:pt x="75292" y="67532"/>
                  </a:cubicBezTo>
                  <a:cubicBezTo>
                    <a:pt x="58481" y="76771"/>
                    <a:pt x="39145" y="80343"/>
                    <a:pt x="20143" y="77724"/>
                  </a:cubicBezTo>
                  <a:cubicBezTo>
                    <a:pt x="14332" y="77029"/>
                    <a:pt x="8789" y="74867"/>
                    <a:pt x="4045" y="71438"/>
                  </a:cubicBezTo>
                  <a:cubicBezTo>
                    <a:pt x="807" y="68771"/>
                    <a:pt x="-241" y="66580"/>
                    <a:pt x="45" y="66484"/>
                  </a:cubicBezTo>
                  <a:cubicBezTo>
                    <a:pt x="5998" y="71018"/>
                    <a:pt x="13151" y="73705"/>
                    <a:pt x="20619" y="74200"/>
                  </a:cubicBezTo>
                  <a:cubicBezTo>
                    <a:pt x="38716" y="75762"/>
                    <a:pt x="56871" y="71952"/>
                    <a:pt x="72816" y="63246"/>
                  </a:cubicBezTo>
                  <a:cubicBezTo>
                    <a:pt x="81350" y="58341"/>
                    <a:pt x="88570" y="51445"/>
                    <a:pt x="93866" y="43148"/>
                  </a:cubicBezTo>
                  <a:cubicBezTo>
                    <a:pt x="97981" y="36081"/>
                    <a:pt x="101362" y="28613"/>
                    <a:pt x="103962" y="20860"/>
                  </a:cubicBezTo>
                  <a:cubicBezTo>
                    <a:pt x="106011" y="13364"/>
                    <a:pt x="109401" y="6296"/>
                    <a:pt x="113964"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7" name="任意多边形: 形状 1686"/>
            <p:cNvSpPr/>
            <p:nvPr>
              <p:custDataLst>
                <p:tags r:id="rId308"/>
              </p:custDataLst>
            </p:nvPr>
          </p:nvSpPr>
          <p:spPr>
            <a:xfrm>
              <a:off x="6483947" y="3256083"/>
              <a:ext cx="57691" cy="48293"/>
            </a:xfrm>
            <a:custGeom>
              <a:avLst/>
              <a:gdLst>
                <a:gd name="connsiteX0" fmla="*/ 57060 w 57691"/>
                <a:gd name="connsiteY0" fmla="*/ 1 h 48293"/>
                <a:gd name="connsiteX1" fmla="*/ 56393 w 57691"/>
                <a:gd name="connsiteY1" fmla="*/ 12289 h 48293"/>
                <a:gd name="connsiteX2" fmla="*/ 12198 w 57691"/>
                <a:gd name="connsiteY2" fmla="*/ 48293 h 48293"/>
                <a:gd name="connsiteX3" fmla="*/ 6 w 57691"/>
                <a:gd name="connsiteY3" fmla="*/ 46484 h 48293"/>
                <a:gd name="connsiteX4" fmla="*/ 11817 w 57691"/>
                <a:gd name="connsiteY4" fmla="*/ 44769 h 48293"/>
                <a:gd name="connsiteX5" fmla="*/ 53060 w 57691"/>
                <a:gd name="connsiteY5" fmla="*/ 11241 h 48293"/>
                <a:gd name="connsiteX6" fmla="*/ 57060 w 57691"/>
                <a:gd name="connsiteY6" fmla="*/ 1 h 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1" h="48293">
                  <a:moveTo>
                    <a:pt x="57060" y="1"/>
                  </a:moveTo>
                  <a:cubicBezTo>
                    <a:pt x="57727" y="1"/>
                    <a:pt x="58299" y="4764"/>
                    <a:pt x="56393" y="12289"/>
                  </a:cubicBezTo>
                  <a:cubicBezTo>
                    <a:pt x="50964" y="32567"/>
                    <a:pt x="33152" y="47074"/>
                    <a:pt x="12198" y="48293"/>
                  </a:cubicBezTo>
                  <a:cubicBezTo>
                    <a:pt x="4482" y="48293"/>
                    <a:pt x="-185" y="47055"/>
                    <a:pt x="6" y="46484"/>
                  </a:cubicBezTo>
                  <a:cubicBezTo>
                    <a:pt x="3901" y="45636"/>
                    <a:pt x="7845" y="45064"/>
                    <a:pt x="11817" y="44769"/>
                  </a:cubicBezTo>
                  <a:cubicBezTo>
                    <a:pt x="30571" y="41778"/>
                    <a:pt x="46307" y="28996"/>
                    <a:pt x="53060" y="11241"/>
                  </a:cubicBezTo>
                  <a:cubicBezTo>
                    <a:pt x="55727" y="4478"/>
                    <a:pt x="56298" y="-94"/>
                    <a:pt x="57060" y="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8" name="任意多边形: 形状 1687"/>
            <p:cNvSpPr/>
            <p:nvPr>
              <p:custDataLst>
                <p:tags r:id="rId309"/>
              </p:custDataLst>
            </p:nvPr>
          </p:nvSpPr>
          <p:spPr>
            <a:xfrm>
              <a:off x="6202775" y="3233513"/>
              <a:ext cx="215360" cy="43390"/>
            </a:xfrm>
            <a:custGeom>
              <a:avLst/>
              <a:gdLst>
                <a:gd name="connsiteX0" fmla="*/ 215360 w 215360"/>
                <a:gd name="connsiteY0" fmla="*/ 40669 h 43390"/>
                <a:gd name="connsiteX1" fmla="*/ 206693 w 215360"/>
                <a:gd name="connsiteY1" fmla="*/ 42669 h 43390"/>
                <a:gd name="connsiteX2" fmla="*/ 182594 w 215360"/>
                <a:gd name="connsiteY2" fmla="*/ 42669 h 43390"/>
                <a:gd name="connsiteX3" fmla="*/ 107061 w 215360"/>
                <a:gd name="connsiteY3" fmla="*/ 19428 h 43390"/>
                <a:gd name="connsiteX4" fmla="*/ 31433 w 215360"/>
                <a:gd name="connsiteY4" fmla="*/ 3617 h 43390"/>
                <a:gd name="connsiteX5" fmla="*/ 0 w 215360"/>
                <a:gd name="connsiteY5" fmla="*/ 10570 h 43390"/>
                <a:gd name="connsiteX6" fmla="*/ 7715 w 215360"/>
                <a:gd name="connsiteY6" fmla="*/ 6093 h 43390"/>
                <a:gd name="connsiteX7" fmla="*/ 31147 w 215360"/>
                <a:gd name="connsiteY7" fmla="*/ 188 h 43390"/>
                <a:gd name="connsiteX8" fmla="*/ 108776 w 215360"/>
                <a:gd name="connsiteY8" fmla="*/ 14761 h 43390"/>
                <a:gd name="connsiteX9" fmla="*/ 183071 w 215360"/>
                <a:gd name="connsiteY9" fmla="*/ 39145 h 43390"/>
                <a:gd name="connsiteX10" fmla="*/ 215360 w 215360"/>
                <a:gd name="connsiteY10" fmla="*/ 40669 h 4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360" h="43390">
                  <a:moveTo>
                    <a:pt x="215360" y="40669"/>
                  </a:moveTo>
                  <a:cubicBezTo>
                    <a:pt x="212617" y="41850"/>
                    <a:pt x="209674" y="42526"/>
                    <a:pt x="206693" y="42669"/>
                  </a:cubicBezTo>
                  <a:cubicBezTo>
                    <a:pt x="198692" y="43631"/>
                    <a:pt x="190595" y="43631"/>
                    <a:pt x="182594" y="42669"/>
                  </a:cubicBezTo>
                  <a:cubicBezTo>
                    <a:pt x="156543" y="38135"/>
                    <a:pt x="131159" y="30325"/>
                    <a:pt x="107061" y="19428"/>
                  </a:cubicBezTo>
                  <a:cubicBezTo>
                    <a:pt x="83239" y="8912"/>
                    <a:pt x="57474" y="3521"/>
                    <a:pt x="31433" y="3617"/>
                  </a:cubicBezTo>
                  <a:cubicBezTo>
                    <a:pt x="20698" y="4588"/>
                    <a:pt x="10144" y="6922"/>
                    <a:pt x="0" y="10570"/>
                  </a:cubicBezTo>
                  <a:cubicBezTo>
                    <a:pt x="2267" y="8608"/>
                    <a:pt x="4886" y="7093"/>
                    <a:pt x="7715" y="6093"/>
                  </a:cubicBezTo>
                  <a:cubicBezTo>
                    <a:pt x="15154" y="2874"/>
                    <a:pt x="23070" y="883"/>
                    <a:pt x="31147" y="188"/>
                  </a:cubicBezTo>
                  <a:cubicBezTo>
                    <a:pt x="57807" y="-1060"/>
                    <a:pt x="84382" y="3931"/>
                    <a:pt x="108776" y="14761"/>
                  </a:cubicBezTo>
                  <a:cubicBezTo>
                    <a:pt x="132607" y="25495"/>
                    <a:pt x="157515" y="33668"/>
                    <a:pt x="183071" y="39145"/>
                  </a:cubicBezTo>
                  <a:cubicBezTo>
                    <a:pt x="193777" y="40469"/>
                    <a:pt x="204578" y="40983"/>
                    <a:pt x="215360" y="40669"/>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9" name="任意多边形: 形状 1688"/>
            <p:cNvSpPr/>
            <p:nvPr>
              <p:custDataLst>
                <p:tags r:id="rId310"/>
              </p:custDataLst>
            </p:nvPr>
          </p:nvSpPr>
          <p:spPr>
            <a:xfrm>
              <a:off x="6369843" y="3244281"/>
              <a:ext cx="100488" cy="19540"/>
            </a:xfrm>
            <a:custGeom>
              <a:avLst/>
              <a:gdLst>
                <a:gd name="connsiteX0" fmla="*/ 100489 w 100488"/>
                <a:gd name="connsiteY0" fmla="*/ 19328 h 19540"/>
                <a:gd name="connsiteX1" fmla="*/ 85249 w 100488"/>
                <a:gd name="connsiteY1" fmla="*/ 14661 h 19540"/>
                <a:gd name="connsiteX2" fmla="*/ 14097 w 100488"/>
                <a:gd name="connsiteY2" fmla="*/ 11232 h 19540"/>
                <a:gd name="connsiteX3" fmla="*/ 0 w 100488"/>
                <a:gd name="connsiteY3" fmla="*/ 17709 h 19540"/>
                <a:gd name="connsiteX4" fmla="*/ 12573 w 100488"/>
                <a:gd name="connsiteY4" fmla="*/ 8184 h 19540"/>
                <a:gd name="connsiteX5" fmla="*/ 86868 w 100488"/>
                <a:gd name="connsiteY5" fmla="*/ 11708 h 19540"/>
                <a:gd name="connsiteX6" fmla="*/ 100489 w 100488"/>
                <a:gd name="connsiteY6" fmla="*/ 19328 h 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88" h="19540">
                  <a:moveTo>
                    <a:pt x="100489" y="19328"/>
                  </a:moveTo>
                  <a:cubicBezTo>
                    <a:pt x="100489" y="20091"/>
                    <a:pt x="94107" y="18852"/>
                    <a:pt x="85249" y="14661"/>
                  </a:cubicBezTo>
                  <a:cubicBezTo>
                    <a:pt x="63284" y="2784"/>
                    <a:pt x="37109" y="1517"/>
                    <a:pt x="14097" y="11232"/>
                  </a:cubicBezTo>
                  <a:cubicBezTo>
                    <a:pt x="9515" y="13642"/>
                    <a:pt x="4810" y="15804"/>
                    <a:pt x="0" y="17709"/>
                  </a:cubicBezTo>
                  <a:cubicBezTo>
                    <a:pt x="0" y="17709"/>
                    <a:pt x="3810" y="12661"/>
                    <a:pt x="12573" y="8184"/>
                  </a:cubicBezTo>
                  <a:cubicBezTo>
                    <a:pt x="36214" y="-3874"/>
                    <a:pt x="64475" y="-2531"/>
                    <a:pt x="86868" y="11708"/>
                  </a:cubicBezTo>
                  <a:cubicBezTo>
                    <a:pt x="91545" y="14004"/>
                    <a:pt x="96088" y="16547"/>
                    <a:pt x="100489" y="19328"/>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0" name="任意多边形: 形状 1689"/>
            <p:cNvSpPr/>
            <p:nvPr>
              <p:custDataLst>
                <p:tags r:id="rId311"/>
              </p:custDataLst>
            </p:nvPr>
          </p:nvSpPr>
          <p:spPr>
            <a:xfrm>
              <a:off x="6444615" y="3223175"/>
              <a:ext cx="76873" cy="21955"/>
            </a:xfrm>
            <a:custGeom>
              <a:avLst/>
              <a:gdLst>
                <a:gd name="connsiteX0" fmla="*/ 76867 w 76873"/>
                <a:gd name="connsiteY0" fmla="*/ 7097 h 21955"/>
                <a:gd name="connsiteX1" fmla="*/ 36862 w 76873"/>
                <a:gd name="connsiteY1" fmla="*/ 6620 h 21955"/>
                <a:gd name="connsiteX2" fmla="*/ 0 w 76873"/>
                <a:gd name="connsiteY2" fmla="*/ 21956 h 21955"/>
                <a:gd name="connsiteX3" fmla="*/ 8572 w 76873"/>
                <a:gd name="connsiteY3" fmla="*/ 13193 h 21955"/>
                <a:gd name="connsiteX4" fmla="*/ 35909 w 76873"/>
                <a:gd name="connsiteY4" fmla="*/ 1382 h 21955"/>
                <a:gd name="connsiteX5" fmla="*/ 65532 w 76873"/>
                <a:gd name="connsiteY5" fmla="*/ 1858 h 21955"/>
                <a:gd name="connsiteX6" fmla="*/ 76867 w 76873"/>
                <a:gd name="connsiteY6" fmla="*/ 7097 h 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73" h="21955">
                  <a:moveTo>
                    <a:pt x="76867" y="7097"/>
                  </a:moveTo>
                  <a:cubicBezTo>
                    <a:pt x="63627" y="4973"/>
                    <a:pt x="50149" y="4811"/>
                    <a:pt x="36862" y="6620"/>
                  </a:cubicBezTo>
                  <a:cubicBezTo>
                    <a:pt x="23898" y="9926"/>
                    <a:pt x="11477" y="15088"/>
                    <a:pt x="0" y="21956"/>
                  </a:cubicBezTo>
                  <a:cubicBezTo>
                    <a:pt x="0" y="21956"/>
                    <a:pt x="2476" y="17669"/>
                    <a:pt x="8572" y="13193"/>
                  </a:cubicBezTo>
                  <a:cubicBezTo>
                    <a:pt x="16726" y="7335"/>
                    <a:pt x="26051" y="3306"/>
                    <a:pt x="35909" y="1382"/>
                  </a:cubicBezTo>
                  <a:cubicBezTo>
                    <a:pt x="45701" y="-609"/>
                    <a:pt x="55807" y="-447"/>
                    <a:pt x="65532" y="1858"/>
                  </a:cubicBezTo>
                  <a:cubicBezTo>
                    <a:pt x="72962" y="4144"/>
                    <a:pt x="77057" y="6525"/>
                    <a:pt x="76867" y="709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1" name="任意多边形: 形状 1690"/>
            <p:cNvSpPr/>
            <p:nvPr>
              <p:custDataLst>
                <p:tags r:id="rId312"/>
              </p:custDataLst>
            </p:nvPr>
          </p:nvSpPr>
          <p:spPr>
            <a:xfrm>
              <a:off x="6000305" y="3212115"/>
              <a:ext cx="196468" cy="90736"/>
            </a:xfrm>
            <a:custGeom>
              <a:avLst/>
              <a:gdLst>
                <a:gd name="connsiteX0" fmla="*/ 2254 w 196468"/>
                <a:gd name="connsiteY0" fmla="*/ 90165 h 90736"/>
                <a:gd name="connsiteX1" fmla="*/ 2254 w 196468"/>
                <a:gd name="connsiteY1" fmla="*/ 90737 h 90736"/>
                <a:gd name="connsiteX2" fmla="*/ 2254 w 196468"/>
                <a:gd name="connsiteY2" fmla="*/ 90070 h 90736"/>
                <a:gd name="connsiteX3" fmla="*/ 6160 w 196468"/>
                <a:gd name="connsiteY3" fmla="*/ 84260 h 90736"/>
                <a:gd name="connsiteX4" fmla="*/ 12922 w 196468"/>
                <a:gd name="connsiteY4" fmla="*/ 74735 h 90736"/>
                <a:gd name="connsiteX5" fmla="*/ 23400 w 196468"/>
                <a:gd name="connsiteY5" fmla="*/ 64352 h 90736"/>
                <a:gd name="connsiteX6" fmla="*/ 36544 w 196468"/>
                <a:gd name="connsiteY6" fmla="*/ 52256 h 90736"/>
                <a:gd name="connsiteX7" fmla="*/ 51689 w 196468"/>
                <a:gd name="connsiteY7" fmla="*/ 38349 h 90736"/>
                <a:gd name="connsiteX8" fmla="*/ 91885 w 196468"/>
                <a:gd name="connsiteY8" fmla="*/ 13203 h 90736"/>
                <a:gd name="connsiteX9" fmla="*/ 114840 w 196468"/>
                <a:gd name="connsiteY9" fmla="*/ 3678 h 90736"/>
                <a:gd name="connsiteX10" fmla="*/ 137605 w 196468"/>
                <a:gd name="connsiteY10" fmla="*/ 249 h 90736"/>
                <a:gd name="connsiteX11" fmla="*/ 175705 w 196468"/>
                <a:gd name="connsiteY11" fmla="*/ 5869 h 90736"/>
                <a:gd name="connsiteX12" fmla="*/ 194755 w 196468"/>
                <a:gd name="connsiteY12" fmla="*/ 23585 h 90736"/>
                <a:gd name="connsiteX13" fmla="*/ 196469 w 196468"/>
                <a:gd name="connsiteY13" fmla="*/ 30539 h 90736"/>
                <a:gd name="connsiteX14" fmla="*/ 196469 w 196468"/>
                <a:gd name="connsiteY14" fmla="*/ 33015 h 90736"/>
                <a:gd name="connsiteX15" fmla="*/ 195421 w 196468"/>
                <a:gd name="connsiteY15" fmla="*/ 30729 h 90736"/>
                <a:gd name="connsiteX16" fmla="*/ 192850 w 196468"/>
                <a:gd name="connsiteY16" fmla="*/ 24443 h 90736"/>
                <a:gd name="connsiteX17" fmla="*/ 173800 w 196468"/>
                <a:gd name="connsiteY17" fmla="*/ 9108 h 90736"/>
                <a:gd name="connsiteX18" fmla="*/ 136938 w 196468"/>
                <a:gd name="connsiteY18" fmla="*/ 4821 h 90736"/>
                <a:gd name="connsiteX19" fmla="*/ 115126 w 196468"/>
                <a:gd name="connsiteY19" fmla="*/ 8346 h 90736"/>
                <a:gd name="connsiteX20" fmla="*/ 93028 w 196468"/>
                <a:gd name="connsiteY20" fmla="*/ 17299 h 90736"/>
                <a:gd name="connsiteX21" fmla="*/ 53594 w 196468"/>
                <a:gd name="connsiteY21" fmla="*/ 41588 h 90736"/>
                <a:gd name="connsiteX22" fmla="*/ 38354 w 196468"/>
                <a:gd name="connsiteY22" fmla="*/ 55018 h 90736"/>
                <a:gd name="connsiteX23" fmla="*/ 24829 w 196468"/>
                <a:gd name="connsiteY23" fmla="*/ 66734 h 90736"/>
                <a:gd name="connsiteX24" fmla="*/ 13875 w 196468"/>
                <a:gd name="connsiteY24" fmla="*/ 76259 h 90736"/>
                <a:gd name="connsiteX25" fmla="*/ 6731 w 196468"/>
                <a:gd name="connsiteY25" fmla="*/ 84546 h 90736"/>
                <a:gd name="connsiteX26" fmla="*/ 2064 w 196468"/>
                <a:gd name="connsiteY26" fmla="*/ 89880 h 90736"/>
                <a:gd name="connsiteX27" fmla="*/ 635 w 196468"/>
                <a:gd name="connsiteY27" fmla="*/ 90356 h 90736"/>
                <a:gd name="connsiteX28" fmla="*/ 635 w 196468"/>
                <a:gd name="connsiteY28" fmla="*/ 89308 h 90736"/>
                <a:gd name="connsiteX29" fmla="*/ 2254 w 196468"/>
                <a:gd name="connsiteY29" fmla="*/ 90165 h 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6468" h="90736">
                  <a:moveTo>
                    <a:pt x="2254" y="90165"/>
                  </a:moveTo>
                  <a:cubicBezTo>
                    <a:pt x="2254" y="90165"/>
                    <a:pt x="2254" y="90165"/>
                    <a:pt x="2254" y="90737"/>
                  </a:cubicBezTo>
                  <a:cubicBezTo>
                    <a:pt x="1588" y="90737"/>
                    <a:pt x="2254" y="90737"/>
                    <a:pt x="2254" y="90070"/>
                  </a:cubicBezTo>
                  <a:lnTo>
                    <a:pt x="6160" y="84260"/>
                  </a:lnTo>
                  <a:cubicBezTo>
                    <a:pt x="8131" y="80897"/>
                    <a:pt x="10398" y="77707"/>
                    <a:pt x="12922" y="74735"/>
                  </a:cubicBezTo>
                  <a:cubicBezTo>
                    <a:pt x="15875" y="71592"/>
                    <a:pt x="19399" y="68067"/>
                    <a:pt x="23400" y="64352"/>
                  </a:cubicBezTo>
                  <a:lnTo>
                    <a:pt x="36544" y="52256"/>
                  </a:lnTo>
                  <a:cubicBezTo>
                    <a:pt x="41116" y="47970"/>
                    <a:pt x="46069" y="42731"/>
                    <a:pt x="51689" y="38349"/>
                  </a:cubicBezTo>
                  <a:cubicBezTo>
                    <a:pt x="64053" y="28415"/>
                    <a:pt x="77549" y="19975"/>
                    <a:pt x="91885" y="13203"/>
                  </a:cubicBezTo>
                  <a:cubicBezTo>
                    <a:pt x="99162" y="9193"/>
                    <a:pt x="106858" y="6002"/>
                    <a:pt x="114840" y="3678"/>
                  </a:cubicBezTo>
                  <a:cubicBezTo>
                    <a:pt x="122307" y="1830"/>
                    <a:pt x="129927" y="678"/>
                    <a:pt x="137605" y="249"/>
                  </a:cubicBezTo>
                  <a:cubicBezTo>
                    <a:pt x="150568" y="-732"/>
                    <a:pt x="163579" y="1192"/>
                    <a:pt x="175705" y="5869"/>
                  </a:cubicBezTo>
                  <a:cubicBezTo>
                    <a:pt x="184182" y="8974"/>
                    <a:pt x="191049" y="15356"/>
                    <a:pt x="194755" y="23585"/>
                  </a:cubicBezTo>
                  <a:cubicBezTo>
                    <a:pt x="195726" y="25786"/>
                    <a:pt x="196307" y="28139"/>
                    <a:pt x="196469" y="30539"/>
                  </a:cubicBezTo>
                  <a:cubicBezTo>
                    <a:pt x="196469" y="32158"/>
                    <a:pt x="196469" y="33015"/>
                    <a:pt x="196469" y="33015"/>
                  </a:cubicBezTo>
                  <a:cubicBezTo>
                    <a:pt x="196469" y="33015"/>
                    <a:pt x="195897" y="32253"/>
                    <a:pt x="195421" y="30729"/>
                  </a:cubicBezTo>
                  <a:cubicBezTo>
                    <a:pt x="194878" y="28519"/>
                    <a:pt x="194012" y="26395"/>
                    <a:pt x="192850" y="24443"/>
                  </a:cubicBezTo>
                  <a:cubicBezTo>
                    <a:pt x="188725" y="17061"/>
                    <a:pt x="181896" y="11555"/>
                    <a:pt x="173800" y="9108"/>
                  </a:cubicBezTo>
                  <a:cubicBezTo>
                    <a:pt x="161941" y="5136"/>
                    <a:pt x="149387" y="3669"/>
                    <a:pt x="136938" y="4821"/>
                  </a:cubicBezTo>
                  <a:cubicBezTo>
                    <a:pt x="129575" y="5364"/>
                    <a:pt x="122279" y="6545"/>
                    <a:pt x="115126" y="8346"/>
                  </a:cubicBezTo>
                  <a:cubicBezTo>
                    <a:pt x="107505" y="10660"/>
                    <a:pt x="100114" y="13660"/>
                    <a:pt x="93028" y="17299"/>
                  </a:cubicBezTo>
                  <a:cubicBezTo>
                    <a:pt x="79064" y="23976"/>
                    <a:pt x="65843" y="32120"/>
                    <a:pt x="53594" y="41588"/>
                  </a:cubicBezTo>
                  <a:cubicBezTo>
                    <a:pt x="47974" y="45969"/>
                    <a:pt x="43212" y="51113"/>
                    <a:pt x="38354" y="55018"/>
                  </a:cubicBezTo>
                  <a:lnTo>
                    <a:pt x="24829" y="66734"/>
                  </a:lnTo>
                  <a:cubicBezTo>
                    <a:pt x="20733" y="70258"/>
                    <a:pt x="17018" y="73496"/>
                    <a:pt x="13875" y="76259"/>
                  </a:cubicBezTo>
                  <a:cubicBezTo>
                    <a:pt x="11313" y="78859"/>
                    <a:pt x="8922" y="81631"/>
                    <a:pt x="6731" y="84546"/>
                  </a:cubicBezTo>
                  <a:cubicBezTo>
                    <a:pt x="5302" y="86431"/>
                    <a:pt x="3740" y="88213"/>
                    <a:pt x="2064" y="89880"/>
                  </a:cubicBezTo>
                  <a:cubicBezTo>
                    <a:pt x="2064" y="89880"/>
                    <a:pt x="2064" y="90642"/>
                    <a:pt x="635" y="90356"/>
                  </a:cubicBezTo>
                  <a:cubicBezTo>
                    <a:pt x="-794" y="90070"/>
                    <a:pt x="635" y="89594"/>
                    <a:pt x="635" y="89308"/>
                  </a:cubicBezTo>
                  <a:cubicBezTo>
                    <a:pt x="635" y="89022"/>
                    <a:pt x="2254" y="90165"/>
                    <a:pt x="2254" y="90165"/>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2" name="任意多边形: 形状 1691"/>
            <p:cNvSpPr/>
            <p:nvPr>
              <p:custDataLst>
                <p:tags r:id="rId313"/>
              </p:custDataLst>
            </p:nvPr>
          </p:nvSpPr>
          <p:spPr>
            <a:xfrm>
              <a:off x="5984269" y="3347178"/>
              <a:ext cx="31543" cy="22477"/>
            </a:xfrm>
            <a:custGeom>
              <a:avLst/>
              <a:gdLst>
                <a:gd name="connsiteX0" fmla="*/ 193 w 31543"/>
                <a:gd name="connsiteY0" fmla="*/ 61 h 22477"/>
                <a:gd name="connsiteX1" fmla="*/ 15433 w 31543"/>
                <a:gd name="connsiteY1" fmla="*/ 11681 h 22477"/>
                <a:gd name="connsiteX2" fmla="*/ 31530 w 31543"/>
                <a:gd name="connsiteY2" fmla="*/ 21968 h 22477"/>
                <a:gd name="connsiteX3" fmla="*/ 12480 w 31543"/>
                <a:gd name="connsiteY3" fmla="*/ 15777 h 22477"/>
                <a:gd name="connsiteX4" fmla="*/ 193 w 31543"/>
                <a:gd name="connsiteY4" fmla="*/ 61 h 2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3" h="22477">
                  <a:moveTo>
                    <a:pt x="193" y="61"/>
                  </a:moveTo>
                  <a:cubicBezTo>
                    <a:pt x="1336" y="-701"/>
                    <a:pt x="6956" y="5871"/>
                    <a:pt x="15433" y="11681"/>
                  </a:cubicBezTo>
                  <a:cubicBezTo>
                    <a:pt x="23910" y="17491"/>
                    <a:pt x="31911" y="20539"/>
                    <a:pt x="31530" y="21968"/>
                  </a:cubicBezTo>
                  <a:cubicBezTo>
                    <a:pt x="31150" y="23397"/>
                    <a:pt x="22005" y="21968"/>
                    <a:pt x="12480" y="15777"/>
                  </a:cubicBezTo>
                  <a:cubicBezTo>
                    <a:pt x="2955" y="9586"/>
                    <a:pt x="-950" y="727"/>
                    <a:pt x="193" y="61"/>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3" name="任意多边形: 形状 1692"/>
            <p:cNvSpPr/>
            <p:nvPr>
              <p:custDataLst>
                <p:tags r:id="rId314"/>
              </p:custDataLst>
            </p:nvPr>
          </p:nvSpPr>
          <p:spPr>
            <a:xfrm>
              <a:off x="5916453" y="3352545"/>
              <a:ext cx="95708" cy="33980"/>
            </a:xfrm>
            <a:custGeom>
              <a:avLst/>
              <a:gdLst>
                <a:gd name="connsiteX0" fmla="*/ 0 w 95708"/>
                <a:gd name="connsiteY0" fmla="*/ 27 h 33980"/>
                <a:gd name="connsiteX1" fmla="*/ 10859 w 95708"/>
                <a:gd name="connsiteY1" fmla="*/ 12315 h 33980"/>
                <a:gd name="connsiteX2" fmla="*/ 45053 w 95708"/>
                <a:gd name="connsiteY2" fmla="*/ 28888 h 33980"/>
                <a:gd name="connsiteX3" fmla="*/ 82105 w 95708"/>
                <a:gd name="connsiteY3" fmla="*/ 20792 h 33980"/>
                <a:gd name="connsiteX4" fmla="*/ 95631 w 95708"/>
                <a:gd name="connsiteY4" fmla="*/ 11267 h 33980"/>
                <a:gd name="connsiteX5" fmla="*/ 84011 w 95708"/>
                <a:gd name="connsiteY5" fmla="*/ 23649 h 33980"/>
                <a:gd name="connsiteX6" fmla="*/ 8382 w 95708"/>
                <a:gd name="connsiteY6" fmla="*/ 14124 h 33980"/>
                <a:gd name="connsiteX7" fmla="*/ 0 w 95708"/>
                <a:gd name="connsiteY7" fmla="*/ 27 h 3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08" h="33980">
                  <a:moveTo>
                    <a:pt x="0" y="27"/>
                  </a:moveTo>
                  <a:cubicBezTo>
                    <a:pt x="762" y="-449"/>
                    <a:pt x="3715" y="5361"/>
                    <a:pt x="10859" y="12315"/>
                  </a:cubicBezTo>
                  <a:cubicBezTo>
                    <a:pt x="20174" y="21382"/>
                    <a:pt x="32166" y="27193"/>
                    <a:pt x="45053" y="28888"/>
                  </a:cubicBezTo>
                  <a:cubicBezTo>
                    <a:pt x="57950" y="30203"/>
                    <a:pt x="70933" y="27364"/>
                    <a:pt x="82105" y="20792"/>
                  </a:cubicBezTo>
                  <a:cubicBezTo>
                    <a:pt x="90773" y="15744"/>
                    <a:pt x="94964" y="11267"/>
                    <a:pt x="95631" y="11267"/>
                  </a:cubicBezTo>
                  <a:cubicBezTo>
                    <a:pt x="96298" y="11267"/>
                    <a:pt x="92678" y="17458"/>
                    <a:pt x="84011" y="23649"/>
                  </a:cubicBezTo>
                  <a:cubicBezTo>
                    <a:pt x="60122" y="40480"/>
                    <a:pt x="27346" y="36356"/>
                    <a:pt x="8382" y="14124"/>
                  </a:cubicBezTo>
                  <a:cubicBezTo>
                    <a:pt x="4267" y="10343"/>
                    <a:pt x="1353" y="5447"/>
                    <a:pt x="0" y="2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4" name="任意多边形: 形状 1693"/>
            <p:cNvSpPr/>
            <p:nvPr>
              <p:custDataLst>
                <p:tags r:id="rId315"/>
              </p:custDataLst>
            </p:nvPr>
          </p:nvSpPr>
          <p:spPr>
            <a:xfrm>
              <a:off x="5973403" y="3279169"/>
              <a:ext cx="47846" cy="17607"/>
            </a:xfrm>
            <a:custGeom>
              <a:avLst/>
              <a:gdLst>
                <a:gd name="connsiteX0" fmla="*/ 200 w 47846"/>
                <a:gd name="connsiteY0" fmla="*/ 17587 h 17607"/>
                <a:gd name="connsiteX1" fmla="*/ 2963 w 47846"/>
                <a:gd name="connsiteY1" fmla="*/ 9681 h 17607"/>
                <a:gd name="connsiteX2" fmla="*/ 21060 w 47846"/>
                <a:gd name="connsiteY2" fmla="*/ 156 h 17607"/>
                <a:gd name="connsiteX3" fmla="*/ 40777 w 47846"/>
                <a:gd name="connsiteY3" fmla="*/ 3204 h 17607"/>
                <a:gd name="connsiteX4" fmla="*/ 47825 w 47846"/>
                <a:gd name="connsiteY4" fmla="*/ 7490 h 17607"/>
                <a:gd name="connsiteX5" fmla="*/ 39824 w 47846"/>
                <a:gd name="connsiteY5" fmla="*/ 6633 h 17607"/>
                <a:gd name="connsiteX6" fmla="*/ 21536 w 47846"/>
                <a:gd name="connsiteY6" fmla="*/ 5014 h 17607"/>
                <a:gd name="connsiteX7" fmla="*/ 5534 w 47846"/>
                <a:gd name="connsiteY7" fmla="*/ 11872 h 17607"/>
                <a:gd name="connsiteX8" fmla="*/ 200 w 47846"/>
                <a:gd name="connsiteY8" fmla="*/ 17587 h 1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6" h="17607">
                  <a:moveTo>
                    <a:pt x="200" y="17587"/>
                  </a:moveTo>
                  <a:cubicBezTo>
                    <a:pt x="-371" y="17587"/>
                    <a:pt x="200" y="13967"/>
                    <a:pt x="2963" y="9681"/>
                  </a:cubicBezTo>
                  <a:cubicBezTo>
                    <a:pt x="7468" y="4204"/>
                    <a:pt x="13992" y="766"/>
                    <a:pt x="21060" y="156"/>
                  </a:cubicBezTo>
                  <a:cubicBezTo>
                    <a:pt x="27785" y="-425"/>
                    <a:pt x="34548" y="623"/>
                    <a:pt x="40777" y="3204"/>
                  </a:cubicBezTo>
                  <a:cubicBezTo>
                    <a:pt x="45444" y="5109"/>
                    <a:pt x="48111" y="6823"/>
                    <a:pt x="47825" y="7490"/>
                  </a:cubicBezTo>
                  <a:cubicBezTo>
                    <a:pt x="47539" y="8157"/>
                    <a:pt x="44587" y="7490"/>
                    <a:pt x="39824" y="6633"/>
                  </a:cubicBezTo>
                  <a:cubicBezTo>
                    <a:pt x="33843" y="5195"/>
                    <a:pt x="27680" y="4642"/>
                    <a:pt x="21536" y="5014"/>
                  </a:cubicBezTo>
                  <a:cubicBezTo>
                    <a:pt x="15631" y="5623"/>
                    <a:pt x="10049" y="8024"/>
                    <a:pt x="5534" y="11872"/>
                  </a:cubicBezTo>
                  <a:cubicBezTo>
                    <a:pt x="2200" y="15110"/>
                    <a:pt x="867" y="17872"/>
                    <a:pt x="200" y="17587"/>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5" name="任意多边形: 形状 1694"/>
            <p:cNvSpPr/>
            <p:nvPr>
              <p:custDataLst>
                <p:tags r:id="rId316"/>
              </p:custDataLst>
            </p:nvPr>
          </p:nvSpPr>
          <p:spPr>
            <a:xfrm>
              <a:off x="5804833" y="3557265"/>
              <a:ext cx="132241" cy="527780"/>
            </a:xfrm>
            <a:custGeom>
              <a:avLst/>
              <a:gdLst>
                <a:gd name="connsiteX0" fmla="*/ 120764 w 132241"/>
                <a:gd name="connsiteY0" fmla="*/ 0 h 527780"/>
                <a:gd name="connsiteX1" fmla="*/ 122764 w 132241"/>
                <a:gd name="connsiteY1" fmla="*/ 5810 h 527780"/>
                <a:gd name="connsiteX2" fmla="*/ 126955 w 132241"/>
                <a:gd name="connsiteY2" fmla="*/ 22669 h 527780"/>
                <a:gd name="connsiteX3" fmla="*/ 131432 w 132241"/>
                <a:gd name="connsiteY3" fmla="*/ 49911 h 527780"/>
                <a:gd name="connsiteX4" fmla="*/ 130194 w 132241"/>
                <a:gd name="connsiteY4" fmla="*/ 86487 h 527780"/>
                <a:gd name="connsiteX5" fmla="*/ 110191 w 132241"/>
                <a:gd name="connsiteY5" fmla="*/ 126016 h 527780"/>
                <a:gd name="connsiteX6" fmla="*/ 95046 w 132241"/>
                <a:gd name="connsiteY6" fmla="*/ 145066 h 527780"/>
                <a:gd name="connsiteX7" fmla="*/ 91046 w 132241"/>
                <a:gd name="connsiteY7" fmla="*/ 168211 h 527780"/>
                <a:gd name="connsiteX8" fmla="*/ 102190 w 132241"/>
                <a:gd name="connsiteY8" fmla="*/ 192786 h 527780"/>
                <a:gd name="connsiteX9" fmla="*/ 108096 w 132241"/>
                <a:gd name="connsiteY9" fmla="*/ 221361 h 527780"/>
                <a:gd name="connsiteX10" fmla="*/ 100856 w 132241"/>
                <a:gd name="connsiteY10" fmla="*/ 250984 h 527780"/>
                <a:gd name="connsiteX11" fmla="*/ 81330 w 132241"/>
                <a:gd name="connsiteY11" fmla="*/ 275177 h 527780"/>
                <a:gd name="connsiteX12" fmla="*/ 61137 w 132241"/>
                <a:gd name="connsiteY12" fmla="*/ 296989 h 527780"/>
                <a:gd name="connsiteX13" fmla="*/ 54946 w 132241"/>
                <a:gd name="connsiteY13" fmla="*/ 323755 h 527780"/>
                <a:gd name="connsiteX14" fmla="*/ 69424 w 132241"/>
                <a:gd name="connsiteY14" fmla="*/ 377285 h 527780"/>
                <a:gd name="connsiteX15" fmla="*/ 70662 w 132241"/>
                <a:gd name="connsiteY15" fmla="*/ 403955 h 527780"/>
                <a:gd name="connsiteX16" fmla="*/ 59232 w 132241"/>
                <a:gd name="connsiteY16" fmla="*/ 426720 h 527780"/>
                <a:gd name="connsiteX17" fmla="*/ 37992 w 132241"/>
                <a:gd name="connsiteY17" fmla="*/ 436912 h 527780"/>
                <a:gd name="connsiteX18" fmla="*/ 20561 w 132241"/>
                <a:gd name="connsiteY18" fmla="*/ 446913 h 527780"/>
                <a:gd name="connsiteX19" fmla="*/ 4082 w 132241"/>
                <a:gd name="connsiteY19" fmla="*/ 477679 h 527780"/>
                <a:gd name="connsiteX20" fmla="*/ 2654 w 132241"/>
                <a:gd name="connsiteY20" fmla="*/ 504634 h 527780"/>
                <a:gd name="connsiteX21" fmla="*/ 5511 w 132241"/>
                <a:gd name="connsiteY21" fmla="*/ 527780 h 527780"/>
                <a:gd name="connsiteX22" fmla="*/ 3797 w 132241"/>
                <a:gd name="connsiteY22" fmla="*/ 521970 h 527780"/>
                <a:gd name="connsiteX23" fmla="*/ 749 w 132241"/>
                <a:gd name="connsiteY23" fmla="*/ 504825 h 527780"/>
                <a:gd name="connsiteX24" fmla="*/ 1320 w 132241"/>
                <a:gd name="connsiteY24" fmla="*/ 477107 h 527780"/>
                <a:gd name="connsiteX25" fmla="*/ 18084 w 132241"/>
                <a:gd name="connsiteY25" fmla="*/ 444436 h 527780"/>
                <a:gd name="connsiteX26" fmla="*/ 37134 w 132241"/>
                <a:gd name="connsiteY26" fmla="*/ 433292 h 527780"/>
                <a:gd name="connsiteX27" fmla="*/ 56851 w 132241"/>
                <a:gd name="connsiteY27" fmla="*/ 423767 h 527780"/>
                <a:gd name="connsiteX28" fmla="*/ 65328 w 132241"/>
                <a:gd name="connsiteY28" fmla="*/ 378333 h 527780"/>
                <a:gd name="connsiteX29" fmla="*/ 50469 w 132241"/>
                <a:gd name="connsiteY29" fmla="*/ 324231 h 527780"/>
                <a:gd name="connsiteX30" fmla="*/ 57327 w 132241"/>
                <a:gd name="connsiteY30" fmla="*/ 294418 h 527780"/>
                <a:gd name="connsiteX31" fmla="*/ 78378 w 132241"/>
                <a:gd name="connsiteY31" fmla="*/ 271653 h 527780"/>
                <a:gd name="connsiteX32" fmla="*/ 96856 w 132241"/>
                <a:gd name="connsiteY32" fmla="*/ 248793 h 527780"/>
                <a:gd name="connsiteX33" fmla="*/ 103619 w 132241"/>
                <a:gd name="connsiteY33" fmla="*/ 221361 h 527780"/>
                <a:gd name="connsiteX34" fmla="*/ 98285 w 132241"/>
                <a:gd name="connsiteY34" fmla="*/ 194691 h 527780"/>
                <a:gd name="connsiteX35" fmla="*/ 87045 w 132241"/>
                <a:gd name="connsiteY35" fmla="*/ 169354 h 527780"/>
                <a:gd name="connsiteX36" fmla="*/ 91713 w 132241"/>
                <a:gd name="connsiteY36" fmla="*/ 142780 h 527780"/>
                <a:gd name="connsiteX37" fmla="*/ 107524 w 132241"/>
                <a:gd name="connsiteY37" fmla="*/ 123730 h 527780"/>
                <a:gd name="connsiteX38" fmla="*/ 127241 w 132241"/>
                <a:gd name="connsiteY38" fmla="*/ 86106 h 527780"/>
                <a:gd name="connsiteX39" fmla="*/ 129146 w 132241"/>
                <a:gd name="connsiteY39" fmla="*/ 50387 h 527780"/>
                <a:gd name="connsiteX40" fmla="*/ 125526 w 132241"/>
                <a:gd name="connsiteY40" fmla="*/ 23336 h 527780"/>
                <a:gd name="connsiteX41" fmla="*/ 122193 w 132241"/>
                <a:gd name="connsiteY41" fmla="*/ 6286 h 527780"/>
                <a:gd name="connsiteX42" fmla="*/ 120764 w 132241"/>
                <a:gd name="connsiteY42" fmla="*/ 0 h 52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2241" h="527780">
                  <a:moveTo>
                    <a:pt x="120764" y="0"/>
                  </a:moveTo>
                  <a:cubicBezTo>
                    <a:pt x="121640" y="1857"/>
                    <a:pt x="122307" y="3810"/>
                    <a:pt x="122764" y="5810"/>
                  </a:cubicBezTo>
                  <a:cubicBezTo>
                    <a:pt x="123812" y="9620"/>
                    <a:pt x="125336" y="15335"/>
                    <a:pt x="126955" y="22669"/>
                  </a:cubicBezTo>
                  <a:cubicBezTo>
                    <a:pt x="129003" y="31652"/>
                    <a:pt x="130498" y="40748"/>
                    <a:pt x="131432" y="49911"/>
                  </a:cubicBezTo>
                  <a:cubicBezTo>
                    <a:pt x="132832" y="62093"/>
                    <a:pt x="132413" y="74419"/>
                    <a:pt x="130194" y="86487"/>
                  </a:cubicBezTo>
                  <a:cubicBezTo>
                    <a:pt x="127384" y="101289"/>
                    <a:pt x="120449" y="114986"/>
                    <a:pt x="110191" y="126016"/>
                  </a:cubicBezTo>
                  <a:cubicBezTo>
                    <a:pt x="104590" y="131902"/>
                    <a:pt x="99523" y="138284"/>
                    <a:pt x="95046" y="145066"/>
                  </a:cubicBezTo>
                  <a:cubicBezTo>
                    <a:pt x="90455" y="151848"/>
                    <a:pt x="88998" y="160277"/>
                    <a:pt x="91046" y="168211"/>
                  </a:cubicBezTo>
                  <a:cubicBezTo>
                    <a:pt x="94113" y="176679"/>
                    <a:pt x="97837" y="184899"/>
                    <a:pt x="102190" y="192786"/>
                  </a:cubicBezTo>
                  <a:cubicBezTo>
                    <a:pt x="106295" y="201739"/>
                    <a:pt x="108315" y="211512"/>
                    <a:pt x="108096" y="221361"/>
                  </a:cubicBezTo>
                  <a:cubicBezTo>
                    <a:pt x="107962" y="231658"/>
                    <a:pt x="105486" y="241783"/>
                    <a:pt x="100856" y="250984"/>
                  </a:cubicBezTo>
                  <a:cubicBezTo>
                    <a:pt x="95932" y="260213"/>
                    <a:pt x="89312" y="268414"/>
                    <a:pt x="81330" y="275177"/>
                  </a:cubicBezTo>
                  <a:cubicBezTo>
                    <a:pt x="73720" y="281587"/>
                    <a:pt x="66938" y="288912"/>
                    <a:pt x="61137" y="296989"/>
                  </a:cubicBezTo>
                  <a:cubicBezTo>
                    <a:pt x="56194" y="304990"/>
                    <a:pt x="54022" y="314392"/>
                    <a:pt x="54946" y="323755"/>
                  </a:cubicBezTo>
                  <a:cubicBezTo>
                    <a:pt x="56470" y="342805"/>
                    <a:pt x="65519" y="359378"/>
                    <a:pt x="69424" y="377285"/>
                  </a:cubicBezTo>
                  <a:cubicBezTo>
                    <a:pt x="71358" y="386039"/>
                    <a:pt x="71767" y="395059"/>
                    <a:pt x="70662" y="403955"/>
                  </a:cubicBezTo>
                  <a:cubicBezTo>
                    <a:pt x="69576" y="412633"/>
                    <a:pt x="65538" y="420672"/>
                    <a:pt x="59232" y="426720"/>
                  </a:cubicBezTo>
                  <a:cubicBezTo>
                    <a:pt x="52936" y="431559"/>
                    <a:pt x="45707" y="435026"/>
                    <a:pt x="37992" y="436912"/>
                  </a:cubicBezTo>
                  <a:cubicBezTo>
                    <a:pt x="31496" y="438874"/>
                    <a:pt x="25533" y="442293"/>
                    <a:pt x="20561" y="446913"/>
                  </a:cubicBezTo>
                  <a:cubicBezTo>
                    <a:pt x="12064" y="455257"/>
                    <a:pt x="6311" y="465982"/>
                    <a:pt x="4082" y="477679"/>
                  </a:cubicBezTo>
                  <a:cubicBezTo>
                    <a:pt x="2349" y="486556"/>
                    <a:pt x="1863" y="495624"/>
                    <a:pt x="2654" y="504634"/>
                  </a:cubicBezTo>
                  <a:cubicBezTo>
                    <a:pt x="3987" y="519589"/>
                    <a:pt x="5988" y="527685"/>
                    <a:pt x="5511" y="527780"/>
                  </a:cubicBezTo>
                  <a:cubicBezTo>
                    <a:pt x="4635" y="525952"/>
                    <a:pt x="4054" y="523989"/>
                    <a:pt x="3797" y="521970"/>
                  </a:cubicBezTo>
                  <a:cubicBezTo>
                    <a:pt x="2416" y="516322"/>
                    <a:pt x="1397" y="510597"/>
                    <a:pt x="749" y="504825"/>
                  </a:cubicBezTo>
                  <a:cubicBezTo>
                    <a:pt x="-413" y="495605"/>
                    <a:pt x="-223" y="486270"/>
                    <a:pt x="1320" y="477107"/>
                  </a:cubicBezTo>
                  <a:cubicBezTo>
                    <a:pt x="3444" y="464763"/>
                    <a:pt x="9293" y="453361"/>
                    <a:pt x="18084" y="444436"/>
                  </a:cubicBezTo>
                  <a:cubicBezTo>
                    <a:pt x="23457" y="439255"/>
                    <a:pt x="29990" y="435435"/>
                    <a:pt x="37134" y="433292"/>
                  </a:cubicBezTo>
                  <a:cubicBezTo>
                    <a:pt x="44269" y="431444"/>
                    <a:pt x="50974" y="428206"/>
                    <a:pt x="56851" y="423767"/>
                  </a:cubicBezTo>
                  <a:cubicBezTo>
                    <a:pt x="68186" y="413480"/>
                    <a:pt x="68948" y="395192"/>
                    <a:pt x="65328" y="378333"/>
                  </a:cubicBezTo>
                  <a:cubicBezTo>
                    <a:pt x="61709" y="361474"/>
                    <a:pt x="52184" y="344329"/>
                    <a:pt x="50469" y="324231"/>
                  </a:cubicBezTo>
                  <a:cubicBezTo>
                    <a:pt x="49412" y="313811"/>
                    <a:pt x="51822" y="303333"/>
                    <a:pt x="57327" y="294418"/>
                  </a:cubicBezTo>
                  <a:cubicBezTo>
                    <a:pt x="63328" y="285950"/>
                    <a:pt x="70405" y="278301"/>
                    <a:pt x="78378" y="271653"/>
                  </a:cubicBezTo>
                  <a:cubicBezTo>
                    <a:pt x="85902" y="265252"/>
                    <a:pt x="92170" y="257499"/>
                    <a:pt x="96856" y="248793"/>
                  </a:cubicBezTo>
                  <a:cubicBezTo>
                    <a:pt x="101114" y="240259"/>
                    <a:pt x="103419" y="230896"/>
                    <a:pt x="103619" y="221361"/>
                  </a:cubicBezTo>
                  <a:cubicBezTo>
                    <a:pt x="103848" y="212188"/>
                    <a:pt x="102028" y="203073"/>
                    <a:pt x="98285" y="194691"/>
                  </a:cubicBezTo>
                  <a:cubicBezTo>
                    <a:pt x="93808" y="186585"/>
                    <a:pt x="90055" y="178108"/>
                    <a:pt x="87045" y="169354"/>
                  </a:cubicBezTo>
                  <a:cubicBezTo>
                    <a:pt x="84759" y="160239"/>
                    <a:pt x="86455" y="150571"/>
                    <a:pt x="91713" y="142780"/>
                  </a:cubicBezTo>
                  <a:cubicBezTo>
                    <a:pt x="96437" y="135998"/>
                    <a:pt x="101723" y="129626"/>
                    <a:pt x="107524" y="123730"/>
                  </a:cubicBezTo>
                  <a:cubicBezTo>
                    <a:pt x="117525" y="113309"/>
                    <a:pt x="124364" y="100260"/>
                    <a:pt x="127241" y="86106"/>
                  </a:cubicBezTo>
                  <a:cubicBezTo>
                    <a:pt x="129622" y="74352"/>
                    <a:pt x="130260" y="62322"/>
                    <a:pt x="129146" y="50387"/>
                  </a:cubicBezTo>
                  <a:cubicBezTo>
                    <a:pt x="128432" y="41310"/>
                    <a:pt x="127222" y="32280"/>
                    <a:pt x="125526" y="23336"/>
                  </a:cubicBezTo>
                  <a:cubicBezTo>
                    <a:pt x="124193" y="16383"/>
                    <a:pt x="123050" y="10763"/>
                    <a:pt x="122193" y="6286"/>
                  </a:cubicBezTo>
                  <a:cubicBezTo>
                    <a:pt x="121535" y="4239"/>
                    <a:pt x="121050" y="2134"/>
                    <a:pt x="120764" y="0"/>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6" name="任意多边形: 形状 1695"/>
            <p:cNvSpPr/>
            <p:nvPr>
              <p:custDataLst>
                <p:tags r:id="rId317"/>
              </p:custDataLst>
            </p:nvPr>
          </p:nvSpPr>
          <p:spPr>
            <a:xfrm>
              <a:off x="6193726" y="3174272"/>
              <a:ext cx="222313" cy="72858"/>
            </a:xfrm>
            <a:custGeom>
              <a:avLst/>
              <a:gdLst>
                <a:gd name="connsiteX0" fmla="*/ 222313 w 222313"/>
                <a:gd name="connsiteY0" fmla="*/ 72858 h 72858"/>
                <a:gd name="connsiteX1" fmla="*/ 193738 w 222313"/>
                <a:gd name="connsiteY1" fmla="*/ 47427 h 72858"/>
                <a:gd name="connsiteX2" fmla="*/ 111347 w 222313"/>
                <a:gd name="connsiteY2" fmla="*/ 9327 h 72858"/>
                <a:gd name="connsiteX3" fmla="*/ 62389 w 222313"/>
                <a:gd name="connsiteY3" fmla="*/ 5993 h 72858"/>
                <a:gd name="connsiteX4" fmla="*/ 27051 w 222313"/>
                <a:gd name="connsiteY4" fmla="*/ 25043 h 72858"/>
                <a:gd name="connsiteX5" fmla="*/ 0 w 222313"/>
                <a:gd name="connsiteY5" fmla="*/ 51618 h 72858"/>
                <a:gd name="connsiteX6" fmla="*/ 5810 w 222313"/>
                <a:gd name="connsiteY6" fmla="*/ 43140 h 72858"/>
                <a:gd name="connsiteX7" fmla="*/ 24860 w 222313"/>
                <a:gd name="connsiteY7" fmla="*/ 22376 h 72858"/>
                <a:gd name="connsiteX8" fmla="*/ 61436 w 222313"/>
                <a:gd name="connsiteY8" fmla="*/ 1802 h 72858"/>
                <a:gd name="connsiteX9" fmla="*/ 112681 w 222313"/>
                <a:gd name="connsiteY9" fmla="*/ 4755 h 72858"/>
                <a:gd name="connsiteX10" fmla="*/ 195929 w 222313"/>
                <a:gd name="connsiteY10" fmla="*/ 44855 h 72858"/>
                <a:gd name="connsiteX11" fmla="*/ 216027 w 222313"/>
                <a:gd name="connsiteY11" fmla="*/ 64572 h 72858"/>
                <a:gd name="connsiteX12" fmla="*/ 222313 w 222313"/>
                <a:gd name="connsiteY12" fmla="*/ 72858 h 7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13" h="72858">
                  <a:moveTo>
                    <a:pt x="222313" y="72858"/>
                  </a:moveTo>
                  <a:cubicBezTo>
                    <a:pt x="213312" y="63810"/>
                    <a:pt x="203768" y="55313"/>
                    <a:pt x="193738" y="47427"/>
                  </a:cubicBezTo>
                  <a:cubicBezTo>
                    <a:pt x="168907" y="29682"/>
                    <a:pt x="140951" y="16756"/>
                    <a:pt x="111347" y="9327"/>
                  </a:cubicBezTo>
                  <a:cubicBezTo>
                    <a:pt x="95526" y="4355"/>
                    <a:pt x="78743" y="3212"/>
                    <a:pt x="62389" y="5993"/>
                  </a:cubicBezTo>
                  <a:cubicBezTo>
                    <a:pt x="49206" y="9289"/>
                    <a:pt x="37052" y="15832"/>
                    <a:pt x="27051" y="25043"/>
                  </a:cubicBezTo>
                  <a:cubicBezTo>
                    <a:pt x="9620" y="40473"/>
                    <a:pt x="762" y="52380"/>
                    <a:pt x="0" y="51618"/>
                  </a:cubicBezTo>
                  <a:cubicBezTo>
                    <a:pt x="1562" y="48551"/>
                    <a:pt x="3515" y="45703"/>
                    <a:pt x="5810" y="43140"/>
                  </a:cubicBezTo>
                  <a:cubicBezTo>
                    <a:pt x="11601" y="35720"/>
                    <a:pt x="17974" y="28786"/>
                    <a:pt x="24860" y="22376"/>
                  </a:cubicBezTo>
                  <a:cubicBezTo>
                    <a:pt x="35090" y="12499"/>
                    <a:pt x="47682" y="5412"/>
                    <a:pt x="61436" y="1802"/>
                  </a:cubicBezTo>
                  <a:cubicBezTo>
                    <a:pt x="78505" y="-1360"/>
                    <a:pt x="96088" y="-351"/>
                    <a:pt x="112681" y="4755"/>
                  </a:cubicBezTo>
                  <a:cubicBezTo>
                    <a:pt x="142884" y="12289"/>
                    <a:pt x="171212" y="25938"/>
                    <a:pt x="195929" y="44855"/>
                  </a:cubicBezTo>
                  <a:cubicBezTo>
                    <a:pt x="203292" y="50713"/>
                    <a:pt x="210026" y="57323"/>
                    <a:pt x="216027" y="64572"/>
                  </a:cubicBezTo>
                  <a:cubicBezTo>
                    <a:pt x="218513" y="67020"/>
                    <a:pt x="220628" y="69810"/>
                    <a:pt x="222313" y="72858"/>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7" name="任意多边形: 形状 1696"/>
            <p:cNvSpPr/>
            <p:nvPr>
              <p:custDataLst>
                <p:tags r:id="rId318"/>
              </p:custDataLst>
            </p:nvPr>
          </p:nvSpPr>
          <p:spPr>
            <a:xfrm>
              <a:off x="6207823" y="3140258"/>
              <a:ext cx="284035" cy="84965"/>
            </a:xfrm>
            <a:custGeom>
              <a:avLst/>
              <a:gdLst>
                <a:gd name="connsiteX0" fmla="*/ 284036 w 284035"/>
                <a:gd name="connsiteY0" fmla="*/ 84965 h 84965"/>
                <a:gd name="connsiteX1" fmla="*/ 250793 w 284035"/>
                <a:gd name="connsiteY1" fmla="*/ 49151 h 84965"/>
                <a:gd name="connsiteX2" fmla="*/ 207074 w 284035"/>
                <a:gd name="connsiteY2" fmla="*/ 19814 h 84965"/>
                <a:gd name="connsiteX3" fmla="*/ 145352 w 284035"/>
                <a:gd name="connsiteY3" fmla="*/ 4860 h 84965"/>
                <a:gd name="connsiteX4" fmla="*/ 33719 w 284035"/>
                <a:gd name="connsiteY4" fmla="*/ 35340 h 84965"/>
                <a:gd name="connsiteX5" fmla="*/ 0 w 284035"/>
                <a:gd name="connsiteY5" fmla="*/ 70011 h 84965"/>
                <a:gd name="connsiteX6" fmla="*/ 1334 w 284035"/>
                <a:gd name="connsiteY6" fmla="*/ 66867 h 84965"/>
                <a:gd name="connsiteX7" fmla="*/ 6287 w 284035"/>
                <a:gd name="connsiteY7" fmla="*/ 58295 h 84965"/>
                <a:gd name="connsiteX8" fmla="*/ 31052 w 284035"/>
                <a:gd name="connsiteY8" fmla="*/ 32482 h 84965"/>
                <a:gd name="connsiteX9" fmla="*/ 145352 w 284035"/>
                <a:gd name="connsiteY9" fmla="*/ 97 h 84965"/>
                <a:gd name="connsiteX10" fmla="*/ 209264 w 284035"/>
                <a:gd name="connsiteY10" fmla="*/ 15909 h 84965"/>
                <a:gd name="connsiteX11" fmla="*/ 277178 w 284035"/>
                <a:gd name="connsiteY11" fmla="*/ 73916 h 84965"/>
                <a:gd name="connsiteX12" fmla="*/ 284036 w 284035"/>
                <a:gd name="connsiteY12" fmla="*/ 84965 h 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035" h="84965">
                  <a:moveTo>
                    <a:pt x="284036" y="84965"/>
                  </a:moveTo>
                  <a:cubicBezTo>
                    <a:pt x="273672" y="72383"/>
                    <a:pt x="262576" y="60419"/>
                    <a:pt x="250793" y="49151"/>
                  </a:cubicBezTo>
                  <a:cubicBezTo>
                    <a:pt x="237668" y="37378"/>
                    <a:pt x="222942" y="27501"/>
                    <a:pt x="207074" y="19814"/>
                  </a:cubicBezTo>
                  <a:cubicBezTo>
                    <a:pt x="187805" y="10479"/>
                    <a:pt x="166754" y="5374"/>
                    <a:pt x="145352" y="4860"/>
                  </a:cubicBezTo>
                  <a:cubicBezTo>
                    <a:pt x="105956" y="3860"/>
                    <a:pt x="67142" y="14461"/>
                    <a:pt x="33719" y="35340"/>
                  </a:cubicBezTo>
                  <a:cubicBezTo>
                    <a:pt x="20488" y="44779"/>
                    <a:pt x="9068" y="56523"/>
                    <a:pt x="0" y="70011"/>
                  </a:cubicBezTo>
                  <a:cubicBezTo>
                    <a:pt x="0" y="70011"/>
                    <a:pt x="0" y="68868"/>
                    <a:pt x="1334" y="66867"/>
                  </a:cubicBezTo>
                  <a:cubicBezTo>
                    <a:pt x="2715" y="63858"/>
                    <a:pt x="4372" y="60991"/>
                    <a:pt x="6287" y="58295"/>
                  </a:cubicBezTo>
                  <a:cubicBezTo>
                    <a:pt x="13040" y="48370"/>
                    <a:pt x="21412" y="39645"/>
                    <a:pt x="31052" y="32482"/>
                  </a:cubicBezTo>
                  <a:cubicBezTo>
                    <a:pt x="64894" y="10137"/>
                    <a:pt x="104823" y="-1179"/>
                    <a:pt x="145352" y="97"/>
                  </a:cubicBezTo>
                  <a:cubicBezTo>
                    <a:pt x="167564" y="564"/>
                    <a:pt x="189395" y="5965"/>
                    <a:pt x="209264" y="15909"/>
                  </a:cubicBezTo>
                  <a:cubicBezTo>
                    <a:pt x="236239" y="29501"/>
                    <a:pt x="259537" y="49399"/>
                    <a:pt x="277178" y="73916"/>
                  </a:cubicBezTo>
                  <a:cubicBezTo>
                    <a:pt x="279835" y="77354"/>
                    <a:pt x="282140" y="81060"/>
                    <a:pt x="284036" y="84965"/>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8" name="任意多边形: 形状 1697"/>
            <p:cNvSpPr/>
            <p:nvPr>
              <p:custDataLst>
                <p:tags r:id="rId319"/>
              </p:custDataLst>
            </p:nvPr>
          </p:nvSpPr>
          <p:spPr>
            <a:xfrm>
              <a:off x="6073521" y="3153024"/>
              <a:ext cx="138588" cy="46862"/>
            </a:xfrm>
            <a:custGeom>
              <a:avLst/>
              <a:gdLst>
                <a:gd name="connsiteX0" fmla="*/ 0 w 138588"/>
                <a:gd name="connsiteY0" fmla="*/ 34004 h 46862"/>
                <a:gd name="connsiteX1" fmla="*/ 19050 w 138588"/>
                <a:gd name="connsiteY1" fmla="*/ 19050 h 46862"/>
                <a:gd name="connsiteX2" fmla="*/ 74390 w 138588"/>
                <a:gd name="connsiteY2" fmla="*/ 0 h 46862"/>
                <a:gd name="connsiteX3" fmla="*/ 105727 w 138588"/>
                <a:gd name="connsiteY3" fmla="*/ 9525 h 46862"/>
                <a:gd name="connsiteX4" fmla="*/ 127254 w 138588"/>
                <a:gd name="connsiteY4" fmla="*/ 25432 h 46862"/>
                <a:gd name="connsiteX5" fmla="*/ 138589 w 138588"/>
                <a:gd name="connsiteY5" fmla="*/ 46863 h 46862"/>
                <a:gd name="connsiteX6" fmla="*/ 124873 w 138588"/>
                <a:gd name="connsiteY6" fmla="*/ 27813 h 46862"/>
                <a:gd name="connsiteX7" fmla="*/ 103632 w 138588"/>
                <a:gd name="connsiteY7" fmla="*/ 13811 h 46862"/>
                <a:gd name="connsiteX8" fmla="*/ 74295 w 138588"/>
                <a:gd name="connsiteY8" fmla="*/ 5143 h 46862"/>
                <a:gd name="connsiteX9" fmla="*/ 20955 w 138588"/>
                <a:gd name="connsiteY9" fmla="*/ 21812 h 46862"/>
                <a:gd name="connsiteX10" fmla="*/ 0 w 138588"/>
                <a:gd name="connsiteY10" fmla="*/ 34004 h 4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588" h="46862">
                  <a:moveTo>
                    <a:pt x="0" y="34004"/>
                  </a:moveTo>
                  <a:cubicBezTo>
                    <a:pt x="5667" y="28204"/>
                    <a:pt x="12068" y="23174"/>
                    <a:pt x="19050" y="19050"/>
                  </a:cubicBezTo>
                  <a:cubicBezTo>
                    <a:pt x="35071" y="7115"/>
                    <a:pt x="54416" y="457"/>
                    <a:pt x="74390" y="0"/>
                  </a:cubicBezTo>
                  <a:cubicBezTo>
                    <a:pt x="85477" y="476"/>
                    <a:pt x="96250" y="3753"/>
                    <a:pt x="105727" y="9525"/>
                  </a:cubicBezTo>
                  <a:cubicBezTo>
                    <a:pt x="113604" y="13802"/>
                    <a:pt x="120853" y="19155"/>
                    <a:pt x="127254" y="25432"/>
                  </a:cubicBezTo>
                  <a:cubicBezTo>
                    <a:pt x="133769" y="30747"/>
                    <a:pt x="137865" y="38481"/>
                    <a:pt x="138589" y="46863"/>
                  </a:cubicBezTo>
                  <a:cubicBezTo>
                    <a:pt x="135274" y="39691"/>
                    <a:pt x="130626" y="33223"/>
                    <a:pt x="124873" y="27813"/>
                  </a:cubicBezTo>
                  <a:cubicBezTo>
                    <a:pt x="118376" y="22317"/>
                    <a:pt x="111242" y="17612"/>
                    <a:pt x="103632" y="13811"/>
                  </a:cubicBezTo>
                  <a:cubicBezTo>
                    <a:pt x="94717" y="8544"/>
                    <a:pt x="84639" y="5563"/>
                    <a:pt x="74295" y="5143"/>
                  </a:cubicBezTo>
                  <a:cubicBezTo>
                    <a:pt x="55311" y="5639"/>
                    <a:pt x="36843" y="11411"/>
                    <a:pt x="20955" y="21812"/>
                  </a:cubicBezTo>
                  <a:cubicBezTo>
                    <a:pt x="14278" y="26384"/>
                    <a:pt x="7277" y="30461"/>
                    <a:pt x="0" y="34004"/>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9" name="任意多边形: 形状 1698"/>
            <p:cNvSpPr/>
            <p:nvPr>
              <p:custDataLst>
                <p:tags r:id="rId320"/>
              </p:custDataLst>
            </p:nvPr>
          </p:nvSpPr>
          <p:spPr>
            <a:xfrm>
              <a:off x="6466613" y="4109619"/>
              <a:ext cx="398045" cy="797909"/>
            </a:xfrm>
            <a:custGeom>
              <a:avLst/>
              <a:gdLst>
                <a:gd name="connsiteX0" fmla="*/ 12196 w 398045"/>
                <a:gd name="connsiteY0" fmla="*/ 0 h 797909"/>
                <a:gd name="connsiteX1" fmla="*/ 35532 w 398045"/>
                <a:gd name="connsiteY1" fmla="*/ 228600 h 797909"/>
                <a:gd name="connsiteX2" fmla="*/ 11434 w 398045"/>
                <a:gd name="connsiteY2" fmla="*/ 284226 h 797909"/>
                <a:gd name="connsiteX3" fmla="*/ 12291 w 398045"/>
                <a:gd name="connsiteY3" fmla="*/ 406146 h 797909"/>
                <a:gd name="connsiteX4" fmla="*/ 48486 w 398045"/>
                <a:gd name="connsiteY4" fmla="*/ 481108 h 797909"/>
                <a:gd name="connsiteX5" fmla="*/ 29436 w 398045"/>
                <a:gd name="connsiteY5" fmla="*/ 636175 h 797909"/>
                <a:gd name="connsiteX6" fmla="*/ 34485 w 398045"/>
                <a:gd name="connsiteY6" fmla="*/ 789242 h 797909"/>
                <a:gd name="connsiteX7" fmla="*/ 394815 w 398045"/>
                <a:gd name="connsiteY7" fmla="*/ 797909 h 797909"/>
                <a:gd name="connsiteX8" fmla="*/ 353667 w 398045"/>
                <a:gd name="connsiteY8" fmla="*/ 686467 h 797909"/>
                <a:gd name="connsiteX9" fmla="*/ 350143 w 398045"/>
                <a:gd name="connsiteY9" fmla="*/ 666655 h 797909"/>
                <a:gd name="connsiteX10" fmla="*/ 361573 w 398045"/>
                <a:gd name="connsiteY10" fmla="*/ 647605 h 797909"/>
                <a:gd name="connsiteX11" fmla="*/ 381576 w 398045"/>
                <a:gd name="connsiteY11" fmla="*/ 530162 h 797909"/>
                <a:gd name="connsiteX12" fmla="*/ 351191 w 398045"/>
                <a:gd name="connsiteY12" fmla="*/ 499015 h 797909"/>
                <a:gd name="connsiteX13" fmla="*/ 383290 w 398045"/>
                <a:gd name="connsiteY13" fmla="*/ 358140 h 797909"/>
                <a:gd name="connsiteX14" fmla="*/ 355477 w 398045"/>
                <a:gd name="connsiteY14" fmla="*/ 300990 h 797909"/>
                <a:gd name="connsiteX15" fmla="*/ 393577 w 398045"/>
                <a:gd name="connsiteY15" fmla="*/ 217646 h 797909"/>
                <a:gd name="connsiteX16" fmla="*/ 375861 w 398045"/>
                <a:gd name="connsiteY16" fmla="*/ 128778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045" h="797909">
                  <a:moveTo>
                    <a:pt x="12196" y="0"/>
                  </a:moveTo>
                  <a:cubicBezTo>
                    <a:pt x="-10092" y="125158"/>
                    <a:pt x="58011" y="149638"/>
                    <a:pt x="35532" y="228600"/>
                  </a:cubicBezTo>
                  <a:cubicBezTo>
                    <a:pt x="28465" y="247545"/>
                    <a:pt x="20426" y="266109"/>
                    <a:pt x="11434" y="284226"/>
                  </a:cubicBezTo>
                  <a:cubicBezTo>
                    <a:pt x="-4101" y="323441"/>
                    <a:pt x="-3797" y="367160"/>
                    <a:pt x="12291" y="406146"/>
                  </a:cubicBezTo>
                  <a:cubicBezTo>
                    <a:pt x="22959" y="431768"/>
                    <a:pt x="40200" y="454533"/>
                    <a:pt x="48486" y="481108"/>
                  </a:cubicBezTo>
                  <a:cubicBezTo>
                    <a:pt x="64202" y="531685"/>
                    <a:pt x="44867" y="585883"/>
                    <a:pt x="29436" y="636175"/>
                  </a:cubicBezTo>
                  <a:cubicBezTo>
                    <a:pt x="14006" y="686467"/>
                    <a:pt x="4100" y="745903"/>
                    <a:pt x="34485" y="789242"/>
                  </a:cubicBezTo>
                  <a:lnTo>
                    <a:pt x="394815" y="797909"/>
                  </a:lnTo>
                  <a:lnTo>
                    <a:pt x="353667" y="686467"/>
                  </a:lnTo>
                  <a:cubicBezTo>
                    <a:pt x="350781" y="680285"/>
                    <a:pt x="349562" y="673456"/>
                    <a:pt x="350143" y="666655"/>
                  </a:cubicBezTo>
                  <a:cubicBezTo>
                    <a:pt x="352143" y="659387"/>
                    <a:pt x="356096" y="652796"/>
                    <a:pt x="361573" y="647605"/>
                  </a:cubicBezTo>
                  <a:cubicBezTo>
                    <a:pt x="390148" y="614743"/>
                    <a:pt x="409198" y="563213"/>
                    <a:pt x="381576" y="530162"/>
                  </a:cubicBezTo>
                  <a:cubicBezTo>
                    <a:pt x="372051" y="519017"/>
                    <a:pt x="358430" y="511683"/>
                    <a:pt x="351191" y="499015"/>
                  </a:cubicBezTo>
                  <a:cubicBezTo>
                    <a:pt x="326045" y="455676"/>
                    <a:pt x="396053" y="406622"/>
                    <a:pt x="383290" y="358140"/>
                  </a:cubicBezTo>
                  <a:cubicBezTo>
                    <a:pt x="377861" y="337471"/>
                    <a:pt x="357953" y="322135"/>
                    <a:pt x="355477" y="300990"/>
                  </a:cubicBezTo>
                  <a:cubicBezTo>
                    <a:pt x="351858" y="270034"/>
                    <a:pt x="385862" y="247745"/>
                    <a:pt x="393577" y="217646"/>
                  </a:cubicBezTo>
                  <a:cubicBezTo>
                    <a:pt x="402435" y="184214"/>
                    <a:pt x="398911" y="154496"/>
                    <a:pt x="375861" y="128778"/>
                  </a:cubicBezTo>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0" name="任意多边形: 形状 1699"/>
            <p:cNvSpPr/>
            <p:nvPr>
              <p:custDataLst>
                <p:tags r:id="rId321"/>
              </p:custDataLst>
            </p:nvPr>
          </p:nvSpPr>
          <p:spPr>
            <a:xfrm>
              <a:off x="6472332" y="3330189"/>
              <a:ext cx="258044" cy="1399032"/>
            </a:xfrm>
            <a:custGeom>
              <a:avLst/>
              <a:gdLst>
                <a:gd name="connsiteX0" fmla="*/ 201073 w 258044"/>
                <a:gd name="connsiteY0" fmla="*/ 1399032 h 1399032"/>
                <a:gd name="connsiteX1" fmla="*/ 199549 w 258044"/>
                <a:gd name="connsiteY1" fmla="*/ 1395318 h 1399032"/>
                <a:gd name="connsiteX2" fmla="*/ 195643 w 258044"/>
                <a:gd name="connsiteY2" fmla="*/ 1384173 h 1399032"/>
                <a:gd name="connsiteX3" fmla="*/ 189357 w 258044"/>
                <a:gd name="connsiteY3" fmla="*/ 1339310 h 1399032"/>
                <a:gd name="connsiteX4" fmla="*/ 202501 w 258044"/>
                <a:gd name="connsiteY4" fmla="*/ 1309211 h 1399032"/>
                <a:gd name="connsiteX5" fmla="*/ 216503 w 258044"/>
                <a:gd name="connsiteY5" fmla="*/ 1296543 h 1399032"/>
                <a:gd name="connsiteX6" fmla="*/ 227647 w 258044"/>
                <a:gd name="connsiteY6" fmla="*/ 1280922 h 1399032"/>
                <a:gd name="connsiteX7" fmla="*/ 225266 w 258044"/>
                <a:gd name="connsiteY7" fmla="*/ 1260824 h 1399032"/>
                <a:gd name="connsiteX8" fmla="*/ 212693 w 258044"/>
                <a:gd name="connsiteY8" fmla="*/ 1241774 h 1399032"/>
                <a:gd name="connsiteX9" fmla="*/ 198691 w 258044"/>
                <a:gd name="connsiteY9" fmla="*/ 1221486 h 1399032"/>
                <a:gd name="connsiteX10" fmla="*/ 190786 w 258044"/>
                <a:gd name="connsiteY10" fmla="*/ 1196531 h 1399032"/>
                <a:gd name="connsiteX11" fmla="*/ 200311 w 258044"/>
                <a:gd name="connsiteY11" fmla="*/ 1141952 h 1399032"/>
                <a:gd name="connsiteX12" fmla="*/ 219361 w 258044"/>
                <a:gd name="connsiteY12" fmla="*/ 1119188 h 1399032"/>
                <a:gd name="connsiteX13" fmla="*/ 242506 w 258044"/>
                <a:gd name="connsiteY13" fmla="*/ 1100138 h 1399032"/>
                <a:gd name="connsiteX14" fmla="*/ 253460 w 258044"/>
                <a:gd name="connsiteY14" fmla="*/ 1073277 h 1399032"/>
                <a:gd name="connsiteX15" fmla="*/ 243173 w 258044"/>
                <a:gd name="connsiteY15" fmla="*/ 1043750 h 1399032"/>
                <a:gd name="connsiteX16" fmla="*/ 226600 w 258044"/>
                <a:gd name="connsiteY16" fmla="*/ 1014413 h 1399032"/>
                <a:gd name="connsiteX17" fmla="*/ 219742 w 258044"/>
                <a:gd name="connsiteY17" fmla="*/ 979932 h 1399032"/>
                <a:gd name="connsiteX18" fmla="*/ 245078 w 258044"/>
                <a:gd name="connsiteY18" fmla="*/ 913257 h 1399032"/>
                <a:gd name="connsiteX19" fmla="*/ 249269 w 258044"/>
                <a:gd name="connsiteY19" fmla="*/ 878300 h 1399032"/>
                <a:gd name="connsiteX20" fmla="*/ 233267 w 258044"/>
                <a:gd name="connsiteY20" fmla="*/ 845534 h 1399032"/>
                <a:gd name="connsiteX21" fmla="*/ 223742 w 258044"/>
                <a:gd name="connsiteY21" fmla="*/ 828961 h 1399032"/>
                <a:gd name="connsiteX22" fmla="*/ 216979 w 258044"/>
                <a:gd name="connsiteY22" fmla="*/ 810387 h 1399032"/>
                <a:gd name="connsiteX23" fmla="*/ 216027 w 258044"/>
                <a:gd name="connsiteY23" fmla="*/ 770763 h 1399032"/>
                <a:gd name="connsiteX24" fmla="*/ 235077 w 258044"/>
                <a:gd name="connsiteY24" fmla="*/ 693420 h 1399032"/>
                <a:gd name="connsiteX25" fmla="*/ 238125 w 258044"/>
                <a:gd name="connsiteY25" fmla="*/ 654368 h 1399032"/>
                <a:gd name="connsiteX26" fmla="*/ 234410 w 258044"/>
                <a:gd name="connsiteY26" fmla="*/ 635318 h 1399032"/>
                <a:gd name="connsiteX27" fmla="*/ 226981 w 258044"/>
                <a:gd name="connsiteY27" fmla="*/ 617601 h 1399032"/>
                <a:gd name="connsiteX28" fmla="*/ 208597 w 258044"/>
                <a:gd name="connsiteY28" fmla="*/ 583216 h 1399032"/>
                <a:gd name="connsiteX29" fmla="*/ 201358 w 258044"/>
                <a:gd name="connsiteY29" fmla="*/ 565023 h 1399032"/>
                <a:gd name="connsiteX30" fmla="*/ 199168 w 258044"/>
                <a:gd name="connsiteY30" fmla="*/ 555498 h 1399032"/>
                <a:gd name="connsiteX31" fmla="*/ 197929 w 258044"/>
                <a:gd name="connsiteY31" fmla="*/ 545973 h 1399032"/>
                <a:gd name="connsiteX32" fmla="*/ 200406 w 258044"/>
                <a:gd name="connsiteY32" fmla="*/ 507873 h 1399032"/>
                <a:gd name="connsiteX33" fmla="*/ 208788 w 258044"/>
                <a:gd name="connsiteY33" fmla="*/ 471773 h 1399032"/>
                <a:gd name="connsiteX34" fmla="*/ 216789 w 258044"/>
                <a:gd name="connsiteY34" fmla="*/ 402146 h 1399032"/>
                <a:gd name="connsiteX35" fmla="*/ 212217 w 258044"/>
                <a:gd name="connsiteY35" fmla="*/ 385953 h 1399032"/>
                <a:gd name="connsiteX36" fmla="*/ 204597 w 258044"/>
                <a:gd name="connsiteY36" fmla="*/ 371189 h 1399032"/>
                <a:gd name="connsiteX37" fmla="*/ 184975 w 258044"/>
                <a:gd name="connsiteY37" fmla="*/ 344043 h 1399032"/>
                <a:gd name="connsiteX38" fmla="*/ 172498 w 258044"/>
                <a:gd name="connsiteY38" fmla="*/ 313182 h 1399032"/>
                <a:gd name="connsiteX39" fmla="*/ 172498 w 258044"/>
                <a:gd name="connsiteY39" fmla="*/ 281273 h 1399032"/>
                <a:gd name="connsiteX40" fmla="*/ 165259 w 258044"/>
                <a:gd name="connsiteY40" fmla="*/ 224123 h 1399032"/>
                <a:gd name="connsiteX41" fmla="*/ 128111 w 258044"/>
                <a:gd name="connsiteY41" fmla="*/ 184499 h 1399032"/>
                <a:gd name="connsiteX42" fmla="*/ 61436 w 258044"/>
                <a:gd name="connsiteY42" fmla="*/ 116777 h 1399032"/>
                <a:gd name="connsiteX43" fmla="*/ 21241 w 258044"/>
                <a:gd name="connsiteY43" fmla="*/ 57245 h 1399032"/>
                <a:gd name="connsiteX44" fmla="*/ 3810 w 258044"/>
                <a:gd name="connsiteY44" fmla="*/ 15335 h 1399032"/>
                <a:gd name="connsiteX45" fmla="*/ 762 w 258044"/>
                <a:gd name="connsiteY45" fmla="*/ 3905 h 1399032"/>
                <a:gd name="connsiteX46" fmla="*/ 0 w 258044"/>
                <a:gd name="connsiteY46" fmla="*/ 0 h 1399032"/>
                <a:gd name="connsiteX47" fmla="*/ 1333 w 258044"/>
                <a:gd name="connsiteY47" fmla="*/ 3810 h 1399032"/>
                <a:gd name="connsiteX48" fmla="*/ 4763 w 258044"/>
                <a:gd name="connsiteY48" fmla="*/ 15050 h 1399032"/>
                <a:gd name="connsiteX49" fmla="*/ 22955 w 258044"/>
                <a:gd name="connsiteY49" fmla="*/ 56388 h 1399032"/>
                <a:gd name="connsiteX50" fmla="*/ 63532 w 258044"/>
                <a:gd name="connsiteY50" fmla="*/ 115062 h 1399032"/>
                <a:gd name="connsiteX51" fmla="*/ 130207 w 258044"/>
                <a:gd name="connsiteY51" fmla="*/ 181737 h 1399032"/>
                <a:gd name="connsiteX52" fmla="*/ 168307 w 258044"/>
                <a:gd name="connsiteY52" fmla="*/ 222123 h 1399032"/>
                <a:gd name="connsiteX53" fmla="*/ 176689 w 258044"/>
                <a:gd name="connsiteY53" fmla="*/ 250698 h 1399032"/>
                <a:gd name="connsiteX54" fmla="*/ 176689 w 258044"/>
                <a:gd name="connsiteY54" fmla="*/ 281464 h 1399032"/>
                <a:gd name="connsiteX55" fmla="*/ 177165 w 258044"/>
                <a:gd name="connsiteY55" fmla="*/ 312515 h 1399032"/>
                <a:gd name="connsiteX56" fmla="*/ 189071 w 258044"/>
                <a:gd name="connsiteY56" fmla="*/ 341090 h 1399032"/>
                <a:gd name="connsiteX57" fmla="*/ 208883 w 258044"/>
                <a:gd name="connsiteY57" fmla="*/ 368237 h 1399032"/>
                <a:gd name="connsiteX58" fmla="*/ 221837 w 258044"/>
                <a:gd name="connsiteY58" fmla="*/ 400907 h 1399032"/>
                <a:gd name="connsiteX59" fmla="*/ 202787 w 258044"/>
                <a:gd name="connsiteY59" fmla="*/ 545116 h 1399032"/>
                <a:gd name="connsiteX60" fmla="*/ 231362 w 258044"/>
                <a:gd name="connsiteY60" fmla="*/ 615029 h 1399032"/>
                <a:gd name="connsiteX61" fmla="*/ 239173 w 258044"/>
                <a:gd name="connsiteY61" fmla="*/ 633508 h 1399032"/>
                <a:gd name="connsiteX62" fmla="*/ 243078 w 258044"/>
                <a:gd name="connsiteY62" fmla="*/ 653510 h 1399032"/>
                <a:gd name="connsiteX63" fmla="*/ 239935 w 258044"/>
                <a:gd name="connsiteY63" fmla="*/ 693992 h 1399032"/>
                <a:gd name="connsiteX64" fmla="*/ 220885 w 258044"/>
                <a:gd name="connsiteY64" fmla="*/ 771049 h 1399032"/>
                <a:gd name="connsiteX65" fmla="*/ 221742 w 258044"/>
                <a:gd name="connsiteY65" fmla="*/ 809149 h 1399032"/>
                <a:gd name="connsiteX66" fmla="*/ 228124 w 258044"/>
                <a:gd name="connsiteY66" fmla="*/ 826580 h 1399032"/>
                <a:gd name="connsiteX67" fmla="*/ 237649 w 258044"/>
                <a:gd name="connsiteY67" fmla="*/ 842772 h 1399032"/>
                <a:gd name="connsiteX68" fmla="*/ 254222 w 258044"/>
                <a:gd name="connsiteY68" fmla="*/ 877348 h 1399032"/>
                <a:gd name="connsiteX69" fmla="*/ 249841 w 258044"/>
                <a:gd name="connsiteY69" fmla="*/ 914781 h 1399032"/>
                <a:gd name="connsiteX70" fmla="*/ 224599 w 258044"/>
                <a:gd name="connsiteY70" fmla="*/ 980694 h 1399032"/>
                <a:gd name="connsiteX71" fmla="*/ 230886 w 258044"/>
                <a:gd name="connsiteY71" fmla="*/ 1012888 h 1399032"/>
                <a:gd name="connsiteX72" fmla="*/ 247269 w 258044"/>
                <a:gd name="connsiteY72" fmla="*/ 1042035 h 1399032"/>
                <a:gd name="connsiteX73" fmla="*/ 258032 w 258044"/>
                <a:gd name="connsiteY73" fmla="*/ 1073468 h 1399032"/>
                <a:gd name="connsiteX74" fmla="*/ 245745 w 258044"/>
                <a:gd name="connsiteY74" fmla="*/ 1103376 h 1399032"/>
                <a:gd name="connsiteX75" fmla="*/ 222123 w 258044"/>
                <a:gd name="connsiteY75" fmla="*/ 1122998 h 1399032"/>
                <a:gd name="connsiteX76" fmla="*/ 203549 w 258044"/>
                <a:gd name="connsiteY76" fmla="*/ 1144619 h 1399032"/>
                <a:gd name="connsiteX77" fmla="*/ 194024 w 258044"/>
                <a:gd name="connsiteY77" fmla="*/ 1196721 h 1399032"/>
                <a:gd name="connsiteX78" fmla="*/ 201549 w 258044"/>
                <a:gd name="connsiteY78" fmla="*/ 1220724 h 1399032"/>
                <a:gd name="connsiteX79" fmla="*/ 215074 w 258044"/>
                <a:gd name="connsiteY79" fmla="*/ 1240631 h 1399032"/>
                <a:gd name="connsiteX80" fmla="*/ 227743 w 258044"/>
                <a:gd name="connsiteY80" fmla="*/ 1260253 h 1399032"/>
                <a:gd name="connsiteX81" fmla="*/ 230124 w 258044"/>
                <a:gd name="connsiteY81" fmla="*/ 1282351 h 1399032"/>
                <a:gd name="connsiteX82" fmla="*/ 218027 w 258044"/>
                <a:gd name="connsiteY82" fmla="*/ 1299115 h 1399032"/>
                <a:gd name="connsiteX83" fmla="*/ 204025 w 258044"/>
                <a:gd name="connsiteY83" fmla="*/ 1311497 h 1399032"/>
                <a:gd name="connsiteX84" fmla="*/ 191071 w 258044"/>
                <a:gd name="connsiteY84" fmla="*/ 1340072 h 1399032"/>
                <a:gd name="connsiteX85" fmla="*/ 196405 w 258044"/>
                <a:gd name="connsiteY85" fmla="*/ 1384459 h 1399032"/>
                <a:gd name="connsiteX86" fmla="*/ 199834 w 258044"/>
                <a:gd name="connsiteY86" fmla="*/ 1395794 h 1399032"/>
                <a:gd name="connsiteX87" fmla="*/ 201073 w 258044"/>
                <a:gd name="connsiteY87" fmla="*/ 1399032 h 139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044" h="1399032">
                  <a:moveTo>
                    <a:pt x="201073" y="1399032"/>
                  </a:moveTo>
                  <a:cubicBezTo>
                    <a:pt x="200453" y="1397841"/>
                    <a:pt x="199939" y="1396603"/>
                    <a:pt x="199549" y="1395318"/>
                  </a:cubicBezTo>
                  <a:cubicBezTo>
                    <a:pt x="198596" y="1392841"/>
                    <a:pt x="197263" y="1389126"/>
                    <a:pt x="195643" y="1384173"/>
                  </a:cubicBezTo>
                  <a:cubicBezTo>
                    <a:pt x="190605" y="1369781"/>
                    <a:pt x="188471" y="1354531"/>
                    <a:pt x="189357" y="1339310"/>
                  </a:cubicBezTo>
                  <a:cubicBezTo>
                    <a:pt x="190233" y="1328090"/>
                    <a:pt x="194862" y="1317479"/>
                    <a:pt x="202501" y="1309211"/>
                  </a:cubicBezTo>
                  <a:cubicBezTo>
                    <a:pt x="206692" y="1304735"/>
                    <a:pt x="212026" y="1300925"/>
                    <a:pt x="216503" y="1296543"/>
                  </a:cubicBezTo>
                  <a:cubicBezTo>
                    <a:pt x="221589" y="1292467"/>
                    <a:pt x="225447" y="1287056"/>
                    <a:pt x="227647" y="1280922"/>
                  </a:cubicBezTo>
                  <a:cubicBezTo>
                    <a:pt x="229333" y="1274159"/>
                    <a:pt x="228485" y="1267006"/>
                    <a:pt x="225266" y="1260824"/>
                  </a:cubicBezTo>
                  <a:cubicBezTo>
                    <a:pt x="221790" y="1254033"/>
                    <a:pt x="217570" y="1247642"/>
                    <a:pt x="212693" y="1241774"/>
                  </a:cubicBezTo>
                  <a:cubicBezTo>
                    <a:pt x="207445" y="1235431"/>
                    <a:pt x="202759" y="1228649"/>
                    <a:pt x="198691" y="1221486"/>
                  </a:cubicBezTo>
                  <a:cubicBezTo>
                    <a:pt x="194681" y="1213666"/>
                    <a:pt x="192014" y="1205227"/>
                    <a:pt x="190786" y="1196531"/>
                  </a:cubicBezTo>
                  <a:cubicBezTo>
                    <a:pt x="187928" y="1177785"/>
                    <a:pt x="191281" y="1158621"/>
                    <a:pt x="200311" y="1141952"/>
                  </a:cubicBezTo>
                  <a:cubicBezTo>
                    <a:pt x="205140" y="1133209"/>
                    <a:pt x="211607" y="1125484"/>
                    <a:pt x="219361" y="1119188"/>
                  </a:cubicBezTo>
                  <a:cubicBezTo>
                    <a:pt x="227428" y="1113282"/>
                    <a:pt x="235153" y="1106919"/>
                    <a:pt x="242506" y="1100138"/>
                  </a:cubicBezTo>
                  <a:cubicBezTo>
                    <a:pt x="249812" y="1093146"/>
                    <a:pt x="253794" y="1083383"/>
                    <a:pt x="253460" y="1073277"/>
                  </a:cubicBezTo>
                  <a:cubicBezTo>
                    <a:pt x="252393" y="1062762"/>
                    <a:pt x="248869" y="1052646"/>
                    <a:pt x="243173" y="1043750"/>
                  </a:cubicBezTo>
                  <a:cubicBezTo>
                    <a:pt x="237839" y="1034225"/>
                    <a:pt x="231553" y="1024700"/>
                    <a:pt x="226600" y="1014413"/>
                  </a:cubicBezTo>
                  <a:cubicBezTo>
                    <a:pt x="221123" y="1003792"/>
                    <a:pt x="218751" y="991838"/>
                    <a:pt x="219742" y="979932"/>
                  </a:cubicBezTo>
                  <a:cubicBezTo>
                    <a:pt x="222599" y="955548"/>
                    <a:pt x="236982" y="935164"/>
                    <a:pt x="245078" y="913257"/>
                  </a:cubicBezTo>
                  <a:cubicBezTo>
                    <a:pt x="249631" y="902198"/>
                    <a:pt x="251079" y="890121"/>
                    <a:pt x="249269" y="878300"/>
                  </a:cubicBezTo>
                  <a:cubicBezTo>
                    <a:pt x="246012" y="866480"/>
                    <a:pt x="240592" y="855364"/>
                    <a:pt x="233267" y="845534"/>
                  </a:cubicBezTo>
                  <a:cubicBezTo>
                    <a:pt x="229838" y="840200"/>
                    <a:pt x="226409" y="834771"/>
                    <a:pt x="223742" y="828961"/>
                  </a:cubicBezTo>
                  <a:cubicBezTo>
                    <a:pt x="220856" y="823017"/>
                    <a:pt x="218589" y="816797"/>
                    <a:pt x="216979" y="810387"/>
                  </a:cubicBezTo>
                  <a:cubicBezTo>
                    <a:pt x="214093" y="797366"/>
                    <a:pt x="213770" y="783908"/>
                    <a:pt x="216027" y="770763"/>
                  </a:cubicBezTo>
                  <a:cubicBezTo>
                    <a:pt x="219742" y="744474"/>
                    <a:pt x="229457" y="719423"/>
                    <a:pt x="235077" y="693420"/>
                  </a:cubicBezTo>
                  <a:cubicBezTo>
                    <a:pt x="238020" y="680628"/>
                    <a:pt x="239049" y="667465"/>
                    <a:pt x="238125" y="654368"/>
                  </a:cubicBezTo>
                  <a:cubicBezTo>
                    <a:pt x="237572" y="647900"/>
                    <a:pt x="236334" y="641518"/>
                    <a:pt x="234410" y="635318"/>
                  </a:cubicBezTo>
                  <a:cubicBezTo>
                    <a:pt x="232410" y="629222"/>
                    <a:pt x="229924" y="623297"/>
                    <a:pt x="226981" y="617601"/>
                  </a:cubicBezTo>
                  <a:cubicBezTo>
                    <a:pt x="221171" y="605981"/>
                    <a:pt x="214217" y="594932"/>
                    <a:pt x="208597" y="583216"/>
                  </a:cubicBezTo>
                  <a:cubicBezTo>
                    <a:pt x="205673" y="577368"/>
                    <a:pt x="203254" y="571281"/>
                    <a:pt x="201358" y="565023"/>
                  </a:cubicBezTo>
                  <a:cubicBezTo>
                    <a:pt x="200444" y="561889"/>
                    <a:pt x="199710" y="558718"/>
                    <a:pt x="199168" y="555498"/>
                  </a:cubicBezTo>
                  <a:cubicBezTo>
                    <a:pt x="198425" y="552374"/>
                    <a:pt x="198015" y="549183"/>
                    <a:pt x="197929" y="545973"/>
                  </a:cubicBezTo>
                  <a:cubicBezTo>
                    <a:pt x="196977" y="533219"/>
                    <a:pt x="197806" y="520398"/>
                    <a:pt x="200406" y="507873"/>
                  </a:cubicBezTo>
                  <a:cubicBezTo>
                    <a:pt x="202692" y="495491"/>
                    <a:pt x="205835" y="483584"/>
                    <a:pt x="208788" y="471773"/>
                  </a:cubicBezTo>
                  <a:cubicBezTo>
                    <a:pt x="215941" y="449304"/>
                    <a:pt x="218656" y="425653"/>
                    <a:pt x="216789" y="402146"/>
                  </a:cubicBezTo>
                  <a:cubicBezTo>
                    <a:pt x="215846" y="396602"/>
                    <a:pt x="214313" y="391173"/>
                    <a:pt x="212217" y="385953"/>
                  </a:cubicBezTo>
                  <a:cubicBezTo>
                    <a:pt x="210350" y="380714"/>
                    <a:pt x="207788" y="375742"/>
                    <a:pt x="204597" y="371189"/>
                  </a:cubicBezTo>
                  <a:cubicBezTo>
                    <a:pt x="198501" y="361664"/>
                    <a:pt x="191167" y="353378"/>
                    <a:pt x="184975" y="344043"/>
                  </a:cubicBezTo>
                  <a:cubicBezTo>
                    <a:pt x="178451" y="334880"/>
                    <a:pt x="174174" y="324307"/>
                    <a:pt x="172498" y="313182"/>
                  </a:cubicBezTo>
                  <a:cubicBezTo>
                    <a:pt x="171402" y="302571"/>
                    <a:pt x="171402" y="291884"/>
                    <a:pt x="172498" y="281273"/>
                  </a:cubicBezTo>
                  <a:cubicBezTo>
                    <a:pt x="173926" y="260795"/>
                    <a:pt x="174879" y="240316"/>
                    <a:pt x="165259" y="224123"/>
                  </a:cubicBezTo>
                  <a:cubicBezTo>
                    <a:pt x="155143" y="208959"/>
                    <a:pt x="142589" y="195577"/>
                    <a:pt x="128111" y="184499"/>
                  </a:cubicBezTo>
                  <a:cubicBezTo>
                    <a:pt x="104156" y="163697"/>
                    <a:pt x="81858" y="141056"/>
                    <a:pt x="61436" y="116777"/>
                  </a:cubicBezTo>
                  <a:cubicBezTo>
                    <a:pt x="45977" y="98403"/>
                    <a:pt x="32509" y="78448"/>
                    <a:pt x="21241" y="57245"/>
                  </a:cubicBezTo>
                  <a:cubicBezTo>
                    <a:pt x="14202" y="43815"/>
                    <a:pt x="8372" y="29794"/>
                    <a:pt x="3810" y="15335"/>
                  </a:cubicBezTo>
                  <a:cubicBezTo>
                    <a:pt x="2381" y="10382"/>
                    <a:pt x="1524" y="6477"/>
                    <a:pt x="762" y="3905"/>
                  </a:cubicBezTo>
                  <a:cubicBezTo>
                    <a:pt x="400" y="2629"/>
                    <a:pt x="143" y="1324"/>
                    <a:pt x="0" y="0"/>
                  </a:cubicBezTo>
                  <a:cubicBezTo>
                    <a:pt x="0" y="0"/>
                    <a:pt x="0" y="1238"/>
                    <a:pt x="1333" y="3810"/>
                  </a:cubicBezTo>
                  <a:lnTo>
                    <a:pt x="4763" y="15050"/>
                  </a:lnTo>
                  <a:cubicBezTo>
                    <a:pt x="9744" y="29280"/>
                    <a:pt x="15830" y="43101"/>
                    <a:pt x="22955" y="56388"/>
                  </a:cubicBezTo>
                  <a:cubicBezTo>
                    <a:pt x="34461" y="77267"/>
                    <a:pt x="48053" y="96927"/>
                    <a:pt x="63532" y="115062"/>
                  </a:cubicBezTo>
                  <a:cubicBezTo>
                    <a:pt x="84068" y="138913"/>
                    <a:pt x="106356" y="161201"/>
                    <a:pt x="130207" y="181737"/>
                  </a:cubicBezTo>
                  <a:cubicBezTo>
                    <a:pt x="145094" y="192948"/>
                    <a:pt x="157972" y="206607"/>
                    <a:pt x="168307" y="222123"/>
                  </a:cubicBezTo>
                  <a:cubicBezTo>
                    <a:pt x="173222" y="230896"/>
                    <a:pt x="176089" y="240659"/>
                    <a:pt x="176689" y="250698"/>
                  </a:cubicBezTo>
                  <a:cubicBezTo>
                    <a:pt x="177403" y="260937"/>
                    <a:pt x="177403" y="271224"/>
                    <a:pt x="176689" y="281464"/>
                  </a:cubicBezTo>
                  <a:cubicBezTo>
                    <a:pt x="175803" y="291808"/>
                    <a:pt x="175955" y="302209"/>
                    <a:pt x="177165" y="312515"/>
                  </a:cubicBezTo>
                  <a:cubicBezTo>
                    <a:pt x="178841" y="322840"/>
                    <a:pt x="182918" y="332632"/>
                    <a:pt x="189071" y="341090"/>
                  </a:cubicBezTo>
                  <a:cubicBezTo>
                    <a:pt x="195072" y="350615"/>
                    <a:pt x="202501" y="358616"/>
                    <a:pt x="208883" y="368237"/>
                  </a:cubicBezTo>
                  <a:cubicBezTo>
                    <a:pt x="215370" y="378143"/>
                    <a:pt x="219770" y="389249"/>
                    <a:pt x="221837" y="400907"/>
                  </a:cubicBezTo>
                  <a:cubicBezTo>
                    <a:pt x="228790" y="449294"/>
                    <a:pt x="199834" y="495110"/>
                    <a:pt x="202787" y="545116"/>
                  </a:cubicBezTo>
                  <a:cubicBezTo>
                    <a:pt x="203930" y="570262"/>
                    <a:pt x="219551" y="591693"/>
                    <a:pt x="231362" y="615029"/>
                  </a:cubicBezTo>
                  <a:cubicBezTo>
                    <a:pt x="234410" y="620992"/>
                    <a:pt x="237020" y="627164"/>
                    <a:pt x="239173" y="633508"/>
                  </a:cubicBezTo>
                  <a:cubicBezTo>
                    <a:pt x="241097" y="640042"/>
                    <a:pt x="242402" y="646738"/>
                    <a:pt x="243078" y="653510"/>
                  </a:cubicBezTo>
                  <a:cubicBezTo>
                    <a:pt x="244087" y="667083"/>
                    <a:pt x="243030" y="680733"/>
                    <a:pt x="239935" y="693992"/>
                  </a:cubicBezTo>
                  <a:cubicBezTo>
                    <a:pt x="234410" y="720566"/>
                    <a:pt x="224790" y="745522"/>
                    <a:pt x="220885" y="771049"/>
                  </a:cubicBezTo>
                  <a:cubicBezTo>
                    <a:pt x="218694" y="783689"/>
                    <a:pt x="218989" y="796623"/>
                    <a:pt x="221742" y="809149"/>
                  </a:cubicBezTo>
                  <a:cubicBezTo>
                    <a:pt x="223228" y="815178"/>
                    <a:pt x="225362" y="821017"/>
                    <a:pt x="228124" y="826580"/>
                  </a:cubicBezTo>
                  <a:cubicBezTo>
                    <a:pt x="231019" y="832133"/>
                    <a:pt x="234201" y="837543"/>
                    <a:pt x="237649" y="842772"/>
                  </a:cubicBezTo>
                  <a:cubicBezTo>
                    <a:pt x="245326" y="853135"/>
                    <a:pt x="250955" y="864870"/>
                    <a:pt x="254222" y="877348"/>
                  </a:cubicBezTo>
                  <a:cubicBezTo>
                    <a:pt x="256194" y="889988"/>
                    <a:pt x="254679" y="902932"/>
                    <a:pt x="249841" y="914781"/>
                  </a:cubicBezTo>
                  <a:cubicBezTo>
                    <a:pt x="241268" y="937927"/>
                    <a:pt x="227171" y="958120"/>
                    <a:pt x="224599" y="980694"/>
                  </a:cubicBezTo>
                  <a:cubicBezTo>
                    <a:pt x="223647" y="991800"/>
                    <a:pt x="225828" y="1002954"/>
                    <a:pt x="230886" y="1012888"/>
                  </a:cubicBezTo>
                  <a:cubicBezTo>
                    <a:pt x="235648" y="1022985"/>
                    <a:pt x="241840" y="1031938"/>
                    <a:pt x="247269" y="1042035"/>
                  </a:cubicBezTo>
                  <a:cubicBezTo>
                    <a:pt x="253241" y="1051541"/>
                    <a:pt x="256927" y="1062295"/>
                    <a:pt x="258032" y="1073468"/>
                  </a:cubicBezTo>
                  <a:cubicBezTo>
                    <a:pt x="258308" y="1084717"/>
                    <a:pt x="253851" y="1095566"/>
                    <a:pt x="245745" y="1103376"/>
                  </a:cubicBezTo>
                  <a:cubicBezTo>
                    <a:pt x="238268" y="1110377"/>
                    <a:pt x="230381" y="1116930"/>
                    <a:pt x="222123" y="1122998"/>
                  </a:cubicBezTo>
                  <a:cubicBezTo>
                    <a:pt x="214569" y="1128913"/>
                    <a:pt x="208254" y="1136256"/>
                    <a:pt x="203549" y="1144619"/>
                  </a:cubicBezTo>
                  <a:cubicBezTo>
                    <a:pt x="194796" y="1160488"/>
                    <a:pt x="191452" y="1178776"/>
                    <a:pt x="194024" y="1196721"/>
                  </a:cubicBezTo>
                  <a:cubicBezTo>
                    <a:pt x="195167" y="1205084"/>
                    <a:pt x="197710" y="1213199"/>
                    <a:pt x="201549" y="1220724"/>
                  </a:cubicBezTo>
                  <a:cubicBezTo>
                    <a:pt x="205397" y="1227782"/>
                    <a:pt x="209931" y="1234450"/>
                    <a:pt x="215074" y="1240631"/>
                  </a:cubicBezTo>
                  <a:cubicBezTo>
                    <a:pt x="219961" y="1246718"/>
                    <a:pt x="224199" y="1253300"/>
                    <a:pt x="227743" y="1260253"/>
                  </a:cubicBezTo>
                  <a:cubicBezTo>
                    <a:pt x="231257" y="1267063"/>
                    <a:pt x="232105" y="1274941"/>
                    <a:pt x="230124" y="1282351"/>
                  </a:cubicBezTo>
                  <a:cubicBezTo>
                    <a:pt x="227714" y="1288942"/>
                    <a:pt x="223523" y="1294752"/>
                    <a:pt x="218027" y="1299115"/>
                  </a:cubicBezTo>
                  <a:cubicBezTo>
                    <a:pt x="213074" y="1303496"/>
                    <a:pt x="208502" y="1307211"/>
                    <a:pt x="204025" y="1311497"/>
                  </a:cubicBezTo>
                  <a:cubicBezTo>
                    <a:pt x="196644" y="1319308"/>
                    <a:pt x="192081" y="1329366"/>
                    <a:pt x="191071" y="1340072"/>
                  </a:cubicBezTo>
                  <a:cubicBezTo>
                    <a:pt x="190043" y="1355074"/>
                    <a:pt x="191853" y="1370133"/>
                    <a:pt x="196405" y="1384459"/>
                  </a:cubicBezTo>
                  <a:lnTo>
                    <a:pt x="199834" y="1395794"/>
                  </a:lnTo>
                  <a:cubicBezTo>
                    <a:pt x="200330" y="1396841"/>
                    <a:pt x="200739" y="1397927"/>
                    <a:pt x="201073" y="1399032"/>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1" name="任意多边形: 形状 1700"/>
            <p:cNvSpPr/>
            <p:nvPr>
              <p:custDataLst>
                <p:tags r:id="rId322"/>
              </p:custDataLst>
            </p:nvPr>
          </p:nvSpPr>
          <p:spPr>
            <a:xfrm>
              <a:off x="6386702" y="3344286"/>
              <a:ext cx="254282" cy="984218"/>
            </a:xfrm>
            <a:custGeom>
              <a:avLst/>
              <a:gdLst>
                <a:gd name="connsiteX0" fmla="*/ 246412 w 254282"/>
                <a:gd name="connsiteY0" fmla="*/ 984218 h 984218"/>
                <a:gd name="connsiteX1" fmla="*/ 240983 w 254282"/>
                <a:gd name="connsiteY1" fmla="*/ 974693 h 984218"/>
                <a:gd name="connsiteX2" fmla="*/ 233458 w 254282"/>
                <a:gd name="connsiteY2" fmla="*/ 944689 h 984218"/>
                <a:gd name="connsiteX3" fmla="*/ 236982 w 254282"/>
                <a:gd name="connsiteY3" fmla="*/ 895922 h 984218"/>
                <a:gd name="connsiteX4" fmla="*/ 249079 w 254282"/>
                <a:gd name="connsiteY4" fmla="*/ 832580 h 984218"/>
                <a:gd name="connsiteX5" fmla="*/ 243078 w 254282"/>
                <a:gd name="connsiteY5" fmla="*/ 755523 h 984218"/>
                <a:gd name="connsiteX6" fmla="*/ 214503 w 254282"/>
                <a:gd name="connsiteY6" fmla="*/ 670655 h 984218"/>
                <a:gd name="connsiteX7" fmla="*/ 180308 w 254282"/>
                <a:gd name="connsiteY7" fmla="*/ 577215 h 984218"/>
                <a:gd name="connsiteX8" fmla="*/ 169545 w 254282"/>
                <a:gd name="connsiteY8" fmla="*/ 525494 h 984218"/>
                <a:gd name="connsiteX9" fmla="*/ 168021 w 254282"/>
                <a:gd name="connsiteY9" fmla="*/ 471011 h 984218"/>
                <a:gd name="connsiteX10" fmla="*/ 178022 w 254282"/>
                <a:gd name="connsiteY10" fmla="*/ 364712 h 984218"/>
                <a:gd name="connsiteX11" fmla="*/ 173641 w 254282"/>
                <a:gd name="connsiteY11" fmla="*/ 266509 h 984218"/>
                <a:gd name="connsiteX12" fmla="*/ 134398 w 254282"/>
                <a:gd name="connsiteY12" fmla="*/ 188119 h 984218"/>
                <a:gd name="connsiteX13" fmla="*/ 78677 w 254282"/>
                <a:gd name="connsiteY13" fmla="*/ 133064 h 984218"/>
                <a:gd name="connsiteX14" fmla="*/ 17336 w 254282"/>
                <a:gd name="connsiteY14" fmla="*/ 37814 h 984218"/>
                <a:gd name="connsiteX15" fmla="*/ 4191 w 254282"/>
                <a:gd name="connsiteY15" fmla="*/ 9906 h 984218"/>
                <a:gd name="connsiteX16" fmla="*/ 953 w 254282"/>
                <a:gd name="connsiteY16" fmla="*/ 2572 h 984218"/>
                <a:gd name="connsiteX17" fmla="*/ 0 w 254282"/>
                <a:gd name="connsiteY17" fmla="*/ 0 h 984218"/>
                <a:gd name="connsiteX18" fmla="*/ 1429 w 254282"/>
                <a:gd name="connsiteY18" fmla="*/ 2381 h 984218"/>
                <a:gd name="connsiteX19" fmla="*/ 5048 w 254282"/>
                <a:gd name="connsiteY19" fmla="*/ 9525 h 984218"/>
                <a:gd name="connsiteX20" fmla="*/ 19050 w 254282"/>
                <a:gd name="connsiteY20" fmla="*/ 36957 h 984218"/>
                <a:gd name="connsiteX21" fmla="*/ 81344 w 254282"/>
                <a:gd name="connsiteY21" fmla="*/ 130873 h 984218"/>
                <a:gd name="connsiteX22" fmla="*/ 137446 w 254282"/>
                <a:gd name="connsiteY22" fmla="*/ 185547 h 984218"/>
                <a:gd name="connsiteX23" fmla="*/ 178118 w 254282"/>
                <a:gd name="connsiteY23" fmla="*/ 265747 h 984218"/>
                <a:gd name="connsiteX24" fmla="*/ 182785 w 254282"/>
                <a:gd name="connsiteY24" fmla="*/ 365284 h 984218"/>
                <a:gd name="connsiteX25" fmla="*/ 173260 w 254282"/>
                <a:gd name="connsiteY25" fmla="*/ 471488 h 984218"/>
                <a:gd name="connsiteX26" fmla="*/ 174688 w 254282"/>
                <a:gd name="connsiteY26" fmla="*/ 525113 h 984218"/>
                <a:gd name="connsiteX27" fmla="*/ 185261 w 254282"/>
                <a:gd name="connsiteY27" fmla="*/ 576072 h 984218"/>
                <a:gd name="connsiteX28" fmla="*/ 219075 w 254282"/>
                <a:gd name="connsiteY28" fmla="*/ 669226 h 984218"/>
                <a:gd name="connsiteX29" fmla="*/ 247650 w 254282"/>
                <a:gd name="connsiteY29" fmla="*/ 754951 h 984218"/>
                <a:gd name="connsiteX30" fmla="*/ 253175 w 254282"/>
                <a:gd name="connsiteY30" fmla="*/ 833342 h 984218"/>
                <a:gd name="connsiteX31" fmla="*/ 240316 w 254282"/>
                <a:gd name="connsiteY31" fmla="*/ 896779 h 984218"/>
                <a:gd name="connsiteX32" fmla="*/ 236029 w 254282"/>
                <a:gd name="connsiteY32" fmla="*/ 944975 h 984218"/>
                <a:gd name="connsiteX33" fmla="*/ 246412 w 254282"/>
                <a:gd name="connsiteY33" fmla="*/ 984218 h 9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4282" h="984218">
                  <a:moveTo>
                    <a:pt x="246412" y="984218"/>
                  </a:moveTo>
                  <a:cubicBezTo>
                    <a:pt x="244269" y="981247"/>
                    <a:pt x="242440" y="978055"/>
                    <a:pt x="240983" y="974693"/>
                  </a:cubicBezTo>
                  <a:cubicBezTo>
                    <a:pt x="236801" y="965187"/>
                    <a:pt x="234258" y="955043"/>
                    <a:pt x="233458" y="944689"/>
                  </a:cubicBezTo>
                  <a:cubicBezTo>
                    <a:pt x="232334" y="928345"/>
                    <a:pt x="233524" y="911933"/>
                    <a:pt x="236982" y="895922"/>
                  </a:cubicBezTo>
                  <a:cubicBezTo>
                    <a:pt x="240411" y="876872"/>
                    <a:pt x="246507" y="856202"/>
                    <a:pt x="249079" y="832580"/>
                  </a:cubicBezTo>
                  <a:cubicBezTo>
                    <a:pt x="251365" y="806739"/>
                    <a:pt x="249336" y="780698"/>
                    <a:pt x="243078" y="755523"/>
                  </a:cubicBezTo>
                  <a:cubicBezTo>
                    <a:pt x="235601" y="726586"/>
                    <a:pt x="226048" y="698221"/>
                    <a:pt x="214503" y="670655"/>
                  </a:cubicBezTo>
                  <a:cubicBezTo>
                    <a:pt x="201539" y="640099"/>
                    <a:pt x="190129" y="608914"/>
                    <a:pt x="180308" y="577215"/>
                  </a:cubicBezTo>
                  <a:cubicBezTo>
                    <a:pt x="175336" y="560289"/>
                    <a:pt x="171736" y="542992"/>
                    <a:pt x="169545" y="525494"/>
                  </a:cubicBezTo>
                  <a:cubicBezTo>
                    <a:pt x="167554" y="507406"/>
                    <a:pt x="167050" y="489185"/>
                    <a:pt x="168021" y="471011"/>
                  </a:cubicBezTo>
                  <a:cubicBezTo>
                    <a:pt x="169736" y="434340"/>
                    <a:pt x="175260" y="399002"/>
                    <a:pt x="178022" y="364712"/>
                  </a:cubicBezTo>
                  <a:cubicBezTo>
                    <a:pt x="181356" y="331937"/>
                    <a:pt x="179880" y="298856"/>
                    <a:pt x="173641" y="266509"/>
                  </a:cubicBezTo>
                  <a:cubicBezTo>
                    <a:pt x="167888" y="237306"/>
                    <a:pt x="154334" y="210217"/>
                    <a:pt x="134398" y="188119"/>
                  </a:cubicBezTo>
                  <a:cubicBezTo>
                    <a:pt x="115348" y="167450"/>
                    <a:pt x="94774" y="151162"/>
                    <a:pt x="78677" y="133064"/>
                  </a:cubicBezTo>
                  <a:cubicBezTo>
                    <a:pt x="53940" y="104289"/>
                    <a:pt x="33299" y="72238"/>
                    <a:pt x="17336" y="37814"/>
                  </a:cubicBezTo>
                  <a:cubicBezTo>
                    <a:pt x="11430" y="25813"/>
                    <a:pt x="7049" y="16383"/>
                    <a:pt x="4191" y="9906"/>
                  </a:cubicBezTo>
                  <a:lnTo>
                    <a:pt x="953" y="2572"/>
                  </a:lnTo>
                  <a:cubicBezTo>
                    <a:pt x="476" y="1781"/>
                    <a:pt x="153" y="914"/>
                    <a:pt x="0" y="0"/>
                  </a:cubicBezTo>
                  <a:cubicBezTo>
                    <a:pt x="571" y="733"/>
                    <a:pt x="1057" y="1533"/>
                    <a:pt x="1429" y="2381"/>
                  </a:cubicBezTo>
                  <a:lnTo>
                    <a:pt x="5048" y="9525"/>
                  </a:lnTo>
                  <a:cubicBezTo>
                    <a:pt x="8477" y="16097"/>
                    <a:pt x="13145" y="25337"/>
                    <a:pt x="19050" y="36957"/>
                  </a:cubicBezTo>
                  <a:cubicBezTo>
                    <a:pt x="35595" y="70866"/>
                    <a:pt x="56540" y="102441"/>
                    <a:pt x="81344" y="130873"/>
                  </a:cubicBezTo>
                  <a:cubicBezTo>
                    <a:pt x="97250" y="148590"/>
                    <a:pt x="118110" y="164592"/>
                    <a:pt x="137446" y="185547"/>
                  </a:cubicBezTo>
                  <a:cubicBezTo>
                    <a:pt x="158010" y="208112"/>
                    <a:pt x="172060" y="235830"/>
                    <a:pt x="178118" y="265747"/>
                  </a:cubicBezTo>
                  <a:cubicBezTo>
                    <a:pt x="184633" y="298504"/>
                    <a:pt x="186204" y="332061"/>
                    <a:pt x="182785" y="365284"/>
                  </a:cubicBezTo>
                  <a:cubicBezTo>
                    <a:pt x="180118" y="399764"/>
                    <a:pt x="174688" y="435102"/>
                    <a:pt x="173260" y="471488"/>
                  </a:cubicBezTo>
                  <a:cubicBezTo>
                    <a:pt x="172298" y="489375"/>
                    <a:pt x="172774" y="507301"/>
                    <a:pt x="174688" y="525113"/>
                  </a:cubicBezTo>
                  <a:cubicBezTo>
                    <a:pt x="176870" y="542354"/>
                    <a:pt x="180404" y="559394"/>
                    <a:pt x="185261" y="576072"/>
                  </a:cubicBezTo>
                  <a:cubicBezTo>
                    <a:pt x="194786" y="609029"/>
                    <a:pt x="207550" y="639699"/>
                    <a:pt x="219075" y="669226"/>
                  </a:cubicBezTo>
                  <a:cubicBezTo>
                    <a:pt x="230686" y="697059"/>
                    <a:pt x="240240" y="725719"/>
                    <a:pt x="247650" y="754951"/>
                  </a:cubicBezTo>
                  <a:cubicBezTo>
                    <a:pt x="253860" y="780593"/>
                    <a:pt x="255727" y="807091"/>
                    <a:pt x="253175" y="833342"/>
                  </a:cubicBezTo>
                  <a:cubicBezTo>
                    <a:pt x="250317" y="857345"/>
                    <a:pt x="243650" y="878205"/>
                    <a:pt x="240316" y="896779"/>
                  </a:cubicBezTo>
                  <a:cubicBezTo>
                    <a:pt x="236611" y="912562"/>
                    <a:pt x="235163" y="928792"/>
                    <a:pt x="236029" y="944975"/>
                  </a:cubicBezTo>
                  <a:cubicBezTo>
                    <a:pt x="236630" y="958653"/>
                    <a:pt x="240173" y="972036"/>
                    <a:pt x="246412" y="984218"/>
                  </a:cubicBezTo>
                  <a:close/>
                </a:path>
              </a:pathLst>
            </a:custGeom>
            <a:solidFill>
              <a:srgbClr val="455A64"/>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8" name="文本框 7"/>
          <p:cNvSpPr txBox="1"/>
          <p:nvPr>
            <p:custDataLst>
              <p:tags r:id="rId323"/>
            </p:custDataLst>
          </p:nvPr>
        </p:nvSpPr>
        <p:spPr>
          <a:xfrm>
            <a:off x="9398000" y="3444240"/>
            <a:ext cx="1707515" cy="368935"/>
          </a:xfrm>
          <a:prstGeom prst="rect">
            <a:avLst/>
          </a:prstGeom>
          <a:noFill/>
        </p:spPr>
        <p:txBody>
          <a:bodyPr wrap="square" rtlCol="0">
            <a:noAutofit/>
          </a:bodyPr>
          <a:p>
            <a:pPr algn="ctr"/>
            <a:r>
              <a:rPr lang="zh-CN" altLang="en-US" sz="1600" dirty="0">
                <a:solidFill>
                  <a:schemeClr val="accent1"/>
                </a:solidFill>
                <a:latin typeface="+mj-ea"/>
                <a:ea typeface="+mj-ea"/>
              </a:rPr>
              <a:t>积极体育锻炼</a:t>
            </a:r>
            <a:endParaRPr lang="zh-CN" altLang="en-US" sz="1600" dirty="0">
              <a:solidFill>
                <a:schemeClr val="accent1"/>
              </a:solidFill>
              <a:latin typeface="+mj-ea"/>
              <a:ea typeface="+mj-ea"/>
            </a:endParaRPr>
          </a:p>
        </p:txBody>
      </p:sp>
      <p:sp>
        <p:nvSpPr>
          <p:cNvPr id="9" name="文本框 8"/>
          <p:cNvSpPr txBox="1"/>
          <p:nvPr>
            <p:custDataLst>
              <p:tags r:id="rId324"/>
            </p:custDataLst>
          </p:nvPr>
        </p:nvSpPr>
        <p:spPr>
          <a:xfrm>
            <a:off x="6819900" y="6172835"/>
            <a:ext cx="2680335" cy="285750"/>
          </a:xfrm>
          <a:prstGeom prst="rect">
            <a:avLst/>
          </a:prstGeom>
          <a:noFill/>
        </p:spPr>
        <p:txBody>
          <a:bodyPr wrap="square" rtlCol="0">
            <a:noAutofit/>
          </a:bodyPr>
          <a:p>
            <a:pPr algn="ctr"/>
            <a:r>
              <a:rPr lang="zh-CN" altLang="en-US" sz="1600" dirty="0">
                <a:solidFill>
                  <a:schemeClr val="accent1"/>
                </a:solidFill>
                <a:latin typeface="+mj-ea"/>
                <a:ea typeface="+mj-ea"/>
              </a:rPr>
              <a:t>尽最大努力减少发病机会</a:t>
            </a:r>
            <a:endParaRPr lang="zh-CN" altLang="en-US" sz="1600" dirty="0">
              <a:solidFill>
                <a:schemeClr val="accent1"/>
              </a:solidFill>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324216" y="1472061"/>
            <a:ext cx="3398789" cy="529315"/>
            <a:chOff x="709727" y="1925703"/>
            <a:chExt cx="3398789" cy="529315"/>
          </a:xfrm>
        </p:grpSpPr>
        <p:grpSp>
          <p:nvGrpSpPr>
            <p:cNvPr id="15" name="组合 14"/>
            <p:cNvGrpSpPr/>
            <p:nvPr/>
          </p:nvGrpSpPr>
          <p:grpSpPr>
            <a:xfrm>
              <a:off x="709727" y="1925703"/>
              <a:ext cx="3398789" cy="529315"/>
              <a:chOff x="709727" y="1925703"/>
              <a:chExt cx="3398789" cy="529315"/>
            </a:xfrm>
          </p:grpSpPr>
          <p:sp>
            <p:nvSpPr>
              <p:cNvPr id="16" name="任意多边形: 形状 4"/>
              <p:cNvSpPr/>
              <p:nvPr>
                <p:custDataLst>
                  <p:tags r:id="rId1"/>
                </p:custDataLst>
              </p:nvPr>
            </p:nvSpPr>
            <p:spPr>
              <a:xfrm flipH="1">
                <a:off x="2644628"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思源黑体 CN Regular" panose="020B0500000000000000" pitchFamily="34" charset="-122"/>
                </a:endParaRPr>
              </a:p>
            </p:txBody>
          </p:sp>
          <p:sp>
            <p:nvSpPr>
              <p:cNvPr id="17" name="任意多边形: 形状 9"/>
              <p:cNvSpPr/>
              <p:nvPr>
                <p:custDataLst>
                  <p:tags r:id="rId2"/>
                </p:custDataLst>
              </p:nvPr>
            </p:nvSpPr>
            <p:spPr>
              <a:xfrm>
                <a:off x="709727"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思源黑体 CN Regular" panose="020B0500000000000000" pitchFamily="34" charset="-122"/>
                </a:endParaRPr>
              </a:p>
            </p:txBody>
          </p:sp>
          <p:sp>
            <p:nvSpPr>
              <p:cNvPr id="18" name="矩形 17"/>
              <p:cNvSpPr/>
              <p:nvPr>
                <p:custDataLst>
                  <p:tags r:id="rId3"/>
                </p:custDataLst>
              </p:nvPr>
            </p:nvSpPr>
            <p:spPr>
              <a:xfrm>
                <a:off x="957845" y="1925703"/>
                <a:ext cx="2880000" cy="5293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Regular" panose="020B0500000000000000" pitchFamily="34" charset="-122"/>
                </a:endParaRPr>
              </a:p>
            </p:txBody>
          </p:sp>
        </p:grpSp>
        <p:sp>
          <p:nvSpPr>
            <p:cNvPr id="19" name="文本框 18"/>
            <p:cNvSpPr txBox="1"/>
            <p:nvPr>
              <p:custDataLst>
                <p:tags r:id="rId4"/>
              </p:custDataLst>
            </p:nvPr>
          </p:nvSpPr>
          <p:spPr>
            <a:xfrm>
              <a:off x="969121" y="2009399"/>
              <a:ext cx="2880001" cy="400110"/>
            </a:xfrm>
            <a:prstGeom prst="rect">
              <a:avLst/>
            </a:prstGeom>
            <a:noFill/>
          </p:spPr>
          <p:txBody>
            <a:bodyPr wrap="square" rtlCol="0">
              <a:spAutoFit/>
            </a:bodyPr>
            <a:lstStyle/>
            <a:p>
              <a:pPr algn="ctr"/>
              <a:r>
                <a:rPr lang="zh-CN" altLang="en-US" sz="2000" dirty="0">
                  <a:solidFill>
                    <a:schemeClr val="accent1"/>
                  </a:solidFill>
                  <a:latin typeface="+mj-ea"/>
                  <a:ea typeface="+mj-ea"/>
                </a:rPr>
                <a:t>接种疫苗</a:t>
              </a:r>
              <a:r>
                <a:rPr lang="en-US" altLang="zh-CN" sz="2000" dirty="0">
                  <a:solidFill>
                    <a:schemeClr val="accent1"/>
                  </a:solidFill>
                  <a:latin typeface="+mj-ea"/>
                  <a:ea typeface="+mj-ea"/>
                </a:rPr>
                <a:t>——</a:t>
              </a:r>
              <a:r>
                <a:rPr lang="zh-CN" altLang="en-US" sz="2000" dirty="0">
                  <a:solidFill>
                    <a:schemeClr val="accent1"/>
                  </a:solidFill>
                  <a:latin typeface="+mj-ea"/>
                  <a:ea typeface="+mj-ea"/>
                </a:rPr>
                <a:t>卡介苗</a:t>
              </a:r>
              <a:endParaRPr lang="zh-CN" altLang="en-US" sz="2000" dirty="0">
                <a:solidFill>
                  <a:schemeClr val="accent1"/>
                </a:solidFill>
                <a:latin typeface="+mj-ea"/>
                <a:ea typeface="+mj-ea"/>
              </a:endParaRPr>
            </a:p>
          </p:txBody>
        </p:sp>
      </p:grpSp>
      <p:grpSp>
        <p:nvGrpSpPr>
          <p:cNvPr id="1795" name="组合 1794"/>
          <p:cNvGrpSpPr/>
          <p:nvPr/>
        </p:nvGrpSpPr>
        <p:grpSpPr>
          <a:xfrm>
            <a:off x="828927" y="2911315"/>
            <a:ext cx="10785613" cy="2415990"/>
            <a:chOff x="828927" y="3317715"/>
            <a:chExt cx="10785613" cy="2415990"/>
          </a:xfrm>
        </p:grpSpPr>
        <p:grpSp>
          <p:nvGrpSpPr>
            <p:cNvPr id="1780" name="组合 1779"/>
            <p:cNvGrpSpPr/>
            <p:nvPr/>
          </p:nvGrpSpPr>
          <p:grpSpPr>
            <a:xfrm>
              <a:off x="9013942" y="3317790"/>
              <a:ext cx="2349133" cy="1832448"/>
              <a:chOff x="9013942" y="3500320"/>
              <a:chExt cx="2349133" cy="1832448"/>
            </a:xfrm>
          </p:grpSpPr>
          <p:sp>
            <p:nvSpPr>
              <p:cNvPr id="1215" name="任意多边形: 形状 1214"/>
              <p:cNvSpPr/>
              <p:nvPr>
                <p:custDataLst>
                  <p:tags r:id="rId5"/>
                </p:custDataLst>
              </p:nvPr>
            </p:nvSpPr>
            <p:spPr>
              <a:xfrm>
                <a:off x="9013942" y="3500320"/>
                <a:ext cx="2349133" cy="1832448"/>
              </a:xfrm>
              <a:custGeom>
                <a:avLst/>
                <a:gdLst>
                  <a:gd name="connsiteX0" fmla="*/ 1488853 w 1488852"/>
                  <a:gd name="connsiteY0" fmla="*/ 65246 h 1161383"/>
                  <a:gd name="connsiteX1" fmla="*/ 1488853 w 1488852"/>
                  <a:gd name="connsiteY1" fmla="*/ 1096613 h 1161383"/>
                  <a:gd name="connsiteX2" fmla="*/ 1423797 w 1488852"/>
                  <a:gd name="connsiteY2" fmla="*/ 1161383 h 1161383"/>
                  <a:gd name="connsiteX3" fmla="*/ 65342 w 1488852"/>
                  <a:gd name="connsiteY3" fmla="*/ 1161383 h 1161383"/>
                  <a:gd name="connsiteX4" fmla="*/ 0 w 1488852"/>
                  <a:gd name="connsiteY4" fmla="*/ 1096423 h 1161383"/>
                  <a:gd name="connsiteX5" fmla="*/ 0 w 1488852"/>
                  <a:gd name="connsiteY5" fmla="*/ 1096232 h 1161383"/>
                  <a:gd name="connsiteX6" fmla="*/ 0 w 1488852"/>
                  <a:gd name="connsiteY6" fmla="*/ 65246 h 1161383"/>
                  <a:gd name="connsiteX7" fmla="*/ 65056 w 1488852"/>
                  <a:gd name="connsiteY7" fmla="*/ 0 h 1161383"/>
                  <a:gd name="connsiteX8" fmla="*/ 65342 w 1488852"/>
                  <a:gd name="connsiteY8" fmla="*/ 0 h 1161383"/>
                  <a:gd name="connsiteX9" fmla="*/ 1423797 w 1488852"/>
                  <a:gd name="connsiteY9" fmla="*/ 0 h 1161383"/>
                  <a:gd name="connsiteX10" fmla="*/ 1488853 w 1488852"/>
                  <a:gd name="connsiteY10" fmla="*/ 65246 h 11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8852" h="1161383">
                    <a:moveTo>
                      <a:pt x="1488853" y="65246"/>
                    </a:moveTo>
                    <a:lnTo>
                      <a:pt x="1488853" y="1096613"/>
                    </a:lnTo>
                    <a:cubicBezTo>
                      <a:pt x="1488644" y="1132408"/>
                      <a:pt x="1459592" y="1161336"/>
                      <a:pt x="1423797" y="1161383"/>
                    </a:cubicBezTo>
                    <a:lnTo>
                      <a:pt x="65342" y="1161383"/>
                    </a:lnTo>
                    <a:cubicBezTo>
                      <a:pt x="29356" y="1161488"/>
                      <a:pt x="105" y="1132408"/>
                      <a:pt x="0" y="1096423"/>
                    </a:cubicBezTo>
                    <a:cubicBezTo>
                      <a:pt x="0" y="1096356"/>
                      <a:pt x="0" y="1096299"/>
                      <a:pt x="0" y="1096232"/>
                    </a:cubicBezTo>
                    <a:lnTo>
                      <a:pt x="0" y="65246"/>
                    </a:lnTo>
                    <a:cubicBezTo>
                      <a:pt x="-57" y="29261"/>
                      <a:pt x="29070" y="57"/>
                      <a:pt x="65056" y="0"/>
                    </a:cubicBezTo>
                    <a:cubicBezTo>
                      <a:pt x="65151" y="0"/>
                      <a:pt x="65246" y="0"/>
                      <a:pt x="65342" y="0"/>
                    </a:cubicBezTo>
                    <a:lnTo>
                      <a:pt x="1423797" y="0"/>
                    </a:lnTo>
                    <a:cubicBezTo>
                      <a:pt x="1459783" y="57"/>
                      <a:pt x="1488910" y="29261"/>
                      <a:pt x="1488853" y="65246"/>
                    </a:cubicBezTo>
                    <a:close/>
                  </a:path>
                </a:pathLst>
              </a:custGeom>
              <a:solidFill>
                <a:srgbClr val="407BFF"/>
              </a:solidFill>
              <a:ln w="3175" cap="flat">
                <a:solidFill>
                  <a:schemeClr val="bg1"/>
                </a:solidFill>
                <a:prstDash val="solid"/>
                <a:miter/>
              </a:ln>
            </p:spPr>
            <p:txBody>
              <a:bodyPr rtlCol="0" anchor="ctr"/>
              <a:p>
                <a:endParaRPr lang="zh-CN" altLang="en-US" dirty="0">
                  <a:ea typeface="思源黑体 CN Regular" panose="020B0500000000000000" pitchFamily="34" charset="-122"/>
                </a:endParaRPr>
              </a:p>
            </p:txBody>
          </p:sp>
          <p:sp>
            <p:nvSpPr>
              <p:cNvPr id="1216" name="任意多边形: 形状 1215"/>
              <p:cNvSpPr/>
              <p:nvPr>
                <p:custDataLst>
                  <p:tags r:id="rId6"/>
                </p:custDataLst>
              </p:nvPr>
            </p:nvSpPr>
            <p:spPr>
              <a:xfrm>
                <a:off x="9062035" y="3740931"/>
                <a:ext cx="2252949" cy="1544348"/>
              </a:xfrm>
              <a:custGeom>
                <a:avLst/>
                <a:gdLst>
                  <a:gd name="connsiteX0" fmla="*/ 1427893 w 1427892"/>
                  <a:gd name="connsiteY0" fmla="*/ 34766 h 978789"/>
                  <a:gd name="connsiteX1" fmla="*/ 1427893 w 1427892"/>
                  <a:gd name="connsiteY1" fmla="*/ 944118 h 978789"/>
                  <a:gd name="connsiteX2" fmla="*/ 1425321 w 1427892"/>
                  <a:gd name="connsiteY2" fmla="*/ 957167 h 978789"/>
                  <a:gd name="connsiteX3" fmla="*/ 1393127 w 1427892"/>
                  <a:gd name="connsiteY3" fmla="*/ 978789 h 978789"/>
                  <a:gd name="connsiteX4" fmla="*/ 33719 w 1427892"/>
                  <a:gd name="connsiteY4" fmla="*/ 978789 h 978789"/>
                  <a:gd name="connsiteX5" fmla="*/ 3715 w 1427892"/>
                  <a:gd name="connsiteY5" fmla="*/ 959739 h 978789"/>
                  <a:gd name="connsiteX6" fmla="*/ 1524 w 1427892"/>
                  <a:gd name="connsiteY6" fmla="*/ 954214 h 978789"/>
                  <a:gd name="connsiteX7" fmla="*/ 0 w 1427892"/>
                  <a:gd name="connsiteY7" fmla="*/ 944689 h 978789"/>
                  <a:gd name="connsiteX8" fmla="*/ 0 w 1427892"/>
                  <a:gd name="connsiteY8" fmla="*/ 34766 h 978789"/>
                  <a:gd name="connsiteX9" fmla="*/ 34862 w 1427892"/>
                  <a:gd name="connsiteY9" fmla="*/ 0 h 978789"/>
                  <a:gd name="connsiteX10" fmla="*/ 1393317 w 1427892"/>
                  <a:gd name="connsiteY10" fmla="*/ 0 h 978789"/>
                  <a:gd name="connsiteX11" fmla="*/ 1427893 w 1427892"/>
                  <a:gd name="connsiteY11" fmla="*/ 34766 h 97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92" h="978789">
                    <a:moveTo>
                      <a:pt x="1427893" y="34766"/>
                    </a:moveTo>
                    <a:lnTo>
                      <a:pt x="1427893" y="944118"/>
                    </a:lnTo>
                    <a:cubicBezTo>
                      <a:pt x="1427864" y="948595"/>
                      <a:pt x="1426998" y="953014"/>
                      <a:pt x="1425321" y="957167"/>
                    </a:cubicBezTo>
                    <a:cubicBezTo>
                      <a:pt x="1419978" y="970245"/>
                      <a:pt x="1407252" y="978789"/>
                      <a:pt x="1393127" y="978789"/>
                    </a:cubicBezTo>
                    <a:lnTo>
                      <a:pt x="33719" y="978789"/>
                    </a:lnTo>
                    <a:cubicBezTo>
                      <a:pt x="20936" y="978560"/>
                      <a:pt x="9353" y="971207"/>
                      <a:pt x="3715" y="959739"/>
                    </a:cubicBezTo>
                    <a:cubicBezTo>
                      <a:pt x="2772" y="957986"/>
                      <a:pt x="2038" y="956138"/>
                      <a:pt x="1524" y="954214"/>
                    </a:cubicBezTo>
                    <a:cubicBezTo>
                      <a:pt x="562" y="951128"/>
                      <a:pt x="48" y="947918"/>
                      <a:pt x="0" y="944689"/>
                    </a:cubicBezTo>
                    <a:lnTo>
                      <a:pt x="0" y="34766"/>
                    </a:lnTo>
                    <a:cubicBezTo>
                      <a:pt x="105" y="15573"/>
                      <a:pt x="15669" y="48"/>
                      <a:pt x="34862" y="0"/>
                    </a:cubicBezTo>
                    <a:lnTo>
                      <a:pt x="1393317" y="0"/>
                    </a:lnTo>
                    <a:cubicBezTo>
                      <a:pt x="1412424" y="152"/>
                      <a:pt x="1427845" y="15659"/>
                      <a:pt x="1427893" y="34766"/>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3" name="任意多边形: 形状 1222"/>
              <p:cNvSpPr/>
              <p:nvPr>
                <p:custDataLst>
                  <p:tags r:id="rId7"/>
                </p:custDataLst>
              </p:nvPr>
            </p:nvSpPr>
            <p:spPr>
              <a:xfrm>
                <a:off x="10001028" y="4768036"/>
                <a:ext cx="292158" cy="125293"/>
              </a:xfrm>
              <a:custGeom>
                <a:avLst/>
                <a:gdLst>
                  <a:gd name="connsiteX0" fmla="*/ 185166 w 185166"/>
                  <a:gd name="connsiteY0" fmla="*/ 60360 h 79409"/>
                  <a:gd name="connsiteX1" fmla="*/ 113252 w 185166"/>
                  <a:gd name="connsiteY1" fmla="*/ 24451 h 79409"/>
                  <a:gd name="connsiteX2" fmla="*/ 91440 w 185166"/>
                  <a:gd name="connsiteY2" fmla="*/ 67 h 79409"/>
                  <a:gd name="connsiteX3" fmla="*/ 0 w 185166"/>
                  <a:gd name="connsiteY3" fmla="*/ 10639 h 79409"/>
                  <a:gd name="connsiteX4" fmla="*/ 18002 w 185166"/>
                  <a:gd name="connsiteY4" fmla="*/ 46644 h 79409"/>
                  <a:gd name="connsiteX5" fmla="*/ 82582 w 185166"/>
                  <a:gd name="connsiteY5" fmla="*/ 44548 h 79409"/>
                  <a:gd name="connsiteX6" fmla="*/ 153448 w 185166"/>
                  <a:gd name="connsiteY6" fmla="*/ 79410 h 7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79409">
                    <a:moveTo>
                      <a:pt x="185166" y="60360"/>
                    </a:moveTo>
                    <a:lnTo>
                      <a:pt x="113252" y="24451"/>
                    </a:lnTo>
                    <a:cubicBezTo>
                      <a:pt x="113252" y="24451"/>
                      <a:pt x="96012" y="1114"/>
                      <a:pt x="91440" y="67"/>
                    </a:cubicBezTo>
                    <a:cubicBezTo>
                      <a:pt x="86868" y="-981"/>
                      <a:pt x="0" y="10639"/>
                      <a:pt x="0" y="10639"/>
                    </a:cubicBezTo>
                    <a:cubicBezTo>
                      <a:pt x="4191" y="23460"/>
                      <a:pt x="10258" y="35595"/>
                      <a:pt x="18002" y="46644"/>
                    </a:cubicBezTo>
                    <a:cubicBezTo>
                      <a:pt x="26479" y="55121"/>
                      <a:pt x="82582" y="44548"/>
                      <a:pt x="82582" y="44548"/>
                    </a:cubicBezTo>
                    <a:lnTo>
                      <a:pt x="153448" y="79410"/>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4" name="任意多边形: 形状 1223"/>
              <p:cNvSpPr/>
              <p:nvPr>
                <p:custDataLst>
                  <p:tags r:id="rId8"/>
                </p:custDataLst>
              </p:nvPr>
            </p:nvSpPr>
            <p:spPr>
              <a:xfrm>
                <a:off x="10374206" y="4028967"/>
                <a:ext cx="548930" cy="627122"/>
              </a:xfrm>
              <a:custGeom>
                <a:avLst/>
                <a:gdLst>
                  <a:gd name="connsiteX0" fmla="*/ 10276 w 347905"/>
                  <a:gd name="connsiteY0" fmla="*/ 206256 h 397462"/>
                  <a:gd name="connsiteX1" fmla="*/ 19801 w 347905"/>
                  <a:gd name="connsiteY1" fmla="*/ 265216 h 397462"/>
                  <a:gd name="connsiteX2" fmla="*/ 32946 w 347905"/>
                  <a:gd name="connsiteY2" fmla="*/ 352941 h 397462"/>
                  <a:gd name="connsiteX3" fmla="*/ 314981 w 347905"/>
                  <a:gd name="connsiteY3" fmla="*/ 362466 h 397462"/>
                  <a:gd name="connsiteX4" fmla="*/ 299360 w 347905"/>
                  <a:gd name="connsiteY4" fmla="*/ 221782 h 397462"/>
                  <a:gd name="connsiteX5" fmla="*/ 301265 w 347905"/>
                  <a:gd name="connsiteY5" fmla="*/ 144153 h 397462"/>
                  <a:gd name="connsiteX6" fmla="*/ 124195 w 347905"/>
                  <a:gd name="connsiteY6" fmla="*/ 706 h 397462"/>
                  <a:gd name="connsiteX7" fmla="*/ 28945 w 347905"/>
                  <a:gd name="connsiteY7" fmla="*/ 93099 h 397462"/>
                  <a:gd name="connsiteX8" fmla="*/ 10276 w 347905"/>
                  <a:gd name="connsiteY8" fmla="*/ 206256 h 3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05" h="397462">
                    <a:moveTo>
                      <a:pt x="10276" y="206256"/>
                    </a:moveTo>
                    <a:cubicBezTo>
                      <a:pt x="29326" y="225306"/>
                      <a:pt x="47805" y="239308"/>
                      <a:pt x="19801" y="265216"/>
                    </a:cubicBezTo>
                    <a:cubicBezTo>
                      <a:pt x="-8202" y="291124"/>
                      <a:pt x="-2964" y="333891"/>
                      <a:pt x="32946" y="352941"/>
                    </a:cubicBezTo>
                    <a:cubicBezTo>
                      <a:pt x="68855" y="371991"/>
                      <a:pt x="248496" y="437142"/>
                      <a:pt x="314981" y="362466"/>
                    </a:cubicBezTo>
                    <a:cubicBezTo>
                      <a:pt x="381465" y="287790"/>
                      <a:pt x="332031" y="235879"/>
                      <a:pt x="299360" y="221782"/>
                    </a:cubicBezTo>
                    <a:cubicBezTo>
                      <a:pt x="266689" y="207685"/>
                      <a:pt x="298122" y="170823"/>
                      <a:pt x="301265" y="144153"/>
                    </a:cubicBezTo>
                    <a:cubicBezTo>
                      <a:pt x="304408" y="117483"/>
                      <a:pt x="181536" y="7946"/>
                      <a:pt x="124195" y="706"/>
                    </a:cubicBezTo>
                    <a:cubicBezTo>
                      <a:pt x="66855" y="-6533"/>
                      <a:pt x="28278" y="43093"/>
                      <a:pt x="28945" y="93099"/>
                    </a:cubicBezTo>
                    <a:cubicBezTo>
                      <a:pt x="29612" y="143105"/>
                      <a:pt x="-21156" y="175776"/>
                      <a:pt x="10276" y="20625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5" name="任意多边形: 形状 1224"/>
              <p:cNvSpPr/>
              <p:nvPr>
                <p:custDataLst>
                  <p:tags r:id="rId9"/>
                </p:custDataLst>
              </p:nvPr>
            </p:nvSpPr>
            <p:spPr>
              <a:xfrm>
                <a:off x="10179718" y="4569312"/>
                <a:ext cx="435832" cy="449647"/>
              </a:xfrm>
              <a:custGeom>
                <a:avLst/>
                <a:gdLst>
                  <a:gd name="connsiteX0" fmla="*/ 203168 w 276225"/>
                  <a:gd name="connsiteY0" fmla="*/ 0 h 284981"/>
                  <a:gd name="connsiteX1" fmla="*/ 174117 w 276225"/>
                  <a:gd name="connsiteY1" fmla="*/ 197739 h 284981"/>
                  <a:gd name="connsiteX2" fmla="*/ 23241 w 276225"/>
                  <a:gd name="connsiteY2" fmla="*/ 154305 h 284981"/>
                  <a:gd name="connsiteX3" fmla="*/ 0 w 276225"/>
                  <a:gd name="connsiteY3" fmla="*/ 189833 h 284981"/>
                  <a:gd name="connsiteX4" fmla="*/ 180975 w 276225"/>
                  <a:gd name="connsiteY4" fmla="*/ 284036 h 284981"/>
                  <a:gd name="connsiteX5" fmla="*/ 276225 w 276225"/>
                  <a:gd name="connsiteY5" fmla="*/ 84011 h 2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284981">
                    <a:moveTo>
                      <a:pt x="203168" y="0"/>
                    </a:moveTo>
                    <a:cubicBezTo>
                      <a:pt x="207169" y="0"/>
                      <a:pt x="181165" y="172021"/>
                      <a:pt x="174117" y="197739"/>
                    </a:cubicBezTo>
                    <a:cubicBezTo>
                      <a:pt x="167069" y="223456"/>
                      <a:pt x="23241" y="154305"/>
                      <a:pt x="23241" y="154305"/>
                    </a:cubicBezTo>
                    <a:lnTo>
                      <a:pt x="0" y="189833"/>
                    </a:lnTo>
                    <a:cubicBezTo>
                      <a:pt x="0" y="189833"/>
                      <a:pt x="126302" y="296037"/>
                      <a:pt x="180975" y="284036"/>
                    </a:cubicBezTo>
                    <a:cubicBezTo>
                      <a:pt x="235648" y="272034"/>
                      <a:pt x="276225" y="84011"/>
                      <a:pt x="276225" y="8401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6" name="任意多边形: 形状 1225"/>
              <p:cNvSpPr/>
              <p:nvPr>
                <p:custDataLst>
                  <p:tags r:id="rId10"/>
                </p:custDataLst>
              </p:nvPr>
            </p:nvSpPr>
            <p:spPr>
              <a:xfrm>
                <a:off x="10179718" y="4568709"/>
                <a:ext cx="435680" cy="450097"/>
              </a:xfrm>
              <a:custGeom>
                <a:avLst/>
                <a:gdLst>
                  <a:gd name="connsiteX0" fmla="*/ 0 w 276129"/>
                  <a:gd name="connsiteY0" fmla="*/ 190119 h 285266"/>
                  <a:gd name="connsiteX1" fmla="*/ 180975 w 276129"/>
                  <a:gd name="connsiteY1" fmla="*/ 284321 h 285266"/>
                  <a:gd name="connsiteX2" fmla="*/ 238125 w 276129"/>
                  <a:gd name="connsiteY2" fmla="*/ 208121 h 285266"/>
                  <a:gd name="connsiteX3" fmla="*/ 275368 w 276129"/>
                  <a:gd name="connsiteY3" fmla="*/ 88106 h 285266"/>
                  <a:gd name="connsiteX4" fmla="*/ 276130 w 276129"/>
                  <a:gd name="connsiteY4" fmla="*/ 84392 h 285266"/>
                  <a:gd name="connsiteX5" fmla="*/ 268319 w 276129"/>
                  <a:gd name="connsiteY5" fmla="*/ 74867 h 285266"/>
                  <a:gd name="connsiteX6" fmla="*/ 238982 w 276129"/>
                  <a:gd name="connsiteY6" fmla="*/ 40862 h 285266"/>
                  <a:gd name="connsiteX7" fmla="*/ 203740 w 276129"/>
                  <a:gd name="connsiteY7" fmla="*/ 0 h 285266"/>
                  <a:gd name="connsiteX8" fmla="*/ 174498 w 276129"/>
                  <a:gd name="connsiteY8" fmla="*/ 197549 h 285266"/>
                  <a:gd name="connsiteX9" fmla="*/ 23622 w 276129"/>
                  <a:gd name="connsiteY9" fmla="*/ 154115 h 28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129" h="285266">
                    <a:moveTo>
                      <a:pt x="0" y="190119"/>
                    </a:moveTo>
                    <a:cubicBezTo>
                      <a:pt x="0" y="190119"/>
                      <a:pt x="126302" y="296323"/>
                      <a:pt x="180975" y="284321"/>
                    </a:cubicBezTo>
                    <a:cubicBezTo>
                      <a:pt x="202883" y="279463"/>
                      <a:pt x="222504" y="246221"/>
                      <a:pt x="238125" y="208121"/>
                    </a:cubicBezTo>
                    <a:cubicBezTo>
                      <a:pt x="253489" y="169088"/>
                      <a:pt x="265929" y="128978"/>
                      <a:pt x="275368" y="88106"/>
                    </a:cubicBezTo>
                    <a:cubicBezTo>
                      <a:pt x="275844" y="85630"/>
                      <a:pt x="276130" y="84392"/>
                      <a:pt x="276130" y="84392"/>
                    </a:cubicBezTo>
                    <a:lnTo>
                      <a:pt x="268319" y="74867"/>
                    </a:lnTo>
                    <a:lnTo>
                      <a:pt x="238982" y="40862"/>
                    </a:lnTo>
                    <a:lnTo>
                      <a:pt x="203740" y="0"/>
                    </a:lnTo>
                    <a:cubicBezTo>
                      <a:pt x="206407" y="6668"/>
                      <a:pt x="181356" y="172403"/>
                      <a:pt x="174498" y="197549"/>
                    </a:cubicBezTo>
                    <a:cubicBezTo>
                      <a:pt x="167640" y="222695"/>
                      <a:pt x="23622" y="154115"/>
                      <a:pt x="23622" y="154115"/>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7" name="任意多边形: 形状 1226"/>
              <p:cNvSpPr/>
              <p:nvPr>
                <p:custDataLst>
                  <p:tags r:id="rId11"/>
                </p:custDataLst>
              </p:nvPr>
            </p:nvSpPr>
            <p:spPr>
              <a:xfrm>
                <a:off x="10532875" y="4632582"/>
                <a:ext cx="80721" cy="264655"/>
              </a:xfrm>
              <a:custGeom>
                <a:avLst/>
                <a:gdLst>
                  <a:gd name="connsiteX0" fmla="*/ 13917 w 51160"/>
                  <a:gd name="connsiteY0" fmla="*/ 167735 h 167735"/>
                  <a:gd name="connsiteX1" fmla="*/ 51160 w 51160"/>
                  <a:gd name="connsiteY1" fmla="*/ 47720 h 167735"/>
                  <a:gd name="connsiteX2" fmla="*/ 44112 w 51160"/>
                  <a:gd name="connsiteY2" fmla="*/ 34862 h 167735"/>
                  <a:gd name="connsiteX3" fmla="*/ 14775 w 51160"/>
                  <a:gd name="connsiteY3" fmla="*/ 857 h 167735"/>
                  <a:gd name="connsiteX4" fmla="*/ 13632 w 51160"/>
                  <a:gd name="connsiteY4" fmla="*/ 0 h 167735"/>
                  <a:gd name="connsiteX5" fmla="*/ 13917 w 51160"/>
                  <a:gd name="connsiteY5" fmla="*/ 167735 h 1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60" h="167735">
                    <a:moveTo>
                      <a:pt x="13917" y="167735"/>
                    </a:moveTo>
                    <a:cubicBezTo>
                      <a:pt x="29281" y="128702"/>
                      <a:pt x="41721" y="88592"/>
                      <a:pt x="51160" y="47720"/>
                    </a:cubicBezTo>
                    <a:cubicBezTo>
                      <a:pt x="48874" y="43244"/>
                      <a:pt x="46588" y="38957"/>
                      <a:pt x="44112" y="34862"/>
                    </a:cubicBezTo>
                    <a:cubicBezTo>
                      <a:pt x="36682" y="21698"/>
                      <a:pt x="26710" y="10144"/>
                      <a:pt x="14775" y="857"/>
                    </a:cubicBezTo>
                    <a:lnTo>
                      <a:pt x="13632" y="0"/>
                    </a:lnTo>
                    <a:cubicBezTo>
                      <a:pt x="13632" y="0"/>
                      <a:pt x="-17229" y="89726"/>
                      <a:pt x="13917" y="167735"/>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8" name="任意多边形: 形状 1227"/>
              <p:cNvSpPr/>
              <p:nvPr>
                <p:custDataLst>
                  <p:tags r:id="rId12"/>
                </p:custDataLst>
              </p:nvPr>
            </p:nvSpPr>
            <p:spPr>
              <a:xfrm>
                <a:off x="10668150" y="4641148"/>
                <a:ext cx="394051" cy="643378"/>
              </a:xfrm>
              <a:custGeom>
                <a:avLst/>
                <a:gdLst>
                  <a:gd name="connsiteX0" fmla="*/ 249746 w 249745"/>
                  <a:gd name="connsiteY0" fmla="*/ 407765 h 407765"/>
                  <a:gd name="connsiteX1" fmla="*/ 27813 w 249745"/>
                  <a:gd name="connsiteY1" fmla="*/ 407765 h 407765"/>
                  <a:gd name="connsiteX2" fmla="*/ 25337 w 249745"/>
                  <a:gd name="connsiteY2" fmla="*/ 372046 h 407765"/>
                  <a:gd name="connsiteX3" fmla="*/ 6287 w 249745"/>
                  <a:gd name="connsiteY3" fmla="*/ 103061 h 407765"/>
                  <a:gd name="connsiteX4" fmla="*/ 6287 w 249745"/>
                  <a:gd name="connsiteY4" fmla="*/ 100584 h 407765"/>
                  <a:gd name="connsiteX5" fmla="*/ 4572 w 249745"/>
                  <a:gd name="connsiteY5" fmla="*/ 76105 h 407765"/>
                  <a:gd name="connsiteX6" fmla="*/ 2953 w 249745"/>
                  <a:gd name="connsiteY6" fmla="*/ 49721 h 407765"/>
                  <a:gd name="connsiteX7" fmla="*/ 0 w 249745"/>
                  <a:gd name="connsiteY7" fmla="*/ 7906 h 407765"/>
                  <a:gd name="connsiteX8" fmla="*/ 0 w 249745"/>
                  <a:gd name="connsiteY8" fmla="*/ 7906 h 407765"/>
                  <a:gd name="connsiteX9" fmla="*/ 0 w 249745"/>
                  <a:gd name="connsiteY9" fmla="*/ 762 h 407765"/>
                  <a:gd name="connsiteX10" fmla="*/ 0 w 249745"/>
                  <a:gd name="connsiteY10" fmla="*/ 0 h 407765"/>
                  <a:gd name="connsiteX11" fmla="*/ 9525 w 249745"/>
                  <a:gd name="connsiteY11" fmla="*/ 1238 h 407765"/>
                  <a:gd name="connsiteX12" fmla="*/ 60674 w 249745"/>
                  <a:gd name="connsiteY12" fmla="*/ 7239 h 407765"/>
                  <a:gd name="connsiteX13" fmla="*/ 60674 w 249745"/>
                  <a:gd name="connsiteY13" fmla="*/ 7239 h 407765"/>
                  <a:gd name="connsiteX14" fmla="*/ 125159 w 249745"/>
                  <a:gd name="connsiteY14" fmla="*/ 14954 h 407765"/>
                  <a:gd name="connsiteX15" fmla="*/ 131826 w 249745"/>
                  <a:gd name="connsiteY15" fmla="*/ 15621 h 407765"/>
                  <a:gd name="connsiteX16" fmla="*/ 131826 w 249745"/>
                  <a:gd name="connsiteY16" fmla="*/ 15621 h 407765"/>
                  <a:gd name="connsiteX17" fmla="*/ 170402 w 249745"/>
                  <a:gd name="connsiteY17" fmla="*/ 20098 h 407765"/>
                  <a:gd name="connsiteX18" fmla="*/ 193453 w 249745"/>
                  <a:gd name="connsiteY18" fmla="*/ 22860 h 407765"/>
                  <a:gd name="connsiteX19" fmla="*/ 220504 w 249745"/>
                  <a:gd name="connsiteY19" fmla="*/ 26098 h 407765"/>
                  <a:gd name="connsiteX20" fmla="*/ 228029 w 249745"/>
                  <a:gd name="connsiteY20" fmla="*/ 123825 h 407765"/>
                  <a:gd name="connsiteX21" fmla="*/ 234410 w 249745"/>
                  <a:gd name="connsiteY21" fmla="*/ 207169 h 407765"/>
                  <a:gd name="connsiteX22" fmla="*/ 234410 w 249745"/>
                  <a:gd name="connsiteY22" fmla="*/ 210407 h 407765"/>
                  <a:gd name="connsiteX23" fmla="*/ 235458 w 249745"/>
                  <a:gd name="connsiteY23" fmla="*/ 224980 h 407765"/>
                  <a:gd name="connsiteX24" fmla="*/ 237268 w 249745"/>
                  <a:gd name="connsiteY24" fmla="*/ 248507 h 407765"/>
                  <a:gd name="connsiteX25" fmla="*/ 242030 w 249745"/>
                  <a:gd name="connsiteY25" fmla="*/ 306896 h 40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745" h="407765">
                    <a:moveTo>
                      <a:pt x="249746" y="407765"/>
                    </a:moveTo>
                    <a:lnTo>
                      <a:pt x="27813" y="407765"/>
                    </a:lnTo>
                    <a:lnTo>
                      <a:pt x="25337" y="372046"/>
                    </a:lnTo>
                    <a:lnTo>
                      <a:pt x="6287" y="103061"/>
                    </a:lnTo>
                    <a:lnTo>
                      <a:pt x="6287" y="100584"/>
                    </a:lnTo>
                    <a:lnTo>
                      <a:pt x="4572" y="76105"/>
                    </a:lnTo>
                    <a:lnTo>
                      <a:pt x="2953" y="49721"/>
                    </a:lnTo>
                    <a:lnTo>
                      <a:pt x="0" y="7906"/>
                    </a:lnTo>
                    <a:lnTo>
                      <a:pt x="0" y="7906"/>
                    </a:lnTo>
                    <a:lnTo>
                      <a:pt x="0" y="762"/>
                    </a:lnTo>
                    <a:cubicBezTo>
                      <a:pt x="57" y="515"/>
                      <a:pt x="57" y="248"/>
                      <a:pt x="0" y="0"/>
                    </a:cubicBezTo>
                    <a:lnTo>
                      <a:pt x="9525" y="1238"/>
                    </a:lnTo>
                    <a:lnTo>
                      <a:pt x="60674" y="7239"/>
                    </a:lnTo>
                    <a:lnTo>
                      <a:pt x="60674" y="7239"/>
                    </a:lnTo>
                    <a:lnTo>
                      <a:pt x="125159" y="14954"/>
                    </a:lnTo>
                    <a:lnTo>
                      <a:pt x="131826" y="15621"/>
                    </a:lnTo>
                    <a:lnTo>
                      <a:pt x="131826" y="15621"/>
                    </a:lnTo>
                    <a:lnTo>
                      <a:pt x="170402" y="20098"/>
                    </a:lnTo>
                    <a:lnTo>
                      <a:pt x="193453" y="22860"/>
                    </a:lnTo>
                    <a:lnTo>
                      <a:pt x="220504" y="26098"/>
                    </a:lnTo>
                    <a:lnTo>
                      <a:pt x="228029" y="123825"/>
                    </a:lnTo>
                    <a:lnTo>
                      <a:pt x="234410" y="207169"/>
                    </a:lnTo>
                    <a:lnTo>
                      <a:pt x="234410" y="210407"/>
                    </a:lnTo>
                    <a:lnTo>
                      <a:pt x="235458" y="224980"/>
                    </a:lnTo>
                    <a:lnTo>
                      <a:pt x="237268" y="248507"/>
                    </a:lnTo>
                    <a:lnTo>
                      <a:pt x="242030" y="30689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29" name="任意多边形: 形状 1228"/>
              <p:cNvSpPr/>
              <p:nvPr>
                <p:custDataLst>
                  <p:tags r:id="rId13"/>
                </p:custDataLst>
              </p:nvPr>
            </p:nvSpPr>
            <p:spPr>
              <a:xfrm>
                <a:off x="10668150" y="4641148"/>
                <a:ext cx="394051" cy="643378"/>
              </a:xfrm>
              <a:custGeom>
                <a:avLst/>
                <a:gdLst>
                  <a:gd name="connsiteX0" fmla="*/ 249746 w 249745"/>
                  <a:gd name="connsiteY0" fmla="*/ 407765 h 407765"/>
                  <a:gd name="connsiteX1" fmla="*/ 27813 w 249745"/>
                  <a:gd name="connsiteY1" fmla="*/ 407765 h 407765"/>
                  <a:gd name="connsiteX2" fmla="*/ 25337 w 249745"/>
                  <a:gd name="connsiteY2" fmla="*/ 372046 h 407765"/>
                  <a:gd name="connsiteX3" fmla="*/ 6287 w 249745"/>
                  <a:gd name="connsiteY3" fmla="*/ 103061 h 407765"/>
                  <a:gd name="connsiteX4" fmla="*/ 6287 w 249745"/>
                  <a:gd name="connsiteY4" fmla="*/ 100584 h 407765"/>
                  <a:gd name="connsiteX5" fmla="*/ 4572 w 249745"/>
                  <a:gd name="connsiteY5" fmla="*/ 76105 h 407765"/>
                  <a:gd name="connsiteX6" fmla="*/ 2953 w 249745"/>
                  <a:gd name="connsiteY6" fmla="*/ 49721 h 407765"/>
                  <a:gd name="connsiteX7" fmla="*/ 0 w 249745"/>
                  <a:gd name="connsiteY7" fmla="*/ 7906 h 407765"/>
                  <a:gd name="connsiteX8" fmla="*/ 0 w 249745"/>
                  <a:gd name="connsiteY8" fmla="*/ 7906 h 407765"/>
                  <a:gd name="connsiteX9" fmla="*/ 0 w 249745"/>
                  <a:gd name="connsiteY9" fmla="*/ 762 h 407765"/>
                  <a:gd name="connsiteX10" fmla="*/ 0 w 249745"/>
                  <a:gd name="connsiteY10" fmla="*/ 0 h 407765"/>
                  <a:gd name="connsiteX11" fmla="*/ 9525 w 249745"/>
                  <a:gd name="connsiteY11" fmla="*/ 1238 h 407765"/>
                  <a:gd name="connsiteX12" fmla="*/ 60674 w 249745"/>
                  <a:gd name="connsiteY12" fmla="*/ 7239 h 407765"/>
                  <a:gd name="connsiteX13" fmla="*/ 60674 w 249745"/>
                  <a:gd name="connsiteY13" fmla="*/ 7239 h 407765"/>
                  <a:gd name="connsiteX14" fmla="*/ 125159 w 249745"/>
                  <a:gd name="connsiteY14" fmla="*/ 14954 h 407765"/>
                  <a:gd name="connsiteX15" fmla="*/ 131826 w 249745"/>
                  <a:gd name="connsiteY15" fmla="*/ 15621 h 407765"/>
                  <a:gd name="connsiteX16" fmla="*/ 131826 w 249745"/>
                  <a:gd name="connsiteY16" fmla="*/ 15621 h 407765"/>
                  <a:gd name="connsiteX17" fmla="*/ 170402 w 249745"/>
                  <a:gd name="connsiteY17" fmla="*/ 20098 h 407765"/>
                  <a:gd name="connsiteX18" fmla="*/ 193453 w 249745"/>
                  <a:gd name="connsiteY18" fmla="*/ 22860 h 407765"/>
                  <a:gd name="connsiteX19" fmla="*/ 220504 w 249745"/>
                  <a:gd name="connsiteY19" fmla="*/ 26098 h 407765"/>
                  <a:gd name="connsiteX20" fmla="*/ 228029 w 249745"/>
                  <a:gd name="connsiteY20" fmla="*/ 123825 h 407765"/>
                  <a:gd name="connsiteX21" fmla="*/ 234410 w 249745"/>
                  <a:gd name="connsiteY21" fmla="*/ 207169 h 407765"/>
                  <a:gd name="connsiteX22" fmla="*/ 234410 w 249745"/>
                  <a:gd name="connsiteY22" fmla="*/ 210407 h 407765"/>
                  <a:gd name="connsiteX23" fmla="*/ 235458 w 249745"/>
                  <a:gd name="connsiteY23" fmla="*/ 224980 h 407765"/>
                  <a:gd name="connsiteX24" fmla="*/ 237268 w 249745"/>
                  <a:gd name="connsiteY24" fmla="*/ 248507 h 407765"/>
                  <a:gd name="connsiteX25" fmla="*/ 242030 w 249745"/>
                  <a:gd name="connsiteY25" fmla="*/ 306896 h 40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745" h="407765">
                    <a:moveTo>
                      <a:pt x="249746" y="407765"/>
                    </a:moveTo>
                    <a:lnTo>
                      <a:pt x="27813" y="407765"/>
                    </a:lnTo>
                    <a:lnTo>
                      <a:pt x="25337" y="372046"/>
                    </a:lnTo>
                    <a:lnTo>
                      <a:pt x="6287" y="103061"/>
                    </a:lnTo>
                    <a:lnTo>
                      <a:pt x="6287" y="100584"/>
                    </a:lnTo>
                    <a:lnTo>
                      <a:pt x="4572" y="76105"/>
                    </a:lnTo>
                    <a:lnTo>
                      <a:pt x="2953" y="49721"/>
                    </a:lnTo>
                    <a:lnTo>
                      <a:pt x="0" y="7906"/>
                    </a:lnTo>
                    <a:lnTo>
                      <a:pt x="0" y="7906"/>
                    </a:lnTo>
                    <a:lnTo>
                      <a:pt x="0" y="762"/>
                    </a:lnTo>
                    <a:cubicBezTo>
                      <a:pt x="57" y="515"/>
                      <a:pt x="57" y="248"/>
                      <a:pt x="0" y="0"/>
                    </a:cubicBezTo>
                    <a:lnTo>
                      <a:pt x="9525" y="1238"/>
                    </a:lnTo>
                    <a:lnTo>
                      <a:pt x="60674" y="7239"/>
                    </a:lnTo>
                    <a:lnTo>
                      <a:pt x="60674" y="7239"/>
                    </a:lnTo>
                    <a:lnTo>
                      <a:pt x="125159" y="14954"/>
                    </a:lnTo>
                    <a:lnTo>
                      <a:pt x="131826" y="15621"/>
                    </a:lnTo>
                    <a:lnTo>
                      <a:pt x="131826" y="15621"/>
                    </a:lnTo>
                    <a:lnTo>
                      <a:pt x="170402" y="20098"/>
                    </a:lnTo>
                    <a:lnTo>
                      <a:pt x="193453" y="22860"/>
                    </a:lnTo>
                    <a:lnTo>
                      <a:pt x="220504" y="26098"/>
                    </a:lnTo>
                    <a:lnTo>
                      <a:pt x="228029" y="123825"/>
                    </a:lnTo>
                    <a:lnTo>
                      <a:pt x="234410" y="207169"/>
                    </a:lnTo>
                    <a:lnTo>
                      <a:pt x="234410" y="210407"/>
                    </a:lnTo>
                    <a:lnTo>
                      <a:pt x="235458" y="224980"/>
                    </a:lnTo>
                    <a:lnTo>
                      <a:pt x="237268" y="248507"/>
                    </a:lnTo>
                    <a:lnTo>
                      <a:pt x="242030" y="306896"/>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0" name="任意多边形: 形状 1229"/>
              <p:cNvSpPr/>
              <p:nvPr>
                <p:custDataLst>
                  <p:tags r:id="rId14"/>
                </p:custDataLst>
              </p:nvPr>
            </p:nvSpPr>
            <p:spPr>
              <a:xfrm>
                <a:off x="10810172" y="4983351"/>
                <a:ext cx="500754" cy="301175"/>
              </a:xfrm>
              <a:custGeom>
                <a:avLst/>
                <a:gdLst>
                  <a:gd name="connsiteX0" fmla="*/ 317373 w 317372"/>
                  <a:gd name="connsiteY0" fmla="*/ 169259 h 190881"/>
                  <a:gd name="connsiteX1" fmla="*/ 285179 w 317372"/>
                  <a:gd name="connsiteY1" fmla="*/ 190881 h 190881"/>
                  <a:gd name="connsiteX2" fmla="*/ 9144 w 317372"/>
                  <a:gd name="connsiteY2" fmla="*/ 190881 h 190881"/>
                  <a:gd name="connsiteX3" fmla="*/ 17240 w 317372"/>
                  <a:gd name="connsiteY3" fmla="*/ 171831 h 190881"/>
                  <a:gd name="connsiteX4" fmla="*/ 2096 w 317372"/>
                  <a:gd name="connsiteY4" fmla="*/ 36481 h 190881"/>
                  <a:gd name="connsiteX5" fmla="*/ 1524 w 317372"/>
                  <a:gd name="connsiteY5" fmla="*/ 31433 h 190881"/>
                  <a:gd name="connsiteX6" fmla="*/ 667 w 317372"/>
                  <a:gd name="connsiteY6" fmla="*/ 24003 h 190881"/>
                  <a:gd name="connsiteX7" fmla="*/ 0 w 317372"/>
                  <a:gd name="connsiteY7" fmla="*/ 17717 h 190881"/>
                  <a:gd name="connsiteX8" fmla="*/ 11239 w 317372"/>
                  <a:gd name="connsiteY8" fmla="*/ 16859 h 190881"/>
                  <a:gd name="connsiteX9" fmla="*/ 24384 w 317372"/>
                  <a:gd name="connsiteY9" fmla="*/ 16097 h 190881"/>
                  <a:gd name="connsiteX10" fmla="*/ 38386 w 317372"/>
                  <a:gd name="connsiteY10" fmla="*/ 15050 h 190881"/>
                  <a:gd name="connsiteX11" fmla="*/ 58960 w 317372"/>
                  <a:gd name="connsiteY11" fmla="*/ 13621 h 190881"/>
                  <a:gd name="connsiteX12" fmla="*/ 71152 w 317372"/>
                  <a:gd name="connsiteY12" fmla="*/ 12764 h 190881"/>
                  <a:gd name="connsiteX13" fmla="*/ 116586 w 317372"/>
                  <a:gd name="connsiteY13" fmla="*/ 9716 h 190881"/>
                  <a:gd name="connsiteX14" fmla="*/ 120396 w 317372"/>
                  <a:gd name="connsiteY14" fmla="*/ 9716 h 190881"/>
                  <a:gd name="connsiteX15" fmla="*/ 120396 w 317372"/>
                  <a:gd name="connsiteY15" fmla="*/ 9716 h 190881"/>
                  <a:gd name="connsiteX16" fmla="*/ 145923 w 317372"/>
                  <a:gd name="connsiteY16" fmla="*/ 8001 h 190881"/>
                  <a:gd name="connsiteX17" fmla="*/ 173450 w 317372"/>
                  <a:gd name="connsiteY17" fmla="*/ 6191 h 190881"/>
                  <a:gd name="connsiteX18" fmla="*/ 186595 w 317372"/>
                  <a:gd name="connsiteY18" fmla="*/ 5239 h 190881"/>
                  <a:gd name="connsiteX19" fmla="*/ 263366 w 317372"/>
                  <a:gd name="connsiteY19" fmla="*/ 0 h 190881"/>
                  <a:gd name="connsiteX20" fmla="*/ 266605 w 317372"/>
                  <a:gd name="connsiteY20" fmla="*/ 0 h 190881"/>
                  <a:gd name="connsiteX21" fmla="*/ 273558 w 317372"/>
                  <a:gd name="connsiteY21" fmla="*/ 16288 h 190881"/>
                  <a:gd name="connsiteX22" fmla="*/ 317373 w 317372"/>
                  <a:gd name="connsiteY22" fmla="*/ 169259 h 19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7372" h="190881">
                    <a:moveTo>
                      <a:pt x="317373" y="169259"/>
                    </a:moveTo>
                    <a:cubicBezTo>
                      <a:pt x="312030" y="182337"/>
                      <a:pt x="299304" y="190881"/>
                      <a:pt x="285179" y="190881"/>
                    </a:cubicBezTo>
                    <a:lnTo>
                      <a:pt x="9144" y="190881"/>
                    </a:lnTo>
                    <a:lnTo>
                      <a:pt x="17240" y="171831"/>
                    </a:lnTo>
                    <a:lnTo>
                      <a:pt x="2096" y="36481"/>
                    </a:lnTo>
                    <a:lnTo>
                      <a:pt x="1524" y="31433"/>
                    </a:lnTo>
                    <a:lnTo>
                      <a:pt x="667" y="24003"/>
                    </a:lnTo>
                    <a:lnTo>
                      <a:pt x="0" y="17717"/>
                    </a:lnTo>
                    <a:lnTo>
                      <a:pt x="11239" y="16859"/>
                    </a:lnTo>
                    <a:lnTo>
                      <a:pt x="24384" y="16097"/>
                    </a:lnTo>
                    <a:lnTo>
                      <a:pt x="38386" y="15050"/>
                    </a:lnTo>
                    <a:lnTo>
                      <a:pt x="58960" y="13621"/>
                    </a:lnTo>
                    <a:lnTo>
                      <a:pt x="71152" y="12764"/>
                    </a:lnTo>
                    <a:lnTo>
                      <a:pt x="116586" y="9716"/>
                    </a:lnTo>
                    <a:lnTo>
                      <a:pt x="120396" y="9716"/>
                    </a:lnTo>
                    <a:lnTo>
                      <a:pt x="120396" y="9716"/>
                    </a:lnTo>
                    <a:lnTo>
                      <a:pt x="145923" y="8001"/>
                    </a:lnTo>
                    <a:lnTo>
                      <a:pt x="173450" y="6191"/>
                    </a:lnTo>
                    <a:lnTo>
                      <a:pt x="186595" y="5239"/>
                    </a:lnTo>
                    <a:lnTo>
                      <a:pt x="263366" y="0"/>
                    </a:lnTo>
                    <a:lnTo>
                      <a:pt x="266605" y="0"/>
                    </a:lnTo>
                    <a:cubicBezTo>
                      <a:pt x="266605" y="0"/>
                      <a:pt x="269272" y="5715"/>
                      <a:pt x="273558" y="16288"/>
                    </a:cubicBezTo>
                    <a:cubicBezTo>
                      <a:pt x="292980" y="65770"/>
                      <a:pt x="307648" y="116996"/>
                      <a:pt x="317373" y="16925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1" name="任意多边形: 形状 1230"/>
              <p:cNvSpPr/>
              <p:nvPr>
                <p:custDataLst>
                  <p:tags r:id="rId15"/>
                </p:custDataLst>
              </p:nvPr>
            </p:nvSpPr>
            <p:spPr>
              <a:xfrm>
                <a:off x="10806564" y="4928347"/>
                <a:ext cx="419300" cy="161257"/>
              </a:xfrm>
              <a:custGeom>
                <a:avLst/>
                <a:gdLst>
                  <a:gd name="connsiteX0" fmla="*/ 253270 w 265747"/>
                  <a:gd name="connsiteY0" fmla="*/ 0 h 102203"/>
                  <a:gd name="connsiteX1" fmla="*/ 265748 w 265747"/>
                  <a:gd name="connsiteY1" fmla="*/ 35814 h 102203"/>
                  <a:gd name="connsiteX2" fmla="*/ 14669 w 265747"/>
                  <a:gd name="connsiteY2" fmla="*/ 102203 h 102203"/>
                  <a:gd name="connsiteX3" fmla="*/ 0 w 265747"/>
                  <a:gd name="connsiteY3" fmla="*/ 59817 h 102203"/>
                  <a:gd name="connsiteX4" fmla="*/ 253270 w 265747"/>
                  <a:gd name="connsiteY4" fmla="*/ 0 h 10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47" h="102203">
                    <a:moveTo>
                      <a:pt x="253270" y="0"/>
                    </a:moveTo>
                    <a:lnTo>
                      <a:pt x="265748" y="35814"/>
                    </a:lnTo>
                    <a:lnTo>
                      <a:pt x="14669" y="102203"/>
                    </a:lnTo>
                    <a:lnTo>
                      <a:pt x="0" y="59817"/>
                    </a:lnTo>
                    <a:lnTo>
                      <a:pt x="253270" y="0"/>
                    </a:ln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2" name="任意多边形: 形状 1231"/>
              <p:cNvSpPr/>
              <p:nvPr>
                <p:custDataLst>
                  <p:tags r:id="rId16"/>
                </p:custDataLst>
              </p:nvPr>
            </p:nvSpPr>
            <p:spPr>
              <a:xfrm rot="9824398">
                <a:off x="11084688" y="4944070"/>
                <a:ext cx="20288" cy="103397"/>
              </a:xfrm>
              <a:custGeom>
                <a:avLst/>
                <a:gdLst>
                  <a:gd name="connsiteX0" fmla="*/ 0 w 12858"/>
                  <a:gd name="connsiteY0" fmla="*/ 0 h 65532"/>
                  <a:gd name="connsiteX1" fmla="*/ 12859 w 12858"/>
                  <a:gd name="connsiteY1" fmla="*/ 0 h 65532"/>
                  <a:gd name="connsiteX2" fmla="*/ 12859 w 12858"/>
                  <a:gd name="connsiteY2" fmla="*/ 65532 h 65532"/>
                  <a:gd name="connsiteX3" fmla="*/ 0 w 12858"/>
                  <a:gd name="connsiteY3" fmla="*/ 65532 h 65532"/>
                </a:gdLst>
                <a:ahLst/>
                <a:cxnLst>
                  <a:cxn ang="0">
                    <a:pos x="connsiteX0" y="connsiteY0"/>
                  </a:cxn>
                  <a:cxn ang="0">
                    <a:pos x="connsiteX1" y="connsiteY1"/>
                  </a:cxn>
                  <a:cxn ang="0">
                    <a:pos x="connsiteX2" y="connsiteY2"/>
                  </a:cxn>
                  <a:cxn ang="0">
                    <a:pos x="connsiteX3" y="connsiteY3"/>
                  </a:cxn>
                </a:cxnLst>
                <a:rect l="l" t="t" r="r" b="b"/>
                <a:pathLst>
                  <a:path w="12858" h="65532">
                    <a:moveTo>
                      <a:pt x="0" y="0"/>
                    </a:moveTo>
                    <a:lnTo>
                      <a:pt x="12859" y="0"/>
                    </a:lnTo>
                    <a:lnTo>
                      <a:pt x="12859" y="65532"/>
                    </a:lnTo>
                    <a:lnTo>
                      <a:pt x="0" y="65532"/>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3" name="任意多边形: 形状 1232"/>
              <p:cNvSpPr/>
              <p:nvPr>
                <p:custDataLst>
                  <p:tags r:id="rId17"/>
                </p:custDataLst>
              </p:nvPr>
            </p:nvSpPr>
            <p:spPr>
              <a:xfrm rot="9955800">
                <a:off x="10909702" y="4992665"/>
                <a:ext cx="89721" cy="67928"/>
              </a:xfrm>
              <a:custGeom>
                <a:avLst/>
                <a:gdLst>
                  <a:gd name="connsiteX0" fmla="*/ 0 w 56864"/>
                  <a:gd name="connsiteY0" fmla="*/ 0 h 43052"/>
                  <a:gd name="connsiteX1" fmla="*/ 56864 w 56864"/>
                  <a:gd name="connsiteY1" fmla="*/ 0 h 43052"/>
                  <a:gd name="connsiteX2" fmla="*/ 56864 w 56864"/>
                  <a:gd name="connsiteY2" fmla="*/ 43053 h 43052"/>
                  <a:gd name="connsiteX3" fmla="*/ 0 w 56864"/>
                  <a:gd name="connsiteY3" fmla="*/ 43053 h 43052"/>
                </a:gdLst>
                <a:ahLst/>
                <a:cxnLst>
                  <a:cxn ang="0">
                    <a:pos x="connsiteX0" y="connsiteY0"/>
                  </a:cxn>
                  <a:cxn ang="0">
                    <a:pos x="connsiteX1" y="connsiteY1"/>
                  </a:cxn>
                  <a:cxn ang="0">
                    <a:pos x="connsiteX2" y="connsiteY2"/>
                  </a:cxn>
                  <a:cxn ang="0">
                    <a:pos x="connsiteX3" y="connsiteY3"/>
                  </a:cxn>
                </a:cxnLst>
                <a:rect l="l" t="t" r="r" b="b"/>
                <a:pathLst>
                  <a:path w="56864" h="43052">
                    <a:moveTo>
                      <a:pt x="0" y="0"/>
                    </a:moveTo>
                    <a:lnTo>
                      <a:pt x="56864" y="0"/>
                    </a:lnTo>
                    <a:lnTo>
                      <a:pt x="56864" y="43053"/>
                    </a:lnTo>
                    <a:lnTo>
                      <a:pt x="0" y="43053"/>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4" name="任意多边形: 形状 1233"/>
              <p:cNvSpPr/>
              <p:nvPr>
                <p:custDataLst>
                  <p:tags r:id="rId18"/>
                </p:custDataLst>
              </p:nvPr>
            </p:nvSpPr>
            <p:spPr>
              <a:xfrm rot="9823800">
                <a:off x="10840074" y="4999901"/>
                <a:ext cx="20288" cy="103396"/>
              </a:xfrm>
              <a:custGeom>
                <a:avLst/>
                <a:gdLst>
                  <a:gd name="connsiteX0" fmla="*/ 0 w 12858"/>
                  <a:gd name="connsiteY0" fmla="*/ 0 h 65531"/>
                  <a:gd name="connsiteX1" fmla="*/ 12859 w 12858"/>
                  <a:gd name="connsiteY1" fmla="*/ 0 h 65531"/>
                  <a:gd name="connsiteX2" fmla="*/ 12859 w 12858"/>
                  <a:gd name="connsiteY2" fmla="*/ 65532 h 65531"/>
                  <a:gd name="connsiteX3" fmla="*/ 0 w 12858"/>
                  <a:gd name="connsiteY3" fmla="*/ 65532 h 65531"/>
                </a:gdLst>
                <a:ahLst/>
                <a:cxnLst>
                  <a:cxn ang="0">
                    <a:pos x="connsiteX0" y="connsiteY0"/>
                  </a:cxn>
                  <a:cxn ang="0">
                    <a:pos x="connsiteX1" y="connsiteY1"/>
                  </a:cxn>
                  <a:cxn ang="0">
                    <a:pos x="connsiteX2" y="connsiteY2"/>
                  </a:cxn>
                  <a:cxn ang="0">
                    <a:pos x="connsiteX3" y="connsiteY3"/>
                  </a:cxn>
                </a:cxnLst>
                <a:rect l="l" t="t" r="r" b="b"/>
                <a:pathLst>
                  <a:path w="12858" h="65531">
                    <a:moveTo>
                      <a:pt x="0" y="0"/>
                    </a:moveTo>
                    <a:lnTo>
                      <a:pt x="12859" y="0"/>
                    </a:lnTo>
                    <a:lnTo>
                      <a:pt x="12859" y="65532"/>
                    </a:lnTo>
                    <a:lnTo>
                      <a:pt x="0" y="65532"/>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5" name="任意多边形: 形状 1234"/>
              <p:cNvSpPr/>
              <p:nvPr>
                <p:custDataLst>
                  <p:tags r:id="rId19"/>
                </p:custDataLst>
              </p:nvPr>
            </p:nvSpPr>
            <p:spPr>
              <a:xfrm>
                <a:off x="10506591" y="4369523"/>
                <a:ext cx="699584" cy="665226"/>
              </a:xfrm>
              <a:custGeom>
                <a:avLst/>
                <a:gdLst>
                  <a:gd name="connsiteX0" fmla="*/ 0 w 443388"/>
                  <a:gd name="connsiteY0" fmla="*/ 126623 h 421612"/>
                  <a:gd name="connsiteX1" fmla="*/ 30289 w 443388"/>
                  <a:gd name="connsiteY1" fmla="*/ 166819 h 421612"/>
                  <a:gd name="connsiteX2" fmla="*/ 112871 w 443388"/>
                  <a:gd name="connsiteY2" fmla="*/ 278547 h 421612"/>
                  <a:gd name="connsiteX3" fmla="*/ 170879 w 443388"/>
                  <a:gd name="connsiteY3" fmla="*/ 375130 h 421612"/>
                  <a:gd name="connsiteX4" fmla="*/ 190976 w 443388"/>
                  <a:gd name="connsiteY4" fmla="*/ 421612 h 421612"/>
                  <a:gd name="connsiteX5" fmla="*/ 443389 w 443388"/>
                  <a:gd name="connsiteY5" fmla="*/ 354271 h 421612"/>
                  <a:gd name="connsiteX6" fmla="*/ 334804 w 443388"/>
                  <a:gd name="connsiteY6" fmla="*/ 39184 h 421612"/>
                  <a:gd name="connsiteX7" fmla="*/ 334137 w 443388"/>
                  <a:gd name="connsiteY7" fmla="*/ 37755 h 421612"/>
                  <a:gd name="connsiteX8" fmla="*/ 259366 w 443388"/>
                  <a:gd name="connsiteY8" fmla="*/ 2227 h 421612"/>
                  <a:gd name="connsiteX9" fmla="*/ 200311 w 443388"/>
                  <a:gd name="connsiteY9" fmla="*/ 19943 h 421612"/>
                  <a:gd name="connsiteX10" fmla="*/ 93726 w 443388"/>
                  <a:gd name="connsiteY10" fmla="*/ 68139 h 421612"/>
                  <a:gd name="connsiteX11" fmla="*/ 0 w 443388"/>
                  <a:gd name="connsiteY11" fmla="*/ 126623 h 42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388" h="421612">
                    <a:moveTo>
                      <a:pt x="0" y="126623"/>
                    </a:moveTo>
                    <a:cubicBezTo>
                      <a:pt x="10859" y="140720"/>
                      <a:pt x="20955" y="154122"/>
                      <a:pt x="30289" y="166819"/>
                    </a:cubicBezTo>
                    <a:cubicBezTo>
                      <a:pt x="66865" y="215777"/>
                      <a:pt x="92964" y="250543"/>
                      <a:pt x="112871" y="278547"/>
                    </a:cubicBezTo>
                    <a:cubicBezTo>
                      <a:pt x="135312" y="308769"/>
                      <a:pt x="154743" y="341117"/>
                      <a:pt x="170879" y="375130"/>
                    </a:cubicBezTo>
                    <a:cubicBezTo>
                      <a:pt x="177451" y="388846"/>
                      <a:pt x="183833" y="403705"/>
                      <a:pt x="190976" y="421612"/>
                    </a:cubicBezTo>
                    <a:lnTo>
                      <a:pt x="443389" y="354271"/>
                    </a:lnTo>
                    <a:cubicBezTo>
                      <a:pt x="395764" y="177868"/>
                      <a:pt x="355187" y="85380"/>
                      <a:pt x="334804" y="39184"/>
                    </a:cubicBezTo>
                    <a:cubicBezTo>
                      <a:pt x="334623" y="38688"/>
                      <a:pt x="334394" y="38212"/>
                      <a:pt x="334137" y="37755"/>
                    </a:cubicBezTo>
                    <a:cubicBezTo>
                      <a:pt x="321373" y="9103"/>
                      <a:pt x="289636" y="-5984"/>
                      <a:pt x="259366" y="2227"/>
                    </a:cubicBezTo>
                    <a:cubicBezTo>
                      <a:pt x="241173" y="7084"/>
                      <a:pt x="219932" y="13276"/>
                      <a:pt x="200311" y="19943"/>
                    </a:cubicBezTo>
                    <a:cubicBezTo>
                      <a:pt x="163697" y="33478"/>
                      <a:pt x="128073" y="49585"/>
                      <a:pt x="93726" y="68139"/>
                    </a:cubicBezTo>
                    <a:cubicBezTo>
                      <a:pt x="61122" y="85361"/>
                      <a:pt x="29804" y="104906"/>
                      <a:pt x="0" y="12662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6" name="任意多边形: 形状 1235"/>
              <p:cNvSpPr/>
              <p:nvPr>
                <p:custDataLst>
                  <p:tags r:id="rId20"/>
                </p:custDataLst>
              </p:nvPr>
            </p:nvSpPr>
            <p:spPr>
              <a:xfrm>
                <a:off x="10580984" y="4372148"/>
                <a:ext cx="351517" cy="220399"/>
              </a:xfrm>
              <a:custGeom>
                <a:avLst/>
                <a:gdLst>
                  <a:gd name="connsiteX0" fmla="*/ 212217 w 222787"/>
                  <a:gd name="connsiteY0" fmla="*/ 468 h 139686"/>
                  <a:gd name="connsiteX1" fmla="*/ 121063 w 222787"/>
                  <a:gd name="connsiteY1" fmla="*/ 131247 h 139686"/>
                  <a:gd name="connsiteX2" fmla="*/ 0 w 222787"/>
                  <a:gd name="connsiteY2" fmla="*/ 104386 h 139686"/>
                  <a:gd name="connsiteX3" fmla="*/ 212217 w 222787"/>
                  <a:gd name="connsiteY3" fmla="*/ 468 h 139686"/>
                </a:gdLst>
                <a:ahLst/>
                <a:cxnLst>
                  <a:cxn ang="0">
                    <a:pos x="connsiteX0" y="connsiteY0"/>
                  </a:cxn>
                  <a:cxn ang="0">
                    <a:pos x="connsiteX1" y="connsiteY1"/>
                  </a:cxn>
                  <a:cxn ang="0">
                    <a:pos x="connsiteX2" y="connsiteY2"/>
                  </a:cxn>
                  <a:cxn ang="0">
                    <a:pos x="connsiteX3" y="connsiteY3"/>
                  </a:cxn>
                </a:cxnLst>
                <a:rect l="l" t="t" r="r" b="b"/>
                <a:pathLst>
                  <a:path w="222787" h="139686">
                    <a:moveTo>
                      <a:pt x="212217" y="468"/>
                    </a:moveTo>
                    <a:cubicBezTo>
                      <a:pt x="245364" y="-8295"/>
                      <a:pt x="196596" y="108577"/>
                      <a:pt x="121063" y="131247"/>
                    </a:cubicBezTo>
                    <a:cubicBezTo>
                      <a:pt x="45530" y="153916"/>
                      <a:pt x="95" y="126103"/>
                      <a:pt x="0" y="104386"/>
                    </a:cubicBezTo>
                    <a:cubicBezTo>
                      <a:pt x="-95" y="82669"/>
                      <a:pt x="111919" y="26853"/>
                      <a:pt x="212217" y="468"/>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7" name="任意多边形: 形状 1236"/>
              <p:cNvSpPr/>
              <p:nvPr>
                <p:custDataLst>
                  <p:tags r:id="rId21"/>
                </p:custDataLst>
              </p:nvPr>
            </p:nvSpPr>
            <p:spPr>
              <a:xfrm>
                <a:off x="10863521" y="4365935"/>
                <a:ext cx="451463" cy="919343"/>
              </a:xfrm>
              <a:custGeom>
                <a:avLst/>
                <a:gdLst>
                  <a:gd name="connsiteX0" fmla="*/ 272702 w 286132"/>
                  <a:gd name="connsiteY0" fmla="*/ 463416 h 582668"/>
                  <a:gd name="connsiteX1" fmla="*/ 286133 w 286132"/>
                  <a:gd name="connsiteY1" fmla="*/ 503801 h 582668"/>
                  <a:gd name="connsiteX2" fmla="*/ 286133 w 286132"/>
                  <a:gd name="connsiteY2" fmla="*/ 547998 h 582668"/>
                  <a:gd name="connsiteX3" fmla="*/ 283561 w 286132"/>
                  <a:gd name="connsiteY3" fmla="*/ 561047 h 582668"/>
                  <a:gd name="connsiteX4" fmla="*/ 251366 w 286132"/>
                  <a:gd name="connsiteY4" fmla="*/ 582669 h 582668"/>
                  <a:gd name="connsiteX5" fmla="*/ 158498 w 286132"/>
                  <a:gd name="connsiteY5" fmla="*/ 582669 h 582668"/>
                  <a:gd name="connsiteX6" fmla="*/ 118207 w 286132"/>
                  <a:gd name="connsiteY6" fmla="*/ 481894 h 582668"/>
                  <a:gd name="connsiteX7" fmla="*/ 96776 w 286132"/>
                  <a:gd name="connsiteY7" fmla="*/ 427888 h 582668"/>
                  <a:gd name="connsiteX8" fmla="*/ 90775 w 286132"/>
                  <a:gd name="connsiteY8" fmla="*/ 412742 h 582668"/>
                  <a:gd name="connsiteX9" fmla="*/ 86393 w 286132"/>
                  <a:gd name="connsiteY9" fmla="*/ 401598 h 582668"/>
                  <a:gd name="connsiteX10" fmla="*/ 86393 w 286132"/>
                  <a:gd name="connsiteY10" fmla="*/ 401598 h 582668"/>
                  <a:gd name="connsiteX11" fmla="*/ 83059 w 286132"/>
                  <a:gd name="connsiteY11" fmla="*/ 392740 h 582668"/>
                  <a:gd name="connsiteX12" fmla="*/ 81535 w 286132"/>
                  <a:gd name="connsiteY12" fmla="*/ 389025 h 582668"/>
                  <a:gd name="connsiteX13" fmla="*/ 46769 w 286132"/>
                  <a:gd name="connsiteY13" fmla="*/ 299300 h 582668"/>
                  <a:gd name="connsiteX14" fmla="*/ 45817 w 286132"/>
                  <a:gd name="connsiteY14" fmla="*/ 297014 h 582668"/>
                  <a:gd name="connsiteX15" fmla="*/ 40768 w 286132"/>
                  <a:gd name="connsiteY15" fmla="*/ 283584 h 582668"/>
                  <a:gd name="connsiteX16" fmla="*/ 40768 w 286132"/>
                  <a:gd name="connsiteY16" fmla="*/ 283584 h 582668"/>
                  <a:gd name="connsiteX17" fmla="*/ 38292 w 286132"/>
                  <a:gd name="connsiteY17" fmla="*/ 277392 h 582668"/>
                  <a:gd name="connsiteX18" fmla="*/ 22671 w 286132"/>
                  <a:gd name="connsiteY18" fmla="*/ 235197 h 582668"/>
                  <a:gd name="connsiteX19" fmla="*/ 22671 w 286132"/>
                  <a:gd name="connsiteY19" fmla="*/ 235197 h 582668"/>
                  <a:gd name="connsiteX20" fmla="*/ 22671 w 286132"/>
                  <a:gd name="connsiteY20" fmla="*/ 235197 h 582668"/>
                  <a:gd name="connsiteX21" fmla="*/ 11241 w 286132"/>
                  <a:gd name="connsiteY21" fmla="*/ 201573 h 582668"/>
                  <a:gd name="connsiteX22" fmla="*/ 8288 w 286132"/>
                  <a:gd name="connsiteY22" fmla="*/ 191001 h 582668"/>
                  <a:gd name="connsiteX23" fmla="*/ 8288 w 286132"/>
                  <a:gd name="connsiteY23" fmla="*/ 191001 h 582668"/>
                  <a:gd name="connsiteX24" fmla="*/ 1907 w 286132"/>
                  <a:gd name="connsiteY24" fmla="*/ 152901 h 582668"/>
                  <a:gd name="connsiteX25" fmla="*/ 287 w 286132"/>
                  <a:gd name="connsiteY25" fmla="*/ 97751 h 582668"/>
                  <a:gd name="connsiteX26" fmla="*/ 8098 w 286132"/>
                  <a:gd name="connsiteY26" fmla="*/ 20408 h 582668"/>
                  <a:gd name="connsiteX27" fmla="*/ 9526 w 286132"/>
                  <a:gd name="connsiteY27" fmla="*/ 12407 h 582668"/>
                  <a:gd name="connsiteX28" fmla="*/ 9526 w 286132"/>
                  <a:gd name="connsiteY28" fmla="*/ 12407 h 582668"/>
                  <a:gd name="connsiteX29" fmla="*/ 11241 w 286132"/>
                  <a:gd name="connsiteY29" fmla="*/ 3453 h 582668"/>
                  <a:gd name="connsiteX30" fmla="*/ 14099 w 286132"/>
                  <a:gd name="connsiteY30" fmla="*/ 2882 h 582668"/>
                  <a:gd name="connsiteX31" fmla="*/ 91537 w 286132"/>
                  <a:gd name="connsiteY31" fmla="*/ 5930 h 582668"/>
                  <a:gd name="connsiteX32" fmla="*/ 95633 w 286132"/>
                  <a:gd name="connsiteY32" fmla="*/ 7168 h 582668"/>
                  <a:gd name="connsiteX33" fmla="*/ 104300 w 286132"/>
                  <a:gd name="connsiteY33" fmla="*/ 10311 h 582668"/>
                  <a:gd name="connsiteX34" fmla="*/ 113825 w 286132"/>
                  <a:gd name="connsiteY34" fmla="*/ 15359 h 582668"/>
                  <a:gd name="connsiteX35" fmla="*/ 123350 w 286132"/>
                  <a:gd name="connsiteY35" fmla="*/ 25551 h 582668"/>
                  <a:gd name="connsiteX36" fmla="*/ 123350 w 286132"/>
                  <a:gd name="connsiteY36" fmla="*/ 26694 h 582668"/>
                  <a:gd name="connsiteX37" fmla="*/ 123350 w 286132"/>
                  <a:gd name="connsiteY37" fmla="*/ 28695 h 582668"/>
                  <a:gd name="connsiteX38" fmla="*/ 145448 w 286132"/>
                  <a:gd name="connsiteY38" fmla="*/ 101275 h 582668"/>
                  <a:gd name="connsiteX39" fmla="*/ 148306 w 286132"/>
                  <a:gd name="connsiteY39" fmla="*/ 110800 h 582668"/>
                  <a:gd name="connsiteX40" fmla="*/ 149353 w 286132"/>
                  <a:gd name="connsiteY40" fmla="*/ 114134 h 582668"/>
                  <a:gd name="connsiteX41" fmla="*/ 155450 w 286132"/>
                  <a:gd name="connsiteY41" fmla="*/ 133660 h 582668"/>
                  <a:gd name="connsiteX42" fmla="*/ 163927 w 286132"/>
                  <a:gd name="connsiteY42" fmla="*/ 160997 h 582668"/>
                  <a:gd name="connsiteX43" fmla="*/ 184977 w 286132"/>
                  <a:gd name="connsiteY43" fmla="*/ 227672 h 582668"/>
                  <a:gd name="connsiteX44" fmla="*/ 189549 w 286132"/>
                  <a:gd name="connsiteY44" fmla="*/ 242340 h 582668"/>
                  <a:gd name="connsiteX45" fmla="*/ 195835 w 286132"/>
                  <a:gd name="connsiteY45" fmla="*/ 262248 h 582668"/>
                  <a:gd name="connsiteX46" fmla="*/ 212695 w 286132"/>
                  <a:gd name="connsiteY46" fmla="*/ 315778 h 582668"/>
                  <a:gd name="connsiteX47" fmla="*/ 215076 w 286132"/>
                  <a:gd name="connsiteY47" fmla="*/ 323303 h 582668"/>
                  <a:gd name="connsiteX48" fmla="*/ 215076 w 286132"/>
                  <a:gd name="connsiteY48" fmla="*/ 323303 h 582668"/>
                  <a:gd name="connsiteX49" fmla="*/ 215743 w 286132"/>
                  <a:gd name="connsiteY49" fmla="*/ 325494 h 582668"/>
                  <a:gd name="connsiteX50" fmla="*/ 216695 w 286132"/>
                  <a:gd name="connsiteY50" fmla="*/ 328161 h 582668"/>
                  <a:gd name="connsiteX51" fmla="*/ 229268 w 286132"/>
                  <a:gd name="connsiteY51" fmla="*/ 355592 h 582668"/>
                  <a:gd name="connsiteX52" fmla="*/ 229744 w 286132"/>
                  <a:gd name="connsiteY52" fmla="*/ 356736 h 582668"/>
                  <a:gd name="connsiteX53" fmla="*/ 251938 w 286132"/>
                  <a:gd name="connsiteY53" fmla="*/ 410076 h 582668"/>
                  <a:gd name="connsiteX54" fmla="*/ 258415 w 286132"/>
                  <a:gd name="connsiteY54" fmla="*/ 426744 h 582668"/>
                  <a:gd name="connsiteX55" fmla="*/ 267368 w 286132"/>
                  <a:gd name="connsiteY55" fmla="*/ 451319 h 58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6132" h="582668">
                    <a:moveTo>
                      <a:pt x="272702" y="463416"/>
                    </a:moveTo>
                    <a:cubicBezTo>
                      <a:pt x="277369" y="477036"/>
                      <a:pt x="282227" y="490467"/>
                      <a:pt x="286133" y="503801"/>
                    </a:cubicBezTo>
                    <a:lnTo>
                      <a:pt x="286133" y="547998"/>
                    </a:lnTo>
                    <a:cubicBezTo>
                      <a:pt x="286104" y="552474"/>
                      <a:pt x="285237" y="556894"/>
                      <a:pt x="283561" y="561047"/>
                    </a:cubicBezTo>
                    <a:cubicBezTo>
                      <a:pt x="278217" y="574125"/>
                      <a:pt x="265492" y="582669"/>
                      <a:pt x="251366" y="582669"/>
                    </a:cubicBezTo>
                    <a:lnTo>
                      <a:pt x="158498" y="582669"/>
                    </a:lnTo>
                    <a:cubicBezTo>
                      <a:pt x="145353" y="549998"/>
                      <a:pt x="131732" y="515994"/>
                      <a:pt x="118207" y="481894"/>
                    </a:cubicBezTo>
                    <a:cubicBezTo>
                      <a:pt x="110968" y="463797"/>
                      <a:pt x="103824" y="445699"/>
                      <a:pt x="96776" y="427888"/>
                    </a:cubicBezTo>
                    <a:cubicBezTo>
                      <a:pt x="94804" y="422744"/>
                      <a:pt x="92804" y="417696"/>
                      <a:pt x="90775" y="412742"/>
                    </a:cubicBezTo>
                    <a:cubicBezTo>
                      <a:pt x="89251" y="409028"/>
                      <a:pt x="87822" y="405408"/>
                      <a:pt x="86393" y="401598"/>
                    </a:cubicBezTo>
                    <a:lnTo>
                      <a:pt x="86393" y="401598"/>
                    </a:lnTo>
                    <a:cubicBezTo>
                      <a:pt x="85345" y="398550"/>
                      <a:pt x="84107" y="395598"/>
                      <a:pt x="83059" y="392740"/>
                    </a:cubicBezTo>
                    <a:lnTo>
                      <a:pt x="81535" y="389025"/>
                    </a:lnTo>
                    <a:cubicBezTo>
                      <a:pt x="68867" y="356736"/>
                      <a:pt x="57056" y="326256"/>
                      <a:pt x="46769" y="299300"/>
                    </a:cubicBezTo>
                    <a:cubicBezTo>
                      <a:pt x="46769" y="298442"/>
                      <a:pt x="46102" y="297776"/>
                      <a:pt x="45817" y="297014"/>
                    </a:cubicBezTo>
                    <a:cubicBezTo>
                      <a:pt x="44007" y="292442"/>
                      <a:pt x="42388" y="287489"/>
                      <a:pt x="40768" y="283584"/>
                    </a:cubicBezTo>
                    <a:lnTo>
                      <a:pt x="40768" y="283584"/>
                    </a:lnTo>
                    <a:lnTo>
                      <a:pt x="38292" y="277392"/>
                    </a:lnTo>
                    <a:cubicBezTo>
                      <a:pt x="32291" y="261581"/>
                      <a:pt x="27052" y="247293"/>
                      <a:pt x="22671" y="235197"/>
                    </a:cubicBezTo>
                    <a:cubicBezTo>
                      <a:pt x="22671" y="235197"/>
                      <a:pt x="22671" y="235197"/>
                      <a:pt x="22671" y="235197"/>
                    </a:cubicBezTo>
                    <a:lnTo>
                      <a:pt x="22671" y="235197"/>
                    </a:lnTo>
                    <a:cubicBezTo>
                      <a:pt x="17527" y="220814"/>
                      <a:pt x="13622" y="209479"/>
                      <a:pt x="11241" y="201573"/>
                    </a:cubicBezTo>
                    <a:cubicBezTo>
                      <a:pt x="10193" y="198144"/>
                      <a:pt x="9241" y="194620"/>
                      <a:pt x="8288" y="191001"/>
                    </a:cubicBezTo>
                    <a:lnTo>
                      <a:pt x="8288" y="191001"/>
                    </a:lnTo>
                    <a:cubicBezTo>
                      <a:pt x="5297" y="178456"/>
                      <a:pt x="3164" y="165731"/>
                      <a:pt x="1907" y="152901"/>
                    </a:cubicBezTo>
                    <a:cubicBezTo>
                      <a:pt x="144" y="134575"/>
                      <a:pt x="-398" y="116153"/>
                      <a:pt x="287" y="97751"/>
                    </a:cubicBezTo>
                    <a:cubicBezTo>
                      <a:pt x="1068" y="71814"/>
                      <a:pt x="3678" y="45973"/>
                      <a:pt x="8098" y="20408"/>
                    </a:cubicBezTo>
                    <a:cubicBezTo>
                      <a:pt x="8098" y="17360"/>
                      <a:pt x="9050" y="14693"/>
                      <a:pt x="9526" y="12407"/>
                    </a:cubicBezTo>
                    <a:lnTo>
                      <a:pt x="9526" y="12407"/>
                    </a:lnTo>
                    <a:cubicBezTo>
                      <a:pt x="10574" y="6692"/>
                      <a:pt x="11241" y="3453"/>
                      <a:pt x="11241" y="3453"/>
                    </a:cubicBezTo>
                    <a:cubicBezTo>
                      <a:pt x="11241" y="3453"/>
                      <a:pt x="13146" y="3453"/>
                      <a:pt x="14099" y="2882"/>
                    </a:cubicBezTo>
                    <a:cubicBezTo>
                      <a:pt x="39826" y="-1804"/>
                      <a:pt x="66257" y="-766"/>
                      <a:pt x="91537" y="5930"/>
                    </a:cubicBezTo>
                    <a:lnTo>
                      <a:pt x="95633" y="7168"/>
                    </a:lnTo>
                    <a:lnTo>
                      <a:pt x="104300" y="10311"/>
                    </a:lnTo>
                    <a:cubicBezTo>
                      <a:pt x="107605" y="11731"/>
                      <a:pt x="110796" y="13417"/>
                      <a:pt x="113825" y="15359"/>
                    </a:cubicBezTo>
                    <a:cubicBezTo>
                      <a:pt x="119350" y="18789"/>
                      <a:pt x="122779" y="22408"/>
                      <a:pt x="123350" y="25551"/>
                    </a:cubicBezTo>
                    <a:cubicBezTo>
                      <a:pt x="123283" y="25932"/>
                      <a:pt x="123283" y="26313"/>
                      <a:pt x="123350" y="26694"/>
                    </a:cubicBezTo>
                    <a:cubicBezTo>
                      <a:pt x="123350" y="27266"/>
                      <a:pt x="123350" y="27837"/>
                      <a:pt x="123350" y="28695"/>
                    </a:cubicBezTo>
                    <a:cubicBezTo>
                      <a:pt x="126017" y="38220"/>
                      <a:pt x="134494" y="66223"/>
                      <a:pt x="145448" y="101275"/>
                    </a:cubicBezTo>
                    <a:cubicBezTo>
                      <a:pt x="146401" y="104228"/>
                      <a:pt x="147258" y="107276"/>
                      <a:pt x="148306" y="110800"/>
                    </a:cubicBezTo>
                    <a:cubicBezTo>
                      <a:pt x="148306" y="111943"/>
                      <a:pt x="149068" y="113086"/>
                      <a:pt x="149353" y="114134"/>
                    </a:cubicBezTo>
                    <a:cubicBezTo>
                      <a:pt x="151259" y="120516"/>
                      <a:pt x="153259" y="127088"/>
                      <a:pt x="155450" y="133660"/>
                    </a:cubicBezTo>
                    <a:lnTo>
                      <a:pt x="163927" y="160997"/>
                    </a:lnTo>
                    <a:cubicBezTo>
                      <a:pt x="170975" y="183381"/>
                      <a:pt x="178119" y="206241"/>
                      <a:pt x="184977" y="227672"/>
                    </a:cubicBezTo>
                    <a:cubicBezTo>
                      <a:pt x="186501" y="232720"/>
                      <a:pt x="188025" y="237197"/>
                      <a:pt x="189549" y="242340"/>
                    </a:cubicBezTo>
                    <a:cubicBezTo>
                      <a:pt x="191740" y="249294"/>
                      <a:pt x="193740" y="255866"/>
                      <a:pt x="195835" y="262248"/>
                    </a:cubicBezTo>
                    <a:cubicBezTo>
                      <a:pt x="203075" y="285203"/>
                      <a:pt x="209075" y="304158"/>
                      <a:pt x="212695" y="315778"/>
                    </a:cubicBezTo>
                    <a:cubicBezTo>
                      <a:pt x="213647" y="318826"/>
                      <a:pt x="214409" y="321303"/>
                      <a:pt x="215076" y="323303"/>
                    </a:cubicBezTo>
                    <a:lnTo>
                      <a:pt x="215076" y="323303"/>
                    </a:lnTo>
                    <a:lnTo>
                      <a:pt x="215743" y="325494"/>
                    </a:lnTo>
                    <a:cubicBezTo>
                      <a:pt x="216314" y="327303"/>
                      <a:pt x="216695" y="328161"/>
                      <a:pt x="216695" y="328161"/>
                    </a:cubicBezTo>
                    <a:cubicBezTo>
                      <a:pt x="220982" y="337209"/>
                      <a:pt x="225077" y="346449"/>
                      <a:pt x="229268" y="355592"/>
                    </a:cubicBezTo>
                    <a:cubicBezTo>
                      <a:pt x="229383" y="355993"/>
                      <a:pt x="229544" y="356374"/>
                      <a:pt x="229744" y="356736"/>
                    </a:cubicBezTo>
                    <a:cubicBezTo>
                      <a:pt x="237679" y="374452"/>
                      <a:pt x="245080" y="392235"/>
                      <a:pt x="251938" y="410076"/>
                    </a:cubicBezTo>
                    <a:lnTo>
                      <a:pt x="258415" y="426744"/>
                    </a:lnTo>
                    <a:cubicBezTo>
                      <a:pt x="261558" y="435031"/>
                      <a:pt x="264511" y="443127"/>
                      <a:pt x="267368" y="45131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8" name="任意多边形: 形状 1237"/>
              <p:cNvSpPr/>
              <p:nvPr>
                <p:custDataLst>
                  <p:tags r:id="rId22"/>
                </p:custDataLst>
              </p:nvPr>
            </p:nvSpPr>
            <p:spPr>
              <a:xfrm>
                <a:off x="10501482" y="4466065"/>
                <a:ext cx="224979" cy="818462"/>
              </a:xfrm>
              <a:custGeom>
                <a:avLst/>
                <a:gdLst>
                  <a:gd name="connsiteX0" fmla="*/ 141732 w 142589"/>
                  <a:gd name="connsiteY0" fmla="*/ 518731 h 518731"/>
                  <a:gd name="connsiteX1" fmla="*/ 123444 w 142589"/>
                  <a:gd name="connsiteY1" fmla="*/ 518731 h 518731"/>
                  <a:gd name="connsiteX2" fmla="*/ 115919 w 142589"/>
                  <a:gd name="connsiteY2" fmla="*/ 462820 h 518731"/>
                  <a:gd name="connsiteX3" fmla="*/ 93250 w 142589"/>
                  <a:gd name="connsiteY3" fmla="*/ 262795 h 518731"/>
                  <a:gd name="connsiteX4" fmla="*/ 64675 w 142589"/>
                  <a:gd name="connsiteY4" fmla="*/ 202597 h 518731"/>
                  <a:gd name="connsiteX5" fmla="*/ 64675 w 142589"/>
                  <a:gd name="connsiteY5" fmla="*/ 202597 h 518731"/>
                  <a:gd name="connsiteX6" fmla="*/ 60674 w 142589"/>
                  <a:gd name="connsiteY6" fmla="*/ 194024 h 518731"/>
                  <a:gd name="connsiteX7" fmla="*/ 60674 w 142589"/>
                  <a:gd name="connsiteY7" fmla="*/ 194024 h 518731"/>
                  <a:gd name="connsiteX8" fmla="*/ 39529 w 142589"/>
                  <a:gd name="connsiteY8" fmla="*/ 149447 h 518731"/>
                  <a:gd name="connsiteX9" fmla="*/ 33338 w 142589"/>
                  <a:gd name="connsiteY9" fmla="*/ 136398 h 518731"/>
                  <a:gd name="connsiteX10" fmla="*/ 28194 w 142589"/>
                  <a:gd name="connsiteY10" fmla="*/ 125635 h 518731"/>
                  <a:gd name="connsiteX11" fmla="*/ 28194 w 142589"/>
                  <a:gd name="connsiteY11" fmla="*/ 124968 h 518731"/>
                  <a:gd name="connsiteX12" fmla="*/ 28194 w 142589"/>
                  <a:gd name="connsiteY12" fmla="*/ 124968 h 518731"/>
                  <a:gd name="connsiteX13" fmla="*/ 16383 w 142589"/>
                  <a:gd name="connsiteY13" fmla="*/ 100298 h 518731"/>
                  <a:gd name="connsiteX14" fmla="*/ 0 w 142589"/>
                  <a:gd name="connsiteY14" fmla="*/ 65818 h 518731"/>
                  <a:gd name="connsiteX15" fmla="*/ 0 w 142589"/>
                  <a:gd name="connsiteY15" fmla="*/ 65818 h 518731"/>
                  <a:gd name="connsiteX16" fmla="*/ 0 w 142589"/>
                  <a:gd name="connsiteY16" fmla="*/ 65246 h 518731"/>
                  <a:gd name="connsiteX17" fmla="*/ 71342 w 142589"/>
                  <a:gd name="connsiteY17" fmla="*/ 16954 h 518731"/>
                  <a:gd name="connsiteX18" fmla="*/ 71342 w 142589"/>
                  <a:gd name="connsiteY18" fmla="*/ 16954 h 518731"/>
                  <a:gd name="connsiteX19" fmla="*/ 93916 w 142589"/>
                  <a:gd name="connsiteY19" fmla="*/ 1714 h 518731"/>
                  <a:gd name="connsiteX20" fmla="*/ 96584 w 142589"/>
                  <a:gd name="connsiteY20" fmla="*/ 0 h 518731"/>
                  <a:gd name="connsiteX21" fmla="*/ 96584 w 142589"/>
                  <a:gd name="connsiteY21" fmla="*/ 6858 h 518731"/>
                  <a:gd name="connsiteX22" fmla="*/ 96584 w 142589"/>
                  <a:gd name="connsiteY22" fmla="*/ 7620 h 518731"/>
                  <a:gd name="connsiteX23" fmla="*/ 97155 w 142589"/>
                  <a:gd name="connsiteY23" fmla="*/ 26003 h 518731"/>
                  <a:gd name="connsiteX24" fmla="*/ 97155 w 142589"/>
                  <a:gd name="connsiteY24" fmla="*/ 26003 h 518731"/>
                  <a:gd name="connsiteX25" fmla="*/ 101346 w 142589"/>
                  <a:gd name="connsiteY25" fmla="*/ 78772 h 518731"/>
                  <a:gd name="connsiteX26" fmla="*/ 106013 w 142589"/>
                  <a:gd name="connsiteY26" fmla="*/ 110680 h 518731"/>
                  <a:gd name="connsiteX27" fmla="*/ 106013 w 142589"/>
                  <a:gd name="connsiteY27" fmla="*/ 111442 h 518731"/>
                  <a:gd name="connsiteX28" fmla="*/ 107347 w 142589"/>
                  <a:gd name="connsiteY28" fmla="*/ 118681 h 518731"/>
                  <a:gd name="connsiteX29" fmla="*/ 116872 w 142589"/>
                  <a:gd name="connsiteY29" fmla="*/ 160115 h 518731"/>
                  <a:gd name="connsiteX30" fmla="*/ 117538 w 142589"/>
                  <a:gd name="connsiteY30" fmla="*/ 162687 h 518731"/>
                  <a:gd name="connsiteX31" fmla="*/ 126492 w 142589"/>
                  <a:gd name="connsiteY31" fmla="*/ 192405 h 518731"/>
                  <a:gd name="connsiteX32" fmla="*/ 133731 w 142589"/>
                  <a:gd name="connsiteY32" fmla="*/ 212693 h 518731"/>
                  <a:gd name="connsiteX33" fmla="*/ 137065 w 142589"/>
                  <a:gd name="connsiteY33" fmla="*/ 220789 h 518731"/>
                  <a:gd name="connsiteX34" fmla="*/ 137636 w 142589"/>
                  <a:gd name="connsiteY34" fmla="*/ 246126 h 518731"/>
                  <a:gd name="connsiteX35" fmla="*/ 137636 w 142589"/>
                  <a:gd name="connsiteY35" fmla="*/ 246697 h 518731"/>
                  <a:gd name="connsiteX36" fmla="*/ 137636 w 142589"/>
                  <a:gd name="connsiteY36" fmla="*/ 246697 h 518731"/>
                  <a:gd name="connsiteX37" fmla="*/ 142589 w 142589"/>
                  <a:gd name="connsiteY37" fmla="*/ 500253 h 5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2589" h="518731">
                    <a:moveTo>
                      <a:pt x="141732" y="518731"/>
                    </a:moveTo>
                    <a:lnTo>
                      <a:pt x="123444" y="518731"/>
                    </a:lnTo>
                    <a:cubicBezTo>
                      <a:pt x="120968" y="500948"/>
                      <a:pt x="118463" y="482317"/>
                      <a:pt x="115919" y="462820"/>
                    </a:cubicBezTo>
                    <a:cubicBezTo>
                      <a:pt x="107442" y="398336"/>
                      <a:pt x="99060" y="326993"/>
                      <a:pt x="93250" y="262795"/>
                    </a:cubicBezTo>
                    <a:lnTo>
                      <a:pt x="64675" y="202597"/>
                    </a:lnTo>
                    <a:lnTo>
                      <a:pt x="64675" y="202597"/>
                    </a:lnTo>
                    <a:lnTo>
                      <a:pt x="60674" y="194024"/>
                    </a:lnTo>
                    <a:lnTo>
                      <a:pt x="60674" y="194024"/>
                    </a:lnTo>
                    <a:lnTo>
                      <a:pt x="39529" y="149447"/>
                    </a:lnTo>
                    <a:lnTo>
                      <a:pt x="33338" y="136398"/>
                    </a:lnTo>
                    <a:lnTo>
                      <a:pt x="28194" y="125635"/>
                    </a:lnTo>
                    <a:lnTo>
                      <a:pt x="28194" y="124968"/>
                    </a:lnTo>
                    <a:lnTo>
                      <a:pt x="28194" y="124968"/>
                    </a:lnTo>
                    <a:lnTo>
                      <a:pt x="16383" y="100298"/>
                    </a:lnTo>
                    <a:lnTo>
                      <a:pt x="0" y="65818"/>
                    </a:lnTo>
                    <a:lnTo>
                      <a:pt x="0" y="65818"/>
                    </a:lnTo>
                    <a:lnTo>
                      <a:pt x="0" y="65246"/>
                    </a:lnTo>
                    <a:lnTo>
                      <a:pt x="71342" y="16954"/>
                    </a:lnTo>
                    <a:lnTo>
                      <a:pt x="71342" y="16954"/>
                    </a:lnTo>
                    <a:lnTo>
                      <a:pt x="93916" y="1714"/>
                    </a:lnTo>
                    <a:lnTo>
                      <a:pt x="96584" y="0"/>
                    </a:lnTo>
                    <a:cubicBezTo>
                      <a:pt x="96584" y="0"/>
                      <a:pt x="96584" y="2381"/>
                      <a:pt x="96584" y="6858"/>
                    </a:cubicBezTo>
                    <a:lnTo>
                      <a:pt x="96584" y="7620"/>
                    </a:lnTo>
                    <a:cubicBezTo>
                      <a:pt x="96584" y="12097"/>
                      <a:pt x="96584" y="18288"/>
                      <a:pt x="97155" y="26003"/>
                    </a:cubicBezTo>
                    <a:lnTo>
                      <a:pt x="97155" y="26003"/>
                    </a:lnTo>
                    <a:cubicBezTo>
                      <a:pt x="97631" y="39624"/>
                      <a:pt x="98870" y="57721"/>
                      <a:pt x="101346" y="78772"/>
                    </a:cubicBezTo>
                    <a:cubicBezTo>
                      <a:pt x="102584" y="88868"/>
                      <a:pt x="104013" y="99536"/>
                      <a:pt x="106013" y="110680"/>
                    </a:cubicBezTo>
                    <a:cubicBezTo>
                      <a:pt x="106070" y="110928"/>
                      <a:pt x="106070" y="111195"/>
                      <a:pt x="106013" y="111442"/>
                    </a:cubicBezTo>
                    <a:cubicBezTo>
                      <a:pt x="106013" y="113824"/>
                      <a:pt x="106871" y="116205"/>
                      <a:pt x="107347" y="118681"/>
                    </a:cubicBezTo>
                    <a:cubicBezTo>
                      <a:pt x="109728" y="132016"/>
                      <a:pt x="112776" y="145923"/>
                      <a:pt x="116872" y="160115"/>
                    </a:cubicBezTo>
                    <a:cubicBezTo>
                      <a:pt x="116872" y="160972"/>
                      <a:pt x="117348" y="161925"/>
                      <a:pt x="117538" y="162687"/>
                    </a:cubicBezTo>
                    <a:cubicBezTo>
                      <a:pt x="120205" y="172212"/>
                      <a:pt x="123158" y="182499"/>
                      <a:pt x="126492" y="192405"/>
                    </a:cubicBezTo>
                    <a:cubicBezTo>
                      <a:pt x="128778" y="199263"/>
                      <a:pt x="131159" y="205930"/>
                      <a:pt x="133731" y="212693"/>
                    </a:cubicBezTo>
                    <a:cubicBezTo>
                      <a:pt x="134874" y="215455"/>
                      <a:pt x="136017" y="218122"/>
                      <a:pt x="137065" y="220789"/>
                    </a:cubicBezTo>
                    <a:lnTo>
                      <a:pt x="137636" y="246126"/>
                    </a:lnTo>
                    <a:lnTo>
                      <a:pt x="137636" y="246697"/>
                    </a:lnTo>
                    <a:cubicBezTo>
                      <a:pt x="137636" y="246697"/>
                      <a:pt x="137636" y="246697"/>
                      <a:pt x="137636" y="246697"/>
                    </a:cubicBezTo>
                    <a:lnTo>
                      <a:pt x="142589" y="500253"/>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39" name="任意多边形: 形状 1238"/>
              <p:cNvSpPr/>
              <p:nvPr>
                <p:custDataLst>
                  <p:tags r:id="rId23"/>
                </p:custDataLst>
              </p:nvPr>
            </p:nvSpPr>
            <p:spPr>
              <a:xfrm>
                <a:off x="10863821" y="4366235"/>
                <a:ext cx="451164" cy="919043"/>
              </a:xfrm>
              <a:custGeom>
                <a:avLst/>
                <a:gdLst>
                  <a:gd name="connsiteX0" fmla="*/ 285942 w 285942"/>
                  <a:gd name="connsiteY0" fmla="*/ 503611 h 582478"/>
                  <a:gd name="connsiteX1" fmla="*/ 285942 w 285942"/>
                  <a:gd name="connsiteY1" fmla="*/ 547807 h 582478"/>
                  <a:gd name="connsiteX2" fmla="*/ 283370 w 285942"/>
                  <a:gd name="connsiteY2" fmla="*/ 560856 h 582478"/>
                  <a:gd name="connsiteX3" fmla="*/ 251176 w 285942"/>
                  <a:gd name="connsiteY3" fmla="*/ 582478 h 582478"/>
                  <a:gd name="connsiteX4" fmla="*/ 158307 w 285942"/>
                  <a:gd name="connsiteY4" fmla="*/ 582478 h 582478"/>
                  <a:gd name="connsiteX5" fmla="*/ 118016 w 285942"/>
                  <a:gd name="connsiteY5" fmla="*/ 481704 h 582478"/>
                  <a:gd name="connsiteX6" fmla="*/ 96585 w 285942"/>
                  <a:gd name="connsiteY6" fmla="*/ 427697 h 582478"/>
                  <a:gd name="connsiteX7" fmla="*/ 90584 w 285942"/>
                  <a:gd name="connsiteY7" fmla="*/ 412552 h 582478"/>
                  <a:gd name="connsiteX8" fmla="*/ 86107 w 285942"/>
                  <a:gd name="connsiteY8" fmla="*/ 401408 h 582478"/>
                  <a:gd name="connsiteX9" fmla="*/ 82774 w 285942"/>
                  <a:gd name="connsiteY9" fmla="*/ 392550 h 582478"/>
                  <a:gd name="connsiteX10" fmla="*/ 81250 w 285942"/>
                  <a:gd name="connsiteY10" fmla="*/ 388835 h 582478"/>
                  <a:gd name="connsiteX11" fmla="*/ 46483 w 285942"/>
                  <a:gd name="connsiteY11" fmla="*/ 299109 h 582478"/>
                  <a:gd name="connsiteX12" fmla="*/ 46483 w 285942"/>
                  <a:gd name="connsiteY12" fmla="*/ 299109 h 582478"/>
                  <a:gd name="connsiteX13" fmla="*/ 45626 w 285942"/>
                  <a:gd name="connsiteY13" fmla="*/ 296823 h 582478"/>
                  <a:gd name="connsiteX14" fmla="*/ 40578 w 285942"/>
                  <a:gd name="connsiteY14" fmla="*/ 283393 h 582478"/>
                  <a:gd name="connsiteX15" fmla="*/ 40578 w 285942"/>
                  <a:gd name="connsiteY15" fmla="*/ 283393 h 582478"/>
                  <a:gd name="connsiteX16" fmla="*/ 38292 w 285942"/>
                  <a:gd name="connsiteY16" fmla="*/ 277392 h 582478"/>
                  <a:gd name="connsiteX17" fmla="*/ 22671 w 285942"/>
                  <a:gd name="connsiteY17" fmla="*/ 235196 h 582478"/>
                  <a:gd name="connsiteX18" fmla="*/ 22671 w 285942"/>
                  <a:gd name="connsiteY18" fmla="*/ 235196 h 582478"/>
                  <a:gd name="connsiteX19" fmla="*/ 11241 w 285942"/>
                  <a:gd name="connsiteY19" fmla="*/ 201573 h 582478"/>
                  <a:gd name="connsiteX20" fmla="*/ 8288 w 285942"/>
                  <a:gd name="connsiteY20" fmla="*/ 191001 h 582478"/>
                  <a:gd name="connsiteX21" fmla="*/ 8288 w 285942"/>
                  <a:gd name="connsiteY21" fmla="*/ 191001 h 582478"/>
                  <a:gd name="connsiteX22" fmla="*/ 1906 w 285942"/>
                  <a:gd name="connsiteY22" fmla="*/ 152901 h 582478"/>
                  <a:gd name="connsiteX23" fmla="*/ 287 w 285942"/>
                  <a:gd name="connsiteY23" fmla="*/ 97751 h 582478"/>
                  <a:gd name="connsiteX24" fmla="*/ 8098 w 285942"/>
                  <a:gd name="connsiteY24" fmla="*/ 20408 h 582478"/>
                  <a:gd name="connsiteX25" fmla="*/ 9526 w 285942"/>
                  <a:gd name="connsiteY25" fmla="*/ 12407 h 582478"/>
                  <a:gd name="connsiteX26" fmla="*/ 9526 w 285942"/>
                  <a:gd name="connsiteY26" fmla="*/ 12407 h 582478"/>
                  <a:gd name="connsiteX27" fmla="*/ 11241 w 285942"/>
                  <a:gd name="connsiteY27" fmla="*/ 3453 h 582478"/>
                  <a:gd name="connsiteX28" fmla="*/ 14098 w 285942"/>
                  <a:gd name="connsiteY28" fmla="*/ 2882 h 582478"/>
                  <a:gd name="connsiteX29" fmla="*/ 91537 w 285942"/>
                  <a:gd name="connsiteY29" fmla="*/ 5930 h 582478"/>
                  <a:gd name="connsiteX30" fmla="*/ 95632 w 285942"/>
                  <a:gd name="connsiteY30" fmla="*/ 7168 h 582478"/>
                  <a:gd name="connsiteX31" fmla="*/ 104300 w 285942"/>
                  <a:gd name="connsiteY31" fmla="*/ 10311 h 582478"/>
                  <a:gd name="connsiteX32" fmla="*/ 113825 w 285942"/>
                  <a:gd name="connsiteY32" fmla="*/ 15360 h 582478"/>
                  <a:gd name="connsiteX33" fmla="*/ 123350 w 285942"/>
                  <a:gd name="connsiteY33" fmla="*/ 25551 h 582478"/>
                  <a:gd name="connsiteX34" fmla="*/ 123350 w 285942"/>
                  <a:gd name="connsiteY34" fmla="*/ 26694 h 582478"/>
                  <a:gd name="connsiteX35" fmla="*/ 123350 w 285942"/>
                  <a:gd name="connsiteY35" fmla="*/ 28695 h 582478"/>
                  <a:gd name="connsiteX36" fmla="*/ 145448 w 285942"/>
                  <a:gd name="connsiteY36" fmla="*/ 101275 h 582478"/>
                  <a:gd name="connsiteX37" fmla="*/ 148306 w 285942"/>
                  <a:gd name="connsiteY37" fmla="*/ 110800 h 582478"/>
                  <a:gd name="connsiteX38" fmla="*/ 149354 w 285942"/>
                  <a:gd name="connsiteY38" fmla="*/ 113848 h 582478"/>
                  <a:gd name="connsiteX39" fmla="*/ 155449 w 285942"/>
                  <a:gd name="connsiteY39" fmla="*/ 133374 h 582478"/>
                  <a:gd name="connsiteX40" fmla="*/ 163927 w 285942"/>
                  <a:gd name="connsiteY40" fmla="*/ 160711 h 582478"/>
                  <a:gd name="connsiteX41" fmla="*/ 184977 w 285942"/>
                  <a:gd name="connsiteY41" fmla="*/ 227386 h 582478"/>
                  <a:gd name="connsiteX42" fmla="*/ 189549 w 285942"/>
                  <a:gd name="connsiteY42" fmla="*/ 242055 h 582478"/>
                  <a:gd name="connsiteX43" fmla="*/ 195836 w 285942"/>
                  <a:gd name="connsiteY43" fmla="*/ 261962 h 582478"/>
                  <a:gd name="connsiteX44" fmla="*/ 212695 w 285942"/>
                  <a:gd name="connsiteY44" fmla="*/ 315492 h 582478"/>
                  <a:gd name="connsiteX45" fmla="*/ 215076 w 285942"/>
                  <a:gd name="connsiteY45" fmla="*/ 323017 h 582478"/>
                  <a:gd name="connsiteX46" fmla="*/ 215076 w 285942"/>
                  <a:gd name="connsiteY46" fmla="*/ 323017 h 582478"/>
                  <a:gd name="connsiteX47" fmla="*/ 215743 w 285942"/>
                  <a:gd name="connsiteY47" fmla="*/ 325208 h 582478"/>
                  <a:gd name="connsiteX48" fmla="*/ 216695 w 285942"/>
                  <a:gd name="connsiteY48" fmla="*/ 327875 h 582478"/>
                  <a:gd name="connsiteX49" fmla="*/ 229268 w 285942"/>
                  <a:gd name="connsiteY49" fmla="*/ 355307 h 582478"/>
                  <a:gd name="connsiteX50" fmla="*/ 229745 w 285942"/>
                  <a:gd name="connsiteY50" fmla="*/ 356450 h 582478"/>
                  <a:gd name="connsiteX51" fmla="*/ 251938 w 285942"/>
                  <a:gd name="connsiteY51" fmla="*/ 409790 h 582478"/>
                  <a:gd name="connsiteX52" fmla="*/ 258415 w 285942"/>
                  <a:gd name="connsiteY52" fmla="*/ 426459 h 582478"/>
                  <a:gd name="connsiteX53" fmla="*/ 267368 w 285942"/>
                  <a:gd name="connsiteY53" fmla="*/ 451033 h 582478"/>
                  <a:gd name="connsiteX54" fmla="*/ 272226 w 285942"/>
                  <a:gd name="connsiteY54" fmla="*/ 464749 h 582478"/>
                  <a:gd name="connsiteX55" fmla="*/ 285942 w 285942"/>
                  <a:gd name="connsiteY55" fmla="*/ 503611 h 58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5942" h="582478">
                    <a:moveTo>
                      <a:pt x="285942" y="503611"/>
                    </a:moveTo>
                    <a:lnTo>
                      <a:pt x="285942" y="547807"/>
                    </a:lnTo>
                    <a:cubicBezTo>
                      <a:pt x="285914" y="552284"/>
                      <a:pt x="285047" y="556703"/>
                      <a:pt x="283370" y="560856"/>
                    </a:cubicBezTo>
                    <a:cubicBezTo>
                      <a:pt x="278027" y="573934"/>
                      <a:pt x="265301" y="582478"/>
                      <a:pt x="251176" y="582478"/>
                    </a:cubicBezTo>
                    <a:lnTo>
                      <a:pt x="158307" y="582478"/>
                    </a:lnTo>
                    <a:cubicBezTo>
                      <a:pt x="145163" y="549807"/>
                      <a:pt x="131542" y="515803"/>
                      <a:pt x="118016" y="481704"/>
                    </a:cubicBezTo>
                    <a:cubicBezTo>
                      <a:pt x="110777" y="463606"/>
                      <a:pt x="103633" y="445509"/>
                      <a:pt x="96585" y="427697"/>
                    </a:cubicBezTo>
                    <a:cubicBezTo>
                      <a:pt x="94613" y="422553"/>
                      <a:pt x="92613" y="417505"/>
                      <a:pt x="90584" y="412552"/>
                    </a:cubicBezTo>
                    <a:lnTo>
                      <a:pt x="86107" y="401408"/>
                    </a:lnTo>
                    <a:cubicBezTo>
                      <a:pt x="85060" y="398360"/>
                      <a:pt x="83822" y="395407"/>
                      <a:pt x="82774" y="392550"/>
                    </a:cubicBezTo>
                    <a:lnTo>
                      <a:pt x="81250" y="388835"/>
                    </a:lnTo>
                    <a:cubicBezTo>
                      <a:pt x="68581" y="356545"/>
                      <a:pt x="56771" y="326065"/>
                      <a:pt x="46483" y="299109"/>
                    </a:cubicBezTo>
                    <a:cubicBezTo>
                      <a:pt x="46483" y="299109"/>
                      <a:pt x="46483" y="299109"/>
                      <a:pt x="46483" y="299109"/>
                    </a:cubicBezTo>
                    <a:cubicBezTo>
                      <a:pt x="46483" y="299109"/>
                      <a:pt x="45817" y="297585"/>
                      <a:pt x="45626" y="296823"/>
                    </a:cubicBezTo>
                    <a:cubicBezTo>
                      <a:pt x="43816" y="292251"/>
                      <a:pt x="42197" y="287298"/>
                      <a:pt x="40578" y="283393"/>
                    </a:cubicBezTo>
                    <a:lnTo>
                      <a:pt x="40578" y="283393"/>
                    </a:lnTo>
                    <a:lnTo>
                      <a:pt x="38292" y="277392"/>
                    </a:lnTo>
                    <a:cubicBezTo>
                      <a:pt x="32291" y="261581"/>
                      <a:pt x="27053" y="247293"/>
                      <a:pt x="22671" y="235196"/>
                    </a:cubicBezTo>
                    <a:cubicBezTo>
                      <a:pt x="22671" y="235196"/>
                      <a:pt x="22671" y="235196"/>
                      <a:pt x="22671" y="235196"/>
                    </a:cubicBezTo>
                    <a:cubicBezTo>
                      <a:pt x="17528" y="220814"/>
                      <a:pt x="13622" y="209479"/>
                      <a:pt x="11241" y="201573"/>
                    </a:cubicBezTo>
                    <a:cubicBezTo>
                      <a:pt x="10193" y="198144"/>
                      <a:pt x="9241" y="194620"/>
                      <a:pt x="8288" y="191001"/>
                    </a:cubicBezTo>
                    <a:lnTo>
                      <a:pt x="8288" y="191001"/>
                    </a:lnTo>
                    <a:cubicBezTo>
                      <a:pt x="5297" y="178466"/>
                      <a:pt x="3164" y="165731"/>
                      <a:pt x="1906" y="152901"/>
                    </a:cubicBezTo>
                    <a:cubicBezTo>
                      <a:pt x="144" y="134574"/>
                      <a:pt x="-399" y="116153"/>
                      <a:pt x="287" y="97751"/>
                    </a:cubicBezTo>
                    <a:cubicBezTo>
                      <a:pt x="1068" y="71814"/>
                      <a:pt x="3678" y="45973"/>
                      <a:pt x="8098" y="20408"/>
                    </a:cubicBezTo>
                    <a:cubicBezTo>
                      <a:pt x="8098" y="17360"/>
                      <a:pt x="9050" y="14693"/>
                      <a:pt x="9526" y="12407"/>
                    </a:cubicBezTo>
                    <a:lnTo>
                      <a:pt x="9526" y="12407"/>
                    </a:lnTo>
                    <a:cubicBezTo>
                      <a:pt x="10574" y="6692"/>
                      <a:pt x="11241" y="3453"/>
                      <a:pt x="11241" y="3453"/>
                    </a:cubicBezTo>
                    <a:cubicBezTo>
                      <a:pt x="11241" y="3453"/>
                      <a:pt x="13146" y="3453"/>
                      <a:pt x="14098" y="2882"/>
                    </a:cubicBezTo>
                    <a:cubicBezTo>
                      <a:pt x="39825" y="-1804"/>
                      <a:pt x="66258" y="-766"/>
                      <a:pt x="91537" y="5930"/>
                    </a:cubicBezTo>
                    <a:lnTo>
                      <a:pt x="95632" y="7168"/>
                    </a:lnTo>
                    <a:lnTo>
                      <a:pt x="104300" y="10311"/>
                    </a:lnTo>
                    <a:cubicBezTo>
                      <a:pt x="107606" y="11730"/>
                      <a:pt x="110796" y="13416"/>
                      <a:pt x="113825" y="15360"/>
                    </a:cubicBezTo>
                    <a:cubicBezTo>
                      <a:pt x="119350" y="18788"/>
                      <a:pt x="122779" y="22408"/>
                      <a:pt x="123350" y="25551"/>
                    </a:cubicBezTo>
                    <a:cubicBezTo>
                      <a:pt x="123284" y="25932"/>
                      <a:pt x="123284" y="26313"/>
                      <a:pt x="123350" y="26694"/>
                    </a:cubicBezTo>
                    <a:cubicBezTo>
                      <a:pt x="123350" y="27266"/>
                      <a:pt x="123350" y="27837"/>
                      <a:pt x="123350" y="28695"/>
                    </a:cubicBezTo>
                    <a:cubicBezTo>
                      <a:pt x="126017" y="38220"/>
                      <a:pt x="134495" y="66223"/>
                      <a:pt x="145448" y="101275"/>
                    </a:cubicBezTo>
                    <a:cubicBezTo>
                      <a:pt x="146401" y="104323"/>
                      <a:pt x="147258" y="107466"/>
                      <a:pt x="148306" y="110800"/>
                    </a:cubicBezTo>
                    <a:cubicBezTo>
                      <a:pt x="148553" y="111848"/>
                      <a:pt x="148906" y="112867"/>
                      <a:pt x="149354" y="113848"/>
                    </a:cubicBezTo>
                    <a:cubicBezTo>
                      <a:pt x="151258" y="120230"/>
                      <a:pt x="153259" y="126802"/>
                      <a:pt x="155449" y="133374"/>
                    </a:cubicBezTo>
                    <a:lnTo>
                      <a:pt x="163927" y="160711"/>
                    </a:lnTo>
                    <a:cubicBezTo>
                      <a:pt x="170975" y="183095"/>
                      <a:pt x="178119" y="205955"/>
                      <a:pt x="184977" y="227386"/>
                    </a:cubicBezTo>
                    <a:cubicBezTo>
                      <a:pt x="186501" y="232434"/>
                      <a:pt x="188025" y="236911"/>
                      <a:pt x="189549" y="242055"/>
                    </a:cubicBezTo>
                    <a:cubicBezTo>
                      <a:pt x="191740" y="249008"/>
                      <a:pt x="193740" y="255580"/>
                      <a:pt x="195836" y="261962"/>
                    </a:cubicBezTo>
                    <a:cubicBezTo>
                      <a:pt x="203074" y="284917"/>
                      <a:pt x="209075" y="303872"/>
                      <a:pt x="212695" y="315492"/>
                    </a:cubicBezTo>
                    <a:cubicBezTo>
                      <a:pt x="213647" y="318540"/>
                      <a:pt x="214409" y="321112"/>
                      <a:pt x="215076" y="323017"/>
                    </a:cubicBezTo>
                    <a:lnTo>
                      <a:pt x="215076" y="323017"/>
                    </a:lnTo>
                    <a:lnTo>
                      <a:pt x="215743" y="325208"/>
                    </a:lnTo>
                    <a:cubicBezTo>
                      <a:pt x="216314" y="327018"/>
                      <a:pt x="216695" y="327875"/>
                      <a:pt x="216695" y="327875"/>
                    </a:cubicBezTo>
                    <a:cubicBezTo>
                      <a:pt x="220981" y="336923"/>
                      <a:pt x="225077" y="346163"/>
                      <a:pt x="229268" y="355307"/>
                    </a:cubicBezTo>
                    <a:cubicBezTo>
                      <a:pt x="229382" y="355707"/>
                      <a:pt x="229545" y="356088"/>
                      <a:pt x="229745" y="356450"/>
                    </a:cubicBezTo>
                    <a:cubicBezTo>
                      <a:pt x="237679" y="374166"/>
                      <a:pt x="245080" y="391949"/>
                      <a:pt x="251938" y="409790"/>
                    </a:cubicBezTo>
                    <a:lnTo>
                      <a:pt x="258415" y="426459"/>
                    </a:lnTo>
                    <a:cubicBezTo>
                      <a:pt x="261558" y="434745"/>
                      <a:pt x="264511" y="442842"/>
                      <a:pt x="267368" y="451033"/>
                    </a:cubicBezTo>
                    <a:lnTo>
                      <a:pt x="272226" y="464749"/>
                    </a:lnTo>
                    <a:cubicBezTo>
                      <a:pt x="277179" y="476846"/>
                      <a:pt x="281656" y="490657"/>
                      <a:pt x="285942" y="503611"/>
                    </a:cubicBezTo>
                    <a:close/>
                  </a:path>
                </a:pathLst>
              </a:custGeom>
              <a:solidFill>
                <a:srgbClr val="FFFFFF">
                  <a:alpha val="8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0" name="任意多边形: 形状 1239"/>
              <p:cNvSpPr/>
              <p:nvPr>
                <p:custDataLst>
                  <p:tags r:id="rId24"/>
                </p:custDataLst>
              </p:nvPr>
            </p:nvSpPr>
            <p:spPr>
              <a:xfrm>
                <a:off x="10501482" y="4466065"/>
                <a:ext cx="224979" cy="818462"/>
              </a:xfrm>
              <a:custGeom>
                <a:avLst/>
                <a:gdLst>
                  <a:gd name="connsiteX0" fmla="*/ 141732 w 142589"/>
                  <a:gd name="connsiteY0" fmla="*/ 518731 h 518731"/>
                  <a:gd name="connsiteX1" fmla="*/ 123444 w 142589"/>
                  <a:gd name="connsiteY1" fmla="*/ 518731 h 518731"/>
                  <a:gd name="connsiteX2" fmla="*/ 115919 w 142589"/>
                  <a:gd name="connsiteY2" fmla="*/ 462820 h 518731"/>
                  <a:gd name="connsiteX3" fmla="*/ 93250 w 142589"/>
                  <a:gd name="connsiteY3" fmla="*/ 262795 h 518731"/>
                  <a:gd name="connsiteX4" fmla="*/ 64675 w 142589"/>
                  <a:gd name="connsiteY4" fmla="*/ 202597 h 518731"/>
                  <a:gd name="connsiteX5" fmla="*/ 64675 w 142589"/>
                  <a:gd name="connsiteY5" fmla="*/ 202597 h 518731"/>
                  <a:gd name="connsiteX6" fmla="*/ 60674 w 142589"/>
                  <a:gd name="connsiteY6" fmla="*/ 194024 h 518731"/>
                  <a:gd name="connsiteX7" fmla="*/ 60674 w 142589"/>
                  <a:gd name="connsiteY7" fmla="*/ 194024 h 518731"/>
                  <a:gd name="connsiteX8" fmla="*/ 39529 w 142589"/>
                  <a:gd name="connsiteY8" fmla="*/ 149447 h 518731"/>
                  <a:gd name="connsiteX9" fmla="*/ 33338 w 142589"/>
                  <a:gd name="connsiteY9" fmla="*/ 136398 h 518731"/>
                  <a:gd name="connsiteX10" fmla="*/ 28194 w 142589"/>
                  <a:gd name="connsiteY10" fmla="*/ 125635 h 518731"/>
                  <a:gd name="connsiteX11" fmla="*/ 28194 w 142589"/>
                  <a:gd name="connsiteY11" fmla="*/ 124968 h 518731"/>
                  <a:gd name="connsiteX12" fmla="*/ 28194 w 142589"/>
                  <a:gd name="connsiteY12" fmla="*/ 124968 h 518731"/>
                  <a:gd name="connsiteX13" fmla="*/ 16383 w 142589"/>
                  <a:gd name="connsiteY13" fmla="*/ 100298 h 518731"/>
                  <a:gd name="connsiteX14" fmla="*/ 0 w 142589"/>
                  <a:gd name="connsiteY14" fmla="*/ 65818 h 518731"/>
                  <a:gd name="connsiteX15" fmla="*/ 0 w 142589"/>
                  <a:gd name="connsiteY15" fmla="*/ 65818 h 518731"/>
                  <a:gd name="connsiteX16" fmla="*/ 0 w 142589"/>
                  <a:gd name="connsiteY16" fmla="*/ 65246 h 518731"/>
                  <a:gd name="connsiteX17" fmla="*/ 71342 w 142589"/>
                  <a:gd name="connsiteY17" fmla="*/ 16954 h 518731"/>
                  <a:gd name="connsiteX18" fmla="*/ 71342 w 142589"/>
                  <a:gd name="connsiteY18" fmla="*/ 16954 h 518731"/>
                  <a:gd name="connsiteX19" fmla="*/ 93916 w 142589"/>
                  <a:gd name="connsiteY19" fmla="*/ 1714 h 518731"/>
                  <a:gd name="connsiteX20" fmla="*/ 96584 w 142589"/>
                  <a:gd name="connsiteY20" fmla="*/ 0 h 518731"/>
                  <a:gd name="connsiteX21" fmla="*/ 96584 w 142589"/>
                  <a:gd name="connsiteY21" fmla="*/ 6858 h 518731"/>
                  <a:gd name="connsiteX22" fmla="*/ 96584 w 142589"/>
                  <a:gd name="connsiteY22" fmla="*/ 7620 h 518731"/>
                  <a:gd name="connsiteX23" fmla="*/ 97155 w 142589"/>
                  <a:gd name="connsiteY23" fmla="*/ 26003 h 518731"/>
                  <a:gd name="connsiteX24" fmla="*/ 97155 w 142589"/>
                  <a:gd name="connsiteY24" fmla="*/ 26003 h 518731"/>
                  <a:gd name="connsiteX25" fmla="*/ 101346 w 142589"/>
                  <a:gd name="connsiteY25" fmla="*/ 78772 h 518731"/>
                  <a:gd name="connsiteX26" fmla="*/ 106013 w 142589"/>
                  <a:gd name="connsiteY26" fmla="*/ 110680 h 518731"/>
                  <a:gd name="connsiteX27" fmla="*/ 106013 w 142589"/>
                  <a:gd name="connsiteY27" fmla="*/ 111442 h 518731"/>
                  <a:gd name="connsiteX28" fmla="*/ 107347 w 142589"/>
                  <a:gd name="connsiteY28" fmla="*/ 118681 h 518731"/>
                  <a:gd name="connsiteX29" fmla="*/ 116872 w 142589"/>
                  <a:gd name="connsiteY29" fmla="*/ 160115 h 518731"/>
                  <a:gd name="connsiteX30" fmla="*/ 117538 w 142589"/>
                  <a:gd name="connsiteY30" fmla="*/ 162687 h 518731"/>
                  <a:gd name="connsiteX31" fmla="*/ 126492 w 142589"/>
                  <a:gd name="connsiteY31" fmla="*/ 192405 h 518731"/>
                  <a:gd name="connsiteX32" fmla="*/ 133731 w 142589"/>
                  <a:gd name="connsiteY32" fmla="*/ 212693 h 518731"/>
                  <a:gd name="connsiteX33" fmla="*/ 137065 w 142589"/>
                  <a:gd name="connsiteY33" fmla="*/ 220789 h 518731"/>
                  <a:gd name="connsiteX34" fmla="*/ 137636 w 142589"/>
                  <a:gd name="connsiteY34" fmla="*/ 246126 h 518731"/>
                  <a:gd name="connsiteX35" fmla="*/ 137636 w 142589"/>
                  <a:gd name="connsiteY35" fmla="*/ 246697 h 518731"/>
                  <a:gd name="connsiteX36" fmla="*/ 137636 w 142589"/>
                  <a:gd name="connsiteY36" fmla="*/ 246697 h 518731"/>
                  <a:gd name="connsiteX37" fmla="*/ 142589 w 142589"/>
                  <a:gd name="connsiteY37" fmla="*/ 500253 h 5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2589" h="518731">
                    <a:moveTo>
                      <a:pt x="141732" y="518731"/>
                    </a:moveTo>
                    <a:lnTo>
                      <a:pt x="123444" y="518731"/>
                    </a:lnTo>
                    <a:cubicBezTo>
                      <a:pt x="120968" y="500948"/>
                      <a:pt x="118463" y="482317"/>
                      <a:pt x="115919" y="462820"/>
                    </a:cubicBezTo>
                    <a:cubicBezTo>
                      <a:pt x="107442" y="398336"/>
                      <a:pt x="99060" y="326993"/>
                      <a:pt x="93250" y="262795"/>
                    </a:cubicBezTo>
                    <a:lnTo>
                      <a:pt x="64675" y="202597"/>
                    </a:lnTo>
                    <a:lnTo>
                      <a:pt x="64675" y="202597"/>
                    </a:lnTo>
                    <a:lnTo>
                      <a:pt x="60674" y="194024"/>
                    </a:lnTo>
                    <a:lnTo>
                      <a:pt x="60674" y="194024"/>
                    </a:lnTo>
                    <a:lnTo>
                      <a:pt x="39529" y="149447"/>
                    </a:lnTo>
                    <a:lnTo>
                      <a:pt x="33338" y="136398"/>
                    </a:lnTo>
                    <a:lnTo>
                      <a:pt x="28194" y="125635"/>
                    </a:lnTo>
                    <a:lnTo>
                      <a:pt x="28194" y="124968"/>
                    </a:lnTo>
                    <a:lnTo>
                      <a:pt x="28194" y="124968"/>
                    </a:lnTo>
                    <a:lnTo>
                      <a:pt x="16383" y="100298"/>
                    </a:lnTo>
                    <a:lnTo>
                      <a:pt x="0" y="65818"/>
                    </a:lnTo>
                    <a:lnTo>
                      <a:pt x="0" y="65818"/>
                    </a:lnTo>
                    <a:lnTo>
                      <a:pt x="0" y="65246"/>
                    </a:lnTo>
                    <a:lnTo>
                      <a:pt x="71342" y="16954"/>
                    </a:lnTo>
                    <a:lnTo>
                      <a:pt x="71342" y="16954"/>
                    </a:lnTo>
                    <a:lnTo>
                      <a:pt x="93916" y="1714"/>
                    </a:lnTo>
                    <a:lnTo>
                      <a:pt x="96584" y="0"/>
                    </a:lnTo>
                    <a:cubicBezTo>
                      <a:pt x="96584" y="0"/>
                      <a:pt x="96584" y="2381"/>
                      <a:pt x="96584" y="6858"/>
                    </a:cubicBezTo>
                    <a:lnTo>
                      <a:pt x="96584" y="7620"/>
                    </a:lnTo>
                    <a:cubicBezTo>
                      <a:pt x="96584" y="12097"/>
                      <a:pt x="96584" y="18288"/>
                      <a:pt x="97155" y="26003"/>
                    </a:cubicBezTo>
                    <a:lnTo>
                      <a:pt x="97155" y="26003"/>
                    </a:lnTo>
                    <a:cubicBezTo>
                      <a:pt x="97631" y="39624"/>
                      <a:pt x="98870" y="57721"/>
                      <a:pt x="101346" y="78772"/>
                    </a:cubicBezTo>
                    <a:cubicBezTo>
                      <a:pt x="102584" y="88868"/>
                      <a:pt x="104013" y="99536"/>
                      <a:pt x="106013" y="110680"/>
                    </a:cubicBezTo>
                    <a:cubicBezTo>
                      <a:pt x="106070" y="110928"/>
                      <a:pt x="106070" y="111195"/>
                      <a:pt x="106013" y="111442"/>
                    </a:cubicBezTo>
                    <a:cubicBezTo>
                      <a:pt x="106013" y="113824"/>
                      <a:pt x="106871" y="116205"/>
                      <a:pt x="107347" y="118681"/>
                    </a:cubicBezTo>
                    <a:cubicBezTo>
                      <a:pt x="109728" y="132016"/>
                      <a:pt x="112776" y="145923"/>
                      <a:pt x="116872" y="160115"/>
                    </a:cubicBezTo>
                    <a:cubicBezTo>
                      <a:pt x="116872" y="160972"/>
                      <a:pt x="117348" y="161925"/>
                      <a:pt x="117538" y="162687"/>
                    </a:cubicBezTo>
                    <a:cubicBezTo>
                      <a:pt x="120205" y="172212"/>
                      <a:pt x="123158" y="182499"/>
                      <a:pt x="126492" y="192405"/>
                    </a:cubicBezTo>
                    <a:cubicBezTo>
                      <a:pt x="128778" y="199263"/>
                      <a:pt x="131159" y="205930"/>
                      <a:pt x="133731" y="212693"/>
                    </a:cubicBezTo>
                    <a:cubicBezTo>
                      <a:pt x="134874" y="215455"/>
                      <a:pt x="136017" y="218122"/>
                      <a:pt x="137065" y="220789"/>
                    </a:cubicBezTo>
                    <a:lnTo>
                      <a:pt x="137636" y="246126"/>
                    </a:lnTo>
                    <a:lnTo>
                      <a:pt x="137636" y="246697"/>
                    </a:lnTo>
                    <a:cubicBezTo>
                      <a:pt x="137636" y="246697"/>
                      <a:pt x="137636" y="246697"/>
                      <a:pt x="137636" y="246697"/>
                    </a:cubicBezTo>
                    <a:lnTo>
                      <a:pt x="142589" y="500253"/>
                    </a:lnTo>
                    <a:close/>
                  </a:path>
                </a:pathLst>
              </a:custGeom>
              <a:solidFill>
                <a:srgbClr val="FFFFFF">
                  <a:alpha val="8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1" name="任意多边形: 形状 1240"/>
              <p:cNvSpPr/>
              <p:nvPr>
                <p:custDataLst>
                  <p:tags r:id="rId25"/>
                </p:custDataLst>
              </p:nvPr>
            </p:nvSpPr>
            <p:spPr>
              <a:xfrm>
                <a:off x="10561146" y="4450133"/>
                <a:ext cx="156844" cy="413138"/>
              </a:xfrm>
              <a:custGeom>
                <a:avLst/>
                <a:gdLst>
                  <a:gd name="connsiteX0" fmla="*/ 55340 w 99406"/>
                  <a:gd name="connsiteY0" fmla="*/ 0 h 261842"/>
                  <a:gd name="connsiteX1" fmla="*/ 0 w 99406"/>
                  <a:gd name="connsiteY1" fmla="*/ 98393 h 261842"/>
                  <a:gd name="connsiteX2" fmla="*/ 44863 w 99406"/>
                  <a:gd name="connsiteY2" fmla="*/ 130397 h 261842"/>
                  <a:gd name="connsiteX3" fmla="*/ 34099 w 99406"/>
                  <a:gd name="connsiteY3" fmla="*/ 159639 h 261842"/>
                  <a:gd name="connsiteX4" fmla="*/ 98107 w 99406"/>
                  <a:gd name="connsiteY4" fmla="*/ 261842 h 261842"/>
                  <a:gd name="connsiteX5" fmla="*/ 93059 w 99406"/>
                  <a:gd name="connsiteY5" fmla="*/ 182499 h 261842"/>
                  <a:gd name="connsiteX6" fmla="*/ 55340 w 99406"/>
                  <a:gd name="connsiteY6" fmla="*/ 0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06" h="261842">
                    <a:moveTo>
                      <a:pt x="55340" y="0"/>
                    </a:moveTo>
                    <a:cubicBezTo>
                      <a:pt x="55340" y="0"/>
                      <a:pt x="22003" y="26956"/>
                      <a:pt x="0" y="98393"/>
                    </a:cubicBezTo>
                    <a:lnTo>
                      <a:pt x="44863" y="130397"/>
                    </a:lnTo>
                    <a:lnTo>
                      <a:pt x="34099" y="159639"/>
                    </a:lnTo>
                    <a:lnTo>
                      <a:pt x="98107" y="261842"/>
                    </a:lnTo>
                    <a:cubicBezTo>
                      <a:pt x="100898" y="235296"/>
                      <a:pt x="99184" y="208474"/>
                      <a:pt x="93059" y="182499"/>
                    </a:cubicBezTo>
                    <a:cubicBezTo>
                      <a:pt x="82772" y="144399"/>
                      <a:pt x="52673" y="32385"/>
                      <a:pt x="55340"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2" name="任意多边形: 形状 1241"/>
              <p:cNvSpPr/>
              <p:nvPr>
                <p:custDataLst>
                  <p:tags r:id="rId26"/>
                </p:custDataLst>
              </p:nvPr>
            </p:nvSpPr>
            <p:spPr>
              <a:xfrm>
                <a:off x="10845695" y="4367371"/>
                <a:ext cx="161351" cy="445255"/>
              </a:xfrm>
              <a:custGeom>
                <a:avLst/>
                <a:gdLst>
                  <a:gd name="connsiteX0" fmla="*/ 11013 w 102262"/>
                  <a:gd name="connsiteY0" fmla="*/ 1305 h 282197"/>
                  <a:gd name="connsiteX1" fmla="*/ 51876 w 102262"/>
                  <a:gd name="connsiteY1" fmla="*/ 282197 h 282197"/>
                  <a:gd name="connsiteX2" fmla="*/ 68925 w 102262"/>
                  <a:gd name="connsiteY2" fmla="*/ 136560 h 282197"/>
                  <a:gd name="connsiteX3" fmla="*/ 34254 w 102262"/>
                  <a:gd name="connsiteY3" fmla="*/ 122844 h 282197"/>
                  <a:gd name="connsiteX4" fmla="*/ 102263 w 102262"/>
                  <a:gd name="connsiteY4" fmla="*/ 78648 h 282197"/>
                  <a:gd name="connsiteX5" fmla="*/ 11013 w 102262"/>
                  <a:gd name="connsiteY5" fmla="*/ 1305 h 2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62" h="282197">
                    <a:moveTo>
                      <a:pt x="11013" y="1305"/>
                    </a:moveTo>
                    <a:cubicBezTo>
                      <a:pt x="-12590" y="96679"/>
                      <a:pt x="2069" y="197501"/>
                      <a:pt x="51876" y="282197"/>
                    </a:cubicBezTo>
                    <a:cubicBezTo>
                      <a:pt x="51876" y="282197"/>
                      <a:pt x="54447" y="175422"/>
                      <a:pt x="68925" y="136560"/>
                    </a:cubicBezTo>
                    <a:lnTo>
                      <a:pt x="34254" y="122844"/>
                    </a:lnTo>
                    <a:lnTo>
                      <a:pt x="102263" y="78648"/>
                    </a:lnTo>
                    <a:cubicBezTo>
                      <a:pt x="102263" y="78648"/>
                      <a:pt x="47303" y="-11840"/>
                      <a:pt x="11013" y="130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3" name="任意多边形: 形状 1242"/>
              <p:cNvSpPr/>
              <p:nvPr>
                <p:custDataLst>
                  <p:tags r:id="rId27"/>
                </p:custDataLst>
              </p:nvPr>
            </p:nvSpPr>
            <p:spPr>
              <a:xfrm>
                <a:off x="10561146" y="4450133"/>
                <a:ext cx="156844" cy="413138"/>
              </a:xfrm>
              <a:custGeom>
                <a:avLst/>
                <a:gdLst>
                  <a:gd name="connsiteX0" fmla="*/ 55340 w 99406"/>
                  <a:gd name="connsiteY0" fmla="*/ 0 h 261842"/>
                  <a:gd name="connsiteX1" fmla="*/ 0 w 99406"/>
                  <a:gd name="connsiteY1" fmla="*/ 98393 h 261842"/>
                  <a:gd name="connsiteX2" fmla="*/ 44863 w 99406"/>
                  <a:gd name="connsiteY2" fmla="*/ 130397 h 261842"/>
                  <a:gd name="connsiteX3" fmla="*/ 34099 w 99406"/>
                  <a:gd name="connsiteY3" fmla="*/ 159639 h 261842"/>
                  <a:gd name="connsiteX4" fmla="*/ 98107 w 99406"/>
                  <a:gd name="connsiteY4" fmla="*/ 261842 h 261842"/>
                  <a:gd name="connsiteX5" fmla="*/ 93059 w 99406"/>
                  <a:gd name="connsiteY5" fmla="*/ 182499 h 261842"/>
                  <a:gd name="connsiteX6" fmla="*/ 55340 w 99406"/>
                  <a:gd name="connsiteY6" fmla="*/ 0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06" h="261842">
                    <a:moveTo>
                      <a:pt x="55340" y="0"/>
                    </a:moveTo>
                    <a:cubicBezTo>
                      <a:pt x="55340" y="0"/>
                      <a:pt x="22003" y="26956"/>
                      <a:pt x="0" y="98393"/>
                    </a:cubicBezTo>
                    <a:lnTo>
                      <a:pt x="44863" y="130397"/>
                    </a:lnTo>
                    <a:lnTo>
                      <a:pt x="34099" y="159639"/>
                    </a:lnTo>
                    <a:lnTo>
                      <a:pt x="98107" y="261842"/>
                    </a:lnTo>
                    <a:cubicBezTo>
                      <a:pt x="100898" y="235296"/>
                      <a:pt x="99184" y="208474"/>
                      <a:pt x="93059" y="182499"/>
                    </a:cubicBezTo>
                    <a:cubicBezTo>
                      <a:pt x="82772" y="144399"/>
                      <a:pt x="52673" y="32385"/>
                      <a:pt x="55340" y="0"/>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4" name="任意多边形: 形状 1243"/>
              <p:cNvSpPr/>
              <p:nvPr>
                <p:custDataLst>
                  <p:tags r:id="rId28"/>
                </p:custDataLst>
              </p:nvPr>
            </p:nvSpPr>
            <p:spPr>
              <a:xfrm>
                <a:off x="10845695" y="4367371"/>
                <a:ext cx="161351" cy="445255"/>
              </a:xfrm>
              <a:custGeom>
                <a:avLst/>
                <a:gdLst>
                  <a:gd name="connsiteX0" fmla="*/ 11013 w 102262"/>
                  <a:gd name="connsiteY0" fmla="*/ 1305 h 282197"/>
                  <a:gd name="connsiteX1" fmla="*/ 51876 w 102262"/>
                  <a:gd name="connsiteY1" fmla="*/ 282197 h 282197"/>
                  <a:gd name="connsiteX2" fmla="*/ 68925 w 102262"/>
                  <a:gd name="connsiteY2" fmla="*/ 136560 h 282197"/>
                  <a:gd name="connsiteX3" fmla="*/ 34254 w 102262"/>
                  <a:gd name="connsiteY3" fmla="*/ 122844 h 282197"/>
                  <a:gd name="connsiteX4" fmla="*/ 102263 w 102262"/>
                  <a:gd name="connsiteY4" fmla="*/ 78648 h 282197"/>
                  <a:gd name="connsiteX5" fmla="*/ 11013 w 102262"/>
                  <a:gd name="connsiteY5" fmla="*/ 1305 h 28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62" h="282197">
                    <a:moveTo>
                      <a:pt x="11013" y="1305"/>
                    </a:moveTo>
                    <a:cubicBezTo>
                      <a:pt x="-12590" y="96679"/>
                      <a:pt x="2069" y="197501"/>
                      <a:pt x="51876" y="282197"/>
                    </a:cubicBezTo>
                    <a:cubicBezTo>
                      <a:pt x="51876" y="282197"/>
                      <a:pt x="54447" y="175422"/>
                      <a:pt x="68925" y="136560"/>
                    </a:cubicBezTo>
                    <a:lnTo>
                      <a:pt x="34254" y="122844"/>
                    </a:lnTo>
                    <a:lnTo>
                      <a:pt x="102263" y="78648"/>
                    </a:lnTo>
                    <a:cubicBezTo>
                      <a:pt x="102263" y="78648"/>
                      <a:pt x="47303" y="-11840"/>
                      <a:pt x="11013" y="1305"/>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5" name="任意多边形: 形状 1244"/>
              <p:cNvSpPr/>
              <p:nvPr>
                <p:custDataLst>
                  <p:tags r:id="rId29"/>
                </p:custDataLst>
              </p:nvPr>
            </p:nvSpPr>
            <p:spPr>
              <a:xfrm>
                <a:off x="10631931" y="4309315"/>
                <a:ext cx="193088" cy="245713"/>
              </a:xfrm>
              <a:custGeom>
                <a:avLst/>
                <a:gdLst>
                  <a:gd name="connsiteX0" fmla="*/ 83439 w 122377"/>
                  <a:gd name="connsiteY0" fmla="*/ 155257 h 155730"/>
                  <a:gd name="connsiteX1" fmla="*/ 122301 w 122377"/>
                  <a:gd name="connsiteY1" fmla="*/ 73819 h 155730"/>
                  <a:gd name="connsiteX2" fmla="*/ 48196 w 122377"/>
                  <a:gd name="connsiteY2" fmla="*/ 0 h 155730"/>
                  <a:gd name="connsiteX3" fmla="*/ 0 w 122377"/>
                  <a:gd name="connsiteY3" fmla="*/ 61531 h 155730"/>
                  <a:gd name="connsiteX4" fmla="*/ 23622 w 122377"/>
                  <a:gd name="connsiteY4" fmla="*/ 83820 h 155730"/>
                  <a:gd name="connsiteX5" fmla="*/ 39338 w 122377"/>
                  <a:gd name="connsiteY5" fmla="*/ 132683 h 155730"/>
                  <a:gd name="connsiteX6" fmla="*/ 83439 w 122377"/>
                  <a:gd name="connsiteY6" fmla="*/ 155257 h 15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77" h="155730">
                    <a:moveTo>
                      <a:pt x="83439" y="155257"/>
                    </a:moveTo>
                    <a:cubicBezTo>
                      <a:pt x="125921" y="106966"/>
                      <a:pt x="122301" y="73819"/>
                      <a:pt x="122301" y="73819"/>
                    </a:cubicBezTo>
                    <a:cubicBezTo>
                      <a:pt x="66675" y="71914"/>
                      <a:pt x="48196" y="0"/>
                      <a:pt x="48196" y="0"/>
                    </a:cubicBezTo>
                    <a:lnTo>
                      <a:pt x="0" y="61531"/>
                    </a:lnTo>
                    <a:cubicBezTo>
                      <a:pt x="8411" y="68370"/>
                      <a:pt x="16307" y="75829"/>
                      <a:pt x="23622" y="83820"/>
                    </a:cubicBezTo>
                    <a:cubicBezTo>
                      <a:pt x="54864" y="118396"/>
                      <a:pt x="39338" y="132683"/>
                      <a:pt x="39338" y="132683"/>
                    </a:cubicBezTo>
                    <a:cubicBezTo>
                      <a:pt x="45911" y="160972"/>
                      <a:pt x="83439" y="155257"/>
                      <a:pt x="83439" y="155257"/>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6" name="任意多边形: 形状 1245"/>
              <p:cNvSpPr/>
              <p:nvPr>
                <p:custDataLst>
                  <p:tags r:id="rId30"/>
                </p:custDataLst>
              </p:nvPr>
            </p:nvSpPr>
            <p:spPr>
              <a:xfrm>
                <a:off x="10631931" y="4309916"/>
                <a:ext cx="76044" cy="132252"/>
              </a:xfrm>
              <a:custGeom>
                <a:avLst/>
                <a:gdLst>
                  <a:gd name="connsiteX0" fmla="*/ 0 w 48196"/>
                  <a:gd name="connsiteY0" fmla="*/ 61532 h 83820"/>
                  <a:gd name="connsiteX1" fmla="*/ 23622 w 48196"/>
                  <a:gd name="connsiteY1" fmla="*/ 83820 h 83820"/>
                  <a:gd name="connsiteX2" fmla="*/ 48196 w 48196"/>
                  <a:gd name="connsiteY2" fmla="*/ 0 h 83820"/>
                </a:gdLst>
                <a:ahLst/>
                <a:cxnLst>
                  <a:cxn ang="0">
                    <a:pos x="connsiteX0" y="connsiteY0"/>
                  </a:cxn>
                  <a:cxn ang="0">
                    <a:pos x="connsiteX1" y="connsiteY1"/>
                  </a:cxn>
                  <a:cxn ang="0">
                    <a:pos x="connsiteX2" y="connsiteY2"/>
                  </a:cxn>
                </a:cxnLst>
                <a:rect l="l" t="t" r="r" b="b"/>
                <a:pathLst>
                  <a:path w="48196" h="83820">
                    <a:moveTo>
                      <a:pt x="0" y="61532"/>
                    </a:moveTo>
                    <a:cubicBezTo>
                      <a:pt x="8411" y="68371"/>
                      <a:pt x="16307" y="75829"/>
                      <a:pt x="23622" y="83820"/>
                    </a:cubicBezTo>
                    <a:cubicBezTo>
                      <a:pt x="45720" y="52959"/>
                      <a:pt x="48196" y="0"/>
                      <a:pt x="48196"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7" name="任意多边形: 形状 1246"/>
              <p:cNvSpPr/>
              <p:nvPr>
                <p:custDataLst>
                  <p:tags r:id="rId31"/>
                </p:custDataLst>
              </p:nvPr>
            </p:nvSpPr>
            <p:spPr>
              <a:xfrm>
                <a:off x="10439226" y="4045001"/>
                <a:ext cx="290323" cy="379744"/>
              </a:xfrm>
              <a:custGeom>
                <a:avLst/>
                <a:gdLst>
                  <a:gd name="connsiteX0" fmla="*/ 69651 w 184003"/>
                  <a:gd name="connsiteY0" fmla="*/ 2355 h 240677"/>
                  <a:gd name="connsiteX1" fmla="*/ 3834 w 184003"/>
                  <a:gd name="connsiteY1" fmla="*/ 126180 h 240677"/>
                  <a:gd name="connsiteX2" fmla="*/ 128135 w 184003"/>
                  <a:gd name="connsiteY2" fmla="*/ 228574 h 240677"/>
                  <a:gd name="connsiteX3" fmla="*/ 69651 w 184003"/>
                  <a:gd name="connsiteY3" fmla="*/ 2355 h 240677"/>
                </a:gdLst>
                <a:ahLst/>
                <a:cxnLst>
                  <a:cxn ang="0">
                    <a:pos x="connsiteX0" y="connsiteY0"/>
                  </a:cxn>
                  <a:cxn ang="0">
                    <a:pos x="connsiteX1" y="connsiteY1"/>
                  </a:cxn>
                  <a:cxn ang="0">
                    <a:pos x="connsiteX2" y="connsiteY2"/>
                  </a:cxn>
                  <a:cxn ang="0">
                    <a:pos x="connsiteX3" y="connsiteY3"/>
                  </a:cxn>
                </a:cxnLst>
                <a:rect l="l" t="t" r="r" b="b"/>
                <a:pathLst>
                  <a:path w="184003" h="240677">
                    <a:moveTo>
                      <a:pt x="69651" y="2355"/>
                    </a:moveTo>
                    <a:cubicBezTo>
                      <a:pt x="4691" y="18167"/>
                      <a:pt x="-7692" y="58077"/>
                      <a:pt x="3834" y="126180"/>
                    </a:cubicBezTo>
                    <a:cubicBezTo>
                      <a:pt x="18216" y="211334"/>
                      <a:pt x="51459" y="266293"/>
                      <a:pt x="128135" y="228574"/>
                    </a:cubicBezTo>
                    <a:cubicBezTo>
                      <a:pt x="232624" y="177425"/>
                      <a:pt x="177570" y="-23933"/>
                      <a:pt x="69651" y="2355"/>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8" name="任意多边形: 形状 1247"/>
              <p:cNvSpPr/>
              <p:nvPr>
                <p:custDataLst>
                  <p:tags r:id="rId32"/>
                </p:custDataLst>
              </p:nvPr>
            </p:nvSpPr>
            <p:spPr>
              <a:xfrm>
                <a:off x="10490662" y="4222298"/>
                <a:ext cx="30057" cy="56852"/>
              </a:xfrm>
              <a:custGeom>
                <a:avLst/>
                <a:gdLst>
                  <a:gd name="connsiteX0" fmla="*/ 12382 w 19050"/>
                  <a:gd name="connsiteY0" fmla="*/ 0 h 36032"/>
                  <a:gd name="connsiteX1" fmla="*/ 0 w 19050"/>
                  <a:gd name="connsiteY1" fmla="*/ 31528 h 36032"/>
                  <a:gd name="connsiteX2" fmla="*/ 19050 w 19050"/>
                  <a:gd name="connsiteY2" fmla="*/ 34671 h 36032"/>
                </a:gdLst>
                <a:ahLst/>
                <a:cxnLst>
                  <a:cxn ang="0">
                    <a:pos x="connsiteX0" y="connsiteY0"/>
                  </a:cxn>
                  <a:cxn ang="0">
                    <a:pos x="connsiteX1" y="connsiteY1"/>
                  </a:cxn>
                  <a:cxn ang="0">
                    <a:pos x="connsiteX2" y="connsiteY2"/>
                  </a:cxn>
                </a:cxnLst>
                <a:rect l="l" t="t" r="r" b="b"/>
                <a:pathLst>
                  <a:path w="19050" h="36032">
                    <a:moveTo>
                      <a:pt x="12382" y="0"/>
                    </a:moveTo>
                    <a:cubicBezTo>
                      <a:pt x="9506" y="10954"/>
                      <a:pt x="5344" y="21536"/>
                      <a:pt x="0" y="31528"/>
                    </a:cubicBezTo>
                    <a:cubicBezTo>
                      <a:pt x="5258" y="36071"/>
                      <a:pt x="12611" y="37290"/>
                      <a:pt x="19050" y="34671"/>
                    </a:cubicBezTo>
                    <a:close/>
                  </a:path>
                </a:pathLst>
              </a:custGeom>
              <a:solidFill>
                <a:srgbClr val="A24E3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49" name="任意多边形: 形状 1248"/>
              <p:cNvSpPr/>
              <p:nvPr>
                <p:custDataLst>
                  <p:tags r:id="rId33"/>
                </p:custDataLst>
              </p:nvPr>
            </p:nvSpPr>
            <p:spPr>
              <a:xfrm>
                <a:off x="10570299" y="4180810"/>
                <a:ext cx="21577" cy="31168"/>
              </a:xfrm>
              <a:custGeom>
                <a:avLst/>
                <a:gdLst>
                  <a:gd name="connsiteX0" fmla="*/ 295 w 13675"/>
                  <a:gd name="connsiteY0" fmla="*/ 11245 h 19754"/>
                  <a:gd name="connsiteX1" fmla="*/ 8963 w 13675"/>
                  <a:gd name="connsiteY1" fmla="*/ 19532 h 19754"/>
                  <a:gd name="connsiteX2" fmla="*/ 13344 w 13675"/>
                  <a:gd name="connsiteY2" fmla="*/ 8388 h 19754"/>
                  <a:gd name="connsiteX3" fmla="*/ 4677 w 13675"/>
                  <a:gd name="connsiteY3" fmla="*/ 101 h 19754"/>
                  <a:gd name="connsiteX4" fmla="*/ 295 w 13675"/>
                  <a:gd name="connsiteY4" fmla="*/ 11245 h 1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 h="19754">
                    <a:moveTo>
                      <a:pt x="295" y="11245"/>
                    </a:moveTo>
                    <a:cubicBezTo>
                      <a:pt x="1533" y="16675"/>
                      <a:pt x="5343" y="20770"/>
                      <a:pt x="8963" y="19532"/>
                    </a:cubicBezTo>
                    <a:cubicBezTo>
                      <a:pt x="12582" y="18294"/>
                      <a:pt x="14487" y="13817"/>
                      <a:pt x="13344" y="8388"/>
                    </a:cubicBezTo>
                    <a:cubicBezTo>
                      <a:pt x="12201" y="2959"/>
                      <a:pt x="8296" y="-661"/>
                      <a:pt x="4677" y="101"/>
                    </a:cubicBezTo>
                    <a:cubicBezTo>
                      <a:pt x="1057" y="863"/>
                      <a:pt x="-753" y="5911"/>
                      <a:pt x="295" y="1124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0" name="任意多边形: 形状 1249"/>
              <p:cNvSpPr/>
              <p:nvPr>
                <p:custDataLst>
                  <p:tags r:id="rId34"/>
                </p:custDataLst>
              </p:nvPr>
            </p:nvSpPr>
            <p:spPr>
              <a:xfrm>
                <a:off x="10560093" y="4177664"/>
                <a:ext cx="19988" cy="7124"/>
              </a:xfrm>
              <a:custGeom>
                <a:avLst/>
                <a:gdLst>
                  <a:gd name="connsiteX0" fmla="*/ 12668 w 12668"/>
                  <a:gd name="connsiteY0" fmla="*/ 2096 h 4515"/>
                  <a:gd name="connsiteX1" fmla="*/ 0 w 12668"/>
                  <a:gd name="connsiteY1" fmla="*/ 0 h 4515"/>
                  <a:gd name="connsiteX2" fmla="*/ 12668 w 12668"/>
                  <a:gd name="connsiteY2" fmla="*/ 2096 h 4515"/>
                </a:gdLst>
                <a:ahLst/>
                <a:cxnLst>
                  <a:cxn ang="0">
                    <a:pos x="connsiteX0" y="connsiteY0"/>
                  </a:cxn>
                  <a:cxn ang="0">
                    <a:pos x="connsiteX1" y="connsiteY1"/>
                  </a:cxn>
                  <a:cxn ang="0">
                    <a:pos x="connsiteX2" y="connsiteY2"/>
                  </a:cxn>
                </a:cxnLst>
                <a:rect l="l" t="t" r="r" b="b"/>
                <a:pathLst>
                  <a:path w="12668" h="4515">
                    <a:moveTo>
                      <a:pt x="12668" y="2096"/>
                    </a:moveTo>
                    <a:lnTo>
                      <a:pt x="0" y="0"/>
                    </a:lnTo>
                    <a:cubicBezTo>
                      <a:pt x="0" y="0"/>
                      <a:pt x="8001" y="8572"/>
                      <a:pt x="12668" y="209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1" name="任意多边形: 形状 1250"/>
              <p:cNvSpPr/>
              <p:nvPr>
                <p:custDataLst>
                  <p:tags r:id="rId35"/>
                </p:custDataLst>
              </p:nvPr>
            </p:nvSpPr>
            <p:spPr>
              <a:xfrm>
                <a:off x="10464811" y="4202154"/>
                <a:ext cx="21337" cy="30971"/>
              </a:xfrm>
              <a:custGeom>
                <a:avLst/>
                <a:gdLst>
                  <a:gd name="connsiteX0" fmla="*/ 191 w 13523"/>
                  <a:gd name="connsiteY0" fmla="*/ 11243 h 19629"/>
                  <a:gd name="connsiteX1" fmla="*/ 8859 w 13523"/>
                  <a:gd name="connsiteY1" fmla="*/ 19530 h 19629"/>
                  <a:gd name="connsiteX2" fmla="*/ 13145 w 13523"/>
                  <a:gd name="connsiteY2" fmla="*/ 8386 h 19629"/>
                  <a:gd name="connsiteX3" fmla="*/ 4573 w 13523"/>
                  <a:gd name="connsiteY3" fmla="*/ 99 h 19629"/>
                  <a:gd name="connsiteX4" fmla="*/ 191 w 13523"/>
                  <a:gd name="connsiteY4" fmla="*/ 11243 h 1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3" h="19629">
                    <a:moveTo>
                      <a:pt x="191" y="11243"/>
                    </a:moveTo>
                    <a:cubicBezTo>
                      <a:pt x="1430" y="16577"/>
                      <a:pt x="5240" y="20292"/>
                      <a:pt x="8859" y="19530"/>
                    </a:cubicBezTo>
                    <a:cubicBezTo>
                      <a:pt x="12479" y="18768"/>
                      <a:pt x="14384" y="13720"/>
                      <a:pt x="13145" y="8386"/>
                    </a:cubicBezTo>
                    <a:cubicBezTo>
                      <a:pt x="11907" y="3052"/>
                      <a:pt x="8193" y="-663"/>
                      <a:pt x="4573" y="99"/>
                    </a:cubicBezTo>
                    <a:cubicBezTo>
                      <a:pt x="953" y="861"/>
                      <a:pt x="-571" y="5814"/>
                      <a:pt x="191" y="1124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2" name="任意多边形: 形状 1251"/>
              <p:cNvSpPr/>
              <p:nvPr>
                <p:custDataLst>
                  <p:tags r:id="rId36"/>
                </p:custDataLst>
              </p:nvPr>
            </p:nvSpPr>
            <p:spPr>
              <a:xfrm>
                <a:off x="10454443" y="4199003"/>
                <a:ext cx="19988" cy="7067"/>
              </a:xfrm>
              <a:custGeom>
                <a:avLst/>
                <a:gdLst>
                  <a:gd name="connsiteX0" fmla="*/ 12668 w 12668"/>
                  <a:gd name="connsiteY0" fmla="*/ 2000 h 4479"/>
                  <a:gd name="connsiteX1" fmla="*/ 0 w 12668"/>
                  <a:gd name="connsiteY1" fmla="*/ 0 h 4479"/>
                  <a:gd name="connsiteX2" fmla="*/ 12668 w 12668"/>
                  <a:gd name="connsiteY2" fmla="*/ 2000 h 4479"/>
                </a:gdLst>
                <a:ahLst/>
                <a:cxnLst>
                  <a:cxn ang="0">
                    <a:pos x="connsiteX0" y="connsiteY0"/>
                  </a:cxn>
                  <a:cxn ang="0">
                    <a:pos x="connsiteX1" y="connsiteY1"/>
                  </a:cxn>
                  <a:cxn ang="0">
                    <a:pos x="connsiteX2" y="connsiteY2"/>
                  </a:cxn>
                </a:cxnLst>
                <a:rect l="l" t="t" r="r" b="b"/>
                <a:pathLst>
                  <a:path w="12668" h="4479">
                    <a:moveTo>
                      <a:pt x="12668" y="2000"/>
                    </a:moveTo>
                    <a:lnTo>
                      <a:pt x="0" y="0"/>
                    </a:lnTo>
                    <a:cubicBezTo>
                      <a:pt x="0" y="0"/>
                      <a:pt x="8001" y="8573"/>
                      <a:pt x="12668" y="200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3" name="任意多边形: 形状 1252"/>
              <p:cNvSpPr/>
              <p:nvPr>
                <p:custDataLst>
                  <p:tags r:id="rId37"/>
                </p:custDataLst>
              </p:nvPr>
            </p:nvSpPr>
            <p:spPr>
              <a:xfrm>
                <a:off x="10548973" y="4118510"/>
                <a:ext cx="59316" cy="19177"/>
              </a:xfrm>
              <a:custGeom>
                <a:avLst/>
                <a:gdLst>
                  <a:gd name="connsiteX0" fmla="*/ 34195 w 37594"/>
                  <a:gd name="connsiteY0" fmla="*/ 12155 h 12154"/>
                  <a:gd name="connsiteX1" fmla="*/ 32099 w 37594"/>
                  <a:gd name="connsiteY1" fmla="*/ 11393 h 12154"/>
                  <a:gd name="connsiteX2" fmla="*/ 4858 w 37594"/>
                  <a:gd name="connsiteY2" fmla="*/ 8916 h 12154"/>
                  <a:gd name="connsiteX3" fmla="*/ 314 w 37594"/>
                  <a:gd name="connsiteY3" fmla="*/ 7230 h 12154"/>
                  <a:gd name="connsiteX4" fmla="*/ 1991 w 37594"/>
                  <a:gd name="connsiteY4" fmla="*/ 2687 h 12154"/>
                  <a:gd name="connsiteX5" fmla="*/ 2381 w 37594"/>
                  <a:gd name="connsiteY5" fmla="*/ 2534 h 12154"/>
                  <a:gd name="connsiteX6" fmla="*/ 36195 w 37594"/>
                  <a:gd name="connsiteY6" fmla="*/ 5964 h 12154"/>
                  <a:gd name="connsiteX7" fmla="*/ 36928 w 37594"/>
                  <a:gd name="connsiteY7" fmla="*/ 10754 h 12154"/>
                  <a:gd name="connsiteX8" fmla="*/ 34195 w 37594"/>
                  <a:gd name="connsiteY8" fmla="*/ 12155 h 1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94" h="12154">
                    <a:moveTo>
                      <a:pt x="34195" y="12155"/>
                    </a:moveTo>
                    <a:cubicBezTo>
                      <a:pt x="33433" y="12145"/>
                      <a:pt x="32690" y="11879"/>
                      <a:pt x="32099" y="11393"/>
                    </a:cubicBezTo>
                    <a:cubicBezTo>
                      <a:pt x="23860" y="6497"/>
                      <a:pt x="13850" y="5582"/>
                      <a:pt x="4858" y="8916"/>
                    </a:cubicBezTo>
                    <a:cubicBezTo>
                      <a:pt x="3134" y="9707"/>
                      <a:pt x="1105" y="8954"/>
                      <a:pt x="314" y="7230"/>
                    </a:cubicBezTo>
                    <a:cubicBezTo>
                      <a:pt x="-476" y="5516"/>
                      <a:pt x="276" y="3477"/>
                      <a:pt x="1991" y="2687"/>
                    </a:cubicBezTo>
                    <a:cubicBezTo>
                      <a:pt x="2124" y="2630"/>
                      <a:pt x="2248" y="2572"/>
                      <a:pt x="2381" y="2534"/>
                    </a:cubicBezTo>
                    <a:cubicBezTo>
                      <a:pt x="13554" y="-1799"/>
                      <a:pt x="26118" y="-523"/>
                      <a:pt x="36195" y="5964"/>
                    </a:cubicBezTo>
                    <a:cubicBezTo>
                      <a:pt x="37719" y="7087"/>
                      <a:pt x="38052" y="9230"/>
                      <a:pt x="36928" y="10754"/>
                    </a:cubicBezTo>
                    <a:cubicBezTo>
                      <a:pt x="36290" y="11631"/>
                      <a:pt x="35271" y="12145"/>
                      <a:pt x="34195" y="1215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4" name="任意多边形: 形状 1253"/>
              <p:cNvSpPr/>
              <p:nvPr>
                <p:custDataLst>
                  <p:tags r:id="rId38"/>
                </p:custDataLst>
              </p:nvPr>
            </p:nvSpPr>
            <p:spPr>
              <a:xfrm>
                <a:off x="10434899" y="4135878"/>
                <a:ext cx="49924" cy="29316"/>
              </a:xfrm>
              <a:custGeom>
                <a:avLst/>
                <a:gdLst>
                  <a:gd name="connsiteX0" fmla="*/ 3433 w 31641"/>
                  <a:gd name="connsiteY0" fmla="*/ 18577 h 18580"/>
                  <a:gd name="connsiteX1" fmla="*/ 1052 w 31641"/>
                  <a:gd name="connsiteY1" fmla="*/ 17624 h 18580"/>
                  <a:gd name="connsiteX2" fmla="*/ 909 w 31641"/>
                  <a:gd name="connsiteY2" fmla="*/ 12910 h 18580"/>
                  <a:gd name="connsiteX3" fmla="*/ 1052 w 31641"/>
                  <a:gd name="connsiteY3" fmla="*/ 12767 h 18580"/>
                  <a:gd name="connsiteX4" fmla="*/ 28579 w 31641"/>
                  <a:gd name="connsiteY4" fmla="*/ 3 h 18580"/>
                  <a:gd name="connsiteX5" fmla="*/ 31627 w 31641"/>
                  <a:gd name="connsiteY5" fmla="*/ 3908 h 18580"/>
                  <a:gd name="connsiteX6" fmla="*/ 27817 w 31641"/>
                  <a:gd name="connsiteY6" fmla="*/ 6861 h 18580"/>
                  <a:gd name="connsiteX7" fmla="*/ 6100 w 31641"/>
                  <a:gd name="connsiteY7" fmla="*/ 17434 h 18580"/>
                  <a:gd name="connsiteX8" fmla="*/ 3433 w 31641"/>
                  <a:gd name="connsiteY8" fmla="*/ 18577 h 1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1" h="18580">
                    <a:moveTo>
                      <a:pt x="3433" y="18577"/>
                    </a:moveTo>
                    <a:cubicBezTo>
                      <a:pt x="2547" y="18586"/>
                      <a:pt x="1690" y="18244"/>
                      <a:pt x="1052" y="17624"/>
                    </a:cubicBezTo>
                    <a:cubicBezTo>
                      <a:pt x="-291" y="16367"/>
                      <a:pt x="-358" y="14253"/>
                      <a:pt x="909" y="12910"/>
                    </a:cubicBezTo>
                    <a:cubicBezTo>
                      <a:pt x="957" y="12862"/>
                      <a:pt x="1004" y="12814"/>
                      <a:pt x="1052" y="12767"/>
                    </a:cubicBezTo>
                    <a:cubicBezTo>
                      <a:pt x="7815" y="4556"/>
                      <a:pt x="17940" y="-140"/>
                      <a:pt x="28579" y="3"/>
                    </a:cubicBezTo>
                    <a:cubicBezTo>
                      <a:pt x="30465" y="299"/>
                      <a:pt x="31798" y="2003"/>
                      <a:pt x="31627" y="3908"/>
                    </a:cubicBezTo>
                    <a:cubicBezTo>
                      <a:pt x="31332" y="5747"/>
                      <a:pt x="29665" y="7033"/>
                      <a:pt x="27817" y="6861"/>
                    </a:cubicBezTo>
                    <a:cubicBezTo>
                      <a:pt x="19368" y="7004"/>
                      <a:pt x="11424" y="10871"/>
                      <a:pt x="6100" y="17434"/>
                    </a:cubicBezTo>
                    <a:cubicBezTo>
                      <a:pt x="5433" y="18206"/>
                      <a:pt x="4452" y="18624"/>
                      <a:pt x="3433" y="1857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5" name="任意多边形: 形状 1254"/>
              <p:cNvSpPr/>
              <p:nvPr>
                <p:custDataLst>
                  <p:tags r:id="rId39"/>
                </p:custDataLst>
              </p:nvPr>
            </p:nvSpPr>
            <p:spPr>
              <a:xfrm>
                <a:off x="10431585" y="3998215"/>
                <a:ext cx="317073" cy="315615"/>
              </a:xfrm>
              <a:custGeom>
                <a:avLst/>
                <a:gdLst>
                  <a:gd name="connsiteX0" fmla="*/ 172221 w 200957"/>
                  <a:gd name="connsiteY0" fmla="*/ 123828 h 200033"/>
                  <a:gd name="connsiteX1" fmla="*/ 123358 w 200957"/>
                  <a:gd name="connsiteY1" fmla="*/ 35532 h 200033"/>
                  <a:gd name="connsiteX2" fmla="*/ 7343 w 200957"/>
                  <a:gd name="connsiteY2" fmla="*/ 146498 h 200033"/>
                  <a:gd name="connsiteX3" fmla="*/ 77542 w 200957"/>
                  <a:gd name="connsiteY3" fmla="*/ 3623 h 200033"/>
                  <a:gd name="connsiteX4" fmla="*/ 182317 w 200957"/>
                  <a:gd name="connsiteY4" fmla="*/ 200028 h 200033"/>
                  <a:gd name="connsiteX5" fmla="*/ 172221 w 200957"/>
                  <a:gd name="connsiteY5" fmla="*/ 123828 h 20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57" h="200033">
                    <a:moveTo>
                      <a:pt x="172221" y="123828"/>
                    </a:moveTo>
                    <a:cubicBezTo>
                      <a:pt x="172221" y="123828"/>
                      <a:pt x="128787" y="77918"/>
                      <a:pt x="123358" y="35532"/>
                    </a:cubicBezTo>
                    <a:cubicBezTo>
                      <a:pt x="123358" y="35532"/>
                      <a:pt x="-18184" y="14291"/>
                      <a:pt x="7343" y="146498"/>
                    </a:cubicBezTo>
                    <a:cubicBezTo>
                      <a:pt x="7343" y="146498"/>
                      <a:pt x="-33519" y="33531"/>
                      <a:pt x="77542" y="3623"/>
                    </a:cubicBezTo>
                    <a:cubicBezTo>
                      <a:pt x="188604" y="-26286"/>
                      <a:pt x="227942" y="136973"/>
                      <a:pt x="182317" y="200028"/>
                    </a:cubicBezTo>
                    <a:cubicBezTo>
                      <a:pt x="182413" y="200600"/>
                      <a:pt x="199177" y="153070"/>
                      <a:pt x="172221" y="12382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6" name="任意多边形: 形状 1255"/>
              <p:cNvSpPr/>
              <p:nvPr>
                <p:custDataLst>
                  <p:tags r:id="rId40"/>
                </p:custDataLst>
              </p:nvPr>
            </p:nvSpPr>
            <p:spPr>
              <a:xfrm>
                <a:off x="10437160" y="4221397"/>
                <a:ext cx="252181" cy="199253"/>
              </a:xfrm>
              <a:custGeom>
                <a:avLst/>
                <a:gdLst>
                  <a:gd name="connsiteX0" fmla="*/ 131254 w 159829"/>
                  <a:gd name="connsiteY0" fmla="*/ 0 h 126284"/>
                  <a:gd name="connsiteX1" fmla="*/ 159829 w 159829"/>
                  <a:gd name="connsiteY1" fmla="*/ 68294 h 126284"/>
                  <a:gd name="connsiteX2" fmla="*/ 88392 w 159829"/>
                  <a:gd name="connsiteY2" fmla="*/ 125444 h 126284"/>
                  <a:gd name="connsiteX3" fmla="*/ 0 w 159829"/>
                  <a:gd name="connsiteY3" fmla="*/ 35719 h 126284"/>
                  <a:gd name="connsiteX4" fmla="*/ 131254 w 159829"/>
                  <a:gd name="connsiteY4" fmla="*/ 0 h 12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29" h="126284">
                    <a:moveTo>
                      <a:pt x="131254" y="0"/>
                    </a:moveTo>
                    <a:cubicBezTo>
                      <a:pt x="131254" y="0"/>
                      <a:pt x="138303" y="47625"/>
                      <a:pt x="159829" y="68294"/>
                    </a:cubicBezTo>
                    <a:cubicBezTo>
                      <a:pt x="159829" y="68294"/>
                      <a:pt x="136207" y="117538"/>
                      <a:pt x="88392" y="125444"/>
                    </a:cubicBezTo>
                    <a:cubicBezTo>
                      <a:pt x="40577" y="133350"/>
                      <a:pt x="5810" y="84106"/>
                      <a:pt x="0" y="35719"/>
                    </a:cubicBezTo>
                    <a:cubicBezTo>
                      <a:pt x="571" y="35528"/>
                      <a:pt x="90202" y="30671"/>
                      <a:pt x="131254"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7" name="任意多边形: 形状 1256"/>
              <p:cNvSpPr/>
              <p:nvPr>
                <p:custDataLst>
                  <p:tags r:id="rId41"/>
                </p:custDataLst>
              </p:nvPr>
            </p:nvSpPr>
            <p:spPr>
              <a:xfrm>
                <a:off x="10635688" y="4162935"/>
                <a:ext cx="110468" cy="179292"/>
              </a:xfrm>
              <a:custGeom>
                <a:avLst/>
                <a:gdLst>
                  <a:gd name="connsiteX0" fmla="*/ 25241 w 70013"/>
                  <a:gd name="connsiteY0" fmla="*/ 113633 h 113633"/>
                  <a:gd name="connsiteX1" fmla="*/ 24003 w 70013"/>
                  <a:gd name="connsiteY1" fmla="*/ 108966 h 113633"/>
                  <a:gd name="connsiteX2" fmla="*/ 59436 w 70013"/>
                  <a:gd name="connsiteY2" fmla="*/ 75247 h 113633"/>
                  <a:gd name="connsiteX3" fmla="*/ 56483 w 70013"/>
                  <a:gd name="connsiteY3" fmla="*/ 16669 h 113633"/>
                  <a:gd name="connsiteX4" fmla="*/ 41624 w 70013"/>
                  <a:gd name="connsiteY4" fmla="*/ 4763 h 113633"/>
                  <a:gd name="connsiteX5" fmla="*/ 41624 w 70013"/>
                  <a:gd name="connsiteY5" fmla="*/ 4763 h 113633"/>
                  <a:gd name="connsiteX6" fmla="*/ 4286 w 70013"/>
                  <a:gd name="connsiteY6" fmla="*/ 45434 h 113633"/>
                  <a:gd name="connsiteX7" fmla="*/ 0 w 70013"/>
                  <a:gd name="connsiteY7" fmla="*/ 43434 h 113633"/>
                  <a:gd name="connsiteX8" fmla="*/ 41434 w 70013"/>
                  <a:gd name="connsiteY8" fmla="*/ 0 h 113633"/>
                  <a:gd name="connsiteX9" fmla="*/ 60960 w 70013"/>
                  <a:gd name="connsiteY9" fmla="*/ 14383 h 113633"/>
                  <a:gd name="connsiteX10" fmla="*/ 64103 w 70013"/>
                  <a:gd name="connsiteY10" fmla="*/ 77057 h 113633"/>
                  <a:gd name="connsiteX11" fmla="*/ 25241 w 70013"/>
                  <a:gd name="connsiteY11" fmla="*/ 113633 h 1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013" h="113633">
                    <a:moveTo>
                      <a:pt x="25241" y="113633"/>
                    </a:moveTo>
                    <a:lnTo>
                      <a:pt x="24003" y="108966"/>
                    </a:lnTo>
                    <a:cubicBezTo>
                      <a:pt x="40272" y="103604"/>
                      <a:pt x="53273" y="91230"/>
                      <a:pt x="59436" y="75247"/>
                    </a:cubicBezTo>
                    <a:cubicBezTo>
                      <a:pt x="67685" y="56340"/>
                      <a:pt x="66599" y="34652"/>
                      <a:pt x="56483" y="16669"/>
                    </a:cubicBezTo>
                    <a:cubicBezTo>
                      <a:pt x="52102" y="8763"/>
                      <a:pt x="46958" y="4763"/>
                      <a:pt x="41624" y="4763"/>
                    </a:cubicBezTo>
                    <a:lnTo>
                      <a:pt x="41624" y="4763"/>
                    </a:lnTo>
                    <a:cubicBezTo>
                      <a:pt x="26670" y="4763"/>
                      <a:pt x="9620" y="34290"/>
                      <a:pt x="4286" y="45434"/>
                    </a:cubicBezTo>
                    <a:lnTo>
                      <a:pt x="0" y="43434"/>
                    </a:lnTo>
                    <a:cubicBezTo>
                      <a:pt x="762" y="41624"/>
                      <a:pt x="20669" y="571"/>
                      <a:pt x="41434" y="0"/>
                    </a:cubicBezTo>
                    <a:cubicBezTo>
                      <a:pt x="48768" y="0"/>
                      <a:pt x="55531" y="4572"/>
                      <a:pt x="60960" y="14383"/>
                    </a:cubicBezTo>
                    <a:cubicBezTo>
                      <a:pt x="71809" y="33614"/>
                      <a:pt x="72971" y="56836"/>
                      <a:pt x="64103" y="77057"/>
                    </a:cubicBezTo>
                    <a:cubicBezTo>
                      <a:pt x="57303" y="94469"/>
                      <a:pt x="43034" y="107899"/>
                      <a:pt x="25241" y="11363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8" name="任意多边形: 形状 1257"/>
              <p:cNvSpPr/>
              <p:nvPr>
                <p:custDataLst>
                  <p:tags r:id="rId42"/>
                </p:custDataLst>
              </p:nvPr>
            </p:nvSpPr>
            <p:spPr>
              <a:xfrm>
                <a:off x="10691303" y="4166923"/>
                <a:ext cx="73916" cy="93572"/>
              </a:xfrm>
              <a:custGeom>
                <a:avLst/>
                <a:gdLst>
                  <a:gd name="connsiteX0" fmla="*/ 376 w 46847"/>
                  <a:gd name="connsiteY0" fmla="*/ 33572 h 59305"/>
                  <a:gd name="connsiteX1" fmla="*/ 24521 w 46847"/>
                  <a:gd name="connsiteY1" fmla="*/ 158 h 59305"/>
                  <a:gd name="connsiteX2" fmla="*/ 24664 w 46847"/>
                  <a:gd name="connsiteY2" fmla="*/ 139 h 59305"/>
                  <a:gd name="connsiteX3" fmla="*/ 17330 w 46847"/>
                  <a:gd name="connsiteY3" fmla="*/ 58527 h 59305"/>
                  <a:gd name="connsiteX4" fmla="*/ 376 w 46847"/>
                  <a:gd name="connsiteY4" fmla="*/ 33572 h 59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7" h="59305">
                    <a:moveTo>
                      <a:pt x="376" y="33572"/>
                    </a:moveTo>
                    <a:cubicBezTo>
                      <a:pt x="-2187" y="17684"/>
                      <a:pt x="8624" y="2720"/>
                      <a:pt x="24521" y="158"/>
                    </a:cubicBezTo>
                    <a:cubicBezTo>
                      <a:pt x="24569" y="158"/>
                      <a:pt x="24617" y="149"/>
                      <a:pt x="24664" y="139"/>
                    </a:cubicBezTo>
                    <a:cubicBezTo>
                      <a:pt x="45334" y="-2623"/>
                      <a:pt x="65050" y="36429"/>
                      <a:pt x="17330" y="58527"/>
                    </a:cubicBezTo>
                    <a:cubicBezTo>
                      <a:pt x="10472" y="61671"/>
                      <a:pt x="4757" y="55670"/>
                      <a:pt x="376" y="33572"/>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59" name="任意多边形: 形状 1258"/>
              <p:cNvSpPr/>
              <p:nvPr>
                <p:custDataLst>
                  <p:tags r:id="rId43"/>
                </p:custDataLst>
              </p:nvPr>
            </p:nvSpPr>
            <p:spPr>
              <a:xfrm>
                <a:off x="10363771" y="3951896"/>
                <a:ext cx="485675" cy="403107"/>
              </a:xfrm>
              <a:custGeom>
                <a:avLst/>
                <a:gdLst>
                  <a:gd name="connsiteX0" fmla="*/ 11175 w 307815"/>
                  <a:gd name="connsiteY0" fmla="*/ 205573 h 255484"/>
                  <a:gd name="connsiteX1" fmla="*/ 12223 w 307815"/>
                  <a:gd name="connsiteY1" fmla="*/ 134612 h 255484"/>
                  <a:gd name="connsiteX2" fmla="*/ 33178 w 307815"/>
                  <a:gd name="connsiteY2" fmla="*/ 86987 h 255484"/>
                  <a:gd name="connsiteX3" fmla="*/ 62706 w 307815"/>
                  <a:gd name="connsiteY3" fmla="*/ 38124 h 255484"/>
                  <a:gd name="connsiteX4" fmla="*/ 89852 w 307815"/>
                  <a:gd name="connsiteY4" fmla="*/ 38124 h 255484"/>
                  <a:gd name="connsiteX5" fmla="*/ 202818 w 307815"/>
                  <a:gd name="connsiteY5" fmla="*/ 21550 h 255484"/>
                  <a:gd name="connsiteX6" fmla="*/ 280637 w 307815"/>
                  <a:gd name="connsiteY6" fmla="*/ 72319 h 255484"/>
                  <a:gd name="connsiteX7" fmla="*/ 295306 w 307815"/>
                  <a:gd name="connsiteY7" fmla="*/ 154043 h 255484"/>
                  <a:gd name="connsiteX8" fmla="*/ 274923 w 307815"/>
                  <a:gd name="connsiteY8" fmla="*/ 242816 h 255484"/>
                  <a:gd name="connsiteX9" fmla="*/ 253872 w 307815"/>
                  <a:gd name="connsiteY9" fmla="*/ 225385 h 255484"/>
                  <a:gd name="connsiteX10" fmla="*/ 221106 w 307815"/>
                  <a:gd name="connsiteY10" fmla="*/ 147090 h 255484"/>
                  <a:gd name="connsiteX11" fmla="*/ 169481 w 307815"/>
                  <a:gd name="connsiteY11" fmla="*/ 133850 h 255484"/>
                  <a:gd name="connsiteX12" fmla="*/ 129381 w 307815"/>
                  <a:gd name="connsiteY12" fmla="*/ 88892 h 255484"/>
                  <a:gd name="connsiteX13" fmla="*/ 90423 w 307815"/>
                  <a:gd name="connsiteY13" fmla="*/ 63841 h 255484"/>
                  <a:gd name="connsiteX14" fmla="*/ 61277 w 307815"/>
                  <a:gd name="connsiteY14" fmla="*/ 106132 h 255484"/>
                  <a:gd name="connsiteX15" fmla="*/ 47466 w 307815"/>
                  <a:gd name="connsiteY15" fmla="*/ 166712 h 255484"/>
                  <a:gd name="connsiteX16" fmla="*/ 15557 w 307815"/>
                  <a:gd name="connsiteY16" fmla="*/ 222433 h 255484"/>
                  <a:gd name="connsiteX17" fmla="*/ 16890 w 307815"/>
                  <a:gd name="connsiteY17" fmla="*/ 255484 h 255484"/>
                  <a:gd name="connsiteX18" fmla="*/ 2889 w 307815"/>
                  <a:gd name="connsiteY18" fmla="*/ 216003 h 255484"/>
                  <a:gd name="connsiteX19" fmla="*/ 11175 w 307815"/>
                  <a:gd name="connsiteY19" fmla="*/ 205573 h 25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7815" h="255484">
                    <a:moveTo>
                      <a:pt x="11175" y="205573"/>
                    </a:moveTo>
                    <a:cubicBezTo>
                      <a:pt x="28034" y="189571"/>
                      <a:pt x="25463" y="162235"/>
                      <a:pt x="12223" y="134612"/>
                    </a:cubicBezTo>
                    <a:cubicBezTo>
                      <a:pt x="-1017" y="106990"/>
                      <a:pt x="33178" y="86987"/>
                      <a:pt x="33178" y="86987"/>
                    </a:cubicBezTo>
                    <a:cubicBezTo>
                      <a:pt x="33178" y="86987"/>
                      <a:pt x="35940" y="52126"/>
                      <a:pt x="62706" y="38124"/>
                    </a:cubicBezTo>
                    <a:cubicBezTo>
                      <a:pt x="71707" y="36810"/>
                      <a:pt x="80851" y="36810"/>
                      <a:pt x="89852" y="38124"/>
                    </a:cubicBezTo>
                    <a:cubicBezTo>
                      <a:pt x="119093" y="6215"/>
                      <a:pt x="166052" y="-20264"/>
                      <a:pt x="202818" y="21550"/>
                    </a:cubicBezTo>
                    <a:cubicBezTo>
                      <a:pt x="224631" y="46220"/>
                      <a:pt x="246157" y="20884"/>
                      <a:pt x="280637" y="72319"/>
                    </a:cubicBezTo>
                    <a:cubicBezTo>
                      <a:pt x="305402" y="109371"/>
                      <a:pt x="288067" y="142137"/>
                      <a:pt x="295306" y="154043"/>
                    </a:cubicBezTo>
                    <a:cubicBezTo>
                      <a:pt x="328739" y="208907"/>
                      <a:pt x="285781" y="223766"/>
                      <a:pt x="274923" y="242816"/>
                    </a:cubicBezTo>
                    <a:cubicBezTo>
                      <a:pt x="274923" y="242816"/>
                      <a:pt x="251967" y="231863"/>
                      <a:pt x="253872" y="225385"/>
                    </a:cubicBezTo>
                    <a:cubicBezTo>
                      <a:pt x="269493" y="172807"/>
                      <a:pt x="242252" y="138708"/>
                      <a:pt x="221106" y="147090"/>
                    </a:cubicBezTo>
                    <a:cubicBezTo>
                      <a:pt x="199961" y="155472"/>
                      <a:pt x="184816" y="153186"/>
                      <a:pt x="169481" y="133850"/>
                    </a:cubicBezTo>
                    <a:cubicBezTo>
                      <a:pt x="154145" y="114514"/>
                      <a:pt x="164814" y="93655"/>
                      <a:pt x="129381" y="88892"/>
                    </a:cubicBezTo>
                    <a:cubicBezTo>
                      <a:pt x="93948" y="84130"/>
                      <a:pt x="90423" y="63841"/>
                      <a:pt x="90423" y="63841"/>
                    </a:cubicBezTo>
                    <a:cubicBezTo>
                      <a:pt x="89204" y="82215"/>
                      <a:pt x="78012" y="98446"/>
                      <a:pt x="61277" y="106132"/>
                    </a:cubicBezTo>
                    <a:cubicBezTo>
                      <a:pt x="31654" y="121658"/>
                      <a:pt x="43275" y="140327"/>
                      <a:pt x="47466" y="166712"/>
                    </a:cubicBezTo>
                    <a:cubicBezTo>
                      <a:pt x="51657" y="193096"/>
                      <a:pt x="38512" y="203288"/>
                      <a:pt x="15557" y="222433"/>
                    </a:cubicBezTo>
                    <a:cubicBezTo>
                      <a:pt x="-7399" y="241578"/>
                      <a:pt x="16890" y="255484"/>
                      <a:pt x="16890" y="255484"/>
                    </a:cubicBezTo>
                    <a:cubicBezTo>
                      <a:pt x="2117" y="248446"/>
                      <a:pt x="-4150" y="230767"/>
                      <a:pt x="2889" y="216003"/>
                    </a:cubicBezTo>
                    <a:cubicBezTo>
                      <a:pt x="4822" y="211936"/>
                      <a:pt x="7660" y="208374"/>
                      <a:pt x="11175" y="20557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0" name="任意多边形: 形状 1259"/>
              <p:cNvSpPr/>
              <p:nvPr>
                <p:custDataLst>
                  <p:tags r:id="rId44"/>
                </p:custDataLst>
              </p:nvPr>
            </p:nvSpPr>
            <p:spPr>
              <a:xfrm rot="2369400">
                <a:off x="10517147" y="4648955"/>
                <a:ext cx="18034" cy="104899"/>
              </a:xfrm>
              <a:custGeom>
                <a:avLst/>
                <a:gdLst>
                  <a:gd name="connsiteX0" fmla="*/ 0 w 11430"/>
                  <a:gd name="connsiteY0" fmla="*/ 0 h 66484"/>
                  <a:gd name="connsiteX1" fmla="*/ 11430 w 11430"/>
                  <a:gd name="connsiteY1" fmla="*/ 0 h 66484"/>
                  <a:gd name="connsiteX2" fmla="*/ 11430 w 11430"/>
                  <a:gd name="connsiteY2" fmla="*/ 66485 h 66484"/>
                  <a:gd name="connsiteX3" fmla="*/ 0 w 11430"/>
                  <a:gd name="connsiteY3" fmla="*/ 66485 h 66484"/>
                </a:gdLst>
                <a:ahLst/>
                <a:cxnLst>
                  <a:cxn ang="0">
                    <a:pos x="connsiteX0" y="connsiteY0"/>
                  </a:cxn>
                  <a:cxn ang="0">
                    <a:pos x="connsiteX1" y="connsiteY1"/>
                  </a:cxn>
                  <a:cxn ang="0">
                    <a:pos x="connsiteX2" y="connsiteY2"/>
                  </a:cxn>
                  <a:cxn ang="0">
                    <a:pos x="connsiteX3" y="connsiteY3"/>
                  </a:cxn>
                </a:cxnLst>
                <a:rect l="l" t="t" r="r" b="b"/>
                <a:pathLst>
                  <a:path w="11430" h="66484">
                    <a:moveTo>
                      <a:pt x="0" y="0"/>
                    </a:moveTo>
                    <a:lnTo>
                      <a:pt x="11430" y="0"/>
                    </a:lnTo>
                    <a:lnTo>
                      <a:pt x="11430" y="66485"/>
                    </a:lnTo>
                    <a:lnTo>
                      <a:pt x="0" y="6648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1" name="任意多边形: 形状 1260"/>
              <p:cNvSpPr/>
              <p:nvPr>
                <p:custDataLst>
                  <p:tags r:id="rId45"/>
                </p:custDataLst>
              </p:nvPr>
            </p:nvSpPr>
            <p:spPr>
              <a:xfrm rot="2369400">
                <a:off x="10517147" y="4648955"/>
                <a:ext cx="18034" cy="104899"/>
              </a:xfrm>
              <a:custGeom>
                <a:avLst/>
                <a:gdLst>
                  <a:gd name="connsiteX0" fmla="*/ 0 w 11430"/>
                  <a:gd name="connsiteY0" fmla="*/ 0 h 66484"/>
                  <a:gd name="connsiteX1" fmla="*/ 11430 w 11430"/>
                  <a:gd name="connsiteY1" fmla="*/ 0 h 66484"/>
                  <a:gd name="connsiteX2" fmla="*/ 11430 w 11430"/>
                  <a:gd name="connsiteY2" fmla="*/ 66485 h 66484"/>
                  <a:gd name="connsiteX3" fmla="*/ 0 w 11430"/>
                  <a:gd name="connsiteY3" fmla="*/ 66485 h 66484"/>
                </a:gdLst>
                <a:ahLst/>
                <a:cxnLst>
                  <a:cxn ang="0">
                    <a:pos x="connsiteX0" y="connsiteY0"/>
                  </a:cxn>
                  <a:cxn ang="0">
                    <a:pos x="connsiteX1" y="connsiteY1"/>
                  </a:cxn>
                  <a:cxn ang="0">
                    <a:pos x="connsiteX2" y="connsiteY2"/>
                  </a:cxn>
                  <a:cxn ang="0">
                    <a:pos x="connsiteX3" y="connsiteY3"/>
                  </a:cxn>
                </a:cxnLst>
                <a:rect l="l" t="t" r="r" b="b"/>
                <a:pathLst>
                  <a:path w="11430" h="66484">
                    <a:moveTo>
                      <a:pt x="0" y="0"/>
                    </a:moveTo>
                    <a:lnTo>
                      <a:pt x="11430" y="0"/>
                    </a:lnTo>
                    <a:lnTo>
                      <a:pt x="11430" y="66485"/>
                    </a:lnTo>
                    <a:lnTo>
                      <a:pt x="0" y="66485"/>
                    </a:ln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2" name="任意多边形: 形状 1261"/>
              <p:cNvSpPr/>
              <p:nvPr>
                <p:custDataLst>
                  <p:tags r:id="rId46"/>
                </p:custDataLst>
              </p:nvPr>
            </p:nvSpPr>
            <p:spPr>
              <a:xfrm rot="2369400">
                <a:off x="10540712" y="4655134"/>
                <a:ext cx="39374" cy="9167"/>
              </a:xfrm>
              <a:custGeom>
                <a:avLst/>
                <a:gdLst>
                  <a:gd name="connsiteX0" fmla="*/ 0 w 24955"/>
                  <a:gd name="connsiteY0" fmla="*/ 0 h 5810"/>
                  <a:gd name="connsiteX1" fmla="*/ 24956 w 24955"/>
                  <a:gd name="connsiteY1" fmla="*/ 0 h 5810"/>
                  <a:gd name="connsiteX2" fmla="*/ 24956 w 24955"/>
                  <a:gd name="connsiteY2" fmla="*/ 5810 h 5810"/>
                  <a:gd name="connsiteX3" fmla="*/ 0 w 24955"/>
                  <a:gd name="connsiteY3" fmla="*/ 5810 h 5810"/>
                </a:gdLst>
                <a:ahLst/>
                <a:cxnLst>
                  <a:cxn ang="0">
                    <a:pos x="connsiteX0" y="connsiteY0"/>
                  </a:cxn>
                  <a:cxn ang="0">
                    <a:pos x="connsiteX1" y="connsiteY1"/>
                  </a:cxn>
                  <a:cxn ang="0">
                    <a:pos x="connsiteX2" y="connsiteY2"/>
                  </a:cxn>
                  <a:cxn ang="0">
                    <a:pos x="connsiteX3" y="connsiteY3"/>
                  </a:cxn>
                </a:cxnLst>
                <a:rect l="l" t="t" r="r" b="b"/>
                <a:pathLst>
                  <a:path w="24955" h="5810">
                    <a:moveTo>
                      <a:pt x="0" y="0"/>
                    </a:moveTo>
                    <a:lnTo>
                      <a:pt x="24956" y="0"/>
                    </a:lnTo>
                    <a:lnTo>
                      <a:pt x="24956" y="5810"/>
                    </a:lnTo>
                    <a:lnTo>
                      <a:pt x="0" y="581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3" name="任意多边形: 形状 1262"/>
              <p:cNvSpPr/>
              <p:nvPr>
                <p:custDataLst>
                  <p:tags r:id="rId47"/>
                </p:custDataLst>
              </p:nvPr>
            </p:nvSpPr>
            <p:spPr>
              <a:xfrm rot="2369400">
                <a:off x="10540712" y="4655134"/>
                <a:ext cx="39374" cy="9167"/>
              </a:xfrm>
              <a:custGeom>
                <a:avLst/>
                <a:gdLst>
                  <a:gd name="connsiteX0" fmla="*/ 0 w 24955"/>
                  <a:gd name="connsiteY0" fmla="*/ 0 h 5810"/>
                  <a:gd name="connsiteX1" fmla="*/ 24956 w 24955"/>
                  <a:gd name="connsiteY1" fmla="*/ 0 h 5810"/>
                  <a:gd name="connsiteX2" fmla="*/ 24956 w 24955"/>
                  <a:gd name="connsiteY2" fmla="*/ 5810 h 5810"/>
                  <a:gd name="connsiteX3" fmla="*/ 0 w 24955"/>
                  <a:gd name="connsiteY3" fmla="*/ 5810 h 5810"/>
                </a:gdLst>
                <a:ahLst/>
                <a:cxnLst>
                  <a:cxn ang="0">
                    <a:pos x="connsiteX0" y="connsiteY0"/>
                  </a:cxn>
                  <a:cxn ang="0">
                    <a:pos x="connsiteX1" y="connsiteY1"/>
                  </a:cxn>
                  <a:cxn ang="0">
                    <a:pos x="connsiteX2" y="connsiteY2"/>
                  </a:cxn>
                  <a:cxn ang="0">
                    <a:pos x="connsiteX3" y="connsiteY3"/>
                  </a:cxn>
                </a:cxnLst>
                <a:rect l="l" t="t" r="r" b="b"/>
                <a:pathLst>
                  <a:path w="24955" h="5810">
                    <a:moveTo>
                      <a:pt x="0" y="0"/>
                    </a:moveTo>
                    <a:lnTo>
                      <a:pt x="24956" y="0"/>
                    </a:lnTo>
                    <a:lnTo>
                      <a:pt x="24956" y="5810"/>
                    </a:lnTo>
                    <a:lnTo>
                      <a:pt x="0" y="581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4" name="任意多边形: 形状 1263"/>
              <p:cNvSpPr/>
              <p:nvPr>
                <p:custDataLst>
                  <p:tags r:id="rId48"/>
                </p:custDataLst>
              </p:nvPr>
            </p:nvSpPr>
            <p:spPr>
              <a:xfrm>
                <a:off x="10477137" y="4689240"/>
                <a:ext cx="69582" cy="57409"/>
              </a:xfrm>
              <a:custGeom>
                <a:avLst/>
                <a:gdLst>
                  <a:gd name="connsiteX0" fmla="*/ 44101 w 44100"/>
                  <a:gd name="connsiteY0" fmla="*/ 36385 h 36385"/>
                  <a:gd name="connsiteX1" fmla="*/ 0 w 44100"/>
                  <a:gd name="connsiteY1" fmla="*/ 0 h 36385"/>
                  <a:gd name="connsiteX2" fmla="*/ 7906 w 44100"/>
                  <a:gd name="connsiteY2" fmla="*/ 21431 h 36385"/>
                  <a:gd name="connsiteX3" fmla="*/ 21622 w 44100"/>
                  <a:gd name="connsiteY3" fmla="*/ 32671 h 36385"/>
                  <a:gd name="connsiteX4" fmla="*/ 44101 w 44100"/>
                  <a:gd name="connsiteY4" fmla="*/ 36385 h 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0" h="36385">
                    <a:moveTo>
                      <a:pt x="44101" y="36385"/>
                    </a:moveTo>
                    <a:lnTo>
                      <a:pt x="0" y="0"/>
                    </a:lnTo>
                    <a:lnTo>
                      <a:pt x="7906" y="21431"/>
                    </a:lnTo>
                    <a:lnTo>
                      <a:pt x="21622" y="32671"/>
                    </a:lnTo>
                    <a:lnTo>
                      <a:pt x="44101" y="3638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5" name="任意多边形: 形状 1264"/>
              <p:cNvSpPr/>
              <p:nvPr>
                <p:custDataLst>
                  <p:tags r:id="rId49"/>
                </p:custDataLst>
              </p:nvPr>
            </p:nvSpPr>
            <p:spPr>
              <a:xfrm rot="2369400">
                <a:off x="10468822" y="4714351"/>
                <a:ext cx="90172" cy="4057"/>
              </a:xfrm>
              <a:custGeom>
                <a:avLst/>
                <a:gdLst>
                  <a:gd name="connsiteX0" fmla="*/ 0 w 57150"/>
                  <a:gd name="connsiteY0" fmla="*/ 0 h 2571"/>
                  <a:gd name="connsiteX1" fmla="*/ 57150 w 57150"/>
                  <a:gd name="connsiteY1" fmla="*/ 0 h 2571"/>
                  <a:gd name="connsiteX2" fmla="*/ 57150 w 57150"/>
                  <a:gd name="connsiteY2" fmla="*/ 2572 h 2571"/>
                  <a:gd name="connsiteX3" fmla="*/ 0 w 57150"/>
                  <a:gd name="connsiteY3" fmla="*/ 2572 h 2571"/>
                </a:gdLst>
                <a:ahLst/>
                <a:cxnLst>
                  <a:cxn ang="0">
                    <a:pos x="connsiteX0" y="connsiteY0"/>
                  </a:cxn>
                  <a:cxn ang="0">
                    <a:pos x="connsiteX1" y="connsiteY1"/>
                  </a:cxn>
                  <a:cxn ang="0">
                    <a:pos x="connsiteX2" y="connsiteY2"/>
                  </a:cxn>
                  <a:cxn ang="0">
                    <a:pos x="connsiteX3" y="connsiteY3"/>
                  </a:cxn>
                </a:cxnLst>
                <a:rect l="l" t="t" r="r" b="b"/>
                <a:pathLst>
                  <a:path w="57150" h="2571">
                    <a:moveTo>
                      <a:pt x="0" y="0"/>
                    </a:moveTo>
                    <a:lnTo>
                      <a:pt x="57150" y="0"/>
                    </a:lnTo>
                    <a:lnTo>
                      <a:pt x="57150" y="2572"/>
                    </a:lnTo>
                    <a:lnTo>
                      <a:pt x="0" y="257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6" name="任意多边形: 形状 1265"/>
              <p:cNvSpPr/>
              <p:nvPr>
                <p:custDataLst>
                  <p:tags r:id="rId50"/>
                </p:custDataLst>
              </p:nvPr>
            </p:nvSpPr>
            <p:spPr>
              <a:xfrm rot="2369400">
                <a:off x="10468822" y="4714351"/>
                <a:ext cx="90172" cy="4057"/>
              </a:xfrm>
              <a:custGeom>
                <a:avLst/>
                <a:gdLst>
                  <a:gd name="connsiteX0" fmla="*/ 0 w 57150"/>
                  <a:gd name="connsiteY0" fmla="*/ 0 h 2571"/>
                  <a:gd name="connsiteX1" fmla="*/ 57150 w 57150"/>
                  <a:gd name="connsiteY1" fmla="*/ 0 h 2571"/>
                  <a:gd name="connsiteX2" fmla="*/ 57150 w 57150"/>
                  <a:gd name="connsiteY2" fmla="*/ 2572 h 2571"/>
                  <a:gd name="connsiteX3" fmla="*/ 0 w 57150"/>
                  <a:gd name="connsiteY3" fmla="*/ 2572 h 2571"/>
                </a:gdLst>
                <a:ahLst/>
                <a:cxnLst>
                  <a:cxn ang="0">
                    <a:pos x="connsiteX0" y="connsiteY0"/>
                  </a:cxn>
                  <a:cxn ang="0">
                    <a:pos x="connsiteX1" y="connsiteY1"/>
                  </a:cxn>
                  <a:cxn ang="0">
                    <a:pos x="connsiteX2" y="connsiteY2"/>
                  </a:cxn>
                  <a:cxn ang="0">
                    <a:pos x="connsiteX3" y="connsiteY3"/>
                  </a:cxn>
                </a:cxnLst>
                <a:rect l="l" t="t" r="r" b="b"/>
                <a:pathLst>
                  <a:path w="57150" h="2571">
                    <a:moveTo>
                      <a:pt x="0" y="0"/>
                    </a:moveTo>
                    <a:lnTo>
                      <a:pt x="57150" y="0"/>
                    </a:lnTo>
                    <a:lnTo>
                      <a:pt x="57150" y="2572"/>
                    </a:lnTo>
                    <a:lnTo>
                      <a:pt x="0" y="2572"/>
                    </a:ln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7" name="任意多边形: 形状 1266"/>
              <p:cNvSpPr/>
              <p:nvPr>
                <p:custDataLst>
                  <p:tags r:id="rId51"/>
                </p:custDataLst>
              </p:nvPr>
            </p:nvSpPr>
            <p:spPr>
              <a:xfrm>
                <a:off x="10477137" y="4689240"/>
                <a:ext cx="69582" cy="57409"/>
              </a:xfrm>
              <a:custGeom>
                <a:avLst/>
                <a:gdLst>
                  <a:gd name="connsiteX0" fmla="*/ 44101 w 44100"/>
                  <a:gd name="connsiteY0" fmla="*/ 36385 h 36385"/>
                  <a:gd name="connsiteX1" fmla="*/ 0 w 44100"/>
                  <a:gd name="connsiteY1" fmla="*/ 0 h 36385"/>
                  <a:gd name="connsiteX2" fmla="*/ 7906 w 44100"/>
                  <a:gd name="connsiteY2" fmla="*/ 21431 h 36385"/>
                  <a:gd name="connsiteX3" fmla="*/ 21622 w 44100"/>
                  <a:gd name="connsiteY3" fmla="*/ 32671 h 36385"/>
                  <a:gd name="connsiteX4" fmla="*/ 44101 w 44100"/>
                  <a:gd name="connsiteY4" fmla="*/ 36385 h 3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0" h="36385">
                    <a:moveTo>
                      <a:pt x="44101" y="36385"/>
                    </a:moveTo>
                    <a:lnTo>
                      <a:pt x="0" y="0"/>
                    </a:lnTo>
                    <a:lnTo>
                      <a:pt x="7906" y="21431"/>
                    </a:lnTo>
                    <a:lnTo>
                      <a:pt x="21622" y="32671"/>
                    </a:lnTo>
                    <a:lnTo>
                      <a:pt x="44101" y="36385"/>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8" name="任意多边形: 形状 1267"/>
              <p:cNvSpPr/>
              <p:nvPr>
                <p:custDataLst>
                  <p:tags r:id="rId52"/>
                </p:custDataLst>
              </p:nvPr>
            </p:nvSpPr>
            <p:spPr>
              <a:xfrm>
                <a:off x="10348190" y="4845237"/>
                <a:ext cx="59514" cy="75595"/>
              </a:xfrm>
              <a:custGeom>
                <a:avLst/>
                <a:gdLst>
                  <a:gd name="connsiteX0" fmla="*/ 35147 w 37719"/>
                  <a:gd name="connsiteY0" fmla="*/ 0 h 47911"/>
                  <a:gd name="connsiteX1" fmla="*/ 37719 w 37719"/>
                  <a:gd name="connsiteY1" fmla="*/ 2096 h 47911"/>
                  <a:gd name="connsiteX2" fmla="*/ 0 w 37719"/>
                  <a:gd name="connsiteY2" fmla="*/ 47911 h 47911"/>
                  <a:gd name="connsiteX3" fmla="*/ 1619 w 37719"/>
                  <a:gd name="connsiteY3" fmla="*/ 40672 h 47911"/>
                  <a:gd name="connsiteX4" fmla="*/ 35147 w 37719"/>
                  <a:gd name="connsiteY4" fmla="*/ 0 h 4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9" h="47911">
                    <a:moveTo>
                      <a:pt x="35147" y="0"/>
                    </a:moveTo>
                    <a:lnTo>
                      <a:pt x="37719" y="2096"/>
                    </a:lnTo>
                    <a:lnTo>
                      <a:pt x="0" y="47911"/>
                    </a:lnTo>
                    <a:lnTo>
                      <a:pt x="1619" y="40672"/>
                    </a:lnTo>
                    <a:lnTo>
                      <a:pt x="35147"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69" name="任意多边形: 形状 1268"/>
              <p:cNvSpPr/>
              <p:nvPr>
                <p:custDataLst>
                  <p:tags r:id="rId53"/>
                </p:custDataLst>
              </p:nvPr>
            </p:nvSpPr>
            <p:spPr>
              <a:xfrm rot="2369400">
                <a:off x="10398740" y="4836177"/>
                <a:ext cx="14577" cy="21490"/>
              </a:xfrm>
              <a:custGeom>
                <a:avLst/>
                <a:gdLst>
                  <a:gd name="connsiteX0" fmla="*/ 0 w 9239"/>
                  <a:gd name="connsiteY0" fmla="*/ 0 h 13620"/>
                  <a:gd name="connsiteX1" fmla="*/ 9239 w 9239"/>
                  <a:gd name="connsiteY1" fmla="*/ 0 h 13620"/>
                  <a:gd name="connsiteX2" fmla="*/ 9239 w 9239"/>
                  <a:gd name="connsiteY2" fmla="*/ 13621 h 13620"/>
                  <a:gd name="connsiteX3" fmla="*/ 0 w 9239"/>
                  <a:gd name="connsiteY3" fmla="*/ 13621 h 13620"/>
                </a:gdLst>
                <a:ahLst/>
                <a:cxnLst>
                  <a:cxn ang="0">
                    <a:pos x="connsiteX0" y="connsiteY0"/>
                  </a:cxn>
                  <a:cxn ang="0">
                    <a:pos x="connsiteX1" y="connsiteY1"/>
                  </a:cxn>
                  <a:cxn ang="0">
                    <a:pos x="connsiteX2" y="connsiteY2"/>
                  </a:cxn>
                  <a:cxn ang="0">
                    <a:pos x="connsiteX3" y="connsiteY3"/>
                  </a:cxn>
                </a:cxnLst>
                <a:rect l="l" t="t" r="r" b="b"/>
                <a:pathLst>
                  <a:path w="9239" h="13620">
                    <a:moveTo>
                      <a:pt x="0" y="0"/>
                    </a:moveTo>
                    <a:lnTo>
                      <a:pt x="9239" y="0"/>
                    </a:lnTo>
                    <a:lnTo>
                      <a:pt x="9239" y="13621"/>
                    </a:lnTo>
                    <a:lnTo>
                      <a:pt x="0" y="1362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0" name="任意多边形: 形状 1269"/>
              <p:cNvSpPr/>
              <p:nvPr>
                <p:custDataLst>
                  <p:tags r:id="rId54"/>
                </p:custDataLst>
              </p:nvPr>
            </p:nvSpPr>
            <p:spPr>
              <a:xfrm rot="2369400">
                <a:off x="10398740" y="4836177"/>
                <a:ext cx="14577" cy="21490"/>
              </a:xfrm>
              <a:custGeom>
                <a:avLst/>
                <a:gdLst>
                  <a:gd name="connsiteX0" fmla="*/ 0 w 9239"/>
                  <a:gd name="connsiteY0" fmla="*/ 0 h 13620"/>
                  <a:gd name="connsiteX1" fmla="*/ 9239 w 9239"/>
                  <a:gd name="connsiteY1" fmla="*/ 0 h 13620"/>
                  <a:gd name="connsiteX2" fmla="*/ 9239 w 9239"/>
                  <a:gd name="connsiteY2" fmla="*/ 13621 h 13620"/>
                  <a:gd name="connsiteX3" fmla="*/ 0 w 9239"/>
                  <a:gd name="connsiteY3" fmla="*/ 13621 h 13620"/>
                </a:gdLst>
                <a:ahLst/>
                <a:cxnLst>
                  <a:cxn ang="0">
                    <a:pos x="connsiteX0" y="connsiteY0"/>
                  </a:cxn>
                  <a:cxn ang="0">
                    <a:pos x="connsiteX1" y="connsiteY1"/>
                  </a:cxn>
                  <a:cxn ang="0">
                    <a:pos x="connsiteX2" y="connsiteY2"/>
                  </a:cxn>
                  <a:cxn ang="0">
                    <a:pos x="connsiteX3" y="connsiteY3"/>
                  </a:cxn>
                </a:cxnLst>
                <a:rect l="l" t="t" r="r" b="b"/>
                <a:pathLst>
                  <a:path w="9239" h="13620">
                    <a:moveTo>
                      <a:pt x="0" y="0"/>
                    </a:moveTo>
                    <a:lnTo>
                      <a:pt x="9239" y="0"/>
                    </a:lnTo>
                    <a:lnTo>
                      <a:pt x="9239" y="13621"/>
                    </a:lnTo>
                    <a:lnTo>
                      <a:pt x="0" y="13621"/>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1" name="任意多边形: 形状 1270"/>
              <p:cNvSpPr/>
              <p:nvPr>
                <p:custDataLst>
                  <p:tags r:id="rId55"/>
                </p:custDataLst>
              </p:nvPr>
            </p:nvSpPr>
            <p:spPr>
              <a:xfrm rot="2369998">
                <a:off x="10429766" y="4709062"/>
                <a:ext cx="51247" cy="152991"/>
              </a:xfrm>
              <a:custGeom>
                <a:avLst/>
                <a:gdLst>
                  <a:gd name="connsiteX0" fmla="*/ 95 w 32480"/>
                  <a:gd name="connsiteY0" fmla="*/ 0 h 96964"/>
                  <a:gd name="connsiteX1" fmla="*/ 32480 w 32480"/>
                  <a:gd name="connsiteY1" fmla="*/ 0 h 96964"/>
                  <a:gd name="connsiteX2" fmla="*/ 32480 w 32480"/>
                  <a:gd name="connsiteY2" fmla="*/ 0 h 96964"/>
                  <a:gd name="connsiteX3" fmla="*/ 32480 w 32480"/>
                  <a:gd name="connsiteY3" fmla="*/ 92393 h 96964"/>
                  <a:gd name="connsiteX4" fmla="*/ 27908 w 32480"/>
                  <a:gd name="connsiteY4" fmla="*/ 96965 h 96964"/>
                  <a:gd name="connsiteX5" fmla="*/ 4572 w 32480"/>
                  <a:gd name="connsiteY5" fmla="*/ 96965 h 96964"/>
                  <a:gd name="connsiteX6" fmla="*/ 0 w 32480"/>
                  <a:gd name="connsiteY6" fmla="*/ 92393 h 96964"/>
                  <a:gd name="connsiteX7" fmla="*/ 0 w 32480"/>
                  <a:gd name="connsiteY7" fmla="*/ 0 h 96964"/>
                  <a:gd name="connsiteX8" fmla="*/ 0 w 32480"/>
                  <a:gd name="connsiteY8" fmla="*/ 0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0" h="96964">
                    <a:moveTo>
                      <a:pt x="95" y="0"/>
                    </a:moveTo>
                    <a:lnTo>
                      <a:pt x="32480" y="0"/>
                    </a:lnTo>
                    <a:lnTo>
                      <a:pt x="32480" y="0"/>
                    </a:lnTo>
                    <a:lnTo>
                      <a:pt x="32480" y="92393"/>
                    </a:lnTo>
                    <a:cubicBezTo>
                      <a:pt x="32480" y="94917"/>
                      <a:pt x="30432" y="96965"/>
                      <a:pt x="27908" y="96965"/>
                    </a:cubicBezTo>
                    <a:lnTo>
                      <a:pt x="4572" y="96965"/>
                    </a:lnTo>
                    <a:cubicBezTo>
                      <a:pt x="2048" y="96965"/>
                      <a:pt x="0" y="94917"/>
                      <a:pt x="0" y="92393"/>
                    </a:cubicBezTo>
                    <a:lnTo>
                      <a:pt x="0" y="0"/>
                    </a:lnTo>
                    <a:lnTo>
                      <a:pt x="0"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2" name="任意多边形: 形状 1271"/>
              <p:cNvSpPr/>
              <p:nvPr>
                <p:custDataLst>
                  <p:tags r:id="rId56"/>
                </p:custDataLst>
              </p:nvPr>
            </p:nvSpPr>
            <p:spPr>
              <a:xfrm rot="2369998">
                <a:off x="10429766" y="4709062"/>
                <a:ext cx="51247" cy="152991"/>
              </a:xfrm>
              <a:custGeom>
                <a:avLst/>
                <a:gdLst>
                  <a:gd name="connsiteX0" fmla="*/ 95 w 32480"/>
                  <a:gd name="connsiteY0" fmla="*/ 0 h 96964"/>
                  <a:gd name="connsiteX1" fmla="*/ 32480 w 32480"/>
                  <a:gd name="connsiteY1" fmla="*/ 0 h 96964"/>
                  <a:gd name="connsiteX2" fmla="*/ 32480 w 32480"/>
                  <a:gd name="connsiteY2" fmla="*/ 0 h 96964"/>
                  <a:gd name="connsiteX3" fmla="*/ 32480 w 32480"/>
                  <a:gd name="connsiteY3" fmla="*/ 92393 h 96964"/>
                  <a:gd name="connsiteX4" fmla="*/ 27908 w 32480"/>
                  <a:gd name="connsiteY4" fmla="*/ 96965 h 96964"/>
                  <a:gd name="connsiteX5" fmla="*/ 4572 w 32480"/>
                  <a:gd name="connsiteY5" fmla="*/ 96965 h 96964"/>
                  <a:gd name="connsiteX6" fmla="*/ 0 w 32480"/>
                  <a:gd name="connsiteY6" fmla="*/ 92393 h 96964"/>
                  <a:gd name="connsiteX7" fmla="*/ 0 w 32480"/>
                  <a:gd name="connsiteY7" fmla="*/ 0 h 96964"/>
                  <a:gd name="connsiteX8" fmla="*/ 0 w 32480"/>
                  <a:gd name="connsiteY8" fmla="*/ 0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0" h="96964">
                    <a:moveTo>
                      <a:pt x="95" y="0"/>
                    </a:moveTo>
                    <a:lnTo>
                      <a:pt x="32480" y="0"/>
                    </a:lnTo>
                    <a:lnTo>
                      <a:pt x="32480" y="0"/>
                    </a:lnTo>
                    <a:lnTo>
                      <a:pt x="32480" y="92393"/>
                    </a:lnTo>
                    <a:cubicBezTo>
                      <a:pt x="32480" y="94917"/>
                      <a:pt x="30432" y="96965"/>
                      <a:pt x="27908" y="96965"/>
                    </a:cubicBezTo>
                    <a:lnTo>
                      <a:pt x="4572" y="96965"/>
                    </a:lnTo>
                    <a:cubicBezTo>
                      <a:pt x="2048" y="96965"/>
                      <a:pt x="0" y="94917"/>
                      <a:pt x="0" y="92393"/>
                    </a:cubicBezTo>
                    <a:lnTo>
                      <a:pt x="0" y="0"/>
                    </a:lnTo>
                    <a:lnTo>
                      <a:pt x="0" y="0"/>
                    </a:ln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3" name="任意多边形: 形状 1272"/>
              <p:cNvSpPr/>
              <p:nvPr>
                <p:custDataLst>
                  <p:tags r:id="rId57"/>
                </p:custDataLst>
              </p:nvPr>
            </p:nvSpPr>
            <p:spPr>
              <a:xfrm>
                <a:off x="10470355" y="4700481"/>
                <a:ext cx="242729" cy="128385"/>
              </a:xfrm>
              <a:custGeom>
                <a:avLst/>
                <a:gdLst>
                  <a:gd name="connsiteX0" fmla="*/ 148315 w 153839"/>
                  <a:gd name="connsiteY0" fmla="*/ 17737 h 81369"/>
                  <a:gd name="connsiteX1" fmla="*/ 100690 w 153839"/>
                  <a:gd name="connsiteY1" fmla="*/ 4020 h 81369"/>
                  <a:gd name="connsiteX2" fmla="*/ 57923 w 153839"/>
                  <a:gd name="connsiteY2" fmla="*/ 1449 h 81369"/>
                  <a:gd name="connsiteX3" fmla="*/ 773 w 153839"/>
                  <a:gd name="connsiteY3" fmla="*/ 35072 h 81369"/>
                  <a:gd name="connsiteX4" fmla="*/ 35158 w 153839"/>
                  <a:gd name="connsiteY4" fmla="*/ 81363 h 81369"/>
                  <a:gd name="connsiteX5" fmla="*/ 99262 w 153839"/>
                  <a:gd name="connsiteY5" fmla="*/ 44787 h 81369"/>
                  <a:gd name="connsiteX6" fmla="*/ 106215 w 153839"/>
                  <a:gd name="connsiteY6" fmla="*/ 29071 h 81369"/>
                  <a:gd name="connsiteX7" fmla="*/ 153840 w 153839"/>
                  <a:gd name="connsiteY7" fmla="*/ 47169 h 8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39" h="81369">
                    <a:moveTo>
                      <a:pt x="148315" y="17737"/>
                    </a:moveTo>
                    <a:lnTo>
                      <a:pt x="100690" y="4020"/>
                    </a:lnTo>
                    <a:cubicBezTo>
                      <a:pt x="100690" y="4020"/>
                      <a:pt x="69067" y="-2933"/>
                      <a:pt x="57923" y="1449"/>
                    </a:cubicBezTo>
                    <a:cubicBezTo>
                      <a:pt x="37825" y="10774"/>
                      <a:pt x="18690" y="22032"/>
                      <a:pt x="773" y="35072"/>
                    </a:cubicBezTo>
                    <a:cubicBezTo>
                      <a:pt x="-5513" y="41549"/>
                      <a:pt x="28396" y="81935"/>
                      <a:pt x="35158" y="81363"/>
                    </a:cubicBezTo>
                    <a:cubicBezTo>
                      <a:pt x="41921" y="80792"/>
                      <a:pt x="92308" y="50884"/>
                      <a:pt x="99262" y="44787"/>
                    </a:cubicBezTo>
                    <a:cubicBezTo>
                      <a:pt x="103719" y="40787"/>
                      <a:pt x="106253" y="35062"/>
                      <a:pt x="106215" y="29071"/>
                    </a:cubicBezTo>
                    <a:lnTo>
                      <a:pt x="153840" y="47169"/>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4" name="任意多边形: 形状 1273"/>
              <p:cNvSpPr/>
              <p:nvPr>
                <p:custDataLst>
                  <p:tags r:id="rId58"/>
                </p:custDataLst>
              </p:nvPr>
            </p:nvSpPr>
            <p:spPr>
              <a:xfrm>
                <a:off x="10683931" y="4387657"/>
                <a:ext cx="415600" cy="451781"/>
              </a:xfrm>
              <a:custGeom>
                <a:avLst/>
                <a:gdLst>
                  <a:gd name="connsiteX0" fmla="*/ 225266 w 263402"/>
                  <a:gd name="connsiteY0" fmla="*/ 3402 h 286333"/>
                  <a:gd name="connsiteX1" fmla="*/ 184594 w 263402"/>
                  <a:gd name="connsiteY1" fmla="*/ 120751 h 286333"/>
                  <a:gd name="connsiteX2" fmla="*/ 185642 w 263402"/>
                  <a:gd name="connsiteY2" fmla="*/ 212000 h 286333"/>
                  <a:gd name="connsiteX3" fmla="*/ 0 w 263402"/>
                  <a:gd name="connsiteY3" fmla="*/ 210000 h 286333"/>
                  <a:gd name="connsiteX4" fmla="*/ 0 w 263402"/>
                  <a:gd name="connsiteY4" fmla="*/ 258768 h 286333"/>
                  <a:gd name="connsiteX5" fmla="*/ 243649 w 263402"/>
                  <a:gd name="connsiteY5" fmla="*/ 271055 h 286333"/>
                  <a:gd name="connsiteX6" fmla="*/ 262033 w 263402"/>
                  <a:gd name="connsiteY6" fmla="*/ 84270 h 286333"/>
                  <a:gd name="connsiteX7" fmla="*/ 225266 w 263402"/>
                  <a:gd name="connsiteY7" fmla="*/ 3402 h 28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02" h="286333">
                    <a:moveTo>
                      <a:pt x="225266" y="3402"/>
                    </a:moveTo>
                    <a:cubicBezTo>
                      <a:pt x="214408" y="31406"/>
                      <a:pt x="184594" y="120751"/>
                      <a:pt x="184594" y="120751"/>
                    </a:cubicBezTo>
                    <a:cubicBezTo>
                      <a:pt x="184594" y="120751"/>
                      <a:pt x="181356" y="191521"/>
                      <a:pt x="185642" y="212000"/>
                    </a:cubicBezTo>
                    <a:cubicBezTo>
                      <a:pt x="189928" y="232479"/>
                      <a:pt x="0" y="210000"/>
                      <a:pt x="0" y="210000"/>
                    </a:cubicBezTo>
                    <a:lnTo>
                      <a:pt x="0" y="258768"/>
                    </a:lnTo>
                    <a:cubicBezTo>
                      <a:pt x="0" y="258768"/>
                      <a:pt x="226695" y="311536"/>
                      <a:pt x="243649" y="271055"/>
                    </a:cubicBezTo>
                    <a:cubicBezTo>
                      <a:pt x="254889" y="244290"/>
                      <a:pt x="267652" y="152469"/>
                      <a:pt x="262033" y="84270"/>
                    </a:cubicBezTo>
                    <a:cubicBezTo>
                      <a:pt x="260032" y="62077"/>
                      <a:pt x="233363" y="-17267"/>
                      <a:pt x="225266" y="340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5" name="任意多边形: 形状 1274"/>
              <p:cNvSpPr/>
              <p:nvPr>
                <p:custDataLst>
                  <p:tags r:id="rId59"/>
                </p:custDataLst>
              </p:nvPr>
            </p:nvSpPr>
            <p:spPr>
              <a:xfrm>
                <a:off x="10683931" y="4387657"/>
                <a:ext cx="415600" cy="451781"/>
              </a:xfrm>
              <a:custGeom>
                <a:avLst/>
                <a:gdLst>
                  <a:gd name="connsiteX0" fmla="*/ 225266 w 263402"/>
                  <a:gd name="connsiteY0" fmla="*/ 3402 h 286333"/>
                  <a:gd name="connsiteX1" fmla="*/ 184594 w 263402"/>
                  <a:gd name="connsiteY1" fmla="*/ 120751 h 286333"/>
                  <a:gd name="connsiteX2" fmla="*/ 185642 w 263402"/>
                  <a:gd name="connsiteY2" fmla="*/ 212000 h 286333"/>
                  <a:gd name="connsiteX3" fmla="*/ 0 w 263402"/>
                  <a:gd name="connsiteY3" fmla="*/ 210000 h 286333"/>
                  <a:gd name="connsiteX4" fmla="*/ 0 w 263402"/>
                  <a:gd name="connsiteY4" fmla="*/ 258768 h 286333"/>
                  <a:gd name="connsiteX5" fmla="*/ 243649 w 263402"/>
                  <a:gd name="connsiteY5" fmla="*/ 271055 h 286333"/>
                  <a:gd name="connsiteX6" fmla="*/ 262033 w 263402"/>
                  <a:gd name="connsiteY6" fmla="*/ 84270 h 286333"/>
                  <a:gd name="connsiteX7" fmla="*/ 225266 w 263402"/>
                  <a:gd name="connsiteY7" fmla="*/ 3402 h 28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02" h="286333">
                    <a:moveTo>
                      <a:pt x="225266" y="3402"/>
                    </a:moveTo>
                    <a:cubicBezTo>
                      <a:pt x="214408" y="31406"/>
                      <a:pt x="184594" y="120751"/>
                      <a:pt x="184594" y="120751"/>
                    </a:cubicBezTo>
                    <a:cubicBezTo>
                      <a:pt x="184594" y="120751"/>
                      <a:pt x="181356" y="191521"/>
                      <a:pt x="185642" y="212000"/>
                    </a:cubicBezTo>
                    <a:cubicBezTo>
                      <a:pt x="189928" y="232479"/>
                      <a:pt x="0" y="210000"/>
                      <a:pt x="0" y="210000"/>
                    </a:cubicBezTo>
                    <a:lnTo>
                      <a:pt x="0" y="258768"/>
                    </a:lnTo>
                    <a:cubicBezTo>
                      <a:pt x="0" y="258768"/>
                      <a:pt x="226695" y="311536"/>
                      <a:pt x="243649" y="271055"/>
                    </a:cubicBezTo>
                    <a:cubicBezTo>
                      <a:pt x="254889" y="244290"/>
                      <a:pt x="267652" y="152469"/>
                      <a:pt x="262033" y="84270"/>
                    </a:cubicBezTo>
                    <a:cubicBezTo>
                      <a:pt x="260032" y="62077"/>
                      <a:pt x="233363" y="-17267"/>
                      <a:pt x="225266" y="3402"/>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6" name="任意多边形: 形状 1275"/>
              <p:cNvSpPr/>
              <p:nvPr>
                <p:custDataLst>
                  <p:tags r:id="rId60"/>
                </p:custDataLst>
              </p:nvPr>
            </p:nvSpPr>
            <p:spPr>
              <a:xfrm>
                <a:off x="9062035" y="4669402"/>
                <a:ext cx="1528773" cy="617227"/>
              </a:xfrm>
              <a:custGeom>
                <a:avLst/>
                <a:gdLst>
                  <a:gd name="connsiteX0" fmla="*/ 968883 w 968918"/>
                  <a:gd name="connsiteY0" fmla="*/ 389858 h 391191"/>
                  <a:gd name="connsiteX1" fmla="*/ 968883 w 968918"/>
                  <a:gd name="connsiteY1" fmla="*/ 391192 h 391191"/>
                  <a:gd name="connsiteX2" fmla="*/ 968883 w 968918"/>
                  <a:gd name="connsiteY2" fmla="*/ 389858 h 391191"/>
                  <a:gd name="connsiteX3" fmla="*/ 33719 w 968918"/>
                  <a:gd name="connsiteY3" fmla="*/ 389858 h 391191"/>
                  <a:gd name="connsiteX4" fmla="*/ 15335 w 968918"/>
                  <a:gd name="connsiteY4" fmla="*/ 355568 h 391191"/>
                  <a:gd name="connsiteX5" fmla="*/ 12763 w 968918"/>
                  <a:gd name="connsiteY5" fmla="*/ 350901 h 391191"/>
                  <a:gd name="connsiteX6" fmla="*/ 0 w 968918"/>
                  <a:gd name="connsiteY6" fmla="*/ 327088 h 391191"/>
                  <a:gd name="connsiteX7" fmla="*/ 0 w 968918"/>
                  <a:gd name="connsiteY7" fmla="*/ 0 h 391191"/>
                  <a:gd name="connsiteX8" fmla="*/ 380524 w 968918"/>
                  <a:gd name="connsiteY8" fmla="*/ 0 h 391191"/>
                  <a:gd name="connsiteX9" fmla="*/ 383953 w 968918"/>
                  <a:gd name="connsiteY9" fmla="*/ 7525 h 391191"/>
                  <a:gd name="connsiteX10" fmla="*/ 413290 w 968918"/>
                  <a:gd name="connsiteY10" fmla="*/ 72580 h 391191"/>
                  <a:gd name="connsiteX11" fmla="*/ 413290 w 968918"/>
                  <a:gd name="connsiteY11" fmla="*/ 72580 h 391191"/>
                  <a:gd name="connsiteX12" fmla="*/ 413861 w 968918"/>
                  <a:gd name="connsiteY12" fmla="*/ 73819 h 391191"/>
                  <a:gd name="connsiteX13" fmla="*/ 413861 w 968918"/>
                  <a:gd name="connsiteY13" fmla="*/ 73819 h 391191"/>
                  <a:gd name="connsiteX14" fmla="*/ 450437 w 968918"/>
                  <a:gd name="connsiteY14" fmla="*/ 154686 h 391191"/>
                  <a:gd name="connsiteX15" fmla="*/ 520351 w 968918"/>
                  <a:gd name="connsiteY15" fmla="*/ 309372 h 391191"/>
                  <a:gd name="connsiteX16" fmla="*/ 891349 w 968918"/>
                  <a:gd name="connsiteY16" fmla="*/ 309372 h 391191"/>
                  <a:gd name="connsiteX17" fmla="*/ 896207 w 968918"/>
                  <a:gd name="connsiteY17" fmla="*/ 309372 h 391191"/>
                  <a:gd name="connsiteX18" fmla="*/ 899541 w 968918"/>
                  <a:gd name="connsiteY18" fmla="*/ 309372 h 391191"/>
                  <a:gd name="connsiteX19" fmla="*/ 904494 w 968918"/>
                  <a:gd name="connsiteY19" fmla="*/ 310324 h 391191"/>
                  <a:gd name="connsiteX20" fmla="*/ 907447 w 968918"/>
                  <a:gd name="connsiteY20" fmla="*/ 310991 h 391191"/>
                  <a:gd name="connsiteX21" fmla="*/ 911923 w 968918"/>
                  <a:gd name="connsiteY21" fmla="*/ 312325 h 391191"/>
                  <a:gd name="connsiteX22" fmla="*/ 915162 w 968918"/>
                  <a:gd name="connsiteY22" fmla="*/ 313468 h 391191"/>
                  <a:gd name="connsiteX23" fmla="*/ 918877 w 968918"/>
                  <a:gd name="connsiteY23" fmla="*/ 314896 h 391191"/>
                  <a:gd name="connsiteX24" fmla="*/ 922496 w 968918"/>
                  <a:gd name="connsiteY24" fmla="*/ 316516 h 391191"/>
                  <a:gd name="connsiteX25" fmla="*/ 926021 w 968918"/>
                  <a:gd name="connsiteY25" fmla="*/ 318325 h 391191"/>
                  <a:gd name="connsiteX26" fmla="*/ 929354 w 968918"/>
                  <a:gd name="connsiteY26" fmla="*/ 320135 h 391191"/>
                  <a:gd name="connsiteX27" fmla="*/ 940594 w 968918"/>
                  <a:gd name="connsiteY27" fmla="*/ 328422 h 391191"/>
                  <a:gd name="connsiteX28" fmla="*/ 944880 w 968918"/>
                  <a:gd name="connsiteY28" fmla="*/ 332327 h 391191"/>
                  <a:gd name="connsiteX29" fmla="*/ 946404 w 968918"/>
                  <a:gd name="connsiteY29" fmla="*/ 333946 h 391191"/>
                  <a:gd name="connsiteX30" fmla="*/ 950214 w 968918"/>
                  <a:gd name="connsiteY30" fmla="*/ 338138 h 391191"/>
                  <a:gd name="connsiteX31" fmla="*/ 951357 w 968918"/>
                  <a:gd name="connsiteY31" fmla="*/ 339566 h 391191"/>
                  <a:gd name="connsiteX32" fmla="*/ 954881 w 968918"/>
                  <a:gd name="connsiteY32" fmla="*/ 344424 h 391191"/>
                  <a:gd name="connsiteX33" fmla="*/ 956024 w 968918"/>
                  <a:gd name="connsiteY33" fmla="*/ 346138 h 391191"/>
                  <a:gd name="connsiteX34" fmla="*/ 958977 w 968918"/>
                  <a:gd name="connsiteY34" fmla="*/ 351187 h 391191"/>
                  <a:gd name="connsiteX35" fmla="*/ 959739 w 968918"/>
                  <a:gd name="connsiteY35" fmla="*/ 352806 h 391191"/>
                  <a:gd name="connsiteX36" fmla="*/ 962406 w 968918"/>
                  <a:gd name="connsiteY36" fmla="*/ 358330 h 391191"/>
                  <a:gd name="connsiteX37" fmla="*/ 965549 w 968918"/>
                  <a:gd name="connsiteY37" fmla="*/ 367189 h 391191"/>
                  <a:gd name="connsiteX38" fmla="*/ 967169 w 968918"/>
                  <a:gd name="connsiteY38" fmla="*/ 373666 h 391191"/>
                  <a:gd name="connsiteX39" fmla="*/ 967169 w 968918"/>
                  <a:gd name="connsiteY39" fmla="*/ 374999 h 391191"/>
                  <a:gd name="connsiteX40" fmla="*/ 968216 w 968918"/>
                  <a:gd name="connsiteY40" fmla="*/ 381762 h 391191"/>
                  <a:gd name="connsiteX41" fmla="*/ 968216 w 968918"/>
                  <a:gd name="connsiteY41" fmla="*/ 381762 h 391191"/>
                  <a:gd name="connsiteX42" fmla="*/ 968883 w 968918"/>
                  <a:gd name="connsiteY42" fmla="*/ 389858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8918" h="391191">
                    <a:moveTo>
                      <a:pt x="968883" y="389858"/>
                    </a:moveTo>
                    <a:lnTo>
                      <a:pt x="968883" y="391192"/>
                    </a:lnTo>
                    <a:cubicBezTo>
                      <a:pt x="968931" y="390744"/>
                      <a:pt x="968931" y="390306"/>
                      <a:pt x="968883" y="389858"/>
                    </a:cubicBezTo>
                    <a:lnTo>
                      <a:pt x="33719" y="389858"/>
                    </a:lnTo>
                    <a:lnTo>
                      <a:pt x="15335" y="355568"/>
                    </a:lnTo>
                    <a:lnTo>
                      <a:pt x="12763" y="350901"/>
                    </a:lnTo>
                    <a:lnTo>
                      <a:pt x="0" y="327088"/>
                    </a:lnTo>
                    <a:lnTo>
                      <a:pt x="0" y="0"/>
                    </a:lnTo>
                    <a:lnTo>
                      <a:pt x="380524" y="0"/>
                    </a:lnTo>
                    <a:lnTo>
                      <a:pt x="383953" y="7525"/>
                    </a:lnTo>
                    <a:lnTo>
                      <a:pt x="413290" y="72580"/>
                    </a:lnTo>
                    <a:lnTo>
                      <a:pt x="413290" y="72580"/>
                    </a:lnTo>
                    <a:lnTo>
                      <a:pt x="413861" y="73819"/>
                    </a:lnTo>
                    <a:lnTo>
                      <a:pt x="413861" y="73819"/>
                    </a:lnTo>
                    <a:lnTo>
                      <a:pt x="450437" y="154686"/>
                    </a:lnTo>
                    <a:lnTo>
                      <a:pt x="520351" y="309372"/>
                    </a:lnTo>
                    <a:lnTo>
                      <a:pt x="891349" y="309372"/>
                    </a:lnTo>
                    <a:cubicBezTo>
                      <a:pt x="892969" y="309229"/>
                      <a:pt x="894588" y="309229"/>
                      <a:pt x="896207" y="309372"/>
                    </a:cubicBezTo>
                    <a:lnTo>
                      <a:pt x="899541" y="309372"/>
                    </a:lnTo>
                    <a:cubicBezTo>
                      <a:pt x="901217" y="309543"/>
                      <a:pt x="902875" y="309858"/>
                      <a:pt x="904494" y="310324"/>
                    </a:cubicBezTo>
                    <a:lnTo>
                      <a:pt x="907447" y="310991"/>
                    </a:lnTo>
                    <a:cubicBezTo>
                      <a:pt x="908971" y="311334"/>
                      <a:pt x="910466" y="311782"/>
                      <a:pt x="911923" y="312325"/>
                    </a:cubicBezTo>
                    <a:cubicBezTo>
                      <a:pt x="913038" y="312611"/>
                      <a:pt x="914114" y="312991"/>
                      <a:pt x="915162" y="313468"/>
                    </a:cubicBezTo>
                    <a:cubicBezTo>
                      <a:pt x="916448" y="313820"/>
                      <a:pt x="917686" y="314297"/>
                      <a:pt x="918877" y="314896"/>
                    </a:cubicBezTo>
                    <a:lnTo>
                      <a:pt x="922496" y="316516"/>
                    </a:lnTo>
                    <a:cubicBezTo>
                      <a:pt x="923715" y="317020"/>
                      <a:pt x="924896" y="317630"/>
                      <a:pt x="926021" y="318325"/>
                    </a:cubicBezTo>
                    <a:lnTo>
                      <a:pt x="929354" y="320135"/>
                    </a:lnTo>
                    <a:cubicBezTo>
                      <a:pt x="933345" y="322545"/>
                      <a:pt x="937108" y="325317"/>
                      <a:pt x="940594" y="328422"/>
                    </a:cubicBezTo>
                    <a:cubicBezTo>
                      <a:pt x="942108" y="329622"/>
                      <a:pt x="943537" y="330927"/>
                      <a:pt x="944880" y="332327"/>
                    </a:cubicBezTo>
                    <a:lnTo>
                      <a:pt x="946404" y="333946"/>
                    </a:lnTo>
                    <a:cubicBezTo>
                      <a:pt x="947738" y="335280"/>
                      <a:pt x="948976" y="336709"/>
                      <a:pt x="950214" y="338138"/>
                    </a:cubicBezTo>
                    <a:cubicBezTo>
                      <a:pt x="950538" y="338652"/>
                      <a:pt x="950928" y="339138"/>
                      <a:pt x="951357" y="339566"/>
                    </a:cubicBezTo>
                    <a:cubicBezTo>
                      <a:pt x="952500" y="341090"/>
                      <a:pt x="953738" y="342710"/>
                      <a:pt x="954881" y="344424"/>
                    </a:cubicBezTo>
                    <a:cubicBezTo>
                      <a:pt x="955215" y="345024"/>
                      <a:pt x="955596" y="345595"/>
                      <a:pt x="956024" y="346138"/>
                    </a:cubicBezTo>
                    <a:lnTo>
                      <a:pt x="958977" y="351187"/>
                    </a:lnTo>
                    <a:cubicBezTo>
                      <a:pt x="959291" y="351701"/>
                      <a:pt x="959539" y="352244"/>
                      <a:pt x="959739" y="352806"/>
                    </a:cubicBezTo>
                    <a:cubicBezTo>
                      <a:pt x="960758" y="354578"/>
                      <a:pt x="961654" y="356425"/>
                      <a:pt x="962406" y="358330"/>
                    </a:cubicBezTo>
                    <a:cubicBezTo>
                      <a:pt x="963654" y="361207"/>
                      <a:pt x="964702" y="364169"/>
                      <a:pt x="965549" y="367189"/>
                    </a:cubicBezTo>
                    <a:cubicBezTo>
                      <a:pt x="966197" y="369322"/>
                      <a:pt x="966740" y="371485"/>
                      <a:pt x="967169" y="373666"/>
                    </a:cubicBezTo>
                    <a:cubicBezTo>
                      <a:pt x="967169" y="373666"/>
                      <a:pt x="967169" y="374618"/>
                      <a:pt x="967169" y="374999"/>
                    </a:cubicBezTo>
                    <a:cubicBezTo>
                      <a:pt x="967664" y="377228"/>
                      <a:pt x="968016" y="379486"/>
                      <a:pt x="968216" y="381762"/>
                    </a:cubicBezTo>
                    <a:lnTo>
                      <a:pt x="968216" y="381762"/>
                    </a:lnTo>
                    <a:cubicBezTo>
                      <a:pt x="968693" y="385286"/>
                      <a:pt x="968883" y="387477"/>
                      <a:pt x="968883" y="389858"/>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7" name="任意多边形: 形状 1276"/>
              <p:cNvSpPr/>
              <p:nvPr>
                <p:custDataLst>
                  <p:tags r:id="rId61"/>
                </p:custDataLst>
              </p:nvPr>
            </p:nvSpPr>
            <p:spPr>
              <a:xfrm>
                <a:off x="9062035" y="4669402"/>
                <a:ext cx="1528581" cy="615124"/>
              </a:xfrm>
              <a:custGeom>
                <a:avLst/>
                <a:gdLst>
                  <a:gd name="connsiteX0" fmla="*/ 968788 w 968796"/>
                  <a:gd name="connsiteY0" fmla="*/ 389858 h 389858"/>
                  <a:gd name="connsiteX1" fmla="*/ 33719 w 968796"/>
                  <a:gd name="connsiteY1" fmla="*/ 389858 h 389858"/>
                  <a:gd name="connsiteX2" fmla="*/ 15145 w 968796"/>
                  <a:gd name="connsiteY2" fmla="*/ 355568 h 389858"/>
                  <a:gd name="connsiteX3" fmla="*/ 12763 w 968796"/>
                  <a:gd name="connsiteY3" fmla="*/ 350901 h 389858"/>
                  <a:gd name="connsiteX4" fmla="*/ 12763 w 968796"/>
                  <a:gd name="connsiteY4" fmla="*/ 350901 h 389858"/>
                  <a:gd name="connsiteX5" fmla="*/ 0 w 968796"/>
                  <a:gd name="connsiteY5" fmla="*/ 327088 h 389858"/>
                  <a:gd name="connsiteX6" fmla="*/ 0 w 968796"/>
                  <a:gd name="connsiteY6" fmla="*/ 0 h 389858"/>
                  <a:gd name="connsiteX7" fmla="*/ 380429 w 968796"/>
                  <a:gd name="connsiteY7" fmla="*/ 0 h 389858"/>
                  <a:gd name="connsiteX8" fmla="*/ 383953 w 968796"/>
                  <a:gd name="connsiteY8" fmla="*/ 7525 h 389858"/>
                  <a:gd name="connsiteX9" fmla="*/ 413290 w 968796"/>
                  <a:gd name="connsiteY9" fmla="*/ 72580 h 389858"/>
                  <a:gd name="connsiteX10" fmla="*/ 413956 w 968796"/>
                  <a:gd name="connsiteY10" fmla="*/ 73819 h 389858"/>
                  <a:gd name="connsiteX11" fmla="*/ 413956 w 968796"/>
                  <a:gd name="connsiteY11" fmla="*/ 73819 h 389858"/>
                  <a:gd name="connsiteX12" fmla="*/ 450532 w 968796"/>
                  <a:gd name="connsiteY12" fmla="*/ 154686 h 389858"/>
                  <a:gd name="connsiteX13" fmla="*/ 520541 w 968796"/>
                  <a:gd name="connsiteY13" fmla="*/ 309372 h 389858"/>
                  <a:gd name="connsiteX14" fmla="*/ 891445 w 968796"/>
                  <a:gd name="connsiteY14" fmla="*/ 309372 h 389858"/>
                  <a:gd name="connsiteX15" fmla="*/ 896303 w 968796"/>
                  <a:gd name="connsiteY15" fmla="*/ 309372 h 389858"/>
                  <a:gd name="connsiteX16" fmla="*/ 899636 w 968796"/>
                  <a:gd name="connsiteY16" fmla="*/ 309372 h 389858"/>
                  <a:gd name="connsiteX17" fmla="*/ 904589 w 968796"/>
                  <a:gd name="connsiteY17" fmla="*/ 310324 h 389858"/>
                  <a:gd name="connsiteX18" fmla="*/ 907542 w 968796"/>
                  <a:gd name="connsiteY18" fmla="*/ 310991 h 389858"/>
                  <a:gd name="connsiteX19" fmla="*/ 912019 w 968796"/>
                  <a:gd name="connsiteY19" fmla="*/ 312325 h 389858"/>
                  <a:gd name="connsiteX20" fmla="*/ 915257 w 968796"/>
                  <a:gd name="connsiteY20" fmla="*/ 313468 h 389858"/>
                  <a:gd name="connsiteX21" fmla="*/ 918972 w 968796"/>
                  <a:gd name="connsiteY21" fmla="*/ 314896 h 389858"/>
                  <a:gd name="connsiteX22" fmla="*/ 922591 w 968796"/>
                  <a:gd name="connsiteY22" fmla="*/ 316516 h 389858"/>
                  <a:gd name="connsiteX23" fmla="*/ 926116 w 968796"/>
                  <a:gd name="connsiteY23" fmla="*/ 318325 h 389858"/>
                  <a:gd name="connsiteX24" fmla="*/ 929449 w 968796"/>
                  <a:gd name="connsiteY24" fmla="*/ 320135 h 389858"/>
                  <a:gd name="connsiteX25" fmla="*/ 940689 w 968796"/>
                  <a:gd name="connsiteY25" fmla="*/ 328422 h 389858"/>
                  <a:gd name="connsiteX26" fmla="*/ 944975 w 968796"/>
                  <a:gd name="connsiteY26" fmla="*/ 332327 h 389858"/>
                  <a:gd name="connsiteX27" fmla="*/ 946499 w 968796"/>
                  <a:gd name="connsiteY27" fmla="*/ 333946 h 389858"/>
                  <a:gd name="connsiteX28" fmla="*/ 950309 w 968796"/>
                  <a:gd name="connsiteY28" fmla="*/ 338138 h 389858"/>
                  <a:gd name="connsiteX29" fmla="*/ 951452 w 968796"/>
                  <a:gd name="connsiteY29" fmla="*/ 339566 h 389858"/>
                  <a:gd name="connsiteX30" fmla="*/ 954977 w 968796"/>
                  <a:gd name="connsiteY30" fmla="*/ 344424 h 389858"/>
                  <a:gd name="connsiteX31" fmla="*/ 956120 w 968796"/>
                  <a:gd name="connsiteY31" fmla="*/ 346138 h 389858"/>
                  <a:gd name="connsiteX32" fmla="*/ 959072 w 968796"/>
                  <a:gd name="connsiteY32" fmla="*/ 351187 h 389858"/>
                  <a:gd name="connsiteX33" fmla="*/ 959834 w 968796"/>
                  <a:gd name="connsiteY33" fmla="*/ 352806 h 389858"/>
                  <a:gd name="connsiteX34" fmla="*/ 962501 w 968796"/>
                  <a:gd name="connsiteY34" fmla="*/ 358330 h 389858"/>
                  <a:gd name="connsiteX35" fmla="*/ 965645 w 968796"/>
                  <a:gd name="connsiteY35" fmla="*/ 367189 h 389858"/>
                  <a:gd name="connsiteX36" fmla="*/ 967264 w 968796"/>
                  <a:gd name="connsiteY36" fmla="*/ 373666 h 389858"/>
                  <a:gd name="connsiteX37" fmla="*/ 967264 w 968796"/>
                  <a:gd name="connsiteY37" fmla="*/ 374999 h 389858"/>
                  <a:gd name="connsiteX38" fmla="*/ 968312 w 968796"/>
                  <a:gd name="connsiteY38" fmla="*/ 381762 h 389858"/>
                  <a:gd name="connsiteX39" fmla="*/ 968312 w 968796"/>
                  <a:gd name="connsiteY39" fmla="*/ 381762 h 389858"/>
                  <a:gd name="connsiteX40" fmla="*/ 968788 w 968796"/>
                  <a:gd name="connsiteY40" fmla="*/ 389858 h 3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68796" h="389858">
                    <a:moveTo>
                      <a:pt x="968788" y="389858"/>
                    </a:moveTo>
                    <a:lnTo>
                      <a:pt x="33719" y="389858"/>
                    </a:lnTo>
                    <a:lnTo>
                      <a:pt x="15145" y="355568"/>
                    </a:lnTo>
                    <a:lnTo>
                      <a:pt x="12763" y="350901"/>
                    </a:lnTo>
                    <a:lnTo>
                      <a:pt x="12763" y="350901"/>
                    </a:lnTo>
                    <a:lnTo>
                      <a:pt x="0" y="327088"/>
                    </a:lnTo>
                    <a:lnTo>
                      <a:pt x="0" y="0"/>
                    </a:lnTo>
                    <a:lnTo>
                      <a:pt x="380429" y="0"/>
                    </a:lnTo>
                    <a:lnTo>
                      <a:pt x="383953" y="7525"/>
                    </a:lnTo>
                    <a:lnTo>
                      <a:pt x="413290" y="72580"/>
                    </a:lnTo>
                    <a:lnTo>
                      <a:pt x="413956" y="73819"/>
                    </a:lnTo>
                    <a:lnTo>
                      <a:pt x="413956" y="73819"/>
                    </a:lnTo>
                    <a:lnTo>
                      <a:pt x="450532" y="154686"/>
                    </a:lnTo>
                    <a:lnTo>
                      <a:pt x="520541" y="309372"/>
                    </a:lnTo>
                    <a:lnTo>
                      <a:pt x="891445" y="309372"/>
                    </a:lnTo>
                    <a:cubicBezTo>
                      <a:pt x="893064" y="309229"/>
                      <a:pt x="894683" y="309229"/>
                      <a:pt x="896303" y="309372"/>
                    </a:cubicBezTo>
                    <a:lnTo>
                      <a:pt x="899636" y="309372"/>
                    </a:lnTo>
                    <a:cubicBezTo>
                      <a:pt x="901313" y="309543"/>
                      <a:pt x="902970" y="309858"/>
                      <a:pt x="904589" y="310324"/>
                    </a:cubicBezTo>
                    <a:lnTo>
                      <a:pt x="907542" y="310991"/>
                    </a:lnTo>
                    <a:cubicBezTo>
                      <a:pt x="909066" y="311334"/>
                      <a:pt x="910561" y="311782"/>
                      <a:pt x="912019" y="312325"/>
                    </a:cubicBezTo>
                    <a:cubicBezTo>
                      <a:pt x="913133" y="312611"/>
                      <a:pt x="914219" y="312991"/>
                      <a:pt x="915257" y="313468"/>
                    </a:cubicBezTo>
                    <a:cubicBezTo>
                      <a:pt x="916543" y="313820"/>
                      <a:pt x="917782" y="314297"/>
                      <a:pt x="918972" y="314896"/>
                    </a:cubicBezTo>
                    <a:lnTo>
                      <a:pt x="922591" y="316516"/>
                    </a:lnTo>
                    <a:cubicBezTo>
                      <a:pt x="923811" y="317020"/>
                      <a:pt x="924992" y="317630"/>
                      <a:pt x="926116" y="318325"/>
                    </a:cubicBezTo>
                    <a:lnTo>
                      <a:pt x="929449" y="320135"/>
                    </a:lnTo>
                    <a:cubicBezTo>
                      <a:pt x="933440" y="322545"/>
                      <a:pt x="937203" y="325317"/>
                      <a:pt x="940689" y="328422"/>
                    </a:cubicBezTo>
                    <a:cubicBezTo>
                      <a:pt x="942204" y="329622"/>
                      <a:pt x="943632" y="330927"/>
                      <a:pt x="944975" y="332327"/>
                    </a:cubicBezTo>
                    <a:lnTo>
                      <a:pt x="946499" y="333946"/>
                    </a:lnTo>
                    <a:cubicBezTo>
                      <a:pt x="947833" y="335280"/>
                      <a:pt x="949071" y="336709"/>
                      <a:pt x="950309" y="338138"/>
                    </a:cubicBezTo>
                    <a:cubicBezTo>
                      <a:pt x="950633" y="338652"/>
                      <a:pt x="951024" y="339138"/>
                      <a:pt x="951452" y="339566"/>
                    </a:cubicBezTo>
                    <a:cubicBezTo>
                      <a:pt x="952595" y="341090"/>
                      <a:pt x="953833" y="342710"/>
                      <a:pt x="954977" y="344424"/>
                    </a:cubicBezTo>
                    <a:cubicBezTo>
                      <a:pt x="955310" y="345024"/>
                      <a:pt x="955691" y="345595"/>
                      <a:pt x="956120" y="346138"/>
                    </a:cubicBezTo>
                    <a:lnTo>
                      <a:pt x="959072" y="351187"/>
                    </a:lnTo>
                    <a:cubicBezTo>
                      <a:pt x="959387" y="351701"/>
                      <a:pt x="959634" y="352244"/>
                      <a:pt x="959834" y="352806"/>
                    </a:cubicBezTo>
                    <a:cubicBezTo>
                      <a:pt x="960853" y="354578"/>
                      <a:pt x="961749" y="356425"/>
                      <a:pt x="962501" y="358330"/>
                    </a:cubicBezTo>
                    <a:cubicBezTo>
                      <a:pt x="963749" y="361207"/>
                      <a:pt x="964797" y="364169"/>
                      <a:pt x="965645" y="367189"/>
                    </a:cubicBezTo>
                    <a:cubicBezTo>
                      <a:pt x="966292" y="369322"/>
                      <a:pt x="966835" y="371485"/>
                      <a:pt x="967264" y="373666"/>
                    </a:cubicBezTo>
                    <a:cubicBezTo>
                      <a:pt x="967264" y="373666"/>
                      <a:pt x="967264" y="374618"/>
                      <a:pt x="967264" y="374999"/>
                    </a:cubicBezTo>
                    <a:cubicBezTo>
                      <a:pt x="967759" y="377228"/>
                      <a:pt x="968112" y="379486"/>
                      <a:pt x="968312" y="381762"/>
                    </a:cubicBezTo>
                    <a:lnTo>
                      <a:pt x="968312" y="381762"/>
                    </a:lnTo>
                    <a:cubicBezTo>
                      <a:pt x="968683" y="384448"/>
                      <a:pt x="968835" y="387153"/>
                      <a:pt x="968788" y="389858"/>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8" name="任意多边形: 形状 1277"/>
              <p:cNvSpPr/>
              <p:nvPr>
                <p:custDataLst>
                  <p:tags r:id="rId62"/>
                </p:custDataLst>
              </p:nvPr>
            </p:nvSpPr>
            <p:spPr>
              <a:xfrm>
                <a:off x="10371784" y="5157665"/>
                <a:ext cx="218827" cy="126860"/>
              </a:xfrm>
              <a:custGeom>
                <a:avLst/>
                <a:gdLst>
                  <a:gd name="connsiteX0" fmla="*/ 138684 w 138690"/>
                  <a:gd name="connsiteY0" fmla="*/ 80403 h 80402"/>
                  <a:gd name="connsiteX1" fmla="*/ 0 w 138690"/>
                  <a:gd name="connsiteY1" fmla="*/ 80403 h 80402"/>
                  <a:gd name="connsiteX2" fmla="*/ 0 w 138690"/>
                  <a:gd name="connsiteY2" fmla="*/ 68878 h 80402"/>
                  <a:gd name="connsiteX3" fmla="*/ 14479 w 138690"/>
                  <a:gd name="connsiteY3" fmla="*/ 26396 h 80402"/>
                  <a:gd name="connsiteX4" fmla="*/ 20193 w 138690"/>
                  <a:gd name="connsiteY4" fmla="*/ 19919 h 80402"/>
                  <a:gd name="connsiteX5" fmla="*/ 60199 w 138690"/>
                  <a:gd name="connsiteY5" fmla="*/ 107 h 80402"/>
                  <a:gd name="connsiteX6" fmla="*/ 61341 w 138690"/>
                  <a:gd name="connsiteY6" fmla="*/ 107 h 80402"/>
                  <a:gd name="connsiteX7" fmla="*/ 66199 w 138690"/>
                  <a:gd name="connsiteY7" fmla="*/ 107 h 80402"/>
                  <a:gd name="connsiteX8" fmla="*/ 69533 w 138690"/>
                  <a:gd name="connsiteY8" fmla="*/ 107 h 80402"/>
                  <a:gd name="connsiteX9" fmla="*/ 74486 w 138690"/>
                  <a:gd name="connsiteY9" fmla="*/ 1060 h 80402"/>
                  <a:gd name="connsiteX10" fmla="*/ 77439 w 138690"/>
                  <a:gd name="connsiteY10" fmla="*/ 1726 h 80402"/>
                  <a:gd name="connsiteX11" fmla="*/ 81916 w 138690"/>
                  <a:gd name="connsiteY11" fmla="*/ 3060 h 80402"/>
                  <a:gd name="connsiteX12" fmla="*/ 85154 w 138690"/>
                  <a:gd name="connsiteY12" fmla="*/ 4203 h 80402"/>
                  <a:gd name="connsiteX13" fmla="*/ 88869 w 138690"/>
                  <a:gd name="connsiteY13" fmla="*/ 5632 h 80402"/>
                  <a:gd name="connsiteX14" fmla="*/ 92488 w 138690"/>
                  <a:gd name="connsiteY14" fmla="*/ 7251 h 80402"/>
                  <a:gd name="connsiteX15" fmla="*/ 96013 w 138690"/>
                  <a:gd name="connsiteY15" fmla="*/ 9061 h 80402"/>
                  <a:gd name="connsiteX16" fmla="*/ 99346 w 138690"/>
                  <a:gd name="connsiteY16" fmla="*/ 10871 h 80402"/>
                  <a:gd name="connsiteX17" fmla="*/ 110586 w 138690"/>
                  <a:gd name="connsiteY17" fmla="*/ 19157 h 80402"/>
                  <a:gd name="connsiteX18" fmla="*/ 114872 w 138690"/>
                  <a:gd name="connsiteY18" fmla="*/ 23063 h 80402"/>
                  <a:gd name="connsiteX19" fmla="*/ 116396 w 138690"/>
                  <a:gd name="connsiteY19" fmla="*/ 24682 h 80402"/>
                  <a:gd name="connsiteX20" fmla="*/ 120206 w 138690"/>
                  <a:gd name="connsiteY20" fmla="*/ 28873 h 80402"/>
                  <a:gd name="connsiteX21" fmla="*/ 121349 w 138690"/>
                  <a:gd name="connsiteY21" fmla="*/ 30301 h 80402"/>
                  <a:gd name="connsiteX22" fmla="*/ 124873 w 138690"/>
                  <a:gd name="connsiteY22" fmla="*/ 35159 h 80402"/>
                  <a:gd name="connsiteX23" fmla="*/ 126016 w 138690"/>
                  <a:gd name="connsiteY23" fmla="*/ 36874 h 80402"/>
                  <a:gd name="connsiteX24" fmla="*/ 128969 w 138690"/>
                  <a:gd name="connsiteY24" fmla="*/ 41922 h 80402"/>
                  <a:gd name="connsiteX25" fmla="*/ 129731 w 138690"/>
                  <a:gd name="connsiteY25" fmla="*/ 43541 h 80402"/>
                  <a:gd name="connsiteX26" fmla="*/ 132398 w 138690"/>
                  <a:gd name="connsiteY26" fmla="*/ 49066 h 80402"/>
                  <a:gd name="connsiteX27" fmla="*/ 135541 w 138690"/>
                  <a:gd name="connsiteY27" fmla="*/ 57924 h 80402"/>
                  <a:gd name="connsiteX28" fmla="*/ 137160 w 138690"/>
                  <a:gd name="connsiteY28" fmla="*/ 64401 h 80402"/>
                  <a:gd name="connsiteX29" fmla="*/ 137160 w 138690"/>
                  <a:gd name="connsiteY29" fmla="*/ 65734 h 80402"/>
                  <a:gd name="connsiteX30" fmla="*/ 138208 w 138690"/>
                  <a:gd name="connsiteY30" fmla="*/ 72497 h 80402"/>
                  <a:gd name="connsiteX31" fmla="*/ 138208 w 138690"/>
                  <a:gd name="connsiteY31" fmla="*/ 72497 h 80402"/>
                  <a:gd name="connsiteX32" fmla="*/ 138684 w 138690"/>
                  <a:gd name="connsiteY32" fmla="*/ 80403 h 8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8690" h="80402">
                    <a:moveTo>
                      <a:pt x="138684" y="80403"/>
                    </a:moveTo>
                    <a:lnTo>
                      <a:pt x="0" y="80403"/>
                    </a:lnTo>
                    <a:lnTo>
                      <a:pt x="0" y="68878"/>
                    </a:lnTo>
                    <a:cubicBezTo>
                      <a:pt x="-57" y="53495"/>
                      <a:pt x="5039" y="38541"/>
                      <a:pt x="14479" y="26396"/>
                    </a:cubicBezTo>
                    <a:cubicBezTo>
                      <a:pt x="16203" y="24091"/>
                      <a:pt x="18117" y="21920"/>
                      <a:pt x="20193" y="19919"/>
                    </a:cubicBezTo>
                    <a:cubicBezTo>
                      <a:pt x="30976" y="9089"/>
                      <a:pt x="45044" y="2117"/>
                      <a:pt x="60199" y="107"/>
                    </a:cubicBezTo>
                    <a:lnTo>
                      <a:pt x="61341" y="107"/>
                    </a:lnTo>
                    <a:cubicBezTo>
                      <a:pt x="62961" y="-36"/>
                      <a:pt x="64580" y="-36"/>
                      <a:pt x="66199" y="107"/>
                    </a:cubicBezTo>
                    <a:lnTo>
                      <a:pt x="69533" y="107"/>
                    </a:lnTo>
                    <a:cubicBezTo>
                      <a:pt x="71210" y="279"/>
                      <a:pt x="72867" y="593"/>
                      <a:pt x="74486" y="1060"/>
                    </a:cubicBezTo>
                    <a:lnTo>
                      <a:pt x="77439" y="1726"/>
                    </a:lnTo>
                    <a:cubicBezTo>
                      <a:pt x="78963" y="2069"/>
                      <a:pt x="80458" y="2517"/>
                      <a:pt x="81916" y="3060"/>
                    </a:cubicBezTo>
                    <a:cubicBezTo>
                      <a:pt x="83030" y="3346"/>
                      <a:pt x="84116" y="3727"/>
                      <a:pt x="85154" y="4203"/>
                    </a:cubicBezTo>
                    <a:cubicBezTo>
                      <a:pt x="86440" y="4556"/>
                      <a:pt x="87678" y="5032"/>
                      <a:pt x="88869" y="5632"/>
                    </a:cubicBezTo>
                    <a:lnTo>
                      <a:pt x="92488" y="7251"/>
                    </a:lnTo>
                    <a:cubicBezTo>
                      <a:pt x="93708" y="7756"/>
                      <a:pt x="94889" y="8365"/>
                      <a:pt x="96013" y="9061"/>
                    </a:cubicBezTo>
                    <a:lnTo>
                      <a:pt x="99346" y="10871"/>
                    </a:lnTo>
                    <a:cubicBezTo>
                      <a:pt x="103337" y="13280"/>
                      <a:pt x="107100" y="16062"/>
                      <a:pt x="110586" y="19157"/>
                    </a:cubicBezTo>
                    <a:cubicBezTo>
                      <a:pt x="112100" y="20357"/>
                      <a:pt x="113529" y="21662"/>
                      <a:pt x="114872" y="23063"/>
                    </a:cubicBezTo>
                    <a:lnTo>
                      <a:pt x="116396" y="24682"/>
                    </a:lnTo>
                    <a:cubicBezTo>
                      <a:pt x="117730" y="26015"/>
                      <a:pt x="118968" y="27444"/>
                      <a:pt x="120206" y="28873"/>
                    </a:cubicBezTo>
                    <a:cubicBezTo>
                      <a:pt x="120530" y="29387"/>
                      <a:pt x="120920" y="29873"/>
                      <a:pt x="121349" y="30301"/>
                    </a:cubicBezTo>
                    <a:cubicBezTo>
                      <a:pt x="122492" y="31825"/>
                      <a:pt x="123730" y="33445"/>
                      <a:pt x="124873" y="35159"/>
                    </a:cubicBezTo>
                    <a:cubicBezTo>
                      <a:pt x="125207" y="35759"/>
                      <a:pt x="125588" y="36331"/>
                      <a:pt x="126016" y="36874"/>
                    </a:cubicBezTo>
                    <a:lnTo>
                      <a:pt x="128969" y="41922"/>
                    </a:lnTo>
                    <a:cubicBezTo>
                      <a:pt x="129283" y="42436"/>
                      <a:pt x="129531" y="42979"/>
                      <a:pt x="129731" y="43541"/>
                    </a:cubicBezTo>
                    <a:cubicBezTo>
                      <a:pt x="130750" y="45313"/>
                      <a:pt x="131646" y="47161"/>
                      <a:pt x="132398" y="49066"/>
                    </a:cubicBezTo>
                    <a:cubicBezTo>
                      <a:pt x="133646" y="51942"/>
                      <a:pt x="134693" y="54904"/>
                      <a:pt x="135541" y="57924"/>
                    </a:cubicBezTo>
                    <a:cubicBezTo>
                      <a:pt x="136189" y="60058"/>
                      <a:pt x="136732" y="62220"/>
                      <a:pt x="137160" y="64401"/>
                    </a:cubicBezTo>
                    <a:cubicBezTo>
                      <a:pt x="137160" y="64401"/>
                      <a:pt x="137160" y="65354"/>
                      <a:pt x="137160" y="65734"/>
                    </a:cubicBezTo>
                    <a:cubicBezTo>
                      <a:pt x="137656" y="67963"/>
                      <a:pt x="138008" y="70221"/>
                      <a:pt x="138208" y="72497"/>
                    </a:cubicBezTo>
                    <a:lnTo>
                      <a:pt x="138208" y="72497"/>
                    </a:lnTo>
                    <a:cubicBezTo>
                      <a:pt x="138570" y="75117"/>
                      <a:pt x="138723" y="77755"/>
                      <a:pt x="138684" y="80403"/>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79" name="任意多边形: 形状 1278"/>
              <p:cNvSpPr/>
              <p:nvPr>
                <p:custDataLst>
                  <p:tags r:id="rId63"/>
                </p:custDataLst>
              </p:nvPr>
            </p:nvSpPr>
            <p:spPr>
              <a:xfrm>
                <a:off x="9062035" y="4768742"/>
                <a:ext cx="288851" cy="515785"/>
              </a:xfrm>
              <a:custGeom>
                <a:avLst/>
                <a:gdLst>
                  <a:gd name="connsiteX0" fmla="*/ 183071 w 183070"/>
                  <a:gd name="connsiteY0" fmla="*/ 326898 h 326898"/>
                  <a:gd name="connsiteX1" fmla="*/ 33719 w 183070"/>
                  <a:gd name="connsiteY1" fmla="*/ 326898 h 326898"/>
                  <a:gd name="connsiteX2" fmla="*/ 15145 w 183070"/>
                  <a:gd name="connsiteY2" fmla="*/ 292608 h 326898"/>
                  <a:gd name="connsiteX3" fmla="*/ 12763 w 183070"/>
                  <a:gd name="connsiteY3" fmla="*/ 287941 h 326898"/>
                  <a:gd name="connsiteX4" fmla="*/ 12763 w 183070"/>
                  <a:gd name="connsiteY4" fmla="*/ 287941 h 326898"/>
                  <a:gd name="connsiteX5" fmla="*/ 0 w 183070"/>
                  <a:gd name="connsiteY5" fmla="*/ 264128 h 326898"/>
                  <a:gd name="connsiteX6" fmla="*/ 0 w 183070"/>
                  <a:gd name="connsiteY6" fmla="*/ 0 h 326898"/>
                  <a:gd name="connsiteX7" fmla="*/ 126492 w 183070"/>
                  <a:gd name="connsiteY7" fmla="*/ 225266 h 326898"/>
                  <a:gd name="connsiteX8" fmla="*/ 153162 w 183070"/>
                  <a:gd name="connsiteY8" fmla="*/ 273653 h 3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70" h="326898">
                    <a:moveTo>
                      <a:pt x="183071" y="326898"/>
                    </a:moveTo>
                    <a:lnTo>
                      <a:pt x="33719" y="326898"/>
                    </a:lnTo>
                    <a:lnTo>
                      <a:pt x="15145" y="292608"/>
                    </a:lnTo>
                    <a:lnTo>
                      <a:pt x="12763" y="287941"/>
                    </a:lnTo>
                    <a:lnTo>
                      <a:pt x="12763" y="287941"/>
                    </a:lnTo>
                    <a:lnTo>
                      <a:pt x="0" y="264128"/>
                    </a:lnTo>
                    <a:lnTo>
                      <a:pt x="0" y="0"/>
                    </a:lnTo>
                    <a:lnTo>
                      <a:pt x="126492" y="225266"/>
                    </a:lnTo>
                    <a:lnTo>
                      <a:pt x="153162" y="273653"/>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1280" name="图形 13"/>
              <p:cNvGrpSpPr/>
              <p:nvPr/>
            </p:nvGrpSpPr>
            <p:grpSpPr>
              <a:xfrm>
                <a:off x="9250460" y="4108577"/>
                <a:ext cx="1488776" cy="1178052"/>
                <a:chOff x="2906374" y="5520532"/>
                <a:chExt cx="943568" cy="746635"/>
              </a:xfrm>
            </p:grpSpPr>
            <p:sp>
              <p:nvSpPr>
                <p:cNvPr id="1281" name="任意多边形: 形状 1280"/>
                <p:cNvSpPr/>
                <p:nvPr>
                  <p:custDataLst>
                    <p:tags r:id="rId64"/>
                  </p:custDataLst>
                </p:nvPr>
              </p:nvSpPr>
              <p:spPr>
                <a:xfrm>
                  <a:off x="3363977" y="5982847"/>
                  <a:ext cx="485965" cy="284321"/>
                </a:xfrm>
                <a:custGeom>
                  <a:avLst/>
                  <a:gdLst>
                    <a:gd name="connsiteX0" fmla="*/ 485966 w 485965"/>
                    <a:gd name="connsiteY0" fmla="*/ 282988 h 284321"/>
                    <a:gd name="connsiteX1" fmla="*/ 391859 w 485965"/>
                    <a:gd name="connsiteY1" fmla="*/ 282988 h 284321"/>
                    <a:gd name="connsiteX2" fmla="*/ 391859 w 485965"/>
                    <a:gd name="connsiteY2" fmla="*/ 284321 h 284321"/>
                    <a:gd name="connsiteX3" fmla="*/ 391859 w 485965"/>
                    <a:gd name="connsiteY3" fmla="*/ 282988 h 284321"/>
                    <a:gd name="connsiteX4" fmla="*/ 387668 w 485965"/>
                    <a:gd name="connsiteY4" fmla="*/ 282988 h 284321"/>
                    <a:gd name="connsiteX5" fmla="*/ 376142 w 485965"/>
                    <a:gd name="connsiteY5" fmla="*/ 262985 h 284321"/>
                    <a:gd name="connsiteX6" fmla="*/ 374809 w 485965"/>
                    <a:gd name="connsiteY6" fmla="*/ 237458 h 284321"/>
                    <a:gd name="connsiteX7" fmla="*/ 267843 w 485965"/>
                    <a:gd name="connsiteY7" fmla="*/ 228981 h 284321"/>
                    <a:gd name="connsiteX8" fmla="*/ 127921 w 485965"/>
                    <a:gd name="connsiteY8" fmla="*/ 215932 h 284321"/>
                    <a:gd name="connsiteX9" fmla="*/ 108109 w 485965"/>
                    <a:gd name="connsiteY9" fmla="*/ 202597 h 284321"/>
                    <a:gd name="connsiteX10" fmla="*/ 45149 w 485965"/>
                    <a:gd name="connsiteY10" fmla="*/ 138970 h 284321"/>
                    <a:gd name="connsiteX11" fmla="*/ 38005 w 485965"/>
                    <a:gd name="connsiteY11" fmla="*/ 131159 h 284321"/>
                    <a:gd name="connsiteX12" fmla="*/ 32766 w 485965"/>
                    <a:gd name="connsiteY12" fmla="*/ 125444 h 284321"/>
                    <a:gd name="connsiteX13" fmla="*/ 27718 w 485965"/>
                    <a:gd name="connsiteY13" fmla="*/ 119824 h 284321"/>
                    <a:gd name="connsiteX14" fmla="*/ 10763 w 485965"/>
                    <a:gd name="connsiteY14" fmla="*/ 100774 h 284321"/>
                    <a:gd name="connsiteX15" fmla="*/ 0 w 485965"/>
                    <a:gd name="connsiteY15" fmla="*/ 88678 h 284321"/>
                    <a:gd name="connsiteX16" fmla="*/ 8001 w 485965"/>
                    <a:gd name="connsiteY16" fmla="*/ 73723 h 284321"/>
                    <a:gd name="connsiteX17" fmla="*/ 8001 w 485965"/>
                    <a:gd name="connsiteY17" fmla="*/ 73723 h 284321"/>
                    <a:gd name="connsiteX18" fmla="*/ 19908 w 485965"/>
                    <a:gd name="connsiteY18" fmla="*/ 51625 h 284321"/>
                    <a:gd name="connsiteX19" fmla="*/ 44577 w 485965"/>
                    <a:gd name="connsiteY19" fmla="*/ 5524 h 284321"/>
                    <a:gd name="connsiteX20" fmla="*/ 47530 w 485965"/>
                    <a:gd name="connsiteY20" fmla="*/ 0 h 284321"/>
                    <a:gd name="connsiteX21" fmla="*/ 51626 w 485965"/>
                    <a:gd name="connsiteY21" fmla="*/ 5810 h 284321"/>
                    <a:gd name="connsiteX22" fmla="*/ 51626 w 485965"/>
                    <a:gd name="connsiteY22" fmla="*/ 5810 h 284321"/>
                    <a:gd name="connsiteX23" fmla="*/ 92869 w 485965"/>
                    <a:gd name="connsiteY23" fmla="*/ 64389 h 284321"/>
                    <a:gd name="connsiteX24" fmla="*/ 98489 w 485965"/>
                    <a:gd name="connsiteY24" fmla="*/ 72390 h 284321"/>
                    <a:gd name="connsiteX25" fmla="*/ 111538 w 485965"/>
                    <a:gd name="connsiteY25" fmla="*/ 91440 h 284321"/>
                    <a:gd name="connsiteX26" fmla="*/ 144780 w 485965"/>
                    <a:gd name="connsiteY26" fmla="*/ 139827 h 284321"/>
                    <a:gd name="connsiteX27" fmla="*/ 376142 w 485965"/>
                    <a:gd name="connsiteY27" fmla="*/ 200311 h 284321"/>
                    <a:gd name="connsiteX28" fmla="*/ 445865 w 485965"/>
                    <a:gd name="connsiteY28" fmla="*/ 221742 h 284321"/>
                    <a:gd name="connsiteX29" fmla="*/ 451485 w 485965"/>
                    <a:gd name="connsiteY29" fmla="*/ 227457 h 284321"/>
                    <a:gd name="connsiteX30" fmla="*/ 466535 w 485965"/>
                    <a:gd name="connsiteY30" fmla="*/ 247650 h 284321"/>
                    <a:gd name="connsiteX31" fmla="*/ 477012 w 485965"/>
                    <a:gd name="connsiteY31" fmla="*/ 265176 h 284321"/>
                    <a:gd name="connsiteX32" fmla="*/ 485966 w 485965"/>
                    <a:gd name="connsiteY32" fmla="*/ 282988 h 28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5965" h="284321">
                      <a:moveTo>
                        <a:pt x="485966" y="282988"/>
                      </a:moveTo>
                      <a:lnTo>
                        <a:pt x="391859" y="282988"/>
                      </a:lnTo>
                      <a:lnTo>
                        <a:pt x="391859" y="284321"/>
                      </a:lnTo>
                      <a:cubicBezTo>
                        <a:pt x="391906" y="283874"/>
                        <a:pt x="391906" y="283435"/>
                        <a:pt x="391859" y="282988"/>
                      </a:cubicBezTo>
                      <a:lnTo>
                        <a:pt x="387668" y="282988"/>
                      </a:lnTo>
                      <a:cubicBezTo>
                        <a:pt x="382562" y="277139"/>
                        <a:pt x="378638" y="270338"/>
                        <a:pt x="376142" y="262985"/>
                      </a:cubicBezTo>
                      <a:cubicBezTo>
                        <a:pt x="376142" y="254794"/>
                        <a:pt x="374809" y="237458"/>
                        <a:pt x="374809" y="237458"/>
                      </a:cubicBezTo>
                      <a:lnTo>
                        <a:pt x="267843" y="228981"/>
                      </a:lnTo>
                      <a:cubicBezTo>
                        <a:pt x="206407" y="223933"/>
                        <a:pt x="139065" y="218122"/>
                        <a:pt x="127921" y="215932"/>
                      </a:cubicBezTo>
                      <a:cubicBezTo>
                        <a:pt x="120482" y="212874"/>
                        <a:pt x="113738" y="208340"/>
                        <a:pt x="108109" y="202597"/>
                      </a:cubicBezTo>
                      <a:cubicBezTo>
                        <a:pt x="90583" y="187452"/>
                        <a:pt x="66294" y="161925"/>
                        <a:pt x="45149" y="138970"/>
                      </a:cubicBezTo>
                      <a:lnTo>
                        <a:pt x="38005" y="131159"/>
                      </a:lnTo>
                      <a:lnTo>
                        <a:pt x="32766" y="125444"/>
                      </a:lnTo>
                      <a:lnTo>
                        <a:pt x="27718" y="119824"/>
                      </a:lnTo>
                      <a:cubicBezTo>
                        <a:pt x="21146" y="112395"/>
                        <a:pt x="15240" y="105823"/>
                        <a:pt x="10763" y="100774"/>
                      </a:cubicBezTo>
                      <a:lnTo>
                        <a:pt x="0" y="88678"/>
                      </a:lnTo>
                      <a:lnTo>
                        <a:pt x="8001" y="73723"/>
                      </a:lnTo>
                      <a:lnTo>
                        <a:pt x="8001" y="73723"/>
                      </a:lnTo>
                      <a:lnTo>
                        <a:pt x="19908" y="51625"/>
                      </a:lnTo>
                      <a:lnTo>
                        <a:pt x="44577" y="5524"/>
                      </a:lnTo>
                      <a:lnTo>
                        <a:pt x="47530" y="0"/>
                      </a:lnTo>
                      <a:lnTo>
                        <a:pt x="51626" y="5810"/>
                      </a:lnTo>
                      <a:lnTo>
                        <a:pt x="51626" y="5810"/>
                      </a:lnTo>
                      <a:cubicBezTo>
                        <a:pt x="59150" y="16383"/>
                        <a:pt x="75724" y="39910"/>
                        <a:pt x="92869" y="64389"/>
                      </a:cubicBezTo>
                      <a:lnTo>
                        <a:pt x="98489" y="72390"/>
                      </a:lnTo>
                      <a:lnTo>
                        <a:pt x="111538" y="91440"/>
                      </a:lnTo>
                      <a:cubicBezTo>
                        <a:pt x="127635" y="114300"/>
                        <a:pt x="141161" y="134017"/>
                        <a:pt x="144780" y="139827"/>
                      </a:cubicBezTo>
                      <a:cubicBezTo>
                        <a:pt x="154877" y="156020"/>
                        <a:pt x="376142" y="200311"/>
                        <a:pt x="376142" y="200311"/>
                      </a:cubicBezTo>
                      <a:cubicBezTo>
                        <a:pt x="376142" y="200311"/>
                        <a:pt x="425768" y="204216"/>
                        <a:pt x="445865" y="221742"/>
                      </a:cubicBezTo>
                      <a:cubicBezTo>
                        <a:pt x="447875" y="223504"/>
                        <a:pt x="449761" y="225419"/>
                        <a:pt x="451485" y="227457"/>
                      </a:cubicBezTo>
                      <a:cubicBezTo>
                        <a:pt x="457019" y="233782"/>
                        <a:pt x="462048" y="240535"/>
                        <a:pt x="466535" y="247650"/>
                      </a:cubicBezTo>
                      <a:cubicBezTo>
                        <a:pt x="470154" y="253270"/>
                        <a:pt x="473774" y="259271"/>
                        <a:pt x="477012" y="265176"/>
                      </a:cubicBezTo>
                      <a:cubicBezTo>
                        <a:pt x="480251" y="271081"/>
                        <a:pt x="483394" y="277368"/>
                        <a:pt x="485966" y="282988"/>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2" name="任意多边形: 形状 1281"/>
                <p:cNvSpPr/>
                <p:nvPr>
                  <p:custDataLst>
                    <p:tags r:id="rId65"/>
                  </p:custDataLst>
                </p:nvPr>
              </p:nvSpPr>
              <p:spPr>
                <a:xfrm>
                  <a:off x="3356262" y="5899312"/>
                  <a:ext cx="127825" cy="223742"/>
                </a:xfrm>
                <a:custGeom>
                  <a:avLst/>
                  <a:gdLst>
                    <a:gd name="connsiteX0" fmla="*/ 0 w 127825"/>
                    <a:gd name="connsiteY0" fmla="*/ 0 h 223742"/>
                    <a:gd name="connsiteX1" fmla="*/ 127826 w 127825"/>
                    <a:gd name="connsiteY1" fmla="*/ 138017 h 223742"/>
                    <a:gd name="connsiteX2" fmla="*/ 22003 w 127825"/>
                    <a:gd name="connsiteY2" fmla="*/ 223742 h 223742"/>
                  </a:gdLst>
                  <a:ahLst/>
                  <a:cxnLst>
                    <a:cxn ang="0">
                      <a:pos x="connsiteX0" y="connsiteY0"/>
                    </a:cxn>
                    <a:cxn ang="0">
                      <a:pos x="connsiteX1" y="connsiteY1"/>
                    </a:cxn>
                    <a:cxn ang="0">
                      <a:pos x="connsiteX2" y="connsiteY2"/>
                    </a:cxn>
                  </a:cxnLst>
                  <a:rect l="l" t="t" r="r" b="b"/>
                  <a:pathLst>
                    <a:path w="127825" h="223742">
                      <a:moveTo>
                        <a:pt x="0" y="0"/>
                      </a:moveTo>
                      <a:cubicBezTo>
                        <a:pt x="58198" y="14097"/>
                        <a:pt x="127826" y="138017"/>
                        <a:pt x="127826" y="138017"/>
                      </a:cubicBezTo>
                      <a:lnTo>
                        <a:pt x="22003" y="223742"/>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3" name="任意多边形: 形状 1282"/>
                <p:cNvSpPr/>
                <p:nvPr>
                  <p:custDataLst>
                    <p:tags r:id="rId66"/>
                  </p:custDataLst>
                </p:nvPr>
              </p:nvSpPr>
              <p:spPr>
                <a:xfrm>
                  <a:off x="3356262" y="5899312"/>
                  <a:ext cx="127825" cy="223742"/>
                </a:xfrm>
                <a:custGeom>
                  <a:avLst/>
                  <a:gdLst>
                    <a:gd name="connsiteX0" fmla="*/ 0 w 127825"/>
                    <a:gd name="connsiteY0" fmla="*/ 0 h 223742"/>
                    <a:gd name="connsiteX1" fmla="*/ 127826 w 127825"/>
                    <a:gd name="connsiteY1" fmla="*/ 138017 h 223742"/>
                    <a:gd name="connsiteX2" fmla="*/ 22003 w 127825"/>
                    <a:gd name="connsiteY2" fmla="*/ 223742 h 223742"/>
                  </a:gdLst>
                  <a:ahLst/>
                  <a:cxnLst>
                    <a:cxn ang="0">
                      <a:pos x="connsiteX0" y="connsiteY0"/>
                    </a:cxn>
                    <a:cxn ang="0">
                      <a:pos x="connsiteX1" y="connsiteY1"/>
                    </a:cxn>
                    <a:cxn ang="0">
                      <a:pos x="connsiteX2" y="connsiteY2"/>
                    </a:cxn>
                  </a:cxnLst>
                  <a:rect l="l" t="t" r="r" b="b"/>
                  <a:pathLst>
                    <a:path w="127825" h="223742">
                      <a:moveTo>
                        <a:pt x="0" y="0"/>
                      </a:moveTo>
                      <a:cubicBezTo>
                        <a:pt x="58198" y="14097"/>
                        <a:pt x="127826" y="138017"/>
                        <a:pt x="127826" y="138017"/>
                      </a:cubicBezTo>
                      <a:lnTo>
                        <a:pt x="22003" y="223742"/>
                      </a:ln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4" name="任意多边形: 形状 1283"/>
                <p:cNvSpPr/>
                <p:nvPr>
                  <p:custDataLst>
                    <p:tags r:id="rId67"/>
                  </p:custDataLst>
                </p:nvPr>
              </p:nvSpPr>
              <p:spPr>
                <a:xfrm>
                  <a:off x="3377407" y="6023614"/>
                  <a:ext cx="123539" cy="113918"/>
                </a:xfrm>
                <a:custGeom>
                  <a:avLst/>
                  <a:gdLst>
                    <a:gd name="connsiteX0" fmla="*/ 0 w 123539"/>
                    <a:gd name="connsiteY0" fmla="*/ 90964 h 113918"/>
                    <a:gd name="connsiteX1" fmla="*/ 106680 w 123539"/>
                    <a:gd name="connsiteY1" fmla="*/ 0 h 113918"/>
                    <a:gd name="connsiteX2" fmla="*/ 123539 w 123539"/>
                    <a:gd name="connsiteY2" fmla="*/ 31718 h 113918"/>
                    <a:gd name="connsiteX3" fmla="*/ 9811 w 123539"/>
                    <a:gd name="connsiteY3" fmla="*/ 113919 h 113918"/>
                    <a:gd name="connsiteX4" fmla="*/ 0 w 123539"/>
                    <a:gd name="connsiteY4" fmla="*/ 90964 h 11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39" h="113918">
                      <a:moveTo>
                        <a:pt x="0" y="90964"/>
                      </a:moveTo>
                      <a:lnTo>
                        <a:pt x="106680" y="0"/>
                      </a:lnTo>
                      <a:lnTo>
                        <a:pt x="123539" y="31718"/>
                      </a:lnTo>
                      <a:lnTo>
                        <a:pt x="9811" y="113919"/>
                      </a:lnTo>
                      <a:lnTo>
                        <a:pt x="0" y="90964"/>
                      </a:lnTo>
                      <a:close/>
                    </a:path>
                  </a:pathLst>
                </a:custGeom>
                <a:solidFill>
                  <a:srgbClr val="000000"/>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5" name="任意多边形: 形状 1284"/>
                <p:cNvSpPr/>
                <p:nvPr>
                  <p:custDataLst>
                    <p:tags r:id="rId68"/>
                  </p:custDataLst>
                </p:nvPr>
              </p:nvSpPr>
              <p:spPr>
                <a:xfrm>
                  <a:off x="2988649" y="5850095"/>
                  <a:ext cx="257223" cy="105287"/>
                </a:xfrm>
                <a:custGeom>
                  <a:avLst/>
                  <a:gdLst>
                    <a:gd name="connsiteX0" fmla="*/ 256171 w 257223"/>
                    <a:gd name="connsiteY0" fmla="*/ 42168 h 105287"/>
                    <a:gd name="connsiteX1" fmla="*/ 95198 w 257223"/>
                    <a:gd name="connsiteY1" fmla="*/ 5592 h 105287"/>
                    <a:gd name="connsiteX2" fmla="*/ 33191 w 257223"/>
                    <a:gd name="connsiteY2" fmla="*/ 97414 h 105287"/>
                    <a:gd name="connsiteX3" fmla="*/ 222071 w 257223"/>
                    <a:gd name="connsiteY3" fmla="*/ 97414 h 105287"/>
                    <a:gd name="connsiteX4" fmla="*/ 256171 w 257223"/>
                    <a:gd name="connsiteY4" fmla="*/ 42168 h 10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23" h="105287">
                      <a:moveTo>
                        <a:pt x="256171" y="42168"/>
                      </a:moveTo>
                      <a:cubicBezTo>
                        <a:pt x="256171" y="42168"/>
                        <a:pt x="223119" y="-18315"/>
                        <a:pt x="95198" y="5592"/>
                      </a:cubicBezTo>
                      <a:cubicBezTo>
                        <a:pt x="-32723" y="29500"/>
                        <a:pt x="-7958" y="79697"/>
                        <a:pt x="33191" y="97414"/>
                      </a:cubicBezTo>
                      <a:cubicBezTo>
                        <a:pt x="74339" y="115130"/>
                        <a:pt x="222071" y="97414"/>
                        <a:pt x="222071" y="97414"/>
                      </a:cubicBezTo>
                      <a:cubicBezTo>
                        <a:pt x="222071" y="97414"/>
                        <a:pt x="264362" y="64648"/>
                        <a:pt x="256171" y="4216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6" name="任意多边形: 形状 1285"/>
                <p:cNvSpPr/>
                <p:nvPr>
                  <p:custDataLst>
                    <p:tags r:id="rId69"/>
                  </p:custDataLst>
                </p:nvPr>
              </p:nvSpPr>
              <p:spPr>
                <a:xfrm>
                  <a:off x="2988649" y="5850095"/>
                  <a:ext cx="257223" cy="105287"/>
                </a:xfrm>
                <a:custGeom>
                  <a:avLst/>
                  <a:gdLst>
                    <a:gd name="connsiteX0" fmla="*/ 256171 w 257223"/>
                    <a:gd name="connsiteY0" fmla="*/ 42168 h 105287"/>
                    <a:gd name="connsiteX1" fmla="*/ 95198 w 257223"/>
                    <a:gd name="connsiteY1" fmla="*/ 5592 h 105287"/>
                    <a:gd name="connsiteX2" fmla="*/ 33191 w 257223"/>
                    <a:gd name="connsiteY2" fmla="*/ 97414 h 105287"/>
                    <a:gd name="connsiteX3" fmla="*/ 222071 w 257223"/>
                    <a:gd name="connsiteY3" fmla="*/ 97414 h 105287"/>
                    <a:gd name="connsiteX4" fmla="*/ 256171 w 257223"/>
                    <a:gd name="connsiteY4" fmla="*/ 42168 h 10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23" h="105287">
                      <a:moveTo>
                        <a:pt x="256171" y="42168"/>
                      </a:moveTo>
                      <a:cubicBezTo>
                        <a:pt x="256171" y="42168"/>
                        <a:pt x="223119" y="-18315"/>
                        <a:pt x="95198" y="5592"/>
                      </a:cubicBezTo>
                      <a:cubicBezTo>
                        <a:pt x="-32723" y="29500"/>
                        <a:pt x="-7958" y="79697"/>
                        <a:pt x="33191" y="97414"/>
                      </a:cubicBezTo>
                      <a:cubicBezTo>
                        <a:pt x="74339" y="115130"/>
                        <a:pt x="222071" y="97414"/>
                        <a:pt x="222071" y="97414"/>
                      </a:cubicBezTo>
                      <a:cubicBezTo>
                        <a:pt x="222071" y="97414"/>
                        <a:pt x="264362" y="64648"/>
                        <a:pt x="256171" y="42168"/>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7" name="任意多边形: 形状 1286"/>
                <p:cNvSpPr/>
                <p:nvPr>
                  <p:custDataLst>
                    <p:tags r:id="rId70"/>
                  </p:custDataLst>
                </p:nvPr>
              </p:nvSpPr>
              <p:spPr>
                <a:xfrm>
                  <a:off x="2906374" y="5882929"/>
                  <a:ext cx="536755" cy="382904"/>
                </a:xfrm>
                <a:custGeom>
                  <a:avLst/>
                  <a:gdLst>
                    <a:gd name="connsiteX0" fmla="*/ 536755 w 536755"/>
                    <a:gd name="connsiteY0" fmla="*/ 382905 h 382904"/>
                    <a:gd name="connsiteX1" fmla="*/ 28120 w 536755"/>
                    <a:gd name="connsiteY1" fmla="*/ 382905 h 382904"/>
                    <a:gd name="connsiteX2" fmla="*/ 15262 w 536755"/>
                    <a:gd name="connsiteY2" fmla="*/ 329374 h 382904"/>
                    <a:gd name="connsiteX3" fmla="*/ 6784 w 536755"/>
                    <a:gd name="connsiteY3" fmla="*/ 281273 h 382904"/>
                    <a:gd name="connsiteX4" fmla="*/ 32216 w 536755"/>
                    <a:gd name="connsiteY4" fmla="*/ 68199 h 382904"/>
                    <a:gd name="connsiteX5" fmla="*/ 72698 w 536755"/>
                    <a:gd name="connsiteY5" fmla="*/ 37433 h 382904"/>
                    <a:gd name="connsiteX6" fmla="*/ 83270 w 536755"/>
                    <a:gd name="connsiteY6" fmla="*/ 33718 h 382904"/>
                    <a:gd name="connsiteX7" fmla="*/ 172424 w 536755"/>
                    <a:gd name="connsiteY7" fmla="*/ 10382 h 382904"/>
                    <a:gd name="connsiteX8" fmla="*/ 210048 w 536755"/>
                    <a:gd name="connsiteY8" fmla="*/ 4858 h 382904"/>
                    <a:gd name="connsiteX9" fmla="*/ 264531 w 536755"/>
                    <a:gd name="connsiteY9" fmla="*/ 571 h 382904"/>
                    <a:gd name="connsiteX10" fmla="*/ 286438 w 536755"/>
                    <a:gd name="connsiteY10" fmla="*/ 0 h 382904"/>
                    <a:gd name="connsiteX11" fmla="*/ 302345 w 536755"/>
                    <a:gd name="connsiteY11" fmla="*/ 0 h 382904"/>
                    <a:gd name="connsiteX12" fmla="*/ 331682 w 536755"/>
                    <a:gd name="connsiteY12" fmla="*/ 952 h 382904"/>
                    <a:gd name="connsiteX13" fmla="*/ 360257 w 536755"/>
                    <a:gd name="connsiteY13" fmla="*/ 2762 h 382904"/>
                    <a:gd name="connsiteX14" fmla="*/ 360257 w 536755"/>
                    <a:gd name="connsiteY14" fmla="*/ 2762 h 382904"/>
                    <a:gd name="connsiteX15" fmla="*/ 449221 w 536755"/>
                    <a:gd name="connsiteY15" fmla="*/ 16192 h 382904"/>
                    <a:gd name="connsiteX16" fmla="*/ 449221 w 536755"/>
                    <a:gd name="connsiteY16" fmla="*/ 16859 h 382904"/>
                    <a:gd name="connsiteX17" fmla="*/ 476558 w 536755"/>
                    <a:gd name="connsiteY17" fmla="*/ 151162 h 382904"/>
                    <a:gd name="connsiteX18" fmla="*/ 490654 w 536755"/>
                    <a:gd name="connsiteY18" fmla="*/ 214122 h 382904"/>
                    <a:gd name="connsiteX19" fmla="*/ 492750 w 536755"/>
                    <a:gd name="connsiteY19" fmla="*/ 222599 h 382904"/>
                    <a:gd name="connsiteX20" fmla="*/ 494655 w 536755"/>
                    <a:gd name="connsiteY20" fmla="*/ 230981 h 382904"/>
                    <a:gd name="connsiteX21" fmla="*/ 497322 w 536755"/>
                    <a:gd name="connsiteY21" fmla="*/ 242125 h 382904"/>
                    <a:gd name="connsiteX22" fmla="*/ 512371 w 536755"/>
                    <a:gd name="connsiteY22" fmla="*/ 302419 h 382904"/>
                    <a:gd name="connsiteX23" fmla="*/ 529231 w 536755"/>
                    <a:gd name="connsiteY23" fmla="*/ 362902 h 382904"/>
                    <a:gd name="connsiteX24" fmla="*/ 536755 w 536755"/>
                    <a:gd name="connsiteY24" fmla="*/ 382905 h 38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55" h="382904">
                      <a:moveTo>
                        <a:pt x="536755" y="382905"/>
                      </a:moveTo>
                      <a:lnTo>
                        <a:pt x="28120" y="382905"/>
                      </a:lnTo>
                      <a:cubicBezTo>
                        <a:pt x="23358" y="364903"/>
                        <a:pt x="19072" y="346996"/>
                        <a:pt x="15262" y="329374"/>
                      </a:cubicBezTo>
                      <a:cubicBezTo>
                        <a:pt x="11452" y="311753"/>
                        <a:pt x="8975" y="297084"/>
                        <a:pt x="6784" y="281273"/>
                      </a:cubicBezTo>
                      <a:cubicBezTo>
                        <a:pt x="-6550" y="191357"/>
                        <a:pt x="-1312" y="112204"/>
                        <a:pt x="32216" y="68199"/>
                      </a:cubicBezTo>
                      <a:cubicBezTo>
                        <a:pt x="42456" y="54245"/>
                        <a:pt x="56515" y="43558"/>
                        <a:pt x="72698" y="37433"/>
                      </a:cubicBezTo>
                      <a:cubicBezTo>
                        <a:pt x="76222" y="36195"/>
                        <a:pt x="79651" y="34861"/>
                        <a:pt x="83270" y="33718"/>
                      </a:cubicBezTo>
                      <a:cubicBezTo>
                        <a:pt x="112302" y="23536"/>
                        <a:pt x="142125" y="15735"/>
                        <a:pt x="172424" y="10382"/>
                      </a:cubicBezTo>
                      <a:cubicBezTo>
                        <a:pt x="185188" y="8096"/>
                        <a:pt x="197761" y="6286"/>
                        <a:pt x="210048" y="4858"/>
                      </a:cubicBezTo>
                      <a:cubicBezTo>
                        <a:pt x="229098" y="2572"/>
                        <a:pt x="247005" y="1238"/>
                        <a:pt x="264531" y="571"/>
                      </a:cubicBezTo>
                      <a:cubicBezTo>
                        <a:pt x="271960" y="571"/>
                        <a:pt x="279390" y="0"/>
                        <a:pt x="286438" y="0"/>
                      </a:cubicBezTo>
                      <a:lnTo>
                        <a:pt x="302345" y="0"/>
                      </a:lnTo>
                      <a:cubicBezTo>
                        <a:pt x="312537" y="0"/>
                        <a:pt x="322252" y="476"/>
                        <a:pt x="331682" y="952"/>
                      </a:cubicBezTo>
                      <a:cubicBezTo>
                        <a:pt x="341112" y="1429"/>
                        <a:pt x="351399" y="2095"/>
                        <a:pt x="360257" y="2762"/>
                      </a:cubicBezTo>
                      <a:lnTo>
                        <a:pt x="360257" y="2762"/>
                      </a:lnTo>
                      <a:cubicBezTo>
                        <a:pt x="390204" y="5058"/>
                        <a:pt x="419931" y="9553"/>
                        <a:pt x="449221" y="16192"/>
                      </a:cubicBezTo>
                      <a:cubicBezTo>
                        <a:pt x="449202" y="16411"/>
                        <a:pt x="449202" y="16640"/>
                        <a:pt x="449221" y="16859"/>
                      </a:cubicBezTo>
                      <a:cubicBezTo>
                        <a:pt x="450459" y="23336"/>
                        <a:pt x="461317" y="80200"/>
                        <a:pt x="476558" y="151162"/>
                      </a:cubicBezTo>
                      <a:cubicBezTo>
                        <a:pt x="480939" y="171355"/>
                        <a:pt x="486083" y="192595"/>
                        <a:pt x="490654" y="214122"/>
                      </a:cubicBezTo>
                      <a:cubicBezTo>
                        <a:pt x="491321" y="216979"/>
                        <a:pt x="491988" y="219742"/>
                        <a:pt x="492750" y="222599"/>
                      </a:cubicBezTo>
                      <a:cubicBezTo>
                        <a:pt x="493512" y="225457"/>
                        <a:pt x="493893" y="228219"/>
                        <a:pt x="494655" y="230981"/>
                      </a:cubicBezTo>
                      <a:cubicBezTo>
                        <a:pt x="495417" y="233743"/>
                        <a:pt x="496369" y="238411"/>
                        <a:pt x="497322" y="242125"/>
                      </a:cubicBezTo>
                      <a:cubicBezTo>
                        <a:pt x="502084" y="262509"/>
                        <a:pt x="506847" y="282797"/>
                        <a:pt x="512371" y="302419"/>
                      </a:cubicBezTo>
                      <a:cubicBezTo>
                        <a:pt x="517896" y="323755"/>
                        <a:pt x="523516" y="344138"/>
                        <a:pt x="529231" y="362902"/>
                      </a:cubicBezTo>
                      <a:cubicBezTo>
                        <a:pt x="531898" y="369760"/>
                        <a:pt x="534279" y="376428"/>
                        <a:pt x="536755" y="38290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8" name="任意多边形: 形状 1287"/>
                <p:cNvSpPr/>
                <p:nvPr>
                  <p:custDataLst>
                    <p:tags r:id="rId71"/>
                  </p:custDataLst>
                </p:nvPr>
              </p:nvSpPr>
              <p:spPr>
                <a:xfrm>
                  <a:off x="3060511" y="5731577"/>
                  <a:ext cx="175426" cy="220702"/>
                </a:xfrm>
                <a:custGeom>
                  <a:avLst/>
                  <a:gdLst>
                    <a:gd name="connsiteX0" fmla="*/ 131731 w 175426"/>
                    <a:gd name="connsiteY0" fmla="*/ 219551 h 220702"/>
                    <a:gd name="connsiteX1" fmla="*/ 7144 w 175426"/>
                    <a:gd name="connsiteY1" fmla="*/ 183928 h 220702"/>
                    <a:gd name="connsiteX2" fmla="*/ 0 w 175426"/>
                    <a:gd name="connsiteY2" fmla="*/ 0 h 220702"/>
                    <a:gd name="connsiteX3" fmla="*/ 15145 w 175426"/>
                    <a:gd name="connsiteY3" fmla="*/ 9525 h 220702"/>
                    <a:gd name="connsiteX4" fmla="*/ 15145 w 175426"/>
                    <a:gd name="connsiteY4" fmla="*/ 9525 h 220702"/>
                    <a:gd name="connsiteX5" fmla="*/ 110395 w 175426"/>
                    <a:gd name="connsiteY5" fmla="*/ 71628 h 220702"/>
                    <a:gd name="connsiteX6" fmla="*/ 113252 w 175426"/>
                    <a:gd name="connsiteY6" fmla="*/ 124968 h 220702"/>
                    <a:gd name="connsiteX7" fmla="*/ 169164 w 175426"/>
                    <a:gd name="connsiteY7" fmla="*/ 163068 h 220702"/>
                    <a:gd name="connsiteX8" fmla="*/ 131731 w 175426"/>
                    <a:gd name="connsiteY8" fmla="*/ 219551 h 22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26" h="220702">
                      <a:moveTo>
                        <a:pt x="131731" y="219551"/>
                      </a:moveTo>
                      <a:cubicBezTo>
                        <a:pt x="87106" y="224800"/>
                        <a:pt x="42243" y="211969"/>
                        <a:pt x="7144" y="183928"/>
                      </a:cubicBezTo>
                      <a:cubicBezTo>
                        <a:pt x="39053" y="144685"/>
                        <a:pt x="16669" y="50578"/>
                        <a:pt x="0" y="0"/>
                      </a:cubicBezTo>
                      <a:lnTo>
                        <a:pt x="15145" y="9525"/>
                      </a:lnTo>
                      <a:lnTo>
                        <a:pt x="15145" y="9525"/>
                      </a:lnTo>
                      <a:lnTo>
                        <a:pt x="110395" y="71628"/>
                      </a:lnTo>
                      <a:cubicBezTo>
                        <a:pt x="107452" y="89402"/>
                        <a:pt x="108433" y="107604"/>
                        <a:pt x="113252" y="124968"/>
                      </a:cubicBezTo>
                      <a:cubicBezTo>
                        <a:pt x="120205" y="144589"/>
                        <a:pt x="136207" y="159448"/>
                        <a:pt x="169164" y="163068"/>
                      </a:cubicBezTo>
                      <a:cubicBezTo>
                        <a:pt x="168688" y="163449"/>
                        <a:pt x="198596" y="212598"/>
                        <a:pt x="131731" y="219551"/>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89" name="任意多边形: 形状 1288"/>
                <p:cNvSpPr/>
                <p:nvPr>
                  <p:custDataLst>
                    <p:tags r:id="rId72"/>
                  </p:custDataLst>
                </p:nvPr>
              </p:nvSpPr>
              <p:spPr>
                <a:xfrm>
                  <a:off x="3075048" y="5741578"/>
                  <a:ext cx="98238" cy="115443"/>
                </a:xfrm>
                <a:custGeom>
                  <a:avLst/>
                  <a:gdLst>
                    <a:gd name="connsiteX0" fmla="*/ 98239 w 98238"/>
                    <a:gd name="connsiteY0" fmla="*/ 115443 h 115443"/>
                    <a:gd name="connsiteX1" fmla="*/ 4513 w 98238"/>
                    <a:gd name="connsiteY1" fmla="*/ 45339 h 115443"/>
                    <a:gd name="connsiteX2" fmla="*/ 607 w 98238"/>
                    <a:gd name="connsiteY2" fmla="*/ 0 h 115443"/>
                    <a:gd name="connsiteX3" fmla="*/ 95857 w 98238"/>
                    <a:gd name="connsiteY3" fmla="*/ 62103 h 115443"/>
                    <a:gd name="connsiteX4" fmla="*/ 98239 w 98238"/>
                    <a:gd name="connsiteY4" fmla="*/ 115443 h 11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8" h="115443">
                      <a:moveTo>
                        <a:pt x="98239" y="115443"/>
                      </a:moveTo>
                      <a:cubicBezTo>
                        <a:pt x="62139" y="112300"/>
                        <a:pt x="12514" y="80582"/>
                        <a:pt x="4513" y="45339"/>
                      </a:cubicBezTo>
                      <a:cubicBezTo>
                        <a:pt x="417" y="30594"/>
                        <a:pt x="-907" y="15221"/>
                        <a:pt x="607" y="0"/>
                      </a:cubicBezTo>
                      <a:lnTo>
                        <a:pt x="95857" y="62103"/>
                      </a:lnTo>
                      <a:cubicBezTo>
                        <a:pt x="92762" y="79848"/>
                        <a:pt x="93571" y="98050"/>
                        <a:pt x="98239" y="115443"/>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0" name="任意多边形: 形状 1289"/>
                <p:cNvSpPr/>
                <p:nvPr>
                  <p:custDataLst>
                    <p:tags r:id="rId73"/>
                  </p:custDataLst>
                </p:nvPr>
              </p:nvSpPr>
              <p:spPr>
                <a:xfrm>
                  <a:off x="3182202" y="5581027"/>
                  <a:ext cx="87739" cy="126833"/>
                </a:xfrm>
                <a:custGeom>
                  <a:avLst/>
                  <a:gdLst>
                    <a:gd name="connsiteX0" fmla="*/ 15754 w 87739"/>
                    <a:gd name="connsiteY0" fmla="*/ 19296 h 126833"/>
                    <a:gd name="connsiteX1" fmla="*/ 60712 w 87739"/>
                    <a:gd name="connsiteY1" fmla="*/ 126833 h 126833"/>
                    <a:gd name="connsiteX2" fmla="*/ 76047 w 87739"/>
                    <a:gd name="connsiteY2" fmla="*/ 8723 h 126833"/>
                    <a:gd name="connsiteX3" fmla="*/ 15754 w 87739"/>
                    <a:gd name="connsiteY3" fmla="*/ 19296 h 126833"/>
                  </a:gdLst>
                  <a:ahLst/>
                  <a:cxnLst>
                    <a:cxn ang="0">
                      <a:pos x="connsiteX0" y="connsiteY0"/>
                    </a:cxn>
                    <a:cxn ang="0">
                      <a:pos x="connsiteX1" y="connsiteY1"/>
                    </a:cxn>
                    <a:cxn ang="0">
                      <a:pos x="connsiteX2" y="connsiteY2"/>
                    </a:cxn>
                    <a:cxn ang="0">
                      <a:pos x="connsiteX3" y="connsiteY3"/>
                    </a:cxn>
                  </a:cxnLst>
                  <a:rect l="l" t="t" r="r" b="b"/>
                  <a:pathLst>
                    <a:path w="87739" h="126833">
                      <a:moveTo>
                        <a:pt x="15754" y="19296"/>
                      </a:moveTo>
                      <a:cubicBezTo>
                        <a:pt x="-14250" y="37584"/>
                        <a:pt x="-2534" y="71588"/>
                        <a:pt x="60712" y="126833"/>
                      </a:cubicBezTo>
                      <a:cubicBezTo>
                        <a:pt x="89287" y="93496"/>
                        <a:pt x="96526" y="26535"/>
                        <a:pt x="76047" y="8723"/>
                      </a:cubicBezTo>
                      <a:cubicBezTo>
                        <a:pt x="55568" y="-9089"/>
                        <a:pt x="41852" y="3389"/>
                        <a:pt x="15754" y="1929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1" name="任意多边形: 形状 1290"/>
                <p:cNvSpPr/>
                <p:nvPr>
                  <p:custDataLst>
                    <p:tags r:id="rId74"/>
                  </p:custDataLst>
                </p:nvPr>
              </p:nvSpPr>
              <p:spPr>
                <a:xfrm>
                  <a:off x="3070222" y="5551065"/>
                  <a:ext cx="200987" cy="280572"/>
                </a:xfrm>
                <a:custGeom>
                  <a:avLst/>
                  <a:gdLst>
                    <a:gd name="connsiteX0" fmla="*/ 385 w 200987"/>
                    <a:gd name="connsiteY0" fmla="*/ 97550 h 280572"/>
                    <a:gd name="connsiteX1" fmla="*/ 10577 w 200987"/>
                    <a:gd name="connsiteY1" fmla="*/ 217184 h 280572"/>
                    <a:gd name="connsiteX2" fmla="*/ 29627 w 200987"/>
                    <a:gd name="connsiteY2" fmla="*/ 248902 h 280572"/>
                    <a:gd name="connsiteX3" fmla="*/ 190790 w 200987"/>
                    <a:gd name="connsiteY3" fmla="*/ 210802 h 280572"/>
                    <a:gd name="connsiteX4" fmla="*/ 192695 w 200987"/>
                    <a:gd name="connsiteY4" fmla="*/ 204039 h 280572"/>
                    <a:gd name="connsiteX5" fmla="*/ 139451 w 200987"/>
                    <a:gd name="connsiteY5" fmla="*/ 9824 h 280572"/>
                    <a:gd name="connsiteX6" fmla="*/ 9806 w 200987"/>
                    <a:gd name="connsiteY6" fmla="*/ 54497 h 280572"/>
                    <a:gd name="connsiteX7" fmla="*/ 4 w 200987"/>
                    <a:gd name="connsiteY7" fmla="*/ 97931 h 28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987" h="280572">
                      <a:moveTo>
                        <a:pt x="385" y="97550"/>
                      </a:moveTo>
                      <a:cubicBezTo>
                        <a:pt x="385" y="149842"/>
                        <a:pt x="-1710" y="186227"/>
                        <a:pt x="10577" y="217184"/>
                      </a:cubicBezTo>
                      <a:cubicBezTo>
                        <a:pt x="15092" y="228757"/>
                        <a:pt x="21531" y="239482"/>
                        <a:pt x="29627" y="248902"/>
                      </a:cubicBezTo>
                      <a:cubicBezTo>
                        <a:pt x="80014" y="306909"/>
                        <a:pt x="169454" y="279953"/>
                        <a:pt x="190790" y="210802"/>
                      </a:cubicBezTo>
                      <a:cubicBezTo>
                        <a:pt x="191457" y="208611"/>
                        <a:pt x="192124" y="206325"/>
                        <a:pt x="192695" y="204039"/>
                      </a:cubicBezTo>
                      <a:cubicBezTo>
                        <a:pt x="209650" y="140793"/>
                        <a:pt x="204601" y="41162"/>
                        <a:pt x="139451" y="9824"/>
                      </a:cubicBezTo>
                      <a:cubicBezTo>
                        <a:pt x="91311" y="-13636"/>
                        <a:pt x="33266" y="6357"/>
                        <a:pt x="9806" y="54497"/>
                      </a:cubicBezTo>
                      <a:cubicBezTo>
                        <a:pt x="3214" y="68022"/>
                        <a:pt x="-138" y="82891"/>
                        <a:pt x="4" y="97931"/>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2" name="任意多边形: 形状 1291"/>
                <p:cNvSpPr/>
                <p:nvPr>
                  <p:custDataLst>
                    <p:tags r:id="rId75"/>
                  </p:custDataLst>
                </p:nvPr>
              </p:nvSpPr>
              <p:spPr>
                <a:xfrm>
                  <a:off x="3175096" y="5664699"/>
                  <a:ext cx="13655" cy="20878"/>
                </a:xfrm>
                <a:custGeom>
                  <a:avLst/>
                  <a:gdLst>
                    <a:gd name="connsiteX0" fmla="*/ 0 w 13655"/>
                    <a:gd name="connsiteY0" fmla="*/ 10014 h 20878"/>
                    <a:gd name="connsiteX1" fmla="*/ 6191 w 13655"/>
                    <a:gd name="connsiteY1" fmla="*/ 20872 h 20878"/>
                    <a:gd name="connsiteX2" fmla="*/ 13621 w 13655"/>
                    <a:gd name="connsiteY2" fmla="*/ 10871 h 20878"/>
                    <a:gd name="connsiteX3" fmla="*/ 7525 w 13655"/>
                    <a:gd name="connsiteY3" fmla="*/ 12 h 20878"/>
                    <a:gd name="connsiteX4" fmla="*/ 0 w 13655"/>
                    <a:gd name="connsiteY4" fmla="*/ 10014 h 2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5" h="20878">
                      <a:moveTo>
                        <a:pt x="0" y="10014"/>
                      </a:moveTo>
                      <a:cubicBezTo>
                        <a:pt x="0" y="15824"/>
                        <a:pt x="2477" y="20682"/>
                        <a:pt x="6191" y="20872"/>
                      </a:cubicBezTo>
                      <a:cubicBezTo>
                        <a:pt x="9906" y="21063"/>
                        <a:pt x="13240" y="16681"/>
                        <a:pt x="13621" y="10871"/>
                      </a:cubicBezTo>
                      <a:cubicBezTo>
                        <a:pt x="14002" y="5061"/>
                        <a:pt x="11239" y="298"/>
                        <a:pt x="7525" y="12"/>
                      </a:cubicBezTo>
                      <a:cubicBezTo>
                        <a:pt x="3810" y="-273"/>
                        <a:pt x="762" y="4394"/>
                        <a:pt x="0" y="1001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3" name="任意多边形: 形状 1292"/>
                <p:cNvSpPr/>
                <p:nvPr>
                  <p:custDataLst>
                    <p:tags r:id="rId76"/>
                  </p:custDataLst>
                </p:nvPr>
              </p:nvSpPr>
              <p:spPr>
                <a:xfrm>
                  <a:off x="3240628" y="5669182"/>
                  <a:ext cx="13750" cy="20871"/>
                </a:xfrm>
                <a:custGeom>
                  <a:avLst/>
                  <a:gdLst>
                    <a:gd name="connsiteX0" fmla="*/ 0 w 13750"/>
                    <a:gd name="connsiteY0" fmla="*/ 10007 h 20871"/>
                    <a:gd name="connsiteX1" fmla="*/ 6191 w 13750"/>
                    <a:gd name="connsiteY1" fmla="*/ 20866 h 20871"/>
                    <a:gd name="connsiteX2" fmla="*/ 13716 w 13750"/>
                    <a:gd name="connsiteY2" fmla="*/ 10865 h 20871"/>
                    <a:gd name="connsiteX3" fmla="*/ 7525 w 13750"/>
                    <a:gd name="connsiteY3" fmla="*/ 6 h 20871"/>
                    <a:gd name="connsiteX4" fmla="*/ 0 w 13750"/>
                    <a:gd name="connsiteY4" fmla="*/ 10007 h 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0" h="20871">
                      <a:moveTo>
                        <a:pt x="0" y="10007"/>
                      </a:moveTo>
                      <a:cubicBezTo>
                        <a:pt x="0" y="15817"/>
                        <a:pt x="2381" y="20675"/>
                        <a:pt x="6191" y="20866"/>
                      </a:cubicBezTo>
                      <a:cubicBezTo>
                        <a:pt x="10001" y="21056"/>
                        <a:pt x="13335" y="16675"/>
                        <a:pt x="13716" y="10865"/>
                      </a:cubicBezTo>
                      <a:cubicBezTo>
                        <a:pt x="14097" y="5054"/>
                        <a:pt x="11239" y="197"/>
                        <a:pt x="7525" y="6"/>
                      </a:cubicBezTo>
                      <a:cubicBezTo>
                        <a:pt x="3810" y="-184"/>
                        <a:pt x="381" y="4007"/>
                        <a:pt x="0" y="1000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4" name="任意多边形: 形状 1293"/>
                <p:cNvSpPr/>
                <p:nvPr>
                  <p:custDataLst>
                    <p:tags r:id="rId77"/>
                  </p:custDataLst>
                </p:nvPr>
              </p:nvSpPr>
              <p:spPr>
                <a:xfrm>
                  <a:off x="3215578" y="5680332"/>
                  <a:ext cx="27908" cy="56048"/>
                </a:xfrm>
                <a:custGeom>
                  <a:avLst/>
                  <a:gdLst>
                    <a:gd name="connsiteX0" fmla="*/ 3524 w 27908"/>
                    <a:gd name="connsiteY0" fmla="*/ 0 h 56048"/>
                    <a:gd name="connsiteX1" fmla="*/ 27908 w 27908"/>
                    <a:gd name="connsiteY1" fmla="*/ 51054 h 56048"/>
                    <a:gd name="connsiteX2" fmla="*/ 0 w 27908"/>
                    <a:gd name="connsiteY2" fmla="*/ 54388 h 56048"/>
                  </a:gdLst>
                  <a:ahLst/>
                  <a:cxnLst>
                    <a:cxn ang="0">
                      <a:pos x="connsiteX0" y="connsiteY0"/>
                    </a:cxn>
                    <a:cxn ang="0">
                      <a:pos x="connsiteX1" y="connsiteY1"/>
                    </a:cxn>
                    <a:cxn ang="0">
                      <a:pos x="connsiteX2" y="connsiteY2"/>
                    </a:cxn>
                  </a:cxnLst>
                  <a:rect l="l" t="t" r="r" b="b"/>
                  <a:pathLst>
                    <a:path w="27908" h="56048">
                      <a:moveTo>
                        <a:pt x="3524" y="0"/>
                      </a:moveTo>
                      <a:cubicBezTo>
                        <a:pt x="9287" y="18050"/>
                        <a:pt x="17488" y="35223"/>
                        <a:pt x="27908" y="51054"/>
                      </a:cubicBezTo>
                      <a:cubicBezTo>
                        <a:pt x="19555" y="56236"/>
                        <a:pt x="9335" y="57455"/>
                        <a:pt x="0" y="54388"/>
                      </a:cubicBezTo>
                      <a:close/>
                    </a:path>
                  </a:pathLst>
                </a:custGeom>
                <a:solidFill>
                  <a:srgbClr val="D5874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5" name="任意多边形: 形状 1294"/>
                <p:cNvSpPr/>
                <p:nvPr>
                  <p:custDataLst>
                    <p:tags r:id="rId78"/>
                  </p:custDataLst>
                </p:nvPr>
              </p:nvSpPr>
              <p:spPr>
                <a:xfrm>
                  <a:off x="3155204" y="5635190"/>
                  <a:ext cx="32290" cy="17737"/>
                </a:xfrm>
                <a:custGeom>
                  <a:avLst/>
                  <a:gdLst>
                    <a:gd name="connsiteX0" fmla="*/ 3319 w 32290"/>
                    <a:gd name="connsiteY0" fmla="*/ 17711 h 17737"/>
                    <a:gd name="connsiteX1" fmla="*/ 1224 w 32290"/>
                    <a:gd name="connsiteY1" fmla="*/ 17139 h 17737"/>
                    <a:gd name="connsiteX2" fmla="*/ 747 w 32290"/>
                    <a:gd name="connsiteY2" fmla="*/ 12377 h 17737"/>
                    <a:gd name="connsiteX3" fmla="*/ 29322 w 32290"/>
                    <a:gd name="connsiteY3" fmla="*/ 90 h 17737"/>
                    <a:gd name="connsiteX4" fmla="*/ 32275 w 32290"/>
                    <a:gd name="connsiteY4" fmla="*/ 3709 h 17737"/>
                    <a:gd name="connsiteX5" fmla="*/ 32275 w 32290"/>
                    <a:gd name="connsiteY5" fmla="*/ 3709 h 17737"/>
                    <a:gd name="connsiteX6" fmla="*/ 28465 w 32290"/>
                    <a:gd name="connsiteY6" fmla="*/ 6662 h 17737"/>
                    <a:gd name="connsiteX7" fmla="*/ 28465 w 32290"/>
                    <a:gd name="connsiteY7" fmla="*/ 6662 h 17737"/>
                    <a:gd name="connsiteX8" fmla="*/ 6081 w 32290"/>
                    <a:gd name="connsiteY8" fmla="*/ 16187 h 17737"/>
                    <a:gd name="connsiteX9" fmla="*/ 3319 w 32290"/>
                    <a:gd name="connsiteY9" fmla="*/ 17711 h 1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0" h="17737">
                      <a:moveTo>
                        <a:pt x="3319" y="17711"/>
                      </a:moveTo>
                      <a:cubicBezTo>
                        <a:pt x="2576" y="17816"/>
                        <a:pt x="1814" y="17606"/>
                        <a:pt x="1224" y="17139"/>
                      </a:cubicBezTo>
                      <a:cubicBezTo>
                        <a:pt x="-196" y="15939"/>
                        <a:pt x="-415" y="13834"/>
                        <a:pt x="747" y="12377"/>
                      </a:cubicBezTo>
                      <a:cubicBezTo>
                        <a:pt x="7701" y="3871"/>
                        <a:pt x="18369" y="-710"/>
                        <a:pt x="29322" y="90"/>
                      </a:cubicBezTo>
                      <a:cubicBezTo>
                        <a:pt x="31132" y="290"/>
                        <a:pt x="32446" y="1899"/>
                        <a:pt x="32275" y="3709"/>
                      </a:cubicBezTo>
                      <a:lnTo>
                        <a:pt x="32275" y="3709"/>
                      </a:lnTo>
                      <a:cubicBezTo>
                        <a:pt x="31942" y="5519"/>
                        <a:pt x="30303" y="6786"/>
                        <a:pt x="28465" y="6662"/>
                      </a:cubicBezTo>
                      <a:lnTo>
                        <a:pt x="28465" y="6662"/>
                      </a:lnTo>
                      <a:cubicBezTo>
                        <a:pt x="19902" y="6005"/>
                        <a:pt x="11549" y="9558"/>
                        <a:pt x="6081" y="16187"/>
                      </a:cubicBezTo>
                      <a:cubicBezTo>
                        <a:pt x="5462" y="17111"/>
                        <a:pt x="4433" y="17682"/>
                        <a:pt x="3319" y="1771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6" name="任意多边形: 形状 1295"/>
                <p:cNvSpPr/>
                <p:nvPr>
                  <p:custDataLst>
                    <p:tags r:id="rId79"/>
                  </p:custDataLst>
                </p:nvPr>
              </p:nvSpPr>
              <p:spPr>
                <a:xfrm>
                  <a:off x="3248001" y="5633317"/>
                  <a:ext cx="27371" cy="25393"/>
                </a:xfrm>
                <a:custGeom>
                  <a:avLst/>
                  <a:gdLst>
                    <a:gd name="connsiteX0" fmla="*/ 23870 w 27371"/>
                    <a:gd name="connsiteY0" fmla="*/ 25394 h 25393"/>
                    <a:gd name="connsiteX1" fmla="*/ 20917 w 27371"/>
                    <a:gd name="connsiteY1" fmla="*/ 23298 h 25393"/>
                    <a:gd name="connsiteX2" fmla="*/ 2819 w 27371"/>
                    <a:gd name="connsiteY2" fmla="*/ 6820 h 25393"/>
                    <a:gd name="connsiteX3" fmla="*/ 57 w 27371"/>
                    <a:gd name="connsiteY3" fmla="*/ 2819 h 25393"/>
                    <a:gd name="connsiteX4" fmla="*/ 4057 w 27371"/>
                    <a:gd name="connsiteY4" fmla="*/ 57 h 25393"/>
                    <a:gd name="connsiteX5" fmla="*/ 27108 w 27371"/>
                    <a:gd name="connsiteY5" fmla="*/ 20726 h 25393"/>
                    <a:gd name="connsiteX6" fmla="*/ 25336 w 27371"/>
                    <a:gd name="connsiteY6" fmla="*/ 25098 h 25393"/>
                    <a:gd name="connsiteX7" fmla="*/ 25298 w 27371"/>
                    <a:gd name="connsiteY7" fmla="*/ 25108 h 25393"/>
                    <a:gd name="connsiteX8" fmla="*/ 25298 w 27371"/>
                    <a:gd name="connsiteY8" fmla="*/ 25108 h 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71" h="25393">
                      <a:moveTo>
                        <a:pt x="23870" y="25394"/>
                      </a:moveTo>
                      <a:cubicBezTo>
                        <a:pt x="22555" y="25336"/>
                        <a:pt x="21403" y="24517"/>
                        <a:pt x="20917" y="23298"/>
                      </a:cubicBezTo>
                      <a:cubicBezTo>
                        <a:pt x="17869" y="15221"/>
                        <a:pt x="11144" y="9096"/>
                        <a:pt x="2819" y="6820"/>
                      </a:cubicBezTo>
                      <a:cubicBezTo>
                        <a:pt x="952" y="6477"/>
                        <a:pt x="-286" y="4686"/>
                        <a:pt x="57" y="2819"/>
                      </a:cubicBezTo>
                      <a:cubicBezTo>
                        <a:pt x="400" y="952"/>
                        <a:pt x="2191" y="-286"/>
                        <a:pt x="4057" y="57"/>
                      </a:cubicBezTo>
                      <a:cubicBezTo>
                        <a:pt x="14621" y="2829"/>
                        <a:pt x="23203" y="10525"/>
                        <a:pt x="27108" y="20726"/>
                      </a:cubicBezTo>
                      <a:cubicBezTo>
                        <a:pt x="27823" y="22422"/>
                        <a:pt x="27032" y="24374"/>
                        <a:pt x="25336" y="25098"/>
                      </a:cubicBezTo>
                      <a:cubicBezTo>
                        <a:pt x="25317" y="25098"/>
                        <a:pt x="25308" y="25108"/>
                        <a:pt x="25298" y="25108"/>
                      </a:cubicBezTo>
                      <a:lnTo>
                        <a:pt x="25298" y="25108"/>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7" name="任意多边形: 形状 1296"/>
                <p:cNvSpPr/>
                <p:nvPr>
                  <p:custDataLst>
                    <p:tags r:id="rId80"/>
                  </p:custDataLst>
                </p:nvPr>
              </p:nvSpPr>
              <p:spPr>
                <a:xfrm>
                  <a:off x="3034599" y="5574590"/>
                  <a:ext cx="87895" cy="126221"/>
                </a:xfrm>
                <a:custGeom>
                  <a:avLst/>
                  <a:gdLst>
                    <a:gd name="connsiteX0" fmla="*/ 68203 w 87895"/>
                    <a:gd name="connsiteY0" fmla="*/ 13065 h 126221"/>
                    <a:gd name="connsiteX1" fmla="*/ 40294 w 87895"/>
                    <a:gd name="connsiteY1" fmla="*/ 126221 h 126221"/>
                    <a:gd name="connsiteX2" fmla="*/ 6862 w 87895"/>
                    <a:gd name="connsiteY2" fmla="*/ 11921 h 126221"/>
                    <a:gd name="connsiteX3" fmla="*/ 68203 w 87895"/>
                    <a:gd name="connsiteY3" fmla="*/ 13065 h 126221"/>
                  </a:gdLst>
                  <a:ahLst/>
                  <a:cxnLst>
                    <a:cxn ang="0">
                      <a:pos x="connsiteX0" y="connsiteY0"/>
                    </a:cxn>
                    <a:cxn ang="0">
                      <a:pos x="connsiteX1" y="connsiteY1"/>
                    </a:cxn>
                    <a:cxn ang="0">
                      <a:pos x="connsiteX2" y="connsiteY2"/>
                    </a:cxn>
                    <a:cxn ang="0">
                      <a:pos x="connsiteX3" y="connsiteY3"/>
                    </a:cxn>
                  </a:cxnLst>
                  <a:rect l="l" t="t" r="r" b="b"/>
                  <a:pathLst>
                    <a:path w="87895" h="126221">
                      <a:moveTo>
                        <a:pt x="68203" y="13065"/>
                      </a:moveTo>
                      <a:cubicBezTo>
                        <a:pt x="100588" y="26495"/>
                        <a:pt x="94206" y="61928"/>
                        <a:pt x="40294" y="126221"/>
                      </a:cubicBezTo>
                      <a:cubicBezTo>
                        <a:pt x="7147" y="97646"/>
                        <a:pt x="-10664" y="32591"/>
                        <a:pt x="6862" y="11921"/>
                      </a:cubicBezTo>
                      <a:cubicBezTo>
                        <a:pt x="24388" y="-8748"/>
                        <a:pt x="39818" y="1349"/>
                        <a:pt x="68203" y="1306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8" name="任意多边形: 形状 1297"/>
                <p:cNvSpPr/>
                <p:nvPr>
                  <p:custDataLst>
                    <p:tags r:id="rId81"/>
                  </p:custDataLst>
                </p:nvPr>
              </p:nvSpPr>
              <p:spPr>
                <a:xfrm>
                  <a:off x="3040630" y="5520532"/>
                  <a:ext cx="222762" cy="90839"/>
                </a:xfrm>
                <a:custGeom>
                  <a:avLst/>
                  <a:gdLst>
                    <a:gd name="connsiteX0" fmla="*/ 222763 w 222762"/>
                    <a:gd name="connsiteY0" fmla="*/ 47119 h 90839"/>
                    <a:gd name="connsiteX1" fmla="*/ 174471 w 222762"/>
                    <a:gd name="connsiteY1" fmla="*/ 65217 h 90839"/>
                    <a:gd name="connsiteX2" fmla="*/ 80745 w 222762"/>
                    <a:gd name="connsiteY2" fmla="*/ 46834 h 90839"/>
                    <a:gd name="connsiteX3" fmla="*/ 44264 w 222762"/>
                    <a:gd name="connsiteY3" fmla="*/ 90839 h 90839"/>
                    <a:gd name="connsiteX4" fmla="*/ 68 w 222762"/>
                    <a:gd name="connsiteY4" fmla="*/ 71789 h 90839"/>
                    <a:gd name="connsiteX5" fmla="*/ 27310 w 222762"/>
                    <a:gd name="connsiteY5" fmla="*/ 9210 h 90839"/>
                    <a:gd name="connsiteX6" fmla="*/ 206665 w 222762"/>
                    <a:gd name="connsiteY6" fmla="*/ 16163 h 90839"/>
                    <a:gd name="connsiteX7" fmla="*/ 222763 w 222762"/>
                    <a:gd name="connsiteY7" fmla="*/ 47119 h 9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62" h="90839">
                      <a:moveTo>
                        <a:pt x="222763" y="47119"/>
                      </a:moveTo>
                      <a:cubicBezTo>
                        <a:pt x="222763" y="55120"/>
                        <a:pt x="217714" y="67312"/>
                        <a:pt x="174471" y="65217"/>
                      </a:cubicBezTo>
                      <a:cubicBezTo>
                        <a:pt x="131228" y="63121"/>
                        <a:pt x="96080" y="37690"/>
                        <a:pt x="80745" y="46834"/>
                      </a:cubicBezTo>
                      <a:cubicBezTo>
                        <a:pt x="65410" y="55978"/>
                        <a:pt x="44264" y="90839"/>
                        <a:pt x="44264" y="90839"/>
                      </a:cubicBezTo>
                      <a:lnTo>
                        <a:pt x="68" y="71789"/>
                      </a:lnTo>
                      <a:cubicBezTo>
                        <a:pt x="-932" y="47853"/>
                        <a:pt x="9117" y="24793"/>
                        <a:pt x="27310" y="9210"/>
                      </a:cubicBezTo>
                      <a:cubicBezTo>
                        <a:pt x="58933" y="-20698"/>
                        <a:pt x="192188" y="33308"/>
                        <a:pt x="206665" y="16163"/>
                      </a:cubicBezTo>
                      <a:cubicBezTo>
                        <a:pt x="215867" y="23983"/>
                        <a:pt x="221639" y="35099"/>
                        <a:pt x="222763" y="471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299" name="任意多边形: 形状 1298"/>
                <p:cNvSpPr/>
                <p:nvPr>
                  <p:custDataLst>
                    <p:tags r:id="rId82"/>
                  </p:custDataLst>
                </p:nvPr>
              </p:nvSpPr>
              <p:spPr>
                <a:xfrm>
                  <a:off x="3101849" y="5700811"/>
                  <a:ext cx="170248" cy="130789"/>
                </a:xfrm>
                <a:custGeom>
                  <a:avLst/>
                  <a:gdLst>
                    <a:gd name="connsiteX0" fmla="*/ 21146 w 170248"/>
                    <a:gd name="connsiteY0" fmla="*/ 0 h 130789"/>
                    <a:gd name="connsiteX1" fmla="*/ 0 w 170248"/>
                    <a:gd name="connsiteY1" fmla="*/ 79534 h 130789"/>
                    <a:gd name="connsiteX2" fmla="*/ 87344 w 170248"/>
                    <a:gd name="connsiteY2" fmla="*/ 130778 h 130789"/>
                    <a:gd name="connsiteX3" fmla="*/ 170212 w 170248"/>
                    <a:gd name="connsiteY3" fmla="*/ 18574 h 130789"/>
                    <a:gd name="connsiteX4" fmla="*/ 21146 w 170248"/>
                    <a:gd name="connsiteY4" fmla="*/ 0 h 13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48" h="130789">
                      <a:moveTo>
                        <a:pt x="21146" y="0"/>
                      </a:moveTo>
                      <a:cubicBezTo>
                        <a:pt x="21146" y="0"/>
                        <a:pt x="21146" y="53531"/>
                        <a:pt x="0" y="79534"/>
                      </a:cubicBezTo>
                      <a:cubicBezTo>
                        <a:pt x="0" y="79534"/>
                        <a:pt x="33623" y="129826"/>
                        <a:pt x="87344" y="130778"/>
                      </a:cubicBezTo>
                      <a:cubicBezTo>
                        <a:pt x="141065" y="131731"/>
                        <a:pt x="171450" y="72485"/>
                        <a:pt x="170212" y="18574"/>
                      </a:cubicBezTo>
                      <a:cubicBezTo>
                        <a:pt x="169736" y="18574"/>
                        <a:pt x="70676" y="27242"/>
                        <a:pt x="21146"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0" name="任意多边形: 形状 1299"/>
                <p:cNvSpPr/>
                <p:nvPr>
                  <p:custDataLst>
                    <p:tags r:id="rId83"/>
                  </p:custDataLst>
                </p:nvPr>
              </p:nvSpPr>
              <p:spPr>
                <a:xfrm>
                  <a:off x="3054231" y="5665550"/>
                  <a:ext cx="76478" cy="122129"/>
                </a:xfrm>
                <a:custGeom>
                  <a:avLst/>
                  <a:gdLst>
                    <a:gd name="connsiteX0" fmla="*/ 59238 w 76478"/>
                    <a:gd name="connsiteY0" fmla="*/ 122129 h 122129"/>
                    <a:gd name="connsiteX1" fmla="*/ 11613 w 76478"/>
                    <a:gd name="connsiteY1" fmla="*/ 88220 h 122129"/>
                    <a:gd name="connsiteX2" fmla="*/ 5327 w 76478"/>
                    <a:gd name="connsiteY2" fmla="*/ 19164 h 122129"/>
                    <a:gd name="connsiteX3" fmla="*/ 24377 w 76478"/>
                    <a:gd name="connsiteY3" fmla="*/ 114 h 122129"/>
                    <a:gd name="connsiteX4" fmla="*/ 76479 w 76478"/>
                    <a:gd name="connsiteY4" fmla="*/ 41072 h 122129"/>
                    <a:gd name="connsiteX5" fmla="*/ 72478 w 76478"/>
                    <a:gd name="connsiteY5" fmla="*/ 43739 h 122129"/>
                    <a:gd name="connsiteX6" fmla="*/ 24853 w 76478"/>
                    <a:gd name="connsiteY6" fmla="*/ 4781 h 122129"/>
                    <a:gd name="connsiteX7" fmla="*/ 9899 w 76478"/>
                    <a:gd name="connsiteY7" fmla="*/ 20498 h 122129"/>
                    <a:gd name="connsiteX8" fmla="*/ 15804 w 76478"/>
                    <a:gd name="connsiteY8" fmla="*/ 85363 h 122129"/>
                    <a:gd name="connsiteX9" fmla="*/ 60191 w 76478"/>
                    <a:gd name="connsiteY9" fmla="*/ 116986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78" h="122129">
                      <a:moveTo>
                        <a:pt x="59238" y="122129"/>
                      </a:moveTo>
                      <a:cubicBezTo>
                        <a:pt x="39112" y="118462"/>
                        <a:pt x="21662" y="106032"/>
                        <a:pt x="11613" y="88220"/>
                      </a:cubicBezTo>
                      <a:cubicBezTo>
                        <a:pt x="-1236" y="67475"/>
                        <a:pt x="-3560" y="41891"/>
                        <a:pt x="5327" y="19164"/>
                      </a:cubicBezTo>
                      <a:cubicBezTo>
                        <a:pt x="9708" y="7639"/>
                        <a:pt x="15995" y="1352"/>
                        <a:pt x="24377" y="114"/>
                      </a:cubicBezTo>
                      <a:cubicBezTo>
                        <a:pt x="47142" y="-2458"/>
                        <a:pt x="75240" y="39357"/>
                        <a:pt x="76479" y="41072"/>
                      </a:cubicBezTo>
                      <a:lnTo>
                        <a:pt x="72478" y="43739"/>
                      </a:lnTo>
                      <a:cubicBezTo>
                        <a:pt x="72478" y="43739"/>
                        <a:pt x="44856" y="2590"/>
                        <a:pt x="24853" y="4781"/>
                      </a:cubicBezTo>
                      <a:cubicBezTo>
                        <a:pt x="18567" y="5543"/>
                        <a:pt x="13518" y="10782"/>
                        <a:pt x="9899" y="20498"/>
                      </a:cubicBezTo>
                      <a:cubicBezTo>
                        <a:pt x="1545" y="41843"/>
                        <a:pt x="3727" y="65875"/>
                        <a:pt x="15804" y="85363"/>
                      </a:cubicBezTo>
                      <a:cubicBezTo>
                        <a:pt x="25110" y="102032"/>
                        <a:pt x="41398" y="113633"/>
                        <a:pt x="60191" y="11698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1" name="任意多边形: 形状 1300"/>
                <p:cNvSpPr/>
                <p:nvPr>
                  <p:custDataLst>
                    <p:tags r:id="rId84"/>
                  </p:custDataLst>
                </p:nvPr>
              </p:nvSpPr>
              <p:spPr>
                <a:xfrm>
                  <a:off x="3032442" y="5664314"/>
                  <a:ext cx="67215" cy="85549"/>
                </a:xfrm>
                <a:custGeom>
                  <a:avLst/>
                  <a:gdLst>
                    <a:gd name="connsiteX0" fmla="*/ 826 w 67215"/>
                    <a:gd name="connsiteY0" fmla="*/ 38879 h 85549"/>
                    <a:gd name="connsiteX1" fmla="*/ 30354 w 67215"/>
                    <a:gd name="connsiteY1" fmla="*/ 81170 h 85549"/>
                    <a:gd name="connsiteX2" fmla="*/ 67216 w 67215"/>
                    <a:gd name="connsiteY2" fmla="*/ 55071 h 85549"/>
                    <a:gd name="connsiteX3" fmla="*/ 33974 w 67215"/>
                    <a:gd name="connsiteY3" fmla="*/ 398 h 85549"/>
                    <a:gd name="connsiteX4" fmla="*/ 826 w 67215"/>
                    <a:gd name="connsiteY4" fmla="*/ 38879 h 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15" h="85549">
                      <a:moveTo>
                        <a:pt x="826" y="38879"/>
                      </a:moveTo>
                      <a:cubicBezTo>
                        <a:pt x="4703" y="56319"/>
                        <a:pt x="15314" y="71521"/>
                        <a:pt x="30354" y="81170"/>
                      </a:cubicBezTo>
                      <a:cubicBezTo>
                        <a:pt x="50452" y="93743"/>
                        <a:pt x="67121" y="77455"/>
                        <a:pt x="67216" y="55071"/>
                      </a:cubicBezTo>
                      <a:cubicBezTo>
                        <a:pt x="67216" y="34783"/>
                        <a:pt x="56833" y="3922"/>
                        <a:pt x="33974" y="398"/>
                      </a:cubicBezTo>
                      <a:cubicBezTo>
                        <a:pt x="11114" y="-3127"/>
                        <a:pt x="-3745" y="17352"/>
                        <a:pt x="826" y="38879"/>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2" name="任意多边形: 形状 1301"/>
                <p:cNvSpPr/>
                <p:nvPr>
                  <p:custDataLst>
                    <p:tags r:id="rId85"/>
                  </p:custDataLst>
                </p:nvPr>
              </p:nvSpPr>
              <p:spPr>
                <a:xfrm>
                  <a:off x="2930753" y="5869799"/>
                  <a:ext cx="261488" cy="96950"/>
                </a:xfrm>
                <a:custGeom>
                  <a:avLst/>
                  <a:gdLst>
                    <a:gd name="connsiteX0" fmla="*/ 261488 w 261488"/>
                    <a:gd name="connsiteY0" fmla="*/ 81329 h 96950"/>
                    <a:gd name="connsiteX1" fmla="*/ 174144 w 261488"/>
                    <a:gd name="connsiteY1" fmla="*/ 13035 h 96950"/>
                    <a:gd name="connsiteX2" fmla="*/ 33555 w 261488"/>
                    <a:gd name="connsiteY2" fmla="*/ 40658 h 96950"/>
                    <a:gd name="connsiteX3" fmla="*/ 7742 w 261488"/>
                    <a:gd name="connsiteY3" fmla="*/ 81329 h 96950"/>
                    <a:gd name="connsiteX4" fmla="*/ 261488 w 261488"/>
                    <a:gd name="connsiteY4" fmla="*/ 81329 h 9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8" h="96950">
                      <a:moveTo>
                        <a:pt x="261488" y="81329"/>
                      </a:moveTo>
                      <a:cubicBezTo>
                        <a:pt x="261488" y="81329"/>
                        <a:pt x="255773" y="45801"/>
                        <a:pt x="174144" y="13035"/>
                      </a:cubicBezTo>
                      <a:cubicBezTo>
                        <a:pt x="92515" y="-19731"/>
                        <a:pt x="23744" y="16750"/>
                        <a:pt x="33555" y="40658"/>
                      </a:cubicBezTo>
                      <a:cubicBezTo>
                        <a:pt x="33555" y="40658"/>
                        <a:pt x="-19404" y="46182"/>
                        <a:pt x="7742" y="81329"/>
                      </a:cubicBezTo>
                      <a:cubicBezTo>
                        <a:pt x="34889" y="116477"/>
                        <a:pt x="261488" y="81329"/>
                        <a:pt x="261488" y="8132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3" name="任意多边形: 形状 1302"/>
                <p:cNvSpPr/>
                <p:nvPr>
                  <p:custDataLst>
                    <p:tags r:id="rId86"/>
                  </p:custDataLst>
                </p:nvPr>
              </p:nvSpPr>
              <p:spPr>
                <a:xfrm>
                  <a:off x="3200147" y="5859741"/>
                  <a:ext cx="72742" cy="87767"/>
                </a:xfrm>
                <a:custGeom>
                  <a:avLst/>
                  <a:gdLst>
                    <a:gd name="connsiteX0" fmla="*/ 10573 w 72742"/>
                    <a:gd name="connsiteY0" fmla="*/ 87768 h 87767"/>
                    <a:gd name="connsiteX1" fmla="*/ 0 w 72742"/>
                    <a:gd name="connsiteY1" fmla="*/ 9948 h 87767"/>
                    <a:gd name="connsiteX2" fmla="*/ 36386 w 72742"/>
                    <a:gd name="connsiteY2" fmla="*/ 9948 h 87767"/>
                    <a:gd name="connsiteX3" fmla="*/ 10573 w 72742"/>
                    <a:gd name="connsiteY3" fmla="*/ 87768 h 87767"/>
                  </a:gdLst>
                  <a:ahLst/>
                  <a:cxnLst>
                    <a:cxn ang="0">
                      <a:pos x="connsiteX0" y="connsiteY0"/>
                    </a:cxn>
                    <a:cxn ang="0">
                      <a:pos x="connsiteX1" y="connsiteY1"/>
                    </a:cxn>
                    <a:cxn ang="0">
                      <a:pos x="connsiteX2" y="connsiteY2"/>
                    </a:cxn>
                    <a:cxn ang="0">
                      <a:pos x="connsiteX3" y="connsiteY3"/>
                    </a:cxn>
                  </a:cxnLst>
                  <a:rect l="l" t="t" r="r" b="b"/>
                  <a:pathLst>
                    <a:path w="72742" h="87767">
                      <a:moveTo>
                        <a:pt x="10573" y="87768"/>
                      </a:moveTo>
                      <a:cubicBezTo>
                        <a:pt x="22260" y="61945"/>
                        <a:pt x="18155" y="31713"/>
                        <a:pt x="0" y="9948"/>
                      </a:cubicBezTo>
                      <a:cubicBezTo>
                        <a:pt x="0" y="9948"/>
                        <a:pt x="12192" y="-12435"/>
                        <a:pt x="36386" y="9948"/>
                      </a:cubicBezTo>
                      <a:cubicBezTo>
                        <a:pt x="36386" y="9948"/>
                        <a:pt x="133350" y="34808"/>
                        <a:pt x="10573" y="8776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4" name="任意多边形: 形状 1303"/>
                <p:cNvSpPr/>
                <p:nvPr>
                  <p:custDataLst>
                    <p:tags r:id="rId87"/>
                  </p:custDataLst>
                </p:nvPr>
              </p:nvSpPr>
              <p:spPr>
                <a:xfrm>
                  <a:off x="2930753" y="5869799"/>
                  <a:ext cx="261488" cy="96950"/>
                </a:xfrm>
                <a:custGeom>
                  <a:avLst/>
                  <a:gdLst>
                    <a:gd name="connsiteX0" fmla="*/ 261488 w 261488"/>
                    <a:gd name="connsiteY0" fmla="*/ 81329 h 96950"/>
                    <a:gd name="connsiteX1" fmla="*/ 174144 w 261488"/>
                    <a:gd name="connsiteY1" fmla="*/ 13035 h 96950"/>
                    <a:gd name="connsiteX2" fmla="*/ 33555 w 261488"/>
                    <a:gd name="connsiteY2" fmla="*/ 40658 h 96950"/>
                    <a:gd name="connsiteX3" fmla="*/ 7742 w 261488"/>
                    <a:gd name="connsiteY3" fmla="*/ 81329 h 96950"/>
                    <a:gd name="connsiteX4" fmla="*/ 261488 w 261488"/>
                    <a:gd name="connsiteY4" fmla="*/ 81329 h 9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8" h="96950">
                      <a:moveTo>
                        <a:pt x="261488" y="81329"/>
                      </a:moveTo>
                      <a:cubicBezTo>
                        <a:pt x="261488" y="81329"/>
                        <a:pt x="255773" y="45801"/>
                        <a:pt x="174144" y="13035"/>
                      </a:cubicBezTo>
                      <a:cubicBezTo>
                        <a:pt x="92515" y="-19731"/>
                        <a:pt x="23744" y="16750"/>
                        <a:pt x="33555" y="40658"/>
                      </a:cubicBezTo>
                      <a:cubicBezTo>
                        <a:pt x="33555" y="40658"/>
                        <a:pt x="-19404" y="46182"/>
                        <a:pt x="7742" y="81329"/>
                      </a:cubicBezTo>
                      <a:cubicBezTo>
                        <a:pt x="34889" y="116477"/>
                        <a:pt x="261488" y="81329"/>
                        <a:pt x="261488" y="81329"/>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5" name="任意多边形: 形状 1304"/>
                <p:cNvSpPr/>
                <p:nvPr>
                  <p:custDataLst>
                    <p:tags r:id="rId88"/>
                  </p:custDataLst>
                </p:nvPr>
              </p:nvSpPr>
              <p:spPr>
                <a:xfrm>
                  <a:off x="3200147" y="5859741"/>
                  <a:ext cx="72742" cy="87767"/>
                </a:xfrm>
                <a:custGeom>
                  <a:avLst/>
                  <a:gdLst>
                    <a:gd name="connsiteX0" fmla="*/ 10573 w 72742"/>
                    <a:gd name="connsiteY0" fmla="*/ 87768 h 87767"/>
                    <a:gd name="connsiteX1" fmla="*/ 0 w 72742"/>
                    <a:gd name="connsiteY1" fmla="*/ 9948 h 87767"/>
                    <a:gd name="connsiteX2" fmla="*/ 36386 w 72742"/>
                    <a:gd name="connsiteY2" fmla="*/ 9948 h 87767"/>
                    <a:gd name="connsiteX3" fmla="*/ 10573 w 72742"/>
                    <a:gd name="connsiteY3" fmla="*/ 87768 h 87767"/>
                  </a:gdLst>
                  <a:ahLst/>
                  <a:cxnLst>
                    <a:cxn ang="0">
                      <a:pos x="connsiteX0" y="connsiteY0"/>
                    </a:cxn>
                    <a:cxn ang="0">
                      <a:pos x="connsiteX1" y="connsiteY1"/>
                    </a:cxn>
                    <a:cxn ang="0">
                      <a:pos x="connsiteX2" y="connsiteY2"/>
                    </a:cxn>
                    <a:cxn ang="0">
                      <a:pos x="connsiteX3" y="connsiteY3"/>
                    </a:cxn>
                  </a:cxnLst>
                  <a:rect l="l" t="t" r="r" b="b"/>
                  <a:pathLst>
                    <a:path w="72742" h="87767">
                      <a:moveTo>
                        <a:pt x="10573" y="87768"/>
                      </a:moveTo>
                      <a:cubicBezTo>
                        <a:pt x="22260" y="61945"/>
                        <a:pt x="18155" y="31713"/>
                        <a:pt x="0" y="9948"/>
                      </a:cubicBezTo>
                      <a:cubicBezTo>
                        <a:pt x="0" y="9948"/>
                        <a:pt x="12192" y="-12435"/>
                        <a:pt x="36386" y="9948"/>
                      </a:cubicBezTo>
                      <a:cubicBezTo>
                        <a:pt x="36386" y="9948"/>
                        <a:pt x="133350" y="34808"/>
                        <a:pt x="10573" y="87768"/>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6" name="任意多边形: 形状 1305"/>
                <p:cNvSpPr/>
                <p:nvPr>
                  <p:custDataLst>
                    <p:tags r:id="rId89"/>
                  </p:custDataLst>
                </p:nvPr>
              </p:nvSpPr>
              <p:spPr>
                <a:xfrm>
                  <a:off x="3226027" y="5929847"/>
                  <a:ext cx="122329" cy="260263"/>
                </a:xfrm>
                <a:custGeom>
                  <a:avLst/>
                  <a:gdLst>
                    <a:gd name="connsiteX0" fmla="*/ 117567 w 122329"/>
                    <a:gd name="connsiteY0" fmla="*/ 260264 h 260263"/>
                    <a:gd name="connsiteX1" fmla="*/ 51654 w 122329"/>
                    <a:gd name="connsiteY1" fmla="*/ 139392 h 260263"/>
                    <a:gd name="connsiteX2" fmla="*/ 2981 w 122329"/>
                    <a:gd name="connsiteY2" fmla="*/ 9280 h 260263"/>
                    <a:gd name="connsiteX3" fmla="*/ 314 w 122329"/>
                    <a:gd name="connsiteY3" fmla="*/ 3089 h 260263"/>
                    <a:gd name="connsiteX4" fmla="*/ 6286 w 122329"/>
                    <a:gd name="connsiteY4" fmla="*/ 279 h 260263"/>
                    <a:gd name="connsiteX5" fmla="*/ 6410 w 122329"/>
                    <a:gd name="connsiteY5" fmla="*/ 327 h 260263"/>
                    <a:gd name="connsiteX6" fmla="*/ 61179 w 122329"/>
                    <a:gd name="connsiteY6" fmla="*/ 139106 h 260263"/>
                    <a:gd name="connsiteX7" fmla="*/ 117567 w 122329"/>
                    <a:gd name="connsiteY7" fmla="*/ 250739 h 260263"/>
                    <a:gd name="connsiteX8" fmla="*/ 122329 w 122329"/>
                    <a:gd name="connsiteY8" fmla="*/ 255501 h 260263"/>
                    <a:gd name="connsiteX9" fmla="*/ 117567 w 122329"/>
                    <a:gd name="connsiteY9" fmla="*/ 260264 h 2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29" h="260263">
                      <a:moveTo>
                        <a:pt x="117567" y="260264"/>
                      </a:moveTo>
                      <a:cubicBezTo>
                        <a:pt x="114138" y="260264"/>
                        <a:pt x="56035" y="258454"/>
                        <a:pt x="51654" y="139392"/>
                      </a:cubicBezTo>
                      <a:cubicBezTo>
                        <a:pt x="47653" y="28139"/>
                        <a:pt x="3457" y="9375"/>
                        <a:pt x="2981" y="9280"/>
                      </a:cubicBezTo>
                      <a:cubicBezTo>
                        <a:pt x="571" y="8270"/>
                        <a:pt x="-610" y="5537"/>
                        <a:pt x="314" y="3089"/>
                      </a:cubicBezTo>
                      <a:cubicBezTo>
                        <a:pt x="1190" y="660"/>
                        <a:pt x="3867" y="-597"/>
                        <a:pt x="6286" y="279"/>
                      </a:cubicBezTo>
                      <a:cubicBezTo>
                        <a:pt x="6324" y="298"/>
                        <a:pt x="6372" y="307"/>
                        <a:pt x="6410" y="327"/>
                      </a:cubicBezTo>
                      <a:cubicBezTo>
                        <a:pt x="8410" y="1088"/>
                        <a:pt x="56893" y="20520"/>
                        <a:pt x="61179" y="139106"/>
                      </a:cubicBezTo>
                      <a:cubicBezTo>
                        <a:pt x="65179" y="249120"/>
                        <a:pt x="116995" y="250739"/>
                        <a:pt x="117567" y="250739"/>
                      </a:cubicBezTo>
                      <a:cubicBezTo>
                        <a:pt x="120177" y="250786"/>
                        <a:pt x="122282" y="252891"/>
                        <a:pt x="122329" y="255501"/>
                      </a:cubicBezTo>
                      <a:cubicBezTo>
                        <a:pt x="122329" y="258130"/>
                        <a:pt x="120196" y="260264"/>
                        <a:pt x="117567" y="260264"/>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7" name="任意多边形: 形状 1306"/>
                <p:cNvSpPr/>
                <p:nvPr>
                  <p:custDataLst>
                    <p:tags r:id="rId90"/>
                  </p:custDataLst>
                </p:nvPr>
              </p:nvSpPr>
              <p:spPr>
                <a:xfrm>
                  <a:off x="3170238" y="5937904"/>
                  <a:ext cx="60406" cy="296987"/>
                </a:xfrm>
                <a:custGeom>
                  <a:avLst/>
                  <a:gdLst>
                    <a:gd name="connsiteX0" fmla="*/ 55341 w 60406"/>
                    <a:gd name="connsiteY0" fmla="*/ 296974 h 296987"/>
                    <a:gd name="connsiteX1" fmla="*/ 53055 w 60406"/>
                    <a:gd name="connsiteY1" fmla="*/ 296403 h 296987"/>
                    <a:gd name="connsiteX2" fmla="*/ 8668 w 60406"/>
                    <a:gd name="connsiteY2" fmla="*/ 112094 h 296987"/>
                    <a:gd name="connsiteX3" fmla="*/ 763 w 60406"/>
                    <a:gd name="connsiteY3" fmla="*/ 7319 h 296987"/>
                    <a:gd name="connsiteX4" fmla="*/ 2106 w 60406"/>
                    <a:gd name="connsiteY4" fmla="*/ 861 h 296987"/>
                    <a:gd name="connsiteX5" fmla="*/ 2287 w 60406"/>
                    <a:gd name="connsiteY5" fmla="*/ 746 h 296987"/>
                    <a:gd name="connsiteX6" fmla="*/ 8735 w 60406"/>
                    <a:gd name="connsiteY6" fmla="*/ 2137 h 296987"/>
                    <a:gd name="connsiteX7" fmla="*/ 8764 w 60406"/>
                    <a:gd name="connsiteY7" fmla="*/ 2175 h 296987"/>
                    <a:gd name="connsiteX8" fmla="*/ 18289 w 60406"/>
                    <a:gd name="connsiteY8" fmla="*/ 114285 h 296987"/>
                    <a:gd name="connsiteX9" fmla="*/ 57913 w 60406"/>
                    <a:gd name="connsiteY9" fmla="*/ 288211 h 296987"/>
                    <a:gd name="connsiteX10" fmla="*/ 59827 w 60406"/>
                    <a:gd name="connsiteY10" fmla="*/ 294669 h 296987"/>
                    <a:gd name="connsiteX11" fmla="*/ 59818 w 60406"/>
                    <a:gd name="connsiteY11" fmla="*/ 294688 h 296987"/>
                    <a:gd name="connsiteX12" fmla="*/ 55341 w 60406"/>
                    <a:gd name="connsiteY12" fmla="*/ 296974 h 2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06" h="296987">
                      <a:moveTo>
                        <a:pt x="55341" y="296974"/>
                      </a:moveTo>
                      <a:cubicBezTo>
                        <a:pt x="54541" y="296964"/>
                        <a:pt x="53760" y="296774"/>
                        <a:pt x="53055" y="296403"/>
                      </a:cubicBezTo>
                      <a:cubicBezTo>
                        <a:pt x="1810" y="268494"/>
                        <a:pt x="-6191" y="183722"/>
                        <a:pt x="8668" y="112094"/>
                      </a:cubicBezTo>
                      <a:cubicBezTo>
                        <a:pt x="22956" y="43514"/>
                        <a:pt x="953" y="7319"/>
                        <a:pt x="763" y="7319"/>
                      </a:cubicBezTo>
                      <a:cubicBezTo>
                        <a:pt x="-647" y="5166"/>
                        <a:pt x="-47" y="2271"/>
                        <a:pt x="2106" y="861"/>
                      </a:cubicBezTo>
                      <a:cubicBezTo>
                        <a:pt x="2172" y="823"/>
                        <a:pt x="2229" y="785"/>
                        <a:pt x="2287" y="746"/>
                      </a:cubicBezTo>
                      <a:cubicBezTo>
                        <a:pt x="4449" y="-654"/>
                        <a:pt x="7344" y="-25"/>
                        <a:pt x="8735" y="2137"/>
                      </a:cubicBezTo>
                      <a:cubicBezTo>
                        <a:pt x="8744" y="2147"/>
                        <a:pt x="8754" y="2166"/>
                        <a:pt x="8764" y="2175"/>
                      </a:cubicBezTo>
                      <a:cubicBezTo>
                        <a:pt x="9811" y="3795"/>
                        <a:pt x="33148" y="41513"/>
                        <a:pt x="18289" y="114285"/>
                      </a:cubicBezTo>
                      <a:cubicBezTo>
                        <a:pt x="4097" y="182388"/>
                        <a:pt x="10859" y="262589"/>
                        <a:pt x="57913" y="288211"/>
                      </a:cubicBezTo>
                      <a:cubicBezTo>
                        <a:pt x="60227" y="289468"/>
                        <a:pt x="61084" y="292355"/>
                        <a:pt x="59827" y="294669"/>
                      </a:cubicBezTo>
                      <a:cubicBezTo>
                        <a:pt x="59827" y="294679"/>
                        <a:pt x="59818" y="294679"/>
                        <a:pt x="59818" y="294688"/>
                      </a:cubicBezTo>
                      <a:cubicBezTo>
                        <a:pt x="58865" y="296221"/>
                        <a:pt x="57141" y="297107"/>
                        <a:pt x="55341" y="296974"/>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08" name="任意多边形: 形状 1307"/>
                <p:cNvSpPr/>
                <p:nvPr>
                  <p:custDataLst>
                    <p:tags r:id="rId91"/>
                  </p:custDataLst>
                </p:nvPr>
              </p:nvSpPr>
              <p:spPr>
                <a:xfrm>
                  <a:off x="2988025" y="6003897"/>
                  <a:ext cx="134493" cy="250412"/>
                </a:xfrm>
                <a:custGeom>
                  <a:avLst/>
                  <a:gdLst>
                    <a:gd name="connsiteX0" fmla="*/ 0 w 134493"/>
                    <a:gd name="connsiteY0" fmla="*/ 0 h 250412"/>
                    <a:gd name="connsiteX1" fmla="*/ 90488 w 134493"/>
                    <a:gd name="connsiteY1" fmla="*/ 250412 h 250412"/>
                    <a:gd name="connsiteX2" fmla="*/ 134493 w 134493"/>
                    <a:gd name="connsiteY2" fmla="*/ 242221 h 250412"/>
                    <a:gd name="connsiteX3" fmla="*/ 0 w 134493"/>
                    <a:gd name="connsiteY3" fmla="*/ 0 h 250412"/>
                  </a:gdLst>
                  <a:ahLst/>
                  <a:cxnLst>
                    <a:cxn ang="0">
                      <a:pos x="connsiteX0" y="connsiteY0"/>
                    </a:cxn>
                    <a:cxn ang="0">
                      <a:pos x="connsiteX1" y="connsiteY1"/>
                    </a:cxn>
                    <a:cxn ang="0">
                      <a:pos x="connsiteX2" y="connsiteY2"/>
                    </a:cxn>
                    <a:cxn ang="0">
                      <a:pos x="connsiteX3" y="connsiteY3"/>
                    </a:cxn>
                  </a:cxnLst>
                  <a:rect l="l" t="t" r="r" b="b"/>
                  <a:pathLst>
                    <a:path w="134493" h="250412">
                      <a:moveTo>
                        <a:pt x="0" y="0"/>
                      </a:moveTo>
                      <a:cubicBezTo>
                        <a:pt x="0" y="0"/>
                        <a:pt x="80582" y="92393"/>
                        <a:pt x="90488" y="250412"/>
                      </a:cubicBezTo>
                      <a:lnTo>
                        <a:pt x="134493" y="242221"/>
                      </a:lnTo>
                      <a:cubicBezTo>
                        <a:pt x="134493" y="242221"/>
                        <a:pt x="132969" y="82487"/>
                        <a:pt x="0"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1309" name="任意多边形: 形状 1308"/>
              <p:cNvSpPr/>
              <p:nvPr>
                <p:custDataLst>
                  <p:tags r:id="rId92"/>
                </p:custDataLst>
              </p:nvPr>
            </p:nvSpPr>
            <p:spPr>
              <a:xfrm>
                <a:off x="9067895" y="5200665"/>
                <a:ext cx="666071" cy="83861"/>
              </a:xfrm>
              <a:custGeom>
                <a:avLst/>
                <a:gdLst>
                  <a:gd name="connsiteX0" fmla="*/ 422148 w 422148"/>
                  <a:gd name="connsiteY0" fmla="*/ 53150 h 53150"/>
                  <a:gd name="connsiteX1" fmla="*/ 30004 w 422148"/>
                  <a:gd name="connsiteY1" fmla="*/ 53150 h 53150"/>
                  <a:gd name="connsiteX2" fmla="*/ 0 w 422148"/>
                  <a:gd name="connsiteY2" fmla="*/ 34100 h 53150"/>
                  <a:gd name="connsiteX3" fmla="*/ 11430 w 422148"/>
                  <a:gd name="connsiteY3" fmla="*/ 19051 h 53150"/>
                  <a:gd name="connsiteX4" fmla="*/ 11430 w 422148"/>
                  <a:gd name="connsiteY4" fmla="*/ 19051 h 53150"/>
                  <a:gd name="connsiteX5" fmla="*/ 58008 w 422148"/>
                  <a:gd name="connsiteY5" fmla="*/ 1 h 53150"/>
                  <a:gd name="connsiteX6" fmla="*/ 356616 w 422148"/>
                  <a:gd name="connsiteY6" fmla="*/ 1 h 53150"/>
                  <a:gd name="connsiteX7" fmla="*/ 366808 w 422148"/>
                  <a:gd name="connsiteY7" fmla="*/ 858 h 53150"/>
                  <a:gd name="connsiteX8" fmla="*/ 422148 w 422148"/>
                  <a:gd name="connsiteY8" fmla="*/ 53150 h 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48" h="53150">
                    <a:moveTo>
                      <a:pt x="422148" y="53150"/>
                    </a:moveTo>
                    <a:lnTo>
                      <a:pt x="30004" y="53150"/>
                    </a:lnTo>
                    <a:cubicBezTo>
                      <a:pt x="17221" y="52922"/>
                      <a:pt x="5639" y="45569"/>
                      <a:pt x="0" y="34100"/>
                    </a:cubicBezTo>
                    <a:cubicBezTo>
                      <a:pt x="3029" y="28538"/>
                      <a:pt x="6887" y="23461"/>
                      <a:pt x="11430" y="19051"/>
                    </a:cubicBezTo>
                    <a:lnTo>
                      <a:pt x="11430" y="19051"/>
                    </a:lnTo>
                    <a:cubicBezTo>
                      <a:pt x="23803" y="6764"/>
                      <a:pt x="40567" y="-94"/>
                      <a:pt x="58008" y="1"/>
                    </a:cubicBezTo>
                    <a:lnTo>
                      <a:pt x="356616" y="1"/>
                    </a:lnTo>
                    <a:cubicBezTo>
                      <a:pt x="360026" y="39"/>
                      <a:pt x="363436" y="325"/>
                      <a:pt x="366808" y="858"/>
                    </a:cubicBezTo>
                    <a:cubicBezTo>
                      <a:pt x="394373" y="5011"/>
                      <a:pt x="416443" y="25861"/>
                      <a:pt x="422148" y="5315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10" name="任意多边形: 形状 1309"/>
              <p:cNvSpPr/>
              <p:nvPr>
                <p:custDataLst>
                  <p:tags r:id="rId93"/>
                </p:custDataLst>
              </p:nvPr>
            </p:nvSpPr>
            <p:spPr>
              <a:xfrm>
                <a:off x="9064440" y="5200403"/>
                <a:ext cx="671330" cy="84123"/>
              </a:xfrm>
              <a:custGeom>
                <a:avLst/>
                <a:gdLst>
                  <a:gd name="connsiteX0" fmla="*/ 425482 w 425481"/>
                  <a:gd name="connsiteY0" fmla="*/ 53316 h 53316"/>
                  <a:gd name="connsiteX1" fmla="*/ 32195 w 425481"/>
                  <a:gd name="connsiteY1" fmla="*/ 53316 h 53316"/>
                  <a:gd name="connsiteX2" fmla="*/ 2191 w 425481"/>
                  <a:gd name="connsiteY2" fmla="*/ 34266 h 53316"/>
                  <a:gd name="connsiteX3" fmla="*/ 0 w 425481"/>
                  <a:gd name="connsiteY3" fmla="*/ 28742 h 53316"/>
                  <a:gd name="connsiteX4" fmla="*/ 11144 w 425481"/>
                  <a:gd name="connsiteY4" fmla="*/ 14549 h 53316"/>
                  <a:gd name="connsiteX5" fmla="*/ 11144 w 425481"/>
                  <a:gd name="connsiteY5" fmla="*/ 14549 h 53316"/>
                  <a:gd name="connsiteX6" fmla="*/ 47625 w 425481"/>
                  <a:gd name="connsiteY6" fmla="*/ 72 h 53316"/>
                  <a:gd name="connsiteX7" fmla="*/ 371475 w 425481"/>
                  <a:gd name="connsiteY7" fmla="*/ 72 h 53316"/>
                  <a:gd name="connsiteX8" fmla="*/ 374904 w 425481"/>
                  <a:gd name="connsiteY8" fmla="*/ 72 h 53316"/>
                  <a:gd name="connsiteX9" fmla="*/ 425482 w 425481"/>
                  <a:gd name="connsiteY9" fmla="*/ 53316 h 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481" h="53316">
                    <a:moveTo>
                      <a:pt x="425482" y="53316"/>
                    </a:moveTo>
                    <a:lnTo>
                      <a:pt x="32195" y="53316"/>
                    </a:lnTo>
                    <a:cubicBezTo>
                      <a:pt x="19412" y="53088"/>
                      <a:pt x="7829" y="45734"/>
                      <a:pt x="2191" y="34266"/>
                    </a:cubicBezTo>
                    <a:cubicBezTo>
                      <a:pt x="1248" y="32514"/>
                      <a:pt x="514" y="30666"/>
                      <a:pt x="0" y="28742"/>
                    </a:cubicBezTo>
                    <a:cubicBezTo>
                      <a:pt x="2886" y="23417"/>
                      <a:pt x="6658" y="18617"/>
                      <a:pt x="11144" y="14549"/>
                    </a:cubicBezTo>
                    <a:lnTo>
                      <a:pt x="11144" y="14549"/>
                    </a:lnTo>
                    <a:cubicBezTo>
                      <a:pt x="21012" y="5244"/>
                      <a:pt x="34061" y="62"/>
                      <a:pt x="47625" y="72"/>
                    </a:cubicBezTo>
                    <a:lnTo>
                      <a:pt x="371475" y="72"/>
                    </a:lnTo>
                    <a:cubicBezTo>
                      <a:pt x="372618" y="-24"/>
                      <a:pt x="373761" y="-24"/>
                      <a:pt x="374904" y="72"/>
                    </a:cubicBezTo>
                    <a:cubicBezTo>
                      <a:pt x="403069" y="1910"/>
                      <a:pt x="425091" y="25094"/>
                      <a:pt x="425482" y="53316"/>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11" name="任意多边形: 形状 1310"/>
              <p:cNvSpPr/>
              <p:nvPr>
                <p:custDataLst>
                  <p:tags r:id="rId94"/>
                </p:custDataLst>
              </p:nvPr>
            </p:nvSpPr>
            <p:spPr>
              <a:xfrm>
                <a:off x="9575715" y="5200517"/>
                <a:ext cx="160055" cy="84009"/>
              </a:xfrm>
              <a:custGeom>
                <a:avLst/>
                <a:gdLst>
                  <a:gd name="connsiteX0" fmla="*/ 101441 w 101441"/>
                  <a:gd name="connsiteY0" fmla="*/ 53245 h 53244"/>
                  <a:gd name="connsiteX1" fmla="*/ 0 w 101441"/>
                  <a:gd name="connsiteY1" fmla="*/ 53245 h 53244"/>
                  <a:gd name="connsiteX2" fmla="*/ 3524 w 101441"/>
                  <a:gd name="connsiteY2" fmla="*/ 34766 h 53244"/>
                  <a:gd name="connsiteX3" fmla="*/ 9430 w 101441"/>
                  <a:gd name="connsiteY3" fmla="*/ 23431 h 53244"/>
                  <a:gd name="connsiteX4" fmla="*/ 9430 w 101441"/>
                  <a:gd name="connsiteY4" fmla="*/ 23431 h 53244"/>
                  <a:gd name="connsiteX5" fmla="*/ 45149 w 101441"/>
                  <a:gd name="connsiteY5" fmla="*/ 667 h 53244"/>
                  <a:gd name="connsiteX6" fmla="*/ 50863 w 101441"/>
                  <a:gd name="connsiteY6" fmla="*/ 0 h 53244"/>
                  <a:gd name="connsiteX7" fmla="*/ 101441 w 101441"/>
                  <a:gd name="connsiteY7" fmla="*/ 53245 h 5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41" h="53244">
                    <a:moveTo>
                      <a:pt x="101441" y="53245"/>
                    </a:moveTo>
                    <a:lnTo>
                      <a:pt x="0" y="53245"/>
                    </a:lnTo>
                    <a:cubicBezTo>
                      <a:pt x="95" y="46930"/>
                      <a:pt x="1286" y="40672"/>
                      <a:pt x="3524" y="34766"/>
                    </a:cubicBezTo>
                    <a:cubicBezTo>
                      <a:pt x="4972" y="30737"/>
                      <a:pt x="6963" y="26927"/>
                      <a:pt x="9430" y="23431"/>
                    </a:cubicBezTo>
                    <a:lnTo>
                      <a:pt x="9430" y="23431"/>
                    </a:lnTo>
                    <a:cubicBezTo>
                      <a:pt x="17745" y="11306"/>
                      <a:pt x="30642" y="3086"/>
                      <a:pt x="45149" y="667"/>
                    </a:cubicBezTo>
                    <a:lnTo>
                      <a:pt x="50863" y="0"/>
                    </a:lnTo>
                    <a:cubicBezTo>
                      <a:pt x="79029" y="1838"/>
                      <a:pt x="101051" y="25022"/>
                      <a:pt x="101441" y="53245"/>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781" name="组合 1780"/>
            <p:cNvGrpSpPr/>
            <p:nvPr/>
          </p:nvGrpSpPr>
          <p:grpSpPr>
            <a:xfrm>
              <a:off x="6285653" y="3317715"/>
              <a:ext cx="2349133" cy="1832598"/>
              <a:chOff x="6285654" y="3500245"/>
              <a:chExt cx="2349133" cy="1832598"/>
            </a:xfrm>
          </p:grpSpPr>
          <p:sp>
            <p:nvSpPr>
              <p:cNvPr id="1313" name="任意多边形: 形状 1312"/>
              <p:cNvSpPr/>
              <p:nvPr>
                <p:custDataLst>
                  <p:tags r:id="rId95"/>
                </p:custDataLst>
              </p:nvPr>
            </p:nvSpPr>
            <p:spPr>
              <a:xfrm>
                <a:off x="6285654" y="3500245"/>
                <a:ext cx="2349133" cy="1832598"/>
              </a:xfrm>
              <a:custGeom>
                <a:avLst/>
                <a:gdLst>
                  <a:gd name="connsiteX0" fmla="*/ 1488853 w 1488852"/>
                  <a:gd name="connsiteY0" fmla="*/ 65342 h 1161478"/>
                  <a:gd name="connsiteX1" fmla="*/ 1488853 w 1488852"/>
                  <a:gd name="connsiteY1" fmla="*/ 1096233 h 1161478"/>
                  <a:gd name="connsiteX2" fmla="*/ 1423511 w 1488852"/>
                  <a:gd name="connsiteY2" fmla="*/ 1161479 h 1161478"/>
                  <a:gd name="connsiteX3" fmla="*/ 65246 w 1488852"/>
                  <a:gd name="connsiteY3" fmla="*/ 1161479 h 1161478"/>
                  <a:gd name="connsiteX4" fmla="*/ 0 w 1488852"/>
                  <a:gd name="connsiteY4" fmla="*/ 1096233 h 1161478"/>
                  <a:gd name="connsiteX5" fmla="*/ 0 w 1488852"/>
                  <a:gd name="connsiteY5" fmla="*/ 65342 h 1161478"/>
                  <a:gd name="connsiteX6" fmla="*/ 65151 w 1488852"/>
                  <a:gd name="connsiteY6" fmla="*/ 0 h 1161478"/>
                  <a:gd name="connsiteX7" fmla="*/ 65246 w 1488852"/>
                  <a:gd name="connsiteY7" fmla="*/ 0 h 1161478"/>
                  <a:gd name="connsiteX8" fmla="*/ 1423511 w 1488852"/>
                  <a:gd name="connsiteY8" fmla="*/ 0 h 1161478"/>
                  <a:gd name="connsiteX9" fmla="*/ 1488853 w 1488852"/>
                  <a:gd name="connsiteY9" fmla="*/ 65342 h 116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852" h="1161478">
                    <a:moveTo>
                      <a:pt x="1488853" y="65342"/>
                    </a:moveTo>
                    <a:lnTo>
                      <a:pt x="1488853" y="1096233"/>
                    </a:lnTo>
                    <a:cubicBezTo>
                      <a:pt x="1488796" y="1132284"/>
                      <a:pt x="1459563" y="1161479"/>
                      <a:pt x="1423511" y="1161479"/>
                    </a:cubicBezTo>
                    <a:lnTo>
                      <a:pt x="65246" y="1161479"/>
                    </a:lnTo>
                    <a:cubicBezTo>
                      <a:pt x="29212" y="1161479"/>
                      <a:pt x="0" y="1132266"/>
                      <a:pt x="0" y="1096233"/>
                    </a:cubicBezTo>
                    <a:lnTo>
                      <a:pt x="0" y="65342"/>
                    </a:lnTo>
                    <a:cubicBezTo>
                      <a:pt x="-52" y="29309"/>
                      <a:pt x="29116" y="57"/>
                      <a:pt x="65151" y="0"/>
                    </a:cubicBezTo>
                    <a:cubicBezTo>
                      <a:pt x="65183" y="0"/>
                      <a:pt x="65215" y="0"/>
                      <a:pt x="65246" y="0"/>
                    </a:cubicBezTo>
                    <a:lnTo>
                      <a:pt x="1423511" y="0"/>
                    </a:lnTo>
                    <a:cubicBezTo>
                      <a:pt x="1459602" y="0"/>
                      <a:pt x="1488853" y="29251"/>
                      <a:pt x="1488853" y="65342"/>
                    </a:cubicBezTo>
                    <a:close/>
                  </a:path>
                </a:pathLst>
              </a:custGeom>
              <a:solidFill>
                <a:srgbClr val="407BFF"/>
              </a:solidFill>
              <a:ln w="3175" cap="flat">
                <a:solidFill>
                  <a:schemeClr val="bg1"/>
                </a:solidFill>
                <a:prstDash val="solid"/>
                <a:miter/>
              </a:ln>
            </p:spPr>
            <p:txBody>
              <a:bodyPr rtlCol="0" anchor="ctr"/>
              <a:p>
                <a:endParaRPr lang="zh-CN" altLang="en-US" dirty="0">
                  <a:ea typeface="思源黑体 CN Regular" panose="020B0500000000000000" pitchFamily="34" charset="-122"/>
                </a:endParaRPr>
              </a:p>
            </p:txBody>
          </p:sp>
          <p:sp>
            <p:nvSpPr>
              <p:cNvPr id="1314" name="任意多边形: 形状 1313"/>
              <p:cNvSpPr/>
              <p:nvPr>
                <p:custDataLst>
                  <p:tags r:id="rId96"/>
                </p:custDataLst>
              </p:nvPr>
            </p:nvSpPr>
            <p:spPr>
              <a:xfrm>
                <a:off x="6333746" y="3741004"/>
                <a:ext cx="2252800" cy="1543596"/>
              </a:xfrm>
              <a:custGeom>
                <a:avLst/>
                <a:gdLst>
                  <a:gd name="connsiteX0" fmla="*/ 1427798 w 1427797"/>
                  <a:gd name="connsiteY0" fmla="*/ 34766 h 978312"/>
                  <a:gd name="connsiteX1" fmla="*/ 1427798 w 1427797"/>
                  <a:gd name="connsiteY1" fmla="*/ 943642 h 978312"/>
                  <a:gd name="connsiteX2" fmla="*/ 1393127 w 1427797"/>
                  <a:gd name="connsiteY2" fmla="*/ 978313 h 978312"/>
                  <a:gd name="connsiteX3" fmla="*/ 1393031 w 1427797"/>
                  <a:gd name="connsiteY3" fmla="*/ 978313 h 978312"/>
                  <a:gd name="connsiteX4" fmla="*/ 34766 w 1427797"/>
                  <a:gd name="connsiteY4" fmla="*/ 978313 h 978312"/>
                  <a:gd name="connsiteX5" fmla="*/ 0 w 1427797"/>
                  <a:gd name="connsiteY5" fmla="*/ 943642 h 978312"/>
                  <a:gd name="connsiteX6" fmla="*/ 0 w 1427797"/>
                  <a:gd name="connsiteY6" fmla="*/ 34766 h 978312"/>
                  <a:gd name="connsiteX7" fmla="*/ 34766 w 1427797"/>
                  <a:gd name="connsiteY7" fmla="*/ 0 h 978312"/>
                  <a:gd name="connsiteX8" fmla="*/ 1393031 w 1427797"/>
                  <a:gd name="connsiteY8" fmla="*/ 0 h 978312"/>
                  <a:gd name="connsiteX9" fmla="*/ 1427798 w 1427797"/>
                  <a:gd name="connsiteY9" fmla="*/ 34766 h 9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7797" h="978312">
                    <a:moveTo>
                      <a:pt x="1427798" y="34766"/>
                    </a:moveTo>
                    <a:lnTo>
                      <a:pt x="1427798" y="943642"/>
                    </a:lnTo>
                    <a:cubicBezTo>
                      <a:pt x="1427798" y="962787"/>
                      <a:pt x="1412272" y="978313"/>
                      <a:pt x="1393127" y="978313"/>
                    </a:cubicBezTo>
                    <a:cubicBezTo>
                      <a:pt x="1393098" y="978313"/>
                      <a:pt x="1393060" y="978313"/>
                      <a:pt x="1393031" y="978313"/>
                    </a:cubicBezTo>
                    <a:lnTo>
                      <a:pt x="34766" y="978313"/>
                    </a:lnTo>
                    <a:cubicBezTo>
                      <a:pt x="15603" y="978313"/>
                      <a:pt x="52" y="962806"/>
                      <a:pt x="0" y="943642"/>
                    </a:cubicBezTo>
                    <a:lnTo>
                      <a:pt x="0" y="34766"/>
                    </a:lnTo>
                    <a:cubicBezTo>
                      <a:pt x="52" y="15583"/>
                      <a:pt x="15587" y="48"/>
                      <a:pt x="34766" y="0"/>
                    </a:cubicBezTo>
                    <a:lnTo>
                      <a:pt x="1393031" y="0"/>
                    </a:lnTo>
                    <a:cubicBezTo>
                      <a:pt x="1412234" y="0"/>
                      <a:pt x="1427798" y="15564"/>
                      <a:pt x="1427798" y="34766"/>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1" name="任意多边形: 形状 1320"/>
              <p:cNvSpPr/>
              <p:nvPr>
                <p:custDataLst>
                  <p:tags r:id="rId97"/>
                </p:custDataLst>
              </p:nvPr>
            </p:nvSpPr>
            <p:spPr>
              <a:xfrm>
                <a:off x="7928458" y="4806708"/>
                <a:ext cx="318547" cy="193251"/>
              </a:xfrm>
              <a:custGeom>
                <a:avLst/>
                <a:gdLst>
                  <a:gd name="connsiteX0" fmla="*/ 17705 w 201891"/>
                  <a:gd name="connsiteY0" fmla="*/ 8751 h 122480"/>
                  <a:gd name="connsiteX1" fmla="*/ 197728 w 201891"/>
                  <a:gd name="connsiteY1" fmla="*/ 31611 h 122480"/>
                  <a:gd name="connsiteX2" fmla="*/ 56187 w 201891"/>
                  <a:gd name="connsiteY2" fmla="*/ 121432 h 122480"/>
                  <a:gd name="connsiteX3" fmla="*/ 17705 w 201891"/>
                  <a:gd name="connsiteY3" fmla="*/ 8751 h 122480"/>
                </a:gdLst>
                <a:ahLst/>
                <a:cxnLst>
                  <a:cxn ang="0">
                    <a:pos x="connsiteX0" y="connsiteY0"/>
                  </a:cxn>
                  <a:cxn ang="0">
                    <a:pos x="connsiteX1" y="connsiteY1"/>
                  </a:cxn>
                  <a:cxn ang="0">
                    <a:pos x="connsiteX2" y="connsiteY2"/>
                  </a:cxn>
                  <a:cxn ang="0">
                    <a:pos x="connsiteX3" y="connsiteY3"/>
                  </a:cxn>
                </a:cxnLst>
                <a:rect l="l" t="t" r="r" b="b"/>
                <a:pathLst>
                  <a:path w="201891" h="122480">
                    <a:moveTo>
                      <a:pt x="17705" y="8751"/>
                    </a:moveTo>
                    <a:cubicBezTo>
                      <a:pt x="59520" y="-11346"/>
                      <a:pt x="170868" y="6084"/>
                      <a:pt x="197728" y="31611"/>
                    </a:cubicBezTo>
                    <a:cubicBezTo>
                      <a:pt x="224589" y="57138"/>
                      <a:pt x="114956" y="132195"/>
                      <a:pt x="56187" y="121432"/>
                    </a:cubicBezTo>
                    <a:cubicBezTo>
                      <a:pt x="-2583" y="110669"/>
                      <a:pt x="-14965" y="24467"/>
                      <a:pt x="17705" y="875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2" name="任意多边形: 形状 1321"/>
              <p:cNvSpPr/>
              <p:nvPr>
                <p:custDataLst>
                  <p:tags r:id="rId98"/>
                </p:custDataLst>
              </p:nvPr>
            </p:nvSpPr>
            <p:spPr>
              <a:xfrm>
                <a:off x="7928458" y="4806708"/>
                <a:ext cx="318547" cy="193251"/>
              </a:xfrm>
              <a:custGeom>
                <a:avLst/>
                <a:gdLst>
                  <a:gd name="connsiteX0" fmla="*/ 17705 w 201891"/>
                  <a:gd name="connsiteY0" fmla="*/ 8751 h 122480"/>
                  <a:gd name="connsiteX1" fmla="*/ 197728 w 201891"/>
                  <a:gd name="connsiteY1" fmla="*/ 31611 h 122480"/>
                  <a:gd name="connsiteX2" fmla="*/ 56187 w 201891"/>
                  <a:gd name="connsiteY2" fmla="*/ 121432 h 122480"/>
                  <a:gd name="connsiteX3" fmla="*/ 17705 w 201891"/>
                  <a:gd name="connsiteY3" fmla="*/ 8751 h 122480"/>
                </a:gdLst>
                <a:ahLst/>
                <a:cxnLst>
                  <a:cxn ang="0">
                    <a:pos x="connsiteX0" y="connsiteY0"/>
                  </a:cxn>
                  <a:cxn ang="0">
                    <a:pos x="connsiteX1" y="connsiteY1"/>
                  </a:cxn>
                  <a:cxn ang="0">
                    <a:pos x="connsiteX2" y="connsiteY2"/>
                  </a:cxn>
                  <a:cxn ang="0">
                    <a:pos x="connsiteX3" y="connsiteY3"/>
                  </a:cxn>
                </a:cxnLst>
                <a:rect l="l" t="t" r="r" b="b"/>
                <a:pathLst>
                  <a:path w="201891" h="122480">
                    <a:moveTo>
                      <a:pt x="17705" y="8751"/>
                    </a:moveTo>
                    <a:cubicBezTo>
                      <a:pt x="59520" y="-11346"/>
                      <a:pt x="170868" y="6084"/>
                      <a:pt x="197728" y="31611"/>
                    </a:cubicBezTo>
                    <a:cubicBezTo>
                      <a:pt x="224589" y="57138"/>
                      <a:pt x="114956" y="132195"/>
                      <a:pt x="56187" y="121432"/>
                    </a:cubicBezTo>
                    <a:cubicBezTo>
                      <a:pt x="-2583" y="110669"/>
                      <a:pt x="-14965" y="24467"/>
                      <a:pt x="17705" y="8751"/>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3" name="任意多边形: 形状 1322"/>
              <p:cNvSpPr/>
              <p:nvPr>
                <p:custDataLst>
                  <p:tags r:id="rId99"/>
                </p:custDataLst>
              </p:nvPr>
            </p:nvSpPr>
            <p:spPr>
              <a:xfrm>
                <a:off x="7721194" y="4857786"/>
                <a:ext cx="659008" cy="426813"/>
              </a:xfrm>
              <a:custGeom>
                <a:avLst/>
                <a:gdLst>
                  <a:gd name="connsiteX0" fmla="*/ 417671 w 417671"/>
                  <a:gd name="connsiteY0" fmla="*/ 13906 h 270509"/>
                  <a:gd name="connsiteX1" fmla="*/ 417671 w 417671"/>
                  <a:gd name="connsiteY1" fmla="*/ 270510 h 270509"/>
                  <a:gd name="connsiteX2" fmla="*/ 0 w 417671"/>
                  <a:gd name="connsiteY2" fmla="*/ 270510 h 270509"/>
                  <a:gd name="connsiteX3" fmla="*/ 3905 w 417671"/>
                  <a:gd name="connsiteY3" fmla="*/ 257461 h 270509"/>
                  <a:gd name="connsiteX4" fmla="*/ 9049 w 417671"/>
                  <a:gd name="connsiteY4" fmla="*/ 240030 h 270509"/>
                  <a:gd name="connsiteX5" fmla="*/ 9049 w 417671"/>
                  <a:gd name="connsiteY5" fmla="*/ 239078 h 270509"/>
                  <a:gd name="connsiteX6" fmla="*/ 12478 w 417671"/>
                  <a:gd name="connsiteY6" fmla="*/ 227362 h 270509"/>
                  <a:gd name="connsiteX7" fmla="*/ 46006 w 417671"/>
                  <a:gd name="connsiteY7" fmla="*/ 118205 h 270509"/>
                  <a:gd name="connsiteX8" fmla="*/ 80677 w 417671"/>
                  <a:gd name="connsiteY8" fmla="*/ 14954 h 270509"/>
                  <a:gd name="connsiteX9" fmla="*/ 126873 w 417671"/>
                  <a:gd name="connsiteY9" fmla="*/ 953 h 270509"/>
                  <a:gd name="connsiteX10" fmla="*/ 129064 w 417671"/>
                  <a:gd name="connsiteY10" fmla="*/ 953 h 270509"/>
                  <a:gd name="connsiteX11" fmla="*/ 132302 w 417671"/>
                  <a:gd name="connsiteY11" fmla="*/ 953 h 270509"/>
                  <a:gd name="connsiteX12" fmla="*/ 132874 w 417671"/>
                  <a:gd name="connsiteY12" fmla="*/ 953 h 270509"/>
                  <a:gd name="connsiteX13" fmla="*/ 154496 w 417671"/>
                  <a:gd name="connsiteY13" fmla="*/ 0 h 270509"/>
                  <a:gd name="connsiteX14" fmla="*/ 164878 w 417671"/>
                  <a:gd name="connsiteY14" fmla="*/ 0 h 270509"/>
                  <a:gd name="connsiteX15" fmla="*/ 164878 w 417671"/>
                  <a:gd name="connsiteY15" fmla="*/ 0 h 270509"/>
                  <a:gd name="connsiteX16" fmla="*/ 239649 w 417671"/>
                  <a:gd name="connsiteY16" fmla="*/ 1333 h 270509"/>
                  <a:gd name="connsiteX17" fmla="*/ 239649 w 417671"/>
                  <a:gd name="connsiteY17" fmla="*/ 1333 h 270509"/>
                  <a:gd name="connsiteX18" fmla="*/ 251555 w 417671"/>
                  <a:gd name="connsiteY18" fmla="*/ 1905 h 270509"/>
                  <a:gd name="connsiteX19" fmla="*/ 261080 w 417671"/>
                  <a:gd name="connsiteY19" fmla="*/ 2477 h 270509"/>
                  <a:gd name="connsiteX20" fmla="*/ 266414 w 417671"/>
                  <a:gd name="connsiteY20" fmla="*/ 2477 h 270509"/>
                  <a:gd name="connsiteX21" fmla="*/ 275939 w 417671"/>
                  <a:gd name="connsiteY21" fmla="*/ 2953 h 270509"/>
                  <a:gd name="connsiteX22" fmla="*/ 291084 w 417671"/>
                  <a:gd name="connsiteY22" fmla="*/ 3905 h 270509"/>
                  <a:gd name="connsiteX23" fmla="*/ 295561 w 417671"/>
                  <a:gd name="connsiteY23" fmla="*/ 3905 h 270509"/>
                  <a:gd name="connsiteX24" fmla="*/ 299752 w 417671"/>
                  <a:gd name="connsiteY24" fmla="*/ 3905 h 270509"/>
                  <a:gd name="connsiteX25" fmla="*/ 304991 w 417671"/>
                  <a:gd name="connsiteY25" fmla="*/ 4381 h 270509"/>
                  <a:gd name="connsiteX26" fmla="*/ 305657 w 417671"/>
                  <a:gd name="connsiteY26" fmla="*/ 4381 h 270509"/>
                  <a:gd name="connsiteX27" fmla="*/ 310610 w 417671"/>
                  <a:gd name="connsiteY27" fmla="*/ 4381 h 270509"/>
                  <a:gd name="connsiteX28" fmla="*/ 324421 w 417671"/>
                  <a:gd name="connsiteY28" fmla="*/ 5429 h 270509"/>
                  <a:gd name="connsiteX29" fmla="*/ 324421 w 417671"/>
                  <a:gd name="connsiteY29" fmla="*/ 5429 h 270509"/>
                  <a:gd name="connsiteX30" fmla="*/ 331470 w 417671"/>
                  <a:gd name="connsiteY30" fmla="*/ 6001 h 270509"/>
                  <a:gd name="connsiteX31" fmla="*/ 337661 w 417671"/>
                  <a:gd name="connsiteY31" fmla="*/ 6001 h 270509"/>
                  <a:gd name="connsiteX32" fmla="*/ 337661 w 417671"/>
                  <a:gd name="connsiteY32" fmla="*/ 6001 h 270509"/>
                  <a:gd name="connsiteX33" fmla="*/ 346043 w 417671"/>
                  <a:gd name="connsiteY33" fmla="*/ 6763 h 270509"/>
                  <a:gd name="connsiteX34" fmla="*/ 350330 w 417671"/>
                  <a:gd name="connsiteY34" fmla="*/ 6763 h 270509"/>
                  <a:gd name="connsiteX35" fmla="*/ 362236 w 417671"/>
                  <a:gd name="connsiteY35" fmla="*/ 7811 h 270509"/>
                  <a:gd name="connsiteX36" fmla="*/ 366141 w 417671"/>
                  <a:gd name="connsiteY36" fmla="*/ 7811 h 270509"/>
                  <a:gd name="connsiteX37" fmla="*/ 370713 w 417671"/>
                  <a:gd name="connsiteY37" fmla="*/ 7811 h 270509"/>
                  <a:gd name="connsiteX38" fmla="*/ 383381 w 417671"/>
                  <a:gd name="connsiteY38" fmla="*/ 8954 h 270509"/>
                  <a:gd name="connsiteX39" fmla="*/ 383381 w 417671"/>
                  <a:gd name="connsiteY39" fmla="*/ 8954 h 270509"/>
                  <a:gd name="connsiteX40" fmla="*/ 388715 w 417671"/>
                  <a:gd name="connsiteY40" fmla="*/ 9525 h 270509"/>
                  <a:gd name="connsiteX41" fmla="*/ 388715 w 417671"/>
                  <a:gd name="connsiteY41" fmla="*/ 9525 h 270509"/>
                  <a:gd name="connsiteX42" fmla="*/ 391954 w 417671"/>
                  <a:gd name="connsiteY42" fmla="*/ 9525 h 270509"/>
                  <a:gd name="connsiteX43" fmla="*/ 391954 w 417671"/>
                  <a:gd name="connsiteY43" fmla="*/ 9525 h 27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7671" h="270509">
                    <a:moveTo>
                      <a:pt x="417671" y="13906"/>
                    </a:moveTo>
                    <a:lnTo>
                      <a:pt x="417671" y="270510"/>
                    </a:lnTo>
                    <a:lnTo>
                      <a:pt x="0" y="270510"/>
                    </a:lnTo>
                    <a:cubicBezTo>
                      <a:pt x="1333" y="266129"/>
                      <a:pt x="2572" y="261747"/>
                      <a:pt x="3905" y="257461"/>
                    </a:cubicBezTo>
                    <a:lnTo>
                      <a:pt x="9049" y="240030"/>
                    </a:lnTo>
                    <a:lnTo>
                      <a:pt x="9049" y="239078"/>
                    </a:lnTo>
                    <a:cubicBezTo>
                      <a:pt x="10192" y="235267"/>
                      <a:pt x="11430" y="231362"/>
                      <a:pt x="12478" y="227362"/>
                    </a:cubicBezTo>
                    <a:cubicBezTo>
                      <a:pt x="23908" y="189262"/>
                      <a:pt x="35433" y="151924"/>
                      <a:pt x="46006" y="118205"/>
                    </a:cubicBezTo>
                    <a:cubicBezTo>
                      <a:pt x="59817" y="74295"/>
                      <a:pt x="72104" y="37052"/>
                      <a:pt x="80677" y="14954"/>
                    </a:cubicBezTo>
                    <a:cubicBezTo>
                      <a:pt x="83629" y="7429"/>
                      <a:pt x="101155" y="3143"/>
                      <a:pt x="126873" y="953"/>
                    </a:cubicBezTo>
                    <a:lnTo>
                      <a:pt x="129064" y="953"/>
                    </a:lnTo>
                    <a:lnTo>
                      <a:pt x="132302" y="953"/>
                    </a:lnTo>
                    <a:lnTo>
                      <a:pt x="132874" y="953"/>
                    </a:lnTo>
                    <a:cubicBezTo>
                      <a:pt x="139541" y="953"/>
                      <a:pt x="146780" y="95"/>
                      <a:pt x="154496" y="0"/>
                    </a:cubicBezTo>
                    <a:cubicBezTo>
                      <a:pt x="157925" y="0"/>
                      <a:pt x="161354" y="0"/>
                      <a:pt x="164878" y="0"/>
                    </a:cubicBezTo>
                    <a:lnTo>
                      <a:pt x="164878" y="0"/>
                    </a:lnTo>
                    <a:cubicBezTo>
                      <a:pt x="187928" y="0"/>
                      <a:pt x="213646" y="0"/>
                      <a:pt x="239649" y="1333"/>
                    </a:cubicBezTo>
                    <a:lnTo>
                      <a:pt x="239649" y="1333"/>
                    </a:lnTo>
                    <a:lnTo>
                      <a:pt x="251555" y="1905"/>
                    </a:lnTo>
                    <a:lnTo>
                      <a:pt x="261080" y="2477"/>
                    </a:lnTo>
                    <a:lnTo>
                      <a:pt x="266414" y="2477"/>
                    </a:lnTo>
                    <a:lnTo>
                      <a:pt x="275939" y="2953"/>
                    </a:lnTo>
                    <a:lnTo>
                      <a:pt x="291084" y="3905"/>
                    </a:lnTo>
                    <a:lnTo>
                      <a:pt x="295561" y="3905"/>
                    </a:lnTo>
                    <a:lnTo>
                      <a:pt x="299752" y="3905"/>
                    </a:lnTo>
                    <a:lnTo>
                      <a:pt x="304991" y="4381"/>
                    </a:lnTo>
                    <a:lnTo>
                      <a:pt x="305657" y="4381"/>
                    </a:lnTo>
                    <a:lnTo>
                      <a:pt x="310610" y="4381"/>
                    </a:lnTo>
                    <a:cubicBezTo>
                      <a:pt x="315277" y="4381"/>
                      <a:pt x="320135" y="4953"/>
                      <a:pt x="324421" y="5429"/>
                    </a:cubicBezTo>
                    <a:lnTo>
                      <a:pt x="324421" y="5429"/>
                    </a:lnTo>
                    <a:lnTo>
                      <a:pt x="331470" y="6001"/>
                    </a:lnTo>
                    <a:lnTo>
                      <a:pt x="337661" y="6001"/>
                    </a:lnTo>
                    <a:lnTo>
                      <a:pt x="337661" y="6001"/>
                    </a:lnTo>
                    <a:cubicBezTo>
                      <a:pt x="340424" y="6001"/>
                      <a:pt x="343281" y="6001"/>
                      <a:pt x="346043" y="6763"/>
                    </a:cubicBezTo>
                    <a:lnTo>
                      <a:pt x="350330" y="6763"/>
                    </a:lnTo>
                    <a:cubicBezTo>
                      <a:pt x="354521" y="6763"/>
                      <a:pt x="358521" y="7334"/>
                      <a:pt x="362236" y="7811"/>
                    </a:cubicBezTo>
                    <a:cubicBezTo>
                      <a:pt x="363569" y="7811"/>
                      <a:pt x="364903" y="7811"/>
                      <a:pt x="366141" y="7811"/>
                    </a:cubicBezTo>
                    <a:lnTo>
                      <a:pt x="370713" y="7811"/>
                    </a:lnTo>
                    <a:lnTo>
                      <a:pt x="383381" y="8954"/>
                    </a:lnTo>
                    <a:lnTo>
                      <a:pt x="383381" y="8954"/>
                    </a:lnTo>
                    <a:lnTo>
                      <a:pt x="388715" y="9525"/>
                    </a:lnTo>
                    <a:lnTo>
                      <a:pt x="388715" y="9525"/>
                    </a:lnTo>
                    <a:lnTo>
                      <a:pt x="391954" y="9525"/>
                    </a:lnTo>
                    <a:lnTo>
                      <a:pt x="391954" y="9525"/>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4" name="任意多边形: 形状 1323"/>
              <p:cNvSpPr/>
              <p:nvPr>
                <p:custDataLst>
                  <p:tags r:id="rId100"/>
                </p:custDataLst>
              </p:nvPr>
            </p:nvSpPr>
            <p:spPr>
              <a:xfrm>
                <a:off x="7721194" y="4857786"/>
                <a:ext cx="659008" cy="426813"/>
              </a:xfrm>
              <a:custGeom>
                <a:avLst/>
                <a:gdLst>
                  <a:gd name="connsiteX0" fmla="*/ 417671 w 417671"/>
                  <a:gd name="connsiteY0" fmla="*/ 13811 h 270509"/>
                  <a:gd name="connsiteX1" fmla="*/ 417671 w 417671"/>
                  <a:gd name="connsiteY1" fmla="*/ 270510 h 270509"/>
                  <a:gd name="connsiteX2" fmla="*/ 0 w 417671"/>
                  <a:gd name="connsiteY2" fmla="*/ 270510 h 270509"/>
                  <a:gd name="connsiteX3" fmla="*/ 3905 w 417671"/>
                  <a:gd name="connsiteY3" fmla="*/ 257461 h 270509"/>
                  <a:gd name="connsiteX4" fmla="*/ 9049 w 417671"/>
                  <a:gd name="connsiteY4" fmla="*/ 240030 h 270509"/>
                  <a:gd name="connsiteX5" fmla="*/ 9049 w 417671"/>
                  <a:gd name="connsiteY5" fmla="*/ 239078 h 270509"/>
                  <a:gd name="connsiteX6" fmla="*/ 12478 w 417671"/>
                  <a:gd name="connsiteY6" fmla="*/ 227362 h 270509"/>
                  <a:gd name="connsiteX7" fmla="*/ 46006 w 417671"/>
                  <a:gd name="connsiteY7" fmla="*/ 118205 h 270509"/>
                  <a:gd name="connsiteX8" fmla="*/ 80677 w 417671"/>
                  <a:gd name="connsiteY8" fmla="*/ 14954 h 270509"/>
                  <a:gd name="connsiteX9" fmla="*/ 126873 w 417671"/>
                  <a:gd name="connsiteY9" fmla="*/ 953 h 270509"/>
                  <a:gd name="connsiteX10" fmla="*/ 129064 w 417671"/>
                  <a:gd name="connsiteY10" fmla="*/ 953 h 270509"/>
                  <a:gd name="connsiteX11" fmla="*/ 132302 w 417671"/>
                  <a:gd name="connsiteY11" fmla="*/ 953 h 270509"/>
                  <a:gd name="connsiteX12" fmla="*/ 132874 w 417671"/>
                  <a:gd name="connsiteY12" fmla="*/ 953 h 270509"/>
                  <a:gd name="connsiteX13" fmla="*/ 154496 w 417671"/>
                  <a:gd name="connsiteY13" fmla="*/ 0 h 270509"/>
                  <a:gd name="connsiteX14" fmla="*/ 164878 w 417671"/>
                  <a:gd name="connsiteY14" fmla="*/ 0 h 270509"/>
                  <a:gd name="connsiteX15" fmla="*/ 164878 w 417671"/>
                  <a:gd name="connsiteY15" fmla="*/ 0 h 270509"/>
                  <a:gd name="connsiteX16" fmla="*/ 239649 w 417671"/>
                  <a:gd name="connsiteY16" fmla="*/ 1333 h 270509"/>
                  <a:gd name="connsiteX17" fmla="*/ 239649 w 417671"/>
                  <a:gd name="connsiteY17" fmla="*/ 1333 h 270509"/>
                  <a:gd name="connsiteX18" fmla="*/ 251555 w 417671"/>
                  <a:gd name="connsiteY18" fmla="*/ 1905 h 270509"/>
                  <a:gd name="connsiteX19" fmla="*/ 261080 w 417671"/>
                  <a:gd name="connsiteY19" fmla="*/ 2477 h 270509"/>
                  <a:gd name="connsiteX20" fmla="*/ 266414 w 417671"/>
                  <a:gd name="connsiteY20" fmla="*/ 2477 h 270509"/>
                  <a:gd name="connsiteX21" fmla="*/ 275939 w 417671"/>
                  <a:gd name="connsiteY21" fmla="*/ 2953 h 270509"/>
                  <a:gd name="connsiteX22" fmla="*/ 291084 w 417671"/>
                  <a:gd name="connsiteY22" fmla="*/ 3905 h 270509"/>
                  <a:gd name="connsiteX23" fmla="*/ 295561 w 417671"/>
                  <a:gd name="connsiteY23" fmla="*/ 3905 h 270509"/>
                  <a:gd name="connsiteX24" fmla="*/ 299656 w 417671"/>
                  <a:gd name="connsiteY24" fmla="*/ 3905 h 270509"/>
                  <a:gd name="connsiteX25" fmla="*/ 305181 w 417671"/>
                  <a:gd name="connsiteY25" fmla="*/ 4381 h 270509"/>
                  <a:gd name="connsiteX26" fmla="*/ 305657 w 417671"/>
                  <a:gd name="connsiteY26" fmla="*/ 4381 h 270509"/>
                  <a:gd name="connsiteX27" fmla="*/ 310610 w 417671"/>
                  <a:gd name="connsiteY27" fmla="*/ 4381 h 270509"/>
                  <a:gd name="connsiteX28" fmla="*/ 324421 w 417671"/>
                  <a:gd name="connsiteY28" fmla="*/ 5429 h 270509"/>
                  <a:gd name="connsiteX29" fmla="*/ 324421 w 417671"/>
                  <a:gd name="connsiteY29" fmla="*/ 5429 h 270509"/>
                  <a:gd name="connsiteX30" fmla="*/ 331470 w 417671"/>
                  <a:gd name="connsiteY30" fmla="*/ 5905 h 270509"/>
                  <a:gd name="connsiteX31" fmla="*/ 337661 w 417671"/>
                  <a:gd name="connsiteY31" fmla="*/ 6382 h 270509"/>
                  <a:gd name="connsiteX32" fmla="*/ 337661 w 417671"/>
                  <a:gd name="connsiteY32" fmla="*/ 6382 h 270509"/>
                  <a:gd name="connsiteX33" fmla="*/ 346043 w 417671"/>
                  <a:gd name="connsiteY33" fmla="*/ 7144 h 270509"/>
                  <a:gd name="connsiteX34" fmla="*/ 350330 w 417671"/>
                  <a:gd name="connsiteY34" fmla="*/ 7144 h 270509"/>
                  <a:gd name="connsiteX35" fmla="*/ 362236 w 417671"/>
                  <a:gd name="connsiteY35" fmla="*/ 8191 h 270509"/>
                  <a:gd name="connsiteX36" fmla="*/ 366141 w 417671"/>
                  <a:gd name="connsiteY36" fmla="*/ 8191 h 270509"/>
                  <a:gd name="connsiteX37" fmla="*/ 370713 w 417671"/>
                  <a:gd name="connsiteY37" fmla="*/ 8191 h 270509"/>
                  <a:gd name="connsiteX38" fmla="*/ 383381 w 417671"/>
                  <a:gd name="connsiteY38" fmla="*/ 9335 h 270509"/>
                  <a:gd name="connsiteX39" fmla="*/ 383381 w 417671"/>
                  <a:gd name="connsiteY39" fmla="*/ 9335 h 270509"/>
                  <a:gd name="connsiteX40" fmla="*/ 389096 w 417671"/>
                  <a:gd name="connsiteY40" fmla="*/ 9335 h 270509"/>
                  <a:gd name="connsiteX41" fmla="*/ 392144 w 417671"/>
                  <a:gd name="connsiteY41" fmla="*/ 9335 h 270509"/>
                  <a:gd name="connsiteX42" fmla="*/ 392144 w 417671"/>
                  <a:gd name="connsiteY42" fmla="*/ 9335 h 270509"/>
                  <a:gd name="connsiteX43" fmla="*/ 417671 w 417671"/>
                  <a:gd name="connsiteY43" fmla="*/ 13811 h 27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7671" h="270509">
                    <a:moveTo>
                      <a:pt x="417671" y="13811"/>
                    </a:moveTo>
                    <a:lnTo>
                      <a:pt x="417671" y="270510"/>
                    </a:lnTo>
                    <a:lnTo>
                      <a:pt x="0" y="270510"/>
                    </a:lnTo>
                    <a:cubicBezTo>
                      <a:pt x="1333" y="266129"/>
                      <a:pt x="2572" y="261747"/>
                      <a:pt x="3905" y="257461"/>
                    </a:cubicBezTo>
                    <a:lnTo>
                      <a:pt x="9049" y="240030"/>
                    </a:lnTo>
                    <a:lnTo>
                      <a:pt x="9049" y="239078"/>
                    </a:lnTo>
                    <a:cubicBezTo>
                      <a:pt x="10192" y="235267"/>
                      <a:pt x="11430" y="231362"/>
                      <a:pt x="12478" y="227362"/>
                    </a:cubicBezTo>
                    <a:cubicBezTo>
                      <a:pt x="23908" y="189262"/>
                      <a:pt x="35433" y="151924"/>
                      <a:pt x="46006" y="118205"/>
                    </a:cubicBezTo>
                    <a:cubicBezTo>
                      <a:pt x="59817" y="74295"/>
                      <a:pt x="72104" y="37052"/>
                      <a:pt x="80677" y="14954"/>
                    </a:cubicBezTo>
                    <a:cubicBezTo>
                      <a:pt x="83629" y="7429"/>
                      <a:pt x="101155" y="3143"/>
                      <a:pt x="126873" y="953"/>
                    </a:cubicBezTo>
                    <a:lnTo>
                      <a:pt x="129064" y="953"/>
                    </a:lnTo>
                    <a:lnTo>
                      <a:pt x="132302" y="953"/>
                    </a:lnTo>
                    <a:lnTo>
                      <a:pt x="132874" y="953"/>
                    </a:lnTo>
                    <a:cubicBezTo>
                      <a:pt x="139541" y="953"/>
                      <a:pt x="146780" y="95"/>
                      <a:pt x="154496" y="0"/>
                    </a:cubicBezTo>
                    <a:cubicBezTo>
                      <a:pt x="157925" y="0"/>
                      <a:pt x="161354" y="0"/>
                      <a:pt x="164878" y="0"/>
                    </a:cubicBezTo>
                    <a:lnTo>
                      <a:pt x="164878" y="0"/>
                    </a:lnTo>
                    <a:cubicBezTo>
                      <a:pt x="187928" y="0"/>
                      <a:pt x="213646" y="0"/>
                      <a:pt x="239649" y="1333"/>
                    </a:cubicBezTo>
                    <a:lnTo>
                      <a:pt x="239649" y="1333"/>
                    </a:lnTo>
                    <a:lnTo>
                      <a:pt x="251555" y="1905"/>
                    </a:lnTo>
                    <a:lnTo>
                      <a:pt x="261080" y="2477"/>
                    </a:lnTo>
                    <a:lnTo>
                      <a:pt x="266414" y="2477"/>
                    </a:lnTo>
                    <a:lnTo>
                      <a:pt x="275939" y="2953"/>
                    </a:lnTo>
                    <a:lnTo>
                      <a:pt x="291084" y="3905"/>
                    </a:lnTo>
                    <a:lnTo>
                      <a:pt x="295561" y="3905"/>
                    </a:lnTo>
                    <a:lnTo>
                      <a:pt x="299656" y="3905"/>
                    </a:lnTo>
                    <a:lnTo>
                      <a:pt x="305181" y="4381"/>
                    </a:lnTo>
                    <a:lnTo>
                      <a:pt x="305657" y="4381"/>
                    </a:lnTo>
                    <a:lnTo>
                      <a:pt x="310610" y="4381"/>
                    </a:lnTo>
                    <a:cubicBezTo>
                      <a:pt x="315277" y="4381"/>
                      <a:pt x="320135" y="4953"/>
                      <a:pt x="324421" y="5429"/>
                    </a:cubicBezTo>
                    <a:lnTo>
                      <a:pt x="324421" y="5429"/>
                    </a:lnTo>
                    <a:lnTo>
                      <a:pt x="331470" y="5905"/>
                    </a:lnTo>
                    <a:lnTo>
                      <a:pt x="337661" y="6382"/>
                    </a:lnTo>
                    <a:lnTo>
                      <a:pt x="337661" y="6382"/>
                    </a:lnTo>
                    <a:cubicBezTo>
                      <a:pt x="340424" y="6382"/>
                      <a:pt x="343281" y="6382"/>
                      <a:pt x="346043" y="7144"/>
                    </a:cubicBezTo>
                    <a:lnTo>
                      <a:pt x="350330" y="7144"/>
                    </a:lnTo>
                    <a:cubicBezTo>
                      <a:pt x="354521" y="7144"/>
                      <a:pt x="358521" y="7715"/>
                      <a:pt x="362236" y="8191"/>
                    </a:cubicBezTo>
                    <a:cubicBezTo>
                      <a:pt x="363569" y="8191"/>
                      <a:pt x="364903" y="8191"/>
                      <a:pt x="366141" y="8191"/>
                    </a:cubicBezTo>
                    <a:lnTo>
                      <a:pt x="370713" y="8191"/>
                    </a:lnTo>
                    <a:lnTo>
                      <a:pt x="383381" y="9335"/>
                    </a:lnTo>
                    <a:lnTo>
                      <a:pt x="383381" y="9335"/>
                    </a:lnTo>
                    <a:lnTo>
                      <a:pt x="389096" y="9335"/>
                    </a:lnTo>
                    <a:lnTo>
                      <a:pt x="392144" y="9335"/>
                    </a:lnTo>
                    <a:lnTo>
                      <a:pt x="392144" y="9335"/>
                    </a:lnTo>
                    <a:cubicBezTo>
                      <a:pt x="408908" y="12763"/>
                      <a:pt x="417671" y="13811"/>
                      <a:pt x="417671" y="13811"/>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5" name="任意多边形: 形状 1324"/>
              <p:cNvSpPr/>
              <p:nvPr>
                <p:custDataLst>
                  <p:tags r:id="rId101"/>
                </p:custDataLst>
              </p:nvPr>
            </p:nvSpPr>
            <p:spPr>
              <a:xfrm>
                <a:off x="7928440" y="5128453"/>
                <a:ext cx="27953" cy="27953"/>
              </a:xfrm>
              <a:custGeom>
                <a:avLst/>
                <a:gdLst>
                  <a:gd name="connsiteX0" fmla="*/ 17717 w 17716"/>
                  <a:gd name="connsiteY0" fmla="*/ 8858 h 17716"/>
                  <a:gd name="connsiteX1" fmla="*/ 8858 w 17716"/>
                  <a:gd name="connsiteY1" fmla="*/ 17716 h 17716"/>
                  <a:gd name="connsiteX2" fmla="*/ 0 w 17716"/>
                  <a:gd name="connsiteY2" fmla="*/ 8858 h 17716"/>
                  <a:gd name="connsiteX3" fmla="*/ 8858 w 17716"/>
                  <a:gd name="connsiteY3" fmla="*/ 0 h 17716"/>
                  <a:gd name="connsiteX4" fmla="*/ 17717 w 17716"/>
                  <a:gd name="connsiteY4" fmla="*/ 8858 h 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 h="17716">
                    <a:moveTo>
                      <a:pt x="17717" y="8858"/>
                    </a:moveTo>
                    <a:cubicBezTo>
                      <a:pt x="17717" y="13754"/>
                      <a:pt x="13754" y="17716"/>
                      <a:pt x="8858" y="17716"/>
                    </a:cubicBezTo>
                    <a:cubicBezTo>
                      <a:pt x="3962" y="17716"/>
                      <a:pt x="0" y="13754"/>
                      <a:pt x="0" y="8858"/>
                    </a:cubicBezTo>
                    <a:cubicBezTo>
                      <a:pt x="0" y="3962"/>
                      <a:pt x="3962" y="0"/>
                      <a:pt x="8858" y="0"/>
                    </a:cubicBezTo>
                    <a:cubicBezTo>
                      <a:pt x="13754" y="0"/>
                      <a:pt x="17717" y="3962"/>
                      <a:pt x="17717" y="8858"/>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6" name="任意多边形: 形状 1325"/>
              <p:cNvSpPr/>
              <p:nvPr>
                <p:custDataLst>
                  <p:tags r:id="rId102"/>
                </p:custDataLst>
              </p:nvPr>
            </p:nvSpPr>
            <p:spPr>
              <a:xfrm>
                <a:off x="7880292" y="5269074"/>
                <a:ext cx="28159" cy="15526"/>
              </a:xfrm>
              <a:custGeom>
                <a:avLst/>
                <a:gdLst>
                  <a:gd name="connsiteX0" fmla="*/ 17467 w 17847"/>
                  <a:gd name="connsiteY0" fmla="*/ 8031 h 9840"/>
                  <a:gd name="connsiteX1" fmla="*/ 17467 w 17847"/>
                  <a:gd name="connsiteY1" fmla="*/ 9841 h 9840"/>
                  <a:gd name="connsiteX2" fmla="*/ 36 w 17847"/>
                  <a:gd name="connsiteY2" fmla="*/ 9841 h 9840"/>
                  <a:gd name="connsiteX3" fmla="*/ 36 w 17847"/>
                  <a:gd name="connsiteY3" fmla="*/ 8031 h 9840"/>
                  <a:gd name="connsiteX4" fmla="*/ 9866 w 17847"/>
                  <a:gd name="connsiteY4" fmla="*/ 49 h 9840"/>
                  <a:gd name="connsiteX5" fmla="*/ 17847 w 17847"/>
                  <a:gd name="connsiteY5" fmla="*/ 8031 h 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7" h="9840">
                    <a:moveTo>
                      <a:pt x="17467" y="8031"/>
                    </a:moveTo>
                    <a:cubicBezTo>
                      <a:pt x="17514" y="8631"/>
                      <a:pt x="17514" y="9241"/>
                      <a:pt x="17467" y="9841"/>
                    </a:cubicBezTo>
                    <a:lnTo>
                      <a:pt x="36" y="9841"/>
                    </a:lnTo>
                    <a:cubicBezTo>
                      <a:pt x="-12" y="9241"/>
                      <a:pt x="-12" y="8631"/>
                      <a:pt x="36" y="8031"/>
                    </a:cubicBezTo>
                    <a:cubicBezTo>
                      <a:pt x="541" y="3116"/>
                      <a:pt x="4941" y="-465"/>
                      <a:pt x="9866" y="49"/>
                    </a:cubicBezTo>
                    <a:cubicBezTo>
                      <a:pt x="14076" y="487"/>
                      <a:pt x="17409" y="3811"/>
                      <a:pt x="17847" y="8031"/>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7" name="任意多边形: 形状 1326"/>
              <p:cNvSpPr/>
              <p:nvPr>
                <p:custDataLst>
                  <p:tags r:id="rId103"/>
                </p:custDataLst>
              </p:nvPr>
            </p:nvSpPr>
            <p:spPr>
              <a:xfrm>
                <a:off x="8254863" y="5114476"/>
                <a:ext cx="125338" cy="170125"/>
              </a:xfrm>
              <a:custGeom>
                <a:avLst/>
                <a:gdLst>
                  <a:gd name="connsiteX0" fmla="*/ 79438 w 79438"/>
                  <a:gd name="connsiteY0" fmla="*/ 38386 h 107823"/>
                  <a:gd name="connsiteX1" fmla="*/ 79438 w 79438"/>
                  <a:gd name="connsiteY1" fmla="*/ 107823 h 107823"/>
                  <a:gd name="connsiteX2" fmla="*/ 0 w 79438"/>
                  <a:gd name="connsiteY2" fmla="*/ 107823 h 107823"/>
                  <a:gd name="connsiteX3" fmla="*/ 20098 w 79438"/>
                  <a:gd name="connsiteY3" fmla="*/ 0 h 107823"/>
                  <a:gd name="connsiteX4" fmla="*/ 20098 w 79438"/>
                  <a:gd name="connsiteY4" fmla="*/ 0 h 107823"/>
                  <a:gd name="connsiteX5" fmla="*/ 79438 w 79438"/>
                  <a:gd name="connsiteY5" fmla="*/ 38386 h 10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38" h="107823">
                    <a:moveTo>
                      <a:pt x="79438" y="38386"/>
                    </a:moveTo>
                    <a:lnTo>
                      <a:pt x="79438" y="107823"/>
                    </a:lnTo>
                    <a:lnTo>
                      <a:pt x="0" y="107823"/>
                    </a:lnTo>
                    <a:cubicBezTo>
                      <a:pt x="10268" y="72638"/>
                      <a:pt x="17002" y="36519"/>
                      <a:pt x="20098" y="0"/>
                    </a:cubicBezTo>
                    <a:lnTo>
                      <a:pt x="20098" y="0"/>
                    </a:lnTo>
                    <a:cubicBezTo>
                      <a:pt x="40538" y="11744"/>
                      <a:pt x="60341" y="24555"/>
                      <a:pt x="79438" y="38386"/>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8" name="任意多边形: 形状 1327"/>
              <p:cNvSpPr/>
              <p:nvPr>
                <p:custDataLst>
                  <p:tags r:id="rId104"/>
                </p:custDataLst>
              </p:nvPr>
            </p:nvSpPr>
            <p:spPr>
              <a:xfrm>
                <a:off x="7720893" y="5044292"/>
                <a:ext cx="87015" cy="240308"/>
              </a:xfrm>
              <a:custGeom>
                <a:avLst/>
                <a:gdLst>
                  <a:gd name="connsiteX0" fmla="*/ 55150 w 55149"/>
                  <a:gd name="connsiteY0" fmla="*/ 5620 h 152304"/>
                  <a:gd name="connsiteX1" fmla="*/ 19050 w 55149"/>
                  <a:gd name="connsiteY1" fmla="*/ 152305 h 152304"/>
                  <a:gd name="connsiteX2" fmla="*/ 0 w 55149"/>
                  <a:gd name="connsiteY2" fmla="*/ 152305 h 152304"/>
                  <a:gd name="connsiteX3" fmla="*/ 3905 w 55149"/>
                  <a:gd name="connsiteY3" fmla="*/ 139255 h 152304"/>
                  <a:gd name="connsiteX4" fmla="*/ 9049 w 55149"/>
                  <a:gd name="connsiteY4" fmla="*/ 121825 h 152304"/>
                  <a:gd name="connsiteX5" fmla="*/ 9049 w 55149"/>
                  <a:gd name="connsiteY5" fmla="*/ 120872 h 152304"/>
                  <a:gd name="connsiteX6" fmla="*/ 12478 w 55149"/>
                  <a:gd name="connsiteY6" fmla="*/ 109156 h 152304"/>
                  <a:gd name="connsiteX7" fmla="*/ 46006 w 55149"/>
                  <a:gd name="connsiteY7" fmla="*/ 0 h 152304"/>
                  <a:gd name="connsiteX8" fmla="*/ 54578 w 55149"/>
                  <a:gd name="connsiteY8" fmla="*/ 5524 h 1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9" h="152304">
                    <a:moveTo>
                      <a:pt x="55150" y="5620"/>
                    </a:moveTo>
                    <a:cubicBezTo>
                      <a:pt x="55150" y="5620"/>
                      <a:pt x="31433" y="84868"/>
                      <a:pt x="19050" y="152305"/>
                    </a:cubicBezTo>
                    <a:lnTo>
                      <a:pt x="0" y="152305"/>
                    </a:lnTo>
                    <a:cubicBezTo>
                      <a:pt x="1333" y="147923"/>
                      <a:pt x="2572" y="143542"/>
                      <a:pt x="3905" y="139255"/>
                    </a:cubicBezTo>
                    <a:lnTo>
                      <a:pt x="9049" y="121825"/>
                    </a:lnTo>
                    <a:lnTo>
                      <a:pt x="9049" y="120872"/>
                    </a:lnTo>
                    <a:cubicBezTo>
                      <a:pt x="10192" y="117062"/>
                      <a:pt x="11430" y="113157"/>
                      <a:pt x="12478" y="109156"/>
                    </a:cubicBezTo>
                    <a:cubicBezTo>
                      <a:pt x="23908" y="71056"/>
                      <a:pt x="35433" y="33718"/>
                      <a:pt x="46006" y="0"/>
                    </a:cubicBezTo>
                    <a:cubicBezTo>
                      <a:pt x="49206" y="1257"/>
                      <a:pt x="52121" y="3134"/>
                      <a:pt x="54578" y="5524"/>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29" name="任意多边形: 形状 1328"/>
              <p:cNvSpPr/>
              <p:nvPr>
                <p:custDataLst>
                  <p:tags r:id="rId105"/>
                </p:custDataLst>
              </p:nvPr>
            </p:nvSpPr>
            <p:spPr>
              <a:xfrm>
                <a:off x="7966966" y="4730343"/>
                <a:ext cx="261595" cy="295313"/>
              </a:xfrm>
              <a:custGeom>
                <a:avLst/>
                <a:gdLst>
                  <a:gd name="connsiteX0" fmla="*/ 165797 w 165796"/>
                  <a:gd name="connsiteY0" fmla="*/ 96107 h 187166"/>
                  <a:gd name="connsiteX1" fmla="*/ 88835 w 165796"/>
                  <a:gd name="connsiteY1" fmla="*/ 130874 h 187166"/>
                  <a:gd name="connsiteX2" fmla="*/ 16159 w 165796"/>
                  <a:gd name="connsiteY2" fmla="*/ 187166 h 187166"/>
                  <a:gd name="connsiteX3" fmla="*/ 9396 w 165796"/>
                  <a:gd name="connsiteY3" fmla="*/ 127635 h 187166"/>
                  <a:gd name="connsiteX4" fmla="*/ 3872 w 165796"/>
                  <a:gd name="connsiteY4" fmla="*/ 108585 h 187166"/>
                  <a:gd name="connsiteX5" fmla="*/ 3872 w 165796"/>
                  <a:gd name="connsiteY5" fmla="*/ 108585 h 187166"/>
                  <a:gd name="connsiteX6" fmla="*/ 9396 w 165796"/>
                  <a:gd name="connsiteY6" fmla="*/ 80010 h 187166"/>
                  <a:gd name="connsiteX7" fmla="*/ 16159 w 165796"/>
                  <a:gd name="connsiteY7" fmla="*/ 34766 h 187166"/>
                  <a:gd name="connsiteX8" fmla="*/ 142460 w 165796"/>
                  <a:gd name="connsiteY8" fmla="*/ 0 h 187166"/>
                  <a:gd name="connsiteX9" fmla="*/ 135317 w 165796"/>
                  <a:gd name="connsiteY9" fmla="*/ 36290 h 187166"/>
                  <a:gd name="connsiteX10" fmla="*/ 165797 w 165796"/>
                  <a:gd name="connsiteY10" fmla="*/ 96107 h 1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796" h="187166">
                    <a:moveTo>
                      <a:pt x="165797" y="96107"/>
                    </a:moveTo>
                    <a:cubicBezTo>
                      <a:pt x="165797" y="96107"/>
                      <a:pt x="126077" y="129159"/>
                      <a:pt x="88835" y="130874"/>
                    </a:cubicBezTo>
                    <a:cubicBezTo>
                      <a:pt x="51592" y="132588"/>
                      <a:pt x="16159" y="187166"/>
                      <a:pt x="16159" y="187166"/>
                    </a:cubicBezTo>
                    <a:cubicBezTo>
                      <a:pt x="16159" y="187166"/>
                      <a:pt x="6634" y="132493"/>
                      <a:pt x="9396" y="127635"/>
                    </a:cubicBezTo>
                    <a:cubicBezTo>
                      <a:pt x="8539" y="121044"/>
                      <a:pt x="6682" y="114615"/>
                      <a:pt x="3872" y="108585"/>
                    </a:cubicBezTo>
                    <a:lnTo>
                      <a:pt x="3872" y="108585"/>
                    </a:lnTo>
                    <a:cubicBezTo>
                      <a:pt x="-510" y="95345"/>
                      <a:pt x="-3844" y="80010"/>
                      <a:pt x="9396" y="80010"/>
                    </a:cubicBezTo>
                    <a:cubicBezTo>
                      <a:pt x="31685" y="80010"/>
                      <a:pt x="16159" y="34766"/>
                      <a:pt x="16159" y="34766"/>
                    </a:cubicBezTo>
                    <a:lnTo>
                      <a:pt x="142460" y="0"/>
                    </a:lnTo>
                    <a:cubicBezTo>
                      <a:pt x="138908" y="11840"/>
                      <a:pt x="136517" y="23994"/>
                      <a:pt x="135317" y="36290"/>
                    </a:cubicBezTo>
                    <a:cubicBezTo>
                      <a:pt x="133126" y="61532"/>
                      <a:pt x="136841" y="91440"/>
                      <a:pt x="165797" y="96107"/>
                    </a:cubicBezTo>
                    <a:close/>
                  </a:path>
                </a:pathLst>
              </a:custGeom>
              <a:solidFill>
                <a:srgbClr val="EBB376"/>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0" name="任意多边形: 形状 1329"/>
              <p:cNvSpPr/>
              <p:nvPr>
                <p:custDataLst>
                  <p:tags r:id="rId106"/>
                </p:custDataLst>
              </p:nvPr>
            </p:nvSpPr>
            <p:spPr>
              <a:xfrm>
                <a:off x="7966966" y="4730493"/>
                <a:ext cx="224776" cy="170724"/>
              </a:xfrm>
              <a:custGeom>
                <a:avLst/>
                <a:gdLst>
                  <a:gd name="connsiteX0" fmla="*/ 142460 w 142460"/>
                  <a:gd name="connsiteY0" fmla="*/ 0 h 108203"/>
                  <a:gd name="connsiteX1" fmla="*/ 135317 w 142460"/>
                  <a:gd name="connsiteY1" fmla="*/ 36290 h 108203"/>
                  <a:gd name="connsiteX2" fmla="*/ 3872 w 142460"/>
                  <a:gd name="connsiteY2" fmla="*/ 108204 h 108203"/>
                  <a:gd name="connsiteX3" fmla="*/ 9396 w 142460"/>
                  <a:gd name="connsiteY3" fmla="*/ 79629 h 108203"/>
                  <a:gd name="connsiteX4" fmla="*/ 16159 w 142460"/>
                  <a:gd name="connsiteY4" fmla="*/ 34385 h 10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0" h="108203">
                    <a:moveTo>
                      <a:pt x="142460" y="0"/>
                    </a:moveTo>
                    <a:cubicBezTo>
                      <a:pt x="138908" y="11840"/>
                      <a:pt x="136517" y="23994"/>
                      <a:pt x="135317" y="36290"/>
                    </a:cubicBezTo>
                    <a:cubicBezTo>
                      <a:pt x="110171" y="66104"/>
                      <a:pt x="66070" y="104299"/>
                      <a:pt x="3872" y="108204"/>
                    </a:cubicBezTo>
                    <a:cubicBezTo>
                      <a:pt x="-510" y="94964"/>
                      <a:pt x="-3844" y="79629"/>
                      <a:pt x="9396" y="79629"/>
                    </a:cubicBezTo>
                    <a:cubicBezTo>
                      <a:pt x="31685" y="79629"/>
                      <a:pt x="16159" y="34385"/>
                      <a:pt x="16159" y="34385"/>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1" name="任意多边形: 形状 1330"/>
              <p:cNvSpPr/>
              <p:nvPr>
                <p:custDataLst>
                  <p:tags r:id="rId107"/>
                </p:custDataLst>
              </p:nvPr>
            </p:nvSpPr>
            <p:spPr>
              <a:xfrm>
                <a:off x="8079628" y="4878076"/>
                <a:ext cx="214308" cy="350171"/>
              </a:xfrm>
              <a:custGeom>
                <a:avLst/>
                <a:gdLst>
                  <a:gd name="connsiteX0" fmla="*/ 79534 w 135826"/>
                  <a:gd name="connsiteY0" fmla="*/ 9906 h 221934"/>
                  <a:gd name="connsiteX1" fmla="*/ 0 w 135826"/>
                  <a:gd name="connsiteY1" fmla="*/ 221837 h 221934"/>
                  <a:gd name="connsiteX2" fmla="*/ 68009 w 135826"/>
                  <a:gd name="connsiteY2" fmla="*/ 221837 h 221934"/>
                  <a:gd name="connsiteX3" fmla="*/ 135827 w 135826"/>
                  <a:gd name="connsiteY3" fmla="*/ 0 h 221934"/>
                </a:gdLst>
                <a:ahLst/>
                <a:cxnLst>
                  <a:cxn ang="0">
                    <a:pos x="connsiteX0" y="connsiteY0"/>
                  </a:cxn>
                  <a:cxn ang="0">
                    <a:pos x="connsiteX1" y="connsiteY1"/>
                  </a:cxn>
                  <a:cxn ang="0">
                    <a:pos x="connsiteX2" y="connsiteY2"/>
                  </a:cxn>
                  <a:cxn ang="0">
                    <a:pos x="connsiteX3" y="connsiteY3"/>
                  </a:cxn>
                </a:cxnLst>
                <a:rect l="l" t="t" r="r" b="b"/>
                <a:pathLst>
                  <a:path w="135826" h="221934">
                    <a:moveTo>
                      <a:pt x="79534" y="9906"/>
                    </a:moveTo>
                    <a:cubicBezTo>
                      <a:pt x="79534" y="9906"/>
                      <a:pt x="13907" y="125825"/>
                      <a:pt x="0" y="221837"/>
                    </a:cubicBezTo>
                    <a:cubicBezTo>
                      <a:pt x="22612" y="219608"/>
                      <a:pt x="45396" y="219608"/>
                      <a:pt x="68009" y="221837"/>
                    </a:cubicBezTo>
                    <a:cubicBezTo>
                      <a:pt x="93631" y="226028"/>
                      <a:pt x="75248" y="94297"/>
                      <a:pt x="135827"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2" name="任意多边形: 形状 1331"/>
              <p:cNvSpPr/>
              <p:nvPr>
                <p:custDataLst>
                  <p:tags r:id="rId108"/>
                </p:custDataLst>
              </p:nvPr>
            </p:nvSpPr>
            <p:spPr>
              <a:xfrm>
                <a:off x="8079628" y="4878076"/>
                <a:ext cx="214308" cy="350171"/>
              </a:xfrm>
              <a:custGeom>
                <a:avLst/>
                <a:gdLst>
                  <a:gd name="connsiteX0" fmla="*/ 79534 w 135826"/>
                  <a:gd name="connsiteY0" fmla="*/ 9906 h 221934"/>
                  <a:gd name="connsiteX1" fmla="*/ 0 w 135826"/>
                  <a:gd name="connsiteY1" fmla="*/ 221837 h 221934"/>
                  <a:gd name="connsiteX2" fmla="*/ 68009 w 135826"/>
                  <a:gd name="connsiteY2" fmla="*/ 221837 h 221934"/>
                  <a:gd name="connsiteX3" fmla="*/ 135827 w 135826"/>
                  <a:gd name="connsiteY3" fmla="*/ 0 h 221934"/>
                </a:gdLst>
                <a:ahLst/>
                <a:cxnLst>
                  <a:cxn ang="0">
                    <a:pos x="connsiteX0" y="connsiteY0"/>
                  </a:cxn>
                  <a:cxn ang="0">
                    <a:pos x="connsiteX1" y="connsiteY1"/>
                  </a:cxn>
                  <a:cxn ang="0">
                    <a:pos x="connsiteX2" y="connsiteY2"/>
                  </a:cxn>
                  <a:cxn ang="0">
                    <a:pos x="connsiteX3" y="connsiteY3"/>
                  </a:cxn>
                </a:cxnLst>
                <a:rect l="l" t="t" r="r" b="b"/>
                <a:pathLst>
                  <a:path w="135826" h="221934">
                    <a:moveTo>
                      <a:pt x="79534" y="9906"/>
                    </a:moveTo>
                    <a:cubicBezTo>
                      <a:pt x="79534" y="9906"/>
                      <a:pt x="13907" y="125825"/>
                      <a:pt x="0" y="221837"/>
                    </a:cubicBezTo>
                    <a:cubicBezTo>
                      <a:pt x="22612" y="219608"/>
                      <a:pt x="45396" y="219608"/>
                      <a:pt x="68009" y="221837"/>
                    </a:cubicBezTo>
                    <a:cubicBezTo>
                      <a:pt x="93631" y="226028"/>
                      <a:pt x="75248" y="94297"/>
                      <a:pt x="135827"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3" name="任意多边形: 形状 1332"/>
              <p:cNvSpPr/>
              <p:nvPr>
                <p:custDataLst>
                  <p:tags r:id="rId109"/>
                </p:custDataLst>
              </p:nvPr>
            </p:nvSpPr>
            <p:spPr>
              <a:xfrm>
                <a:off x="7890730" y="4819264"/>
                <a:ext cx="447391" cy="259298"/>
              </a:xfrm>
              <a:custGeom>
                <a:avLst/>
                <a:gdLst>
                  <a:gd name="connsiteX0" fmla="*/ 41616 w 283551"/>
                  <a:gd name="connsiteY0" fmla="*/ 52227 h 164340"/>
                  <a:gd name="connsiteX1" fmla="*/ 154678 w 283551"/>
                  <a:gd name="connsiteY1" fmla="*/ 64610 h 164340"/>
                  <a:gd name="connsiteX2" fmla="*/ 257262 w 283551"/>
                  <a:gd name="connsiteY2" fmla="*/ 15080 h 164340"/>
                  <a:gd name="connsiteX3" fmla="*/ 283552 w 283551"/>
                  <a:gd name="connsiteY3" fmla="*/ 35654 h 164340"/>
                  <a:gd name="connsiteX4" fmla="*/ 229069 w 283551"/>
                  <a:gd name="connsiteY4" fmla="*/ 69563 h 164340"/>
                  <a:gd name="connsiteX5" fmla="*/ 57619 w 283551"/>
                  <a:gd name="connsiteY5" fmla="*/ 163956 h 164340"/>
                  <a:gd name="connsiteX6" fmla="*/ 17804 w 283551"/>
                  <a:gd name="connsiteY6" fmla="*/ 37273 h 164340"/>
                  <a:gd name="connsiteX7" fmla="*/ 70191 w 283551"/>
                  <a:gd name="connsiteY7" fmla="*/ 4984 h 164340"/>
                  <a:gd name="connsiteX8" fmla="*/ 41616 w 283551"/>
                  <a:gd name="connsiteY8" fmla="*/ 52227 h 16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51" h="164340">
                    <a:moveTo>
                      <a:pt x="41616" y="52227"/>
                    </a:moveTo>
                    <a:cubicBezTo>
                      <a:pt x="41616" y="90327"/>
                      <a:pt x="86765" y="120903"/>
                      <a:pt x="154678" y="64610"/>
                    </a:cubicBezTo>
                    <a:cubicBezTo>
                      <a:pt x="222591" y="8317"/>
                      <a:pt x="240403" y="-4732"/>
                      <a:pt x="257262" y="15080"/>
                    </a:cubicBezTo>
                    <a:cubicBezTo>
                      <a:pt x="257262" y="15080"/>
                      <a:pt x="279932" y="16699"/>
                      <a:pt x="283552" y="35654"/>
                    </a:cubicBezTo>
                    <a:cubicBezTo>
                      <a:pt x="263473" y="43541"/>
                      <a:pt x="245004" y="55028"/>
                      <a:pt x="229069" y="69563"/>
                    </a:cubicBezTo>
                    <a:cubicBezTo>
                      <a:pt x="207542" y="91090"/>
                      <a:pt x="116483" y="170528"/>
                      <a:pt x="57619" y="163956"/>
                    </a:cubicBezTo>
                    <a:cubicBezTo>
                      <a:pt x="-1246" y="157384"/>
                      <a:pt x="-15914" y="72135"/>
                      <a:pt x="17804" y="37273"/>
                    </a:cubicBezTo>
                    <a:cubicBezTo>
                      <a:pt x="17804" y="37273"/>
                      <a:pt x="18947" y="-16257"/>
                      <a:pt x="70191" y="4984"/>
                    </a:cubicBezTo>
                    <a:cubicBezTo>
                      <a:pt x="70287" y="4984"/>
                      <a:pt x="41616" y="9079"/>
                      <a:pt x="41616" y="5222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4" name="任意多边形: 形状 1333"/>
              <p:cNvSpPr/>
              <p:nvPr>
                <p:custDataLst>
                  <p:tags r:id="rId110"/>
                </p:custDataLst>
              </p:nvPr>
            </p:nvSpPr>
            <p:spPr>
              <a:xfrm>
                <a:off x="8069409" y="5221605"/>
                <a:ext cx="136356" cy="62994"/>
              </a:xfrm>
              <a:custGeom>
                <a:avLst/>
                <a:gdLst>
                  <a:gd name="connsiteX0" fmla="*/ 84392 w 86421"/>
                  <a:gd name="connsiteY0" fmla="*/ 38116 h 39925"/>
                  <a:gd name="connsiteX1" fmla="*/ 77533 w 86421"/>
                  <a:gd name="connsiteY1" fmla="*/ 13256 h 39925"/>
                  <a:gd name="connsiteX2" fmla="*/ 72485 w 86421"/>
                  <a:gd name="connsiteY2" fmla="*/ 39926 h 39925"/>
                  <a:gd name="connsiteX3" fmla="*/ 70961 w 86421"/>
                  <a:gd name="connsiteY3" fmla="*/ 39926 h 39925"/>
                  <a:gd name="connsiteX4" fmla="*/ 64484 w 86421"/>
                  <a:gd name="connsiteY4" fmla="*/ 11351 h 39925"/>
                  <a:gd name="connsiteX5" fmla="*/ 61817 w 86421"/>
                  <a:gd name="connsiteY5" fmla="*/ 39926 h 39925"/>
                  <a:gd name="connsiteX6" fmla="*/ 59531 w 86421"/>
                  <a:gd name="connsiteY6" fmla="*/ 39926 h 39925"/>
                  <a:gd name="connsiteX7" fmla="*/ 56864 w 86421"/>
                  <a:gd name="connsiteY7" fmla="*/ 9446 h 39925"/>
                  <a:gd name="connsiteX8" fmla="*/ 52578 w 86421"/>
                  <a:gd name="connsiteY8" fmla="*/ 39926 h 39925"/>
                  <a:gd name="connsiteX9" fmla="*/ 50006 w 86421"/>
                  <a:gd name="connsiteY9" fmla="*/ 39926 h 39925"/>
                  <a:gd name="connsiteX10" fmla="*/ 48673 w 86421"/>
                  <a:gd name="connsiteY10" fmla="*/ 9446 h 39925"/>
                  <a:gd name="connsiteX11" fmla="*/ 43720 w 86421"/>
                  <a:gd name="connsiteY11" fmla="*/ 39926 h 39925"/>
                  <a:gd name="connsiteX12" fmla="*/ 40481 w 86421"/>
                  <a:gd name="connsiteY12" fmla="*/ 39926 h 39925"/>
                  <a:gd name="connsiteX13" fmla="*/ 39243 w 86421"/>
                  <a:gd name="connsiteY13" fmla="*/ 7731 h 39925"/>
                  <a:gd name="connsiteX14" fmla="*/ 34004 w 86421"/>
                  <a:gd name="connsiteY14" fmla="*/ 39926 h 39925"/>
                  <a:gd name="connsiteX15" fmla="*/ 30385 w 86421"/>
                  <a:gd name="connsiteY15" fmla="*/ 39926 h 39925"/>
                  <a:gd name="connsiteX16" fmla="*/ 28670 w 86421"/>
                  <a:gd name="connsiteY16" fmla="*/ 9446 h 39925"/>
                  <a:gd name="connsiteX17" fmla="*/ 23908 w 86421"/>
                  <a:gd name="connsiteY17" fmla="*/ 39926 h 39925"/>
                  <a:gd name="connsiteX18" fmla="*/ 20764 w 86421"/>
                  <a:gd name="connsiteY18" fmla="*/ 39926 h 39925"/>
                  <a:gd name="connsiteX19" fmla="*/ 18097 w 86421"/>
                  <a:gd name="connsiteY19" fmla="*/ 9446 h 39925"/>
                  <a:gd name="connsiteX20" fmla="*/ 13430 w 86421"/>
                  <a:gd name="connsiteY20" fmla="*/ 39926 h 39925"/>
                  <a:gd name="connsiteX21" fmla="*/ 10382 w 86421"/>
                  <a:gd name="connsiteY21" fmla="*/ 39926 h 39925"/>
                  <a:gd name="connsiteX22" fmla="*/ 11811 w 86421"/>
                  <a:gd name="connsiteY22" fmla="*/ 8874 h 39925"/>
                  <a:gd name="connsiteX23" fmla="*/ 1143 w 86421"/>
                  <a:gd name="connsiteY23" fmla="*/ 39926 h 39925"/>
                  <a:gd name="connsiteX24" fmla="*/ 0 w 86421"/>
                  <a:gd name="connsiteY24" fmla="*/ 39926 h 39925"/>
                  <a:gd name="connsiteX25" fmla="*/ 6667 w 86421"/>
                  <a:gd name="connsiteY25" fmla="*/ 4112 h 39925"/>
                  <a:gd name="connsiteX26" fmla="*/ 77533 w 86421"/>
                  <a:gd name="connsiteY26" fmla="*/ 4112 h 39925"/>
                  <a:gd name="connsiteX27" fmla="*/ 77533 w 86421"/>
                  <a:gd name="connsiteY27" fmla="*/ 4112 h 39925"/>
                  <a:gd name="connsiteX28" fmla="*/ 84392 w 86421"/>
                  <a:gd name="connsiteY28" fmla="*/ 38116 h 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421" h="39925">
                    <a:moveTo>
                      <a:pt x="84392" y="38116"/>
                    </a:moveTo>
                    <a:cubicBezTo>
                      <a:pt x="77248" y="36402"/>
                      <a:pt x="82201" y="12685"/>
                      <a:pt x="77533" y="13256"/>
                    </a:cubicBezTo>
                    <a:cubicBezTo>
                      <a:pt x="72866" y="13827"/>
                      <a:pt x="73724" y="33163"/>
                      <a:pt x="72485" y="39926"/>
                    </a:cubicBezTo>
                    <a:lnTo>
                      <a:pt x="70961" y="39926"/>
                    </a:lnTo>
                    <a:cubicBezTo>
                      <a:pt x="70199" y="32973"/>
                      <a:pt x="70961" y="12303"/>
                      <a:pt x="64484" y="11351"/>
                    </a:cubicBezTo>
                    <a:cubicBezTo>
                      <a:pt x="58007" y="10398"/>
                      <a:pt x="62960" y="32877"/>
                      <a:pt x="61817" y="39926"/>
                    </a:cubicBezTo>
                    <a:lnTo>
                      <a:pt x="59531" y="39926"/>
                    </a:lnTo>
                    <a:cubicBezTo>
                      <a:pt x="58769" y="32877"/>
                      <a:pt x="63151" y="10779"/>
                      <a:pt x="56864" y="9446"/>
                    </a:cubicBezTo>
                    <a:cubicBezTo>
                      <a:pt x="50578" y="8112"/>
                      <a:pt x="53816" y="32401"/>
                      <a:pt x="52578" y="39926"/>
                    </a:cubicBezTo>
                    <a:lnTo>
                      <a:pt x="50006" y="39926"/>
                    </a:lnTo>
                    <a:cubicBezTo>
                      <a:pt x="50006" y="32687"/>
                      <a:pt x="55150" y="9446"/>
                      <a:pt x="48673" y="9446"/>
                    </a:cubicBezTo>
                    <a:cubicBezTo>
                      <a:pt x="42196" y="9446"/>
                      <a:pt x="45720" y="32687"/>
                      <a:pt x="43720" y="39926"/>
                    </a:cubicBezTo>
                    <a:lnTo>
                      <a:pt x="40481" y="39926"/>
                    </a:lnTo>
                    <a:cubicBezTo>
                      <a:pt x="38291" y="32401"/>
                      <a:pt x="44577" y="7731"/>
                      <a:pt x="39243" y="7731"/>
                    </a:cubicBezTo>
                    <a:cubicBezTo>
                      <a:pt x="33909" y="7731"/>
                      <a:pt x="36671" y="32401"/>
                      <a:pt x="34004" y="39926"/>
                    </a:cubicBezTo>
                    <a:lnTo>
                      <a:pt x="30385" y="39926"/>
                    </a:lnTo>
                    <a:cubicBezTo>
                      <a:pt x="29051" y="32687"/>
                      <a:pt x="33909" y="9446"/>
                      <a:pt x="28670" y="9446"/>
                    </a:cubicBezTo>
                    <a:cubicBezTo>
                      <a:pt x="23432" y="9446"/>
                      <a:pt x="25908" y="32687"/>
                      <a:pt x="23908" y="39926"/>
                    </a:cubicBezTo>
                    <a:lnTo>
                      <a:pt x="20764" y="39926"/>
                    </a:lnTo>
                    <a:cubicBezTo>
                      <a:pt x="19145" y="32592"/>
                      <a:pt x="23908" y="8970"/>
                      <a:pt x="18097" y="9446"/>
                    </a:cubicBezTo>
                    <a:cubicBezTo>
                      <a:pt x="12287" y="9922"/>
                      <a:pt x="15907" y="32973"/>
                      <a:pt x="13430" y="39926"/>
                    </a:cubicBezTo>
                    <a:lnTo>
                      <a:pt x="10382" y="39926"/>
                    </a:lnTo>
                    <a:cubicBezTo>
                      <a:pt x="10382" y="33163"/>
                      <a:pt x="17240" y="11351"/>
                      <a:pt x="11811" y="8874"/>
                    </a:cubicBezTo>
                    <a:cubicBezTo>
                      <a:pt x="6382" y="6398"/>
                      <a:pt x="2953" y="32306"/>
                      <a:pt x="1143" y="39926"/>
                    </a:cubicBezTo>
                    <a:lnTo>
                      <a:pt x="0" y="39926"/>
                    </a:lnTo>
                    <a:cubicBezTo>
                      <a:pt x="0" y="31830"/>
                      <a:pt x="6667" y="4112"/>
                      <a:pt x="6667" y="4112"/>
                    </a:cubicBezTo>
                    <a:cubicBezTo>
                      <a:pt x="33147" y="-4746"/>
                      <a:pt x="74962" y="3350"/>
                      <a:pt x="77533" y="4112"/>
                    </a:cubicBezTo>
                    <a:lnTo>
                      <a:pt x="77533" y="4112"/>
                    </a:lnTo>
                    <a:cubicBezTo>
                      <a:pt x="77533" y="4112"/>
                      <a:pt x="91535" y="39354"/>
                      <a:pt x="84392" y="3811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5" name="任意多边形: 形状 1334"/>
              <p:cNvSpPr/>
              <p:nvPr>
                <p:custDataLst>
                  <p:tags r:id="rId111"/>
                </p:custDataLst>
              </p:nvPr>
            </p:nvSpPr>
            <p:spPr>
              <a:xfrm>
                <a:off x="7894303" y="4450401"/>
                <a:ext cx="334268" cy="393258"/>
              </a:xfrm>
              <a:custGeom>
                <a:avLst/>
                <a:gdLst>
                  <a:gd name="connsiteX0" fmla="*/ 137555 w 211855"/>
                  <a:gd name="connsiteY0" fmla="*/ 2068 h 249242"/>
                  <a:gd name="connsiteX1" fmla="*/ 21827 w 211855"/>
                  <a:gd name="connsiteY1" fmla="*/ 97318 h 249242"/>
                  <a:gd name="connsiteX2" fmla="*/ 20588 w 211855"/>
                  <a:gd name="connsiteY2" fmla="*/ 102843 h 249242"/>
                  <a:gd name="connsiteX3" fmla="*/ 102218 w 211855"/>
                  <a:gd name="connsiteY3" fmla="*/ 249242 h 249242"/>
                  <a:gd name="connsiteX4" fmla="*/ 137555 w 211855"/>
                  <a:gd name="connsiteY4" fmla="*/ 2068 h 24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55" h="249242">
                    <a:moveTo>
                      <a:pt x="137555" y="2068"/>
                    </a:moveTo>
                    <a:cubicBezTo>
                      <a:pt x="67070" y="-9076"/>
                      <a:pt x="38400" y="25119"/>
                      <a:pt x="21827" y="97318"/>
                    </a:cubicBezTo>
                    <a:cubicBezTo>
                      <a:pt x="21827" y="99128"/>
                      <a:pt x="20588" y="102843"/>
                      <a:pt x="20588" y="102843"/>
                    </a:cubicBezTo>
                    <a:cubicBezTo>
                      <a:pt x="-23227" y="141705"/>
                      <a:pt x="2396" y="249242"/>
                      <a:pt x="102218" y="249242"/>
                    </a:cubicBezTo>
                    <a:cubicBezTo>
                      <a:pt x="226233" y="248861"/>
                      <a:pt x="254618" y="20452"/>
                      <a:pt x="137555" y="2068"/>
                    </a:cubicBezTo>
                    <a:close/>
                  </a:path>
                </a:pathLst>
              </a:custGeom>
              <a:solidFill>
                <a:srgbClr val="EBB376"/>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6" name="任意多边形: 形状 1335"/>
              <p:cNvSpPr/>
              <p:nvPr>
                <p:custDataLst>
                  <p:tags r:id="rId112"/>
                </p:custDataLst>
              </p:nvPr>
            </p:nvSpPr>
            <p:spPr>
              <a:xfrm>
                <a:off x="7961955" y="4608460"/>
                <a:ext cx="39674" cy="58160"/>
              </a:xfrm>
              <a:custGeom>
                <a:avLst/>
                <a:gdLst>
                  <a:gd name="connsiteX0" fmla="*/ 25146 w 25145"/>
                  <a:gd name="connsiteY0" fmla="*/ 0 h 36861"/>
                  <a:gd name="connsiteX1" fmla="*/ 0 w 25145"/>
                  <a:gd name="connsiteY1" fmla="*/ 26003 h 36861"/>
                  <a:gd name="connsiteX2" fmla="*/ 17335 w 25145"/>
                  <a:gd name="connsiteY2" fmla="*/ 36862 h 36861"/>
                </a:gdLst>
                <a:ahLst/>
                <a:cxnLst>
                  <a:cxn ang="0">
                    <a:pos x="connsiteX0" y="connsiteY0"/>
                  </a:cxn>
                  <a:cxn ang="0">
                    <a:pos x="connsiteX1" y="connsiteY1"/>
                  </a:cxn>
                  <a:cxn ang="0">
                    <a:pos x="connsiteX2" y="connsiteY2"/>
                  </a:cxn>
                </a:cxnLst>
                <a:rect l="l" t="t" r="r" b="b"/>
                <a:pathLst>
                  <a:path w="25145" h="36861">
                    <a:moveTo>
                      <a:pt x="25146" y="0"/>
                    </a:moveTo>
                    <a:cubicBezTo>
                      <a:pt x="17840" y="9649"/>
                      <a:pt x="9392" y="18374"/>
                      <a:pt x="0" y="26003"/>
                    </a:cubicBezTo>
                    <a:cubicBezTo>
                      <a:pt x="3305" y="32575"/>
                      <a:pt x="9982" y="36757"/>
                      <a:pt x="17335" y="36862"/>
                    </a:cubicBezTo>
                    <a:close/>
                  </a:path>
                </a:pathLst>
              </a:custGeom>
              <a:solidFill>
                <a:srgbClr val="D5874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7" name="任意多边形: 形状 1336"/>
              <p:cNvSpPr/>
              <p:nvPr>
                <p:custDataLst>
                  <p:tags r:id="rId113"/>
                </p:custDataLst>
              </p:nvPr>
            </p:nvSpPr>
            <p:spPr>
              <a:xfrm>
                <a:off x="8070661" y="4594951"/>
                <a:ext cx="22893" cy="33787"/>
              </a:xfrm>
              <a:custGeom>
                <a:avLst/>
                <a:gdLst>
                  <a:gd name="connsiteX0" fmla="*/ 254 w 14509"/>
                  <a:gd name="connsiteY0" fmla="*/ 9610 h 21414"/>
                  <a:gd name="connsiteX1" fmla="*/ 5397 w 14509"/>
                  <a:gd name="connsiteY1" fmla="*/ 21326 h 21414"/>
                  <a:gd name="connsiteX2" fmla="*/ 14256 w 14509"/>
                  <a:gd name="connsiteY2" fmla="*/ 11801 h 21414"/>
                  <a:gd name="connsiteX3" fmla="*/ 9112 w 14509"/>
                  <a:gd name="connsiteY3" fmla="*/ 85 h 21414"/>
                  <a:gd name="connsiteX4" fmla="*/ 254 w 14509"/>
                  <a:gd name="connsiteY4" fmla="*/ 9610 h 21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9" h="21414">
                    <a:moveTo>
                      <a:pt x="254" y="9610"/>
                    </a:moveTo>
                    <a:cubicBezTo>
                      <a:pt x="-794" y="15325"/>
                      <a:pt x="1492" y="20563"/>
                      <a:pt x="5397" y="21326"/>
                    </a:cubicBezTo>
                    <a:cubicBezTo>
                      <a:pt x="9303" y="22087"/>
                      <a:pt x="13208" y="17896"/>
                      <a:pt x="14256" y="11801"/>
                    </a:cubicBezTo>
                    <a:cubicBezTo>
                      <a:pt x="15304" y="5704"/>
                      <a:pt x="13018" y="847"/>
                      <a:pt x="9112" y="85"/>
                    </a:cubicBezTo>
                    <a:cubicBezTo>
                      <a:pt x="5207" y="-677"/>
                      <a:pt x="1588" y="3800"/>
                      <a:pt x="254" y="961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8" name="任意多边形: 形状 1337"/>
              <p:cNvSpPr/>
              <p:nvPr>
                <p:custDataLst>
                  <p:tags r:id="rId114"/>
                </p:custDataLst>
              </p:nvPr>
            </p:nvSpPr>
            <p:spPr>
              <a:xfrm>
                <a:off x="8069710" y="4585165"/>
                <a:ext cx="18484" cy="12889"/>
              </a:xfrm>
              <a:custGeom>
                <a:avLst/>
                <a:gdLst>
                  <a:gd name="connsiteX0" fmla="*/ 11716 w 11715"/>
                  <a:gd name="connsiteY0" fmla="*/ 7144 h 8169"/>
                  <a:gd name="connsiteX1" fmla="*/ 0 w 11715"/>
                  <a:gd name="connsiteY1" fmla="*/ 0 h 8169"/>
                  <a:gd name="connsiteX2" fmla="*/ 11716 w 11715"/>
                  <a:gd name="connsiteY2" fmla="*/ 7144 h 8169"/>
                </a:gdLst>
                <a:ahLst/>
                <a:cxnLst>
                  <a:cxn ang="0">
                    <a:pos x="connsiteX0" y="connsiteY0"/>
                  </a:cxn>
                  <a:cxn ang="0">
                    <a:pos x="connsiteX1" y="connsiteY1"/>
                  </a:cxn>
                  <a:cxn ang="0">
                    <a:pos x="connsiteX2" y="connsiteY2"/>
                  </a:cxn>
                </a:cxnLst>
                <a:rect l="l" t="t" r="r" b="b"/>
                <a:pathLst>
                  <a:path w="11715" h="8169">
                    <a:moveTo>
                      <a:pt x="11716" y="7144"/>
                    </a:moveTo>
                    <a:lnTo>
                      <a:pt x="0" y="0"/>
                    </a:lnTo>
                    <a:cubicBezTo>
                      <a:pt x="0" y="0"/>
                      <a:pt x="4000" y="11621"/>
                      <a:pt x="11716" y="714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39" name="任意多边形: 形状 1338"/>
              <p:cNvSpPr/>
              <p:nvPr>
                <p:custDataLst>
                  <p:tags r:id="rId115"/>
                </p:custDataLst>
              </p:nvPr>
            </p:nvSpPr>
            <p:spPr>
              <a:xfrm>
                <a:off x="7957945" y="4572437"/>
                <a:ext cx="22744" cy="33729"/>
              </a:xfrm>
              <a:custGeom>
                <a:avLst/>
                <a:gdLst>
                  <a:gd name="connsiteX0" fmla="*/ 254 w 14415"/>
                  <a:gd name="connsiteY0" fmla="*/ 9591 h 21377"/>
                  <a:gd name="connsiteX1" fmla="*/ 5303 w 14415"/>
                  <a:gd name="connsiteY1" fmla="*/ 21307 h 21377"/>
                  <a:gd name="connsiteX2" fmla="*/ 14161 w 14415"/>
                  <a:gd name="connsiteY2" fmla="*/ 11782 h 21377"/>
                  <a:gd name="connsiteX3" fmla="*/ 9113 w 14415"/>
                  <a:gd name="connsiteY3" fmla="*/ 66 h 21377"/>
                  <a:gd name="connsiteX4" fmla="*/ 254 w 14415"/>
                  <a:gd name="connsiteY4" fmla="*/ 9591 h 2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5" h="21377">
                    <a:moveTo>
                      <a:pt x="254" y="9591"/>
                    </a:moveTo>
                    <a:cubicBezTo>
                      <a:pt x="-793" y="15401"/>
                      <a:pt x="1493" y="20640"/>
                      <a:pt x="5303" y="21307"/>
                    </a:cubicBezTo>
                    <a:cubicBezTo>
                      <a:pt x="9113" y="21974"/>
                      <a:pt x="13113" y="17878"/>
                      <a:pt x="14161" y="11782"/>
                    </a:cubicBezTo>
                    <a:cubicBezTo>
                      <a:pt x="15209" y="5686"/>
                      <a:pt x="12923" y="733"/>
                      <a:pt x="9113" y="66"/>
                    </a:cubicBezTo>
                    <a:cubicBezTo>
                      <a:pt x="5303" y="-601"/>
                      <a:pt x="1302" y="3876"/>
                      <a:pt x="254" y="959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0" name="任意多边形: 形状 1339"/>
              <p:cNvSpPr/>
              <p:nvPr>
                <p:custDataLst>
                  <p:tags r:id="rId116"/>
                </p:custDataLst>
              </p:nvPr>
            </p:nvSpPr>
            <p:spPr>
              <a:xfrm>
                <a:off x="7956393" y="4562623"/>
                <a:ext cx="18334" cy="13030"/>
              </a:xfrm>
              <a:custGeom>
                <a:avLst/>
                <a:gdLst>
                  <a:gd name="connsiteX0" fmla="*/ 11621 w 11620"/>
                  <a:gd name="connsiteY0" fmla="*/ 7239 h 8258"/>
                  <a:gd name="connsiteX1" fmla="*/ 0 w 11620"/>
                  <a:gd name="connsiteY1" fmla="*/ 0 h 8258"/>
                  <a:gd name="connsiteX2" fmla="*/ 11621 w 11620"/>
                  <a:gd name="connsiteY2" fmla="*/ 7239 h 8258"/>
                </a:gdLst>
                <a:ahLst/>
                <a:cxnLst>
                  <a:cxn ang="0">
                    <a:pos x="connsiteX0" y="connsiteY0"/>
                  </a:cxn>
                  <a:cxn ang="0">
                    <a:pos x="connsiteX1" y="connsiteY1"/>
                  </a:cxn>
                  <a:cxn ang="0">
                    <a:pos x="connsiteX2" y="connsiteY2"/>
                  </a:cxn>
                </a:cxnLst>
                <a:rect l="l" t="t" r="r" b="b"/>
                <a:pathLst>
                  <a:path w="11620" h="8258">
                    <a:moveTo>
                      <a:pt x="11621" y="7239"/>
                    </a:moveTo>
                    <a:lnTo>
                      <a:pt x="0" y="0"/>
                    </a:lnTo>
                    <a:cubicBezTo>
                      <a:pt x="0" y="0"/>
                      <a:pt x="4286" y="11716"/>
                      <a:pt x="11621" y="723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1" name="任意多边形: 形状 1340"/>
              <p:cNvSpPr/>
              <p:nvPr>
                <p:custDataLst>
                  <p:tags r:id="rId117"/>
                </p:custDataLst>
              </p:nvPr>
            </p:nvSpPr>
            <p:spPr>
              <a:xfrm>
                <a:off x="8079626" y="4528357"/>
                <a:ext cx="54946" cy="33964"/>
              </a:xfrm>
              <a:custGeom>
                <a:avLst/>
                <a:gdLst>
                  <a:gd name="connsiteX0" fmla="*/ 31910 w 34824"/>
                  <a:gd name="connsiteY0" fmla="*/ 21527 h 21526"/>
                  <a:gd name="connsiteX1" fmla="*/ 29243 w 34824"/>
                  <a:gd name="connsiteY1" fmla="*/ 20003 h 21526"/>
                  <a:gd name="connsiteX2" fmla="*/ 2954 w 34824"/>
                  <a:gd name="connsiteY2" fmla="*/ 6096 h 21526"/>
                  <a:gd name="connsiteX3" fmla="*/ 1 w 34824"/>
                  <a:gd name="connsiteY3" fmla="*/ 2953 h 21526"/>
                  <a:gd name="connsiteX4" fmla="*/ 1 w 34824"/>
                  <a:gd name="connsiteY4" fmla="*/ 2953 h 21526"/>
                  <a:gd name="connsiteX5" fmla="*/ 2954 w 34824"/>
                  <a:gd name="connsiteY5" fmla="*/ 0 h 21526"/>
                  <a:gd name="connsiteX6" fmla="*/ 2954 w 34824"/>
                  <a:gd name="connsiteY6" fmla="*/ 0 h 21526"/>
                  <a:gd name="connsiteX7" fmla="*/ 34387 w 34824"/>
                  <a:gd name="connsiteY7" fmla="*/ 16954 h 21526"/>
                  <a:gd name="connsiteX8" fmla="*/ 33348 w 34824"/>
                  <a:gd name="connsiteY8" fmla="*/ 21136 h 21526"/>
                  <a:gd name="connsiteX9" fmla="*/ 33339 w 34824"/>
                  <a:gd name="connsiteY9" fmla="*/ 21146 h 21526"/>
                  <a:gd name="connsiteX10" fmla="*/ 31910 w 34824"/>
                  <a:gd name="connsiteY10" fmla="*/ 21527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24" h="21526">
                    <a:moveTo>
                      <a:pt x="31910" y="21527"/>
                    </a:moveTo>
                    <a:cubicBezTo>
                      <a:pt x="30815" y="21517"/>
                      <a:pt x="29805" y="20936"/>
                      <a:pt x="29243" y="20003"/>
                    </a:cubicBezTo>
                    <a:cubicBezTo>
                      <a:pt x="23090" y="11564"/>
                      <a:pt x="13393" y="6439"/>
                      <a:pt x="2954" y="6096"/>
                    </a:cubicBezTo>
                    <a:cubicBezTo>
                      <a:pt x="1268" y="6048"/>
                      <a:pt x="-46" y="4639"/>
                      <a:pt x="1" y="2953"/>
                    </a:cubicBezTo>
                    <a:cubicBezTo>
                      <a:pt x="1" y="2953"/>
                      <a:pt x="1" y="2953"/>
                      <a:pt x="1" y="2953"/>
                    </a:cubicBezTo>
                    <a:cubicBezTo>
                      <a:pt x="1" y="1324"/>
                      <a:pt x="1325" y="0"/>
                      <a:pt x="2954" y="0"/>
                    </a:cubicBezTo>
                    <a:lnTo>
                      <a:pt x="2954" y="0"/>
                    </a:lnTo>
                    <a:cubicBezTo>
                      <a:pt x="15527" y="353"/>
                      <a:pt x="27186" y="6648"/>
                      <a:pt x="34387" y="16954"/>
                    </a:cubicBezTo>
                    <a:cubicBezTo>
                      <a:pt x="35253" y="18393"/>
                      <a:pt x="34796" y="20269"/>
                      <a:pt x="33348" y="21136"/>
                    </a:cubicBezTo>
                    <a:cubicBezTo>
                      <a:pt x="33348" y="21146"/>
                      <a:pt x="33339" y="21146"/>
                      <a:pt x="33339" y="21146"/>
                    </a:cubicBezTo>
                    <a:cubicBezTo>
                      <a:pt x="32901" y="21384"/>
                      <a:pt x="32415" y="21517"/>
                      <a:pt x="31910" y="2152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2" name="任意多边形: 形状 1341"/>
              <p:cNvSpPr/>
              <p:nvPr>
                <p:custDataLst>
                  <p:tags r:id="rId118"/>
                </p:custDataLst>
              </p:nvPr>
            </p:nvSpPr>
            <p:spPr>
              <a:xfrm>
                <a:off x="7953734" y="4506965"/>
                <a:ext cx="55306" cy="15982"/>
              </a:xfrm>
              <a:custGeom>
                <a:avLst/>
                <a:gdLst>
                  <a:gd name="connsiteX0" fmla="*/ 3019 w 35052"/>
                  <a:gd name="connsiteY0" fmla="*/ 10129 h 10129"/>
                  <a:gd name="connsiteX1" fmla="*/ 257 w 35052"/>
                  <a:gd name="connsiteY1" fmla="*/ 8319 h 10129"/>
                  <a:gd name="connsiteX2" fmla="*/ 1781 w 35052"/>
                  <a:gd name="connsiteY2" fmla="*/ 4318 h 10129"/>
                  <a:gd name="connsiteX3" fmla="*/ 33499 w 35052"/>
                  <a:gd name="connsiteY3" fmla="*/ 3080 h 10129"/>
                  <a:gd name="connsiteX4" fmla="*/ 34699 w 35052"/>
                  <a:gd name="connsiteY4" fmla="*/ 7081 h 10129"/>
                  <a:gd name="connsiteX5" fmla="*/ 34642 w 35052"/>
                  <a:gd name="connsiteY5" fmla="*/ 7176 h 10129"/>
                  <a:gd name="connsiteX6" fmla="*/ 30546 w 35052"/>
                  <a:gd name="connsiteY6" fmla="*/ 8414 h 10129"/>
                  <a:gd name="connsiteX7" fmla="*/ 4257 w 35052"/>
                  <a:gd name="connsiteY7" fmla="*/ 9843 h 10129"/>
                  <a:gd name="connsiteX8" fmla="*/ 3019 w 35052"/>
                  <a:gd name="connsiteY8" fmla="*/ 10129 h 1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52" h="10129">
                    <a:moveTo>
                      <a:pt x="3019" y="10129"/>
                    </a:moveTo>
                    <a:cubicBezTo>
                      <a:pt x="1819" y="10148"/>
                      <a:pt x="723" y="9434"/>
                      <a:pt x="257" y="8319"/>
                    </a:cubicBezTo>
                    <a:cubicBezTo>
                      <a:pt x="-410" y="6795"/>
                      <a:pt x="266" y="5014"/>
                      <a:pt x="1781" y="4318"/>
                    </a:cubicBezTo>
                    <a:cubicBezTo>
                      <a:pt x="11591" y="-968"/>
                      <a:pt x="23298" y="-1425"/>
                      <a:pt x="33499" y="3080"/>
                    </a:cubicBezTo>
                    <a:cubicBezTo>
                      <a:pt x="34937" y="3852"/>
                      <a:pt x="35470" y="5642"/>
                      <a:pt x="34699" y="7081"/>
                    </a:cubicBezTo>
                    <a:cubicBezTo>
                      <a:pt x="34680" y="7109"/>
                      <a:pt x="34661" y="7147"/>
                      <a:pt x="34642" y="7176"/>
                    </a:cubicBezTo>
                    <a:cubicBezTo>
                      <a:pt x="33842" y="8643"/>
                      <a:pt x="32022" y="9186"/>
                      <a:pt x="30546" y="8414"/>
                    </a:cubicBezTo>
                    <a:cubicBezTo>
                      <a:pt x="22031" y="4814"/>
                      <a:pt x="12334" y="5338"/>
                      <a:pt x="4257" y="9843"/>
                    </a:cubicBezTo>
                    <a:cubicBezTo>
                      <a:pt x="3867" y="10024"/>
                      <a:pt x="3447" y="10129"/>
                      <a:pt x="3019" y="1012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3" name="任意多边形: 形状 1342"/>
              <p:cNvSpPr/>
              <p:nvPr>
                <p:custDataLst>
                  <p:tags r:id="rId119"/>
                </p:custDataLst>
              </p:nvPr>
            </p:nvSpPr>
            <p:spPr>
              <a:xfrm>
                <a:off x="7918767" y="4373048"/>
                <a:ext cx="506599" cy="412900"/>
              </a:xfrm>
              <a:custGeom>
                <a:avLst/>
                <a:gdLst>
                  <a:gd name="connsiteX0" fmla="*/ 306454 w 321076"/>
                  <a:gd name="connsiteY0" fmla="*/ 126722 h 261691"/>
                  <a:gd name="connsiteX1" fmla="*/ 251685 w 321076"/>
                  <a:gd name="connsiteY1" fmla="*/ 128817 h 261691"/>
                  <a:gd name="connsiteX2" fmla="*/ 251685 w 321076"/>
                  <a:gd name="connsiteY2" fmla="*/ 126722 h 261691"/>
                  <a:gd name="connsiteX3" fmla="*/ 219681 w 321076"/>
                  <a:gd name="connsiteY3" fmla="*/ 59475 h 261691"/>
                  <a:gd name="connsiteX4" fmla="*/ 173961 w 321076"/>
                  <a:gd name="connsiteY4" fmla="*/ 11850 h 261691"/>
                  <a:gd name="connsiteX5" fmla="*/ 100999 w 321076"/>
                  <a:gd name="connsiteY5" fmla="*/ 5278 h 261691"/>
                  <a:gd name="connsiteX6" fmla="*/ 47383 w 321076"/>
                  <a:gd name="connsiteY6" fmla="*/ 19604 h 261691"/>
                  <a:gd name="connsiteX7" fmla="*/ 46612 w 321076"/>
                  <a:gd name="connsiteY7" fmla="*/ 20994 h 261691"/>
                  <a:gd name="connsiteX8" fmla="*/ 19084 w 321076"/>
                  <a:gd name="connsiteY8" fmla="*/ 54046 h 261691"/>
                  <a:gd name="connsiteX9" fmla="*/ 5845 w 321076"/>
                  <a:gd name="connsiteY9" fmla="*/ 88431 h 261691"/>
                  <a:gd name="connsiteX10" fmla="*/ 1654 w 321076"/>
                  <a:gd name="connsiteY10" fmla="*/ 109767 h 261691"/>
                  <a:gd name="connsiteX11" fmla="*/ 9655 w 321076"/>
                  <a:gd name="connsiteY11" fmla="*/ 126913 h 261691"/>
                  <a:gd name="connsiteX12" fmla="*/ 8512 w 321076"/>
                  <a:gd name="connsiteY12" fmla="*/ 136914 h 261691"/>
                  <a:gd name="connsiteX13" fmla="*/ 10798 w 321076"/>
                  <a:gd name="connsiteY13" fmla="*/ 127389 h 261691"/>
                  <a:gd name="connsiteX14" fmla="*/ 168532 w 321076"/>
                  <a:gd name="connsiteY14" fmla="*/ 75287 h 261691"/>
                  <a:gd name="connsiteX15" fmla="*/ 180247 w 321076"/>
                  <a:gd name="connsiteY15" fmla="*/ 182443 h 261691"/>
                  <a:gd name="connsiteX16" fmla="*/ 165579 w 321076"/>
                  <a:gd name="connsiteY16" fmla="*/ 252738 h 261691"/>
                  <a:gd name="connsiteX17" fmla="*/ 158626 w 321076"/>
                  <a:gd name="connsiteY17" fmla="*/ 261691 h 261691"/>
                  <a:gd name="connsiteX18" fmla="*/ 170818 w 321076"/>
                  <a:gd name="connsiteY18" fmla="*/ 252738 h 261691"/>
                  <a:gd name="connsiteX19" fmla="*/ 218443 w 321076"/>
                  <a:gd name="connsiteY19" fmla="*/ 214638 h 261691"/>
                  <a:gd name="connsiteX20" fmla="*/ 224062 w 321076"/>
                  <a:gd name="connsiteY20" fmla="*/ 202922 h 261691"/>
                  <a:gd name="connsiteX21" fmla="*/ 281212 w 321076"/>
                  <a:gd name="connsiteY21" fmla="*/ 233783 h 261691"/>
                  <a:gd name="connsiteX22" fmla="*/ 306454 w 321076"/>
                  <a:gd name="connsiteY22" fmla="*/ 126722 h 26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076" h="261691">
                    <a:moveTo>
                      <a:pt x="306454" y="126722"/>
                    </a:moveTo>
                    <a:cubicBezTo>
                      <a:pt x="293595" y="115482"/>
                      <a:pt x="269306" y="121864"/>
                      <a:pt x="251685" y="128817"/>
                    </a:cubicBezTo>
                    <a:cubicBezTo>
                      <a:pt x="251733" y="128122"/>
                      <a:pt x="251733" y="127417"/>
                      <a:pt x="251685" y="126722"/>
                    </a:cubicBezTo>
                    <a:cubicBezTo>
                      <a:pt x="252685" y="100414"/>
                      <a:pt x="240731" y="75287"/>
                      <a:pt x="219681" y="59475"/>
                    </a:cubicBezTo>
                    <a:cubicBezTo>
                      <a:pt x="219681" y="31377"/>
                      <a:pt x="197869" y="18994"/>
                      <a:pt x="173961" y="11850"/>
                    </a:cubicBezTo>
                    <a:cubicBezTo>
                      <a:pt x="150053" y="4707"/>
                      <a:pt x="129193" y="18518"/>
                      <a:pt x="100999" y="5278"/>
                    </a:cubicBezTo>
                    <a:cubicBezTo>
                      <a:pt x="82235" y="-5571"/>
                      <a:pt x="58232" y="839"/>
                      <a:pt x="47383" y="19604"/>
                    </a:cubicBezTo>
                    <a:cubicBezTo>
                      <a:pt x="47117" y="20061"/>
                      <a:pt x="46859" y="20528"/>
                      <a:pt x="46612" y="20994"/>
                    </a:cubicBezTo>
                    <a:cubicBezTo>
                      <a:pt x="39373" y="34234"/>
                      <a:pt x="42516" y="53379"/>
                      <a:pt x="19084" y="54046"/>
                    </a:cubicBezTo>
                    <a:cubicBezTo>
                      <a:pt x="-4347" y="54713"/>
                      <a:pt x="1368" y="76716"/>
                      <a:pt x="5845" y="88431"/>
                    </a:cubicBezTo>
                    <a:cubicBezTo>
                      <a:pt x="10321" y="100147"/>
                      <a:pt x="9178" y="96813"/>
                      <a:pt x="1654" y="109767"/>
                    </a:cubicBezTo>
                    <a:cubicBezTo>
                      <a:pt x="-3395" y="118626"/>
                      <a:pt x="4225" y="124246"/>
                      <a:pt x="9655" y="126913"/>
                    </a:cubicBezTo>
                    <a:cubicBezTo>
                      <a:pt x="8702" y="133104"/>
                      <a:pt x="8512" y="136914"/>
                      <a:pt x="8512" y="136914"/>
                    </a:cubicBezTo>
                    <a:cubicBezTo>
                      <a:pt x="9178" y="133580"/>
                      <a:pt x="9940" y="130437"/>
                      <a:pt x="10798" y="127389"/>
                    </a:cubicBezTo>
                    <a:cubicBezTo>
                      <a:pt x="43945" y="-56"/>
                      <a:pt x="168532" y="75287"/>
                      <a:pt x="168532" y="75287"/>
                    </a:cubicBezTo>
                    <a:cubicBezTo>
                      <a:pt x="156435" y="119292"/>
                      <a:pt x="180247" y="182443"/>
                      <a:pt x="180247" y="182443"/>
                    </a:cubicBezTo>
                    <a:cubicBezTo>
                      <a:pt x="190725" y="210447"/>
                      <a:pt x="175294" y="238736"/>
                      <a:pt x="165579" y="252738"/>
                    </a:cubicBezTo>
                    <a:cubicBezTo>
                      <a:pt x="163474" y="255881"/>
                      <a:pt x="161150" y="258872"/>
                      <a:pt x="158626" y="261691"/>
                    </a:cubicBezTo>
                    <a:cubicBezTo>
                      <a:pt x="162940" y="259062"/>
                      <a:pt x="167017" y="256062"/>
                      <a:pt x="170818" y="252738"/>
                    </a:cubicBezTo>
                    <a:cubicBezTo>
                      <a:pt x="221014" y="250928"/>
                      <a:pt x="218443" y="224163"/>
                      <a:pt x="218443" y="214638"/>
                    </a:cubicBezTo>
                    <a:cubicBezTo>
                      <a:pt x="219471" y="210380"/>
                      <a:pt x="221386" y="206389"/>
                      <a:pt x="224062" y="202922"/>
                    </a:cubicBezTo>
                    <a:cubicBezTo>
                      <a:pt x="232635" y="219210"/>
                      <a:pt x="250066" y="241022"/>
                      <a:pt x="281212" y="233783"/>
                    </a:cubicBezTo>
                    <a:cubicBezTo>
                      <a:pt x="330457" y="222639"/>
                      <a:pt x="327980" y="145581"/>
                      <a:pt x="306454" y="12672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4" name="任意多边形: 形状 1343"/>
              <p:cNvSpPr/>
              <p:nvPr>
                <p:custDataLst>
                  <p:tags r:id="rId120"/>
                </p:custDataLst>
              </p:nvPr>
            </p:nvSpPr>
            <p:spPr>
              <a:xfrm>
                <a:off x="7987012" y="4693998"/>
                <a:ext cx="80920" cy="34390"/>
              </a:xfrm>
              <a:custGeom>
                <a:avLst/>
                <a:gdLst>
                  <a:gd name="connsiteX0" fmla="*/ 19646 w 51286"/>
                  <a:gd name="connsiteY0" fmla="*/ 21797 h 21796"/>
                  <a:gd name="connsiteX1" fmla="*/ 2025 w 51286"/>
                  <a:gd name="connsiteY1" fmla="*/ 17701 h 21796"/>
                  <a:gd name="connsiteX2" fmla="*/ 311 w 51286"/>
                  <a:gd name="connsiteY2" fmla="*/ 13129 h 21796"/>
                  <a:gd name="connsiteX3" fmla="*/ 4883 w 51286"/>
                  <a:gd name="connsiteY3" fmla="*/ 11414 h 21796"/>
                  <a:gd name="connsiteX4" fmla="*/ 44792 w 51286"/>
                  <a:gd name="connsiteY4" fmla="*/ 1889 h 21796"/>
                  <a:gd name="connsiteX5" fmla="*/ 49393 w 51286"/>
                  <a:gd name="connsiteY5" fmla="*/ 365 h 21796"/>
                  <a:gd name="connsiteX6" fmla="*/ 50917 w 51286"/>
                  <a:gd name="connsiteY6" fmla="*/ 4966 h 21796"/>
                  <a:gd name="connsiteX7" fmla="*/ 50507 w 51286"/>
                  <a:gd name="connsiteY7" fmla="*/ 5604 h 21796"/>
                  <a:gd name="connsiteX8" fmla="*/ 19646 w 51286"/>
                  <a:gd name="connsiteY8" fmla="*/ 21797 h 2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86" h="21796">
                    <a:moveTo>
                      <a:pt x="19646" y="21797"/>
                    </a:moveTo>
                    <a:cubicBezTo>
                      <a:pt x="13550" y="21720"/>
                      <a:pt x="7531" y="20320"/>
                      <a:pt x="2025" y="17701"/>
                    </a:cubicBezTo>
                    <a:cubicBezTo>
                      <a:pt x="292" y="16910"/>
                      <a:pt x="-480" y="14862"/>
                      <a:pt x="311" y="13129"/>
                    </a:cubicBezTo>
                    <a:cubicBezTo>
                      <a:pt x="1101" y="11395"/>
                      <a:pt x="3149" y="10624"/>
                      <a:pt x="4883" y="11414"/>
                    </a:cubicBezTo>
                    <a:cubicBezTo>
                      <a:pt x="18694" y="18691"/>
                      <a:pt x="35753" y="14615"/>
                      <a:pt x="44792" y="1889"/>
                    </a:cubicBezTo>
                    <a:cubicBezTo>
                      <a:pt x="45640" y="194"/>
                      <a:pt x="47707" y="-482"/>
                      <a:pt x="49393" y="365"/>
                    </a:cubicBezTo>
                    <a:cubicBezTo>
                      <a:pt x="51088" y="1213"/>
                      <a:pt x="51774" y="3280"/>
                      <a:pt x="50917" y="4966"/>
                    </a:cubicBezTo>
                    <a:cubicBezTo>
                      <a:pt x="50803" y="5195"/>
                      <a:pt x="50669" y="5404"/>
                      <a:pt x="50507" y="5604"/>
                    </a:cubicBezTo>
                    <a:cubicBezTo>
                      <a:pt x="43297" y="15501"/>
                      <a:pt x="31886" y="21482"/>
                      <a:pt x="19646" y="2179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5" name="任意多边形: 形状 1344"/>
              <p:cNvSpPr/>
              <p:nvPr>
                <p:custDataLst>
                  <p:tags r:id="rId121"/>
                </p:custDataLst>
              </p:nvPr>
            </p:nvSpPr>
            <p:spPr>
              <a:xfrm>
                <a:off x="8063132" y="4618526"/>
                <a:ext cx="37894" cy="38497"/>
              </a:xfrm>
              <a:custGeom>
                <a:avLst/>
                <a:gdLst>
                  <a:gd name="connsiteX0" fmla="*/ 16932 w 24017"/>
                  <a:gd name="connsiteY0" fmla="*/ 24386 h 24399"/>
                  <a:gd name="connsiteX1" fmla="*/ 5312 w 24017"/>
                  <a:gd name="connsiteY1" fmla="*/ 20195 h 24399"/>
                  <a:gd name="connsiteX2" fmla="*/ 263 w 24017"/>
                  <a:gd name="connsiteY2" fmla="*/ 1717 h 24399"/>
                  <a:gd name="connsiteX3" fmla="*/ 3216 w 24017"/>
                  <a:gd name="connsiteY3" fmla="*/ 97 h 24399"/>
                  <a:gd name="connsiteX4" fmla="*/ 4931 w 24017"/>
                  <a:gd name="connsiteY4" fmla="*/ 2383 h 24399"/>
                  <a:gd name="connsiteX5" fmla="*/ 8646 w 24017"/>
                  <a:gd name="connsiteY5" fmla="*/ 16766 h 24399"/>
                  <a:gd name="connsiteX6" fmla="*/ 21218 w 24017"/>
                  <a:gd name="connsiteY6" fmla="*/ 19243 h 24399"/>
                  <a:gd name="connsiteX7" fmla="*/ 23952 w 24017"/>
                  <a:gd name="connsiteY7" fmla="*/ 20976 h 24399"/>
                  <a:gd name="connsiteX8" fmla="*/ 23981 w 24017"/>
                  <a:gd name="connsiteY8" fmla="*/ 21148 h 24399"/>
                  <a:gd name="connsiteX9" fmla="*/ 22076 w 24017"/>
                  <a:gd name="connsiteY9" fmla="*/ 23910 h 24399"/>
                  <a:gd name="connsiteX10" fmla="*/ 16932 w 24017"/>
                  <a:gd name="connsiteY10" fmla="*/ 24386 h 2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7" h="24399">
                    <a:moveTo>
                      <a:pt x="16932" y="24386"/>
                    </a:moveTo>
                    <a:cubicBezTo>
                      <a:pt x="12655" y="24558"/>
                      <a:pt x="8493" y="23053"/>
                      <a:pt x="5312" y="20195"/>
                    </a:cubicBezTo>
                    <a:cubicBezTo>
                      <a:pt x="1102" y="15023"/>
                      <a:pt x="-727" y="8308"/>
                      <a:pt x="263" y="1717"/>
                    </a:cubicBezTo>
                    <a:cubicBezTo>
                      <a:pt x="635" y="450"/>
                      <a:pt x="1949" y="-274"/>
                      <a:pt x="3216" y="97"/>
                    </a:cubicBezTo>
                    <a:cubicBezTo>
                      <a:pt x="4235" y="393"/>
                      <a:pt x="4931" y="1326"/>
                      <a:pt x="4931" y="2383"/>
                    </a:cubicBezTo>
                    <a:cubicBezTo>
                      <a:pt x="4169" y="7479"/>
                      <a:pt x="5512" y="12670"/>
                      <a:pt x="8646" y="16766"/>
                    </a:cubicBezTo>
                    <a:cubicBezTo>
                      <a:pt x="12208" y="19547"/>
                      <a:pt x="16875" y="20462"/>
                      <a:pt x="21218" y="19243"/>
                    </a:cubicBezTo>
                    <a:cubicBezTo>
                      <a:pt x="22447" y="18966"/>
                      <a:pt x="23676" y="19738"/>
                      <a:pt x="23952" y="20976"/>
                    </a:cubicBezTo>
                    <a:cubicBezTo>
                      <a:pt x="23962" y="21033"/>
                      <a:pt x="23971" y="21091"/>
                      <a:pt x="23981" y="21148"/>
                    </a:cubicBezTo>
                    <a:cubicBezTo>
                      <a:pt x="24209" y="22434"/>
                      <a:pt x="23362" y="23672"/>
                      <a:pt x="22076" y="23910"/>
                    </a:cubicBezTo>
                    <a:cubicBezTo>
                      <a:pt x="20380" y="24205"/>
                      <a:pt x="18656" y="24358"/>
                      <a:pt x="16932" y="24386"/>
                    </a:cubicBezTo>
                    <a:close/>
                  </a:path>
                </a:pathLst>
              </a:custGeom>
              <a:solidFill>
                <a:srgbClr val="D5874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6" name="任意多边形: 形状 1345"/>
              <p:cNvSpPr/>
              <p:nvPr>
                <p:custDataLst>
                  <p:tags r:id="rId122"/>
                </p:custDataLst>
              </p:nvPr>
            </p:nvSpPr>
            <p:spPr>
              <a:xfrm>
                <a:off x="7937540" y="4602321"/>
                <a:ext cx="46935" cy="27482"/>
              </a:xfrm>
              <a:custGeom>
                <a:avLst/>
                <a:gdLst>
                  <a:gd name="connsiteX0" fmla="*/ 12426 w 29747"/>
                  <a:gd name="connsiteY0" fmla="*/ 17417 h 17418"/>
                  <a:gd name="connsiteX1" fmla="*/ 1282 w 29747"/>
                  <a:gd name="connsiteY1" fmla="*/ 14464 h 17418"/>
                  <a:gd name="connsiteX2" fmla="*/ 234 w 29747"/>
                  <a:gd name="connsiteY2" fmla="*/ 11321 h 17418"/>
                  <a:gd name="connsiteX3" fmla="*/ 3377 w 29747"/>
                  <a:gd name="connsiteY3" fmla="*/ 10178 h 17418"/>
                  <a:gd name="connsiteX4" fmla="*/ 22560 w 29747"/>
                  <a:gd name="connsiteY4" fmla="*/ 7320 h 17418"/>
                  <a:gd name="connsiteX5" fmla="*/ 24999 w 29747"/>
                  <a:gd name="connsiteY5" fmla="*/ 1796 h 17418"/>
                  <a:gd name="connsiteX6" fmla="*/ 27952 w 29747"/>
                  <a:gd name="connsiteY6" fmla="*/ 82 h 17418"/>
                  <a:gd name="connsiteX7" fmla="*/ 29666 w 29747"/>
                  <a:gd name="connsiteY7" fmla="*/ 3034 h 17418"/>
                  <a:gd name="connsiteX8" fmla="*/ 19284 w 29747"/>
                  <a:gd name="connsiteY8" fmla="*/ 15893 h 17418"/>
                  <a:gd name="connsiteX9" fmla="*/ 12426 w 29747"/>
                  <a:gd name="connsiteY9" fmla="*/ 17417 h 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7" h="17418">
                    <a:moveTo>
                      <a:pt x="12426" y="17417"/>
                    </a:moveTo>
                    <a:cubicBezTo>
                      <a:pt x="8530" y="17312"/>
                      <a:pt x="4720" y="16302"/>
                      <a:pt x="1282" y="14464"/>
                    </a:cubicBezTo>
                    <a:cubicBezTo>
                      <a:pt x="139" y="13874"/>
                      <a:pt x="-319" y="12483"/>
                      <a:pt x="234" y="11321"/>
                    </a:cubicBezTo>
                    <a:cubicBezTo>
                      <a:pt x="796" y="10140"/>
                      <a:pt x="2196" y="9635"/>
                      <a:pt x="3377" y="10178"/>
                    </a:cubicBezTo>
                    <a:cubicBezTo>
                      <a:pt x="9463" y="14683"/>
                      <a:pt x="18055" y="13407"/>
                      <a:pt x="22560" y="7320"/>
                    </a:cubicBezTo>
                    <a:cubicBezTo>
                      <a:pt x="23770" y="5682"/>
                      <a:pt x="24608" y="3796"/>
                      <a:pt x="24999" y="1796"/>
                    </a:cubicBezTo>
                    <a:cubicBezTo>
                      <a:pt x="25342" y="510"/>
                      <a:pt x="26666" y="-261"/>
                      <a:pt x="27952" y="82"/>
                    </a:cubicBezTo>
                    <a:cubicBezTo>
                      <a:pt x="29237" y="424"/>
                      <a:pt x="30009" y="1748"/>
                      <a:pt x="29666" y="3034"/>
                    </a:cubicBezTo>
                    <a:cubicBezTo>
                      <a:pt x="28104" y="8559"/>
                      <a:pt x="24351" y="13197"/>
                      <a:pt x="19284" y="15893"/>
                    </a:cubicBezTo>
                    <a:cubicBezTo>
                      <a:pt x="17150" y="16931"/>
                      <a:pt x="14798" y="17455"/>
                      <a:pt x="12426" y="17417"/>
                    </a:cubicBezTo>
                    <a:close/>
                  </a:path>
                </a:pathLst>
              </a:custGeom>
              <a:solidFill>
                <a:srgbClr val="D5874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7" name="任意多边形: 形状 1346"/>
              <p:cNvSpPr/>
              <p:nvPr>
                <p:custDataLst>
                  <p:tags r:id="rId123"/>
                </p:custDataLst>
              </p:nvPr>
            </p:nvSpPr>
            <p:spPr>
              <a:xfrm>
                <a:off x="8030859" y="4662891"/>
                <a:ext cx="61038" cy="63843"/>
              </a:xfrm>
              <a:custGeom>
                <a:avLst/>
                <a:gdLst>
                  <a:gd name="connsiteX0" fmla="*/ 36338 w 38685"/>
                  <a:gd name="connsiteY0" fmla="*/ 40464 h 40463"/>
                  <a:gd name="connsiteX1" fmla="*/ 33957 w 38685"/>
                  <a:gd name="connsiteY1" fmla="*/ 38654 h 40463"/>
                  <a:gd name="connsiteX2" fmla="*/ 1572 w 38685"/>
                  <a:gd name="connsiteY2" fmla="*/ 4650 h 40463"/>
                  <a:gd name="connsiteX3" fmla="*/ 143 w 38685"/>
                  <a:gd name="connsiteY3" fmla="*/ 1602 h 40463"/>
                  <a:gd name="connsiteX4" fmla="*/ 3010 w 38685"/>
                  <a:gd name="connsiteY4" fmla="*/ 106 h 40463"/>
                  <a:gd name="connsiteX5" fmla="*/ 3191 w 38685"/>
                  <a:gd name="connsiteY5" fmla="*/ 173 h 40463"/>
                  <a:gd name="connsiteX6" fmla="*/ 38624 w 38685"/>
                  <a:gd name="connsiteY6" fmla="*/ 37606 h 40463"/>
                  <a:gd name="connsiteX7" fmla="*/ 36833 w 38685"/>
                  <a:gd name="connsiteY7" fmla="*/ 40464 h 40463"/>
                  <a:gd name="connsiteX8" fmla="*/ 36814 w 38685"/>
                  <a:gd name="connsiteY8" fmla="*/ 40464 h 4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5" h="40463">
                    <a:moveTo>
                      <a:pt x="36338" y="40464"/>
                    </a:moveTo>
                    <a:cubicBezTo>
                      <a:pt x="35233" y="40464"/>
                      <a:pt x="34252" y="39721"/>
                      <a:pt x="33957" y="38654"/>
                    </a:cubicBezTo>
                    <a:cubicBezTo>
                      <a:pt x="28623" y="14651"/>
                      <a:pt x="1858" y="4745"/>
                      <a:pt x="1572" y="4650"/>
                    </a:cubicBezTo>
                    <a:cubicBezTo>
                      <a:pt x="334" y="4202"/>
                      <a:pt x="-305" y="2840"/>
                      <a:pt x="143" y="1602"/>
                    </a:cubicBezTo>
                    <a:cubicBezTo>
                      <a:pt x="524" y="402"/>
                      <a:pt x="1810" y="-275"/>
                      <a:pt x="3010" y="106"/>
                    </a:cubicBezTo>
                    <a:cubicBezTo>
                      <a:pt x="3067" y="125"/>
                      <a:pt x="3134" y="144"/>
                      <a:pt x="3191" y="173"/>
                    </a:cubicBezTo>
                    <a:cubicBezTo>
                      <a:pt x="4334" y="173"/>
                      <a:pt x="32623" y="10936"/>
                      <a:pt x="38624" y="37606"/>
                    </a:cubicBezTo>
                    <a:cubicBezTo>
                      <a:pt x="38919" y="38892"/>
                      <a:pt x="38119" y="40168"/>
                      <a:pt x="36833" y="40464"/>
                    </a:cubicBezTo>
                    <a:cubicBezTo>
                      <a:pt x="36824" y="40464"/>
                      <a:pt x="36824" y="40464"/>
                      <a:pt x="36814" y="40464"/>
                    </a:cubicBezTo>
                    <a:close/>
                  </a:path>
                </a:pathLst>
              </a:custGeom>
              <a:solidFill>
                <a:srgbClr val="D58745"/>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8" name="任意多边形: 形状 1347"/>
              <p:cNvSpPr/>
              <p:nvPr>
                <p:custDataLst>
                  <p:tags r:id="rId124"/>
                </p:custDataLst>
              </p:nvPr>
            </p:nvSpPr>
            <p:spPr>
              <a:xfrm>
                <a:off x="7918767" y="4373048"/>
                <a:ext cx="506599" cy="412900"/>
              </a:xfrm>
              <a:custGeom>
                <a:avLst/>
                <a:gdLst>
                  <a:gd name="connsiteX0" fmla="*/ 306454 w 321076"/>
                  <a:gd name="connsiteY0" fmla="*/ 126722 h 261691"/>
                  <a:gd name="connsiteX1" fmla="*/ 251685 w 321076"/>
                  <a:gd name="connsiteY1" fmla="*/ 128817 h 261691"/>
                  <a:gd name="connsiteX2" fmla="*/ 251685 w 321076"/>
                  <a:gd name="connsiteY2" fmla="*/ 126722 h 261691"/>
                  <a:gd name="connsiteX3" fmla="*/ 219681 w 321076"/>
                  <a:gd name="connsiteY3" fmla="*/ 59475 h 261691"/>
                  <a:gd name="connsiteX4" fmla="*/ 173961 w 321076"/>
                  <a:gd name="connsiteY4" fmla="*/ 11850 h 261691"/>
                  <a:gd name="connsiteX5" fmla="*/ 100999 w 321076"/>
                  <a:gd name="connsiteY5" fmla="*/ 5278 h 261691"/>
                  <a:gd name="connsiteX6" fmla="*/ 47383 w 321076"/>
                  <a:gd name="connsiteY6" fmla="*/ 19604 h 261691"/>
                  <a:gd name="connsiteX7" fmla="*/ 46612 w 321076"/>
                  <a:gd name="connsiteY7" fmla="*/ 20994 h 261691"/>
                  <a:gd name="connsiteX8" fmla="*/ 19084 w 321076"/>
                  <a:gd name="connsiteY8" fmla="*/ 54046 h 261691"/>
                  <a:gd name="connsiteX9" fmla="*/ 5845 w 321076"/>
                  <a:gd name="connsiteY9" fmla="*/ 88431 h 261691"/>
                  <a:gd name="connsiteX10" fmla="*/ 1654 w 321076"/>
                  <a:gd name="connsiteY10" fmla="*/ 109767 h 261691"/>
                  <a:gd name="connsiteX11" fmla="*/ 9655 w 321076"/>
                  <a:gd name="connsiteY11" fmla="*/ 126913 h 261691"/>
                  <a:gd name="connsiteX12" fmla="*/ 8512 w 321076"/>
                  <a:gd name="connsiteY12" fmla="*/ 136914 h 261691"/>
                  <a:gd name="connsiteX13" fmla="*/ 10798 w 321076"/>
                  <a:gd name="connsiteY13" fmla="*/ 127389 h 261691"/>
                  <a:gd name="connsiteX14" fmla="*/ 168532 w 321076"/>
                  <a:gd name="connsiteY14" fmla="*/ 75287 h 261691"/>
                  <a:gd name="connsiteX15" fmla="*/ 180247 w 321076"/>
                  <a:gd name="connsiteY15" fmla="*/ 182443 h 261691"/>
                  <a:gd name="connsiteX16" fmla="*/ 165579 w 321076"/>
                  <a:gd name="connsiteY16" fmla="*/ 252738 h 261691"/>
                  <a:gd name="connsiteX17" fmla="*/ 158626 w 321076"/>
                  <a:gd name="connsiteY17" fmla="*/ 261691 h 261691"/>
                  <a:gd name="connsiteX18" fmla="*/ 170818 w 321076"/>
                  <a:gd name="connsiteY18" fmla="*/ 252738 h 261691"/>
                  <a:gd name="connsiteX19" fmla="*/ 218443 w 321076"/>
                  <a:gd name="connsiteY19" fmla="*/ 214638 h 261691"/>
                  <a:gd name="connsiteX20" fmla="*/ 224062 w 321076"/>
                  <a:gd name="connsiteY20" fmla="*/ 202922 h 261691"/>
                  <a:gd name="connsiteX21" fmla="*/ 281212 w 321076"/>
                  <a:gd name="connsiteY21" fmla="*/ 233783 h 261691"/>
                  <a:gd name="connsiteX22" fmla="*/ 306454 w 321076"/>
                  <a:gd name="connsiteY22" fmla="*/ 126722 h 26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076" h="261691">
                    <a:moveTo>
                      <a:pt x="306454" y="126722"/>
                    </a:moveTo>
                    <a:cubicBezTo>
                      <a:pt x="293595" y="115482"/>
                      <a:pt x="269306" y="121864"/>
                      <a:pt x="251685" y="128817"/>
                    </a:cubicBezTo>
                    <a:cubicBezTo>
                      <a:pt x="251733" y="128122"/>
                      <a:pt x="251733" y="127417"/>
                      <a:pt x="251685" y="126722"/>
                    </a:cubicBezTo>
                    <a:cubicBezTo>
                      <a:pt x="252685" y="100414"/>
                      <a:pt x="240731" y="75287"/>
                      <a:pt x="219681" y="59475"/>
                    </a:cubicBezTo>
                    <a:cubicBezTo>
                      <a:pt x="219681" y="31377"/>
                      <a:pt x="197869" y="18994"/>
                      <a:pt x="173961" y="11850"/>
                    </a:cubicBezTo>
                    <a:cubicBezTo>
                      <a:pt x="150053" y="4707"/>
                      <a:pt x="129193" y="18518"/>
                      <a:pt x="100999" y="5278"/>
                    </a:cubicBezTo>
                    <a:cubicBezTo>
                      <a:pt x="82235" y="-5571"/>
                      <a:pt x="58232" y="839"/>
                      <a:pt x="47383" y="19604"/>
                    </a:cubicBezTo>
                    <a:cubicBezTo>
                      <a:pt x="47117" y="20061"/>
                      <a:pt x="46859" y="20528"/>
                      <a:pt x="46612" y="20994"/>
                    </a:cubicBezTo>
                    <a:cubicBezTo>
                      <a:pt x="39373" y="34234"/>
                      <a:pt x="42516" y="53379"/>
                      <a:pt x="19084" y="54046"/>
                    </a:cubicBezTo>
                    <a:cubicBezTo>
                      <a:pt x="-4347" y="54713"/>
                      <a:pt x="1368" y="76716"/>
                      <a:pt x="5845" y="88431"/>
                    </a:cubicBezTo>
                    <a:cubicBezTo>
                      <a:pt x="10321" y="100147"/>
                      <a:pt x="9178" y="96813"/>
                      <a:pt x="1654" y="109767"/>
                    </a:cubicBezTo>
                    <a:cubicBezTo>
                      <a:pt x="-3395" y="118626"/>
                      <a:pt x="4225" y="124246"/>
                      <a:pt x="9655" y="126913"/>
                    </a:cubicBezTo>
                    <a:cubicBezTo>
                      <a:pt x="8702" y="133104"/>
                      <a:pt x="8512" y="136914"/>
                      <a:pt x="8512" y="136914"/>
                    </a:cubicBezTo>
                    <a:cubicBezTo>
                      <a:pt x="9178" y="133580"/>
                      <a:pt x="9940" y="130437"/>
                      <a:pt x="10798" y="127389"/>
                    </a:cubicBezTo>
                    <a:cubicBezTo>
                      <a:pt x="43945" y="-56"/>
                      <a:pt x="168532" y="75287"/>
                      <a:pt x="168532" y="75287"/>
                    </a:cubicBezTo>
                    <a:cubicBezTo>
                      <a:pt x="156435" y="119292"/>
                      <a:pt x="180247" y="182443"/>
                      <a:pt x="180247" y="182443"/>
                    </a:cubicBezTo>
                    <a:cubicBezTo>
                      <a:pt x="190725" y="210447"/>
                      <a:pt x="175294" y="238736"/>
                      <a:pt x="165579" y="252738"/>
                    </a:cubicBezTo>
                    <a:cubicBezTo>
                      <a:pt x="163474" y="255881"/>
                      <a:pt x="161150" y="258872"/>
                      <a:pt x="158626" y="261691"/>
                    </a:cubicBezTo>
                    <a:cubicBezTo>
                      <a:pt x="162940" y="259062"/>
                      <a:pt x="167017" y="256062"/>
                      <a:pt x="170818" y="252738"/>
                    </a:cubicBezTo>
                    <a:cubicBezTo>
                      <a:pt x="221014" y="250928"/>
                      <a:pt x="218443" y="224163"/>
                      <a:pt x="218443" y="214638"/>
                    </a:cubicBezTo>
                    <a:cubicBezTo>
                      <a:pt x="219471" y="210380"/>
                      <a:pt x="221386" y="206389"/>
                      <a:pt x="224062" y="202922"/>
                    </a:cubicBezTo>
                    <a:cubicBezTo>
                      <a:pt x="232635" y="219210"/>
                      <a:pt x="250066" y="241022"/>
                      <a:pt x="281212" y="233783"/>
                    </a:cubicBezTo>
                    <a:cubicBezTo>
                      <a:pt x="330457" y="222639"/>
                      <a:pt x="327980" y="145581"/>
                      <a:pt x="306454" y="126722"/>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49" name="任意多边形: 形状 1348"/>
              <p:cNvSpPr/>
              <p:nvPr>
                <p:custDataLst>
                  <p:tags r:id="rId125"/>
                </p:custDataLst>
              </p:nvPr>
            </p:nvSpPr>
            <p:spPr>
              <a:xfrm>
                <a:off x="8178040" y="4643002"/>
                <a:ext cx="86310" cy="87512"/>
              </a:xfrm>
              <a:custGeom>
                <a:avLst/>
                <a:gdLst>
                  <a:gd name="connsiteX0" fmla="*/ 2208 w 54702"/>
                  <a:gd name="connsiteY0" fmla="*/ 24019 h 55464"/>
                  <a:gd name="connsiteX1" fmla="*/ 39832 w 54702"/>
                  <a:gd name="connsiteY1" fmla="*/ 854 h 55464"/>
                  <a:gd name="connsiteX2" fmla="*/ 40308 w 54702"/>
                  <a:gd name="connsiteY2" fmla="*/ 969 h 55464"/>
                  <a:gd name="connsiteX3" fmla="*/ 9066 w 54702"/>
                  <a:gd name="connsiteY3" fmla="*/ 55452 h 55464"/>
                  <a:gd name="connsiteX4" fmla="*/ 2208 w 54702"/>
                  <a:gd name="connsiteY4" fmla="*/ 24019 h 5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02" h="55464">
                    <a:moveTo>
                      <a:pt x="2208" y="24019"/>
                    </a:moveTo>
                    <a:cubicBezTo>
                      <a:pt x="6199" y="7236"/>
                      <a:pt x="23039" y="-3137"/>
                      <a:pt x="39832" y="854"/>
                    </a:cubicBezTo>
                    <a:cubicBezTo>
                      <a:pt x="39994" y="892"/>
                      <a:pt x="40146" y="931"/>
                      <a:pt x="40308" y="969"/>
                    </a:cubicBezTo>
                    <a:cubicBezTo>
                      <a:pt x="61739" y="6779"/>
                      <a:pt x="65073" y="53261"/>
                      <a:pt x="9066" y="55452"/>
                    </a:cubicBezTo>
                    <a:cubicBezTo>
                      <a:pt x="684" y="55833"/>
                      <a:pt x="-2554" y="47546"/>
                      <a:pt x="2208" y="24019"/>
                    </a:cubicBezTo>
                    <a:close/>
                  </a:path>
                </a:pathLst>
              </a:custGeom>
              <a:solidFill>
                <a:srgbClr val="EBB376"/>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0" name="任意多边形: 形状 1349"/>
              <p:cNvSpPr/>
              <p:nvPr>
                <p:custDataLst>
                  <p:tags r:id="rId126"/>
                </p:custDataLst>
              </p:nvPr>
            </p:nvSpPr>
            <p:spPr>
              <a:xfrm>
                <a:off x="8079626" y="4528357"/>
                <a:ext cx="54946" cy="33964"/>
              </a:xfrm>
              <a:custGeom>
                <a:avLst/>
                <a:gdLst>
                  <a:gd name="connsiteX0" fmla="*/ 31910 w 34824"/>
                  <a:gd name="connsiteY0" fmla="*/ 21527 h 21526"/>
                  <a:gd name="connsiteX1" fmla="*/ 29243 w 34824"/>
                  <a:gd name="connsiteY1" fmla="*/ 20003 h 21526"/>
                  <a:gd name="connsiteX2" fmla="*/ 2954 w 34824"/>
                  <a:gd name="connsiteY2" fmla="*/ 6096 h 21526"/>
                  <a:gd name="connsiteX3" fmla="*/ 1 w 34824"/>
                  <a:gd name="connsiteY3" fmla="*/ 2953 h 21526"/>
                  <a:gd name="connsiteX4" fmla="*/ 1 w 34824"/>
                  <a:gd name="connsiteY4" fmla="*/ 2953 h 21526"/>
                  <a:gd name="connsiteX5" fmla="*/ 2954 w 34824"/>
                  <a:gd name="connsiteY5" fmla="*/ 0 h 21526"/>
                  <a:gd name="connsiteX6" fmla="*/ 2954 w 34824"/>
                  <a:gd name="connsiteY6" fmla="*/ 0 h 21526"/>
                  <a:gd name="connsiteX7" fmla="*/ 34387 w 34824"/>
                  <a:gd name="connsiteY7" fmla="*/ 16954 h 21526"/>
                  <a:gd name="connsiteX8" fmla="*/ 33348 w 34824"/>
                  <a:gd name="connsiteY8" fmla="*/ 21136 h 21526"/>
                  <a:gd name="connsiteX9" fmla="*/ 33339 w 34824"/>
                  <a:gd name="connsiteY9" fmla="*/ 21146 h 21526"/>
                  <a:gd name="connsiteX10" fmla="*/ 31910 w 34824"/>
                  <a:gd name="connsiteY10" fmla="*/ 21527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24" h="21526">
                    <a:moveTo>
                      <a:pt x="31910" y="21527"/>
                    </a:moveTo>
                    <a:cubicBezTo>
                      <a:pt x="30815" y="21517"/>
                      <a:pt x="29805" y="20936"/>
                      <a:pt x="29243" y="20003"/>
                    </a:cubicBezTo>
                    <a:cubicBezTo>
                      <a:pt x="23090" y="11564"/>
                      <a:pt x="13393" y="6439"/>
                      <a:pt x="2954" y="6096"/>
                    </a:cubicBezTo>
                    <a:cubicBezTo>
                      <a:pt x="1268" y="6048"/>
                      <a:pt x="-46" y="4639"/>
                      <a:pt x="1" y="2953"/>
                    </a:cubicBezTo>
                    <a:cubicBezTo>
                      <a:pt x="1" y="2953"/>
                      <a:pt x="1" y="2953"/>
                      <a:pt x="1" y="2953"/>
                    </a:cubicBezTo>
                    <a:cubicBezTo>
                      <a:pt x="1" y="1324"/>
                      <a:pt x="1325" y="0"/>
                      <a:pt x="2954" y="0"/>
                    </a:cubicBezTo>
                    <a:lnTo>
                      <a:pt x="2954" y="0"/>
                    </a:lnTo>
                    <a:cubicBezTo>
                      <a:pt x="15527" y="353"/>
                      <a:pt x="27186" y="6648"/>
                      <a:pt x="34387" y="16954"/>
                    </a:cubicBezTo>
                    <a:cubicBezTo>
                      <a:pt x="35253" y="18393"/>
                      <a:pt x="34796" y="20269"/>
                      <a:pt x="33348" y="21136"/>
                    </a:cubicBezTo>
                    <a:cubicBezTo>
                      <a:pt x="33348" y="21146"/>
                      <a:pt x="33339" y="21146"/>
                      <a:pt x="33339" y="21146"/>
                    </a:cubicBezTo>
                    <a:cubicBezTo>
                      <a:pt x="32901" y="21384"/>
                      <a:pt x="32415" y="21517"/>
                      <a:pt x="31910" y="21527"/>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1" name="任意多边形: 形状 1350"/>
              <p:cNvSpPr/>
              <p:nvPr>
                <p:custDataLst>
                  <p:tags r:id="rId127"/>
                </p:custDataLst>
              </p:nvPr>
            </p:nvSpPr>
            <p:spPr>
              <a:xfrm>
                <a:off x="7953734" y="4506965"/>
                <a:ext cx="55306" cy="15982"/>
              </a:xfrm>
              <a:custGeom>
                <a:avLst/>
                <a:gdLst>
                  <a:gd name="connsiteX0" fmla="*/ 3019 w 35052"/>
                  <a:gd name="connsiteY0" fmla="*/ 10129 h 10129"/>
                  <a:gd name="connsiteX1" fmla="*/ 257 w 35052"/>
                  <a:gd name="connsiteY1" fmla="*/ 8319 h 10129"/>
                  <a:gd name="connsiteX2" fmla="*/ 1781 w 35052"/>
                  <a:gd name="connsiteY2" fmla="*/ 4318 h 10129"/>
                  <a:gd name="connsiteX3" fmla="*/ 33499 w 35052"/>
                  <a:gd name="connsiteY3" fmla="*/ 3080 h 10129"/>
                  <a:gd name="connsiteX4" fmla="*/ 34699 w 35052"/>
                  <a:gd name="connsiteY4" fmla="*/ 7081 h 10129"/>
                  <a:gd name="connsiteX5" fmla="*/ 34642 w 35052"/>
                  <a:gd name="connsiteY5" fmla="*/ 7176 h 10129"/>
                  <a:gd name="connsiteX6" fmla="*/ 30546 w 35052"/>
                  <a:gd name="connsiteY6" fmla="*/ 8414 h 10129"/>
                  <a:gd name="connsiteX7" fmla="*/ 4257 w 35052"/>
                  <a:gd name="connsiteY7" fmla="*/ 9843 h 10129"/>
                  <a:gd name="connsiteX8" fmla="*/ 3019 w 35052"/>
                  <a:gd name="connsiteY8" fmla="*/ 10129 h 1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52" h="10129">
                    <a:moveTo>
                      <a:pt x="3019" y="10129"/>
                    </a:moveTo>
                    <a:cubicBezTo>
                      <a:pt x="1819" y="10148"/>
                      <a:pt x="723" y="9434"/>
                      <a:pt x="257" y="8319"/>
                    </a:cubicBezTo>
                    <a:cubicBezTo>
                      <a:pt x="-410" y="6795"/>
                      <a:pt x="266" y="5014"/>
                      <a:pt x="1781" y="4318"/>
                    </a:cubicBezTo>
                    <a:cubicBezTo>
                      <a:pt x="11591" y="-968"/>
                      <a:pt x="23298" y="-1425"/>
                      <a:pt x="33499" y="3080"/>
                    </a:cubicBezTo>
                    <a:cubicBezTo>
                      <a:pt x="34937" y="3852"/>
                      <a:pt x="35470" y="5642"/>
                      <a:pt x="34699" y="7081"/>
                    </a:cubicBezTo>
                    <a:cubicBezTo>
                      <a:pt x="34680" y="7109"/>
                      <a:pt x="34661" y="7147"/>
                      <a:pt x="34642" y="7176"/>
                    </a:cubicBezTo>
                    <a:cubicBezTo>
                      <a:pt x="33842" y="8643"/>
                      <a:pt x="32022" y="9186"/>
                      <a:pt x="30546" y="8414"/>
                    </a:cubicBezTo>
                    <a:cubicBezTo>
                      <a:pt x="22031" y="4814"/>
                      <a:pt x="12334" y="5338"/>
                      <a:pt x="4257" y="9843"/>
                    </a:cubicBezTo>
                    <a:cubicBezTo>
                      <a:pt x="3867" y="10024"/>
                      <a:pt x="3447" y="10129"/>
                      <a:pt x="3019" y="1012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2" name="任意多边形: 形状 1351"/>
              <p:cNvSpPr/>
              <p:nvPr>
                <p:custDataLst>
                  <p:tags r:id="rId128"/>
                </p:custDataLst>
              </p:nvPr>
            </p:nvSpPr>
            <p:spPr>
              <a:xfrm>
                <a:off x="8278452" y="4879728"/>
                <a:ext cx="188008" cy="404872"/>
              </a:xfrm>
              <a:custGeom>
                <a:avLst/>
                <a:gdLst>
                  <a:gd name="connsiteX0" fmla="*/ 117542 w 119157"/>
                  <a:gd name="connsiteY0" fmla="*/ 256604 h 256603"/>
                  <a:gd name="connsiteX1" fmla="*/ 5528 w 119157"/>
                  <a:gd name="connsiteY1" fmla="*/ 256604 h 256603"/>
                  <a:gd name="connsiteX2" fmla="*/ 5528 w 119157"/>
                  <a:gd name="connsiteY2" fmla="*/ 148780 h 256603"/>
                  <a:gd name="connsiteX3" fmla="*/ 1909 w 119157"/>
                  <a:gd name="connsiteY3" fmla="*/ 126016 h 256603"/>
                  <a:gd name="connsiteX4" fmla="*/ 64774 w 119157"/>
                  <a:gd name="connsiteY4" fmla="*/ 0 h 256603"/>
                  <a:gd name="connsiteX5" fmla="*/ 117542 w 119157"/>
                  <a:gd name="connsiteY5" fmla="*/ 256604 h 2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57" h="256603">
                    <a:moveTo>
                      <a:pt x="117542" y="256604"/>
                    </a:moveTo>
                    <a:lnTo>
                      <a:pt x="5528" y="256604"/>
                    </a:lnTo>
                    <a:cubicBezTo>
                      <a:pt x="10786" y="220856"/>
                      <a:pt x="10786" y="184528"/>
                      <a:pt x="5528" y="148780"/>
                    </a:cubicBezTo>
                    <a:cubicBezTo>
                      <a:pt x="4576" y="141351"/>
                      <a:pt x="3338" y="133731"/>
                      <a:pt x="1909" y="126016"/>
                    </a:cubicBezTo>
                    <a:cubicBezTo>
                      <a:pt x="-13045" y="45434"/>
                      <a:pt x="64774" y="0"/>
                      <a:pt x="64774" y="0"/>
                    </a:cubicBezTo>
                    <a:cubicBezTo>
                      <a:pt x="100683" y="9906"/>
                      <a:pt x="125924" y="150686"/>
                      <a:pt x="117542" y="2566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3" name="任意多边形: 形状 1352"/>
              <p:cNvSpPr/>
              <p:nvPr>
                <p:custDataLst>
                  <p:tags r:id="rId129"/>
                </p:custDataLst>
              </p:nvPr>
            </p:nvSpPr>
            <p:spPr>
              <a:xfrm>
                <a:off x="8278452" y="4879728"/>
                <a:ext cx="188008" cy="404872"/>
              </a:xfrm>
              <a:custGeom>
                <a:avLst/>
                <a:gdLst>
                  <a:gd name="connsiteX0" fmla="*/ 117542 w 119157"/>
                  <a:gd name="connsiteY0" fmla="*/ 256604 h 256603"/>
                  <a:gd name="connsiteX1" fmla="*/ 5528 w 119157"/>
                  <a:gd name="connsiteY1" fmla="*/ 256604 h 256603"/>
                  <a:gd name="connsiteX2" fmla="*/ 5528 w 119157"/>
                  <a:gd name="connsiteY2" fmla="*/ 148780 h 256603"/>
                  <a:gd name="connsiteX3" fmla="*/ 1909 w 119157"/>
                  <a:gd name="connsiteY3" fmla="*/ 126016 h 256603"/>
                  <a:gd name="connsiteX4" fmla="*/ 64774 w 119157"/>
                  <a:gd name="connsiteY4" fmla="*/ 0 h 256603"/>
                  <a:gd name="connsiteX5" fmla="*/ 117542 w 119157"/>
                  <a:gd name="connsiteY5" fmla="*/ 256604 h 2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57" h="256603">
                    <a:moveTo>
                      <a:pt x="117542" y="256604"/>
                    </a:moveTo>
                    <a:lnTo>
                      <a:pt x="5528" y="256604"/>
                    </a:lnTo>
                    <a:cubicBezTo>
                      <a:pt x="10786" y="220856"/>
                      <a:pt x="10786" y="184528"/>
                      <a:pt x="5528" y="148780"/>
                    </a:cubicBezTo>
                    <a:cubicBezTo>
                      <a:pt x="4576" y="141351"/>
                      <a:pt x="3338" y="133731"/>
                      <a:pt x="1909" y="126016"/>
                    </a:cubicBezTo>
                    <a:cubicBezTo>
                      <a:pt x="-13045" y="45434"/>
                      <a:pt x="64774" y="0"/>
                      <a:pt x="64774" y="0"/>
                    </a:cubicBezTo>
                    <a:cubicBezTo>
                      <a:pt x="100683" y="9906"/>
                      <a:pt x="125924" y="150686"/>
                      <a:pt x="117542" y="256604"/>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4" name="任意多边形: 形状 1353"/>
              <p:cNvSpPr/>
              <p:nvPr>
                <p:custDataLst>
                  <p:tags r:id="rId130"/>
                </p:custDataLst>
              </p:nvPr>
            </p:nvSpPr>
            <p:spPr>
              <a:xfrm>
                <a:off x="7602167" y="4881381"/>
                <a:ext cx="246770" cy="403219"/>
              </a:xfrm>
              <a:custGeom>
                <a:avLst/>
                <a:gdLst>
                  <a:gd name="connsiteX0" fmla="*/ 156400 w 156400"/>
                  <a:gd name="connsiteY0" fmla="*/ 0 h 255555"/>
                  <a:gd name="connsiteX1" fmla="*/ 130302 w 156400"/>
                  <a:gd name="connsiteY1" fmla="*/ 108775 h 255555"/>
                  <a:gd name="connsiteX2" fmla="*/ 76200 w 156400"/>
                  <a:gd name="connsiteY2" fmla="*/ 255556 h 255555"/>
                  <a:gd name="connsiteX3" fmla="*/ 0 w 156400"/>
                  <a:gd name="connsiteY3" fmla="*/ 255556 h 255555"/>
                  <a:gd name="connsiteX4" fmla="*/ 156400 w 156400"/>
                  <a:gd name="connsiteY4" fmla="*/ 0 h 25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00" h="255555">
                    <a:moveTo>
                      <a:pt x="156400" y="0"/>
                    </a:moveTo>
                    <a:cubicBezTo>
                      <a:pt x="156400" y="0"/>
                      <a:pt x="154019" y="33242"/>
                      <a:pt x="130302" y="108775"/>
                    </a:cubicBezTo>
                    <a:cubicBezTo>
                      <a:pt x="118491" y="146875"/>
                      <a:pt x="101251" y="195263"/>
                      <a:pt x="76200" y="255556"/>
                    </a:cubicBezTo>
                    <a:lnTo>
                      <a:pt x="0" y="255556"/>
                    </a:lnTo>
                    <a:cubicBezTo>
                      <a:pt x="16192" y="150209"/>
                      <a:pt x="108013" y="12954"/>
                      <a:pt x="156400"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5" name="任意多边形: 形状 1354"/>
              <p:cNvSpPr/>
              <p:nvPr>
                <p:custDataLst>
                  <p:tags r:id="rId131"/>
                </p:custDataLst>
              </p:nvPr>
            </p:nvSpPr>
            <p:spPr>
              <a:xfrm>
                <a:off x="7602167" y="4881381"/>
                <a:ext cx="246770" cy="403219"/>
              </a:xfrm>
              <a:custGeom>
                <a:avLst/>
                <a:gdLst>
                  <a:gd name="connsiteX0" fmla="*/ 156400 w 156400"/>
                  <a:gd name="connsiteY0" fmla="*/ 0 h 255555"/>
                  <a:gd name="connsiteX1" fmla="*/ 130302 w 156400"/>
                  <a:gd name="connsiteY1" fmla="*/ 108775 h 255555"/>
                  <a:gd name="connsiteX2" fmla="*/ 76200 w 156400"/>
                  <a:gd name="connsiteY2" fmla="*/ 255556 h 255555"/>
                  <a:gd name="connsiteX3" fmla="*/ 0 w 156400"/>
                  <a:gd name="connsiteY3" fmla="*/ 255556 h 255555"/>
                  <a:gd name="connsiteX4" fmla="*/ 156400 w 156400"/>
                  <a:gd name="connsiteY4" fmla="*/ 0 h 25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00" h="255555">
                    <a:moveTo>
                      <a:pt x="156400" y="0"/>
                    </a:moveTo>
                    <a:cubicBezTo>
                      <a:pt x="156400" y="0"/>
                      <a:pt x="154019" y="33242"/>
                      <a:pt x="130302" y="108775"/>
                    </a:cubicBezTo>
                    <a:cubicBezTo>
                      <a:pt x="118491" y="146875"/>
                      <a:pt x="101251" y="195263"/>
                      <a:pt x="76200" y="255556"/>
                    </a:cubicBezTo>
                    <a:lnTo>
                      <a:pt x="0" y="255556"/>
                    </a:lnTo>
                    <a:cubicBezTo>
                      <a:pt x="16192" y="150209"/>
                      <a:pt x="108013" y="12954"/>
                      <a:pt x="156400" y="0"/>
                    </a:cubicBezTo>
                    <a:close/>
                  </a:path>
                </a:pathLst>
              </a:custGeom>
              <a:solidFill>
                <a:srgbClr val="FFFFFF">
                  <a:alpha val="6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6" name="任意多边形: 形状 1355"/>
              <p:cNvSpPr/>
              <p:nvPr>
                <p:custDataLst>
                  <p:tags r:id="rId132"/>
                </p:custDataLst>
              </p:nvPr>
            </p:nvSpPr>
            <p:spPr>
              <a:xfrm>
                <a:off x="6561745" y="4382730"/>
                <a:ext cx="636134" cy="781262"/>
              </a:xfrm>
              <a:custGeom>
                <a:avLst/>
                <a:gdLst>
                  <a:gd name="connsiteX0" fmla="*/ 124673 w 403174"/>
                  <a:gd name="connsiteY0" fmla="*/ 45911 h 495154"/>
                  <a:gd name="connsiteX1" fmla="*/ 208874 w 403174"/>
                  <a:gd name="connsiteY1" fmla="*/ 0 h 495154"/>
                  <a:gd name="connsiteX2" fmla="*/ 323746 w 403174"/>
                  <a:gd name="connsiteY2" fmla="*/ 87249 h 495154"/>
                  <a:gd name="connsiteX3" fmla="*/ 363655 w 403174"/>
                  <a:gd name="connsiteY3" fmla="*/ 179165 h 495154"/>
                  <a:gd name="connsiteX4" fmla="*/ 345272 w 403174"/>
                  <a:gd name="connsiteY4" fmla="*/ 258794 h 495154"/>
                  <a:gd name="connsiteX5" fmla="*/ 386611 w 403174"/>
                  <a:gd name="connsiteY5" fmla="*/ 306419 h 495154"/>
                  <a:gd name="connsiteX6" fmla="*/ 352892 w 403174"/>
                  <a:gd name="connsiteY6" fmla="*/ 450342 h 495154"/>
                  <a:gd name="connsiteX7" fmla="*/ 32757 w 403174"/>
                  <a:gd name="connsiteY7" fmla="*/ 464153 h 495154"/>
                  <a:gd name="connsiteX8" fmla="*/ 32757 w 403174"/>
                  <a:gd name="connsiteY8" fmla="*/ 332423 h 495154"/>
                  <a:gd name="connsiteX9" fmla="*/ 31233 w 403174"/>
                  <a:gd name="connsiteY9" fmla="*/ 271177 h 495154"/>
                  <a:gd name="connsiteX10" fmla="*/ 63427 w 403174"/>
                  <a:gd name="connsiteY10" fmla="*/ 174689 h 495154"/>
                  <a:gd name="connsiteX11" fmla="*/ 124673 w 403174"/>
                  <a:gd name="connsiteY11" fmla="*/ 45911 h 4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174" h="495154">
                    <a:moveTo>
                      <a:pt x="124673" y="45911"/>
                    </a:moveTo>
                    <a:cubicBezTo>
                      <a:pt x="124673" y="45911"/>
                      <a:pt x="144580" y="0"/>
                      <a:pt x="208874" y="0"/>
                    </a:cubicBezTo>
                    <a:cubicBezTo>
                      <a:pt x="273168" y="0"/>
                      <a:pt x="326889" y="38100"/>
                      <a:pt x="323746" y="87249"/>
                    </a:cubicBezTo>
                    <a:cubicBezTo>
                      <a:pt x="320602" y="136398"/>
                      <a:pt x="357464" y="131636"/>
                      <a:pt x="363655" y="179165"/>
                    </a:cubicBezTo>
                    <a:cubicBezTo>
                      <a:pt x="369847" y="226695"/>
                      <a:pt x="346796" y="238887"/>
                      <a:pt x="345272" y="258794"/>
                    </a:cubicBezTo>
                    <a:cubicBezTo>
                      <a:pt x="343748" y="278702"/>
                      <a:pt x="369751" y="272606"/>
                      <a:pt x="386611" y="306419"/>
                    </a:cubicBezTo>
                    <a:cubicBezTo>
                      <a:pt x="403470" y="340233"/>
                      <a:pt x="424711" y="387572"/>
                      <a:pt x="352892" y="450342"/>
                    </a:cubicBezTo>
                    <a:cubicBezTo>
                      <a:pt x="281074" y="513112"/>
                      <a:pt x="77239" y="502444"/>
                      <a:pt x="32757" y="464153"/>
                    </a:cubicBezTo>
                    <a:cubicBezTo>
                      <a:pt x="-11725" y="425863"/>
                      <a:pt x="-10106" y="352330"/>
                      <a:pt x="32757" y="332423"/>
                    </a:cubicBezTo>
                    <a:cubicBezTo>
                      <a:pt x="75619" y="312515"/>
                      <a:pt x="35805" y="315563"/>
                      <a:pt x="31233" y="271177"/>
                    </a:cubicBezTo>
                    <a:cubicBezTo>
                      <a:pt x="26661" y="226790"/>
                      <a:pt x="66475" y="209931"/>
                      <a:pt x="63427" y="174689"/>
                    </a:cubicBezTo>
                    <a:cubicBezTo>
                      <a:pt x="60379" y="139446"/>
                      <a:pt x="49616" y="48959"/>
                      <a:pt x="124673" y="4591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7" name="任意多边形: 形状 1356"/>
              <p:cNvSpPr/>
              <p:nvPr>
                <p:custDataLst>
                  <p:tags r:id="rId133"/>
                </p:custDataLst>
              </p:nvPr>
            </p:nvSpPr>
            <p:spPr>
              <a:xfrm>
                <a:off x="7087435" y="4923162"/>
                <a:ext cx="206337" cy="361440"/>
              </a:xfrm>
              <a:custGeom>
                <a:avLst/>
                <a:gdLst>
                  <a:gd name="connsiteX0" fmla="*/ 130397 w 130774"/>
                  <a:gd name="connsiteY0" fmla="*/ 229076 h 229076"/>
                  <a:gd name="connsiteX1" fmla="*/ 20193 w 130774"/>
                  <a:gd name="connsiteY1" fmla="*/ 229076 h 229076"/>
                  <a:gd name="connsiteX2" fmla="*/ 19240 w 130774"/>
                  <a:gd name="connsiteY2" fmla="*/ 223171 h 229076"/>
                  <a:gd name="connsiteX3" fmla="*/ 19240 w 130774"/>
                  <a:gd name="connsiteY3" fmla="*/ 223171 h 229076"/>
                  <a:gd name="connsiteX4" fmla="*/ 19240 w 130774"/>
                  <a:gd name="connsiteY4" fmla="*/ 221551 h 229076"/>
                  <a:gd name="connsiteX5" fmla="*/ 19240 w 130774"/>
                  <a:gd name="connsiteY5" fmla="*/ 220408 h 229076"/>
                  <a:gd name="connsiteX6" fmla="*/ 17907 w 130774"/>
                  <a:gd name="connsiteY6" fmla="*/ 212312 h 229076"/>
                  <a:gd name="connsiteX7" fmla="*/ 17907 w 130774"/>
                  <a:gd name="connsiteY7" fmla="*/ 212312 h 229076"/>
                  <a:gd name="connsiteX8" fmla="*/ 16954 w 130774"/>
                  <a:gd name="connsiteY8" fmla="*/ 206597 h 229076"/>
                  <a:gd name="connsiteX9" fmla="*/ 10954 w 130774"/>
                  <a:gd name="connsiteY9" fmla="*/ 168497 h 229076"/>
                  <a:gd name="connsiteX10" fmla="*/ 10001 w 130774"/>
                  <a:gd name="connsiteY10" fmla="*/ 162115 h 229076"/>
                  <a:gd name="connsiteX11" fmla="*/ 6667 w 130774"/>
                  <a:gd name="connsiteY11" fmla="*/ 138017 h 229076"/>
                  <a:gd name="connsiteX12" fmla="*/ 6667 w 130774"/>
                  <a:gd name="connsiteY12" fmla="*/ 137541 h 229076"/>
                  <a:gd name="connsiteX13" fmla="*/ 4381 w 130774"/>
                  <a:gd name="connsiteY13" fmla="*/ 119920 h 229076"/>
                  <a:gd name="connsiteX14" fmla="*/ 4381 w 130774"/>
                  <a:gd name="connsiteY14" fmla="*/ 116776 h 229076"/>
                  <a:gd name="connsiteX15" fmla="*/ 1048 w 130774"/>
                  <a:gd name="connsiteY15" fmla="*/ 89154 h 229076"/>
                  <a:gd name="connsiteX16" fmla="*/ 0 w 130774"/>
                  <a:gd name="connsiteY16" fmla="*/ 79629 h 229076"/>
                  <a:gd name="connsiteX17" fmla="*/ 0 w 130774"/>
                  <a:gd name="connsiteY17" fmla="*/ 78010 h 229076"/>
                  <a:gd name="connsiteX18" fmla="*/ 0 w 130774"/>
                  <a:gd name="connsiteY18" fmla="*/ 76676 h 229076"/>
                  <a:gd name="connsiteX19" fmla="*/ 0 w 130774"/>
                  <a:gd name="connsiteY19" fmla="*/ 75057 h 229076"/>
                  <a:gd name="connsiteX20" fmla="*/ 0 w 130774"/>
                  <a:gd name="connsiteY20" fmla="*/ 72771 h 229076"/>
                  <a:gd name="connsiteX21" fmla="*/ 49339 w 130774"/>
                  <a:gd name="connsiteY21" fmla="*/ 13430 h 229076"/>
                  <a:gd name="connsiteX22" fmla="*/ 60484 w 130774"/>
                  <a:gd name="connsiteY22" fmla="*/ 0 h 229076"/>
                  <a:gd name="connsiteX23" fmla="*/ 70009 w 130774"/>
                  <a:gd name="connsiteY23" fmla="*/ 4572 h 229076"/>
                  <a:gd name="connsiteX24" fmla="*/ 70009 w 130774"/>
                  <a:gd name="connsiteY24" fmla="*/ 4572 h 229076"/>
                  <a:gd name="connsiteX25" fmla="*/ 71056 w 130774"/>
                  <a:gd name="connsiteY25" fmla="*/ 5715 h 229076"/>
                  <a:gd name="connsiteX26" fmla="*/ 87820 w 130774"/>
                  <a:gd name="connsiteY26" fmla="*/ 35909 h 229076"/>
                  <a:gd name="connsiteX27" fmla="*/ 91821 w 130774"/>
                  <a:gd name="connsiteY27" fmla="*/ 46672 h 229076"/>
                  <a:gd name="connsiteX28" fmla="*/ 97631 w 130774"/>
                  <a:gd name="connsiteY28" fmla="*/ 64770 h 229076"/>
                  <a:gd name="connsiteX29" fmla="*/ 111919 w 130774"/>
                  <a:gd name="connsiteY29" fmla="*/ 121444 h 229076"/>
                  <a:gd name="connsiteX30" fmla="*/ 115157 w 130774"/>
                  <a:gd name="connsiteY30" fmla="*/ 136874 h 229076"/>
                  <a:gd name="connsiteX31" fmla="*/ 119824 w 130774"/>
                  <a:gd name="connsiteY31" fmla="*/ 160306 h 229076"/>
                  <a:gd name="connsiteX32" fmla="*/ 122777 w 130774"/>
                  <a:gd name="connsiteY32" fmla="*/ 176213 h 229076"/>
                  <a:gd name="connsiteX33" fmla="*/ 124206 w 130774"/>
                  <a:gd name="connsiteY33" fmla="*/ 184023 h 229076"/>
                  <a:gd name="connsiteX34" fmla="*/ 129445 w 130774"/>
                  <a:gd name="connsiteY34" fmla="*/ 215074 h 229076"/>
                  <a:gd name="connsiteX35" fmla="*/ 130683 w 130774"/>
                  <a:gd name="connsiteY35" fmla="*/ 222599 h 229076"/>
                  <a:gd name="connsiteX36" fmla="*/ 130397 w 130774"/>
                  <a:gd name="connsiteY36" fmla="*/ 229076 h 2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0774" h="229076">
                    <a:moveTo>
                      <a:pt x="130397" y="229076"/>
                    </a:moveTo>
                    <a:lnTo>
                      <a:pt x="20193" y="229076"/>
                    </a:lnTo>
                    <a:cubicBezTo>
                      <a:pt x="20193" y="227076"/>
                      <a:pt x="19526" y="225171"/>
                      <a:pt x="19240" y="223171"/>
                    </a:cubicBezTo>
                    <a:cubicBezTo>
                      <a:pt x="19240" y="223171"/>
                      <a:pt x="19240" y="223171"/>
                      <a:pt x="19240" y="223171"/>
                    </a:cubicBezTo>
                    <a:cubicBezTo>
                      <a:pt x="19193" y="222628"/>
                      <a:pt x="19193" y="222094"/>
                      <a:pt x="19240" y="221551"/>
                    </a:cubicBezTo>
                    <a:cubicBezTo>
                      <a:pt x="19240" y="221551"/>
                      <a:pt x="19240" y="220789"/>
                      <a:pt x="19240" y="220408"/>
                    </a:cubicBezTo>
                    <a:cubicBezTo>
                      <a:pt x="18764" y="217646"/>
                      <a:pt x="18383" y="214979"/>
                      <a:pt x="17907" y="212312"/>
                    </a:cubicBezTo>
                    <a:lnTo>
                      <a:pt x="17907" y="212312"/>
                    </a:lnTo>
                    <a:cubicBezTo>
                      <a:pt x="17907" y="210407"/>
                      <a:pt x="17240" y="208407"/>
                      <a:pt x="16954" y="206597"/>
                    </a:cubicBezTo>
                    <a:cubicBezTo>
                      <a:pt x="14668" y="193262"/>
                      <a:pt x="12763" y="180308"/>
                      <a:pt x="10954" y="168497"/>
                    </a:cubicBezTo>
                    <a:cubicBezTo>
                      <a:pt x="10954" y="166306"/>
                      <a:pt x="10287" y="164116"/>
                      <a:pt x="10001" y="162115"/>
                    </a:cubicBezTo>
                    <a:cubicBezTo>
                      <a:pt x="8763" y="153638"/>
                      <a:pt x="7620" y="145542"/>
                      <a:pt x="6667" y="138017"/>
                    </a:cubicBezTo>
                    <a:cubicBezTo>
                      <a:pt x="6725" y="137865"/>
                      <a:pt x="6725" y="137693"/>
                      <a:pt x="6667" y="137541"/>
                    </a:cubicBezTo>
                    <a:cubicBezTo>
                      <a:pt x="5810" y="131350"/>
                      <a:pt x="5048" y="125444"/>
                      <a:pt x="4381" y="119920"/>
                    </a:cubicBezTo>
                    <a:cubicBezTo>
                      <a:pt x="4381" y="118777"/>
                      <a:pt x="4381" y="117729"/>
                      <a:pt x="4381" y="116776"/>
                    </a:cubicBezTo>
                    <a:cubicBezTo>
                      <a:pt x="2953" y="105632"/>
                      <a:pt x="1810" y="96298"/>
                      <a:pt x="1048" y="89154"/>
                    </a:cubicBezTo>
                    <a:cubicBezTo>
                      <a:pt x="1048" y="85534"/>
                      <a:pt x="286" y="82487"/>
                      <a:pt x="0" y="79629"/>
                    </a:cubicBezTo>
                    <a:cubicBezTo>
                      <a:pt x="48" y="79086"/>
                      <a:pt x="48" y="78552"/>
                      <a:pt x="0" y="78010"/>
                    </a:cubicBezTo>
                    <a:cubicBezTo>
                      <a:pt x="48" y="77562"/>
                      <a:pt x="48" y="77124"/>
                      <a:pt x="0" y="76676"/>
                    </a:cubicBezTo>
                    <a:cubicBezTo>
                      <a:pt x="0" y="76105"/>
                      <a:pt x="0" y="75629"/>
                      <a:pt x="0" y="75057"/>
                    </a:cubicBezTo>
                    <a:cubicBezTo>
                      <a:pt x="0" y="74485"/>
                      <a:pt x="0" y="72771"/>
                      <a:pt x="0" y="72771"/>
                    </a:cubicBezTo>
                    <a:lnTo>
                      <a:pt x="49339" y="13430"/>
                    </a:lnTo>
                    <a:lnTo>
                      <a:pt x="60484" y="0"/>
                    </a:lnTo>
                    <a:cubicBezTo>
                      <a:pt x="64122" y="257"/>
                      <a:pt x="67532" y="1896"/>
                      <a:pt x="70009" y="4572"/>
                    </a:cubicBezTo>
                    <a:lnTo>
                      <a:pt x="70009" y="4572"/>
                    </a:lnTo>
                    <a:cubicBezTo>
                      <a:pt x="70380" y="4934"/>
                      <a:pt x="70733" y="5315"/>
                      <a:pt x="71056" y="5715"/>
                    </a:cubicBezTo>
                    <a:cubicBezTo>
                      <a:pt x="78410" y="14687"/>
                      <a:pt x="84087" y="24917"/>
                      <a:pt x="87820" y="35909"/>
                    </a:cubicBezTo>
                    <a:cubicBezTo>
                      <a:pt x="89154" y="39338"/>
                      <a:pt x="90488" y="42958"/>
                      <a:pt x="91821" y="46672"/>
                    </a:cubicBezTo>
                    <a:cubicBezTo>
                      <a:pt x="93726" y="52388"/>
                      <a:pt x="95726" y="58388"/>
                      <a:pt x="97631" y="64770"/>
                    </a:cubicBezTo>
                    <a:cubicBezTo>
                      <a:pt x="102584" y="81820"/>
                      <a:pt x="107156" y="101155"/>
                      <a:pt x="111919" y="121444"/>
                    </a:cubicBezTo>
                    <a:cubicBezTo>
                      <a:pt x="112966" y="126587"/>
                      <a:pt x="114014" y="131635"/>
                      <a:pt x="115157" y="136874"/>
                    </a:cubicBezTo>
                    <a:cubicBezTo>
                      <a:pt x="116776" y="144685"/>
                      <a:pt x="118396" y="152495"/>
                      <a:pt x="119824" y="160306"/>
                    </a:cubicBezTo>
                    <a:cubicBezTo>
                      <a:pt x="120872" y="165640"/>
                      <a:pt x="121729" y="170879"/>
                      <a:pt x="122777" y="176213"/>
                    </a:cubicBezTo>
                    <a:cubicBezTo>
                      <a:pt x="122777" y="178784"/>
                      <a:pt x="123634" y="181356"/>
                      <a:pt x="124206" y="184023"/>
                    </a:cubicBezTo>
                    <a:cubicBezTo>
                      <a:pt x="126016" y="194500"/>
                      <a:pt x="127730" y="204883"/>
                      <a:pt x="129445" y="215074"/>
                    </a:cubicBezTo>
                    <a:cubicBezTo>
                      <a:pt x="129445" y="217551"/>
                      <a:pt x="130302" y="220123"/>
                      <a:pt x="130683" y="222599"/>
                    </a:cubicBezTo>
                    <a:cubicBezTo>
                      <a:pt x="131064" y="225076"/>
                      <a:pt x="130111" y="226885"/>
                      <a:pt x="130397" y="22907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8" name="任意多边形: 形状 1357"/>
              <p:cNvSpPr/>
              <p:nvPr>
                <p:custDataLst>
                  <p:tags r:id="rId134"/>
                </p:custDataLst>
              </p:nvPr>
            </p:nvSpPr>
            <p:spPr>
              <a:xfrm>
                <a:off x="7087435" y="4923312"/>
                <a:ext cx="206192" cy="361290"/>
              </a:xfrm>
              <a:custGeom>
                <a:avLst/>
                <a:gdLst>
                  <a:gd name="connsiteX0" fmla="*/ 130492 w 130682"/>
                  <a:gd name="connsiteY0" fmla="*/ 228981 h 228981"/>
                  <a:gd name="connsiteX1" fmla="*/ 20193 w 130682"/>
                  <a:gd name="connsiteY1" fmla="*/ 228981 h 228981"/>
                  <a:gd name="connsiteX2" fmla="*/ 19240 w 130682"/>
                  <a:gd name="connsiteY2" fmla="*/ 223076 h 228981"/>
                  <a:gd name="connsiteX3" fmla="*/ 19240 w 130682"/>
                  <a:gd name="connsiteY3" fmla="*/ 223076 h 228981"/>
                  <a:gd name="connsiteX4" fmla="*/ 19240 w 130682"/>
                  <a:gd name="connsiteY4" fmla="*/ 223076 h 228981"/>
                  <a:gd name="connsiteX5" fmla="*/ 19240 w 130682"/>
                  <a:gd name="connsiteY5" fmla="*/ 221456 h 228981"/>
                  <a:gd name="connsiteX6" fmla="*/ 19240 w 130682"/>
                  <a:gd name="connsiteY6" fmla="*/ 220313 h 228981"/>
                  <a:gd name="connsiteX7" fmla="*/ 17907 w 130682"/>
                  <a:gd name="connsiteY7" fmla="*/ 212217 h 228981"/>
                  <a:gd name="connsiteX8" fmla="*/ 17907 w 130682"/>
                  <a:gd name="connsiteY8" fmla="*/ 212217 h 228981"/>
                  <a:gd name="connsiteX9" fmla="*/ 16954 w 130682"/>
                  <a:gd name="connsiteY9" fmla="*/ 206597 h 228981"/>
                  <a:gd name="connsiteX10" fmla="*/ 10954 w 130682"/>
                  <a:gd name="connsiteY10" fmla="*/ 168497 h 228981"/>
                  <a:gd name="connsiteX11" fmla="*/ 10001 w 130682"/>
                  <a:gd name="connsiteY11" fmla="*/ 162116 h 228981"/>
                  <a:gd name="connsiteX12" fmla="*/ 6667 w 130682"/>
                  <a:gd name="connsiteY12" fmla="*/ 138017 h 228981"/>
                  <a:gd name="connsiteX13" fmla="*/ 6667 w 130682"/>
                  <a:gd name="connsiteY13" fmla="*/ 137541 h 228981"/>
                  <a:gd name="connsiteX14" fmla="*/ 4381 w 130682"/>
                  <a:gd name="connsiteY14" fmla="*/ 119920 h 228981"/>
                  <a:gd name="connsiteX15" fmla="*/ 4381 w 130682"/>
                  <a:gd name="connsiteY15" fmla="*/ 116777 h 228981"/>
                  <a:gd name="connsiteX16" fmla="*/ 2953 w 130682"/>
                  <a:gd name="connsiteY16" fmla="*/ 105061 h 228981"/>
                  <a:gd name="connsiteX17" fmla="*/ 2286 w 130682"/>
                  <a:gd name="connsiteY17" fmla="*/ 99060 h 228981"/>
                  <a:gd name="connsiteX18" fmla="*/ 1714 w 130682"/>
                  <a:gd name="connsiteY18" fmla="*/ 94964 h 228981"/>
                  <a:gd name="connsiteX19" fmla="*/ 1048 w 130682"/>
                  <a:gd name="connsiteY19" fmla="*/ 89154 h 228981"/>
                  <a:gd name="connsiteX20" fmla="*/ 0 w 130682"/>
                  <a:gd name="connsiteY20" fmla="*/ 79629 h 228981"/>
                  <a:gd name="connsiteX21" fmla="*/ 0 w 130682"/>
                  <a:gd name="connsiteY21" fmla="*/ 78010 h 228981"/>
                  <a:gd name="connsiteX22" fmla="*/ 0 w 130682"/>
                  <a:gd name="connsiteY22" fmla="*/ 76676 h 228981"/>
                  <a:gd name="connsiteX23" fmla="*/ 0 w 130682"/>
                  <a:gd name="connsiteY23" fmla="*/ 75057 h 228981"/>
                  <a:gd name="connsiteX24" fmla="*/ 0 w 130682"/>
                  <a:gd name="connsiteY24" fmla="*/ 72771 h 228981"/>
                  <a:gd name="connsiteX25" fmla="*/ 49339 w 130682"/>
                  <a:gd name="connsiteY25" fmla="*/ 13430 h 228981"/>
                  <a:gd name="connsiteX26" fmla="*/ 60484 w 130682"/>
                  <a:gd name="connsiteY26" fmla="*/ 0 h 228981"/>
                  <a:gd name="connsiteX27" fmla="*/ 70009 w 130682"/>
                  <a:gd name="connsiteY27" fmla="*/ 4572 h 228981"/>
                  <a:gd name="connsiteX28" fmla="*/ 70009 w 130682"/>
                  <a:gd name="connsiteY28" fmla="*/ 4572 h 228981"/>
                  <a:gd name="connsiteX29" fmla="*/ 71056 w 130682"/>
                  <a:gd name="connsiteY29" fmla="*/ 5715 h 228981"/>
                  <a:gd name="connsiteX30" fmla="*/ 87820 w 130682"/>
                  <a:gd name="connsiteY30" fmla="*/ 35909 h 228981"/>
                  <a:gd name="connsiteX31" fmla="*/ 91821 w 130682"/>
                  <a:gd name="connsiteY31" fmla="*/ 46673 h 228981"/>
                  <a:gd name="connsiteX32" fmla="*/ 97631 w 130682"/>
                  <a:gd name="connsiteY32" fmla="*/ 64770 h 228981"/>
                  <a:gd name="connsiteX33" fmla="*/ 111919 w 130682"/>
                  <a:gd name="connsiteY33" fmla="*/ 121444 h 228981"/>
                  <a:gd name="connsiteX34" fmla="*/ 115157 w 130682"/>
                  <a:gd name="connsiteY34" fmla="*/ 136875 h 228981"/>
                  <a:gd name="connsiteX35" fmla="*/ 119824 w 130682"/>
                  <a:gd name="connsiteY35" fmla="*/ 160306 h 228981"/>
                  <a:gd name="connsiteX36" fmla="*/ 122777 w 130682"/>
                  <a:gd name="connsiteY36" fmla="*/ 176213 h 228981"/>
                  <a:gd name="connsiteX37" fmla="*/ 124206 w 130682"/>
                  <a:gd name="connsiteY37" fmla="*/ 184023 h 228981"/>
                  <a:gd name="connsiteX38" fmla="*/ 129445 w 130682"/>
                  <a:gd name="connsiteY38" fmla="*/ 215075 h 228981"/>
                  <a:gd name="connsiteX39" fmla="*/ 130683 w 130682"/>
                  <a:gd name="connsiteY39" fmla="*/ 222600 h 22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0682" h="228981">
                    <a:moveTo>
                      <a:pt x="130492" y="228981"/>
                    </a:moveTo>
                    <a:lnTo>
                      <a:pt x="20193" y="228981"/>
                    </a:lnTo>
                    <a:cubicBezTo>
                      <a:pt x="20193" y="226981"/>
                      <a:pt x="19526" y="225076"/>
                      <a:pt x="19240" y="223076"/>
                    </a:cubicBezTo>
                    <a:lnTo>
                      <a:pt x="19240" y="223076"/>
                    </a:lnTo>
                    <a:lnTo>
                      <a:pt x="19240" y="223076"/>
                    </a:lnTo>
                    <a:cubicBezTo>
                      <a:pt x="19193" y="222533"/>
                      <a:pt x="19193" y="221999"/>
                      <a:pt x="19240" y="221456"/>
                    </a:cubicBezTo>
                    <a:cubicBezTo>
                      <a:pt x="19240" y="221456"/>
                      <a:pt x="19240" y="220694"/>
                      <a:pt x="19240" y="220313"/>
                    </a:cubicBezTo>
                    <a:cubicBezTo>
                      <a:pt x="18764" y="217551"/>
                      <a:pt x="18383" y="214884"/>
                      <a:pt x="17907" y="212217"/>
                    </a:cubicBezTo>
                    <a:lnTo>
                      <a:pt x="17907" y="212217"/>
                    </a:lnTo>
                    <a:cubicBezTo>
                      <a:pt x="17907" y="210217"/>
                      <a:pt x="17240" y="208407"/>
                      <a:pt x="16954" y="206597"/>
                    </a:cubicBezTo>
                    <a:cubicBezTo>
                      <a:pt x="14668" y="193262"/>
                      <a:pt x="12763" y="180308"/>
                      <a:pt x="10954" y="168497"/>
                    </a:cubicBezTo>
                    <a:cubicBezTo>
                      <a:pt x="10954" y="166307"/>
                      <a:pt x="10287" y="164116"/>
                      <a:pt x="10001" y="162116"/>
                    </a:cubicBezTo>
                    <a:cubicBezTo>
                      <a:pt x="8763" y="153638"/>
                      <a:pt x="7620" y="145542"/>
                      <a:pt x="6667" y="138017"/>
                    </a:cubicBezTo>
                    <a:cubicBezTo>
                      <a:pt x="6725" y="137865"/>
                      <a:pt x="6725" y="137694"/>
                      <a:pt x="6667" y="137541"/>
                    </a:cubicBezTo>
                    <a:cubicBezTo>
                      <a:pt x="5905" y="131350"/>
                      <a:pt x="5143" y="125444"/>
                      <a:pt x="4381" y="119920"/>
                    </a:cubicBezTo>
                    <a:cubicBezTo>
                      <a:pt x="4381" y="118777"/>
                      <a:pt x="4381" y="117729"/>
                      <a:pt x="4381" y="116777"/>
                    </a:cubicBezTo>
                    <a:cubicBezTo>
                      <a:pt x="3905" y="112586"/>
                      <a:pt x="3334" y="108680"/>
                      <a:pt x="2953" y="105061"/>
                    </a:cubicBezTo>
                    <a:cubicBezTo>
                      <a:pt x="2953" y="102965"/>
                      <a:pt x="2953" y="100965"/>
                      <a:pt x="2286" y="99060"/>
                    </a:cubicBezTo>
                    <a:cubicBezTo>
                      <a:pt x="1619" y="97155"/>
                      <a:pt x="2286" y="96298"/>
                      <a:pt x="1714" y="94964"/>
                    </a:cubicBezTo>
                    <a:cubicBezTo>
                      <a:pt x="1143" y="93631"/>
                      <a:pt x="1714" y="91059"/>
                      <a:pt x="1048" y="89154"/>
                    </a:cubicBezTo>
                    <a:cubicBezTo>
                      <a:pt x="1048" y="85535"/>
                      <a:pt x="286" y="82487"/>
                      <a:pt x="0" y="79629"/>
                    </a:cubicBezTo>
                    <a:cubicBezTo>
                      <a:pt x="48" y="79086"/>
                      <a:pt x="48" y="78553"/>
                      <a:pt x="0" y="78010"/>
                    </a:cubicBezTo>
                    <a:cubicBezTo>
                      <a:pt x="48" y="77562"/>
                      <a:pt x="48" y="77124"/>
                      <a:pt x="0" y="76676"/>
                    </a:cubicBezTo>
                    <a:cubicBezTo>
                      <a:pt x="0" y="76105"/>
                      <a:pt x="0" y="75533"/>
                      <a:pt x="0" y="75057"/>
                    </a:cubicBezTo>
                    <a:cubicBezTo>
                      <a:pt x="0" y="74581"/>
                      <a:pt x="0" y="72771"/>
                      <a:pt x="0" y="72771"/>
                    </a:cubicBezTo>
                    <a:lnTo>
                      <a:pt x="49339" y="13430"/>
                    </a:lnTo>
                    <a:lnTo>
                      <a:pt x="60484" y="0"/>
                    </a:lnTo>
                    <a:cubicBezTo>
                      <a:pt x="64122" y="257"/>
                      <a:pt x="67532" y="1896"/>
                      <a:pt x="70009" y="4572"/>
                    </a:cubicBezTo>
                    <a:lnTo>
                      <a:pt x="70009" y="4572"/>
                    </a:lnTo>
                    <a:cubicBezTo>
                      <a:pt x="70380" y="4934"/>
                      <a:pt x="70733" y="5315"/>
                      <a:pt x="71056" y="5715"/>
                    </a:cubicBezTo>
                    <a:cubicBezTo>
                      <a:pt x="78457" y="14659"/>
                      <a:pt x="84134" y="24898"/>
                      <a:pt x="87820" y="35909"/>
                    </a:cubicBezTo>
                    <a:cubicBezTo>
                      <a:pt x="89249" y="39338"/>
                      <a:pt x="90583" y="42958"/>
                      <a:pt x="91821" y="46673"/>
                    </a:cubicBezTo>
                    <a:cubicBezTo>
                      <a:pt x="93916" y="52388"/>
                      <a:pt x="95821" y="58388"/>
                      <a:pt x="97631" y="64770"/>
                    </a:cubicBezTo>
                    <a:cubicBezTo>
                      <a:pt x="102679" y="81820"/>
                      <a:pt x="107156" y="101156"/>
                      <a:pt x="111919" y="121444"/>
                    </a:cubicBezTo>
                    <a:cubicBezTo>
                      <a:pt x="112966" y="126587"/>
                      <a:pt x="114109" y="131636"/>
                      <a:pt x="115157" y="136875"/>
                    </a:cubicBezTo>
                    <a:cubicBezTo>
                      <a:pt x="116776" y="144685"/>
                      <a:pt x="118396" y="152495"/>
                      <a:pt x="119824" y="160306"/>
                    </a:cubicBezTo>
                    <a:cubicBezTo>
                      <a:pt x="120872" y="165640"/>
                      <a:pt x="121825" y="170879"/>
                      <a:pt x="122777" y="176213"/>
                    </a:cubicBezTo>
                    <a:cubicBezTo>
                      <a:pt x="122777" y="178784"/>
                      <a:pt x="123634" y="181356"/>
                      <a:pt x="124206" y="184023"/>
                    </a:cubicBezTo>
                    <a:cubicBezTo>
                      <a:pt x="126016" y="194501"/>
                      <a:pt x="127825" y="204883"/>
                      <a:pt x="129445" y="215075"/>
                    </a:cubicBezTo>
                    <a:cubicBezTo>
                      <a:pt x="129445" y="217551"/>
                      <a:pt x="130302" y="220123"/>
                      <a:pt x="130683" y="222600"/>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59" name="任意多边形: 形状 1358"/>
              <p:cNvSpPr/>
              <p:nvPr>
                <p:custDataLst>
                  <p:tags r:id="rId135"/>
                </p:custDataLst>
              </p:nvPr>
            </p:nvSpPr>
            <p:spPr>
              <a:xfrm>
                <a:off x="7091042" y="4997854"/>
                <a:ext cx="160355" cy="286746"/>
              </a:xfrm>
              <a:custGeom>
                <a:avLst/>
                <a:gdLst>
                  <a:gd name="connsiteX0" fmla="*/ 101632 w 101631"/>
                  <a:gd name="connsiteY0" fmla="*/ 181737 h 181736"/>
                  <a:gd name="connsiteX1" fmla="*/ 17907 w 101631"/>
                  <a:gd name="connsiteY1" fmla="*/ 181737 h 181736"/>
                  <a:gd name="connsiteX2" fmla="*/ 16954 w 101631"/>
                  <a:gd name="connsiteY2" fmla="*/ 175831 h 181736"/>
                  <a:gd name="connsiteX3" fmla="*/ 16954 w 101631"/>
                  <a:gd name="connsiteY3" fmla="*/ 175831 h 181736"/>
                  <a:gd name="connsiteX4" fmla="*/ 16954 w 101631"/>
                  <a:gd name="connsiteY4" fmla="*/ 174212 h 181736"/>
                  <a:gd name="connsiteX5" fmla="*/ 16954 w 101631"/>
                  <a:gd name="connsiteY5" fmla="*/ 173069 h 181736"/>
                  <a:gd name="connsiteX6" fmla="*/ 15621 w 101631"/>
                  <a:gd name="connsiteY6" fmla="*/ 164973 h 181736"/>
                  <a:gd name="connsiteX7" fmla="*/ 15621 w 101631"/>
                  <a:gd name="connsiteY7" fmla="*/ 164973 h 181736"/>
                  <a:gd name="connsiteX8" fmla="*/ 14669 w 101631"/>
                  <a:gd name="connsiteY8" fmla="*/ 159258 h 181736"/>
                  <a:gd name="connsiteX9" fmla="*/ 8668 w 101631"/>
                  <a:gd name="connsiteY9" fmla="*/ 121158 h 181736"/>
                  <a:gd name="connsiteX10" fmla="*/ 7715 w 101631"/>
                  <a:gd name="connsiteY10" fmla="*/ 114776 h 181736"/>
                  <a:gd name="connsiteX11" fmla="*/ 4381 w 101631"/>
                  <a:gd name="connsiteY11" fmla="*/ 90678 h 181736"/>
                  <a:gd name="connsiteX12" fmla="*/ 4381 w 101631"/>
                  <a:gd name="connsiteY12" fmla="*/ 90202 h 181736"/>
                  <a:gd name="connsiteX13" fmla="*/ 2096 w 101631"/>
                  <a:gd name="connsiteY13" fmla="*/ 72580 h 181736"/>
                  <a:gd name="connsiteX14" fmla="*/ 2096 w 101631"/>
                  <a:gd name="connsiteY14" fmla="*/ 69437 h 181736"/>
                  <a:gd name="connsiteX15" fmla="*/ 0 w 101631"/>
                  <a:gd name="connsiteY15" fmla="*/ 51721 h 181736"/>
                  <a:gd name="connsiteX16" fmla="*/ 12954 w 101631"/>
                  <a:gd name="connsiteY16" fmla="*/ 40100 h 181736"/>
                  <a:gd name="connsiteX17" fmla="*/ 53054 w 101631"/>
                  <a:gd name="connsiteY17" fmla="*/ 4667 h 181736"/>
                  <a:gd name="connsiteX18" fmla="*/ 53054 w 101631"/>
                  <a:gd name="connsiteY18" fmla="*/ 4667 h 181736"/>
                  <a:gd name="connsiteX19" fmla="*/ 58388 w 101631"/>
                  <a:gd name="connsiteY19" fmla="*/ 0 h 181736"/>
                  <a:gd name="connsiteX20" fmla="*/ 60960 w 101631"/>
                  <a:gd name="connsiteY20" fmla="*/ 8191 h 181736"/>
                  <a:gd name="connsiteX21" fmla="*/ 71342 w 101631"/>
                  <a:gd name="connsiteY21" fmla="*/ 42958 h 181736"/>
                  <a:gd name="connsiteX22" fmla="*/ 101632 w 101631"/>
                  <a:gd name="connsiteY22" fmla="*/ 181737 h 18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631" h="181736">
                    <a:moveTo>
                      <a:pt x="101632" y="181737"/>
                    </a:moveTo>
                    <a:lnTo>
                      <a:pt x="17907" y="181737"/>
                    </a:lnTo>
                    <a:cubicBezTo>
                      <a:pt x="17907" y="179737"/>
                      <a:pt x="17240" y="177832"/>
                      <a:pt x="16954" y="175831"/>
                    </a:cubicBezTo>
                    <a:cubicBezTo>
                      <a:pt x="16954" y="175831"/>
                      <a:pt x="16954" y="175831"/>
                      <a:pt x="16954" y="175831"/>
                    </a:cubicBezTo>
                    <a:cubicBezTo>
                      <a:pt x="16907" y="175288"/>
                      <a:pt x="16907" y="174755"/>
                      <a:pt x="16954" y="174212"/>
                    </a:cubicBezTo>
                    <a:cubicBezTo>
                      <a:pt x="16954" y="174212"/>
                      <a:pt x="16954" y="173450"/>
                      <a:pt x="16954" y="173069"/>
                    </a:cubicBezTo>
                    <a:cubicBezTo>
                      <a:pt x="16478" y="170307"/>
                      <a:pt x="16097" y="167640"/>
                      <a:pt x="15621" y="164973"/>
                    </a:cubicBezTo>
                    <a:lnTo>
                      <a:pt x="15621" y="164973"/>
                    </a:lnTo>
                    <a:cubicBezTo>
                      <a:pt x="15621" y="163068"/>
                      <a:pt x="14954" y="161068"/>
                      <a:pt x="14669" y="159258"/>
                    </a:cubicBezTo>
                    <a:cubicBezTo>
                      <a:pt x="12382" y="145923"/>
                      <a:pt x="10477" y="132969"/>
                      <a:pt x="8668" y="121158"/>
                    </a:cubicBezTo>
                    <a:cubicBezTo>
                      <a:pt x="8668" y="118967"/>
                      <a:pt x="8001" y="116776"/>
                      <a:pt x="7715" y="114776"/>
                    </a:cubicBezTo>
                    <a:cubicBezTo>
                      <a:pt x="6477" y="106299"/>
                      <a:pt x="5334" y="98203"/>
                      <a:pt x="4381" y="90678"/>
                    </a:cubicBezTo>
                    <a:cubicBezTo>
                      <a:pt x="4439" y="90526"/>
                      <a:pt x="4439" y="90354"/>
                      <a:pt x="4381" y="90202"/>
                    </a:cubicBezTo>
                    <a:cubicBezTo>
                      <a:pt x="3619" y="84010"/>
                      <a:pt x="2857" y="78105"/>
                      <a:pt x="2096" y="72580"/>
                    </a:cubicBezTo>
                    <a:cubicBezTo>
                      <a:pt x="2096" y="71438"/>
                      <a:pt x="2096" y="70390"/>
                      <a:pt x="2096" y="69437"/>
                    </a:cubicBezTo>
                    <a:cubicBezTo>
                      <a:pt x="1238" y="62865"/>
                      <a:pt x="571" y="57055"/>
                      <a:pt x="0" y="51721"/>
                    </a:cubicBezTo>
                    <a:lnTo>
                      <a:pt x="12954" y="40100"/>
                    </a:lnTo>
                    <a:lnTo>
                      <a:pt x="53054" y="4667"/>
                    </a:lnTo>
                    <a:lnTo>
                      <a:pt x="53054" y="4667"/>
                    </a:lnTo>
                    <a:lnTo>
                      <a:pt x="58388" y="0"/>
                    </a:lnTo>
                    <a:cubicBezTo>
                      <a:pt x="58388" y="0"/>
                      <a:pt x="59246" y="2857"/>
                      <a:pt x="60960" y="8191"/>
                    </a:cubicBezTo>
                    <a:cubicBezTo>
                      <a:pt x="63341" y="15430"/>
                      <a:pt x="66961" y="27241"/>
                      <a:pt x="71342" y="42958"/>
                    </a:cubicBezTo>
                    <a:cubicBezTo>
                      <a:pt x="83753" y="88678"/>
                      <a:pt x="93869" y="134998"/>
                      <a:pt x="101632" y="181737"/>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0" name="任意多边形: 形状 1359"/>
              <p:cNvSpPr/>
              <p:nvPr>
                <p:custDataLst>
                  <p:tags r:id="rId136"/>
                </p:custDataLst>
              </p:nvPr>
            </p:nvSpPr>
            <p:spPr>
              <a:xfrm>
                <a:off x="6636424" y="4918201"/>
                <a:ext cx="545381" cy="366399"/>
              </a:xfrm>
              <a:custGeom>
                <a:avLst/>
                <a:gdLst>
                  <a:gd name="connsiteX0" fmla="*/ 345472 w 345656"/>
                  <a:gd name="connsiteY0" fmla="*/ 232220 h 232219"/>
                  <a:gd name="connsiteX1" fmla="*/ 59722 w 345656"/>
                  <a:gd name="connsiteY1" fmla="*/ 232220 h 232219"/>
                  <a:gd name="connsiteX2" fmla="*/ 57150 w 345656"/>
                  <a:gd name="connsiteY2" fmla="*/ 222028 h 232219"/>
                  <a:gd name="connsiteX3" fmla="*/ 35433 w 345656"/>
                  <a:gd name="connsiteY3" fmla="*/ 145828 h 232219"/>
                  <a:gd name="connsiteX4" fmla="*/ 33433 w 345656"/>
                  <a:gd name="connsiteY4" fmla="*/ 139065 h 232219"/>
                  <a:gd name="connsiteX5" fmla="*/ 27051 w 345656"/>
                  <a:gd name="connsiteY5" fmla="*/ 118491 h 232219"/>
                  <a:gd name="connsiteX6" fmla="*/ 15907 w 345656"/>
                  <a:gd name="connsiteY6" fmla="*/ 84487 h 232219"/>
                  <a:gd name="connsiteX7" fmla="*/ 0 w 345656"/>
                  <a:gd name="connsiteY7" fmla="*/ 37433 h 232219"/>
                  <a:gd name="connsiteX8" fmla="*/ 15430 w 345656"/>
                  <a:gd name="connsiteY8" fmla="*/ 32671 h 232219"/>
                  <a:gd name="connsiteX9" fmla="*/ 68580 w 345656"/>
                  <a:gd name="connsiteY9" fmla="*/ 19050 h 232219"/>
                  <a:gd name="connsiteX10" fmla="*/ 105061 w 345656"/>
                  <a:gd name="connsiteY10" fmla="*/ 12002 h 232219"/>
                  <a:gd name="connsiteX11" fmla="*/ 105061 w 345656"/>
                  <a:gd name="connsiteY11" fmla="*/ 12002 h 232219"/>
                  <a:gd name="connsiteX12" fmla="*/ 105918 w 345656"/>
                  <a:gd name="connsiteY12" fmla="*/ 12002 h 232219"/>
                  <a:gd name="connsiteX13" fmla="*/ 118777 w 345656"/>
                  <a:gd name="connsiteY13" fmla="*/ 9811 h 232219"/>
                  <a:gd name="connsiteX14" fmla="*/ 118777 w 345656"/>
                  <a:gd name="connsiteY14" fmla="*/ 9811 h 232219"/>
                  <a:gd name="connsiteX15" fmla="*/ 128302 w 345656"/>
                  <a:gd name="connsiteY15" fmla="*/ 8382 h 232219"/>
                  <a:gd name="connsiteX16" fmla="*/ 204502 w 345656"/>
                  <a:gd name="connsiteY16" fmla="*/ 667 h 232219"/>
                  <a:gd name="connsiteX17" fmla="*/ 220980 w 345656"/>
                  <a:gd name="connsiteY17" fmla="*/ 0 h 232219"/>
                  <a:gd name="connsiteX18" fmla="*/ 234315 w 345656"/>
                  <a:gd name="connsiteY18" fmla="*/ 0 h 232219"/>
                  <a:gd name="connsiteX19" fmla="*/ 245936 w 345656"/>
                  <a:gd name="connsiteY19" fmla="*/ 0 h 232219"/>
                  <a:gd name="connsiteX20" fmla="*/ 245936 w 345656"/>
                  <a:gd name="connsiteY20" fmla="*/ 0 h 232219"/>
                  <a:gd name="connsiteX21" fmla="*/ 278130 w 345656"/>
                  <a:gd name="connsiteY21" fmla="*/ 1334 h 232219"/>
                  <a:gd name="connsiteX22" fmla="*/ 278130 w 345656"/>
                  <a:gd name="connsiteY22" fmla="*/ 1334 h 232219"/>
                  <a:gd name="connsiteX23" fmla="*/ 326707 w 345656"/>
                  <a:gd name="connsiteY23" fmla="*/ 4858 h 232219"/>
                  <a:gd name="connsiteX24" fmla="*/ 332899 w 345656"/>
                  <a:gd name="connsiteY24" fmla="*/ 16574 h 232219"/>
                  <a:gd name="connsiteX25" fmla="*/ 339566 w 345656"/>
                  <a:gd name="connsiteY25" fmla="*/ 54674 h 232219"/>
                  <a:gd name="connsiteX26" fmla="*/ 339566 w 345656"/>
                  <a:gd name="connsiteY26" fmla="*/ 54674 h 232219"/>
                  <a:gd name="connsiteX27" fmla="*/ 339566 w 345656"/>
                  <a:gd name="connsiteY27" fmla="*/ 59436 h 232219"/>
                  <a:gd name="connsiteX28" fmla="*/ 340519 w 345656"/>
                  <a:gd name="connsiteY28" fmla="*/ 70104 h 232219"/>
                  <a:gd name="connsiteX29" fmla="*/ 340519 w 345656"/>
                  <a:gd name="connsiteY29" fmla="*/ 70104 h 232219"/>
                  <a:gd name="connsiteX30" fmla="*/ 340519 w 345656"/>
                  <a:gd name="connsiteY30" fmla="*/ 76486 h 232219"/>
                  <a:gd name="connsiteX31" fmla="*/ 341948 w 345656"/>
                  <a:gd name="connsiteY31" fmla="*/ 99822 h 232219"/>
                  <a:gd name="connsiteX32" fmla="*/ 341948 w 345656"/>
                  <a:gd name="connsiteY32" fmla="*/ 108299 h 232219"/>
                  <a:gd name="connsiteX33" fmla="*/ 342900 w 345656"/>
                  <a:gd name="connsiteY33" fmla="*/ 130302 h 232219"/>
                  <a:gd name="connsiteX34" fmla="*/ 343376 w 345656"/>
                  <a:gd name="connsiteY34" fmla="*/ 149352 h 232219"/>
                  <a:gd name="connsiteX35" fmla="*/ 343376 w 345656"/>
                  <a:gd name="connsiteY35" fmla="*/ 159639 h 232219"/>
                  <a:gd name="connsiteX36" fmla="*/ 345472 w 345656"/>
                  <a:gd name="connsiteY36" fmla="*/ 232220 h 2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5656" h="232219">
                    <a:moveTo>
                      <a:pt x="345472" y="232220"/>
                    </a:moveTo>
                    <a:lnTo>
                      <a:pt x="59722" y="232220"/>
                    </a:lnTo>
                    <a:cubicBezTo>
                      <a:pt x="58865" y="228886"/>
                      <a:pt x="58007" y="225552"/>
                      <a:pt x="57150" y="222028"/>
                    </a:cubicBezTo>
                    <a:cubicBezTo>
                      <a:pt x="51435" y="199358"/>
                      <a:pt x="44386" y="174403"/>
                      <a:pt x="35433" y="145828"/>
                    </a:cubicBezTo>
                    <a:cubicBezTo>
                      <a:pt x="34861" y="143637"/>
                      <a:pt x="34100" y="141351"/>
                      <a:pt x="33433" y="139065"/>
                    </a:cubicBezTo>
                    <a:cubicBezTo>
                      <a:pt x="31432" y="132397"/>
                      <a:pt x="29242" y="125539"/>
                      <a:pt x="27051" y="118491"/>
                    </a:cubicBezTo>
                    <a:cubicBezTo>
                      <a:pt x="23527" y="107728"/>
                      <a:pt x="19907" y="96298"/>
                      <a:pt x="15907" y="84487"/>
                    </a:cubicBezTo>
                    <a:cubicBezTo>
                      <a:pt x="11049" y="69818"/>
                      <a:pt x="5810" y="54007"/>
                      <a:pt x="0" y="37433"/>
                    </a:cubicBezTo>
                    <a:lnTo>
                      <a:pt x="15430" y="32671"/>
                    </a:lnTo>
                    <a:cubicBezTo>
                      <a:pt x="33083" y="27461"/>
                      <a:pt x="50800" y="22927"/>
                      <a:pt x="68580" y="19050"/>
                    </a:cubicBezTo>
                    <a:cubicBezTo>
                      <a:pt x="80772" y="16383"/>
                      <a:pt x="92869" y="14002"/>
                      <a:pt x="105061" y="12002"/>
                    </a:cubicBezTo>
                    <a:lnTo>
                      <a:pt x="105061" y="12002"/>
                    </a:lnTo>
                    <a:lnTo>
                      <a:pt x="105918" y="12002"/>
                    </a:lnTo>
                    <a:lnTo>
                      <a:pt x="118777" y="9811"/>
                    </a:lnTo>
                    <a:lnTo>
                      <a:pt x="118777" y="9811"/>
                    </a:lnTo>
                    <a:lnTo>
                      <a:pt x="128302" y="8382"/>
                    </a:lnTo>
                    <a:cubicBezTo>
                      <a:pt x="153543" y="4667"/>
                      <a:pt x="178975" y="2096"/>
                      <a:pt x="204502" y="667"/>
                    </a:cubicBezTo>
                    <a:lnTo>
                      <a:pt x="220980" y="0"/>
                    </a:lnTo>
                    <a:lnTo>
                      <a:pt x="234315" y="0"/>
                    </a:lnTo>
                    <a:lnTo>
                      <a:pt x="245936" y="0"/>
                    </a:lnTo>
                    <a:lnTo>
                      <a:pt x="245936" y="0"/>
                    </a:lnTo>
                    <a:cubicBezTo>
                      <a:pt x="257080" y="0"/>
                      <a:pt x="268034" y="667"/>
                      <a:pt x="278130" y="1334"/>
                    </a:cubicBezTo>
                    <a:lnTo>
                      <a:pt x="278130" y="1334"/>
                    </a:lnTo>
                    <a:cubicBezTo>
                      <a:pt x="305753" y="2858"/>
                      <a:pt x="326707" y="4858"/>
                      <a:pt x="326707" y="4858"/>
                    </a:cubicBezTo>
                    <a:cubicBezTo>
                      <a:pt x="326707" y="4858"/>
                      <a:pt x="329470" y="5525"/>
                      <a:pt x="332899" y="16574"/>
                    </a:cubicBezTo>
                    <a:cubicBezTo>
                      <a:pt x="336223" y="29061"/>
                      <a:pt x="338452" y="41805"/>
                      <a:pt x="339566" y="54674"/>
                    </a:cubicBezTo>
                    <a:lnTo>
                      <a:pt x="339566" y="54674"/>
                    </a:lnTo>
                    <a:cubicBezTo>
                      <a:pt x="339566" y="56197"/>
                      <a:pt x="339566" y="57817"/>
                      <a:pt x="339566" y="59436"/>
                    </a:cubicBezTo>
                    <a:cubicBezTo>
                      <a:pt x="339566" y="62770"/>
                      <a:pt x="340233" y="66199"/>
                      <a:pt x="340519" y="70104"/>
                    </a:cubicBezTo>
                    <a:lnTo>
                      <a:pt x="340519" y="70104"/>
                    </a:lnTo>
                    <a:cubicBezTo>
                      <a:pt x="340519" y="72104"/>
                      <a:pt x="340519" y="74295"/>
                      <a:pt x="340519" y="76486"/>
                    </a:cubicBezTo>
                    <a:cubicBezTo>
                      <a:pt x="341090" y="83534"/>
                      <a:pt x="341567" y="91250"/>
                      <a:pt x="341948" y="99822"/>
                    </a:cubicBezTo>
                    <a:cubicBezTo>
                      <a:pt x="341948" y="102584"/>
                      <a:pt x="341948" y="105442"/>
                      <a:pt x="341948" y="108299"/>
                    </a:cubicBezTo>
                    <a:cubicBezTo>
                      <a:pt x="341948" y="115157"/>
                      <a:pt x="342614" y="122492"/>
                      <a:pt x="342900" y="130302"/>
                    </a:cubicBezTo>
                    <a:cubicBezTo>
                      <a:pt x="342900" y="136398"/>
                      <a:pt x="342900" y="142875"/>
                      <a:pt x="343376" y="149352"/>
                    </a:cubicBezTo>
                    <a:cubicBezTo>
                      <a:pt x="343376" y="152686"/>
                      <a:pt x="343376" y="156210"/>
                      <a:pt x="343376" y="159639"/>
                    </a:cubicBezTo>
                    <a:cubicBezTo>
                      <a:pt x="345853" y="180975"/>
                      <a:pt x="345853" y="205073"/>
                      <a:pt x="345472" y="23222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1" name="任意多边形: 形状 1360"/>
              <p:cNvSpPr/>
              <p:nvPr>
                <p:custDataLst>
                  <p:tags r:id="rId137"/>
                </p:custDataLst>
              </p:nvPr>
            </p:nvSpPr>
            <p:spPr>
              <a:xfrm>
                <a:off x="6635973" y="4918201"/>
                <a:ext cx="546378" cy="366399"/>
              </a:xfrm>
              <a:custGeom>
                <a:avLst/>
                <a:gdLst>
                  <a:gd name="connsiteX0" fmla="*/ 346234 w 346288"/>
                  <a:gd name="connsiteY0" fmla="*/ 232220 h 232219"/>
                  <a:gd name="connsiteX1" fmla="*/ 59722 w 346288"/>
                  <a:gd name="connsiteY1" fmla="*/ 232220 h 232219"/>
                  <a:gd name="connsiteX2" fmla="*/ 57150 w 346288"/>
                  <a:gd name="connsiteY2" fmla="*/ 222028 h 232219"/>
                  <a:gd name="connsiteX3" fmla="*/ 35433 w 346288"/>
                  <a:gd name="connsiteY3" fmla="*/ 145828 h 232219"/>
                  <a:gd name="connsiteX4" fmla="*/ 33433 w 346288"/>
                  <a:gd name="connsiteY4" fmla="*/ 139065 h 232219"/>
                  <a:gd name="connsiteX5" fmla="*/ 27051 w 346288"/>
                  <a:gd name="connsiteY5" fmla="*/ 118491 h 232219"/>
                  <a:gd name="connsiteX6" fmla="*/ 15907 w 346288"/>
                  <a:gd name="connsiteY6" fmla="*/ 84487 h 232219"/>
                  <a:gd name="connsiteX7" fmla="*/ 0 w 346288"/>
                  <a:gd name="connsiteY7" fmla="*/ 37433 h 232219"/>
                  <a:gd name="connsiteX8" fmla="*/ 15430 w 346288"/>
                  <a:gd name="connsiteY8" fmla="*/ 32671 h 232219"/>
                  <a:gd name="connsiteX9" fmla="*/ 68580 w 346288"/>
                  <a:gd name="connsiteY9" fmla="*/ 19050 h 232219"/>
                  <a:gd name="connsiteX10" fmla="*/ 105061 w 346288"/>
                  <a:gd name="connsiteY10" fmla="*/ 12002 h 232219"/>
                  <a:gd name="connsiteX11" fmla="*/ 105061 w 346288"/>
                  <a:gd name="connsiteY11" fmla="*/ 12002 h 232219"/>
                  <a:gd name="connsiteX12" fmla="*/ 105918 w 346288"/>
                  <a:gd name="connsiteY12" fmla="*/ 12002 h 232219"/>
                  <a:gd name="connsiteX13" fmla="*/ 118777 w 346288"/>
                  <a:gd name="connsiteY13" fmla="*/ 9811 h 232219"/>
                  <a:gd name="connsiteX14" fmla="*/ 118777 w 346288"/>
                  <a:gd name="connsiteY14" fmla="*/ 9811 h 232219"/>
                  <a:gd name="connsiteX15" fmla="*/ 128302 w 346288"/>
                  <a:gd name="connsiteY15" fmla="*/ 8382 h 232219"/>
                  <a:gd name="connsiteX16" fmla="*/ 204502 w 346288"/>
                  <a:gd name="connsiteY16" fmla="*/ 667 h 232219"/>
                  <a:gd name="connsiteX17" fmla="*/ 220980 w 346288"/>
                  <a:gd name="connsiteY17" fmla="*/ 0 h 232219"/>
                  <a:gd name="connsiteX18" fmla="*/ 234601 w 346288"/>
                  <a:gd name="connsiteY18" fmla="*/ 0 h 232219"/>
                  <a:gd name="connsiteX19" fmla="*/ 246221 w 346288"/>
                  <a:gd name="connsiteY19" fmla="*/ 0 h 232219"/>
                  <a:gd name="connsiteX20" fmla="*/ 246221 w 346288"/>
                  <a:gd name="connsiteY20" fmla="*/ 0 h 232219"/>
                  <a:gd name="connsiteX21" fmla="*/ 278416 w 346288"/>
                  <a:gd name="connsiteY21" fmla="*/ 1334 h 232219"/>
                  <a:gd name="connsiteX22" fmla="*/ 278416 w 346288"/>
                  <a:gd name="connsiteY22" fmla="*/ 1334 h 232219"/>
                  <a:gd name="connsiteX23" fmla="*/ 326993 w 346288"/>
                  <a:gd name="connsiteY23" fmla="*/ 4858 h 232219"/>
                  <a:gd name="connsiteX24" fmla="*/ 333184 w 346288"/>
                  <a:gd name="connsiteY24" fmla="*/ 16574 h 232219"/>
                  <a:gd name="connsiteX25" fmla="*/ 339852 w 346288"/>
                  <a:gd name="connsiteY25" fmla="*/ 54674 h 232219"/>
                  <a:gd name="connsiteX26" fmla="*/ 339852 w 346288"/>
                  <a:gd name="connsiteY26" fmla="*/ 54674 h 232219"/>
                  <a:gd name="connsiteX27" fmla="*/ 339852 w 346288"/>
                  <a:gd name="connsiteY27" fmla="*/ 59436 h 232219"/>
                  <a:gd name="connsiteX28" fmla="*/ 340805 w 346288"/>
                  <a:gd name="connsiteY28" fmla="*/ 70104 h 232219"/>
                  <a:gd name="connsiteX29" fmla="*/ 340805 w 346288"/>
                  <a:gd name="connsiteY29" fmla="*/ 70104 h 232219"/>
                  <a:gd name="connsiteX30" fmla="*/ 340805 w 346288"/>
                  <a:gd name="connsiteY30" fmla="*/ 76486 h 232219"/>
                  <a:gd name="connsiteX31" fmla="*/ 342233 w 346288"/>
                  <a:gd name="connsiteY31" fmla="*/ 99822 h 232219"/>
                  <a:gd name="connsiteX32" fmla="*/ 342233 w 346288"/>
                  <a:gd name="connsiteY32" fmla="*/ 108299 h 232219"/>
                  <a:gd name="connsiteX33" fmla="*/ 343186 w 346288"/>
                  <a:gd name="connsiteY33" fmla="*/ 130302 h 232219"/>
                  <a:gd name="connsiteX34" fmla="*/ 343662 w 346288"/>
                  <a:gd name="connsiteY34" fmla="*/ 149352 h 232219"/>
                  <a:gd name="connsiteX35" fmla="*/ 343662 w 346288"/>
                  <a:gd name="connsiteY35" fmla="*/ 159639 h 232219"/>
                  <a:gd name="connsiteX36" fmla="*/ 346234 w 346288"/>
                  <a:gd name="connsiteY36" fmla="*/ 232220 h 2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6288" h="232219">
                    <a:moveTo>
                      <a:pt x="346234" y="232220"/>
                    </a:moveTo>
                    <a:lnTo>
                      <a:pt x="59722" y="232220"/>
                    </a:lnTo>
                    <a:cubicBezTo>
                      <a:pt x="58865" y="228886"/>
                      <a:pt x="58007" y="225552"/>
                      <a:pt x="57150" y="222028"/>
                    </a:cubicBezTo>
                    <a:cubicBezTo>
                      <a:pt x="51435" y="199358"/>
                      <a:pt x="44386" y="174403"/>
                      <a:pt x="35433" y="145828"/>
                    </a:cubicBezTo>
                    <a:cubicBezTo>
                      <a:pt x="34861" y="143637"/>
                      <a:pt x="34099" y="141351"/>
                      <a:pt x="33433" y="139065"/>
                    </a:cubicBezTo>
                    <a:cubicBezTo>
                      <a:pt x="31432" y="132397"/>
                      <a:pt x="29242" y="125539"/>
                      <a:pt x="27051" y="118491"/>
                    </a:cubicBezTo>
                    <a:cubicBezTo>
                      <a:pt x="23527" y="107728"/>
                      <a:pt x="19907" y="96298"/>
                      <a:pt x="15907" y="84487"/>
                    </a:cubicBezTo>
                    <a:cubicBezTo>
                      <a:pt x="11049" y="69818"/>
                      <a:pt x="5810" y="54007"/>
                      <a:pt x="0" y="37433"/>
                    </a:cubicBezTo>
                    <a:lnTo>
                      <a:pt x="15430" y="32671"/>
                    </a:lnTo>
                    <a:cubicBezTo>
                      <a:pt x="33083" y="27461"/>
                      <a:pt x="50800" y="22927"/>
                      <a:pt x="68580" y="19050"/>
                    </a:cubicBezTo>
                    <a:cubicBezTo>
                      <a:pt x="80772" y="16383"/>
                      <a:pt x="92869" y="14002"/>
                      <a:pt x="105061" y="12002"/>
                    </a:cubicBezTo>
                    <a:lnTo>
                      <a:pt x="105061" y="12002"/>
                    </a:lnTo>
                    <a:lnTo>
                      <a:pt x="105918" y="12002"/>
                    </a:lnTo>
                    <a:lnTo>
                      <a:pt x="118777" y="9811"/>
                    </a:lnTo>
                    <a:lnTo>
                      <a:pt x="118777" y="9811"/>
                    </a:lnTo>
                    <a:lnTo>
                      <a:pt x="128302" y="8382"/>
                    </a:lnTo>
                    <a:cubicBezTo>
                      <a:pt x="153543" y="4667"/>
                      <a:pt x="178975" y="2096"/>
                      <a:pt x="204502" y="667"/>
                    </a:cubicBezTo>
                    <a:lnTo>
                      <a:pt x="220980" y="0"/>
                    </a:lnTo>
                    <a:lnTo>
                      <a:pt x="234601" y="0"/>
                    </a:lnTo>
                    <a:lnTo>
                      <a:pt x="246221" y="0"/>
                    </a:lnTo>
                    <a:lnTo>
                      <a:pt x="246221" y="0"/>
                    </a:lnTo>
                    <a:cubicBezTo>
                      <a:pt x="257365" y="0"/>
                      <a:pt x="268319" y="667"/>
                      <a:pt x="278416" y="1334"/>
                    </a:cubicBezTo>
                    <a:lnTo>
                      <a:pt x="278416" y="1334"/>
                    </a:lnTo>
                    <a:cubicBezTo>
                      <a:pt x="306038" y="2858"/>
                      <a:pt x="326993" y="4858"/>
                      <a:pt x="326993" y="4858"/>
                    </a:cubicBezTo>
                    <a:cubicBezTo>
                      <a:pt x="326993" y="4858"/>
                      <a:pt x="329755" y="5525"/>
                      <a:pt x="333184" y="16574"/>
                    </a:cubicBezTo>
                    <a:cubicBezTo>
                      <a:pt x="336509" y="29061"/>
                      <a:pt x="338738" y="41805"/>
                      <a:pt x="339852" y="54674"/>
                    </a:cubicBezTo>
                    <a:lnTo>
                      <a:pt x="339852" y="54674"/>
                    </a:lnTo>
                    <a:cubicBezTo>
                      <a:pt x="339852" y="56197"/>
                      <a:pt x="339852" y="57817"/>
                      <a:pt x="339852" y="59436"/>
                    </a:cubicBezTo>
                    <a:cubicBezTo>
                      <a:pt x="339852" y="62770"/>
                      <a:pt x="340519" y="66199"/>
                      <a:pt x="340805" y="70104"/>
                    </a:cubicBezTo>
                    <a:lnTo>
                      <a:pt x="340805" y="70104"/>
                    </a:lnTo>
                    <a:cubicBezTo>
                      <a:pt x="340805" y="72104"/>
                      <a:pt x="340805" y="74295"/>
                      <a:pt x="340805" y="76486"/>
                    </a:cubicBezTo>
                    <a:cubicBezTo>
                      <a:pt x="341376" y="83534"/>
                      <a:pt x="341852" y="91250"/>
                      <a:pt x="342233" y="99822"/>
                    </a:cubicBezTo>
                    <a:cubicBezTo>
                      <a:pt x="342233" y="102584"/>
                      <a:pt x="342233" y="105442"/>
                      <a:pt x="342233" y="108299"/>
                    </a:cubicBezTo>
                    <a:cubicBezTo>
                      <a:pt x="342233" y="115157"/>
                      <a:pt x="342900" y="122492"/>
                      <a:pt x="343186" y="130302"/>
                    </a:cubicBezTo>
                    <a:cubicBezTo>
                      <a:pt x="343186" y="136398"/>
                      <a:pt x="343186" y="142875"/>
                      <a:pt x="343662" y="149352"/>
                    </a:cubicBezTo>
                    <a:cubicBezTo>
                      <a:pt x="343662" y="152686"/>
                      <a:pt x="343662" y="156210"/>
                      <a:pt x="343662" y="159639"/>
                    </a:cubicBezTo>
                    <a:cubicBezTo>
                      <a:pt x="346234" y="181166"/>
                      <a:pt x="346424" y="205359"/>
                      <a:pt x="346234" y="23222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2" name="任意多边形: 形状 1361"/>
              <p:cNvSpPr/>
              <p:nvPr>
                <p:custDataLst>
                  <p:tags r:id="rId138"/>
                </p:custDataLst>
              </p:nvPr>
            </p:nvSpPr>
            <p:spPr>
              <a:xfrm>
                <a:off x="6636424" y="4918201"/>
                <a:ext cx="545381" cy="366399"/>
              </a:xfrm>
              <a:custGeom>
                <a:avLst/>
                <a:gdLst>
                  <a:gd name="connsiteX0" fmla="*/ 345472 w 345656"/>
                  <a:gd name="connsiteY0" fmla="*/ 232220 h 232219"/>
                  <a:gd name="connsiteX1" fmla="*/ 59722 w 345656"/>
                  <a:gd name="connsiteY1" fmla="*/ 232220 h 232219"/>
                  <a:gd name="connsiteX2" fmla="*/ 57150 w 345656"/>
                  <a:gd name="connsiteY2" fmla="*/ 222028 h 232219"/>
                  <a:gd name="connsiteX3" fmla="*/ 35433 w 345656"/>
                  <a:gd name="connsiteY3" fmla="*/ 145828 h 232219"/>
                  <a:gd name="connsiteX4" fmla="*/ 33433 w 345656"/>
                  <a:gd name="connsiteY4" fmla="*/ 139065 h 232219"/>
                  <a:gd name="connsiteX5" fmla="*/ 27051 w 345656"/>
                  <a:gd name="connsiteY5" fmla="*/ 118491 h 232219"/>
                  <a:gd name="connsiteX6" fmla="*/ 15907 w 345656"/>
                  <a:gd name="connsiteY6" fmla="*/ 84487 h 232219"/>
                  <a:gd name="connsiteX7" fmla="*/ 0 w 345656"/>
                  <a:gd name="connsiteY7" fmla="*/ 37433 h 232219"/>
                  <a:gd name="connsiteX8" fmla="*/ 15430 w 345656"/>
                  <a:gd name="connsiteY8" fmla="*/ 32671 h 232219"/>
                  <a:gd name="connsiteX9" fmla="*/ 68580 w 345656"/>
                  <a:gd name="connsiteY9" fmla="*/ 19050 h 232219"/>
                  <a:gd name="connsiteX10" fmla="*/ 105061 w 345656"/>
                  <a:gd name="connsiteY10" fmla="*/ 12002 h 232219"/>
                  <a:gd name="connsiteX11" fmla="*/ 105061 w 345656"/>
                  <a:gd name="connsiteY11" fmla="*/ 12002 h 232219"/>
                  <a:gd name="connsiteX12" fmla="*/ 105918 w 345656"/>
                  <a:gd name="connsiteY12" fmla="*/ 12002 h 232219"/>
                  <a:gd name="connsiteX13" fmla="*/ 118777 w 345656"/>
                  <a:gd name="connsiteY13" fmla="*/ 9811 h 232219"/>
                  <a:gd name="connsiteX14" fmla="*/ 118777 w 345656"/>
                  <a:gd name="connsiteY14" fmla="*/ 9811 h 232219"/>
                  <a:gd name="connsiteX15" fmla="*/ 128302 w 345656"/>
                  <a:gd name="connsiteY15" fmla="*/ 8382 h 232219"/>
                  <a:gd name="connsiteX16" fmla="*/ 204502 w 345656"/>
                  <a:gd name="connsiteY16" fmla="*/ 667 h 232219"/>
                  <a:gd name="connsiteX17" fmla="*/ 220980 w 345656"/>
                  <a:gd name="connsiteY17" fmla="*/ 0 h 232219"/>
                  <a:gd name="connsiteX18" fmla="*/ 234315 w 345656"/>
                  <a:gd name="connsiteY18" fmla="*/ 0 h 232219"/>
                  <a:gd name="connsiteX19" fmla="*/ 245936 w 345656"/>
                  <a:gd name="connsiteY19" fmla="*/ 0 h 232219"/>
                  <a:gd name="connsiteX20" fmla="*/ 245936 w 345656"/>
                  <a:gd name="connsiteY20" fmla="*/ 0 h 232219"/>
                  <a:gd name="connsiteX21" fmla="*/ 278130 w 345656"/>
                  <a:gd name="connsiteY21" fmla="*/ 1334 h 232219"/>
                  <a:gd name="connsiteX22" fmla="*/ 278130 w 345656"/>
                  <a:gd name="connsiteY22" fmla="*/ 1334 h 232219"/>
                  <a:gd name="connsiteX23" fmla="*/ 326707 w 345656"/>
                  <a:gd name="connsiteY23" fmla="*/ 4858 h 232219"/>
                  <a:gd name="connsiteX24" fmla="*/ 332899 w 345656"/>
                  <a:gd name="connsiteY24" fmla="*/ 16574 h 232219"/>
                  <a:gd name="connsiteX25" fmla="*/ 339566 w 345656"/>
                  <a:gd name="connsiteY25" fmla="*/ 54674 h 232219"/>
                  <a:gd name="connsiteX26" fmla="*/ 339566 w 345656"/>
                  <a:gd name="connsiteY26" fmla="*/ 54674 h 232219"/>
                  <a:gd name="connsiteX27" fmla="*/ 339566 w 345656"/>
                  <a:gd name="connsiteY27" fmla="*/ 59436 h 232219"/>
                  <a:gd name="connsiteX28" fmla="*/ 340519 w 345656"/>
                  <a:gd name="connsiteY28" fmla="*/ 70104 h 232219"/>
                  <a:gd name="connsiteX29" fmla="*/ 340519 w 345656"/>
                  <a:gd name="connsiteY29" fmla="*/ 70104 h 232219"/>
                  <a:gd name="connsiteX30" fmla="*/ 340519 w 345656"/>
                  <a:gd name="connsiteY30" fmla="*/ 76486 h 232219"/>
                  <a:gd name="connsiteX31" fmla="*/ 341948 w 345656"/>
                  <a:gd name="connsiteY31" fmla="*/ 99822 h 232219"/>
                  <a:gd name="connsiteX32" fmla="*/ 341948 w 345656"/>
                  <a:gd name="connsiteY32" fmla="*/ 108299 h 232219"/>
                  <a:gd name="connsiteX33" fmla="*/ 342900 w 345656"/>
                  <a:gd name="connsiteY33" fmla="*/ 130302 h 232219"/>
                  <a:gd name="connsiteX34" fmla="*/ 343376 w 345656"/>
                  <a:gd name="connsiteY34" fmla="*/ 149352 h 232219"/>
                  <a:gd name="connsiteX35" fmla="*/ 343376 w 345656"/>
                  <a:gd name="connsiteY35" fmla="*/ 159639 h 232219"/>
                  <a:gd name="connsiteX36" fmla="*/ 345472 w 345656"/>
                  <a:gd name="connsiteY36" fmla="*/ 232220 h 2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5656" h="232219">
                    <a:moveTo>
                      <a:pt x="345472" y="232220"/>
                    </a:moveTo>
                    <a:lnTo>
                      <a:pt x="59722" y="232220"/>
                    </a:lnTo>
                    <a:cubicBezTo>
                      <a:pt x="58865" y="228886"/>
                      <a:pt x="58007" y="225552"/>
                      <a:pt x="57150" y="222028"/>
                    </a:cubicBezTo>
                    <a:cubicBezTo>
                      <a:pt x="51435" y="199358"/>
                      <a:pt x="44386" y="174403"/>
                      <a:pt x="35433" y="145828"/>
                    </a:cubicBezTo>
                    <a:cubicBezTo>
                      <a:pt x="34861" y="143637"/>
                      <a:pt x="34100" y="141351"/>
                      <a:pt x="33433" y="139065"/>
                    </a:cubicBezTo>
                    <a:cubicBezTo>
                      <a:pt x="31432" y="132397"/>
                      <a:pt x="29242" y="125539"/>
                      <a:pt x="27051" y="118491"/>
                    </a:cubicBezTo>
                    <a:cubicBezTo>
                      <a:pt x="23527" y="107728"/>
                      <a:pt x="19907" y="96298"/>
                      <a:pt x="15907" y="84487"/>
                    </a:cubicBezTo>
                    <a:cubicBezTo>
                      <a:pt x="11049" y="69818"/>
                      <a:pt x="5810" y="54007"/>
                      <a:pt x="0" y="37433"/>
                    </a:cubicBezTo>
                    <a:lnTo>
                      <a:pt x="15430" y="32671"/>
                    </a:lnTo>
                    <a:cubicBezTo>
                      <a:pt x="33083" y="27461"/>
                      <a:pt x="50800" y="22927"/>
                      <a:pt x="68580" y="19050"/>
                    </a:cubicBezTo>
                    <a:cubicBezTo>
                      <a:pt x="80772" y="16383"/>
                      <a:pt x="92869" y="14002"/>
                      <a:pt x="105061" y="12002"/>
                    </a:cubicBezTo>
                    <a:lnTo>
                      <a:pt x="105061" y="12002"/>
                    </a:lnTo>
                    <a:lnTo>
                      <a:pt x="105918" y="12002"/>
                    </a:lnTo>
                    <a:lnTo>
                      <a:pt x="118777" y="9811"/>
                    </a:lnTo>
                    <a:lnTo>
                      <a:pt x="118777" y="9811"/>
                    </a:lnTo>
                    <a:lnTo>
                      <a:pt x="128302" y="8382"/>
                    </a:lnTo>
                    <a:cubicBezTo>
                      <a:pt x="153543" y="4667"/>
                      <a:pt x="178975" y="2096"/>
                      <a:pt x="204502" y="667"/>
                    </a:cubicBezTo>
                    <a:lnTo>
                      <a:pt x="220980" y="0"/>
                    </a:lnTo>
                    <a:lnTo>
                      <a:pt x="234315" y="0"/>
                    </a:lnTo>
                    <a:lnTo>
                      <a:pt x="245936" y="0"/>
                    </a:lnTo>
                    <a:lnTo>
                      <a:pt x="245936" y="0"/>
                    </a:lnTo>
                    <a:cubicBezTo>
                      <a:pt x="257080" y="0"/>
                      <a:pt x="268034" y="667"/>
                      <a:pt x="278130" y="1334"/>
                    </a:cubicBezTo>
                    <a:lnTo>
                      <a:pt x="278130" y="1334"/>
                    </a:lnTo>
                    <a:cubicBezTo>
                      <a:pt x="305753" y="2858"/>
                      <a:pt x="326707" y="4858"/>
                      <a:pt x="326707" y="4858"/>
                    </a:cubicBezTo>
                    <a:cubicBezTo>
                      <a:pt x="326707" y="4858"/>
                      <a:pt x="329470" y="5525"/>
                      <a:pt x="332899" y="16574"/>
                    </a:cubicBezTo>
                    <a:cubicBezTo>
                      <a:pt x="336223" y="29061"/>
                      <a:pt x="338452" y="41805"/>
                      <a:pt x="339566" y="54674"/>
                    </a:cubicBezTo>
                    <a:lnTo>
                      <a:pt x="339566" y="54674"/>
                    </a:lnTo>
                    <a:cubicBezTo>
                      <a:pt x="339566" y="56197"/>
                      <a:pt x="339566" y="57817"/>
                      <a:pt x="339566" y="59436"/>
                    </a:cubicBezTo>
                    <a:cubicBezTo>
                      <a:pt x="339566" y="62770"/>
                      <a:pt x="340233" y="66199"/>
                      <a:pt x="340519" y="70104"/>
                    </a:cubicBezTo>
                    <a:lnTo>
                      <a:pt x="340519" y="70104"/>
                    </a:lnTo>
                    <a:cubicBezTo>
                      <a:pt x="340519" y="72104"/>
                      <a:pt x="340519" y="74295"/>
                      <a:pt x="340519" y="76486"/>
                    </a:cubicBezTo>
                    <a:cubicBezTo>
                      <a:pt x="341090" y="83534"/>
                      <a:pt x="341567" y="91250"/>
                      <a:pt x="341948" y="99822"/>
                    </a:cubicBezTo>
                    <a:cubicBezTo>
                      <a:pt x="341948" y="102584"/>
                      <a:pt x="341948" y="105442"/>
                      <a:pt x="341948" y="108299"/>
                    </a:cubicBezTo>
                    <a:cubicBezTo>
                      <a:pt x="341948" y="115157"/>
                      <a:pt x="342614" y="122492"/>
                      <a:pt x="342900" y="130302"/>
                    </a:cubicBezTo>
                    <a:cubicBezTo>
                      <a:pt x="342900" y="136398"/>
                      <a:pt x="342900" y="142875"/>
                      <a:pt x="343376" y="149352"/>
                    </a:cubicBezTo>
                    <a:cubicBezTo>
                      <a:pt x="343376" y="152686"/>
                      <a:pt x="343376" y="156210"/>
                      <a:pt x="343376" y="159639"/>
                    </a:cubicBezTo>
                    <a:cubicBezTo>
                      <a:pt x="345853" y="180975"/>
                      <a:pt x="345853" y="205073"/>
                      <a:pt x="345472" y="23222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3" name="任意多边形: 形状 1362"/>
              <p:cNvSpPr/>
              <p:nvPr>
                <p:custDataLst>
                  <p:tags r:id="rId139"/>
                </p:custDataLst>
              </p:nvPr>
            </p:nvSpPr>
            <p:spPr>
              <a:xfrm>
                <a:off x="6821878" y="4788505"/>
                <a:ext cx="163064" cy="217765"/>
              </a:xfrm>
              <a:custGeom>
                <a:avLst/>
                <a:gdLst>
                  <a:gd name="connsiteX0" fmla="*/ 81915 w 103348"/>
                  <a:gd name="connsiteY0" fmla="*/ 138017 h 138017"/>
                  <a:gd name="connsiteX1" fmla="*/ 0 w 103348"/>
                  <a:gd name="connsiteY1" fmla="*/ 103061 h 138017"/>
                  <a:gd name="connsiteX2" fmla="*/ 6668 w 103348"/>
                  <a:gd name="connsiteY2" fmla="*/ 0 h 138017"/>
                  <a:gd name="connsiteX3" fmla="*/ 82868 w 103348"/>
                  <a:gd name="connsiteY3" fmla="*/ 14192 h 138017"/>
                  <a:gd name="connsiteX4" fmla="*/ 79915 w 103348"/>
                  <a:gd name="connsiteY4" fmla="*/ 46101 h 138017"/>
                  <a:gd name="connsiteX5" fmla="*/ 100203 w 103348"/>
                  <a:gd name="connsiteY5" fmla="*/ 92488 h 138017"/>
                  <a:gd name="connsiteX6" fmla="*/ 81915 w 103348"/>
                  <a:gd name="connsiteY6" fmla="*/ 138017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8" h="138017">
                    <a:moveTo>
                      <a:pt x="81915" y="138017"/>
                    </a:moveTo>
                    <a:cubicBezTo>
                      <a:pt x="18860" y="129921"/>
                      <a:pt x="0" y="103061"/>
                      <a:pt x="0" y="103061"/>
                    </a:cubicBezTo>
                    <a:cubicBezTo>
                      <a:pt x="39910" y="64961"/>
                      <a:pt x="6668" y="0"/>
                      <a:pt x="6668" y="0"/>
                    </a:cubicBezTo>
                    <a:lnTo>
                      <a:pt x="82868" y="14192"/>
                    </a:lnTo>
                    <a:cubicBezTo>
                      <a:pt x="81191" y="24755"/>
                      <a:pt x="80204" y="35414"/>
                      <a:pt x="79915" y="46101"/>
                    </a:cubicBezTo>
                    <a:cubicBezTo>
                      <a:pt x="79343" y="92107"/>
                      <a:pt x="100203" y="92488"/>
                      <a:pt x="100203" y="92488"/>
                    </a:cubicBezTo>
                    <a:cubicBezTo>
                      <a:pt x="113157" y="117443"/>
                      <a:pt x="81915" y="138017"/>
                      <a:pt x="81915" y="138017"/>
                    </a:cubicBezTo>
                    <a:close/>
                  </a:path>
                </a:pathLst>
              </a:custGeom>
              <a:solidFill>
                <a:srgbClr val="E4897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4" name="任意多边形: 形状 1363"/>
              <p:cNvSpPr/>
              <p:nvPr>
                <p:custDataLst>
                  <p:tags r:id="rId140"/>
                </p:custDataLst>
              </p:nvPr>
            </p:nvSpPr>
            <p:spPr>
              <a:xfrm>
                <a:off x="6832398" y="4788505"/>
                <a:ext cx="119627" cy="72739"/>
              </a:xfrm>
              <a:custGeom>
                <a:avLst/>
                <a:gdLst>
                  <a:gd name="connsiteX0" fmla="*/ 75819 w 75818"/>
                  <a:gd name="connsiteY0" fmla="*/ 14192 h 46101"/>
                  <a:gd name="connsiteX1" fmla="*/ 72866 w 75818"/>
                  <a:gd name="connsiteY1" fmla="*/ 46101 h 46101"/>
                  <a:gd name="connsiteX2" fmla="*/ 0 w 75818"/>
                  <a:gd name="connsiteY2" fmla="*/ 0 h 46101"/>
                </a:gdLst>
                <a:ahLst/>
                <a:cxnLst>
                  <a:cxn ang="0">
                    <a:pos x="connsiteX0" y="connsiteY0"/>
                  </a:cxn>
                  <a:cxn ang="0">
                    <a:pos x="connsiteX1" y="connsiteY1"/>
                  </a:cxn>
                  <a:cxn ang="0">
                    <a:pos x="connsiteX2" y="connsiteY2"/>
                  </a:cxn>
                </a:cxnLst>
                <a:rect l="l" t="t" r="r" b="b"/>
                <a:pathLst>
                  <a:path w="75818" h="46101">
                    <a:moveTo>
                      <a:pt x="75819" y="14192"/>
                    </a:moveTo>
                    <a:cubicBezTo>
                      <a:pt x="74143" y="24755"/>
                      <a:pt x="73156" y="35414"/>
                      <a:pt x="72866" y="46101"/>
                    </a:cubicBezTo>
                    <a:cubicBezTo>
                      <a:pt x="21717" y="46101"/>
                      <a:pt x="0" y="0"/>
                      <a:pt x="0"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5" name="任意多边形: 形状 1364"/>
              <p:cNvSpPr/>
              <p:nvPr>
                <p:custDataLst>
                  <p:tags r:id="rId141"/>
                </p:custDataLst>
              </p:nvPr>
            </p:nvSpPr>
            <p:spPr>
              <a:xfrm>
                <a:off x="6761425" y="4475947"/>
                <a:ext cx="283208" cy="366948"/>
              </a:xfrm>
              <a:custGeom>
                <a:avLst/>
                <a:gdLst>
                  <a:gd name="connsiteX0" fmla="*/ 78891 w 179494"/>
                  <a:gd name="connsiteY0" fmla="*/ 261 h 232567"/>
                  <a:gd name="connsiteX1" fmla="*/ 176522 w 179494"/>
                  <a:gd name="connsiteY1" fmla="*/ 98368 h 232567"/>
                  <a:gd name="connsiteX2" fmla="*/ 88321 w 179494"/>
                  <a:gd name="connsiteY2" fmla="*/ 230671 h 232567"/>
                  <a:gd name="connsiteX3" fmla="*/ 78891 w 179494"/>
                  <a:gd name="connsiteY3" fmla="*/ 261 h 232567"/>
                </a:gdLst>
                <a:ahLst/>
                <a:cxnLst>
                  <a:cxn ang="0">
                    <a:pos x="connsiteX0" y="connsiteY0"/>
                  </a:cxn>
                  <a:cxn ang="0">
                    <a:pos x="connsiteX1" y="connsiteY1"/>
                  </a:cxn>
                  <a:cxn ang="0">
                    <a:pos x="connsiteX2" y="connsiteY2"/>
                  </a:cxn>
                  <a:cxn ang="0">
                    <a:pos x="connsiteX3" y="connsiteY3"/>
                  </a:cxn>
                </a:cxnLst>
                <a:rect l="l" t="t" r="r" b="b"/>
                <a:pathLst>
                  <a:path w="179494" h="232567">
                    <a:moveTo>
                      <a:pt x="78891" y="261"/>
                    </a:moveTo>
                    <a:cubicBezTo>
                      <a:pt x="144804" y="-3359"/>
                      <a:pt x="167950" y="30741"/>
                      <a:pt x="176522" y="98368"/>
                    </a:cubicBezTo>
                    <a:cubicBezTo>
                      <a:pt x="187190" y="182950"/>
                      <a:pt x="171664" y="244291"/>
                      <a:pt x="88321" y="230671"/>
                    </a:cubicBezTo>
                    <a:cubicBezTo>
                      <a:pt x="-24932" y="212192"/>
                      <a:pt x="-30551" y="6262"/>
                      <a:pt x="78891" y="261"/>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6" name="任意多边形: 形状 1365"/>
              <p:cNvSpPr/>
              <p:nvPr>
                <p:custDataLst>
                  <p:tags r:id="rId142"/>
                </p:custDataLst>
              </p:nvPr>
            </p:nvSpPr>
            <p:spPr>
              <a:xfrm>
                <a:off x="6972466" y="4629051"/>
                <a:ext cx="32612" cy="54839"/>
              </a:xfrm>
              <a:custGeom>
                <a:avLst/>
                <a:gdLst>
                  <a:gd name="connsiteX0" fmla="*/ 0 w 20669"/>
                  <a:gd name="connsiteY0" fmla="*/ 0 h 34756"/>
                  <a:gd name="connsiteX1" fmla="*/ 20669 w 20669"/>
                  <a:gd name="connsiteY1" fmla="*/ 26289 h 34756"/>
                  <a:gd name="connsiteX2" fmla="*/ 3715 w 20669"/>
                  <a:gd name="connsiteY2" fmla="*/ 34671 h 34756"/>
                </a:gdLst>
                <a:ahLst/>
                <a:cxnLst>
                  <a:cxn ang="0">
                    <a:pos x="connsiteX0" y="connsiteY0"/>
                  </a:cxn>
                  <a:cxn ang="0">
                    <a:pos x="connsiteX1" y="connsiteY1"/>
                  </a:cxn>
                  <a:cxn ang="0">
                    <a:pos x="connsiteX2" y="connsiteY2"/>
                  </a:cxn>
                </a:cxnLst>
                <a:rect l="l" t="t" r="r" b="b"/>
                <a:pathLst>
                  <a:path w="20669" h="34756">
                    <a:moveTo>
                      <a:pt x="0" y="0"/>
                    </a:moveTo>
                    <a:cubicBezTo>
                      <a:pt x="5810" y="9563"/>
                      <a:pt x="12744" y="18393"/>
                      <a:pt x="20669" y="26289"/>
                    </a:cubicBezTo>
                    <a:cubicBezTo>
                      <a:pt x="17078" y="32080"/>
                      <a:pt x="10497" y="35338"/>
                      <a:pt x="3715" y="34671"/>
                    </a:cubicBezTo>
                    <a:close/>
                  </a:path>
                </a:pathLst>
              </a:custGeom>
              <a:solidFill>
                <a:srgbClr val="A24E3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7" name="任意多边形: 形状 1366"/>
              <p:cNvSpPr/>
              <p:nvPr>
                <p:custDataLst>
                  <p:tags r:id="rId143"/>
                </p:custDataLst>
              </p:nvPr>
            </p:nvSpPr>
            <p:spPr>
              <a:xfrm>
                <a:off x="6887616" y="4608891"/>
                <a:ext cx="20762" cy="31451"/>
              </a:xfrm>
              <a:custGeom>
                <a:avLst/>
                <a:gdLst>
                  <a:gd name="connsiteX0" fmla="*/ 13104 w 13159"/>
                  <a:gd name="connsiteY0" fmla="*/ 9633 h 19933"/>
                  <a:gd name="connsiteX1" fmla="*/ 7389 w 13159"/>
                  <a:gd name="connsiteY1" fmla="*/ 19920 h 19933"/>
                  <a:gd name="connsiteX2" fmla="*/ 55 w 13159"/>
                  <a:gd name="connsiteY2" fmla="*/ 10395 h 19933"/>
                  <a:gd name="connsiteX3" fmla="*/ 5865 w 13159"/>
                  <a:gd name="connsiteY3" fmla="*/ 13 h 19933"/>
                  <a:gd name="connsiteX4" fmla="*/ 13104 w 13159"/>
                  <a:gd name="connsiteY4" fmla="*/ 9633 h 1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9" h="19933">
                    <a:moveTo>
                      <a:pt x="13104" y="9633"/>
                    </a:moveTo>
                    <a:cubicBezTo>
                      <a:pt x="13581" y="15062"/>
                      <a:pt x="10914" y="19634"/>
                      <a:pt x="7389" y="19920"/>
                    </a:cubicBezTo>
                    <a:cubicBezTo>
                      <a:pt x="3865" y="20206"/>
                      <a:pt x="531" y="16015"/>
                      <a:pt x="55" y="10395"/>
                    </a:cubicBezTo>
                    <a:cubicBezTo>
                      <a:pt x="-421" y="4775"/>
                      <a:pt x="2246" y="299"/>
                      <a:pt x="5865" y="13"/>
                    </a:cubicBezTo>
                    <a:cubicBezTo>
                      <a:pt x="9485" y="-273"/>
                      <a:pt x="12723" y="4204"/>
                      <a:pt x="13104" y="963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8" name="任意多边形: 形状 1367"/>
              <p:cNvSpPr/>
              <p:nvPr>
                <p:custDataLst>
                  <p:tags r:id="rId144"/>
                </p:custDataLst>
              </p:nvPr>
            </p:nvSpPr>
            <p:spPr>
              <a:xfrm>
                <a:off x="6894467" y="4601246"/>
                <a:ext cx="18033" cy="10758"/>
              </a:xfrm>
              <a:custGeom>
                <a:avLst/>
                <a:gdLst>
                  <a:gd name="connsiteX0" fmla="*/ 0 w 11429"/>
                  <a:gd name="connsiteY0" fmla="*/ 5525 h 6818"/>
                  <a:gd name="connsiteX1" fmla="*/ 11430 w 11429"/>
                  <a:gd name="connsiteY1" fmla="*/ 0 h 6818"/>
                  <a:gd name="connsiteX2" fmla="*/ 0 w 11429"/>
                  <a:gd name="connsiteY2" fmla="*/ 5525 h 6818"/>
                </a:gdLst>
                <a:ahLst/>
                <a:cxnLst>
                  <a:cxn ang="0">
                    <a:pos x="connsiteX0" y="connsiteY0"/>
                  </a:cxn>
                  <a:cxn ang="0">
                    <a:pos x="connsiteX1" y="connsiteY1"/>
                  </a:cxn>
                  <a:cxn ang="0">
                    <a:pos x="connsiteX2" y="connsiteY2"/>
                  </a:cxn>
                </a:cxnLst>
                <a:rect l="l" t="t" r="r" b="b"/>
                <a:pathLst>
                  <a:path w="11429" h="6818">
                    <a:moveTo>
                      <a:pt x="0" y="5525"/>
                    </a:moveTo>
                    <a:lnTo>
                      <a:pt x="11430" y="0"/>
                    </a:lnTo>
                    <a:cubicBezTo>
                      <a:pt x="11430" y="0"/>
                      <a:pt x="6287" y="10382"/>
                      <a:pt x="0" y="552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69" name="任意多边形: 形状 1368"/>
              <p:cNvSpPr/>
              <p:nvPr>
                <p:custDataLst>
                  <p:tags r:id="rId145"/>
                </p:custDataLst>
              </p:nvPr>
            </p:nvSpPr>
            <p:spPr>
              <a:xfrm>
                <a:off x="6993594" y="4598821"/>
                <a:ext cx="20649" cy="31451"/>
              </a:xfrm>
              <a:custGeom>
                <a:avLst/>
                <a:gdLst>
                  <a:gd name="connsiteX0" fmla="*/ 13088 w 13087"/>
                  <a:gd name="connsiteY0" fmla="*/ 9633 h 19933"/>
                  <a:gd name="connsiteX1" fmla="*/ 7278 w 13087"/>
                  <a:gd name="connsiteY1" fmla="*/ 19920 h 19933"/>
                  <a:gd name="connsiteX2" fmla="*/ 39 w 13087"/>
                  <a:gd name="connsiteY2" fmla="*/ 10395 h 19933"/>
                  <a:gd name="connsiteX3" fmla="*/ 5754 w 13087"/>
                  <a:gd name="connsiteY3" fmla="*/ 13 h 19933"/>
                  <a:gd name="connsiteX4" fmla="*/ 13088 w 13087"/>
                  <a:gd name="connsiteY4" fmla="*/ 9633 h 19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 h="19933">
                    <a:moveTo>
                      <a:pt x="13088" y="9633"/>
                    </a:moveTo>
                    <a:cubicBezTo>
                      <a:pt x="13088" y="15063"/>
                      <a:pt x="10897" y="19634"/>
                      <a:pt x="7278" y="19920"/>
                    </a:cubicBezTo>
                    <a:cubicBezTo>
                      <a:pt x="3658" y="20206"/>
                      <a:pt x="420" y="16015"/>
                      <a:pt x="39" y="10395"/>
                    </a:cubicBezTo>
                    <a:cubicBezTo>
                      <a:pt x="-342" y="4775"/>
                      <a:pt x="2134" y="299"/>
                      <a:pt x="5754" y="13"/>
                    </a:cubicBezTo>
                    <a:cubicBezTo>
                      <a:pt x="9373" y="-273"/>
                      <a:pt x="12612" y="4204"/>
                      <a:pt x="13088" y="963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0" name="任意多边形: 形状 1369"/>
              <p:cNvSpPr/>
              <p:nvPr>
                <p:custDataLst>
                  <p:tags r:id="rId146"/>
                </p:custDataLst>
              </p:nvPr>
            </p:nvSpPr>
            <p:spPr>
              <a:xfrm>
                <a:off x="7000418" y="4591178"/>
                <a:ext cx="17883" cy="10702"/>
              </a:xfrm>
              <a:custGeom>
                <a:avLst/>
                <a:gdLst>
                  <a:gd name="connsiteX0" fmla="*/ 0 w 11334"/>
                  <a:gd name="connsiteY0" fmla="*/ 5524 h 6783"/>
                  <a:gd name="connsiteX1" fmla="*/ 11335 w 11334"/>
                  <a:gd name="connsiteY1" fmla="*/ 0 h 6783"/>
                  <a:gd name="connsiteX2" fmla="*/ 0 w 11334"/>
                  <a:gd name="connsiteY2" fmla="*/ 5524 h 6783"/>
                </a:gdLst>
                <a:ahLst/>
                <a:cxnLst>
                  <a:cxn ang="0">
                    <a:pos x="connsiteX0" y="connsiteY0"/>
                  </a:cxn>
                  <a:cxn ang="0">
                    <a:pos x="connsiteX1" y="connsiteY1"/>
                  </a:cxn>
                  <a:cxn ang="0">
                    <a:pos x="connsiteX2" y="connsiteY2"/>
                  </a:cxn>
                </a:cxnLst>
                <a:rect l="l" t="t" r="r" b="b"/>
                <a:pathLst>
                  <a:path w="11334" h="6783">
                    <a:moveTo>
                      <a:pt x="0" y="5524"/>
                    </a:moveTo>
                    <a:lnTo>
                      <a:pt x="11335" y="0"/>
                    </a:lnTo>
                    <a:cubicBezTo>
                      <a:pt x="11335" y="0"/>
                      <a:pt x="6286" y="10287"/>
                      <a:pt x="0" y="552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1" name="任意多边形: 形状 1370"/>
              <p:cNvSpPr/>
              <p:nvPr>
                <p:custDataLst>
                  <p:tags r:id="rId147"/>
                </p:custDataLst>
              </p:nvPr>
            </p:nvSpPr>
            <p:spPr>
              <a:xfrm>
                <a:off x="6853671" y="4547141"/>
                <a:ext cx="54435" cy="28869"/>
              </a:xfrm>
              <a:custGeom>
                <a:avLst/>
                <a:gdLst>
                  <a:gd name="connsiteX0" fmla="*/ 3472 w 34500"/>
                  <a:gd name="connsiteY0" fmla="*/ 18289 h 18297"/>
                  <a:gd name="connsiteX1" fmla="*/ 1376 w 34500"/>
                  <a:gd name="connsiteY1" fmla="*/ 17622 h 18297"/>
                  <a:gd name="connsiteX2" fmla="*/ 614 w 34500"/>
                  <a:gd name="connsiteY2" fmla="*/ 12764 h 18297"/>
                  <a:gd name="connsiteX3" fmla="*/ 31761 w 34500"/>
                  <a:gd name="connsiteY3" fmla="*/ 96 h 18297"/>
                  <a:gd name="connsiteX4" fmla="*/ 34411 w 34500"/>
                  <a:gd name="connsiteY4" fmla="*/ 4316 h 18297"/>
                  <a:gd name="connsiteX5" fmla="*/ 31190 w 34500"/>
                  <a:gd name="connsiteY5" fmla="*/ 7049 h 18297"/>
                  <a:gd name="connsiteX6" fmla="*/ 6234 w 34500"/>
                  <a:gd name="connsiteY6" fmla="*/ 17146 h 18297"/>
                  <a:gd name="connsiteX7" fmla="*/ 3472 w 34500"/>
                  <a:gd name="connsiteY7" fmla="*/ 18289 h 1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00" h="18297">
                    <a:moveTo>
                      <a:pt x="3472" y="18289"/>
                    </a:moveTo>
                    <a:cubicBezTo>
                      <a:pt x="2726" y="18260"/>
                      <a:pt x="2003" y="18032"/>
                      <a:pt x="1376" y="17622"/>
                    </a:cubicBezTo>
                    <a:cubicBezTo>
                      <a:pt x="-108" y="16451"/>
                      <a:pt x="-439" y="14336"/>
                      <a:pt x="614" y="12764"/>
                    </a:cubicBezTo>
                    <a:cubicBezTo>
                      <a:pt x="8471" y="3944"/>
                      <a:pt x="19976" y="-742"/>
                      <a:pt x="31761" y="96"/>
                    </a:cubicBezTo>
                    <a:cubicBezTo>
                      <a:pt x="33659" y="534"/>
                      <a:pt x="34844" y="2420"/>
                      <a:pt x="34411" y="4316"/>
                    </a:cubicBezTo>
                    <a:cubicBezTo>
                      <a:pt x="34062" y="5840"/>
                      <a:pt x="32751" y="6954"/>
                      <a:pt x="31190" y="7049"/>
                    </a:cubicBezTo>
                    <a:cubicBezTo>
                      <a:pt x="21773" y="6478"/>
                      <a:pt x="12602" y="10183"/>
                      <a:pt x="6234" y="17146"/>
                    </a:cubicBezTo>
                    <a:cubicBezTo>
                      <a:pt x="5546" y="17946"/>
                      <a:pt x="4522" y="18365"/>
                      <a:pt x="3472" y="18289"/>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2" name="任意多边形: 形状 1371"/>
              <p:cNvSpPr/>
              <p:nvPr>
                <p:custDataLst>
                  <p:tags r:id="rId148"/>
                </p:custDataLst>
              </p:nvPr>
            </p:nvSpPr>
            <p:spPr>
              <a:xfrm>
                <a:off x="6973839" y="4536105"/>
                <a:ext cx="52808" cy="19454"/>
              </a:xfrm>
              <a:custGeom>
                <a:avLst/>
                <a:gdLst>
                  <a:gd name="connsiteX0" fmla="*/ 29990 w 33469"/>
                  <a:gd name="connsiteY0" fmla="*/ 12330 h 12330"/>
                  <a:gd name="connsiteX1" fmla="*/ 28276 w 33469"/>
                  <a:gd name="connsiteY1" fmla="*/ 11854 h 12330"/>
                  <a:gd name="connsiteX2" fmla="*/ 4749 w 33469"/>
                  <a:gd name="connsiteY2" fmla="*/ 8044 h 12330"/>
                  <a:gd name="connsiteX3" fmla="*/ 272 w 33469"/>
                  <a:gd name="connsiteY3" fmla="*/ 6235 h 12330"/>
                  <a:gd name="connsiteX4" fmla="*/ 2082 w 33469"/>
                  <a:gd name="connsiteY4" fmla="*/ 1662 h 12330"/>
                  <a:gd name="connsiteX5" fmla="*/ 31800 w 33469"/>
                  <a:gd name="connsiteY5" fmla="*/ 5853 h 12330"/>
                  <a:gd name="connsiteX6" fmla="*/ 32981 w 33469"/>
                  <a:gd name="connsiteY6" fmla="*/ 10559 h 12330"/>
                  <a:gd name="connsiteX7" fmla="*/ 32943 w 33469"/>
                  <a:gd name="connsiteY7" fmla="*/ 10616 h 12330"/>
                  <a:gd name="connsiteX8" fmla="*/ 29990 w 33469"/>
                  <a:gd name="connsiteY8" fmla="*/ 12330 h 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69" h="12330">
                    <a:moveTo>
                      <a:pt x="29990" y="12330"/>
                    </a:moveTo>
                    <a:cubicBezTo>
                      <a:pt x="29390" y="12302"/>
                      <a:pt x="28800" y="12140"/>
                      <a:pt x="28276" y="11854"/>
                    </a:cubicBezTo>
                    <a:cubicBezTo>
                      <a:pt x="21427" y="7054"/>
                      <a:pt x="12760" y="5653"/>
                      <a:pt x="4749" y="8044"/>
                    </a:cubicBezTo>
                    <a:cubicBezTo>
                      <a:pt x="3016" y="8768"/>
                      <a:pt x="1015" y="7968"/>
                      <a:pt x="272" y="6235"/>
                    </a:cubicBezTo>
                    <a:cubicBezTo>
                      <a:pt x="-463" y="4472"/>
                      <a:pt x="340" y="2443"/>
                      <a:pt x="2082" y="1662"/>
                    </a:cubicBezTo>
                    <a:cubicBezTo>
                      <a:pt x="12103" y="-1576"/>
                      <a:pt x="23066" y="-33"/>
                      <a:pt x="31800" y="5853"/>
                    </a:cubicBezTo>
                    <a:cubicBezTo>
                      <a:pt x="33429" y="6825"/>
                      <a:pt x="33953" y="8930"/>
                      <a:pt x="32981" y="10559"/>
                    </a:cubicBezTo>
                    <a:cubicBezTo>
                      <a:pt x="32972" y="10578"/>
                      <a:pt x="32953" y="10597"/>
                      <a:pt x="32943" y="10616"/>
                    </a:cubicBezTo>
                    <a:cubicBezTo>
                      <a:pt x="32353" y="11683"/>
                      <a:pt x="31219" y="12340"/>
                      <a:pt x="29990" y="12330"/>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3" name="任意多边形: 形状 1372"/>
              <p:cNvSpPr/>
              <p:nvPr>
                <p:custDataLst>
                  <p:tags r:id="rId149"/>
                </p:custDataLst>
              </p:nvPr>
            </p:nvSpPr>
            <p:spPr>
              <a:xfrm>
                <a:off x="6894457" y="4710054"/>
                <a:ext cx="70945" cy="52300"/>
              </a:xfrm>
              <a:custGeom>
                <a:avLst/>
                <a:gdLst>
                  <a:gd name="connsiteX0" fmla="*/ 44964 w 44964"/>
                  <a:gd name="connsiteY0" fmla="*/ 9811 h 33147"/>
                  <a:gd name="connsiteX1" fmla="*/ 38487 w 44964"/>
                  <a:gd name="connsiteY1" fmla="*/ 33147 h 33147"/>
                  <a:gd name="connsiteX2" fmla="*/ 34201 w 44964"/>
                  <a:gd name="connsiteY2" fmla="*/ 33147 h 33147"/>
                  <a:gd name="connsiteX3" fmla="*/ 2578 w 44964"/>
                  <a:gd name="connsiteY3" fmla="*/ 18288 h 33147"/>
                  <a:gd name="connsiteX4" fmla="*/ 6 w 44964"/>
                  <a:gd name="connsiteY4" fmla="*/ 6763 h 33147"/>
                  <a:gd name="connsiteX5" fmla="*/ 863 w 44964"/>
                  <a:gd name="connsiteY5" fmla="*/ 0 h 33147"/>
                  <a:gd name="connsiteX6" fmla="*/ 38392 w 44964"/>
                  <a:gd name="connsiteY6" fmla="*/ 9525 h 33147"/>
                  <a:gd name="connsiteX7" fmla="*/ 44964 w 44964"/>
                  <a:gd name="connsiteY7" fmla="*/ 9811 h 3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64" h="33147">
                    <a:moveTo>
                      <a:pt x="44964" y="9811"/>
                    </a:moveTo>
                    <a:cubicBezTo>
                      <a:pt x="42228" y="17421"/>
                      <a:pt x="40063" y="25222"/>
                      <a:pt x="38487" y="33147"/>
                    </a:cubicBezTo>
                    <a:lnTo>
                      <a:pt x="34201" y="33147"/>
                    </a:lnTo>
                    <a:cubicBezTo>
                      <a:pt x="15151" y="32290"/>
                      <a:pt x="6293" y="25527"/>
                      <a:pt x="2578" y="18288"/>
                    </a:cubicBezTo>
                    <a:cubicBezTo>
                      <a:pt x="800" y="14707"/>
                      <a:pt x="-83" y="10754"/>
                      <a:pt x="6" y="6763"/>
                    </a:cubicBezTo>
                    <a:cubicBezTo>
                      <a:pt x="-7" y="4477"/>
                      <a:pt x="281" y="2210"/>
                      <a:pt x="863" y="0"/>
                    </a:cubicBezTo>
                    <a:cubicBezTo>
                      <a:pt x="12532" y="5868"/>
                      <a:pt x="25339" y="9115"/>
                      <a:pt x="38392" y="9525"/>
                    </a:cubicBezTo>
                    <a:cubicBezTo>
                      <a:pt x="42202" y="9811"/>
                      <a:pt x="44964" y="9811"/>
                      <a:pt x="44964" y="981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4" name="任意多边形: 形状 1373"/>
              <p:cNvSpPr/>
              <p:nvPr>
                <p:custDataLst>
                  <p:tags r:id="rId150"/>
                </p:custDataLst>
              </p:nvPr>
            </p:nvSpPr>
            <p:spPr>
              <a:xfrm>
                <a:off x="6894465" y="4710054"/>
                <a:ext cx="60566" cy="25698"/>
              </a:xfrm>
              <a:custGeom>
                <a:avLst/>
                <a:gdLst>
                  <a:gd name="connsiteX0" fmla="*/ 38386 w 38386"/>
                  <a:gd name="connsiteY0" fmla="*/ 9430 h 16287"/>
                  <a:gd name="connsiteX1" fmla="*/ 36291 w 38386"/>
                  <a:gd name="connsiteY1" fmla="*/ 16288 h 16287"/>
                  <a:gd name="connsiteX2" fmla="*/ 0 w 38386"/>
                  <a:gd name="connsiteY2" fmla="*/ 6763 h 16287"/>
                  <a:gd name="connsiteX3" fmla="*/ 858 w 38386"/>
                  <a:gd name="connsiteY3" fmla="*/ 0 h 16287"/>
                  <a:gd name="connsiteX4" fmla="*/ 38386 w 38386"/>
                  <a:gd name="connsiteY4" fmla="*/ 9430 h 1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6" h="16287">
                    <a:moveTo>
                      <a:pt x="38386" y="9430"/>
                    </a:moveTo>
                    <a:lnTo>
                      <a:pt x="36291" y="16288"/>
                    </a:lnTo>
                    <a:cubicBezTo>
                      <a:pt x="18098" y="15335"/>
                      <a:pt x="5430" y="12287"/>
                      <a:pt x="0" y="6763"/>
                    </a:cubicBezTo>
                    <a:cubicBezTo>
                      <a:pt x="-13" y="4477"/>
                      <a:pt x="276" y="2210"/>
                      <a:pt x="858" y="0"/>
                    </a:cubicBezTo>
                    <a:cubicBezTo>
                      <a:pt x="12534" y="5829"/>
                      <a:pt x="25341" y="9049"/>
                      <a:pt x="38386" y="94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5" name="任意多边形: 形状 1374"/>
              <p:cNvSpPr/>
              <p:nvPr>
                <p:custDataLst>
                  <p:tags r:id="rId151"/>
                </p:custDataLst>
              </p:nvPr>
            </p:nvSpPr>
            <p:spPr>
              <a:xfrm>
                <a:off x="6898523" y="4738609"/>
                <a:ext cx="49895" cy="23443"/>
              </a:xfrm>
              <a:custGeom>
                <a:avLst/>
                <a:gdLst>
                  <a:gd name="connsiteX0" fmla="*/ 31623 w 31623"/>
                  <a:gd name="connsiteY0" fmla="*/ 14859 h 14858"/>
                  <a:gd name="connsiteX1" fmla="*/ 0 w 31623"/>
                  <a:gd name="connsiteY1" fmla="*/ 0 h 14858"/>
                  <a:gd name="connsiteX2" fmla="*/ 21146 w 31623"/>
                  <a:gd name="connsiteY2" fmla="*/ 5143 h 14858"/>
                  <a:gd name="connsiteX3" fmla="*/ 31623 w 31623"/>
                  <a:gd name="connsiteY3" fmla="*/ 14859 h 14858"/>
                </a:gdLst>
                <a:ahLst/>
                <a:cxnLst>
                  <a:cxn ang="0">
                    <a:pos x="connsiteX0" y="connsiteY0"/>
                  </a:cxn>
                  <a:cxn ang="0">
                    <a:pos x="connsiteX1" y="connsiteY1"/>
                  </a:cxn>
                  <a:cxn ang="0">
                    <a:pos x="connsiteX2" y="connsiteY2"/>
                  </a:cxn>
                  <a:cxn ang="0">
                    <a:pos x="connsiteX3" y="connsiteY3"/>
                  </a:cxn>
                </a:cxnLst>
                <a:rect l="l" t="t" r="r" b="b"/>
                <a:pathLst>
                  <a:path w="31623" h="14858">
                    <a:moveTo>
                      <a:pt x="31623" y="14859"/>
                    </a:moveTo>
                    <a:cubicBezTo>
                      <a:pt x="12573" y="14002"/>
                      <a:pt x="3715" y="7239"/>
                      <a:pt x="0" y="0"/>
                    </a:cubicBezTo>
                    <a:cubicBezTo>
                      <a:pt x="7302" y="419"/>
                      <a:pt x="14468" y="2162"/>
                      <a:pt x="21146" y="5143"/>
                    </a:cubicBezTo>
                    <a:cubicBezTo>
                      <a:pt x="25568" y="7210"/>
                      <a:pt x="29232" y="10601"/>
                      <a:pt x="31623" y="14859"/>
                    </a:cubicBezTo>
                    <a:close/>
                  </a:path>
                </a:pathLst>
              </a:custGeom>
              <a:solidFill>
                <a:srgbClr val="DE5753"/>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6" name="任意多边形: 形状 1375"/>
              <p:cNvSpPr/>
              <p:nvPr>
                <p:custDataLst>
                  <p:tags r:id="rId152"/>
                </p:custDataLst>
              </p:nvPr>
            </p:nvSpPr>
            <p:spPr>
              <a:xfrm>
                <a:off x="6731196" y="4435959"/>
                <a:ext cx="306893" cy="340220"/>
              </a:xfrm>
              <a:custGeom>
                <a:avLst/>
                <a:gdLst>
                  <a:gd name="connsiteX0" fmla="*/ 32137 w 194505"/>
                  <a:gd name="connsiteY0" fmla="*/ 140571 h 215627"/>
                  <a:gd name="connsiteX1" fmla="*/ 52996 w 194505"/>
                  <a:gd name="connsiteY1" fmla="*/ 43225 h 215627"/>
                  <a:gd name="connsiteX2" fmla="*/ 194443 w 194505"/>
                  <a:gd name="connsiteY2" fmla="*/ 114949 h 215627"/>
                  <a:gd name="connsiteX3" fmla="*/ 87287 w 194505"/>
                  <a:gd name="connsiteY3" fmla="*/ 77 h 215627"/>
                  <a:gd name="connsiteX4" fmla="*/ 44614 w 194505"/>
                  <a:gd name="connsiteY4" fmla="*/ 215628 h 215627"/>
                  <a:gd name="connsiteX5" fmla="*/ 32137 w 194505"/>
                  <a:gd name="connsiteY5" fmla="*/ 140571 h 21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505" h="215627">
                    <a:moveTo>
                      <a:pt x="32137" y="140571"/>
                    </a:moveTo>
                    <a:cubicBezTo>
                      <a:pt x="32137" y="140571"/>
                      <a:pt x="60045" y="84754"/>
                      <a:pt x="52996" y="43225"/>
                    </a:cubicBezTo>
                    <a:cubicBezTo>
                      <a:pt x="52996" y="43225"/>
                      <a:pt x="180727" y="-17258"/>
                      <a:pt x="194443" y="114949"/>
                    </a:cubicBezTo>
                    <a:cubicBezTo>
                      <a:pt x="194443" y="114949"/>
                      <a:pt x="200729" y="-3447"/>
                      <a:pt x="87287" y="77"/>
                    </a:cubicBezTo>
                    <a:cubicBezTo>
                      <a:pt x="-26156" y="3601"/>
                      <a:pt x="-16250" y="169432"/>
                      <a:pt x="44614" y="215628"/>
                    </a:cubicBezTo>
                    <a:cubicBezTo>
                      <a:pt x="44614" y="215628"/>
                      <a:pt x="14896" y="175337"/>
                      <a:pt x="32137" y="14057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7" name="任意多边形: 形状 1376"/>
              <p:cNvSpPr/>
              <p:nvPr>
                <p:custDataLst>
                  <p:tags r:id="rId153"/>
                </p:custDataLst>
              </p:nvPr>
            </p:nvSpPr>
            <p:spPr>
              <a:xfrm>
                <a:off x="6688423" y="4405958"/>
                <a:ext cx="285916" cy="234512"/>
              </a:xfrm>
              <a:custGeom>
                <a:avLst/>
                <a:gdLst>
                  <a:gd name="connsiteX0" fmla="*/ 52578 w 181210"/>
                  <a:gd name="connsiteY0" fmla="*/ 38332 h 148631"/>
                  <a:gd name="connsiteX1" fmla="*/ 151067 w 181210"/>
                  <a:gd name="connsiteY1" fmla="*/ 1089 h 148631"/>
                  <a:gd name="connsiteX2" fmla="*/ 128111 w 181210"/>
                  <a:gd name="connsiteY2" fmla="*/ 95006 h 148631"/>
                  <a:gd name="connsiteX3" fmla="*/ 53626 w 181210"/>
                  <a:gd name="connsiteY3" fmla="*/ 148632 h 148631"/>
                  <a:gd name="connsiteX4" fmla="*/ 0 w 181210"/>
                  <a:gd name="connsiteY4" fmla="*/ 101007 h 14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10" h="148631">
                    <a:moveTo>
                      <a:pt x="52578" y="38332"/>
                    </a:moveTo>
                    <a:cubicBezTo>
                      <a:pt x="52578" y="38332"/>
                      <a:pt x="104108" y="-7579"/>
                      <a:pt x="151067" y="1089"/>
                    </a:cubicBezTo>
                    <a:cubicBezTo>
                      <a:pt x="198025" y="9757"/>
                      <a:pt x="189929" y="71479"/>
                      <a:pt x="128111" y="95006"/>
                    </a:cubicBezTo>
                    <a:cubicBezTo>
                      <a:pt x="66294" y="118533"/>
                      <a:pt x="53626" y="148632"/>
                      <a:pt x="53626" y="148632"/>
                    </a:cubicBezTo>
                    <a:lnTo>
                      <a:pt x="0" y="101007"/>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8" name="任意多边形: 形状 1377"/>
              <p:cNvSpPr/>
              <p:nvPr>
                <p:custDataLst>
                  <p:tags r:id="rId154"/>
                </p:custDataLst>
              </p:nvPr>
            </p:nvSpPr>
            <p:spPr>
              <a:xfrm>
                <a:off x="6753855" y="4434429"/>
                <a:ext cx="225471" cy="211453"/>
              </a:xfrm>
              <a:custGeom>
                <a:avLst/>
                <a:gdLst>
                  <a:gd name="connsiteX0" fmla="*/ 59 w 142901"/>
                  <a:gd name="connsiteY0" fmla="*/ 134017 h 134016"/>
                  <a:gd name="connsiteX1" fmla="*/ 41969 w 142901"/>
                  <a:gd name="connsiteY1" fmla="*/ 98679 h 134016"/>
                  <a:gd name="connsiteX2" fmla="*/ 137219 w 142901"/>
                  <a:gd name="connsiteY2" fmla="*/ 36100 h 134016"/>
                  <a:gd name="connsiteX3" fmla="*/ 133981 w 142901"/>
                  <a:gd name="connsiteY3" fmla="*/ 10859 h 134016"/>
                  <a:gd name="connsiteX4" fmla="*/ 123503 w 142901"/>
                  <a:gd name="connsiteY4" fmla="*/ 4667 h 134016"/>
                  <a:gd name="connsiteX5" fmla="*/ 123503 w 142901"/>
                  <a:gd name="connsiteY5" fmla="*/ 0 h 134016"/>
                  <a:gd name="connsiteX6" fmla="*/ 137314 w 142901"/>
                  <a:gd name="connsiteY6" fmla="*/ 7811 h 134016"/>
                  <a:gd name="connsiteX7" fmla="*/ 141505 w 142901"/>
                  <a:gd name="connsiteY7" fmla="*/ 36957 h 134016"/>
                  <a:gd name="connsiteX8" fmla="*/ 43398 w 142901"/>
                  <a:gd name="connsiteY8" fmla="*/ 103632 h 134016"/>
                  <a:gd name="connsiteX9" fmla="*/ 4631 w 142901"/>
                  <a:gd name="connsiteY9" fmla="*/ 133445 h 1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901" h="134016">
                    <a:moveTo>
                      <a:pt x="59" y="134017"/>
                    </a:moveTo>
                    <a:cubicBezTo>
                      <a:pt x="59" y="133255"/>
                      <a:pt x="-3370" y="114491"/>
                      <a:pt x="41969" y="98679"/>
                    </a:cubicBezTo>
                    <a:cubicBezTo>
                      <a:pt x="83689" y="84106"/>
                      <a:pt x="131028" y="67628"/>
                      <a:pt x="137219" y="36100"/>
                    </a:cubicBezTo>
                    <a:cubicBezTo>
                      <a:pt x="139710" y="27604"/>
                      <a:pt x="138537" y="18450"/>
                      <a:pt x="133981" y="10859"/>
                    </a:cubicBezTo>
                    <a:cubicBezTo>
                      <a:pt x="131447" y="7487"/>
                      <a:pt x="127678" y="5258"/>
                      <a:pt x="123503" y="4667"/>
                    </a:cubicBezTo>
                    <a:lnTo>
                      <a:pt x="123503" y="0"/>
                    </a:lnTo>
                    <a:cubicBezTo>
                      <a:pt x="128976" y="619"/>
                      <a:pt x="133962" y="3439"/>
                      <a:pt x="137314" y="7811"/>
                    </a:cubicBezTo>
                    <a:cubicBezTo>
                      <a:pt x="142810" y="16478"/>
                      <a:pt x="144344" y="27089"/>
                      <a:pt x="141505" y="36957"/>
                    </a:cubicBezTo>
                    <a:cubicBezTo>
                      <a:pt x="135028" y="71247"/>
                      <a:pt x="86356" y="88202"/>
                      <a:pt x="43398" y="103632"/>
                    </a:cubicBezTo>
                    <a:cubicBezTo>
                      <a:pt x="2631" y="117824"/>
                      <a:pt x="4631" y="133350"/>
                      <a:pt x="4631" y="13344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79" name="任意多边形: 形状 1378"/>
              <p:cNvSpPr/>
              <p:nvPr>
                <p:custDataLst>
                  <p:tags r:id="rId155"/>
                </p:custDataLst>
              </p:nvPr>
            </p:nvSpPr>
            <p:spPr>
              <a:xfrm>
                <a:off x="6724388" y="4639373"/>
                <a:ext cx="76669" cy="84359"/>
              </a:xfrm>
              <a:custGeom>
                <a:avLst/>
                <a:gdLst>
                  <a:gd name="connsiteX0" fmla="*/ 47977 w 48592"/>
                  <a:gd name="connsiteY0" fmla="*/ 24985 h 53466"/>
                  <a:gd name="connsiteX1" fmla="*/ 16038 w 48592"/>
                  <a:gd name="connsiteY1" fmla="*/ 229 h 53466"/>
                  <a:gd name="connsiteX2" fmla="*/ 15401 w 48592"/>
                  <a:gd name="connsiteY2" fmla="*/ 315 h 53466"/>
                  <a:gd name="connsiteX3" fmla="*/ 39023 w 48592"/>
                  <a:gd name="connsiteY3" fmla="*/ 53369 h 53466"/>
                  <a:gd name="connsiteX4" fmla="*/ 47977 w 48592"/>
                  <a:gd name="connsiteY4" fmla="*/ 24985 h 5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 h="53466">
                    <a:moveTo>
                      <a:pt x="47977" y="24985"/>
                    </a:moveTo>
                    <a:cubicBezTo>
                      <a:pt x="45994" y="9326"/>
                      <a:pt x="31694" y="-1752"/>
                      <a:pt x="16038" y="229"/>
                    </a:cubicBezTo>
                    <a:cubicBezTo>
                      <a:pt x="15825" y="258"/>
                      <a:pt x="15613" y="287"/>
                      <a:pt x="15401" y="315"/>
                    </a:cubicBezTo>
                    <a:cubicBezTo>
                      <a:pt x="-4887" y="3649"/>
                      <a:pt x="-12316" y="46130"/>
                      <a:pt x="39023" y="53369"/>
                    </a:cubicBezTo>
                    <a:cubicBezTo>
                      <a:pt x="46358" y="54417"/>
                      <a:pt x="50168" y="47083"/>
                      <a:pt x="47977" y="24985"/>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0" name="任意多边形: 形状 1379"/>
              <p:cNvSpPr/>
              <p:nvPr>
                <p:custDataLst>
                  <p:tags r:id="rId156"/>
                </p:custDataLst>
              </p:nvPr>
            </p:nvSpPr>
            <p:spPr>
              <a:xfrm>
                <a:off x="6729601" y="4916046"/>
                <a:ext cx="372260" cy="139234"/>
              </a:xfrm>
              <a:custGeom>
                <a:avLst/>
                <a:gdLst>
                  <a:gd name="connsiteX0" fmla="*/ 0 w 235934"/>
                  <a:gd name="connsiteY0" fmla="*/ 29179 h 88245"/>
                  <a:gd name="connsiteX1" fmla="*/ 142875 w 235934"/>
                  <a:gd name="connsiteY1" fmla="*/ 88234 h 88245"/>
                  <a:gd name="connsiteX2" fmla="*/ 235934 w 235934"/>
                  <a:gd name="connsiteY2" fmla="*/ 9843 h 88245"/>
                  <a:gd name="connsiteX3" fmla="*/ 0 w 235934"/>
                  <a:gd name="connsiteY3" fmla="*/ 29179 h 88245"/>
                </a:gdLst>
                <a:ahLst/>
                <a:cxnLst>
                  <a:cxn ang="0">
                    <a:pos x="connsiteX0" y="connsiteY0"/>
                  </a:cxn>
                  <a:cxn ang="0">
                    <a:pos x="connsiteX1" y="connsiteY1"/>
                  </a:cxn>
                  <a:cxn ang="0">
                    <a:pos x="connsiteX2" y="connsiteY2"/>
                  </a:cxn>
                  <a:cxn ang="0">
                    <a:pos x="connsiteX3" y="connsiteY3"/>
                  </a:cxn>
                </a:cxnLst>
                <a:rect l="l" t="t" r="r" b="b"/>
                <a:pathLst>
                  <a:path w="235934" h="88245">
                    <a:moveTo>
                      <a:pt x="0" y="29179"/>
                    </a:moveTo>
                    <a:cubicBezTo>
                      <a:pt x="0" y="29179"/>
                      <a:pt x="74009" y="89187"/>
                      <a:pt x="142875" y="88234"/>
                    </a:cubicBezTo>
                    <a:cubicBezTo>
                      <a:pt x="211741" y="87282"/>
                      <a:pt x="235934" y="9843"/>
                      <a:pt x="235934" y="9843"/>
                    </a:cubicBezTo>
                    <a:cubicBezTo>
                      <a:pt x="157172" y="-8130"/>
                      <a:pt x="74784" y="-1377"/>
                      <a:pt x="0" y="29179"/>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1" name="任意多边形: 形状 1380"/>
              <p:cNvSpPr/>
              <p:nvPr>
                <p:custDataLst>
                  <p:tags r:id="rId157"/>
                </p:custDataLst>
              </p:nvPr>
            </p:nvSpPr>
            <p:spPr>
              <a:xfrm>
                <a:off x="6623950" y="4928872"/>
                <a:ext cx="204239" cy="355728"/>
              </a:xfrm>
              <a:custGeom>
                <a:avLst/>
                <a:gdLst>
                  <a:gd name="connsiteX0" fmla="*/ 129445 w 129444"/>
                  <a:gd name="connsiteY0" fmla="*/ 225457 h 225456"/>
                  <a:gd name="connsiteX1" fmla="*/ 14573 w 129444"/>
                  <a:gd name="connsiteY1" fmla="*/ 225457 h 225456"/>
                  <a:gd name="connsiteX2" fmla="*/ 7429 w 129444"/>
                  <a:gd name="connsiteY2" fmla="*/ 126682 h 225456"/>
                  <a:gd name="connsiteX3" fmla="*/ 0 w 129444"/>
                  <a:gd name="connsiteY3" fmla="*/ 26479 h 225456"/>
                  <a:gd name="connsiteX4" fmla="*/ 18288 w 129444"/>
                  <a:gd name="connsiteY4" fmla="*/ 22193 h 225456"/>
                  <a:gd name="connsiteX5" fmla="*/ 78010 w 129444"/>
                  <a:gd name="connsiteY5" fmla="*/ 8001 h 225456"/>
                  <a:gd name="connsiteX6" fmla="*/ 112014 w 129444"/>
                  <a:gd name="connsiteY6" fmla="*/ 0 h 225456"/>
                  <a:gd name="connsiteX7" fmla="*/ 112681 w 129444"/>
                  <a:gd name="connsiteY7" fmla="*/ 4572 h 225456"/>
                  <a:gd name="connsiteX8" fmla="*/ 112681 w 129444"/>
                  <a:gd name="connsiteY8" fmla="*/ 4572 h 225456"/>
                  <a:gd name="connsiteX9" fmla="*/ 112681 w 129444"/>
                  <a:gd name="connsiteY9" fmla="*/ 4572 h 225456"/>
                  <a:gd name="connsiteX10" fmla="*/ 112681 w 129444"/>
                  <a:gd name="connsiteY10" fmla="*/ 5715 h 225456"/>
                  <a:gd name="connsiteX11" fmla="*/ 112681 w 129444"/>
                  <a:gd name="connsiteY11" fmla="*/ 6477 h 225456"/>
                  <a:gd name="connsiteX12" fmla="*/ 112681 w 129444"/>
                  <a:gd name="connsiteY12" fmla="*/ 9620 h 225456"/>
                  <a:gd name="connsiteX13" fmla="*/ 113252 w 129444"/>
                  <a:gd name="connsiteY13" fmla="*/ 13049 h 225456"/>
                  <a:gd name="connsiteX14" fmla="*/ 114014 w 129444"/>
                  <a:gd name="connsiteY14" fmla="*/ 18574 h 225456"/>
                  <a:gd name="connsiteX15" fmla="*/ 114967 w 129444"/>
                  <a:gd name="connsiteY15" fmla="*/ 25051 h 225456"/>
                  <a:gd name="connsiteX16" fmla="*/ 114967 w 129444"/>
                  <a:gd name="connsiteY16" fmla="*/ 25908 h 225456"/>
                  <a:gd name="connsiteX17" fmla="*/ 116967 w 129444"/>
                  <a:gd name="connsiteY17" fmla="*/ 41529 h 225456"/>
                  <a:gd name="connsiteX18" fmla="*/ 117729 w 129444"/>
                  <a:gd name="connsiteY18" fmla="*/ 47434 h 225456"/>
                  <a:gd name="connsiteX19" fmla="*/ 117729 w 129444"/>
                  <a:gd name="connsiteY19" fmla="*/ 49149 h 225456"/>
                  <a:gd name="connsiteX20" fmla="*/ 117729 w 129444"/>
                  <a:gd name="connsiteY20" fmla="*/ 54197 h 225456"/>
                  <a:gd name="connsiteX21" fmla="*/ 118777 w 129444"/>
                  <a:gd name="connsiteY21" fmla="*/ 63246 h 225456"/>
                  <a:gd name="connsiteX22" fmla="*/ 120396 w 129444"/>
                  <a:gd name="connsiteY22" fmla="*/ 78867 h 225456"/>
                  <a:gd name="connsiteX23" fmla="*/ 121253 w 129444"/>
                  <a:gd name="connsiteY23" fmla="*/ 87154 h 225456"/>
                  <a:gd name="connsiteX24" fmla="*/ 122396 w 129444"/>
                  <a:gd name="connsiteY24" fmla="*/ 101060 h 225456"/>
                  <a:gd name="connsiteX25" fmla="*/ 124111 w 129444"/>
                  <a:gd name="connsiteY25" fmla="*/ 124301 h 225456"/>
                  <a:gd name="connsiteX26" fmla="*/ 125540 w 129444"/>
                  <a:gd name="connsiteY26" fmla="*/ 148495 h 225456"/>
                  <a:gd name="connsiteX27" fmla="*/ 125540 w 129444"/>
                  <a:gd name="connsiteY27" fmla="*/ 155638 h 225456"/>
                  <a:gd name="connsiteX28" fmla="*/ 126016 w 129444"/>
                  <a:gd name="connsiteY28" fmla="*/ 166688 h 225456"/>
                  <a:gd name="connsiteX29" fmla="*/ 126873 w 129444"/>
                  <a:gd name="connsiteY29" fmla="*/ 189738 h 225456"/>
                  <a:gd name="connsiteX30" fmla="*/ 126873 w 129444"/>
                  <a:gd name="connsiteY30" fmla="*/ 201739 h 225456"/>
                  <a:gd name="connsiteX31" fmla="*/ 126873 w 129444"/>
                  <a:gd name="connsiteY31" fmla="*/ 214026 h 225456"/>
                  <a:gd name="connsiteX32" fmla="*/ 129445 w 129444"/>
                  <a:gd name="connsiteY32" fmla="*/ 225457 h 22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444" h="225456">
                    <a:moveTo>
                      <a:pt x="129445" y="225457"/>
                    </a:moveTo>
                    <a:lnTo>
                      <a:pt x="14573" y="225457"/>
                    </a:lnTo>
                    <a:lnTo>
                      <a:pt x="7429" y="126682"/>
                    </a:lnTo>
                    <a:lnTo>
                      <a:pt x="0" y="26479"/>
                    </a:lnTo>
                    <a:lnTo>
                      <a:pt x="18288" y="22193"/>
                    </a:lnTo>
                    <a:lnTo>
                      <a:pt x="78010" y="8001"/>
                    </a:lnTo>
                    <a:lnTo>
                      <a:pt x="112014" y="0"/>
                    </a:lnTo>
                    <a:cubicBezTo>
                      <a:pt x="112014" y="762"/>
                      <a:pt x="112014" y="2286"/>
                      <a:pt x="112681" y="4572"/>
                    </a:cubicBezTo>
                    <a:lnTo>
                      <a:pt x="112681" y="4572"/>
                    </a:lnTo>
                    <a:lnTo>
                      <a:pt x="112681" y="4572"/>
                    </a:lnTo>
                    <a:cubicBezTo>
                      <a:pt x="112681" y="4572"/>
                      <a:pt x="112681" y="5239"/>
                      <a:pt x="112681" y="5715"/>
                    </a:cubicBezTo>
                    <a:cubicBezTo>
                      <a:pt x="112681" y="6191"/>
                      <a:pt x="112681" y="6191"/>
                      <a:pt x="112681" y="6477"/>
                    </a:cubicBezTo>
                    <a:cubicBezTo>
                      <a:pt x="112681" y="6763"/>
                      <a:pt x="112681" y="8477"/>
                      <a:pt x="112681" y="9620"/>
                    </a:cubicBezTo>
                    <a:cubicBezTo>
                      <a:pt x="112933" y="10754"/>
                      <a:pt x="113124" y="11897"/>
                      <a:pt x="113252" y="13049"/>
                    </a:cubicBezTo>
                    <a:cubicBezTo>
                      <a:pt x="113252" y="14764"/>
                      <a:pt x="113252" y="16573"/>
                      <a:pt x="114014" y="18574"/>
                    </a:cubicBezTo>
                    <a:cubicBezTo>
                      <a:pt x="114776" y="20574"/>
                      <a:pt x="114681" y="22765"/>
                      <a:pt x="114967" y="25051"/>
                    </a:cubicBezTo>
                    <a:cubicBezTo>
                      <a:pt x="115013" y="25336"/>
                      <a:pt x="115013" y="25622"/>
                      <a:pt x="114967" y="25908"/>
                    </a:cubicBezTo>
                    <a:cubicBezTo>
                      <a:pt x="115538" y="30575"/>
                      <a:pt x="116300" y="35433"/>
                      <a:pt x="116967" y="41529"/>
                    </a:cubicBezTo>
                    <a:cubicBezTo>
                      <a:pt x="116967" y="43434"/>
                      <a:pt x="117539" y="45339"/>
                      <a:pt x="117729" y="47434"/>
                    </a:cubicBezTo>
                    <a:cubicBezTo>
                      <a:pt x="117780" y="48006"/>
                      <a:pt x="117780" y="48577"/>
                      <a:pt x="117729" y="49149"/>
                    </a:cubicBezTo>
                    <a:cubicBezTo>
                      <a:pt x="117729" y="50863"/>
                      <a:pt x="117729" y="52483"/>
                      <a:pt x="117729" y="54197"/>
                    </a:cubicBezTo>
                    <a:cubicBezTo>
                      <a:pt x="117729" y="55912"/>
                      <a:pt x="118491" y="60103"/>
                      <a:pt x="118777" y="63246"/>
                    </a:cubicBezTo>
                    <a:cubicBezTo>
                      <a:pt x="119348" y="68104"/>
                      <a:pt x="119920" y="73342"/>
                      <a:pt x="120396" y="78867"/>
                    </a:cubicBezTo>
                    <a:cubicBezTo>
                      <a:pt x="120396" y="81439"/>
                      <a:pt x="120967" y="84296"/>
                      <a:pt x="121253" y="87154"/>
                    </a:cubicBezTo>
                    <a:cubicBezTo>
                      <a:pt x="121253" y="91630"/>
                      <a:pt x="122015" y="96679"/>
                      <a:pt x="122396" y="101060"/>
                    </a:cubicBezTo>
                    <a:cubicBezTo>
                      <a:pt x="123063" y="108490"/>
                      <a:pt x="123635" y="116300"/>
                      <a:pt x="124111" y="124301"/>
                    </a:cubicBezTo>
                    <a:cubicBezTo>
                      <a:pt x="124587" y="132302"/>
                      <a:pt x="125158" y="140113"/>
                      <a:pt x="125540" y="148495"/>
                    </a:cubicBezTo>
                    <a:cubicBezTo>
                      <a:pt x="125540" y="150876"/>
                      <a:pt x="125540" y="153257"/>
                      <a:pt x="125540" y="155638"/>
                    </a:cubicBezTo>
                    <a:cubicBezTo>
                      <a:pt x="125540" y="158020"/>
                      <a:pt x="125540" y="162973"/>
                      <a:pt x="126016" y="166688"/>
                    </a:cubicBezTo>
                    <a:cubicBezTo>
                      <a:pt x="126016" y="174117"/>
                      <a:pt x="126587" y="181832"/>
                      <a:pt x="126873" y="189738"/>
                    </a:cubicBezTo>
                    <a:cubicBezTo>
                      <a:pt x="126873" y="193643"/>
                      <a:pt x="126873" y="197739"/>
                      <a:pt x="126873" y="201739"/>
                    </a:cubicBezTo>
                    <a:cubicBezTo>
                      <a:pt x="126873" y="205740"/>
                      <a:pt x="126873" y="209836"/>
                      <a:pt x="126873" y="214026"/>
                    </a:cubicBezTo>
                    <a:cubicBezTo>
                      <a:pt x="126873" y="218218"/>
                      <a:pt x="129445" y="221742"/>
                      <a:pt x="129445" y="22545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2" name="任意多边形: 形状 1381"/>
              <p:cNvSpPr/>
              <p:nvPr>
                <p:custDataLst>
                  <p:tags r:id="rId158"/>
                </p:custDataLst>
              </p:nvPr>
            </p:nvSpPr>
            <p:spPr>
              <a:xfrm>
                <a:off x="6624551" y="4928872"/>
                <a:ext cx="203787" cy="355728"/>
              </a:xfrm>
              <a:custGeom>
                <a:avLst/>
                <a:gdLst>
                  <a:gd name="connsiteX0" fmla="*/ 129159 w 129158"/>
                  <a:gd name="connsiteY0" fmla="*/ 225457 h 225456"/>
                  <a:gd name="connsiteX1" fmla="*/ 14288 w 129158"/>
                  <a:gd name="connsiteY1" fmla="*/ 225457 h 225456"/>
                  <a:gd name="connsiteX2" fmla="*/ 7048 w 129158"/>
                  <a:gd name="connsiteY2" fmla="*/ 126682 h 225456"/>
                  <a:gd name="connsiteX3" fmla="*/ 3715 w 129158"/>
                  <a:gd name="connsiteY3" fmla="*/ 76581 h 225456"/>
                  <a:gd name="connsiteX4" fmla="*/ 0 w 129158"/>
                  <a:gd name="connsiteY4" fmla="*/ 26479 h 225456"/>
                  <a:gd name="connsiteX5" fmla="*/ 18288 w 129158"/>
                  <a:gd name="connsiteY5" fmla="*/ 22193 h 225456"/>
                  <a:gd name="connsiteX6" fmla="*/ 78010 w 129158"/>
                  <a:gd name="connsiteY6" fmla="*/ 8001 h 225456"/>
                  <a:gd name="connsiteX7" fmla="*/ 112014 w 129158"/>
                  <a:gd name="connsiteY7" fmla="*/ 0 h 225456"/>
                  <a:gd name="connsiteX8" fmla="*/ 112681 w 129158"/>
                  <a:gd name="connsiteY8" fmla="*/ 4572 h 225456"/>
                  <a:gd name="connsiteX9" fmla="*/ 112681 w 129158"/>
                  <a:gd name="connsiteY9" fmla="*/ 4572 h 225456"/>
                  <a:gd name="connsiteX10" fmla="*/ 112681 w 129158"/>
                  <a:gd name="connsiteY10" fmla="*/ 5620 h 225456"/>
                  <a:gd name="connsiteX11" fmla="*/ 112681 w 129158"/>
                  <a:gd name="connsiteY11" fmla="*/ 5620 h 225456"/>
                  <a:gd name="connsiteX12" fmla="*/ 112681 w 129158"/>
                  <a:gd name="connsiteY12" fmla="*/ 6382 h 225456"/>
                  <a:gd name="connsiteX13" fmla="*/ 112681 w 129158"/>
                  <a:gd name="connsiteY13" fmla="*/ 9525 h 225456"/>
                  <a:gd name="connsiteX14" fmla="*/ 113252 w 129158"/>
                  <a:gd name="connsiteY14" fmla="*/ 12954 h 225456"/>
                  <a:gd name="connsiteX15" fmla="*/ 114014 w 129158"/>
                  <a:gd name="connsiteY15" fmla="*/ 18478 h 225456"/>
                  <a:gd name="connsiteX16" fmla="*/ 114967 w 129158"/>
                  <a:gd name="connsiteY16" fmla="*/ 24955 h 225456"/>
                  <a:gd name="connsiteX17" fmla="*/ 114967 w 129158"/>
                  <a:gd name="connsiteY17" fmla="*/ 25813 h 225456"/>
                  <a:gd name="connsiteX18" fmla="*/ 116967 w 129158"/>
                  <a:gd name="connsiteY18" fmla="*/ 41434 h 225456"/>
                  <a:gd name="connsiteX19" fmla="*/ 117729 w 129158"/>
                  <a:gd name="connsiteY19" fmla="*/ 47339 h 225456"/>
                  <a:gd name="connsiteX20" fmla="*/ 117729 w 129158"/>
                  <a:gd name="connsiteY20" fmla="*/ 49054 h 225456"/>
                  <a:gd name="connsiteX21" fmla="*/ 118300 w 129158"/>
                  <a:gd name="connsiteY21" fmla="*/ 54197 h 225456"/>
                  <a:gd name="connsiteX22" fmla="*/ 119253 w 129158"/>
                  <a:gd name="connsiteY22" fmla="*/ 63151 h 225456"/>
                  <a:gd name="connsiteX23" fmla="*/ 120872 w 129158"/>
                  <a:gd name="connsiteY23" fmla="*/ 78772 h 225456"/>
                  <a:gd name="connsiteX24" fmla="*/ 121729 w 129158"/>
                  <a:gd name="connsiteY24" fmla="*/ 87058 h 225456"/>
                  <a:gd name="connsiteX25" fmla="*/ 122873 w 129158"/>
                  <a:gd name="connsiteY25" fmla="*/ 100965 h 225456"/>
                  <a:gd name="connsiteX26" fmla="*/ 124587 w 129158"/>
                  <a:gd name="connsiteY26" fmla="*/ 124206 h 225456"/>
                  <a:gd name="connsiteX27" fmla="*/ 126016 w 129158"/>
                  <a:gd name="connsiteY27" fmla="*/ 148399 h 225456"/>
                  <a:gd name="connsiteX28" fmla="*/ 126016 w 129158"/>
                  <a:gd name="connsiteY28" fmla="*/ 155543 h 225456"/>
                  <a:gd name="connsiteX29" fmla="*/ 126492 w 129158"/>
                  <a:gd name="connsiteY29" fmla="*/ 166592 h 225456"/>
                  <a:gd name="connsiteX30" fmla="*/ 127349 w 129158"/>
                  <a:gd name="connsiteY30" fmla="*/ 189643 h 225456"/>
                  <a:gd name="connsiteX31" fmla="*/ 127349 w 129158"/>
                  <a:gd name="connsiteY31" fmla="*/ 201644 h 225456"/>
                  <a:gd name="connsiteX32" fmla="*/ 127349 w 129158"/>
                  <a:gd name="connsiteY32" fmla="*/ 213931 h 225456"/>
                  <a:gd name="connsiteX33" fmla="*/ 129159 w 129158"/>
                  <a:gd name="connsiteY33" fmla="*/ 225457 h 22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9158" h="225456">
                    <a:moveTo>
                      <a:pt x="129159" y="225457"/>
                    </a:moveTo>
                    <a:lnTo>
                      <a:pt x="14288" y="225457"/>
                    </a:lnTo>
                    <a:lnTo>
                      <a:pt x="7048" y="126682"/>
                    </a:lnTo>
                    <a:lnTo>
                      <a:pt x="3715" y="76581"/>
                    </a:lnTo>
                    <a:lnTo>
                      <a:pt x="0" y="26479"/>
                    </a:lnTo>
                    <a:lnTo>
                      <a:pt x="18288" y="22193"/>
                    </a:lnTo>
                    <a:lnTo>
                      <a:pt x="78010" y="8001"/>
                    </a:lnTo>
                    <a:lnTo>
                      <a:pt x="112014" y="0"/>
                    </a:lnTo>
                    <a:cubicBezTo>
                      <a:pt x="112014" y="762"/>
                      <a:pt x="112014" y="2286"/>
                      <a:pt x="112681" y="4572"/>
                    </a:cubicBezTo>
                    <a:lnTo>
                      <a:pt x="112681" y="4572"/>
                    </a:lnTo>
                    <a:cubicBezTo>
                      <a:pt x="112681" y="4572"/>
                      <a:pt x="112681" y="5143"/>
                      <a:pt x="112681" y="5620"/>
                    </a:cubicBezTo>
                    <a:lnTo>
                      <a:pt x="112681" y="5620"/>
                    </a:lnTo>
                    <a:cubicBezTo>
                      <a:pt x="112681" y="5620"/>
                      <a:pt x="112681" y="6096"/>
                      <a:pt x="112681" y="6382"/>
                    </a:cubicBezTo>
                    <a:cubicBezTo>
                      <a:pt x="112681" y="6667"/>
                      <a:pt x="112681" y="8382"/>
                      <a:pt x="112681" y="9525"/>
                    </a:cubicBezTo>
                    <a:cubicBezTo>
                      <a:pt x="112933" y="10658"/>
                      <a:pt x="113124" y="11801"/>
                      <a:pt x="113252" y="12954"/>
                    </a:cubicBezTo>
                    <a:cubicBezTo>
                      <a:pt x="113252" y="14668"/>
                      <a:pt x="113252" y="16478"/>
                      <a:pt x="114014" y="18478"/>
                    </a:cubicBezTo>
                    <a:cubicBezTo>
                      <a:pt x="114776" y="20479"/>
                      <a:pt x="114681" y="22669"/>
                      <a:pt x="114967" y="24955"/>
                    </a:cubicBezTo>
                    <a:cubicBezTo>
                      <a:pt x="115013" y="25241"/>
                      <a:pt x="115013" y="25527"/>
                      <a:pt x="114967" y="25813"/>
                    </a:cubicBezTo>
                    <a:cubicBezTo>
                      <a:pt x="115633" y="30480"/>
                      <a:pt x="116396" y="35338"/>
                      <a:pt x="116967" y="41434"/>
                    </a:cubicBezTo>
                    <a:cubicBezTo>
                      <a:pt x="116967" y="43339"/>
                      <a:pt x="117538" y="45244"/>
                      <a:pt x="117729" y="47339"/>
                    </a:cubicBezTo>
                    <a:cubicBezTo>
                      <a:pt x="117780" y="47911"/>
                      <a:pt x="117780" y="48482"/>
                      <a:pt x="117729" y="49054"/>
                    </a:cubicBezTo>
                    <a:lnTo>
                      <a:pt x="118300" y="54197"/>
                    </a:lnTo>
                    <a:cubicBezTo>
                      <a:pt x="118300" y="57055"/>
                      <a:pt x="119063" y="60007"/>
                      <a:pt x="119253" y="63151"/>
                    </a:cubicBezTo>
                    <a:cubicBezTo>
                      <a:pt x="119825" y="68008"/>
                      <a:pt x="120396" y="73247"/>
                      <a:pt x="120872" y="78772"/>
                    </a:cubicBezTo>
                    <a:cubicBezTo>
                      <a:pt x="120872" y="81343"/>
                      <a:pt x="121444" y="84201"/>
                      <a:pt x="121729" y="87058"/>
                    </a:cubicBezTo>
                    <a:cubicBezTo>
                      <a:pt x="121729" y="91535"/>
                      <a:pt x="122492" y="96583"/>
                      <a:pt x="122873" y="100965"/>
                    </a:cubicBezTo>
                    <a:cubicBezTo>
                      <a:pt x="123539" y="108394"/>
                      <a:pt x="124111" y="116205"/>
                      <a:pt x="124587" y="124206"/>
                    </a:cubicBezTo>
                    <a:cubicBezTo>
                      <a:pt x="125063" y="132207"/>
                      <a:pt x="125635" y="140017"/>
                      <a:pt x="126016" y="148399"/>
                    </a:cubicBezTo>
                    <a:cubicBezTo>
                      <a:pt x="126016" y="150781"/>
                      <a:pt x="126016" y="153162"/>
                      <a:pt x="126016" y="155543"/>
                    </a:cubicBezTo>
                    <a:cubicBezTo>
                      <a:pt x="126016" y="157924"/>
                      <a:pt x="126016" y="162877"/>
                      <a:pt x="126492" y="166592"/>
                    </a:cubicBezTo>
                    <a:cubicBezTo>
                      <a:pt x="126492" y="174022"/>
                      <a:pt x="127063" y="181737"/>
                      <a:pt x="127349" y="189643"/>
                    </a:cubicBezTo>
                    <a:cubicBezTo>
                      <a:pt x="127349" y="193548"/>
                      <a:pt x="127349" y="197644"/>
                      <a:pt x="127349" y="201644"/>
                    </a:cubicBezTo>
                    <a:cubicBezTo>
                      <a:pt x="127349" y="205645"/>
                      <a:pt x="127349" y="209740"/>
                      <a:pt x="127349" y="213931"/>
                    </a:cubicBezTo>
                    <a:cubicBezTo>
                      <a:pt x="127349" y="218122"/>
                      <a:pt x="129064" y="221742"/>
                      <a:pt x="129159" y="225457"/>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3" name="任意多边形: 形状 1382"/>
              <p:cNvSpPr/>
              <p:nvPr>
                <p:custDataLst>
                  <p:tags r:id="rId159"/>
                </p:custDataLst>
              </p:nvPr>
            </p:nvSpPr>
            <p:spPr>
              <a:xfrm>
                <a:off x="7026719" y="4915347"/>
                <a:ext cx="193869" cy="369255"/>
              </a:xfrm>
              <a:custGeom>
                <a:avLst/>
                <a:gdLst>
                  <a:gd name="connsiteX0" fmla="*/ 121539 w 122872"/>
                  <a:gd name="connsiteY0" fmla="*/ 234029 h 234029"/>
                  <a:gd name="connsiteX1" fmla="*/ 58865 w 122872"/>
                  <a:gd name="connsiteY1" fmla="*/ 234029 h 234029"/>
                  <a:gd name="connsiteX2" fmla="*/ 57721 w 122872"/>
                  <a:gd name="connsiteY2" fmla="*/ 228124 h 234029"/>
                  <a:gd name="connsiteX3" fmla="*/ 57721 w 122872"/>
                  <a:gd name="connsiteY3" fmla="*/ 228124 h 234029"/>
                  <a:gd name="connsiteX4" fmla="*/ 57721 w 122872"/>
                  <a:gd name="connsiteY4" fmla="*/ 226504 h 234029"/>
                  <a:gd name="connsiteX5" fmla="*/ 57721 w 122872"/>
                  <a:gd name="connsiteY5" fmla="*/ 225362 h 234029"/>
                  <a:gd name="connsiteX6" fmla="*/ 56197 w 122872"/>
                  <a:gd name="connsiteY6" fmla="*/ 218027 h 234029"/>
                  <a:gd name="connsiteX7" fmla="*/ 40957 w 122872"/>
                  <a:gd name="connsiteY7" fmla="*/ 150019 h 234029"/>
                  <a:gd name="connsiteX8" fmla="*/ 36862 w 122872"/>
                  <a:gd name="connsiteY8" fmla="*/ 133350 h 234029"/>
                  <a:gd name="connsiteX9" fmla="*/ 35623 w 122872"/>
                  <a:gd name="connsiteY9" fmla="*/ 128588 h 234029"/>
                  <a:gd name="connsiteX10" fmla="*/ 35623 w 122872"/>
                  <a:gd name="connsiteY10" fmla="*/ 128588 h 234029"/>
                  <a:gd name="connsiteX11" fmla="*/ 32861 w 122872"/>
                  <a:gd name="connsiteY11" fmla="*/ 117443 h 234029"/>
                  <a:gd name="connsiteX12" fmla="*/ 29527 w 122872"/>
                  <a:gd name="connsiteY12" fmla="*/ 104870 h 234029"/>
                  <a:gd name="connsiteX13" fmla="*/ 28861 w 122872"/>
                  <a:gd name="connsiteY13" fmla="*/ 102299 h 234029"/>
                  <a:gd name="connsiteX14" fmla="*/ 26956 w 122872"/>
                  <a:gd name="connsiteY14" fmla="*/ 95060 h 234029"/>
                  <a:gd name="connsiteX15" fmla="*/ 21622 w 122872"/>
                  <a:gd name="connsiteY15" fmla="*/ 76010 h 234029"/>
                  <a:gd name="connsiteX16" fmla="*/ 19812 w 122872"/>
                  <a:gd name="connsiteY16" fmla="*/ 69342 h 234029"/>
                  <a:gd name="connsiteX17" fmla="*/ 17526 w 122872"/>
                  <a:gd name="connsiteY17" fmla="*/ 61341 h 234029"/>
                  <a:gd name="connsiteX18" fmla="*/ 4572 w 122872"/>
                  <a:gd name="connsiteY18" fmla="*/ 17812 h 234029"/>
                  <a:gd name="connsiteX19" fmla="*/ 3238 w 122872"/>
                  <a:gd name="connsiteY19" fmla="*/ 13621 h 234029"/>
                  <a:gd name="connsiteX20" fmla="*/ 0 w 122872"/>
                  <a:gd name="connsiteY20" fmla="*/ 3429 h 234029"/>
                  <a:gd name="connsiteX21" fmla="*/ 0 w 122872"/>
                  <a:gd name="connsiteY21" fmla="*/ 2762 h 234029"/>
                  <a:gd name="connsiteX22" fmla="*/ 0 w 122872"/>
                  <a:gd name="connsiteY22" fmla="*/ 2762 h 234029"/>
                  <a:gd name="connsiteX23" fmla="*/ 0 w 122872"/>
                  <a:gd name="connsiteY23" fmla="*/ 1524 h 234029"/>
                  <a:gd name="connsiteX24" fmla="*/ 0 w 122872"/>
                  <a:gd name="connsiteY24" fmla="*/ 0 h 234029"/>
                  <a:gd name="connsiteX25" fmla="*/ 31242 w 122872"/>
                  <a:gd name="connsiteY25" fmla="*/ 1905 h 234029"/>
                  <a:gd name="connsiteX26" fmla="*/ 31242 w 122872"/>
                  <a:gd name="connsiteY26" fmla="*/ 1905 h 234029"/>
                  <a:gd name="connsiteX27" fmla="*/ 99250 w 122872"/>
                  <a:gd name="connsiteY27" fmla="*/ 6191 h 234029"/>
                  <a:gd name="connsiteX28" fmla="*/ 104870 w 122872"/>
                  <a:gd name="connsiteY28" fmla="*/ 37243 h 234029"/>
                  <a:gd name="connsiteX29" fmla="*/ 106966 w 122872"/>
                  <a:gd name="connsiteY29" fmla="*/ 50006 h 234029"/>
                  <a:gd name="connsiteX30" fmla="*/ 106966 w 122872"/>
                  <a:gd name="connsiteY30" fmla="*/ 52959 h 234029"/>
                  <a:gd name="connsiteX31" fmla="*/ 112681 w 122872"/>
                  <a:gd name="connsiteY31" fmla="*/ 95917 h 234029"/>
                  <a:gd name="connsiteX32" fmla="*/ 114109 w 122872"/>
                  <a:gd name="connsiteY32" fmla="*/ 108871 h 234029"/>
                  <a:gd name="connsiteX33" fmla="*/ 115919 w 122872"/>
                  <a:gd name="connsiteY33" fmla="*/ 126492 h 234029"/>
                  <a:gd name="connsiteX34" fmla="*/ 119539 w 122872"/>
                  <a:gd name="connsiteY34" fmla="*/ 169736 h 234029"/>
                  <a:gd name="connsiteX35" fmla="*/ 120872 w 122872"/>
                  <a:gd name="connsiteY35" fmla="*/ 190214 h 234029"/>
                  <a:gd name="connsiteX36" fmla="*/ 122872 w 122872"/>
                  <a:gd name="connsiteY36" fmla="*/ 230696 h 234029"/>
                  <a:gd name="connsiteX37" fmla="*/ 121539 w 122872"/>
                  <a:gd name="connsiteY37" fmla="*/ 234029 h 23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2872" h="234029">
                    <a:moveTo>
                      <a:pt x="121539" y="234029"/>
                    </a:moveTo>
                    <a:lnTo>
                      <a:pt x="58865" y="234029"/>
                    </a:lnTo>
                    <a:cubicBezTo>
                      <a:pt x="58865" y="232029"/>
                      <a:pt x="58198" y="230124"/>
                      <a:pt x="57721" y="228124"/>
                    </a:cubicBezTo>
                    <a:cubicBezTo>
                      <a:pt x="57721" y="228124"/>
                      <a:pt x="57721" y="228124"/>
                      <a:pt x="57721" y="228124"/>
                    </a:cubicBezTo>
                    <a:cubicBezTo>
                      <a:pt x="57674" y="227581"/>
                      <a:pt x="57674" y="227047"/>
                      <a:pt x="57721" y="226504"/>
                    </a:cubicBezTo>
                    <a:cubicBezTo>
                      <a:pt x="57721" y="226504"/>
                      <a:pt x="57721" y="225743"/>
                      <a:pt x="57721" y="225362"/>
                    </a:cubicBezTo>
                    <a:lnTo>
                      <a:pt x="56197" y="218027"/>
                    </a:lnTo>
                    <a:cubicBezTo>
                      <a:pt x="51244" y="193929"/>
                      <a:pt x="46006" y="171164"/>
                      <a:pt x="40957" y="150019"/>
                    </a:cubicBezTo>
                    <a:cubicBezTo>
                      <a:pt x="39529" y="144304"/>
                      <a:pt x="38195" y="138684"/>
                      <a:pt x="36862" y="133350"/>
                    </a:cubicBezTo>
                    <a:cubicBezTo>
                      <a:pt x="36862" y="131731"/>
                      <a:pt x="36100" y="130207"/>
                      <a:pt x="35623" y="128588"/>
                    </a:cubicBezTo>
                    <a:lnTo>
                      <a:pt x="35623" y="128588"/>
                    </a:lnTo>
                    <a:cubicBezTo>
                      <a:pt x="34671" y="124778"/>
                      <a:pt x="33719" y="121158"/>
                      <a:pt x="32861" y="117443"/>
                    </a:cubicBezTo>
                    <a:lnTo>
                      <a:pt x="29527" y="104870"/>
                    </a:lnTo>
                    <a:cubicBezTo>
                      <a:pt x="29527" y="103918"/>
                      <a:pt x="29527" y="103156"/>
                      <a:pt x="28861" y="102299"/>
                    </a:cubicBezTo>
                    <a:cubicBezTo>
                      <a:pt x="28194" y="99822"/>
                      <a:pt x="27622" y="97441"/>
                      <a:pt x="26956" y="95060"/>
                    </a:cubicBezTo>
                    <a:cubicBezTo>
                      <a:pt x="25146" y="88297"/>
                      <a:pt x="23336" y="81820"/>
                      <a:pt x="21622" y="76010"/>
                    </a:cubicBezTo>
                    <a:cubicBezTo>
                      <a:pt x="21050" y="73724"/>
                      <a:pt x="20383" y="71533"/>
                      <a:pt x="19812" y="69342"/>
                    </a:cubicBezTo>
                    <a:cubicBezTo>
                      <a:pt x="19240" y="67151"/>
                      <a:pt x="18288" y="63913"/>
                      <a:pt x="17526" y="61341"/>
                    </a:cubicBezTo>
                    <a:cubicBezTo>
                      <a:pt x="12382" y="43148"/>
                      <a:pt x="8001" y="28385"/>
                      <a:pt x="4572" y="17812"/>
                    </a:cubicBezTo>
                    <a:lnTo>
                      <a:pt x="3238" y="13621"/>
                    </a:lnTo>
                    <a:cubicBezTo>
                      <a:pt x="1905" y="9239"/>
                      <a:pt x="762" y="5810"/>
                      <a:pt x="0" y="3429"/>
                    </a:cubicBezTo>
                    <a:lnTo>
                      <a:pt x="0" y="2762"/>
                    </a:lnTo>
                    <a:lnTo>
                      <a:pt x="0" y="2762"/>
                    </a:lnTo>
                    <a:cubicBezTo>
                      <a:pt x="0" y="2286"/>
                      <a:pt x="0" y="1905"/>
                      <a:pt x="0" y="1524"/>
                    </a:cubicBezTo>
                    <a:cubicBezTo>
                      <a:pt x="38" y="1019"/>
                      <a:pt x="38" y="505"/>
                      <a:pt x="0" y="0"/>
                    </a:cubicBezTo>
                    <a:lnTo>
                      <a:pt x="31242" y="1905"/>
                    </a:lnTo>
                    <a:lnTo>
                      <a:pt x="31242" y="1905"/>
                    </a:lnTo>
                    <a:lnTo>
                      <a:pt x="99250" y="6191"/>
                    </a:lnTo>
                    <a:cubicBezTo>
                      <a:pt x="101251" y="16383"/>
                      <a:pt x="103156" y="26765"/>
                      <a:pt x="104870" y="37243"/>
                    </a:cubicBezTo>
                    <a:cubicBezTo>
                      <a:pt x="105537" y="41529"/>
                      <a:pt x="106299" y="45815"/>
                      <a:pt x="106966" y="50006"/>
                    </a:cubicBezTo>
                    <a:cubicBezTo>
                      <a:pt x="106966" y="51054"/>
                      <a:pt x="106966" y="52007"/>
                      <a:pt x="106966" y="52959"/>
                    </a:cubicBezTo>
                    <a:cubicBezTo>
                      <a:pt x="109156" y="67151"/>
                      <a:pt x="111061" y="81534"/>
                      <a:pt x="112681" y="95917"/>
                    </a:cubicBezTo>
                    <a:cubicBezTo>
                      <a:pt x="113252" y="100203"/>
                      <a:pt x="113728" y="104585"/>
                      <a:pt x="114109" y="108871"/>
                    </a:cubicBezTo>
                    <a:cubicBezTo>
                      <a:pt x="114871" y="114776"/>
                      <a:pt x="115348" y="120587"/>
                      <a:pt x="115919" y="126492"/>
                    </a:cubicBezTo>
                    <a:cubicBezTo>
                      <a:pt x="117348" y="140875"/>
                      <a:pt x="118491" y="155067"/>
                      <a:pt x="119539" y="169736"/>
                    </a:cubicBezTo>
                    <a:cubicBezTo>
                      <a:pt x="119539" y="176594"/>
                      <a:pt x="120491" y="183452"/>
                      <a:pt x="120872" y="190214"/>
                    </a:cubicBezTo>
                    <a:cubicBezTo>
                      <a:pt x="121634" y="203835"/>
                      <a:pt x="122396" y="217361"/>
                      <a:pt x="122872" y="230696"/>
                    </a:cubicBezTo>
                    <a:cubicBezTo>
                      <a:pt x="121444" y="230981"/>
                      <a:pt x="121444" y="232505"/>
                      <a:pt x="121539" y="23402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4" name="任意多边形: 形状 1383"/>
              <p:cNvSpPr/>
              <p:nvPr>
                <p:custDataLst>
                  <p:tags r:id="rId160"/>
                </p:custDataLst>
              </p:nvPr>
            </p:nvSpPr>
            <p:spPr>
              <a:xfrm>
                <a:off x="7026651" y="4914895"/>
                <a:ext cx="194538" cy="369706"/>
              </a:xfrm>
              <a:custGeom>
                <a:avLst/>
                <a:gdLst>
                  <a:gd name="connsiteX0" fmla="*/ 121487 w 123296"/>
                  <a:gd name="connsiteY0" fmla="*/ 234315 h 234315"/>
                  <a:gd name="connsiteX1" fmla="*/ 59003 w 123296"/>
                  <a:gd name="connsiteY1" fmla="*/ 234315 h 234315"/>
                  <a:gd name="connsiteX2" fmla="*/ 57764 w 123296"/>
                  <a:gd name="connsiteY2" fmla="*/ 228124 h 234315"/>
                  <a:gd name="connsiteX3" fmla="*/ 57764 w 123296"/>
                  <a:gd name="connsiteY3" fmla="*/ 226504 h 234315"/>
                  <a:gd name="connsiteX4" fmla="*/ 57764 w 123296"/>
                  <a:gd name="connsiteY4" fmla="*/ 225362 h 234315"/>
                  <a:gd name="connsiteX5" fmla="*/ 56240 w 123296"/>
                  <a:gd name="connsiteY5" fmla="*/ 218027 h 234315"/>
                  <a:gd name="connsiteX6" fmla="*/ 41000 w 123296"/>
                  <a:gd name="connsiteY6" fmla="*/ 150019 h 234315"/>
                  <a:gd name="connsiteX7" fmla="*/ 36905 w 123296"/>
                  <a:gd name="connsiteY7" fmla="*/ 133350 h 234315"/>
                  <a:gd name="connsiteX8" fmla="*/ 35666 w 123296"/>
                  <a:gd name="connsiteY8" fmla="*/ 128588 h 234315"/>
                  <a:gd name="connsiteX9" fmla="*/ 35666 w 123296"/>
                  <a:gd name="connsiteY9" fmla="*/ 128588 h 234315"/>
                  <a:gd name="connsiteX10" fmla="*/ 32904 w 123296"/>
                  <a:gd name="connsiteY10" fmla="*/ 117443 h 234315"/>
                  <a:gd name="connsiteX11" fmla="*/ 29570 w 123296"/>
                  <a:gd name="connsiteY11" fmla="*/ 104870 h 234315"/>
                  <a:gd name="connsiteX12" fmla="*/ 28904 w 123296"/>
                  <a:gd name="connsiteY12" fmla="*/ 102299 h 234315"/>
                  <a:gd name="connsiteX13" fmla="*/ 26999 w 123296"/>
                  <a:gd name="connsiteY13" fmla="*/ 95060 h 234315"/>
                  <a:gd name="connsiteX14" fmla="*/ 21665 w 123296"/>
                  <a:gd name="connsiteY14" fmla="*/ 76010 h 234315"/>
                  <a:gd name="connsiteX15" fmla="*/ 19855 w 123296"/>
                  <a:gd name="connsiteY15" fmla="*/ 69342 h 234315"/>
                  <a:gd name="connsiteX16" fmla="*/ 17569 w 123296"/>
                  <a:gd name="connsiteY16" fmla="*/ 61341 h 234315"/>
                  <a:gd name="connsiteX17" fmla="*/ 4615 w 123296"/>
                  <a:gd name="connsiteY17" fmla="*/ 17812 h 234315"/>
                  <a:gd name="connsiteX18" fmla="*/ 3281 w 123296"/>
                  <a:gd name="connsiteY18" fmla="*/ 13621 h 234315"/>
                  <a:gd name="connsiteX19" fmla="*/ 43 w 123296"/>
                  <a:gd name="connsiteY19" fmla="*/ 3429 h 234315"/>
                  <a:gd name="connsiteX20" fmla="*/ 43 w 123296"/>
                  <a:gd name="connsiteY20" fmla="*/ 2762 h 234315"/>
                  <a:gd name="connsiteX21" fmla="*/ 43 w 123296"/>
                  <a:gd name="connsiteY21" fmla="*/ 2762 h 234315"/>
                  <a:gd name="connsiteX22" fmla="*/ 43 w 123296"/>
                  <a:gd name="connsiteY22" fmla="*/ 1524 h 234315"/>
                  <a:gd name="connsiteX23" fmla="*/ 43 w 123296"/>
                  <a:gd name="connsiteY23" fmla="*/ 0 h 234315"/>
                  <a:gd name="connsiteX24" fmla="*/ 43 w 123296"/>
                  <a:gd name="connsiteY24" fmla="*/ 0 h 234315"/>
                  <a:gd name="connsiteX25" fmla="*/ 31285 w 123296"/>
                  <a:gd name="connsiteY25" fmla="*/ 2000 h 234315"/>
                  <a:gd name="connsiteX26" fmla="*/ 99293 w 123296"/>
                  <a:gd name="connsiteY26" fmla="*/ 6382 h 234315"/>
                  <a:gd name="connsiteX27" fmla="*/ 104913 w 123296"/>
                  <a:gd name="connsiteY27" fmla="*/ 37433 h 234315"/>
                  <a:gd name="connsiteX28" fmla="*/ 106913 w 123296"/>
                  <a:gd name="connsiteY28" fmla="*/ 50197 h 234315"/>
                  <a:gd name="connsiteX29" fmla="*/ 107390 w 123296"/>
                  <a:gd name="connsiteY29" fmla="*/ 53150 h 234315"/>
                  <a:gd name="connsiteX30" fmla="*/ 113105 w 123296"/>
                  <a:gd name="connsiteY30" fmla="*/ 96107 h 234315"/>
                  <a:gd name="connsiteX31" fmla="*/ 114533 w 123296"/>
                  <a:gd name="connsiteY31" fmla="*/ 109061 h 234315"/>
                  <a:gd name="connsiteX32" fmla="*/ 116343 w 123296"/>
                  <a:gd name="connsiteY32" fmla="*/ 126683 h 234315"/>
                  <a:gd name="connsiteX33" fmla="*/ 119963 w 123296"/>
                  <a:gd name="connsiteY33" fmla="*/ 169926 h 234315"/>
                  <a:gd name="connsiteX34" fmla="*/ 121296 w 123296"/>
                  <a:gd name="connsiteY34" fmla="*/ 190405 h 234315"/>
                  <a:gd name="connsiteX35" fmla="*/ 123296 w 123296"/>
                  <a:gd name="connsiteY35" fmla="*/ 230886 h 234315"/>
                  <a:gd name="connsiteX36" fmla="*/ 121487 w 123296"/>
                  <a:gd name="connsiteY36" fmla="*/ 234315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296" h="234315">
                    <a:moveTo>
                      <a:pt x="121487" y="234315"/>
                    </a:moveTo>
                    <a:lnTo>
                      <a:pt x="59003" y="234315"/>
                    </a:lnTo>
                    <a:cubicBezTo>
                      <a:pt x="59003" y="232315"/>
                      <a:pt x="58241" y="230124"/>
                      <a:pt x="57764" y="228124"/>
                    </a:cubicBezTo>
                    <a:cubicBezTo>
                      <a:pt x="57717" y="227581"/>
                      <a:pt x="57717" y="227047"/>
                      <a:pt x="57764" y="226504"/>
                    </a:cubicBezTo>
                    <a:cubicBezTo>
                      <a:pt x="57764" y="226504"/>
                      <a:pt x="57764" y="225743"/>
                      <a:pt x="57764" y="225362"/>
                    </a:cubicBezTo>
                    <a:lnTo>
                      <a:pt x="56240" y="218027"/>
                    </a:lnTo>
                    <a:cubicBezTo>
                      <a:pt x="51287" y="193929"/>
                      <a:pt x="46049" y="171164"/>
                      <a:pt x="41000" y="150019"/>
                    </a:cubicBezTo>
                    <a:cubicBezTo>
                      <a:pt x="39572" y="144304"/>
                      <a:pt x="38238" y="138684"/>
                      <a:pt x="36905" y="133350"/>
                    </a:cubicBezTo>
                    <a:cubicBezTo>
                      <a:pt x="36905" y="131731"/>
                      <a:pt x="36143" y="130207"/>
                      <a:pt x="35666" y="128588"/>
                    </a:cubicBezTo>
                    <a:lnTo>
                      <a:pt x="35666" y="128588"/>
                    </a:lnTo>
                    <a:cubicBezTo>
                      <a:pt x="34714" y="124778"/>
                      <a:pt x="33761" y="121158"/>
                      <a:pt x="32904" y="117443"/>
                    </a:cubicBezTo>
                    <a:lnTo>
                      <a:pt x="29570" y="104870"/>
                    </a:lnTo>
                    <a:cubicBezTo>
                      <a:pt x="29570" y="103918"/>
                      <a:pt x="29570" y="103156"/>
                      <a:pt x="28904" y="102299"/>
                    </a:cubicBezTo>
                    <a:cubicBezTo>
                      <a:pt x="28237" y="99822"/>
                      <a:pt x="27570" y="97441"/>
                      <a:pt x="26999" y="95060"/>
                    </a:cubicBezTo>
                    <a:cubicBezTo>
                      <a:pt x="25189" y="88297"/>
                      <a:pt x="23379" y="81820"/>
                      <a:pt x="21665" y="76010"/>
                    </a:cubicBezTo>
                    <a:lnTo>
                      <a:pt x="19855" y="69342"/>
                    </a:lnTo>
                    <a:cubicBezTo>
                      <a:pt x="19093" y="66551"/>
                      <a:pt x="18331" y="63884"/>
                      <a:pt x="17569" y="61341"/>
                    </a:cubicBezTo>
                    <a:cubicBezTo>
                      <a:pt x="12425" y="43148"/>
                      <a:pt x="8044" y="28385"/>
                      <a:pt x="4615" y="17812"/>
                    </a:cubicBezTo>
                    <a:lnTo>
                      <a:pt x="3281" y="13621"/>
                    </a:lnTo>
                    <a:cubicBezTo>
                      <a:pt x="1948" y="9239"/>
                      <a:pt x="805" y="5810"/>
                      <a:pt x="43" y="3429"/>
                    </a:cubicBezTo>
                    <a:cubicBezTo>
                      <a:pt x="-14" y="3210"/>
                      <a:pt x="-14" y="2982"/>
                      <a:pt x="43" y="2762"/>
                    </a:cubicBezTo>
                    <a:lnTo>
                      <a:pt x="43" y="2762"/>
                    </a:lnTo>
                    <a:cubicBezTo>
                      <a:pt x="81" y="2353"/>
                      <a:pt x="81" y="1934"/>
                      <a:pt x="43" y="1524"/>
                    </a:cubicBezTo>
                    <a:cubicBezTo>
                      <a:pt x="81" y="1019"/>
                      <a:pt x="81" y="505"/>
                      <a:pt x="43" y="0"/>
                    </a:cubicBezTo>
                    <a:lnTo>
                      <a:pt x="43" y="0"/>
                    </a:lnTo>
                    <a:lnTo>
                      <a:pt x="31285" y="2000"/>
                    </a:lnTo>
                    <a:lnTo>
                      <a:pt x="99293" y="6382"/>
                    </a:lnTo>
                    <a:cubicBezTo>
                      <a:pt x="101294" y="16574"/>
                      <a:pt x="103199" y="26956"/>
                      <a:pt x="104913" y="37433"/>
                    </a:cubicBezTo>
                    <a:cubicBezTo>
                      <a:pt x="105580" y="41720"/>
                      <a:pt x="106342" y="46006"/>
                      <a:pt x="106913" y="50197"/>
                    </a:cubicBezTo>
                    <a:cubicBezTo>
                      <a:pt x="106913" y="51245"/>
                      <a:pt x="106913" y="52197"/>
                      <a:pt x="107390" y="53150"/>
                    </a:cubicBezTo>
                    <a:cubicBezTo>
                      <a:pt x="109580" y="67342"/>
                      <a:pt x="111485" y="81725"/>
                      <a:pt x="113105" y="96107"/>
                    </a:cubicBezTo>
                    <a:cubicBezTo>
                      <a:pt x="113676" y="100394"/>
                      <a:pt x="114152" y="104775"/>
                      <a:pt x="114533" y="109061"/>
                    </a:cubicBezTo>
                    <a:cubicBezTo>
                      <a:pt x="115295" y="114967"/>
                      <a:pt x="115772" y="120777"/>
                      <a:pt x="116343" y="126683"/>
                    </a:cubicBezTo>
                    <a:cubicBezTo>
                      <a:pt x="117772" y="141065"/>
                      <a:pt x="118915" y="155258"/>
                      <a:pt x="119963" y="169926"/>
                    </a:cubicBezTo>
                    <a:cubicBezTo>
                      <a:pt x="119963" y="176784"/>
                      <a:pt x="120915" y="183642"/>
                      <a:pt x="121296" y="190405"/>
                    </a:cubicBezTo>
                    <a:cubicBezTo>
                      <a:pt x="122058" y="204026"/>
                      <a:pt x="122820" y="217551"/>
                      <a:pt x="123296" y="230886"/>
                    </a:cubicBezTo>
                    <a:cubicBezTo>
                      <a:pt x="121391" y="231362"/>
                      <a:pt x="121487" y="232886"/>
                      <a:pt x="121487" y="234315"/>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5" name="任意多边形: 形状 1384"/>
              <p:cNvSpPr/>
              <p:nvPr>
                <p:custDataLst>
                  <p:tags r:id="rId161"/>
                </p:custDataLst>
              </p:nvPr>
            </p:nvSpPr>
            <p:spPr>
              <a:xfrm>
                <a:off x="6712619" y="4928872"/>
                <a:ext cx="115720" cy="355728"/>
              </a:xfrm>
              <a:custGeom>
                <a:avLst/>
                <a:gdLst>
                  <a:gd name="connsiteX0" fmla="*/ 73342 w 73342"/>
                  <a:gd name="connsiteY0" fmla="*/ 225457 h 225456"/>
                  <a:gd name="connsiteX1" fmla="*/ 70485 w 73342"/>
                  <a:gd name="connsiteY1" fmla="*/ 225457 h 225456"/>
                  <a:gd name="connsiteX2" fmla="*/ 29242 w 73342"/>
                  <a:gd name="connsiteY2" fmla="*/ 145923 h 225456"/>
                  <a:gd name="connsiteX3" fmla="*/ 19717 w 73342"/>
                  <a:gd name="connsiteY3" fmla="*/ 127825 h 225456"/>
                  <a:gd name="connsiteX4" fmla="*/ 45910 w 73342"/>
                  <a:gd name="connsiteY4" fmla="*/ 91535 h 225456"/>
                  <a:gd name="connsiteX5" fmla="*/ 0 w 73342"/>
                  <a:gd name="connsiteY5" fmla="*/ 57055 h 225456"/>
                  <a:gd name="connsiteX6" fmla="*/ 14573 w 73342"/>
                  <a:gd name="connsiteY6" fmla="*/ 24003 h 225456"/>
                  <a:gd name="connsiteX7" fmla="*/ 16859 w 73342"/>
                  <a:gd name="connsiteY7" fmla="*/ 18669 h 225456"/>
                  <a:gd name="connsiteX8" fmla="*/ 19907 w 73342"/>
                  <a:gd name="connsiteY8" fmla="*/ 11906 h 225456"/>
                  <a:gd name="connsiteX9" fmla="*/ 21717 w 73342"/>
                  <a:gd name="connsiteY9" fmla="*/ 8001 h 225456"/>
                  <a:gd name="connsiteX10" fmla="*/ 55721 w 73342"/>
                  <a:gd name="connsiteY10" fmla="*/ 0 h 225456"/>
                  <a:gd name="connsiteX11" fmla="*/ 56388 w 73342"/>
                  <a:gd name="connsiteY11" fmla="*/ 4572 h 225456"/>
                  <a:gd name="connsiteX12" fmla="*/ 56388 w 73342"/>
                  <a:gd name="connsiteY12" fmla="*/ 4572 h 225456"/>
                  <a:gd name="connsiteX13" fmla="*/ 56388 w 73342"/>
                  <a:gd name="connsiteY13" fmla="*/ 5620 h 225456"/>
                  <a:gd name="connsiteX14" fmla="*/ 56388 w 73342"/>
                  <a:gd name="connsiteY14" fmla="*/ 5620 h 225456"/>
                  <a:gd name="connsiteX15" fmla="*/ 56388 w 73342"/>
                  <a:gd name="connsiteY15" fmla="*/ 6382 h 225456"/>
                  <a:gd name="connsiteX16" fmla="*/ 56388 w 73342"/>
                  <a:gd name="connsiteY16" fmla="*/ 9525 h 225456"/>
                  <a:gd name="connsiteX17" fmla="*/ 56959 w 73342"/>
                  <a:gd name="connsiteY17" fmla="*/ 12954 h 225456"/>
                  <a:gd name="connsiteX18" fmla="*/ 57721 w 73342"/>
                  <a:gd name="connsiteY18" fmla="*/ 18478 h 225456"/>
                  <a:gd name="connsiteX19" fmla="*/ 58674 w 73342"/>
                  <a:gd name="connsiteY19" fmla="*/ 24955 h 225456"/>
                  <a:gd name="connsiteX20" fmla="*/ 58674 w 73342"/>
                  <a:gd name="connsiteY20" fmla="*/ 25813 h 225456"/>
                  <a:gd name="connsiteX21" fmla="*/ 60674 w 73342"/>
                  <a:gd name="connsiteY21" fmla="*/ 41434 h 225456"/>
                  <a:gd name="connsiteX22" fmla="*/ 61436 w 73342"/>
                  <a:gd name="connsiteY22" fmla="*/ 47339 h 225456"/>
                  <a:gd name="connsiteX23" fmla="*/ 61436 w 73342"/>
                  <a:gd name="connsiteY23" fmla="*/ 49054 h 225456"/>
                  <a:gd name="connsiteX24" fmla="*/ 62008 w 73342"/>
                  <a:gd name="connsiteY24" fmla="*/ 54197 h 225456"/>
                  <a:gd name="connsiteX25" fmla="*/ 62960 w 73342"/>
                  <a:gd name="connsiteY25" fmla="*/ 63151 h 225456"/>
                  <a:gd name="connsiteX26" fmla="*/ 64579 w 73342"/>
                  <a:gd name="connsiteY26" fmla="*/ 78772 h 225456"/>
                  <a:gd name="connsiteX27" fmla="*/ 65437 w 73342"/>
                  <a:gd name="connsiteY27" fmla="*/ 87058 h 225456"/>
                  <a:gd name="connsiteX28" fmla="*/ 66580 w 73342"/>
                  <a:gd name="connsiteY28" fmla="*/ 100965 h 225456"/>
                  <a:gd name="connsiteX29" fmla="*/ 68294 w 73342"/>
                  <a:gd name="connsiteY29" fmla="*/ 124206 h 225456"/>
                  <a:gd name="connsiteX30" fmla="*/ 69723 w 73342"/>
                  <a:gd name="connsiteY30" fmla="*/ 148399 h 225456"/>
                  <a:gd name="connsiteX31" fmla="*/ 69723 w 73342"/>
                  <a:gd name="connsiteY31" fmla="*/ 155543 h 225456"/>
                  <a:gd name="connsiteX32" fmla="*/ 70199 w 73342"/>
                  <a:gd name="connsiteY32" fmla="*/ 166592 h 225456"/>
                  <a:gd name="connsiteX33" fmla="*/ 71056 w 73342"/>
                  <a:gd name="connsiteY33" fmla="*/ 189643 h 225456"/>
                  <a:gd name="connsiteX34" fmla="*/ 71056 w 73342"/>
                  <a:gd name="connsiteY34" fmla="*/ 201644 h 225456"/>
                  <a:gd name="connsiteX35" fmla="*/ 71056 w 73342"/>
                  <a:gd name="connsiteY35" fmla="*/ 213931 h 225456"/>
                  <a:gd name="connsiteX36" fmla="*/ 73342 w 73342"/>
                  <a:gd name="connsiteY36" fmla="*/ 225457 h 22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342" h="225456">
                    <a:moveTo>
                      <a:pt x="73342" y="225457"/>
                    </a:moveTo>
                    <a:lnTo>
                      <a:pt x="70485" y="225457"/>
                    </a:lnTo>
                    <a:lnTo>
                      <a:pt x="29242" y="145923"/>
                    </a:lnTo>
                    <a:lnTo>
                      <a:pt x="19717" y="127825"/>
                    </a:lnTo>
                    <a:lnTo>
                      <a:pt x="45910" y="91535"/>
                    </a:lnTo>
                    <a:lnTo>
                      <a:pt x="0" y="57055"/>
                    </a:lnTo>
                    <a:lnTo>
                      <a:pt x="14573" y="24003"/>
                    </a:lnTo>
                    <a:lnTo>
                      <a:pt x="16859" y="18669"/>
                    </a:lnTo>
                    <a:lnTo>
                      <a:pt x="19907" y="11906"/>
                    </a:lnTo>
                    <a:lnTo>
                      <a:pt x="21717" y="8001"/>
                    </a:lnTo>
                    <a:lnTo>
                      <a:pt x="55721" y="0"/>
                    </a:lnTo>
                    <a:cubicBezTo>
                      <a:pt x="55721" y="762"/>
                      <a:pt x="55721" y="2286"/>
                      <a:pt x="56388" y="4572"/>
                    </a:cubicBezTo>
                    <a:lnTo>
                      <a:pt x="56388" y="4572"/>
                    </a:lnTo>
                    <a:cubicBezTo>
                      <a:pt x="56388" y="4572"/>
                      <a:pt x="56388" y="5143"/>
                      <a:pt x="56388" y="5620"/>
                    </a:cubicBezTo>
                    <a:lnTo>
                      <a:pt x="56388" y="5620"/>
                    </a:lnTo>
                    <a:cubicBezTo>
                      <a:pt x="56388" y="5620"/>
                      <a:pt x="56388" y="6096"/>
                      <a:pt x="56388" y="6382"/>
                    </a:cubicBezTo>
                    <a:cubicBezTo>
                      <a:pt x="56388" y="6667"/>
                      <a:pt x="56388" y="8382"/>
                      <a:pt x="56388" y="9525"/>
                    </a:cubicBezTo>
                    <a:cubicBezTo>
                      <a:pt x="56640" y="10658"/>
                      <a:pt x="56831" y="11801"/>
                      <a:pt x="56959" y="12954"/>
                    </a:cubicBezTo>
                    <a:cubicBezTo>
                      <a:pt x="56959" y="14668"/>
                      <a:pt x="56959" y="16478"/>
                      <a:pt x="57721" y="18478"/>
                    </a:cubicBezTo>
                    <a:cubicBezTo>
                      <a:pt x="58483" y="20479"/>
                      <a:pt x="58388" y="22669"/>
                      <a:pt x="58674" y="24955"/>
                    </a:cubicBezTo>
                    <a:cubicBezTo>
                      <a:pt x="58720" y="25241"/>
                      <a:pt x="58720" y="25527"/>
                      <a:pt x="58674" y="25813"/>
                    </a:cubicBezTo>
                    <a:cubicBezTo>
                      <a:pt x="59341" y="30480"/>
                      <a:pt x="60103" y="35338"/>
                      <a:pt x="60674" y="41434"/>
                    </a:cubicBezTo>
                    <a:cubicBezTo>
                      <a:pt x="60674" y="43339"/>
                      <a:pt x="61246" y="45244"/>
                      <a:pt x="61436" y="47339"/>
                    </a:cubicBezTo>
                    <a:cubicBezTo>
                      <a:pt x="61488" y="47911"/>
                      <a:pt x="61488" y="48482"/>
                      <a:pt x="61436" y="49054"/>
                    </a:cubicBezTo>
                    <a:lnTo>
                      <a:pt x="62008" y="54197"/>
                    </a:lnTo>
                    <a:cubicBezTo>
                      <a:pt x="62008" y="57055"/>
                      <a:pt x="62770" y="60007"/>
                      <a:pt x="62960" y="63151"/>
                    </a:cubicBezTo>
                    <a:cubicBezTo>
                      <a:pt x="63532" y="68008"/>
                      <a:pt x="64103" y="73247"/>
                      <a:pt x="64579" y="78772"/>
                    </a:cubicBezTo>
                    <a:cubicBezTo>
                      <a:pt x="64579" y="81343"/>
                      <a:pt x="65151" y="84201"/>
                      <a:pt x="65437" y="87058"/>
                    </a:cubicBezTo>
                    <a:cubicBezTo>
                      <a:pt x="65437" y="91535"/>
                      <a:pt x="66199" y="96583"/>
                      <a:pt x="66580" y="100965"/>
                    </a:cubicBezTo>
                    <a:cubicBezTo>
                      <a:pt x="67246" y="108394"/>
                      <a:pt x="67818" y="116205"/>
                      <a:pt x="68294" y="124206"/>
                    </a:cubicBezTo>
                    <a:cubicBezTo>
                      <a:pt x="68771" y="132207"/>
                      <a:pt x="69342" y="140017"/>
                      <a:pt x="69723" y="148399"/>
                    </a:cubicBezTo>
                    <a:cubicBezTo>
                      <a:pt x="69723" y="150781"/>
                      <a:pt x="69723" y="153162"/>
                      <a:pt x="69723" y="155543"/>
                    </a:cubicBezTo>
                    <a:cubicBezTo>
                      <a:pt x="69723" y="157924"/>
                      <a:pt x="69723" y="162877"/>
                      <a:pt x="70199" y="166592"/>
                    </a:cubicBezTo>
                    <a:cubicBezTo>
                      <a:pt x="70199" y="174022"/>
                      <a:pt x="70771" y="181737"/>
                      <a:pt x="71056" y="189643"/>
                    </a:cubicBezTo>
                    <a:cubicBezTo>
                      <a:pt x="71056" y="193548"/>
                      <a:pt x="71056" y="197644"/>
                      <a:pt x="71056" y="201644"/>
                    </a:cubicBezTo>
                    <a:cubicBezTo>
                      <a:pt x="71056" y="205645"/>
                      <a:pt x="71056" y="209740"/>
                      <a:pt x="71056" y="213931"/>
                    </a:cubicBezTo>
                    <a:cubicBezTo>
                      <a:pt x="71056" y="218122"/>
                      <a:pt x="73247" y="221742"/>
                      <a:pt x="73342" y="225457"/>
                    </a:cubicBez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6" name="任意多边形: 形状 1385"/>
              <p:cNvSpPr/>
              <p:nvPr>
                <p:custDataLst>
                  <p:tags r:id="rId162"/>
                </p:custDataLst>
              </p:nvPr>
            </p:nvSpPr>
            <p:spPr>
              <a:xfrm>
                <a:off x="7023563" y="4912641"/>
                <a:ext cx="120230" cy="345660"/>
              </a:xfrm>
              <a:custGeom>
                <a:avLst/>
                <a:gdLst>
                  <a:gd name="connsiteX0" fmla="*/ 0 w 76200"/>
                  <a:gd name="connsiteY0" fmla="*/ 0 h 219075"/>
                  <a:gd name="connsiteX1" fmla="*/ 57150 w 76200"/>
                  <a:gd name="connsiteY1" fmla="*/ 219075 h 219075"/>
                  <a:gd name="connsiteX2" fmla="*/ 76200 w 76200"/>
                  <a:gd name="connsiteY2" fmla="*/ 113252 h 219075"/>
                  <a:gd name="connsiteX3" fmla="*/ 38100 w 76200"/>
                  <a:gd name="connsiteY3" fmla="*/ 78772 h 219075"/>
                  <a:gd name="connsiteX4" fmla="*/ 62579 w 76200"/>
                  <a:gd name="connsiteY4" fmla="*/ 40672 h 219075"/>
                  <a:gd name="connsiteX5" fmla="*/ 30480 w 76200"/>
                  <a:gd name="connsiteY5" fmla="*/ 181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219075">
                    <a:moveTo>
                      <a:pt x="0" y="0"/>
                    </a:moveTo>
                    <a:cubicBezTo>
                      <a:pt x="23012" y="71933"/>
                      <a:pt x="42091" y="145066"/>
                      <a:pt x="57150" y="219075"/>
                    </a:cubicBezTo>
                    <a:lnTo>
                      <a:pt x="76200" y="113252"/>
                    </a:lnTo>
                    <a:lnTo>
                      <a:pt x="38100" y="78772"/>
                    </a:lnTo>
                    <a:lnTo>
                      <a:pt x="62579" y="40672"/>
                    </a:lnTo>
                    <a:lnTo>
                      <a:pt x="30480" y="181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7" name="任意多边形: 形状 1386"/>
              <p:cNvSpPr/>
              <p:nvPr>
                <p:custDataLst>
                  <p:tags r:id="rId163"/>
                </p:custDataLst>
              </p:nvPr>
            </p:nvSpPr>
            <p:spPr>
              <a:xfrm>
                <a:off x="6630413" y="5049702"/>
                <a:ext cx="79050" cy="234897"/>
              </a:xfrm>
              <a:custGeom>
                <a:avLst/>
                <a:gdLst>
                  <a:gd name="connsiteX0" fmla="*/ 50102 w 50101"/>
                  <a:gd name="connsiteY0" fmla="*/ 148876 h 148875"/>
                  <a:gd name="connsiteX1" fmla="*/ 10477 w 50101"/>
                  <a:gd name="connsiteY1" fmla="*/ 148876 h 148875"/>
                  <a:gd name="connsiteX2" fmla="*/ 3334 w 50101"/>
                  <a:gd name="connsiteY2" fmla="*/ 50102 h 148875"/>
                  <a:gd name="connsiteX3" fmla="*/ 0 w 50101"/>
                  <a:gd name="connsiteY3" fmla="*/ 0 h 148875"/>
                  <a:gd name="connsiteX4" fmla="*/ 1905 w 50101"/>
                  <a:gd name="connsiteY4" fmla="*/ 1524 h 148875"/>
                  <a:gd name="connsiteX5" fmla="*/ 19240 w 50101"/>
                  <a:gd name="connsiteY5" fmla="*/ 56483 h 148875"/>
                  <a:gd name="connsiteX6" fmla="*/ 31623 w 50101"/>
                  <a:gd name="connsiteY6" fmla="*/ 93250 h 148875"/>
                  <a:gd name="connsiteX7" fmla="*/ 50102 w 50101"/>
                  <a:gd name="connsiteY7" fmla="*/ 148876 h 1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1" h="148875">
                    <a:moveTo>
                      <a:pt x="50102" y="148876"/>
                    </a:moveTo>
                    <a:lnTo>
                      <a:pt x="10477" y="148876"/>
                    </a:lnTo>
                    <a:lnTo>
                      <a:pt x="3334" y="50102"/>
                    </a:lnTo>
                    <a:lnTo>
                      <a:pt x="0" y="0"/>
                    </a:lnTo>
                    <a:cubicBezTo>
                      <a:pt x="571" y="0"/>
                      <a:pt x="1619" y="667"/>
                      <a:pt x="1905" y="1524"/>
                    </a:cubicBezTo>
                    <a:cubicBezTo>
                      <a:pt x="6382" y="17145"/>
                      <a:pt x="12287" y="35814"/>
                      <a:pt x="19240" y="56483"/>
                    </a:cubicBezTo>
                    <a:cubicBezTo>
                      <a:pt x="23050" y="68104"/>
                      <a:pt x="27242" y="80486"/>
                      <a:pt x="31623" y="93250"/>
                    </a:cubicBezTo>
                    <a:cubicBezTo>
                      <a:pt x="37243" y="111062"/>
                      <a:pt x="43625" y="129826"/>
                      <a:pt x="50102" y="148876"/>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8" name="任意多边形: 形状 1387"/>
              <p:cNvSpPr/>
              <p:nvPr>
                <p:custDataLst>
                  <p:tags r:id="rId164"/>
                </p:custDataLst>
              </p:nvPr>
            </p:nvSpPr>
            <p:spPr>
              <a:xfrm>
                <a:off x="6516796" y="4962309"/>
                <a:ext cx="162909" cy="322292"/>
              </a:xfrm>
              <a:custGeom>
                <a:avLst/>
                <a:gdLst>
                  <a:gd name="connsiteX0" fmla="*/ 103251 w 103250"/>
                  <a:gd name="connsiteY0" fmla="*/ 148639 h 204265"/>
                  <a:gd name="connsiteX1" fmla="*/ 103251 w 103250"/>
                  <a:gd name="connsiteY1" fmla="*/ 204265 h 204265"/>
                  <a:gd name="connsiteX2" fmla="*/ 0 w 103250"/>
                  <a:gd name="connsiteY2" fmla="*/ 204265 h 204265"/>
                  <a:gd name="connsiteX3" fmla="*/ 6572 w 103250"/>
                  <a:gd name="connsiteY3" fmla="*/ 148544 h 204265"/>
                  <a:gd name="connsiteX4" fmla="*/ 31337 w 103250"/>
                  <a:gd name="connsiteY4" fmla="*/ 47579 h 204265"/>
                  <a:gd name="connsiteX5" fmla="*/ 86201 w 103250"/>
                  <a:gd name="connsiteY5" fmla="*/ 1002 h 204265"/>
                  <a:gd name="connsiteX6" fmla="*/ 87725 w 103250"/>
                  <a:gd name="connsiteY6" fmla="*/ 1002 h 204265"/>
                  <a:gd name="connsiteX7" fmla="*/ 90964 w 103250"/>
                  <a:gd name="connsiteY7" fmla="*/ 3954 h 204265"/>
                  <a:gd name="connsiteX8" fmla="*/ 102584 w 103250"/>
                  <a:gd name="connsiteY8" fmla="*/ 89679 h 204265"/>
                  <a:gd name="connsiteX9" fmla="*/ 103061 w 103250"/>
                  <a:gd name="connsiteY9" fmla="*/ 115111 h 204265"/>
                  <a:gd name="connsiteX10" fmla="*/ 103251 w 103250"/>
                  <a:gd name="connsiteY10" fmla="*/ 148639 h 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250" h="204265">
                    <a:moveTo>
                      <a:pt x="103251" y="148639"/>
                    </a:moveTo>
                    <a:cubicBezTo>
                      <a:pt x="103251" y="167022"/>
                      <a:pt x="103251" y="185882"/>
                      <a:pt x="103251" y="204265"/>
                    </a:cubicBezTo>
                    <a:lnTo>
                      <a:pt x="0" y="204265"/>
                    </a:lnTo>
                    <a:cubicBezTo>
                      <a:pt x="2286" y="183024"/>
                      <a:pt x="4667" y="163784"/>
                      <a:pt x="6572" y="148544"/>
                    </a:cubicBezTo>
                    <a:cubicBezTo>
                      <a:pt x="9870" y="113863"/>
                      <a:pt x="18213" y="79849"/>
                      <a:pt x="31337" y="47579"/>
                    </a:cubicBezTo>
                    <a:cubicBezTo>
                      <a:pt x="48768" y="8526"/>
                      <a:pt x="70199" y="-3856"/>
                      <a:pt x="86201" y="1002"/>
                    </a:cubicBezTo>
                    <a:lnTo>
                      <a:pt x="87725" y="1002"/>
                    </a:lnTo>
                    <a:cubicBezTo>
                      <a:pt x="89106" y="1592"/>
                      <a:pt x="90247" y="2630"/>
                      <a:pt x="90964" y="3954"/>
                    </a:cubicBezTo>
                    <a:cubicBezTo>
                      <a:pt x="98012" y="13956"/>
                      <a:pt x="101251" y="47388"/>
                      <a:pt x="102584" y="89679"/>
                    </a:cubicBezTo>
                    <a:cubicBezTo>
                      <a:pt x="102584" y="97871"/>
                      <a:pt x="102584" y="106348"/>
                      <a:pt x="103061" y="115111"/>
                    </a:cubicBezTo>
                    <a:cubicBezTo>
                      <a:pt x="103251" y="126255"/>
                      <a:pt x="103251" y="137019"/>
                      <a:pt x="103251" y="14863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89" name="任意多边形: 形状 1388"/>
              <p:cNvSpPr/>
              <p:nvPr>
                <p:custDataLst>
                  <p:tags r:id="rId165"/>
                </p:custDataLst>
              </p:nvPr>
            </p:nvSpPr>
            <p:spPr>
              <a:xfrm>
                <a:off x="6516796" y="4962309"/>
                <a:ext cx="162909" cy="322292"/>
              </a:xfrm>
              <a:custGeom>
                <a:avLst/>
                <a:gdLst>
                  <a:gd name="connsiteX0" fmla="*/ 103251 w 103250"/>
                  <a:gd name="connsiteY0" fmla="*/ 148639 h 204265"/>
                  <a:gd name="connsiteX1" fmla="*/ 103251 w 103250"/>
                  <a:gd name="connsiteY1" fmla="*/ 204265 h 204265"/>
                  <a:gd name="connsiteX2" fmla="*/ 0 w 103250"/>
                  <a:gd name="connsiteY2" fmla="*/ 204265 h 204265"/>
                  <a:gd name="connsiteX3" fmla="*/ 6572 w 103250"/>
                  <a:gd name="connsiteY3" fmla="*/ 148544 h 204265"/>
                  <a:gd name="connsiteX4" fmla="*/ 31337 w 103250"/>
                  <a:gd name="connsiteY4" fmla="*/ 47579 h 204265"/>
                  <a:gd name="connsiteX5" fmla="*/ 86201 w 103250"/>
                  <a:gd name="connsiteY5" fmla="*/ 1002 h 204265"/>
                  <a:gd name="connsiteX6" fmla="*/ 87725 w 103250"/>
                  <a:gd name="connsiteY6" fmla="*/ 1002 h 204265"/>
                  <a:gd name="connsiteX7" fmla="*/ 90964 w 103250"/>
                  <a:gd name="connsiteY7" fmla="*/ 3954 h 204265"/>
                  <a:gd name="connsiteX8" fmla="*/ 102584 w 103250"/>
                  <a:gd name="connsiteY8" fmla="*/ 89679 h 204265"/>
                  <a:gd name="connsiteX9" fmla="*/ 103061 w 103250"/>
                  <a:gd name="connsiteY9" fmla="*/ 115111 h 204265"/>
                  <a:gd name="connsiteX10" fmla="*/ 103251 w 103250"/>
                  <a:gd name="connsiteY10" fmla="*/ 148639 h 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250" h="204265">
                    <a:moveTo>
                      <a:pt x="103251" y="148639"/>
                    </a:moveTo>
                    <a:cubicBezTo>
                      <a:pt x="103251" y="167022"/>
                      <a:pt x="103251" y="185882"/>
                      <a:pt x="103251" y="204265"/>
                    </a:cubicBezTo>
                    <a:lnTo>
                      <a:pt x="0" y="204265"/>
                    </a:lnTo>
                    <a:cubicBezTo>
                      <a:pt x="2286" y="183024"/>
                      <a:pt x="4667" y="163784"/>
                      <a:pt x="6572" y="148544"/>
                    </a:cubicBezTo>
                    <a:cubicBezTo>
                      <a:pt x="9870" y="113863"/>
                      <a:pt x="18213" y="79849"/>
                      <a:pt x="31337" y="47579"/>
                    </a:cubicBezTo>
                    <a:cubicBezTo>
                      <a:pt x="48768" y="8526"/>
                      <a:pt x="70199" y="-3856"/>
                      <a:pt x="86201" y="1002"/>
                    </a:cubicBezTo>
                    <a:lnTo>
                      <a:pt x="87725" y="1002"/>
                    </a:lnTo>
                    <a:cubicBezTo>
                      <a:pt x="89106" y="1592"/>
                      <a:pt x="90247" y="2630"/>
                      <a:pt x="90964" y="3954"/>
                    </a:cubicBezTo>
                    <a:cubicBezTo>
                      <a:pt x="98012" y="13956"/>
                      <a:pt x="101251" y="47388"/>
                      <a:pt x="102584" y="89679"/>
                    </a:cubicBezTo>
                    <a:cubicBezTo>
                      <a:pt x="102584" y="97871"/>
                      <a:pt x="102584" y="106348"/>
                      <a:pt x="103061" y="115111"/>
                    </a:cubicBezTo>
                    <a:cubicBezTo>
                      <a:pt x="103251" y="126255"/>
                      <a:pt x="103251" y="137019"/>
                      <a:pt x="103251" y="148639"/>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0" name="任意多边形: 形状 1389"/>
              <p:cNvSpPr/>
              <p:nvPr>
                <p:custDataLst>
                  <p:tags r:id="rId166"/>
                </p:custDataLst>
              </p:nvPr>
            </p:nvSpPr>
            <p:spPr>
              <a:xfrm>
                <a:off x="7549847" y="3829188"/>
                <a:ext cx="536512" cy="553540"/>
              </a:xfrm>
              <a:custGeom>
                <a:avLst/>
                <a:gdLst>
                  <a:gd name="connsiteX0" fmla="*/ 2966 w 340035"/>
                  <a:gd name="connsiteY0" fmla="*/ 138706 h 350827"/>
                  <a:gd name="connsiteX1" fmla="*/ 138593 w 340035"/>
                  <a:gd name="connsiteY1" fmla="*/ 337254 h 350827"/>
                  <a:gd name="connsiteX2" fmla="*/ 241091 w 340035"/>
                  <a:gd name="connsiteY2" fmla="*/ 324634 h 350827"/>
                  <a:gd name="connsiteX3" fmla="*/ 273476 w 340035"/>
                  <a:gd name="connsiteY3" fmla="*/ 350828 h 350827"/>
                  <a:gd name="connsiteX4" fmla="*/ 266237 w 340035"/>
                  <a:gd name="connsiteY4" fmla="*/ 310346 h 350827"/>
                  <a:gd name="connsiteX5" fmla="*/ 310119 w 340035"/>
                  <a:gd name="connsiteY5" fmla="*/ 73803 h 350827"/>
                  <a:gd name="connsiteX6" fmla="*/ 73575 w 340035"/>
                  <a:gd name="connsiteY6" fmla="*/ 29921 h 350827"/>
                  <a:gd name="connsiteX7" fmla="*/ 2681 w 340035"/>
                  <a:gd name="connsiteY7" fmla="*/ 138896 h 35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35" h="350827">
                    <a:moveTo>
                      <a:pt x="2966" y="138706"/>
                    </a:moveTo>
                    <a:cubicBezTo>
                      <a:pt x="-14407" y="230984"/>
                      <a:pt x="46314" y="319881"/>
                      <a:pt x="138593" y="337254"/>
                    </a:cubicBezTo>
                    <a:cubicBezTo>
                      <a:pt x="173245" y="343770"/>
                      <a:pt x="209059" y="339369"/>
                      <a:pt x="241091" y="324634"/>
                    </a:cubicBezTo>
                    <a:lnTo>
                      <a:pt x="273476" y="350828"/>
                    </a:lnTo>
                    <a:lnTo>
                      <a:pt x="266237" y="310346"/>
                    </a:lnTo>
                    <a:cubicBezTo>
                      <a:pt x="343675" y="257140"/>
                      <a:pt x="363316" y="151241"/>
                      <a:pt x="310119" y="73803"/>
                    </a:cubicBezTo>
                    <a:cubicBezTo>
                      <a:pt x="256912" y="-3636"/>
                      <a:pt x="151013" y="-23286"/>
                      <a:pt x="73575" y="29921"/>
                    </a:cubicBezTo>
                    <a:cubicBezTo>
                      <a:pt x="36447" y="55429"/>
                      <a:pt x="10948" y="94615"/>
                      <a:pt x="2681" y="13889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1" name="任意多边形: 形状 1390"/>
              <p:cNvSpPr/>
              <p:nvPr>
                <p:custDataLst>
                  <p:tags r:id="rId167"/>
                </p:custDataLst>
              </p:nvPr>
            </p:nvSpPr>
            <p:spPr>
              <a:xfrm>
                <a:off x="7887690" y="4053149"/>
                <a:ext cx="41050" cy="20138"/>
              </a:xfrm>
              <a:custGeom>
                <a:avLst/>
                <a:gdLst>
                  <a:gd name="connsiteX0" fmla="*/ 26018 w 26017"/>
                  <a:gd name="connsiteY0" fmla="*/ 3238 h 12763"/>
                  <a:gd name="connsiteX1" fmla="*/ 2586 w 26017"/>
                  <a:gd name="connsiteY1" fmla="*/ 12763 h 12763"/>
                  <a:gd name="connsiteX2" fmla="*/ 300 w 26017"/>
                  <a:gd name="connsiteY2" fmla="*/ 10192 h 12763"/>
                  <a:gd name="connsiteX3" fmla="*/ 300 w 26017"/>
                  <a:gd name="connsiteY3" fmla="*/ 6763 h 12763"/>
                  <a:gd name="connsiteX4" fmla="*/ 24875 w 26017"/>
                  <a:gd name="connsiteY4" fmla="*/ 0 h 1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7" h="12763">
                    <a:moveTo>
                      <a:pt x="26018" y="3238"/>
                    </a:moveTo>
                    <a:lnTo>
                      <a:pt x="2586" y="12763"/>
                    </a:lnTo>
                    <a:cubicBezTo>
                      <a:pt x="1596" y="12144"/>
                      <a:pt x="795" y="11249"/>
                      <a:pt x="300" y="10192"/>
                    </a:cubicBezTo>
                    <a:cubicBezTo>
                      <a:pt x="-100" y="9087"/>
                      <a:pt x="-100" y="7868"/>
                      <a:pt x="300" y="6763"/>
                    </a:cubicBezTo>
                    <a:lnTo>
                      <a:pt x="24875"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2" name="任意多边形: 形状 1391"/>
              <p:cNvSpPr/>
              <p:nvPr>
                <p:custDataLst>
                  <p:tags r:id="rId168"/>
                </p:custDataLst>
              </p:nvPr>
            </p:nvSpPr>
            <p:spPr>
              <a:xfrm>
                <a:off x="7887690" y="4053149"/>
                <a:ext cx="41050" cy="20138"/>
              </a:xfrm>
              <a:custGeom>
                <a:avLst/>
                <a:gdLst>
                  <a:gd name="connsiteX0" fmla="*/ 26018 w 26017"/>
                  <a:gd name="connsiteY0" fmla="*/ 3238 h 12763"/>
                  <a:gd name="connsiteX1" fmla="*/ 2586 w 26017"/>
                  <a:gd name="connsiteY1" fmla="*/ 12763 h 12763"/>
                  <a:gd name="connsiteX2" fmla="*/ 300 w 26017"/>
                  <a:gd name="connsiteY2" fmla="*/ 10192 h 12763"/>
                  <a:gd name="connsiteX3" fmla="*/ 300 w 26017"/>
                  <a:gd name="connsiteY3" fmla="*/ 6763 h 12763"/>
                  <a:gd name="connsiteX4" fmla="*/ 24875 w 26017"/>
                  <a:gd name="connsiteY4" fmla="*/ 0 h 1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7" h="12763">
                    <a:moveTo>
                      <a:pt x="26018" y="3238"/>
                    </a:moveTo>
                    <a:lnTo>
                      <a:pt x="2586" y="12763"/>
                    </a:lnTo>
                    <a:cubicBezTo>
                      <a:pt x="1596" y="12144"/>
                      <a:pt x="795" y="11249"/>
                      <a:pt x="300" y="10192"/>
                    </a:cubicBezTo>
                    <a:cubicBezTo>
                      <a:pt x="-100" y="9087"/>
                      <a:pt x="-100" y="7868"/>
                      <a:pt x="300" y="6763"/>
                    </a:cubicBezTo>
                    <a:lnTo>
                      <a:pt x="24875" y="0"/>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3" name="任意多边形: 形状 1392"/>
              <p:cNvSpPr/>
              <p:nvPr>
                <p:custDataLst>
                  <p:tags r:id="rId169"/>
                </p:custDataLst>
              </p:nvPr>
            </p:nvSpPr>
            <p:spPr>
              <a:xfrm>
                <a:off x="7925026" y="4049746"/>
                <a:ext cx="7542" cy="11916"/>
              </a:xfrm>
              <a:custGeom>
                <a:avLst/>
                <a:gdLst>
                  <a:gd name="connsiteX0" fmla="*/ 1116 w 4780"/>
                  <a:gd name="connsiteY0" fmla="*/ 62 h 7552"/>
                  <a:gd name="connsiteX1" fmla="*/ 354 w 4780"/>
                  <a:gd name="connsiteY1" fmla="*/ 4443 h 7552"/>
                  <a:gd name="connsiteX2" fmla="*/ 3688 w 4780"/>
                  <a:gd name="connsiteY2" fmla="*/ 7491 h 7552"/>
                  <a:gd name="connsiteX3" fmla="*/ 4355 w 4780"/>
                  <a:gd name="connsiteY3" fmla="*/ 3110 h 7552"/>
                  <a:gd name="connsiteX4" fmla="*/ 1116 w 4780"/>
                  <a:gd name="connsiteY4" fmla="*/ 62 h 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 h="7552">
                    <a:moveTo>
                      <a:pt x="1116" y="62"/>
                    </a:moveTo>
                    <a:cubicBezTo>
                      <a:pt x="-27" y="62"/>
                      <a:pt x="-312" y="2443"/>
                      <a:pt x="354" y="4443"/>
                    </a:cubicBezTo>
                    <a:cubicBezTo>
                      <a:pt x="1021" y="6444"/>
                      <a:pt x="2545" y="7872"/>
                      <a:pt x="3688" y="7491"/>
                    </a:cubicBezTo>
                    <a:cubicBezTo>
                      <a:pt x="4831" y="7110"/>
                      <a:pt x="5117" y="5110"/>
                      <a:pt x="4355" y="3110"/>
                    </a:cubicBezTo>
                    <a:cubicBezTo>
                      <a:pt x="3593" y="1110"/>
                      <a:pt x="2259" y="-319"/>
                      <a:pt x="1116" y="6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4" name="任意多边形: 形状 1393"/>
              <p:cNvSpPr/>
              <p:nvPr>
                <p:custDataLst>
                  <p:tags r:id="rId170"/>
                </p:custDataLst>
              </p:nvPr>
            </p:nvSpPr>
            <p:spPr>
              <a:xfrm>
                <a:off x="7925026" y="4049746"/>
                <a:ext cx="7542" cy="11916"/>
              </a:xfrm>
              <a:custGeom>
                <a:avLst/>
                <a:gdLst>
                  <a:gd name="connsiteX0" fmla="*/ 1116 w 4780"/>
                  <a:gd name="connsiteY0" fmla="*/ 62 h 7552"/>
                  <a:gd name="connsiteX1" fmla="*/ 354 w 4780"/>
                  <a:gd name="connsiteY1" fmla="*/ 4443 h 7552"/>
                  <a:gd name="connsiteX2" fmla="*/ 3688 w 4780"/>
                  <a:gd name="connsiteY2" fmla="*/ 7491 h 7552"/>
                  <a:gd name="connsiteX3" fmla="*/ 4355 w 4780"/>
                  <a:gd name="connsiteY3" fmla="*/ 3110 h 7552"/>
                  <a:gd name="connsiteX4" fmla="*/ 1116 w 4780"/>
                  <a:gd name="connsiteY4" fmla="*/ 62 h 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 h="7552">
                    <a:moveTo>
                      <a:pt x="1116" y="62"/>
                    </a:moveTo>
                    <a:cubicBezTo>
                      <a:pt x="-27" y="62"/>
                      <a:pt x="-312" y="2443"/>
                      <a:pt x="354" y="4443"/>
                    </a:cubicBezTo>
                    <a:cubicBezTo>
                      <a:pt x="1021" y="6444"/>
                      <a:pt x="2545" y="7872"/>
                      <a:pt x="3688" y="7491"/>
                    </a:cubicBezTo>
                    <a:cubicBezTo>
                      <a:pt x="4831" y="7110"/>
                      <a:pt x="5117" y="5110"/>
                      <a:pt x="4355" y="3110"/>
                    </a:cubicBezTo>
                    <a:cubicBezTo>
                      <a:pt x="3593" y="1110"/>
                      <a:pt x="2259" y="-319"/>
                      <a:pt x="1116" y="62"/>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5" name="任意多边形: 形状 1394"/>
              <p:cNvSpPr/>
              <p:nvPr>
                <p:custDataLst>
                  <p:tags r:id="rId171"/>
                </p:custDataLst>
              </p:nvPr>
            </p:nvSpPr>
            <p:spPr>
              <a:xfrm>
                <a:off x="7852244" y="3993336"/>
                <a:ext cx="26299" cy="38148"/>
              </a:xfrm>
              <a:custGeom>
                <a:avLst/>
                <a:gdLst>
                  <a:gd name="connsiteX0" fmla="*/ 16669 w 16668"/>
                  <a:gd name="connsiteY0" fmla="*/ 1048 h 24178"/>
                  <a:gd name="connsiteX1" fmla="*/ 5525 w 16668"/>
                  <a:gd name="connsiteY1" fmla="*/ 23908 h 24178"/>
                  <a:gd name="connsiteX2" fmla="*/ 2096 w 16668"/>
                  <a:gd name="connsiteY2" fmla="*/ 23908 h 24178"/>
                  <a:gd name="connsiteX3" fmla="*/ 0 w 16668"/>
                  <a:gd name="connsiteY3" fmla="*/ 21241 h 24178"/>
                  <a:gd name="connsiteX4" fmla="*/ 14002 w 16668"/>
                  <a:gd name="connsiteY4" fmla="*/ 0 h 24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 h="24178">
                    <a:moveTo>
                      <a:pt x="16669" y="1048"/>
                    </a:moveTo>
                    <a:lnTo>
                      <a:pt x="5525" y="23908"/>
                    </a:lnTo>
                    <a:cubicBezTo>
                      <a:pt x="4410" y="24269"/>
                      <a:pt x="3210" y="24269"/>
                      <a:pt x="2096" y="23908"/>
                    </a:cubicBezTo>
                    <a:cubicBezTo>
                      <a:pt x="1076" y="23326"/>
                      <a:pt x="324" y="22374"/>
                      <a:pt x="0" y="21241"/>
                    </a:cubicBezTo>
                    <a:lnTo>
                      <a:pt x="14002"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6" name="任意多边形: 形状 1395"/>
              <p:cNvSpPr/>
              <p:nvPr>
                <p:custDataLst>
                  <p:tags r:id="rId172"/>
                </p:custDataLst>
              </p:nvPr>
            </p:nvSpPr>
            <p:spPr>
              <a:xfrm>
                <a:off x="7852244" y="3993336"/>
                <a:ext cx="26299" cy="38148"/>
              </a:xfrm>
              <a:custGeom>
                <a:avLst/>
                <a:gdLst>
                  <a:gd name="connsiteX0" fmla="*/ 16669 w 16668"/>
                  <a:gd name="connsiteY0" fmla="*/ 1048 h 24178"/>
                  <a:gd name="connsiteX1" fmla="*/ 5525 w 16668"/>
                  <a:gd name="connsiteY1" fmla="*/ 23908 h 24178"/>
                  <a:gd name="connsiteX2" fmla="*/ 2096 w 16668"/>
                  <a:gd name="connsiteY2" fmla="*/ 23908 h 24178"/>
                  <a:gd name="connsiteX3" fmla="*/ 0 w 16668"/>
                  <a:gd name="connsiteY3" fmla="*/ 21241 h 24178"/>
                  <a:gd name="connsiteX4" fmla="*/ 14002 w 16668"/>
                  <a:gd name="connsiteY4" fmla="*/ 0 h 24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 h="24178">
                    <a:moveTo>
                      <a:pt x="16669" y="1048"/>
                    </a:moveTo>
                    <a:lnTo>
                      <a:pt x="5525" y="23908"/>
                    </a:lnTo>
                    <a:cubicBezTo>
                      <a:pt x="4410" y="24269"/>
                      <a:pt x="3210" y="24269"/>
                      <a:pt x="2096" y="23908"/>
                    </a:cubicBezTo>
                    <a:cubicBezTo>
                      <a:pt x="1076" y="23326"/>
                      <a:pt x="324" y="22374"/>
                      <a:pt x="0" y="21241"/>
                    </a:cubicBezTo>
                    <a:lnTo>
                      <a:pt x="14002" y="0"/>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7" name="任意多边形: 形状 1396"/>
              <p:cNvSpPr/>
              <p:nvPr>
                <p:custDataLst>
                  <p:tags r:id="rId173"/>
                </p:custDataLst>
              </p:nvPr>
            </p:nvSpPr>
            <p:spPr>
              <a:xfrm>
                <a:off x="7871158" y="3988790"/>
                <a:ext cx="11445" cy="8547"/>
              </a:xfrm>
              <a:custGeom>
                <a:avLst/>
                <a:gdLst>
                  <a:gd name="connsiteX0" fmla="*/ 205 w 7254"/>
                  <a:gd name="connsiteY0" fmla="*/ 786 h 5417"/>
                  <a:gd name="connsiteX1" fmla="*/ 2586 w 7254"/>
                  <a:gd name="connsiteY1" fmla="*/ 4596 h 5417"/>
                  <a:gd name="connsiteX2" fmla="*/ 7063 w 7254"/>
                  <a:gd name="connsiteY2" fmla="*/ 4596 h 5417"/>
                  <a:gd name="connsiteX3" fmla="*/ 4682 w 7254"/>
                  <a:gd name="connsiteY3" fmla="*/ 786 h 5417"/>
                  <a:gd name="connsiteX4" fmla="*/ 205 w 7254"/>
                  <a:gd name="connsiteY4" fmla="*/ 786 h 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 h="5417">
                    <a:moveTo>
                      <a:pt x="205" y="786"/>
                    </a:moveTo>
                    <a:cubicBezTo>
                      <a:pt x="-367" y="1834"/>
                      <a:pt x="205" y="3453"/>
                      <a:pt x="2586" y="4596"/>
                    </a:cubicBezTo>
                    <a:cubicBezTo>
                      <a:pt x="4967" y="5739"/>
                      <a:pt x="6396" y="5643"/>
                      <a:pt x="7063" y="4596"/>
                    </a:cubicBezTo>
                    <a:cubicBezTo>
                      <a:pt x="7730" y="3548"/>
                      <a:pt x="6587" y="1834"/>
                      <a:pt x="4682" y="786"/>
                    </a:cubicBezTo>
                    <a:cubicBezTo>
                      <a:pt x="2777" y="-262"/>
                      <a:pt x="776" y="-262"/>
                      <a:pt x="205" y="78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8" name="任意多边形: 形状 1397"/>
              <p:cNvSpPr/>
              <p:nvPr>
                <p:custDataLst>
                  <p:tags r:id="rId174"/>
                </p:custDataLst>
              </p:nvPr>
            </p:nvSpPr>
            <p:spPr>
              <a:xfrm>
                <a:off x="7871158" y="3988790"/>
                <a:ext cx="11445" cy="8547"/>
              </a:xfrm>
              <a:custGeom>
                <a:avLst/>
                <a:gdLst>
                  <a:gd name="connsiteX0" fmla="*/ 205 w 7254"/>
                  <a:gd name="connsiteY0" fmla="*/ 786 h 5417"/>
                  <a:gd name="connsiteX1" fmla="*/ 2586 w 7254"/>
                  <a:gd name="connsiteY1" fmla="*/ 4596 h 5417"/>
                  <a:gd name="connsiteX2" fmla="*/ 7063 w 7254"/>
                  <a:gd name="connsiteY2" fmla="*/ 4596 h 5417"/>
                  <a:gd name="connsiteX3" fmla="*/ 4682 w 7254"/>
                  <a:gd name="connsiteY3" fmla="*/ 786 h 5417"/>
                  <a:gd name="connsiteX4" fmla="*/ 205 w 7254"/>
                  <a:gd name="connsiteY4" fmla="*/ 786 h 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 h="5417">
                    <a:moveTo>
                      <a:pt x="205" y="786"/>
                    </a:moveTo>
                    <a:cubicBezTo>
                      <a:pt x="-367" y="1834"/>
                      <a:pt x="205" y="3453"/>
                      <a:pt x="2586" y="4596"/>
                    </a:cubicBezTo>
                    <a:cubicBezTo>
                      <a:pt x="4967" y="5739"/>
                      <a:pt x="6396" y="5643"/>
                      <a:pt x="7063" y="4596"/>
                    </a:cubicBezTo>
                    <a:cubicBezTo>
                      <a:pt x="7730" y="3548"/>
                      <a:pt x="6587" y="1834"/>
                      <a:pt x="4682" y="786"/>
                    </a:cubicBezTo>
                    <a:cubicBezTo>
                      <a:pt x="2777" y="-262"/>
                      <a:pt x="776" y="-262"/>
                      <a:pt x="205" y="786"/>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399" name="任意多边形: 形状 1398"/>
              <p:cNvSpPr/>
              <p:nvPr>
                <p:custDataLst>
                  <p:tags r:id="rId175"/>
                </p:custDataLst>
              </p:nvPr>
            </p:nvSpPr>
            <p:spPr>
              <a:xfrm>
                <a:off x="7755610" y="3991233"/>
                <a:ext cx="24046" cy="39603"/>
              </a:xfrm>
              <a:custGeom>
                <a:avLst/>
                <a:gdLst>
                  <a:gd name="connsiteX0" fmla="*/ 2953 w 15240"/>
                  <a:gd name="connsiteY0" fmla="*/ 0 h 25100"/>
                  <a:gd name="connsiteX1" fmla="*/ 15240 w 15240"/>
                  <a:gd name="connsiteY1" fmla="*/ 22288 h 25100"/>
                  <a:gd name="connsiteX2" fmla="*/ 12859 w 15240"/>
                  <a:gd name="connsiteY2" fmla="*/ 24765 h 25100"/>
                  <a:gd name="connsiteX3" fmla="*/ 9525 w 15240"/>
                  <a:gd name="connsiteY3" fmla="*/ 24765 h 25100"/>
                  <a:gd name="connsiteX4" fmla="*/ 0 w 15240"/>
                  <a:gd name="connsiteY4" fmla="*/ 1048 h 2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25100">
                    <a:moveTo>
                      <a:pt x="2953" y="0"/>
                    </a:moveTo>
                    <a:lnTo>
                      <a:pt x="15240" y="22288"/>
                    </a:lnTo>
                    <a:cubicBezTo>
                      <a:pt x="14726" y="23346"/>
                      <a:pt x="13897" y="24212"/>
                      <a:pt x="12859" y="24765"/>
                    </a:cubicBezTo>
                    <a:cubicBezTo>
                      <a:pt x="11792" y="25213"/>
                      <a:pt x="10592" y="25213"/>
                      <a:pt x="9525" y="24765"/>
                    </a:cubicBezTo>
                    <a:lnTo>
                      <a:pt x="0" y="1048"/>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0" name="任意多边形: 形状 1399"/>
              <p:cNvSpPr/>
              <p:nvPr>
                <p:custDataLst>
                  <p:tags r:id="rId176"/>
                </p:custDataLst>
              </p:nvPr>
            </p:nvSpPr>
            <p:spPr>
              <a:xfrm>
                <a:off x="7755610" y="3991233"/>
                <a:ext cx="24046" cy="39603"/>
              </a:xfrm>
              <a:custGeom>
                <a:avLst/>
                <a:gdLst>
                  <a:gd name="connsiteX0" fmla="*/ 2953 w 15240"/>
                  <a:gd name="connsiteY0" fmla="*/ 0 h 25100"/>
                  <a:gd name="connsiteX1" fmla="*/ 15240 w 15240"/>
                  <a:gd name="connsiteY1" fmla="*/ 22288 h 25100"/>
                  <a:gd name="connsiteX2" fmla="*/ 12859 w 15240"/>
                  <a:gd name="connsiteY2" fmla="*/ 24765 h 25100"/>
                  <a:gd name="connsiteX3" fmla="*/ 9525 w 15240"/>
                  <a:gd name="connsiteY3" fmla="*/ 24765 h 25100"/>
                  <a:gd name="connsiteX4" fmla="*/ 0 w 15240"/>
                  <a:gd name="connsiteY4" fmla="*/ 1048 h 2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25100">
                    <a:moveTo>
                      <a:pt x="2953" y="0"/>
                    </a:moveTo>
                    <a:lnTo>
                      <a:pt x="15240" y="22288"/>
                    </a:lnTo>
                    <a:cubicBezTo>
                      <a:pt x="14726" y="23346"/>
                      <a:pt x="13897" y="24212"/>
                      <a:pt x="12859" y="24765"/>
                    </a:cubicBezTo>
                    <a:cubicBezTo>
                      <a:pt x="11792" y="25213"/>
                      <a:pt x="10592" y="25213"/>
                      <a:pt x="9525" y="24765"/>
                    </a:cubicBezTo>
                    <a:lnTo>
                      <a:pt x="0" y="1048"/>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1" name="任意多边形: 形状 1400"/>
              <p:cNvSpPr/>
              <p:nvPr>
                <p:custDataLst>
                  <p:tags r:id="rId177"/>
                </p:custDataLst>
              </p:nvPr>
            </p:nvSpPr>
            <p:spPr>
              <a:xfrm>
                <a:off x="7751921" y="3987831"/>
                <a:ext cx="11513" cy="8154"/>
              </a:xfrm>
              <a:custGeom>
                <a:avLst/>
                <a:gdLst>
                  <a:gd name="connsiteX0" fmla="*/ 147 w 7297"/>
                  <a:gd name="connsiteY0" fmla="*/ 4346 h 5168"/>
                  <a:gd name="connsiteX1" fmla="*/ 4529 w 7297"/>
                  <a:gd name="connsiteY1" fmla="*/ 4346 h 5168"/>
                  <a:gd name="connsiteX2" fmla="*/ 7196 w 7297"/>
                  <a:gd name="connsiteY2" fmla="*/ 822 h 5168"/>
                  <a:gd name="connsiteX3" fmla="*/ 2719 w 7297"/>
                  <a:gd name="connsiteY3" fmla="*/ 822 h 5168"/>
                  <a:gd name="connsiteX4" fmla="*/ 147 w 7297"/>
                  <a:gd name="connsiteY4" fmla="*/ 4346 h 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 h="5168">
                    <a:moveTo>
                      <a:pt x="147" y="4346"/>
                    </a:moveTo>
                    <a:cubicBezTo>
                      <a:pt x="623" y="5394"/>
                      <a:pt x="2624" y="5489"/>
                      <a:pt x="4529" y="4346"/>
                    </a:cubicBezTo>
                    <a:cubicBezTo>
                      <a:pt x="6434" y="3203"/>
                      <a:pt x="7672" y="1870"/>
                      <a:pt x="7196" y="822"/>
                    </a:cubicBezTo>
                    <a:cubicBezTo>
                      <a:pt x="6719" y="-226"/>
                      <a:pt x="4719" y="-321"/>
                      <a:pt x="2719" y="822"/>
                    </a:cubicBezTo>
                    <a:cubicBezTo>
                      <a:pt x="719" y="1965"/>
                      <a:pt x="-424" y="3298"/>
                      <a:pt x="147" y="434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2" name="任意多边形: 形状 1401"/>
              <p:cNvSpPr/>
              <p:nvPr>
                <p:custDataLst>
                  <p:tags r:id="rId178"/>
                </p:custDataLst>
              </p:nvPr>
            </p:nvSpPr>
            <p:spPr>
              <a:xfrm>
                <a:off x="7751921" y="3987831"/>
                <a:ext cx="11513" cy="8154"/>
              </a:xfrm>
              <a:custGeom>
                <a:avLst/>
                <a:gdLst>
                  <a:gd name="connsiteX0" fmla="*/ 147 w 7297"/>
                  <a:gd name="connsiteY0" fmla="*/ 4346 h 5168"/>
                  <a:gd name="connsiteX1" fmla="*/ 4529 w 7297"/>
                  <a:gd name="connsiteY1" fmla="*/ 4346 h 5168"/>
                  <a:gd name="connsiteX2" fmla="*/ 7196 w 7297"/>
                  <a:gd name="connsiteY2" fmla="*/ 822 h 5168"/>
                  <a:gd name="connsiteX3" fmla="*/ 2719 w 7297"/>
                  <a:gd name="connsiteY3" fmla="*/ 822 h 5168"/>
                  <a:gd name="connsiteX4" fmla="*/ 147 w 7297"/>
                  <a:gd name="connsiteY4" fmla="*/ 4346 h 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 h="5168">
                    <a:moveTo>
                      <a:pt x="147" y="4346"/>
                    </a:moveTo>
                    <a:cubicBezTo>
                      <a:pt x="623" y="5394"/>
                      <a:pt x="2624" y="5489"/>
                      <a:pt x="4529" y="4346"/>
                    </a:cubicBezTo>
                    <a:cubicBezTo>
                      <a:pt x="6434" y="3203"/>
                      <a:pt x="7672" y="1870"/>
                      <a:pt x="7196" y="822"/>
                    </a:cubicBezTo>
                    <a:cubicBezTo>
                      <a:pt x="6719" y="-226"/>
                      <a:pt x="4719" y="-321"/>
                      <a:pt x="2719" y="822"/>
                    </a:cubicBezTo>
                    <a:cubicBezTo>
                      <a:pt x="719" y="1965"/>
                      <a:pt x="-424" y="3298"/>
                      <a:pt x="147" y="4346"/>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3" name="任意多边形: 形状 1402"/>
              <p:cNvSpPr/>
              <p:nvPr>
                <p:custDataLst>
                  <p:tags r:id="rId179"/>
                </p:custDataLst>
              </p:nvPr>
            </p:nvSpPr>
            <p:spPr>
              <a:xfrm>
                <a:off x="7712478" y="4040827"/>
                <a:ext cx="39802" cy="24046"/>
              </a:xfrm>
              <a:custGeom>
                <a:avLst/>
                <a:gdLst>
                  <a:gd name="connsiteX0" fmla="*/ 1429 w 25226"/>
                  <a:gd name="connsiteY0" fmla="*/ 0 h 15240"/>
                  <a:gd name="connsiteX1" fmla="*/ 24955 w 25226"/>
                  <a:gd name="connsiteY1" fmla="*/ 9525 h 15240"/>
                  <a:gd name="connsiteX2" fmla="*/ 24955 w 25226"/>
                  <a:gd name="connsiteY2" fmla="*/ 12954 h 15240"/>
                  <a:gd name="connsiteX3" fmla="*/ 22384 w 25226"/>
                  <a:gd name="connsiteY3" fmla="*/ 15240 h 15240"/>
                  <a:gd name="connsiteX4" fmla="*/ 0 w 25226"/>
                  <a:gd name="connsiteY4" fmla="*/ 2762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6" h="15240">
                    <a:moveTo>
                      <a:pt x="1429" y="0"/>
                    </a:moveTo>
                    <a:lnTo>
                      <a:pt x="24955" y="9525"/>
                    </a:lnTo>
                    <a:cubicBezTo>
                      <a:pt x="25317" y="10639"/>
                      <a:pt x="25317" y="11840"/>
                      <a:pt x="24955" y="12954"/>
                    </a:cubicBezTo>
                    <a:cubicBezTo>
                      <a:pt x="24403" y="14002"/>
                      <a:pt x="23489" y="14821"/>
                      <a:pt x="22384" y="15240"/>
                    </a:cubicBezTo>
                    <a:lnTo>
                      <a:pt x="0" y="276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4" name="任意多边形: 形状 1403"/>
              <p:cNvSpPr/>
              <p:nvPr>
                <p:custDataLst>
                  <p:tags r:id="rId180"/>
                </p:custDataLst>
              </p:nvPr>
            </p:nvSpPr>
            <p:spPr>
              <a:xfrm>
                <a:off x="7712478" y="4040827"/>
                <a:ext cx="39802" cy="24046"/>
              </a:xfrm>
              <a:custGeom>
                <a:avLst/>
                <a:gdLst>
                  <a:gd name="connsiteX0" fmla="*/ 1429 w 25226"/>
                  <a:gd name="connsiteY0" fmla="*/ 0 h 15240"/>
                  <a:gd name="connsiteX1" fmla="*/ 24955 w 25226"/>
                  <a:gd name="connsiteY1" fmla="*/ 9525 h 15240"/>
                  <a:gd name="connsiteX2" fmla="*/ 24955 w 25226"/>
                  <a:gd name="connsiteY2" fmla="*/ 12954 h 15240"/>
                  <a:gd name="connsiteX3" fmla="*/ 22384 w 25226"/>
                  <a:gd name="connsiteY3" fmla="*/ 15240 h 15240"/>
                  <a:gd name="connsiteX4" fmla="*/ 0 w 25226"/>
                  <a:gd name="connsiteY4" fmla="*/ 2762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6" h="15240">
                    <a:moveTo>
                      <a:pt x="1429" y="0"/>
                    </a:moveTo>
                    <a:lnTo>
                      <a:pt x="24955" y="9525"/>
                    </a:lnTo>
                    <a:cubicBezTo>
                      <a:pt x="25317" y="10639"/>
                      <a:pt x="25317" y="11840"/>
                      <a:pt x="24955" y="12954"/>
                    </a:cubicBezTo>
                    <a:cubicBezTo>
                      <a:pt x="24403" y="14002"/>
                      <a:pt x="23489" y="14821"/>
                      <a:pt x="22384" y="15240"/>
                    </a:cubicBezTo>
                    <a:lnTo>
                      <a:pt x="0" y="2762"/>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5" name="任意多边形: 形状 1404"/>
              <p:cNvSpPr/>
              <p:nvPr>
                <p:custDataLst>
                  <p:tags r:id="rId181"/>
                </p:custDataLst>
              </p:nvPr>
            </p:nvSpPr>
            <p:spPr>
              <a:xfrm>
                <a:off x="7708889" y="4036899"/>
                <a:ext cx="7966" cy="11291"/>
              </a:xfrm>
              <a:custGeom>
                <a:avLst/>
                <a:gdLst>
                  <a:gd name="connsiteX0" fmla="*/ 750 w 5049"/>
                  <a:gd name="connsiteY0" fmla="*/ 7157 h 7156"/>
                  <a:gd name="connsiteX1" fmla="*/ 4370 w 5049"/>
                  <a:gd name="connsiteY1" fmla="*/ 4585 h 7156"/>
                  <a:gd name="connsiteX2" fmla="*/ 4370 w 5049"/>
                  <a:gd name="connsiteY2" fmla="*/ 108 h 7156"/>
                  <a:gd name="connsiteX3" fmla="*/ 750 w 5049"/>
                  <a:gd name="connsiteY3" fmla="*/ 2680 h 7156"/>
                  <a:gd name="connsiteX4" fmla="*/ 750 w 5049"/>
                  <a:gd name="connsiteY4" fmla="*/ 7157 h 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 h="7156">
                    <a:moveTo>
                      <a:pt x="750" y="7157"/>
                    </a:moveTo>
                    <a:cubicBezTo>
                      <a:pt x="1798" y="7157"/>
                      <a:pt x="3417" y="6490"/>
                      <a:pt x="4370" y="4585"/>
                    </a:cubicBezTo>
                    <a:cubicBezTo>
                      <a:pt x="5323" y="2680"/>
                      <a:pt x="5227" y="584"/>
                      <a:pt x="4370" y="108"/>
                    </a:cubicBezTo>
                    <a:cubicBezTo>
                      <a:pt x="3513" y="-368"/>
                      <a:pt x="1703" y="775"/>
                      <a:pt x="750" y="2680"/>
                    </a:cubicBezTo>
                    <a:cubicBezTo>
                      <a:pt x="-202" y="4585"/>
                      <a:pt x="-297" y="6585"/>
                      <a:pt x="750" y="715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6" name="任意多边形: 形状 1405"/>
              <p:cNvSpPr/>
              <p:nvPr>
                <p:custDataLst>
                  <p:tags r:id="rId182"/>
                </p:custDataLst>
              </p:nvPr>
            </p:nvSpPr>
            <p:spPr>
              <a:xfrm>
                <a:off x="7708889" y="4036899"/>
                <a:ext cx="7966" cy="11291"/>
              </a:xfrm>
              <a:custGeom>
                <a:avLst/>
                <a:gdLst>
                  <a:gd name="connsiteX0" fmla="*/ 750 w 5049"/>
                  <a:gd name="connsiteY0" fmla="*/ 7157 h 7156"/>
                  <a:gd name="connsiteX1" fmla="*/ 4370 w 5049"/>
                  <a:gd name="connsiteY1" fmla="*/ 4585 h 7156"/>
                  <a:gd name="connsiteX2" fmla="*/ 4370 w 5049"/>
                  <a:gd name="connsiteY2" fmla="*/ 108 h 7156"/>
                  <a:gd name="connsiteX3" fmla="*/ 750 w 5049"/>
                  <a:gd name="connsiteY3" fmla="*/ 2680 h 7156"/>
                  <a:gd name="connsiteX4" fmla="*/ 750 w 5049"/>
                  <a:gd name="connsiteY4" fmla="*/ 7157 h 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 h="7156">
                    <a:moveTo>
                      <a:pt x="750" y="7157"/>
                    </a:moveTo>
                    <a:cubicBezTo>
                      <a:pt x="1798" y="7157"/>
                      <a:pt x="3417" y="6490"/>
                      <a:pt x="4370" y="4585"/>
                    </a:cubicBezTo>
                    <a:cubicBezTo>
                      <a:pt x="5323" y="2680"/>
                      <a:pt x="5227" y="584"/>
                      <a:pt x="4370" y="108"/>
                    </a:cubicBezTo>
                    <a:cubicBezTo>
                      <a:pt x="3513" y="-368"/>
                      <a:pt x="1703" y="775"/>
                      <a:pt x="750" y="2680"/>
                    </a:cubicBezTo>
                    <a:cubicBezTo>
                      <a:pt x="-202" y="4585"/>
                      <a:pt x="-297" y="6585"/>
                      <a:pt x="750" y="7157"/>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7" name="任意多边形: 形状 1406"/>
              <p:cNvSpPr/>
              <p:nvPr>
                <p:custDataLst>
                  <p:tags r:id="rId183"/>
                </p:custDataLst>
              </p:nvPr>
            </p:nvSpPr>
            <p:spPr>
              <a:xfrm>
                <a:off x="7714130" y="4104247"/>
                <a:ext cx="41385" cy="19537"/>
              </a:xfrm>
              <a:custGeom>
                <a:avLst/>
                <a:gdLst>
                  <a:gd name="connsiteX0" fmla="*/ 0 w 26229"/>
                  <a:gd name="connsiteY0" fmla="*/ 9525 h 12382"/>
                  <a:gd name="connsiteX1" fmla="*/ 23717 w 26229"/>
                  <a:gd name="connsiteY1" fmla="*/ 0 h 12382"/>
                  <a:gd name="connsiteX2" fmla="*/ 25908 w 26229"/>
                  <a:gd name="connsiteY2" fmla="*/ 2667 h 12382"/>
                  <a:gd name="connsiteX3" fmla="*/ 25908 w 26229"/>
                  <a:gd name="connsiteY3" fmla="*/ 6096 h 12382"/>
                  <a:gd name="connsiteX4" fmla="*/ 1238 w 26229"/>
                  <a:gd name="connsiteY4" fmla="*/ 12383 h 1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9" h="12382">
                    <a:moveTo>
                      <a:pt x="0" y="9525"/>
                    </a:moveTo>
                    <a:lnTo>
                      <a:pt x="23717" y="0"/>
                    </a:lnTo>
                    <a:cubicBezTo>
                      <a:pt x="24689" y="657"/>
                      <a:pt x="25451" y="1581"/>
                      <a:pt x="25908" y="2667"/>
                    </a:cubicBezTo>
                    <a:cubicBezTo>
                      <a:pt x="26337" y="3772"/>
                      <a:pt x="26337" y="4991"/>
                      <a:pt x="25908" y="6096"/>
                    </a:cubicBezTo>
                    <a:lnTo>
                      <a:pt x="1238" y="12383"/>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8" name="任意多边形: 形状 1407"/>
              <p:cNvSpPr/>
              <p:nvPr>
                <p:custDataLst>
                  <p:tags r:id="rId184"/>
                </p:custDataLst>
              </p:nvPr>
            </p:nvSpPr>
            <p:spPr>
              <a:xfrm>
                <a:off x="7714130" y="4104247"/>
                <a:ext cx="41385" cy="19537"/>
              </a:xfrm>
              <a:custGeom>
                <a:avLst/>
                <a:gdLst>
                  <a:gd name="connsiteX0" fmla="*/ 0 w 26229"/>
                  <a:gd name="connsiteY0" fmla="*/ 9525 h 12382"/>
                  <a:gd name="connsiteX1" fmla="*/ 23717 w 26229"/>
                  <a:gd name="connsiteY1" fmla="*/ 0 h 12382"/>
                  <a:gd name="connsiteX2" fmla="*/ 25908 w 26229"/>
                  <a:gd name="connsiteY2" fmla="*/ 2667 h 12382"/>
                  <a:gd name="connsiteX3" fmla="*/ 25908 w 26229"/>
                  <a:gd name="connsiteY3" fmla="*/ 6096 h 12382"/>
                  <a:gd name="connsiteX4" fmla="*/ 1238 w 26229"/>
                  <a:gd name="connsiteY4" fmla="*/ 12383 h 1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9" h="12382">
                    <a:moveTo>
                      <a:pt x="0" y="9525"/>
                    </a:moveTo>
                    <a:lnTo>
                      <a:pt x="23717" y="0"/>
                    </a:lnTo>
                    <a:cubicBezTo>
                      <a:pt x="24689" y="657"/>
                      <a:pt x="25451" y="1581"/>
                      <a:pt x="25908" y="2667"/>
                    </a:cubicBezTo>
                    <a:cubicBezTo>
                      <a:pt x="26337" y="3772"/>
                      <a:pt x="26337" y="4991"/>
                      <a:pt x="25908" y="6096"/>
                    </a:cubicBezTo>
                    <a:lnTo>
                      <a:pt x="1238" y="12383"/>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9" name="任意多边形: 形状 1408"/>
              <p:cNvSpPr/>
              <p:nvPr>
                <p:custDataLst>
                  <p:tags r:id="rId185"/>
                </p:custDataLst>
              </p:nvPr>
            </p:nvSpPr>
            <p:spPr>
              <a:xfrm>
                <a:off x="7710416" y="4115868"/>
                <a:ext cx="7387" cy="11922"/>
              </a:xfrm>
              <a:custGeom>
                <a:avLst/>
                <a:gdLst>
                  <a:gd name="connsiteX0" fmla="*/ 3497 w 4682"/>
                  <a:gd name="connsiteY0" fmla="*/ 7494 h 7556"/>
                  <a:gd name="connsiteX1" fmla="*/ 4355 w 4682"/>
                  <a:gd name="connsiteY1" fmla="*/ 3113 h 7556"/>
                  <a:gd name="connsiteX2" fmla="*/ 1116 w 4682"/>
                  <a:gd name="connsiteY2" fmla="*/ 65 h 7556"/>
                  <a:gd name="connsiteX3" fmla="*/ 354 w 4682"/>
                  <a:gd name="connsiteY3" fmla="*/ 4447 h 7556"/>
                  <a:gd name="connsiteX4" fmla="*/ 3497 w 4682"/>
                  <a:gd name="connsiteY4" fmla="*/ 7494 h 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 h="7556">
                    <a:moveTo>
                      <a:pt x="3497" y="7494"/>
                    </a:moveTo>
                    <a:cubicBezTo>
                      <a:pt x="4641" y="7494"/>
                      <a:pt x="5021" y="5208"/>
                      <a:pt x="4355" y="3113"/>
                    </a:cubicBezTo>
                    <a:cubicBezTo>
                      <a:pt x="3688" y="1017"/>
                      <a:pt x="2259" y="-316"/>
                      <a:pt x="1116" y="65"/>
                    </a:cubicBezTo>
                    <a:cubicBezTo>
                      <a:pt x="-27" y="446"/>
                      <a:pt x="-312" y="2446"/>
                      <a:pt x="354" y="4447"/>
                    </a:cubicBezTo>
                    <a:cubicBezTo>
                      <a:pt x="1021" y="6447"/>
                      <a:pt x="2450" y="7875"/>
                      <a:pt x="3497" y="749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0" name="任意多边形: 形状 1409"/>
              <p:cNvSpPr/>
              <p:nvPr>
                <p:custDataLst>
                  <p:tags r:id="rId186"/>
                </p:custDataLst>
              </p:nvPr>
            </p:nvSpPr>
            <p:spPr>
              <a:xfrm>
                <a:off x="7710416" y="4115868"/>
                <a:ext cx="7387" cy="11922"/>
              </a:xfrm>
              <a:custGeom>
                <a:avLst/>
                <a:gdLst>
                  <a:gd name="connsiteX0" fmla="*/ 3497 w 4682"/>
                  <a:gd name="connsiteY0" fmla="*/ 7494 h 7556"/>
                  <a:gd name="connsiteX1" fmla="*/ 4355 w 4682"/>
                  <a:gd name="connsiteY1" fmla="*/ 3113 h 7556"/>
                  <a:gd name="connsiteX2" fmla="*/ 1116 w 4682"/>
                  <a:gd name="connsiteY2" fmla="*/ 65 h 7556"/>
                  <a:gd name="connsiteX3" fmla="*/ 354 w 4682"/>
                  <a:gd name="connsiteY3" fmla="*/ 4447 h 7556"/>
                  <a:gd name="connsiteX4" fmla="*/ 3497 w 4682"/>
                  <a:gd name="connsiteY4" fmla="*/ 7494 h 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 h="7556">
                    <a:moveTo>
                      <a:pt x="3497" y="7494"/>
                    </a:moveTo>
                    <a:cubicBezTo>
                      <a:pt x="4641" y="7494"/>
                      <a:pt x="5021" y="5208"/>
                      <a:pt x="4355" y="3113"/>
                    </a:cubicBezTo>
                    <a:cubicBezTo>
                      <a:pt x="3688" y="1017"/>
                      <a:pt x="2259" y="-316"/>
                      <a:pt x="1116" y="65"/>
                    </a:cubicBezTo>
                    <a:cubicBezTo>
                      <a:pt x="-27" y="446"/>
                      <a:pt x="-312" y="2446"/>
                      <a:pt x="354" y="4447"/>
                    </a:cubicBezTo>
                    <a:cubicBezTo>
                      <a:pt x="1021" y="6447"/>
                      <a:pt x="2450" y="7875"/>
                      <a:pt x="3497" y="7494"/>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1" name="任意多边形: 形状 1410"/>
              <p:cNvSpPr/>
              <p:nvPr>
                <p:custDataLst>
                  <p:tags r:id="rId187"/>
                </p:custDataLst>
              </p:nvPr>
            </p:nvSpPr>
            <p:spPr>
              <a:xfrm>
                <a:off x="7813170" y="4178180"/>
                <a:ext cx="10068" cy="42088"/>
              </a:xfrm>
              <a:custGeom>
                <a:avLst/>
                <a:gdLst>
                  <a:gd name="connsiteX0" fmla="*/ 2858 w 6381"/>
                  <a:gd name="connsiteY0" fmla="*/ 26675 h 26675"/>
                  <a:gd name="connsiteX1" fmla="*/ 0 w 6381"/>
                  <a:gd name="connsiteY1" fmla="*/ 1434 h 26675"/>
                  <a:gd name="connsiteX2" fmla="*/ 3143 w 6381"/>
                  <a:gd name="connsiteY2" fmla="*/ 5 h 26675"/>
                  <a:gd name="connsiteX3" fmla="*/ 6382 w 6381"/>
                  <a:gd name="connsiteY3" fmla="*/ 1148 h 26675"/>
                  <a:gd name="connsiteX4" fmla="*/ 5906 w 6381"/>
                  <a:gd name="connsiteY4" fmla="*/ 26580 h 2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 h="26675">
                    <a:moveTo>
                      <a:pt x="2858" y="26675"/>
                    </a:moveTo>
                    <a:lnTo>
                      <a:pt x="0" y="1434"/>
                    </a:lnTo>
                    <a:cubicBezTo>
                      <a:pt x="876" y="643"/>
                      <a:pt x="1972" y="148"/>
                      <a:pt x="3143" y="5"/>
                    </a:cubicBezTo>
                    <a:cubicBezTo>
                      <a:pt x="4334" y="-52"/>
                      <a:pt x="5496" y="358"/>
                      <a:pt x="6382" y="1148"/>
                    </a:cubicBezTo>
                    <a:lnTo>
                      <a:pt x="5906" y="2658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2" name="任意多边形: 形状 1411"/>
              <p:cNvSpPr/>
              <p:nvPr>
                <p:custDataLst>
                  <p:tags r:id="rId188"/>
                </p:custDataLst>
              </p:nvPr>
            </p:nvSpPr>
            <p:spPr>
              <a:xfrm>
                <a:off x="7813170" y="4178180"/>
                <a:ext cx="10068" cy="42088"/>
              </a:xfrm>
              <a:custGeom>
                <a:avLst/>
                <a:gdLst>
                  <a:gd name="connsiteX0" fmla="*/ 2858 w 6381"/>
                  <a:gd name="connsiteY0" fmla="*/ 26675 h 26675"/>
                  <a:gd name="connsiteX1" fmla="*/ 0 w 6381"/>
                  <a:gd name="connsiteY1" fmla="*/ 1434 h 26675"/>
                  <a:gd name="connsiteX2" fmla="*/ 3143 w 6381"/>
                  <a:gd name="connsiteY2" fmla="*/ 5 h 26675"/>
                  <a:gd name="connsiteX3" fmla="*/ 6382 w 6381"/>
                  <a:gd name="connsiteY3" fmla="*/ 1148 h 26675"/>
                  <a:gd name="connsiteX4" fmla="*/ 5906 w 6381"/>
                  <a:gd name="connsiteY4" fmla="*/ 26580 h 2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 h="26675">
                    <a:moveTo>
                      <a:pt x="2858" y="26675"/>
                    </a:moveTo>
                    <a:lnTo>
                      <a:pt x="0" y="1434"/>
                    </a:lnTo>
                    <a:cubicBezTo>
                      <a:pt x="876" y="643"/>
                      <a:pt x="1972" y="148"/>
                      <a:pt x="3143" y="5"/>
                    </a:cubicBezTo>
                    <a:cubicBezTo>
                      <a:pt x="4334" y="-52"/>
                      <a:pt x="5496" y="358"/>
                      <a:pt x="6382" y="1148"/>
                    </a:cubicBezTo>
                    <a:lnTo>
                      <a:pt x="5906" y="26580"/>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3" name="任意多边形: 形状 1412"/>
              <p:cNvSpPr/>
              <p:nvPr>
                <p:custDataLst>
                  <p:tags r:id="rId189"/>
                </p:custDataLst>
              </p:nvPr>
            </p:nvSpPr>
            <p:spPr>
              <a:xfrm>
                <a:off x="7813471" y="4217703"/>
                <a:ext cx="12329" cy="6783"/>
              </a:xfrm>
              <a:custGeom>
                <a:avLst/>
                <a:gdLst>
                  <a:gd name="connsiteX0" fmla="*/ 7810 w 7814"/>
                  <a:gd name="connsiteY0" fmla="*/ 1912 h 4299"/>
                  <a:gd name="connsiteX1" fmla="*/ 3810 w 7814"/>
                  <a:gd name="connsiteY1" fmla="*/ 7 h 4299"/>
                  <a:gd name="connsiteX2" fmla="*/ 0 w 7814"/>
                  <a:gd name="connsiteY2" fmla="*/ 2293 h 4299"/>
                  <a:gd name="connsiteX3" fmla="*/ 4000 w 7814"/>
                  <a:gd name="connsiteY3" fmla="*/ 4293 h 4299"/>
                  <a:gd name="connsiteX4" fmla="*/ 7810 w 7814"/>
                  <a:gd name="connsiteY4" fmla="*/ 1912 h 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4299">
                    <a:moveTo>
                      <a:pt x="7810" y="1912"/>
                    </a:moveTo>
                    <a:cubicBezTo>
                      <a:pt x="7810" y="769"/>
                      <a:pt x="6001" y="-88"/>
                      <a:pt x="3810" y="7"/>
                    </a:cubicBezTo>
                    <a:cubicBezTo>
                      <a:pt x="1619" y="102"/>
                      <a:pt x="0" y="1150"/>
                      <a:pt x="0" y="2293"/>
                    </a:cubicBezTo>
                    <a:cubicBezTo>
                      <a:pt x="0" y="3436"/>
                      <a:pt x="1905" y="4389"/>
                      <a:pt x="4000" y="4293"/>
                    </a:cubicBezTo>
                    <a:cubicBezTo>
                      <a:pt x="6096" y="4198"/>
                      <a:pt x="7906" y="3150"/>
                      <a:pt x="7810" y="191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4" name="任意多边形: 形状 1413"/>
              <p:cNvSpPr/>
              <p:nvPr>
                <p:custDataLst>
                  <p:tags r:id="rId190"/>
                </p:custDataLst>
              </p:nvPr>
            </p:nvSpPr>
            <p:spPr>
              <a:xfrm>
                <a:off x="7813471" y="4217703"/>
                <a:ext cx="12329" cy="6783"/>
              </a:xfrm>
              <a:custGeom>
                <a:avLst/>
                <a:gdLst>
                  <a:gd name="connsiteX0" fmla="*/ 7810 w 7814"/>
                  <a:gd name="connsiteY0" fmla="*/ 1912 h 4299"/>
                  <a:gd name="connsiteX1" fmla="*/ 3810 w 7814"/>
                  <a:gd name="connsiteY1" fmla="*/ 7 h 4299"/>
                  <a:gd name="connsiteX2" fmla="*/ 0 w 7814"/>
                  <a:gd name="connsiteY2" fmla="*/ 2293 h 4299"/>
                  <a:gd name="connsiteX3" fmla="*/ 4000 w 7814"/>
                  <a:gd name="connsiteY3" fmla="*/ 4293 h 4299"/>
                  <a:gd name="connsiteX4" fmla="*/ 7810 w 7814"/>
                  <a:gd name="connsiteY4" fmla="*/ 1912 h 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4299">
                    <a:moveTo>
                      <a:pt x="7810" y="1912"/>
                    </a:moveTo>
                    <a:cubicBezTo>
                      <a:pt x="7810" y="769"/>
                      <a:pt x="6001" y="-88"/>
                      <a:pt x="3810" y="7"/>
                    </a:cubicBezTo>
                    <a:cubicBezTo>
                      <a:pt x="1619" y="102"/>
                      <a:pt x="0" y="1150"/>
                      <a:pt x="0" y="2293"/>
                    </a:cubicBezTo>
                    <a:cubicBezTo>
                      <a:pt x="0" y="3436"/>
                      <a:pt x="1905" y="4389"/>
                      <a:pt x="4000" y="4293"/>
                    </a:cubicBezTo>
                    <a:cubicBezTo>
                      <a:pt x="6096" y="4198"/>
                      <a:pt x="7906" y="3150"/>
                      <a:pt x="7810" y="1912"/>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5" name="任意多边形: 形状 1414"/>
              <p:cNvSpPr/>
              <p:nvPr>
                <p:custDataLst>
                  <p:tags r:id="rId191"/>
                </p:custDataLst>
              </p:nvPr>
            </p:nvSpPr>
            <p:spPr>
              <a:xfrm>
                <a:off x="7875473" y="4124837"/>
                <a:ext cx="37336" cy="28704"/>
              </a:xfrm>
              <a:custGeom>
                <a:avLst/>
                <a:gdLst>
                  <a:gd name="connsiteX0" fmla="*/ 21949 w 23663"/>
                  <a:gd name="connsiteY0" fmla="*/ 18192 h 18192"/>
                  <a:gd name="connsiteX1" fmla="*/ 41 w 23663"/>
                  <a:gd name="connsiteY1" fmla="*/ 5334 h 18192"/>
                  <a:gd name="connsiteX2" fmla="*/ 708 w 23663"/>
                  <a:gd name="connsiteY2" fmla="*/ 1905 h 18192"/>
                  <a:gd name="connsiteX3" fmla="*/ 3566 w 23663"/>
                  <a:gd name="connsiteY3" fmla="*/ 0 h 18192"/>
                  <a:gd name="connsiteX4" fmla="*/ 23663 w 23663"/>
                  <a:gd name="connsiteY4" fmla="*/ 15621 h 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3" h="18192">
                    <a:moveTo>
                      <a:pt x="21949" y="18192"/>
                    </a:moveTo>
                    <a:lnTo>
                      <a:pt x="41" y="5334"/>
                    </a:lnTo>
                    <a:cubicBezTo>
                      <a:pt x="-102" y="4153"/>
                      <a:pt x="127" y="2953"/>
                      <a:pt x="708" y="1905"/>
                    </a:cubicBezTo>
                    <a:cubicBezTo>
                      <a:pt x="1394" y="933"/>
                      <a:pt x="2413" y="257"/>
                      <a:pt x="3566" y="0"/>
                    </a:cubicBezTo>
                    <a:lnTo>
                      <a:pt x="23663" y="1562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6" name="任意多边形: 形状 1415"/>
              <p:cNvSpPr/>
              <p:nvPr>
                <p:custDataLst>
                  <p:tags r:id="rId192"/>
                </p:custDataLst>
              </p:nvPr>
            </p:nvSpPr>
            <p:spPr>
              <a:xfrm>
                <a:off x="7875473" y="4124837"/>
                <a:ext cx="37336" cy="28704"/>
              </a:xfrm>
              <a:custGeom>
                <a:avLst/>
                <a:gdLst>
                  <a:gd name="connsiteX0" fmla="*/ 21949 w 23663"/>
                  <a:gd name="connsiteY0" fmla="*/ 18192 h 18192"/>
                  <a:gd name="connsiteX1" fmla="*/ 41 w 23663"/>
                  <a:gd name="connsiteY1" fmla="*/ 5334 h 18192"/>
                  <a:gd name="connsiteX2" fmla="*/ 708 w 23663"/>
                  <a:gd name="connsiteY2" fmla="*/ 1905 h 18192"/>
                  <a:gd name="connsiteX3" fmla="*/ 3566 w 23663"/>
                  <a:gd name="connsiteY3" fmla="*/ 0 h 18192"/>
                  <a:gd name="connsiteX4" fmla="*/ 23663 w 23663"/>
                  <a:gd name="connsiteY4" fmla="*/ 15621 h 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3" h="18192">
                    <a:moveTo>
                      <a:pt x="21949" y="18192"/>
                    </a:moveTo>
                    <a:lnTo>
                      <a:pt x="41" y="5334"/>
                    </a:lnTo>
                    <a:cubicBezTo>
                      <a:pt x="-102" y="4153"/>
                      <a:pt x="127" y="2953"/>
                      <a:pt x="708" y="1905"/>
                    </a:cubicBezTo>
                    <a:cubicBezTo>
                      <a:pt x="1394" y="933"/>
                      <a:pt x="2413" y="257"/>
                      <a:pt x="3566" y="0"/>
                    </a:cubicBezTo>
                    <a:lnTo>
                      <a:pt x="23663" y="15621"/>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7" name="任意多边形: 形状 1416"/>
              <p:cNvSpPr/>
              <p:nvPr>
                <p:custDataLst>
                  <p:tags r:id="rId193"/>
                </p:custDataLst>
              </p:nvPr>
            </p:nvSpPr>
            <p:spPr>
              <a:xfrm>
                <a:off x="7907848" y="4146534"/>
                <a:ext cx="8722" cy="11005"/>
              </a:xfrm>
              <a:custGeom>
                <a:avLst/>
                <a:gdLst>
                  <a:gd name="connsiteX0" fmla="*/ 4955 w 5528"/>
                  <a:gd name="connsiteY0" fmla="*/ 250 h 6975"/>
                  <a:gd name="connsiteX1" fmla="*/ 1050 w 5528"/>
                  <a:gd name="connsiteY1" fmla="*/ 2250 h 6975"/>
                  <a:gd name="connsiteX2" fmla="*/ 573 w 5528"/>
                  <a:gd name="connsiteY2" fmla="*/ 6727 h 6975"/>
                  <a:gd name="connsiteX3" fmla="*/ 4479 w 5528"/>
                  <a:gd name="connsiteY3" fmla="*/ 4632 h 6975"/>
                  <a:gd name="connsiteX4" fmla="*/ 4955 w 5528"/>
                  <a:gd name="connsiteY4" fmla="*/ 250 h 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 h="6975">
                    <a:moveTo>
                      <a:pt x="4955" y="250"/>
                    </a:moveTo>
                    <a:cubicBezTo>
                      <a:pt x="4002" y="-417"/>
                      <a:pt x="2193" y="250"/>
                      <a:pt x="1050" y="2250"/>
                    </a:cubicBezTo>
                    <a:cubicBezTo>
                      <a:pt x="-93" y="4251"/>
                      <a:pt x="-379" y="6060"/>
                      <a:pt x="573" y="6727"/>
                    </a:cubicBezTo>
                    <a:cubicBezTo>
                      <a:pt x="1526" y="7394"/>
                      <a:pt x="3336" y="6727"/>
                      <a:pt x="4479" y="4632"/>
                    </a:cubicBezTo>
                    <a:cubicBezTo>
                      <a:pt x="5622" y="2536"/>
                      <a:pt x="5907" y="917"/>
                      <a:pt x="4955" y="25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8" name="任意多边形: 形状 1417"/>
              <p:cNvSpPr/>
              <p:nvPr>
                <p:custDataLst>
                  <p:tags r:id="rId194"/>
                </p:custDataLst>
              </p:nvPr>
            </p:nvSpPr>
            <p:spPr>
              <a:xfrm>
                <a:off x="7907848" y="4146534"/>
                <a:ext cx="8722" cy="11005"/>
              </a:xfrm>
              <a:custGeom>
                <a:avLst/>
                <a:gdLst>
                  <a:gd name="connsiteX0" fmla="*/ 4955 w 5528"/>
                  <a:gd name="connsiteY0" fmla="*/ 250 h 6975"/>
                  <a:gd name="connsiteX1" fmla="*/ 1050 w 5528"/>
                  <a:gd name="connsiteY1" fmla="*/ 2250 h 6975"/>
                  <a:gd name="connsiteX2" fmla="*/ 573 w 5528"/>
                  <a:gd name="connsiteY2" fmla="*/ 6727 h 6975"/>
                  <a:gd name="connsiteX3" fmla="*/ 4479 w 5528"/>
                  <a:gd name="connsiteY3" fmla="*/ 4632 h 6975"/>
                  <a:gd name="connsiteX4" fmla="*/ 4955 w 5528"/>
                  <a:gd name="connsiteY4" fmla="*/ 250 h 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 h="6975">
                    <a:moveTo>
                      <a:pt x="4955" y="250"/>
                    </a:moveTo>
                    <a:cubicBezTo>
                      <a:pt x="4002" y="-417"/>
                      <a:pt x="2193" y="250"/>
                      <a:pt x="1050" y="2250"/>
                    </a:cubicBezTo>
                    <a:cubicBezTo>
                      <a:pt x="-93" y="4251"/>
                      <a:pt x="-379" y="6060"/>
                      <a:pt x="573" y="6727"/>
                    </a:cubicBezTo>
                    <a:cubicBezTo>
                      <a:pt x="1526" y="7394"/>
                      <a:pt x="3336" y="6727"/>
                      <a:pt x="4479" y="4632"/>
                    </a:cubicBezTo>
                    <a:cubicBezTo>
                      <a:pt x="5622" y="2536"/>
                      <a:pt x="5907" y="917"/>
                      <a:pt x="4955" y="250"/>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9" name="任意多边形: 形状 1418"/>
              <p:cNvSpPr/>
              <p:nvPr>
                <p:custDataLst>
                  <p:tags r:id="rId195"/>
                </p:custDataLst>
              </p:nvPr>
            </p:nvSpPr>
            <p:spPr>
              <a:xfrm>
                <a:off x="7749899" y="4144044"/>
                <a:ext cx="29005" cy="37150"/>
              </a:xfrm>
              <a:custGeom>
                <a:avLst/>
                <a:gdLst>
                  <a:gd name="connsiteX0" fmla="*/ 0 w 18383"/>
                  <a:gd name="connsiteY0" fmla="*/ 21831 h 23545"/>
                  <a:gd name="connsiteX1" fmla="*/ 13144 w 18383"/>
                  <a:gd name="connsiteY1" fmla="*/ 19 h 23545"/>
                  <a:gd name="connsiteX2" fmla="*/ 16478 w 18383"/>
                  <a:gd name="connsiteY2" fmla="*/ 781 h 23545"/>
                  <a:gd name="connsiteX3" fmla="*/ 18383 w 18383"/>
                  <a:gd name="connsiteY3" fmla="*/ 3638 h 23545"/>
                  <a:gd name="connsiteX4" fmla="*/ 2476 w 18383"/>
                  <a:gd name="connsiteY4" fmla="*/ 23546 h 2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 h="23545">
                    <a:moveTo>
                      <a:pt x="0" y="21831"/>
                    </a:moveTo>
                    <a:lnTo>
                      <a:pt x="13144" y="19"/>
                    </a:lnTo>
                    <a:cubicBezTo>
                      <a:pt x="14307" y="-76"/>
                      <a:pt x="15469" y="190"/>
                      <a:pt x="16478" y="781"/>
                    </a:cubicBezTo>
                    <a:cubicBezTo>
                      <a:pt x="17450" y="1467"/>
                      <a:pt x="18126" y="2486"/>
                      <a:pt x="18383" y="3638"/>
                    </a:cubicBezTo>
                    <a:lnTo>
                      <a:pt x="2476" y="2354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0" name="任意多边形: 形状 1419"/>
              <p:cNvSpPr/>
              <p:nvPr>
                <p:custDataLst>
                  <p:tags r:id="rId196"/>
                </p:custDataLst>
              </p:nvPr>
            </p:nvSpPr>
            <p:spPr>
              <a:xfrm>
                <a:off x="7749899" y="4144044"/>
                <a:ext cx="29005" cy="37150"/>
              </a:xfrm>
              <a:custGeom>
                <a:avLst/>
                <a:gdLst>
                  <a:gd name="connsiteX0" fmla="*/ 0 w 18383"/>
                  <a:gd name="connsiteY0" fmla="*/ 21831 h 23545"/>
                  <a:gd name="connsiteX1" fmla="*/ 13144 w 18383"/>
                  <a:gd name="connsiteY1" fmla="*/ 19 h 23545"/>
                  <a:gd name="connsiteX2" fmla="*/ 16478 w 18383"/>
                  <a:gd name="connsiteY2" fmla="*/ 781 h 23545"/>
                  <a:gd name="connsiteX3" fmla="*/ 18383 w 18383"/>
                  <a:gd name="connsiteY3" fmla="*/ 3638 h 23545"/>
                  <a:gd name="connsiteX4" fmla="*/ 2476 w 18383"/>
                  <a:gd name="connsiteY4" fmla="*/ 23546 h 2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 h="23545">
                    <a:moveTo>
                      <a:pt x="0" y="21831"/>
                    </a:moveTo>
                    <a:lnTo>
                      <a:pt x="13144" y="19"/>
                    </a:lnTo>
                    <a:cubicBezTo>
                      <a:pt x="14307" y="-76"/>
                      <a:pt x="15469" y="190"/>
                      <a:pt x="16478" y="781"/>
                    </a:cubicBezTo>
                    <a:cubicBezTo>
                      <a:pt x="17450" y="1467"/>
                      <a:pt x="18126" y="2486"/>
                      <a:pt x="18383" y="3638"/>
                    </a:cubicBezTo>
                    <a:lnTo>
                      <a:pt x="2476" y="23546"/>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1" name="任意多边形: 形状 1420"/>
              <p:cNvSpPr/>
              <p:nvPr>
                <p:custDataLst>
                  <p:tags r:id="rId197"/>
                </p:custDataLst>
              </p:nvPr>
            </p:nvSpPr>
            <p:spPr>
              <a:xfrm>
                <a:off x="7745898" y="4176093"/>
                <a:ext cx="10857" cy="8908"/>
              </a:xfrm>
              <a:custGeom>
                <a:avLst/>
                <a:gdLst>
                  <a:gd name="connsiteX0" fmla="*/ 6632 w 6881"/>
                  <a:gd name="connsiteY0" fmla="*/ 5044 h 5646"/>
                  <a:gd name="connsiteX1" fmla="*/ 4632 w 6881"/>
                  <a:gd name="connsiteY1" fmla="*/ 1139 h 5646"/>
                  <a:gd name="connsiteX2" fmla="*/ 250 w 6881"/>
                  <a:gd name="connsiteY2" fmla="*/ 567 h 5646"/>
                  <a:gd name="connsiteX3" fmla="*/ 2250 w 6881"/>
                  <a:gd name="connsiteY3" fmla="*/ 4567 h 5646"/>
                  <a:gd name="connsiteX4" fmla="*/ 6632 w 6881"/>
                  <a:gd name="connsiteY4" fmla="*/ 5044 h 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1" h="5646">
                    <a:moveTo>
                      <a:pt x="6632" y="5044"/>
                    </a:moveTo>
                    <a:cubicBezTo>
                      <a:pt x="7299" y="4091"/>
                      <a:pt x="6632" y="2377"/>
                      <a:pt x="4632" y="1139"/>
                    </a:cubicBezTo>
                    <a:cubicBezTo>
                      <a:pt x="2631" y="-100"/>
                      <a:pt x="917" y="-385"/>
                      <a:pt x="250" y="567"/>
                    </a:cubicBezTo>
                    <a:cubicBezTo>
                      <a:pt x="-417" y="1519"/>
                      <a:pt x="250" y="3329"/>
                      <a:pt x="2250" y="4567"/>
                    </a:cubicBezTo>
                    <a:cubicBezTo>
                      <a:pt x="4251" y="5806"/>
                      <a:pt x="5965" y="5996"/>
                      <a:pt x="6632" y="504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2" name="任意多边形: 形状 1421"/>
              <p:cNvSpPr/>
              <p:nvPr>
                <p:custDataLst>
                  <p:tags r:id="rId198"/>
                </p:custDataLst>
              </p:nvPr>
            </p:nvSpPr>
            <p:spPr>
              <a:xfrm>
                <a:off x="7745898" y="4176093"/>
                <a:ext cx="10857" cy="8908"/>
              </a:xfrm>
              <a:custGeom>
                <a:avLst/>
                <a:gdLst>
                  <a:gd name="connsiteX0" fmla="*/ 6632 w 6881"/>
                  <a:gd name="connsiteY0" fmla="*/ 5044 h 5646"/>
                  <a:gd name="connsiteX1" fmla="*/ 4632 w 6881"/>
                  <a:gd name="connsiteY1" fmla="*/ 1139 h 5646"/>
                  <a:gd name="connsiteX2" fmla="*/ 250 w 6881"/>
                  <a:gd name="connsiteY2" fmla="*/ 567 h 5646"/>
                  <a:gd name="connsiteX3" fmla="*/ 2250 w 6881"/>
                  <a:gd name="connsiteY3" fmla="*/ 4567 h 5646"/>
                  <a:gd name="connsiteX4" fmla="*/ 6632 w 6881"/>
                  <a:gd name="connsiteY4" fmla="*/ 5044 h 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1" h="5646">
                    <a:moveTo>
                      <a:pt x="6632" y="5044"/>
                    </a:moveTo>
                    <a:cubicBezTo>
                      <a:pt x="7299" y="4091"/>
                      <a:pt x="6632" y="2377"/>
                      <a:pt x="4632" y="1139"/>
                    </a:cubicBezTo>
                    <a:cubicBezTo>
                      <a:pt x="2631" y="-100"/>
                      <a:pt x="917" y="-385"/>
                      <a:pt x="250" y="567"/>
                    </a:cubicBezTo>
                    <a:cubicBezTo>
                      <a:pt x="-417" y="1519"/>
                      <a:pt x="250" y="3329"/>
                      <a:pt x="2250" y="4567"/>
                    </a:cubicBezTo>
                    <a:cubicBezTo>
                      <a:pt x="4251" y="5806"/>
                      <a:pt x="5965" y="5996"/>
                      <a:pt x="6632" y="5044"/>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3" name="任意多边形: 形状 1422"/>
              <p:cNvSpPr/>
              <p:nvPr>
                <p:custDataLst>
                  <p:tags r:id="rId199"/>
                </p:custDataLst>
              </p:nvPr>
            </p:nvSpPr>
            <p:spPr>
              <a:xfrm>
                <a:off x="7723657" y="3999267"/>
                <a:ext cx="187560" cy="187580"/>
              </a:xfrm>
              <a:custGeom>
                <a:avLst/>
                <a:gdLst>
                  <a:gd name="connsiteX0" fmla="*/ 66543 w 118873"/>
                  <a:gd name="connsiteY0" fmla="*/ 432 h 118886"/>
                  <a:gd name="connsiteX1" fmla="*/ 430 w 118873"/>
                  <a:gd name="connsiteY1" fmla="*/ 52343 h 118886"/>
                  <a:gd name="connsiteX2" fmla="*/ 52341 w 118873"/>
                  <a:gd name="connsiteY2" fmla="*/ 118457 h 118886"/>
                  <a:gd name="connsiteX3" fmla="*/ 118454 w 118873"/>
                  <a:gd name="connsiteY3" fmla="*/ 66545 h 118886"/>
                  <a:gd name="connsiteX4" fmla="*/ 118454 w 118873"/>
                  <a:gd name="connsiteY4" fmla="*/ 66536 h 118886"/>
                  <a:gd name="connsiteX5" fmla="*/ 66543 w 118873"/>
                  <a:gd name="connsiteY5" fmla="*/ 432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3" h="118886">
                    <a:moveTo>
                      <a:pt x="66543" y="432"/>
                    </a:moveTo>
                    <a:cubicBezTo>
                      <a:pt x="33949" y="-3492"/>
                      <a:pt x="4355" y="19749"/>
                      <a:pt x="430" y="52343"/>
                    </a:cubicBezTo>
                    <a:cubicBezTo>
                      <a:pt x="-3485" y="84928"/>
                      <a:pt x="19756" y="114532"/>
                      <a:pt x="52341" y="118457"/>
                    </a:cubicBezTo>
                    <a:cubicBezTo>
                      <a:pt x="84936" y="122371"/>
                      <a:pt x="114530" y="99130"/>
                      <a:pt x="118454" y="66545"/>
                    </a:cubicBezTo>
                    <a:cubicBezTo>
                      <a:pt x="118454" y="66536"/>
                      <a:pt x="118454" y="66536"/>
                      <a:pt x="118454" y="66536"/>
                    </a:cubicBezTo>
                    <a:cubicBezTo>
                      <a:pt x="122312" y="33960"/>
                      <a:pt x="99100" y="4404"/>
                      <a:pt x="66543" y="43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4" name="任意多边形: 形状 1423"/>
              <p:cNvSpPr/>
              <p:nvPr>
                <p:custDataLst>
                  <p:tags r:id="rId200"/>
                </p:custDataLst>
              </p:nvPr>
            </p:nvSpPr>
            <p:spPr>
              <a:xfrm>
                <a:off x="7723657" y="3999267"/>
                <a:ext cx="187560" cy="187580"/>
              </a:xfrm>
              <a:custGeom>
                <a:avLst/>
                <a:gdLst>
                  <a:gd name="connsiteX0" fmla="*/ 66543 w 118873"/>
                  <a:gd name="connsiteY0" fmla="*/ 432 h 118886"/>
                  <a:gd name="connsiteX1" fmla="*/ 430 w 118873"/>
                  <a:gd name="connsiteY1" fmla="*/ 52343 h 118886"/>
                  <a:gd name="connsiteX2" fmla="*/ 52341 w 118873"/>
                  <a:gd name="connsiteY2" fmla="*/ 118457 h 118886"/>
                  <a:gd name="connsiteX3" fmla="*/ 118454 w 118873"/>
                  <a:gd name="connsiteY3" fmla="*/ 66545 h 118886"/>
                  <a:gd name="connsiteX4" fmla="*/ 118454 w 118873"/>
                  <a:gd name="connsiteY4" fmla="*/ 66536 h 118886"/>
                  <a:gd name="connsiteX5" fmla="*/ 66543 w 118873"/>
                  <a:gd name="connsiteY5" fmla="*/ 432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3" h="118886">
                    <a:moveTo>
                      <a:pt x="66543" y="432"/>
                    </a:moveTo>
                    <a:cubicBezTo>
                      <a:pt x="33949" y="-3492"/>
                      <a:pt x="4355" y="19749"/>
                      <a:pt x="430" y="52343"/>
                    </a:cubicBezTo>
                    <a:cubicBezTo>
                      <a:pt x="-3485" y="84928"/>
                      <a:pt x="19756" y="114532"/>
                      <a:pt x="52341" y="118457"/>
                    </a:cubicBezTo>
                    <a:cubicBezTo>
                      <a:pt x="84936" y="122371"/>
                      <a:pt x="114530" y="99130"/>
                      <a:pt x="118454" y="66545"/>
                    </a:cubicBezTo>
                    <a:cubicBezTo>
                      <a:pt x="118454" y="66536"/>
                      <a:pt x="118454" y="66536"/>
                      <a:pt x="118454" y="66536"/>
                    </a:cubicBezTo>
                    <a:cubicBezTo>
                      <a:pt x="122312" y="33960"/>
                      <a:pt x="99100" y="4404"/>
                      <a:pt x="66543" y="4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5" name="任意多边形: 形状 1424"/>
              <p:cNvSpPr/>
              <p:nvPr>
                <p:custDataLst>
                  <p:tags r:id="rId201"/>
                </p:custDataLst>
              </p:nvPr>
            </p:nvSpPr>
            <p:spPr>
              <a:xfrm>
                <a:off x="7900776" y="4098387"/>
                <a:ext cx="42090" cy="12173"/>
              </a:xfrm>
              <a:custGeom>
                <a:avLst/>
                <a:gdLst>
                  <a:gd name="connsiteX0" fmla="*/ 26296 w 26676"/>
                  <a:gd name="connsiteY0" fmla="*/ 7715 h 7715"/>
                  <a:gd name="connsiteX1" fmla="*/ 864 w 26676"/>
                  <a:gd name="connsiteY1" fmla="*/ 6287 h 7715"/>
                  <a:gd name="connsiteX2" fmla="*/ 7 w 26676"/>
                  <a:gd name="connsiteY2" fmla="*/ 2953 h 7715"/>
                  <a:gd name="connsiteX3" fmla="*/ 1626 w 26676"/>
                  <a:gd name="connsiteY3" fmla="*/ 0 h 7715"/>
                  <a:gd name="connsiteX4" fmla="*/ 26677 w 26676"/>
                  <a:gd name="connsiteY4" fmla="*/ 4667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 h="7715">
                    <a:moveTo>
                      <a:pt x="26296" y="7715"/>
                    </a:moveTo>
                    <a:lnTo>
                      <a:pt x="864" y="6287"/>
                    </a:lnTo>
                    <a:cubicBezTo>
                      <a:pt x="245" y="5286"/>
                      <a:pt x="-50" y="4124"/>
                      <a:pt x="7" y="2953"/>
                    </a:cubicBezTo>
                    <a:cubicBezTo>
                      <a:pt x="188" y="1810"/>
                      <a:pt x="759" y="762"/>
                      <a:pt x="1626" y="0"/>
                    </a:cubicBezTo>
                    <a:lnTo>
                      <a:pt x="26677" y="466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6" name="任意多边形: 形状 1425"/>
              <p:cNvSpPr/>
              <p:nvPr>
                <p:custDataLst>
                  <p:tags r:id="rId202"/>
                </p:custDataLst>
              </p:nvPr>
            </p:nvSpPr>
            <p:spPr>
              <a:xfrm>
                <a:off x="7900776" y="4098387"/>
                <a:ext cx="42090" cy="12173"/>
              </a:xfrm>
              <a:custGeom>
                <a:avLst/>
                <a:gdLst>
                  <a:gd name="connsiteX0" fmla="*/ 26296 w 26676"/>
                  <a:gd name="connsiteY0" fmla="*/ 7715 h 7715"/>
                  <a:gd name="connsiteX1" fmla="*/ 864 w 26676"/>
                  <a:gd name="connsiteY1" fmla="*/ 6287 h 7715"/>
                  <a:gd name="connsiteX2" fmla="*/ 7 w 26676"/>
                  <a:gd name="connsiteY2" fmla="*/ 2953 h 7715"/>
                  <a:gd name="connsiteX3" fmla="*/ 1626 w 26676"/>
                  <a:gd name="connsiteY3" fmla="*/ 0 h 7715"/>
                  <a:gd name="connsiteX4" fmla="*/ 26677 w 26676"/>
                  <a:gd name="connsiteY4" fmla="*/ 4667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 h="7715">
                    <a:moveTo>
                      <a:pt x="26296" y="7715"/>
                    </a:moveTo>
                    <a:lnTo>
                      <a:pt x="864" y="6287"/>
                    </a:lnTo>
                    <a:cubicBezTo>
                      <a:pt x="245" y="5286"/>
                      <a:pt x="-50" y="4124"/>
                      <a:pt x="7" y="2953"/>
                    </a:cubicBezTo>
                    <a:cubicBezTo>
                      <a:pt x="188" y="1810"/>
                      <a:pt x="759" y="762"/>
                      <a:pt x="1626" y="0"/>
                    </a:cubicBezTo>
                    <a:lnTo>
                      <a:pt x="26677" y="4667"/>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7" name="任意多边形: 形状 1426"/>
              <p:cNvSpPr/>
              <p:nvPr>
                <p:custDataLst>
                  <p:tags r:id="rId203"/>
                </p:custDataLst>
              </p:nvPr>
            </p:nvSpPr>
            <p:spPr>
              <a:xfrm>
                <a:off x="7940009" y="4102144"/>
                <a:ext cx="6860" cy="12179"/>
              </a:xfrm>
              <a:custGeom>
                <a:avLst/>
                <a:gdLst>
                  <a:gd name="connsiteX0" fmla="*/ 2669 w 4348"/>
                  <a:gd name="connsiteY0" fmla="*/ 0 h 7719"/>
                  <a:gd name="connsiteX1" fmla="*/ 98 w 4348"/>
                  <a:gd name="connsiteY1" fmla="*/ 3620 h 7719"/>
                  <a:gd name="connsiteX2" fmla="*/ 1717 w 4348"/>
                  <a:gd name="connsiteY2" fmla="*/ 7715 h 7719"/>
                  <a:gd name="connsiteX3" fmla="*/ 4289 w 4348"/>
                  <a:gd name="connsiteY3" fmla="*/ 4096 h 7719"/>
                  <a:gd name="connsiteX4" fmla="*/ 2669 w 4348"/>
                  <a:gd name="connsiteY4" fmla="*/ 0 h 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 h="7719">
                    <a:moveTo>
                      <a:pt x="2669" y="0"/>
                    </a:moveTo>
                    <a:cubicBezTo>
                      <a:pt x="1526" y="0"/>
                      <a:pt x="383" y="1429"/>
                      <a:pt x="98" y="3620"/>
                    </a:cubicBezTo>
                    <a:cubicBezTo>
                      <a:pt x="-188" y="5810"/>
                      <a:pt x="98" y="7620"/>
                      <a:pt x="1717" y="7715"/>
                    </a:cubicBezTo>
                    <a:cubicBezTo>
                      <a:pt x="3336" y="7811"/>
                      <a:pt x="4003" y="6287"/>
                      <a:pt x="4289" y="4096"/>
                    </a:cubicBezTo>
                    <a:cubicBezTo>
                      <a:pt x="4574" y="1905"/>
                      <a:pt x="3812" y="95"/>
                      <a:pt x="2669"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8" name="任意多边形: 形状 1427"/>
              <p:cNvSpPr/>
              <p:nvPr>
                <p:custDataLst>
                  <p:tags r:id="rId204"/>
                </p:custDataLst>
              </p:nvPr>
            </p:nvSpPr>
            <p:spPr>
              <a:xfrm>
                <a:off x="7940009" y="4102144"/>
                <a:ext cx="6860" cy="12179"/>
              </a:xfrm>
              <a:custGeom>
                <a:avLst/>
                <a:gdLst>
                  <a:gd name="connsiteX0" fmla="*/ 2669 w 4348"/>
                  <a:gd name="connsiteY0" fmla="*/ 0 h 7719"/>
                  <a:gd name="connsiteX1" fmla="*/ 98 w 4348"/>
                  <a:gd name="connsiteY1" fmla="*/ 3620 h 7719"/>
                  <a:gd name="connsiteX2" fmla="*/ 1717 w 4348"/>
                  <a:gd name="connsiteY2" fmla="*/ 7715 h 7719"/>
                  <a:gd name="connsiteX3" fmla="*/ 4289 w 4348"/>
                  <a:gd name="connsiteY3" fmla="*/ 4096 h 7719"/>
                  <a:gd name="connsiteX4" fmla="*/ 2669 w 4348"/>
                  <a:gd name="connsiteY4" fmla="*/ 0 h 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8" h="7719">
                    <a:moveTo>
                      <a:pt x="2669" y="0"/>
                    </a:moveTo>
                    <a:cubicBezTo>
                      <a:pt x="1526" y="0"/>
                      <a:pt x="383" y="1429"/>
                      <a:pt x="98" y="3620"/>
                    </a:cubicBezTo>
                    <a:cubicBezTo>
                      <a:pt x="-188" y="5810"/>
                      <a:pt x="98" y="7620"/>
                      <a:pt x="1717" y="7715"/>
                    </a:cubicBezTo>
                    <a:cubicBezTo>
                      <a:pt x="3336" y="7811"/>
                      <a:pt x="4003" y="6287"/>
                      <a:pt x="4289" y="4096"/>
                    </a:cubicBezTo>
                    <a:cubicBezTo>
                      <a:pt x="4574" y="1905"/>
                      <a:pt x="3812" y="95"/>
                      <a:pt x="2669" y="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9" name="任意多边形: 形状 1428"/>
              <p:cNvSpPr/>
              <p:nvPr>
                <p:custDataLst>
                  <p:tags r:id="rId205"/>
                </p:custDataLst>
              </p:nvPr>
            </p:nvSpPr>
            <p:spPr>
              <a:xfrm>
                <a:off x="7871172" y="4028352"/>
                <a:ext cx="35174" cy="32011"/>
              </a:xfrm>
              <a:custGeom>
                <a:avLst/>
                <a:gdLst>
                  <a:gd name="connsiteX0" fmla="*/ 22294 w 22293"/>
                  <a:gd name="connsiteY0" fmla="*/ 2381 h 20288"/>
                  <a:gd name="connsiteX1" fmla="*/ 4196 w 22293"/>
                  <a:gd name="connsiteY1" fmla="*/ 20288 h 20288"/>
                  <a:gd name="connsiteX2" fmla="*/ 1148 w 22293"/>
                  <a:gd name="connsiteY2" fmla="*/ 18764 h 20288"/>
                  <a:gd name="connsiteX3" fmla="*/ 5 w 22293"/>
                  <a:gd name="connsiteY3" fmla="*/ 15526 h 20288"/>
                  <a:gd name="connsiteX4" fmla="*/ 20198 w 22293"/>
                  <a:gd name="connsiteY4" fmla="*/ 0 h 2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3" h="20288">
                    <a:moveTo>
                      <a:pt x="22294" y="2381"/>
                    </a:moveTo>
                    <a:lnTo>
                      <a:pt x="4196" y="20288"/>
                    </a:lnTo>
                    <a:cubicBezTo>
                      <a:pt x="3053" y="20098"/>
                      <a:pt x="1987" y="19564"/>
                      <a:pt x="1148" y="18764"/>
                    </a:cubicBezTo>
                    <a:cubicBezTo>
                      <a:pt x="358" y="17878"/>
                      <a:pt x="-52" y="16716"/>
                      <a:pt x="5" y="15526"/>
                    </a:cubicBezTo>
                    <a:lnTo>
                      <a:pt x="20198"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0" name="任意多边形: 形状 1429"/>
              <p:cNvSpPr/>
              <p:nvPr>
                <p:custDataLst>
                  <p:tags r:id="rId206"/>
                </p:custDataLst>
              </p:nvPr>
            </p:nvSpPr>
            <p:spPr>
              <a:xfrm>
                <a:off x="7871172" y="4028352"/>
                <a:ext cx="35174" cy="32011"/>
              </a:xfrm>
              <a:custGeom>
                <a:avLst/>
                <a:gdLst>
                  <a:gd name="connsiteX0" fmla="*/ 22294 w 22293"/>
                  <a:gd name="connsiteY0" fmla="*/ 2381 h 20288"/>
                  <a:gd name="connsiteX1" fmla="*/ 4196 w 22293"/>
                  <a:gd name="connsiteY1" fmla="*/ 20288 h 20288"/>
                  <a:gd name="connsiteX2" fmla="*/ 1148 w 22293"/>
                  <a:gd name="connsiteY2" fmla="*/ 18764 h 20288"/>
                  <a:gd name="connsiteX3" fmla="*/ 5 w 22293"/>
                  <a:gd name="connsiteY3" fmla="*/ 15526 h 20288"/>
                  <a:gd name="connsiteX4" fmla="*/ 20198 w 22293"/>
                  <a:gd name="connsiteY4" fmla="*/ 0 h 2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3" h="20288">
                    <a:moveTo>
                      <a:pt x="22294" y="2381"/>
                    </a:moveTo>
                    <a:lnTo>
                      <a:pt x="4196" y="20288"/>
                    </a:lnTo>
                    <a:cubicBezTo>
                      <a:pt x="3053" y="20098"/>
                      <a:pt x="1987" y="19564"/>
                      <a:pt x="1148" y="18764"/>
                    </a:cubicBezTo>
                    <a:cubicBezTo>
                      <a:pt x="358" y="17878"/>
                      <a:pt x="-52" y="16716"/>
                      <a:pt x="5" y="15526"/>
                    </a:cubicBezTo>
                    <a:lnTo>
                      <a:pt x="20198" y="0"/>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1" name="任意多边形: 形状 1430"/>
              <p:cNvSpPr/>
              <p:nvPr>
                <p:custDataLst>
                  <p:tags r:id="rId207"/>
                </p:custDataLst>
              </p:nvPr>
            </p:nvSpPr>
            <p:spPr>
              <a:xfrm>
                <a:off x="7900832" y="4024550"/>
                <a:ext cx="9227" cy="10283"/>
              </a:xfrm>
              <a:custGeom>
                <a:avLst/>
                <a:gdLst>
                  <a:gd name="connsiteX0" fmla="*/ 353 w 5848"/>
                  <a:gd name="connsiteY0" fmla="*/ 314 h 6517"/>
                  <a:gd name="connsiteX1" fmla="*/ 1305 w 5848"/>
                  <a:gd name="connsiteY1" fmla="*/ 4601 h 6517"/>
                  <a:gd name="connsiteX2" fmla="*/ 5496 w 5848"/>
                  <a:gd name="connsiteY2" fmla="*/ 6220 h 6517"/>
                  <a:gd name="connsiteX3" fmla="*/ 4544 w 5848"/>
                  <a:gd name="connsiteY3" fmla="*/ 1838 h 6517"/>
                  <a:gd name="connsiteX4" fmla="*/ 353 w 5848"/>
                  <a:gd name="connsiteY4" fmla="*/ 314 h 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 h="6517">
                    <a:moveTo>
                      <a:pt x="353" y="314"/>
                    </a:moveTo>
                    <a:cubicBezTo>
                      <a:pt x="-505" y="1076"/>
                      <a:pt x="353" y="2981"/>
                      <a:pt x="1305" y="4601"/>
                    </a:cubicBezTo>
                    <a:cubicBezTo>
                      <a:pt x="2258" y="6220"/>
                      <a:pt x="4639" y="6982"/>
                      <a:pt x="5496" y="6220"/>
                    </a:cubicBezTo>
                    <a:cubicBezTo>
                      <a:pt x="6353" y="5458"/>
                      <a:pt x="5496" y="3458"/>
                      <a:pt x="4544" y="1838"/>
                    </a:cubicBezTo>
                    <a:cubicBezTo>
                      <a:pt x="3591" y="219"/>
                      <a:pt x="1210" y="-447"/>
                      <a:pt x="353" y="31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2" name="任意多边形: 形状 1431"/>
              <p:cNvSpPr/>
              <p:nvPr>
                <p:custDataLst>
                  <p:tags r:id="rId208"/>
                </p:custDataLst>
              </p:nvPr>
            </p:nvSpPr>
            <p:spPr>
              <a:xfrm>
                <a:off x="7900832" y="4024550"/>
                <a:ext cx="9227" cy="10283"/>
              </a:xfrm>
              <a:custGeom>
                <a:avLst/>
                <a:gdLst>
                  <a:gd name="connsiteX0" fmla="*/ 353 w 5848"/>
                  <a:gd name="connsiteY0" fmla="*/ 314 h 6517"/>
                  <a:gd name="connsiteX1" fmla="*/ 1305 w 5848"/>
                  <a:gd name="connsiteY1" fmla="*/ 4601 h 6517"/>
                  <a:gd name="connsiteX2" fmla="*/ 5496 w 5848"/>
                  <a:gd name="connsiteY2" fmla="*/ 6220 h 6517"/>
                  <a:gd name="connsiteX3" fmla="*/ 4544 w 5848"/>
                  <a:gd name="connsiteY3" fmla="*/ 1838 h 6517"/>
                  <a:gd name="connsiteX4" fmla="*/ 353 w 5848"/>
                  <a:gd name="connsiteY4" fmla="*/ 314 h 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 h="6517">
                    <a:moveTo>
                      <a:pt x="353" y="314"/>
                    </a:moveTo>
                    <a:cubicBezTo>
                      <a:pt x="-505" y="1076"/>
                      <a:pt x="353" y="2981"/>
                      <a:pt x="1305" y="4601"/>
                    </a:cubicBezTo>
                    <a:cubicBezTo>
                      <a:pt x="2258" y="6220"/>
                      <a:pt x="4639" y="6982"/>
                      <a:pt x="5496" y="6220"/>
                    </a:cubicBezTo>
                    <a:cubicBezTo>
                      <a:pt x="6353" y="5458"/>
                      <a:pt x="5496" y="3458"/>
                      <a:pt x="4544" y="1838"/>
                    </a:cubicBezTo>
                    <a:cubicBezTo>
                      <a:pt x="3591" y="219"/>
                      <a:pt x="1210" y="-447"/>
                      <a:pt x="353" y="31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3" name="任意多边形: 形状 1432"/>
              <p:cNvSpPr/>
              <p:nvPr>
                <p:custDataLst>
                  <p:tags r:id="rId209"/>
                </p:custDataLst>
              </p:nvPr>
            </p:nvSpPr>
            <p:spPr>
              <a:xfrm>
                <a:off x="7867874" y="4157206"/>
                <a:ext cx="29005" cy="37213"/>
              </a:xfrm>
              <a:custGeom>
                <a:avLst/>
                <a:gdLst>
                  <a:gd name="connsiteX0" fmla="*/ 15812 w 18383"/>
                  <a:gd name="connsiteY0" fmla="*/ 23586 h 23585"/>
                  <a:gd name="connsiteX1" fmla="*/ 0 w 18383"/>
                  <a:gd name="connsiteY1" fmla="*/ 3678 h 23585"/>
                  <a:gd name="connsiteX2" fmla="*/ 1905 w 18383"/>
                  <a:gd name="connsiteY2" fmla="*/ 821 h 23585"/>
                  <a:gd name="connsiteX3" fmla="*/ 5239 w 18383"/>
                  <a:gd name="connsiteY3" fmla="*/ 59 h 23585"/>
                  <a:gd name="connsiteX4" fmla="*/ 18383 w 18383"/>
                  <a:gd name="connsiteY4" fmla="*/ 21871 h 2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 h="23585">
                    <a:moveTo>
                      <a:pt x="15812" y="23586"/>
                    </a:moveTo>
                    <a:lnTo>
                      <a:pt x="0" y="3678"/>
                    </a:lnTo>
                    <a:cubicBezTo>
                      <a:pt x="305" y="2545"/>
                      <a:pt x="981" y="1545"/>
                      <a:pt x="1905" y="821"/>
                    </a:cubicBezTo>
                    <a:cubicBezTo>
                      <a:pt x="2877" y="145"/>
                      <a:pt x="4067" y="-132"/>
                      <a:pt x="5239" y="59"/>
                    </a:cubicBezTo>
                    <a:lnTo>
                      <a:pt x="18383" y="2187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4" name="任意多边形: 形状 1433"/>
              <p:cNvSpPr/>
              <p:nvPr>
                <p:custDataLst>
                  <p:tags r:id="rId210"/>
                </p:custDataLst>
              </p:nvPr>
            </p:nvSpPr>
            <p:spPr>
              <a:xfrm>
                <a:off x="7867874" y="4157206"/>
                <a:ext cx="29005" cy="37213"/>
              </a:xfrm>
              <a:custGeom>
                <a:avLst/>
                <a:gdLst>
                  <a:gd name="connsiteX0" fmla="*/ 15812 w 18383"/>
                  <a:gd name="connsiteY0" fmla="*/ 23586 h 23585"/>
                  <a:gd name="connsiteX1" fmla="*/ 0 w 18383"/>
                  <a:gd name="connsiteY1" fmla="*/ 3678 h 23585"/>
                  <a:gd name="connsiteX2" fmla="*/ 1905 w 18383"/>
                  <a:gd name="connsiteY2" fmla="*/ 821 h 23585"/>
                  <a:gd name="connsiteX3" fmla="*/ 5239 w 18383"/>
                  <a:gd name="connsiteY3" fmla="*/ 59 h 23585"/>
                  <a:gd name="connsiteX4" fmla="*/ 18383 w 18383"/>
                  <a:gd name="connsiteY4" fmla="*/ 21871 h 2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 h="23585">
                    <a:moveTo>
                      <a:pt x="15812" y="23586"/>
                    </a:moveTo>
                    <a:lnTo>
                      <a:pt x="0" y="3678"/>
                    </a:lnTo>
                    <a:cubicBezTo>
                      <a:pt x="305" y="2545"/>
                      <a:pt x="981" y="1545"/>
                      <a:pt x="1905" y="821"/>
                    </a:cubicBezTo>
                    <a:cubicBezTo>
                      <a:pt x="2877" y="145"/>
                      <a:pt x="4067" y="-132"/>
                      <a:pt x="5239" y="59"/>
                    </a:cubicBezTo>
                    <a:lnTo>
                      <a:pt x="18383" y="21871"/>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5" name="任意多边形: 形状 1434"/>
              <p:cNvSpPr/>
              <p:nvPr>
                <p:custDataLst>
                  <p:tags r:id="rId211"/>
                </p:custDataLst>
              </p:nvPr>
            </p:nvSpPr>
            <p:spPr>
              <a:xfrm>
                <a:off x="7889161" y="4189261"/>
                <a:ext cx="10930" cy="9030"/>
              </a:xfrm>
              <a:custGeom>
                <a:avLst/>
                <a:gdLst>
                  <a:gd name="connsiteX0" fmla="*/ 6702 w 6927"/>
                  <a:gd name="connsiteY0" fmla="*/ 602 h 5723"/>
                  <a:gd name="connsiteX1" fmla="*/ 2225 w 6927"/>
                  <a:gd name="connsiteY1" fmla="*/ 1079 h 5723"/>
                  <a:gd name="connsiteX2" fmla="*/ 225 w 6927"/>
                  <a:gd name="connsiteY2" fmla="*/ 5079 h 5723"/>
                  <a:gd name="connsiteX3" fmla="*/ 4702 w 6927"/>
                  <a:gd name="connsiteY3" fmla="*/ 5079 h 5723"/>
                  <a:gd name="connsiteX4" fmla="*/ 6702 w 6927"/>
                  <a:gd name="connsiteY4" fmla="*/ 602 h 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 h="5723">
                    <a:moveTo>
                      <a:pt x="6702" y="602"/>
                    </a:moveTo>
                    <a:cubicBezTo>
                      <a:pt x="6035" y="-350"/>
                      <a:pt x="4035" y="-160"/>
                      <a:pt x="2225" y="1079"/>
                    </a:cubicBezTo>
                    <a:cubicBezTo>
                      <a:pt x="416" y="2317"/>
                      <a:pt x="-442" y="4126"/>
                      <a:pt x="225" y="5079"/>
                    </a:cubicBezTo>
                    <a:cubicBezTo>
                      <a:pt x="892" y="6032"/>
                      <a:pt x="2892" y="5841"/>
                      <a:pt x="4702" y="5079"/>
                    </a:cubicBezTo>
                    <a:cubicBezTo>
                      <a:pt x="6512" y="4317"/>
                      <a:pt x="7369" y="1555"/>
                      <a:pt x="6702" y="60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6" name="任意多边形: 形状 1435"/>
              <p:cNvSpPr/>
              <p:nvPr>
                <p:custDataLst>
                  <p:tags r:id="rId212"/>
                </p:custDataLst>
              </p:nvPr>
            </p:nvSpPr>
            <p:spPr>
              <a:xfrm>
                <a:off x="7889161" y="4189261"/>
                <a:ext cx="10930" cy="9030"/>
              </a:xfrm>
              <a:custGeom>
                <a:avLst/>
                <a:gdLst>
                  <a:gd name="connsiteX0" fmla="*/ 6702 w 6927"/>
                  <a:gd name="connsiteY0" fmla="*/ 602 h 5723"/>
                  <a:gd name="connsiteX1" fmla="*/ 2225 w 6927"/>
                  <a:gd name="connsiteY1" fmla="*/ 1079 h 5723"/>
                  <a:gd name="connsiteX2" fmla="*/ 225 w 6927"/>
                  <a:gd name="connsiteY2" fmla="*/ 5079 h 5723"/>
                  <a:gd name="connsiteX3" fmla="*/ 4702 w 6927"/>
                  <a:gd name="connsiteY3" fmla="*/ 5079 h 5723"/>
                  <a:gd name="connsiteX4" fmla="*/ 6702 w 6927"/>
                  <a:gd name="connsiteY4" fmla="*/ 602 h 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 h="5723">
                    <a:moveTo>
                      <a:pt x="6702" y="602"/>
                    </a:moveTo>
                    <a:cubicBezTo>
                      <a:pt x="6035" y="-350"/>
                      <a:pt x="4035" y="-160"/>
                      <a:pt x="2225" y="1079"/>
                    </a:cubicBezTo>
                    <a:cubicBezTo>
                      <a:pt x="416" y="2317"/>
                      <a:pt x="-442" y="4126"/>
                      <a:pt x="225" y="5079"/>
                    </a:cubicBezTo>
                    <a:cubicBezTo>
                      <a:pt x="892" y="6032"/>
                      <a:pt x="2892" y="5841"/>
                      <a:pt x="4702" y="5079"/>
                    </a:cubicBezTo>
                    <a:cubicBezTo>
                      <a:pt x="6512" y="4317"/>
                      <a:pt x="7369" y="1555"/>
                      <a:pt x="6702" y="60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7" name="任意多边形: 形状 1436"/>
              <p:cNvSpPr/>
              <p:nvPr>
                <p:custDataLst>
                  <p:tags r:id="rId213"/>
                </p:custDataLst>
              </p:nvPr>
            </p:nvSpPr>
            <p:spPr>
              <a:xfrm>
                <a:off x="7832858" y="4163010"/>
                <a:ext cx="16080" cy="33363"/>
              </a:xfrm>
              <a:custGeom>
                <a:avLst/>
                <a:gdLst>
                  <a:gd name="connsiteX0" fmla="*/ 7239 w 10191"/>
                  <a:gd name="connsiteY0" fmla="*/ 21145 h 21145"/>
                  <a:gd name="connsiteX1" fmla="*/ 0 w 10191"/>
                  <a:gd name="connsiteY1" fmla="*/ 2095 h 21145"/>
                  <a:gd name="connsiteX2" fmla="*/ 2762 w 10191"/>
                  <a:gd name="connsiteY2" fmla="*/ 286 h 21145"/>
                  <a:gd name="connsiteX3" fmla="*/ 6096 w 10191"/>
                  <a:gd name="connsiteY3" fmla="*/ 286 h 21145"/>
                  <a:gd name="connsiteX4" fmla="*/ 10192 w 10191"/>
                  <a:gd name="connsiteY4" fmla="*/ 20574 h 2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 h="21145">
                    <a:moveTo>
                      <a:pt x="7239" y="21145"/>
                    </a:moveTo>
                    <a:lnTo>
                      <a:pt x="0" y="2095"/>
                    </a:lnTo>
                    <a:cubicBezTo>
                      <a:pt x="753" y="1267"/>
                      <a:pt x="1705" y="647"/>
                      <a:pt x="2762" y="286"/>
                    </a:cubicBezTo>
                    <a:cubicBezTo>
                      <a:pt x="3839" y="-95"/>
                      <a:pt x="5020" y="-95"/>
                      <a:pt x="6096" y="286"/>
                    </a:cubicBezTo>
                    <a:lnTo>
                      <a:pt x="10192" y="20574"/>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8" name="任意多边形: 形状 1437"/>
              <p:cNvSpPr/>
              <p:nvPr>
                <p:custDataLst>
                  <p:tags r:id="rId214"/>
                </p:custDataLst>
              </p:nvPr>
            </p:nvSpPr>
            <p:spPr>
              <a:xfrm>
                <a:off x="7832858" y="4163010"/>
                <a:ext cx="16080" cy="33363"/>
              </a:xfrm>
              <a:custGeom>
                <a:avLst/>
                <a:gdLst>
                  <a:gd name="connsiteX0" fmla="*/ 7239 w 10191"/>
                  <a:gd name="connsiteY0" fmla="*/ 21145 h 21145"/>
                  <a:gd name="connsiteX1" fmla="*/ 0 w 10191"/>
                  <a:gd name="connsiteY1" fmla="*/ 2095 h 21145"/>
                  <a:gd name="connsiteX2" fmla="*/ 2762 w 10191"/>
                  <a:gd name="connsiteY2" fmla="*/ 286 h 21145"/>
                  <a:gd name="connsiteX3" fmla="*/ 6096 w 10191"/>
                  <a:gd name="connsiteY3" fmla="*/ 286 h 21145"/>
                  <a:gd name="connsiteX4" fmla="*/ 10192 w 10191"/>
                  <a:gd name="connsiteY4" fmla="*/ 20574 h 2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 h="21145">
                    <a:moveTo>
                      <a:pt x="7239" y="21145"/>
                    </a:moveTo>
                    <a:lnTo>
                      <a:pt x="0" y="2095"/>
                    </a:lnTo>
                    <a:cubicBezTo>
                      <a:pt x="753" y="1267"/>
                      <a:pt x="1705" y="647"/>
                      <a:pt x="2762" y="286"/>
                    </a:cubicBezTo>
                    <a:cubicBezTo>
                      <a:pt x="3839" y="-95"/>
                      <a:pt x="5020" y="-95"/>
                      <a:pt x="6096" y="286"/>
                    </a:cubicBezTo>
                    <a:lnTo>
                      <a:pt x="10192" y="20574"/>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9" name="任意多边形: 形状 1438"/>
              <p:cNvSpPr/>
              <p:nvPr>
                <p:custDataLst>
                  <p:tags r:id="rId215"/>
                </p:custDataLst>
              </p:nvPr>
            </p:nvSpPr>
            <p:spPr>
              <a:xfrm>
                <a:off x="7840420" y="4191216"/>
                <a:ext cx="12072" cy="8153"/>
              </a:xfrm>
              <a:custGeom>
                <a:avLst/>
                <a:gdLst>
                  <a:gd name="connsiteX0" fmla="*/ 7590 w 7651"/>
                  <a:gd name="connsiteY0" fmla="*/ 1554 h 5167"/>
                  <a:gd name="connsiteX1" fmla="*/ 3113 w 7651"/>
                  <a:gd name="connsiteY1" fmla="*/ 221 h 5167"/>
                  <a:gd name="connsiteX2" fmla="*/ 65 w 7651"/>
                  <a:gd name="connsiteY2" fmla="*/ 3650 h 5167"/>
                  <a:gd name="connsiteX3" fmla="*/ 4446 w 7651"/>
                  <a:gd name="connsiteY3" fmla="*/ 4888 h 5167"/>
                  <a:gd name="connsiteX4" fmla="*/ 7590 w 7651"/>
                  <a:gd name="connsiteY4" fmla="*/ 1554 h 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1" h="5167">
                    <a:moveTo>
                      <a:pt x="7590" y="1554"/>
                    </a:moveTo>
                    <a:cubicBezTo>
                      <a:pt x="7590" y="221"/>
                      <a:pt x="5208" y="-351"/>
                      <a:pt x="3113" y="221"/>
                    </a:cubicBezTo>
                    <a:cubicBezTo>
                      <a:pt x="1017" y="792"/>
                      <a:pt x="-316" y="2316"/>
                      <a:pt x="65" y="3650"/>
                    </a:cubicBezTo>
                    <a:cubicBezTo>
                      <a:pt x="446" y="4983"/>
                      <a:pt x="2351" y="5555"/>
                      <a:pt x="4446" y="4888"/>
                    </a:cubicBezTo>
                    <a:cubicBezTo>
                      <a:pt x="6542" y="4221"/>
                      <a:pt x="7971" y="2793"/>
                      <a:pt x="7590" y="155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0" name="任意多边形: 形状 1439"/>
              <p:cNvSpPr/>
              <p:nvPr>
                <p:custDataLst>
                  <p:tags r:id="rId216"/>
                </p:custDataLst>
              </p:nvPr>
            </p:nvSpPr>
            <p:spPr>
              <a:xfrm>
                <a:off x="7840420" y="4191216"/>
                <a:ext cx="12072" cy="8153"/>
              </a:xfrm>
              <a:custGeom>
                <a:avLst/>
                <a:gdLst>
                  <a:gd name="connsiteX0" fmla="*/ 7590 w 7651"/>
                  <a:gd name="connsiteY0" fmla="*/ 1554 h 5167"/>
                  <a:gd name="connsiteX1" fmla="*/ 3113 w 7651"/>
                  <a:gd name="connsiteY1" fmla="*/ 221 h 5167"/>
                  <a:gd name="connsiteX2" fmla="*/ 65 w 7651"/>
                  <a:gd name="connsiteY2" fmla="*/ 3650 h 5167"/>
                  <a:gd name="connsiteX3" fmla="*/ 4446 w 7651"/>
                  <a:gd name="connsiteY3" fmla="*/ 4888 h 5167"/>
                  <a:gd name="connsiteX4" fmla="*/ 7590 w 7651"/>
                  <a:gd name="connsiteY4" fmla="*/ 1554 h 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1" h="5167">
                    <a:moveTo>
                      <a:pt x="7590" y="1554"/>
                    </a:moveTo>
                    <a:cubicBezTo>
                      <a:pt x="7590" y="221"/>
                      <a:pt x="5208" y="-351"/>
                      <a:pt x="3113" y="221"/>
                    </a:cubicBezTo>
                    <a:cubicBezTo>
                      <a:pt x="1017" y="792"/>
                      <a:pt x="-316" y="2316"/>
                      <a:pt x="65" y="3650"/>
                    </a:cubicBezTo>
                    <a:cubicBezTo>
                      <a:pt x="446" y="4983"/>
                      <a:pt x="2351" y="5555"/>
                      <a:pt x="4446" y="4888"/>
                    </a:cubicBezTo>
                    <a:cubicBezTo>
                      <a:pt x="6542" y="4221"/>
                      <a:pt x="7971" y="2793"/>
                      <a:pt x="7590" y="155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1" name="任意多边形: 形状 1440"/>
              <p:cNvSpPr/>
              <p:nvPr>
                <p:custDataLst>
                  <p:tags r:id="rId217"/>
                </p:custDataLst>
              </p:nvPr>
            </p:nvSpPr>
            <p:spPr>
              <a:xfrm>
                <a:off x="7861295" y="4122431"/>
                <a:ext cx="17249" cy="13375"/>
              </a:xfrm>
              <a:custGeom>
                <a:avLst/>
                <a:gdLst>
                  <a:gd name="connsiteX0" fmla="*/ 9123 w 10932"/>
                  <a:gd name="connsiteY0" fmla="*/ 8478 h 8477"/>
                  <a:gd name="connsiteX1" fmla="*/ 550 w 10932"/>
                  <a:gd name="connsiteY1" fmla="*/ 5620 h 8477"/>
                  <a:gd name="connsiteX2" fmla="*/ 550 w 10932"/>
                  <a:gd name="connsiteY2" fmla="*/ 1715 h 8477"/>
                  <a:gd name="connsiteX3" fmla="*/ 4075 w 10932"/>
                  <a:gd name="connsiteY3" fmla="*/ 0 h 8477"/>
                  <a:gd name="connsiteX4" fmla="*/ 10933 w 10932"/>
                  <a:gd name="connsiteY4" fmla="*/ 5811 h 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2" h="8477">
                    <a:moveTo>
                      <a:pt x="9123" y="8478"/>
                    </a:moveTo>
                    <a:lnTo>
                      <a:pt x="550" y="5620"/>
                    </a:lnTo>
                    <a:cubicBezTo>
                      <a:pt x="550" y="5620"/>
                      <a:pt x="-688" y="3239"/>
                      <a:pt x="550" y="1715"/>
                    </a:cubicBezTo>
                    <a:cubicBezTo>
                      <a:pt x="1389" y="620"/>
                      <a:pt x="2693" y="-19"/>
                      <a:pt x="4075" y="0"/>
                    </a:cubicBezTo>
                    <a:lnTo>
                      <a:pt x="10933" y="581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2" name="任意多边形: 形状 1441"/>
              <p:cNvSpPr/>
              <p:nvPr>
                <p:custDataLst>
                  <p:tags r:id="rId218"/>
                </p:custDataLst>
              </p:nvPr>
            </p:nvSpPr>
            <p:spPr>
              <a:xfrm>
                <a:off x="7861295" y="4122431"/>
                <a:ext cx="17249" cy="13375"/>
              </a:xfrm>
              <a:custGeom>
                <a:avLst/>
                <a:gdLst>
                  <a:gd name="connsiteX0" fmla="*/ 9123 w 10932"/>
                  <a:gd name="connsiteY0" fmla="*/ 8478 h 8477"/>
                  <a:gd name="connsiteX1" fmla="*/ 550 w 10932"/>
                  <a:gd name="connsiteY1" fmla="*/ 5620 h 8477"/>
                  <a:gd name="connsiteX2" fmla="*/ 550 w 10932"/>
                  <a:gd name="connsiteY2" fmla="*/ 1715 h 8477"/>
                  <a:gd name="connsiteX3" fmla="*/ 4075 w 10932"/>
                  <a:gd name="connsiteY3" fmla="*/ 0 h 8477"/>
                  <a:gd name="connsiteX4" fmla="*/ 10933 w 10932"/>
                  <a:gd name="connsiteY4" fmla="*/ 5811 h 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2" h="8477">
                    <a:moveTo>
                      <a:pt x="9123" y="8478"/>
                    </a:moveTo>
                    <a:lnTo>
                      <a:pt x="550" y="5620"/>
                    </a:lnTo>
                    <a:cubicBezTo>
                      <a:pt x="550" y="5620"/>
                      <a:pt x="-688" y="3239"/>
                      <a:pt x="550" y="1715"/>
                    </a:cubicBezTo>
                    <a:cubicBezTo>
                      <a:pt x="1389" y="620"/>
                      <a:pt x="2693" y="-19"/>
                      <a:pt x="4075" y="0"/>
                    </a:cubicBezTo>
                    <a:lnTo>
                      <a:pt x="10933" y="5811"/>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3" name="任意多边形: 形状 1442"/>
              <p:cNvSpPr/>
              <p:nvPr>
                <p:custDataLst>
                  <p:tags r:id="rId219"/>
                </p:custDataLst>
              </p:nvPr>
            </p:nvSpPr>
            <p:spPr>
              <a:xfrm>
                <a:off x="7867928" y="4125252"/>
                <a:ext cx="12421" cy="12320"/>
              </a:xfrm>
              <a:custGeom>
                <a:avLst/>
                <a:gdLst>
                  <a:gd name="connsiteX0" fmla="*/ 6252 w 7872"/>
                  <a:gd name="connsiteY0" fmla="*/ 785 h 7808"/>
                  <a:gd name="connsiteX1" fmla="*/ 785 w 7872"/>
                  <a:gd name="connsiteY1" fmla="*/ 1556 h 7808"/>
                  <a:gd name="connsiteX2" fmla="*/ 1556 w 7872"/>
                  <a:gd name="connsiteY2" fmla="*/ 7024 h 7808"/>
                  <a:gd name="connsiteX3" fmla="*/ 7024 w 7872"/>
                  <a:gd name="connsiteY3" fmla="*/ 6252 h 7808"/>
                  <a:gd name="connsiteX4" fmla="*/ 7300 w 7872"/>
                  <a:gd name="connsiteY4" fmla="*/ 5833 h 7808"/>
                  <a:gd name="connsiteX5" fmla="*/ 6252 w 7872"/>
                  <a:gd name="connsiteY5" fmla="*/ 785 h 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 h="7808">
                    <a:moveTo>
                      <a:pt x="6252" y="785"/>
                    </a:moveTo>
                    <a:cubicBezTo>
                      <a:pt x="4528" y="-510"/>
                      <a:pt x="2080" y="-168"/>
                      <a:pt x="785" y="1556"/>
                    </a:cubicBezTo>
                    <a:cubicBezTo>
                      <a:pt x="-511" y="3280"/>
                      <a:pt x="-168" y="5728"/>
                      <a:pt x="1556" y="7024"/>
                    </a:cubicBezTo>
                    <a:cubicBezTo>
                      <a:pt x="3280" y="8319"/>
                      <a:pt x="5728" y="7976"/>
                      <a:pt x="7024" y="6252"/>
                    </a:cubicBezTo>
                    <a:cubicBezTo>
                      <a:pt x="7129" y="6119"/>
                      <a:pt x="7214" y="5976"/>
                      <a:pt x="7300" y="5833"/>
                    </a:cubicBezTo>
                    <a:cubicBezTo>
                      <a:pt x="8367" y="4147"/>
                      <a:pt x="7900" y="1909"/>
                      <a:pt x="6252" y="78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4" name="任意多边形: 形状 1443"/>
              <p:cNvSpPr/>
              <p:nvPr>
                <p:custDataLst>
                  <p:tags r:id="rId220"/>
                </p:custDataLst>
              </p:nvPr>
            </p:nvSpPr>
            <p:spPr>
              <a:xfrm>
                <a:off x="7867928" y="4125252"/>
                <a:ext cx="12421" cy="12320"/>
              </a:xfrm>
              <a:custGeom>
                <a:avLst/>
                <a:gdLst>
                  <a:gd name="connsiteX0" fmla="*/ 6252 w 7872"/>
                  <a:gd name="connsiteY0" fmla="*/ 785 h 7808"/>
                  <a:gd name="connsiteX1" fmla="*/ 785 w 7872"/>
                  <a:gd name="connsiteY1" fmla="*/ 1556 h 7808"/>
                  <a:gd name="connsiteX2" fmla="*/ 1556 w 7872"/>
                  <a:gd name="connsiteY2" fmla="*/ 7024 h 7808"/>
                  <a:gd name="connsiteX3" fmla="*/ 7024 w 7872"/>
                  <a:gd name="connsiteY3" fmla="*/ 6252 h 7808"/>
                  <a:gd name="connsiteX4" fmla="*/ 7300 w 7872"/>
                  <a:gd name="connsiteY4" fmla="*/ 5833 h 7808"/>
                  <a:gd name="connsiteX5" fmla="*/ 6252 w 7872"/>
                  <a:gd name="connsiteY5" fmla="*/ 785 h 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 h="7808">
                    <a:moveTo>
                      <a:pt x="6252" y="785"/>
                    </a:moveTo>
                    <a:cubicBezTo>
                      <a:pt x="4528" y="-510"/>
                      <a:pt x="2080" y="-168"/>
                      <a:pt x="785" y="1556"/>
                    </a:cubicBezTo>
                    <a:cubicBezTo>
                      <a:pt x="-511" y="3280"/>
                      <a:pt x="-168" y="5728"/>
                      <a:pt x="1556" y="7024"/>
                    </a:cubicBezTo>
                    <a:cubicBezTo>
                      <a:pt x="3280" y="8319"/>
                      <a:pt x="5728" y="7976"/>
                      <a:pt x="7024" y="6252"/>
                    </a:cubicBezTo>
                    <a:cubicBezTo>
                      <a:pt x="7129" y="6119"/>
                      <a:pt x="7214" y="5976"/>
                      <a:pt x="7300" y="5833"/>
                    </a:cubicBezTo>
                    <a:cubicBezTo>
                      <a:pt x="8367" y="4147"/>
                      <a:pt x="7900" y="1909"/>
                      <a:pt x="6252" y="785"/>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5" name="任意多边形: 形状 1444"/>
              <p:cNvSpPr/>
              <p:nvPr>
                <p:custDataLst>
                  <p:tags r:id="rId221"/>
                </p:custDataLst>
              </p:nvPr>
            </p:nvSpPr>
            <p:spPr>
              <a:xfrm>
                <a:off x="7870097" y="4080203"/>
                <a:ext cx="17615" cy="9918"/>
              </a:xfrm>
              <a:custGeom>
                <a:avLst/>
                <a:gdLst>
                  <a:gd name="connsiteX0" fmla="*/ 11164 w 11164"/>
                  <a:gd name="connsiteY0" fmla="*/ 2667 h 6286"/>
                  <a:gd name="connsiteX1" fmla="*/ 2878 w 11164"/>
                  <a:gd name="connsiteY1" fmla="*/ 6286 h 6286"/>
                  <a:gd name="connsiteX2" fmla="*/ 20 w 11164"/>
                  <a:gd name="connsiteY2" fmla="*/ 3619 h 6286"/>
                  <a:gd name="connsiteX3" fmla="*/ 1449 w 11164"/>
                  <a:gd name="connsiteY3" fmla="*/ 0 h 6286"/>
                  <a:gd name="connsiteX4" fmla="*/ 10974 w 11164"/>
                  <a:gd name="connsiteY4" fmla="*/ 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 h="6286">
                    <a:moveTo>
                      <a:pt x="11164" y="2667"/>
                    </a:moveTo>
                    <a:lnTo>
                      <a:pt x="2878" y="6286"/>
                    </a:lnTo>
                    <a:cubicBezTo>
                      <a:pt x="2878" y="6286"/>
                      <a:pt x="401" y="5334"/>
                      <a:pt x="20" y="3619"/>
                    </a:cubicBezTo>
                    <a:cubicBezTo>
                      <a:pt x="-113" y="2257"/>
                      <a:pt x="420" y="905"/>
                      <a:pt x="1449" y="0"/>
                    </a:cubicBezTo>
                    <a:lnTo>
                      <a:pt x="10974"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6" name="任意多边形: 形状 1445"/>
              <p:cNvSpPr/>
              <p:nvPr>
                <p:custDataLst>
                  <p:tags r:id="rId222"/>
                </p:custDataLst>
              </p:nvPr>
            </p:nvSpPr>
            <p:spPr>
              <a:xfrm>
                <a:off x="7870097" y="4080203"/>
                <a:ext cx="17615" cy="9918"/>
              </a:xfrm>
              <a:custGeom>
                <a:avLst/>
                <a:gdLst>
                  <a:gd name="connsiteX0" fmla="*/ 11164 w 11164"/>
                  <a:gd name="connsiteY0" fmla="*/ 2667 h 6286"/>
                  <a:gd name="connsiteX1" fmla="*/ 2878 w 11164"/>
                  <a:gd name="connsiteY1" fmla="*/ 6286 h 6286"/>
                  <a:gd name="connsiteX2" fmla="*/ 20 w 11164"/>
                  <a:gd name="connsiteY2" fmla="*/ 3619 h 6286"/>
                  <a:gd name="connsiteX3" fmla="*/ 1449 w 11164"/>
                  <a:gd name="connsiteY3" fmla="*/ 0 h 6286"/>
                  <a:gd name="connsiteX4" fmla="*/ 10974 w 11164"/>
                  <a:gd name="connsiteY4" fmla="*/ 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 h="6286">
                    <a:moveTo>
                      <a:pt x="11164" y="2667"/>
                    </a:moveTo>
                    <a:lnTo>
                      <a:pt x="2878" y="6286"/>
                    </a:lnTo>
                    <a:cubicBezTo>
                      <a:pt x="2878" y="6286"/>
                      <a:pt x="401" y="5334"/>
                      <a:pt x="20" y="3619"/>
                    </a:cubicBezTo>
                    <a:cubicBezTo>
                      <a:pt x="-113" y="2257"/>
                      <a:pt x="420" y="905"/>
                      <a:pt x="1449" y="0"/>
                    </a:cubicBezTo>
                    <a:lnTo>
                      <a:pt x="10974" y="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7" name="任意多边形: 形状 1446"/>
              <p:cNvSpPr/>
              <p:nvPr>
                <p:custDataLst>
                  <p:tags r:id="rId223"/>
                </p:custDataLst>
              </p:nvPr>
            </p:nvSpPr>
            <p:spPr>
              <a:xfrm>
                <a:off x="7878469" y="4076619"/>
                <a:ext cx="10696" cy="10822"/>
              </a:xfrm>
              <a:custGeom>
                <a:avLst/>
                <a:gdLst>
                  <a:gd name="connsiteX0" fmla="*/ 2620 w 6779"/>
                  <a:gd name="connsiteY0" fmla="*/ 79 h 6859"/>
                  <a:gd name="connsiteX1" fmla="*/ 143 w 6779"/>
                  <a:gd name="connsiteY1" fmla="*/ 4651 h 6859"/>
                  <a:gd name="connsiteX2" fmla="*/ 4572 w 6779"/>
                  <a:gd name="connsiteY2" fmla="*/ 6632 h 6859"/>
                  <a:gd name="connsiteX3" fmla="*/ 6553 w 6779"/>
                  <a:gd name="connsiteY3" fmla="*/ 2213 h 6859"/>
                  <a:gd name="connsiteX4" fmla="*/ 2620 w 6779"/>
                  <a:gd name="connsiteY4" fmla="*/ 79 h 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 h="6859">
                    <a:moveTo>
                      <a:pt x="2620" y="79"/>
                    </a:moveTo>
                    <a:cubicBezTo>
                      <a:pt x="686" y="679"/>
                      <a:pt x="-409" y="2708"/>
                      <a:pt x="143" y="4651"/>
                    </a:cubicBezTo>
                    <a:cubicBezTo>
                      <a:pt x="819" y="6423"/>
                      <a:pt x="2801" y="7309"/>
                      <a:pt x="4572" y="6632"/>
                    </a:cubicBezTo>
                    <a:cubicBezTo>
                      <a:pt x="6334" y="5956"/>
                      <a:pt x="7230" y="3975"/>
                      <a:pt x="6553" y="2213"/>
                    </a:cubicBezTo>
                    <a:cubicBezTo>
                      <a:pt x="5944" y="622"/>
                      <a:pt x="4277" y="-283"/>
                      <a:pt x="2620" y="7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8" name="任意多边形: 形状 1447"/>
              <p:cNvSpPr/>
              <p:nvPr>
                <p:custDataLst>
                  <p:tags r:id="rId224"/>
                </p:custDataLst>
              </p:nvPr>
            </p:nvSpPr>
            <p:spPr>
              <a:xfrm>
                <a:off x="7878469" y="4076619"/>
                <a:ext cx="10696" cy="10822"/>
              </a:xfrm>
              <a:custGeom>
                <a:avLst/>
                <a:gdLst>
                  <a:gd name="connsiteX0" fmla="*/ 2620 w 6779"/>
                  <a:gd name="connsiteY0" fmla="*/ 79 h 6859"/>
                  <a:gd name="connsiteX1" fmla="*/ 143 w 6779"/>
                  <a:gd name="connsiteY1" fmla="*/ 4651 h 6859"/>
                  <a:gd name="connsiteX2" fmla="*/ 4572 w 6779"/>
                  <a:gd name="connsiteY2" fmla="*/ 6632 h 6859"/>
                  <a:gd name="connsiteX3" fmla="*/ 6553 w 6779"/>
                  <a:gd name="connsiteY3" fmla="*/ 2213 h 6859"/>
                  <a:gd name="connsiteX4" fmla="*/ 2620 w 6779"/>
                  <a:gd name="connsiteY4" fmla="*/ 79 h 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 h="6859">
                    <a:moveTo>
                      <a:pt x="2620" y="79"/>
                    </a:moveTo>
                    <a:cubicBezTo>
                      <a:pt x="686" y="679"/>
                      <a:pt x="-409" y="2708"/>
                      <a:pt x="143" y="4651"/>
                    </a:cubicBezTo>
                    <a:cubicBezTo>
                      <a:pt x="819" y="6423"/>
                      <a:pt x="2801" y="7309"/>
                      <a:pt x="4572" y="6632"/>
                    </a:cubicBezTo>
                    <a:cubicBezTo>
                      <a:pt x="6334" y="5956"/>
                      <a:pt x="7230" y="3975"/>
                      <a:pt x="6553" y="2213"/>
                    </a:cubicBezTo>
                    <a:cubicBezTo>
                      <a:pt x="5944" y="622"/>
                      <a:pt x="4277" y="-283"/>
                      <a:pt x="2620" y="79"/>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9" name="任意多边形: 形状 1448"/>
              <p:cNvSpPr/>
              <p:nvPr>
                <p:custDataLst>
                  <p:tags r:id="rId225"/>
                </p:custDataLst>
              </p:nvPr>
            </p:nvSpPr>
            <p:spPr>
              <a:xfrm>
                <a:off x="7840968" y="4036167"/>
                <a:ext cx="13380" cy="17249"/>
              </a:xfrm>
              <a:custGeom>
                <a:avLst/>
                <a:gdLst>
                  <a:gd name="connsiteX0" fmla="*/ 8481 w 8480"/>
                  <a:gd name="connsiteY0" fmla="*/ 1905 h 10932"/>
                  <a:gd name="connsiteX1" fmla="*/ 5528 w 8480"/>
                  <a:gd name="connsiteY1" fmla="*/ 10382 h 10932"/>
                  <a:gd name="connsiteX2" fmla="*/ 1623 w 8480"/>
                  <a:gd name="connsiteY2" fmla="*/ 10382 h 10932"/>
                  <a:gd name="connsiteX3" fmla="*/ 4 w 8480"/>
                  <a:gd name="connsiteY3" fmla="*/ 6858 h 10932"/>
                  <a:gd name="connsiteX4" fmla="*/ 5814 w 8480"/>
                  <a:gd name="connsiteY4" fmla="*/ 0 h 10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0" h="10932">
                    <a:moveTo>
                      <a:pt x="8481" y="1905"/>
                    </a:moveTo>
                    <a:lnTo>
                      <a:pt x="5528" y="10382"/>
                    </a:lnTo>
                    <a:cubicBezTo>
                      <a:pt x="5528" y="10382"/>
                      <a:pt x="3147" y="11621"/>
                      <a:pt x="1623" y="10382"/>
                    </a:cubicBezTo>
                    <a:cubicBezTo>
                      <a:pt x="556" y="9535"/>
                      <a:pt x="-53" y="8220"/>
                      <a:pt x="4" y="6858"/>
                    </a:cubicBezTo>
                    <a:lnTo>
                      <a:pt x="5814"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0" name="任意多边形: 形状 1449"/>
              <p:cNvSpPr/>
              <p:nvPr>
                <p:custDataLst>
                  <p:tags r:id="rId226"/>
                </p:custDataLst>
              </p:nvPr>
            </p:nvSpPr>
            <p:spPr>
              <a:xfrm>
                <a:off x="7840968" y="4036167"/>
                <a:ext cx="13380" cy="17249"/>
              </a:xfrm>
              <a:custGeom>
                <a:avLst/>
                <a:gdLst>
                  <a:gd name="connsiteX0" fmla="*/ 8481 w 8480"/>
                  <a:gd name="connsiteY0" fmla="*/ 1905 h 10932"/>
                  <a:gd name="connsiteX1" fmla="*/ 5528 w 8480"/>
                  <a:gd name="connsiteY1" fmla="*/ 10382 h 10932"/>
                  <a:gd name="connsiteX2" fmla="*/ 1623 w 8480"/>
                  <a:gd name="connsiteY2" fmla="*/ 10382 h 10932"/>
                  <a:gd name="connsiteX3" fmla="*/ 4 w 8480"/>
                  <a:gd name="connsiteY3" fmla="*/ 6858 h 10932"/>
                  <a:gd name="connsiteX4" fmla="*/ 5814 w 8480"/>
                  <a:gd name="connsiteY4" fmla="*/ 0 h 10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0" h="10932">
                    <a:moveTo>
                      <a:pt x="8481" y="1905"/>
                    </a:moveTo>
                    <a:lnTo>
                      <a:pt x="5528" y="10382"/>
                    </a:lnTo>
                    <a:cubicBezTo>
                      <a:pt x="5528" y="10382"/>
                      <a:pt x="3147" y="11621"/>
                      <a:pt x="1623" y="10382"/>
                    </a:cubicBezTo>
                    <a:cubicBezTo>
                      <a:pt x="556" y="9535"/>
                      <a:pt x="-53" y="8220"/>
                      <a:pt x="4" y="6858"/>
                    </a:cubicBezTo>
                    <a:lnTo>
                      <a:pt x="5814" y="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1" name="任意多边形: 形状 1450"/>
              <p:cNvSpPr/>
              <p:nvPr>
                <p:custDataLst>
                  <p:tags r:id="rId227"/>
                </p:custDataLst>
              </p:nvPr>
            </p:nvSpPr>
            <p:spPr>
              <a:xfrm>
                <a:off x="7844837" y="4035143"/>
                <a:ext cx="11741" cy="11251"/>
              </a:xfrm>
              <a:custGeom>
                <a:avLst/>
                <a:gdLst>
                  <a:gd name="connsiteX0" fmla="*/ 313 w 7441"/>
                  <a:gd name="connsiteY0" fmla="*/ 1697 h 7131"/>
                  <a:gd name="connsiteX1" fmla="*/ 2380 w 7441"/>
                  <a:gd name="connsiteY1" fmla="*/ 6821 h 7131"/>
                  <a:gd name="connsiteX2" fmla="*/ 7076 w 7441"/>
                  <a:gd name="connsiteY2" fmla="*/ 5507 h 7131"/>
                  <a:gd name="connsiteX3" fmla="*/ 5400 w 7441"/>
                  <a:gd name="connsiteY3" fmla="*/ 668 h 7131"/>
                  <a:gd name="connsiteX4" fmla="*/ 5361 w 7441"/>
                  <a:gd name="connsiteY4" fmla="*/ 649 h 7131"/>
                  <a:gd name="connsiteX5" fmla="*/ 447 w 7441"/>
                  <a:gd name="connsiteY5" fmla="*/ 1487 h 7131"/>
                  <a:gd name="connsiteX6" fmla="*/ 313 w 7441"/>
                  <a:gd name="connsiteY6" fmla="*/ 1697 h 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1" h="7131">
                    <a:moveTo>
                      <a:pt x="313" y="1697"/>
                    </a:moveTo>
                    <a:cubicBezTo>
                      <a:pt x="-534" y="3678"/>
                      <a:pt x="399" y="5974"/>
                      <a:pt x="2380" y="6821"/>
                    </a:cubicBezTo>
                    <a:cubicBezTo>
                      <a:pt x="4057" y="7536"/>
                      <a:pt x="6009" y="6983"/>
                      <a:pt x="7076" y="5507"/>
                    </a:cubicBezTo>
                    <a:cubicBezTo>
                      <a:pt x="7952" y="3707"/>
                      <a:pt x="7200" y="1544"/>
                      <a:pt x="5400" y="668"/>
                    </a:cubicBezTo>
                    <a:cubicBezTo>
                      <a:pt x="5390" y="658"/>
                      <a:pt x="5371" y="658"/>
                      <a:pt x="5361" y="649"/>
                    </a:cubicBezTo>
                    <a:cubicBezTo>
                      <a:pt x="3771" y="-475"/>
                      <a:pt x="1571" y="-103"/>
                      <a:pt x="447" y="1487"/>
                    </a:cubicBezTo>
                    <a:cubicBezTo>
                      <a:pt x="399" y="1554"/>
                      <a:pt x="351" y="1630"/>
                      <a:pt x="313" y="169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2" name="任意多边形: 形状 1451"/>
              <p:cNvSpPr/>
              <p:nvPr>
                <p:custDataLst>
                  <p:tags r:id="rId228"/>
                </p:custDataLst>
              </p:nvPr>
            </p:nvSpPr>
            <p:spPr>
              <a:xfrm>
                <a:off x="7844837" y="4035143"/>
                <a:ext cx="11741" cy="11251"/>
              </a:xfrm>
              <a:custGeom>
                <a:avLst/>
                <a:gdLst>
                  <a:gd name="connsiteX0" fmla="*/ 313 w 7441"/>
                  <a:gd name="connsiteY0" fmla="*/ 1697 h 7131"/>
                  <a:gd name="connsiteX1" fmla="*/ 2380 w 7441"/>
                  <a:gd name="connsiteY1" fmla="*/ 6821 h 7131"/>
                  <a:gd name="connsiteX2" fmla="*/ 7076 w 7441"/>
                  <a:gd name="connsiteY2" fmla="*/ 5507 h 7131"/>
                  <a:gd name="connsiteX3" fmla="*/ 5400 w 7441"/>
                  <a:gd name="connsiteY3" fmla="*/ 668 h 7131"/>
                  <a:gd name="connsiteX4" fmla="*/ 5361 w 7441"/>
                  <a:gd name="connsiteY4" fmla="*/ 649 h 7131"/>
                  <a:gd name="connsiteX5" fmla="*/ 447 w 7441"/>
                  <a:gd name="connsiteY5" fmla="*/ 1487 h 7131"/>
                  <a:gd name="connsiteX6" fmla="*/ 313 w 7441"/>
                  <a:gd name="connsiteY6" fmla="*/ 1697 h 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1" h="7131">
                    <a:moveTo>
                      <a:pt x="313" y="1697"/>
                    </a:moveTo>
                    <a:cubicBezTo>
                      <a:pt x="-534" y="3678"/>
                      <a:pt x="399" y="5974"/>
                      <a:pt x="2380" y="6821"/>
                    </a:cubicBezTo>
                    <a:cubicBezTo>
                      <a:pt x="4057" y="7536"/>
                      <a:pt x="6009" y="6983"/>
                      <a:pt x="7076" y="5507"/>
                    </a:cubicBezTo>
                    <a:cubicBezTo>
                      <a:pt x="7952" y="3707"/>
                      <a:pt x="7200" y="1544"/>
                      <a:pt x="5400" y="668"/>
                    </a:cubicBezTo>
                    <a:cubicBezTo>
                      <a:pt x="5390" y="658"/>
                      <a:pt x="5371" y="658"/>
                      <a:pt x="5361" y="649"/>
                    </a:cubicBezTo>
                    <a:cubicBezTo>
                      <a:pt x="3771" y="-475"/>
                      <a:pt x="1571" y="-103"/>
                      <a:pt x="447" y="1487"/>
                    </a:cubicBezTo>
                    <a:cubicBezTo>
                      <a:pt x="399" y="1554"/>
                      <a:pt x="351" y="1630"/>
                      <a:pt x="313" y="1697"/>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3" name="任意多边形: 形状 1452"/>
              <p:cNvSpPr/>
              <p:nvPr>
                <p:custDataLst>
                  <p:tags r:id="rId229"/>
                </p:custDataLst>
              </p:nvPr>
            </p:nvSpPr>
            <p:spPr>
              <a:xfrm>
                <a:off x="7779054" y="4041728"/>
                <a:ext cx="14797" cy="15587"/>
              </a:xfrm>
              <a:custGeom>
                <a:avLst/>
                <a:gdLst>
                  <a:gd name="connsiteX0" fmla="*/ 2381 w 9378"/>
                  <a:gd name="connsiteY0" fmla="*/ 0 h 9879"/>
                  <a:gd name="connsiteX1" fmla="*/ 9335 w 9378"/>
                  <a:gd name="connsiteY1" fmla="*/ 5715 h 9879"/>
                  <a:gd name="connsiteX2" fmla="*/ 8287 w 9378"/>
                  <a:gd name="connsiteY2" fmla="*/ 9430 h 9879"/>
                  <a:gd name="connsiteX3" fmla="*/ 4382 w 9378"/>
                  <a:gd name="connsiteY3" fmla="*/ 9430 h 9879"/>
                  <a:gd name="connsiteX4" fmla="*/ 0 w 9378"/>
                  <a:gd name="connsiteY4" fmla="*/ 1524 h 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8" h="9879">
                    <a:moveTo>
                      <a:pt x="2381" y="0"/>
                    </a:moveTo>
                    <a:lnTo>
                      <a:pt x="9335" y="5715"/>
                    </a:lnTo>
                    <a:cubicBezTo>
                      <a:pt x="9516" y="7049"/>
                      <a:pt x="9135" y="8392"/>
                      <a:pt x="8287" y="9430"/>
                    </a:cubicBezTo>
                    <a:cubicBezTo>
                      <a:pt x="7058" y="10030"/>
                      <a:pt x="5610" y="10030"/>
                      <a:pt x="4382" y="9430"/>
                    </a:cubicBezTo>
                    <a:lnTo>
                      <a:pt x="0" y="1524"/>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4" name="任意多边形: 形状 1453"/>
              <p:cNvSpPr/>
              <p:nvPr>
                <p:custDataLst>
                  <p:tags r:id="rId230"/>
                </p:custDataLst>
              </p:nvPr>
            </p:nvSpPr>
            <p:spPr>
              <a:xfrm>
                <a:off x="7779054" y="4041728"/>
                <a:ext cx="14797" cy="15587"/>
              </a:xfrm>
              <a:custGeom>
                <a:avLst/>
                <a:gdLst>
                  <a:gd name="connsiteX0" fmla="*/ 2381 w 9378"/>
                  <a:gd name="connsiteY0" fmla="*/ 0 h 9879"/>
                  <a:gd name="connsiteX1" fmla="*/ 9335 w 9378"/>
                  <a:gd name="connsiteY1" fmla="*/ 5715 h 9879"/>
                  <a:gd name="connsiteX2" fmla="*/ 8287 w 9378"/>
                  <a:gd name="connsiteY2" fmla="*/ 9430 h 9879"/>
                  <a:gd name="connsiteX3" fmla="*/ 4382 w 9378"/>
                  <a:gd name="connsiteY3" fmla="*/ 9430 h 9879"/>
                  <a:gd name="connsiteX4" fmla="*/ 0 w 9378"/>
                  <a:gd name="connsiteY4" fmla="*/ 1524 h 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8" h="9879">
                    <a:moveTo>
                      <a:pt x="2381" y="0"/>
                    </a:moveTo>
                    <a:lnTo>
                      <a:pt x="9335" y="5715"/>
                    </a:lnTo>
                    <a:cubicBezTo>
                      <a:pt x="9516" y="7049"/>
                      <a:pt x="9135" y="8392"/>
                      <a:pt x="8287" y="9430"/>
                    </a:cubicBezTo>
                    <a:cubicBezTo>
                      <a:pt x="7058" y="10030"/>
                      <a:pt x="5610" y="10030"/>
                      <a:pt x="4382" y="9430"/>
                    </a:cubicBezTo>
                    <a:lnTo>
                      <a:pt x="0" y="1524"/>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5" name="任意多边形: 形状 1454"/>
              <p:cNvSpPr/>
              <p:nvPr>
                <p:custDataLst>
                  <p:tags r:id="rId231"/>
                </p:custDataLst>
              </p:nvPr>
            </p:nvSpPr>
            <p:spPr>
              <a:xfrm>
                <a:off x="7777183" y="4040028"/>
                <a:ext cx="12780" cy="12624"/>
              </a:xfrm>
              <a:custGeom>
                <a:avLst/>
                <a:gdLst>
                  <a:gd name="connsiteX0" fmla="*/ 710 w 8100"/>
                  <a:gd name="connsiteY0" fmla="*/ 6126 h 8001"/>
                  <a:gd name="connsiteX1" fmla="*/ 6225 w 8100"/>
                  <a:gd name="connsiteY1" fmla="*/ 7393 h 8001"/>
                  <a:gd name="connsiteX2" fmla="*/ 7491 w 8100"/>
                  <a:gd name="connsiteY2" fmla="*/ 1878 h 8001"/>
                  <a:gd name="connsiteX3" fmla="*/ 1977 w 8100"/>
                  <a:gd name="connsiteY3" fmla="*/ 611 h 8001"/>
                  <a:gd name="connsiteX4" fmla="*/ 1472 w 8100"/>
                  <a:gd name="connsiteY4" fmla="*/ 983 h 8001"/>
                  <a:gd name="connsiteX5" fmla="*/ 710 w 8100"/>
                  <a:gd name="connsiteY5" fmla="*/ 6126 h 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0" h="8001">
                    <a:moveTo>
                      <a:pt x="710" y="6126"/>
                    </a:moveTo>
                    <a:cubicBezTo>
                      <a:pt x="1881" y="7993"/>
                      <a:pt x="4358" y="8564"/>
                      <a:pt x="6225" y="7393"/>
                    </a:cubicBezTo>
                    <a:cubicBezTo>
                      <a:pt x="8092" y="6212"/>
                      <a:pt x="8663" y="3745"/>
                      <a:pt x="7491" y="1878"/>
                    </a:cubicBezTo>
                    <a:cubicBezTo>
                      <a:pt x="6310" y="2"/>
                      <a:pt x="3843" y="-561"/>
                      <a:pt x="1977" y="611"/>
                    </a:cubicBezTo>
                    <a:cubicBezTo>
                      <a:pt x="1796" y="725"/>
                      <a:pt x="1624" y="849"/>
                      <a:pt x="1472" y="983"/>
                    </a:cubicBezTo>
                    <a:cubicBezTo>
                      <a:pt x="-138" y="2202"/>
                      <a:pt x="-481" y="4488"/>
                      <a:pt x="710" y="612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6" name="任意多边形: 形状 1455"/>
              <p:cNvSpPr/>
              <p:nvPr>
                <p:custDataLst>
                  <p:tags r:id="rId232"/>
                </p:custDataLst>
              </p:nvPr>
            </p:nvSpPr>
            <p:spPr>
              <a:xfrm>
                <a:off x="7777183" y="4040028"/>
                <a:ext cx="12780" cy="12624"/>
              </a:xfrm>
              <a:custGeom>
                <a:avLst/>
                <a:gdLst>
                  <a:gd name="connsiteX0" fmla="*/ 710 w 8100"/>
                  <a:gd name="connsiteY0" fmla="*/ 6126 h 8001"/>
                  <a:gd name="connsiteX1" fmla="*/ 6225 w 8100"/>
                  <a:gd name="connsiteY1" fmla="*/ 7393 h 8001"/>
                  <a:gd name="connsiteX2" fmla="*/ 7491 w 8100"/>
                  <a:gd name="connsiteY2" fmla="*/ 1878 h 8001"/>
                  <a:gd name="connsiteX3" fmla="*/ 1977 w 8100"/>
                  <a:gd name="connsiteY3" fmla="*/ 611 h 8001"/>
                  <a:gd name="connsiteX4" fmla="*/ 1472 w 8100"/>
                  <a:gd name="connsiteY4" fmla="*/ 983 h 8001"/>
                  <a:gd name="connsiteX5" fmla="*/ 710 w 8100"/>
                  <a:gd name="connsiteY5" fmla="*/ 6126 h 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0" h="8001">
                    <a:moveTo>
                      <a:pt x="710" y="6126"/>
                    </a:moveTo>
                    <a:cubicBezTo>
                      <a:pt x="1881" y="7993"/>
                      <a:pt x="4358" y="8564"/>
                      <a:pt x="6225" y="7393"/>
                    </a:cubicBezTo>
                    <a:cubicBezTo>
                      <a:pt x="8092" y="6212"/>
                      <a:pt x="8663" y="3745"/>
                      <a:pt x="7491" y="1878"/>
                    </a:cubicBezTo>
                    <a:cubicBezTo>
                      <a:pt x="6310" y="2"/>
                      <a:pt x="3843" y="-561"/>
                      <a:pt x="1977" y="611"/>
                    </a:cubicBezTo>
                    <a:cubicBezTo>
                      <a:pt x="1796" y="725"/>
                      <a:pt x="1624" y="849"/>
                      <a:pt x="1472" y="983"/>
                    </a:cubicBezTo>
                    <a:cubicBezTo>
                      <a:pt x="-138" y="2202"/>
                      <a:pt x="-481" y="4488"/>
                      <a:pt x="710" y="6126"/>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7" name="任意多边形: 形状 1456"/>
              <p:cNvSpPr/>
              <p:nvPr>
                <p:custDataLst>
                  <p:tags r:id="rId233"/>
                </p:custDataLst>
              </p:nvPr>
            </p:nvSpPr>
            <p:spPr>
              <a:xfrm>
                <a:off x="7762222" y="4090872"/>
                <a:ext cx="17583" cy="9918"/>
              </a:xfrm>
              <a:custGeom>
                <a:avLst/>
                <a:gdLst>
                  <a:gd name="connsiteX0" fmla="*/ 0 w 11144"/>
                  <a:gd name="connsiteY0" fmla="*/ 2762 h 6286"/>
                  <a:gd name="connsiteX1" fmla="*/ 8477 w 11144"/>
                  <a:gd name="connsiteY1" fmla="*/ 0 h 6286"/>
                  <a:gd name="connsiteX2" fmla="*/ 11144 w 11144"/>
                  <a:gd name="connsiteY2" fmla="*/ 2857 h 6286"/>
                  <a:gd name="connsiteX3" fmla="*/ 9334 w 11144"/>
                  <a:gd name="connsiteY3" fmla="*/ 6287 h 6286"/>
                  <a:gd name="connsiteX4" fmla="*/ 381 w 11144"/>
                  <a:gd name="connsiteY4" fmla="*/ 581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 h="6286">
                    <a:moveTo>
                      <a:pt x="0" y="2762"/>
                    </a:moveTo>
                    <a:lnTo>
                      <a:pt x="8477" y="0"/>
                    </a:lnTo>
                    <a:cubicBezTo>
                      <a:pt x="8477" y="0"/>
                      <a:pt x="10858" y="1143"/>
                      <a:pt x="11144" y="2857"/>
                    </a:cubicBezTo>
                    <a:cubicBezTo>
                      <a:pt x="11078" y="4210"/>
                      <a:pt x="10420" y="5467"/>
                      <a:pt x="9334" y="6287"/>
                    </a:cubicBezTo>
                    <a:lnTo>
                      <a:pt x="381" y="581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8" name="任意多边形: 形状 1457"/>
              <p:cNvSpPr/>
              <p:nvPr>
                <p:custDataLst>
                  <p:tags r:id="rId234"/>
                </p:custDataLst>
              </p:nvPr>
            </p:nvSpPr>
            <p:spPr>
              <a:xfrm>
                <a:off x="7762222" y="4090872"/>
                <a:ext cx="17583" cy="9918"/>
              </a:xfrm>
              <a:custGeom>
                <a:avLst/>
                <a:gdLst>
                  <a:gd name="connsiteX0" fmla="*/ 0 w 11144"/>
                  <a:gd name="connsiteY0" fmla="*/ 2762 h 6286"/>
                  <a:gd name="connsiteX1" fmla="*/ 8477 w 11144"/>
                  <a:gd name="connsiteY1" fmla="*/ 0 h 6286"/>
                  <a:gd name="connsiteX2" fmla="*/ 11144 w 11144"/>
                  <a:gd name="connsiteY2" fmla="*/ 2857 h 6286"/>
                  <a:gd name="connsiteX3" fmla="*/ 9334 w 11144"/>
                  <a:gd name="connsiteY3" fmla="*/ 6287 h 6286"/>
                  <a:gd name="connsiteX4" fmla="*/ 381 w 11144"/>
                  <a:gd name="connsiteY4" fmla="*/ 581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 h="6286">
                    <a:moveTo>
                      <a:pt x="0" y="2762"/>
                    </a:moveTo>
                    <a:lnTo>
                      <a:pt x="8477" y="0"/>
                    </a:lnTo>
                    <a:cubicBezTo>
                      <a:pt x="8477" y="0"/>
                      <a:pt x="10858" y="1143"/>
                      <a:pt x="11144" y="2857"/>
                    </a:cubicBezTo>
                    <a:cubicBezTo>
                      <a:pt x="11078" y="4210"/>
                      <a:pt x="10420" y="5467"/>
                      <a:pt x="9334" y="6287"/>
                    </a:cubicBezTo>
                    <a:lnTo>
                      <a:pt x="381" y="581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9" name="任意多边形: 形状 1458"/>
              <p:cNvSpPr/>
              <p:nvPr>
                <p:custDataLst>
                  <p:tags r:id="rId235"/>
                </p:custDataLst>
              </p:nvPr>
            </p:nvSpPr>
            <p:spPr>
              <a:xfrm>
                <a:off x="7760209" y="4090722"/>
                <a:ext cx="12624" cy="12634"/>
              </a:xfrm>
              <a:custGeom>
                <a:avLst/>
                <a:gdLst>
                  <a:gd name="connsiteX0" fmla="*/ 4039 w 8001"/>
                  <a:gd name="connsiteY0" fmla="*/ 8001 h 8007"/>
                  <a:gd name="connsiteX1" fmla="*/ 8001 w 8001"/>
                  <a:gd name="connsiteY1" fmla="*/ 3963 h 8007"/>
                  <a:gd name="connsiteX2" fmla="*/ 3953 w 8001"/>
                  <a:gd name="connsiteY2" fmla="*/ 0 h 8007"/>
                  <a:gd name="connsiteX3" fmla="*/ 0 w 8001"/>
                  <a:gd name="connsiteY3" fmla="*/ 4039 h 8007"/>
                  <a:gd name="connsiteX4" fmla="*/ 38 w 8001"/>
                  <a:gd name="connsiteY4" fmla="*/ 4572 h 8007"/>
                  <a:gd name="connsiteX5" fmla="*/ 4039 w 8001"/>
                  <a:gd name="connsiteY5" fmla="*/ 8001 h 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 h="8007">
                    <a:moveTo>
                      <a:pt x="4039" y="8001"/>
                    </a:moveTo>
                    <a:cubicBezTo>
                      <a:pt x="6249" y="7982"/>
                      <a:pt x="8020" y="6172"/>
                      <a:pt x="8001" y="3963"/>
                    </a:cubicBezTo>
                    <a:cubicBezTo>
                      <a:pt x="7973" y="1753"/>
                      <a:pt x="6163" y="-19"/>
                      <a:pt x="3953" y="0"/>
                    </a:cubicBezTo>
                    <a:cubicBezTo>
                      <a:pt x="1743" y="19"/>
                      <a:pt x="-28" y="1829"/>
                      <a:pt x="0" y="4039"/>
                    </a:cubicBezTo>
                    <a:cubicBezTo>
                      <a:pt x="0" y="4220"/>
                      <a:pt x="10" y="4401"/>
                      <a:pt x="38" y="4572"/>
                    </a:cubicBezTo>
                    <a:cubicBezTo>
                      <a:pt x="239" y="6601"/>
                      <a:pt x="2001" y="8115"/>
                      <a:pt x="4039" y="80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0" name="任意多边形: 形状 1459"/>
              <p:cNvSpPr/>
              <p:nvPr>
                <p:custDataLst>
                  <p:tags r:id="rId236"/>
                </p:custDataLst>
              </p:nvPr>
            </p:nvSpPr>
            <p:spPr>
              <a:xfrm>
                <a:off x="7760209" y="4090722"/>
                <a:ext cx="12624" cy="12634"/>
              </a:xfrm>
              <a:custGeom>
                <a:avLst/>
                <a:gdLst>
                  <a:gd name="connsiteX0" fmla="*/ 4039 w 8001"/>
                  <a:gd name="connsiteY0" fmla="*/ 8001 h 8007"/>
                  <a:gd name="connsiteX1" fmla="*/ 8001 w 8001"/>
                  <a:gd name="connsiteY1" fmla="*/ 3963 h 8007"/>
                  <a:gd name="connsiteX2" fmla="*/ 3953 w 8001"/>
                  <a:gd name="connsiteY2" fmla="*/ 0 h 8007"/>
                  <a:gd name="connsiteX3" fmla="*/ 0 w 8001"/>
                  <a:gd name="connsiteY3" fmla="*/ 4039 h 8007"/>
                  <a:gd name="connsiteX4" fmla="*/ 38 w 8001"/>
                  <a:gd name="connsiteY4" fmla="*/ 4572 h 8007"/>
                  <a:gd name="connsiteX5" fmla="*/ 4039 w 8001"/>
                  <a:gd name="connsiteY5" fmla="*/ 8001 h 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 h="8007">
                    <a:moveTo>
                      <a:pt x="4039" y="8001"/>
                    </a:moveTo>
                    <a:cubicBezTo>
                      <a:pt x="6249" y="7982"/>
                      <a:pt x="8020" y="6172"/>
                      <a:pt x="8001" y="3963"/>
                    </a:cubicBezTo>
                    <a:cubicBezTo>
                      <a:pt x="7973" y="1753"/>
                      <a:pt x="6163" y="-19"/>
                      <a:pt x="3953" y="0"/>
                    </a:cubicBezTo>
                    <a:cubicBezTo>
                      <a:pt x="1743" y="19"/>
                      <a:pt x="-28" y="1829"/>
                      <a:pt x="0" y="4039"/>
                    </a:cubicBezTo>
                    <a:cubicBezTo>
                      <a:pt x="0" y="4220"/>
                      <a:pt x="10" y="4401"/>
                      <a:pt x="38" y="4572"/>
                    </a:cubicBezTo>
                    <a:cubicBezTo>
                      <a:pt x="239" y="6601"/>
                      <a:pt x="2001" y="8115"/>
                      <a:pt x="4039" y="8001"/>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1" name="任意多边形: 形状 1460"/>
              <p:cNvSpPr/>
              <p:nvPr>
                <p:custDataLst>
                  <p:tags r:id="rId237"/>
                </p:custDataLst>
              </p:nvPr>
            </p:nvSpPr>
            <p:spPr>
              <a:xfrm>
                <a:off x="7776500" y="4122950"/>
                <a:ext cx="14715" cy="15412"/>
              </a:xfrm>
              <a:custGeom>
                <a:avLst/>
                <a:gdLst>
                  <a:gd name="connsiteX0" fmla="*/ 0 w 9326"/>
                  <a:gd name="connsiteY0" fmla="*/ 8245 h 9768"/>
                  <a:gd name="connsiteX1" fmla="*/ 4286 w 9326"/>
                  <a:gd name="connsiteY1" fmla="*/ 339 h 9768"/>
                  <a:gd name="connsiteX2" fmla="*/ 8192 w 9326"/>
                  <a:gd name="connsiteY2" fmla="*/ 339 h 9768"/>
                  <a:gd name="connsiteX3" fmla="*/ 9239 w 9326"/>
                  <a:gd name="connsiteY3" fmla="*/ 4053 h 9768"/>
                  <a:gd name="connsiteX4" fmla="*/ 2381 w 9326"/>
                  <a:gd name="connsiteY4" fmla="*/ 9769 h 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6" h="9768">
                    <a:moveTo>
                      <a:pt x="0" y="8245"/>
                    </a:moveTo>
                    <a:lnTo>
                      <a:pt x="4286" y="339"/>
                    </a:lnTo>
                    <a:cubicBezTo>
                      <a:pt x="4286" y="339"/>
                      <a:pt x="6858" y="-423"/>
                      <a:pt x="8192" y="339"/>
                    </a:cubicBezTo>
                    <a:cubicBezTo>
                      <a:pt x="9125" y="1329"/>
                      <a:pt x="9516" y="2720"/>
                      <a:pt x="9239" y="4053"/>
                    </a:cubicBezTo>
                    <a:lnTo>
                      <a:pt x="2381" y="9769"/>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2" name="任意多边形: 形状 1461"/>
              <p:cNvSpPr/>
              <p:nvPr>
                <p:custDataLst>
                  <p:tags r:id="rId238"/>
                </p:custDataLst>
              </p:nvPr>
            </p:nvSpPr>
            <p:spPr>
              <a:xfrm>
                <a:off x="7776500" y="4122950"/>
                <a:ext cx="14715" cy="15412"/>
              </a:xfrm>
              <a:custGeom>
                <a:avLst/>
                <a:gdLst>
                  <a:gd name="connsiteX0" fmla="*/ 0 w 9326"/>
                  <a:gd name="connsiteY0" fmla="*/ 8245 h 9768"/>
                  <a:gd name="connsiteX1" fmla="*/ 4286 w 9326"/>
                  <a:gd name="connsiteY1" fmla="*/ 339 h 9768"/>
                  <a:gd name="connsiteX2" fmla="*/ 8192 w 9326"/>
                  <a:gd name="connsiteY2" fmla="*/ 339 h 9768"/>
                  <a:gd name="connsiteX3" fmla="*/ 9239 w 9326"/>
                  <a:gd name="connsiteY3" fmla="*/ 4053 h 9768"/>
                  <a:gd name="connsiteX4" fmla="*/ 2381 w 9326"/>
                  <a:gd name="connsiteY4" fmla="*/ 9769 h 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6" h="9768">
                    <a:moveTo>
                      <a:pt x="0" y="8245"/>
                    </a:moveTo>
                    <a:lnTo>
                      <a:pt x="4286" y="339"/>
                    </a:lnTo>
                    <a:cubicBezTo>
                      <a:pt x="4286" y="339"/>
                      <a:pt x="6858" y="-423"/>
                      <a:pt x="8192" y="339"/>
                    </a:cubicBezTo>
                    <a:cubicBezTo>
                      <a:pt x="9125" y="1329"/>
                      <a:pt x="9516" y="2720"/>
                      <a:pt x="9239" y="4053"/>
                    </a:cubicBezTo>
                    <a:lnTo>
                      <a:pt x="2381" y="9769"/>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3" name="任意多边形: 形状 1462"/>
              <p:cNvSpPr/>
              <p:nvPr>
                <p:custDataLst>
                  <p:tags r:id="rId239"/>
                </p:custDataLst>
              </p:nvPr>
            </p:nvSpPr>
            <p:spPr>
              <a:xfrm>
                <a:off x="7774777" y="4127879"/>
                <a:ext cx="12615" cy="12730"/>
              </a:xfrm>
              <a:custGeom>
                <a:avLst/>
                <a:gdLst>
                  <a:gd name="connsiteX0" fmla="*/ 6617 w 7995"/>
                  <a:gd name="connsiteY0" fmla="*/ 7025 h 8068"/>
                  <a:gd name="connsiteX1" fmla="*/ 7017 w 7995"/>
                  <a:gd name="connsiteY1" fmla="*/ 1387 h 8068"/>
                  <a:gd name="connsiteX2" fmla="*/ 1378 w 7995"/>
                  <a:gd name="connsiteY2" fmla="*/ 977 h 8068"/>
                  <a:gd name="connsiteX3" fmla="*/ 978 w 7995"/>
                  <a:gd name="connsiteY3" fmla="*/ 6625 h 8068"/>
                  <a:gd name="connsiteX4" fmla="*/ 1378 w 7995"/>
                  <a:gd name="connsiteY4" fmla="*/ 7025 h 8068"/>
                  <a:gd name="connsiteX5" fmla="*/ 6617 w 7995"/>
                  <a:gd name="connsiteY5" fmla="*/ 7025 h 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5" h="8068">
                    <a:moveTo>
                      <a:pt x="6617" y="7025"/>
                    </a:moveTo>
                    <a:cubicBezTo>
                      <a:pt x="8284" y="5578"/>
                      <a:pt x="8465" y="3054"/>
                      <a:pt x="7017" y="1387"/>
                    </a:cubicBezTo>
                    <a:cubicBezTo>
                      <a:pt x="5579" y="-290"/>
                      <a:pt x="3045" y="-471"/>
                      <a:pt x="1378" y="977"/>
                    </a:cubicBezTo>
                    <a:cubicBezTo>
                      <a:pt x="-289" y="2425"/>
                      <a:pt x="-470" y="4949"/>
                      <a:pt x="978" y="6625"/>
                    </a:cubicBezTo>
                    <a:cubicBezTo>
                      <a:pt x="1102" y="6768"/>
                      <a:pt x="1235" y="6902"/>
                      <a:pt x="1378" y="7025"/>
                    </a:cubicBezTo>
                    <a:cubicBezTo>
                      <a:pt x="2845" y="8416"/>
                      <a:pt x="5150" y="8416"/>
                      <a:pt x="6617" y="702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4" name="任意多边形: 形状 1463"/>
              <p:cNvSpPr/>
              <p:nvPr>
                <p:custDataLst>
                  <p:tags r:id="rId240"/>
                </p:custDataLst>
              </p:nvPr>
            </p:nvSpPr>
            <p:spPr>
              <a:xfrm>
                <a:off x="7774777" y="4127879"/>
                <a:ext cx="12615" cy="12730"/>
              </a:xfrm>
              <a:custGeom>
                <a:avLst/>
                <a:gdLst>
                  <a:gd name="connsiteX0" fmla="*/ 6617 w 7995"/>
                  <a:gd name="connsiteY0" fmla="*/ 7025 h 8068"/>
                  <a:gd name="connsiteX1" fmla="*/ 7017 w 7995"/>
                  <a:gd name="connsiteY1" fmla="*/ 1387 h 8068"/>
                  <a:gd name="connsiteX2" fmla="*/ 1378 w 7995"/>
                  <a:gd name="connsiteY2" fmla="*/ 977 h 8068"/>
                  <a:gd name="connsiteX3" fmla="*/ 978 w 7995"/>
                  <a:gd name="connsiteY3" fmla="*/ 6625 h 8068"/>
                  <a:gd name="connsiteX4" fmla="*/ 1378 w 7995"/>
                  <a:gd name="connsiteY4" fmla="*/ 7025 h 8068"/>
                  <a:gd name="connsiteX5" fmla="*/ 6617 w 7995"/>
                  <a:gd name="connsiteY5" fmla="*/ 7025 h 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5" h="8068">
                    <a:moveTo>
                      <a:pt x="6617" y="7025"/>
                    </a:moveTo>
                    <a:cubicBezTo>
                      <a:pt x="8284" y="5578"/>
                      <a:pt x="8465" y="3054"/>
                      <a:pt x="7017" y="1387"/>
                    </a:cubicBezTo>
                    <a:cubicBezTo>
                      <a:pt x="5579" y="-290"/>
                      <a:pt x="3045" y="-471"/>
                      <a:pt x="1378" y="977"/>
                    </a:cubicBezTo>
                    <a:cubicBezTo>
                      <a:pt x="-289" y="2425"/>
                      <a:pt x="-470" y="4949"/>
                      <a:pt x="978" y="6625"/>
                    </a:cubicBezTo>
                    <a:cubicBezTo>
                      <a:pt x="1102" y="6768"/>
                      <a:pt x="1235" y="6902"/>
                      <a:pt x="1378" y="7025"/>
                    </a:cubicBezTo>
                    <a:cubicBezTo>
                      <a:pt x="2845" y="8416"/>
                      <a:pt x="5150" y="8416"/>
                      <a:pt x="6617" y="7025"/>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5" name="任意多边形: 形状 1464"/>
              <p:cNvSpPr/>
              <p:nvPr>
                <p:custDataLst>
                  <p:tags r:id="rId241"/>
                </p:custDataLst>
              </p:nvPr>
            </p:nvSpPr>
            <p:spPr>
              <a:xfrm>
                <a:off x="7813921" y="4134437"/>
                <a:ext cx="9918" cy="17602"/>
              </a:xfrm>
              <a:custGeom>
                <a:avLst/>
                <a:gdLst>
                  <a:gd name="connsiteX0" fmla="*/ 953 w 6286"/>
                  <a:gd name="connsiteY0" fmla="*/ 10871 h 11156"/>
                  <a:gd name="connsiteX1" fmla="*/ 0 w 6286"/>
                  <a:gd name="connsiteY1" fmla="*/ 1917 h 11156"/>
                  <a:gd name="connsiteX2" fmla="*/ 3334 w 6286"/>
                  <a:gd name="connsiteY2" fmla="*/ 12 h 11156"/>
                  <a:gd name="connsiteX3" fmla="*/ 6287 w 6286"/>
                  <a:gd name="connsiteY3" fmla="*/ 2489 h 11156"/>
                  <a:gd name="connsiteX4" fmla="*/ 4000 w 6286"/>
                  <a:gd name="connsiteY4" fmla="*/ 11157 h 1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 h="11156">
                    <a:moveTo>
                      <a:pt x="953" y="10871"/>
                    </a:moveTo>
                    <a:lnTo>
                      <a:pt x="0" y="1917"/>
                    </a:lnTo>
                    <a:cubicBezTo>
                      <a:pt x="0" y="1917"/>
                      <a:pt x="1619" y="-178"/>
                      <a:pt x="3334" y="12"/>
                    </a:cubicBezTo>
                    <a:cubicBezTo>
                      <a:pt x="5048" y="203"/>
                      <a:pt x="6287" y="2489"/>
                      <a:pt x="6287" y="2489"/>
                    </a:cubicBezTo>
                    <a:lnTo>
                      <a:pt x="4000" y="1115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6" name="任意多边形: 形状 1465"/>
              <p:cNvSpPr/>
              <p:nvPr>
                <p:custDataLst>
                  <p:tags r:id="rId242"/>
                </p:custDataLst>
              </p:nvPr>
            </p:nvSpPr>
            <p:spPr>
              <a:xfrm>
                <a:off x="7813921" y="4134437"/>
                <a:ext cx="9918" cy="17602"/>
              </a:xfrm>
              <a:custGeom>
                <a:avLst/>
                <a:gdLst>
                  <a:gd name="connsiteX0" fmla="*/ 953 w 6286"/>
                  <a:gd name="connsiteY0" fmla="*/ 10871 h 11156"/>
                  <a:gd name="connsiteX1" fmla="*/ 0 w 6286"/>
                  <a:gd name="connsiteY1" fmla="*/ 1917 h 11156"/>
                  <a:gd name="connsiteX2" fmla="*/ 3334 w 6286"/>
                  <a:gd name="connsiteY2" fmla="*/ 12 h 11156"/>
                  <a:gd name="connsiteX3" fmla="*/ 6287 w 6286"/>
                  <a:gd name="connsiteY3" fmla="*/ 2489 h 11156"/>
                  <a:gd name="connsiteX4" fmla="*/ 4000 w 6286"/>
                  <a:gd name="connsiteY4" fmla="*/ 11157 h 1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 h="11156">
                    <a:moveTo>
                      <a:pt x="953" y="10871"/>
                    </a:moveTo>
                    <a:lnTo>
                      <a:pt x="0" y="1917"/>
                    </a:lnTo>
                    <a:cubicBezTo>
                      <a:pt x="0" y="1917"/>
                      <a:pt x="1619" y="-178"/>
                      <a:pt x="3334" y="12"/>
                    </a:cubicBezTo>
                    <a:cubicBezTo>
                      <a:pt x="5048" y="203"/>
                      <a:pt x="6287" y="2489"/>
                      <a:pt x="6287" y="2489"/>
                    </a:cubicBezTo>
                    <a:lnTo>
                      <a:pt x="4000" y="11157"/>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7" name="任意多边形: 形状 1466"/>
              <p:cNvSpPr/>
              <p:nvPr>
                <p:custDataLst>
                  <p:tags r:id="rId243"/>
                </p:custDataLst>
              </p:nvPr>
            </p:nvSpPr>
            <p:spPr>
              <a:xfrm>
                <a:off x="7811968" y="4143116"/>
                <a:ext cx="12181" cy="10931"/>
              </a:xfrm>
              <a:custGeom>
                <a:avLst/>
                <a:gdLst>
                  <a:gd name="connsiteX0" fmla="*/ 7715 w 7720"/>
                  <a:gd name="connsiteY0" fmla="*/ 3750 h 6928"/>
                  <a:gd name="connsiteX1" fmla="*/ 4391 w 7720"/>
                  <a:gd name="connsiteY1" fmla="*/ 35 h 6928"/>
                  <a:gd name="connsiteX2" fmla="*/ 4096 w 7720"/>
                  <a:gd name="connsiteY2" fmla="*/ 35 h 6928"/>
                  <a:gd name="connsiteX3" fmla="*/ 10 w 7720"/>
                  <a:gd name="connsiteY3" fmla="*/ 3121 h 6928"/>
                  <a:gd name="connsiteX4" fmla="*/ 0 w 7720"/>
                  <a:gd name="connsiteY4" fmla="*/ 3179 h 6928"/>
                  <a:gd name="connsiteX5" fmla="*/ 3620 w 7720"/>
                  <a:gd name="connsiteY5" fmla="*/ 6893 h 6928"/>
                  <a:gd name="connsiteX6" fmla="*/ 7706 w 7720"/>
                  <a:gd name="connsiteY6" fmla="*/ 3817 h 6928"/>
                  <a:gd name="connsiteX7" fmla="*/ 7715 w 7720"/>
                  <a:gd name="connsiteY7" fmla="*/ 3750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0" h="6928">
                    <a:moveTo>
                      <a:pt x="7715" y="3750"/>
                    </a:moveTo>
                    <a:cubicBezTo>
                      <a:pt x="7820" y="1807"/>
                      <a:pt x="6334" y="150"/>
                      <a:pt x="4391" y="35"/>
                    </a:cubicBezTo>
                    <a:cubicBezTo>
                      <a:pt x="4286" y="35"/>
                      <a:pt x="4191" y="35"/>
                      <a:pt x="4096" y="35"/>
                    </a:cubicBezTo>
                    <a:cubicBezTo>
                      <a:pt x="2115" y="-241"/>
                      <a:pt x="286" y="1140"/>
                      <a:pt x="10" y="3121"/>
                    </a:cubicBezTo>
                    <a:cubicBezTo>
                      <a:pt x="10" y="3140"/>
                      <a:pt x="0" y="3159"/>
                      <a:pt x="0" y="3179"/>
                    </a:cubicBezTo>
                    <a:cubicBezTo>
                      <a:pt x="0" y="5198"/>
                      <a:pt x="1610" y="6846"/>
                      <a:pt x="3620" y="6893"/>
                    </a:cubicBezTo>
                    <a:cubicBezTo>
                      <a:pt x="5601" y="7170"/>
                      <a:pt x="7429" y="5788"/>
                      <a:pt x="7706" y="3817"/>
                    </a:cubicBezTo>
                    <a:cubicBezTo>
                      <a:pt x="7706" y="3788"/>
                      <a:pt x="7715" y="3769"/>
                      <a:pt x="7715" y="375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8" name="任意多边形: 形状 1467"/>
              <p:cNvSpPr/>
              <p:nvPr>
                <p:custDataLst>
                  <p:tags r:id="rId244"/>
                </p:custDataLst>
              </p:nvPr>
            </p:nvSpPr>
            <p:spPr>
              <a:xfrm>
                <a:off x="7811968" y="4143116"/>
                <a:ext cx="12181" cy="10931"/>
              </a:xfrm>
              <a:custGeom>
                <a:avLst/>
                <a:gdLst>
                  <a:gd name="connsiteX0" fmla="*/ 7715 w 7720"/>
                  <a:gd name="connsiteY0" fmla="*/ 3750 h 6928"/>
                  <a:gd name="connsiteX1" fmla="*/ 4391 w 7720"/>
                  <a:gd name="connsiteY1" fmla="*/ 35 h 6928"/>
                  <a:gd name="connsiteX2" fmla="*/ 4096 w 7720"/>
                  <a:gd name="connsiteY2" fmla="*/ 35 h 6928"/>
                  <a:gd name="connsiteX3" fmla="*/ 10 w 7720"/>
                  <a:gd name="connsiteY3" fmla="*/ 3121 h 6928"/>
                  <a:gd name="connsiteX4" fmla="*/ 0 w 7720"/>
                  <a:gd name="connsiteY4" fmla="*/ 3179 h 6928"/>
                  <a:gd name="connsiteX5" fmla="*/ 3620 w 7720"/>
                  <a:gd name="connsiteY5" fmla="*/ 6893 h 6928"/>
                  <a:gd name="connsiteX6" fmla="*/ 7706 w 7720"/>
                  <a:gd name="connsiteY6" fmla="*/ 3817 h 6928"/>
                  <a:gd name="connsiteX7" fmla="*/ 7715 w 7720"/>
                  <a:gd name="connsiteY7" fmla="*/ 3750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0" h="6928">
                    <a:moveTo>
                      <a:pt x="7715" y="3750"/>
                    </a:moveTo>
                    <a:cubicBezTo>
                      <a:pt x="7820" y="1807"/>
                      <a:pt x="6334" y="150"/>
                      <a:pt x="4391" y="35"/>
                    </a:cubicBezTo>
                    <a:cubicBezTo>
                      <a:pt x="4286" y="35"/>
                      <a:pt x="4191" y="35"/>
                      <a:pt x="4096" y="35"/>
                    </a:cubicBezTo>
                    <a:cubicBezTo>
                      <a:pt x="2115" y="-241"/>
                      <a:pt x="286" y="1140"/>
                      <a:pt x="10" y="3121"/>
                    </a:cubicBezTo>
                    <a:cubicBezTo>
                      <a:pt x="10" y="3140"/>
                      <a:pt x="0" y="3159"/>
                      <a:pt x="0" y="3179"/>
                    </a:cubicBezTo>
                    <a:cubicBezTo>
                      <a:pt x="0" y="5198"/>
                      <a:pt x="1610" y="6846"/>
                      <a:pt x="3620" y="6893"/>
                    </a:cubicBezTo>
                    <a:cubicBezTo>
                      <a:pt x="5601" y="7170"/>
                      <a:pt x="7429" y="5788"/>
                      <a:pt x="7706" y="3817"/>
                    </a:cubicBezTo>
                    <a:cubicBezTo>
                      <a:pt x="7706" y="3788"/>
                      <a:pt x="7715" y="3769"/>
                      <a:pt x="7715" y="3750"/>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9" name="任意多边形: 形状 1468"/>
              <p:cNvSpPr/>
              <p:nvPr>
                <p:custDataLst>
                  <p:tags r:id="rId245"/>
                </p:custDataLst>
              </p:nvPr>
            </p:nvSpPr>
            <p:spPr>
              <a:xfrm>
                <a:off x="7830152" y="3978157"/>
                <a:ext cx="17583" cy="41451"/>
              </a:xfrm>
              <a:custGeom>
                <a:avLst/>
                <a:gdLst>
                  <a:gd name="connsiteX0" fmla="*/ 11144 w 11144"/>
                  <a:gd name="connsiteY0" fmla="*/ 762 h 26271"/>
                  <a:gd name="connsiteX1" fmla="*/ 6191 w 11144"/>
                  <a:gd name="connsiteY1" fmla="*/ 25717 h 26271"/>
                  <a:gd name="connsiteX2" fmla="*/ 2762 w 11144"/>
                  <a:gd name="connsiteY2" fmla="*/ 26194 h 26271"/>
                  <a:gd name="connsiteX3" fmla="*/ 0 w 11144"/>
                  <a:gd name="connsiteY3" fmla="*/ 24098 h 26271"/>
                  <a:gd name="connsiteX4" fmla="*/ 8192 w 11144"/>
                  <a:gd name="connsiteY4" fmla="*/ 0 h 2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 h="26271">
                    <a:moveTo>
                      <a:pt x="11144" y="762"/>
                    </a:moveTo>
                    <a:lnTo>
                      <a:pt x="6191" y="25717"/>
                    </a:lnTo>
                    <a:cubicBezTo>
                      <a:pt x="5124" y="26222"/>
                      <a:pt x="3924" y="26384"/>
                      <a:pt x="2762" y="26194"/>
                    </a:cubicBezTo>
                    <a:cubicBezTo>
                      <a:pt x="1619" y="25841"/>
                      <a:pt x="648" y="25098"/>
                      <a:pt x="0" y="24098"/>
                    </a:cubicBezTo>
                    <a:lnTo>
                      <a:pt x="8192"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0" name="任意多边形: 形状 1469"/>
              <p:cNvSpPr/>
              <p:nvPr>
                <p:custDataLst>
                  <p:tags r:id="rId246"/>
                </p:custDataLst>
              </p:nvPr>
            </p:nvSpPr>
            <p:spPr>
              <a:xfrm>
                <a:off x="7830152" y="3978157"/>
                <a:ext cx="17583" cy="41451"/>
              </a:xfrm>
              <a:custGeom>
                <a:avLst/>
                <a:gdLst>
                  <a:gd name="connsiteX0" fmla="*/ 11144 w 11144"/>
                  <a:gd name="connsiteY0" fmla="*/ 762 h 26271"/>
                  <a:gd name="connsiteX1" fmla="*/ 6191 w 11144"/>
                  <a:gd name="connsiteY1" fmla="*/ 25717 h 26271"/>
                  <a:gd name="connsiteX2" fmla="*/ 2762 w 11144"/>
                  <a:gd name="connsiteY2" fmla="*/ 26194 h 26271"/>
                  <a:gd name="connsiteX3" fmla="*/ 0 w 11144"/>
                  <a:gd name="connsiteY3" fmla="*/ 24098 h 26271"/>
                  <a:gd name="connsiteX4" fmla="*/ 8192 w 11144"/>
                  <a:gd name="connsiteY4" fmla="*/ 0 h 2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 h="26271">
                    <a:moveTo>
                      <a:pt x="11144" y="762"/>
                    </a:moveTo>
                    <a:lnTo>
                      <a:pt x="6191" y="25717"/>
                    </a:lnTo>
                    <a:cubicBezTo>
                      <a:pt x="5124" y="26222"/>
                      <a:pt x="3924" y="26384"/>
                      <a:pt x="2762" y="26194"/>
                    </a:cubicBezTo>
                    <a:cubicBezTo>
                      <a:pt x="1619" y="25841"/>
                      <a:pt x="648" y="25098"/>
                      <a:pt x="0" y="24098"/>
                    </a:cubicBezTo>
                    <a:lnTo>
                      <a:pt x="8192" y="0"/>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1" name="任意多边形: 形状 1470"/>
              <p:cNvSpPr/>
              <p:nvPr>
                <p:custDataLst>
                  <p:tags r:id="rId247"/>
                </p:custDataLst>
              </p:nvPr>
            </p:nvSpPr>
            <p:spPr>
              <a:xfrm>
                <a:off x="7840072" y="3974194"/>
                <a:ext cx="12114" cy="7174"/>
              </a:xfrm>
              <a:custGeom>
                <a:avLst/>
                <a:gdLst>
                  <a:gd name="connsiteX0" fmla="*/ 0 w 7678"/>
                  <a:gd name="connsiteY0" fmla="*/ 1274 h 4547"/>
                  <a:gd name="connsiteX1" fmla="*/ 3238 w 7678"/>
                  <a:gd name="connsiteY1" fmla="*/ 4322 h 4547"/>
                  <a:gd name="connsiteX2" fmla="*/ 7620 w 7678"/>
                  <a:gd name="connsiteY2" fmla="*/ 3274 h 4547"/>
                  <a:gd name="connsiteX3" fmla="*/ 4381 w 7678"/>
                  <a:gd name="connsiteY3" fmla="*/ 226 h 4547"/>
                  <a:gd name="connsiteX4" fmla="*/ 0 w 7678"/>
                  <a:gd name="connsiteY4" fmla="*/ 1274 h 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8" h="4547">
                    <a:moveTo>
                      <a:pt x="0" y="1274"/>
                    </a:moveTo>
                    <a:cubicBezTo>
                      <a:pt x="0" y="2417"/>
                      <a:pt x="1143" y="3750"/>
                      <a:pt x="3238" y="4322"/>
                    </a:cubicBezTo>
                    <a:cubicBezTo>
                      <a:pt x="5334" y="4893"/>
                      <a:pt x="7239" y="4322"/>
                      <a:pt x="7620" y="3274"/>
                    </a:cubicBezTo>
                    <a:cubicBezTo>
                      <a:pt x="8001" y="2226"/>
                      <a:pt x="6477" y="798"/>
                      <a:pt x="4381" y="226"/>
                    </a:cubicBezTo>
                    <a:cubicBezTo>
                      <a:pt x="2286" y="-346"/>
                      <a:pt x="381" y="226"/>
                      <a:pt x="0" y="127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2" name="任意多边形: 形状 1471"/>
              <p:cNvSpPr/>
              <p:nvPr>
                <p:custDataLst>
                  <p:tags r:id="rId248"/>
                </p:custDataLst>
              </p:nvPr>
            </p:nvSpPr>
            <p:spPr>
              <a:xfrm>
                <a:off x="7840072" y="3974194"/>
                <a:ext cx="12114" cy="7174"/>
              </a:xfrm>
              <a:custGeom>
                <a:avLst/>
                <a:gdLst>
                  <a:gd name="connsiteX0" fmla="*/ 0 w 7678"/>
                  <a:gd name="connsiteY0" fmla="*/ 1274 h 4547"/>
                  <a:gd name="connsiteX1" fmla="*/ 3238 w 7678"/>
                  <a:gd name="connsiteY1" fmla="*/ 4322 h 4547"/>
                  <a:gd name="connsiteX2" fmla="*/ 7620 w 7678"/>
                  <a:gd name="connsiteY2" fmla="*/ 3274 h 4547"/>
                  <a:gd name="connsiteX3" fmla="*/ 4381 w 7678"/>
                  <a:gd name="connsiteY3" fmla="*/ 226 h 4547"/>
                  <a:gd name="connsiteX4" fmla="*/ 0 w 7678"/>
                  <a:gd name="connsiteY4" fmla="*/ 1274 h 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8" h="4547">
                    <a:moveTo>
                      <a:pt x="0" y="1274"/>
                    </a:moveTo>
                    <a:cubicBezTo>
                      <a:pt x="0" y="2417"/>
                      <a:pt x="1143" y="3750"/>
                      <a:pt x="3238" y="4322"/>
                    </a:cubicBezTo>
                    <a:cubicBezTo>
                      <a:pt x="5334" y="4893"/>
                      <a:pt x="7239" y="4322"/>
                      <a:pt x="7620" y="3274"/>
                    </a:cubicBezTo>
                    <a:cubicBezTo>
                      <a:pt x="8001" y="2226"/>
                      <a:pt x="6477" y="798"/>
                      <a:pt x="4381" y="226"/>
                    </a:cubicBezTo>
                    <a:cubicBezTo>
                      <a:pt x="2286" y="-346"/>
                      <a:pt x="381" y="226"/>
                      <a:pt x="0" y="127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3" name="任意多边形: 形状 1472"/>
              <p:cNvSpPr/>
              <p:nvPr>
                <p:custDataLst>
                  <p:tags r:id="rId249"/>
                </p:custDataLst>
              </p:nvPr>
            </p:nvSpPr>
            <p:spPr>
              <a:xfrm>
                <a:off x="7791379" y="3987776"/>
                <a:ext cx="15780" cy="41774"/>
              </a:xfrm>
              <a:custGeom>
                <a:avLst/>
                <a:gdLst>
                  <a:gd name="connsiteX0" fmla="*/ 2953 w 10001"/>
                  <a:gd name="connsiteY0" fmla="*/ 0 h 26476"/>
                  <a:gd name="connsiteX1" fmla="*/ 10001 w 10001"/>
                  <a:gd name="connsiteY1" fmla="*/ 24479 h 26476"/>
                  <a:gd name="connsiteX2" fmla="*/ 7239 w 10001"/>
                  <a:gd name="connsiteY2" fmla="*/ 26384 h 26476"/>
                  <a:gd name="connsiteX3" fmla="*/ 3810 w 10001"/>
                  <a:gd name="connsiteY3" fmla="*/ 25813 h 26476"/>
                  <a:gd name="connsiteX4" fmla="*/ 0 w 10001"/>
                  <a:gd name="connsiteY4" fmla="*/ 667 h 2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26476">
                    <a:moveTo>
                      <a:pt x="2953" y="0"/>
                    </a:moveTo>
                    <a:lnTo>
                      <a:pt x="10001" y="24479"/>
                    </a:lnTo>
                    <a:cubicBezTo>
                      <a:pt x="9296" y="25384"/>
                      <a:pt x="8334" y="26041"/>
                      <a:pt x="7239" y="26384"/>
                    </a:cubicBezTo>
                    <a:cubicBezTo>
                      <a:pt x="6067" y="26613"/>
                      <a:pt x="4848" y="26413"/>
                      <a:pt x="3810" y="25813"/>
                    </a:cubicBezTo>
                    <a:lnTo>
                      <a:pt x="0" y="66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4" name="任意多边形: 形状 1473"/>
              <p:cNvSpPr/>
              <p:nvPr>
                <p:custDataLst>
                  <p:tags r:id="rId250"/>
                </p:custDataLst>
              </p:nvPr>
            </p:nvSpPr>
            <p:spPr>
              <a:xfrm>
                <a:off x="7791379" y="3987776"/>
                <a:ext cx="15780" cy="41774"/>
              </a:xfrm>
              <a:custGeom>
                <a:avLst/>
                <a:gdLst>
                  <a:gd name="connsiteX0" fmla="*/ 2953 w 10001"/>
                  <a:gd name="connsiteY0" fmla="*/ 0 h 26476"/>
                  <a:gd name="connsiteX1" fmla="*/ 10001 w 10001"/>
                  <a:gd name="connsiteY1" fmla="*/ 24479 h 26476"/>
                  <a:gd name="connsiteX2" fmla="*/ 7239 w 10001"/>
                  <a:gd name="connsiteY2" fmla="*/ 26384 h 26476"/>
                  <a:gd name="connsiteX3" fmla="*/ 3810 w 10001"/>
                  <a:gd name="connsiteY3" fmla="*/ 25813 h 26476"/>
                  <a:gd name="connsiteX4" fmla="*/ 0 w 10001"/>
                  <a:gd name="connsiteY4" fmla="*/ 667 h 2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26476">
                    <a:moveTo>
                      <a:pt x="2953" y="0"/>
                    </a:moveTo>
                    <a:lnTo>
                      <a:pt x="10001" y="24479"/>
                    </a:lnTo>
                    <a:cubicBezTo>
                      <a:pt x="9296" y="25384"/>
                      <a:pt x="8334" y="26041"/>
                      <a:pt x="7239" y="26384"/>
                    </a:cubicBezTo>
                    <a:cubicBezTo>
                      <a:pt x="6067" y="26613"/>
                      <a:pt x="4848" y="26413"/>
                      <a:pt x="3810" y="25813"/>
                    </a:cubicBezTo>
                    <a:lnTo>
                      <a:pt x="0" y="667"/>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5" name="任意多边形: 形状 1474"/>
              <p:cNvSpPr/>
              <p:nvPr>
                <p:custDataLst>
                  <p:tags r:id="rId251"/>
                </p:custDataLst>
              </p:nvPr>
            </p:nvSpPr>
            <p:spPr>
              <a:xfrm>
                <a:off x="7787622" y="3983902"/>
                <a:ext cx="12198" cy="6993"/>
              </a:xfrm>
              <a:custGeom>
                <a:avLst/>
                <a:gdLst>
                  <a:gd name="connsiteX0" fmla="*/ 0 w 7731"/>
                  <a:gd name="connsiteY0" fmla="*/ 3026 h 4432"/>
                  <a:gd name="connsiteX1" fmla="*/ 4286 w 7731"/>
                  <a:gd name="connsiteY1" fmla="*/ 4264 h 4432"/>
                  <a:gd name="connsiteX2" fmla="*/ 7715 w 7731"/>
                  <a:gd name="connsiteY2" fmla="*/ 1407 h 4432"/>
                  <a:gd name="connsiteX3" fmla="*/ 3429 w 7731"/>
                  <a:gd name="connsiteY3" fmla="*/ 168 h 4432"/>
                  <a:gd name="connsiteX4" fmla="*/ 0 w 7731"/>
                  <a:gd name="connsiteY4" fmla="*/ 3026 h 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1" h="4432">
                    <a:moveTo>
                      <a:pt x="0" y="3026"/>
                    </a:moveTo>
                    <a:cubicBezTo>
                      <a:pt x="0" y="4169"/>
                      <a:pt x="2191" y="4740"/>
                      <a:pt x="4286" y="4264"/>
                    </a:cubicBezTo>
                    <a:cubicBezTo>
                      <a:pt x="6382" y="3788"/>
                      <a:pt x="7906" y="2550"/>
                      <a:pt x="7715" y="1407"/>
                    </a:cubicBezTo>
                    <a:cubicBezTo>
                      <a:pt x="7525" y="264"/>
                      <a:pt x="5525" y="-308"/>
                      <a:pt x="3429" y="168"/>
                    </a:cubicBezTo>
                    <a:cubicBezTo>
                      <a:pt x="1333" y="645"/>
                      <a:pt x="0" y="1883"/>
                      <a:pt x="0" y="302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6" name="任意多边形: 形状 1475"/>
              <p:cNvSpPr/>
              <p:nvPr>
                <p:custDataLst>
                  <p:tags r:id="rId252"/>
                </p:custDataLst>
              </p:nvPr>
            </p:nvSpPr>
            <p:spPr>
              <a:xfrm>
                <a:off x="7787622" y="3983902"/>
                <a:ext cx="12198" cy="6993"/>
              </a:xfrm>
              <a:custGeom>
                <a:avLst/>
                <a:gdLst>
                  <a:gd name="connsiteX0" fmla="*/ 0 w 7731"/>
                  <a:gd name="connsiteY0" fmla="*/ 3026 h 4432"/>
                  <a:gd name="connsiteX1" fmla="*/ 4286 w 7731"/>
                  <a:gd name="connsiteY1" fmla="*/ 4264 h 4432"/>
                  <a:gd name="connsiteX2" fmla="*/ 7715 w 7731"/>
                  <a:gd name="connsiteY2" fmla="*/ 1407 h 4432"/>
                  <a:gd name="connsiteX3" fmla="*/ 3429 w 7731"/>
                  <a:gd name="connsiteY3" fmla="*/ 168 h 4432"/>
                  <a:gd name="connsiteX4" fmla="*/ 0 w 7731"/>
                  <a:gd name="connsiteY4" fmla="*/ 3026 h 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1" h="4432">
                    <a:moveTo>
                      <a:pt x="0" y="3026"/>
                    </a:moveTo>
                    <a:cubicBezTo>
                      <a:pt x="0" y="4169"/>
                      <a:pt x="2191" y="4740"/>
                      <a:pt x="4286" y="4264"/>
                    </a:cubicBezTo>
                    <a:cubicBezTo>
                      <a:pt x="6382" y="3788"/>
                      <a:pt x="7906" y="2550"/>
                      <a:pt x="7715" y="1407"/>
                    </a:cubicBezTo>
                    <a:cubicBezTo>
                      <a:pt x="7525" y="264"/>
                      <a:pt x="5525" y="-308"/>
                      <a:pt x="3429" y="168"/>
                    </a:cubicBezTo>
                    <a:cubicBezTo>
                      <a:pt x="1333" y="645"/>
                      <a:pt x="0" y="1883"/>
                      <a:pt x="0" y="30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7" name="任意多边形: 形状 1476"/>
              <p:cNvSpPr/>
              <p:nvPr>
                <p:custDataLst>
                  <p:tags r:id="rId253"/>
                </p:custDataLst>
              </p:nvPr>
            </p:nvSpPr>
            <p:spPr>
              <a:xfrm>
                <a:off x="7694293" y="4080353"/>
                <a:ext cx="42080" cy="9918"/>
              </a:xfrm>
              <a:custGeom>
                <a:avLst/>
                <a:gdLst>
                  <a:gd name="connsiteX0" fmla="*/ 95 w 26670"/>
                  <a:gd name="connsiteY0" fmla="*/ 1334 h 6286"/>
                  <a:gd name="connsiteX1" fmla="*/ 25432 w 26670"/>
                  <a:gd name="connsiteY1" fmla="*/ 0 h 6286"/>
                  <a:gd name="connsiteX2" fmla="*/ 26670 w 26670"/>
                  <a:gd name="connsiteY2" fmla="*/ 3143 h 6286"/>
                  <a:gd name="connsiteX3" fmla="*/ 25337 w 26670"/>
                  <a:gd name="connsiteY3" fmla="*/ 6287 h 6286"/>
                  <a:gd name="connsiteX4" fmla="*/ 0 w 26670"/>
                  <a:gd name="connsiteY4" fmla="*/ 4382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6286">
                    <a:moveTo>
                      <a:pt x="95" y="1334"/>
                    </a:moveTo>
                    <a:lnTo>
                      <a:pt x="25432" y="0"/>
                    </a:lnTo>
                    <a:cubicBezTo>
                      <a:pt x="26165" y="886"/>
                      <a:pt x="26603" y="1991"/>
                      <a:pt x="26670" y="3143"/>
                    </a:cubicBezTo>
                    <a:cubicBezTo>
                      <a:pt x="26670" y="4324"/>
                      <a:pt x="26184" y="5458"/>
                      <a:pt x="25337" y="6287"/>
                    </a:cubicBezTo>
                    <a:lnTo>
                      <a:pt x="0" y="438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8" name="任意多边形: 形状 1477"/>
              <p:cNvSpPr/>
              <p:nvPr>
                <p:custDataLst>
                  <p:tags r:id="rId254"/>
                </p:custDataLst>
              </p:nvPr>
            </p:nvSpPr>
            <p:spPr>
              <a:xfrm>
                <a:off x="7694293" y="4080353"/>
                <a:ext cx="42080" cy="9918"/>
              </a:xfrm>
              <a:custGeom>
                <a:avLst/>
                <a:gdLst>
                  <a:gd name="connsiteX0" fmla="*/ 95 w 26670"/>
                  <a:gd name="connsiteY0" fmla="*/ 1334 h 6286"/>
                  <a:gd name="connsiteX1" fmla="*/ 25432 w 26670"/>
                  <a:gd name="connsiteY1" fmla="*/ 0 h 6286"/>
                  <a:gd name="connsiteX2" fmla="*/ 26670 w 26670"/>
                  <a:gd name="connsiteY2" fmla="*/ 3143 h 6286"/>
                  <a:gd name="connsiteX3" fmla="*/ 25337 w 26670"/>
                  <a:gd name="connsiteY3" fmla="*/ 6287 h 6286"/>
                  <a:gd name="connsiteX4" fmla="*/ 0 w 26670"/>
                  <a:gd name="connsiteY4" fmla="*/ 4382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6286">
                    <a:moveTo>
                      <a:pt x="95" y="1334"/>
                    </a:moveTo>
                    <a:lnTo>
                      <a:pt x="25432" y="0"/>
                    </a:lnTo>
                    <a:cubicBezTo>
                      <a:pt x="26165" y="886"/>
                      <a:pt x="26603" y="1991"/>
                      <a:pt x="26670" y="3143"/>
                    </a:cubicBezTo>
                    <a:cubicBezTo>
                      <a:pt x="26670" y="4324"/>
                      <a:pt x="26184" y="5458"/>
                      <a:pt x="25337" y="6287"/>
                    </a:cubicBezTo>
                    <a:lnTo>
                      <a:pt x="0" y="4382"/>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9" name="任意多边形: 形状 1478"/>
              <p:cNvSpPr/>
              <p:nvPr>
                <p:custDataLst>
                  <p:tags r:id="rId255"/>
                </p:custDataLst>
              </p:nvPr>
            </p:nvSpPr>
            <p:spPr>
              <a:xfrm>
                <a:off x="7690075" y="4078699"/>
                <a:ext cx="6781" cy="12323"/>
              </a:xfrm>
              <a:custGeom>
                <a:avLst/>
                <a:gdLst>
                  <a:gd name="connsiteX0" fmla="*/ 2102 w 4298"/>
                  <a:gd name="connsiteY0" fmla="*/ 7811 h 7810"/>
                  <a:gd name="connsiteX1" fmla="*/ 4292 w 4298"/>
                  <a:gd name="connsiteY1" fmla="*/ 3905 h 7810"/>
                  <a:gd name="connsiteX2" fmla="*/ 2197 w 4298"/>
                  <a:gd name="connsiteY2" fmla="*/ 0 h 7810"/>
                  <a:gd name="connsiteX3" fmla="*/ 6 w 4298"/>
                  <a:gd name="connsiteY3" fmla="*/ 3810 h 7810"/>
                  <a:gd name="connsiteX4" fmla="*/ 2102 w 4298"/>
                  <a:gd name="connsiteY4" fmla="*/ 7811 h 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 h="7810">
                    <a:moveTo>
                      <a:pt x="2102" y="7811"/>
                    </a:moveTo>
                    <a:cubicBezTo>
                      <a:pt x="3245" y="7811"/>
                      <a:pt x="4197" y="6001"/>
                      <a:pt x="4292" y="3905"/>
                    </a:cubicBezTo>
                    <a:cubicBezTo>
                      <a:pt x="4388" y="1810"/>
                      <a:pt x="3340" y="0"/>
                      <a:pt x="2197" y="0"/>
                    </a:cubicBezTo>
                    <a:cubicBezTo>
                      <a:pt x="1054" y="0"/>
                      <a:pt x="101" y="1714"/>
                      <a:pt x="6" y="3810"/>
                    </a:cubicBezTo>
                    <a:cubicBezTo>
                      <a:pt x="-89" y="5905"/>
                      <a:pt x="959" y="7715"/>
                      <a:pt x="2102" y="781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0" name="任意多边形: 形状 1479"/>
              <p:cNvSpPr/>
              <p:nvPr>
                <p:custDataLst>
                  <p:tags r:id="rId256"/>
                </p:custDataLst>
              </p:nvPr>
            </p:nvSpPr>
            <p:spPr>
              <a:xfrm>
                <a:off x="7690075" y="4078699"/>
                <a:ext cx="6781" cy="12323"/>
              </a:xfrm>
              <a:custGeom>
                <a:avLst/>
                <a:gdLst>
                  <a:gd name="connsiteX0" fmla="*/ 2102 w 4298"/>
                  <a:gd name="connsiteY0" fmla="*/ 7811 h 7810"/>
                  <a:gd name="connsiteX1" fmla="*/ 4292 w 4298"/>
                  <a:gd name="connsiteY1" fmla="*/ 3905 h 7810"/>
                  <a:gd name="connsiteX2" fmla="*/ 2197 w 4298"/>
                  <a:gd name="connsiteY2" fmla="*/ 0 h 7810"/>
                  <a:gd name="connsiteX3" fmla="*/ 6 w 4298"/>
                  <a:gd name="connsiteY3" fmla="*/ 3810 h 7810"/>
                  <a:gd name="connsiteX4" fmla="*/ 2102 w 4298"/>
                  <a:gd name="connsiteY4" fmla="*/ 7811 h 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 h="7810">
                    <a:moveTo>
                      <a:pt x="2102" y="7811"/>
                    </a:moveTo>
                    <a:cubicBezTo>
                      <a:pt x="3245" y="7811"/>
                      <a:pt x="4197" y="6001"/>
                      <a:pt x="4292" y="3905"/>
                    </a:cubicBezTo>
                    <a:cubicBezTo>
                      <a:pt x="4388" y="1810"/>
                      <a:pt x="3340" y="0"/>
                      <a:pt x="2197" y="0"/>
                    </a:cubicBezTo>
                    <a:cubicBezTo>
                      <a:pt x="1054" y="0"/>
                      <a:pt x="101" y="1714"/>
                      <a:pt x="6" y="3810"/>
                    </a:cubicBezTo>
                    <a:cubicBezTo>
                      <a:pt x="-89" y="5905"/>
                      <a:pt x="959" y="7715"/>
                      <a:pt x="2102" y="78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1" name="任意多边形: 形状 1480"/>
              <p:cNvSpPr/>
              <p:nvPr>
                <p:custDataLst>
                  <p:tags r:id="rId257"/>
                </p:custDataLst>
              </p:nvPr>
            </p:nvSpPr>
            <p:spPr>
              <a:xfrm>
                <a:off x="7773644" y="4164963"/>
                <a:ext cx="21490" cy="40427"/>
              </a:xfrm>
              <a:custGeom>
                <a:avLst/>
                <a:gdLst>
                  <a:gd name="connsiteX0" fmla="*/ 0 w 13620"/>
                  <a:gd name="connsiteY0" fmla="*/ 24575 h 25622"/>
                  <a:gd name="connsiteX1" fmla="*/ 7715 w 13620"/>
                  <a:gd name="connsiteY1" fmla="*/ 286 h 25622"/>
                  <a:gd name="connsiteX2" fmla="*/ 11144 w 13620"/>
                  <a:gd name="connsiteY2" fmla="*/ 286 h 25622"/>
                  <a:gd name="connsiteX3" fmla="*/ 13621 w 13620"/>
                  <a:gd name="connsiteY3" fmla="*/ 2667 h 25622"/>
                  <a:gd name="connsiteX4" fmla="*/ 2762 w 13620"/>
                  <a:gd name="connsiteY4" fmla="*/ 25622 h 2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 h="25622">
                    <a:moveTo>
                      <a:pt x="0" y="24575"/>
                    </a:moveTo>
                    <a:lnTo>
                      <a:pt x="7715" y="286"/>
                    </a:lnTo>
                    <a:cubicBezTo>
                      <a:pt x="8830" y="-95"/>
                      <a:pt x="10030" y="-95"/>
                      <a:pt x="11144" y="286"/>
                    </a:cubicBezTo>
                    <a:cubicBezTo>
                      <a:pt x="12230" y="753"/>
                      <a:pt x="13116" y="1600"/>
                      <a:pt x="13621" y="2667"/>
                    </a:cubicBezTo>
                    <a:lnTo>
                      <a:pt x="2762" y="2562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2" name="任意多边形: 形状 1481"/>
              <p:cNvSpPr/>
              <p:nvPr>
                <p:custDataLst>
                  <p:tags r:id="rId258"/>
                </p:custDataLst>
              </p:nvPr>
            </p:nvSpPr>
            <p:spPr>
              <a:xfrm>
                <a:off x="7773644" y="4164963"/>
                <a:ext cx="21490" cy="40427"/>
              </a:xfrm>
              <a:custGeom>
                <a:avLst/>
                <a:gdLst>
                  <a:gd name="connsiteX0" fmla="*/ 0 w 13620"/>
                  <a:gd name="connsiteY0" fmla="*/ 24575 h 25622"/>
                  <a:gd name="connsiteX1" fmla="*/ 7715 w 13620"/>
                  <a:gd name="connsiteY1" fmla="*/ 286 h 25622"/>
                  <a:gd name="connsiteX2" fmla="*/ 11144 w 13620"/>
                  <a:gd name="connsiteY2" fmla="*/ 286 h 25622"/>
                  <a:gd name="connsiteX3" fmla="*/ 13621 w 13620"/>
                  <a:gd name="connsiteY3" fmla="*/ 2667 h 25622"/>
                  <a:gd name="connsiteX4" fmla="*/ 2762 w 13620"/>
                  <a:gd name="connsiteY4" fmla="*/ 25622 h 2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 h="25622">
                    <a:moveTo>
                      <a:pt x="0" y="24575"/>
                    </a:moveTo>
                    <a:lnTo>
                      <a:pt x="7715" y="286"/>
                    </a:lnTo>
                    <a:cubicBezTo>
                      <a:pt x="8830" y="-95"/>
                      <a:pt x="10030" y="-95"/>
                      <a:pt x="11144" y="286"/>
                    </a:cubicBezTo>
                    <a:cubicBezTo>
                      <a:pt x="12230" y="753"/>
                      <a:pt x="13116" y="1600"/>
                      <a:pt x="13621" y="2667"/>
                    </a:cubicBezTo>
                    <a:lnTo>
                      <a:pt x="2762" y="25622"/>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3" name="任意多边形: 形状 1482"/>
              <p:cNvSpPr/>
              <p:nvPr>
                <p:custDataLst>
                  <p:tags r:id="rId259"/>
                </p:custDataLst>
              </p:nvPr>
            </p:nvSpPr>
            <p:spPr>
              <a:xfrm>
                <a:off x="7769584" y="4201489"/>
                <a:ext cx="11725" cy="7801"/>
              </a:xfrm>
              <a:custGeom>
                <a:avLst/>
                <a:gdLst>
                  <a:gd name="connsiteX0" fmla="*/ 7431 w 7431"/>
                  <a:gd name="connsiteY0" fmla="*/ 3901 h 4944"/>
                  <a:gd name="connsiteX1" fmla="*/ 4478 w 7431"/>
                  <a:gd name="connsiteY1" fmla="*/ 472 h 4944"/>
                  <a:gd name="connsiteX2" fmla="*/ 97 w 7431"/>
                  <a:gd name="connsiteY2" fmla="*/ 1044 h 4944"/>
                  <a:gd name="connsiteX3" fmla="*/ 2954 w 7431"/>
                  <a:gd name="connsiteY3" fmla="*/ 4473 h 4944"/>
                  <a:gd name="connsiteX4" fmla="*/ 7431 w 7431"/>
                  <a:gd name="connsiteY4" fmla="*/ 3901 h 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 h="4944">
                    <a:moveTo>
                      <a:pt x="7431" y="3901"/>
                    </a:moveTo>
                    <a:cubicBezTo>
                      <a:pt x="7431" y="2853"/>
                      <a:pt x="6574" y="1329"/>
                      <a:pt x="4478" y="472"/>
                    </a:cubicBezTo>
                    <a:cubicBezTo>
                      <a:pt x="2383" y="-385"/>
                      <a:pt x="573" y="-4"/>
                      <a:pt x="97" y="1044"/>
                    </a:cubicBezTo>
                    <a:cubicBezTo>
                      <a:pt x="-379" y="2091"/>
                      <a:pt x="954" y="3615"/>
                      <a:pt x="2954" y="4473"/>
                    </a:cubicBezTo>
                    <a:cubicBezTo>
                      <a:pt x="4955" y="5330"/>
                      <a:pt x="6955" y="4949"/>
                      <a:pt x="7431" y="39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4" name="任意多边形: 形状 1483"/>
              <p:cNvSpPr/>
              <p:nvPr>
                <p:custDataLst>
                  <p:tags r:id="rId260"/>
                </p:custDataLst>
              </p:nvPr>
            </p:nvSpPr>
            <p:spPr>
              <a:xfrm>
                <a:off x="7769584" y="4201489"/>
                <a:ext cx="11725" cy="7801"/>
              </a:xfrm>
              <a:custGeom>
                <a:avLst/>
                <a:gdLst>
                  <a:gd name="connsiteX0" fmla="*/ 7431 w 7431"/>
                  <a:gd name="connsiteY0" fmla="*/ 3901 h 4944"/>
                  <a:gd name="connsiteX1" fmla="*/ 4478 w 7431"/>
                  <a:gd name="connsiteY1" fmla="*/ 472 h 4944"/>
                  <a:gd name="connsiteX2" fmla="*/ 97 w 7431"/>
                  <a:gd name="connsiteY2" fmla="*/ 1044 h 4944"/>
                  <a:gd name="connsiteX3" fmla="*/ 2954 w 7431"/>
                  <a:gd name="connsiteY3" fmla="*/ 4473 h 4944"/>
                  <a:gd name="connsiteX4" fmla="*/ 7431 w 7431"/>
                  <a:gd name="connsiteY4" fmla="*/ 3901 h 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 h="4944">
                    <a:moveTo>
                      <a:pt x="7431" y="3901"/>
                    </a:moveTo>
                    <a:cubicBezTo>
                      <a:pt x="7431" y="2853"/>
                      <a:pt x="6574" y="1329"/>
                      <a:pt x="4478" y="472"/>
                    </a:cubicBezTo>
                    <a:cubicBezTo>
                      <a:pt x="2383" y="-385"/>
                      <a:pt x="573" y="-4"/>
                      <a:pt x="97" y="1044"/>
                    </a:cubicBezTo>
                    <a:cubicBezTo>
                      <a:pt x="-379" y="2091"/>
                      <a:pt x="954" y="3615"/>
                      <a:pt x="2954" y="4473"/>
                    </a:cubicBezTo>
                    <a:cubicBezTo>
                      <a:pt x="4955" y="5330"/>
                      <a:pt x="6955" y="4949"/>
                      <a:pt x="7431" y="390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5" name="任意多边形: 形状 1484"/>
              <p:cNvSpPr/>
              <p:nvPr>
                <p:custDataLst>
                  <p:tags r:id="rId261"/>
                </p:custDataLst>
              </p:nvPr>
            </p:nvSpPr>
            <p:spPr>
              <a:xfrm>
                <a:off x="7721496" y="4007614"/>
                <a:ext cx="34715" cy="32462"/>
              </a:xfrm>
              <a:custGeom>
                <a:avLst/>
                <a:gdLst>
                  <a:gd name="connsiteX0" fmla="*/ 2000 w 22002"/>
                  <a:gd name="connsiteY0" fmla="*/ 0 h 20574"/>
                  <a:gd name="connsiteX1" fmla="*/ 22003 w 22002"/>
                  <a:gd name="connsiteY1" fmla="*/ 15812 h 20574"/>
                  <a:gd name="connsiteX2" fmla="*/ 20764 w 22002"/>
                  <a:gd name="connsiteY2" fmla="*/ 19050 h 20574"/>
                  <a:gd name="connsiteX3" fmla="*/ 17717 w 22002"/>
                  <a:gd name="connsiteY3" fmla="*/ 20574 h 20574"/>
                  <a:gd name="connsiteX4" fmla="*/ 0 w 22002"/>
                  <a:gd name="connsiteY4" fmla="*/ 2286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 h="20574">
                    <a:moveTo>
                      <a:pt x="2000" y="0"/>
                    </a:moveTo>
                    <a:lnTo>
                      <a:pt x="22003" y="15812"/>
                    </a:lnTo>
                    <a:cubicBezTo>
                      <a:pt x="21974" y="17002"/>
                      <a:pt x="21536" y="18145"/>
                      <a:pt x="20764" y="19050"/>
                    </a:cubicBezTo>
                    <a:cubicBezTo>
                      <a:pt x="19974" y="19917"/>
                      <a:pt x="18888" y="20460"/>
                      <a:pt x="17717" y="20574"/>
                    </a:cubicBezTo>
                    <a:lnTo>
                      <a:pt x="0" y="228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6" name="任意多边形: 形状 1485"/>
              <p:cNvSpPr/>
              <p:nvPr>
                <p:custDataLst>
                  <p:tags r:id="rId262"/>
                </p:custDataLst>
              </p:nvPr>
            </p:nvSpPr>
            <p:spPr>
              <a:xfrm>
                <a:off x="7721496" y="4007614"/>
                <a:ext cx="34715" cy="32462"/>
              </a:xfrm>
              <a:custGeom>
                <a:avLst/>
                <a:gdLst>
                  <a:gd name="connsiteX0" fmla="*/ 2000 w 22002"/>
                  <a:gd name="connsiteY0" fmla="*/ 0 h 20574"/>
                  <a:gd name="connsiteX1" fmla="*/ 22003 w 22002"/>
                  <a:gd name="connsiteY1" fmla="*/ 15812 h 20574"/>
                  <a:gd name="connsiteX2" fmla="*/ 20764 w 22002"/>
                  <a:gd name="connsiteY2" fmla="*/ 19050 h 20574"/>
                  <a:gd name="connsiteX3" fmla="*/ 17717 w 22002"/>
                  <a:gd name="connsiteY3" fmla="*/ 20574 h 20574"/>
                  <a:gd name="connsiteX4" fmla="*/ 0 w 22002"/>
                  <a:gd name="connsiteY4" fmla="*/ 2286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 h="20574">
                    <a:moveTo>
                      <a:pt x="2000" y="0"/>
                    </a:moveTo>
                    <a:lnTo>
                      <a:pt x="22003" y="15812"/>
                    </a:lnTo>
                    <a:cubicBezTo>
                      <a:pt x="21974" y="17002"/>
                      <a:pt x="21536" y="18145"/>
                      <a:pt x="20764" y="19050"/>
                    </a:cubicBezTo>
                    <a:cubicBezTo>
                      <a:pt x="19974" y="19917"/>
                      <a:pt x="18888" y="20460"/>
                      <a:pt x="17717" y="20574"/>
                    </a:cubicBezTo>
                    <a:lnTo>
                      <a:pt x="0" y="2286"/>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7" name="任意多边形: 形状 1486"/>
              <p:cNvSpPr/>
              <p:nvPr>
                <p:custDataLst>
                  <p:tags r:id="rId263"/>
                </p:custDataLst>
              </p:nvPr>
            </p:nvSpPr>
            <p:spPr>
              <a:xfrm>
                <a:off x="7717665" y="4003835"/>
                <a:ext cx="9647" cy="10111"/>
              </a:xfrm>
              <a:custGeom>
                <a:avLst/>
                <a:gdLst>
                  <a:gd name="connsiteX0" fmla="*/ 427 w 6114"/>
                  <a:gd name="connsiteY0" fmla="*/ 6109 h 6408"/>
                  <a:gd name="connsiteX1" fmla="*/ 4618 w 6114"/>
                  <a:gd name="connsiteY1" fmla="*/ 4585 h 6408"/>
                  <a:gd name="connsiteX2" fmla="*/ 5666 w 6114"/>
                  <a:gd name="connsiteY2" fmla="*/ 299 h 6408"/>
                  <a:gd name="connsiteX3" fmla="*/ 1475 w 6114"/>
                  <a:gd name="connsiteY3" fmla="*/ 1823 h 6408"/>
                  <a:gd name="connsiteX4" fmla="*/ 427 w 6114"/>
                  <a:gd name="connsiteY4" fmla="*/ 6109 h 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 h="6408">
                    <a:moveTo>
                      <a:pt x="427" y="6109"/>
                    </a:moveTo>
                    <a:cubicBezTo>
                      <a:pt x="1284" y="6871"/>
                      <a:pt x="3094" y="6109"/>
                      <a:pt x="4618" y="4585"/>
                    </a:cubicBezTo>
                    <a:cubicBezTo>
                      <a:pt x="6142" y="3061"/>
                      <a:pt x="6523" y="1061"/>
                      <a:pt x="5666" y="299"/>
                    </a:cubicBezTo>
                    <a:cubicBezTo>
                      <a:pt x="4808" y="-463"/>
                      <a:pt x="2903" y="299"/>
                      <a:pt x="1475" y="1823"/>
                    </a:cubicBezTo>
                    <a:cubicBezTo>
                      <a:pt x="46" y="3347"/>
                      <a:pt x="-430" y="5347"/>
                      <a:pt x="427" y="610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8" name="任意多边形: 形状 1487"/>
              <p:cNvSpPr/>
              <p:nvPr>
                <p:custDataLst>
                  <p:tags r:id="rId264"/>
                </p:custDataLst>
              </p:nvPr>
            </p:nvSpPr>
            <p:spPr>
              <a:xfrm>
                <a:off x="7717665" y="4003835"/>
                <a:ext cx="9647" cy="10111"/>
              </a:xfrm>
              <a:custGeom>
                <a:avLst/>
                <a:gdLst>
                  <a:gd name="connsiteX0" fmla="*/ 427 w 6114"/>
                  <a:gd name="connsiteY0" fmla="*/ 6109 h 6408"/>
                  <a:gd name="connsiteX1" fmla="*/ 4618 w 6114"/>
                  <a:gd name="connsiteY1" fmla="*/ 4585 h 6408"/>
                  <a:gd name="connsiteX2" fmla="*/ 5666 w 6114"/>
                  <a:gd name="connsiteY2" fmla="*/ 299 h 6408"/>
                  <a:gd name="connsiteX3" fmla="*/ 1475 w 6114"/>
                  <a:gd name="connsiteY3" fmla="*/ 1823 h 6408"/>
                  <a:gd name="connsiteX4" fmla="*/ 427 w 6114"/>
                  <a:gd name="connsiteY4" fmla="*/ 6109 h 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 h="6408">
                    <a:moveTo>
                      <a:pt x="427" y="6109"/>
                    </a:moveTo>
                    <a:cubicBezTo>
                      <a:pt x="1284" y="6871"/>
                      <a:pt x="3094" y="6109"/>
                      <a:pt x="4618" y="4585"/>
                    </a:cubicBezTo>
                    <a:cubicBezTo>
                      <a:pt x="6142" y="3061"/>
                      <a:pt x="6523" y="1061"/>
                      <a:pt x="5666" y="299"/>
                    </a:cubicBezTo>
                    <a:cubicBezTo>
                      <a:pt x="4808" y="-463"/>
                      <a:pt x="2903" y="299"/>
                      <a:pt x="1475" y="1823"/>
                    </a:cubicBezTo>
                    <a:cubicBezTo>
                      <a:pt x="46" y="3347"/>
                      <a:pt x="-430" y="5347"/>
                      <a:pt x="427" y="610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9" name="任意多边形: 形状 1488"/>
              <p:cNvSpPr/>
              <p:nvPr>
                <p:custDataLst>
                  <p:tags r:id="rId265"/>
                </p:custDataLst>
              </p:nvPr>
            </p:nvSpPr>
            <p:spPr>
              <a:xfrm>
                <a:off x="7713379" y="4143022"/>
                <a:ext cx="36408" cy="30958"/>
              </a:xfrm>
              <a:custGeom>
                <a:avLst/>
                <a:gdLst>
                  <a:gd name="connsiteX0" fmla="*/ 0 w 23075"/>
                  <a:gd name="connsiteY0" fmla="*/ 17240 h 19621"/>
                  <a:gd name="connsiteX1" fmla="*/ 19050 w 23075"/>
                  <a:gd name="connsiteY1" fmla="*/ 0 h 19621"/>
                  <a:gd name="connsiteX2" fmla="*/ 22098 w 23075"/>
                  <a:gd name="connsiteY2" fmla="*/ 1714 h 19621"/>
                  <a:gd name="connsiteX3" fmla="*/ 23050 w 23075"/>
                  <a:gd name="connsiteY3" fmla="*/ 4953 h 19621"/>
                  <a:gd name="connsiteX4" fmla="*/ 2286 w 23075"/>
                  <a:gd name="connsiteY4" fmla="*/ 19621 h 1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5" h="19621">
                    <a:moveTo>
                      <a:pt x="0" y="17240"/>
                    </a:moveTo>
                    <a:lnTo>
                      <a:pt x="19050" y="0"/>
                    </a:lnTo>
                    <a:cubicBezTo>
                      <a:pt x="20231" y="210"/>
                      <a:pt x="21307" y="819"/>
                      <a:pt x="22098" y="1714"/>
                    </a:cubicBezTo>
                    <a:cubicBezTo>
                      <a:pt x="22831" y="2619"/>
                      <a:pt x="23174" y="3791"/>
                      <a:pt x="23050" y="4953"/>
                    </a:cubicBezTo>
                    <a:lnTo>
                      <a:pt x="2286" y="1962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0" name="任意多边形: 形状 1489"/>
              <p:cNvSpPr/>
              <p:nvPr>
                <p:custDataLst>
                  <p:tags r:id="rId266"/>
                </p:custDataLst>
              </p:nvPr>
            </p:nvSpPr>
            <p:spPr>
              <a:xfrm>
                <a:off x="7713379" y="4143022"/>
                <a:ext cx="36408" cy="30958"/>
              </a:xfrm>
              <a:custGeom>
                <a:avLst/>
                <a:gdLst>
                  <a:gd name="connsiteX0" fmla="*/ 0 w 23075"/>
                  <a:gd name="connsiteY0" fmla="*/ 17240 h 19621"/>
                  <a:gd name="connsiteX1" fmla="*/ 19050 w 23075"/>
                  <a:gd name="connsiteY1" fmla="*/ 0 h 19621"/>
                  <a:gd name="connsiteX2" fmla="*/ 22098 w 23075"/>
                  <a:gd name="connsiteY2" fmla="*/ 1714 h 19621"/>
                  <a:gd name="connsiteX3" fmla="*/ 23050 w 23075"/>
                  <a:gd name="connsiteY3" fmla="*/ 4953 h 19621"/>
                  <a:gd name="connsiteX4" fmla="*/ 2286 w 23075"/>
                  <a:gd name="connsiteY4" fmla="*/ 19621 h 1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5" h="19621">
                    <a:moveTo>
                      <a:pt x="0" y="17240"/>
                    </a:moveTo>
                    <a:lnTo>
                      <a:pt x="19050" y="0"/>
                    </a:lnTo>
                    <a:cubicBezTo>
                      <a:pt x="20231" y="210"/>
                      <a:pt x="21307" y="819"/>
                      <a:pt x="22098" y="1714"/>
                    </a:cubicBezTo>
                    <a:cubicBezTo>
                      <a:pt x="22831" y="2619"/>
                      <a:pt x="23174" y="3791"/>
                      <a:pt x="23050" y="4953"/>
                    </a:cubicBezTo>
                    <a:lnTo>
                      <a:pt x="2286" y="19621"/>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1" name="任意多边形: 形状 1490"/>
              <p:cNvSpPr/>
              <p:nvPr>
                <p:custDataLst>
                  <p:tags r:id="rId267"/>
                </p:custDataLst>
              </p:nvPr>
            </p:nvSpPr>
            <p:spPr>
              <a:xfrm>
                <a:off x="7709597" y="4167353"/>
                <a:ext cx="9202" cy="10549"/>
              </a:xfrm>
              <a:custGeom>
                <a:avLst/>
                <a:gdLst>
                  <a:gd name="connsiteX0" fmla="*/ 5350 w 5832"/>
                  <a:gd name="connsiteY0" fmla="*/ 6391 h 6686"/>
                  <a:gd name="connsiteX1" fmla="*/ 4493 w 5832"/>
                  <a:gd name="connsiteY1" fmla="*/ 2010 h 6686"/>
                  <a:gd name="connsiteX2" fmla="*/ 397 w 5832"/>
                  <a:gd name="connsiteY2" fmla="*/ 295 h 6686"/>
                  <a:gd name="connsiteX3" fmla="*/ 1254 w 5832"/>
                  <a:gd name="connsiteY3" fmla="*/ 4677 h 6686"/>
                  <a:gd name="connsiteX4" fmla="*/ 5350 w 5832"/>
                  <a:gd name="connsiteY4" fmla="*/ 6391 h 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 h="6686">
                    <a:moveTo>
                      <a:pt x="5350" y="6391"/>
                    </a:moveTo>
                    <a:cubicBezTo>
                      <a:pt x="6207" y="5629"/>
                      <a:pt x="5921" y="3724"/>
                      <a:pt x="4493" y="2010"/>
                    </a:cubicBezTo>
                    <a:cubicBezTo>
                      <a:pt x="3064" y="295"/>
                      <a:pt x="1349" y="-467"/>
                      <a:pt x="397" y="295"/>
                    </a:cubicBezTo>
                    <a:cubicBezTo>
                      <a:pt x="-556" y="1057"/>
                      <a:pt x="397" y="2962"/>
                      <a:pt x="1254" y="4677"/>
                    </a:cubicBezTo>
                    <a:cubicBezTo>
                      <a:pt x="2111" y="6391"/>
                      <a:pt x="4397" y="7153"/>
                      <a:pt x="5350" y="639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2" name="任意多边形: 形状 1491"/>
              <p:cNvSpPr/>
              <p:nvPr>
                <p:custDataLst>
                  <p:tags r:id="rId268"/>
                </p:custDataLst>
              </p:nvPr>
            </p:nvSpPr>
            <p:spPr>
              <a:xfrm>
                <a:off x="7709597" y="4167353"/>
                <a:ext cx="9202" cy="10549"/>
              </a:xfrm>
              <a:custGeom>
                <a:avLst/>
                <a:gdLst>
                  <a:gd name="connsiteX0" fmla="*/ 5350 w 5832"/>
                  <a:gd name="connsiteY0" fmla="*/ 6391 h 6686"/>
                  <a:gd name="connsiteX1" fmla="*/ 4493 w 5832"/>
                  <a:gd name="connsiteY1" fmla="*/ 2010 h 6686"/>
                  <a:gd name="connsiteX2" fmla="*/ 397 w 5832"/>
                  <a:gd name="connsiteY2" fmla="*/ 295 h 6686"/>
                  <a:gd name="connsiteX3" fmla="*/ 1254 w 5832"/>
                  <a:gd name="connsiteY3" fmla="*/ 4677 h 6686"/>
                  <a:gd name="connsiteX4" fmla="*/ 5350 w 5832"/>
                  <a:gd name="connsiteY4" fmla="*/ 6391 h 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 h="6686">
                    <a:moveTo>
                      <a:pt x="5350" y="6391"/>
                    </a:moveTo>
                    <a:cubicBezTo>
                      <a:pt x="6207" y="5629"/>
                      <a:pt x="5921" y="3724"/>
                      <a:pt x="4493" y="2010"/>
                    </a:cubicBezTo>
                    <a:cubicBezTo>
                      <a:pt x="3064" y="295"/>
                      <a:pt x="1349" y="-467"/>
                      <a:pt x="397" y="295"/>
                    </a:cubicBezTo>
                    <a:cubicBezTo>
                      <a:pt x="-556" y="1057"/>
                      <a:pt x="397" y="2962"/>
                      <a:pt x="1254" y="4677"/>
                    </a:cubicBezTo>
                    <a:cubicBezTo>
                      <a:pt x="2111" y="6391"/>
                      <a:pt x="4397" y="7153"/>
                      <a:pt x="5350" y="639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3" name="任意多边形: 形状 1492"/>
              <p:cNvSpPr/>
              <p:nvPr>
                <p:custDataLst>
                  <p:tags r:id="rId269"/>
                </p:custDataLst>
              </p:nvPr>
            </p:nvSpPr>
            <p:spPr>
              <a:xfrm>
                <a:off x="7832070" y="4112463"/>
                <a:ext cx="12728" cy="12709"/>
              </a:xfrm>
              <a:custGeom>
                <a:avLst/>
                <a:gdLst>
                  <a:gd name="connsiteX0" fmla="*/ 4499 w 8067"/>
                  <a:gd name="connsiteY0" fmla="*/ 32 h 8055"/>
                  <a:gd name="connsiteX1" fmla="*/ 32 w 8067"/>
                  <a:gd name="connsiteY1" fmla="*/ 3499 h 8055"/>
                  <a:gd name="connsiteX2" fmla="*/ 22 w 8067"/>
                  <a:gd name="connsiteY2" fmla="*/ 3556 h 8055"/>
                  <a:gd name="connsiteX3" fmla="*/ 3546 w 8067"/>
                  <a:gd name="connsiteY3" fmla="*/ 8033 h 8055"/>
                  <a:gd name="connsiteX4" fmla="*/ 8023 w 8067"/>
                  <a:gd name="connsiteY4" fmla="*/ 4509 h 8055"/>
                  <a:gd name="connsiteX5" fmla="*/ 4746 w 8067"/>
                  <a:gd name="connsiteY5" fmla="*/ 60 h 8055"/>
                  <a:gd name="connsiteX6" fmla="*/ 4499 w 8067"/>
                  <a:gd name="connsiteY6" fmla="*/ 32 h 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7" h="8055">
                    <a:moveTo>
                      <a:pt x="4499" y="32"/>
                    </a:moveTo>
                    <a:cubicBezTo>
                      <a:pt x="2308" y="-245"/>
                      <a:pt x="308" y="1308"/>
                      <a:pt x="32" y="3499"/>
                    </a:cubicBezTo>
                    <a:cubicBezTo>
                      <a:pt x="22" y="3518"/>
                      <a:pt x="22" y="3537"/>
                      <a:pt x="22" y="3556"/>
                    </a:cubicBezTo>
                    <a:cubicBezTo>
                      <a:pt x="-206" y="5756"/>
                      <a:pt x="1356" y="7737"/>
                      <a:pt x="3546" y="8033"/>
                    </a:cubicBezTo>
                    <a:cubicBezTo>
                      <a:pt x="5747" y="8261"/>
                      <a:pt x="7728" y="6699"/>
                      <a:pt x="8023" y="4509"/>
                    </a:cubicBezTo>
                    <a:cubicBezTo>
                      <a:pt x="8347" y="2375"/>
                      <a:pt x="6880" y="384"/>
                      <a:pt x="4746" y="60"/>
                    </a:cubicBezTo>
                    <a:cubicBezTo>
                      <a:pt x="4661" y="51"/>
                      <a:pt x="4585" y="41"/>
                      <a:pt x="4499"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4" name="任意多边形: 形状 1493"/>
              <p:cNvSpPr/>
              <p:nvPr>
                <p:custDataLst>
                  <p:tags r:id="rId270"/>
                </p:custDataLst>
              </p:nvPr>
            </p:nvSpPr>
            <p:spPr>
              <a:xfrm>
                <a:off x="7796437" y="4099518"/>
                <a:ext cx="12708" cy="12728"/>
              </a:xfrm>
              <a:custGeom>
                <a:avLst/>
                <a:gdLst>
                  <a:gd name="connsiteX0" fmla="*/ 4509 w 8054"/>
                  <a:gd name="connsiteY0" fmla="*/ 45 h 8067"/>
                  <a:gd name="connsiteX1" fmla="*/ 60 w 8054"/>
                  <a:gd name="connsiteY1" fmla="*/ 3321 h 8067"/>
                  <a:gd name="connsiteX2" fmla="*/ 32 w 8054"/>
                  <a:gd name="connsiteY2" fmla="*/ 3569 h 8067"/>
                  <a:gd name="connsiteX3" fmla="*/ 3499 w 8054"/>
                  <a:gd name="connsiteY3" fmla="*/ 8036 h 8067"/>
                  <a:gd name="connsiteX4" fmla="*/ 3556 w 8054"/>
                  <a:gd name="connsiteY4" fmla="*/ 8046 h 8067"/>
                  <a:gd name="connsiteX5" fmla="*/ 8033 w 8054"/>
                  <a:gd name="connsiteY5" fmla="*/ 4522 h 8067"/>
                  <a:gd name="connsiteX6" fmla="*/ 4509 w 8054"/>
                  <a:gd name="connsiteY6" fmla="*/ 45 h 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4" h="8067">
                    <a:moveTo>
                      <a:pt x="4509" y="45"/>
                    </a:moveTo>
                    <a:cubicBezTo>
                      <a:pt x="2375" y="-279"/>
                      <a:pt x="384" y="1188"/>
                      <a:pt x="60" y="3321"/>
                    </a:cubicBezTo>
                    <a:cubicBezTo>
                      <a:pt x="51" y="3407"/>
                      <a:pt x="41" y="3484"/>
                      <a:pt x="32" y="3569"/>
                    </a:cubicBezTo>
                    <a:cubicBezTo>
                      <a:pt x="-244" y="5760"/>
                      <a:pt x="1308" y="7760"/>
                      <a:pt x="3499" y="8036"/>
                    </a:cubicBezTo>
                    <a:cubicBezTo>
                      <a:pt x="3518" y="8046"/>
                      <a:pt x="3537" y="8046"/>
                      <a:pt x="3556" y="8046"/>
                    </a:cubicBezTo>
                    <a:cubicBezTo>
                      <a:pt x="5756" y="8275"/>
                      <a:pt x="7738" y="6712"/>
                      <a:pt x="8033" y="4522"/>
                    </a:cubicBezTo>
                    <a:cubicBezTo>
                      <a:pt x="8261" y="2321"/>
                      <a:pt x="6699" y="340"/>
                      <a:pt x="4509" y="4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5" name="任意多边形: 形状 1494"/>
              <p:cNvSpPr/>
              <p:nvPr>
                <p:custDataLst>
                  <p:tags r:id="rId271"/>
                </p:custDataLst>
              </p:nvPr>
            </p:nvSpPr>
            <p:spPr>
              <a:xfrm>
                <a:off x="7765495" y="4145691"/>
                <a:ext cx="12705" cy="12705"/>
              </a:xfrm>
              <a:custGeom>
                <a:avLst/>
                <a:gdLst>
                  <a:gd name="connsiteX0" fmla="*/ 4499 w 8052"/>
                  <a:gd name="connsiteY0" fmla="*/ 22 h 8052"/>
                  <a:gd name="connsiteX1" fmla="*/ 22 w 8052"/>
                  <a:gd name="connsiteY1" fmla="*/ 3546 h 8052"/>
                  <a:gd name="connsiteX2" fmla="*/ 3546 w 8052"/>
                  <a:gd name="connsiteY2" fmla="*/ 8023 h 8052"/>
                  <a:gd name="connsiteX3" fmla="*/ 8023 w 8052"/>
                  <a:gd name="connsiteY3" fmla="*/ 4499 h 8052"/>
                  <a:gd name="connsiteX4" fmla="*/ 4499 w 8052"/>
                  <a:gd name="connsiteY4" fmla="*/ 22 h 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 h="8052">
                    <a:moveTo>
                      <a:pt x="4499" y="22"/>
                    </a:moveTo>
                    <a:cubicBezTo>
                      <a:pt x="2299" y="-206"/>
                      <a:pt x="318" y="1356"/>
                      <a:pt x="22" y="3546"/>
                    </a:cubicBezTo>
                    <a:cubicBezTo>
                      <a:pt x="-206" y="5747"/>
                      <a:pt x="1356" y="7728"/>
                      <a:pt x="3546" y="8023"/>
                    </a:cubicBezTo>
                    <a:cubicBezTo>
                      <a:pt x="5756" y="8290"/>
                      <a:pt x="7756" y="6709"/>
                      <a:pt x="8023" y="4499"/>
                    </a:cubicBezTo>
                    <a:cubicBezTo>
                      <a:pt x="8290" y="2289"/>
                      <a:pt x="6709" y="289"/>
                      <a:pt x="4499" y="2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6" name="任意多边形: 形状 1495"/>
              <p:cNvSpPr/>
              <p:nvPr>
                <p:custDataLst>
                  <p:tags r:id="rId272"/>
                </p:custDataLst>
              </p:nvPr>
            </p:nvSpPr>
            <p:spPr>
              <a:xfrm>
                <a:off x="7746859" y="4112764"/>
                <a:ext cx="12730" cy="12724"/>
              </a:xfrm>
              <a:custGeom>
                <a:avLst/>
                <a:gdLst>
                  <a:gd name="connsiteX0" fmla="*/ 4499 w 8068"/>
                  <a:gd name="connsiteY0" fmla="*/ 32 h 8064"/>
                  <a:gd name="connsiteX1" fmla="*/ 32 w 8068"/>
                  <a:gd name="connsiteY1" fmla="*/ 3499 h 8064"/>
                  <a:gd name="connsiteX2" fmla="*/ 22 w 8068"/>
                  <a:gd name="connsiteY2" fmla="*/ 3556 h 8064"/>
                  <a:gd name="connsiteX3" fmla="*/ 3547 w 8068"/>
                  <a:gd name="connsiteY3" fmla="*/ 8033 h 8064"/>
                  <a:gd name="connsiteX4" fmla="*/ 8014 w 8068"/>
                  <a:gd name="connsiteY4" fmla="*/ 4566 h 8064"/>
                  <a:gd name="connsiteX5" fmla="*/ 8023 w 8068"/>
                  <a:gd name="connsiteY5" fmla="*/ 4509 h 8064"/>
                  <a:gd name="connsiteX6" fmla="*/ 4747 w 8068"/>
                  <a:gd name="connsiteY6" fmla="*/ 60 h 8064"/>
                  <a:gd name="connsiteX7" fmla="*/ 4499 w 8068"/>
                  <a:gd name="connsiteY7" fmla="*/ 32 h 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8" h="8064">
                    <a:moveTo>
                      <a:pt x="4499" y="32"/>
                    </a:moveTo>
                    <a:cubicBezTo>
                      <a:pt x="2308" y="-244"/>
                      <a:pt x="308" y="1308"/>
                      <a:pt x="32" y="3499"/>
                    </a:cubicBezTo>
                    <a:cubicBezTo>
                      <a:pt x="22" y="3518"/>
                      <a:pt x="22" y="3537"/>
                      <a:pt x="22" y="3556"/>
                    </a:cubicBezTo>
                    <a:cubicBezTo>
                      <a:pt x="-206" y="5756"/>
                      <a:pt x="1356" y="7737"/>
                      <a:pt x="3547" y="8033"/>
                    </a:cubicBezTo>
                    <a:cubicBezTo>
                      <a:pt x="5737" y="8309"/>
                      <a:pt x="7738" y="6756"/>
                      <a:pt x="8014" y="4566"/>
                    </a:cubicBezTo>
                    <a:cubicBezTo>
                      <a:pt x="8023" y="4547"/>
                      <a:pt x="8023" y="4528"/>
                      <a:pt x="8023" y="4509"/>
                    </a:cubicBezTo>
                    <a:cubicBezTo>
                      <a:pt x="8347" y="2375"/>
                      <a:pt x="6880" y="384"/>
                      <a:pt x="4747" y="60"/>
                    </a:cubicBezTo>
                    <a:cubicBezTo>
                      <a:pt x="4661" y="51"/>
                      <a:pt x="4585" y="41"/>
                      <a:pt x="4499"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7" name="任意多边形: 形状 1496"/>
              <p:cNvSpPr/>
              <p:nvPr>
                <p:custDataLst>
                  <p:tags r:id="rId273"/>
                </p:custDataLst>
              </p:nvPr>
            </p:nvSpPr>
            <p:spPr>
              <a:xfrm>
                <a:off x="7843727" y="4066335"/>
                <a:ext cx="12608" cy="12627"/>
              </a:xfrm>
              <a:custGeom>
                <a:avLst/>
                <a:gdLst>
                  <a:gd name="connsiteX0" fmla="*/ 4445 w 7991"/>
                  <a:gd name="connsiteY0" fmla="*/ 26 h 8003"/>
                  <a:gd name="connsiteX1" fmla="*/ 26 w 7991"/>
                  <a:gd name="connsiteY1" fmla="*/ 3559 h 8003"/>
                  <a:gd name="connsiteX2" fmla="*/ 3559 w 7991"/>
                  <a:gd name="connsiteY2" fmla="*/ 7979 h 8003"/>
                  <a:gd name="connsiteX3" fmla="*/ 7970 w 7991"/>
                  <a:gd name="connsiteY3" fmla="*/ 4502 h 8003"/>
                  <a:gd name="connsiteX4" fmla="*/ 4445 w 7991"/>
                  <a:gd name="connsiteY4" fmla="*/ 26 h 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1" h="8003">
                    <a:moveTo>
                      <a:pt x="4445" y="26"/>
                    </a:moveTo>
                    <a:cubicBezTo>
                      <a:pt x="2245" y="-222"/>
                      <a:pt x="273" y="1359"/>
                      <a:pt x="26" y="3559"/>
                    </a:cubicBezTo>
                    <a:cubicBezTo>
                      <a:pt x="-222" y="5750"/>
                      <a:pt x="1359" y="7731"/>
                      <a:pt x="3559" y="7979"/>
                    </a:cubicBezTo>
                    <a:cubicBezTo>
                      <a:pt x="5731" y="8217"/>
                      <a:pt x="7693" y="6674"/>
                      <a:pt x="7970" y="4502"/>
                    </a:cubicBezTo>
                    <a:cubicBezTo>
                      <a:pt x="8198" y="2302"/>
                      <a:pt x="6636" y="321"/>
                      <a:pt x="4445" y="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8" name="任意多边形: 形状 1497"/>
              <p:cNvSpPr/>
              <p:nvPr>
                <p:custDataLst>
                  <p:tags r:id="rId274"/>
                </p:custDataLst>
              </p:nvPr>
            </p:nvSpPr>
            <p:spPr>
              <a:xfrm>
                <a:off x="7814623" y="4034631"/>
                <a:ext cx="12720" cy="12705"/>
              </a:xfrm>
              <a:custGeom>
                <a:avLst/>
                <a:gdLst>
                  <a:gd name="connsiteX0" fmla="*/ 4509 w 8062"/>
                  <a:gd name="connsiteY0" fmla="*/ 22 h 8052"/>
                  <a:gd name="connsiteX1" fmla="*/ 32 w 8062"/>
                  <a:gd name="connsiteY1" fmla="*/ 3546 h 8052"/>
                  <a:gd name="connsiteX2" fmla="*/ 3499 w 8062"/>
                  <a:gd name="connsiteY2" fmla="*/ 8014 h 8052"/>
                  <a:gd name="connsiteX3" fmla="*/ 3556 w 8062"/>
                  <a:gd name="connsiteY3" fmla="*/ 8023 h 8052"/>
                  <a:gd name="connsiteX4" fmla="*/ 8033 w 8062"/>
                  <a:gd name="connsiteY4" fmla="*/ 4499 h 8052"/>
                  <a:gd name="connsiteX5" fmla="*/ 4509 w 8062"/>
                  <a:gd name="connsiteY5" fmla="*/ 22 h 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2" h="8052">
                    <a:moveTo>
                      <a:pt x="4509" y="22"/>
                    </a:moveTo>
                    <a:cubicBezTo>
                      <a:pt x="2308" y="-207"/>
                      <a:pt x="327" y="1356"/>
                      <a:pt x="32" y="3546"/>
                    </a:cubicBezTo>
                    <a:cubicBezTo>
                      <a:pt x="-244" y="5737"/>
                      <a:pt x="1308" y="7737"/>
                      <a:pt x="3499" y="8014"/>
                    </a:cubicBezTo>
                    <a:cubicBezTo>
                      <a:pt x="3518" y="8023"/>
                      <a:pt x="3537" y="8023"/>
                      <a:pt x="3556" y="8023"/>
                    </a:cubicBezTo>
                    <a:cubicBezTo>
                      <a:pt x="5766" y="8290"/>
                      <a:pt x="7766" y="6709"/>
                      <a:pt x="8033" y="4499"/>
                    </a:cubicBezTo>
                    <a:cubicBezTo>
                      <a:pt x="8300" y="2289"/>
                      <a:pt x="6718" y="289"/>
                      <a:pt x="4509" y="2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9" name="任意多边形: 形状 1498"/>
              <p:cNvSpPr/>
              <p:nvPr>
                <p:custDataLst>
                  <p:tags r:id="rId275"/>
                </p:custDataLst>
              </p:nvPr>
            </p:nvSpPr>
            <p:spPr>
              <a:xfrm>
                <a:off x="7770892" y="4020342"/>
                <a:ext cx="12705" cy="12705"/>
              </a:xfrm>
              <a:custGeom>
                <a:avLst/>
                <a:gdLst>
                  <a:gd name="connsiteX0" fmla="*/ 4506 w 8052"/>
                  <a:gd name="connsiteY0" fmla="*/ 29 h 8052"/>
                  <a:gd name="connsiteX1" fmla="*/ 29 w 8052"/>
                  <a:gd name="connsiteY1" fmla="*/ 3554 h 8052"/>
                  <a:gd name="connsiteX2" fmla="*/ 3554 w 8052"/>
                  <a:gd name="connsiteY2" fmla="*/ 8030 h 8052"/>
                  <a:gd name="connsiteX3" fmla="*/ 8030 w 8052"/>
                  <a:gd name="connsiteY3" fmla="*/ 4506 h 8052"/>
                  <a:gd name="connsiteX4" fmla="*/ 4506 w 8052"/>
                  <a:gd name="connsiteY4" fmla="*/ 29 h 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 h="8052">
                    <a:moveTo>
                      <a:pt x="4506" y="29"/>
                    </a:moveTo>
                    <a:cubicBezTo>
                      <a:pt x="2296" y="-237"/>
                      <a:pt x="296" y="1344"/>
                      <a:pt x="29" y="3554"/>
                    </a:cubicBezTo>
                    <a:cubicBezTo>
                      <a:pt x="-237" y="5763"/>
                      <a:pt x="1344" y="7764"/>
                      <a:pt x="3554" y="8030"/>
                    </a:cubicBezTo>
                    <a:cubicBezTo>
                      <a:pt x="5754" y="8259"/>
                      <a:pt x="7735" y="6697"/>
                      <a:pt x="8030" y="4506"/>
                    </a:cubicBezTo>
                    <a:cubicBezTo>
                      <a:pt x="8259" y="2306"/>
                      <a:pt x="6697" y="325"/>
                      <a:pt x="4506" y="2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0" name="任意多边形: 形状 1499"/>
              <p:cNvSpPr/>
              <p:nvPr>
                <p:custDataLst>
                  <p:tags r:id="rId276"/>
                </p:custDataLst>
              </p:nvPr>
            </p:nvSpPr>
            <p:spPr>
              <a:xfrm>
                <a:off x="7822989" y="4088126"/>
                <a:ext cx="12608" cy="12627"/>
              </a:xfrm>
              <a:custGeom>
                <a:avLst/>
                <a:gdLst>
                  <a:gd name="connsiteX0" fmla="*/ 4445 w 7991"/>
                  <a:gd name="connsiteY0" fmla="*/ 26 h 8003"/>
                  <a:gd name="connsiteX1" fmla="*/ 26 w 7991"/>
                  <a:gd name="connsiteY1" fmla="*/ 3559 h 8003"/>
                  <a:gd name="connsiteX2" fmla="*/ 3559 w 7991"/>
                  <a:gd name="connsiteY2" fmla="*/ 7979 h 8003"/>
                  <a:gd name="connsiteX3" fmla="*/ 7969 w 7991"/>
                  <a:gd name="connsiteY3" fmla="*/ 4502 h 8003"/>
                  <a:gd name="connsiteX4" fmla="*/ 4445 w 7991"/>
                  <a:gd name="connsiteY4" fmla="*/ 26 h 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1" h="8003">
                    <a:moveTo>
                      <a:pt x="4445" y="26"/>
                    </a:moveTo>
                    <a:cubicBezTo>
                      <a:pt x="2245" y="-222"/>
                      <a:pt x="273" y="1359"/>
                      <a:pt x="26" y="3559"/>
                    </a:cubicBezTo>
                    <a:cubicBezTo>
                      <a:pt x="-222" y="5750"/>
                      <a:pt x="1359" y="7731"/>
                      <a:pt x="3559" y="7979"/>
                    </a:cubicBezTo>
                    <a:cubicBezTo>
                      <a:pt x="5731" y="8217"/>
                      <a:pt x="7693" y="6674"/>
                      <a:pt x="7969" y="4502"/>
                    </a:cubicBezTo>
                    <a:cubicBezTo>
                      <a:pt x="8198" y="2302"/>
                      <a:pt x="6636" y="321"/>
                      <a:pt x="4445" y="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1" name="任意多边形: 形状 1500"/>
              <p:cNvSpPr/>
              <p:nvPr>
                <p:custDataLst>
                  <p:tags r:id="rId277"/>
                </p:custDataLst>
              </p:nvPr>
            </p:nvSpPr>
            <p:spPr>
              <a:xfrm>
                <a:off x="7760569" y="4061196"/>
                <a:ext cx="12810" cy="12212"/>
              </a:xfrm>
              <a:custGeom>
                <a:avLst/>
                <a:gdLst>
                  <a:gd name="connsiteX0" fmla="*/ 4573 w 8119"/>
                  <a:gd name="connsiteY0" fmla="*/ 44 h 7740"/>
                  <a:gd name="connsiteX1" fmla="*/ 20 w 8119"/>
                  <a:gd name="connsiteY1" fmla="*/ 3406 h 7740"/>
                  <a:gd name="connsiteX2" fmla="*/ 1 w 8119"/>
                  <a:gd name="connsiteY2" fmla="*/ 3568 h 7740"/>
                  <a:gd name="connsiteX3" fmla="*/ 4020 w 8119"/>
                  <a:gd name="connsiteY3" fmla="*/ 7740 h 7740"/>
                  <a:gd name="connsiteX4" fmla="*/ 8097 w 8119"/>
                  <a:gd name="connsiteY4" fmla="*/ 4521 h 7740"/>
                  <a:gd name="connsiteX5" fmla="*/ 4573 w 8119"/>
                  <a:gd name="connsiteY5" fmla="*/ 44 h 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9" h="7740">
                    <a:moveTo>
                      <a:pt x="4573" y="44"/>
                    </a:moveTo>
                    <a:cubicBezTo>
                      <a:pt x="2392" y="-280"/>
                      <a:pt x="353" y="1225"/>
                      <a:pt x="20" y="3406"/>
                    </a:cubicBezTo>
                    <a:cubicBezTo>
                      <a:pt x="11" y="3463"/>
                      <a:pt x="11" y="3511"/>
                      <a:pt x="1" y="3568"/>
                    </a:cubicBezTo>
                    <a:cubicBezTo>
                      <a:pt x="-47" y="5825"/>
                      <a:pt x="1754" y="7702"/>
                      <a:pt x="4020" y="7740"/>
                    </a:cubicBezTo>
                    <a:cubicBezTo>
                      <a:pt x="5973" y="7778"/>
                      <a:pt x="7678" y="6425"/>
                      <a:pt x="8097" y="4521"/>
                    </a:cubicBezTo>
                    <a:cubicBezTo>
                      <a:pt x="8326" y="2320"/>
                      <a:pt x="6764" y="339"/>
                      <a:pt x="4573" y="4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2" name="任意多边形: 形状 1501"/>
              <p:cNvSpPr/>
              <p:nvPr>
                <p:custDataLst>
                  <p:tags r:id="rId278"/>
                </p:custDataLst>
              </p:nvPr>
            </p:nvSpPr>
            <p:spPr>
              <a:xfrm>
                <a:off x="7877897" y="4106167"/>
                <a:ext cx="12705" cy="12705"/>
              </a:xfrm>
              <a:custGeom>
                <a:avLst/>
                <a:gdLst>
                  <a:gd name="connsiteX0" fmla="*/ 4506 w 8052"/>
                  <a:gd name="connsiteY0" fmla="*/ 22 h 8052"/>
                  <a:gd name="connsiteX1" fmla="*/ 29 w 8052"/>
                  <a:gd name="connsiteY1" fmla="*/ 3546 h 8052"/>
                  <a:gd name="connsiteX2" fmla="*/ 3554 w 8052"/>
                  <a:gd name="connsiteY2" fmla="*/ 8023 h 8052"/>
                  <a:gd name="connsiteX3" fmla="*/ 8030 w 8052"/>
                  <a:gd name="connsiteY3" fmla="*/ 4499 h 8052"/>
                  <a:gd name="connsiteX4" fmla="*/ 4506 w 8052"/>
                  <a:gd name="connsiteY4" fmla="*/ 22 h 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 h="8052">
                    <a:moveTo>
                      <a:pt x="4506" y="22"/>
                    </a:moveTo>
                    <a:cubicBezTo>
                      <a:pt x="2306" y="-206"/>
                      <a:pt x="325" y="1356"/>
                      <a:pt x="29" y="3546"/>
                    </a:cubicBezTo>
                    <a:cubicBezTo>
                      <a:pt x="-237" y="5756"/>
                      <a:pt x="1344" y="7757"/>
                      <a:pt x="3554" y="8023"/>
                    </a:cubicBezTo>
                    <a:cubicBezTo>
                      <a:pt x="5763" y="8290"/>
                      <a:pt x="7764" y="6709"/>
                      <a:pt x="8030" y="4499"/>
                    </a:cubicBezTo>
                    <a:cubicBezTo>
                      <a:pt x="8259" y="2299"/>
                      <a:pt x="6697" y="318"/>
                      <a:pt x="4506" y="2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3" name="任意多边形: 形状 1502"/>
              <p:cNvSpPr/>
              <p:nvPr>
                <p:custDataLst>
                  <p:tags r:id="rId279"/>
                </p:custDataLst>
              </p:nvPr>
            </p:nvSpPr>
            <p:spPr>
              <a:xfrm>
                <a:off x="7858205" y="4024826"/>
                <a:ext cx="12724" cy="12728"/>
              </a:xfrm>
              <a:custGeom>
                <a:avLst/>
                <a:gdLst>
                  <a:gd name="connsiteX0" fmla="*/ 4509 w 8064"/>
                  <a:gd name="connsiteY0" fmla="*/ 45 h 8067"/>
                  <a:gd name="connsiteX1" fmla="*/ 60 w 8064"/>
                  <a:gd name="connsiteY1" fmla="*/ 3322 h 8067"/>
                  <a:gd name="connsiteX2" fmla="*/ 32 w 8064"/>
                  <a:gd name="connsiteY2" fmla="*/ 3569 h 8067"/>
                  <a:gd name="connsiteX3" fmla="*/ 3499 w 8064"/>
                  <a:gd name="connsiteY3" fmla="*/ 8036 h 8067"/>
                  <a:gd name="connsiteX4" fmla="*/ 3556 w 8064"/>
                  <a:gd name="connsiteY4" fmla="*/ 8046 h 8067"/>
                  <a:gd name="connsiteX5" fmla="*/ 8033 w 8064"/>
                  <a:gd name="connsiteY5" fmla="*/ 4522 h 8067"/>
                  <a:gd name="connsiteX6" fmla="*/ 4566 w 8064"/>
                  <a:gd name="connsiteY6" fmla="*/ 54 h 8067"/>
                  <a:gd name="connsiteX7" fmla="*/ 4509 w 8064"/>
                  <a:gd name="connsiteY7" fmla="*/ 45 h 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4" h="8067">
                    <a:moveTo>
                      <a:pt x="4509" y="45"/>
                    </a:moveTo>
                    <a:cubicBezTo>
                      <a:pt x="2375" y="-279"/>
                      <a:pt x="384" y="1188"/>
                      <a:pt x="60" y="3322"/>
                    </a:cubicBezTo>
                    <a:cubicBezTo>
                      <a:pt x="51" y="3407"/>
                      <a:pt x="41" y="3484"/>
                      <a:pt x="32" y="3569"/>
                    </a:cubicBezTo>
                    <a:cubicBezTo>
                      <a:pt x="-244" y="5760"/>
                      <a:pt x="1308" y="7760"/>
                      <a:pt x="3499" y="8036"/>
                    </a:cubicBezTo>
                    <a:cubicBezTo>
                      <a:pt x="3518" y="8046"/>
                      <a:pt x="3537" y="8046"/>
                      <a:pt x="3556" y="8046"/>
                    </a:cubicBezTo>
                    <a:cubicBezTo>
                      <a:pt x="5756" y="8275"/>
                      <a:pt x="7738" y="6712"/>
                      <a:pt x="8033" y="4522"/>
                    </a:cubicBezTo>
                    <a:cubicBezTo>
                      <a:pt x="8309" y="2331"/>
                      <a:pt x="6757" y="331"/>
                      <a:pt x="4566" y="54"/>
                    </a:cubicBezTo>
                    <a:cubicBezTo>
                      <a:pt x="4547" y="45"/>
                      <a:pt x="4528" y="45"/>
                      <a:pt x="4509" y="4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4" name="任意多边形: 形状 1503"/>
              <p:cNvSpPr/>
              <p:nvPr>
                <p:custDataLst>
                  <p:tags r:id="rId280"/>
                </p:custDataLst>
              </p:nvPr>
            </p:nvSpPr>
            <p:spPr>
              <a:xfrm>
                <a:off x="7845591" y="4143273"/>
                <a:ext cx="12627" cy="12624"/>
              </a:xfrm>
              <a:custGeom>
                <a:avLst/>
                <a:gdLst>
                  <a:gd name="connsiteX0" fmla="*/ 4502 w 8003"/>
                  <a:gd name="connsiteY0" fmla="*/ 32 h 8001"/>
                  <a:gd name="connsiteX1" fmla="*/ 35 w 8003"/>
                  <a:gd name="connsiteY1" fmla="*/ 3499 h 8001"/>
                  <a:gd name="connsiteX2" fmla="*/ 26 w 8003"/>
                  <a:gd name="connsiteY2" fmla="*/ 3556 h 8001"/>
                  <a:gd name="connsiteX3" fmla="*/ 3559 w 8003"/>
                  <a:gd name="connsiteY3" fmla="*/ 7976 h 8001"/>
                  <a:gd name="connsiteX4" fmla="*/ 7979 w 8003"/>
                  <a:gd name="connsiteY4" fmla="*/ 4442 h 8001"/>
                  <a:gd name="connsiteX5" fmla="*/ 4502 w 8003"/>
                  <a:gd name="connsiteY5" fmla="*/ 32 h 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 h="8001">
                    <a:moveTo>
                      <a:pt x="4502" y="32"/>
                    </a:moveTo>
                    <a:cubicBezTo>
                      <a:pt x="2312" y="-244"/>
                      <a:pt x="311" y="1308"/>
                      <a:pt x="35" y="3499"/>
                    </a:cubicBezTo>
                    <a:cubicBezTo>
                      <a:pt x="26" y="3518"/>
                      <a:pt x="26" y="3537"/>
                      <a:pt x="26" y="3556"/>
                    </a:cubicBezTo>
                    <a:cubicBezTo>
                      <a:pt x="-222" y="5756"/>
                      <a:pt x="1359" y="7728"/>
                      <a:pt x="3559" y="7976"/>
                    </a:cubicBezTo>
                    <a:cubicBezTo>
                      <a:pt x="5750" y="8223"/>
                      <a:pt x="7731" y="6642"/>
                      <a:pt x="7979" y="4442"/>
                    </a:cubicBezTo>
                    <a:cubicBezTo>
                      <a:pt x="8217" y="2270"/>
                      <a:pt x="6674" y="308"/>
                      <a:pt x="4502"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5" name="任意多边形: 形状 1504"/>
              <p:cNvSpPr/>
              <p:nvPr>
                <p:custDataLst>
                  <p:tags r:id="rId281"/>
                </p:custDataLst>
              </p:nvPr>
            </p:nvSpPr>
            <p:spPr>
              <a:xfrm>
                <a:off x="7850252" y="4093813"/>
                <a:ext cx="6366" cy="6393"/>
              </a:xfrm>
              <a:custGeom>
                <a:avLst/>
                <a:gdLst>
                  <a:gd name="connsiteX0" fmla="*/ 2215 w 4035"/>
                  <a:gd name="connsiteY0" fmla="*/ 41 h 4052"/>
                  <a:gd name="connsiteX1" fmla="*/ 62 w 4035"/>
                  <a:gd name="connsiteY1" fmla="*/ 1432 h 4052"/>
                  <a:gd name="connsiteX2" fmla="*/ 24 w 4035"/>
                  <a:gd name="connsiteY2" fmla="*/ 1755 h 4052"/>
                  <a:gd name="connsiteX3" fmla="*/ 1701 w 4035"/>
                  <a:gd name="connsiteY3" fmla="*/ 4032 h 4052"/>
                  <a:gd name="connsiteX4" fmla="*/ 1739 w 4035"/>
                  <a:gd name="connsiteY4" fmla="*/ 4041 h 4052"/>
                  <a:gd name="connsiteX5" fmla="*/ 4025 w 4035"/>
                  <a:gd name="connsiteY5" fmla="*/ 2232 h 4052"/>
                  <a:gd name="connsiteX6" fmla="*/ 2234 w 4035"/>
                  <a:gd name="connsiteY6" fmla="*/ 41 h 4052"/>
                  <a:gd name="connsiteX7" fmla="*/ 2215 w 4035"/>
                  <a:gd name="connsiteY7" fmla="*/ 41 h 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5" h="4052">
                    <a:moveTo>
                      <a:pt x="2215" y="41"/>
                    </a:moveTo>
                    <a:cubicBezTo>
                      <a:pt x="1234" y="-169"/>
                      <a:pt x="272" y="450"/>
                      <a:pt x="62" y="1432"/>
                    </a:cubicBezTo>
                    <a:cubicBezTo>
                      <a:pt x="43" y="1536"/>
                      <a:pt x="24" y="1641"/>
                      <a:pt x="24" y="1755"/>
                    </a:cubicBezTo>
                    <a:cubicBezTo>
                      <a:pt x="-147" y="2851"/>
                      <a:pt x="605" y="3870"/>
                      <a:pt x="1701" y="4032"/>
                    </a:cubicBezTo>
                    <a:cubicBezTo>
                      <a:pt x="1710" y="4041"/>
                      <a:pt x="1729" y="4041"/>
                      <a:pt x="1739" y="4041"/>
                    </a:cubicBezTo>
                    <a:cubicBezTo>
                      <a:pt x="2863" y="4156"/>
                      <a:pt x="3873" y="3356"/>
                      <a:pt x="4025" y="2232"/>
                    </a:cubicBezTo>
                    <a:cubicBezTo>
                      <a:pt x="4139" y="1136"/>
                      <a:pt x="3330" y="155"/>
                      <a:pt x="2234" y="41"/>
                    </a:cubicBezTo>
                    <a:cubicBezTo>
                      <a:pt x="2225" y="41"/>
                      <a:pt x="2225" y="41"/>
                      <a:pt x="2215" y="4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6" name="任意多边形: 形状 1505"/>
              <p:cNvSpPr/>
              <p:nvPr>
                <p:custDataLst>
                  <p:tags r:id="rId282"/>
                </p:custDataLst>
              </p:nvPr>
            </p:nvSpPr>
            <p:spPr>
              <a:xfrm>
                <a:off x="7890551" y="4066337"/>
                <a:ext cx="6365" cy="6365"/>
              </a:xfrm>
              <a:custGeom>
                <a:avLst/>
                <a:gdLst>
                  <a:gd name="connsiteX0" fmla="*/ 2297 w 4034"/>
                  <a:gd name="connsiteY0" fmla="*/ 24 h 4034"/>
                  <a:gd name="connsiteX1" fmla="*/ 20 w 4034"/>
                  <a:gd name="connsiteY1" fmla="*/ 1701 h 4034"/>
                  <a:gd name="connsiteX2" fmla="*/ 11 w 4034"/>
                  <a:gd name="connsiteY2" fmla="*/ 1739 h 4034"/>
                  <a:gd name="connsiteX3" fmla="*/ 1821 w 4034"/>
                  <a:gd name="connsiteY3" fmla="*/ 4025 h 4034"/>
                  <a:gd name="connsiteX4" fmla="*/ 4011 w 4034"/>
                  <a:gd name="connsiteY4" fmla="*/ 2234 h 4034"/>
                  <a:gd name="connsiteX5" fmla="*/ 4011 w 4034"/>
                  <a:gd name="connsiteY5" fmla="*/ 2215 h 4034"/>
                  <a:gd name="connsiteX6" fmla="*/ 2421 w 4034"/>
                  <a:gd name="connsiteY6" fmla="*/ 44 h 4034"/>
                  <a:gd name="connsiteX7" fmla="*/ 2297 w 4034"/>
                  <a:gd name="connsiteY7" fmla="*/ 24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 h="4034">
                    <a:moveTo>
                      <a:pt x="2297" y="24"/>
                    </a:moveTo>
                    <a:cubicBezTo>
                      <a:pt x="1202" y="-147"/>
                      <a:pt x="182" y="605"/>
                      <a:pt x="20" y="1701"/>
                    </a:cubicBezTo>
                    <a:cubicBezTo>
                      <a:pt x="11" y="1710"/>
                      <a:pt x="11" y="1729"/>
                      <a:pt x="11" y="1739"/>
                    </a:cubicBezTo>
                    <a:cubicBezTo>
                      <a:pt x="-104" y="2863"/>
                      <a:pt x="697" y="3872"/>
                      <a:pt x="1821" y="4025"/>
                    </a:cubicBezTo>
                    <a:cubicBezTo>
                      <a:pt x="2916" y="4130"/>
                      <a:pt x="3897" y="3329"/>
                      <a:pt x="4011" y="2234"/>
                    </a:cubicBezTo>
                    <a:cubicBezTo>
                      <a:pt x="4011" y="2225"/>
                      <a:pt x="4011" y="2225"/>
                      <a:pt x="4011" y="2215"/>
                    </a:cubicBezTo>
                    <a:cubicBezTo>
                      <a:pt x="4173" y="1177"/>
                      <a:pt x="3459" y="205"/>
                      <a:pt x="2421" y="44"/>
                    </a:cubicBezTo>
                    <a:cubicBezTo>
                      <a:pt x="2383" y="34"/>
                      <a:pt x="2335" y="24"/>
                      <a:pt x="2297" y="2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7" name="任意多边形: 形状 1506"/>
              <p:cNvSpPr/>
              <p:nvPr>
                <p:custDataLst>
                  <p:tags r:id="rId283"/>
                </p:custDataLst>
              </p:nvPr>
            </p:nvSpPr>
            <p:spPr>
              <a:xfrm>
                <a:off x="7881062" y="4136824"/>
                <a:ext cx="6366" cy="6365"/>
              </a:xfrm>
              <a:custGeom>
                <a:avLst/>
                <a:gdLst>
                  <a:gd name="connsiteX0" fmla="*/ 2215 w 4035"/>
                  <a:gd name="connsiteY0" fmla="*/ 23 h 4034"/>
                  <a:gd name="connsiteX1" fmla="*/ 43 w 4035"/>
                  <a:gd name="connsiteY1" fmla="*/ 1613 h 4034"/>
                  <a:gd name="connsiteX2" fmla="*/ 24 w 4035"/>
                  <a:gd name="connsiteY2" fmla="*/ 1737 h 4034"/>
                  <a:gd name="connsiteX3" fmla="*/ 1701 w 4035"/>
                  <a:gd name="connsiteY3" fmla="*/ 4014 h 4034"/>
                  <a:gd name="connsiteX4" fmla="*/ 1739 w 4035"/>
                  <a:gd name="connsiteY4" fmla="*/ 4023 h 4034"/>
                  <a:gd name="connsiteX5" fmla="*/ 4025 w 4035"/>
                  <a:gd name="connsiteY5" fmla="*/ 2214 h 4034"/>
                  <a:gd name="connsiteX6" fmla="*/ 2234 w 4035"/>
                  <a:gd name="connsiteY6" fmla="*/ 23 h 4034"/>
                  <a:gd name="connsiteX7" fmla="*/ 2215 w 4035"/>
                  <a:gd name="connsiteY7" fmla="*/ 23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5" h="4034">
                    <a:moveTo>
                      <a:pt x="2215" y="23"/>
                    </a:moveTo>
                    <a:cubicBezTo>
                      <a:pt x="1177" y="-139"/>
                      <a:pt x="205" y="575"/>
                      <a:pt x="43" y="1613"/>
                    </a:cubicBezTo>
                    <a:cubicBezTo>
                      <a:pt x="34" y="1652"/>
                      <a:pt x="24" y="1699"/>
                      <a:pt x="24" y="1737"/>
                    </a:cubicBezTo>
                    <a:cubicBezTo>
                      <a:pt x="-147" y="2833"/>
                      <a:pt x="605" y="3852"/>
                      <a:pt x="1701" y="4014"/>
                    </a:cubicBezTo>
                    <a:cubicBezTo>
                      <a:pt x="1710" y="4023"/>
                      <a:pt x="1729" y="4023"/>
                      <a:pt x="1739" y="4023"/>
                    </a:cubicBezTo>
                    <a:cubicBezTo>
                      <a:pt x="2863" y="4138"/>
                      <a:pt x="3872" y="3338"/>
                      <a:pt x="4025" y="2214"/>
                    </a:cubicBezTo>
                    <a:cubicBezTo>
                      <a:pt x="4139" y="1118"/>
                      <a:pt x="3330" y="137"/>
                      <a:pt x="2234" y="23"/>
                    </a:cubicBezTo>
                    <a:cubicBezTo>
                      <a:pt x="2225" y="23"/>
                      <a:pt x="2225" y="23"/>
                      <a:pt x="2215" y="2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8" name="任意多边形: 形状 1507"/>
              <p:cNvSpPr/>
              <p:nvPr>
                <p:custDataLst>
                  <p:tags r:id="rId284"/>
                </p:custDataLst>
              </p:nvPr>
            </p:nvSpPr>
            <p:spPr>
              <a:xfrm>
                <a:off x="7811781" y="4167505"/>
                <a:ext cx="6007" cy="6329"/>
              </a:xfrm>
              <a:custGeom>
                <a:avLst/>
                <a:gdLst>
                  <a:gd name="connsiteX0" fmla="*/ 2214 w 3807"/>
                  <a:gd name="connsiteY0" fmla="*/ 9 h 4011"/>
                  <a:gd name="connsiteX1" fmla="*/ 23 w 3807"/>
                  <a:gd name="connsiteY1" fmla="*/ 1800 h 4011"/>
                  <a:gd name="connsiteX2" fmla="*/ 23 w 3807"/>
                  <a:gd name="connsiteY2" fmla="*/ 1819 h 4011"/>
                  <a:gd name="connsiteX3" fmla="*/ 1613 w 3807"/>
                  <a:gd name="connsiteY3" fmla="*/ 3991 h 4011"/>
                  <a:gd name="connsiteX4" fmla="*/ 1737 w 3807"/>
                  <a:gd name="connsiteY4" fmla="*/ 4010 h 4011"/>
                  <a:gd name="connsiteX5" fmla="*/ 3738 w 3807"/>
                  <a:gd name="connsiteY5" fmla="*/ 2581 h 4011"/>
                  <a:gd name="connsiteX6" fmla="*/ 2252 w 3807"/>
                  <a:gd name="connsiteY6" fmla="*/ 19 h 4011"/>
                  <a:gd name="connsiteX7" fmla="*/ 2214 w 3807"/>
                  <a:gd name="connsiteY7" fmla="*/ 9 h 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7" h="4011">
                    <a:moveTo>
                      <a:pt x="2214" y="9"/>
                    </a:moveTo>
                    <a:cubicBezTo>
                      <a:pt x="1118" y="-96"/>
                      <a:pt x="137" y="705"/>
                      <a:pt x="23" y="1800"/>
                    </a:cubicBezTo>
                    <a:cubicBezTo>
                      <a:pt x="23" y="1809"/>
                      <a:pt x="23" y="1809"/>
                      <a:pt x="23" y="1819"/>
                    </a:cubicBezTo>
                    <a:cubicBezTo>
                      <a:pt x="-139" y="2857"/>
                      <a:pt x="575" y="3829"/>
                      <a:pt x="1613" y="3991"/>
                    </a:cubicBezTo>
                    <a:cubicBezTo>
                      <a:pt x="1652" y="4000"/>
                      <a:pt x="1699" y="4010"/>
                      <a:pt x="1737" y="4010"/>
                    </a:cubicBezTo>
                    <a:cubicBezTo>
                      <a:pt x="2652" y="4048"/>
                      <a:pt x="3481" y="3457"/>
                      <a:pt x="3738" y="2581"/>
                    </a:cubicBezTo>
                    <a:cubicBezTo>
                      <a:pt x="4033" y="1466"/>
                      <a:pt x="3366" y="314"/>
                      <a:pt x="2252" y="19"/>
                    </a:cubicBezTo>
                    <a:cubicBezTo>
                      <a:pt x="2233" y="19"/>
                      <a:pt x="2223" y="9"/>
                      <a:pt x="2214" y="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9" name="任意多边形: 形状 1508"/>
              <p:cNvSpPr/>
              <p:nvPr>
                <p:custDataLst>
                  <p:tags r:id="rId285"/>
                </p:custDataLst>
              </p:nvPr>
            </p:nvSpPr>
            <p:spPr>
              <a:xfrm>
                <a:off x="7815557" y="4066359"/>
                <a:ext cx="6366" cy="6365"/>
              </a:xfrm>
              <a:custGeom>
                <a:avLst/>
                <a:gdLst>
                  <a:gd name="connsiteX0" fmla="*/ 2297 w 4035"/>
                  <a:gd name="connsiteY0" fmla="*/ 11 h 4034"/>
                  <a:gd name="connsiteX1" fmla="*/ 11 w 4035"/>
                  <a:gd name="connsiteY1" fmla="*/ 1821 h 4034"/>
                  <a:gd name="connsiteX2" fmla="*/ 1801 w 4035"/>
                  <a:gd name="connsiteY2" fmla="*/ 4011 h 4034"/>
                  <a:gd name="connsiteX3" fmla="*/ 1821 w 4035"/>
                  <a:gd name="connsiteY3" fmla="*/ 4011 h 4034"/>
                  <a:gd name="connsiteX4" fmla="*/ 3992 w 4035"/>
                  <a:gd name="connsiteY4" fmla="*/ 2421 h 4034"/>
                  <a:gd name="connsiteX5" fmla="*/ 4011 w 4035"/>
                  <a:gd name="connsiteY5" fmla="*/ 2297 h 4034"/>
                  <a:gd name="connsiteX6" fmla="*/ 2335 w 4035"/>
                  <a:gd name="connsiteY6" fmla="*/ 20 h 4034"/>
                  <a:gd name="connsiteX7" fmla="*/ 2297 w 4035"/>
                  <a:gd name="connsiteY7" fmla="*/ 11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5" h="4034">
                    <a:moveTo>
                      <a:pt x="2297" y="11"/>
                    </a:moveTo>
                    <a:cubicBezTo>
                      <a:pt x="1173" y="-103"/>
                      <a:pt x="163" y="697"/>
                      <a:pt x="11" y="1821"/>
                    </a:cubicBezTo>
                    <a:cubicBezTo>
                      <a:pt x="-103" y="2916"/>
                      <a:pt x="706" y="3897"/>
                      <a:pt x="1801" y="4011"/>
                    </a:cubicBezTo>
                    <a:cubicBezTo>
                      <a:pt x="1811" y="4011"/>
                      <a:pt x="1811" y="4011"/>
                      <a:pt x="1821" y="4011"/>
                    </a:cubicBezTo>
                    <a:cubicBezTo>
                      <a:pt x="2859" y="4173"/>
                      <a:pt x="3830" y="3459"/>
                      <a:pt x="3992" y="2421"/>
                    </a:cubicBezTo>
                    <a:cubicBezTo>
                      <a:pt x="4002" y="2383"/>
                      <a:pt x="4011" y="2335"/>
                      <a:pt x="4011" y="2297"/>
                    </a:cubicBezTo>
                    <a:cubicBezTo>
                      <a:pt x="4183" y="1201"/>
                      <a:pt x="3430" y="182"/>
                      <a:pt x="2335" y="20"/>
                    </a:cubicBezTo>
                    <a:cubicBezTo>
                      <a:pt x="2325" y="11"/>
                      <a:pt x="2306" y="11"/>
                      <a:pt x="2297"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0" name="任意多边形: 形状 1509"/>
              <p:cNvSpPr/>
              <p:nvPr>
                <p:custDataLst>
                  <p:tags r:id="rId286"/>
                </p:custDataLst>
              </p:nvPr>
            </p:nvSpPr>
            <p:spPr>
              <a:xfrm>
                <a:off x="7811366" y="4010602"/>
                <a:ext cx="6461" cy="5473"/>
              </a:xfrm>
              <a:custGeom>
                <a:avLst/>
                <a:gdLst>
                  <a:gd name="connsiteX0" fmla="*/ 2286 w 4095"/>
                  <a:gd name="connsiteY0" fmla="*/ 11 h 3469"/>
                  <a:gd name="connsiteX1" fmla="*/ 0 w 4095"/>
                  <a:gd name="connsiteY1" fmla="*/ 1821 h 3469"/>
                  <a:gd name="connsiteX2" fmla="*/ 2495 w 4095"/>
                  <a:gd name="connsiteY2" fmla="*/ 3421 h 3469"/>
                  <a:gd name="connsiteX3" fmla="*/ 4096 w 4095"/>
                  <a:gd name="connsiteY3" fmla="*/ 1821 h 3469"/>
                  <a:gd name="connsiteX4" fmla="*/ 2286 w 4095"/>
                  <a:gd name="connsiteY4" fmla="*/ 11 h 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3469">
                    <a:moveTo>
                      <a:pt x="2286" y="11"/>
                    </a:moveTo>
                    <a:cubicBezTo>
                      <a:pt x="1162" y="-103"/>
                      <a:pt x="152" y="697"/>
                      <a:pt x="0" y="1821"/>
                    </a:cubicBezTo>
                    <a:cubicBezTo>
                      <a:pt x="248" y="2954"/>
                      <a:pt x="1362" y="3668"/>
                      <a:pt x="2495" y="3421"/>
                    </a:cubicBezTo>
                    <a:cubicBezTo>
                      <a:pt x="3296" y="3249"/>
                      <a:pt x="3924" y="2621"/>
                      <a:pt x="4096" y="1821"/>
                    </a:cubicBezTo>
                    <a:cubicBezTo>
                      <a:pt x="3972" y="878"/>
                      <a:pt x="3229" y="135"/>
                      <a:pt x="2286"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1" name="任意多边形: 形状 1510"/>
              <p:cNvSpPr/>
              <p:nvPr>
                <p:custDataLst>
                  <p:tags r:id="rId287"/>
                </p:custDataLst>
              </p:nvPr>
            </p:nvSpPr>
            <p:spPr>
              <a:xfrm>
                <a:off x="7787003" y="4069062"/>
                <a:ext cx="6365" cy="6344"/>
              </a:xfrm>
              <a:custGeom>
                <a:avLst/>
                <a:gdLst>
                  <a:gd name="connsiteX0" fmla="*/ 2297 w 4034"/>
                  <a:gd name="connsiteY0" fmla="*/ 12 h 4021"/>
                  <a:gd name="connsiteX1" fmla="*/ 11 w 4034"/>
                  <a:gd name="connsiteY1" fmla="*/ 1726 h 4021"/>
                  <a:gd name="connsiteX2" fmla="*/ 1821 w 4034"/>
                  <a:gd name="connsiteY2" fmla="*/ 4012 h 4021"/>
                  <a:gd name="connsiteX3" fmla="*/ 4011 w 4034"/>
                  <a:gd name="connsiteY3" fmla="*/ 2221 h 4021"/>
                  <a:gd name="connsiteX4" fmla="*/ 4011 w 4034"/>
                  <a:gd name="connsiteY4" fmla="*/ 2202 h 4021"/>
                  <a:gd name="connsiteX5" fmla="*/ 2421 w 4034"/>
                  <a:gd name="connsiteY5" fmla="*/ 31 h 4021"/>
                  <a:gd name="connsiteX6" fmla="*/ 2297 w 4034"/>
                  <a:gd name="connsiteY6" fmla="*/ 12 h 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 h="4021">
                    <a:moveTo>
                      <a:pt x="2297" y="12"/>
                    </a:moveTo>
                    <a:cubicBezTo>
                      <a:pt x="1202" y="-103"/>
                      <a:pt x="201" y="640"/>
                      <a:pt x="11" y="1726"/>
                    </a:cubicBezTo>
                    <a:cubicBezTo>
                      <a:pt x="-104" y="2850"/>
                      <a:pt x="697" y="3860"/>
                      <a:pt x="1821" y="4012"/>
                    </a:cubicBezTo>
                    <a:cubicBezTo>
                      <a:pt x="2916" y="4117"/>
                      <a:pt x="3897" y="3317"/>
                      <a:pt x="4011" y="2221"/>
                    </a:cubicBezTo>
                    <a:cubicBezTo>
                      <a:pt x="4011" y="2212"/>
                      <a:pt x="4011" y="2212"/>
                      <a:pt x="4011" y="2202"/>
                    </a:cubicBezTo>
                    <a:cubicBezTo>
                      <a:pt x="4173" y="1164"/>
                      <a:pt x="3459" y="193"/>
                      <a:pt x="2421" y="31"/>
                    </a:cubicBezTo>
                    <a:cubicBezTo>
                      <a:pt x="2383" y="21"/>
                      <a:pt x="2335" y="12"/>
                      <a:pt x="2297" y="1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2" name="任意多边形: 形状 1511"/>
              <p:cNvSpPr/>
              <p:nvPr>
                <p:custDataLst>
                  <p:tags r:id="rId288"/>
                </p:custDataLst>
              </p:nvPr>
            </p:nvSpPr>
            <p:spPr>
              <a:xfrm>
                <a:off x="7753940" y="4044695"/>
                <a:ext cx="6365" cy="6365"/>
              </a:xfrm>
              <a:custGeom>
                <a:avLst/>
                <a:gdLst>
                  <a:gd name="connsiteX0" fmla="*/ 2297 w 4034"/>
                  <a:gd name="connsiteY0" fmla="*/ 24 h 4034"/>
                  <a:gd name="connsiteX1" fmla="*/ 20 w 4034"/>
                  <a:gd name="connsiteY1" fmla="*/ 1701 h 4034"/>
                  <a:gd name="connsiteX2" fmla="*/ 11 w 4034"/>
                  <a:gd name="connsiteY2" fmla="*/ 1739 h 4034"/>
                  <a:gd name="connsiteX3" fmla="*/ 1821 w 4034"/>
                  <a:gd name="connsiteY3" fmla="*/ 4025 h 4034"/>
                  <a:gd name="connsiteX4" fmla="*/ 4011 w 4034"/>
                  <a:gd name="connsiteY4" fmla="*/ 2234 h 4034"/>
                  <a:gd name="connsiteX5" fmla="*/ 4011 w 4034"/>
                  <a:gd name="connsiteY5" fmla="*/ 2215 h 4034"/>
                  <a:gd name="connsiteX6" fmla="*/ 2421 w 4034"/>
                  <a:gd name="connsiteY6" fmla="*/ 44 h 4034"/>
                  <a:gd name="connsiteX7" fmla="*/ 2297 w 4034"/>
                  <a:gd name="connsiteY7" fmla="*/ 24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 h="4034">
                    <a:moveTo>
                      <a:pt x="2297" y="24"/>
                    </a:moveTo>
                    <a:cubicBezTo>
                      <a:pt x="1201" y="-147"/>
                      <a:pt x="182" y="605"/>
                      <a:pt x="20" y="1701"/>
                    </a:cubicBezTo>
                    <a:cubicBezTo>
                      <a:pt x="11" y="1710"/>
                      <a:pt x="11" y="1729"/>
                      <a:pt x="11" y="1739"/>
                    </a:cubicBezTo>
                    <a:cubicBezTo>
                      <a:pt x="-103" y="2863"/>
                      <a:pt x="697" y="3872"/>
                      <a:pt x="1821" y="4025"/>
                    </a:cubicBezTo>
                    <a:cubicBezTo>
                      <a:pt x="2916" y="4130"/>
                      <a:pt x="3897" y="3330"/>
                      <a:pt x="4011" y="2234"/>
                    </a:cubicBezTo>
                    <a:cubicBezTo>
                      <a:pt x="4011" y="2225"/>
                      <a:pt x="4011" y="2225"/>
                      <a:pt x="4011" y="2215"/>
                    </a:cubicBezTo>
                    <a:cubicBezTo>
                      <a:pt x="4173" y="1177"/>
                      <a:pt x="3459" y="205"/>
                      <a:pt x="2421" y="44"/>
                    </a:cubicBezTo>
                    <a:cubicBezTo>
                      <a:pt x="2383" y="34"/>
                      <a:pt x="2335" y="24"/>
                      <a:pt x="2297" y="2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3" name="任意多边形: 形状 1512"/>
              <p:cNvSpPr/>
              <p:nvPr>
                <p:custDataLst>
                  <p:tags r:id="rId289"/>
                </p:custDataLst>
              </p:nvPr>
            </p:nvSpPr>
            <p:spPr>
              <a:xfrm>
                <a:off x="7748811" y="4083191"/>
                <a:ext cx="6365" cy="6366"/>
              </a:xfrm>
              <a:custGeom>
                <a:avLst/>
                <a:gdLst>
                  <a:gd name="connsiteX0" fmla="*/ 2214 w 4034"/>
                  <a:gd name="connsiteY0" fmla="*/ 11 h 4035"/>
                  <a:gd name="connsiteX1" fmla="*/ 23 w 4034"/>
                  <a:gd name="connsiteY1" fmla="*/ 1802 h 4035"/>
                  <a:gd name="connsiteX2" fmla="*/ 23 w 4034"/>
                  <a:gd name="connsiteY2" fmla="*/ 1821 h 4035"/>
                  <a:gd name="connsiteX3" fmla="*/ 1614 w 4034"/>
                  <a:gd name="connsiteY3" fmla="*/ 3992 h 4035"/>
                  <a:gd name="connsiteX4" fmla="*/ 1737 w 4034"/>
                  <a:gd name="connsiteY4" fmla="*/ 4011 h 4035"/>
                  <a:gd name="connsiteX5" fmla="*/ 4014 w 4034"/>
                  <a:gd name="connsiteY5" fmla="*/ 2335 h 4035"/>
                  <a:gd name="connsiteX6" fmla="*/ 4023 w 4034"/>
                  <a:gd name="connsiteY6" fmla="*/ 2297 h 4035"/>
                  <a:gd name="connsiteX7" fmla="*/ 2214 w 4034"/>
                  <a:gd name="connsiteY7" fmla="*/ 11 h 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 h="4035">
                    <a:moveTo>
                      <a:pt x="2214" y="11"/>
                    </a:moveTo>
                    <a:cubicBezTo>
                      <a:pt x="1118" y="-103"/>
                      <a:pt x="137" y="706"/>
                      <a:pt x="23" y="1802"/>
                    </a:cubicBezTo>
                    <a:cubicBezTo>
                      <a:pt x="23" y="1811"/>
                      <a:pt x="23" y="1811"/>
                      <a:pt x="23" y="1821"/>
                    </a:cubicBezTo>
                    <a:cubicBezTo>
                      <a:pt x="-139" y="2859"/>
                      <a:pt x="575" y="3830"/>
                      <a:pt x="1614" y="3992"/>
                    </a:cubicBezTo>
                    <a:cubicBezTo>
                      <a:pt x="1652" y="4002"/>
                      <a:pt x="1699" y="4011"/>
                      <a:pt x="1737" y="4011"/>
                    </a:cubicBezTo>
                    <a:cubicBezTo>
                      <a:pt x="2833" y="4183"/>
                      <a:pt x="3852" y="3430"/>
                      <a:pt x="4014" y="2335"/>
                    </a:cubicBezTo>
                    <a:cubicBezTo>
                      <a:pt x="4023" y="2325"/>
                      <a:pt x="4023" y="2306"/>
                      <a:pt x="4023" y="2297"/>
                    </a:cubicBezTo>
                    <a:cubicBezTo>
                      <a:pt x="4138" y="1173"/>
                      <a:pt x="3338" y="163"/>
                      <a:pt x="2214"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4" name="任意多边形: 形状 1513"/>
              <p:cNvSpPr/>
              <p:nvPr>
                <p:custDataLst>
                  <p:tags r:id="rId290"/>
                </p:custDataLst>
              </p:nvPr>
            </p:nvSpPr>
            <p:spPr>
              <a:xfrm>
                <a:off x="7616658" y="3896152"/>
                <a:ext cx="403103" cy="403167"/>
              </a:xfrm>
              <a:custGeom>
                <a:avLst/>
                <a:gdLst>
                  <a:gd name="connsiteX0" fmla="*/ 128071 w 255482"/>
                  <a:gd name="connsiteY0" fmla="*/ 255523 h 255522"/>
                  <a:gd name="connsiteX1" fmla="*/ 112545 w 255482"/>
                  <a:gd name="connsiteY1" fmla="*/ 254570 h 255522"/>
                  <a:gd name="connsiteX2" fmla="*/ 922 w 255482"/>
                  <a:gd name="connsiteY2" fmla="*/ 112553 h 255522"/>
                  <a:gd name="connsiteX3" fmla="*/ 142939 w 255482"/>
                  <a:gd name="connsiteY3" fmla="*/ 920 h 255522"/>
                  <a:gd name="connsiteX4" fmla="*/ 254563 w 255482"/>
                  <a:gd name="connsiteY4" fmla="*/ 142947 h 255522"/>
                  <a:gd name="connsiteX5" fmla="*/ 206652 w 255482"/>
                  <a:gd name="connsiteY5" fmla="*/ 228186 h 255522"/>
                  <a:gd name="connsiteX6" fmla="*/ 206652 w 255482"/>
                  <a:gd name="connsiteY6" fmla="*/ 228186 h 255522"/>
                  <a:gd name="connsiteX7" fmla="*/ 128071 w 255482"/>
                  <a:gd name="connsiteY7" fmla="*/ 255523 h 255522"/>
                  <a:gd name="connsiteX8" fmla="*/ 128071 w 255482"/>
                  <a:gd name="connsiteY8" fmla="*/ 19208 h 255522"/>
                  <a:gd name="connsiteX9" fmla="*/ 19619 w 255482"/>
                  <a:gd name="connsiteY9" fmla="*/ 127926 h 255522"/>
                  <a:gd name="connsiteX10" fmla="*/ 128347 w 255482"/>
                  <a:gd name="connsiteY10" fmla="*/ 236378 h 255522"/>
                  <a:gd name="connsiteX11" fmla="*/ 195222 w 255482"/>
                  <a:gd name="connsiteY11" fmla="*/ 213232 h 255522"/>
                  <a:gd name="connsiteX12" fmla="*/ 195222 w 255482"/>
                  <a:gd name="connsiteY12" fmla="*/ 213232 h 255522"/>
                  <a:gd name="connsiteX13" fmla="*/ 213653 w 255482"/>
                  <a:gd name="connsiteY13" fmla="*/ 60784 h 255522"/>
                  <a:gd name="connsiteX14" fmla="*/ 127404 w 255482"/>
                  <a:gd name="connsiteY14" fmla="*/ 19208 h 25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482" h="255522">
                    <a:moveTo>
                      <a:pt x="128071" y="255523"/>
                    </a:moveTo>
                    <a:cubicBezTo>
                      <a:pt x="122880" y="255494"/>
                      <a:pt x="117698" y="255171"/>
                      <a:pt x="112545" y="254570"/>
                    </a:cubicBezTo>
                    <a:cubicBezTo>
                      <a:pt x="42498" y="246179"/>
                      <a:pt x="-7479" y="182590"/>
                      <a:pt x="922" y="112553"/>
                    </a:cubicBezTo>
                    <a:cubicBezTo>
                      <a:pt x="9313" y="42506"/>
                      <a:pt x="72892" y="-7472"/>
                      <a:pt x="142939" y="920"/>
                    </a:cubicBezTo>
                    <a:cubicBezTo>
                      <a:pt x="212977" y="9321"/>
                      <a:pt x="262954" y="72900"/>
                      <a:pt x="254563" y="142947"/>
                    </a:cubicBezTo>
                    <a:cubicBezTo>
                      <a:pt x="250534" y="176589"/>
                      <a:pt x="233294" y="207250"/>
                      <a:pt x="206652" y="228186"/>
                    </a:cubicBezTo>
                    <a:lnTo>
                      <a:pt x="206652" y="228186"/>
                    </a:lnTo>
                    <a:cubicBezTo>
                      <a:pt x="184278" y="245874"/>
                      <a:pt x="156589" y="255504"/>
                      <a:pt x="128071" y="255523"/>
                    </a:cubicBezTo>
                    <a:close/>
                    <a:moveTo>
                      <a:pt x="128071" y="19208"/>
                    </a:moveTo>
                    <a:cubicBezTo>
                      <a:pt x="68101" y="19284"/>
                      <a:pt x="19543" y="67957"/>
                      <a:pt x="19619" y="127926"/>
                    </a:cubicBezTo>
                    <a:cubicBezTo>
                      <a:pt x="19695" y="187895"/>
                      <a:pt x="68378" y="236454"/>
                      <a:pt x="128347" y="236378"/>
                    </a:cubicBezTo>
                    <a:cubicBezTo>
                      <a:pt x="152598" y="236349"/>
                      <a:pt x="176144" y="228196"/>
                      <a:pt x="195222" y="213232"/>
                    </a:cubicBezTo>
                    <a:lnTo>
                      <a:pt x="195222" y="213232"/>
                    </a:lnTo>
                    <a:cubicBezTo>
                      <a:pt x="242409" y="176227"/>
                      <a:pt x="250667" y="107971"/>
                      <a:pt x="213653" y="60784"/>
                    </a:cubicBezTo>
                    <a:cubicBezTo>
                      <a:pt x="192898" y="34314"/>
                      <a:pt x="161037" y="18960"/>
                      <a:pt x="127404" y="19208"/>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5" name="任意多边形: 形状 1514"/>
              <p:cNvSpPr/>
              <p:nvPr>
                <p:custDataLst>
                  <p:tags r:id="rId291"/>
                </p:custDataLst>
              </p:nvPr>
            </p:nvSpPr>
            <p:spPr>
              <a:xfrm rot="19312489">
                <a:off x="7649896" y="4094857"/>
                <a:ext cx="374442" cy="30184"/>
              </a:xfrm>
              <a:custGeom>
                <a:avLst/>
                <a:gdLst>
                  <a:gd name="connsiteX0" fmla="*/ 1 w 237317"/>
                  <a:gd name="connsiteY0" fmla="*/ 1 h 19130"/>
                  <a:gd name="connsiteX1" fmla="*/ 237319 w 237317"/>
                  <a:gd name="connsiteY1" fmla="*/ 1 h 19130"/>
                  <a:gd name="connsiteX2" fmla="*/ 237319 w 237317"/>
                  <a:gd name="connsiteY2" fmla="*/ 19132 h 19130"/>
                  <a:gd name="connsiteX3" fmla="*/ 1 w 237317"/>
                  <a:gd name="connsiteY3" fmla="*/ 19132 h 19130"/>
                </a:gdLst>
                <a:ahLst/>
                <a:cxnLst>
                  <a:cxn ang="0">
                    <a:pos x="connsiteX0" y="connsiteY0"/>
                  </a:cxn>
                  <a:cxn ang="0">
                    <a:pos x="connsiteX1" y="connsiteY1"/>
                  </a:cxn>
                  <a:cxn ang="0">
                    <a:pos x="connsiteX2" y="connsiteY2"/>
                  </a:cxn>
                  <a:cxn ang="0">
                    <a:pos x="connsiteX3" y="connsiteY3"/>
                  </a:cxn>
                </a:cxnLst>
                <a:rect l="l" t="t" r="r" b="b"/>
                <a:pathLst>
                  <a:path w="237317" h="19130">
                    <a:moveTo>
                      <a:pt x="1" y="1"/>
                    </a:moveTo>
                    <a:lnTo>
                      <a:pt x="237319" y="1"/>
                    </a:lnTo>
                    <a:lnTo>
                      <a:pt x="237319" y="19132"/>
                    </a:lnTo>
                    <a:lnTo>
                      <a:pt x="1" y="19132"/>
                    </a:lnTo>
                    <a:close/>
                  </a:path>
                </a:pathLst>
              </a:custGeom>
              <a:solidFill>
                <a:srgbClr val="407BFF"/>
              </a:solidFill>
              <a:ln w="9565" cap="flat">
                <a:noFill/>
                <a:prstDash val="solid"/>
                <a:miter/>
              </a:ln>
            </p:spPr>
            <p:txBody>
              <a:bodyPr rtlCol="0" anchor="ctr"/>
              <a:p>
                <a:endParaRPr lang="zh-CN" altLang="en-US" dirty="0">
                  <a:ea typeface="思源黑体 CN Regular" panose="020B0500000000000000" pitchFamily="34" charset="-122"/>
                </a:endParaRPr>
              </a:p>
            </p:txBody>
          </p:sp>
          <p:sp>
            <p:nvSpPr>
              <p:cNvPr id="1516" name="任意多边形: 形状 1515"/>
              <p:cNvSpPr/>
              <p:nvPr>
                <p:custDataLst>
                  <p:tags r:id="rId292"/>
                </p:custDataLst>
              </p:nvPr>
            </p:nvSpPr>
            <p:spPr>
              <a:xfrm>
                <a:off x="6892434" y="3829552"/>
                <a:ext cx="536172" cy="553177"/>
              </a:xfrm>
              <a:custGeom>
                <a:avLst/>
                <a:gdLst>
                  <a:gd name="connsiteX0" fmla="*/ 336853 w 339819"/>
                  <a:gd name="connsiteY0" fmla="*/ 138475 h 350597"/>
                  <a:gd name="connsiteX1" fmla="*/ 201227 w 339819"/>
                  <a:gd name="connsiteY1" fmla="*/ 337024 h 350597"/>
                  <a:gd name="connsiteX2" fmla="*/ 98728 w 339819"/>
                  <a:gd name="connsiteY2" fmla="*/ 324403 h 350597"/>
                  <a:gd name="connsiteX3" fmla="*/ 66438 w 339819"/>
                  <a:gd name="connsiteY3" fmla="*/ 350597 h 350597"/>
                  <a:gd name="connsiteX4" fmla="*/ 73677 w 339819"/>
                  <a:gd name="connsiteY4" fmla="*/ 310116 h 350597"/>
                  <a:gd name="connsiteX5" fmla="*/ 29958 w 339819"/>
                  <a:gd name="connsiteY5" fmla="*/ 73677 h 350597"/>
                  <a:gd name="connsiteX6" fmla="*/ 266397 w 339819"/>
                  <a:gd name="connsiteY6" fmla="*/ 29957 h 350597"/>
                  <a:gd name="connsiteX7" fmla="*/ 337139 w 339819"/>
                  <a:gd name="connsiteY7" fmla="*/ 138666 h 35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819" h="350597">
                    <a:moveTo>
                      <a:pt x="336853" y="138475"/>
                    </a:moveTo>
                    <a:cubicBezTo>
                      <a:pt x="354227" y="230753"/>
                      <a:pt x="293505" y="319650"/>
                      <a:pt x="201227" y="337024"/>
                    </a:cubicBezTo>
                    <a:cubicBezTo>
                      <a:pt x="166575" y="343539"/>
                      <a:pt x="130761" y="339138"/>
                      <a:pt x="98728" y="324403"/>
                    </a:cubicBezTo>
                    <a:lnTo>
                      <a:pt x="66438" y="350597"/>
                    </a:lnTo>
                    <a:lnTo>
                      <a:pt x="73677" y="310116"/>
                    </a:lnTo>
                    <a:cubicBezTo>
                      <a:pt x="-3686" y="256900"/>
                      <a:pt x="-23259" y="151039"/>
                      <a:pt x="29958" y="73677"/>
                    </a:cubicBezTo>
                    <a:cubicBezTo>
                      <a:pt x="83174" y="-3685"/>
                      <a:pt x="189035" y="-23259"/>
                      <a:pt x="266397" y="29957"/>
                    </a:cubicBezTo>
                    <a:cubicBezTo>
                      <a:pt x="303411" y="55427"/>
                      <a:pt x="328852" y="94508"/>
                      <a:pt x="337139" y="13866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7" name="任意多边形: 形状 1516"/>
              <p:cNvSpPr/>
              <p:nvPr>
                <p:custDataLst>
                  <p:tags r:id="rId293"/>
                </p:custDataLst>
              </p:nvPr>
            </p:nvSpPr>
            <p:spPr>
              <a:xfrm>
                <a:off x="6958698" y="3896152"/>
                <a:ext cx="403108" cy="403167"/>
              </a:xfrm>
              <a:custGeom>
                <a:avLst/>
                <a:gdLst>
                  <a:gd name="connsiteX0" fmla="*/ 127978 w 255485"/>
                  <a:gd name="connsiteY0" fmla="*/ 255523 h 255522"/>
                  <a:gd name="connsiteX1" fmla="*/ 112548 w 255485"/>
                  <a:gd name="connsiteY1" fmla="*/ 254570 h 255522"/>
                  <a:gd name="connsiteX2" fmla="*/ 920 w 255485"/>
                  <a:gd name="connsiteY2" fmla="*/ 112553 h 255522"/>
                  <a:gd name="connsiteX3" fmla="*/ 142942 w 255485"/>
                  <a:gd name="connsiteY3" fmla="*/ 920 h 255522"/>
                  <a:gd name="connsiteX4" fmla="*/ 254566 w 255485"/>
                  <a:gd name="connsiteY4" fmla="*/ 142947 h 255522"/>
                  <a:gd name="connsiteX5" fmla="*/ 206655 w 255485"/>
                  <a:gd name="connsiteY5" fmla="*/ 228186 h 255522"/>
                  <a:gd name="connsiteX6" fmla="*/ 206655 w 255485"/>
                  <a:gd name="connsiteY6" fmla="*/ 228186 h 255522"/>
                  <a:gd name="connsiteX7" fmla="*/ 127978 w 255485"/>
                  <a:gd name="connsiteY7" fmla="*/ 255523 h 255522"/>
                  <a:gd name="connsiteX8" fmla="*/ 127978 w 255485"/>
                  <a:gd name="connsiteY8" fmla="*/ 19208 h 255522"/>
                  <a:gd name="connsiteX9" fmla="*/ 19622 w 255485"/>
                  <a:gd name="connsiteY9" fmla="*/ 128021 h 255522"/>
                  <a:gd name="connsiteX10" fmla="*/ 128445 w 255485"/>
                  <a:gd name="connsiteY10" fmla="*/ 236378 h 255522"/>
                  <a:gd name="connsiteX11" fmla="*/ 195225 w 255485"/>
                  <a:gd name="connsiteY11" fmla="*/ 213232 h 255522"/>
                  <a:gd name="connsiteX12" fmla="*/ 195225 w 255485"/>
                  <a:gd name="connsiteY12" fmla="*/ 213232 h 255522"/>
                  <a:gd name="connsiteX13" fmla="*/ 213646 w 255485"/>
                  <a:gd name="connsiteY13" fmla="*/ 60775 h 255522"/>
                  <a:gd name="connsiteX14" fmla="*/ 127978 w 255485"/>
                  <a:gd name="connsiteY14" fmla="*/ 19208 h 25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485" h="255522">
                    <a:moveTo>
                      <a:pt x="127978" y="255523"/>
                    </a:moveTo>
                    <a:cubicBezTo>
                      <a:pt x="122825" y="255494"/>
                      <a:pt x="117672" y="255171"/>
                      <a:pt x="112548" y="254570"/>
                    </a:cubicBezTo>
                    <a:cubicBezTo>
                      <a:pt x="42501" y="246179"/>
                      <a:pt x="-7472" y="182590"/>
                      <a:pt x="920" y="112553"/>
                    </a:cubicBezTo>
                    <a:cubicBezTo>
                      <a:pt x="9312" y="42506"/>
                      <a:pt x="72895" y="-7472"/>
                      <a:pt x="142942" y="920"/>
                    </a:cubicBezTo>
                    <a:cubicBezTo>
                      <a:pt x="212980" y="9321"/>
                      <a:pt x="262957" y="72900"/>
                      <a:pt x="254566" y="142947"/>
                    </a:cubicBezTo>
                    <a:cubicBezTo>
                      <a:pt x="250537" y="176589"/>
                      <a:pt x="233296" y="207250"/>
                      <a:pt x="206655" y="228186"/>
                    </a:cubicBezTo>
                    <a:lnTo>
                      <a:pt x="206655" y="228186"/>
                    </a:lnTo>
                    <a:cubicBezTo>
                      <a:pt x="184243" y="245874"/>
                      <a:pt x="156525" y="255504"/>
                      <a:pt x="127978" y="255523"/>
                    </a:cubicBezTo>
                    <a:close/>
                    <a:moveTo>
                      <a:pt x="127978" y="19208"/>
                    </a:moveTo>
                    <a:cubicBezTo>
                      <a:pt x="68009" y="19341"/>
                      <a:pt x="19498" y="68052"/>
                      <a:pt x="19622" y="128021"/>
                    </a:cubicBezTo>
                    <a:cubicBezTo>
                      <a:pt x="19755" y="187991"/>
                      <a:pt x="68476" y="236501"/>
                      <a:pt x="128445" y="236378"/>
                    </a:cubicBezTo>
                    <a:cubicBezTo>
                      <a:pt x="152667" y="236321"/>
                      <a:pt x="176165" y="228177"/>
                      <a:pt x="195225" y="213232"/>
                    </a:cubicBezTo>
                    <a:lnTo>
                      <a:pt x="195225" y="213232"/>
                    </a:lnTo>
                    <a:cubicBezTo>
                      <a:pt x="242412" y="176218"/>
                      <a:pt x="250660" y="107962"/>
                      <a:pt x="213646" y="60775"/>
                    </a:cubicBezTo>
                    <a:cubicBezTo>
                      <a:pt x="193015" y="34467"/>
                      <a:pt x="161411" y="19132"/>
                      <a:pt x="127978" y="19208"/>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8" name="任意多边形: 形状 1517"/>
              <p:cNvSpPr/>
              <p:nvPr>
                <p:custDataLst>
                  <p:tags r:id="rId294"/>
                </p:custDataLst>
              </p:nvPr>
            </p:nvSpPr>
            <p:spPr>
              <a:xfrm>
                <a:off x="7229665" y="4053149"/>
                <a:ext cx="41118" cy="20138"/>
              </a:xfrm>
              <a:custGeom>
                <a:avLst/>
                <a:gdLst>
                  <a:gd name="connsiteX0" fmla="*/ 26060 w 26060"/>
                  <a:gd name="connsiteY0" fmla="*/ 3238 h 12763"/>
                  <a:gd name="connsiteX1" fmla="*/ 2629 w 26060"/>
                  <a:gd name="connsiteY1" fmla="*/ 12763 h 12763"/>
                  <a:gd name="connsiteX2" fmla="*/ 343 w 26060"/>
                  <a:gd name="connsiteY2" fmla="*/ 10192 h 12763"/>
                  <a:gd name="connsiteX3" fmla="*/ 343 w 26060"/>
                  <a:gd name="connsiteY3" fmla="*/ 6763 h 12763"/>
                  <a:gd name="connsiteX4" fmla="*/ 24822 w 26060"/>
                  <a:gd name="connsiteY4" fmla="*/ 0 h 1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0" h="12763">
                    <a:moveTo>
                      <a:pt x="26060" y="3238"/>
                    </a:moveTo>
                    <a:lnTo>
                      <a:pt x="2629" y="12763"/>
                    </a:lnTo>
                    <a:cubicBezTo>
                      <a:pt x="1610" y="12173"/>
                      <a:pt x="810" y="11268"/>
                      <a:pt x="343" y="10192"/>
                    </a:cubicBezTo>
                    <a:cubicBezTo>
                      <a:pt x="-114" y="9097"/>
                      <a:pt x="-114" y="7858"/>
                      <a:pt x="343" y="6763"/>
                    </a:cubicBezTo>
                    <a:lnTo>
                      <a:pt x="24822"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9" name="任意多边形: 形状 1518"/>
              <p:cNvSpPr/>
              <p:nvPr>
                <p:custDataLst>
                  <p:tags r:id="rId295"/>
                </p:custDataLst>
              </p:nvPr>
            </p:nvSpPr>
            <p:spPr>
              <a:xfrm>
                <a:off x="7229665" y="4053149"/>
                <a:ext cx="41118" cy="20138"/>
              </a:xfrm>
              <a:custGeom>
                <a:avLst/>
                <a:gdLst>
                  <a:gd name="connsiteX0" fmla="*/ 26060 w 26060"/>
                  <a:gd name="connsiteY0" fmla="*/ 3238 h 12763"/>
                  <a:gd name="connsiteX1" fmla="*/ 2629 w 26060"/>
                  <a:gd name="connsiteY1" fmla="*/ 12763 h 12763"/>
                  <a:gd name="connsiteX2" fmla="*/ 343 w 26060"/>
                  <a:gd name="connsiteY2" fmla="*/ 10192 h 12763"/>
                  <a:gd name="connsiteX3" fmla="*/ 343 w 26060"/>
                  <a:gd name="connsiteY3" fmla="*/ 6763 h 12763"/>
                  <a:gd name="connsiteX4" fmla="*/ 24822 w 26060"/>
                  <a:gd name="connsiteY4" fmla="*/ 0 h 1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0" h="12763">
                    <a:moveTo>
                      <a:pt x="26060" y="3238"/>
                    </a:moveTo>
                    <a:lnTo>
                      <a:pt x="2629" y="12763"/>
                    </a:lnTo>
                    <a:cubicBezTo>
                      <a:pt x="1610" y="12173"/>
                      <a:pt x="810" y="11268"/>
                      <a:pt x="343" y="10192"/>
                    </a:cubicBezTo>
                    <a:cubicBezTo>
                      <a:pt x="-114" y="9097"/>
                      <a:pt x="-114" y="7858"/>
                      <a:pt x="343" y="6763"/>
                    </a:cubicBezTo>
                    <a:lnTo>
                      <a:pt x="24822" y="0"/>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0" name="任意多边形: 形状 1519"/>
              <p:cNvSpPr/>
              <p:nvPr>
                <p:custDataLst>
                  <p:tags r:id="rId296"/>
                </p:custDataLst>
              </p:nvPr>
            </p:nvSpPr>
            <p:spPr>
              <a:xfrm>
                <a:off x="7266997" y="4049746"/>
                <a:ext cx="7466" cy="11916"/>
              </a:xfrm>
              <a:custGeom>
                <a:avLst/>
                <a:gdLst>
                  <a:gd name="connsiteX0" fmla="*/ 1068 w 4732"/>
                  <a:gd name="connsiteY0" fmla="*/ 62 h 7552"/>
                  <a:gd name="connsiteX1" fmla="*/ 401 w 4732"/>
                  <a:gd name="connsiteY1" fmla="*/ 4443 h 7552"/>
                  <a:gd name="connsiteX2" fmla="*/ 3639 w 4732"/>
                  <a:gd name="connsiteY2" fmla="*/ 7491 h 7552"/>
                  <a:gd name="connsiteX3" fmla="*/ 4401 w 4732"/>
                  <a:gd name="connsiteY3" fmla="*/ 3110 h 7552"/>
                  <a:gd name="connsiteX4" fmla="*/ 1068 w 4732"/>
                  <a:gd name="connsiteY4" fmla="*/ 62 h 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 h="7552">
                    <a:moveTo>
                      <a:pt x="1068" y="62"/>
                    </a:moveTo>
                    <a:cubicBezTo>
                      <a:pt x="20" y="62"/>
                      <a:pt x="-361" y="2443"/>
                      <a:pt x="401" y="4443"/>
                    </a:cubicBezTo>
                    <a:cubicBezTo>
                      <a:pt x="1163" y="6444"/>
                      <a:pt x="2592" y="7872"/>
                      <a:pt x="3639" y="7491"/>
                    </a:cubicBezTo>
                    <a:cubicBezTo>
                      <a:pt x="4687" y="7110"/>
                      <a:pt x="5068" y="5110"/>
                      <a:pt x="4401" y="3110"/>
                    </a:cubicBezTo>
                    <a:cubicBezTo>
                      <a:pt x="3735" y="1110"/>
                      <a:pt x="2210" y="-319"/>
                      <a:pt x="1068" y="6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1" name="任意多边形: 形状 1520"/>
              <p:cNvSpPr/>
              <p:nvPr>
                <p:custDataLst>
                  <p:tags r:id="rId297"/>
                </p:custDataLst>
              </p:nvPr>
            </p:nvSpPr>
            <p:spPr>
              <a:xfrm>
                <a:off x="7266997" y="4049746"/>
                <a:ext cx="7466" cy="11916"/>
              </a:xfrm>
              <a:custGeom>
                <a:avLst/>
                <a:gdLst>
                  <a:gd name="connsiteX0" fmla="*/ 1068 w 4732"/>
                  <a:gd name="connsiteY0" fmla="*/ 62 h 7552"/>
                  <a:gd name="connsiteX1" fmla="*/ 401 w 4732"/>
                  <a:gd name="connsiteY1" fmla="*/ 4443 h 7552"/>
                  <a:gd name="connsiteX2" fmla="*/ 3639 w 4732"/>
                  <a:gd name="connsiteY2" fmla="*/ 7491 h 7552"/>
                  <a:gd name="connsiteX3" fmla="*/ 4401 w 4732"/>
                  <a:gd name="connsiteY3" fmla="*/ 3110 h 7552"/>
                  <a:gd name="connsiteX4" fmla="*/ 1068 w 4732"/>
                  <a:gd name="connsiteY4" fmla="*/ 62 h 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 h="7552">
                    <a:moveTo>
                      <a:pt x="1068" y="62"/>
                    </a:moveTo>
                    <a:cubicBezTo>
                      <a:pt x="20" y="62"/>
                      <a:pt x="-361" y="2443"/>
                      <a:pt x="401" y="4443"/>
                    </a:cubicBezTo>
                    <a:cubicBezTo>
                      <a:pt x="1163" y="6444"/>
                      <a:pt x="2592" y="7872"/>
                      <a:pt x="3639" y="7491"/>
                    </a:cubicBezTo>
                    <a:cubicBezTo>
                      <a:pt x="4687" y="7110"/>
                      <a:pt x="5068" y="5110"/>
                      <a:pt x="4401" y="3110"/>
                    </a:cubicBezTo>
                    <a:cubicBezTo>
                      <a:pt x="3735" y="1110"/>
                      <a:pt x="2210" y="-319"/>
                      <a:pt x="1068" y="62"/>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2" name="任意多边形: 形状 1521"/>
              <p:cNvSpPr/>
              <p:nvPr>
                <p:custDataLst>
                  <p:tags r:id="rId298"/>
                </p:custDataLst>
              </p:nvPr>
            </p:nvSpPr>
            <p:spPr>
              <a:xfrm>
                <a:off x="7194138" y="3993336"/>
                <a:ext cx="26299" cy="38148"/>
              </a:xfrm>
              <a:custGeom>
                <a:avLst/>
                <a:gdLst>
                  <a:gd name="connsiteX0" fmla="*/ 16669 w 16668"/>
                  <a:gd name="connsiteY0" fmla="*/ 1048 h 24178"/>
                  <a:gd name="connsiteX1" fmla="*/ 5524 w 16668"/>
                  <a:gd name="connsiteY1" fmla="*/ 23908 h 24178"/>
                  <a:gd name="connsiteX2" fmla="*/ 2096 w 16668"/>
                  <a:gd name="connsiteY2" fmla="*/ 23908 h 24178"/>
                  <a:gd name="connsiteX3" fmla="*/ 0 w 16668"/>
                  <a:gd name="connsiteY3" fmla="*/ 21241 h 24178"/>
                  <a:gd name="connsiteX4" fmla="*/ 14097 w 16668"/>
                  <a:gd name="connsiteY4" fmla="*/ 0 h 24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 h="24178">
                    <a:moveTo>
                      <a:pt x="16669" y="1048"/>
                    </a:moveTo>
                    <a:lnTo>
                      <a:pt x="5524" y="23908"/>
                    </a:lnTo>
                    <a:cubicBezTo>
                      <a:pt x="4410" y="24269"/>
                      <a:pt x="3210" y="24269"/>
                      <a:pt x="2096" y="23908"/>
                    </a:cubicBezTo>
                    <a:cubicBezTo>
                      <a:pt x="1105" y="23288"/>
                      <a:pt x="362" y="22345"/>
                      <a:pt x="0" y="21241"/>
                    </a:cubicBezTo>
                    <a:lnTo>
                      <a:pt x="14097"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3" name="任意多边形: 形状 1522"/>
              <p:cNvSpPr/>
              <p:nvPr>
                <p:custDataLst>
                  <p:tags r:id="rId299"/>
                </p:custDataLst>
              </p:nvPr>
            </p:nvSpPr>
            <p:spPr>
              <a:xfrm>
                <a:off x="7194138" y="3993336"/>
                <a:ext cx="26299" cy="38148"/>
              </a:xfrm>
              <a:custGeom>
                <a:avLst/>
                <a:gdLst>
                  <a:gd name="connsiteX0" fmla="*/ 16669 w 16668"/>
                  <a:gd name="connsiteY0" fmla="*/ 1048 h 24178"/>
                  <a:gd name="connsiteX1" fmla="*/ 5524 w 16668"/>
                  <a:gd name="connsiteY1" fmla="*/ 23908 h 24178"/>
                  <a:gd name="connsiteX2" fmla="*/ 2096 w 16668"/>
                  <a:gd name="connsiteY2" fmla="*/ 23908 h 24178"/>
                  <a:gd name="connsiteX3" fmla="*/ 0 w 16668"/>
                  <a:gd name="connsiteY3" fmla="*/ 21241 h 24178"/>
                  <a:gd name="connsiteX4" fmla="*/ 14097 w 16668"/>
                  <a:gd name="connsiteY4" fmla="*/ 0 h 24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 h="24178">
                    <a:moveTo>
                      <a:pt x="16669" y="1048"/>
                    </a:moveTo>
                    <a:lnTo>
                      <a:pt x="5524" y="23908"/>
                    </a:lnTo>
                    <a:cubicBezTo>
                      <a:pt x="4410" y="24269"/>
                      <a:pt x="3210" y="24269"/>
                      <a:pt x="2096" y="23908"/>
                    </a:cubicBezTo>
                    <a:cubicBezTo>
                      <a:pt x="1105" y="23288"/>
                      <a:pt x="362" y="22345"/>
                      <a:pt x="0" y="21241"/>
                    </a:cubicBezTo>
                    <a:lnTo>
                      <a:pt x="14097" y="0"/>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4" name="任意多边形: 形状 1523"/>
              <p:cNvSpPr/>
              <p:nvPr>
                <p:custDataLst>
                  <p:tags r:id="rId300"/>
                </p:custDataLst>
              </p:nvPr>
            </p:nvSpPr>
            <p:spPr>
              <a:xfrm>
                <a:off x="7213199" y="3988790"/>
                <a:ext cx="11240" cy="8547"/>
              </a:xfrm>
              <a:custGeom>
                <a:avLst/>
                <a:gdLst>
                  <a:gd name="connsiteX0" fmla="*/ 206 w 7124"/>
                  <a:gd name="connsiteY0" fmla="*/ 786 h 5417"/>
                  <a:gd name="connsiteX1" fmla="*/ 2492 w 7124"/>
                  <a:gd name="connsiteY1" fmla="*/ 4596 h 5417"/>
                  <a:gd name="connsiteX2" fmla="*/ 6969 w 7124"/>
                  <a:gd name="connsiteY2" fmla="*/ 4596 h 5417"/>
                  <a:gd name="connsiteX3" fmla="*/ 4588 w 7124"/>
                  <a:gd name="connsiteY3" fmla="*/ 786 h 5417"/>
                  <a:gd name="connsiteX4" fmla="*/ 206 w 7124"/>
                  <a:gd name="connsiteY4" fmla="*/ 786 h 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4" h="5417">
                    <a:moveTo>
                      <a:pt x="206" y="786"/>
                    </a:moveTo>
                    <a:cubicBezTo>
                      <a:pt x="-365" y="1834"/>
                      <a:pt x="206" y="3453"/>
                      <a:pt x="2492" y="4596"/>
                    </a:cubicBezTo>
                    <a:cubicBezTo>
                      <a:pt x="4778" y="5739"/>
                      <a:pt x="6397" y="5643"/>
                      <a:pt x="6969" y="4596"/>
                    </a:cubicBezTo>
                    <a:cubicBezTo>
                      <a:pt x="7540" y="3548"/>
                      <a:pt x="6493" y="1834"/>
                      <a:pt x="4588" y="786"/>
                    </a:cubicBezTo>
                    <a:cubicBezTo>
                      <a:pt x="2683" y="-262"/>
                      <a:pt x="778" y="-262"/>
                      <a:pt x="206" y="78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5" name="任意多边形: 形状 1524"/>
              <p:cNvSpPr/>
              <p:nvPr>
                <p:custDataLst>
                  <p:tags r:id="rId301"/>
                </p:custDataLst>
              </p:nvPr>
            </p:nvSpPr>
            <p:spPr>
              <a:xfrm>
                <a:off x="7213199" y="3988790"/>
                <a:ext cx="11240" cy="8547"/>
              </a:xfrm>
              <a:custGeom>
                <a:avLst/>
                <a:gdLst>
                  <a:gd name="connsiteX0" fmla="*/ 206 w 7124"/>
                  <a:gd name="connsiteY0" fmla="*/ 786 h 5417"/>
                  <a:gd name="connsiteX1" fmla="*/ 2492 w 7124"/>
                  <a:gd name="connsiteY1" fmla="*/ 4596 h 5417"/>
                  <a:gd name="connsiteX2" fmla="*/ 6969 w 7124"/>
                  <a:gd name="connsiteY2" fmla="*/ 4596 h 5417"/>
                  <a:gd name="connsiteX3" fmla="*/ 4588 w 7124"/>
                  <a:gd name="connsiteY3" fmla="*/ 786 h 5417"/>
                  <a:gd name="connsiteX4" fmla="*/ 206 w 7124"/>
                  <a:gd name="connsiteY4" fmla="*/ 786 h 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4" h="5417">
                    <a:moveTo>
                      <a:pt x="206" y="786"/>
                    </a:moveTo>
                    <a:cubicBezTo>
                      <a:pt x="-365" y="1834"/>
                      <a:pt x="206" y="3453"/>
                      <a:pt x="2492" y="4596"/>
                    </a:cubicBezTo>
                    <a:cubicBezTo>
                      <a:pt x="4778" y="5739"/>
                      <a:pt x="6397" y="5643"/>
                      <a:pt x="6969" y="4596"/>
                    </a:cubicBezTo>
                    <a:cubicBezTo>
                      <a:pt x="7540" y="3548"/>
                      <a:pt x="6493" y="1834"/>
                      <a:pt x="4588" y="786"/>
                    </a:cubicBezTo>
                    <a:cubicBezTo>
                      <a:pt x="2683" y="-262"/>
                      <a:pt x="778" y="-262"/>
                      <a:pt x="206" y="786"/>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6" name="任意多边形: 形状 1525"/>
              <p:cNvSpPr/>
              <p:nvPr>
                <p:custDataLst>
                  <p:tags r:id="rId302"/>
                </p:custDataLst>
              </p:nvPr>
            </p:nvSpPr>
            <p:spPr>
              <a:xfrm>
                <a:off x="7097505" y="3991233"/>
                <a:ext cx="24196" cy="39603"/>
              </a:xfrm>
              <a:custGeom>
                <a:avLst/>
                <a:gdLst>
                  <a:gd name="connsiteX0" fmla="*/ 2953 w 15335"/>
                  <a:gd name="connsiteY0" fmla="*/ 0 h 25100"/>
                  <a:gd name="connsiteX1" fmla="*/ 15335 w 15335"/>
                  <a:gd name="connsiteY1" fmla="*/ 22288 h 25100"/>
                  <a:gd name="connsiteX2" fmla="*/ 12954 w 15335"/>
                  <a:gd name="connsiteY2" fmla="*/ 24765 h 25100"/>
                  <a:gd name="connsiteX3" fmla="*/ 9525 w 15335"/>
                  <a:gd name="connsiteY3" fmla="*/ 24765 h 25100"/>
                  <a:gd name="connsiteX4" fmla="*/ 0 w 15335"/>
                  <a:gd name="connsiteY4" fmla="*/ 1048 h 2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25100">
                    <a:moveTo>
                      <a:pt x="2953" y="0"/>
                    </a:moveTo>
                    <a:lnTo>
                      <a:pt x="15335" y="22288"/>
                    </a:lnTo>
                    <a:cubicBezTo>
                      <a:pt x="14821" y="23346"/>
                      <a:pt x="13992" y="24212"/>
                      <a:pt x="12954" y="24765"/>
                    </a:cubicBezTo>
                    <a:cubicBezTo>
                      <a:pt x="11859" y="25213"/>
                      <a:pt x="10620" y="25213"/>
                      <a:pt x="9525" y="24765"/>
                    </a:cubicBezTo>
                    <a:lnTo>
                      <a:pt x="0" y="1048"/>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7" name="任意多边形: 形状 1526"/>
              <p:cNvSpPr/>
              <p:nvPr>
                <p:custDataLst>
                  <p:tags r:id="rId303"/>
                </p:custDataLst>
              </p:nvPr>
            </p:nvSpPr>
            <p:spPr>
              <a:xfrm>
                <a:off x="7097505" y="3991233"/>
                <a:ext cx="24196" cy="39603"/>
              </a:xfrm>
              <a:custGeom>
                <a:avLst/>
                <a:gdLst>
                  <a:gd name="connsiteX0" fmla="*/ 2953 w 15335"/>
                  <a:gd name="connsiteY0" fmla="*/ 0 h 25100"/>
                  <a:gd name="connsiteX1" fmla="*/ 15335 w 15335"/>
                  <a:gd name="connsiteY1" fmla="*/ 22288 h 25100"/>
                  <a:gd name="connsiteX2" fmla="*/ 12954 w 15335"/>
                  <a:gd name="connsiteY2" fmla="*/ 24765 h 25100"/>
                  <a:gd name="connsiteX3" fmla="*/ 9525 w 15335"/>
                  <a:gd name="connsiteY3" fmla="*/ 24765 h 25100"/>
                  <a:gd name="connsiteX4" fmla="*/ 0 w 15335"/>
                  <a:gd name="connsiteY4" fmla="*/ 1048 h 2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25100">
                    <a:moveTo>
                      <a:pt x="2953" y="0"/>
                    </a:moveTo>
                    <a:lnTo>
                      <a:pt x="15335" y="22288"/>
                    </a:lnTo>
                    <a:cubicBezTo>
                      <a:pt x="14821" y="23346"/>
                      <a:pt x="13992" y="24212"/>
                      <a:pt x="12954" y="24765"/>
                    </a:cubicBezTo>
                    <a:cubicBezTo>
                      <a:pt x="11859" y="25213"/>
                      <a:pt x="10620" y="25213"/>
                      <a:pt x="9525" y="24765"/>
                    </a:cubicBezTo>
                    <a:lnTo>
                      <a:pt x="0" y="1048"/>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8" name="任意多边形: 形状 1527"/>
              <p:cNvSpPr/>
              <p:nvPr>
                <p:custDataLst>
                  <p:tags r:id="rId304"/>
                </p:custDataLst>
              </p:nvPr>
            </p:nvSpPr>
            <p:spPr>
              <a:xfrm>
                <a:off x="7093887" y="3987831"/>
                <a:ext cx="11461" cy="8154"/>
              </a:xfrm>
              <a:custGeom>
                <a:avLst/>
                <a:gdLst>
                  <a:gd name="connsiteX0" fmla="*/ 102 w 7264"/>
                  <a:gd name="connsiteY0" fmla="*/ 4346 h 5168"/>
                  <a:gd name="connsiteX1" fmla="*/ 4579 w 7264"/>
                  <a:gd name="connsiteY1" fmla="*/ 4346 h 5168"/>
                  <a:gd name="connsiteX2" fmla="*/ 7151 w 7264"/>
                  <a:gd name="connsiteY2" fmla="*/ 822 h 5168"/>
                  <a:gd name="connsiteX3" fmla="*/ 2769 w 7264"/>
                  <a:gd name="connsiteY3" fmla="*/ 822 h 5168"/>
                  <a:gd name="connsiteX4" fmla="*/ 102 w 7264"/>
                  <a:gd name="connsiteY4" fmla="*/ 4346 h 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 h="5168">
                    <a:moveTo>
                      <a:pt x="102" y="4346"/>
                    </a:moveTo>
                    <a:cubicBezTo>
                      <a:pt x="578" y="5394"/>
                      <a:pt x="2579" y="5489"/>
                      <a:pt x="4579" y="4346"/>
                    </a:cubicBezTo>
                    <a:cubicBezTo>
                      <a:pt x="6579" y="3203"/>
                      <a:pt x="7627" y="1870"/>
                      <a:pt x="7151" y="822"/>
                    </a:cubicBezTo>
                    <a:cubicBezTo>
                      <a:pt x="6674" y="-226"/>
                      <a:pt x="4674" y="-321"/>
                      <a:pt x="2769" y="822"/>
                    </a:cubicBezTo>
                    <a:cubicBezTo>
                      <a:pt x="864" y="1965"/>
                      <a:pt x="-374" y="3298"/>
                      <a:pt x="102" y="434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9" name="任意多边形: 形状 1528"/>
              <p:cNvSpPr/>
              <p:nvPr>
                <p:custDataLst>
                  <p:tags r:id="rId305"/>
                </p:custDataLst>
              </p:nvPr>
            </p:nvSpPr>
            <p:spPr>
              <a:xfrm>
                <a:off x="7093887" y="3987831"/>
                <a:ext cx="11461" cy="8154"/>
              </a:xfrm>
              <a:custGeom>
                <a:avLst/>
                <a:gdLst>
                  <a:gd name="connsiteX0" fmla="*/ 102 w 7264"/>
                  <a:gd name="connsiteY0" fmla="*/ 4346 h 5168"/>
                  <a:gd name="connsiteX1" fmla="*/ 4579 w 7264"/>
                  <a:gd name="connsiteY1" fmla="*/ 4346 h 5168"/>
                  <a:gd name="connsiteX2" fmla="*/ 7151 w 7264"/>
                  <a:gd name="connsiteY2" fmla="*/ 822 h 5168"/>
                  <a:gd name="connsiteX3" fmla="*/ 2769 w 7264"/>
                  <a:gd name="connsiteY3" fmla="*/ 822 h 5168"/>
                  <a:gd name="connsiteX4" fmla="*/ 102 w 7264"/>
                  <a:gd name="connsiteY4" fmla="*/ 4346 h 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4" h="5168">
                    <a:moveTo>
                      <a:pt x="102" y="4346"/>
                    </a:moveTo>
                    <a:cubicBezTo>
                      <a:pt x="578" y="5394"/>
                      <a:pt x="2579" y="5489"/>
                      <a:pt x="4579" y="4346"/>
                    </a:cubicBezTo>
                    <a:cubicBezTo>
                      <a:pt x="6579" y="3203"/>
                      <a:pt x="7627" y="1870"/>
                      <a:pt x="7151" y="822"/>
                    </a:cubicBezTo>
                    <a:cubicBezTo>
                      <a:pt x="6674" y="-226"/>
                      <a:pt x="4674" y="-321"/>
                      <a:pt x="2769" y="822"/>
                    </a:cubicBezTo>
                    <a:cubicBezTo>
                      <a:pt x="864" y="1965"/>
                      <a:pt x="-374" y="3298"/>
                      <a:pt x="102" y="4346"/>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0" name="任意多边形: 形状 1529"/>
              <p:cNvSpPr/>
              <p:nvPr>
                <p:custDataLst>
                  <p:tags r:id="rId306"/>
                </p:custDataLst>
              </p:nvPr>
            </p:nvSpPr>
            <p:spPr>
              <a:xfrm>
                <a:off x="7054973" y="4040827"/>
                <a:ext cx="39201" cy="24046"/>
              </a:xfrm>
              <a:custGeom>
                <a:avLst/>
                <a:gdLst>
                  <a:gd name="connsiteX0" fmla="*/ 1048 w 24845"/>
                  <a:gd name="connsiteY0" fmla="*/ 0 h 15240"/>
                  <a:gd name="connsiteX1" fmla="*/ 24575 w 24845"/>
                  <a:gd name="connsiteY1" fmla="*/ 9525 h 15240"/>
                  <a:gd name="connsiteX2" fmla="*/ 24575 w 24845"/>
                  <a:gd name="connsiteY2" fmla="*/ 12954 h 15240"/>
                  <a:gd name="connsiteX3" fmla="*/ 22098 w 24845"/>
                  <a:gd name="connsiteY3" fmla="*/ 15240 h 15240"/>
                  <a:gd name="connsiteX4" fmla="*/ 0 w 24845"/>
                  <a:gd name="connsiteY4" fmla="*/ 2572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5" h="15240">
                    <a:moveTo>
                      <a:pt x="1048" y="0"/>
                    </a:moveTo>
                    <a:lnTo>
                      <a:pt x="24575" y="9525"/>
                    </a:lnTo>
                    <a:cubicBezTo>
                      <a:pt x="24936" y="10639"/>
                      <a:pt x="24936" y="11840"/>
                      <a:pt x="24575" y="12954"/>
                    </a:cubicBezTo>
                    <a:cubicBezTo>
                      <a:pt x="24051" y="13983"/>
                      <a:pt x="23174" y="14802"/>
                      <a:pt x="22098" y="15240"/>
                    </a:cubicBezTo>
                    <a:lnTo>
                      <a:pt x="0" y="257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1" name="任意多边形: 形状 1530"/>
              <p:cNvSpPr/>
              <p:nvPr>
                <p:custDataLst>
                  <p:tags r:id="rId307"/>
                </p:custDataLst>
              </p:nvPr>
            </p:nvSpPr>
            <p:spPr>
              <a:xfrm>
                <a:off x="7054973" y="4040827"/>
                <a:ext cx="39201" cy="24046"/>
              </a:xfrm>
              <a:custGeom>
                <a:avLst/>
                <a:gdLst>
                  <a:gd name="connsiteX0" fmla="*/ 1048 w 24845"/>
                  <a:gd name="connsiteY0" fmla="*/ 0 h 15240"/>
                  <a:gd name="connsiteX1" fmla="*/ 24575 w 24845"/>
                  <a:gd name="connsiteY1" fmla="*/ 9525 h 15240"/>
                  <a:gd name="connsiteX2" fmla="*/ 24575 w 24845"/>
                  <a:gd name="connsiteY2" fmla="*/ 12954 h 15240"/>
                  <a:gd name="connsiteX3" fmla="*/ 22098 w 24845"/>
                  <a:gd name="connsiteY3" fmla="*/ 15240 h 15240"/>
                  <a:gd name="connsiteX4" fmla="*/ 0 w 24845"/>
                  <a:gd name="connsiteY4" fmla="*/ 2572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5" h="15240">
                    <a:moveTo>
                      <a:pt x="1048" y="0"/>
                    </a:moveTo>
                    <a:lnTo>
                      <a:pt x="24575" y="9525"/>
                    </a:lnTo>
                    <a:cubicBezTo>
                      <a:pt x="24936" y="10639"/>
                      <a:pt x="24936" y="11840"/>
                      <a:pt x="24575" y="12954"/>
                    </a:cubicBezTo>
                    <a:cubicBezTo>
                      <a:pt x="24051" y="13983"/>
                      <a:pt x="23174" y="14802"/>
                      <a:pt x="22098" y="15240"/>
                    </a:cubicBezTo>
                    <a:lnTo>
                      <a:pt x="0" y="2572"/>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2" name="任意多边形: 形状 1531"/>
              <p:cNvSpPr/>
              <p:nvPr>
                <p:custDataLst>
                  <p:tags r:id="rId308"/>
                </p:custDataLst>
              </p:nvPr>
            </p:nvSpPr>
            <p:spPr>
              <a:xfrm>
                <a:off x="7051202" y="4036899"/>
                <a:ext cx="7697" cy="11291"/>
              </a:xfrm>
              <a:custGeom>
                <a:avLst/>
                <a:gdLst>
                  <a:gd name="connsiteX0" fmla="*/ 580 w 4878"/>
                  <a:gd name="connsiteY0" fmla="*/ 7157 h 7156"/>
                  <a:gd name="connsiteX1" fmla="*/ 4200 w 4878"/>
                  <a:gd name="connsiteY1" fmla="*/ 4585 h 7156"/>
                  <a:gd name="connsiteX2" fmla="*/ 4200 w 4878"/>
                  <a:gd name="connsiteY2" fmla="*/ 108 h 7156"/>
                  <a:gd name="connsiteX3" fmla="*/ 580 w 4878"/>
                  <a:gd name="connsiteY3" fmla="*/ 2680 h 7156"/>
                  <a:gd name="connsiteX4" fmla="*/ 580 w 4878"/>
                  <a:gd name="connsiteY4" fmla="*/ 7157 h 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 h="7156">
                    <a:moveTo>
                      <a:pt x="580" y="7157"/>
                    </a:moveTo>
                    <a:cubicBezTo>
                      <a:pt x="1628" y="7157"/>
                      <a:pt x="3247" y="6490"/>
                      <a:pt x="4200" y="4585"/>
                    </a:cubicBezTo>
                    <a:cubicBezTo>
                      <a:pt x="5152" y="2680"/>
                      <a:pt x="5057" y="584"/>
                      <a:pt x="4200" y="108"/>
                    </a:cubicBezTo>
                    <a:cubicBezTo>
                      <a:pt x="3342" y="-368"/>
                      <a:pt x="1533" y="775"/>
                      <a:pt x="580" y="2680"/>
                    </a:cubicBezTo>
                    <a:cubicBezTo>
                      <a:pt x="-372" y="4585"/>
                      <a:pt x="9" y="6585"/>
                      <a:pt x="580" y="715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3" name="任意多边形: 形状 1532"/>
              <p:cNvSpPr/>
              <p:nvPr>
                <p:custDataLst>
                  <p:tags r:id="rId309"/>
                </p:custDataLst>
              </p:nvPr>
            </p:nvSpPr>
            <p:spPr>
              <a:xfrm>
                <a:off x="7051202" y="4036899"/>
                <a:ext cx="7697" cy="11291"/>
              </a:xfrm>
              <a:custGeom>
                <a:avLst/>
                <a:gdLst>
                  <a:gd name="connsiteX0" fmla="*/ 580 w 4878"/>
                  <a:gd name="connsiteY0" fmla="*/ 7157 h 7156"/>
                  <a:gd name="connsiteX1" fmla="*/ 4200 w 4878"/>
                  <a:gd name="connsiteY1" fmla="*/ 4585 h 7156"/>
                  <a:gd name="connsiteX2" fmla="*/ 4200 w 4878"/>
                  <a:gd name="connsiteY2" fmla="*/ 108 h 7156"/>
                  <a:gd name="connsiteX3" fmla="*/ 580 w 4878"/>
                  <a:gd name="connsiteY3" fmla="*/ 2680 h 7156"/>
                  <a:gd name="connsiteX4" fmla="*/ 580 w 4878"/>
                  <a:gd name="connsiteY4" fmla="*/ 7157 h 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 h="7156">
                    <a:moveTo>
                      <a:pt x="580" y="7157"/>
                    </a:moveTo>
                    <a:cubicBezTo>
                      <a:pt x="1628" y="7157"/>
                      <a:pt x="3247" y="6490"/>
                      <a:pt x="4200" y="4585"/>
                    </a:cubicBezTo>
                    <a:cubicBezTo>
                      <a:pt x="5152" y="2680"/>
                      <a:pt x="5057" y="584"/>
                      <a:pt x="4200" y="108"/>
                    </a:cubicBezTo>
                    <a:cubicBezTo>
                      <a:pt x="3342" y="-368"/>
                      <a:pt x="1533" y="775"/>
                      <a:pt x="580" y="2680"/>
                    </a:cubicBezTo>
                    <a:cubicBezTo>
                      <a:pt x="-372" y="4585"/>
                      <a:pt x="9" y="6585"/>
                      <a:pt x="580" y="7157"/>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4" name="任意多边形: 形状 1533"/>
              <p:cNvSpPr/>
              <p:nvPr>
                <p:custDataLst>
                  <p:tags r:id="rId310"/>
                </p:custDataLst>
              </p:nvPr>
            </p:nvSpPr>
            <p:spPr>
              <a:xfrm>
                <a:off x="7056175" y="4104247"/>
                <a:ext cx="41200" cy="19537"/>
              </a:xfrm>
              <a:custGeom>
                <a:avLst/>
                <a:gdLst>
                  <a:gd name="connsiteX0" fmla="*/ 0 w 26112"/>
                  <a:gd name="connsiteY0" fmla="*/ 9525 h 12382"/>
                  <a:gd name="connsiteX1" fmla="*/ 23622 w 26112"/>
                  <a:gd name="connsiteY1" fmla="*/ 0 h 12382"/>
                  <a:gd name="connsiteX2" fmla="*/ 25813 w 26112"/>
                  <a:gd name="connsiteY2" fmla="*/ 2667 h 12382"/>
                  <a:gd name="connsiteX3" fmla="*/ 25813 w 26112"/>
                  <a:gd name="connsiteY3" fmla="*/ 6096 h 12382"/>
                  <a:gd name="connsiteX4" fmla="*/ 1143 w 26112"/>
                  <a:gd name="connsiteY4" fmla="*/ 12383 h 1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2" h="12382">
                    <a:moveTo>
                      <a:pt x="0" y="9525"/>
                    </a:moveTo>
                    <a:lnTo>
                      <a:pt x="23622" y="0"/>
                    </a:lnTo>
                    <a:cubicBezTo>
                      <a:pt x="24594" y="657"/>
                      <a:pt x="25356" y="1581"/>
                      <a:pt x="25813" y="2667"/>
                    </a:cubicBezTo>
                    <a:cubicBezTo>
                      <a:pt x="26213" y="3772"/>
                      <a:pt x="26213" y="4991"/>
                      <a:pt x="25813" y="6096"/>
                    </a:cubicBezTo>
                    <a:lnTo>
                      <a:pt x="1143" y="12383"/>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5" name="任意多边形: 形状 1534"/>
              <p:cNvSpPr/>
              <p:nvPr>
                <p:custDataLst>
                  <p:tags r:id="rId311"/>
                </p:custDataLst>
              </p:nvPr>
            </p:nvSpPr>
            <p:spPr>
              <a:xfrm>
                <a:off x="7056175" y="4104247"/>
                <a:ext cx="41200" cy="19537"/>
              </a:xfrm>
              <a:custGeom>
                <a:avLst/>
                <a:gdLst>
                  <a:gd name="connsiteX0" fmla="*/ 0 w 26112"/>
                  <a:gd name="connsiteY0" fmla="*/ 9525 h 12382"/>
                  <a:gd name="connsiteX1" fmla="*/ 23622 w 26112"/>
                  <a:gd name="connsiteY1" fmla="*/ 0 h 12382"/>
                  <a:gd name="connsiteX2" fmla="*/ 25813 w 26112"/>
                  <a:gd name="connsiteY2" fmla="*/ 2667 h 12382"/>
                  <a:gd name="connsiteX3" fmla="*/ 25813 w 26112"/>
                  <a:gd name="connsiteY3" fmla="*/ 6096 h 12382"/>
                  <a:gd name="connsiteX4" fmla="*/ 1143 w 26112"/>
                  <a:gd name="connsiteY4" fmla="*/ 12383 h 1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2" h="12382">
                    <a:moveTo>
                      <a:pt x="0" y="9525"/>
                    </a:moveTo>
                    <a:lnTo>
                      <a:pt x="23622" y="0"/>
                    </a:lnTo>
                    <a:cubicBezTo>
                      <a:pt x="24594" y="657"/>
                      <a:pt x="25356" y="1581"/>
                      <a:pt x="25813" y="2667"/>
                    </a:cubicBezTo>
                    <a:cubicBezTo>
                      <a:pt x="26213" y="3772"/>
                      <a:pt x="26213" y="4991"/>
                      <a:pt x="25813" y="6096"/>
                    </a:cubicBezTo>
                    <a:lnTo>
                      <a:pt x="1143" y="12383"/>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6" name="任意多边形: 形状 1535"/>
              <p:cNvSpPr/>
              <p:nvPr>
                <p:custDataLst>
                  <p:tags r:id="rId312"/>
                </p:custDataLst>
              </p:nvPr>
            </p:nvSpPr>
            <p:spPr>
              <a:xfrm>
                <a:off x="7052384" y="4115868"/>
                <a:ext cx="7356" cy="11922"/>
              </a:xfrm>
              <a:custGeom>
                <a:avLst/>
                <a:gdLst>
                  <a:gd name="connsiteX0" fmla="*/ 3546 w 4662"/>
                  <a:gd name="connsiteY0" fmla="*/ 7494 h 7556"/>
                  <a:gd name="connsiteX1" fmla="*/ 4308 w 4662"/>
                  <a:gd name="connsiteY1" fmla="*/ 3113 h 7556"/>
                  <a:gd name="connsiteX2" fmla="*/ 1165 w 4662"/>
                  <a:gd name="connsiteY2" fmla="*/ 65 h 7556"/>
                  <a:gd name="connsiteX3" fmla="*/ 308 w 4662"/>
                  <a:gd name="connsiteY3" fmla="*/ 4447 h 7556"/>
                  <a:gd name="connsiteX4" fmla="*/ 3546 w 4662"/>
                  <a:gd name="connsiteY4" fmla="*/ 7494 h 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 h="7556">
                    <a:moveTo>
                      <a:pt x="3546" y="7494"/>
                    </a:moveTo>
                    <a:cubicBezTo>
                      <a:pt x="4689" y="7494"/>
                      <a:pt x="4975" y="5208"/>
                      <a:pt x="4308" y="3113"/>
                    </a:cubicBezTo>
                    <a:cubicBezTo>
                      <a:pt x="3641" y="1017"/>
                      <a:pt x="2213" y="-316"/>
                      <a:pt x="1165" y="65"/>
                    </a:cubicBezTo>
                    <a:cubicBezTo>
                      <a:pt x="117" y="446"/>
                      <a:pt x="-359" y="2446"/>
                      <a:pt x="308" y="4447"/>
                    </a:cubicBezTo>
                    <a:cubicBezTo>
                      <a:pt x="974" y="6447"/>
                      <a:pt x="2403" y="7875"/>
                      <a:pt x="3546" y="749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7" name="任意多边形: 形状 1536"/>
              <p:cNvSpPr/>
              <p:nvPr>
                <p:custDataLst>
                  <p:tags r:id="rId313"/>
                </p:custDataLst>
              </p:nvPr>
            </p:nvSpPr>
            <p:spPr>
              <a:xfrm>
                <a:off x="7052384" y="4115868"/>
                <a:ext cx="7356" cy="11922"/>
              </a:xfrm>
              <a:custGeom>
                <a:avLst/>
                <a:gdLst>
                  <a:gd name="connsiteX0" fmla="*/ 3546 w 4662"/>
                  <a:gd name="connsiteY0" fmla="*/ 7494 h 7556"/>
                  <a:gd name="connsiteX1" fmla="*/ 4308 w 4662"/>
                  <a:gd name="connsiteY1" fmla="*/ 3113 h 7556"/>
                  <a:gd name="connsiteX2" fmla="*/ 1165 w 4662"/>
                  <a:gd name="connsiteY2" fmla="*/ 65 h 7556"/>
                  <a:gd name="connsiteX3" fmla="*/ 308 w 4662"/>
                  <a:gd name="connsiteY3" fmla="*/ 4447 h 7556"/>
                  <a:gd name="connsiteX4" fmla="*/ 3546 w 4662"/>
                  <a:gd name="connsiteY4" fmla="*/ 7494 h 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 h="7556">
                    <a:moveTo>
                      <a:pt x="3546" y="7494"/>
                    </a:moveTo>
                    <a:cubicBezTo>
                      <a:pt x="4689" y="7494"/>
                      <a:pt x="4975" y="5208"/>
                      <a:pt x="4308" y="3113"/>
                    </a:cubicBezTo>
                    <a:cubicBezTo>
                      <a:pt x="3641" y="1017"/>
                      <a:pt x="2213" y="-316"/>
                      <a:pt x="1165" y="65"/>
                    </a:cubicBezTo>
                    <a:cubicBezTo>
                      <a:pt x="117" y="446"/>
                      <a:pt x="-359" y="2446"/>
                      <a:pt x="308" y="4447"/>
                    </a:cubicBezTo>
                    <a:cubicBezTo>
                      <a:pt x="974" y="6447"/>
                      <a:pt x="2403" y="7875"/>
                      <a:pt x="3546" y="7494"/>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8" name="任意多边形: 形状 1537"/>
              <p:cNvSpPr/>
              <p:nvPr>
                <p:custDataLst>
                  <p:tags r:id="rId314"/>
                </p:custDataLst>
              </p:nvPr>
            </p:nvSpPr>
            <p:spPr>
              <a:xfrm>
                <a:off x="7154763" y="4178180"/>
                <a:ext cx="9918" cy="42088"/>
              </a:xfrm>
              <a:custGeom>
                <a:avLst/>
                <a:gdLst>
                  <a:gd name="connsiteX0" fmla="*/ 2858 w 6286"/>
                  <a:gd name="connsiteY0" fmla="*/ 26675 h 26675"/>
                  <a:gd name="connsiteX1" fmla="*/ 0 w 6286"/>
                  <a:gd name="connsiteY1" fmla="*/ 1434 h 26675"/>
                  <a:gd name="connsiteX2" fmla="*/ 3048 w 6286"/>
                  <a:gd name="connsiteY2" fmla="*/ 5 h 26675"/>
                  <a:gd name="connsiteX3" fmla="*/ 6287 w 6286"/>
                  <a:gd name="connsiteY3" fmla="*/ 1148 h 26675"/>
                  <a:gd name="connsiteX4" fmla="*/ 6287 w 6286"/>
                  <a:gd name="connsiteY4" fmla="*/ 26580 h 2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 h="26675">
                    <a:moveTo>
                      <a:pt x="2858" y="26675"/>
                    </a:moveTo>
                    <a:lnTo>
                      <a:pt x="0" y="1434"/>
                    </a:lnTo>
                    <a:cubicBezTo>
                      <a:pt x="838" y="643"/>
                      <a:pt x="1905" y="139"/>
                      <a:pt x="3048" y="5"/>
                    </a:cubicBezTo>
                    <a:cubicBezTo>
                      <a:pt x="4239" y="-52"/>
                      <a:pt x="5401" y="358"/>
                      <a:pt x="6287" y="1148"/>
                    </a:cubicBezTo>
                    <a:lnTo>
                      <a:pt x="6287" y="2658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9" name="任意多边形: 形状 1538"/>
              <p:cNvSpPr/>
              <p:nvPr>
                <p:custDataLst>
                  <p:tags r:id="rId315"/>
                </p:custDataLst>
              </p:nvPr>
            </p:nvSpPr>
            <p:spPr>
              <a:xfrm>
                <a:off x="7154763" y="4178180"/>
                <a:ext cx="9918" cy="42088"/>
              </a:xfrm>
              <a:custGeom>
                <a:avLst/>
                <a:gdLst>
                  <a:gd name="connsiteX0" fmla="*/ 2858 w 6286"/>
                  <a:gd name="connsiteY0" fmla="*/ 26675 h 26675"/>
                  <a:gd name="connsiteX1" fmla="*/ 0 w 6286"/>
                  <a:gd name="connsiteY1" fmla="*/ 1434 h 26675"/>
                  <a:gd name="connsiteX2" fmla="*/ 3048 w 6286"/>
                  <a:gd name="connsiteY2" fmla="*/ 5 h 26675"/>
                  <a:gd name="connsiteX3" fmla="*/ 6287 w 6286"/>
                  <a:gd name="connsiteY3" fmla="*/ 1148 h 26675"/>
                  <a:gd name="connsiteX4" fmla="*/ 6287 w 6286"/>
                  <a:gd name="connsiteY4" fmla="*/ 26580 h 2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 h="26675">
                    <a:moveTo>
                      <a:pt x="2858" y="26675"/>
                    </a:moveTo>
                    <a:lnTo>
                      <a:pt x="0" y="1434"/>
                    </a:lnTo>
                    <a:cubicBezTo>
                      <a:pt x="838" y="643"/>
                      <a:pt x="1905" y="139"/>
                      <a:pt x="3048" y="5"/>
                    </a:cubicBezTo>
                    <a:cubicBezTo>
                      <a:pt x="4239" y="-52"/>
                      <a:pt x="5401" y="358"/>
                      <a:pt x="6287" y="1148"/>
                    </a:cubicBezTo>
                    <a:lnTo>
                      <a:pt x="6287" y="26580"/>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0" name="任意多边形: 形状 1539"/>
              <p:cNvSpPr/>
              <p:nvPr>
                <p:custDataLst>
                  <p:tags r:id="rId316"/>
                </p:custDataLst>
              </p:nvPr>
            </p:nvSpPr>
            <p:spPr>
              <a:xfrm>
                <a:off x="7155508" y="4217703"/>
                <a:ext cx="12329" cy="6783"/>
              </a:xfrm>
              <a:custGeom>
                <a:avLst/>
                <a:gdLst>
                  <a:gd name="connsiteX0" fmla="*/ 7814 w 7814"/>
                  <a:gd name="connsiteY0" fmla="*/ 1912 h 4299"/>
                  <a:gd name="connsiteX1" fmla="*/ 3814 w 7814"/>
                  <a:gd name="connsiteY1" fmla="*/ 7 h 4299"/>
                  <a:gd name="connsiteX2" fmla="*/ 4 w 7814"/>
                  <a:gd name="connsiteY2" fmla="*/ 2293 h 4299"/>
                  <a:gd name="connsiteX3" fmla="*/ 4004 w 7814"/>
                  <a:gd name="connsiteY3" fmla="*/ 4293 h 4299"/>
                  <a:gd name="connsiteX4" fmla="*/ 7814 w 7814"/>
                  <a:gd name="connsiteY4" fmla="*/ 1912 h 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4299">
                    <a:moveTo>
                      <a:pt x="7814" y="1912"/>
                    </a:moveTo>
                    <a:cubicBezTo>
                      <a:pt x="7814" y="769"/>
                      <a:pt x="5909" y="-88"/>
                      <a:pt x="3814" y="7"/>
                    </a:cubicBezTo>
                    <a:cubicBezTo>
                      <a:pt x="1718" y="102"/>
                      <a:pt x="-92" y="1150"/>
                      <a:pt x="4" y="2293"/>
                    </a:cubicBezTo>
                    <a:cubicBezTo>
                      <a:pt x="99" y="3436"/>
                      <a:pt x="1813" y="4389"/>
                      <a:pt x="4004" y="4293"/>
                    </a:cubicBezTo>
                    <a:cubicBezTo>
                      <a:pt x="6195" y="4198"/>
                      <a:pt x="7814" y="3150"/>
                      <a:pt x="7814" y="191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1" name="任意多边形: 形状 1540"/>
              <p:cNvSpPr/>
              <p:nvPr>
                <p:custDataLst>
                  <p:tags r:id="rId317"/>
                </p:custDataLst>
              </p:nvPr>
            </p:nvSpPr>
            <p:spPr>
              <a:xfrm>
                <a:off x="7155508" y="4217703"/>
                <a:ext cx="12329" cy="6783"/>
              </a:xfrm>
              <a:custGeom>
                <a:avLst/>
                <a:gdLst>
                  <a:gd name="connsiteX0" fmla="*/ 7814 w 7814"/>
                  <a:gd name="connsiteY0" fmla="*/ 1912 h 4299"/>
                  <a:gd name="connsiteX1" fmla="*/ 3814 w 7814"/>
                  <a:gd name="connsiteY1" fmla="*/ 7 h 4299"/>
                  <a:gd name="connsiteX2" fmla="*/ 4 w 7814"/>
                  <a:gd name="connsiteY2" fmla="*/ 2293 h 4299"/>
                  <a:gd name="connsiteX3" fmla="*/ 4004 w 7814"/>
                  <a:gd name="connsiteY3" fmla="*/ 4293 h 4299"/>
                  <a:gd name="connsiteX4" fmla="*/ 7814 w 7814"/>
                  <a:gd name="connsiteY4" fmla="*/ 1912 h 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 h="4299">
                    <a:moveTo>
                      <a:pt x="7814" y="1912"/>
                    </a:moveTo>
                    <a:cubicBezTo>
                      <a:pt x="7814" y="769"/>
                      <a:pt x="5909" y="-88"/>
                      <a:pt x="3814" y="7"/>
                    </a:cubicBezTo>
                    <a:cubicBezTo>
                      <a:pt x="1718" y="102"/>
                      <a:pt x="-92" y="1150"/>
                      <a:pt x="4" y="2293"/>
                    </a:cubicBezTo>
                    <a:cubicBezTo>
                      <a:pt x="99" y="3436"/>
                      <a:pt x="1813" y="4389"/>
                      <a:pt x="4004" y="4293"/>
                    </a:cubicBezTo>
                    <a:cubicBezTo>
                      <a:pt x="6195" y="4198"/>
                      <a:pt x="7814" y="3150"/>
                      <a:pt x="7814" y="1912"/>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2" name="任意多边形: 形状 1541"/>
              <p:cNvSpPr/>
              <p:nvPr>
                <p:custDataLst>
                  <p:tags r:id="rId318"/>
                </p:custDataLst>
              </p:nvPr>
            </p:nvSpPr>
            <p:spPr>
              <a:xfrm>
                <a:off x="7217407" y="4124837"/>
                <a:ext cx="37445" cy="28704"/>
              </a:xfrm>
              <a:custGeom>
                <a:avLst/>
                <a:gdLst>
                  <a:gd name="connsiteX0" fmla="*/ 22018 w 23732"/>
                  <a:gd name="connsiteY0" fmla="*/ 18192 h 18192"/>
                  <a:gd name="connsiteX1" fmla="*/ 16 w 23732"/>
                  <a:gd name="connsiteY1" fmla="*/ 5334 h 18192"/>
                  <a:gd name="connsiteX2" fmla="*/ 778 w 23732"/>
                  <a:gd name="connsiteY2" fmla="*/ 1905 h 18192"/>
                  <a:gd name="connsiteX3" fmla="*/ 3635 w 23732"/>
                  <a:gd name="connsiteY3" fmla="*/ 0 h 18192"/>
                  <a:gd name="connsiteX4" fmla="*/ 23733 w 23732"/>
                  <a:gd name="connsiteY4" fmla="*/ 15621 h 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2" h="18192">
                    <a:moveTo>
                      <a:pt x="22018" y="18192"/>
                    </a:moveTo>
                    <a:lnTo>
                      <a:pt x="16" y="5334"/>
                    </a:lnTo>
                    <a:cubicBezTo>
                      <a:pt x="-70" y="4143"/>
                      <a:pt x="197" y="2953"/>
                      <a:pt x="778" y="1905"/>
                    </a:cubicBezTo>
                    <a:cubicBezTo>
                      <a:pt x="1463" y="933"/>
                      <a:pt x="2483" y="257"/>
                      <a:pt x="3635" y="0"/>
                    </a:cubicBezTo>
                    <a:lnTo>
                      <a:pt x="23733" y="1562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3" name="任意多边形: 形状 1542"/>
              <p:cNvSpPr/>
              <p:nvPr>
                <p:custDataLst>
                  <p:tags r:id="rId319"/>
                </p:custDataLst>
              </p:nvPr>
            </p:nvSpPr>
            <p:spPr>
              <a:xfrm>
                <a:off x="7217407" y="4124837"/>
                <a:ext cx="37445" cy="28704"/>
              </a:xfrm>
              <a:custGeom>
                <a:avLst/>
                <a:gdLst>
                  <a:gd name="connsiteX0" fmla="*/ 22018 w 23732"/>
                  <a:gd name="connsiteY0" fmla="*/ 18192 h 18192"/>
                  <a:gd name="connsiteX1" fmla="*/ 16 w 23732"/>
                  <a:gd name="connsiteY1" fmla="*/ 5334 h 18192"/>
                  <a:gd name="connsiteX2" fmla="*/ 778 w 23732"/>
                  <a:gd name="connsiteY2" fmla="*/ 1905 h 18192"/>
                  <a:gd name="connsiteX3" fmla="*/ 3635 w 23732"/>
                  <a:gd name="connsiteY3" fmla="*/ 0 h 18192"/>
                  <a:gd name="connsiteX4" fmla="*/ 23733 w 23732"/>
                  <a:gd name="connsiteY4" fmla="*/ 15621 h 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2" h="18192">
                    <a:moveTo>
                      <a:pt x="22018" y="18192"/>
                    </a:moveTo>
                    <a:lnTo>
                      <a:pt x="16" y="5334"/>
                    </a:lnTo>
                    <a:cubicBezTo>
                      <a:pt x="-70" y="4143"/>
                      <a:pt x="197" y="2953"/>
                      <a:pt x="778" y="1905"/>
                    </a:cubicBezTo>
                    <a:cubicBezTo>
                      <a:pt x="1463" y="933"/>
                      <a:pt x="2483" y="257"/>
                      <a:pt x="3635" y="0"/>
                    </a:cubicBezTo>
                    <a:lnTo>
                      <a:pt x="23733" y="15621"/>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4" name="任意多边形: 形状 1543"/>
              <p:cNvSpPr/>
              <p:nvPr>
                <p:custDataLst>
                  <p:tags r:id="rId320"/>
                </p:custDataLst>
              </p:nvPr>
            </p:nvSpPr>
            <p:spPr>
              <a:xfrm>
                <a:off x="7249817" y="4146534"/>
                <a:ext cx="9113" cy="11005"/>
              </a:xfrm>
              <a:custGeom>
                <a:avLst/>
                <a:gdLst>
                  <a:gd name="connsiteX0" fmla="*/ 5002 w 5776"/>
                  <a:gd name="connsiteY0" fmla="*/ 250 h 6975"/>
                  <a:gd name="connsiteX1" fmla="*/ 1001 w 5776"/>
                  <a:gd name="connsiteY1" fmla="*/ 2250 h 6975"/>
                  <a:gd name="connsiteX2" fmla="*/ 1001 w 5776"/>
                  <a:gd name="connsiteY2" fmla="*/ 6727 h 6975"/>
                  <a:gd name="connsiteX3" fmla="*/ 4907 w 5776"/>
                  <a:gd name="connsiteY3" fmla="*/ 4632 h 6975"/>
                  <a:gd name="connsiteX4" fmla="*/ 5002 w 5776"/>
                  <a:gd name="connsiteY4" fmla="*/ 250 h 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6" h="6975">
                    <a:moveTo>
                      <a:pt x="5002" y="250"/>
                    </a:moveTo>
                    <a:cubicBezTo>
                      <a:pt x="3954" y="-417"/>
                      <a:pt x="2240" y="250"/>
                      <a:pt x="1001" y="2250"/>
                    </a:cubicBezTo>
                    <a:cubicBezTo>
                      <a:pt x="-237" y="4251"/>
                      <a:pt x="-427" y="6060"/>
                      <a:pt x="1001" y="6727"/>
                    </a:cubicBezTo>
                    <a:cubicBezTo>
                      <a:pt x="2430" y="7394"/>
                      <a:pt x="3668" y="6727"/>
                      <a:pt x="4907" y="4632"/>
                    </a:cubicBezTo>
                    <a:cubicBezTo>
                      <a:pt x="6145" y="2536"/>
                      <a:pt x="5954" y="917"/>
                      <a:pt x="5002" y="25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5" name="任意多边形: 形状 1544"/>
              <p:cNvSpPr/>
              <p:nvPr>
                <p:custDataLst>
                  <p:tags r:id="rId321"/>
                </p:custDataLst>
              </p:nvPr>
            </p:nvSpPr>
            <p:spPr>
              <a:xfrm>
                <a:off x="7249817" y="4146534"/>
                <a:ext cx="9113" cy="11005"/>
              </a:xfrm>
              <a:custGeom>
                <a:avLst/>
                <a:gdLst>
                  <a:gd name="connsiteX0" fmla="*/ 5002 w 5776"/>
                  <a:gd name="connsiteY0" fmla="*/ 250 h 6975"/>
                  <a:gd name="connsiteX1" fmla="*/ 1001 w 5776"/>
                  <a:gd name="connsiteY1" fmla="*/ 2250 h 6975"/>
                  <a:gd name="connsiteX2" fmla="*/ 1001 w 5776"/>
                  <a:gd name="connsiteY2" fmla="*/ 6727 h 6975"/>
                  <a:gd name="connsiteX3" fmla="*/ 4907 w 5776"/>
                  <a:gd name="connsiteY3" fmla="*/ 4632 h 6975"/>
                  <a:gd name="connsiteX4" fmla="*/ 5002 w 5776"/>
                  <a:gd name="connsiteY4" fmla="*/ 250 h 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6" h="6975">
                    <a:moveTo>
                      <a:pt x="5002" y="250"/>
                    </a:moveTo>
                    <a:cubicBezTo>
                      <a:pt x="3954" y="-417"/>
                      <a:pt x="2240" y="250"/>
                      <a:pt x="1001" y="2250"/>
                    </a:cubicBezTo>
                    <a:cubicBezTo>
                      <a:pt x="-237" y="4251"/>
                      <a:pt x="-427" y="6060"/>
                      <a:pt x="1001" y="6727"/>
                    </a:cubicBezTo>
                    <a:cubicBezTo>
                      <a:pt x="2430" y="7394"/>
                      <a:pt x="3668" y="6727"/>
                      <a:pt x="4907" y="4632"/>
                    </a:cubicBezTo>
                    <a:cubicBezTo>
                      <a:pt x="6145" y="2536"/>
                      <a:pt x="5954" y="917"/>
                      <a:pt x="5002" y="250"/>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6" name="任意多边形: 形状 1545"/>
              <p:cNvSpPr/>
              <p:nvPr>
                <p:custDataLst>
                  <p:tags r:id="rId322"/>
                </p:custDataLst>
              </p:nvPr>
            </p:nvSpPr>
            <p:spPr>
              <a:xfrm>
                <a:off x="7091793" y="4144044"/>
                <a:ext cx="29005" cy="37150"/>
              </a:xfrm>
              <a:custGeom>
                <a:avLst/>
                <a:gdLst>
                  <a:gd name="connsiteX0" fmla="*/ 0 w 18383"/>
                  <a:gd name="connsiteY0" fmla="*/ 21831 h 23545"/>
                  <a:gd name="connsiteX1" fmla="*/ 13145 w 18383"/>
                  <a:gd name="connsiteY1" fmla="*/ 19 h 23545"/>
                  <a:gd name="connsiteX2" fmla="*/ 16478 w 18383"/>
                  <a:gd name="connsiteY2" fmla="*/ 781 h 23545"/>
                  <a:gd name="connsiteX3" fmla="*/ 18383 w 18383"/>
                  <a:gd name="connsiteY3" fmla="*/ 3638 h 23545"/>
                  <a:gd name="connsiteX4" fmla="*/ 2858 w 18383"/>
                  <a:gd name="connsiteY4" fmla="*/ 23546 h 2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 h="23545">
                    <a:moveTo>
                      <a:pt x="0" y="21831"/>
                    </a:moveTo>
                    <a:lnTo>
                      <a:pt x="13145" y="19"/>
                    </a:lnTo>
                    <a:cubicBezTo>
                      <a:pt x="14307" y="-76"/>
                      <a:pt x="15469" y="190"/>
                      <a:pt x="16478" y="781"/>
                    </a:cubicBezTo>
                    <a:cubicBezTo>
                      <a:pt x="17450" y="1467"/>
                      <a:pt x="18126" y="2486"/>
                      <a:pt x="18383" y="3638"/>
                    </a:cubicBezTo>
                    <a:lnTo>
                      <a:pt x="2858" y="2354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7" name="任意多边形: 形状 1546"/>
              <p:cNvSpPr/>
              <p:nvPr>
                <p:custDataLst>
                  <p:tags r:id="rId323"/>
                </p:custDataLst>
              </p:nvPr>
            </p:nvSpPr>
            <p:spPr>
              <a:xfrm>
                <a:off x="7091793" y="4144044"/>
                <a:ext cx="29005" cy="37150"/>
              </a:xfrm>
              <a:custGeom>
                <a:avLst/>
                <a:gdLst>
                  <a:gd name="connsiteX0" fmla="*/ 0 w 18383"/>
                  <a:gd name="connsiteY0" fmla="*/ 21831 h 23545"/>
                  <a:gd name="connsiteX1" fmla="*/ 13145 w 18383"/>
                  <a:gd name="connsiteY1" fmla="*/ 19 h 23545"/>
                  <a:gd name="connsiteX2" fmla="*/ 16478 w 18383"/>
                  <a:gd name="connsiteY2" fmla="*/ 781 h 23545"/>
                  <a:gd name="connsiteX3" fmla="*/ 18383 w 18383"/>
                  <a:gd name="connsiteY3" fmla="*/ 3638 h 23545"/>
                  <a:gd name="connsiteX4" fmla="*/ 2858 w 18383"/>
                  <a:gd name="connsiteY4" fmla="*/ 23546 h 2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 h="23545">
                    <a:moveTo>
                      <a:pt x="0" y="21831"/>
                    </a:moveTo>
                    <a:lnTo>
                      <a:pt x="13145" y="19"/>
                    </a:lnTo>
                    <a:cubicBezTo>
                      <a:pt x="14307" y="-76"/>
                      <a:pt x="15469" y="190"/>
                      <a:pt x="16478" y="781"/>
                    </a:cubicBezTo>
                    <a:cubicBezTo>
                      <a:pt x="17450" y="1467"/>
                      <a:pt x="18126" y="2486"/>
                      <a:pt x="18383" y="3638"/>
                    </a:cubicBezTo>
                    <a:lnTo>
                      <a:pt x="2858" y="23546"/>
                    </a:ln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8" name="任意多边形: 形状 1547"/>
              <p:cNvSpPr/>
              <p:nvPr>
                <p:custDataLst>
                  <p:tags r:id="rId324"/>
                </p:custDataLst>
              </p:nvPr>
            </p:nvSpPr>
            <p:spPr>
              <a:xfrm>
                <a:off x="7087791" y="4176093"/>
                <a:ext cx="11008" cy="8908"/>
              </a:xfrm>
              <a:custGeom>
                <a:avLst/>
                <a:gdLst>
                  <a:gd name="connsiteX0" fmla="*/ 6727 w 6977"/>
                  <a:gd name="connsiteY0" fmla="*/ 5044 h 5646"/>
                  <a:gd name="connsiteX1" fmla="*/ 4727 w 6977"/>
                  <a:gd name="connsiteY1" fmla="*/ 1139 h 5646"/>
                  <a:gd name="connsiteX2" fmla="*/ 250 w 6977"/>
                  <a:gd name="connsiteY2" fmla="*/ 567 h 5646"/>
                  <a:gd name="connsiteX3" fmla="*/ 2250 w 6977"/>
                  <a:gd name="connsiteY3" fmla="*/ 4567 h 5646"/>
                  <a:gd name="connsiteX4" fmla="*/ 6727 w 6977"/>
                  <a:gd name="connsiteY4" fmla="*/ 5044 h 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 h="5646">
                    <a:moveTo>
                      <a:pt x="6727" y="5044"/>
                    </a:moveTo>
                    <a:cubicBezTo>
                      <a:pt x="7394" y="4091"/>
                      <a:pt x="6727" y="2377"/>
                      <a:pt x="4727" y="1139"/>
                    </a:cubicBezTo>
                    <a:cubicBezTo>
                      <a:pt x="2727" y="-100"/>
                      <a:pt x="917" y="-385"/>
                      <a:pt x="250" y="567"/>
                    </a:cubicBezTo>
                    <a:cubicBezTo>
                      <a:pt x="-417" y="1519"/>
                      <a:pt x="250" y="3329"/>
                      <a:pt x="2250" y="4567"/>
                    </a:cubicBezTo>
                    <a:cubicBezTo>
                      <a:pt x="4251" y="5806"/>
                      <a:pt x="6060" y="5996"/>
                      <a:pt x="6727" y="504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49" name="任意多边形: 形状 1548"/>
              <p:cNvSpPr/>
              <p:nvPr>
                <p:custDataLst>
                  <p:tags r:id="rId325"/>
                </p:custDataLst>
              </p:nvPr>
            </p:nvSpPr>
            <p:spPr>
              <a:xfrm>
                <a:off x="7087791" y="4176093"/>
                <a:ext cx="11008" cy="8908"/>
              </a:xfrm>
              <a:custGeom>
                <a:avLst/>
                <a:gdLst>
                  <a:gd name="connsiteX0" fmla="*/ 6727 w 6977"/>
                  <a:gd name="connsiteY0" fmla="*/ 5044 h 5646"/>
                  <a:gd name="connsiteX1" fmla="*/ 4727 w 6977"/>
                  <a:gd name="connsiteY1" fmla="*/ 1139 h 5646"/>
                  <a:gd name="connsiteX2" fmla="*/ 250 w 6977"/>
                  <a:gd name="connsiteY2" fmla="*/ 567 h 5646"/>
                  <a:gd name="connsiteX3" fmla="*/ 2250 w 6977"/>
                  <a:gd name="connsiteY3" fmla="*/ 4567 h 5646"/>
                  <a:gd name="connsiteX4" fmla="*/ 6727 w 6977"/>
                  <a:gd name="connsiteY4" fmla="*/ 5044 h 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 h="5646">
                    <a:moveTo>
                      <a:pt x="6727" y="5044"/>
                    </a:moveTo>
                    <a:cubicBezTo>
                      <a:pt x="7394" y="4091"/>
                      <a:pt x="6727" y="2377"/>
                      <a:pt x="4727" y="1139"/>
                    </a:cubicBezTo>
                    <a:cubicBezTo>
                      <a:pt x="2727" y="-100"/>
                      <a:pt x="917" y="-385"/>
                      <a:pt x="250" y="567"/>
                    </a:cubicBezTo>
                    <a:cubicBezTo>
                      <a:pt x="-417" y="1519"/>
                      <a:pt x="250" y="3329"/>
                      <a:pt x="2250" y="4567"/>
                    </a:cubicBezTo>
                    <a:cubicBezTo>
                      <a:pt x="4251" y="5806"/>
                      <a:pt x="6060" y="5996"/>
                      <a:pt x="6727" y="5044"/>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0" name="任意多边形: 形状 1549"/>
              <p:cNvSpPr/>
              <p:nvPr>
                <p:custDataLst>
                  <p:tags r:id="rId326"/>
                </p:custDataLst>
              </p:nvPr>
            </p:nvSpPr>
            <p:spPr>
              <a:xfrm>
                <a:off x="7065551" y="3999267"/>
                <a:ext cx="187577" cy="187580"/>
              </a:xfrm>
              <a:custGeom>
                <a:avLst/>
                <a:gdLst>
                  <a:gd name="connsiteX0" fmla="*/ 66543 w 118884"/>
                  <a:gd name="connsiteY0" fmla="*/ 432 h 118886"/>
                  <a:gd name="connsiteX1" fmla="*/ 430 w 118884"/>
                  <a:gd name="connsiteY1" fmla="*/ 52343 h 118886"/>
                  <a:gd name="connsiteX2" fmla="*/ 52341 w 118884"/>
                  <a:gd name="connsiteY2" fmla="*/ 118457 h 118886"/>
                  <a:gd name="connsiteX3" fmla="*/ 118454 w 118884"/>
                  <a:gd name="connsiteY3" fmla="*/ 66545 h 118886"/>
                  <a:gd name="connsiteX4" fmla="*/ 118454 w 118884"/>
                  <a:gd name="connsiteY4" fmla="*/ 66536 h 118886"/>
                  <a:gd name="connsiteX5" fmla="*/ 66543 w 118884"/>
                  <a:gd name="connsiteY5" fmla="*/ 432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84" h="118886">
                    <a:moveTo>
                      <a:pt x="66543" y="432"/>
                    </a:moveTo>
                    <a:cubicBezTo>
                      <a:pt x="33949" y="-3492"/>
                      <a:pt x="4355" y="19749"/>
                      <a:pt x="430" y="52343"/>
                    </a:cubicBezTo>
                    <a:cubicBezTo>
                      <a:pt x="-3485" y="84928"/>
                      <a:pt x="19756" y="114532"/>
                      <a:pt x="52341" y="118457"/>
                    </a:cubicBezTo>
                    <a:cubicBezTo>
                      <a:pt x="84936" y="122371"/>
                      <a:pt x="114530" y="99130"/>
                      <a:pt x="118454" y="66545"/>
                    </a:cubicBezTo>
                    <a:cubicBezTo>
                      <a:pt x="118454" y="66536"/>
                      <a:pt x="118454" y="66536"/>
                      <a:pt x="118454" y="66536"/>
                    </a:cubicBezTo>
                    <a:cubicBezTo>
                      <a:pt x="122369" y="33951"/>
                      <a:pt x="99128" y="4357"/>
                      <a:pt x="66543" y="43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1" name="任意多边形: 形状 1550"/>
              <p:cNvSpPr/>
              <p:nvPr>
                <p:custDataLst>
                  <p:tags r:id="rId327"/>
                </p:custDataLst>
              </p:nvPr>
            </p:nvSpPr>
            <p:spPr>
              <a:xfrm>
                <a:off x="7065551" y="3999267"/>
                <a:ext cx="187577" cy="187580"/>
              </a:xfrm>
              <a:custGeom>
                <a:avLst/>
                <a:gdLst>
                  <a:gd name="connsiteX0" fmla="*/ 66543 w 118884"/>
                  <a:gd name="connsiteY0" fmla="*/ 432 h 118886"/>
                  <a:gd name="connsiteX1" fmla="*/ 430 w 118884"/>
                  <a:gd name="connsiteY1" fmla="*/ 52343 h 118886"/>
                  <a:gd name="connsiteX2" fmla="*/ 52341 w 118884"/>
                  <a:gd name="connsiteY2" fmla="*/ 118457 h 118886"/>
                  <a:gd name="connsiteX3" fmla="*/ 118454 w 118884"/>
                  <a:gd name="connsiteY3" fmla="*/ 66545 h 118886"/>
                  <a:gd name="connsiteX4" fmla="*/ 118454 w 118884"/>
                  <a:gd name="connsiteY4" fmla="*/ 66536 h 118886"/>
                  <a:gd name="connsiteX5" fmla="*/ 66543 w 118884"/>
                  <a:gd name="connsiteY5" fmla="*/ 432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84" h="118886">
                    <a:moveTo>
                      <a:pt x="66543" y="432"/>
                    </a:moveTo>
                    <a:cubicBezTo>
                      <a:pt x="33949" y="-3492"/>
                      <a:pt x="4355" y="19749"/>
                      <a:pt x="430" y="52343"/>
                    </a:cubicBezTo>
                    <a:cubicBezTo>
                      <a:pt x="-3485" y="84928"/>
                      <a:pt x="19756" y="114532"/>
                      <a:pt x="52341" y="118457"/>
                    </a:cubicBezTo>
                    <a:cubicBezTo>
                      <a:pt x="84936" y="122371"/>
                      <a:pt x="114530" y="99130"/>
                      <a:pt x="118454" y="66545"/>
                    </a:cubicBezTo>
                    <a:cubicBezTo>
                      <a:pt x="118454" y="66536"/>
                      <a:pt x="118454" y="66536"/>
                      <a:pt x="118454" y="66536"/>
                    </a:cubicBezTo>
                    <a:cubicBezTo>
                      <a:pt x="122369" y="33951"/>
                      <a:pt x="99128" y="4357"/>
                      <a:pt x="66543" y="4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2" name="任意多边形: 形状 1551"/>
              <p:cNvSpPr/>
              <p:nvPr>
                <p:custDataLst>
                  <p:tags r:id="rId328"/>
                </p:custDataLst>
              </p:nvPr>
            </p:nvSpPr>
            <p:spPr>
              <a:xfrm>
                <a:off x="7242820" y="4098387"/>
                <a:ext cx="42090" cy="12173"/>
              </a:xfrm>
              <a:custGeom>
                <a:avLst/>
                <a:gdLst>
                  <a:gd name="connsiteX0" fmla="*/ 26296 w 26676"/>
                  <a:gd name="connsiteY0" fmla="*/ 7715 h 7715"/>
                  <a:gd name="connsiteX1" fmla="*/ 864 w 26676"/>
                  <a:gd name="connsiteY1" fmla="*/ 6287 h 7715"/>
                  <a:gd name="connsiteX2" fmla="*/ 7 w 26676"/>
                  <a:gd name="connsiteY2" fmla="*/ 2953 h 7715"/>
                  <a:gd name="connsiteX3" fmla="*/ 1626 w 26676"/>
                  <a:gd name="connsiteY3" fmla="*/ 0 h 7715"/>
                  <a:gd name="connsiteX4" fmla="*/ 26677 w 26676"/>
                  <a:gd name="connsiteY4" fmla="*/ 4667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 h="7715">
                    <a:moveTo>
                      <a:pt x="26296" y="7715"/>
                    </a:moveTo>
                    <a:lnTo>
                      <a:pt x="864" y="6287"/>
                    </a:lnTo>
                    <a:cubicBezTo>
                      <a:pt x="245" y="5286"/>
                      <a:pt x="-50" y="4124"/>
                      <a:pt x="7" y="2953"/>
                    </a:cubicBezTo>
                    <a:cubicBezTo>
                      <a:pt x="140" y="1791"/>
                      <a:pt x="721" y="733"/>
                      <a:pt x="1626" y="0"/>
                    </a:cubicBezTo>
                    <a:lnTo>
                      <a:pt x="26677" y="466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3" name="任意多边形: 形状 1552"/>
              <p:cNvSpPr/>
              <p:nvPr>
                <p:custDataLst>
                  <p:tags r:id="rId329"/>
                </p:custDataLst>
              </p:nvPr>
            </p:nvSpPr>
            <p:spPr>
              <a:xfrm>
                <a:off x="7242820" y="4098387"/>
                <a:ext cx="42090" cy="12173"/>
              </a:xfrm>
              <a:custGeom>
                <a:avLst/>
                <a:gdLst>
                  <a:gd name="connsiteX0" fmla="*/ 26296 w 26676"/>
                  <a:gd name="connsiteY0" fmla="*/ 7715 h 7715"/>
                  <a:gd name="connsiteX1" fmla="*/ 864 w 26676"/>
                  <a:gd name="connsiteY1" fmla="*/ 6287 h 7715"/>
                  <a:gd name="connsiteX2" fmla="*/ 7 w 26676"/>
                  <a:gd name="connsiteY2" fmla="*/ 2953 h 7715"/>
                  <a:gd name="connsiteX3" fmla="*/ 1626 w 26676"/>
                  <a:gd name="connsiteY3" fmla="*/ 0 h 7715"/>
                  <a:gd name="connsiteX4" fmla="*/ 26677 w 26676"/>
                  <a:gd name="connsiteY4" fmla="*/ 4667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6" h="7715">
                    <a:moveTo>
                      <a:pt x="26296" y="7715"/>
                    </a:moveTo>
                    <a:lnTo>
                      <a:pt x="864" y="6287"/>
                    </a:lnTo>
                    <a:cubicBezTo>
                      <a:pt x="245" y="5286"/>
                      <a:pt x="-50" y="4124"/>
                      <a:pt x="7" y="2953"/>
                    </a:cubicBezTo>
                    <a:cubicBezTo>
                      <a:pt x="140" y="1791"/>
                      <a:pt x="721" y="733"/>
                      <a:pt x="1626" y="0"/>
                    </a:cubicBezTo>
                    <a:lnTo>
                      <a:pt x="26677" y="4667"/>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4" name="任意多边形: 形状 1553"/>
              <p:cNvSpPr/>
              <p:nvPr>
                <p:custDataLst>
                  <p:tags r:id="rId330"/>
                </p:custDataLst>
              </p:nvPr>
            </p:nvSpPr>
            <p:spPr>
              <a:xfrm>
                <a:off x="7281904" y="4102144"/>
                <a:ext cx="7009" cy="12179"/>
              </a:xfrm>
              <a:custGeom>
                <a:avLst/>
                <a:gdLst>
                  <a:gd name="connsiteX0" fmla="*/ 2668 w 4442"/>
                  <a:gd name="connsiteY0" fmla="*/ 0 h 7719"/>
                  <a:gd name="connsiteX1" fmla="*/ 97 w 4442"/>
                  <a:gd name="connsiteY1" fmla="*/ 3620 h 7719"/>
                  <a:gd name="connsiteX2" fmla="*/ 1811 w 4442"/>
                  <a:gd name="connsiteY2" fmla="*/ 7715 h 7719"/>
                  <a:gd name="connsiteX3" fmla="*/ 4383 w 4442"/>
                  <a:gd name="connsiteY3" fmla="*/ 4096 h 7719"/>
                  <a:gd name="connsiteX4" fmla="*/ 2668 w 4442"/>
                  <a:gd name="connsiteY4" fmla="*/ 0 h 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 h="7719">
                    <a:moveTo>
                      <a:pt x="2668" y="0"/>
                    </a:moveTo>
                    <a:cubicBezTo>
                      <a:pt x="1525" y="0"/>
                      <a:pt x="382" y="1429"/>
                      <a:pt x="97" y="3620"/>
                    </a:cubicBezTo>
                    <a:cubicBezTo>
                      <a:pt x="-189" y="5810"/>
                      <a:pt x="97" y="7620"/>
                      <a:pt x="1811" y="7715"/>
                    </a:cubicBezTo>
                    <a:cubicBezTo>
                      <a:pt x="3526" y="7811"/>
                      <a:pt x="4097" y="6287"/>
                      <a:pt x="4383" y="4096"/>
                    </a:cubicBezTo>
                    <a:cubicBezTo>
                      <a:pt x="4668" y="1905"/>
                      <a:pt x="3907" y="95"/>
                      <a:pt x="2668"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5" name="任意多边形: 形状 1554"/>
              <p:cNvSpPr/>
              <p:nvPr>
                <p:custDataLst>
                  <p:tags r:id="rId331"/>
                </p:custDataLst>
              </p:nvPr>
            </p:nvSpPr>
            <p:spPr>
              <a:xfrm>
                <a:off x="7281904" y="4102144"/>
                <a:ext cx="7009" cy="12179"/>
              </a:xfrm>
              <a:custGeom>
                <a:avLst/>
                <a:gdLst>
                  <a:gd name="connsiteX0" fmla="*/ 2668 w 4442"/>
                  <a:gd name="connsiteY0" fmla="*/ 0 h 7719"/>
                  <a:gd name="connsiteX1" fmla="*/ 97 w 4442"/>
                  <a:gd name="connsiteY1" fmla="*/ 3620 h 7719"/>
                  <a:gd name="connsiteX2" fmla="*/ 1811 w 4442"/>
                  <a:gd name="connsiteY2" fmla="*/ 7715 h 7719"/>
                  <a:gd name="connsiteX3" fmla="*/ 4383 w 4442"/>
                  <a:gd name="connsiteY3" fmla="*/ 4096 h 7719"/>
                  <a:gd name="connsiteX4" fmla="*/ 2668 w 4442"/>
                  <a:gd name="connsiteY4" fmla="*/ 0 h 7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 h="7719">
                    <a:moveTo>
                      <a:pt x="2668" y="0"/>
                    </a:moveTo>
                    <a:cubicBezTo>
                      <a:pt x="1525" y="0"/>
                      <a:pt x="382" y="1429"/>
                      <a:pt x="97" y="3620"/>
                    </a:cubicBezTo>
                    <a:cubicBezTo>
                      <a:pt x="-189" y="5810"/>
                      <a:pt x="97" y="7620"/>
                      <a:pt x="1811" y="7715"/>
                    </a:cubicBezTo>
                    <a:cubicBezTo>
                      <a:pt x="3526" y="7811"/>
                      <a:pt x="4097" y="6287"/>
                      <a:pt x="4383" y="4096"/>
                    </a:cubicBezTo>
                    <a:cubicBezTo>
                      <a:pt x="4668" y="1905"/>
                      <a:pt x="3907" y="95"/>
                      <a:pt x="2668" y="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6" name="任意多边形: 形状 1555"/>
              <p:cNvSpPr/>
              <p:nvPr>
                <p:custDataLst>
                  <p:tags r:id="rId332"/>
                </p:custDataLst>
              </p:nvPr>
            </p:nvSpPr>
            <p:spPr>
              <a:xfrm>
                <a:off x="7213225" y="4028352"/>
                <a:ext cx="35166" cy="32011"/>
              </a:xfrm>
              <a:custGeom>
                <a:avLst/>
                <a:gdLst>
                  <a:gd name="connsiteX0" fmla="*/ 22289 w 22288"/>
                  <a:gd name="connsiteY0" fmla="*/ 2381 h 20288"/>
                  <a:gd name="connsiteX1" fmla="*/ 4191 w 22288"/>
                  <a:gd name="connsiteY1" fmla="*/ 20288 h 20288"/>
                  <a:gd name="connsiteX2" fmla="*/ 1143 w 22288"/>
                  <a:gd name="connsiteY2" fmla="*/ 18764 h 20288"/>
                  <a:gd name="connsiteX3" fmla="*/ 0 w 22288"/>
                  <a:gd name="connsiteY3" fmla="*/ 15526 h 20288"/>
                  <a:gd name="connsiteX4" fmla="*/ 20288 w 22288"/>
                  <a:gd name="connsiteY4" fmla="*/ 0 h 2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 h="20288">
                    <a:moveTo>
                      <a:pt x="22289" y="2381"/>
                    </a:moveTo>
                    <a:lnTo>
                      <a:pt x="4191" y="20288"/>
                    </a:lnTo>
                    <a:cubicBezTo>
                      <a:pt x="3048" y="20098"/>
                      <a:pt x="1981" y="19564"/>
                      <a:pt x="1143" y="18764"/>
                    </a:cubicBezTo>
                    <a:cubicBezTo>
                      <a:pt x="400" y="17850"/>
                      <a:pt x="0" y="16707"/>
                      <a:pt x="0" y="15526"/>
                    </a:cubicBezTo>
                    <a:lnTo>
                      <a:pt x="20288"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7" name="任意多边形: 形状 1556"/>
              <p:cNvSpPr/>
              <p:nvPr>
                <p:custDataLst>
                  <p:tags r:id="rId333"/>
                </p:custDataLst>
              </p:nvPr>
            </p:nvSpPr>
            <p:spPr>
              <a:xfrm>
                <a:off x="7213225" y="4028352"/>
                <a:ext cx="35166" cy="32011"/>
              </a:xfrm>
              <a:custGeom>
                <a:avLst/>
                <a:gdLst>
                  <a:gd name="connsiteX0" fmla="*/ 22289 w 22288"/>
                  <a:gd name="connsiteY0" fmla="*/ 2381 h 20288"/>
                  <a:gd name="connsiteX1" fmla="*/ 4191 w 22288"/>
                  <a:gd name="connsiteY1" fmla="*/ 20288 h 20288"/>
                  <a:gd name="connsiteX2" fmla="*/ 1143 w 22288"/>
                  <a:gd name="connsiteY2" fmla="*/ 18764 h 20288"/>
                  <a:gd name="connsiteX3" fmla="*/ 0 w 22288"/>
                  <a:gd name="connsiteY3" fmla="*/ 15526 h 20288"/>
                  <a:gd name="connsiteX4" fmla="*/ 20288 w 22288"/>
                  <a:gd name="connsiteY4" fmla="*/ 0 h 2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 h="20288">
                    <a:moveTo>
                      <a:pt x="22289" y="2381"/>
                    </a:moveTo>
                    <a:lnTo>
                      <a:pt x="4191" y="20288"/>
                    </a:lnTo>
                    <a:cubicBezTo>
                      <a:pt x="3048" y="20098"/>
                      <a:pt x="1981" y="19564"/>
                      <a:pt x="1143" y="18764"/>
                    </a:cubicBezTo>
                    <a:cubicBezTo>
                      <a:pt x="400" y="17850"/>
                      <a:pt x="0" y="16707"/>
                      <a:pt x="0" y="15526"/>
                    </a:cubicBezTo>
                    <a:lnTo>
                      <a:pt x="20288" y="0"/>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8" name="任意多边形: 形状 1557"/>
              <p:cNvSpPr/>
              <p:nvPr>
                <p:custDataLst>
                  <p:tags r:id="rId334"/>
                </p:custDataLst>
              </p:nvPr>
            </p:nvSpPr>
            <p:spPr>
              <a:xfrm>
                <a:off x="7242651" y="4024550"/>
                <a:ext cx="9516" cy="10283"/>
              </a:xfrm>
              <a:custGeom>
                <a:avLst/>
                <a:gdLst>
                  <a:gd name="connsiteX0" fmla="*/ 496 w 6031"/>
                  <a:gd name="connsiteY0" fmla="*/ 314 h 6517"/>
                  <a:gd name="connsiteX1" fmla="*/ 1448 w 6031"/>
                  <a:gd name="connsiteY1" fmla="*/ 4601 h 6517"/>
                  <a:gd name="connsiteX2" fmla="*/ 5639 w 6031"/>
                  <a:gd name="connsiteY2" fmla="*/ 6220 h 6517"/>
                  <a:gd name="connsiteX3" fmla="*/ 4591 w 6031"/>
                  <a:gd name="connsiteY3" fmla="*/ 1838 h 6517"/>
                  <a:gd name="connsiteX4" fmla="*/ 496 w 6031"/>
                  <a:gd name="connsiteY4" fmla="*/ 314 h 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 h="6517">
                    <a:moveTo>
                      <a:pt x="496" y="314"/>
                    </a:moveTo>
                    <a:cubicBezTo>
                      <a:pt x="-457" y="1076"/>
                      <a:pt x="19" y="2981"/>
                      <a:pt x="1448" y="4601"/>
                    </a:cubicBezTo>
                    <a:cubicBezTo>
                      <a:pt x="2877" y="6220"/>
                      <a:pt x="4687" y="6982"/>
                      <a:pt x="5639" y="6220"/>
                    </a:cubicBezTo>
                    <a:cubicBezTo>
                      <a:pt x="6592" y="5458"/>
                      <a:pt x="5639" y="3458"/>
                      <a:pt x="4591" y="1838"/>
                    </a:cubicBezTo>
                    <a:cubicBezTo>
                      <a:pt x="3544" y="219"/>
                      <a:pt x="1353" y="-447"/>
                      <a:pt x="496" y="31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59" name="任意多边形: 形状 1558"/>
              <p:cNvSpPr/>
              <p:nvPr>
                <p:custDataLst>
                  <p:tags r:id="rId335"/>
                </p:custDataLst>
              </p:nvPr>
            </p:nvSpPr>
            <p:spPr>
              <a:xfrm>
                <a:off x="7242651" y="4024550"/>
                <a:ext cx="9516" cy="10283"/>
              </a:xfrm>
              <a:custGeom>
                <a:avLst/>
                <a:gdLst>
                  <a:gd name="connsiteX0" fmla="*/ 496 w 6031"/>
                  <a:gd name="connsiteY0" fmla="*/ 314 h 6517"/>
                  <a:gd name="connsiteX1" fmla="*/ 1448 w 6031"/>
                  <a:gd name="connsiteY1" fmla="*/ 4601 h 6517"/>
                  <a:gd name="connsiteX2" fmla="*/ 5639 w 6031"/>
                  <a:gd name="connsiteY2" fmla="*/ 6220 h 6517"/>
                  <a:gd name="connsiteX3" fmla="*/ 4591 w 6031"/>
                  <a:gd name="connsiteY3" fmla="*/ 1838 h 6517"/>
                  <a:gd name="connsiteX4" fmla="*/ 496 w 6031"/>
                  <a:gd name="connsiteY4" fmla="*/ 314 h 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 h="6517">
                    <a:moveTo>
                      <a:pt x="496" y="314"/>
                    </a:moveTo>
                    <a:cubicBezTo>
                      <a:pt x="-457" y="1076"/>
                      <a:pt x="19" y="2981"/>
                      <a:pt x="1448" y="4601"/>
                    </a:cubicBezTo>
                    <a:cubicBezTo>
                      <a:pt x="2877" y="6220"/>
                      <a:pt x="4687" y="6982"/>
                      <a:pt x="5639" y="6220"/>
                    </a:cubicBezTo>
                    <a:cubicBezTo>
                      <a:pt x="6592" y="5458"/>
                      <a:pt x="5639" y="3458"/>
                      <a:pt x="4591" y="1838"/>
                    </a:cubicBezTo>
                    <a:cubicBezTo>
                      <a:pt x="3544" y="219"/>
                      <a:pt x="1353" y="-447"/>
                      <a:pt x="496" y="31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0" name="任意多边形: 形状 1559"/>
              <p:cNvSpPr/>
              <p:nvPr>
                <p:custDataLst>
                  <p:tags r:id="rId336"/>
                </p:custDataLst>
              </p:nvPr>
            </p:nvSpPr>
            <p:spPr>
              <a:xfrm>
                <a:off x="7209166" y="4157206"/>
                <a:ext cx="28854" cy="37213"/>
              </a:xfrm>
              <a:custGeom>
                <a:avLst/>
                <a:gdLst>
                  <a:gd name="connsiteX0" fmla="*/ 15811 w 18287"/>
                  <a:gd name="connsiteY0" fmla="*/ 23586 h 23585"/>
                  <a:gd name="connsiteX1" fmla="*/ 0 w 18287"/>
                  <a:gd name="connsiteY1" fmla="*/ 3678 h 23585"/>
                  <a:gd name="connsiteX2" fmla="*/ 1905 w 18287"/>
                  <a:gd name="connsiteY2" fmla="*/ 821 h 23585"/>
                  <a:gd name="connsiteX3" fmla="*/ 5239 w 18287"/>
                  <a:gd name="connsiteY3" fmla="*/ 59 h 23585"/>
                  <a:gd name="connsiteX4" fmla="*/ 18288 w 18287"/>
                  <a:gd name="connsiteY4" fmla="*/ 21871 h 2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23585">
                    <a:moveTo>
                      <a:pt x="15811" y="23586"/>
                    </a:moveTo>
                    <a:lnTo>
                      <a:pt x="0" y="3678"/>
                    </a:lnTo>
                    <a:cubicBezTo>
                      <a:pt x="305" y="2545"/>
                      <a:pt x="981" y="1545"/>
                      <a:pt x="1905" y="821"/>
                    </a:cubicBezTo>
                    <a:cubicBezTo>
                      <a:pt x="2876" y="145"/>
                      <a:pt x="4067" y="-132"/>
                      <a:pt x="5239" y="59"/>
                    </a:cubicBezTo>
                    <a:lnTo>
                      <a:pt x="18288" y="2187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1" name="任意多边形: 形状 1560"/>
              <p:cNvSpPr/>
              <p:nvPr>
                <p:custDataLst>
                  <p:tags r:id="rId337"/>
                </p:custDataLst>
              </p:nvPr>
            </p:nvSpPr>
            <p:spPr>
              <a:xfrm>
                <a:off x="7209166" y="4157206"/>
                <a:ext cx="28854" cy="37213"/>
              </a:xfrm>
              <a:custGeom>
                <a:avLst/>
                <a:gdLst>
                  <a:gd name="connsiteX0" fmla="*/ 15811 w 18287"/>
                  <a:gd name="connsiteY0" fmla="*/ 23586 h 23585"/>
                  <a:gd name="connsiteX1" fmla="*/ 0 w 18287"/>
                  <a:gd name="connsiteY1" fmla="*/ 3678 h 23585"/>
                  <a:gd name="connsiteX2" fmla="*/ 1905 w 18287"/>
                  <a:gd name="connsiteY2" fmla="*/ 821 h 23585"/>
                  <a:gd name="connsiteX3" fmla="*/ 5239 w 18287"/>
                  <a:gd name="connsiteY3" fmla="*/ 59 h 23585"/>
                  <a:gd name="connsiteX4" fmla="*/ 18288 w 18287"/>
                  <a:gd name="connsiteY4" fmla="*/ 21871 h 23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23585">
                    <a:moveTo>
                      <a:pt x="15811" y="23586"/>
                    </a:moveTo>
                    <a:lnTo>
                      <a:pt x="0" y="3678"/>
                    </a:lnTo>
                    <a:cubicBezTo>
                      <a:pt x="305" y="2545"/>
                      <a:pt x="981" y="1545"/>
                      <a:pt x="1905" y="821"/>
                    </a:cubicBezTo>
                    <a:cubicBezTo>
                      <a:pt x="2876" y="145"/>
                      <a:pt x="4067" y="-132"/>
                      <a:pt x="5239" y="59"/>
                    </a:cubicBezTo>
                    <a:lnTo>
                      <a:pt x="18288" y="21871"/>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2" name="任意多边形: 形状 1561"/>
              <p:cNvSpPr/>
              <p:nvPr>
                <p:custDataLst>
                  <p:tags r:id="rId338"/>
                </p:custDataLst>
              </p:nvPr>
            </p:nvSpPr>
            <p:spPr>
              <a:xfrm>
                <a:off x="7231221" y="4189261"/>
                <a:ext cx="10743" cy="9030"/>
              </a:xfrm>
              <a:custGeom>
                <a:avLst/>
                <a:gdLst>
                  <a:gd name="connsiteX0" fmla="*/ 6596 w 6809"/>
                  <a:gd name="connsiteY0" fmla="*/ 602 h 5723"/>
                  <a:gd name="connsiteX1" fmla="*/ 2214 w 6809"/>
                  <a:gd name="connsiteY1" fmla="*/ 1079 h 5723"/>
                  <a:gd name="connsiteX2" fmla="*/ 214 w 6809"/>
                  <a:gd name="connsiteY2" fmla="*/ 5079 h 5723"/>
                  <a:gd name="connsiteX3" fmla="*/ 4596 w 6809"/>
                  <a:gd name="connsiteY3" fmla="*/ 5079 h 5723"/>
                  <a:gd name="connsiteX4" fmla="*/ 6596 w 6809"/>
                  <a:gd name="connsiteY4" fmla="*/ 602 h 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 h="5723">
                    <a:moveTo>
                      <a:pt x="6596" y="602"/>
                    </a:moveTo>
                    <a:cubicBezTo>
                      <a:pt x="5929" y="-350"/>
                      <a:pt x="3929" y="-160"/>
                      <a:pt x="2214" y="1079"/>
                    </a:cubicBezTo>
                    <a:cubicBezTo>
                      <a:pt x="500" y="2317"/>
                      <a:pt x="-453" y="4126"/>
                      <a:pt x="214" y="5079"/>
                    </a:cubicBezTo>
                    <a:cubicBezTo>
                      <a:pt x="881" y="6032"/>
                      <a:pt x="2881" y="5841"/>
                      <a:pt x="4596" y="5079"/>
                    </a:cubicBezTo>
                    <a:cubicBezTo>
                      <a:pt x="6310" y="4317"/>
                      <a:pt x="7263" y="1555"/>
                      <a:pt x="6596" y="60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3" name="任意多边形: 形状 1562"/>
              <p:cNvSpPr/>
              <p:nvPr>
                <p:custDataLst>
                  <p:tags r:id="rId339"/>
                </p:custDataLst>
              </p:nvPr>
            </p:nvSpPr>
            <p:spPr>
              <a:xfrm>
                <a:off x="7231221" y="4189261"/>
                <a:ext cx="10743" cy="9030"/>
              </a:xfrm>
              <a:custGeom>
                <a:avLst/>
                <a:gdLst>
                  <a:gd name="connsiteX0" fmla="*/ 6596 w 6809"/>
                  <a:gd name="connsiteY0" fmla="*/ 602 h 5723"/>
                  <a:gd name="connsiteX1" fmla="*/ 2214 w 6809"/>
                  <a:gd name="connsiteY1" fmla="*/ 1079 h 5723"/>
                  <a:gd name="connsiteX2" fmla="*/ 214 w 6809"/>
                  <a:gd name="connsiteY2" fmla="*/ 5079 h 5723"/>
                  <a:gd name="connsiteX3" fmla="*/ 4596 w 6809"/>
                  <a:gd name="connsiteY3" fmla="*/ 5079 h 5723"/>
                  <a:gd name="connsiteX4" fmla="*/ 6596 w 6809"/>
                  <a:gd name="connsiteY4" fmla="*/ 602 h 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 h="5723">
                    <a:moveTo>
                      <a:pt x="6596" y="602"/>
                    </a:moveTo>
                    <a:cubicBezTo>
                      <a:pt x="5929" y="-350"/>
                      <a:pt x="3929" y="-160"/>
                      <a:pt x="2214" y="1079"/>
                    </a:cubicBezTo>
                    <a:cubicBezTo>
                      <a:pt x="500" y="2317"/>
                      <a:pt x="-453" y="4126"/>
                      <a:pt x="214" y="5079"/>
                    </a:cubicBezTo>
                    <a:cubicBezTo>
                      <a:pt x="881" y="6032"/>
                      <a:pt x="2881" y="5841"/>
                      <a:pt x="4596" y="5079"/>
                    </a:cubicBezTo>
                    <a:cubicBezTo>
                      <a:pt x="6310" y="4317"/>
                      <a:pt x="7263" y="1555"/>
                      <a:pt x="6596" y="60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4" name="任意多边形: 形状 1563"/>
              <p:cNvSpPr/>
              <p:nvPr>
                <p:custDataLst>
                  <p:tags r:id="rId340"/>
                </p:custDataLst>
              </p:nvPr>
            </p:nvSpPr>
            <p:spPr>
              <a:xfrm>
                <a:off x="7175202" y="4163010"/>
                <a:ext cx="15930" cy="33363"/>
              </a:xfrm>
              <a:custGeom>
                <a:avLst/>
                <a:gdLst>
                  <a:gd name="connsiteX0" fmla="*/ 7144 w 10096"/>
                  <a:gd name="connsiteY0" fmla="*/ 21145 h 21145"/>
                  <a:gd name="connsiteX1" fmla="*/ 0 w 10096"/>
                  <a:gd name="connsiteY1" fmla="*/ 2095 h 21145"/>
                  <a:gd name="connsiteX2" fmla="*/ 2762 w 10096"/>
                  <a:gd name="connsiteY2" fmla="*/ 286 h 21145"/>
                  <a:gd name="connsiteX3" fmla="*/ 6096 w 10096"/>
                  <a:gd name="connsiteY3" fmla="*/ 286 h 21145"/>
                  <a:gd name="connsiteX4" fmla="*/ 10096 w 10096"/>
                  <a:gd name="connsiteY4" fmla="*/ 20574 h 2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 h="21145">
                    <a:moveTo>
                      <a:pt x="7144" y="21145"/>
                    </a:moveTo>
                    <a:lnTo>
                      <a:pt x="0" y="2095"/>
                    </a:lnTo>
                    <a:cubicBezTo>
                      <a:pt x="724" y="1238"/>
                      <a:pt x="1686" y="609"/>
                      <a:pt x="2762" y="286"/>
                    </a:cubicBezTo>
                    <a:cubicBezTo>
                      <a:pt x="3839" y="-95"/>
                      <a:pt x="5020" y="-95"/>
                      <a:pt x="6096" y="286"/>
                    </a:cubicBezTo>
                    <a:lnTo>
                      <a:pt x="10096" y="20574"/>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5" name="任意多边形: 形状 1564"/>
              <p:cNvSpPr/>
              <p:nvPr>
                <p:custDataLst>
                  <p:tags r:id="rId341"/>
                </p:custDataLst>
              </p:nvPr>
            </p:nvSpPr>
            <p:spPr>
              <a:xfrm>
                <a:off x="7175202" y="4163010"/>
                <a:ext cx="15930" cy="33363"/>
              </a:xfrm>
              <a:custGeom>
                <a:avLst/>
                <a:gdLst>
                  <a:gd name="connsiteX0" fmla="*/ 7144 w 10096"/>
                  <a:gd name="connsiteY0" fmla="*/ 21145 h 21145"/>
                  <a:gd name="connsiteX1" fmla="*/ 0 w 10096"/>
                  <a:gd name="connsiteY1" fmla="*/ 2095 h 21145"/>
                  <a:gd name="connsiteX2" fmla="*/ 2762 w 10096"/>
                  <a:gd name="connsiteY2" fmla="*/ 286 h 21145"/>
                  <a:gd name="connsiteX3" fmla="*/ 6096 w 10096"/>
                  <a:gd name="connsiteY3" fmla="*/ 286 h 21145"/>
                  <a:gd name="connsiteX4" fmla="*/ 10096 w 10096"/>
                  <a:gd name="connsiteY4" fmla="*/ 20574 h 2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 h="21145">
                    <a:moveTo>
                      <a:pt x="7144" y="21145"/>
                    </a:moveTo>
                    <a:lnTo>
                      <a:pt x="0" y="2095"/>
                    </a:lnTo>
                    <a:cubicBezTo>
                      <a:pt x="724" y="1238"/>
                      <a:pt x="1686" y="609"/>
                      <a:pt x="2762" y="286"/>
                    </a:cubicBezTo>
                    <a:cubicBezTo>
                      <a:pt x="3839" y="-95"/>
                      <a:pt x="5020" y="-95"/>
                      <a:pt x="6096" y="286"/>
                    </a:cubicBezTo>
                    <a:lnTo>
                      <a:pt x="10096" y="20574"/>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6" name="任意多边形: 形状 1565"/>
              <p:cNvSpPr/>
              <p:nvPr>
                <p:custDataLst>
                  <p:tags r:id="rId342"/>
                </p:custDataLst>
              </p:nvPr>
            </p:nvSpPr>
            <p:spPr>
              <a:xfrm>
                <a:off x="7182355" y="4191216"/>
                <a:ext cx="12036" cy="8153"/>
              </a:xfrm>
              <a:custGeom>
                <a:avLst/>
                <a:gdLst>
                  <a:gd name="connsiteX0" fmla="*/ 7563 w 7628"/>
                  <a:gd name="connsiteY0" fmla="*/ 1554 h 5167"/>
                  <a:gd name="connsiteX1" fmla="*/ 3182 w 7628"/>
                  <a:gd name="connsiteY1" fmla="*/ 221 h 5167"/>
                  <a:gd name="connsiteX2" fmla="*/ 38 w 7628"/>
                  <a:gd name="connsiteY2" fmla="*/ 3650 h 5167"/>
                  <a:gd name="connsiteX3" fmla="*/ 4515 w 7628"/>
                  <a:gd name="connsiteY3" fmla="*/ 4888 h 5167"/>
                  <a:gd name="connsiteX4" fmla="*/ 7563 w 7628"/>
                  <a:gd name="connsiteY4" fmla="*/ 1554 h 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 h="5167">
                    <a:moveTo>
                      <a:pt x="7563" y="1554"/>
                    </a:moveTo>
                    <a:cubicBezTo>
                      <a:pt x="7563" y="221"/>
                      <a:pt x="5277" y="-351"/>
                      <a:pt x="3182" y="221"/>
                    </a:cubicBezTo>
                    <a:cubicBezTo>
                      <a:pt x="1086" y="792"/>
                      <a:pt x="-247" y="2316"/>
                      <a:pt x="38" y="3650"/>
                    </a:cubicBezTo>
                    <a:cubicBezTo>
                      <a:pt x="324" y="4983"/>
                      <a:pt x="2420" y="5555"/>
                      <a:pt x="4515" y="4888"/>
                    </a:cubicBezTo>
                    <a:cubicBezTo>
                      <a:pt x="6611" y="4221"/>
                      <a:pt x="7944" y="2793"/>
                      <a:pt x="7563" y="155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7" name="任意多边形: 形状 1566"/>
              <p:cNvSpPr/>
              <p:nvPr>
                <p:custDataLst>
                  <p:tags r:id="rId343"/>
                </p:custDataLst>
              </p:nvPr>
            </p:nvSpPr>
            <p:spPr>
              <a:xfrm>
                <a:off x="7182355" y="4191216"/>
                <a:ext cx="12036" cy="8153"/>
              </a:xfrm>
              <a:custGeom>
                <a:avLst/>
                <a:gdLst>
                  <a:gd name="connsiteX0" fmla="*/ 7563 w 7628"/>
                  <a:gd name="connsiteY0" fmla="*/ 1554 h 5167"/>
                  <a:gd name="connsiteX1" fmla="*/ 3182 w 7628"/>
                  <a:gd name="connsiteY1" fmla="*/ 221 h 5167"/>
                  <a:gd name="connsiteX2" fmla="*/ 38 w 7628"/>
                  <a:gd name="connsiteY2" fmla="*/ 3650 h 5167"/>
                  <a:gd name="connsiteX3" fmla="*/ 4515 w 7628"/>
                  <a:gd name="connsiteY3" fmla="*/ 4888 h 5167"/>
                  <a:gd name="connsiteX4" fmla="*/ 7563 w 7628"/>
                  <a:gd name="connsiteY4" fmla="*/ 1554 h 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 h="5167">
                    <a:moveTo>
                      <a:pt x="7563" y="1554"/>
                    </a:moveTo>
                    <a:cubicBezTo>
                      <a:pt x="7563" y="221"/>
                      <a:pt x="5277" y="-351"/>
                      <a:pt x="3182" y="221"/>
                    </a:cubicBezTo>
                    <a:cubicBezTo>
                      <a:pt x="1086" y="792"/>
                      <a:pt x="-247" y="2316"/>
                      <a:pt x="38" y="3650"/>
                    </a:cubicBezTo>
                    <a:cubicBezTo>
                      <a:pt x="324" y="4983"/>
                      <a:pt x="2420" y="5555"/>
                      <a:pt x="4515" y="4888"/>
                    </a:cubicBezTo>
                    <a:cubicBezTo>
                      <a:pt x="6611" y="4221"/>
                      <a:pt x="7944" y="2793"/>
                      <a:pt x="7563" y="155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8" name="任意多边形: 形状 1567"/>
              <p:cNvSpPr/>
              <p:nvPr>
                <p:custDataLst>
                  <p:tags r:id="rId344"/>
                </p:custDataLst>
              </p:nvPr>
            </p:nvSpPr>
            <p:spPr>
              <a:xfrm>
                <a:off x="7203340" y="4122431"/>
                <a:ext cx="17249" cy="13375"/>
              </a:xfrm>
              <a:custGeom>
                <a:avLst/>
                <a:gdLst>
                  <a:gd name="connsiteX0" fmla="*/ 9028 w 10932"/>
                  <a:gd name="connsiteY0" fmla="*/ 8478 h 8477"/>
                  <a:gd name="connsiteX1" fmla="*/ 550 w 10932"/>
                  <a:gd name="connsiteY1" fmla="*/ 5620 h 8477"/>
                  <a:gd name="connsiteX2" fmla="*/ 550 w 10932"/>
                  <a:gd name="connsiteY2" fmla="*/ 1715 h 8477"/>
                  <a:gd name="connsiteX3" fmla="*/ 3979 w 10932"/>
                  <a:gd name="connsiteY3" fmla="*/ 0 h 8477"/>
                  <a:gd name="connsiteX4" fmla="*/ 10933 w 10932"/>
                  <a:gd name="connsiteY4" fmla="*/ 5811 h 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2" h="8477">
                    <a:moveTo>
                      <a:pt x="9028" y="8478"/>
                    </a:moveTo>
                    <a:lnTo>
                      <a:pt x="550" y="5620"/>
                    </a:lnTo>
                    <a:cubicBezTo>
                      <a:pt x="550" y="5620"/>
                      <a:pt x="-688" y="3239"/>
                      <a:pt x="550" y="1715"/>
                    </a:cubicBezTo>
                    <a:cubicBezTo>
                      <a:pt x="1350" y="620"/>
                      <a:pt x="2627" y="-19"/>
                      <a:pt x="3979" y="0"/>
                    </a:cubicBezTo>
                    <a:lnTo>
                      <a:pt x="10933" y="581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69" name="任意多边形: 形状 1568"/>
              <p:cNvSpPr/>
              <p:nvPr>
                <p:custDataLst>
                  <p:tags r:id="rId345"/>
                </p:custDataLst>
              </p:nvPr>
            </p:nvSpPr>
            <p:spPr>
              <a:xfrm>
                <a:off x="7203340" y="4122431"/>
                <a:ext cx="17249" cy="13375"/>
              </a:xfrm>
              <a:custGeom>
                <a:avLst/>
                <a:gdLst>
                  <a:gd name="connsiteX0" fmla="*/ 9028 w 10932"/>
                  <a:gd name="connsiteY0" fmla="*/ 8478 h 8477"/>
                  <a:gd name="connsiteX1" fmla="*/ 550 w 10932"/>
                  <a:gd name="connsiteY1" fmla="*/ 5620 h 8477"/>
                  <a:gd name="connsiteX2" fmla="*/ 550 w 10932"/>
                  <a:gd name="connsiteY2" fmla="*/ 1715 h 8477"/>
                  <a:gd name="connsiteX3" fmla="*/ 3979 w 10932"/>
                  <a:gd name="connsiteY3" fmla="*/ 0 h 8477"/>
                  <a:gd name="connsiteX4" fmla="*/ 10933 w 10932"/>
                  <a:gd name="connsiteY4" fmla="*/ 5811 h 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2" h="8477">
                    <a:moveTo>
                      <a:pt x="9028" y="8478"/>
                    </a:moveTo>
                    <a:lnTo>
                      <a:pt x="550" y="5620"/>
                    </a:lnTo>
                    <a:cubicBezTo>
                      <a:pt x="550" y="5620"/>
                      <a:pt x="-688" y="3239"/>
                      <a:pt x="550" y="1715"/>
                    </a:cubicBezTo>
                    <a:cubicBezTo>
                      <a:pt x="1350" y="620"/>
                      <a:pt x="2627" y="-19"/>
                      <a:pt x="3979" y="0"/>
                    </a:cubicBezTo>
                    <a:lnTo>
                      <a:pt x="10933" y="5811"/>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0" name="任意多边形: 形状 1569"/>
              <p:cNvSpPr/>
              <p:nvPr>
                <p:custDataLst>
                  <p:tags r:id="rId346"/>
                </p:custDataLst>
              </p:nvPr>
            </p:nvSpPr>
            <p:spPr>
              <a:xfrm>
                <a:off x="7210206" y="4125907"/>
                <a:ext cx="11445" cy="11834"/>
              </a:xfrm>
              <a:custGeom>
                <a:avLst/>
                <a:gdLst>
                  <a:gd name="connsiteX0" fmla="*/ 5532 w 7254"/>
                  <a:gd name="connsiteY0" fmla="*/ 369 h 7500"/>
                  <a:gd name="connsiteX1" fmla="*/ 579 w 7254"/>
                  <a:gd name="connsiteY1" fmla="*/ 2083 h 7500"/>
                  <a:gd name="connsiteX2" fmla="*/ 1656 w 7254"/>
                  <a:gd name="connsiteY2" fmla="*/ 7084 h 7500"/>
                  <a:gd name="connsiteX3" fmla="*/ 1722 w 7254"/>
                  <a:gd name="connsiteY3" fmla="*/ 7132 h 7500"/>
                  <a:gd name="connsiteX4" fmla="*/ 6675 w 7254"/>
                  <a:gd name="connsiteY4" fmla="*/ 5417 h 7500"/>
                  <a:gd name="connsiteX5" fmla="*/ 5599 w 7254"/>
                  <a:gd name="connsiteY5" fmla="*/ 417 h 7500"/>
                  <a:gd name="connsiteX6" fmla="*/ 5532 w 7254"/>
                  <a:gd name="connsiteY6" fmla="*/ 369 h 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4" h="7500">
                    <a:moveTo>
                      <a:pt x="5532" y="369"/>
                    </a:moveTo>
                    <a:cubicBezTo>
                      <a:pt x="3694" y="-517"/>
                      <a:pt x="1475" y="245"/>
                      <a:pt x="579" y="2083"/>
                    </a:cubicBezTo>
                    <a:cubicBezTo>
                      <a:pt x="-506" y="3760"/>
                      <a:pt x="-21" y="5998"/>
                      <a:pt x="1656" y="7084"/>
                    </a:cubicBezTo>
                    <a:cubicBezTo>
                      <a:pt x="1675" y="7103"/>
                      <a:pt x="1703" y="7122"/>
                      <a:pt x="1722" y="7132"/>
                    </a:cubicBezTo>
                    <a:cubicBezTo>
                      <a:pt x="3561" y="8018"/>
                      <a:pt x="5780" y="7256"/>
                      <a:pt x="6675" y="5417"/>
                    </a:cubicBezTo>
                    <a:cubicBezTo>
                      <a:pt x="7761" y="3741"/>
                      <a:pt x="7276" y="1502"/>
                      <a:pt x="5599" y="417"/>
                    </a:cubicBezTo>
                    <a:cubicBezTo>
                      <a:pt x="5580" y="398"/>
                      <a:pt x="5552" y="379"/>
                      <a:pt x="5532" y="36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1" name="任意多边形: 形状 1570"/>
              <p:cNvSpPr/>
              <p:nvPr>
                <p:custDataLst>
                  <p:tags r:id="rId347"/>
                </p:custDataLst>
              </p:nvPr>
            </p:nvSpPr>
            <p:spPr>
              <a:xfrm>
                <a:off x="7210206" y="4125907"/>
                <a:ext cx="11445" cy="11834"/>
              </a:xfrm>
              <a:custGeom>
                <a:avLst/>
                <a:gdLst>
                  <a:gd name="connsiteX0" fmla="*/ 5532 w 7254"/>
                  <a:gd name="connsiteY0" fmla="*/ 369 h 7500"/>
                  <a:gd name="connsiteX1" fmla="*/ 579 w 7254"/>
                  <a:gd name="connsiteY1" fmla="*/ 2083 h 7500"/>
                  <a:gd name="connsiteX2" fmla="*/ 1656 w 7254"/>
                  <a:gd name="connsiteY2" fmla="*/ 7084 h 7500"/>
                  <a:gd name="connsiteX3" fmla="*/ 1722 w 7254"/>
                  <a:gd name="connsiteY3" fmla="*/ 7132 h 7500"/>
                  <a:gd name="connsiteX4" fmla="*/ 6675 w 7254"/>
                  <a:gd name="connsiteY4" fmla="*/ 5417 h 7500"/>
                  <a:gd name="connsiteX5" fmla="*/ 5599 w 7254"/>
                  <a:gd name="connsiteY5" fmla="*/ 417 h 7500"/>
                  <a:gd name="connsiteX6" fmla="*/ 5532 w 7254"/>
                  <a:gd name="connsiteY6" fmla="*/ 369 h 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4" h="7500">
                    <a:moveTo>
                      <a:pt x="5532" y="369"/>
                    </a:moveTo>
                    <a:cubicBezTo>
                      <a:pt x="3694" y="-517"/>
                      <a:pt x="1475" y="245"/>
                      <a:pt x="579" y="2083"/>
                    </a:cubicBezTo>
                    <a:cubicBezTo>
                      <a:pt x="-506" y="3760"/>
                      <a:pt x="-21" y="5998"/>
                      <a:pt x="1656" y="7084"/>
                    </a:cubicBezTo>
                    <a:cubicBezTo>
                      <a:pt x="1675" y="7103"/>
                      <a:pt x="1703" y="7122"/>
                      <a:pt x="1722" y="7132"/>
                    </a:cubicBezTo>
                    <a:cubicBezTo>
                      <a:pt x="3561" y="8018"/>
                      <a:pt x="5780" y="7256"/>
                      <a:pt x="6675" y="5417"/>
                    </a:cubicBezTo>
                    <a:cubicBezTo>
                      <a:pt x="7761" y="3741"/>
                      <a:pt x="7276" y="1502"/>
                      <a:pt x="5599" y="417"/>
                    </a:cubicBezTo>
                    <a:cubicBezTo>
                      <a:pt x="5580" y="398"/>
                      <a:pt x="5552" y="379"/>
                      <a:pt x="5532" y="369"/>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2" name="任意多边形: 形状 1571"/>
              <p:cNvSpPr/>
              <p:nvPr>
                <p:custDataLst>
                  <p:tags r:id="rId348"/>
                </p:custDataLst>
              </p:nvPr>
            </p:nvSpPr>
            <p:spPr>
              <a:xfrm>
                <a:off x="7212011" y="4080203"/>
                <a:ext cx="17594" cy="9918"/>
              </a:xfrm>
              <a:custGeom>
                <a:avLst/>
                <a:gdLst>
                  <a:gd name="connsiteX0" fmla="*/ 11151 w 11151"/>
                  <a:gd name="connsiteY0" fmla="*/ 2667 h 6286"/>
                  <a:gd name="connsiteX1" fmla="*/ 2864 w 11151"/>
                  <a:gd name="connsiteY1" fmla="*/ 6286 h 6286"/>
                  <a:gd name="connsiteX2" fmla="*/ 7 w 11151"/>
                  <a:gd name="connsiteY2" fmla="*/ 3619 h 6286"/>
                  <a:gd name="connsiteX3" fmla="*/ 1531 w 11151"/>
                  <a:gd name="connsiteY3" fmla="*/ 0 h 6286"/>
                  <a:gd name="connsiteX4" fmla="*/ 10484 w 11151"/>
                  <a:gd name="connsiteY4" fmla="*/ 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1" h="6286">
                    <a:moveTo>
                      <a:pt x="11151" y="2667"/>
                    </a:moveTo>
                    <a:lnTo>
                      <a:pt x="2864" y="6286"/>
                    </a:lnTo>
                    <a:cubicBezTo>
                      <a:pt x="2864" y="6286"/>
                      <a:pt x="388" y="5334"/>
                      <a:pt x="7" y="3619"/>
                    </a:cubicBezTo>
                    <a:cubicBezTo>
                      <a:pt x="-69" y="2238"/>
                      <a:pt x="493" y="905"/>
                      <a:pt x="1531" y="0"/>
                    </a:cubicBezTo>
                    <a:lnTo>
                      <a:pt x="10484"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3" name="任意多边形: 形状 1572"/>
              <p:cNvSpPr/>
              <p:nvPr>
                <p:custDataLst>
                  <p:tags r:id="rId349"/>
                </p:custDataLst>
              </p:nvPr>
            </p:nvSpPr>
            <p:spPr>
              <a:xfrm>
                <a:off x="7212011" y="4080203"/>
                <a:ext cx="17594" cy="9918"/>
              </a:xfrm>
              <a:custGeom>
                <a:avLst/>
                <a:gdLst>
                  <a:gd name="connsiteX0" fmla="*/ 11151 w 11151"/>
                  <a:gd name="connsiteY0" fmla="*/ 2667 h 6286"/>
                  <a:gd name="connsiteX1" fmla="*/ 2864 w 11151"/>
                  <a:gd name="connsiteY1" fmla="*/ 6286 h 6286"/>
                  <a:gd name="connsiteX2" fmla="*/ 7 w 11151"/>
                  <a:gd name="connsiteY2" fmla="*/ 3619 h 6286"/>
                  <a:gd name="connsiteX3" fmla="*/ 1531 w 11151"/>
                  <a:gd name="connsiteY3" fmla="*/ 0 h 6286"/>
                  <a:gd name="connsiteX4" fmla="*/ 10484 w 11151"/>
                  <a:gd name="connsiteY4" fmla="*/ 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1" h="6286">
                    <a:moveTo>
                      <a:pt x="11151" y="2667"/>
                    </a:moveTo>
                    <a:lnTo>
                      <a:pt x="2864" y="6286"/>
                    </a:lnTo>
                    <a:cubicBezTo>
                      <a:pt x="2864" y="6286"/>
                      <a:pt x="388" y="5334"/>
                      <a:pt x="7" y="3619"/>
                    </a:cubicBezTo>
                    <a:cubicBezTo>
                      <a:pt x="-69" y="2238"/>
                      <a:pt x="493" y="905"/>
                      <a:pt x="1531" y="0"/>
                    </a:cubicBezTo>
                    <a:lnTo>
                      <a:pt x="10484" y="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4" name="任意多边形: 形状 1573"/>
              <p:cNvSpPr/>
              <p:nvPr>
                <p:custDataLst>
                  <p:tags r:id="rId350"/>
                </p:custDataLst>
              </p:nvPr>
            </p:nvSpPr>
            <p:spPr>
              <a:xfrm>
                <a:off x="7220371" y="4076627"/>
                <a:ext cx="11469" cy="12219"/>
              </a:xfrm>
              <a:custGeom>
                <a:avLst/>
                <a:gdLst>
                  <a:gd name="connsiteX0" fmla="*/ 2710 w 7269"/>
                  <a:gd name="connsiteY0" fmla="*/ 75 h 7744"/>
                  <a:gd name="connsiteX1" fmla="*/ 138 w 7269"/>
                  <a:gd name="connsiteY1" fmla="*/ 4647 h 7744"/>
                  <a:gd name="connsiteX2" fmla="*/ 4244 w 7269"/>
                  <a:gd name="connsiteY2" fmla="*/ 7704 h 7744"/>
                  <a:gd name="connsiteX3" fmla="*/ 4329 w 7269"/>
                  <a:gd name="connsiteY3" fmla="*/ 7695 h 7744"/>
                  <a:gd name="connsiteX4" fmla="*/ 7206 w 7269"/>
                  <a:gd name="connsiteY4" fmla="*/ 3456 h 7744"/>
                  <a:gd name="connsiteX5" fmla="*/ 7092 w 7269"/>
                  <a:gd name="connsiteY5" fmla="*/ 3028 h 7744"/>
                  <a:gd name="connsiteX6" fmla="*/ 2748 w 7269"/>
                  <a:gd name="connsiteY6" fmla="*/ 65 h 7744"/>
                  <a:gd name="connsiteX7" fmla="*/ 2710 w 7269"/>
                  <a:gd name="connsiteY7" fmla="*/ 75 h 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9" h="7744">
                    <a:moveTo>
                      <a:pt x="2710" y="75"/>
                    </a:moveTo>
                    <a:cubicBezTo>
                      <a:pt x="738" y="627"/>
                      <a:pt x="-414" y="2675"/>
                      <a:pt x="138" y="4647"/>
                    </a:cubicBezTo>
                    <a:cubicBezTo>
                      <a:pt x="424" y="6628"/>
                      <a:pt x="2262" y="8000"/>
                      <a:pt x="4244" y="7704"/>
                    </a:cubicBezTo>
                    <a:cubicBezTo>
                      <a:pt x="4272" y="7704"/>
                      <a:pt x="4301" y="7704"/>
                      <a:pt x="4329" y="7695"/>
                    </a:cubicBezTo>
                    <a:cubicBezTo>
                      <a:pt x="6291" y="7314"/>
                      <a:pt x="7577" y="5419"/>
                      <a:pt x="7206" y="3456"/>
                    </a:cubicBezTo>
                    <a:cubicBezTo>
                      <a:pt x="7177" y="3313"/>
                      <a:pt x="7139" y="3171"/>
                      <a:pt x="7092" y="3028"/>
                    </a:cubicBezTo>
                    <a:cubicBezTo>
                      <a:pt x="6711" y="1008"/>
                      <a:pt x="4767" y="-316"/>
                      <a:pt x="2748" y="65"/>
                    </a:cubicBezTo>
                    <a:cubicBezTo>
                      <a:pt x="2739" y="65"/>
                      <a:pt x="2720" y="75"/>
                      <a:pt x="2710" y="7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5" name="任意多边形: 形状 1574"/>
              <p:cNvSpPr/>
              <p:nvPr>
                <p:custDataLst>
                  <p:tags r:id="rId351"/>
                </p:custDataLst>
              </p:nvPr>
            </p:nvSpPr>
            <p:spPr>
              <a:xfrm>
                <a:off x="7220371" y="4076627"/>
                <a:ext cx="11469" cy="12219"/>
              </a:xfrm>
              <a:custGeom>
                <a:avLst/>
                <a:gdLst>
                  <a:gd name="connsiteX0" fmla="*/ 2710 w 7269"/>
                  <a:gd name="connsiteY0" fmla="*/ 75 h 7744"/>
                  <a:gd name="connsiteX1" fmla="*/ 138 w 7269"/>
                  <a:gd name="connsiteY1" fmla="*/ 4647 h 7744"/>
                  <a:gd name="connsiteX2" fmla="*/ 4244 w 7269"/>
                  <a:gd name="connsiteY2" fmla="*/ 7704 h 7744"/>
                  <a:gd name="connsiteX3" fmla="*/ 4329 w 7269"/>
                  <a:gd name="connsiteY3" fmla="*/ 7695 h 7744"/>
                  <a:gd name="connsiteX4" fmla="*/ 7206 w 7269"/>
                  <a:gd name="connsiteY4" fmla="*/ 3456 h 7744"/>
                  <a:gd name="connsiteX5" fmla="*/ 7092 w 7269"/>
                  <a:gd name="connsiteY5" fmla="*/ 3028 h 7744"/>
                  <a:gd name="connsiteX6" fmla="*/ 2748 w 7269"/>
                  <a:gd name="connsiteY6" fmla="*/ 65 h 7744"/>
                  <a:gd name="connsiteX7" fmla="*/ 2710 w 7269"/>
                  <a:gd name="connsiteY7" fmla="*/ 75 h 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9" h="7744">
                    <a:moveTo>
                      <a:pt x="2710" y="75"/>
                    </a:moveTo>
                    <a:cubicBezTo>
                      <a:pt x="738" y="627"/>
                      <a:pt x="-414" y="2675"/>
                      <a:pt x="138" y="4647"/>
                    </a:cubicBezTo>
                    <a:cubicBezTo>
                      <a:pt x="424" y="6628"/>
                      <a:pt x="2262" y="8000"/>
                      <a:pt x="4244" y="7704"/>
                    </a:cubicBezTo>
                    <a:cubicBezTo>
                      <a:pt x="4272" y="7704"/>
                      <a:pt x="4301" y="7704"/>
                      <a:pt x="4329" y="7695"/>
                    </a:cubicBezTo>
                    <a:cubicBezTo>
                      <a:pt x="6291" y="7314"/>
                      <a:pt x="7577" y="5419"/>
                      <a:pt x="7206" y="3456"/>
                    </a:cubicBezTo>
                    <a:cubicBezTo>
                      <a:pt x="7177" y="3313"/>
                      <a:pt x="7139" y="3171"/>
                      <a:pt x="7092" y="3028"/>
                    </a:cubicBezTo>
                    <a:cubicBezTo>
                      <a:pt x="6711" y="1008"/>
                      <a:pt x="4767" y="-316"/>
                      <a:pt x="2748" y="65"/>
                    </a:cubicBezTo>
                    <a:cubicBezTo>
                      <a:pt x="2739" y="65"/>
                      <a:pt x="2720" y="75"/>
                      <a:pt x="2710" y="75"/>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6" name="任意多边形: 形状 1575"/>
              <p:cNvSpPr/>
              <p:nvPr>
                <p:custDataLst>
                  <p:tags r:id="rId352"/>
                </p:custDataLst>
              </p:nvPr>
            </p:nvSpPr>
            <p:spPr>
              <a:xfrm>
                <a:off x="7182867" y="4036167"/>
                <a:ext cx="13525" cy="17249"/>
              </a:xfrm>
              <a:custGeom>
                <a:avLst/>
                <a:gdLst>
                  <a:gd name="connsiteX0" fmla="*/ 8573 w 8572"/>
                  <a:gd name="connsiteY0" fmla="*/ 1905 h 10932"/>
                  <a:gd name="connsiteX1" fmla="*/ 5524 w 8572"/>
                  <a:gd name="connsiteY1" fmla="*/ 10382 h 10932"/>
                  <a:gd name="connsiteX2" fmla="*/ 1715 w 8572"/>
                  <a:gd name="connsiteY2" fmla="*/ 10382 h 10932"/>
                  <a:gd name="connsiteX3" fmla="*/ 0 w 8572"/>
                  <a:gd name="connsiteY3" fmla="*/ 6858 h 10932"/>
                  <a:gd name="connsiteX4" fmla="*/ 5905 w 8572"/>
                  <a:gd name="connsiteY4" fmla="*/ 0 h 10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0932">
                    <a:moveTo>
                      <a:pt x="8573" y="1905"/>
                    </a:moveTo>
                    <a:lnTo>
                      <a:pt x="5524" y="10382"/>
                    </a:lnTo>
                    <a:cubicBezTo>
                      <a:pt x="5524" y="10382"/>
                      <a:pt x="3238" y="11621"/>
                      <a:pt x="1715" y="10382"/>
                    </a:cubicBezTo>
                    <a:cubicBezTo>
                      <a:pt x="629" y="9535"/>
                      <a:pt x="0" y="8230"/>
                      <a:pt x="0" y="6858"/>
                    </a:cubicBezTo>
                    <a:lnTo>
                      <a:pt x="5905"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7" name="任意多边形: 形状 1576"/>
              <p:cNvSpPr/>
              <p:nvPr>
                <p:custDataLst>
                  <p:tags r:id="rId353"/>
                </p:custDataLst>
              </p:nvPr>
            </p:nvSpPr>
            <p:spPr>
              <a:xfrm>
                <a:off x="7182867" y="4036167"/>
                <a:ext cx="13525" cy="17249"/>
              </a:xfrm>
              <a:custGeom>
                <a:avLst/>
                <a:gdLst>
                  <a:gd name="connsiteX0" fmla="*/ 8573 w 8572"/>
                  <a:gd name="connsiteY0" fmla="*/ 1905 h 10932"/>
                  <a:gd name="connsiteX1" fmla="*/ 5524 w 8572"/>
                  <a:gd name="connsiteY1" fmla="*/ 10382 h 10932"/>
                  <a:gd name="connsiteX2" fmla="*/ 1715 w 8572"/>
                  <a:gd name="connsiteY2" fmla="*/ 10382 h 10932"/>
                  <a:gd name="connsiteX3" fmla="*/ 0 w 8572"/>
                  <a:gd name="connsiteY3" fmla="*/ 6858 h 10932"/>
                  <a:gd name="connsiteX4" fmla="*/ 5905 w 8572"/>
                  <a:gd name="connsiteY4" fmla="*/ 0 h 10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0932">
                    <a:moveTo>
                      <a:pt x="8573" y="1905"/>
                    </a:moveTo>
                    <a:lnTo>
                      <a:pt x="5524" y="10382"/>
                    </a:lnTo>
                    <a:cubicBezTo>
                      <a:pt x="5524" y="10382"/>
                      <a:pt x="3238" y="11621"/>
                      <a:pt x="1715" y="10382"/>
                    </a:cubicBezTo>
                    <a:cubicBezTo>
                      <a:pt x="629" y="9535"/>
                      <a:pt x="0" y="8230"/>
                      <a:pt x="0" y="6858"/>
                    </a:cubicBezTo>
                    <a:lnTo>
                      <a:pt x="5905" y="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8" name="任意多边形: 形状 1577"/>
              <p:cNvSpPr/>
              <p:nvPr>
                <p:custDataLst>
                  <p:tags r:id="rId354"/>
                </p:custDataLst>
              </p:nvPr>
            </p:nvSpPr>
            <p:spPr>
              <a:xfrm>
                <a:off x="7186648" y="4035140"/>
                <a:ext cx="11824" cy="11343"/>
              </a:xfrm>
              <a:custGeom>
                <a:avLst/>
                <a:gdLst>
                  <a:gd name="connsiteX0" fmla="*/ 366 w 7494"/>
                  <a:gd name="connsiteY0" fmla="*/ 1699 h 7189"/>
                  <a:gd name="connsiteX1" fmla="*/ 2042 w 7494"/>
                  <a:gd name="connsiteY1" fmla="*/ 6538 h 7189"/>
                  <a:gd name="connsiteX2" fmla="*/ 2080 w 7494"/>
                  <a:gd name="connsiteY2" fmla="*/ 6557 h 7189"/>
                  <a:gd name="connsiteX3" fmla="*/ 6862 w 7494"/>
                  <a:gd name="connsiteY3" fmla="*/ 5747 h 7189"/>
                  <a:gd name="connsiteX4" fmla="*/ 6052 w 7494"/>
                  <a:gd name="connsiteY4" fmla="*/ 966 h 7189"/>
                  <a:gd name="connsiteX5" fmla="*/ 5509 w 7494"/>
                  <a:gd name="connsiteY5" fmla="*/ 651 h 7189"/>
                  <a:gd name="connsiteX6" fmla="*/ 471 w 7494"/>
                  <a:gd name="connsiteY6" fmla="*/ 1547 h 7189"/>
                  <a:gd name="connsiteX7" fmla="*/ 366 w 7494"/>
                  <a:gd name="connsiteY7" fmla="*/ 1699 h 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4" h="7189">
                    <a:moveTo>
                      <a:pt x="366" y="1699"/>
                    </a:moveTo>
                    <a:cubicBezTo>
                      <a:pt x="-511" y="3499"/>
                      <a:pt x="242" y="5662"/>
                      <a:pt x="2042" y="6538"/>
                    </a:cubicBezTo>
                    <a:cubicBezTo>
                      <a:pt x="2052" y="6548"/>
                      <a:pt x="2071" y="6548"/>
                      <a:pt x="2080" y="6557"/>
                    </a:cubicBezTo>
                    <a:cubicBezTo>
                      <a:pt x="3623" y="7652"/>
                      <a:pt x="5766" y="7291"/>
                      <a:pt x="6862" y="5747"/>
                    </a:cubicBezTo>
                    <a:cubicBezTo>
                      <a:pt x="7957" y="4204"/>
                      <a:pt x="7595" y="2071"/>
                      <a:pt x="6052" y="966"/>
                    </a:cubicBezTo>
                    <a:cubicBezTo>
                      <a:pt x="5881" y="842"/>
                      <a:pt x="5700" y="737"/>
                      <a:pt x="5509" y="651"/>
                    </a:cubicBezTo>
                    <a:cubicBezTo>
                      <a:pt x="3871" y="-492"/>
                      <a:pt x="1614" y="-92"/>
                      <a:pt x="471" y="1547"/>
                    </a:cubicBezTo>
                    <a:cubicBezTo>
                      <a:pt x="432" y="1594"/>
                      <a:pt x="394" y="1652"/>
                      <a:pt x="366" y="169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79" name="任意多边形: 形状 1578"/>
              <p:cNvSpPr/>
              <p:nvPr>
                <p:custDataLst>
                  <p:tags r:id="rId355"/>
                </p:custDataLst>
              </p:nvPr>
            </p:nvSpPr>
            <p:spPr>
              <a:xfrm>
                <a:off x="7186648" y="4035140"/>
                <a:ext cx="11824" cy="11343"/>
              </a:xfrm>
              <a:custGeom>
                <a:avLst/>
                <a:gdLst>
                  <a:gd name="connsiteX0" fmla="*/ 366 w 7494"/>
                  <a:gd name="connsiteY0" fmla="*/ 1699 h 7189"/>
                  <a:gd name="connsiteX1" fmla="*/ 2042 w 7494"/>
                  <a:gd name="connsiteY1" fmla="*/ 6538 h 7189"/>
                  <a:gd name="connsiteX2" fmla="*/ 2080 w 7494"/>
                  <a:gd name="connsiteY2" fmla="*/ 6557 h 7189"/>
                  <a:gd name="connsiteX3" fmla="*/ 6862 w 7494"/>
                  <a:gd name="connsiteY3" fmla="*/ 5747 h 7189"/>
                  <a:gd name="connsiteX4" fmla="*/ 6052 w 7494"/>
                  <a:gd name="connsiteY4" fmla="*/ 966 h 7189"/>
                  <a:gd name="connsiteX5" fmla="*/ 5509 w 7494"/>
                  <a:gd name="connsiteY5" fmla="*/ 651 h 7189"/>
                  <a:gd name="connsiteX6" fmla="*/ 471 w 7494"/>
                  <a:gd name="connsiteY6" fmla="*/ 1547 h 7189"/>
                  <a:gd name="connsiteX7" fmla="*/ 366 w 7494"/>
                  <a:gd name="connsiteY7" fmla="*/ 1699 h 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4" h="7189">
                    <a:moveTo>
                      <a:pt x="366" y="1699"/>
                    </a:moveTo>
                    <a:cubicBezTo>
                      <a:pt x="-511" y="3499"/>
                      <a:pt x="242" y="5662"/>
                      <a:pt x="2042" y="6538"/>
                    </a:cubicBezTo>
                    <a:cubicBezTo>
                      <a:pt x="2052" y="6548"/>
                      <a:pt x="2071" y="6548"/>
                      <a:pt x="2080" y="6557"/>
                    </a:cubicBezTo>
                    <a:cubicBezTo>
                      <a:pt x="3623" y="7652"/>
                      <a:pt x="5766" y="7291"/>
                      <a:pt x="6862" y="5747"/>
                    </a:cubicBezTo>
                    <a:cubicBezTo>
                      <a:pt x="7957" y="4204"/>
                      <a:pt x="7595" y="2071"/>
                      <a:pt x="6052" y="966"/>
                    </a:cubicBezTo>
                    <a:cubicBezTo>
                      <a:pt x="5881" y="842"/>
                      <a:pt x="5700" y="737"/>
                      <a:pt x="5509" y="651"/>
                    </a:cubicBezTo>
                    <a:cubicBezTo>
                      <a:pt x="3871" y="-492"/>
                      <a:pt x="1614" y="-92"/>
                      <a:pt x="471" y="1547"/>
                    </a:cubicBezTo>
                    <a:cubicBezTo>
                      <a:pt x="432" y="1594"/>
                      <a:pt x="394" y="1652"/>
                      <a:pt x="366" y="1699"/>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0" name="任意多边形: 形状 1579"/>
              <p:cNvSpPr/>
              <p:nvPr>
                <p:custDataLst>
                  <p:tags r:id="rId356"/>
                </p:custDataLst>
              </p:nvPr>
            </p:nvSpPr>
            <p:spPr>
              <a:xfrm>
                <a:off x="7121099" y="4041728"/>
                <a:ext cx="14647" cy="15587"/>
              </a:xfrm>
              <a:custGeom>
                <a:avLst/>
                <a:gdLst>
                  <a:gd name="connsiteX0" fmla="*/ 2286 w 9283"/>
                  <a:gd name="connsiteY0" fmla="*/ 0 h 9879"/>
                  <a:gd name="connsiteX1" fmla="*/ 9239 w 9283"/>
                  <a:gd name="connsiteY1" fmla="*/ 5715 h 9879"/>
                  <a:gd name="connsiteX2" fmla="*/ 8192 w 9283"/>
                  <a:gd name="connsiteY2" fmla="*/ 9430 h 9879"/>
                  <a:gd name="connsiteX3" fmla="*/ 4381 w 9283"/>
                  <a:gd name="connsiteY3" fmla="*/ 9430 h 9879"/>
                  <a:gd name="connsiteX4" fmla="*/ 0 w 9283"/>
                  <a:gd name="connsiteY4" fmla="*/ 1524 h 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3" h="9879">
                    <a:moveTo>
                      <a:pt x="2286" y="0"/>
                    </a:moveTo>
                    <a:lnTo>
                      <a:pt x="9239" y="5715"/>
                    </a:lnTo>
                    <a:cubicBezTo>
                      <a:pt x="9420" y="7049"/>
                      <a:pt x="9039" y="8392"/>
                      <a:pt x="8192" y="9430"/>
                    </a:cubicBezTo>
                    <a:cubicBezTo>
                      <a:pt x="6991" y="10030"/>
                      <a:pt x="5582" y="10030"/>
                      <a:pt x="4381" y="9430"/>
                    </a:cubicBezTo>
                    <a:lnTo>
                      <a:pt x="0" y="1524"/>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1" name="任意多边形: 形状 1580"/>
              <p:cNvSpPr/>
              <p:nvPr>
                <p:custDataLst>
                  <p:tags r:id="rId357"/>
                </p:custDataLst>
              </p:nvPr>
            </p:nvSpPr>
            <p:spPr>
              <a:xfrm>
                <a:off x="7121099" y="4041728"/>
                <a:ext cx="14647" cy="15587"/>
              </a:xfrm>
              <a:custGeom>
                <a:avLst/>
                <a:gdLst>
                  <a:gd name="connsiteX0" fmla="*/ 2286 w 9283"/>
                  <a:gd name="connsiteY0" fmla="*/ 0 h 9879"/>
                  <a:gd name="connsiteX1" fmla="*/ 9239 w 9283"/>
                  <a:gd name="connsiteY1" fmla="*/ 5715 h 9879"/>
                  <a:gd name="connsiteX2" fmla="*/ 8192 w 9283"/>
                  <a:gd name="connsiteY2" fmla="*/ 9430 h 9879"/>
                  <a:gd name="connsiteX3" fmla="*/ 4381 w 9283"/>
                  <a:gd name="connsiteY3" fmla="*/ 9430 h 9879"/>
                  <a:gd name="connsiteX4" fmla="*/ 0 w 9283"/>
                  <a:gd name="connsiteY4" fmla="*/ 1524 h 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3" h="9879">
                    <a:moveTo>
                      <a:pt x="2286" y="0"/>
                    </a:moveTo>
                    <a:lnTo>
                      <a:pt x="9239" y="5715"/>
                    </a:lnTo>
                    <a:cubicBezTo>
                      <a:pt x="9420" y="7049"/>
                      <a:pt x="9039" y="8392"/>
                      <a:pt x="8192" y="9430"/>
                    </a:cubicBezTo>
                    <a:cubicBezTo>
                      <a:pt x="6991" y="10030"/>
                      <a:pt x="5582" y="10030"/>
                      <a:pt x="4381" y="9430"/>
                    </a:cubicBezTo>
                    <a:lnTo>
                      <a:pt x="0" y="1524"/>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2" name="任意多边形: 形状 1581"/>
              <p:cNvSpPr/>
              <p:nvPr>
                <p:custDataLst>
                  <p:tags r:id="rId358"/>
                </p:custDataLst>
              </p:nvPr>
            </p:nvSpPr>
            <p:spPr>
              <a:xfrm>
                <a:off x="7118923" y="4040787"/>
                <a:ext cx="10813" cy="10608"/>
              </a:xfrm>
              <a:custGeom>
                <a:avLst/>
                <a:gdLst>
                  <a:gd name="connsiteX0" fmla="*/ 807 w 6853"/>
                  <a:gd name="connsiteY0" fmla="*/ 5645 h 6723"/>
                  <a:gd name="connsiteX1" fmla="*/ 6046 w 6853"/>
                  <a:gd name="connsiteY1" fmla="*/ 5645 h 6723"/>
                  <a:gd name="connsiteX2" fmla="*/ 5636 w 6853"/>
                  <a:gd name="connsiteY2" fmla="*/ 815 h 6723"/>
                  <a:gd name="connsiteX3" fmla="*/ 807 w 6853"/>
                  <a:gd name="connsiteY3" fmla="*/ 1215 h 6723"/>
                  <a:gd name="connsiteX4" fmla="*/ 807 w 6853"/>
                  <a:gd name="connsiteY4" fmla="*/ 5645 h 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3" h="6723">
                    <a:moveTo>
                      <a:pt x="807" y="5645"/>
                    </a:moveTo>
                    <a:cubicBezTo>
                      <a:pt x="2255" y="7083"/>
                      <a:pt x="4598" y="7083"/>
                      <a:pt x="6046" y="5645"/>
                    </a:cubicBezTo>
                    <a:cubicBezTo>
                      <a:pt x="7265" y="4197"/>
                      <a:pt x="7084" y="2035"/>
                      <a:pt x="5636" y="815"/>
                    </a:cubicBezTo>
                    <a:cubicBezTo>
                      <a:pt x="4189" y="-413"/>
                      <a:pt x="2026" y="-232"/>
                      <a:pt x="807" y="1215"/>
                    </a:cubicBezTo>
                    <a:cubicBezTo>
                      <a:pt x="-269" y="2501"/>
                      <a:pt x="-269" y="4368"/>
                      <a:pt x="807" y="564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3" name="任意多边形: 形状 1582"/>
              <p:cNvSpPr/>
              <p:nvPr>
                <p:custDataLst>
                  <p:tags r:id="rId359"/>
                </p:custDataLst>
              </p:nvPr>
            </p:nvSpPr>
            <p:spPr>
              <a:xfrm>
                <a:off x="7118923" y="4040787"/>
                <a:ext cx="10813" cy="10608"/>
              </a:xfrm>
              <a:custGeom>
                <a:avLst/>
                <a:gdLst>
                  <a:gd name="connsiteX0" fmla="*/ 807 w 6853"/>
                  <a:gd name="connsiteY0" fmla="*/ 5645 h 6723"/>
                  <a:gd name="connsiteX1" fmla="*/ 6046 w 6853"/>
                  <a:gd name="connsiteY1" fmla="*/ 5645 h 6723"/>
                  <a:gd name="connsiteX2" fmla="*/ 5636 w 6853"/>
                  <a:gd name="connsiteY2" fmla="*/ 815 h 6723"/>
                  <a:gd name="connsiteX3" fmla="*/ 807 w 6853"/>
                  <a:gd name="connsiteY3" fmla="*/ 1215 h 6723"/>
                  <a:gd name="connsiteX4" fmla="*/ 807 w 6853"/>
                  <a:gd name="connsiteY4" fmla="*/ 5645 h 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3" h="6723">
                    <a:moveTo>
                      <a:pt x="807" y="5645"/>
                    </a:moveTo>
                    <a:cubicBezTo>
                      <a:pt x="2255" y="7083"/>
                      <a:pt x="4598" y="7083"/>
                      <a:pt x="6046" y="5645"/>
                    </a:cubicBezTo>
                    <a:cubicBezTo>
                      <a:pt x="7265" y="4197"/>
                      <a:pt x="7084" y="2035"/>
                      <a:pt x="5636" y="815"/>
                    </a:cubicBezTo>
                    <a:cubicBezTo>
                      <a:pt x="4189" y="-413"/>
                      <a:pt x="2026" y="-232"/>
                      <a:pt x="807" y="1215"/>
                    </a:cubicBezTo>
                    <a:cubicBezTo>
                      <a:pt x="-269" y="2501"/>
                      <a:pt x="-269" y="4368"/>
                      <a:pt x="807" y="5645"/>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4" name="任意多边形: 形状 1583"/>
              <p:cNvSpPr/>
              <p:nvPr>
                <p:custDataLst>
                  <p:tags r:id="rId360"/>
                </p:custDataLst>
              </p:nvPr>
            </p:nvSpPr>
            <p:spPr>
              <a:xfrm>
                <a:off x="7103966" y="4090872"/>
                <a:ext cx="17733" cy="9918"/>
              </a:xfrm>
              <a:custGeom>
                <a:avLst/>
                <a:gdLst>
                  <a:gd name="connsiteX0" fmla="*/ 95 w 11239"/>
                  <a:gd name="connsiteY0" fmla="*/ 2762 h 6286"/>
                  <a:gd name="connsiteX1" fmla="*/ 8668 w 11239"/>
                  <a:gd name="connsiteY1" fmla="*/ 0 h 6286"/>
                  <a:gd name="connsiteX2" fmla="*/ 11240 w 11239"/>
                  <a:gd name="connsiteY2" fmla="*/ 2857 h 6286"/>
                  <a:gd name="connsiteX3" fmla="*/ 9525 w 11239"/>
                  <a:gd name="connsiteY3" fmla="*/ 6287 h 6286"/>
                  <a:gd name="connsiteX4" fmla="*/ 0 w 11239"/>
                  <a:gd name="connsiteY4" fmla="*/ 581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6286">
                    <a:moveTo>
                      <a:pt x="95" y="2762"/>
                    </a:moveTo>
                    <a:lnTo>
                      <a:pt x="8668" y="0"/>
                    </a:lnTo>
                    <a:cubicBezTo>
                      <a:pt x="8668" y="0"/>
                      <a:pt x="11049" y="1143"/>
                      <a:pt x="11240" y="2857"/>
                    </a:cubicBezTo>
                    <a:cubicBezTo>
                      <a:pt x="11240" y="4210"/>
                      <a:pt x="10601" y="5477"/>
                      <a:pt x="9525" y="6287"/>
                    </a:cubicBezTo>
                    <a:lnTo>
                      <a:pt x="0" y="581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5" name="任意多边形: 形状 1584"/>
              <p:cNvSpPr/>
              <p:nvPr>
                <p:custDataLst>
                  <p:tags r:id="rId361"/>
                </p:custDataLst>
              </p:nvPr>
            </p:nvSpPr>
            <p:spPr>
              <a:xfrm>
                <a:off x="7103966" y="4090872"/>
                <a:ext cx="17733" cy="9918"/>
              </a:xfrm>
              <a:custGeom>
                <a:avLst/>
                <a:gdLst>
                  <a:gd name="connsiteX0" fmla="*/ 95 w 11239"/>
                  <a:gd name="connsiteY0" fmla="*/ 2762 h 6286"/>
                  <a:gd name="connsiteX1" fmla="*/ 8668 w 11239"/>
                  <a:gd name="connsiteY1" fmla="*/ 0 h 6286"/>
                  <a:gd name="connsiteX2" fmla="*/ 11240 w 11239"/>
                  <a:gd name="connsiteY2" fmla="*/ 2857 h 6286"/>
                  <a:gd name="connsiteX3" fmla="*/ 9525 w 11239"/>
                  <a:gd name="connsiteY3" fmla="*/ 6287 h 6286"/>
                  <a:gd name="connsiteX4" fmla="*/ 0 w 11239"/>
                  <a:gd name="connsiteY4" fmla="*/ 5810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6286">
                    <a:moveTo>
                      <a:pt x="95" y="2762"/>
                    </a:moveTo>
                    <a:lnTo>
                      <a:pt x="8668" y="0"/>
                    </a:lnTo>
                    <a:cubicBezTo>
                      <a:pt x="8668" y="0"/>
                      <a:pt x="11049" y="1143"/>
                      <a:pt x="11240" y="2857"/>
                    </a:cubicBezTo>
                    <a:cubicBezTo>
                      <a:pt x="11240" y="4210"/>
                      <a:pt x="10601" y="5477"/>
                      <a:pt x="9525" y="6287"/>
                    </a:cubicBezTo>
                    <a:lnTo>
                      <a:pt x="0" y="5810"/>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6" name="任意多边形: 形状 1585"/>
              <p:cNvSpPr/>
              <p:nvPr>
                <p:custDataLst>
                  <p:tags r:id="rId362"/>
                </p:custDataLst>
              </p:nvPr>
            </p:nvSpPr>
            <p:spPr>
              <a:xfrm>
                <a:off x="7102423" y="4091014"/>
                <a:ext cx="10802" cy="12332"/>
              </a:xfrm>
              <a:custGeom>
                <a:avLst/>
                <a:gdLst>
                  <a:gd name="connsiteX0" fmla="*/ 3836 w 6846"/>
                  <a:gd name="connsiteY0" fmla="*/ 7816 h 7816"/>
                  <a:gd name="connsiteX1" fmla="*/ 6789 w 6846"/>
                  <a:gd name="connsiteY1" fmla="*/ 3435 h 7816"/>
                  <a:gd name="connsiteX2" fmla="*/ 2788 w 6846"/>
                  <a:gd name="connsiteY2" fmla="*/ 6 h 7816"/>
                  <a:gd name="connsiteX3" fmla="*/ 188 w 6846"/>
                  <a:gd name="connsiteY3" fmla="*/ 5026 h 7816"/>
                  <a:gd name="connsiteX4" fmla="*/ 3836 w 6846"/>
                  <a:gd name="connsiteY4" fmla="*/ 7816 h 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 h="7816">
                    <a:moveTo>
                      <a:pt x="3836" y="7816"/>
                    </a:moveTo>
                    <a:cubicBezTo>
                      <a:pt x="5836" y="7388"/>
                      <a:pt x="7141" y="5454"/>
                      <a:pt x="6789" y="3435"/>
                    </a:cubicBezTo>
                    <a:cubicBezTo>
                      <a:pt x="6589" y="1406"/>
                      <a:pt x="4827" y="-108"/>
                      <a:pt x="2788" y="6"/>
                    </a:cubicBezTo>
                    <a:cubicBezTo>
                      <a:pt x="683" y="673"/>
                      <a:pt x="-479" y="2921"/>
                      <a:pt x="188" y="5026"/>
                    </a:cubicBezTo>
                    <a:cubicBezTo>
                      <a:pt x="693" y="6635"/>
                      <a:pt x="2150" y="7750"/>
                      <a:pt x="3836" y="781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7" name="任意多边形: 形状 1586"/>
              <p:cNvSpPr/>
              <p:nvPr>
                <p:custDataLst>
                  <p:tags r:id="rId363"/>
                </p:custDataLst>
              </p:nvPr>
            </p:nvSpPr>
            <p:spPr>
              <a:xfrm>
                <a:off x="7102423" y="4091014"/>
                <a:ext cx="10802" cy="12332"/>
              </a:xfrm>
              <a:custGeom>
                <a:avLst/>
                <a:gdLst>
                  <a:gd name="connsiteX0" fmla="*/ 3836 w 6846"/>
                  <a:gd name="connsiteY0" fmla="*/ 7816 h 7816"/>
                  <a:gd name="connsiteX1" fmla="*/ 6789 w 6846"/>
                  <a:gd name="connsiteY1" fmla="*/ 3435 h 7816"/>
                  <a:gd name="connsiteX2" fmla="*/ 2788 w 6846"/>
                  <a:gd name="connsiteY2" fmla="*/ 6 h 7816"/>
                  <a:gd name="connsiteX3" fmla="*/ 188 w 6846"/>
                  <a:gd name="connsiteY3" fmla="*/ 5026 h 7816"/>
                  <a:gd name="connsiteX4" fmla="*/ 3836 w 6846"/>
                  <a:gd name="connsiteY4" fmla="*/ 7816 h 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6" h="7816">
                    <a:moveTo>
                      <a:pt x="3836" y="7816"/>
                    </a:moveTo>
                    <a:cubicBezTo>
                      <a:pt x="5836" y="7388"/>
                      <a:pt x="7141" y="5454"/>
                      <a:pt x="6789" y="3435"/>
                    </a:cubicBezTo>
                    <a:cubicBezTo>
                      <a:pt x="6589" y="1406"/>
                      <a:pt x="4827" y="-108"/>
                      <a:pt x="2788" y="6"/>
                    </a:cubicBezTo>
                    <a:cubicBezTo>
                      <a:pt x="683" y="673"/>
                      <a:pt x="-479" y="2921"/>
                      <a:pt x="188" y="5026"/>
                    </a:cubicBezTo>
                    <a:cubicBezTo>
                      <a:pt x="693" y="6635"/>
                      <a:pt x="2150" y="7750"/>
                      <a:pt x="3836" y="7816"/>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8" name="任意多边形: 形状 1587"/>
              <p:cNvSpPr/>
              <p:nvPr>
                <p:custDataLst>
                  <p:tags r:id="rId364"/>
                </p:custDataLst>
              </p:nvPr>
            </p:nvSpPr>
            <p:spPr>
              <a:xfrm>
                <a:off x="7118393" y="4122842"/>
                <a:ext cx="14817" cy="15519"/>
              </a:xfrm>
              <a:custGeom>
                <a:avLst/>
                <a:gdLst>
                  <a:gd name="connsiteX0" fmla="*/ 0 w 9391"/>
                  <a:gd name="connsiteY0" fmla="*/ 8313 h 9836"/>
                  <a:gd name="connsiteX1" fmla="*/ 4381 w 9391"/>
                  <a:gd name="connsiteY1" fmla="*/ 407 h 9836"/>
                  <a:gd name="connsiteX2" fmla="*/ 8192 w 9391"/>
                  <a:gd name="connsiteY2" fmla="*/ 407 h 9836"/>
                  <a:gd name="connsiteX3" fmla="*/ 9334 w 9391"/>
                  <a:gd name="connsiteY3" fmla="*/ 4122 h 9836"/>
                  <a:gd name="connsiteX4" fmla="*/ 2381 w 9391"/>
                  <a:gd name="connsiteY4" fmla="*/ 9837 h 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 h="9836">
                    <a:moveTo>
                      <a:pt x="0" y="8313"/>
                    </a:moveTo>
                    <a:lnTo>
                      <a:pt x="4381" y="407"/>
                    </a:lnTo>
                    <a:cubicBezTo>
                      <a:pt x="5591" y="-136"/>
                      <a:pt x="6982" y="-136"/>
                      <a:pt x="8192" y="407"/>
                    </a:cubicBezTo>
                    <a:cubicBezTo>
                      <a:pt x="9134" y="1398"/>
                      <a:pt x="9554" y="2769"/>
                      <a:pt x="9334" y="4122"/>
                    </a:cubicBezTo>
                    <a:lnTo>
                      <a:pt x="2381" y="983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89" name="任意多边形: 形状 1588"/>
              <p:cNvSpPr/>
              <p:nvPr>
                <p:custDataLst>
                  <p:tags r:id="rId365"/>
                </p:custDataLst>
              </p:nvPr>
            </p:nvSpPr>
            <p:spPr>
              <a:xfrm>
                <a:off x="7118393" y="4122842"/>
                <a:ext cx="14817" cy="15519"/>
              </a:xfrm>
              <a:custGeom>
                <a:avLst/>
                <a:gdLst>
                  <a:gd name="connsiteX0" fmla="*/ 0 w 9391"/>
                  <a:gd name="connsiteY0" fmla="*/ 8313 h 9836"/>
                  <a:gd name="connsiteX1" fmla="*/ 4381 w 9391"/>
                  <a:gd name="connsiteY1" fmla="*/ 407 h 9836"/>
                  <a:gd name="connsiteX2" fmla="*/ 8192 w 9391"/>
                  <a:gd name="connsiteY2" fmla="*/ 407 h 9836"/>
                  <a:gd name="connsiteX3" fmla="*/ 9334 w 9391"/>
                  <a:gd name="connsiteY3" fmla="*/ 4122 h 9836"/>
                  <a:gd name="connsiteX4" fmla="*/ 2381 w 9391"/>
                  <a:gd name="connsiteY4" fmla="*/ 9837 h 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 h="9836">
                    <a:moveTo>
                      <a:pt x="0" y="8313"/>
                    </a:moveTo>
                    <a:lnTo>
                      <a:pt x="4381" y="407"/>
                    </a:lnTo>
                    <a:cubicBezTo>
                      <a:pt x="5591" y="-136"/>
                      <a:pt x="6982" y="-136"/>
                      <a:pt x="8192" y="407"/>
                    </a:cubicBezTo>
                    <a:cubicBezTo>
                      <a:pt x="9134" y="1398"/>
                      <a:pt x="9554" y="2769"/>
                      <a:pt x="9334" y="4122"/>
                    </a:cubicBezTo>
                    <a:lnTo>
                      <a:pt x="2381" y="9837"/>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0" name="任意多边形: 形状 1589"/>
              <p:cNvSpPr/>
              <p:nvPr>
                <p:custDataLst>
                  <p:tags r:id="rId366"/>
                </p:custDataLst>
              </p:nvPr>
            </p:nvSpPr>
            <p:spPr>
              <a:xfrm>
                <a:off x="7116501" y="4128796"/>
                <a:ext cx="12059" cy="11949"/>
              </a:xfrm>
              <a:custGeom>
                <a:avLst/>
                <a:gdLst>
                  <a:gd name="connsiteX0" fmla="*/ 6724 w 7643"/>
                  <a:gd name="connsiteY0" fmla="*/ 6444 h 7573"/>
                  <a:gd name="connsiteX1" fmla="*/ 6247 w 7643"/>
                  <a:gd name="connsiteY1" fmla="*/ 919 h 7573"/>
                  <a:gd name="connsiteX2" fmla="*/ 723 w 7643"/>
                  <a:gd name="connsiteY2" fmla="*/ 1395 h 7573"/>
                  <a:gd name="connsiteX3" fmla="*/ 1514 w 7643"/>
                  <a:gd name="connsiteY3" fmla="*/ 6587 h 7573"/>
                  <a:gd name="connsiteX4" fmla="*/ 1580 w 7643"/>
                  <a:gd name="connsiteY4" fmla="*/ 6634 h 7573"/>
                  <a:gd name="connsiteX5" fmla="*/ 6724 w 7643"/>
                  <a:gd name="connsiteY5" fmla="*/ 6444 h 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3" h="7573">
                    <a:moveTo>
                      <a:pt x="6724" y="6444"/>
                    </a:moveTo>
                    <a:cubicBezTo>
                      <a:pt x="8114" y="4786"/>
                      <a:pt x="7905" y="2310"/>
                      <a:pt x="6247" y="919"/>
                    </a:cubicBezTo>
                    <a:cubicBezTo>
                      <a:pt x="4590" y="-471"/>
                      <a:pt x="2114" y="-262"/>
                      <a:pt x="723" y="1395"/>
                    </a:cubicBezTo>
                    <a:cubicBezTo>
                      <a:pt x="-496" y="3053"/>
                      <a:pt x="-134" y="5377"/>
                      <a:pt x="1514" y="6587"/>
                    </a:cubicBezTo>
                    <a:cubicBezTo>
                      <a:pt x="1542" y="6606"/>
                      <a:pt x="1561" y="6615"/>
                      <a:pt x="1580" y="6634"/>
                    </a:cubicBezTo>
                    <a:cubicBezTo>
                      <a:pt x="3066" y="7958"/>
                      <a:pt x="5343" y="7873"/>
                      <a:pt x="6724" y="644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1" name="任意多边形: 形状 1590"/>
              <p:cNvSpPr/>
              <p:nvPr>
                <p:custDataLst>
                  <p:tags r:id="rId367"/>
                </p:custDataLst>
              </p:nvPr>
            </p:nvSpPr>
            <p:spPr>
              <a:xfrm>
                <a:off x="7116501" y="4128796"/>
                <a:ext cx="12059" cy="11949"/>
              </a:xfrm>
              <a:custGeom>
                <a:avLst/>
                <a:gdLst>
                  <a:gd name="connsiteX0" fmla="*/ 6724 w 7643"/>
                  <a:gd name="connsiteY0" fmla="*/ 6444 h 7573"/>
                  <a:gd name="connsiteX1" fmla="*/ 6247 w 7643"/>
                  <a:gd name="connsiteY1" fmla="*/ 919 h 7573"/>
                  <a:gd name="connsiteX2" fmla="*/ 723 w 7643"/>
                  <a:gd name="connsiteY2" fmla="*/ 1395 h 7573"/>
                  <a:gd name="connsiteX3" fmla="*/ 1514 w 7643"/>
                  <a:gd name="connsiteY3" fmla="*/ 6587 h 7573"/>
                  <a:gd name="connsiteX4" fmla="*/ 1580 w 7643"/>
                  <a:gd name="connsiteY4" fmla="*/ 6634 h 7573"/>
                  <a:gd name="connsiteX5" fmla="*/ 6724 w 7643"/>
                  <a:gd name="connsiteY5" fmla="*/ 6444 h 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3" h="7573">
                    <a:moveTo>
                      <a:pt x="6724" y="6444"/>
                    </a:moveTo>
                    <a:cubicBezTo>
                      <a:pt x="8114" y="4786"/>
                      <a:pt x="7905" y="2310"/>
                      <a:pt x="6247" y="919"/>
                    </a:cubicBezTo>
                    <a:cubicBezTo>
                      <a:pt x="4590" y="-471"/>
                      <a:pt x="2114" y="-262"/>
                      <a:pt x="723" y="1395"/>
                    </a:cubicBezTo>
                    <a:cubicBezTo>
                      <a:pt x="-496" y="3053"/>
                      <a:pt x="-134" y="5377"/>
                      <a:pt x="1514" y="6587"/>
                    </a:cubicBezTo>
                    <a:cubicBezTo>
                      <a:pt x="1542" y="6606"/>
                      <a:pt x="1561" y="6615"/>
                      <a:pt x="1580" y="6634"/>
                    </a:cubicBezTo>
                    <a:cubicBezTo>
                      <a:pt x="3066" y="7958"/>
                      <a:pt x="5343" y="7873"/>
                      <a:pt x="6724" y="6444"/>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2" name="任意多边形: 形状 1591"/>
              <p:cNvSpPr/>
              <p:nvPr>
                <p:custDataLst>
                  <p:tags r:id="rId368"/>
                </p:custDataLst>
              </p:nvPr>
            </p:nvSpPr>
            <p:spPr>
              <a:xfrm>
                <a:off x="7155814" y="4134437"/>
                <a:ext cx="10068" cy="17602"/>
              </a:xfrm>
              <a:custGeom>
                <a:avLst/>
                <a:gdLst>
                  <a:gd name="connsiteX0" fmla="*/ 952 w 6381"/>
                  <a:gd name="connsiteY0" fmla="*/ 10871 h 11156"/>
                  <a:gd name="connsiteX1" fmla="*/ 0 w 6381"/>
                  <a:gd name="connsiteY1" fmla="*/ 1917 h 11156"/>
                  <a:gd name="connsiteX2" fmla="*/ 3334 w 6381"/>
                  <a:gd name="connsiteY2" fmla="*/ 12 h 11156"/>
                  <a:gd name="connsiteX3" fmla="*/ 6382 w 6381"/>
                  <a:gd name="connsiteY3" fmla="*/ 2489 h 11156"/>
                  <a:gd name="connsiteX4" fmla="*/ 4000 w 6381"/>
                  <a:gd name="connsiteY4" fmla="*/ 11157 h 1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 h="11156">
                    <a:moveTo>
                      <a:pt x="952" y="10871"/>
                    </a:moveTo>
                    <a:lnTo>
                      <a:pt x="0" y="1917"/>
                    </a:lnTo>
                    <a:cubicBezTo>
                      <a:pt x="0" y="1917"/>
                      <a:pt x="1619" y="-178"/>
                      <a:pt x="3334" y="12"/>
                    </a:cubicBezTo>
                    <a:cubicBezTo>
                      <a:pt x="5048" y="203"/>
                      <a:pt x="6382" y="2489"/>
                      <a:pt x="6382" y="2489"/>
                    </a:cubicBezTo>
                    <a:lnTo>
                      <a:pt x="4000" y="1115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3" name="任意多边形: 形状 1592"/>
              <p:cNvSpPr/>
              <p:nvPr>
                <p:custDataLst>
                  <p:tags r:id="rId369"/>
                </p:custDataLst>
              </p:nvPr>
            </p:nvSpPr>
            <p:spPr>
              <a:xfrm>
                <a:off x="7155814" y="4134437"/>
                <a:ext cx="10068" cy="17602"/>
              </a:xfrm>
              <a:custGeom>
                <a:avLst/>
                <a:gdLst>
                  <a:gd name="connsiteX0" fmla="*/ 952 w 6381"/>
                  <a:gd name="connsiteY0" fmla="*/ 10871 h 11156"/>
                  <a:gd name="connsiteX1" fmla="*/ 0 w 6381"/>
                  <a:gd name="connsiteY1" fmla="*/ 1917 h 11156"/>
                  <a:gd name="connsiteX2" fmla="*/ 3334 w 6381"/>
                  <a:gd name="connsiteY2" fmla="*/ 12 h 11156"/>
                  <a:gd name="connsiteX3" fmla="*/ 6382 w 6381"/>
                  <a:gd name="connsiteY3" fmla="*/ 2489 h 11156"/>
                  <a:gd name="connsiteX4" fmla="*/ 4000 w 6381"/>
                  <a:gd name="connsiteY4" fmla="*/ 11157 h 1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 h="11156">
                    <a:moveTo>
                      <a:pt x="952" y="10871"/>
                    </a:moveTo>
                    <a:lnTo>
                      <a:pt x="0" y="1917"/>
                    </a:lnTo>
                    <a:cubicBezTo>
                      <a:pt x="0" y="1917"/>
                      <a:pt x="1619" y="-178"/>
                      <a:pt x="3334" y="12"/>
                    </a:cubicBezTo>
                    <a:cubicBezTo>
                      <a:pt x="5048" y="203"/>
                      <a:pt x="6382" y="2489"/>
                      <a:pt x="6382" y="2489"/>
                    </a:cubicBezTo>
                    <a:lnTo>
                      <a:pt x="4000" y="11157"/>
                    </a:ln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4" name="任意多边形: 形状 1593"/>
              <p:cNvSpPr/>
              <p:nvPr>
                <p:custDataLst>
                  <p:tags r:id="rId370"/>
                </p:custDataLst>
              </p:nvPr>
            </p:nvSpPr>
            <p:spPr>
              <a:xfrm>
                <a:off x="7153973" y="4141692"/>
                <a:ext cx="12324" cy="12359"/>
              </a:xfrm>
              <a:custGeom>
                <a:avLst/>
                <a:gdLst>
                  <a:gd name="connsiteX0" fmla="*/ 7740 w 7811"/>
                  <a:gd name="connsiteY0" fmla="*/ 4653 h 7833"/>
                  <a:gd name="connsiteX1" fmla="*/ 4653 w 7811"/>
                  <a:gd name="connsiteY1" fmla="*/ 72 h 7833"/>
                  <a:gd name="connsiteX2" fmla="*/ 72 w 7811"/>
                  <a:gd name="connsiteY2" fmla="*/ 3158 h 7833"/>
                  <a:gd name="connsiteX3" fmla="*/ 3158 w 7811"/>
                  <a:gd name="connsiteY3" fmla="*/ 7739 h 7833"/>
                  <a:gd name="connsiteX4" fmla="*/ 3549 w 7811"/>
                  <a:gd name="connsiteY4" fmla="*/ 7796 h 7833"/>
                  <a:gd name="connsiteX5" fmla="*/ 7740 w 7811"/>
                  <a:gd name="connsiteY5" fmla="*/ 4653 h 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1" h="7833">
                    <a:moveTo>
                      <a:pt x="7740" y="4653"/>
                    </a:moveTo>
                    <a:cubicBezTo>
                      <a:pt x="8149" y="2539"/>
                      <a:pt x="6768" y="481"/>
                      <a:pt x="4653" y="72"/>
                    </a:cubicBezTo>
                    <a:cubicBezTo>
                      <a:pt x="2539" y="-338"/>
                      <a:pt x="481" y="1043"/>
                      <a:pt x="72" y="3158"/>
                    </a:cubicBezTo>
                    <a:cubicBezTo>
                      <a:pt x="-338" y="5282"/>
                      <a:pt x="1043" y="7330"/>
                      <a:pt x="3158" y="7739"/>
                    </a:cubicBezTo>
                    <a:cubicBezTo>
                      <a:pt x="3291" y="7768"/>
                      <a:pt x="3415" y="7787"/>
                      <a:pt x="3549" y="7796"/>
                    </a:cubicBezTo>
                    <a:cubicBezTo>
                      <a:pt x="5568" y="8082"/>
                      <a:pt x="7444" y="6673"/>
                      <a:pt x="7740" y="465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5" name="任意多边形: 形状 1594"/>
              <p:cNvSpPr/>
              <p:nvPr>
                <p:custDataLst>
                  <p:tags r:id="rId371"/>
                </p:custDataLst>
              </p:nvPr>
            </p:nvSpPr>
            <p:spPr>
              <a:xfrm>
                <a:off x="7153973" y="4141692"/>
                <a:ext cx="12324" cy="12359"/>
              </a:xfrm>
              <a:custGeom>
                <a:avLst/>
                <a:gdLst>
                  <a:gd name="connsiteX0" fmla="*/ 7740 w 7811"/>
                  <a:gd name="connsiteY0" fmla="*/ 4653 h 7833"/>
                  <a:gd name="connsiteX1" fmla="*/ 4653 w 7811"/>
                  <a:gd name="connsiteY1" fmla="*/ 72 h 7833"/>
                  <a:gd name="connsiteX2" fmla="*/ 72 w 7811"/>
                  <a:gd name="connsiteY2" fmla="*/ 3158 h 7833"/>
                  <a:gd name="connsiteX3" fmla="*/ 3158 w 7811"/>
                  <a:gd name="connsiteY3" fmla="*/ 7739 h 7833"/>
                  <a:gd name="connsiteX4" fmla="*/ 3549 w 7811"/>
                  <a:gd name="connsiteY4" fmla="*/ 7796 h 7833"/>
                  <a:gd name="connsiteX5" fmla="*/ 7740 w 7811"/>
                  <a:gd name="connsiteY5" fmla="*/ 4653 h 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1" h="7833">
                    <a:moveTo>
                      <a:pt x="7740" y="4653"/>
                    </a:moveTo>
                    <a:cubicBezTo>
                      <a:pt x="8149" y="2539"/>
                      <a:pt x="6768" y="481"/>
                      <a:pt x="4653" y="72"/>
                    </a:cubicBezTo>
                    <a:cubicBezTo>
                      <a:pt x="2539" y="-338"/>
                      <a:pt x="481" y="1043"/>
                      <a:pt x="72" y="3158"/>
                    </a:cubicBezTo>
                    <a:cubicBezTo>
                      <a:pt x="-338" y="5282"/>
                      <a:pt x="1043" y="7330"/>
                      <a:pt x="3158" y="7739"/>
                    </a:cubicBezTo>
                    <a:cubicBezTo>
                      <a:pt x="3291" y="7768"/>
                      <a:pt x="3415" y="7787"/>
                      <a:pt x="3549" y="7796"/>
                    </a:cubicBezTo>
                    <a:cubicBezTo>
                      <a:pt x="5568" y="8082"/>
                      <a:pt x="7444" y="6673"/>
                      <a:pt x="7740" y="4653"/>
                    </a:cubicBezTo>
                    <a:close/>
                  </a:path>
                </a:pathLst>
              </a:custGeom>
              <a:solidFill>
                <a:srgbClr val="FFFFFF">
                  <a:alpha val="3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6" name="任意多边形: 形状 1595"/>
              <p:cNvSpPr/>
              <p:nvPr>
                <p:custDataLst>
                  <p:tags r:id="rId372"/>
                </p:custDataLst>
              </p:nvPr>
            </p:nvSpPr>
            <p:spPr>
              <a:xfrm>
                <a:off x="7172648" y="3978157"/>
                <a:ext cx="17583" cy="41441"/>
              </a:xfrm>
              <a:custGeom>
                <a:avLst/>
                <a:gdLst>
                  <a:gd name="connsiteX0" fmla="*/ 11144 w 11144"/>
                  <a:gd name="connsiteY0" fmla="*/ 762 h 26265"/>
                  <a:gd name="connsiteX1" fmla="*/ 6096 w 11144"/>
                  <a:gd name="connsiteY1" fmla="*/ 25717 h 26265"/>
                  <a:gd name="connsiteX2" fmla="*/ 2762 w 11144"/>
                  <a:gd name="connsiteY2" fmla="*/ 26194 h 26265"/>
                  <a:gd name="connsiteX3" fmla="*/ 0 w 11144"/>
                  <a:gd name="connsiteY3" fmla="*/ 24098 h 26265"/>
                  <a:gd name="connsiteX4" fmla="*/ 8192 w 11144"/>
                  <a:gd name="connsiteY4" fmla="*/ 0 h 2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 h="26265">
                    <a:moveTo>
                      <a:pt x="11144" y="762"/>
                    </a:moveTo>
                    <a:lnTo>
                      <a:pt x="6096" y="25717"/>
                    </a:lnTo>
                    <a:cubicBezTo>
                      <a:pt x="5058" y="26213"/>
                      <a:pt x="3896" y="26375"/>
                      <a:pt x="2762" y="26194"/>
                    </a:cubicBezTo>
                    <a:cubicBezTo>
                      <a:pt x="1619" y="25841"/>
                      <a:pt x="648" y="25098"/>
                      <a:pt x="0" y="24098"/>
                    </a:cubicBezTo>
                    <a:lnTo>
                      <a:pt x="8192" y="0"/>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7" name="任意多边形: 形状 1596"/>
              <p:cNvSpPr/>
              <p:nvPr>
                <p:custDataLst>
                  <p:tags r:id="rId373"/>
                </p:custDataLst>
              </p:nvPr>
            </p:nvSpPr>
            <p:spPr>
              <a:xfrm>
                <a:off x="7172648" y="3978157"/>
                <a:ext cx="17583" cy="41441"/>
              </a:xfrm>
              <a:custGeom>
                <a:avLst/>
                <a:gdLst>
                  <a:gd name="connsiteX0" fmla="*/ 11144 w 11144"/>
                  <a:gd name="connsiteY0" fmla="*/ 762 h 26265"/>
                  <a:gd name="connsiteX1" fmla="*/ 6096 w 11144"/>
                  <a:gd name="connsiteY1" fmla="*/ 25717 h 26265"/>
                  <a:gd name="connsiteX2" fmla="*/ 2762 w 11144"/>
                  <a:gd name="connsiteY2" fmla="*/ 26194 h 26265"/>
                  <a:gd name="connsiteX3" fmla="*/ 0 w 11144"/>
                  <a:gd name="connsiteY3" fmla="*/ 24098 h 26265"/>
                  <a:gd name="connsiteX4" fmla="*/ 8192 w 11144"/>
                  <a:gd name="connsiteY4" fmla="*/ 0 h 2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 h="26265">
                    <a:moveTo>
                      <a:pt x="11144" y="762"/>
                    </a:moveTo>
                    <a:lnTo>
                      <a:pt x="6096" y="25717"/>
                    </a:lnTo>
                    <a:cubicBezTo>
                      <a:pt x="5058" y="26213"/>
                      <a:pt x="3896" y="26375"/>
                      <a:pt x="2762" y="26194"/>
                    </a:cubicBezTo>
                    <a:cubicBezTo>
                      <a:pt x="1619" y="25841"/>
                      <a:pt x="648" y="25098"/>
                      <a:pt x="0" y="24098"/>
                    </a:cubicBezTo>
                    <a:lnTo>
                      <a:pt x="8192" y="0"/>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8" name="任意多边形: 形状 1597"/>
              <p:cNvSpPr/>
              <p:nvPr>
                <p:custDataLst>
                  <p:tags r:id="rId374"/>
                </p:custDataLst>
              </p:nvPr>
            </p:nvSpPr>
            <p:spPr>
              <a:xfrm>
                <a:off x="7182115" y="3974194"/>
                <a:ext cx="11930" cy="7174"/>
              </a:xfrm>
              <a:custGeom>
                <a:avLst/>
                <a:gdLst>
                  <a:gd name="connsiteX0" fmla="*/ 0 w 7561"/>
                  <a:gd name="connsiteY0" fmla="*/ 1274 h 4547"/>
                  <a:gd name="connsiteX1" fmla="*/ 3239 w 7561"/>
                  <a:gd name="connsiteY1" fmla="*/ 4322 h 4547"/>
                  <a:gd name="connsiteX2" fmla="*/ 7525 w 7561"/>
                  <a:gd name="connsiteY2" fmla="*/ 3274 h 4547"/>
                  <a:gd name="connsiteX3" fmla="*/ 4286 w 7561"/>
                  <a:gd name="connsiteY3" fmla="*/ 226 h 4547"/>
                  <a:gd name="connsiteX4" fmla="*/ 0 w 7561"/>
                  <a:gd name="connsiteY4" fmla="*/ 1274 h 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 h="4547">
                    <a:moveTo>
                      <a:pt x="0" y="1274"/>
                    </a:moveTo>
                    <a:cubicBezTo>
                      <a:pt x="0" y="2417"/>
                      <a:pt x="1143" y="3750"/>
                      <a:pt x="3239" y="4322"/>
                    </a:cubicBezTo>
                    <a:cubicBezTo>
                      <a:pt x="5334" y="4893"/>
                      <a:pt x="7239" y="4322"/>
                      <a:pt x="7525" y="3274"/>
                    </a:cubicBezTo>
                    <a:cubicBezTo>
                      <a:pt x="7810" y="2226"/>
                      <a:pt x="6382" y="798"/>
                      <a:pt x="4286" y="226"/>
                    </a:cubicBezTo>
                    <a:cubicBezTo>
                      <a:pt x="2191" y="-346"/>
                      <a:pt x="286" y="226"/>
                      <a:pt x="0" y="127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99" name="任意多边形: 形状 1598"/>
              <p:cNvSpPr/>
              <p:nvPr>
                <p:custDataLst>
                  <p:tags r:id="rId375"/>
                </p:custDataLst>
              </p:nvPr>
            </p:nvSpPr>
            <p:spPr>
              <a:xfrm>
                <a:off x="7182115" y="3974194"/>
                <a:ext cx="11930" cy="7174"/>
              </a:xfrm>
              <a:custGeom>
                <a:avLst/>
                <a:gdLst>
                  <a:gd name="connsiteX0" fmla="*/ 0 w 7561"/>
                  <a:gd name="connsiteY0" fmla="*/ 1274 h 4547"/>
                  <a:gd name="connsiteX1" fmla="*/ 3239 w 7561"/>
                  <a:gd name="connsiteY1" fmla="*/ 4322 h 4547"/>
                  <a:gd name="connsiteX2" fmla="*/ 7525 w 7561"/>
                  <a:gd name="connsiteY2" fmla="*/ 3274 h 4547"/>
                  <a:gd name="connsiteX3" fmla="*/ 4286 w 7561"/>
                  <a:gd name="connsiteY3" fmla="*/ 226 h 4547"/>
                  <a:gd name="connsiteX4" fmla="*/ 0 w 7561"/>
                  <a:gd name="connsiteY4" fmla="*/ 1274 h 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 h="4547">
                    <a:moveTo>
                      <a:pt x="0" y="1274"/>
                    </a:moveTo>
                    <a:cubicBezTo>
                      <a:pt x="0" y="2417"/>
                      <a:pt x="1143" y="3750"/>
                      <a:pt x="3239" y="4322"/>
                    </a:cubicBezTo>
                    <a:cubicBezTo>
                      <a:pt x="5334" y="4893"/>
                      <a:pt x="7239" y="4322"/>
                      <a:pt x="7525" y="3274"/>
                    </a:cubicBezTo>
                    <a:cubicBezTo>
                      <a:pt x="7810" y="2226"/>
                      <a:pt x="6382" y="798"/>
                      <a:pt x="4286" y="226"/>
                    </a:cubicBezTo>
                    <a:cubicBezTo>
                      <a:pt x="2191" y="-346"/>
                      <a:pt x="286" y="226"/>
                      <a:pt x="0" y="127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0" name="任意多边形: 形状 1599"/>
              <p:cNvSpPr/>
              <p:nvPr>
                <p:custDataLst>
                  <p:tags r:id="rId376"/>
                </p:custDataLst>
              </p:nvPr>
            </p:nvSpPr>
            <p:spPr>
              <a:xfrm>
                <a:off x="7133422" y="3987776"/>
                <a:ext cx="15780" cy="41771"/>
              </a:xfrm>
              <a:custGeom>
                <a:avLst/>
                <a:gdLst>
                  <a:gd name="connsiteX0" fmla="*/ 2953 w 10001"/>
                  <a:gd name="connsiteY0" fmla="*/ 0 h 26474"/>
                  <a:gd name="connsiteX1" fmla="*/ 10001 w 10001"/>
                  <a:gd name="connsiteY1" fmla="*/ 24479 h 26474"/>
                  <a:gd name="connsiteX2" fmla="*/ 7144 w 10001"/>
                  <a:gd name="connsiteY2" fmla="*/ 26384 h 26474"/>
                  <a:gd name="connsiteX3" fmla="*/ 3810 w 10001"/>
                  <a:gd name="connsiteY3" fmla="*/ 25813 h 26474"/>
                  <a:gd name="connsiteX4" fmla="*/ 0 w 10001"/>
                  <a:gd name="connsiteY4" fmla="*/ 667 h 2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26474">
                    <a:moveTo>
                      <a:pt x="2953" y="0"/>
                    </a:moveTo>
                    <a:lnTo>
                      <a:pt x="10001" y="24479"/>
                    </a:lnTo>
                    <a:cubicBezTo>
                      <a:pt x="9277" y="25403"/>
                      <a:pt x="8277" y="26070"/>
                      <a:pt x="7144" y="26384"/>
                    </a:cubicBezTo>
                    <a:cubicBezTo>
                      <a:pt x="6001" y="26613"/>
                      <a:pt x="4810" y="26403"/>
                      <a:pt x="3810" y="25813"/>
                    </a:cubicBezTo>
                    <a:lnTo>
                      <a:pt x="0" y="667"/>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1" name="任意多边形: 形状 1600"/>
              <p:cNvSpPr/>
              <p:nvPr>
                <p:custDataLst>
                  <p:tags r:id="rId377"/>
                </p:custDataLst>
              </p:nvPr>
            </p:nvSpPr>
            <p:spPr>
              <a:xfrm>
                <a:off x="7133422" y="3987776"/>
                <a:ext cx="15780" cy="41771"/>
              </a:xfrm>
              <a:custGeom>
                <a:avLst/>
                <a:gdLst>
                  <a:gd name="connsiteX0" fmla="*/ 2953 w 10001"/>
                  <a:gd name="connsiteY0" fmla="*/ 0 h 26474"/>
                  <a:gd name="connsiteX1" fmla="*/ 10001 w 10001"/>
                  <a:gd name="connsiteY1" fmla="*/ 24479 h 26474"/>
                  <a:gd name="connsiteX2" fmla="*/ 7144 w 10001"/>
                  <a:gd name="connsiteY2" fmla="*/ 26384 h 26474"/>
                  <a:gd name="connsiteX3" fmla="*/ 3810 w 10001"/>
                  <a:gd name="connsiteY3" fmla="*/ 25813 h 26474"/>
                  <a:gd name="connsiteX4" fmla="*/ 0 w 10001"/>
                  <a:gd name="connsiteY4" fmla="*/ 667 h 2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 h="26474">
                    <a:moveTo>
                      <a:pt x="2953" y="0"/>
                    </a:moveTo>
                    <a:lnTo>
                      <a:pt x="10001" y="24479"/>
                    </a:lnTo>
                    <a:cubicBezTo>
                      <a:pt x="9277" y="25403"/>
                      <a:pt x="8277" y="26070"/>
                      <a:pt x="7144" y="26384"/>
                    </a:cubicBezTo>
                    <a:cubicBezTo>
                      <a:pt x="6001" y="26613"/>
                      <a:pt x="4810" y="26403"/>
                      <a:pt x="3810" y="25813"/>
                    </a:cubicBezTo>
                    <a:lnTo>
                      <a:pt x="0" y="667"/>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2" name="任意多边形: 形状 1601"/>
              <p:cNvSpPr/>
              <p:nvPr>
                <p:custDataLst>
                  <p:tags r:id="rId378"/>
                </p:custDataLst>
              </p:nvPr>
            </p:nvSpPr>
            <p:spPr>
              <a:xfrm>
                <a:off x="7129460" y="3983902"/>
                <a:ext cx="12130" cy="6993"/>
              </a:xfrm>
              <a:custGeom>
                <a:avLst/>
                <a:gdLst>
                  <a:gd name="connsiteX0" fmla="*/ 34 w 7688"/>
                  <a:gd name="connsiteY0" fmla="*/ 3026 h 4432"/>
                  <a:gd name="connsiteX1" fmla="*/ 4321 w 7688"/>
                  <a:gd name="connsiteY1" fmla="*/ 4264 h 4432"/>
                  <a:gd name="connsiteX2" fmla="*/ 7655 w 7688"/>
                  <a:gd name="connsiteY2" fmla="*/ 1407 h 4432"/>
                  <a:gd name="connsiteX3" fmla="*/ 3368 w 7688"/>
                  <a:gd name="connsiteY3" fmla="*/ 168 h 4432"/>
                  <a:gd name="connsiteX4" fmla="*/ 34 w 7688"/>
                  <a:gd name="connsiteY4" fmla="*/ 3026 h 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8" h="4432">
                    <a:moveTo>
                      <a:pt x="34" y="3026"/>
                    </a:moveTo>
                    <a:cubicBezTo>
                      <a:pt x="34" y="4169"/>
                      <a:pt x="2225" y="4740"/>
                      <a:pt x="4321" y="4264"/>
                    </a:cubicBezTo>
                    <a:cubicBezTo>
                      <a:pt x="6416" y="3788"/>
                      <a:pt x="7940" y="2550"/>
                      <a:pt x="7655" y="1407"/>
                    </a:cubicBezTo>
                    <a:cubicBezTo>
                      <a:pt x="7369" y="264"/>
                      <a:pt x="5464" y="-308"/>
                      <a:pt x="3368" y="168"/>
                    </a:cubicBezTo>
                    <a:cubicBezTo>
                      <a:pt x="1273" y="645"/>
                      <a:pt x="-251" y="1883"/>
                      <a:pt x="34" y="302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3" name="任意多边形: 形状 1602"/>
              <p:cNvSpPr/>
              <p:nvPr>
                <p:custDataLst>
                  <p:tags r:id="rId379"/>
                </p:custDataLst>
              </p:nvPr>
            </p:nvSpPr>
            <p:spPr>
              <a:xfrm>
                <a:off x="7129460" y="3983902"/>
                <a:ext cx="12130" cy="6993"/>
              </a:xfrm>
              <a:custGeom>
                <a:avLst/>
                <a:gdLst>
                  <a:gd name="connsiteX0" fmla="*/ 34 w 7688"/>
                  <a:gd name="connsiteY0" fmla="*/ 3026 h 4432"/>
                  <a:gd name="connsiteX1" fmla="*/ 4321 w 7688"/>
                  <a:gd name="connsiteY1" fmla="*/ 4264 h 4432"/>
                  <a:gd name="connsiteX2" fmla="*/ 7655 w 7688"/>
                  <a:gd name="connsiteY2" fmla="*/ 1407 h 4432"/>
                  <a:gd name="connsiteX3" fmla="*/ 3368 w 7688"/>
                  <a:gd name="connsiteY3" fmla="*/ 168 h 4432"/>
                  <a:gd name="connsiteX4" fmla="*/ 34 w 7688"/>
                  <a:gd name="connsiteY4" fmla="*/ 3026 h 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8" h="4432">
                    <a:moveTo>
                      <a:pt x="34" y="3026"/>
                    </a:moveTo>
                    <a:cubicBezTo>
                      <a:pt x="34" y="4169"/>
                      <a:pt x="2225" y="4740"/>
                      <a:pt x="4321" y="4264"/>
                    </a:cubicBezTo>
                    <a:cubicBezTo>
                      <a:pt x="6416" y="3788"/>
                      <a:pt x="7940" y="2550"/>
                      <a:pt x="7655" y="1407"/>
                    </a:cubicBezTo>
                    <a:cubicBezTo>
                      <a:pt x="7369" y="264"/>
                      <a:pt x="5464" y="-308"/>
                      <a:pt x="3368" y="168"/>
                    </a:cubicBezTo>
                    <a:cubicBezTo>
                      <a:pt x="1273" y="645"/>
                      <a:pt x="-251" y="1883"/>
                      <a:pt x="34" y="30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4" name="任意多边形: 形状 1603"/>
              <p:cNvSpPr/>
              <p:nvPr>
                <p:custDataLst>
                  <p:tags r:id="rId380"/>
                </p:custDataLst>
              </p:nvPr>
            </p:nvSpPr>
            <p:spPr>
              <a:xfrm>
                <a:off x="7036187" y="4080353"/>
                <a:ext cx="42080" cy="9918"/>
              </a:xfrm>
              <a:custGeom>
                <a:avLst/>
                <a:gdLst>
                  <a:gd name="connsiteX0" fmla="*/ 0 w 26670"/>
                  <a:gd name="connsiteY0" fmla="*/ 1334 h 6286"/>
                  <a:gd name="connsiteX1" fmla="*/ 25432 w 26670"/>
                  <a:gd name="connsiteY1" fmla="*/ 0 h 6286"/>
                  <a:gd name="connsiteX2" fmla="*/ 26670 w 26670"/>
                  <a:gd name="connsiteY2" fmla="*/ 3143 h 6286"/>
                  <a:gd name="connsiteX3" fmla="*/ 25337 w 26670"/>
                  <a:gd name="connsiteY3" fmla="*/ 6287 h 6286"/>
                  <a:gd name="connsiteX4" fmla="*/ 0 w 26670"/>
                  <a:gd name="connsiteY4" fmla="*/ 4382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6286">
                    <a:moveTo>
                      <a:pt x="0" y="1334"/>
                    </a:moveTo>
                    <a:lnTo>
                      <a:pt x="25432" y="0"/>
                    </a:lnTo>
                    <a:cubicBezTo>
                      <a:pt x="26165" y="886"/>
                      <a:pt x="26603" y="1991"/>
                      <a:pt x="26670" y="3143"/>
                    </a:cubicBezTo>
                    <a:cubicBezTo>
                      <a:pt x="26622" y="4315"/>
                      <a:pt x="26146" y="5439"/>
                      <a:pt x="25337" y="6287"/>
                    </a:cubicBezTo>
                    <a:lnTo>
                      <a:pt x="0" y="438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5" name="任意多边形: 形状 1604"/>
              <p:cNvSpPr/>
              <p:nvPr>
                <p:custDataLst>
                  <p:tags r:id="rId381"/>
                </p:custDataLst>
              </p:nvPr>
            </p:nvSpPr>
            <p:spPr>
              <a:xfrm>
                <a:off x="7036187" y="4080353"/>
                <a:ext cx="42080" cy="9918"/>
              </a:xfrm>
              <a:custGeom>
                <a:avLst/>
                <a:gdLst>
                  <a:gd name="connsiteX0" fmla="*/ 0 w 26670"/>
                  <a:gd name="connsiteY0" fmla="*/ 1334 h 6286"/>
                  <a:gd name="connsiteX1" fmla="*/ 25432 w 26670"/>
                  <a:gd name="connsiteY1" fmla="*/ 0 h 6286"/>
                  <a:gd name="connsiteX2" fmla="*/ 26670 w 26670"/>
                  <a:gd name="connsiteY2" fmla="*/ 3143 h 6286"/>
                  <a:gd name="connsiteX3" fmla="*/ 25337 w 26670"/>
                  <a:gd name="connsiteY3" fmla="*/ 6287 h 6286"/>
                  <a:gd name="connsiteX4" fmla="*/ 0 w 26670"/>
                  <a:gd name="connsiteY4" fmla="*/ 4382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6286">
                    <a:moveTo>
                      <a:pt x="0" y="1334"/>
                    </a:moveTo>
                    <a:lnTo>
                      <a:pt x="25432" y="0"/>
                    </a:lnTo>
                    <a:cubicBezTo>
                      <a:pt x="26165" y="886"/>
                      <a:pt x="26603" y="1991"/>
                      <a:pt x="26670" y="3143"/>
                    </a:cubicBezTo>
                    <a:cubicBezTo>
                      <a:pt x="26622" y="4315"/>
                      <a:pt x="26146" y="5439"/>
                      <a:pt x="25337" y="6287"/>
                    </a:cubicBezTo>
                    <a:lnTo>
                      <a:pt x="0" y="4382"/>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6" name="任意多边形: 形状 1605"/>
              <p:cNvSpPr/>
              <p:nvPr>
                <p:custDataLst>
                  <p:tags r:id="rId382"/>
                </p:custDataLst>
              </p:nvPr>
            </p:nvSpPr>
            <p:spPr>
              <a:xfrm>
                <a:off x="7032129" y="4078699"/>
                <a:ext cx="6611" cy="12323"/>
              </a:xfrm>
              <a:custGeom>
                <a:avLst/>
                <a:gdLst>
                  <a:gd name="connsiteX0" fmla="*/ 2000 w 4190"/>
                  <a:gd name="connsiteY0" fmla="*/ 7811 h 7810"/>
                  <a:gd name="connsiteX1" fmla="*/ 4191 w 4190"/>
                  <a:gd name="connsiteY1" fmla="*/ 3905 h 7810"/>
                  <a:gd name="connsiteX2" fmla="*/ 2191 w 4190"/>
                  <a:gd name="connsiteY2" fmla="*/ 0 h 7810"/>
                  <a:gd name="connsiteX3" fmla="*/ 0 w 4190"/>
                  <a:gd name="connsiteY3" fmla="*/ 3810 h 7810"/>
                  <a:gd name="connsiteX4" fmla="*/ 2000 w 4190"/>
                  <a:gd name="connsiteY4" fmla="*/ 7811 h 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 h="7810">
                    <a:moveTo>
                      <a:pt x="2000" y="7811"/>
                    </a:moveTo>
                    <a:cubicBezTo>
                      <a:pt x="3238" y="7811"/>
                      <a:pt x="4191" y="6001"/>
                      <a:pt x="4191" y="3905"/>
                    </a:cubicBezTo>
                    <a:cubicBezTo>
                      <a:pt x="4191" y="1810"/>
                      <a:pt x="3334" y="0"/>
                      <a:pt x="2191" y="0"/>
                    </a:cubicBezTo>
                    <a:cubicBezTo>
                      <a:pt x="1048" y="0"/>
                      <a:pt x="0" y="1714"/>
                      <a:pt x="0" y="3810"/>
                    </a:cubicBezTo>
                    <a:cubicBezTo>
                      <a:pt x="0" y="5905"/>
                      <a:pt x="857" y="7715"/>
                      <a:pt x="2000" y="781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7" name="任意多边形: 形状 1606"/>
              <p:cNvSpPr/>
              <p:nvPr>
                <p:custDataLst>
                  <p:tags r:id="rId383"/>
                </p:custDataLst>
              </p:nvPr>
            </p:nvSpPr>
            <p:spPr>
              <a:xfrm>
                <a:off x="7032129" y="4078699"/>
                <a:ext cx="6611" cy="12323"/>
              </a:xfrm>
              <a:custGeom>
                <a:avLst/>
                <a:gdLst>
                  <a:gd name="connsiteX0" fmla="*/ 2000 w 4190"/>
                  <a:gd name="connsiteY0" fmla="*/ 7811 h 7810"/>
                  <a:gd name="connsiteX1" fmla="*/ 4191 w 4190"/>
                  <a:gd name="connsiteY1" fmla="*/ 3905 h 7810"/>
                  <a:gd name="connsiteX2" fmla="*/ 2191 w 4190"/>
                  <a:gd name="connsiteY2" fmla="*/ 0 h 7810"/>
                  <a:gd name="connsiteX3" fmla="*/ 0 w 4190"/>
                  <a:gd name="connsiteY3" fmla="*/ 3810 h 7810"/>
                  <a:gd name="connsiteX4" fmla="*/ 2000 w 4190"/>
                  <a:gd name="connsiteY4" fmla="*/ 7811 h 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0" h="7810">
                    <a:moveTo>
                      <a:pt x="2000" y="7811"/>
                    </a:moveTo>
                    <a:cubicBezTo>
                      <a:pt x="3238" y="7811"/>
                      <a:pt x="4191" y="6001"/>
                      <a:pt x="4191" y="3905"/>
                    </a:cubicBezTo>
                    <a:cubicBezTo>
                      <a:pt x="4191" y="1810"/>
                      <a:pt x="3334" y="0"/>
                      <a:pt x="2191" y="0"/>
                    </a:cubicBezTo>
                    <a:cubicBezTo>
                      <a:pt x="1048" y="0"/>
                      <a:pt x="0" y="1714"/>
                      <a:pt x="0" y="3810"/>
                    </a:cubicBezTo>
                    <a:cubicBezTo>
                      <a:pt x="0" y="5905"/>
                      <a:pt x="857" y="7715"/>
                      <a:pt x="2000" y="78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8" name="任意多边形: 形状 1607"/>
              <p:cNvSpPr/>
              <p:nvPr>
                <p:custDataLst>
                  <p:tags r:id="rId384"/>
                </p:custDataLst>
              </p:nvPr>
            </p:nvSpPr>
            <p:spPr>
              <a:xfrm>
                <a:off x="7115537" y="4164963"/>
                <a:ext cx="21641" cy="40427"/>
              </a:xfrm>
              <a:custGeom>
                <a:avLst/>
                <a:gdLst>
                  <a:gd name="connsiteX0" fmla="*/ 0 w 13716"/>
                  <a:gd name="connsiteY0" fmla="*/ 24575 h 25622"/>
                  <a:gd name="connsiteX1" fmla="*/ 7715 w 13716"/>
                  <a:gd name="connsiteY1" fmla="*/ 286 h 25622"/>
                  <a:gd name="connsiteX2" fmla="*/ 11144 w 13716"/>
                  <a:gd name="connsiteY2" fmla="*/ 286 h 25622"/>
                  <a:gd name="connsiteX3" fmla="*/ 13716 w 13716"/>
                  <a:gd name="connsiteY3" fmla="*/ 2667 h 25622"/>
                  <a:gd name="connsiteX4" fmla="*/ 2858 w 13716"/>
                  <a:gd name="connsiteY4" fmla="*/ 25622 h 2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25622">
                    <a:moveTo>
                      <a:pt x="0" y="24575"/>
                    </a:moveTo>
                    <a:lnTo>
                      <a:pt x="7715" y="286"/>
                    </a:lnTo>
                    <a:cubicBezTo>
                      <a:pt x="8830" y="-95"/>
                      <a:pt x="10030" y="-95"/>
                      <a:pt x="11144" y="286"/>
                    </a:cubicBezTo>
                    <a:cubicBezTo>
                      <a:pt x="12268" y="733"/>
                      <a:pt x="13183" y="1581"/>
                      <a:pt x="13716" y="2667"/>
                    </a:cubicBezTo>
                    <a:lnTo>
                      <a:pt x="2858" y="25622"/>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09" name="任意多边形: 形状 1608"/>
              <p:cNvSpPr/>
              <p:nvPr>
                <p:custDataLst>
                  <p:tags r:id="rId385"/>
                </p:custDataLst>
              </p:nvPr>
            </p:nvSpPr>
            <p:spPr>
              <a:xfrm>
                <a:off x="7115537" y="4164963"/>
                <a:ext cx="21641" cy="40427"/>
              </a:xfrm>
              <a:custGeom>
                <a:avLst/>
                <a:gdLst>
                  <a:gd name="connsiteX0" fmla="*/ 0 w 13716"/>
                  <a:gd name="connsiteY0" fmla="*/ 24575 h 25622"/>
                  <a:gd name="connsiteX1" fmla="*/ 7715 w 13716"/>
                  <a:gd name="connsiteY1" fmla="*/ 286 h 25622"/>
                  <a:gd name="connsiteX2" fmla="*/ 11144 w 13716"/>
                  <a:gd name="connsiteY2" fmla="*/ 286 h 25622"/>
                  <a:gd name="connsiteX3" fmla="*/ 13716 w 13716"/>
                  <a:gd name="connsiteY3" fmla="*/ 2667 h 25622"/>
                  <a:gd name="connsiteX4" fmla="*/ 2858 w 13716"/>
                  <a:gd name="connsiteY4" fmla="*/ 25622 h 2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25622">
                    <a:moveTo>
                      <a:pt x="0" y="24575"/>
                    </a:moveTo>
                    <a:lnTo>
                      <a:pt x="7715" y="286"/>
                    </a:lnTo>
                    <a:cubicBezTo>
                      <a:pt x="8830" y="-95"/>
                      <a:pt x="10030" y="-95"/>
                      <a:pt x="11144" y="286"/>
                    </a:cubicBezTo>
                    <a:cubicBezTo>
                      <a:pt x="12268" y="733"/>
                      <a:pt x="13183" y="1581"/>
                      <a:pt x="13716" y="2667"/>
                    </a:cubicBezTo>
                    <a:lnTo>
                      <a:pt x="2858" y="25622"/>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0" name="任意多边形: 形状 1609"/>
              <p:cNvSpPr/>
              <p:nvPr>
                <p:custDataLst>
                  <p:tags r:id="rId386"/>
                </p:custDataLst>
              </p:nvPr>
            </p:nvSpPr>
            <p:spPr>
              <a:xfrm>
                <a:off x="7111673" y="4201489"/>
                <a:ext cx="11529" cy="7801"/>
              </a:xfrm>
              <a:custGeom>
                <a:avLst/>
                <a:gdLst>
                  <a:gd name="connsiteX0" fmla="*/ 7308 w 7307"/>
                  <a:gd name="connsiteY0" fmla="*/ 3901 h 4944"/>
                  <a:gd name="connsiteX1" fmla="*/ 4450 w 7307"/>
                  <a:gd name="connsiteY1" fmla="*/ 472 h 4944"/>
                  <a:gd name="connsiteX2" fmla="*/ 69 w 7307"/>
                  <a:gd name="connsiteY2" fmla="*/ 1044 h 4944"/>
                  <a:gd name="connsiteX3" fmla="*/ 2926 w 7307"/>
                  <a:gd name="connsiteY3" fmla="*/ 4473 h 4944"/>
                  <a:gd name="connsiteX4" fmla="*/ 7308 w 7307"/>
                  <a:gd name="connsiteY4" fmla="*/ 3901 h 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7" h="4944">
                    <a:moveTo>
                      <a:pt x="7308" y="3901"/>
                    </a:moveTo>
                    <a:cubicBezTo>
                      <a:pt x="7308" y="2853"/>
                      <a:pt x="6450" y="1329"/>
                      <a:pt x="4450" y="472"/>
                    </a:cubicBezTo>
                    <a:cubicBezTo>
                      <a:pt x="2450" y="-385"/>
                      <a:pt x="450" y="-4"/>
                      <a:pt x="69" y="1044"/>
                    </a:cubicBezTo>
                    <a:cubicBezTo>
                      <a:pt x="-312" y="2091"/>
                      <a:pt x="926" y="3615"/>
                      <a:pt x="2926" y="4473"/>
                    </a:cubicBezTo>
                    <a:cubicBezTo>
                      <a:pt x="4926" y="5330"/>
                      <a:pt x="6927" y="4949"/>
                      <a:pt x="7308" y="39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1" name="任意多边形: 形状 1610"/>
              <p:cNvSpPr/>
              <p:nvPr>
                <p:custDataLst>
                  <p:tags r:id="rId387"/>
                </p:custDataLst>
              </p:nvPr>
            </p:nvSpPr>
            <p:spPr>
              <a:xfrm>
                <a:off x="7111673" y="4201489"/>
                <a:ext cx="11529" cy="7801"/>
              </a:xfrm>
              <a:custGeom>
                <a:avLst/>
                <a:gdLst>
                  <a:gd name="connsiteX0" fmla="*/ 7308 w 7307"/>
                  <a:gd name="connsiteY0" fmla="*/ 3901 h 4944"/>
                  <a:gd name="connsiteX1" fmla="*/ 4450 w 7307"/>
                  <a:gd name="connsiteY1" fmla="*/ 472 h 4944"/>
                  <a:gd name="connsiteX2" fmla="*/ 69 w 7307"/>
                  <a:gd name="connsiteY2" fmla="*/ 1044 h 4944"/>
                  <a:gd name="connsiteX3" fmla="*/ 2926 w 7307"/>
                  <a:gd name="connsiteY3" fmla="*/ 4473 h 4944"/>
                  <a:gd name="connsiteX4" fmla="*/ 7308 w 7307"/>
                  <a:gd name="connsiteY4" fmla="*/ 3901 h 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7" h="4944">
                    <a:moveTo>
                      <a:pt x="7308" y="3901"/>
                    </a:moveTo>
                    <a:cubicBezTo>
                      <a:pt x="7308" y="2853"/>
                      <a:pt x="6450" y="1329"/>
                      <a:pt x="4450" y="472"/>
                    </a:cubicBezTo>
                    <a:cubicBezTo>
                      <a:pt x="2450" y="-385"/>
                      <a:pt x="450" y="-4"/>
                      <a:pt x="69" y="1044"/>
                    </a:cubicBezTo>
                    <a:cubicBezTo>
                      <a:pt x="-312" y="2091"/>
                      <a:pt x="926" y="3615"/>
                      <a:pt x="2926" y="4473"/>
                    </a:cubicBezTo>
                    <a:cubicBezTo>
                      <a:pt x="4926" y="5330"/>
                      <a:pt x="6927" y="4949"/>
                      <a:pt x="7308" y="390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2" name="任意多边形: 形状 1611"/>
              <p:cNvSpPr/>
              <p:nvPr>
                <p:custDataLst>
                  <p:tags r:id="rId388"/>
                </p:custDataLst>
              </p:nvPr>
            </p:nvSpPr>
            <p:spPr>
              <a:xfrm>
                <a:off x="7062938" y="4007614"/>
                <a:ext cx="34715" cy="32462"/>
              </a:xfrm>
              <a:custGeom>
                <a:avLst/>
                <a:gdLst>
                  <a:gd name="connsiteX0" fmla="*/ 2096 w 22002"/>
                  <a:gd name="connsiteY0" fmla="*/ 0 h 20574"/>
                  <a:gd name="connsiteX1" fmla="*/ 22003 w 22002"/>
                  <a:gd name="connsiteY1" fmla="*/ 15812 h 20574"/>
                  <a:gd name="connsiteX2" fmla="*/ 20860 w 22002"/>
                  <a:gd name="connsiteY2" fmla="*/ 19050 h 20574"/>
                  <a:gd name="connsiteX3" fmla="*/ 17812 w 22002"/>
                  <a:gd name="connsiteY3" fmla="*/ 20574 h 20574"/>
                  <a:gd name="connsiteX4" fmla="*/ 0 w 22002"/>
                  <a:gd name="connsiteY4" fmla="*/ 2286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 h="20574">
                    <a:moveTo>
                      <a:pt x="2096" y="0"/>
                    </a:moveTo>
                    <a:lnTo>
                      <a:pt x="22003" y="15812"/>
                    </a:lnTo>
                    <a:cubicBezTo>
                      <a:pt x="21974" y="16983"/>
                      <a:pt x="21574" y="18117"/>
                      <a:pt x="20860" y="19050"/>
                    </a:cubicBezTo>
                    <a:cubicBezTo>
                      <a:pt x="20060" y="19907"/>
                      <a:pt x="18974" y="20441"/>
                      <a:pt x="17812" y="20574"/>
                    </a:cubicBezTo>
                    <a:lnTo>
                      <a:pt x="0" y="228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3" name="任意多边形: 形状 1612"/>
              <p:cNvSpPr/>
              <p:nvPr>
                <p:custDataLst>
                  <p:tags r:id="rId389"/>
                </p:custDataLst>
              </p:nvPr>
            </p:nvSpPr>
            <p:spPr>
              <a:xfrm>
                <a:off x="7062938" y="4007614"/>
                <a:ext cx="34715" cy="32462"/>
              </a:xfrm>
              <a:custGeom>
                <a:avLst/>
                <a:gdLst>
                  <a:gd name="connsiteX0" fmla="*/ 2096 w 22002"/>
                  <a:gd name="connsiteY0" fmla="*/ 0 h 20574"/>
                  <a:gd name="connsiteX1" fmla="*/ 22003 w 22002"/>
                  <a:gd name="connsiteY1" fmla="*/ 15812 h 20574"/>
                  <a:gd name="connsiteX2" fmla="*/ 20860 w 22002"/>
                  <a:gd name="connsiteY2" fmla="*/ 19050 h 20574"/>
                  <a:gd name="connsiteX3" fmla="*/ 17812 w 22002"/>
                  <a:gd name="connsiteY3" fmla="*/ 20574 h 20574"/>
                  <a:gd name="connsiteX4" fmla="*/ 0 w 22002"/>
                  <a:gd name="connsiteY4" fmla="*/ 2286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2" h="20574">
                    <a:moveTo>
                      <a:pt x="2096" y="0"/>
                    </a:moveTo>
                    <a:lnTo>
                      <a:pt x="22003" y="15812"/>
                    </a:lnTo>
                    <a:cubicBezTo>
                      <a:pt x="21974" y="16983"/>
                      <a:pt x="21574" y="18117"/>
                      <a:pt x="20860" y="19050"/>
                    </a:cubicBezTo>
                    <a:cubicBezTo>
                      <a:pt x="20060" y="19907"/>
                      <a:pt x="18974" y="20441"/>
                      <a:pt x="17812" y="20574"/>
                    </a:cubicBezTo>
                    <a:lnTo>
                      <a:pt x="0" y="2286"/>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4" name="任意多边形: 形状 1613"/>
              <p:cNvSpPr/>
              <p:nvPr>
                <p:custDataLst>
                  <p:tags r:id="rId390"/>
                </p:custDataLst>
              </p:nvPr>
            </p:nvSpPr>
            <p:spPr>
              <a:xfrm>
                <a:off x="7059560" y="4003835"/>
                <a:ext cx="9612" cy="10111"/>
              </a:xfrm>
              <a:custGeom>
                <a:avLst/>
                <a:gdLst>
                  <a:gd name="connsiteX0" fmla="*/ 427 w 6092"/>
                  <a:gd name="connsiteY0" fmla="*/ 6109 h 6408"/>
                  <a:gd name="connsiteX1" fmla="*/ 4618 w 6092"/>
                  <a:gd name="connsiteY1" fmla="*/ 4585 h 6408"/>
                  <a:gd name="connsiteX2" fmla="*/ 5666 w 6092"/>
                  <a:gd name="connsiteY2" fmla="*/ 299 h 6408"/>
                  <a:gd name="connsiteX3" fmla="*/ 1475 w 6092"/>
                  <a:gd name="connsiteY3" fmla="*/ 1823 h 6408"/>
                  <a:gd name="connsiteX4" fmla="*/ 427 w 6092"/>
                  <a:gd name="connsiteY4" fmla="*/ 6109 h 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 h="6408">
                    <a:moveTo>
                      <a:pt x="427" y="6109"/>
                    </a:moveTo>
                    <a:cubicBezTo>
                      <a:pt x="1284" y="6871"/>
                      <a:pt x="3189" y="6109"/>
                      <a:pt x="4618" y="4585"/>
                    </a:cubicBezTo>
                    <a:cubicBezTo>
                      <a:pt x="6047" y="3061"/>
                      <a:pt x="6523" y="1061"/>
                      <a:pt x="5666" y="299"/>
                    </a:cubicBezTo>
                    <a:cubicBezTo>
                      <a:pt x="4808" y="-463"/>
                      <a:pt x="2903" y="299"/>
                      <a:pt x="1475" y="1823"/>
                    </a:cubicBezTo>
                    <a:cubicBezTo>
                      <a:pt x="46" y="3347"/>
                      <a:pt x="-430" y="5347"/>
                      <a:pt x="427" y="610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5" name="任意多边形: 形状 1614"/>
              <p:cNvSpPr/>
              <p:nvPr>
                <p:custDataLst>
                  <p:tags r:id="rId391"/>
                </p:custDataLst>
              </p:nvPr>
            </p:nvSpPr>
            <p:spPr>
              <a:xfrm>
                <a:off x="7059560" y="4003835"/>
                <a:ext cx="9612" cy="10111"/>
              </a:xfrm>
              <a:custGeom>
                <a:avLst/>
                <a:gdLst>
                  <a:gd name="connsiteX0" fmla="*/ 427 w 6092"/>
                  <a:gd name="connsiteY0" fmla="*/ 6109 h 6408"/>
                  <a:gd name="connsiteX1" fmla="*/ 4618 w 6092"/>
                  <a:gd name="connsiteY1" fmla="*/ 4585 h 6408"/>
                  <a:gd name="connsiteX2" fmla="*/ 5666 w 6092"/>
                  <a:gd name="connsiteY2" fmla="*/ 299 h 6408"/>
                  <a:gd name="connsiteX3" fmla="*/ 1475 w 6092"/>
                  <a:gd name="connsiteY3" fmla="*/ 1823 h 6408"/>
                  <a:gd name="connsiteX4" fmla="*/ 427 w 6092"/>
                  <a:gd name="connsiteY4" fmla="*/ 6109 h 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2" h="6408">
                    <a:moveTo>
                      <a:pt x="427" y="6109"/>
                    </a:moveTo>
                    <a:cubicBezTo>
                      <a:pt x="1284" y="6871"/>
                      <a:pt x="3189" y="6109"/>
                      <a:pt x="4618" y="4585"/>
                    </a:cubicBezTo>
                    <a:cubicBezTo>
                      <a:pt x="6047" y="3061"/>
                      <a:pt x="6523" y="1061"/>
                      <a:pt x="5666" y="299"/>
                    </a:cubicBezTo>
                    <a:cubicBezTo>
                      <a:pt x="4808" y="-463"/>
                      <a:pt x="2903" y="299"/>
                      <a:pt x="1475" y="1823"/>
                    </a:cubicBezTo>
                    <a:cubicBezTo>
                      <a:pt x="46" y="3347"/>
                      <a:pt x="-430" y="5347"/>
                      <a:pt x="427" y="610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6" name="任意多边形: 形状 1615"/>
              <p:cNvSpPr/>
              <p:nvPr>
                <p:custDataLst>
                  <p:tags r:id="rId392"/>
                </p:custDataLst>
              </p:nvPr>
            </p:nvSpPr>
            <p:spPr>
              <a:xfrm>
                <a:off x="7055273" y="4143022"/>
                <a:ext cx="36378" cy="30958"/>
              </a:xfrm>
              <a:custGeom>
                <a:avLst/>
                <a:gdLst>
                  <a:gd name="connsiteX0" fmla="*/ 0 w 23056"/>
                  <a:gd name="connsiteY0" fmla="*/ 17240 h 19621"/>
                  <a:gd name="connsiteX1" fmla="*/ 19050 w 23056"/>
                  <a:gd name="connsiteY1" fmla="*/ 0 h 19621"/>
                  <a:gd name="connsiteX2" fmla="*/ 22003 w 23056"/>
                  <a:gd name="connsiteY2" fmla="*/ 1714 h 19621"/>
                  <a:gd name="connsiteX3" fmla="*/ 23051 w 23056"/>
                  <a:gd name="connsiteY3" fmla="*/ 4953 h 19621"/>
                  <a:gd name="connsiteX4" fmla="*/ 2191 w 23056"/>
                  <a:gd name="connsiteY4" fmla="*/ 19621 h 1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 h="19621">
                    <a:moveTo>
                      <a:pt x="0" y="17240"/>
                    </a:moveTo>
                    <a:lnTo>
                      <a:pt x="19050" y="0"/>
                    </a:lnTo>
                    <a:cubicBezTo>
                      <a:pt x="20203" y="200"/>
                      <a:pt x="21250" y="810"/>
                      <a:pt x="22003" y="1714"/>
                    </a:cubicBezTo>
                    <a:cubicBezTo>
                      <a:pt x="22736" y="2629"/>
                      <a:pt x="23108" y="3781"/>
                      <a:pt x="23051" y="4953"/>
                    </a:cubicBezTo>
                    <a:lnTo>
                      <a:pt x="2191" y="19621"/>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7" name="任意多边形: 形状 1616"/>
              <p:cNvSpPr/>
              <p:nvPr>
                <p:custDataLst>
                  <p:tags r:id="rId393"/>
                </p:custDataLst>
              </p:nvPr>
            </p:nvSpPr>
            <p:spPr>
              <a:xfrm>
                <a:off x="7055273" y="4143022"/>
                <a:ext cx="36378" cy="30958"/>
              </a:xfrm>
              <a:custGeom>
                <a:avLst/>
                <a:gdLst>
                  <a:gd name="connsiteX0" fmla="*/ 0 w 23056"/>
                  <a:gd name="connsiteY0" fmla="*/ 17240 h 19621"/>
                  <a:gd name="connsiteX1" fmla="*/ 19050 w 23056"/>
                  <a:gd name="connsiteY1" fmla="*/ 0 h 19621"/>
                  <a:gd name="connsiteX2" fmla="*/ 22003 w 23056"/>
                  <a:gd name="connsiteY2" fmla="*/ 1714 h 19621"/>
                  <a:gd name="connsiteX3" fmla="*/ 23051 w 23056"/>
                  <a:gd name="connsiteY3" fmla="*/ 4953 h 19621"/>
                  <a:gd name="connsiteX4" fmla="*/ 2191 w 23056"/>
                  <a:gd name="connsiteY4" fmla="*/ 19621 h 1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 h="19621">
                    <a:moveTo>
                      <a:pt x="0" y="17240"/>
                    </a:moveTo>
                    <a:lnTo>
                      <a:pt x="19050" y="0"/>
                    </a:lnTo>
                    <a:cubicBezTo>
                      <a:pt x="20203" y="200"/>
                      <a:pt x="21250" y="810"/>
                      <a:pt x="22003" y="1714"/>
                    </a:cubicBezTo>
                    <a:cubicBezTo>
                      <a:pt x="22736" y="2629"/>
                      <a:pt x="23108" y="3781"/>
                      <a:pt x="23051" y="4953"/>
                    </a:cubicBezTo>
                    <a:lnTo>
                      <a:pt x="2191" y="19621"/>
                    </a:ln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8" name="任意多边形: 形状 1617"/>
              <p:cNvSpPr/>
              <p:nvPr>
                <p:custDataLst>
                  <p:tags r:id="rId394"/>
                </p:custDataLst>
              </p:nvPr>
            </p:nvSpPr>
            <p:spPr>
              <a:xfrm>
                <a:off x="7051499" y="4167353"/>
                <a:ext cx="9268" cy="10549"/>
              </a:xfrm>
              <a:custGeom>
                <a:avLst/>
                <a:gdLst>
                  <a:gd name="connsiteX0" fmla="*/ 5345 w 5874"/>
                  <a:gd name="connsiteY0" fmla="*/ 6391 h 6686"/>
                  <a:gd name="connsiteX1" fmla="*/ 4583 w 5874"/>
                  <a:gd name="connsiteY1" fmla="*/ 2010 h 6686"/>
                  <a:gd name="connsiteX2" fmla="*/ 487 w 5874"/>
                  <a:gd name="connsiteY2" fmla="*/ 295 h 6686"/>
                  <a:gd name="connsiteX3" fmla="*/ 1249 w 5874"/>
                  <a:gd name="connsiteY3" fmla="*/ 4677 h 6686"/>
                  <a:gd name="connsiteX4" fmla="*/ 5345 w 5874"/>
                  <a:gd name="connsiteY4" fmla="*/ 6391 h 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4" h="6686">
                    <a:moveTo>
                      <a:pt x="5345" y="6391"/>
                    </a:moveTo>
                    <a:cubicBezTo>
                      <a:pt x="6298" y="5629"/>
                      <a:pt x="5917" y="3724"/>
                      <a:pt x="4583" y="2010"/>
                    </a:cubicBezTo>
                    <a:cubicBezTo>
                      <a:pt x="3250" y="295"/>
                      <a:pt x="1345" y="-467"/>
                      <a:pt x="487" y="295"/>
                    </a:cubicBezTo>
                    <a:cubicBezTo>
                      <a:pt x="-370" y="1057"/>
                      <a:pt x="-84" y="2962"/>
                      <a:pt x="1249" y="4677"/>
                    </a:cubicBezTo>
                    <a:cubicBezTo>
                      <a:pt x="2583" y="6391"/>
                      <a:pt x="4488" y="7153"/>
                      <a:pt x="5345" y="639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19" name="任意多边形: 形状 1618"/>
              <p:cNvSpPr/>
              <p:nvPr>
                <p:custDataLst>
                  <p:tags r:id="rId395"/>
                </p:custDataLst>
              </p:nvPr>
            </p:nvSpPr>
            <p:spPr>
              <a:xfrm>
                <a:off x="7051499" y="4167353"/>
                <a:ext cx="9268" cy="10549"/>
              </a:xfrm>
              <a:custGeom>
                <a:avLst/>
                <a:gdLst>
                  <a:gd name="connsiteX0" fmla="*/ 5345 w 5874"/>
                  <a:gd name="connsiteY0" fmla="*/ 6391 h 6686"/>
                  <a:gd name="connsiteX1" fmla="*/ 4583 w 5874"/>
                  <a:gd name="connsiteY1" fmla="*/ 2010 h 6686"/>
                  <a:gd name="connsiteX2" fmla="*/ 487 w 5874"/>
                  <a:gd name="connsiteY2" fmla="*/ 295 h 6686"/>
                  <a:gd name="connsiteX3" fmla="*/ 1249 w 5874"/>
                  <a:gd name="connsiteY3" fmla="*/ 4677 h 6686"/>
                  <a:gd name="connsiteX4" fmla="*/ 5345 w 5874"/>
                  <a:gd name="connsiteY4" fmla="*/ 6391 h 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4" h="6686">
                    <a:moveTo>
                      <a:pt x="5345" y="6391"/>
                    </a:moveTo>
                    <a:cubicBezTo>
                      <a:pt x="6298" y="5629"/>
                      <a:pt x="5917" y="3724"/>
                      <a:pt x="4583" y="2010"/>
                    </a:cubicBezTo>
                    <a:cubicBezTo>
                      <a:pt x="3250" y="295"/>
                      <a:pt x="1345" y="-467"/>
                      <a:pt x="487" y="295"/>
                    </a:cubicBezTo>
                    <a:cubicBezTo>
                      <a:pt x="-370" y="1057"/>
                      <a:pt x="-84" y="2962"/>
                      <a:pt x="1249" y="4677"/>
                    </a:cubicBezTo>
                    <a:cubicBezTo>
                      <a:pt x="2583" y="6391"/>
                      <a:pt x="4488" y="7153"/>
                      <a:pt x="5345" y="639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0" name="任意多边形: 形状 1619"/>
              <p:cNvSpPr/>
              <p:nvPr>
                <p:custDataLst>
                  <p:tags r:id="rId396"/>
                </p:custDataLst>
              </p:nvPr>
            </p:nvSpPr>
            <p:spPr>
              <a:xfrm>
                <a:off x="7173965" y="4112463"/>
                <a:ext cx="12730" cy="12709"/>
              </a:xfrm>
              <a:custGeom>
                <a:avLst/>
                <a:gdLst>
                  <a:gd name="connsiteX0" fmla="*/ 4499 w 8068"/>
                  <a:gd name="connsiteY0" fmla="*/ 32 h 8055"/>
                  <a:gd name="connsiteX1" fmla="*/ 32 w 8068"/>
                  <a:gd name="connsiteY1" fmla="*/ 3499 h 8055"/>
                  <a:gd name="connsiteX2" fmla="*/ 22 w 8068"/>
                  <a:gd name="connsiteY2" fmla="*/ 3556 h 8055"/>
                  <a:gd name="connsiteX3" fmla="*/ 3546 w 8068"/>
                  <a:gd name="connsiteY3" fmla="*/ 8033 h 8055"/>
                  <a:gd name="connsiteX4" fmla="*/ 8023 w 8068"/>
                  <a:gd name="connsiteY4" fmla="*/ 4509 h 8055"/>
                  <a:gd name="connsiteX5" fmla="*/ 4747 w 8068"/>
                  <a:gd name="connsiteY5" fmla="*/ 60 h 8055"/>
                  <a:gd name="connsiteX6" fmla="*/ 4499 w 8068"/>
                  <a:gd name="connsiteY6" fmla="*/ 32 h 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8" h="8055">
                    <a:moveTo>
                      <a:pt x="4499" y="32"/>
                    </a:moveTo>
                    <a:cubicBezTo>
                      <a:pt x="2308" y="-245"/>
                      <a:pt x="308" y="1308"/>
                      <a:pt x="32" y="3499"/>
                    </a:cubicBezTo>
                    <a:cubicBezTo>
                      <a:pt x="22" y="3518"/>
                      <a:pt x="22" y="3537"/>
                      <a:pt x="22" y="3556"/>
                    </a:cubicBezTo>
                    <a:cubicBezTo>
                      <a:pt x="-206" y="5756"/>
                      <a:pt x="1356" y="7737"/>
                      <a:pt x="3546" y="8033"/>
                    </a:cubicBezTo>
                    <a:cubicBezTo>
                      <a:pt x="5747" y="8261"/>
                      <a:pt x="7728" y="6699"/>
                      <a:pt x="8023" y="4509"/>
                    </a:cubicBezTo>
                    <a:cubicBezTo>
                      <a:pt x="8347" y="2375"/>
                      <a:pt x="6880" y="384"/>
                      <a:pt x="4747" y="60"/>
                    </a:cubicBezTo>
                    <a:cubicBezTo>
                      <a:pt x="4661" y="51"/>
                      <a:pt x="4585" y="41"/>
                      <a:pt x="4499"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1" name="任意多边形: 形状 1620"/>
              <p:cNvSpPr/>
              <p:nvPr>
                <p:custDataLst>
                  <p:tags r:id="rId397"/>
                </p:custDataLst>
              </p:nvPr>
            </p:nvSpPr>
            <p:spPr>
              <a:xfrm>
                <a:off x="7138342" y="4099539"/>
                <a:ext cx="12627" cy="12624"/>
              </a:xfrm>
              <a:custGeom>
                <a:avLst/>
                <a:gdLst>
                  <a:gd name="connsiteX0" fmla="*/ 4502 w 8003"/>
                  <a:gd name="connsiteY0" fmla="*/ 32 h 8001"/>
                  <a:gd name="connsiteX1" fmla="*/ 35 w 8003"/>
                  <a:gd name="connsiteY1" fmla="*/ 3499 h 8001"/>
                  <a:gd name="connsiteX2" fmla="*/ 26 w 8003"/>
                  <a:gd name="connsiteY2" fmla="*/ 3556 h 8001"/>
                  <a:gd name="connsiteX3" fmla="*/ 3559 w 8003"/>
                  <a:gd name="connsiteY3" fmla="*/ 7976 h 8001"/>
                  <a:gd name="connsiteX4" fmla="*/ 7979 w 8003"/>
                  <a:gd name="connsiteY4" fmla="*/ 4442 h 8001"/>
                  <a:gd name="connsiteX5" fmla="*/ 4502 w 8003"/>
                  <a:gd name="connsiteY5" fmla="*/ 32 h 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 h="8001">
                    <a:moveTo>
                      <a:pt x="4502" y="32"/>
                    </a:moveTo>
                    <a:cubicBezTo>
                      <a:pt x="2312" y="-244"/>
                      <a:pt x="311" y="1308"/>
                      <a:pt x="35" y="3499"/>
                    </a:cubicBezTo>
                    <a:cubicBezTo>
                      <a:pt x="26" y="3518"/>
                      <a:pt x="26" y="3537"/>
                      <a:pt x="26" y="3556"/>
                    </a:cubicBezTo>
                    <a:cubicBezTo>
                      <a:pt x="-222" y="5756"/>
                      <a:pt x="1359" y="7728"/>
                      <a:pt x="3559" y="7976"/>
                    </a:cubicBezTo>
                    <a:cubicBezTo>
                      <a:pt x="5750" y="8223"/>
                      <a:pt x="7731" y="6642"/>
                      <a:pt x="7979" y="4442"/>
                    </a:cubicBezTo>
                    <a:cubicBezTo>
                      <a:pt x="8217" y="2270"/>
                      <a:pt x="6674" y="308"/>
                      <a:pt x="4502"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2" name="任意多边形: 形状 1621"/>
              <p:cNvSpPr/>
              <p:nvPr>
                <p:custDataLst>
                  <p:tags r:id="rId398"/>
                </p:custDataLst>
              </p:nvPr>
            </p:nvSpPr>
            <p:spPr>
              <a:xfrm>
                <a:off x="7107473" y="4145687"/>
                <a:ext cx="12608" cy="12627"/>
              </a:xfrm>
              <a:custGeom>
                <a:avLst/>
                <a:gdLst>
                  <a:gd name="connsiteX0" fmla="*/ 4445 w 7991"/>
                  <a:gd name="connsiteY0" fmla="*/ 26 h 8003"/>
                  <a:gd name="connsiteX1" fmla="*/ 26 w 7991"/>
                  <a:gd name="connsiteY1" fmla="*/ 3559 h 8003"/>
                  <a:gd name="connsiteX2" fmla="*/ 3559 w 7991"/>
                  <a:gd name="connsiteY2" fmla="*/ 7979 h 8003"/>
                  <a:gd name="connsiteX3" fmla="*/ 7969 w 7991"/>
                  <a:gd name="connsiteY3" fmla="*/ 4502 h 8003"/>
                  <a:gd name="connsiteX4" fmla="*/ 4445 w 7991"/>
                  <a:gd name="connsiteY4" fmla="*/ 26 h 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1" h="8003">
                    <a:moveTo>
                      <a:pt x="4445" y="26"/>
                    </a:moveTo>
                    <a:cubicBezTo>
                      <a:pt x="2245" y="-222"/>
                      <a:pt x="273" y="1359"/>
                      <a:pt x="26" y="3559"/>
                    </a:cubicBezTo>
                    <a:cubicBezTo>
                      <a:pt x="-222" y="5750"/>
                      <a:pt x="1359" y="7731"/>
                      <a:pt x="3559" y="7979"/>
                    </a:cubicBezTo>
                    <a:cubicBezTo>
                      <a:pt x="5731" y="8217"/>
                      <a:pt x="7693" y="6674"/>
                      <a:pt x="7969" y="4502"/>
                    </a:cubicBezTo>
                    <a:cubicBezTo>
                      <a:pt x="8198" y="2302"/>
                      <a:pt x="6636" y="321"/>
                      <a:pt x="4445" y="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3" name="任意多边形: 形状 1622"/>
              <p:cNvSpPr/>
              <p:nvPr>
                <p:custDataLst>
                  <p:tags r:id="rId399"/>
                </p:custDataLst>
              </p:nvPr>
            </p:nvSpPr>
            <p:spPr>
              <a:xfrm>
                <a:off x="7089204" y="4112764"/>
                <a:ext cx="12730" cy="12709"/>
              </a:xfrm>
              <a:custGeom>
                <a:avLst/>
                <a:gdLst>
                  <a:gd name="connsiteX0" fmla="*/ 4499 w 8068"/>
                  <a:gd name="connsiteY0" fmla="*/ 32 h 8055"/>
                  <a:gd name="connsiteX1" fmla="*/ 32 w 8068"/>
                  <a:gd name="connsiteY1" fmla="*/ 3499 h 8055"/>
                  <a:gd name="connsiteX2" fmla="*/ 22 w 8068"/>
                  <a:gd name="connsiteY2" fmla="*/ 3556 h 8055"/>
                  <a:gd name="connsiteX3" fmla="*/ 3546 w 8068"/>
                  <a:gd name="connsiteY3" fmla="*/ 8033 h 8055"/>
                  <a:gd name="connsiteX4" fmla="*/ 8023 w 8068"/>
                  <a:gd name="connsiteY4" fmla="*/ 4509 h 8055"/>
                  <a:gd name="connsiteX5" fmla="*/ 4747 w 8068"/>
                  <a:gd name="connsiteY5" fmla="*/ 60 h 8055"/>
                  <a:gd name="connsiteX6" fmla="*/ 4499 w 8068"/>
                  <a:gd name="connsiteY6" fmla="*/ 32 h 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8" h="8055">
                    <a:moveTo>
                      <a:pt x="4499" y="32"/>
                    </a:moveTo>
                    <a:cubicBezTo>
                      <a:pt x="2308" y="-244"/>
                      <a:pt x="308" y="1308"/>
                      <a:pt x="32" y="3499"/>
                    </a:cubicBezTo>
                    <a:cubicBezTo>
                      <a:pt x="22" y="3518"/>
                      <a:pt x="22" y="3537"/>
                      <a:pt x="22" y="3556"/>
                    </a:cubicBezTo>
                    <a:cubicBezTo>
                      <a:pt x="-206" y="5756"/>
                      <a:pt x="1356" y="7737"/>
                      <a:pt x="3546" y="8033"/>
                    </a:cubicBezTo>
                    <a:cubicBezTo>
                      <a:pt x="5747" y="8262"/>
                      <a:pt x="7728" y="6699"/>
                      <a:pt x="8023" y="4509"/>
                    </a:cubicBezTo>
                    <a:cubicBezTo>
                      <a:pt x="8347" y="2375"/>
                      <a:pt x="6880" y="384"/>
                      <a:pt x="4747" y="60"/>
                    </a:cubicBezTo>
                    <a:cubicBezTo>
                      <a:pt x="4661" y="51"/>
                      <a:pt x="4585" y="41"/>
                      <a:pt x="4499"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4" name="任意多边形: 形状 1623"/>
              <p:cNvSpPr/>
              <p:nvPr>
                <p:custDataLst>
                  <p:tags r:id="rId400"/>
                </p:custDataLst>
              </p:nvPr>
            </p:nvSpPr>
            <p:spPr>
              <a:xfrm>
                <a:off x="7185537" y="4066340"/>
                <a:ext cx="12705" cy="12705"/>
              </a:xfrm>
              <a:custGeom>
                <a:avLst/>
                <a:gdLst>
                  <a:gd name="connsiteX0" fmla="*/ 4499 w 8052"/>
                  <a:gd name="connsiteY0" fmla="*/ 22 h 8052"/>
                  <a:gd name="connsiteX1" fmla="*/ 22 w 8052"/>
                  <a:gd name="connsiteY1" fmla="*/ 3546 h 8052"/>
                  <a:gd name="connsiteX2" fmla="*/ 3546 w 8052"/>
                  <a:gd name="connsiteY2" fmla="*/ 8023 h 8052"/>
                  <a:gd name="connsiteX3" fmla="*/ 8023 w 8052"/>
                  <a:gd name="connsiteY3" fmla="*/ 4499 h 8052"/>
                  <a:gd name="connsiteX4" fmla="*/ 4499 w 8052"/>
                  <a:gd name="connsiteY4" fmla="*/ 22 h 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 h="8052">
                    <a:moveTo>
                      <a:pt x="4499" y="22"/>
                    </a:moveTo>
                    <a:cubicBezTo>
                      <a:pt x="2299" y="-206"/>
                      <a:pt x="317" y="1356"/>
                      <a:pt x="22" y="3546"/>
                    </a:cubicBezTo>
                    <a:cubicBezTo>
                      <a:pt x="-206" y="5747"/>
                      <a:pt x="1356" y="7728"/>
                      <a:pt x="3546" y="8023"/>
                    </a:cubicBezTo>
                    <a:cubicBezTo>
                      <a:pt x="5756" y="8290"/>
                      <a:pt x="7756" y="6709"/>
                      <a:pt x="8023" y="4499"/>
                    </a:cubicBezTo>
                    <a:cubicBezTo>
                      <a:pt x="8290" y="2289"/>
                      <a:pt x="6709" y="289"/>
                      <a:pt x="4499" y="2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5" name="任意多边形: 形状 1624"/>
              <p:cNvSpPr/>
              <p:nvPr>
                <p:custDataLst>
                  <p:tags r:id="rId401"/>
                </p:custDataLst>
              </p:nvPr>
            </p:nvSpPr>
            <p:spPr>
              <a:xfrm>
                <a:off x="7156616" y="4034624"/>
                <a:ext cx="12624" cy="12627"/>
              </a:xfrm>
              <a:custGeom>
                <a:avLst/>
                <a:gdLst>
                  <a:gd name="connsiteX0" fmla="*/ 4445 w 8001"/>
                  <a:gd name="connsiteY0" fmla="*/ 26 h 8003"/>
                  <a:gd name="connsiteX1" fmla="*/ 26 w 8001"/>
                  <a:gd name="connsiteY1" fmla="*/ 3559 h 8003"/>
                  <a:gd name="connsiteX2" fmla="*/ 3559 w 8001"/>
                  <a:gd name="connsiteY2" fmla="*/ 7979 h 8003"/>
                  <a:gd name="connsiteX3" fmla="*/ 7969 w 8001"/>
                  <a:gd name="connsiteY3" fmla="*/ 4502 h 8003"/>
                  <a:gd name="connsiteX4" fmla="*/ 4502 w 8001"/>
                  <a:gd name="connsiteY4" fmla="*/ 35 h 8003"/>
                  <a:gd name="connsiteX5" fmla="*/ 4445 w 8001"/>
                  <a:gd name="connsiteY5" fmla="*/ 26 h 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 h="8003">
                    <a:moveTo>
                      <a:pt x="4445" y="26"/>
                    </a:moveTo>
                    <a:cubicBezTo>
                      <a:pt x="2245" y="-222"/>
                      <a:pt x="273" y="1359"/>
                      <a:pt x="26" y="3559"/>
                    </a:cubicBezTo>
                    <a:cubicBezTo>
                      <a:pt x="-222" y="5750"/>
                      <a:pt x="1359" y="7731"/>
                      <a:pt x="3559" y="7979"/>
                    </a:cubicBezTo>
                    <a:cubicBezTo>
                      <a:pt x="5731" y="8217"/>
                      <a:pt x="7693" y="6674"/>
                      <a:pt x="7969" y="4502"/>
                    </a:cubicBezTo>
                    <a:cubicBezTo>
                      <a:pt x="8246" y="2311"/>
                      <a:pt x="6693" y="311"/>
                      <a:pt x="4502" y="35"/>
                    </a:cubicBezTo>
                    <a:cubicBezTo>
                      <a:pt x="4483" y="26"/>
                      <a:pt x="4464" y="26"/>
                      <a:pt x="4445" y="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6" name="任意多边形: 形状 1625"/>
              <p:cNvSpPr/>
              <p:nvPr>
                <p:custDataLst>
                  <p:tags r:id="rId402"/>
                </p:custDataLst>
              </p:nvPr>
            </p:nvSpPr>
            <p:spPr>
              <a:xfrm>
                <a:off x="7112883" y="4020347"/>
                <a:ext cx="12608" cy="12627"/>
              </a:xfrm>
              <a:custGeom>
                <a:avLst/>
                <a:gdLst>
                  <a:gd name="connsiteX0" fmla="*/ 4445 w 7991"/>
                  <a:gd name="connsiteY0" fmla="*/ 26 h 8003"/>
                  <a:gd name="connsiteX1" fmla="*/ 26 w 7991"/>
                  <a:gd name="connsiteY1" fmla="*/ 3559 h 8003"/>
                  <a:gd name="connsiteX2" fmla="*/ 3559 w 7991"/>
                  <a:gd name="connsiteY2" fmla="*/ 7979 h 8003"/>
                  <a:gd name="connsiteX3" fmla="*/ 7969 w 7991"/>
                  <a:gd name="connsiteY3" fmla="*/ 4502 h 8003"/>
                  <a:gd name="connsiteX4" fmla="*/ 4445 w 7991"/>
                  <a:gd name="connsiteY4" fmla="*/ 26 h 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1" h="8003">
                    <a:moveTo>
                      <a:pt x="4445" y="26"/>
                    </a:moveTo>
                    <a:cubicBezTo>
                      <a:pt x="2245" y="-222"/>
                      <a:pt x="273" y="1359"/>
                      <a:pt x="26" y="3559"/>
                    </a:cubicBezTo>
                    <a:cubicBezTo>
                      <a:pt x="-222" y="5750"/>
                      <a:pt x="1359" y="7731"/>
                      <a:pt x="3559" y="7979"/>
                    </a:cubicBezTo>
                    <a:cubicBezTo>
                      <a:pt x="5731" y="8217"/>
                      <a:pt x="7693" y="6674"/>
                      <a:pt x="7969" y="4502"/>
                    </a:cubicBezTo>
                    <a:cubicBezTo>
                      <a:pt x="8198" y="2302"/>
                      <a:pt x="6636" y="321"/>
                      <a:pt x="4445" y="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7" name="任意多边形: 形状 1626"/>
              <p:cNvSpPr/>
              <p:nvPr>
                <p:custDataLst>
                  <p:tags r:id="rId403"/>
                </p:custDataLst>
              </p:nvPr>
            </p:nvSpPr>
            <p:spPr>
              <a:xfrm>
                <a:off x="7164431" y="4088126"/>
                <a:ext cx="12608" cy="12627"/>
              </a:xfrm>
              <a:custGeom>
                <a:avLst/>
                <a:gdLst>
                  <a:gd name="connsiteX0" fmla="*/ 4445 w 7991"/>
                  <a:gd name="connsiteY0" fmla="*/ 26 h 8003"/>
                  <a:gd name="connsiteX1" fmla="*/ 26 w 7991"/>
                  <a:gd name="connsiteY1" fmla="*/ 3559 h 8003"/>
                  <a:gd name="connsiteX2" fmla="*/ 3559 w 7991"/>
                  <a:gd name="connsiteY2" fmla="*/ 7979 h 8003"/>
                  <a:gd name="connsiteX3" fmla="*/ 7969 w 7991"/>
                  <a:gd name="connsiteY3" fmla="*/ 4502 h 8003"/>
                  <a:gd name="connsiteX4" fmla="*/ 4445 w 7991"/>
                  <a:gd name="connsiteY4" fmla="*/ 26 h 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1" h="8003">
                    <a:moveTo>
                      <a:pt x="4445" y="26"/>
                    </a:moveTo>
                    <a:cubicBezTo>
                      <a:pt x="2245" y="-222"/>
                      <a:pt x="273" y="1359"/>
                      <a:pt x="26" y="3559"/>
                    </a:cubicBezTo>
                    <a:cubicBezTo>
                      <a:pt x="-222" y="5750"/>
                      <a:pt x="1359" y="7731"/>
                      <a:pt x="3559" y="7979"/>
                    </a:cubicBezTo>
                    <a:cubicBezTo>
                      <a:pt x="5731" y="8217"/>
                      <a:pt x="7693" y="6674"/>
                      <a:pt x="7969" y="4502"/>
                    </a:cubicBezTo>
                    <a:cubicBezTo>
                      <a:pt x="8198" y="2302"/>
                      <a:pt x="6636" y="321"/>
                      <a:pt x="4445" y="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8" name="任意多边形: 形状 1627"/>
              <p:cNvSpPr/>
              <p:nvPr>
                <p:custDataLst>
                  <p:tags r:id="rId404"/>
                </p:custDataLst>
              </p:nvPr>
            </p:nvSpPr>
            <p:spPr>
              <a:xfrm>
                <a:off x="7102568" y="4061215"/>
                <a:ext cx="12720" cy="12720"/>
              </a:xfrm>
              <a:custGeom>
                <a:avLst/>
                <a:gdLst>
                  <a:gd name="connsiteX0" fmla="*/ 4506 w 8062"/>
                  <a:gd name="connsiteY0" fmla="*/ 32 h 8062"/>
                  <a:gd name="connsiteX1" fmla="*/ 39 w 8062"/>
                  <a:gd name="connsiteY1" fmla="*/ 3499 h 8062"/>
                  <a:gd name="connsiteX2" fmla="*/ 29 w 8062"/>
                  <a:gd name="connsiteY2" fmla="*/ 3556 h 8062"/>
                  <a:gd name="connsiteX3" fmla="*/ 3554 w 8062"/>
                  <a:gd name="connsiteY3" fmla="*/ 8033 h 8062"/>
                  <a:gd name="connsiteX4" fmla="*/ 8030 w 8062"/>
                  <a:gd name="connsiteY4" fmla="*/ 4509 h 8062"/>
                  <a:gd name="connsiteX5" fmla="*/ 4563 w 8062"/>
                  <a:gd name="connsiteY5" fmla="*/ 41 h 8062"/>
                  <a:gd name="connsiteX6" fmla="*/ 4506 w 8062"/>
                  <a:gd name="connsiteY6" fmla="*/ 32 h 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2" h="8062">
                    <a:moveTo>
                      <a:pt x="4506" y="32"/>
                    </a:moveTo>
                    <a:cubicBezTo>
                      <a:pt x="2315" y="-244"/>
                      <a:pt x="315" y="1308"/>
                      <a:pt x="39" y="3499"/>
                    </a:cubicBezTo>
                    <a:cubicBezTo>
                      <a:pt x="29" y="3518"/>
                      <a:pt x="29" y="3537"/>
                      <a:pt x="29" y="3556"/>
                    </a:cubicBezTo>
                    <a:cubicBezTo>
                      <a:pt x="-237" y="5766"/>
                      <a:pt x="1344" y="7766"/>
                      <a:pt x="3554" y="8033"/>
                    </a:cubicBezTo>
                    <a:cubicBezTo>
                      <a:pt x="5763" y="8300"/>
                      <a:pt x="7764" y="6718"/>
                      <a:pt x="8030" y="4509"/>
                    </a:cubicBezTo>
                    <a:cubicBezTo>
                      <a:pt x="8307" y="2318"/>
                      <a:pt x="6754" y="318"/>
                      <a:pt x="4563" y="41"/>
                    </a:cubicBezTo>
                    <a:cubicBezTo>
                      <a:pt x="4544" y="32"/>
                      <a:pt x="4525" y="32"/>
                      <a:pt x="4506"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29" name="任意多边形: 形状 1628"/>
              <p:cNvSpPr/>
              <p:nvPr>
                <p:custDataLst>
                  <p:tags r:id="rId405"/>
                </p:custDataLst>
              </p:nvPr>
            </p:nvSpPr>
            <p:spPr>
              <a:xfrm>
                <a:off x="7219916" y="4106167"/>
                <a:ext cx="12728" cy="12709"/>
              </a:xfrm>
              <a:custGeom>
                <a:avLst/>
                <a:gdLst>
                  <a:gd name="connsiteX0" fmla="*/ 4521 w 8067"/>
                  <a:gd name="connsiteY0" fmla="*/ 22 h 8055"/>
                  <a:gd name="connsiteX1" fmla="*/ 45 w 8067"/>
                  <a:gd name="connsiteY1" fmla="*/ 3546 h 8055"/>
                  <a:gd name="connsiteX2" fmla="*/ 3321 w 8067"/>
                  <a:gd name="connsiteY2" fmla="*/ 7995 h 8055"/>
                  <a:gd name="connsiteX3" fmla="*/ 3569 w 8067"/>
                  <a:gd name="connsiteY3" fmla="*/ 8023 h 8055"/>
                  <a:gd name="connsiteX4" fmla="*/ 8036 w 8067"/>
                  <a:gd name="connsiteY4" fmla="*/ 4556 h 8055"/>
                  <a:gd name="connsiteX5" fmla="*/ 8046 w 8067"/>
                  <a:gd name="connsiteY5" fmla="*/ 4499 h 8055"/>
                  <a:gd name="connsiteX6" fmla="*/ 4521 w 8067"/>
                  <a:gd name="connsiteY6" fmla="*/ 22 h 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7" h="8055">
                    <a:moveTo>
                      <a:pt x="4521" y="22"/>
                    </a:moveTo>
                    <a:cubicBezTo>
                      <a:pt x="2321" y="-206"/>
                      <a:pt x="340" y="1356"/>
                      <a:pt x="45" y="3546"/>
                    </a:cubicBezTo>
                    <a:cubicBezTo>
                      <a:pt x="-279" y="5680"/>
                      <a:pt x="1188" y="7671"/>
                      <a:pt x="3321" y="7995"/>
                    </a:cubicBezTo>
                    <a:cubicBezTo>
                      <a:pt x="3407" y="8004"/>
                      <a:pt x="3483" y="8014"/>
                      <a:pt x="3569" y="8023"/>
                    </a:cubicBezTo>
                    <a:cubicBezTo>
                      <a:pt x="5760" y="8300"/>
                      <a:pt x="7760" y="6747"/>
                      <a:pt x="8036" y="4556"/>
                    </a:cubicBezTo>
                    <a:cubicBezTo>
                      <a:pt x="8046" y="4537"/>
                      <a:pt x="8046" y="4518"/>
                      <a:pt x="8046" y="4499"/>
                    </a:cubicBezTo>
                    <a:cubicBezTo>
                      <a:pt x="8274" y="2299"/>
                      <a:pt x="6712" y="318"/>
                      <a:pt x="4521" y="2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0" name="任意多边形: 形状 1629"/>
              <p:cNvSpPr/>
              <p:nvPr>
                <p:custDataLst>
                  <p:tags r:id="rId406"/>
                </p:custDataLst>
              </p:nvPr>
            </p:nvSpPr>
            <p:spPr>
              <a:xfrm>
                <a:off x="7200115" y="4024847"/>
                <a:ext cx="12728" cy="12709"/>
              </a:xfrm>
              <a:custGeom>
                <a:avLst/>
                <a:gdLst>
                  <a:gd name="connsiteX0" fmla="*/ 4499 w 8067"/>
                  <a:gd name="connsiteY0" fmla="*/ 32 h 8055"/>
                  <a:gd name="connsiteX1" fmla="*/ 32 w 8067"/>
                  <a:gd name="connsiteY1" fmla="*/ 3499 h 8055"/>
                  <a:gd name="connsiteX2" fmla="*/ 22 w 8067"/>
                  <a:gd name="connsiteY2" fmla="*/ 3556 h 8055"/>
                  <a:gd name="connsiteX3" fmla="*/ 3546 w 8067"/>
                  <a:gd name="connsiteY3" fmla="*/ 8033 h 8055"/>
                  <a:gd name="connsiteX4" fmla="*/ 8023 w 8067"/>
                  <a:gd name="connsiteY4" fmla="*/ 4509 h 8055"/>
                  <a:gd name="connsiteX5" fmla="*/ 4747 w 8067"/>
                  <a:gd name="connsiteY5" fmla="*/ 61 h 8055"/>
                  <a:gd name="connsiteX6" fmla="*/ 4499 w 8067"/>
                  <a:gd name="connsiteY6" fmla="*/ 32 h 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7" h="8055">
                    <a:moveTo>
                      <a:pt x="4499" y="32"/>
                    </a:moveTo>
                    <a:cubicBezTo>
                      <a:pt x="2308" y="-244"/>
                      <a:pt x="308" y="1308"/>
                      <a:pt x="32" y="3499"/>
                    </a:cubicBezTo>
                    <a:cubicBezTo>
                      <a:pt x="22" y="3518"/>
                      <a:pt x="22" y="3537"/>
                      <a:pt x="22" y="3556"/>
                    </a:cubicBezTo>
                    <a:cubicBezTo>
                      <a:pt x="-206" y="5756"/>
                      <a:pt x="1356" y="7738"/>
                      <a:pt x="3546" y="8033"/>
                    </a:cubicBezTo>
                    <a:cubicBezTo>
                      <a:pt x="5747" y="8262"/>
                      <a:pt x="7728" y="6699"/>
                      <a:pt x="8023" y="4509"/>
                    </a:cubicBezTo>
                    <a:cubicBezTo>
                      <a:pt x="8347" y="2375"/>
                      <a:pt x="6880" y="384"/>
                      <a:pt x="4747" y="61"/>
                    </a:cubicBezTo>
                    <a:cubicBezTo>
                      <a:pt x="4661" y="51"/>
                      <a:pt x="4585" y="41"/>
                      <a:pt x="4499"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1" name="任意多边形: 形状 1630"/>
              <p:cNvSpPr/>
              <p:nvPr>
                <p:custDataLst>
                  <p:tags r:id="rId407"/>
                </p:custDataLst>
              </p:nvPr>
            </p:nvSpPr>
            <p:spPr>
              <a:xfrm>
                <a:off x="7187490" y="4143273"/>
                <a:ext cx="12705" cy="12720"/>
              </a:xfrm>
              <a:custGeom>
                <a:avLst/>
                <a:gdLst>
                  <a:gd name="connsiteX0" fmla="*/ 4499 w 8052"/>
                  <a:gd name="connsiteY0" fmla="*/ 32 h 8062"/>
                  <a:gd name="connsiteX1" fmla="*/ 32 w 8052"/>
                  <a:gd name="connsiteY1" fmla="*/ 3499 h 8062"/>
                  <a:gd name="connsiteX2" fmla="*/ 22 w 8052"/>
                  <a:gd name="connsiteY2" fmla="*/ 3556 h 8062"/>
                  <a:gd name="connsiteX3" fmla="*/ 3546 w 8052"/>
                  <a:gd name="connsiteY3" fmla="*/ 8033 h 8062"/>
                  <a:gd name="connsiteX4" fmla="*/ 8023 w 8052"/>
                  <a:gd name="connsiteY4" fmla="*/ 4509 h 8062"/>
                  <a:gd name="connsiteX5" fmla="*/ 4499 w 8052"/>
                  <a:gd name="connsiteY5" fmla="*/ 32 h 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2" h="8062">
                    <a:moveTo>
                      <a:pt x="4499" y="32"/>
                    </a:moveTo>
                    <a:cubicBezTo>
                      <a:pt x="2308" y="-244"/>
                      <a:pt x="308" y="1308"/>
                      <a:pt x="32" y="3499"/>
                    </a:cubicBezTo>
                    <a:cubicBezTo>
                      <a:pt x="22" y="3518"/>
                      <a:pt x="22" y="3537"/>
                      <a:pt x="22" y="3556"/>
                    </a:cubicBezTo>
                    <a:cubicBezTo>
                      <a:pt x="-206" y="5756"/>
                      <a:pt x="1356" y="7737"/>
                      <a:pt x="3546" y="8033"/>
                    </a:cubicBezTo>
                    <a:cubicBezTo>
                      <a:pt x="5756" y="8300"/>
                      <a:pt x="7757" y="6718"/>
                      <a:pt x="8023" y="4509"/>
                    </a:cubicBezTo>
                    <a:cubicBezTo>
                      <a:pt x="8290" y="2299"/>
                      <a:pt x="6709" y="299"/>
                      <a:pt x="4499" y="32"/>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2" name="任意多边形: 形状 1631"/>
              <p:cNvSpPr/>
              <p:nvPr>
                <p:custDataLst>
                  <p:tags r:id="rId408"/>
                </p:custDataLst>
              </p:nvPr>
            </p:nvSpPr>
            <p:spPr>
              <a:xfrm>
                <a:off x="7192167" y="4093816"/>
                <a:ext cx="6426" cy="6396"/>
              </a:xfrm>
              <a:custGeom>
                <a:avLst/>
                <a:gdLst>
                  <a:gd name="connsiteX0" fmla="*/ 2297 w 4073"/>
                  <a:gd name="connsiteY0" fmla="*/ 39 h 4054"/>
                  <a:gd name="connsiteX1" fmla="*/ 49 w 4073"/>
                  <a:gd name="connsiteY1" fmla="*/ 1515 h 4054"/>
                  <a:gd name="connsiteX2" fmla="*/ 11 w 4073"/>
                  <a:gd name="connsiteY2" fmla="*/ 1754 h 4054"/>
                  <a:gd name="connsiteX3" fmla="*/ 1821 w 4073"/>
                  <a:gd name="connsiteY3" fmla="*/ 4039 h 4054"/>
                  <a:gd name="connsiteX4" fmla="*/ 4059 w 4073"/>
                  <a:gd name="connsiteY4" fmla="*/ 2277 h 4054"/>
                  <a:gd name="connsiteX5" fmla="*/ 2297 w 4073"/>
                  <a:gd name="connsiteY5" fmla="*/ 39 h 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3" h="4054">
                    <a:moveTo>
                      <a:pt x="2297" y="39"/>
                    </a:moveTo>
                    <a:cubicBezTo>
                      <a:pt x="1268" y="-170"/>
                      <a:pt x="259" y="487"/>
                      <a:pt x="49" y="1515"/>
                    </a:cubicBezTo>
                    <a:cubicBezTo>
                      <a:pt x="30" y="1592"/>
                      <a:pt x="20" y="1677"/>
                      <a:pt x="11" y="1754"/>
                    </a:cubicBezTo>
                    <a:cubicBezTo>
                      <a:pt x="-103" y="2877"/>
                      <a:pt x="697" y="3887"/>
                      <a:pt x="1821" y="4039"/>
                    </a:cubicBezTo>
                    <a:cubicBezTo>
                      <a:pt x="2926" y="4173"/>
                      <a:pt x="3926" y="3382"/>
                      <a:pt x="4059" y="2277"/>
                    </a:cubicBezTo>
                    <a:cubicBezTo>
                      <a:pt x="4192" y="1172"/>
                      <a:pt x="3402" y="172"/>
                      <a:pt x="2297" y="3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3" name="任意多边形: 形状 1632"/>
              <p:cNvSpPr/>
              <p:nvPr>
                <p:custDataLst>
                  <p:tags r:id="rId409"/>
                </p:custDataLst>
              </p:nvPr>
            </p:nvSpPr>
            <p:spPr>
              <a:xfrm>
                <a:off x="7232573" y="4066340"/>
                <a:ext cx="6366" cy="6365"/>
              </a:xfrm>
              <a:custGeom>
                <a:avLst/>
                <a:gdLst>
                  <a:gd name="connsiteX0" fmla="*/ 2215 w 4035"/>
                  <a:gd name="connsiteY0" fmla="*/ 23 h 4034"/>
                  <a:gd name="connsiteX1" fmla="*/ 43 w 4035"/>
                  <a:gd name="connsiteY1" fmla="*/ 1613 h 4034"/>
                  <a:gd name="connsiteX2" fmla="*/ 24 w 4035"/>
                  <a:gd name="connsiteY2" fmla="*/ 1737 h 4034"/>
                  <a:gd name="connsiteX3" fmla="*/ 1701 w 4035"/>
                  <a:gd name="connsiteY3" fmla="*/ 4014 h 4034"/>
                  <a:gd name="connsiteX4" fmla="*/ 1739 w 4035"/>
                  <a:gd name="connsiteY4" fmla="*/ 4024 h 4034"/>
                  <a:gd name="connsiteX5" fmla="*/ 4025 w 4035"/>
                  <a:gd name="connsiteY5" fmla="*/ 2214 h 4034"/>
                  <a:gd name="connsiteX6" fmla="*/ 2234 w 4035"/>
                  <a:gd name="connsiteY6" fmla="*/ 23 h 4034"/>
                  <a:gd name="connsiteX7" fmla="*/ 2215 w 4035"/>
                  <a:gd name="connsiteY7" fmla="*/ 23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5" h="4034">
                    <a:moveTo>
                      <a:pt x="2215" y="23"/>
                    </a:moveTo>
                    <a:cubicBezTo>
                      <a:pt x="1177" y="-139"/>
                      <a:pt x="205" y="575"/>
                      <a:pt x="43" y="1613"/>
                    </a:cubicBezTo>
                    <a:cubicBezTo>
                      <a:pt x="34" y="1652"/>
                      <a:pt x="24" y="1699"/>
                      <a:pt x="24" y="1737"/>
                    </a:cubicBezTo>
                    <a:cubicBezTo>
                      <a:pt x="-147" y="2833"/>
                      <a:pt x="605" y="3852"/>
                      <a:pt x="1701" y="4014"/>
                    </a:cubicBezTo>
                    <a:cubicBezTo>
                      <a:pt x="1710" y="4024"/>
                      <a:pt x="1729" y="4024"/>
                      <a:pt x="1739" y="4024"/>
                    </a:cubicBezTo>
                    <a:cubicBezTo>
                      <a:pt x="2863" y="4138"/>
                      <a:pt x="3872" y="3338"/>
                      <a:pt x="4025" y="2214"/>
                    </a:cubicBezTo>
                    <a:cubicBezTo>
                      <a:pt x="4139" y="1118"/>
                      <a:pt x="3330" y="137"/>
                      <a:pt x="2234" y="23"/>
                    </a:cubicBezTo>
                    <a:cubicBezTo>
                      <a:pt x="2225" y="23"/>
                      <a:pt x="2225" y="23"/>
                      <a:pt x="2215" y="2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4" name="任意多边形: 形状 1633"/>
              <p:cNvSpPr/>
              <p:nvPr>
                <p:custDataLst>
                  <p:tags r:id="rId410"/>
                </p:custDataLst>
              </p:nvPr>
            </p:nvSpPr>
            <p:spPr>
              <a:xfrm>
                <a:off x="7222976" y="4136821"/>
                <a:ext cx="6027" cy="6349"/>
              </a:xfrm>
              <a:custGeom>
                <a:avLst/>
                <a:gdLst>
                  <a:gd name="connsiteX0" fmla="*/ 2297 w 3820"/>
                  <a:gd name="connsiteY0" fmla="*/ 24 h 4024"/>
                  <a:gd name="connsiteX1" fmla="*/ 20 w 3820"/>
                  <a:gd name="connsiteY1" fmla="*/ 1701 h 4024"/>
                  <a:gd name="connsiteX2" fmla="*/ 11 w 3820"/>
                  <a:gd name="connsiteY2" fmla="*/ 1739 h 4024"/>
                  <a:gd name="connsiteX3" fmla="*/ 1821 w 3820"/>
                  <a:gd name="connsiteY3" fmla="*/ 4025 h 4024"/>
                  <a:gd name="connsiteX4" fmla="*/ 3821 w 3820"/>
                  <a:gd name="connsiteY4" fmla="*/ 2025 h 4024"/>
                  <a:gd name="connsiteX5" fmla="*/ 1821 w 3820"/>
                  <a:gd name="connsiteY5" fmla="*/ 24 h 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0" h="4024">
                    <a:moveTo>
                      <a:pt x="2297" y="24"/>
                    </a:moveTo>
                    <a:cubicBezTo>
                      <a:pt x="1201" y="-147"/>
                      <a:pt x="182" y="605"/>
                      <a:pt x="20" y="1701"/>
                    </a:cubicBezTo>
                    <a:cubicBezTo>
                      <a:pt x="11" y="1710"/>
                      <a:pt x="11" y="1729"/>
                      <a:pt x="11" y="1739"/>
                    </a:cubicBezTo>
                    <a:cubicBezTo>
                      <a:pt x="-103" y="2863"/>
                      <a:pt x="697" y="3872"/>
                      <a:pt x="1821" y="4025"/>
                    </a:cubicBezTo>
                    <a:cubicBezTo>
                      <a:pt x="2926" y="4025"/>
                      <a:pt x="3821" y="3129"/>
                      <a:pt x="3821" y="2025"/>
                    </a:cubicBezTo>
                    <a:cubicBezTo>
                      <a:pt x="3821" y="920"/>
                      <a:pt x="2926" y="24"/>
                      <a:pt x="1821" y="2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5" name="任意多边形: 形状 1634"/>
              <p:cNvSpPr/>
              <p:nvPr>
                <p:custDataLst>
                  <p:tags r:id="rId411"/>
                </p:custDataLst>
              </p:nvPr>
            </p:nvSpPr>
            <p:spPr>
              <a:xfrm>
                <a:off x="7153694" y="4167502"/>
                <a:ext cx="6366" cy="6365"/>
              </a:xfrm>
              <a:custGeom>
                <a:avLst/>
                <a:gdLst>
                  <a:gd name="connsiteX0" fmla="*/ 2297 w 4035"/>
                  <a:gd name="connsiteY0" fmla="*/ 11 h 4034"/>
                  <a:gd name="connsiteX1" fmla="*/ 11 w 4035"/>
                  <a:gd name="connsiteY1" fmla="*/ 1821 h 4034"/>
                  <a:gd name="connsiteX2" fmla="*/ 1801 w 4035"/>
                  <a:gd name="connsiteY2" fmla="*/ 4011 h 4034"/>
                  <a:gd name="connsiteX3" fmla="*/ 1821 w 4035"/>
                  <a:gd name="connsiteY3" fmla="*/ 4011 h 4034"/>
                  <a:gd name="connsiteX4" fmla="*/ 3992 w 4035"/>
                  <a:gd name="connsiteY4" fmla="*/ 2421 h 4034"/>
                  <a:gd name="connsiteX5" fmla="*/ 4011 w 4035"/>
                  <a:gd name="connsiteY5" fmla="*/ 2297 h 4034"/>
                  <a:gd name="connsiteX6" fmla="*/ 2335 w 4035"/>
                  <a:gd name="connsiteY6" fmla="*/ 20 h 4034"/>
                  <a:gd name="connsiteX7" fmla="*/ 2297 w 4035"/>
                  <a:gd name="connsiteY7" fmla="*/ 11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5" h="4034">
                    <a:moveTo>
                      <a:pt x="2297" y="11"/>
                    </a:moveTo>
                    <a:cubicBezTo>
                      <a:pt x="1173" y="-104"/>
                      <a:pt x="163" y="697"/>
                      <a:pt x="11" y="1821"/>
                    </a:cubicBezTo>
                    <a:cubicBezTo>
                      <a:pt x="-104" y="2916"/>
                      <a:pt x="706" y="3897"/>
                      <a:pt x="1801" y="4011"/>
                    </a:cubicBezTo>
                    <a:cubicBezTo>
                      <a:pt x="1811" y="4011"/>
                      <a:pt x="1811" y="4011"/>
                      <a:pt x="1821" y="4011"/>
                    </a:cubicBezTo>
                    <a:cubicBezTo>
                      <a:pt x="2859" y="4173"/>
                      <a:pt x="3830" y="3459"/>
                      <a:pt x="3992" y="2421"/>
                    </a:cubicBezTo>
                    <a:cubicBezTo>
                      <a:pt x="4002" y="2383"/>
                      <a:pt x="4011" y="2335"/>
                      <a:pt x="4011" y="2297"/>
                    </a:cubicBezTo>
                    <a:cubicBezTo>
                      <a:pt x="4183" y="1202"/>
                      <a:pt x="3430" y="182"/>
                      <a:pt x="2335" y="20"/>
                    </a:cubicBezTo>
                    <a:cubicBezTo>
                      <a:pt x="2325" y="11"/>
                      <a:pt x="2306" y="11"/>
                      <a:pt x="2297"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6" name="任意多边形: 形状 1635"/>
              <p:cNvSpPr/>
              <p:nvPr>
                <p:custDataLst>
                  <p:tags r:id="rId412"/>
                </p:custDataLst>
              </p:nvPr>
            </p:nvSpPr>
            <p:spPr>
              <a:xfrm>
                <a:off x="7157583" y="4066359"/>
                <a:ext cx="6365" cy="6366"/>
              </a:xfrm>
              <a:custGeom>
                <a:avLst/>
                <a:gdLst>
                  <a:gd name="connsiteX0" fmla="*/ 2214 w 4034"/>
                  <a:gd name="connsiteY0" fmla="*/ 11 h 4035"/>
                  <a:gd name="connsiteX1" fmla="*/ 23 w 4034"/>
                  <a:gd name="connsiteY1" fmla="*/ 1801 h 4035"/>
                  <a:gd name="connsiteX2" fmla="*/ 23 w 4034"/>
                  <a:gd name="connsiteY2" fmla="*/ 1821 h 4035"/>
                  <a:gd name="connsiteX3" fmla="*/ 1614 w 4034"/>
                  <a:gd name="connsiteY3" fmla="*/ 3992 h 4035"/>
                  <a:gd name="connsiteX4" fmla="*/ 1737 w 4034"/>
                  <a:gd name="connsiteY4" fmla="*/ 4011 h 4035"/>
                  <a:gd name="connsiteX5" fmla="*/ 4014 w 4034"/>
                  <a:gd name="connsiteY5" fmla="*/ 2335 h 4035"/>
                  <a:gd name="connsiteX6" fmla="*/ 4023 w 4034"/>
                  <a:gd name="connsiteY6" fmla="*/ 2297 h 4035"/>
                  <a:gd name="connsiteX7" fmla="*/ 2214 w 4034"/>
                  <a:gd name="connsiteY7" fmla="*/ 11 h 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 h="4035">
                    <a:moveTo>
                      <a:pt x="2214" y="11"/>
                    </a:moveTo>
                    <a:cubicBezTo>
                      <a:pt x="1118" y="-103"/>
                      <a:pt x="137" y="706"/>
                      <a:pt x="23" y="1801"/>
                    </a:cubicBezTo>
                    <a:cubicBezTo>
                      <a:pt x="23" y="1811"/>
                      <a:pt x="23" y="1811"/>
                      <a:pt x="23" y="1821"/>
                    </a:cubicBezTo>
                    <a:cubicBezTo>
                      <a:pt x="-139" y="2859"/>
                      <a:pt x="575" y="3830"/>
                      <a:pt x="1614" y="3992"/>
                    </a:cubicBezTo>
                    <a:cubicBezTo>
                      <a:pt x="1652" y="4002"/>
                      <a:pt x="1699" y="4011"/>
                      <a:pt x="1737" y="4011"/>
                    </a:cubicBezTo>
                    <a:cubicBezTo>
                      <a:pt x="2833" y="4183"/>
                      <a:pt x="3852" y="3430"/>
                      <a:pt x="4014" y="2335"/>
                    </a:cubicBezTo>
                    <a:cubicBezTo>
                      <a:pt x="4023" y="2325"/>
                      <a:pt x="4023" y="2306"/>
                      <a:pt x="4023" y="2297"/>
                    </a:cubicBezTo>
                    <a:cubicBezTo>
                      <a:pt x="4138" y="1173"/>
                      <a:pt x="3338" y="163"/>
                      <a:pt x="2214"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7" name="任意多边形: 形状 1636"/>
              <p:cNvSpPr/>
              <p:nvPr>
                <p:custDataLst>
                  <p:tags r:id="rId413"/>
                </p:custDataLst>
              </p:nvPr>
            </p:nvSpPr>
            <p:spPr>
              <a:xfrm>
                <a:off x="7152791" y="4010602"/>
                <a:ext cx="6348" cy="6366"/>
              </a:xfrm>
              <a:custGeom>
                <a:avLst/>
                <a:gdLst>
                  <a:gd name="connsiteX0" fmla="*/ 2297 w 4023"/>
                  <a:gd name="connsiteY0" fmla="*/ 11 h 4035"/>
                  <a:gd name="connsiteX1" fmla="*/ 11 w 4023"/>
                  <a:gd name="connsiteY1" fmla="*/ 1821 h 4035"/>
                  <a:gd name="connsiteX2" fmla="*/ 1726 w 4023"/>
                  <a:gd name="connsiteY2" fmla="*/ 4011 h 4035"/>
                  <a:gd name="connsiteX3" fmla="*/ 4002 w 4023"/>
                  <a:gd name="connsiteY3" fmla="*/ 2335 h 4035"/>
                  <a:gd name="connsiteX4" fmla="*/ 4012 w 4023"/>
                  <a:gd name="connsiteY4" fmla="*/ 2297 h 4035"/>
                  <a:gd name="connsiteX5" fmla="*/ 2297 w 4023"/>
                  <a:gd name="connsiteY5" fmla="*/ 11 h 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3" h="4035">
                    <a:moveTo>
                      <a:pt x="2297" y="11"/>
                    </a:moveTo>
                    <a:cubicBezTo>
                      <a:pt x="1173" y="-103"/>
                      <a:pt x="164" y="697"/>
                      <a:pt x="11" y="1821"/>
                    </a:cubicBezTo>
                    <a:cubicBezTo>
                      <a:pt x="-103" y="2897"/>
                      <a:pt x="659" y="3859"/>
                      <a:pt x="1726" y="4011"/>
                    </a:cubicBezTo>
                    <a:cubicBezTo>
                      <a:pt x="2821" y="4183"/>
                      <a:pt x="3840" y="3430"/>
                      <a:pt x="4002" y="2335"/>
                    </a:cubicBezTo>
                    <a:cubicBezTo>
                      <a:pt x="4012" y="2325"/>
                      <a:pt x="4012" y="2306"/>
                      <a:pt x="4012" y="2297"/>
                    </a:cubicBezTo>
                    <a:cubicBezTo>
                      <a:pt x="4126" y="1201"/>
                      <a:pt x="3383" y="201"/>
                      <a:pt x="2297"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8" name="任意多边形: 形状 1637"/>
              <p:cNvSpPr/>
              <p:nvPr>
                <p:custDataLst>
                  <p:tags r:id="rId414"/>
                </p:custDataLst>
              </p:nvPr>
            </p:nvSpPr>
            <p:spPr>
              <a:xfrm>
                <a:off x="7129026" y="4069063"/>
                <a:ext cx="6366" cy="6346"/>
              </a:xfrm>
              <a:custGeom>
                <a:avLst/>
                <a:gdLst>
                  <a:gd name="connsiteX0" fmla="*/ 2215 w 4035"/>
                  <a:gd name="connsiteY0" fmla="*/ 11 h 4022"/>
                  <a:gd name="connsiteX1" fmla="*/ 24 w 4035"/>
                  <a:gd name="connsiteY1" fmla="*/ 1726 h 4022"/>
                  <a:gd name="connsiteX2" fmla="*/ 1701 w 4035"/>
                  <a:gd name="connsiteY2" fmla="*/ 4002 h 4022"/>
                  <a:gd name="connsiteX3" fmla="*/ 1739 w 4035"/>
                  <a:gd name="connsiteY3" fmla="*/ 4012 h 4022"/>
                  <a:gd name="connsiteX4" fmla="*/ 4025 w 4035"/>
                  <a:gd name="connsiteY4" fmla="*/ 2202 h 4022"/>
                  <a:gd name="connsiteX5" fmla="*/ 2234 w 4035"/>
                  <a:gd name="connsiteY5" fmla="*/ 11 h 4022"/>
                  <a:gd name="connsiteX6" fmla="*/ 2215 w 4035"/>
                  <a:gd name="connsiteY6" fmla="*/ 11 h 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 h="4022">
                    <a:moveTo>
                      <a:pt x="2215" y="11"/>
                    </a:moveTo>
                    <a:cubicBezTo>
                      <a:pt x="1139" y="-103"/>
                      <a:pt x="177" y="659"/>
                      <a:pt x="24" y="1726"/>
                    </a:cubicBezTo>
                    <a:cubicBezTo>
                      <a:pt x="-147" y="2821"/>
                      <a:pt x="605" y="3840"/>
                      <a:pt x="1701" y="4002"/>
                    </a:cubicBezTo>
                    <a:cubicBezTo>
                      <a:pt x="1710" y="4012"/>
                      <a:pt x="1729" y="4012"/>
                      <a:pt x="1739" y="4012"/>
                    </a:cubicBezTo>
                    <a:cubicBezTo>
                      <a:pt x="2863" y="4126"/>
                      <a:pt x="3872" y="3326"/>
                      <a:pt x="4025" y="2202"/>
                    </a:cubicBezTo>
                    <a:cubicBezTo>
                      <a:pt x="4139" y="1107"/>
                      <a:pt x="3330" y="126"/>
                      <a:pt x="2234" y="11"/>
                    </a:cubicBezTo>
                    <a:cubicBezTo>
                      <a:pt x="2225" y="11"/>
                      <a:pt x="2225" y="11"/>
                      <a:pt x="2215"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39" name="任意多边形: 形状 1638"/>
              <p:cNvSpPr/>
              <p:nvPr>
                <p:custDataLst>
                  <p:tags r:id="rId415"/>
                </p:custDataLst>
              </p:nvPr>
            </p:nvSpPr>
            <p:spPr>
              <a:xfrm>
                <a:off x="7095370" y="4044699"/>
                <a:ext cx="6313" cy="6333"/>
              </a:xfrm>
              <a:custGeom>
                <a:avLst/>
                <a:gdLst>
                  <a:gd name="connsiteX0" fmla="*/ 2210 w 4001"/>
                  <a:gd name="connsiteY0" fmla="*/ 23 h 4014"/>
                  <a:gd name="connsiteX1" fmla="*/ 38 w 4001"/>
                  <a:gd name="connsiteY1" fmla="*/ 1613 h 4014"/>
                  <a:gd name="connsiteX2" fmla="*/ 19 w 4001"/>
                  <a:gd name="connsiteY2" fmla="*/ 1737 h 4014"/>
                  <a:gd name="connsiteX3" fmla="*/ 1724 w 4001"/>
                  <a:gd name="connsiteY3" fmla="*/ 3995 h 4014"/>
                  <a:gd name="connsiteX4" fmla="*/ 3982 w 4001"/>
                  <a:gd name="connsiteY4" fmla="*/ 2290 h 4014"/>
                  <a:gd name="connsiteX5" fmla="*/ 2277 w 4001"/>
                  <a:gd name="connsiteY5" fmla="*/ 32 h 4014"/>
                  <a:gd name="connsiteX6" fmla="*/ 2210 w 4001"/>
                  <a:gd name="connsiteY6" fmla="*/ 23 h 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 h="4014">
                    <a:moveTo>
                      <a:pt x="2210" y="23"/>
                    </a:moveTo>
                    <a:cubicBezTo>
                      <a:pt x="1172" y="-139"/>
                      <a:pt x="200" y="575"/>
                      <a:pt x="38" y="1613"/>
                    </a:cubicBezTo>
                    <a:cubicBezTo>
                      <a:pt x="29" y="1652"/>
                      <a:pt x="19" y="1699"/>
                      <a:pt x="19" y="1737"/>
                    </a:cubicBezTo>
                    <a:cubicBezTo>
                      <a:pt x="-133" y="2833"/>
                      <a:pt x="629" y="3842"/>
                      <a:pt x="1724" y="3995"/>
                    </a:cubicBezTo>
                    <a:cubicBezTo>
                      <a:pt x="2820" y="4147"/>
                      <a:pt x="3829" y="3385"/>
                      <a:pt x="3982" y="2290"/>
                    </a:cubicBezTo>
                    <a:cubicBezTo>
                      <a:pt x="4134" y="1195"/>
                      <a:pt x="3372" y="185"/>
                      <a:pt x="2277" y="32"/>
                    </a:cubicBezTo>
                    <a:cubicBezTo>
                      <a:pt x="2258" y="32"/>
                      <a:pt x="2229" y="23"/>
                      <a:pt x="2210" y="2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0" name="任意多边形: 形状 1639"/>
              <p:cNvSpPr/>
              <p:nvPr>
                <p:custDataLst>
                  <p:tags r:id="rId416"/>
                </p:custDataLst>
              </p:nvPr>
            </p:nvSpPr>
            <p:spPr>
              <a:xfrm>
                <a:off x="7090723" y="4083191"/>
                <a:ext cx="6346" cy="6365"/>
              </a:xfrm>
              <a:custGeom>
                <a:avLst/>
                <a:gdLst>
                  <a:gd name="connsiteX0" fmla="*/ 2297 w 4022"/>
                  <a:gd name="connsiteY0" fmla="*/ 11 h 4034"/>
                  <a:gd name="connsiteX1" fmla="*/ 11 w 4022"/>
                  <a:gd name="connsiteY1" fmla="*/ 1821 h 4034"/>
                  <a:gd name="connsiteX2" fmla="*/ 1801 w 4022"/>
                  <a:gd name="connsiteY2" fmla="*/ 4011 h 4034"/>
                  <a:gd name="connsiteX3" fmla="*/ 1821 w 4022"/>
                  <a:gd name="connsiteY3" fmla="*/ 4011 h 4034"/>
                  <a:gd name="connsiteX4" fmla="*/ 3992 w 4022"/>
                  <a:gd name="connsiteY4" fmla="*/ 2421 h 4034"/>
                  <a:gd name="connsiteX5" fmla="*/ 4011 w 4022"/>
                  <a:gd name="connsiteY5" fmla="*/ 2297 h 4034"/>
                  <a:gd name="connsiteX6" fmla="*/ 2297 w 4022"/>
                  <a:gd name="connsiteY6" fmla="*/ 11 h 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 h="4034">
                    <a:moveTo>
                      <a:pt x="2297" y="11"/>
                    </a:moveTo>
                    <a:cubicBezTo>
                      <a:pt x="1173" y="-103"/>
                      <a:pt x="163" y="697"/>
                      <a:pt x="11" y="1821"/>
                    </a:cubicBezTo>
                    <a:cubicBezTo>
                      <a:pt x="-104" y="2916"/>
                      <a:pt x="706" y="3897"/>
                      <a:pt x="1801" y="4011"/>
                    </a:cubicBezTo>
                    <a:cubicBezTo>
                      <a:pt x="1811" y="4011"/>
                      <a:pt x="1811" y="4011"/>
                      <a:pt x="1821" y="4011"/>
                    </a:cubicBezTo>
                    <a:cubicBezTo>
                      <a:pt x="2859" y="4173"/>
                      <a:pt x="3830" y="3459"/>
                      <a:pt x="3992" y="2421"/>
                    </a:cubicBezTo>
                    <a:cubicBezTo>
                      <a:pt x="4002" y="2383"/>
                      <a:pt x="4011" y="2335"/>
                      <a:pt x="4011" y="2297"/>
                    </a:cubicBezTo>
                    <a:cubicBezTo>
                      <a:pt x="4126" y="1201"/>
                      <a:pt x="3383" y="202"/>
                      <a:pt x="2297" y="11"/>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41" name="任意多边形: 形状 1640"/>
              <p:cNvSpPr/>
              <p:nvPr>
                <p:custDataLst>
                  <p:tags r:id="rId417"/>
                </p:custDataLst>
              </p:nvPr>
            </p:nvSpPr>
            <p:spPr>
              <a:xfrm>
                <a:off x="7031979" y="3975095"/>
                <a:ext cx="255339" cy="249240"/>
              </a:xfrm>
              <a:custGeom>
                <a:avLst/>
                <a:gdLst>
                  <a:gd name="connsiteX0" fmla="*/ 161068 w 161831"/>
                  <a:gd name="connsiteY0" fmla="*/ 80522 h 157965"/>
                  <a:gd name="connsiteX1" fmla="*/ 158972 w 161831"/>
                  <a:gd name="connsiteY1" fmla="*/ 82522 h 157965"/>
                  <a:gd name="connsiteX2" fmla="*/ 139922 w 161831"/>
                  <a:gd name="connsiteY2" fmla="*/ 78998 h 157965"/>
                  <a:gd name="connsiteX3" fmla="*/ 137922 w 161831"/>
                  <a:gd name="connsiteY3" fmla="*/ 58424 h 157965"/>
                  <a:gd name="connsiteX4" fmla="*/ 150019 w 161831"/>
                  <a:gd name="connsiteY4" fmla="*/ 53280 h 157965"/>
                  <a:gd name="connsiteX5" fmla="*/ 152590 w 161831"/>
                  <a:gd name="connsiteY5" fmla="*/ 54804 h 157965"/>
                  <a:gd name="connsiteX6" fmla="*/ 153352 w 161831"/>
                  <a:gd name="connsiteY6" fmla="*/ 50423 h 157965"/>
                  <a:gd name="connsiteX7" fmla="*/ 150019 w 161831"/>
                  <a:gd name="connsiteY7" fmla="*/ 47375 h 157965"/>
                  <a:gd name="connsiteX8" fmla="*/ 148971 w 161831"/>
                  <a:gd name="connsiteY8" fmla="*/ 50232 h 157965"/>
                  <a:gd name="connsiteX9" fmla="*/ 136303 w 161831"/>
                  <a:gd name="connsiteY9" fmla="*/ 53661 h 157965"/>
                  <a:gd name="connsiteX10" fmla="*/ 130683 w 161831"/>
                  <a:gd name="connsiteY10" fmla="*/ 42517 h 157965"/>
                  <a:gd name="connsiteX11" fmla="*/ 136303 w 161831"/>
                  <a:gd name="connsiteY11" fmla="*/ 36992 h 157965"/>
                  <a:gd name="connsiteX12" fmla="*/ 139160 w 161831"/>
                  <a:gd name="connsiteY12" fmla="*/ 37564 h 157965"/>
                  <a:gd name="connsiteX13" fmla="*/ 138113 w 161831"/>
                  <a:gd name="connsiteY13" fmla="*/ 33182 h 157965"/>
                  <a:gd name="connsiteX14" fmla="*/ 134017 w 161831"/>
                  <a:gd name="connsiteY14" fmla="*/ 31658 h 157965"/>
                  <a:gd name="connsiteX15" fmla="*/ 134017 w 161831"/>
                  <a:gd name="connsiteY15" fmla="*/ 34516 h 157965"/>
                  <a:gd name="connsiteX16" fmla="*/ 128016 w 161831"/>
                  <a:gd name="connsiteY16" fmla="*/ 39088 h 157965"/>
                  <a:gd name="connsiteX17" fmla="*/ 113157 w 161831"/>
                  <a:gd name="connsiteY17" fmla="*/ 25086 h 157965"/>
                  <a:gd name="connsiteX18" fmla="*/ 118777 w 161831"/>
                  <a:gd name="connsiteY18" fmla="*/ 13751 h 157965"/>
                  <a:gd name="connsiteX19" fmla="*/ 121634 w 161831"/>
                  <a:gd name="connsiteY19" fmla="*/ 13751 h 157965"/>
                  <a:gd name="connsiteX20" fmla="*/ 119253 w 161831"/>
                  <a:gd name="connsiteY20" fmla="*/ 9941 h 157965"/>
                  <a:gd name="connsiteX21" fmla="*/ 114871 w 161831"/>
                  <a:gd name="connsiteY21" fmla="*/ 9941 h 157965"/>
                  <a:gd name="connsiteX22" fmla="*/ 115919 w 161831"/>
                  <a:gd name="connsiteY22" fmla="*/ 12704 h 157965"/>
                  <a:gd name="connsiteX23" fmla="*/ 109061 w 161831"/>
                  <a:gd name="connsiteY23" fmla="*/ 23086 h 157965"/>
                  <a:gd name="connsiteX24" fmla="*/ 97060 w 161831"/>
                  <a:gd name="connsiteY24" fmla="*/ 18228 h 157965"/>
                  <a:gd name="connsiteX25" fmla="*/ 99822 w 161831"/>
                  <a:gd name="connsiteY25" fmla="*/ 4512 h 157965"/>
                  <a:gd name="connsiteX26" fmla="*/ 102489 w 161831"/>
                  <a:gd name="connsiteY26" fmla="*/ 3274 h 157965"/>
                  <a:gd name="connsiteX27" fmla="*/ 99250 w 161831"/>
                  <a:gd name="connsiteY27" fmla="*/ 226 h 157965"/>
                  <a:gd name="connsiteX28" fmla="*/ 94964 w 161831"/>
                  <a:gd name="connsiteY28" fmla="*/ 1274 h 157965"/>
                  <a:gd name="connsiteX29" fmla="*/ 96679 w 161831"/>
                  <a:gd name="connsiteY29" fmla="*/ 3750 h 157965"/>
                  <a:gd name="connsiteX30" fmla="*/ 92202 w 161831"/>
                  <a:gd name="connsiteY30" fmla="*/ 16990 h 157965"/>
                  <a:gd name="connsiteX31" fmla="*/ 87630 w 161831"/>
                  <a:gd name="connsiteY31" fmla="*/ 16228 h 157965"/>
                  <a:gd name="connsiteX32" fmla="*/ 69437 w 161831"/>
                  <a:gd name="connsiteY32" fmla="*/ 16799 h 157965"/>
                  <a:gd name="connsiteX33" fmla="*/ 67437 w 161831"/>
                  <a:gd name="connsiteY33" fmla="*/ 9846 h 157965"/>
                  <a:gd name="connsiteX34" fmla="*/ 69247 w 161831"/>
                  <a:gd name="connsiteY34" fmla="*/ 7465 h 157965"/>
                  <a:gd name="connsiteX35" fmla="*/ 64960 w 161831"/>
                  <a:gd name="connsiteY35" fmla="*/ 6227 h 157965"/>
                  <a:gd name="connsiteX36" fmla="*/ 61627 w 161831"/>
                  <a:gd name="connsiteY36" fmla="*/ 9084 h 157965"/>
                  <a:gd name="connsiteX37" fmla="*/ 64294 w 161831"/>
                  <a:gd name="connsiteY37" fmla="*/ 10513 h 157965"/>
                  <a:gd name="connsiteX38" fmla="*/ 65342 w 161831"/>
                  <a:gd name="connsiteY38" fmla="*/ 17752 h 157965"/>
                  <a:gd name="connsiteX39" fmla="*/ 51244 w 161831"/>
                  <a:gd name="connsiteY39" fmla="*/ 23562 h 157965"/>
                  <a:gd name="connsiteX40" fmla="*/ 44958 w 161831"/>
                  <a:gd name="connsiteY40" fmla="*/ 12227 h 157965"/>
                  <a:gd name="connsiteX41" fmla="*/ 46196 w 161831"/>
                  <a:gd name="connsiteY41" fmla="*/ 9560 h 157965"/>
                  <a:gd name="connsiteX42" fmla="*/ 41815 w 161831"/>
                  <a:gd name="connsiteY42" fmla="*/ 9560 h 157965"/>
                  <a:gd name="connsiteX43" fmla="*/ 39148 w 161831"/>
                  <a:gd name="connsiteY43" fmla="*/ 13180 h 157965"/>
                  <a:gd name="connsiteX44" fmla="*/ 42005 w 161831"/>
                  <a:gd name="connsiteY44" fmla="*/ 13751 h 157965"/>
                  <a:gd name="connsiteX45" fmla="*/ 46958 w 161831"/>
                  <a:gd name="connsiteY45" fmla="*/ 26515 h 157965"/>
                  <a:gd name="connsiteX46" fmla="*/ 37433 w 161831"/>
                  <a:gd name="connsiteY46" fmla="*/ 34135 h 157965"/>
                  <a:gd name="connsiteX47" fmla="*/ 22288 w 161831"/>
                  <a:gd name="connsiteY47" fmla="*/ 22133 h 157965"/>
                  <a:gd name="connsiteX48" fmla="*/ 22288 w 161831"/>
                  <a:gd name="connsiteY48" fmla="*/ 19276 h 157965"/>
                  <a:gd name="connsiteX49" fmla="*/ 18098 w 161831"/>
                  <a:gd name="connsiteY49" fmla="*/ 20800 h 157965"/>
                  <a:gd name="connsiteX50" fmla="*/ 17050 w 161831"/>
                  <a:gd name="connsiteY50" fmla="*/ 25086 h 157965"/>
                  <a:gd name="connsiteX51" fmla="*/ 19907 w 161831"/>
                  <a:gd name="connsiteY51" fmla="*/ 24515 h 157965"/>
                  <a:gd name="connsiteX52" fmla="*/ 33433 w 161831"/>
                  <a:gd name="connsiteY52" fmla="*/ 38421 h 157965"/>
                  <a:gd name="connsiteX53" fmla="*/ 27432 w 161831"/>
                  <a:gd name="connsiteY53" fmla="*/ 47946 h 157965"/>
                  <a:gd name="connsiteX54" fmla="*/ 15907 w 161831"/>
                  <a:gd name="connsiteY54" fmla="*/ 43184 h 157965"/>
                  <a:gd name="connsiteX55" fmla="*/ 15335 w 161831"/>
                  <a:gd name="connsiteY55" fmla="*/ 40326 h 157965"/>
                  <a:gd name="connsiteX56" fmla="*/ 11716 w 161831"/>
                  <a:gd name="connsiteY56" fmla="*/ 42898 h 157965"/>
                  <a:gd name="connsiteX57" fmla="*/ 11716 w 161831"/>
                  <a:gd name="connsiteY57" fmla="*/ 47375 h 157965"/>
                  <a:gd name="connsiteX58" fmla="*/ 14383 w 161831"/>
                  <a:gd name="connsiteY58" fmla="*/ 46136 h 157965"/>
                  <a:gd name="connsiteX59" fmla="*/ 25146 w 161831"/>
                  <a:gd name="connsiteY59" fmla="*/ 52232 h 157965"/>
                  <a:gd name="connsiteX60" fmla="*/ 21717 w 161831"/>
                  <a:gd name="connsiteY60" fmla="*/ 67377 h 157965"/>
                  <a:gd name="connsiteX61" fmla="*/ 4000 w 161831"/>
                  <a:gd name="connsiteY61" fmla="*/ 68330 h 157965"/>
                  <a:gd name="connsiteX62" fmla="*/ 2096 w 161831"/>
                  <a:gd name="connsiteY62" fmla="*/ 66044 h 157965"/>
                  <a:gd name="connsiteX63" fmla="*/ 0 w 161831"/>
                  <a:gd name="connsiteY63" fmla="*/ 69854 h 157965"/>
                  <a:gd name="connsiteX64" fmla="*/ 2000 w 161831"/>
                  <a:gd name="connsiteY64" fmla="*/ 73854 h 157965"/>
                  <a:gd name="connsiteX65" fmla="*/ 4000 w 161831"/>
                  <a:gd name="connsiteY65" fmla="*/ 71568 h 157965"/>
                  <a:gd name="connsiteX66" fmla="*/ 21241 w 161831"/>
                  <a:gd name="connsiteY66" fmla="*/ 72902 h 157965"/>
                  <a:gd name="connsiteX67" fmla="*/ 22860 w 161831"/>
                  <a:gd name="connsiteY67" fmla="*/ 88713 h 157965"/>
                  <a:gd name="connsiteX68" fmla="*/ 16478 w 161831"/>
                  <a:gd name="connsiteY68" fmla="*/ 91285 h 157965"/>
                  <a:gd name="connsiteX69" fmla="*/ 14002 w 161831"/>
                  <a:gd name="connsiteY69" fmla="*/ 89666 h 157965"/>
                  <a:gd name="connsiteX70" fmla="*/ 13144 w 161831"/>
                  <a:gd name="connsiteY70" fmla="*/ 94047 h 157965"/>
                  <a:gd name="connsiteX71" fmla="*/ 16383 w 161831"/>
                  <a:gd name="connsiteY71" fmla="*/ 97095 h 157965"/>
                  <a:gd name="connsiteX72" fmla="*/ 17526 w 161831"/>
                  <a:gd name="connsiteY72" fmla="*/ 94333 h 157965"/>
                  <a:gd name="connsiteX73" fmla="*/ 23908 w 161831"/>
                  <a:gd name="connsiteY73" fmla="*/ 92714 h 157965"/>
                  <a:gd name="connsiteX74" fmla="*/ 31528 w 161831"/>
                  <a:gd name="connsiteY74" fmla="*/ 108525 h 157965"/>
                  <a:gd name="connsiteX75" fmla="*/ 15526 w 161831"/>
                  <a:gd name="connsiteY75" fmla="*/ 123194 h 157965"/>
                  <a:gd name="connsiteX76" fmla="*/ 12763 w 161831"/>
                  <a:gd name="connsiteY76" fmla="*/ 122527 h 157965"/>
                  <a:gd name="connsiteX77" fmla="*/ 13525 w 161831"/>
                  <a:gd name="connsiteY77" fmla="*/ 126908 h 157965"/>
                  <a:gd name="connsiteX78" fmla="*/ 17621 w 161831"/>
                  <a:gd name="connsiteY78" fmla="*/ 128623 h 157965"/>
                  <a:gd name="connsiteX79" fmla="*/ 17621 w 161831"/>
                  <a:gd name="connsiteY79" fmla="*/ 125670 h 157965"/>
                  <a:gd name="connsiteX80" fmla="*/ 35147 w 161831"/>
                  <a:gd name="connsiteY80" fmla="*/ 113383 h 157965"/>
                  <a:gd name="connsiteX81" fmla="*/ 42863 w 161831"/>
                  <a:gd name="connsiteY81" fmla="*/ 121003 h 157965"/>
                  <a:gd name="connsiteX82" fmla="*/ 38481 w 161831"/>
                  <a:gd name="connsiteY82" fmla="*/ 128242 h 157965"/>
                  <a:gd name="connsiteX83" fmla="*/ 35528 w 161831"/>
                  <a:gd name="connsiteY83" fmla="*/ 128242 h 157965"/>
                  <a:gd name="connsiteX84" fmla="*/ 37529 w 161831"/>
                  <a:gd name="connsiteY84" fmla="*/ 132242 h 157965"/>
                  <a:gd name="connsiteX85" fmla="*/ 42005 w 161831"/>
                  <a:gd name="connsiteY85" fmla="*/ 132719 h 157965"/>
                  <a:gd name="connsiteX86" fmla="*/ 41148 w 161831"/>
                  <a:gd name="connsiteY86" fmla="*/ 129861 h 157965"/>
                  <a:gd name="connsiteX87" fmla="*/ 46196 w 161831"/>
                  <a:gd name="connsiteY87" fmla="*/ 123575 h 157965"/>
                  <a:gd name="connsiteX88" fmla="*/ 57721 w 161831"/>
                  <a:gd name="connsiteY88" fmla="*/ 129861 h 157965"/>
                  <a:gd name="connsiteX89" fmla="*/ 53245 w 161831"/>
                  <a:gd name="connsiteY89" fmla="*/ 143863 h 157965"/>
                  <a:gd name="connsiteX90" fmla="*/ 50482 w 161831"/>
                  <a:gd name="connsiteY90" fmla="*/ 144816 h 157965"/>
                  <a:gd name="connsiteX91" fmla="*/ 53340 w 161831"/>
                  <a:gd name="connsiteY91" fmla="*/ 148244 h 157965"/>
                  <a:gd name="connsiteX92" fmla="*/ 57721 w 161831"/>
                  <a:gd name="connsiteY92" fmla="*/ 147673 h 157965"/>
                  <a:gd name="connsiteX93" fmla="*/ 56293 w 161831"/>
                  <a:gd name="connsiteY93" fmla="*/ 145006 h 157965"/>
                  <a:gd name="connsiteX94" fmla="*/ 62579 w 161831"/>
                  <a:gd name="connsiteY94" fmla="*/ 131671 h 157965"/>
                  <a:gd name="connsiteX95" fmla="*/ 73533 w 161831"/>
                  <a:gd name="connsiteY95" fmla="*/ 134052 h 157965"/>
                  <a:gd name="connsiteX96" fmla="*/ 78105 w 161831"/>
                  <a:gd name="connsiteY96" fmla="*/ 134052 h 157965"/>
                  <a:gd name="connsiteX97" fmla="*/ 80391 w 161831"/>
                  <a:gd name="connsiteY97" fmla="*/ 153959 h 157965"/>
                  <a:gd name="connsiteX98" fmla="*/ 78200 w 161831"/>
                  <a:gd name="connsiteY98" fmla="*/ 155960 h 157965"/>
                  <a:gd name="connsiteX99" fmla="*/ 82201 w 161831"/>
                  <a:gd name="connsiteY99" fmla="*/ 157960 h 157965"/>
                  <a:gd name="connsiteX100" fmla="*/ 86011 w 161831"/>
                  <a:gd name="connsiteY100" fmla="*/ 155579 h 157965"/>
                  <a:gd name="connsiteX101" fmla="*/ 83629 w 161831"/>
                  <a:gd name="connsiteY101" fmla="*/ 153769 h 157965"/>
                  <a:gd name="connsiteX102" fmla="*/ 83629 w 161831"/>
                  <a:gd name="connsiteY102" fmla="*/ 133957 h 157965"/>
                  <a:gd name="connsiteX103" fmla="*/ 94393 w 161831"/>
                  <a:gd name="connsiteY103" fmla="*/ 132338 h 157965"/>
                  <a:gd name="connsiteX104" fmla="*/ 96393 w 161831"/>
                  <a:gd name="connsiteY104" fmla="*/ 137862 h 157965"/>
                  <a:gd name="connsiteX105" fmla="*/ 94869 w 161831"/>
                  <a:gd name="connsiteY105" fmla="*/ 140529 h 157965"/>
                  <a:gd name="connsiteX106" fmla="*/ 99346 w 161831"/>
                  <a:gd name="connsiteY106" fmla="*/ 141767 h 157965"/>
                  <a:gd name="connsiteX107" fmla="*/ 102394 w 161831"/>
                  <a:gd name="connsiteY107" fmla="*/ 138434 h 157965"/>
                  <a:gd name="connsiteX108" fmla="*/ 99727 w 161831"/>
                  <a:gd name="connsiteY108" fmla="*/ 136910 h 157965"/>
                  <a:gd name="connsiteX109" fmla="*/ 98584 w 161831"/>
                  <a:gd name="connsiteY109" fmla="*/ 131195 h 157965"/>
                  <a:gd name="connsiteX110" fmla="*/ 114967 w 161831"/>
                  <a:gd name="connsiteY110" fmla="*/ 122908 h 157965"/>
                  <a:gd name="connsiteX111" fmla="*/ 126778 w 161831"/>
                  <a:gd name="connsiteY111" fmla="*/ 137862 h 157965"/>
                  <a:gd name="connsiteX112" fmla="*/ 126016 w 161831"/>
                  <a:gd name="connsiteY112" fmla="*/ 140720 h 157965"/>
                  <a:gd name="connsiteX113" fmla="*/ 130397 w 161831"/>
                  <a:gd name="connsiteY113" fmla="*/ 140720 h 157965"/>
                  <a:gd name="connsiteX114" fmla="*/ 132398 w 161831"/>
                  <a:gd name="connsiteY114" fmla="*/ 136719 h 157965"/>
                  <a:gd name="connsiteX115" fmla="*/ 129540 w 161831"/>
                  <a:gd name="connsiteY115" fmla="*/ 136719 h 157965"/>
                  <a:gd name="connsiteX116" fmla="*/ 119444 w 161831"/>
                  <a:gd name="connsiteY116" fmla="*/ 119860 h 157965"/>
                  <a:gd name="connsiteX117" fmla="*/ 129730 w 161831"/>
                  <a:gd name="connsiteY117" fmla="*/ 108144 h 157965"/>
                  <a:gd name="connsiteX118" fmla="*/ 138017 w 161831"/>
                  <a:gd name="connsiteY118" fmla="*/ 112907 h 157965"/>
                  <a:gd name="connsiteX119" fmla="*/ 138017 w 161831"/>
                  <a:gd name="connsiteY119" fmla="*/ 115859 h 157965"/>
                  <a:gd name="connsiteX120" fmla="*/ 141923 w 161831"/>
                  <a:gd name="connsiteY120" fmla="*/ 113764 h 157965"/>
                  <a:gd name="connsiteX121" fmla="*/ 141923 w 161831"/>
                  <a:gd name="connsiteY121" fmla="*/ 109382 h 157965"/>
                  <a:gd name="connsiteX122" fmla="*/ 138970 w 161831"/>
                  <a:gd name="connsiteY122" fmla="*/ 110144 h 157965"/>
                  <a:gd name="connsiteX123" fmla="*/ 131445 w 161831"/>
                  <a:gd name="connsiteY123" fmla="*/ 104334 h 157965"/>
                  <a:gd name="connsiteX124" fmla="*/ 138113 w 161831"/>
                  <a:gd name="connsiteY124" fmla="*/ 85284 h 157965"/>
                  <a:gd name="connsiteX125" fmla="*/ 157163 w 161831"/>
                  <a:gd name="connsiteY125" fmla="*/ 86332 h 157965"/>
                  <a:gd name="connsiteX126" fmla="*/ 158877 w 161831"/>
                  <a:gd name="connsiteY126" fmla="*/ 88808 h 157965"/>
                  <a:gd name="connsiteX127" fmla="*/ 161449 w 161831"/>
                  <a:gd name="connsiteY127" fmla="*/ 85189 h 157965"/>
                  <a:gd name="connsiteX128" fmla="*/ 161068 w 161831"/>
                  <a:gd name="connsiteY128" fmla="*/ 80522 h 15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61831" h="157965">
                    <a:moveTo>
                      <a:pt x="161068" y="80522"/>
                    </a:moveTo>
                    <a:cubicBezTo>
                      <a:pt x="160211" y="80522"/>
                      <a:pt x="159448" y="81284"/>
                      <a:pt x="158972" y="82522"/>
                    </a:cubicBezTo>
                    <a:lnTo>
                      <a:pt x="139922" y="78998"/>
                    </a:lnTo>
                    <a:cubicBezTo>
                      <a:pt x="140513" y="72073"/>
                      <a:pt x="139837" y="65101"/>
                      <a:pt x="137922" y="58424"/>
                    </a:cubicBezTo>
                    <a:lnTo>
                      <a:pt x="150019" y="53280"/>
                    </a:lnTo>
                    <a:cubicBezTo>
                      <a:pt x="150781" y="54423"/>
                      <a:pt x="151829" y="55090"/>
                      <a:pt x="152590" y="54804"/>
                    </a:cubicBezTo>
                    <a:cubicBezTo>
                      <a:pt x="153352" y="54518"/>
                      <a:pt x="154019" y="52423"/>
                      <a:pt x="153352" y="50423"/>
                    </a:cubicBezTo>
                    <a:cubicBezTo>
                      <a:pt x="152686" y="48423"/>
                      <a:pt x="151162" y="46994"/>
                      <a:pt x="150019" y="47375"/>
                    </a:cubicBezTo>
                    <a:cubicBezTo>
                      <a:pt x="148876" y="47756"/>
                      <a:pt x="148876" y="48803"/>
                      <a:pt x="148971" y="50232"/>
                    </a:cubicBezTo>
                    <a:lnTo>
                      <a:pt x="136303" y="53661"/>
                    </a:lnTo>
                    <a:cubicBezTo>
                      <a:pt x="134817" y="49765"/>
                      <a:pt x="132931" y="46032"/>
                      <a:pt x="130683" y="42517"/>
                    </a:cubicBezTo>
                    <a:lnTo>
                      <a:pt x="136303" y="36992"/>
                    </a:lnTo>
                    <a:cubicBezTo>
                      <a:pt x="137350" y="37659"/>
                      <a:pt x="138494" y="38040"/>
                      <a:pt x="139160" y="37564"/>
                    </a:cubicBezTo>
                    <a:cubicBezTo>
                      <a:pt x="139827" y="37088"/>
                      <a:pt x="139160" y="34802"/>
                      <a:pt x="138113" y="33182"/>
                    </a:cubicBezTo>
                    <a:cubicBezTo>
                      <a:pt x="137065" y="31563"/>
                      <a:pt x="134874" y="30897"/>
                      <a:pt x="134017" y="31658"/>
                    </a:cubicBezTo>
                    <a:cubicBezTo>
                      <a:pt x="133159" y="32420"/>
                      <a:pt x="133540" y="33373"/>
                      <a:pt x="134017" y="34516"/>
                    </a:cubicBezTo>
                    <a:lnTo>
                      <a:pt x="128016" y="39088"/>
                    </a:lnTo>
                    <a:cubicBezTo>
                      <a:pt x="123911" y="33602"/>
                      <a:pt x="118881" y="28858"/>
                      <a:pt x="113157" y="25086"/>
                    </a:cubicBezTo>
                    <a:lnTo>
                      <a:pt x="118777" y="13751"/>
                    </a:lnTo>
                    <a:cubicBezTo>
                      <a:pt x="120015" y="13751"/>
                      <a:pt x="121253" y="13751"/>
                      <a:pt x="121634" y="13751"/>
                    </a:cubicBezTo>
                    <a:cubicBezTo>
                      <a:pt x="122015" y="13751"/>
                      <a:pt x="121158" y="10989"/>
                      <a:pt x="119253" y="9941"/>
                    </a:cubicBezTo>
                    <a:cubicBezTo>
                      <a:pt x="117348" y="8894"/>
                      <a:pt x="115443" y="8799"/>
                      <a:pt x="114871" y="9941"/>
                    </a:cubicBezTo>
                    <a:cubicBezTo>
                      <a:pt x="114300" y="11084"/>
                      <a:pt x="114871" y="11751"/>
                      <a:pt x="115919" y="12704"/>
                    </a:cubicBezTo>
                    <a:lnTo>
                      <a:pt x="109061" y="23086"/>
                    </a:lnTo>
                    <a:cubicBezTo>
                      <a:pt x="105270" y="21000"/>
                      <a:pt x="101241" y="19371"/>
                      <a:pt x="97060" y="18228"/>
                    </a:cubicBezTo>
                    <a:lnTo>
                      <a:pt x="99822" y="4512"/>
                    </a:lnTo>
                    <a:cubicBezTo>
                      <a:pt x="101155" y="4512"/>
                      <a:pt x="102298" y="4512"/>
                      <a:pt x="102489" y="3274"/>
                    </a:cubicBezTo>
                    <a:cubicBezTo>
                      <a:pt x="102679" y="2036"/>
                      <a:pt x="101346" y="798"/>
                      <a:pt x="99250" y="226"/>
                    </a:cubicBezTo>
                    <a:cubicBezTo>
                      <a:pt x="97155" y="-345"/>
                      <a:pt x="95250" y="226"/>
                      <a:pt x="94964" y="1274"/>
                    </a:cubicBezTo>
                    <a:cubicBezTo>
                      <a:pt x="94679" y="2322"/>
                      <a:pt x="95440" y="3083"/>
                      <a:pt x="96679" y="3750"/>
                    </a:cubicBezTo>
                    <a:lnTo>
                      <a:pt x="92202" y="16990"/>
                    </a:lnTo>
                    <a:lnTo>
                      <a:pt x="87630" y="16228"/>
                    </a:lnTo>
                    <a:cubicBezTo>
                      <a:pt x="81572" y="15504"/>
                      <a:pt x="75438" y="15704"/>
                      <a:pt x="69437" y="16799"/>
                    </a:cubicBezTo>
                    <a:lnTo>
                      <a:pt x="67437" y="9846"/>
                    </a:lnTo>
                    <a:cubicBezTo>
                      <a:pt x="68675" y="9180"/>
                      <a:pt x="69437" y="8322"/>
                      <a:pt x="69247" y="7465"/>
                    </a:cubicBezTo>
                    <a:cubicBezTo>
                      <a:pt x="69056" y="6608"/>
                      <a:pt x="67056" y="5750"/>
                      <a:pt x="64960" y="6227"/>
                    </a:cubicBezTo>
                    <a:cubicBezTo>
                      <a:pt x="62865" y="6703"/>
                      <a:pt x="61341" y="7941"/>
                      <a:pt x="61627" y="9084"/>
                    </a:cubicBezTo>
                    <a:cubicBezTo>
                      <a:pt x="61913" y="10227"/>
                      <a:pt x="62865" y="10418"/>
                      <a:pt x="64294" y="10513"/>
                    </a:cubicBezTo>
                    <a:lnTo>
                      <a:pt x="65342" y="17752"/>
                    </a:lnTo>
                    <a:cubicBezTo>
                      <a:pt x="60417" y="19095"/>
                      <a:pt x="55683" y="21047"/>
                      <a:pt x="51244" y="23562"/>
                    </a:cubicBezTo>
                    <a:lnTo>
                      <a:pt x="44958" y="12227"/>
                    </a:lnTo>
                    <a:cubicBezTo>
                      <a:pt x="46006" y="11370"/>
                      <a:pt x="46577" y="10323"/>
                      <a:pt x="46196" y="9560"/>
                    </a:cubicBezTo>
                    <a:cubicBezTo>
                      <a:pt x="45815" y="8799"/>
                      <a:pt x="43720" y="8417"/>
                      <a:pt x="41815" y="9560"/>
                    </a:cubicBezTo>
                    <a:cubicBezTo>
                      <a:pt x="39910" y="10703"/>
                      <a:pt x="38671" y="12132"/>
                      <a:pt x="39148" y="13180"/>
                    </a:cubicBezTo>
                    <a:cubicBezTo>
                      <a:pt x="39624" y="14228"/>
                      <a:pt x="40672" y="14037"/>
                      <a:pt x="42005" y="13751"/>
                    </a:cubicBezTo>
                    <a:lnTo>
                      <a:pt x="46958" y="26515"/>
                    </a:lnTo>
                    <a:cubicBezTo>
                      <a:pt x="43520" y="28706"/>
                      <a:pt x="40329" y="31258"/>
                      <a:pt x="37433" y="34135"/>
                    </a:cubicBezTo>
                    <a:lnTo>
                      <a:pt x="22288" y="22133"/>
                    </a:lnTo>
                    <a:cubicBezTo>
                      <a:pt x="22860" y="20990"/>
                      <a:pt x="23146" y="19848"/>
                      <a:pt x="22288" y="19276"/>
                    </a:cubicBezTo>
                    <a:cubicBezTo>
                      <a:pt x="21431" y="18705"/>
                      <a:pt x="19526" y="19276"/>
                      <a:pt x="18098" y="20800"/>
                    </a:cubicBezTo>
                    <a:cubicBezTo>
                      <a:pt x="16669" y="22324"/>
                      <a:pt x="16192" y="24324"/>
                      <a:pt x="17050" y="25086"/>
                    </a:cubicBezTo>
                    <a:cubicBezTo>
                      <a:pt x="17907" y="25848"/>
                      <a:pt x="18764" y="25086"/>
                      <a:pt x="19907" y="24515"/>
                    </a:cubicBezTo>
                    <a:lnTo>
                      <a:pt x="33433" y="38421"/>
                    </a:lnTo>
                    <a:cubicBezTo>
                      <a:pt x="31109" y="41383"/>
                      <a:pt x="29099" y="44574"/>
                      <a:pt x="27432" y="47946"/>
                    </a:cubicBezTo>
                    <a:lnTo>
                      <a:pt x="15907" y="43184"/>
                    </a:lnTo>
                    <a:cubicBezTo>
                      <a:pt x="15907" y="41850"/>
                      <a:pt x="15907" y="40707"/>
                      <a:pt x="15335" y="40326"/>
                    </a:cubicBezTo>
                    <a:cubicBezTo>
                      <a:pt x="14764" y="39945"/>
                      <a:pt x="12668" y="40993"/>
                      <a:pt x="11716" y="42898"/>
                    </a:cubicBezTo>
                    <a:cubicBezTo>
                      <a:pt x="10763" y="44803"/>
                      <a:pt x="10858" y="46803"/>
                      <a:pt x="11716" y="47375"/>
                    </a:cubicBezTo>
                    <a:cubicBezTo>
                      <a:pt x="12573" y="47946"/>
                      <a:pt x="13525" y="47375"/>
                      <a:pt x="14383" y="46136"/>
                    </a:cubicBezTo>
                    <a:lnTo>
                      <a:pt x="25146" y="52232"/>
                    </a:lnTo>
                    <a:cubicBezTo>
                      <a:pt x="23336" y="57109"/>
                      <a:pt x="22184" y="62196"/>
                      <a:pt x="21717" y="67377"/>
                    </a:cubicBezTo>
                    <a:lnTo>
                      <a:pt x="4000" y="68330"/>
                    </a:lnTo>
                    <a:cubicBezTo>
                      <a:pt x="4000" y="66996"/>
                      <a:pt x="2953" y="66044"/>
                      <a:pt x="2096" y="66044"/>
                    </a:cubicBezTo>
                    <a:cubicBezTo>
                      <a:pt x="1238" y="66044"/>
                      <a:pt x="0" y="67758"/>
                      <a:pt x="0" y="69854"/>
                    </a:cubicBezTo>
                    <a:cubicBezTo>
                      <a:pt x="0" y="71949"/>
                      <a:pt x="857" y="73759"/>
                      <a:pt x="2000" y="73854"/>
                    </a:cubicBezTo>
                    <a:cubicBezTo>
                      <a:pt x="3143" y="73949"/>
                      <a:pt x="3619" y="72902"/>
                      <a:pt x="4000" y="71568"/>
                    </a:cubicBezTo>
                    <a:lnTo>
                      <a:pt x="21241" y="72902"/>
                    </a:lnTo>
                    <a:cubicBezTo>
                      <a:pt x="21050" y="78217"/>
                      <a:pt x="21593" y="83541"/>
                      <a:pt x="22860" y="88713"/>
                    </a:cubicBezTo>
                    <a:lnTo>
                      <a:pt x="16478" y="91285"/>
                    </a:lnTo>
                    <a:cubicBezTo>
                      <a:pt x="15716" y="90047"/>
                      <a:pt x="14764" y="89380"/>
                      <a:pt x="14002" y="89666"/>
                    </a:cubicBezTo>
                    <a:cubicBezTo>
                      <a:pt x="13240" y="89951"/>
                      <a:pt x="12478" y="92047"/>
                      <a:pt x="13144" y="94047"/>
                    </a:cubicBezTo>
                    <a:cubicBezTo>
                      <a:pt x="13811" y="96048"/>
                      <a:pt x="15240" y="97476"/>
                      <a:pt x="16383" y="97095"/>
                    </a:cubicBezTo>
                    <a:cubicBezTo>
                      <a:pt x="17526" y="96714"/>
                      <a:pt x="17621" y="95762"/>
                      <a:pt x="17526" y="94333"/>
                    </a:cubicBezTo>
                    <a:lnTo>
                      <a:pt x="23908" y="92714"/>
                    </a:lnTo>
                    <a:cubicBezTo>
                      <a:pt x="25594" y="98353"/>
                      <a:pt x="28165" y="103696"/>
                      <a:pt x="31528" y="108525"/>
                    </a:cubicBezTo>
                    <a:lnTo>
                      <a:pt x="15526" y="123194"/>
                    </a:lnTo>
                    <a:cubicBezTo>
                      <a:pt x="14478" y="122432"/>
                      <a:pt x="13430" y="121956"/>
                      <a:pt x="12763" y="122527"/>
                    </a:cubicBezTo>
                    <a:cubicBezTo>
                      <a:pt x="12097" y="123099"/>
                      <a:pt x="12192" y="125194"/>
                      <a:pt x="13525" y="126908"/>
                    </a:cubicBezTo>
                    <a:cubicBezTo>
                      <a:pt x="14859" y="128623"/>
                      <a:pt x="16764" y="129385"/>
                      <a:pt x="17621" y="128623"/>
                    </a:cubicBezTo>
                    <a:cubicBezTo>
                      <a:pt x="18479" y="127861"/>
                      <a:pt x="17621" y="126908"/>
                      <a:pt x="17621" y="125670"/>
                    </a:cubicBezTo>
                    <a:lnTo>
                      <a:pt x="35147" y="113383"/>
                    </a:lnTo>
                    <a:cubicBezTo>
                      <a:pt x="37481" y="116155"/>
                      <a:pt x="40062" y="118707"/>
                      <a:pt x="42863" y="121003"/>
                    </a:cubicBezTo>
                    <a:lnTo>
                      <a:pt x="38481" y="128242"/>
                    </a:lnTo>
                    <a:cubicBezTo>
                      <a:pt x="37243" y="127766"/>
                      <a:pt x="36004" y="127670"/>
                      <a:pt x="35528" y="128242"/>
                    </a:cubicBezTo>
                    <a:cubicBezTo>
                      <a:pt x="35052" y="128814"/>
                      <a:pt x="35528" y="131004"/>
                      <a:pt x="37529" y="132242"/>
                    </a:cubicBezTo>
                    <a:cubicBezTo>
                      <a:pt x="39529" y="133481"/>
                      <a:pt x="41338" y="133671"/>
                      <a:pt x="42005" y="132719"/>
                    </a:cubicBezTo>
                    <a:cubicBezTo>
                      <a:pt x="42672" y="131766"/>
                      <a:pt x="42005" y="130909"/>
                      <a:pt x="41148" y="129861"/>
                    </a:cubicBezTo>
                    <a:lnTo>
                      <a:pt x="46196" y="123575"/>
                    </a:lnTo>
                    <a:cubicBezTo>
                      <a:pt x="49816" y="126061"/>
                      <a:pt x="53673" y="128166"/>
                      <a:pt x="57721" y="129861"/>
                    </a:cubicBezTo>
                    <a:lnTo>
                      <a:pt x="53245" y="143863"/>
                    </a:lnTo>
                    <a:cubicBezTo>
                      <a:pt x="51911" y="143863"/>
                      <a:pt x="50768" y="143863"/>
                      <a:pt x="50482" y="144816"/>
                    </a:cubicBezTo>
                    <a:cubicBezTo>
                      <a:pt x="50197" y="145768"/>
                      <a:pt x="51340" y="147387"/>
                      <a:pt x="53340" y="148244"/>
                    </a:cubicBezTo>
                    <a:cubicBezTo>
                      <a:pt x="55340" y="149102"/>
                      <a:pt x="57340" y="148721"/>
                      <a:pt x="57721" y="147673"/>
                    </a:cubicBezTo>
                    <a:cubicBezTo>
                      <a:pt x="58102" y="146625"/>
                      <a:pt x="57721" y="145863"/>
                      <a:pt x="56293" y="145006"/>
                    </a:cubicBezTo>
                    <a:lnTo>
                      <a:pt x="62579" y="131671"/>
                    </a:lnTo>
                    <a:cubicBezTo>
                      <a:pt x="66132" y="132852"/>
                      <a:pt x="69809" y="133652"/>
                      <a:pt x="73533" y="134052"/>
                    </a:cubicBezTo>
                    <a:lnTo>
                      <a:pt x="78105" y="134052"/>
                    </a:lnTo>
                    <a:lnTo>
                      <a:pt x="80391" y="153959"/>
                    </a:lnTo>
                    <a:cubicBezTo>
                      <a:pt x="79057" y="153959"/>
                      <a:pt x="78105" y="155102"/>
                      <a:pt x="78200" y="155960"/>
                    </a:cubicBezTo>
                    <a:cubicBezTo>
                      <a:pt x="78296" y="156817"/>
                      <a:pt x="80010" y="158055"/>
                      <a:pt x="82201" y="157960"/>
                    </a:cubicBezTo>
                    <a:cubicBezTo>
                      <a:pt x="84392" y="157865"/>
                      <a:pt x="86011" y="156817"/>
                      <a:pt x="86011" y="155579"/>
                    </a:cubicBezTo>
                    <a:cubicBezTo>
                      <a:pt x="86011" y="154341"/>
                      <a:pt x="84963" y="154055"/>
                      <a:pt x="83629" y="153769"/>
                    </a:cubicBezTo>
                    <a:lnTo>
                      <a:pt x="83629" y="133957"/>
                    </a:lnTo>
                    <a:cubicBezTo>
                      <a:pt x="87258" y="133747"/>
                      <a:pt x="90859" y="133205"/>
                      <a:pt x="94393" y="132338"/>
                    </a:cubicBezTo>
                    <a:lnTo>
                      <a:pt x="96393" y="137862"/>
                    </a:lnTo>
                    <a:cubicBezTo>
                      <a:pt x="95374" y="138339"/>
                      <a:pt x="94764" y="139405"/>
                      <a:pt x="94869" y="140529"/>
                    </a:cubicBezTo>
                    <a:cubicBezTo>
                      <a:pt x="94869" y="141767"/>
                      <a:pt x="97250" y="142434"/>
                      <a:pt x="99346" y="141767"/>
                    </a:cubicBezTo>
                    <a:cubicBezTo>
                      <a:pt x="101441" y="141101"/>
                      <a:pt x="102775" y="139672"/>
                      <a:pt x="102394" y="138434"/>
                    </a:cubicBezTo>
                    <a:cubicBezTo>
                      <a:pt x="102013" y="137195"/>
                      <a:pt x="101060" y="136910"/>
                      <a:pt x="99727" y="136910"/>
                    </a:cubicBezTo>
                    <a:lnTo>
                      <a:pt x="98584" y="131195"/>
                    </a:lnTo>
                    <a:cubicBezTo>
                      <a:pt x="104432" y="129290"/>
                      <a:pt x="109957" y="126489"/>
                      <a:pt x="114967" y="122908"/>
                    </a:cubicBezTo>
                    <a:lnTo>
                      <a:pt x="126778" y="137862"/>
                    </a:lnTo>
                    <a:cubicBezTo>
                      <a:pt x="125825" y="138910"/>
                      <a:pt x="125540" y="139958"/>
                      <a:pt x="126016" y="140720"/>
                    </a:cubicBezTo>
                    <a:cubicBezTo>
                      <a:pt x="126492" y="141482"/>
                      <a:pt x="128683" y="141482"/>
                      <a:pt x="130397" y="140720"/>
                    </a:cubicBezTo>
                    <a:cubicBezTo>
                      <a:pt x="132112" y="139958"/>
                      <a:pt x="133064" y="137672"/>
                      <a:pt x="132398" y="136719"/>
                    </a:cubicBezTo>
                    <a:cubicBezTo>
                      <a:pt x="131731" y="135767"/>
                      <a:pt x="130778" y="136148"/>
                      <a:pt x="129540" y="136719"/>
                    </a:cubicBezTo>
                    <a:lnTo>
                      <a:pt x="119444" y="119860"/>
                    </a:lnTo>
                    <a:cubicBezTo>
                      <a:pt x="123387" y="116440"/>
                      <a:pt x="126854" y="112497"/>
                      <a:pt x="129730" y="108144"/>
                    </a:cubicBezTo>
                    <a:lnTo>
                      <a:pt x="138017" y="112907"/>
                    </a:lnTo>
                    <a:cubicBezTo>
                      <a:pt x="137541" y="114240"/>
                      <a:pt x="137446" y="115383"/>
                      <a:pt x="138017" y="115859"/>
                    </a:cubicBezTo>
                    <a:cubicBezTo>
                      <a:pt x="138589" y="116336"/>
                      <a:pt x="140684" y="115859"/>
                      <a:pt x="141923" y="113764"/>
                    </a:cubicBezTo>
                    <a:cubicBezTo>
                      <a:pt x="143161" y="111668"/>
                      <a:pt x="143351" y="110049"/>
                      <a:pt x="141923" y="109382"/>
                    </a:cubicBezTo>
                    <a:cubicBezTo>
                      <a:pt x="140494" y="108716"/>
                      <a:pt x="140017" y="109382"/>
                      <a:pt x="138970" y="110144"/>
                    </a:cubicBezTo>
                    <a:lnTo>
                      <a:pt x="131445" y="104334"/>
                    </a:lnTo>
                    <a:cubicBezTo>
                      <a:pt x="134741" y="98410"/>
                      <a:pt x="136989" y="91971"/>
                      <a:pt x="138113" y="85284"/>
                    </a:cubicBezTo>
                    <a:lnTo>
                      <a:pt x="157163" y="86332"/>
                    </a:lnTo>
                    <a:cubicBezTo>
                      <a:pt x="157163" y="87665"/>
                      <a:pt x="158020" y="88713"/>
                      <a:pt x="158877" y="88808"/>
                    </a:cubicBezTo>
                    <a:cubicBezTo>
                      <a:pt x="159734" y="88904"/>
                      <a:pt x="161163" y="87380"/>
                      <a:pt x="161449" y="85189"/>
                    </a:cubicBezTo>
                    <a:cubicBezTo>
                      <a:pt x="161734" y="82998"/>
                      <a:pt x="162306" y="80617"/>
                      <a:pt x="161068" y="80522"/>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782" name="组合 1781"/>
            <p:cNvGrpSpPr/>
            <p:nvPr/>
          </p:nvGrpSpPr>
          <p:grpSpPr>
            <a:xfrm>
              <a:off x="3557365" y="3317715"/>
              <a:ext cx="2349133" cy="1832598"/>
              <a:chOff x="3557365" y="3500245"/>
              <a:chExt cx="2349133" cy="1832598"/>
            </a:xfrm>
          </p:grpSpPr>
          <p:sp>
            <p:nvSpPr>
              <p:cNvPr id="1643" name="任意多边形: 形状 1642"/>
              <p:cNvSpPr/>
              <p:nvPr>
                <p:custDataLst>
                  <p:tags r:id="rId418"/>
                </p:custDataLst>
              </p:nvPr>
            </p:nvSpPr>
            <p:spPr>
              <a:xfrm>
                <a:off x="3557365" y="3500245"/>
                <a:ext cx="2349133" cy="1832598"/>
              </a:xfrm>
              <a:custGeom>
                <a:avLst/>
                <a:gdLst>
                  <a:gd name="connsiteX0" fmla="*/ 1488853 w 1488852"/>
                  <a:gd name="connsiteY0" fmla="*/ 65342 h 1161478"/>
                  <a:gd name="connsiteX1" fmla="*/ 1488853 w 1488852"/>
                  <a:gd name="connsiteY1" fmla="*/ 1096232 h 1161478"/>
                  <a:gd name="connsiteX2" fmla="*/ 1423512 w 1488852"/>
                  <a:gd name="connsiteY2" fmla="*/ 1161478 h 1161478"/>
                  <a:gd name="connsiteX3" fmla="*/ 65246 w 1488852"/>
                  <a:gd name="connsiteY3" fmla="*/ 1161478 h 1161478"/>
                  <a:gd name="connsiteX4" fmla="*/ 0 w 1488852"/>
                  <a:gd name="connsiteY4" fmla="*/ 1096232 h 1161478"/>
                  <a:gd name="connsiteX5" fmla="*/ 0 w 1488852"/>
                  <a:gd name="connsiteY5" fmla="*/ 65342 h 1161478"/>
                  <a:gd name="connsiteX6" fmla="*/ 65151 w 1488852"/>
                  <a:gd name="connsiteY6" fmla="*/ 0 h 1161478"/>
                  <a:gd name="connsiteX7" fmla="*/ 65246 w 1488852"/>
                  <a:gd name="connsiteY7" fmla="*/ 0 h 1161478"/>
                  <a:gd name="connsiteX8" fmla="*/ 1423512 w 1488852"/>
                  <a:gd name="connsiteY8" fmla="*/ 0 h 1161478"/>
                  <a:gd name="connsiteX9" fmla="*/ 1488853 w 1488852"/>
                  <a:gd name="connsiteY9" fmla="*/ 65342 h 116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852" h="1161478">
                    <a:moveTo>
                      <a:pt x="1488853" y="65342"/>
                    </a:moveTo>
                    <a:lnTo>
                      <a:pt x="1488853" y="1096232"/>
                    </a:lnTo>
                    <a:cubicBezTo>
                      <a:pt x="1488796" y="1132284"/>
                      <a:pt x="1459564" y="1161478"/>
                      <a:pt x="1423512" y="1161478"/>
                    </a:cubicBezTo>
                    <a:lnTo>
                      <a:pt x="65246" y="1161478"/>
                    </a:lnTo>
                    <a:cubicBezTo>
                      <a:pt x="29213" y="1161478"/>
                      <a:pt x="0" y="1132265"/>
                      <a:pt x="0" y="1096232"/>
                    </a:cubicBezTo>
                    <a:lnTo>
                      <a:pt x="0" y="65342"/>
                    </a:lnTo>
                    <a:cubicBezTo>
                      <a:pt x="-57" y="29308"/>
                      <a:pt x="29118" y="57"/>
                      <a:pt x="65151" y="0"/>
                    </a:cubicBezTo>
                    <a:cubicBezTo>
                      <a:pt x="65180" y="0"/>
                      <a:pt x="65218" y="0"/>
                      <a:pt x="65246" y="0"/>
                    </a:cubicBezTo>
                    <a:lnTo>
                      <a:pt x="1423512" y="0"/>
                    </a:lnTo>
                    <a:cubicBezTo>
                      <a:pt x="1459602" y="0"/>
                      <a:pt x="1488853" y="29251"/>
                      <a:pt x="1488853" y="65342"/>
                    </a:cubicBezTo>
                    <a:close/>
                  </a:path>
                </a:pathLst>
              </a:custGeom>
              <a:solidFill>
                <a:srgbClr val="407BFF"/>
              </a:solidFill>
              <a:ln w="3175" cap="flat">
                <a:solidFill>
                  <a:schemeClr val="bg1"/>
                </a:solidFill>
                <a:prstDash val="solid"/>
                <a:miter/>
              </a:ln>
            </p:spPr>
            <p:txBody>
              <a:bodyPr rtlCol="0" anchor="ctr"/>
              <a:p>
                <a:endParaRPr lang="zh-CN" altLang="en-US" dirty="0">
                  <a:ea typeface="思源黑体 CN Regular" panose="020B0500000000000000" pitchFamily="34" charset="-122"/>
                </a:endParaRPr>
              </a:p>
            </p:txBody>
          </p:sp>
          <p:sp>
            <p:nvSpPr>
              <p:cNvPr id="1644" name="任意多边形: 形状 1643"/>
              <p:cNvSpPr/>
              <p:nvPr>
                <p:custDataLst>
                  <p:tags r:id="rId419"/>
                </p:custDataLst>
              </p:nvPr>
            </p:nvSpPr>
            <p:spPr>
              <a:xfrm>
                <a:off x="3605457" y="3741004"/>
                <a:ext cx="2252949" cy="1543747"/>
              </a:xfrm>
              <a:custGeom>
                <a:avLst/>
                <a:gdLst>
                  <a:gd name="connsiteX0" fmla="*/ 1427893 w 1427892"/>
                  <a:gd name="connsiteY0" fmla="*/ 34862 h 978408"/>
                  <a:gd name="connsiteX1" fmla="*/ 1427893 w 1427892"/>
                  <a:gd name="connsiteY1" fmla="*/ 943642 h 978408"/>
                  <a:gd name="connsiteX2" fmla="*/ 1393031 w 1427892"/>
                  <a:gd name="connsiteY2" fmla="*/ 978408 h 978408"/>
                  <a:gd name="connsiteX3" fmla="*/ 34862 w 1427892"/>
                  <a:gd name="connsiteY3" fmla="*/ 978408 h 978408"/>
                  <a:gd name="connsiteX4" fmla="*/ 0 w 1427892"/>
                  <a:gd name="connsiteY4" fmla="*/ 943737 h 978408"/>
                  <a:gd name="connsiteX5" fmla="*/ 0 w 1427892"/>
                  <a:gd name="connsiteY5" fmla="*/ 943642 h 978408"/>
                  <a:gd name="connsiteX6" fmla="*/ 0 w 1427892"/>
                  <a:gd name="connsiteY6" fmla="*/ 34862 h 978408"/>
                  <a:gd name="connsiteX7" fmla="*/ 34862 w 1427892"/>
                  <a:gd name="connsiteY7" fmla="*/ 0 h 978408"/>
                  <a:gd name="connsiteX8" fmla="*/ 1393031 w 1427892"/>
                  <a:gd name="connsiteY8" fmla="*/ 0 h 978408"/>
                  <a:gd name="connsiteX9" fmla="*/ 1427893 w 1427892"/>
                  <a:gd name="connsiteY9" fmla="*/ 34862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7892" h="978408">
                    <a:moveTo>
                      <a:pt x="1427893" y="34862"/>
                    </a:moveTo>
                    <a:lnTo>
                      <a:pt x="1427893" y="943642"/>
                    </a:lnTo>
                    <a:cubicBezTo>
                      <a:pt x="1427788" y="962835"/>
                      <a:pt x="1412224" y="978361"/>
                      <a:pt x="1393031" y="978408"/>
                    </a:cubicBezTo>
                    <a:lnTo>
                      <a:pt x="34862" y="978408"/>
                    </a:lnTo>
                    <a:cubicBezTo>
                      <a:pt x="15659" y="978465"/>
                      <a:pt x="57" y="962940"/>
                      <a:pt x="0" y="943737"/>
                    </a:cubicBezTo>
                    <a:cubicBezTo>
                      <a:pt x="0" y="943709"/>
                      <a:pt x="0" y="943670"/>
                      <a:pt x="0" y="943642"/>
                    </a:cubicBezTo>
                    <a:lnTo>
                      <a:pt x="0" y="34862"/>
                    </a:lnTo>
                    <a:cubicBezTo>
                      <a:pt x="0" y="15612"/>
                      <a:pt x="15612" y="0"/>
                      <a:pt x="34862" y="0"/>
                    </a:cubicBezTo>
                    <a:lnTo>
                      <a:pt x="1393031" y="0"/>
                    </a:lnTo>
                    <a:cubicBezTo>
                      <a:pt x="1412262" y="48"/>
                      <a:pt x="1427845" y="15631"/>
                      <a:pt x="1427893" y="34862"/>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1651" name="图形 13"/>
              <p:cNvGrpSpPr/>
              <p:nvPr/>
            </p:nvGrpSpPr>
            <p:grpSpPr>
              <a:xfrm>
                <a:off x="3774720" y="4119364"/>
                <a:ext cx="765671" cy="1165386"/>
                <a:chOff x="3062727" y="4000083"/>
                <a:chExt cx="485273" cy="738607"/>
              </a:xfrm>
            </p:grpSpPr>
            <p:sp>
              <p:nvSpPr>
                <p:cNvPr id="1652" name="任意多边形: 形状 1651"/>
                <p:cNvSpPr/>
                <p:nvPr>
                  <p:custDataLst>
                    <p:tags r:id="rId420"/>
                  </p:custDataLst>
                </p:nvPr>
              </p:nvSpPr>
              <p:spPr>
                <a:xfrm>
                  <a:off x="3410745" y="4325115"/>
                  <a:ext cx="112871" cy="193357"/>
                </a:xfrm>
                <a:custGeom>
                  <a:avLst/>
                  <a:gdLst>
                    <a:gd name="connsiteX0" fmla="*/ 0 w 112871"/>
                    <a:gd name="connsiteY0" fmla="*/ 0 h 193357"/>
                    <a:gd name="connsiteX1" fmla="*/ 9525 w 112871"/>
                    <a:gd name="connsiteY1" fmla="*/ 115348 h 193357"/>
                    <a:gd name="connsiteX2" fmla="*/ 9525 w 112871"/>
                    <a:gd name="connsiteY2" fmla="*/ 115348 h 193357"/>
                    <a:gd name="connsiteX3" fmla="*/ 16288 w 112871"/>
                    <a:gd name="connsiteY3" fmla="*/ 193358 h 193357"/>
                    <a:gd name="connsiteX4" fmla="*/ 66961 w 112871"/>
                    <a:gd name="connsiteY4" fmla="*/ 178403 h 193357"/>
                    <a:gd name="connsiteX5" fmla="*/ 112871 w 112871"/>
                    <a:gd name="connsiteY5" fmla="*/ 164973 h 193357"/>
                    <a:gd name="connsiteX6" fmla="*/ 0 w 112871"/>
                    <a:gd name="connsiteY6" fmla="*/ 0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 h="193357">
                      <a:moveTo>
                        <a:pt x="0" y="0"/>
                      </a:moveTo>
                      <a:lnTo>
                        <a:pt x="9525" y="115348"/>
                      </a:lnTo>
                      <a:cubicBezTo>
                        <a:pt x="9525" y="115348"/>
                        <a:pt x="9525" y="115348"/>
                        <a:pt x="9525" y="115348"/>
                      </a:cubicBezTo>
                      <a:lnTo>
                        <a:pt x="16288" y="193358"/>
                      </a:lnTo>
                      <a:lnTo>
                        <a:pt x="66961" y="178403"/>
                      </a:lnTo>
                      <a:lnTo>
                        <a:pt x="112871" y="164973"/>
                      </a:lnTo>
                      <a:cubicBezTo>
                        <a:pt x="112871" y="164973"/>
                        <a:pt x="48006" y="2953"/>
                        <a:pt x="0"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3" name="任意多边形: 形状 1652"/>
                <p:cNvSpPr/>
                <p:nvPr>
                  <p:custDataLst>
                    <p:tags r:id="rId421"/>
                  </p:custDataLst>
                </p:nvPr>
              </p:nvSpPr>
              <p:spPr>
                <a:xfrm>
                  <a:off x="3420555" y="4407316"/>
                  <a:ext cx="57435" cy="111633"/>
                </a:xfrm>
                <a:custGeom>
                  <a:avLst/>
                  <a:gdLst>
                    <a:gd name="connsiteX0" fmla="*/ 0 w 57435"/>
                    <a:gd name="connsiteY0" fmla="*/ 33623 h 111633"/>
                    <a:gd name="connsiteX1" fmla="*/ 0 w 57435"/>
                    <a:gd name="connsiteY1" fmla="*/ 33623 h 111633"/>
                    <a:gd name="connsiteX2" fmla="*/ 6763 w 57435"/>
                    <a:gd name="connsiteY2" fmla="*/ 111633 h 111633"/>
                    <a:gd name="connsiteX3" fmla="*/ 57436 w 57435"/>
                    <a:gd name="connsiteY3" fmla="*/ 96679 h 111633"/>
                    <a:gd name="connsiteX4" fmla="*/ 9811 w 57435"/>
                    <a:gd name="connsiteY4" fmla="*/ 0 h 111633"/>
                    <a:gd name="connsiteX5" fmla="*/ 0 w 57435"/>
                    <a:gd name="connsiteY5" fmla="*/ 3362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35" h="111633">
                      <a:moveTo>
                        <a:pt x="0" y="33623"/>
                      </a:moveTo>
                      <a:cubicBezTo>
                        <a:pt x="0" y="33623"/>
                        <a:pt x="0" y="33623"/>
                        <a:pt x="0" y="33623"/>
                      </a:cubicBezTo>
                      <a:lnTo>
                        <a:pt x="6763" y="111633"/>
                      </a:lnTo>
                      <a:lnTo>
                        <a:pt x="57436" y="96679"/>
                      </a:lnTo>
                      <a:cubicBezTo>
                        <a:pt x="46520" y="62236"/>
                        <a:pt x="30471" y="29642"/>
                        <a:pt x="9811" y="0"/>
                      </a:cubicBezTo>
                      <a:cubicBezTo>
                        <a:pt x="9811" y="0"/>
                        <a:pt x="5525" y="13240"/>
                        <a:pt x="0" y="33623"/>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4" name="任意多边形: 形状 1653"/>
                <p:cNvSpPr/>
                <p:nvPr>
                  <p:custDataLst>
                    <p:tags r:id="rId422"/>
                  </p:custDataLst>
                </p:nvPr>
              </p:nvSpPr>
              <p:spPr>
                <a:xfrm>
                  <a:off x="3101087" y="4325306"/>
                  <a:ext cx="360711" cy="413385"/>
                </a:xfrm>
                <a:custGeom>
                  <a:avLst/>
                  <a:gdLst>
                    <a:gd name="connsiteX0" fmla="*/ 360521 w 360711"/>
                    <a:gd name="connsiteY0" fmla="*/ 413385 h 413385"/>
                    <a:gd name="connsiteX1" fmla="*/ 36671 w 360711"/>
                    <a:gd name="connsiteY1" fmla="*/ 413385 h 413385"/>
                    <a:gd name="connsiteX2" fmla="*/ 34195 w 360711"/>
                    <a:gd name="connsiteY2" fmla="*/ 361474 h 413385"/>
                    <a:gd name="connsiteX3" fmla="*/ 33338 w 360711"/>
                    <a:gd name="connsiteY3" fmla="*/ 345472 h 413385"/>
                    <a:gd name="connsiteX4" fmla="*/ 26384 w 360711"/>
                    <a:gd name="connsiteY4" fmla="*/ 248317 h 413385"/>
                    <a:gd name="connsiteX5" fmla="*/ 25717 w 360711"/>
                    <a:gd name="connsiteY5" fmla="*/ 240411 h 413385"/>
                    <a:gd name="connsiteX6" fmla="*/ 20288 w 360711"/>
                    <a:gd name="connsiteY6" fmla="*/ 184595 h 413385"/>
                    <a:gd name="connsiteX7" fmla="*/ 19717 w 360711"/>
                    <a:gd name="connsiteY7" fmla="*/ 179546 h 413385"/>
                    <a:gd name="connsiteX8" fmla="*/ 17526 w 360711"/>
                    <a:gd name="connsiteY8" fmla="*/ 159067 h 413385"/>
                    <a:gd name="connsiteX9" fmla="*/ 0 w 360711"/>
                    <a:gd name="connsiteY9" fmla="*/ 28384 h 413385"/>
                    <a:gd name="connsiteX10" fmla="*/ 2476 w 360711"/>
                    <a:gd name="connsiteY10" fmla="*/ 28384 h 413385"/>
                    <a:gd name="connsiteX11" fmla="*/ 66294 w 360711"/>
                    <a:gd name="connsiteY11" fmla="*/ 22479 h 413385"/>
                    <a:gd name="connsiteX12" fmla="*/ 91916 w 360711"/>
                    <a:gd name="connsiteY12" fmla="*/ 20098 h 413385"/>
                    <a:gd name="connsiteX13" fmla="*/ 142399 w 360711"/>
                    <a:gd name="connsiteY13" fmla="*/ 15430 h 413385"/>
                    <a:gd name="connsiteX14" fmla="*/ 200596 w 360711"/>
                    <a:gd name="connsiteY14" fmla="*/ 10096 h 413385"/>
                    <a:gd name="connsiteX15" fmla="*/ 209645 w 360711"/>
                    <a:gd name="connsiteY15" fmla="*/ 9239 h 413385"/>
                    <a:gd name="connsiteX16" fmla="*/ 241840 w 360711"/>
                    <a:gd name="connsiteY16" fmla="*/ 6287 h 413385"/>
                    <a:gd name="connsiteX17" fmla="*/ 310039 w 360711"/>
                    <a:gd name="connsiteY17" fmla="*/ 0 h 413385"/>
                    <a:gd name="connsiteX18" fmla="*/ 329851 w 360711"/>
                    <a:gd name="connsiteY18" fmla="*/ 81820 h 413385"/>
                    <a:gd name="connsiteX19" fmla="*/ 346519 w 360711"/>
                    <a:gd name="connsiteY19" fmla="*/ 187547 h 413385"/>
                    <a:gd name="connsiteX20" fmla="*/ 346519 w 360711"/>
                    <a:gd name="connsiteY20" fmla="*/ 188500 h 413385"/>
                    <a:gd name="connsiteX21" fmla="*/ 358140 w 360711"/>
                    <a:gd name="connsiteY21" fmla="*/ 328517 h 413385"/>
                    <a:gd name="connsiteX22" fmla="*/ 360712 w 360711"/>
                    <a:gd name="connsiteY22" fmla="*/ 407289 h 413385"/>
                    <a:gd name="connsiteX23" fmla="*/ 360521 w 360711"/>
                    <a:gd name="connsiteY23"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711" h="413385">
                      <a:moveTo>
                        <a:pt x="360521" y="413385"/>
                      </a:moveTo>
                      <a:lnTo>
                        <a:pt x="36671" y="413385"/>
                      </a:lnTo>
                      <a:cubicBezTo>
                        <a:pt x="35909" y="395764"/>
                        <a:pt x="35147" y="378428"/>
                        <a:pt x="34195" y="361474"/>
                      </a:cubicBezTo>
                      <a:cubicBezTo>
                        <a:pt x="34195" y="356073"/>
                        <a:pt x="33909" y="350739"/>
                        <a:pt x="33338" y="345472"/>
                      </a:cubicBezTo>
                      <a:cubicBezTo>
                        <a:pt x="31432" y="311277"/>
                        <a:pt x="29051" y="278797"/>
                        <a:pt x="26384" y="248317"/>
                      </a:cubicBezTo>
                      <a:cubicBezTo>
                        <a:pt x="26384" y="245650"/>
                        <a:pt x="25908" y="242983"/>
                        <a:pt x="25717" y="240411"/>
                      </a:cubicBezTo>
                      <a:cubicBezTo>
                        <a:pt x="23908" y="220789"/>
                        <a:pt x="22098" y="202311"/>
                        <a:pt x="20288" y="184595"/>
                      </a:cubicBezTo>
                      <a:lnTo>
                        <a:pt x="19717" y="179546"/>
                      </a:lnTo>
                      <a:cubicBezTo>
                        <a:pt x="19050" y="172498"/>
                        <a:pt x="18192" y="165640"/>
                        <a:pt x="17526" y="159067"/>
                      </a:cubicBezTo>
                      <a:cubicBezTo>
                        <a:pt x="8477" y="78962"/>
                        <a:pt x="0" y="28384"/>
                        <a:pt x="0" y="28384"/>
                      </a:cubicBezTo>
                      <a:lnTo>
                        <a:pt x="2476" y="28384"/>
                      </a:lnTo>
                      <a:lnTo>
                        <a:pt x="66294" y="22479"/>
                      </a:lnTo>
                      <a:lnTo>
                        <a:pt x="91916" y="20098"/>
                      </a:lnTo>
                      <a:lnTo>
                        <a:pt x="142399" y="15430"/>
                      </a:lnTo>
                      <a:lnTo>
                        <a:pt x="200596" y="10096"/>
                      </a:lnTo>
                      <a:lnTo>
                        <a:pt x="209645" y="9239"/>
                      </a:lnTo>
                      <a:lnTo>
                        <a:pt x="241840" y="6287"/>
                      </a:lnTo>
                      <a:lnTo>
                        <a:pt x="310039" y="0"/>
                      </a:lnTo>
                      <a:cubicBezTo>
                        <a:pt x="317754" y="26289"/>
                        <a:pt x="324326" y="53816"/>
                        <a:pt x="329851" y="81820"/>
                      </a:cubicBezTo>
                      <a:cubicBezTo>
                        <a:pt x="336804" y="116681"/>
                        <a:pt x="342233" y="152305"/>
                        <a:pt x="346519" y="187547"/>
                      </a:cubicBezTo>
                      <a:cubicBezTo>
                        <a:pt x="346567" y="187862"/>
                        <a:pt x="346567" y="188185"/>
                        <a:pt x="346519" y="188500"/>
                      </a:cubicBezTo>
                      <a:cubicBezTo>
                        <a:pt x="352425" y="237172"/>
                        <a:pt x="356044" y="284893"/>
                        <a:pt x="358140" y="328517"/>
                      </a:cubicBezTo>
                      <a:cubicBezTo>
                        <a:pt x="359569" y="357092"/>
                        <a:pt x="360331" y="383476"/>
                        <a:pt x="360712" y="407289"/>
                      </a:cubicBezTo>
                      <a:cubicBezTo>
                        <a:pt x="360426" y="409194"/>
                        <a:pt x="360426" y="410909"/>
                        <a:pt x="360521" y="41338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5" name="任意多边形: 形状 1654"/>
                <p:cNvSpPr/>
                <p:nvPr>
                  <p:custDataLst>
                    <p:tags r:id="rId423"/>
                  </p:custDataLst>
                </p:nvPr>
              </p:nvSpPr>
              <p:spPr>
                <a:xfrm>
                  <a:off x="3189670" y="4193290"/>
                  <a:ext cx="137416" cy="213264"/>
                </a:xfrm>
                <a:custGeom>
                  <a:avLst/>
                  <a:gdLst>
                    <a:gd name="connsiteX0" fmla="*/ 0 w 137416"/>
                    <a:gd name="connsiteY0" fmla="*/ 154972 h 213264"/>
                    <a:gd name="connsiteX1" fmla="*/ 80677 w 137416"/>
                    <a:gd name="connsiteY1" fmla="*/ 174022 h 213264"/>
                    <a:gd name="connsiteX2" fmla="*/ 106775 w 137416"/>
                    <a:gd name="connsiteY2" fmla="*/ 213265 h 213264"/>
                    <a:gd name="connsiteX3" fmla="*/ 118967 w 137416"/>
                    <a:gd name="connsiteY3" fmla="*/ 157353 h 213264"/>
                    <a:gd name="connsiteX4" fmla="*/ 136779 w 137416"/>
                    <a:gd name="connsiteY4" fmla="*/ 145066 h 213264"/>
                    <a:gd name="connsiteX5" fmla="*/ 98679 w 137416"/>
                    <a:gd name="connsiteY5" fmla="*/ 124778 h 213264"/>
                    <a:gd name="connsiteX6" fmla="*/ 91821 w 137416"/>
                    <a:gd name="connsiteY6" fmla="*/ 66294 h 213264"/>
                    <a:gd name="connsiteX7" fmla="*/ 91821 w 137416"/>
                    <a:gd name="connsiteY7" fmla="*/ 65437 h 213264"/>
                    <a:gd name="connsiteX8" fmla="*/ 91821 w 137416"/>
                    <a:gd name="connsiteY8" fmla="*/ 65437 h 213264"/>
                    <a:gd name="connsiteX9" fmla="*/ 39243 w 137416"/>
                    <a:gd name="connsiteY9" fmla="*/ 26575 h 213264"/>
                    <a:gd name="connsiteX10" fmla="*/ 3238 w 137416"/>
                    <a:gd name="connsiteY10" fmla="*/ 0 h 213264"/>
                    <a:gd name="connsiteX11" fmla="*/ 0 w 137416"/>
                    <a:gd name="connsiteY11" fmla="*/ 154972 h 21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16" h="213264">
                      <a:moveTo>
                        <a:pt x="0" y="154972"/>
                      </a:moveTo>
                      <a:cubicBezTo>
                        <a:pt x="13049" y="166878"/>
                        <a:pt x="80677" y="174022"/>
                        <a:pt x="80677" y="174022"/>
                      </a:cubicBezTo>
                      <a:lnTo>
                        <a:pt x="106775" y="213265"/>
                      </a:lnTo>
                      <a:lnTo>
                        <a:pt x="118967" y="157353"/>
                      </a:lnTo>
                      <a:cubicBezTo>
                        <a:pt x="118967" y="157353"/>
                        <a:pt x="141446" y="152019"/>
                        <a:pt x="136779" y="145066"/>
                      </a:cubicBezTo>
                      <a:cubicBezTo>
                        <a:pt x="121882" y="143656"/>
                        <a:pt x="108166" y="136350"/>
                        <a:pt x="98679" y="124778"/>
                      </a:cubicBezTo>
                      <a:cubicBezTo>
                        <a:pt x="87249" y="109252"/>
                        <a:pt x="88106" y="87439"/>
                        <a:pt x="91821" y="66294"/>
                      </a:cubicBezTo>
                      <a:cubicBezTo>
                        <a:pt x="91821" y="66294"/>
                        <a:pt x="91821" y="65722"/>
                        <a:pt x="91821" y="65437"/>
                      </a:cubicBezTo>
                      <a:lnTo>
                        <a:pt x="91821" y="65437"/>
                      </a:lnTo>
                      <a:lnTo>
                        <a:pt x="39243" y="26575"/>
                      </a:lnTo>
                      <a:lnTo>
                        <a:pt x="3238" y="0"/>
                      </a:lnTo>
                      <a:cubicBezTo>
                        <a:pt x="14954" y="43625"/>
                        <a:pt x="29146" y="123825"/>
                        <a:pt x="0" y="154972"/>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6" name="任意多边形: 形状 1655"/>
                <p:cNvSpPr/>
                <p:nvPr>
                  <p:custDataLst>
                    <p:tags r:id="rId424"/>
                  </p:custDataLst>
                </p:nvPr>
              </p:nvSpPr>
              <p:spPr>
                <a:xfrm>
                  <a:off x="3207671" y="4220340"/>
                  <a:ext cx="80868" cy="98202"/>
                </a:xfrm>
                <a:custGeom>
                  <a:avLst/>
                  <a:gdLst>
                    <a:gd name="connsiteX0" fmla="*/ 96 w 80868"/>
                    <a:gd name="connsiteY0" fmla="*/ 10478 h 98202"/>
                    <a:gd name="connsiteX1" fmla="*/ 80868 w 80868"/>
                    <a:gd name="connsiteY1" fmla="*/ 98203 h 98202"/>
                    <a:gd name="connsiteX2" fmla="*/ 74010 w 80868"/>
                    <a:gd name="connsiteY2" fmla="*/ 39719 h 98202"/>
                    <a:gd name="connsiteX3" fmla="*/ 74010 w 80868"/>
                    <a:gd name="connsiteY3" fmla="*/ 38862 h 98202"/>
                    <a:gd name="connsiteX4" fmla="*/ 21433 w 80868"/>
                    <a:gd name="connsiteY4" fmla="*/ 0 h 98202"/>
                    <a:gd name="connsiteX5" fmla="*/ 96 w 80868"/>
                    <a:gd name="connsiteY5" fmla="*/ 10478 h 9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68" h="98202">
                      <a:moveTo>
                        <a:pt x="96" y="10478"/>
                      </a:moveTo>
                      <a:cubicBezTo>
                        <a:pt x="11145" y="61532"/>
                        <a:pt x="57246" y="91059"/>
                        <a:pt x="80868" y="98203"/>
                      </a:cubicBezTo>
                      <a:cubicBezTo>
                        <a:pt x="69438" y="82677"/>
                        <a:pt x="70296" y="60865"/>
                        <a:pt x="74010" y="39719"/>
                      </a:cubicBezTo>
                      <a:cubicBezTo>
                        <a:pt x="73953" y="39433"/>
                        <a:pt x="73953" y="39148"/>
                        <a:pt x="74010" y="38862"/>
                      </a:cubicBezTo>
                      <a:lnTo>
                        <a:pt x="21433" y="0"/>
                      </a:lnTo>
                      <a:cubicBezTo>
                        <a:pt x="20099" y="7906"/>
                        <a:pt x="-1618" y="2667"/>
                        <a:pt x="96" y="10478"/>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7" name="任意多边形: 形状 1656"/>
                <p:cNvSpPr/>
                <p:nvPr>
                  <p:custDataLst>
                    <p:tags r:id="rId425"/>
                  </p:custDataLst>
                </p:nvPr>
              </p:nvSpPr>
              <p:spPr>
                <a:xfrm>
                  <a:off x="3140429" y="4000083"/>
                  <a:ext cx="249103" cy="212256"/>
                </a:xfrm>
                <a:custGeom>
                  <a:avLst/>
                  <a:gdLst>
                    <a:gd name="connsiteX0" fmla="*/ 188592 w 249103"/>
                    <a:gd name="connsiteY0" fmla="*/ 28233 h 212256"/>
                    <a:gd name="connsiteX1" fmla="*/ 241360 w 249103"/>
                    <a:gd name="connsiteY1" fmla="*/ 59761 h 212256"/>
                    <a:gd name="connsiteX2" fmla="*/ 238312 w 249103"/>
                    <a:gd name="connsiteY2" fmla="*/ 113577 h 212256"/>
                    <a:gd name="connsiteX3" fmla="*/ 231359 w 249103"/>
                    <a:gd name="connsiteY3" fmla="*/ 86907 h 212256"/>
                    <a:gd name="connsiteX4" fmla="*/ 201451 w 249103"/>
                    <a:gd name="connsiteY4" fmla="*/ 153582 h 212256"/>
                    <a:gd name="connsiteX5" fmla="*/ 61719 w 249103"/>
                    <a:gd name="connsiteY5" fmla="*/ 212256 h 212256"/>
                    <a:gd name="connsiteX6" fmla="*/ 2187 w 249103"/>
                    <a:gd name="connsiteY6" fmla="*/ 125960 h 212256"/>
                    <a:gd name="connsiteX7" fmla="*/ 67624 w 249103"/>
                    <a:gd name="connsiteY7" fmla="*/ 14517 h 212256"/>
                    <a:gd name="connsiteX8" fmla="*/ 188592 w 249103"/>
                    <a:gd name="connsiteY8" fmla="*/ 2823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103" h="212256">
                      <a:moveTo>
                        <a:pt x="188592" y="28233"/>
                      </a:moveTo>
                      <a:cubicBezTo>
                        <a:pt x="211033" y="26728"/>
                        <a:pt x="232054" y="39292"/>
                        <a:pt x="241360" y="59761"/>
                      </a:cubicBezTo>
                      <a:cubicBezTo>
                        <a:pt x="260410" y="95861"/>
                        <a:pt x="238312" y="113577"/>
                        <a:pt x="238312" y="113577"/>
                      </a:cubicBezTo>
                      <a:cubicBezTo>
                        <a:pt x="238283" y="104243"/>
                        <a:pt x="235893" y="95070"/>
                        <a:pt x="231359" y="86907"/>
                      </a:cubicBezTo>
                      <a:cubicBezTo>
                        <a:pt x="231359" y="86907"/>
                        <a:pt x="240027" y="121959"/>
                        <a:pt x="201451" y="153582"/>
                      </a:cubicBezTo>
                      <a:cubicBezTo>
                        <a:pt x="162874" y="185205"/>
                        <a:pt x="61719" y="212256"/>
                        <a:pt x="61719" y="212256"/>
                      </a:cubicBezTo>
                      <a:cubicBezTo>
                        <a:pt x="61719" y="212256"/>
                        <a:pt x="9236" y="179586"/>
                        <a:pt x="2187" y="125960"/>
                      </a:cubicBezTo>
                      <a:cubicBezTo>
                        <a:pt x="-4861" y="72334"/>
                        <a:pt x="2187" y="36234"/>
                        <a:pt x="67624" y="14517"/>
                      </a:cubicBezTo>
                      <a:cubicBezTo>
                        <a:pt x="133061" y="-7200"/>
                        <a:pt x="193354" y="-6057"/>
                        <a:pt x="188592" y="2823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8" name="任意多边形: 形状 1657"/>
                <p:cNvSpPr/>
                <p:nvPr>
                  <p:custDataLst>
                    <p:tags r:id="rId426"/>
                  </p:custDataLst>
                </p:nvPr>
              </p:nvSpPr>
              <p:spPr>
                <a:xfrm>
                  <a:off x="3200625" y="4052258"/>
                  <a:ext cx="170292" cy="236385"/>
                </a:xfrm>
                <a:custGeom>
                  <a:avLst/>
                  <a:gdLst>
                    <a:gd name="connsiteX0" fmla="*/ 2570 w 170292"/>
                    <a:gd name="connsiteY0" fmla="*/ 78643 h 236385"/>
                    <a:gd name="connsiteX1" fmla="*/ 13238 w 170292"/>
                    <a:gd name="connsiteY1" fmla="*/ 195039 h 236385"/>
                    <a:gd name="connsiteX2" fmla="*/ 21143 w 170292"/>
                    <a:gd name="connsiteY2" fmla="*/ 206754 h 236385"/>
                    <a:gd name="connsiteX3" fmla="*/ 158399 w 170292"/>
                    <a:gd name="connsiteY3" fmla="*/ 181323 h 236385"/>
                    <a:gd name="connsiteX4" fmla="*/ 166876 w 170292"/>
                    <a:gd name="connsiteY4" fmla="*/ 149128 h 236385"/>
                    <a:gd name="connsiteX5" fmla="*/ 123728 w 170292"/>
                    <a:gd name="connsiteY5" fmla="*/ 10254 h 236385"/>
                    <a:gd name="connsiteX6" fmla="*/ 12752 w 170292"/>
                    <a:gd name="connsiteY6" fmla="*/ 42058 h 236385"/>
                    <a:gd name="connsiteX7" fmla="*/ 2570 w 170292"/>
                    <a:gd name="connsiteY7" fmla="*/ 78643 h 2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92" h="236385">
                      <a:moveTo>
                        <a:pt x="2570" y="78643"/>
                      </a:moveTo>
                      <a:cubicBezTo>
                        <a:pt x="-383" y="131412"/>
                        <a:pt x="-4288" y="164368"/>
                        <a:pt x="13238" y="195039"/>
                      </a:cubicBezTo>
                      <a:cubicBezTo>
                        <a:pt x="15571" y="199134"/>
                        <a:pt x="18219" y="203049"/>
                        <a:pt x="21143" y="206754"/>
                      </a:cubicBezTo>
                      <a:cubicBezTo>
                        <a:pt x="61053" y="257713"/>
                        <a:pt x="137253" y="238854"/>
                        <a:pt x="158399" y="181323"/>
                      </a:cubicBezTo>
                      <a:cubicBezTo>
                        <a:pt x="162123" y="170845"/>
                        <a:pt x="164961" y="160082"/>
                        <a:pt x="166876" y="149128"/>
                      </a:cubicBezTo>
                      <a:cubicBezTo>
                        <a:pt x="175925" y="98455"/>
                        <a:pt x="168781" y="34828"/>
                        <a:pt x="123728" y="10254"/>
                      </a:cubicBezTo>
                      <a:cubicBezTo>
                        <a:pt x="84304" y="-11606"/>
                        <a:pt x="34612" y="2634"/>
                        <a:pt x="12752" y="42058"/>
                      </a:cubicBezTo>
                      <a:cubicBezTo>
                        <a:pt x="6532" y="53288"/>
                        <a:pt x="3046" y="65813"/>
                        <a:pt x="2570" y="78643"/>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59" name="任意多边形: 形状 1658"/>
                <p:cNvSpPr/>
                <p:nvPr>
                  <p:custDataLst>
                    <p:tags r:id="rId427"/>
                  </p:custDataLst>
                </p:nvPr>
              </p:nvSpPr>
              <p:spPr>
                <a:xfrm>
                  <a:off x="3291125" y="4149570"/>
                  <a:ext cx="11696" cy="17621"/>
                </a:xfrm>
                <a:custGeom>
                  <a:avLst/>
                  <a:gdLst>
                    <a:gd name="connsiteX0" fmla="*/ 176 w 11696"/>
                    <a:gd name="connsiteY0" fmla="*/ 8096 h 17621"/>
                    <a:gd name="connsiteX1" fmla="*/ 4939 w 11696"/>
                    <a:gd name="connsiteY1" fmla="*/ 17621 h 17621"/>
                    <a:gd name="connsiteX2" fmla="*/ 11606 w 11696"/>
                    <a:gd name="connsiteY2" fmla="*/ 9525 h 17621"/>
                    <a:gd name="connsiteX3" fmla="*/ 6939 w 11696"/>
                    <a:gd name="connsiteY3" fmla="*/ 0 h 17621"/>
                    <a:gd name="connsiteX4" fmla="*/ 176 w 11696"/>
                    <a:gd name="connsiteY4" fmla="*/ 8096 h 17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 h="17621">
                      <a:moveTo>
                        <a:pt x="176" y="8096"/>
                      </a:moveTo>
                      <a:cubicBezTo>
                        <a:pt x="-681" y="12859"/>
                        <a:pt x="1700" y="17621"/>
                        <a:pt x="4939" y="17621"/>
                      </a:cubicBezTo>
                      <a:cubicBezTo>
                        <a:pt x="8177" y="17621"/>
                        <a:pt x="11035" y="14288"/>
                        <a:pt x="11606" y="9525"/>
                      </a:cubicBezTo>
                      <a:cubicBezTo>
                        <a:pt x="12178" y="4763"/>
                        <a:pt x="9987" y="0"/>
                        <a:pt x="6939" y="0"/>
                      </a:cubicBezTo>
                      <a:cubicBezTo>
                        <a:pt x="3891" y="0"/>
                        <a:pt x="748" y="3238"/>
                        <a:pt x="176" y="809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0" name="任意多边形: 形状 1659"/>
                <p:cNvSpPr/>
                <p:nvPr>
                  <p:custDataLst>
                    <p:tags r:id="rId428"/>
                  </p:custDataLst>
                </p:nvPr>
              </p:nvSpPr>
              <p:spPr>
                <a:xfrm>
                  <a:off x="3345708" y="4155856"/>
                  <a:ext cx="11692" cy="17676"/>
                </a:xfrm>
                <a:custGeom>
                  <a:avLst/>
                  <a:gdLst>
                    <a:gd name="connsiteX0" fmla="*/ 171 w 11692"/>
                    <a:gd name="connsiteY0" fmla="*/ 8096 h 17676"/>
                    <a:gd name="connsiteX1" fmla="*/ 4934 w 11692"/>
                    <a:gd name="connsiteY1" fmla="*/ 17621 h 17676"/>
                    <a:gd name="connsiteX2" fmla="*/ 11602 w 11692"/>
                    <a:gd name="connsiteY2" fmla="*/ 9525 h 17676"/>
                    <a:gd name="connsiteX3" fmla="*/ 6934 w 11692"/>
                    <a:gd name="connsiteY3" fmla="*/ 0 h 17676"/>
                    <a:gd name="connsiteX4" fmla="*/ 171 w 11692"/>
                    <a:gd name="connsiteY4" fmla="*/ 8096 h 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2" h="17676">
                      <a:moveTo>
                        <a:pt x="171" y="8096"/>
                      </a:moveTo>
                      <a:cubicBezTo>
                        <a:pt x="-686" y="12763"/>
                        <a:pt x="1791" y="17050"/>
                        <a:pt x="4934" y="17621"/>
                      </a:cubicBezTo>
                      <a:cubicBezTo>
                        <a:pt x="8077" y="18193"/>
                        <a:pt x="11030" y="14288"/>
                        <a:pt x="11602" y="9525"/>
                      </a:cubicBezTo>
                      <a:cubicBezTo>
                        <a:pt x="12173" y="4763"/>
                        <a:pt x="9982" y="0"/>
                        <a:pt x="6934" y="0"/>
                      </a:cubicBezTo>
                      <a:cubicBezTo>
                        <a:pt x="3886" y="0"/>
                        <a:pt x="743" y="3429"/>
                        <a:pt x="171" y="809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1" name="任意多边形: 形状 1660"/>
                <p:cNvSpPr/>
                <p:nvPr>
                  <p:custDataLst>
                    <p:tags r:id="rId429"/>
                  </p:custDataLst>
                </p:nvPr>
              </p:nvSpPr>
              <p:spPr>
                <a:xfrm>
                  <a:off x="3322924" y="4164715"/>
                  <a:ext cx="23717" cy="47428"/>
                </a:xfrm>
                <a:custGeom>
                  <a:avLst/>
                  <a:gdLst>
                    <a:gd name="connsiteX0" fmla="*/ 5334 w 23717"/>
                    <a:gd name="connsiteY0" fmla="*/ 0 h 47428"/>
                    <a:gd name="connsiteX1" fmla="*/ 23717 w 23717"/>
                    <a:gd name="connsiteY1" fmla="*/ 43910 h 47428"/>
                    <a:gd name="connsiteX2" fmla="*/ 0 w 23717"/>
                    <a:gd name="connsiteY2" fmla="*/ 45625 h 47428"/>
                  </a:gdLst>
                  <a:ahLst/>
                  <a:cxnLst>
                    <a:cxn ang="0">
                      <a:pos x="connsiteX0" y="connsiteY0"/>
                    </a:cxn>
                    <a:cxn ang="0">
                      <a:pos x="connsiteX1" y="connsiteY1"/>
                    </a:cxn>
                    <a:cxn ang="0">
                      <a:pos x="connsiteX2" y="connsiteY2"/>
                    </a:cxn>
                  </a:cxnLst>
                  <a:rect l="l" t="t" r="r" b="b"/>
                  <a:pathLst>
                    <a:path w="23717" h="47428">
                      <a:moveTo>
                        <a:pt x="5334" y="0"/>
                      </a:moveTo>
                      <a:cubicBezTo>
                        <a:pt x="9430" y="15411"/>
                        <a:pt x="15612" y="30185"/>
                        <a:pt x="23717" y="43910"/>
                      </a:cubicBezTo>
                      <a:cubicBezTo>
                        <a:pt x="16440" y="47901"/>
                        <a:pt x="7782" y="48530"/>
                        <a:pt x="0" y="45625"/>
                      </a:cubicBezTo>
                      <a:close/>
                    </a:path>
                  </a:pathLst>
                </a:custGeom>
                <a:solidFill>
                  <a:srgbClr val="D4827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2" name="任意多边形: 形状 1661"/>
                <p:cNvSpPr/>
                <p:nvPr>
                  <p:custDataLst>
                    <p:tags r:id="rId430"/>
                  </p:custDataLst>
                </p:nvPr>
              </p:nvSpPr>
              <p:spPr>
                <a:xfrm>
                  <a:off x="3273874" y="4125565"/>
                  <a:ext cx="28785" cy="10336"/>
                </a:xfrm>
                <a:custGeom>
                  <a:avLst/>
                  <a:gdLst>
                    <a:gd name="connsiteX0" fmla="*/ 1521 w 28785"/>
                    <a:gd name="connsiteY0" fmla="*/ 9908 h 10336"/>
                    <a:gd name="connsiteX1" fmla="*/ 4474 w 28785"/>
                    <a:gd name="connsiteY1" fmla="*/ 9908 h 10336"/>
                    <a:gd name="connsiteX2" fmla="*/ 24857 w 28785"/>
                    <a:gd name="connsiteY2" fmla="*/ 6765 h 10336"/>
                    <a:gd name="connsiteX3" fmla="*/ 28572 w 28785"/>
                    <a:gd name="connsiteY3" fmla="*/ 5241 h 10336"/>
                    <a:gd name="connsiteX4" fmla="*/ 27048 w 28785"/>
                    <a:gd name="connsiteY4" fmla="*/ 1526 h 10336"/>
                    <a:gd name="connsiteX5" fmla="*/ 27048 w 28785"/>
                    <a:gd name="connsiteY5" fmla="*/ 1526 h 10336"/>
                    <a:gd name="connsiteX6" fmla="*/ 1330 w 28785"/>
                    <a:gd name="connsiteY6" fmla="*/ 5241 h 10336"/>
                    <a:gd name="connsiteX7" fmla="*/ 406 w 28785"/>
                    <a:gd name="connsiteY7" fmla="*/ 9032 h 10336"/>
                    <a:gd name="connsiteX8" fmla="*/ 473 w 28785"/>
                    <a:gd name="connsiteY8" fmla="*/ 9146 h 10336"/>
                    <a:gd name="connsiteX9" fmla="*/ 473 w 28785"/>
                    <a:gd name="connsiteY9" fmla="*/ 9146 h 10336"/>
                    <a:gd name="connsiteX10" fmla="*/ 1521 w 28785"/>
                    <a:gd name="connsiteY10" fmla="*/ 9908 h 1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85" h="10336">
                      <a:moveTo>
                        <a:pt x="1521" y="9908"/>
                      </a:moveTo>
                      <a:cubicBezTo>
                        <a:pt x="2426" y="10480"/>
                        <a:pt x="3569" y="10480"/>
                        <a:pt x="4474" y="9908"/>
                      </a:cubicBezTo>
                      <a:cubicBezTo>
                        <a:pt x="10398" y="5727"/>
                        <a:pt x="17942" y="4565"/>
                        <a:pt x="24857" y="6765"/>
                      </a:cubicBezTo>
                      <a:cubicBezTo>
                        <a:pt x="26305" y="7308"/>
                        <a:pt x="27924" y="6641"/>
                        <a:pt x="28572" y="5241"/>
                      </a:cubicBezTo>
                      <a:cubicBezTo>
                        <a:pt x="29162" y="3793"/>
                        <a:pt x="28486" y="2136"/>
                        <a:pt x="27048" y="1526"/>
                      </a:cubicBezTo>
                      <a:lnTo>
                        <a:pt x="27048" y="1526"/>
                      </a:lnTo>
                      <a:cubicBezTo>
                        <a:pt x="18380" y="-1427"/>
                        <a:pt x="8808" y="-45"/>
                        <a:pt x="1330" y="5241"/>
                      </a:cubicBezTo>
                      <a:cubicBezTo>
                        <a:pt x="25" y="6031"/>
                        <a:pt x="-394" y="7727"/>
                        <a:pt x="406" y="9032"/>
                      </a:cubicBezTo>
                      <a:cubicBezTo>
                        <a:pt x="426" y="9070"/>
                        <a:pt x="444" y="9108"/>
                        <a:pt x="473" y="9146"/>
                      </a:cubicBezTo>
                      <a:lnTo>
                        <a:pt x="473" y="9146"/>
                      </a:lnTo>
                      <a:cubicBezTo>
                        <a:pt x="768" y="9470"/>
                        <a:pt x="1121" y="9727"/>
                        <a:pt x="1521" y="990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3" name="任意多边形: 形状 1662"/>
                <p:cNvSpPr/>
                <p:nvPr>
                  <p:custDataLst>
                    <p:tags r:id="rId431"/>
                  </p:custDataLst>
                </p:nvPr>
              </p:nvSpPr>
              <p:spPr>
                <a:xfrm>
                  <a:off x="3276684" y="4202013"/>
                  <a:ext cx="30563" cy="30519"/>
                </a:xfrm>
                <a:custGeom>
                  <a:avLst/>
                  <a:gdLst>
                    <a:gd name="connsiteX0" fmla="*/ 28619 w 30563"/>
                    <a:gd name="connsiteY0" fmla="*/ 30519 h 30519"/>
                    <a:gd name="connsiteX1" fmla="*/ 28619 w 30563"/>
                    <a:gd name="connsiteY1" fmla="*/ 30519 h 30519"/>
                    <a:gd name="connsiteX2" fmla="*/ 44 w 30563"/>
                    <a:gd name="connsiteY2" fmla="*/ 1944 h 30519"/>
                    <a:gd name="connsiteX3" fmla="*/ 1091 w 30563"/>
                    <a:gd name="connsiteY3" fmla="*/ 39 h 30519"/>
                    <a:gd name="connsiteX4" fmla="*/ 2901 w 30563"/>
                    <a:gd name="connsiteY4" fmla="*/ 1087 h 30519"/>
                    <a:gd name="connsiteX5" fmla="*/ 2901 w 30563"/>
                    <a:gd name="connsiteY5" fmla="*/ 1087 h 30519"/>
                    <a:gd name="connsiteX6" fmla="*/ 29476 w 30563"/>
                    <a:gd name="connsiteY6" fmla="*/ 27472 h 30519"/>
                    <a:gd name="connsiteX7" fmla="*/ 30524 w 30563"/>
                    <a:gd name="connsiteY7" fmla="*/ 29281 h 30519"/>
                    <a:gd name="connsiteX8" fmla="*/ 30524 w 30563"/>
                    <a:gd name="connsiteY8" fmla="*/ 29281 h 30519"/>
                    <a:gd name="connsiteX9" fmla="*/ 28752 w 30563"/>
                    <a:gd name="connsiteY9" fmla="*/ 30243 h 30519"/>
                    <a:gd name="connsiteX10" fmla="*/ 28714 w 30563"/>
                    <a:gd name="connsiteY10" fmla="*/ 30234 h 3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3" h="30519">
                      <a:moveTo>
                        <a:pt x="28619" y="30519"/>
                      </a:moveTo>
                      <a:lnTo>
                        <a:pt x="28619" y="30519"/>
                      </a:lnTo>
                      <a:cubicBezTo>
                        <a:pt x="15017" y="26205"/>
                        <a:pt x="4358" y="15546"/>
                        <a:pt x="44" y="1944"/>
                      </a:cubicBezTo>
                      <a:cubicBezTo>
                        <a:pt x="-147" y="1135"/>
                        <a:pt x="301" y="306"/>
                        <a:pt x="1091" y="39"/>
                      </a:cubicBezTo>
                      <a:cubicBezTo>
                        <a:pt x="1872" y="-141"/>
                        <a:pt x="2672" y="316"/>
                        <a:pt x="2901" y="1087"/>
                      </a:cubicBezTo>
                      <a:lnTo>
                        <a:pt x="2901" y="1087"/>
                      </a:lnTo>
                      <a:cubicBezTo>
                        <a:pt x="7121" y="13575"/>
                        <a:pt x="16960" y="23347"/>
                        <a:pt x="29476" y="27472"/>
                      </a:cubicBezTo>
                      <a:cubicBezTo>
                        <a:pt x="30247" y="27700"/>
                        <a:pt x="30705" y="28500"/>
                        <a:pt x="30524" y="29281"/>
                      </a:cubicBezTo>
                      <a:lnTo>
                        <a:pt x="30524" y="29281"/>
                      </a:lnTo>
                      <a:cubicBezTo>
                        <a:pt x="30295" y="30034"/>
                        <a:pt x="29504" y="30472"/>
                        <a:pt x="28752" y="30243"/>
                      </a:cubicBezTo>
                      <a:cubicBezTo>
                        <a:pt x="28733" y="30243"/>
                        <a:pt x="28723" y="30234"/>
                        <a:pt x="28714" y="3023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4" name="任意多边形: 形状 1663"/>
                <p:cNvSpPr/>
                <p:nvPr>
                  <p:custDataLst>
                    <p:tags r:id="rId432"/>
                  </p:custDataLst>
                </p:nvPr>
              </p:nvSpPr>
              <p:spPr>
                <a:xfrm>
                  <a:off x="3346398" y="4127676"/>
                  <a:ext cx="27787" cy="12952"/>
                </a:xfrm>
                <a:custGeom>
                  <a:avLst/>
                  <a:gdLst>
                    <a:gd name="connsiteX0" fmla="*/ 25390 w 27787"/>
                    <a:gd name="connsiteY0" fmla="*/ 12845 h 12952"/>
                    <a:gd name="connsiteX1" fmla="*/ 27009 w 27787"/>
                    <a:gd name="connsiteY1" fmla="*/ 12369 h 12952"/>
                    <a:gd name="connsiteX2" fmla="*/ 27009 w 27787"/>
                    <a:gd name="connsiteY2" fmla="*/ 8368 h 12952"/>
                    <a:gd name="connsiteX3" fmla="*/ 27009 w 27787"/>
                    <a:gd name="connsiteY3" fmla="*/ 8368 h 12952"/>
                    <a:gd name="connsiteX4" fmla="*/ 2244 w 27787"/>
                    <a:gd name="connsiteY4" fmla="*/ 367 h 12952"/>
                    <a:gd name="connsiteX5" fmla="*/ 53 w 27787"/>
                    <a:gd name="connsiteY5" fmla="*/ 3796 h 12952"/>
                    <a:gd name="connsiteX6" fmla="*/ 53 w 27787"/>
                    <a:gd name="connsiteY6" fmla="*/ 3796 h 12952"/>
                    <a:gd name="connsiteX7" fmla="*/ 3482 w 27787"/>
                    <a:gd name="connsiteY7" fmla="*/ 5892 h 12952"/>
                    <a:gd name="connsiteX8" fmla="*/ 3482 w 27787"/>
                    <a:gd name="connsiteY8" fmla="*/ 5892 h 12952"/>
                    <a:gd name="connsiteX9" fmla="*/ 23008 w 27787"/>
                    <a:gd name="connsiteY9" fmla="*/ 12559 h 12952"/>
                    <a:gd name="connsiteX10" fmla="*/ 25390 w 27787"/>
                    <a:gd name="connsiteY10" fmla="*/ 12845 h 1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7" h="12952">
                      <a:moveTo>
                        <a:pt x="25390" y="12845"/>
                      </a:moveTo>
                      <a:cubicBezTo>
                        <a:pt x="25961" y="12835"/>
                        <a:pt x="26523" y="12664"/>
                        <a:pt x="27009" y="12369"/>
                      </a:cubicBezTo>
                      <a:cubicBezTo>
                        <a:pt x="28047" y="11235"/>
                        <a:pt x="28047" y="9502"/>
                        <a:pt x="27009" y="8368"/>
                      </a:cubicBezTo>
                      <a:lnTo>
                        <a:pt x="27009" y="8368"/>
                      </a:lnTo>
                      <a:cubicBezTo>
                        <a:pt x="20523" y="1882"/>
                        <a:pt x="11302" y="-1100"/>
                        <a:pt x="2244" y="367"/>
                      </a:cubicBezTo>
                      <a:cubicBezTo>
                        <a:pt x="720" y="748"/>
                        <a:pt x="-242" y="2253"/>
                        <a:pt x="53" y="3796"/>
                      </a:cubicBezTo>
                      <a:lnTo>
                        <a:pt x="53" y="3796"/>
                      </a:lnTo>
                      <a:cubicBezTo>
                        <a:pt x="472" y="5282"/>
                        <a:pt x="1968" y="6196"/>
                        <a:pt x="3482" y="5892"/>
                      </a:cubicBezTo>
                      <a:lnTo>
                        <a:pt x="3482" y="5892"/>
                      </a:lnTo>
                      <a:cubicBezTo>
                        <a:pt x="10674" y="4930"/>
                        <a:pt x="17903" y="7397"/>
                        <a:pt x="23008" y="12559"/>
                      </a:cubicBezTo>
                      <a:cubicBezTo>
                        <a:pt x="23733" y="12959"/>
                        <a:pt x="24590" y="13054"/>
                        <a:pt x="25390" y="1284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5" name="任意多边形: 形状 1664"/>
                <p:cNvSpPr/>
                <p:nvPr>
                  <p:custDataLst>
                    <p:tags r:id="rId433"/>
                  </p:custDataLst>
                </p:nvPr>
              </p:nvSpPr>
              <p:spPr>
                <a:xfrm>
                  <a:off x="3183518" y="4034405"/>
                  <a:ext cx="171124" cy="187744"/>
                </a:xfrm>
                <a:custGeom>
                  <a:avLst/>
                  <a:gdLst>
                    <a:gd name="connsiteX0" fmla="*/ 171124 w 171124"/>
                    <a:gd name="connsiteY0" fmla="*/ 54871 h 187744"/>
                    <a:gd name="connsiteX1" fmla="*/ 142549 w 171124"/>
                    <a:gd name="connsiteY1" fmla="*/ 58110 h 187744"/>
                    <a:gd name="connsiteX2" fmla="*/ 87685 w 171124"/>
                    <a:gd name="connsiteY2" fmla="*/ 47918 h 187744"/>
                    <a:gd name="connsiteX3" fmla="*/ 58443 w 171124"/>
                    <a:gd name="connsiteY3" fmla="*/ 68682 h 187744"/>
                    <a:gd name="connsiteX4" fmla="*/ 63015 w 171124"/>
                    <a:gd name="connsiteY4" fmla="*/ 83160 h 187744"/>
                    <a:gd name="connsiteX5" fmla="*/ 47680 w 171124"/>
                    <a:gd name="connsiteY5" fmla="*/ 151550 h 187744"/>
                    <a:gd name="connsiteX6" fmla="*/ 18153 w 171124"/>
                    <a:gd name="connsiteY6" fmla="*/ 187745 h 187744"/>
                    <a:gd name="connsiteX7" fmla="*/ 3770 w 171124"/>
                    <a:gd name="connsiteY7" fmla="*/ 51633 h 187744"/>
                    <a:gd name="connsiteX8" fmla="*/ 168076 w 171124"/>
                    <a:gd name="connsiteY8" fmla="*/ 6484 h 18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24" h="187744">
                      <a:moveTo>
                        <a:pt x="171124" y="54871"/>
                      </a:moveTo>
                      <a:cubicBezTo>
                        <a:pt x="158361" y="47918"/>
                        <a:pt x="142549" y="58110"/>
                        <a:pt x="142549" y="58110"/>
                      </a:cubicBezTo>
                      <a:cubicBezTo>
                        <a:pt x="124585" y="53147"/>
                        <a:pt x="106230" y="49737"/>
                        <a:pt x="87685" y="47918"/>
                      </a:cubicBezTo>
                      <a:cubicBezTo>
                        <a:pt x="74788" y="48737"/>
                        <a:pt x="63473" y="56776"/>
                        <a:pt x="58443" y="68682"/>
                      </a:cubicBezTo>
                      <a:cubicBezTo>
                        <a:pt x="56062" y="72969"/>
                        <a:pt x="63015" y="83160"/>
                        <a:pt x="63015" y="83160"/>
                      </a:cubicBezTo>
                      <a:cubicBezTo>
                        <a:pt x="63015" y="83160"/>
                        <a:pt x="51109" y="136786"/>
                        <a:pt x="47680" y="151550"/>
                      </a:cubicBezTo>
                      <a:lnTo>
                        <a:pt x="18153" y="187745"/>
                      </a:lnTo>
                      <a:cubicBezTo>
                        <a:pt x="665" y="144625"/>
                        <a:pt x="-4317" y="97457"/>
                        <a:pt x="3770" y="51633"/>
                      </a:cubicBezTo>
                      <a:cubicBezTo>
                        <a:pt x="16914" y="-25234"/>
                        <a:pt x="168076" y="6484"/>
                        <a:pt x="168076" y="6484"/>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6" name="任意多边形: 形状 1665"/>
                <p:cNvSpPr/>
                <p:nvPr>
                  <p:custDataLst>
                    <p:tags r:id="rId434"/>
                  </p:custDataLst>
                </p:nvPr>
              </p:nvSpPr>
              <p:spPr>
                <a:xfrm>
                  <a:off x="3165484" y="4155091"/>
                  <a:ext cx="61974" cy="68166"/>
                </a:xfrm>
                <a:custGeom>
                  <a:avLst/>
                  <a:gdLst>
                    <a:gd name="connsiteX0" fmla="*/ 3516 w 61974"/>
                    <a:gd name="connsiteY0" fmla="*/ 38198 h 68166"/>
                    <a:gd name="connsiteX1" fmla="*/ 35901 w 61974"/>
                    <a:gd name="connsiteY1" fmla="*/ 66773 h 68166"/>
                    <a:gd name="connsiteX2" fmla="*/ 61047 w 61974"/>
                    <a:gd name="connsiteY2" fmla="*/ 38198 h 68166"/>
                    <a:gd name="connsiteX3" fmla="*/ 22947 w 61974"/>
                    <a:gd name="connsiteY3" fmla="*/ 98 h 68166"/>
                    <a:gd name="connsiteX4" fmla="*/ 115 w 61974"/>
                    <a:gd name="connsiteY4" fmla="*/ 27711 h 68166"/>
                    <a:gd name="connsiteX5" fmla="*/ 3516 w 61974"/>
                    <a:gd name="connsiteY5" fmla="*/ 38198 h 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4" h="68166">
                      <a:moveTo>
                        <a:pt x="3516" y="38198"/>
                      </a:moveTo>
                      <a:cubicBezTo>
                        <a:pt x="10155" y="51590"/>
                        <a:pt x="21785" y="61849"/>
                        <a:pt x="35901" y="66773"/>
                      </a:cubicBezTo>
                      <a:cubicBezTo>
                        <a:pt x="54951" y="73155"/>
                        <a:pt x="65238" y="56581"/>
                        <a:pt x="61047" y="38198"/>
                      </a:cubicBezTo>
                      <a:cubicBezTo>
                        <a:pt x="57142" y="21910"/>
                        <a:pt x="42664" y="-1712"/>
                        <a:pt x="22947" y="98"/>
                      </a:cubicBezTo>
                      <a:cubicBezTo>
                        <a:pt x="9012" y="1422"/>
                        <a:pt x="-1208" y="13776"/>
                        <a:pt x="115" y="27711"/>
                      </a:cubicBezTo>
                      <a:cubicBezTo>
                        <a:pt x="468" y="31416"/>
                        <a:pt x="1630" y="34998"/>
                        <a:pt x="3516" y="38198"/>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7" name="任意多边形: 形状 1666"/>
                <p:cNvSpPr/>
                <p:nvPr>
                  <p:custDataLst>
                    <p:tags r:id="rId435"/>
                  </p:custDataLst>
                </p:nvPr>
              </p:nvSpPr>
              <p:spPr>
                <a:xfrm>
                  <a:off x="3166810" y="4313685"/>
                  <a:ext cx="196405" cy="102679"/>
                </a:xfrm>
                <a:custGeom>
                  <a:avLst/>
                  <a:gdLst>
                    <a:gd name="connsiteX0" fmla="*/ 29908 w 196405"/>
                    <a:gd name="connsiteY0" fmla="*/ 4858 h 102679"/>
                    <a:gd name="connsiteX1" fmla="*/ 103918 w 196405"/>
                    <a:gd name="connsiteY1" fmla="*/ 40005 h 102679"/>
                    <a:gd name="connsiteX2" fmla="*/ 130016 w 196405"/>
                    <a:gd name="connsiteY2" fmla="*/ 90964 h 102679"/>
                    <a:gd name="connsiteX3" fmla="*/ 130016 w 196405"/>
                    <a:gd name="connsiteY3" fmla="*/ 33814 h 102679"/>
                    <a:gd name="connsiteX4" fmla="*/ 130016 w 196405"/>
                    <a:gd name="connsiteY4" fmla="*/ 0 h 102679"/>
                    <a:gd name="connsiteX5" fmla="*/ 175736 w 196405"/>
                    <a:gd name="connsiteY5" fmla="*/ 17526 h 102679"/>
                    <a:gd name="connsiteX6" fmla="*/ 196405 w 196405"/>
                    <a:gd name="connsiteY6" fmla="*/ 70009 h 102679"/>
                    <a:gd name="connsiteX7" fmla="*/ 142970 w 196405"/>
                    <a:gd name="connsiteY7" fmla="*/ 47816 h 102679"/>
                    <a:gd name="connsiteX8" fmla="*/ 130016 w 196405"/>
                    <a:gd name="connsiteY8" fmla="*/ 102679 h 102679"/>
                    <a:gd name="connsiteX9" fmla="*/ 103918 w 196405"/>
                    <a:gd name="connsiteY9" fmla="*/ 59246 h 102679"/>
                    <a:gd name="connsiteX10" fmla="*/ 70485 w 196405"/>
                    <a:gd name="connsiteY10" fmla="*/ 96774 h 102679"/>
                    <a:gd name="connsiteX11" fmla="*/ 0 w 196405"/>
                    <a:gd name="connsiteY11" fmla="*/ 33814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05" h="102679">
                      <a:moveTo>
                        <a:pt x="29908" y="4858"/>
                      </a:moveTo>
                      <a:lnTo>
                        <a:pt x="103918" y="40005"/>
                      </a:lnTo>
                      <a:lnTo>
                        <a:pt x="130016" y="90964"/>
                      </a:lnTo>
                      <a:lnTo>
                        <a:pt x="130016" y="33814"/>
                      </a:lnTo>
                      <a:cubicBezTo>
                        <a:pt x="130016" y="33814"/>
                        <a:pt x="140494" y="22288"/>
                        <a:pt x="130016" y="0"/>
                      </a:cubicBezTo>
                      <a:lnTo>
                        <a:pt x="175736" y="17526"/>
                      </a:lnTo>
                      <a:lnTo>
                        <a:pt x="196405" y="70009"/>
                      </a:lnTo>
                      <a:lnTo>
                        <a:pt x="142970" y="47816"/>
                      </a:lnTo>
                      <a:lnTo>
                        <a:pt x="130016" y="102679"/>
                      </a:lnTo>
                      <a:lnTo>
                        <a:pt x="103918" y="59246"/>
                      </a:lnTo>
                      <a:lnTo>
                        <a:pt x="70485" y="96774"/>
                      </a:lnTo>
                      <a:lnTo>
                        <a:pt x="0" y="33814"/>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8" name="任意多边形: 形状 1667"/>
                <p:cNvSpPr/>
                <p:nvPr>
                  <p:custDataLst>
                    <p:tags r:id="rId436"/>
                  </p:custDataLst>
                </p:nvPr>
              </p:nvSpPr>
              <p:spPr>
                <a:xfrm>
                  <a:off x="3166810" y="4313685"/>
                  <a:ext cx="196405" cy="102679"/>
                </a:xfrm>
                <a:custGeom>
                  <a:avLst/>
                  <a:gdLst>
                    <a:gd name="connsiteX0" fmla="*/ 29908 w 196405"/>
                    <a:gd name="connsiteY0" fmla="*/ 4858 h 102679"/>
                    <a:gd name="connsiteX1" fmla="*/ 103918 w 196405"/>
                    <a:gd name="connsiteY1" fmla="*/ 40005 h 102679"/>
                    <a:gd name="connsiteX2" fmla="*/ 130016 w 196405"/>
                    <a:gd name="connsiteY2" fmla="*/ 90964 h 102679"/>
                    <a:gd name="connsiteX3" fmla="*/ 130016 w 196405"/>
                    <a:gd name="connsiteY3" fmla="*/ 33814 h 102679"/>
                    <a:gd name="connsiteX4" fmla="*/ 130016 w 196405"/>
                    <a:gd name="connsiteY4" fmla="*/ 0 h 102679"/>
                    <a:gd name="connsiteX5" fmla="*/ 175736 w 196405"/>
                    <a:gd name="connsiteY5" fmla="*/ 17526 h 102679"/>
                    <a:gd name="connsiteX6" fmla="*/ 196405 w 196405"/>
                    <a:gd name="connsiteY6" fmla="*/ 70009 h 102679"/>
                    <a:gd name="connsiteX7" fmla="*/ 142970 w 196405"/>
                    <a:gd name="connsiteY7" fmla="*/ 47816 h 102679"/>
                    <a:gd name="connsiteX8" fmla="*/ 130016 w 196405"/>
                    <a:gd name="connsiteY8" fmla="*/ 102679 h 102679"/>
                    <a:gd name="connsiteX9" fmla="*/ 103918 w 196405"/>
                    <a:gd name="connsiteY9" fmla="*/ 59246 h 102679"/>
                    <a:gd name="connsiteX10" fmla="*/ 70485 w 196405"/>
                    <a:gd name="connsiteY10" fmla="*/ 96774 h 102679"/>
                    <a:gd name="connsiteX11" fmla="*/ 0 w 196405"/>
                    <a:gd name="connsiteY11" fmla="*/ 33814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405" h="102679">
                      <a:moveTo>
                        <a:pt x="29908" y="4858"/>
                      </a:moveTo>
                      <a:lnTo>
                        <a:pt x="103918" y="40005"/>
                      </a:lnTo>
                      <a:lnTo>
                        <a:pt x="130016" y="90964"/>
                      </a:lnTo>
                      <a:lnTo>
                        <a:pt x="130016" y="33814"/>
                      </a:lnTo>
                      <a:cubicBezTo>
                        <a:pt x="130016" y="33814"/>
                        <a:pt x="140494" y="22288"/>
                        <a:pt x="130016" y="0"/>
                      </a:cubicBezTo>
                      <a:lnTo>
                        <a:pt x="175736" y="17526"/>
                      </a:lnTo>
                      <a:lnTo>
                        <a:pt x="196405" y="70009"/>
                      </a:lnTo>
                      <a:lnTo>
                        <a:pt x="142970" y="47816"/>
                      </a:lnTo>
                      <a:lnTo>
                        <a:pt x="130016" y="102679"/>
                      </a:lnTo>
                      <a:lnTo>
                        <a:pt x="103918" y="59246"/>
                      </a:lnTo>
                      <a:lnTo>
                        <a:pt x="70485" y="96774"/>
                      </a:lnTo>
                      <a:lnTo>
                        <a:pt x="0" y="33814"/>
                      </a:ln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69" name="任意多边形: 形状 1668"/>
                <p:cNvSpPr/>
                <p:nvPr>
                  <p:custDataLst>
                    <p:tags r:id="rId437"/>
                  </p:custDataLst>
                </p:nvPr>
              </p:nvSpPr>
              <p:spPr>
                <a:xfrm>
                  <a:off x="3118232" y="4452846"/>
                  <a:ext cx="87605" cy="233933"/>
                </a:xfrm>
                <a:custGeom>
                  <a:avLst/>
                  <a:gdLst>
                    <a:gd name="connsiteX0" fmla="*/ 0 w 87605"/>
                    <a:gd name="connsiteY0" fmla="*/ 31528 h 233933"/>
                    <a:gd name="connsiteX1" fmla="*/ 2762 w 87605"/>
                    <a:gd name="connsiteY1" fmla="*/ 57055 h 233933"/>
                    <a:gd name="connsiteX2" fmla="*/ 8191 w 87605"/>
                    <a:gd name="connsiteY2" fmla="*/ 112871 h 233933"/>
                    <a:gd name="connsiteX3" fmla="*/ 16669 w 87605"/>
                    <a:gd name="connsiteY3" fmla="*/ 233934 h 233933"/>
                    <a:gd name="connsiteX4" fmla="*/ 47815 w 87605"/>
                    <a:gd name="connsiteY4" fmla="*/ 0 h 233933"/>
                    <a:gd name="connsiteX5" fmla="*/ 0 w 87605"/>
                    <a:gd name="connsiteY5" fmla="*/ 31528 h 2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05" h="233933">
                      <a:moveTo>
                        <a:pt x="0" y="31528"/>
                      </a:moveTo>
                      <a:cubicBezTo>
                        <a:pt x="857" y="39719"/>
                        <a:pt x="1905" y="48292"/>
                        <a:pt x="2762" y="57055"/>
                      </a:cubicBezTo>
                      <a:cubicBezTo>
                        <a:pt x="4572" y="74486"/>
                        <a:pt x="6382" y="93250"/>
                        <a:pt x="8191" y="112871"/>
                      </a:cubicBezTo>
                      <a:cubicBezTo>
                        <a:pt x="11525" y="150114"/>
                        <a:pt x="14478" y="190881"/>
                        <a:pt x="16669" y="233934"/>
                      </a:cubicBezTo>
                      <a:cubicBezTo>
                        <a:pt x="155448" y="196691"/>
                        <a:pt x="47815" y="0"/>
                        <a:pt x="47815" y="0"/>
                      </a:cubicBezTo>
                      <a:cubicBezTo>
                        <a:pt x="29804" y="6972"/>
                        <a:pt x="13497" y="17717"/>
                        <a:pt x="0" y="31528"/>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0" name="任意多边形: 形状 1669"/>
                <p:cNvSpPr/>
                <p:nvPr>
                  <p:custDataLst>
                    <p:tags r:id="rId438"/>
                  </p:custDataLst>
                </p:nvPr>
              </p:nvSpPr>
              <p:spPr>
                <a:xfrm>
                  <a:off x="3081162" y="4504852"/>
                  <a:ext cx="340260" cy="169153"/>
                </a:xfrm>
                <a:custGeom>
                  <a:avLst/>
                  <a:gdLst>
                    <a:gd name="connsiteX0" fmla="*/ 17 w 340260"/>
                    <a:gd name="connsiteY0" fmla="*/ 0 h 169153"/>
                    <a:gd name="connsiteX1" fmla="*/ 19544 w 340260"/>
                    <a:gd name="connsiteY1" fmla="*/ 164878 h 169153"/>
                    <a:gd name="connsiteX2" fmla="*/ 246334 w 340260"/>
                    <a:gd name="connsiteY2" fmla="*/ 76486 h 169153"/>
                    <a:gd name="connsiteX3" fmla="*/ 338821 w 340260"/>
                    <a:gd name="connsiteY3" fmla="*/ 84868 h 169153"/>
                    <a:gd name="connsiteX4" fmla="*/ 338821 w 340260"/>
                    <a:gd name="connsiteY4" fmla="*/ 7239 h 169153"/>
                    <a:gd name="connsiteX5" fmla="*/ 241762 w 340260"/>
                    <a:gd name="connsiteY5" fmla="*/ 43339 h 169153"/>
                    <a:gd name="connsiteX6" fmla="*/ 75836 w 340260"/>
                    <a:gd name="connsiteY6" fmla="*/ 94107 h 169153"/>
                    <a:gd name="connsiteX7" fmla="*/ 59263 w 340260"/>
                    <a:gd name="connsiteY7" fmla="*/ 0 h 1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60" h="169153">
                      <a:moveTo>
                        <a:pt x="17" y="0"/>
                      </a:moveTo>
                      <a:cubicBezTo>
                        <a:pt x="17" y="0"/>
                        <a:pt x="-1316" y="137160"/>
                        <a:pt x="19544" y="164878"/>
                      </a:cubicBezTo>
                      <a:cubicBezTo>
                        <a:pt x="40403" y="192595"/>
                        <a:pt x="246334" y="76486"/>
                        <a:pt x="246334" y="76486"/>
                      </a:cubicBezTo>
                      <a:cubicBezTo>
                        <a:pt x="246334" y="76486"/>
                        <a:pt x="324344" y="98107"/>
                        <a:pt x="338821" y="84868"/>
                      </a:cubicBezTo>
                      <a:cubicBezTo>
                        <a:pt x="338821" y="84868"/>
                        <a:pt x="342060" y="7334"/>
                        <a:pt x="338821" y="7239"/>
                      </a:cubicBezTo>
                      <a:cubicBezTo>
                        <a:pt x="335583" y="7144"/>
                        <a:pt x="257669" y="23050"/>
                        <a:pt x="241762" y="43339"/>
                      </a:cubicBezTo>
                      <a:cubicBezTo>
                        <a:pt x="241762" y="43339"/>
                        <a:pt x="101649" y="92297"/>
                        <a:pt x="75836" y="94107"/>
                      </a:cubicBezTo>
                      <a:cubicBezTo>
                        <a:pt x="50023" y="95917"/>
                        <a:pt x="59263" y="0"/>
                        <a:pt x="59263" y="0"/>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1" name="任意多边形: 形状 1670"/>
                <p:cNvSpPr/>
                <p:nvPr>
                  <p:custDataLst>
                    <p:tags r:id="rId439"/>
                  </p:custDataLst>
                </p:nvPr>
              </p:nvSpPr>
              <p:spPr>
                <a:xfrm>
                  <a:off x="3062727" y="4353545"/>
                  <a:ext cx="127514" cy="227792"/>
                </a:xfrm>
                <a:custGeom>
                  <a:avLst/>
                  <a:gdLst>
                    <a:gd name="connsiteX0" fmla="*/ 37979 w 127514"/>
                    <a:gd name="connsiteY0" fmla="*/ 145 h 227792"/>
                    <a:gd name="connsiteX1" fmla="*/ 3689 w 127514"/>
                    <a:gd name="connsiteY1" fmla="*/ 227793 h 227792"/>
                    <a:gd name="connsiteX2" fmla="*/ 127514 w 127514"/>
                    <a:gd name="connsiteY2" fmla="*/ 212077 h 227792"/>
                    <a:gd name="connsiteX3" fmla="*/ 37979 w 127514"/>
                    <a:gd name="connsiteY3" fmla="*/ 145 h 227792"/>
                  </a:gdLst>
                  <a:ahLst/>
                  <a:cxnLst>
                    <a:cxn ang="0">
                      <a:pos x="connsiteX0" y="connsiteY0"/>
                    </a:cxn>
                    <a:cxn ang="0">
                      <a:pos x="connsiteX1" y="connsiteY1"/>
                    </a:cxn>
                    <a:cxn ang="0">
                      <a:pos x="connsiteX2" y="connsiteY2"/>
                    </a:cxn>
                    <a:cxn ang="0">
                      <a:pos x="connsiteX3" y="connsiteY3"/>
                    </a:cxn>
                  </a:cxnLst>
                  <a:rect l="l" t="t" r="r" b="b"/>
                  <a:pathLst>
                    <a:path w="127514" h="227792">
                      <a:moveTo>
                        <a:pt x="37979" y="145"/>
                      </a:moveTo>
                      <a:cubicBezTo>
                        <a:pt x="-16599" y="6718"/>
                        <a:pt x="3689" y="227793"/>
                        <a:pt x="3689" y="227793"/>
                      </a:cubicBezTo>
                      <a:lnTo>
                        <a:pt x="127514" y="212077"/>
                      </a:lnTo>
                      <a:cubicBezTo>
                        <a:pt x="127514" y="212077"/>
                        <a:pt x="92938" y="-6427"/>
                        <a:pt x="37979" y="14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2" name="任意多边形: 形状 1671"/>
                <p:cNvSpPr/>
                <p:nvPr>
                  <p:custDataLst>
                    <p:tags r:id="rId440"/>
                  </p:custDataLst>
                </p:nvPr>
              </p:nvSpPr>
              <p:spPr>
                <a:xfrm>
                  <a:off x="3409126" y="4492089"/>
                  <a:ext cx="138874" cy="246411"/>
                </a:xfrm>
                <a:custGeom>
                  <a:avLst/>
                  <a:gdLst>
                    <a:gd name="connsiteX0" fmla="*/ 138874 w 138874"/>
                    <a:gd name="connsiteY0" fmla="*/ 106775 h 246411"/>
                    <a:gd name="connsiteX1" fmla="*/ 52388 w 138874"/>
                    <a:gd name="connsiteY1" fmla="*/ 240125 h 246411"/>
                    <a:gd name="connsiteX2" fmla="*/ 47625 w 138874"/>
                    <a:gd name="connsiteY2" fmla="*/ 246412 h 246411"/>
                    <a:gd name="connsiteX3" fmla="*/ 0 w 138874"/>
                    <a:gd name="connsiteY3" fmla="*/ 246412 h 246411"/>
                    <a:gd name="connsiteX4" fmla="*/ 50006 w 138874"/>
                    <a:gd name="connsiteY4" fmla="*/ 161354 h 246411"/>
                    <a:gd name="connsiteX5" fmla="*/ 77724 w 138874"/>
                    <a:gd name="connsiteY5" fmla="*/ 111157 h 246411"/>
                    <a:gd name="connsiteX6" fmla="*/ 38386 w 138874"/>
                    <a:gd name="connsiteY6" fmla="*/ 21336 h 246411"/>
                    <a:gd name="connsiteX7" fmla="*/ 99822 w 138874"/>
                    <a:gd name="connsiteY7" fmla="*/ 2286 h 246411"/>
                    <a:gd name="connsiteX8" fmla="*/ 107061 w 138874"/>
                    <a:gd name="connsiteY8" fmla="*/ 0 h 246411"/>
                    <a:gd name="connsiteX9" fmla="*/ 107061 w 138874"/>
                    <a:gd name="connsiteY9" fmla="*/ 0 h 246411"/>
                    <a:gd name="connsiteX10" fmla="*/ 138874 w 138874"/>
                    <a:gd name="connsiteY10" fmla="*/ 106775 h 24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74" h="246411">
                      <a:moveTo>
                        <a:pt x="138874" y="106775"/>
                      </a:moveTo>
                      <a:cubicBezTo>
                        <a:pt x="138874" y="122777"/>
                        <a:pt x="86773" y="194596"/>
                        <a:pt x="52388" y="240125"/>
                      </a:cubicBezTo>
                      <a:lnTo>
                        <a:pt x="47625" y="246412"/>
                      </a:lnTo>
                      <a:lnTo>
                        <a:pt x="0" y="246412"/>
                      </a:lnTo>
                      <a:cubicBezTo>
                        <a:pt x="10954" y="228029"/>
                        <a:pt x="32385" y="191738"/>
                        <a:pt x="50006" y="161354"/>
                      </a:cubicBezTo>
                      <a:cubicBezTo>
                        <a:pt x="64865" y="135827"/>
                        <a:pt x="76962" y="114395"/>
                        <a:pt x="77724" y="111157"/>
                      </a:cubicBezTo>
                      <a:cubicBezTo>
                        <a:pt x="79915" y="102489"/>
                        <a:pt x="38386" y="21336"/>
                        <a:pt x="38386" y="21336"/>
                      </a:cubicBezTo>
                      <a:lnTo>
                        <a:pt x="99822" y="2286"/>
                      </a:lnTo>
                      <a:lnTo>
                        <a:pt x="107061" y="0"/>
                      </a:lnTo>
                      <a:lnTo>
                        <a:pt x="107061" y="0"/>
                      </a:lnTo>
                      <a:cubicBezTo>
                        <a:pt x="107823" y="2858"/>
                        <a:pt x="138874" y="83344"/>
                        <a:pt x="138874" y="106775"/>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1673" name="任意多边形: 形状 1672"/>
              <p:cNvSpPr/>
              <p:nvPr>
                <p:custDataLst>
                  <p:tags r:id="rId441"/>
                </p:custDataLst>
              </p:nvPr>
            </p:nvSpPr>
            <p:spPr>
              <a:xfrm>
                <a:off x="5088055" y="4235977"/>
                <a:ext cx="614878" cy="792734"/>
              </a:xfrm>
              <a:custGeom>
                <a:avLst/>
                <a:gdLst>
                  <a:gd name="connsiteX0" fmla="*/ 23039 w 389702"/>
                  <a:gd name="connsiteY0" fmla="*/ 269222 h 502425"/>
                  <a:gd name="connsiteX1" fmla="*/ 31516 w 389702"/>
                  <a:gd name="connsiteY1" fmla="*/ 202071 h 502425"/>
                  <a:gd name="connsiteX2" fmla="*/ 47994 w 389702"/>
                  <a:gd name="connsiteY2" fmla="*/ 120155 h 502425"/>
                  <a:gd name="connsiteX3" fmla="*/ 52090 w 389702"/>
                  <a:gd name="connsiteY3" fmla="*/ 53004 h 502425"/>
                  <a:gd name="connsiteX4" fmla="*/ 141053 w 389702"/>
                  <a:gd name="connsiteY4" fmla="*/ 26144 h 502425"/>
                  <a:gd name="connsiteX5" fmla="*/ 239161 w 389702"/>
                  <a:gd name="connsiteY5" fmla="*/ 1188 h 502425"/>
                  <a:gd name="connsiteX6" fmla="*/ 274594 w 389702"/>
                  <a:gd name="connsiteY6" fmla="*/ 84341 h 502425"/>
                  <a:gd name="connsiteX7" fmla="*/ 362224 w 389702"/>
                  <a:gd name="connsiteY7" fmla="*/ 132824 h 502425"/>
                  <a:gd name="connsiteX8" fmla="*/ 352699 w 389702"/>
                  <a:gd name="connsiteY8" fmla="*/ 218549 h 502425"/>
                  <a:gd name="connsiteX9" fmla="*/ 389465 w 389702"/>
                  <a:gd name="connsiteY9" fmla="*/ 307893 h 502425"/>
                  <a:gd name="connsiteX10" fmla="*/ 316218 w 389702"/>
                  <a:gd name="connsiteY10" fmla="*/ 398381 h 502425"/>
                  <a:gd name="connsiteX11" fmla="*/ 247828 w 389702"/>
                  <a:gd name="connsiteY11" fmla="*/ 469628 h 502425"/>
                  <a:gd name="connsiteX12" fmla="*/ 158198 w 389702"/>
                  <a:gd name="connsiteY12" fmla="*/ 500298 h 502425"/>
                  <a:gd name="connsiteX13" fmla="*/ 92761 w 389702"/>
                  <a:gd name="connsiteY13" fmla="*/ 405810 h 502425"/>
                  <a:gd name="connsiteX14" fmla="*/ 27896 w 389702"/>
                  <a:gd name="connsiteY14" fmla="*/ 379235 h 502425"/>
                  <a:gd name="connsiteX15" fmla="*/ 23039 w 389702"/>
                  <a:gd name="connsiteY15" fmla="*/ 269222 h 50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702" h="502425">
                    <a:moveTo>
                      <a:pt x="23039" y="269222"/>
                    </a:moveTo>
                    <a:cubicBezTo>
                      <a:pt x="35516" y="255220"/>
                      <a:pt x="66568" y="230646"/>
                      <a:pt x="31516" y="202071"/>
                    </a:cubicBezTo>
                    <a:cubicBezTo>
                      <a:pt x="-3536" y="173496"/>
                      <a:pt x="9989" y="119012"/>
                      <a:pt x="47994" y="120155"/>
                    </a:cubicBezTo>
                    <a:cubicBezTo>
                      <a:pt x="85999" y="121299"/>
                      <a:pt x="50470" y="96533"/>
                      <a:pt x="52090" y="53004"/>
                    </a:cubicBezTo>
                    <a:cubicBezTo>
                      <a:pt x="53709" y="9475"/>
                      <a:pt x="109240" y="4046"/>
                      <a:pt x="141053" y="26144"/>
                    </a:cubicBezTo>
                    <a:cubicBezTo>
                      <a:pt x="172867" y="48242"/>
                      <a:pt x="198203" y="-8813"/>
                      <a:pt x="239161" y="1188"/>
                    </a:cubicBezTo>
                    <a:cubicBezTo>
                      <a:pt x="280118" y="11189"/>
                      <a:pt x="265450" y="46908"/>
                      <a:pt x="274594" y="84341"/>
                    </a:cubicBezTo>
                    <a:cubicBezTo>
                      <a:pt x="283738" y="121775"/>
                      <a:pt x="343745" y="91009"/>
                      <a:pt x="362224" y="132824"/>
                    </a:cubicBezTo>
                    <a:cubicBezTo>
                      <a:pt x="380702" y="174638"/>
                      <a:pt x="349270" y="172638"/>
                      <a:pt x="352699" y="218549"/>
                    </a:cubicBezTo>
                    <a:cubicBezTo>
                      <a:pt x="356128" y="264459"/>
                      <a:pt x="392990" y="272746"/>
                      <a:pt x="389465" y="307893"/>
                    </a:cubicBezTo>
                    <a:cubicBezTo>
                      <a:pt x="385941" y="343041"/>
                      <a:pt x="310789" y="346660"/>
                      <a:pt x="316218" y="398381"/>
                    </a:cubicBezTo>
                    <a:cubicBezTo>
                      <a:pt x="321647" y="450101"/>
                      <a:pt x="290024" y="491059"/>
                      <a:pt x="247828" y="469628"/>
                    </a:cubicBezTo>
                    <a:cubicBezTo>
                      <a:pt x="205633" y="448196"/>
                      <a:pt x="214015" y="514967"/>
                      <a:pt x="158198" y="500298"/>
                    </a:cubicBezTo>
                    <a:cubicBezTo>
                      <a:pt x="102382" y="485630"/>
                      <a:pt x="93809" y="445434"/>
                      <a:pt x="92761" y="405810"/>
                    </a:cubicBezTo>
                    <a:cubicBezTo>
                      <a:pt x="91714" y="366186"/>
                      <a:pt x="53328" y="396285"/>
                      <a:pt x="27896" y="379235"/>
                    </a:cubicBezTo>
                    <a:cubicBezTo>
                      <a:pt x="2465" y="362186"/>
                      <a:pt x="-17252" y="314084"/>
                      <a:pt x="23039" y="269222"/>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4" name="任意多边形: 形状 1673"/>
              <p:cNvSpPr/>
              <p:nvPr>
                <p:custDataLst>
                  <p:tags r:id="rId442"/>
                </p:custDataLst>
              </p:nvPr>
            </p:nvSpPr>
            <p:spPr>
              <a:xfrm>
                <a:off x="5146949" y="4771071"/>
                <a:ext cx="509923" cy="513680"/>
              </a:xfrm>
              <a:custGeom>
                <a:avLst/>
                <a:gdLst>
                  <a:gd name="connsiteX0" fmla="*/ 323183 w 323183"/>
                  <a:gd name="connsiteY0" fmla="*/ 10096 h 325564"/>
                  <a:gd name="connsiteX1" fmla="*/ 288226 w 323183"/>
                  <a:gd name="connsiteY1" fmla="*/ 235458 h 325564"/>
                  <a:gd name="connsiteX2" fmla="*/ 274225 w 323183"/>
                  <a:gd name="connsiteY2" fmla="*/ 325565 h 325564"/>
                  <a:gd name="connsiteX3" fmla="*/ 0 w 323183"/>
                  <a:gd name="connsiteY3" fmla="*/ 325565 h 325564"/>
                  <a:gd name="connsiteX4" fmla="*/ 4572 w 323183"/>
                  <a:gd name="connsiteY4" fmla="*/ 246317 h 325564"/>
                  <a:gd name="connsiteX5" fmla="*/ 7429 w 323183"/>
                  <a:gd name="connsiteY5" fmla="*/ 197644 h 325564"/>
                  <a:gd name="connsiteX6" fmla="*/ 13144 w 323183"/>
                  <a:gd name="connsiteY6" fmla="*/ 97822 h 325564"/>
                  <a:gd name="connsiteX7" fmla="*/ 16097 w 323183"/>
                  <a:gd name="connsiteY7" fmla="*/ 45720 h 325564"/>
                  <a:gd name="connsiteX8" fmla="*/ 18764 w 323183"/>
                  <a:gd name="connsiteY8" fmla="*/ 0 h 325564"/>
                  <a:gd name="connsiteX9" fmla="*/ 109823 w 323183"/>
                  <a:gd name="connsiteY9" fmla="*/ 3048 h 325564"/>
                  <a:gd name="connsiteX10" fmla="*/ 130207 w 323183"/>
                  <a:gd name="connsiteY10" fmla="*/ 3715 h 325564"/>
                  <a:gd name="connsiteX11" fmla="*/ 131826 w 323183"/>
                  <a:gd name="connsiteY11" fmla="*/ 3715 h 325564"/>
                  <a:gd name="connsiteX12" fmla="*/ 185071 w 323183"/>
                  <a:gd name="connsiteY12" fmla="*/ 5525 h 325564"/>
                  <a:gd name="connsiteX13" fmla="*/ 203740 w 323183"/>
                  <a:gd name="connsiteY13" fmla="*/ 6096 h 325564"/>
                  <a:gd name="connsiteX14" fmla="*/ 224504 w 323183"/>
                  <a:gd name="connsiteY14" fmla="*/ 6858 h 325564"/>
                  <a:gd name="connsiteX15" fmla="*/ 308800 w 323183"/>
                  <a:gd name="connsiteY15" fmla="*/ 9620 h 325564"/>
                  <a:gd name="connsiteX16" fmla="*/ 323183 w 323183"/>
                  <a:gd name="connsiteY16" fmla="*/ 10096 h 3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183" h="325564">
                    <a:moveTo>
                      <a:pt x="323183" y="10096"/>
                    </a:moveTo>
                    <a:lnTo>
                      <a:pt x="288226" y="235458"/>
                    </a:lnTo>
                    <a:lnTo>
                      <a:pt x="274225" y="325565"/>
                    </a:lnTo>
                    <a:lnTo>
                      <a:pt x="0" y="325565"/>
                    </a:lnTo>
                    <a:lnTo>
                      <a:pt x="4572" y="246317"/>
                    </a:lnTo>
                    <a:lnTo>
                      <a:pt x="7429" y="197644"/>
                    </a:lnTo>
                    <a:lnTo>
                      <a:pt x="13144" y="97822"/>
                    </a:lnTo>
                    <a:lnTo>
                      <a:pt x="16097" y="45720"/>
                    </a:lnTo>
                    <a:lnTo>
                      <a:pt x="18764" y="0"/>
                    </a:lnTo>
                    <a:lnTo>
                      <a:pt x="109823" y="3048"/>
                    </a:lnTo>
                    <a:lnTo>
                      <a:pt x="130207" y="3715"/>
                    </a:lnTo>
                    <a:lnTo>
                      <a:pt x="131826" y="3715"/>
                    </a:lnTo>
                    <a:lnTo>
                      <a:pt x="185071" y="5525"/>
                    </a:lnTo>
                    <a:lnTo>
                      <a:pt x="203740" y="6096"/>
                    </a:lnTo>
                    <a:lnTo>
                      <a:pt x="224504" y="6858"/>
                    </a:lnTo>
                    <a:lnTo>
                      <a:pt x="308800" y="9620"/>
                    </a:lnTo>
                    <a:lnTo>
                      <a:pt x="323183" y="1009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5" name="任意多边形: 形状 1674"/>
              <p:cNvSpPr/>
              <p:nvPr>
                <p:custDataLst>
                  <p:tags r:id="rId443"/>
                </p:custDataLst>
              </p:nvPr>
            </p:nvSpPr>
            <p:spPr>
              <a:xfrm>
                <a:off x="5146949" y="4771071"/>
                <a:ext cx="509923" cy="513680"/>
              </a:xfrm>
              <a:custGeom>
                <a:avLst/>
                <a:gdLst>
                  <a:gd name="connsiteX0" fmla="*/ 323183 w 323183"/>
                  <a:gd name="connsiteY0" fmla="*/ 10096 h 325564"/>
                  <a:gd name="connsiteX1" fmla="*/ 288226 w 323183"/>
                  <a:gd name="connsiteY1" fmla="*/ 235458 h 325564"/>
                  <a:gd name="connsiteX2" fmla="*/ 274225 w 323183"/>
                  <a:gd name="connsiteY2" fmla="*/ 325565 h 325564"/>
                  <a:gd name="connsiteX3" fmla="*/ 0 w 323183"/>
                  <a:gd name="connsiteY3" fmla="*/ 325565 h 325564"/>
                  <a:gd name="connsiteX4" fmla="*/ 4572 w 323183"/>
                  <a:gd name="connsiteY4" fmla="*/ 246317 h 325564"/>
                  <a:gd name="connsiteX5" fmla="*/ 7429 w 323183"/>
                  <a:gd name="connsiteY5" fmla="*/ 197644 h 325564"/>
                  <a:gd name="connsiteX6" fmla="*/ 13144 w 323183"/>
                  <a:gd name="connsiteY6" fmla="*/ 97822 h 325564"/>
                  <a:gd name="connsiteX7" fmla="*/ 16097 w 323183"/>
                  <a:gd name="connsiteY7" fmla="*/ 45720 h 325564"/>
                  <a:gd name="connsiteX8" fmla="*/ 18764 w 323183"/>
                  <a:gd name="connsiteY8" fmla="*/ 0 h 325564"/>
                  <a:gd name="connsiteX9" fmla="*/ 109823 w 323183"/>
                  <a:gd name="connsiteY9" fmla="*/ 3048 h 325564"/>
                  <a:gd name="connsiteX10" fmla="*/ 130207 w 323183"/>
                  <a:gd name="connsiteY10" fmla="*/ 3715 h 325564"/>
                  <a:gd name="connsiteX11" fmla="*/ 131826 w 323183"/>
                  <a:gd name="connsiteY11" fmla="*/ 3715 h 325564"/>
                  <a:gd name="connsiteX12" fmla="*/ 185071 w 323183"/>
                  <a:gd name="connsiteY12" fmla="*/ 5525 h 325564"/>
                  <a:gd name="connsiteX13" fmla="*/ 203740 w 323183"/>
                  <a:gd name="connsiteY13" fmla="*/ 6096 h 325564"/>
                  <a:gd name="connsiteX14" fmla="*/ 224504 w 323183"/>
                  <a:gd name="connsiteY14" fmla="*/ 6858 h 325564"/>
                  <a:gd name="connsiteX15" fmla="*/ 308800 w 323183"/>
                  <a:gd name="connsiteY15" fmla="*/ 9620 h 325564"/>
                  <a:gd name="connsiteX16" fmla="*/ 323183 w 323183"/>
                  <a:gd name="connsiteY16" fmla="*/ 10096 h 3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183" h="325564">
                    <a:moveTo>
                      <a:pt x="323183" y="10096"/>
                    </a:moveTo>
                    <a:lnTo>
                      <a:pt x="288226" y="235458"/>
                    </a:lnTo>
                    <a:lnTo>
                      <a:pt x="274225" y="325565"/>
                    </a:lnTo>
                    <a:lnTo>
                      <a:pt x="0" y="325565"/>
                    </a:lnTo>
                    <a:lnTo>
                      <a:pt x="4572" y="246317"/>
                    </a:lnTo>
                    <a:lnTo>
                      <a:pt x="7429" y="197644"/>
                    </a:lnTo>
                    <a:lnTo>
                      <a:pt x="13144" y="97822"/>
                    </a:lnTo>
                    <a:lnTo>
                      <a:pt x="16097" y="45720"/>
                    </a:lnTo>
                    <a:lnTo>
                      <a:pt x="18764" y="0"/>
                    </a:lnTo>
                    <a:lnTo>
                      <a:pt x="109823" y="3048"/>
                    </a:lnTo>
                    <a:lnTo>
                      <a:pt x="130207" y="3715"/>
                    </a:lnTo>
                    <a:lnTo>
                      <a:pt x="131826" y="3715"/>
                    </a:lnTo>
                    <a:lnTo>
                      <a:pt x="185071" y="5525"/>
                    </a:lnTo>
                    <a:lnTo>
                      <a:pt x="203740" y="6096"/>
                    </a:lnTo>
                    <a:lnTo>
                      <a:pt x="224504" y="6858"/>
                    </a:lnTo>
                    <a:lnTo>
                      <a:pt x="308800" y="9620"/>
                    </a:lnTo>
                    <a:lnTo>
                      <a:pt x="323183" y="10096"/>
                    </a:ln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6" name="任意多边形: 形状 1675"/>
              <p:cNvSpPr/>
              <p:nvPr>
                <p:custDataLst>
                  <p:tags r:id="rId444"/>
                </p:custDataLst>
              </p:nvPr>
            </p:nvSpPr>
            <p:spPr>
              <a:xfrm>
                <a:off x="5329851" y="4644228"/>
                <a:ext cx="159751" cy="199139"/>
              </a:xfrm>
              <a:custGeom>
                <a:avLst/>
                <a:gdLst>
                  <a:gd name="connsiteX0" fmla="*/ 26383 w 101248"/>
                  <a:gd name="connsiteY0" fmla="*/ 126206 h 126212"/>
                  <a:gd name="connsiteX1" fmla="*/ 101249 w 101248"/>
                  <a:gd name="connsiteY1" fmla="*/ 100584 h 126212"/>
                  <a:gd name="connsiteX2" fmla="*/ 83247 w 101248"/>
                  <a:gd name="connsiteY2" fmla="*/ 0 h 126212"/>
                  <a:gd name="connsiteX3" fmla="*/ 10190 w 101248"/>
                  <a:gd name="connsiteY3" fmla="*/ 22479 h 126212"/>
                  <a:gd name="connsiteX4" fmla="*/ 16667 w 101248"/>
                  <a:gd name="connsiteY4" fmla="*/ 53530 h 126212"/>
                  <a:gd name="connsiteX5" fmla="*/ 1903 w 101248"/>
                  <a:gd name="connsiteY5" fmla="*/ 101155 h 126212"/>
                  <a:gd name="connsiteX6" fmla="*/ 26383 w 101248"/>
                  <a:gd name="connsiteY6" fmla="*/ 126206 h 12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48" h="126212">
                    <a:moveTo>
                      <a:pt x="26383" y="126206"/>
                    </a:moveTo>
                    <a:cubicBezTo>
                      <a:pt x="87438" y="111252"/>
                      <a:pt x="101249" y="100584"/>
                      <a:pt x="101249" y="100584"/>
                    </a:cubicBezTo>
                    <a:cubicBezTo>
                      <a:pt x="57815" y="67913"/>
                      <a:pt x="83247" y="0"/>
                      <a:pt x="83247" y="0"/>
                    </a:cubicBezTo>
                    <a:lnTo>
                      <a:pt x="10190" y="22479"/>
                    </a:lnTo>
                    <a:cubicBezTo>
                      <a:pt x="13057" y="32671"/>
                      <a:pt x="15219" y="43043"/>
                      <a:pt x="16667" y="53530"/>
                    </a:cubicBezTo>
                    <a:cubicBezTo>
                      <a:pt x="22382" y="98774"/>
                      <a:pt x="1903" y="101155"/>
                      <a:pt x="1903" y="101155"/>
                    </a:cubicBezTo>
                    <a:cubicBezTo>
                      <a:pt x="-8384" y="127254"/>
                      <a:pt x="26383" y="126206"/>
                      <a:pt x="26383" y="126206"/>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7" name="任意多边形: 形状 1676"/>
              <p:cNvSpPr/>
              <p:nvPr>
                <p:custDataLst>
                  <p:tags r:id="rId445"/>
                </p:custDataLst>
              </p:nvPr>
            </p:nvSpPr>
            <p:spPr>
              <a:xfrm>
                <a:off x="5345929" y="4644529"/>
                <a:ext cx="115419" cy="84159"/>
              </a:xfrm>
              <a:custGeom>
                <a:avLst/>
                <a:gdLst>
                  <a:gd name="connsiteX0" fmla="*/ 0 w 73151"/>
                  <a:gd name="connsiteY0" fmla="*/ 22288 h 53339"/>
                  <a:gd name="connsiteX1" fmla="*/ 6477 w 73151"/>
                  <a:gd name="connsiteY1" fmla="*/ 53340 h 53339"/>
                  <a:gd name="connsiteX2" fmla="*/ 73152 w 73151"/>
                  <a:gd name="connsiteY2" fmla="*/ 0 h 53339"/>
                </a:gdLst>
                <a:ahLst/>
                <a:cxnLst>
                  <a:cxn ang="0">
                    <a:pos x="connsiteX0" y="connsiteY0"/>
                  </a:cxn>
                  <a:cxn ang="0">
                    <a:pos x="connsiteX1" y="connsiteY1"/>
                  </a:cxn>
                  <a:cxn ang="0">
                    <a:pos x="connsiteX2" y="connsiteY2"/>
                  </a:cxn>
                </a:cxnLst>
                <a:rect l="l" t="t" r="r" b="b"/>
                <a:pathLst>
                  <a:path w="73151" h="53339">
                    <a:moveTo>
                      <a:pt x="0" y="22288"/>
                    </a:moveTo>
                    <a:cubicBezTo>
                      <a:pt x="2867" y="32480"/>
                      <a:pt x="5029" y="42853"/>
                      <a:pt x="6477" y="53340"/>
                    </a:cubicBezTo>
                    <a:cubicBezTo>
                      <a:pt x="56864" y="47720"/>
                      <a:pt x="73152" y="0"/>
                      <a:pt x="73152"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8" name="任意多边形: 形状 1677"/>
              <p:cNvSpPr/>
              <p:nvPr>
                <p:custDataLst>
                  <p:tags r:id="rId446"/>
                </p:custDataLst>
              </p:nvPr>
            </p:nvSpPr>
            <p:spPr>
              <a:xfrm>
                <a:off x="5208007" y="4350184"/>
                <a:ext cx="277271" cy="368224"/>
              </a:xfrm>
              <a:custGeom>
                <a:avLst/>
                <a:gdLst>
                  <a:gd name="connsiteX0" fmla="*/ 81602 w 175731"/>
                  <a:gd name="connsiteY0" fmla="*/ 338 h 233376"/>
                  <a:gd name="connsiteX1" fmla="*/ 69 w 175731"/>
                  <a:gd name="connsiteY1" fmla="*/ 110447 h 233376"/>
                  <a:gd name="connsiteX2" fmla="*/ 105415 w 175731"/>
                  <a:gd name="connsiteY2" fmla="*/ 227414 h 233376"/>
                  <a:gd name="connsiteX3" fmla="*/ 81602 w 175731"/>
                  <a:gd name="connsiteY3" fmla="*/ 338 h 233376"/>
                </a:gdLst>
                <a:ahLst/>
                <a:cxnLst>
                  <a:cxn ang="0">
                    <a:pos x="connsiteX0" y="connsiteY0"/>
                  </a:cxn>
                  <a:cxn ang="0">
                    <a:pos x="connsiteX1" y="connsiteY1"/>
                  </a:cxn>
                  <a:cxn ang="0">
                    <a:pos x="connsiteX2" y="connsiteY2"/>
                  </a:cxn>
                  <a:cxn ang="0">
                    <a:pos x="connsiteX3" y="connsiteY3"/>
                  </a:cxn>
                </a:cxnLst>
                <a:rect l="l" t="t" r="r" b="b"/>
                <a:pathLst>
                  <a:path w="175731" h="233376">
                    <a:moveTo>
                      <a:pt x="81602" y="338"/>
                    </a:moveTo>
                    <a:cubicBezTo>
                      <a:pt x="16547" y="6244"/>
                      <a:pt x="-1265" y="43010"/>
                      <a:pt x="69" y="110447"/>
                    </a:cubicBezTo>
                    <a:cubicBezTo>
                      <a:pt x="1688" y="194744"/>
                      <a:pt x="25596" y="252656"/>
                      <a:pt x="105415" y="227414"/>
                    </a:cubicBezTo>
                    <a:cubicBezTo>
                      <a:pt x="213619" y="193124"/>
                      <a:pt x="190092" y="-9377"/>
                      <a:pt x="81602" y="338"/>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79" name="任意多边形: 形状 1678"/>
              <p:cNvSpPr/>
              <p:nvPr>
                <p:custDataLst>
                  <p:tags r:id="rId447"/>
                </p:custDataLst>
              </p:nvPr>
            </p:nvSpPr>
            <p:spPr>
              <a:xfrm>
                <a:off x="5247942" y="4512728"/>
                <a:ext cx="28102" cy="55031"/>
              </a:xfrm>
              <a:custGeom>
                <a:avLst/>
                <a:gdLst>
                  <a:gd name="connsiteX0" fmla="*/ 16478 w 17811"/>
                  <a:gd name="connsiteY0" fmla="*/ 0 h 34878"/>
                  <a:gd name="connsiteX1" fmla="*/ 0 w 17811"/>
                  <a:gd name="connsiteY1" fmla="*/ 28575 h 34878"/>
                  <a:gd name="connsiteX2" fmla="*/ 17812 w 17811"/>
                  <a:gd name="connsiteY2" fmla="*/ 34385 h 34878"/>
                </a:gdLst>
                <a:ahLst/>
                <a:cxnLst>
                  <a:cxn ang="0">
                    <a:pos x="connsiteX0" y="connsiteY0"/>
                  </a:cxn>
                  <a:cxn ang="0">
                    <a:pos x="connsiteX1" y="connsiteY1"/>
                  </a:cxn>
                  <a:cxn ang="0">
                    <a:pos x="connsiteX2" y="connsiteY2"/>
                  </a:cxn>
                </a:cxnLst>
                <a:rect l="l" t="t" r="r" b="b"/>
                <a:pathLst>
                  <a:path w="17811" h="34878">
                    <a:moveTo>
                      <a:pt x="16478" y="0"/>
                    </a:moveTo>
                    <a:cubicBezTo>
                      <a:pt x="12173" y="10163"/>
                      <a:pt x="6639" y="19755"/>
                      <a:pt x="0" y="28575"/>
                    </a:cubicBezTo>
                    <a:cubicBezTo>
                      <a:pt x="4372" y="33709"/>
                      <a:pt x="11258" y="35957"/>
                      <a:pt x="17812" y="34385"/>
                    </a:cubicBezTo>
                    <a:close/>
                  </a:path>
                </a:pathLst>
              </a:custGeom>
              <a:solidFill>
                <a:srgbClr val="892B29"/>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0" name="任意多边形: 形状 1679"/>
              <p:cNvSpPr/>
              <p:nvPr>
                <p:custDataLst>
                  <p:tags r:id="rId448"/>
                </p:custDataLst>
              </p:nvPr>
            </p:nvSpPr>
            <p:spPr>
              <a:xfrm>
                <a:off x="5335951" y="4483271"/>
                <a:ext cx="20556" cy="31108"/>
              </a:xfrm>
              <a:custGeom>
                <a:avLst/>
                <a:gdLst>
                  <a:gd name="connsiteX0" fmla="*/ 37 w 13028"/>
                  <a:gd name="connsiteY0" fmla="*/ 10192 h 19716"/>
                  <a:gd name="connsiteX1" fmla="*/ 7181 w 13028"/>
                  <a:gd name="connsiteY1" fmla="*/ 19717 h 19716"/>
                  <a:gd name="connsiteX2" fmla="*/ 12992 w 13028"/>
                  <a:gd name="connsiteY2" fmla="*/ 9525 h 19716"/>
                  <a:gd name="connsiteX3" fmla="*/ 5848 w 13028"/>
                  <a:gd name="connsiteY3" fmla="*/ 0 h 19716"/>
                  <a:gd name="connsiteX4" fmla="*/ 37 w 13028"/>
                  <a:gd name="connsiteY4" fmla="*/ 10192 h 1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 h="19716">
                    <a:moveTo>
                      <a:pt x="37" y="10192"/>
                    </a:moveTo>
                    <a:cubicBezTo>
                      <a:pt x="37" y="15621"/>
                      <a:pt x="3562" y="19717"/>
                      <a:pt x="7181" y="19717"/>
                    </a:cubicBezTo>
                    <a:cubicBezTo>
                      <a:pt x="10801" y="19717"/>
                      <a:pt x="13372" y="14954"/>
                      <a:pt x="12992" y="9525"/>
                    </a:cubicBezTo>
                    <a:cubicBezTo>
                      <a:pt x="12610" y="4096"/>
                      <a:pt x="9467" y="0"/>
                      <a:pt x="5848" y="0"/>
                    </a:cubicBezTo>
                    <a:cubicBezTo>
                      <a:pt x="2228" y="0"/>
                      <a:pt x="-344" y="4382"/>
                      <a:pt x="37" y="10192"/>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1" name="任意多边形: 形状 1680"/>
              <p:cNvSpPr/>
              <p:nvPr>
                <p:custDataLst>
                  <p:tags r:id="rId449"/>
                </p:custDataLst>
              </p:nvPr>
            </p:nvSpPr>
            <p:spPr>
              <a:xfrm>
                <a:off x="5328795" y="4476959"/>
                <a:ext cx="18785" cy="8831"/>
              </a:xfrm>
              <a:custGeom>
                <a:avLst/>
                <a:gdLst>
                  <a:gd name="connsiteX0" fmla="*/ 11906 w 11906"/>
                  <a:gd name="connsiteY0" fmla="*/ 3810 h 5597"/>
                  <a:gd name="connsiteX1" fmla="*/ 0 w 11906"/>
                  <a:gd name="connsiteY1" fmla="*/ 0 h 5597"/>
                  <a:gd name="connsiteX2" fmla="*/ 11906 w 11906"/>
                  <a:gd name="connsiteY2" fmla="*/ 3810 h 5597"/>
                </a:gdLst>
                <a:ahLst/>
                <a:cxnLst>
                  <a:cxn ang="0">
                    <a:pos x="connsiteX0" y="connsiteY0"/>
                  </a:cxn>
                  <a:cxn ang="0">
                    <a:pos x="connsiteX1" y="connsiteY1"/>
                  </a:cxn>
                  <a:cxn ang="0">
                    <a:pos x="connsiteX2" y="connsiteY2"/>
                  </a:cxn>
                </a:cxnLst>
                <a:rect l="l" t="t" r="r" b="b"/>
                <a:pathLst>
                  <a:path w="11906" h="5597">
                    <a:moveTo>
                      <a:pt x="11906" y="3810"/>
                    </a:moveTo>
                    <a:lnTo>
                      <a:pt x="0" y="0"/>
                    </a:lnTo>
                    <a:cubicBezTo>
                      <a:pt x="0" y="0"/>
                      <a:pt x="6382" y="9430"/>
                      <a:pt x="11906" y="3810"/>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2" name="任意多边形: 形状 1681"/>
              <p:cNvSpPr/>
              <p:nvPr>
                <p:custDataLst>
                  <p:tags r:id="rId450"/>
                </p:custDataLst>
              </p:nvPr>
            </p:nvSpPr>
            <p:spPr>
              <a:xfrm>
                <a:off x="5230773" y="4487779"/>
                <a:ext cx="20531" cy="31108"/>
              </a:xfrm>
              <a:custGeom>
                <a:avLst/>
                <a:gdLst>
                  <a:gd name="connsiteX0" fmla="*/ 22 w 13012"/>
                  <a:gd name="connsiteY0" fmla="*/ 10192 h 19716"/>
                  <a:gd name="connsiteX1" fmla="*/ 7166 w 13012"/>
                  <a:gd name="connsiteY1" fmla="*/ 19717 h 19716"/>
                  <a:gd name="connsiteX2" fmla="*/ 12977 w 13012"/>
                  <a:gd name="connsiteY2" fmla="*/ 9525 h 19716"/>
                  <a:gd name="connsiteX3" fmla="*/ 5833 w 13012"/>
                  <a:gd name="connsiteY3" fmla="*/ 0 h 19716"/>
                  <a:gd name="connsiteX4" fmla="*/ 22 w 13012"/>
                  <a:gd name="connsiteY4" fmla="*/ 10192 h 1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2" h="19716">
                    <a:moveTo>
                      <a:pt x="22" y="10192"/>
                    </a:moveTo>
                    <a:cubicBezTo>
                      <a:pt x="22" y="15621"/>
                      <a:pt x="3642" y="19717"/>
                      <a:pt x="7166" y="19717"/>
                    </a:cubicBezTo>
                    <a:cubicBezTo>
                      <a:pt x="10690" y="19717"/>
                      <a:pt x="13357" y="14954"/>
                      <a:pt x="12977" y="9525"/>
                    </a:cubicBezTo>
                    <a:cubicBezTo>
                      <a:pt x="12595" y="4096"/>
                      <a:pt x="9452" y="0"/>
                      <a:pt x="5833" y="0"/>
                    </a:cubicBezTo>
                    <a:cubicBezTo>
                      <a:pt x="2213" y="0"/>
                      <a:pt x="-263" y="4858"/>
                      <a:pt x="22" y="10192"/>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3" name="任意多边形: 形状 1682"/>
              <p:cNvSpPr/>
              <p:nvPr>
                <p:custDataLst>
                  <p:tags r:id="rId451"/>
                </p:custDataLst>
              </p:nvPr>
            </p:nvSpPr>
            <p:spPr>
              <a:xfrm>
                <a:off x="5223594" y="4482219"/>
                <a:ext cx="18785" cy="8831"/>
              </a:xfrm>
              <a:custGeom>
                <a:avLst/>
                <a:gdLst>
                  <a:gd name="connsiteX0" fmla="*/ 11906 w 11906"/>
                  <a:gd name="connsiteY0" fmla="*/ 3810 h 5597"/>
                  <a:gd name="connsiteX1" fmla="*/ 0 w 11906"/>
                  <a:gd name="connsiteY1" fmla="*/ 0 h 5597"/>
                  <a:gd name="connsiteX2" fmla="*/ 11906 w 11906"/>
                  <a:gd name="connsiteY2" fmla="*/ 3810 h 5597"/>
                </a:gdLst>
                <a:ahLst/>
                <a:cxnLst>
                  <a:cxn ang="0">
                    <a:pos x="connsiteX0" y="connsiteY0"/>
                  </a:cxn>
                  <a:cxn ang="0">
                    <a:pos x="connsiteX1" y="connsiteY1"/>
                  </a:cxn>
                  <a:cxn ang="0">
                    <a:pos x="connsiteX2" y="connsiteY2"/>
                  </a:cxn>
                </a:cxnLst>
                <a:rect l="l" t="t" r="r" b="b"/>
                <a:pathLst>
                  <a:path w="11906" h="5597">
                    <a:moveTo>
                      <a:pt x="11906" y="3810"/>
                    </a:moveTo>
                    <a:lnTo>
                      <a:pt x="0" y="0"/>
                    </a:lnTo>
                    <a:cubicBezTo>
                      <a:pt x="0" y="0"/>
                      <a:pt x="6477" y="9430"/>
                      <a:pt x="11906" y="3810"/>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4" name="任意多边形: 形状 1683"/>
              <p:cNvSpPr/>
              <p:nvPr>
                <p:custDataLst>
                  <p:tags r:id="rId452"/>
                </p:custDataLst>
              </p:nvPr>
            </p:nvSpPr>
            <p:spPr>
              <a:xfrm>
                <a:off x="5326686" y="4418040"/>
                <a:ext cx="53811" cy="30826"/>
              </a:xfrm>
              <a:custGeom>
                <a:avLst/>
                <a:gdLst>
                  <a:gd name="connsiteX0" fmla="*/ 30294 w 34105"/>
                  <a:gd name="connsiteY0" fmla="*/ 19531 h 19537"/>
                  <a:gd name="connsiteX1" fmla="*/ 576 w 34105"/>
                  <a:gd name="connsiteY1" fmla="*/ 5339 h 19537"/>
                  <a:gd name="connsiteX2" fmla="*/ 1529 w 34105"/>
                  <a:gd name="connsiteY2" fmla="*/ 576 h 19537"/>
                  <a:gd name="connsiteX3" fmla="*/ 6291 w 34105"/>
                  <a:gd name="connsiteY3" fmla="*/ 1529 h 19537"/>
                  <a:gd name="connsiteX4" fmla="*/ 30580 w 34105"/>
                  <a:gd name="connsiteY4" fmla="*/ 12578 h 19537"/>
                  <a:gd name="connsiteX5" fmla="*/ 34095 w 34105"/>
                  <a:gd name="connsiteY5" fmla="*/ 15511 h 19537"/>
                  <a:gd name="connsiteX6" fmla="*/ 34104 w 34105"/>
                  <a:gd name="connsiteY6" fmla="*/ 15911 h 19537"/>
                  <a:gd name="connsiteX7" fmla="*/ 30770 w 34105"/>
                  <a:gd name="connsiteY7" fmla="*/ 19531 h 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5" h="19537">
                    <a:moveTo>
                      <a:pt x="30294" y="19531"/>
                    </a:moveTo>
                    <a:cubicBezTo>
                      <a:pt x="18702" y="19750"/>
                      <a:pt x="7691" y="14492"/>
                      <a:pt x="576" y="5339"/>
                    </a:cubicBezTo>
                    <a:cubicBezTo>
                      <a:pt x="-472" y="3757"/>
                      <a:pt x="-53" y="1624"/>
                      <a:pt x="1529" y="576"/>
                    </a:cubicBezTo>
                    <a:cubicBezTo>
                      <a:pt x="3110" y="-472"/>
                      <a:pt x="5243" y="-53"/>
                      <a:pt x="6291" y="1529"/>
                    </a:cubicBezTo>
                    <a:cubicBezTo>
                      <a:pt x="12254" y="8758"/>
                      <a:pt x="21217" y="12835"/>
                      <a:pt x="30580" y="12578"/>
                    </a:cubicBezTo>
                    <a:cubicBezTo>
                      <a:pt x="32361" y="12416"/>
                      <a:pt x="33933" y="13730"/>
                      <a:pt x="34095" y="15511"/>
                    </a:cubicBezTo>
                    <a:cubicBezTo>
                      <a:pt x="34104" y="15645"/>
                      <a:pt x="34104" y="15778"/>
                      <a:pt x="34104" y="15911"/>
                    </a:cubicBezTo>
                    <a:cubicBezTo>
                      <a:pt x="34161" y="17826"/>
                      <a:pt x="32675" y="19426"/>
                      <a:pt x="30770" y="19531"/>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5" name="任意多边形: 形状 1684"/>
              <p:cNvSpPr/>
              <p:nvPr>
                <p:custDataLst>
                  <p:tags r:id="rId453"/>
                </p:custDataLst>
              </p:nvPr>
            </p:nvSpPr>
            <p:spPr>
              <a:xfrm>
                <a:off x="5211231" y="4422194"/>
                <a:ext cx="49270" cy="27863"/>
              </a:xfrm>
              <a:custGeom>
                <a:avLst/>
                <a:gdLst>
                  <a:gd name="connsiteX0" fmla="*/ 3360 w 31227"/>
                  <a:gd name="connsiteY0" fmla="*/ 17660 h 17659"/>
                  <a:gd name="connsiteX1" fmla="*/ 979 w 31227"/>
                  <a:gd name="connsiteY1" fmla="*/ 16707 h 17659"/>
                  <a:gd name="connsiteX2" fmla="*/ 979 w 31227"/>
                  <a:gd name="connsiteY2" fmla="*/ 11754 h 17659"/>
                  <a:gd name="connsiteX3" fmla="*/ 28316 w 31227"/>
                  <a:gd name="connsiteY3" fmla="*/ 38 h 17659"/>
                  <a:gd name="connsiteX4" fmla="*/ 31202 w 31227"/>
                  <a:gd name="connsiteY4" fmla="*/ 3763 h 17659"/>
                  <a:gd name="connsiteX5" fmla="*/ 31173 w 31227"/>
                  <a:gd name="connsiteY5" fmla="*/ 3944 h 17659"/>
                  <a:gd name="connsiteX6" fmla="*/ 27620 w 31227"/>
                  <a:gd name="connsiteY6" fmla="*/ 6839 h 17659"/>
                  <a:gd name="connsiteX7" fmla="*/ 27363 w 31227"/>
                  <a:gd name="connsiteY7" fmla="*/ 6801 h 17659"/>
                  <a:gd name="connsiteX8" fmla="*/ 6027 w 31227"/>
                  <a:gd name="connsiteY8" fmla="*/ 16326 h 17659"/>
                  <a:gd name="connsiteX9" fmla="*/ 3360 w 31227"/>
                  <a:gd name="connsiteY9" fmla="*/ 17660 h 1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27" h="17659">
                    <a:moveTo>
                      <a:pt x="3360" y="17660"/>
                    </a:moveTo>
                    <a:cubicBezTo>
                      <a:pt x="2474" y="17631"/>
                      <a:pt x="1636" y="17298"/>
                      <a:pt x="979" y="16707"/>
                    </a:cubicBezTo>
                    <a:cubicBezTo>
                      <a:pt x="-326" y="15317"/>
                      <a:pt x="-326" y="13145"/>
                      <a:pt x="979" y="11754"/>
                    </a:cubicBezTo>
                    <a:cubicBezTo>
                      <a:pt x="7808" y="3858"/>
                      <a:pt x="17886" y="-457"/>
                      <a:pt x="28316" y="38"/>
                    </a:cubicBezTo>
                    <a:cubicBezTo>
                      <a:pt x="30144" y="267"/>
                      <a:pt x="31430" y="1944"/>
                      <a:pt x="31202" y="3763"/>
                    </a:cubicBezTo>
                    <a:cubicBezTo>
                      <a:pt x="31192" y="3829"/>
                      <a:pt x="31183" y="3887"/>
                      <a:pt x="31173" y="3944"/>
                    </a:cubicBezTo>
                    <a:cubicBezTo>
                      <a:pt x="30992" y="5725"/>
                      <a:pt x="29401" y="7020"/>
                      <a:pt x="27620" y="6839"/>
                    </a:cubicBezTo>
                    <a:cubicBezTo>
                      <a:pt x="27535" y="6830"/>
                      <a:pt x="27449" y="6820"/>
                      <a:pt x="27363" y="6801"/>
                    </a:cubicBezTo>
                    <a:cubicBezTo>
                      <a:pt x="19191" y="6639"/>
                      <a:pt x="11361" y="10125"/>
                      <a:pt x="6027" y="16326"/>
                    </a:cubicBezTo>
                    <a:cubicBezTo>
                      <a:pt x="5360" y="17117"/>
                      <a:pt x="4389" y="17593"/>
                      <a:pt x="3360" y="17660"/>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6" name="任意多边形: 形状 1685"/>
              <p:cNvSpPr/>
              <p:nvPr>
                <p:custDataLst>
                  <p:tags r:id="rId454"/>
                </p:custDataLst>
              </p:nvPr>
            </p:nvSpPr>
            <p:spPr>
              <a:xfrm>
                <a:off x="5204978" y="4308590"/>
                <a:ext cx="304501" cy="324516"/>
              </a:xfrm>
              <a:custGeom>
                <a:avLst/>
                <a:gdLst>
                  <a:gd name="connsiteX0" fmla="*/ 164581 w 192989"/>
                  <a:gd name="connsiteY0" fmla="*/ 130427 h 205674"/>
                  <a:gd name="connsiteX1" fmla="*/ 130195 w 192989"/>
                  <a:gd name="connsiteY1" fmla="*/ 38035 h 205674"/>
                  <a:gd name="connsiteX2" fmla="*/ 1989 w 192989"/>
                  <a:gd name="connsiteY2" fmla="*/ 128427 h 205674"/>
                  <a:gd name="connsiteX3" fmla="*/ 90476 w 192989"/>
                  <a:gd name="connsiteY3" fmla="*/ 697 h 205674"/>
                  <a:gd name="connsiteX4" fmla="*/ 163057 w 192989"/>
                  <a:gd name="connsiteY4" fmla="*/ 205674 h 205674"/>
                  <a:gd name="connsiteX5" fmla="*/ 164581 w 192989"/>
                  <a:gd name="connsiteY5" fmla="*/ 130427 h 20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89" h="205674">
                    <a:moveTo>
                      <a:pt x="164581" y="130427"/>
                    </a:moveTo>
                    <a:cubicBezTo>
                      <a:pt x="164581" y="130427"/>
                      <a:pt x="129338" y="79754"/>
                      <a:pt x="130195" y="38035"/>
                    </a:cubicBezTo>
                    <a:cubicBezTo>
                      <a:pt x="130195" y="38035"/>
                      <a:pt x="-3155" y="-2923"/>
                      <a:pt x="1989" y="128427"/>
                    </a:cubicBezTo>
                    <a:cubicBezTo>
                      <a:pt x="1989" y="128427"/>
                      <a:pt x="-21157" y="13365"/>
                      <a:pt x="90476" y="697"/>
                    </a:cubicBezTo>
                    <a:cubicBezTo>
                      <a:pt x="202109" y="-11972"/>
                      <a:pt x="216397" y="151668"/>
                      <a:pt x="163057" y="205674"/>
                    </a:cubicBezTo>
                    <a:cubicBezTo>
                      <a:pt x="163438" y="205198"/>
                      <a:pt x="186393" y="161669"/>
                      <a:pt x="164581" y="130427"/>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7" name="任意多边形: 形状 1686"/>
              <p:cNvSpPr/>
              <p:nvPr>
                <p:custDataLst>
                  <p:tags r:id="rId455"/>
                </p:custDataLst>
              </p:nvPr>
            </p:nvSpPr>
            <p:spPr>
              <a:xfrm>
                <a:off x="5449777" y="4491837"/>
                <a:ext cx="74044" cy="87761"/>
              </a:xfrm>
              <a:custGeom>
                <a:avLst/>
                <a:gdLst>
                  <a:gd name="connsiteX0" fmla="*/ 0 w 46928"/>
                  <a:gd name="connsiteY0" fmla="*/ 28575 h 55622"/>
                  <a:gd name="connsiteX1" fmla="*/ 28575 w 46928"/>
                  <a:gd name="connsiteY1" fmla="*/ 0 h 55622"/>
                  <a:gd name="connsiteX2" fmla="*/ 13049 w 46928"/>
                  <a:gd name="connsiteY2" fmla="*/ 55340 h 55622"/>
                  <a:gd name="connsiteX3" fmla="*/ 0 w 46928"/>
                  <a:gd name="connsiteY3" fmla="*/ 28575 h 55622"/>
                </a:gdLst>
                <a:ahLst/>
                <a:cxnLst>
                  <a:cxn ang="0">
                    <a:pos x="connsiteX0" y="connsiteY0"/>
                  </a:cxn>
                  <a:cxn ang="0">
                    <a:pos x="connsiteX1" y="connsiteY1"/>
                  </a:cxn>
                  <a:cxn ang="0">
                    <a:pos x="connsiteX2" y="connsiteY2"/>
                  </a:cxn>
                  <a:cxn ang="0">
                    <a:pos x="connsiteX3" y="connsiteY3"/>
                  </a:cxn>
                </a:cxnLst>
                <a:rect l="l" t="t" r="r" b="b"/>
                <a:pathLst>
                  <a:path w="46928" h="55622">
                    <a:moveTo>
                      <a:pt x="0" y="28575"/>
                    </a:moveTo>
                    <a:cubicBezTo>
                      <a:pt x="0" y="12792"/>
                      <a:pt x="12792" y="0"/>
                      <a:pt x="28575" y="0"/>
                    </a:cubicBezTo>
                    <a:cubicBezTo>
                      <a:pt x="48958" y="0"/>
                      <a:pt x="62294" y="40862"/>
                      <a:pt x="13049" y="55340"/>
                    </a:cubicBezTo>
                    <a:cubicBezTo>
                      <a:pt x="5810" y="57150"/>
                      <a:pt x="1143" y="50483"/>
                      <a:pt x="0" y="28575"/>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8" name="任意多边形: 形状 1687"/>
              <p:cNvSpPr/>
              <p:nvPr>
                <p:custDataLst>
                  <p:tags r:id="rId456"/>
                </p:custDataLst>
              </p:nvPr>
            </p:nvSpPr>
            <p:spPr>
              <a:xfrm>
                <a:off x="5284075" y="4567333"/>
                <a:ext cx="74217" cy="43232"/>
              </a:xfrm>
              <a:custGeom>
                <a:avLst/>
                <a:gdLst>
                  <a:gd name="connsiteX0" fmla="*/ 3483 w 47038"/>
                  <a:gd name="connsiteY0" fmla="*/ 27400 h 27400"/>
                  <a:gd name="connsiteX1" fmla="*/ 2435 w 47038"/>
                  <a:gd name="connsiteY1" fmla="*/ 27400 h 27400"/>
                  <a:gd name="connsiteX2" fmla="*/ 149 w 47038"/>
                  <a:gd name="connsiteY2" fmla="*/ 23123 h 27400"/>
                  <a:gd name="connsiteX3" fmla="*/ 149 w 47038"/>
                  <a:gd name="connsiteY3" fmla="*/ 23113 h 27400"/>
                  <a:gd name="connsiteX4" fmla="*/ 44060 w 47038"/>
                  <a:gd name="connsiteY4" fmla="*/ 444 h 27400"/>
                  <a:gd name="connsiteX5" fmla="*/ 47012 w 47038"/>
                  <a:gd name="connsiteY5" fmla="*/ 4349 h 27400"/>
                  <a:gd name="connsiteX6" fmla="*/ 43202 w 47038"/>
                  <a:gd name="connsiteY6" fmla="*/ 7302 h 27400"/>
                  <a:gd name="connsiteX7" fmla="*/ 6722 w 47038"/>
                  <a:gd name="connsiteY7" fmla="*/ 25114 h 27400"/>
                  <a:gd name="connsiteX8" fmla="*/ 3483 w 47038"/>
                  <a:gd name="connsiteY8" fmla="*/ 27400 h 2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38" h="27400">
                    <a:moveTo>
                      <a:pt x="3483" y="27400"/>
                    </a:moveTo>
                    <a:lnTo>
                      <a:pt x="2435" y="27400"/>
                    </a:lnTo>
                    <a:cubicBezTo>
                      <a:pt x="626" y="26847"/>
                      <a:pt x="-403" y="24933"/>
                      <a:pt x="149" y="23123"/>
                    </a:cubicBezTo>
                    <a:cubicBezTo>
                      <a:pt x="149" y="23123"/>
                      <a:pt x="149" y="23113"/>
                      <a:pt x="149" y="23113"/>
                    </a:cubicBezTo>
                    <a:cubicBezTo>
                      <a:pt x="149" y="23113"/>
                      <a:pt x="8912" y="-3747"/>
                      <a:pt x="44060" y="444"/>
                    </a:cubicBezTo>
                    <a:cubicBezTo>
                      <a:pt x="45936" y="739"/>
                      <a:pt x="47241" y="2463"/>
                      <a:pt x="47012" y="4349"/>
                    </a:cubicBezTo>
                    <a:cubicBezTo>
                      <a:pt x="46765" y="6207"/>
                      <a:pt x="45069" y="7530"/>
                      <a:pt x="43202" y="7302"/>
                    </a:cubicBezTo>
                    <a:cubicBezTo>
                      <a:pt x="13961" y="3778"/>
                      <a:pt x="7007" y="24256"/>
                      <a:pt x="6722" y="25114"/>
                    </a:cubicBezTo>
                    <a:cubicBezTo>
                      <a:pt x="6264" y="26504"/>
                      <a:pt x="4950" y="27428"/>
                      <a:pt x="3483" y="27400"/>
                    </a:cubicBezTo>
                    <a:close/>
                  </a:path>
                </a:pathLst>
              </a:custGeom>
              <a:solidFill>
                <a:srgbClr val="2E353A"/>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89" name="任意多边形: 形状 1688"/>
              <p:cNvSpPr/>
              <p:nvPr>
                <p:custDataLst>
                  <p:tags r:id="rId457"/>
                </p:custDataLst>
              </p:nvPr>
            </p:nvSpPr>
            <p:spPr>
              <a:xfrm>
                <a:off x="5287834" y="4749428"/>
                <a:ext cx="214304" cy="135725"/>
              </a:xfrm>
              <a:custGeom>
                <a:avLst/>
                <a:gdLst>
                  <a:gd name="connsiteX0" fmla="*/ 114639 w 135823"/>
                  <a:gd name="connsiteY0" fmla="*/ 0 h 86021"/>
                  <a:gd name="connsiteX1" fmla="*/ 50726 w 135823"/>
                  <a:gd name="connsiteY1" fmla="*/ 53530 h 86021"/>
                  <a:gd name="connsiteX2" fmla="*/ 42535 w 135823"/>
                  <a:gd name="connsiteY2" fmla="*/ 0 h 86021"/>
                  <a:gd name="connsiteX3" fmla="*/ 339 w 135823"/>
                  <a:gd name="connsiteY3" fmla="*/ 61055 h 86021"/>
                  <a:gd name="connsiteX4" fmla="*/ 47297 w 135823"/>
                  <a:gd name="connsiteY4" fmla="*/ 66008 h 86021"/>
                  <a:gd name="connsiteX5" fmla="*/ 112448 w 135823"/>
                  <a:gd name="connsiteY5" fmla="*/ 80296 h 86021"/>
                  <a:gd name="connsiteX6" fmla="*/ 135213 w 135823"/>
                  <a:gd name="connsiteY6" fmla="*/ 20574 h 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23" h="86021">
                    <a:moveTo>
                      <a:pt x="114639" y="0"/>
                    </a:moveTo>
                    <a:cubicBezTo>
                      <a:pt x="114639" y="0"/>
                      <a:pt x="77682" y="41053"/>
                      <a:pt x="50726" y="53530"/>
                    </a:cubicBezTo>
                    <a:cubicBezTo>
                      <a:pt x="50726" y="53530"/>
                      <a:pt x="35582" y="20383"/>
                      <a:pt x="42535" y="0"/>
                    </a:cubicBezTo>
                    <a:cubicBezTo>
                      <a:pt x="42535" y="0"/>
                      <a:pt x="-4423" y="26670"/>
                      <a:pt x="339" y="61055"/>
                    </a:cubicBezTo>
                    <a:cubicBezTo>
                      <a:pt x="5102" y="95441"/>
                      <a:pt x="47297" y="66008"/>
                      <a:pt x="47297" y="66008"/>
                    </a:cubicBezTo>
                    <a:cubicBezTo>
                      <a:pt x="47297" y="66008"/>
                      <a:pt x="83207" y="98965"/>
                      <a:pt x="112448" y="80296"/>
                    </a:cubicBezTo>
                    <a:cubicBezTo>
                      <a:pt x="141690" y="61627"/>
                      <a:pt x="135213" y="20574"/>
                      <a:pt x="135213" y="2057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0" name="任意多边形: 形状 1689"/>
              <p:cNvSpPr/>
              <p:nvPr>
                <p:custDataLst>
                  <p:tags r:id="rId458"/>
                </p:custDataLst>
              </p:nvPr>
            </p:nvSpPr>
            <p:spPr>
              <a:xfrm>
                <a:off x="5343447" y="4900151"/>
                <a:ext cx="19843" cy="19841"/>
              </a:xfrm>
              <a:custGeom>
                <a:avLst/>
                <a:gdLst>
                  <a:gd name="connsiteX0" fmla="*/ 12526 w 12576"/>
                  <a:gd name="connsiteY0" fmla="*/ 7059 h 12575"/>
                  <a:gd name="connsiteX1" fmla="*/ 5516 w 12576"/>
                  <a:gd name="connsiteY1" fmla="*/ 12526 h 12575"/>
                  <a:gd name="connsiteX2" fmla="*/ 49 w 12576"/>
                  <a:gd name="connsiteY2" fmla="*/ 7059 h 12575"/>
                  <a:gd name="connsiteX3" fmla="*/ 5516 w 12576"/>
                  <a:gd name="connsiteY3" fmla="*/ 49 h 12575"/>
                  <a:gd name="connsiteX4" fmla="*/ 12526 w 12576"/>
                  <a:gd name="connsiteY4" fmla="*/ 5516 h 12575"/>
                  <a:gd name="connsiteX5" fmla="*/ 12526 w 12576"/>
                  <a:gd name="connsiteY5" fmla="*/ 7059 h 1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6" h="12575">
                    <a:moveTo>
                      <a:pt x="12526" y="7059"/>
                    </a:moveTo>
                    <a:cubicBezTo>
                      <a:pt x="12098" y="10507"/>
                      <a:pt x="8964" y="12955"/>
                      <a:pt x="5516" y="12526"/>
                    </a:cubicBezTo>
                    <a:cubicBezTo>
                      <a:pt x="2659" y="12174"/>
                      <a:pt x="401" y="9917"/>
                      <a:pt x="49" y="7059"/>
                    </a:cubicBezTo>
                    <a:cubicBezTo>
                      <a:pt x="-380" y="3611"/>
                      <a:pt x="2068" y="477"/>
                      <a:pt x="5516" y="49"/>
                    </a:cubicBezTo>
                    <a:cubicBezTo>
                      <a:pt x="8964" y="-380"/>
                      <a:pt x="12098" y="2068"/>
                      <a:pt x="12526" y="5516"/>
                    </a:cubicBezTo>
                    <a:cubicBezTo>
                      <a:pt x="12593" y="6030"/>
                      <a:pt x="12593" y="6545"/>
                      <a:pt x="12526" y="705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1" name="任意多边形: 形状 1690"/>
              <p:cNvSpPr/>
              <p:nvPr>
                <p:custDataLst>
                  <p:tags r:id="rId459"/>
                </p:custDataLst>
              </p:nvPr>
            </p:nvSpPr>
            <p:spPr>
              <a:xfrm>
                <a:off x="5324437" y="5020246"/>
                <a:ext cx="19836" cy="19836"/>
              </a:xfrm>
              <a:custGeom>
                <a:avLst/>
                <a:gdLst>
                  <a:gd name="connsiteX0" fmla="*/ 12573 w 12572"/>
                  <a:gd name="connsiteY0" fmla="*/ 6287 h 12572"/>
                  <a:gd name="connsiteX1" fmla="*/ 6287 w 12572"/>
                  <a:gd name="connsiteY1" fmla="*/ 12573 h 12572"/>
                  <a:gd name="connsiteX2" fmla="*/ 0 w 12572"/>
                  <a:gd name="connsiteY2" fmla="*/ 6287 h 12572"/>
                  <a:gd name="connsiteX3" fmla="*/ 6287 w 12572"/>
                  <a:gd name="connsiteY3" fmla="*/ 0 h 12572"/>
                  <a:gd name="connsiteX4" fmla="*/ 12573 w 12572"/>
                  <a:gd name="connsiteY4" fmla="*/ 6287 h 1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2" h="12572">
                    <a:moveTo>
                      <a:pt x="12573" y="6287"/>
                    </a:moveTo>
                    <a:cubicBezTo>
                      <a:pt x="12573" y="9763"/>
                      <a:pt x="9753" y="12573"/>
                      <a:pt x="6287" y="12573"/>
                    </a:cubicBezTo>
                    <a:cubicBezTo>
                      <a:pt x="2810" y="12573"/>
                      <a:pt x="0" y="9763"/>
                      <a:pt x="0" y="6287"/>
                    </a:cubicBezTo>
                    <a:cubicBezTo>
                      <a:pt x="0" y="2819"/>
                      <a:pt x="2810" y="0"/>
                      <a:pt x="6287" y="0"/>
                    </a:cubicBezTo>
                    <a:cubicBezTo>
                      <a:pt x="9735" y="48"/>
                      <a:pt x="12525" y="2838"/>
                      <a:pt x="12573" y="628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2" name="任意多边形: 形状 1691"/>
              <p:cNvSpPr/>
              <p:nvPr>
                <p:custDataLst>
                  <p:tags r:id="rId460"/>
                </p:custDataLst>
              </p:nvPr>
            </p:nvSpPr>
            <p:spPr>
              <a:xfrm>
                <a:off x="4949029" y="4771071"/>
                <a:ext cx="438978" cy="509772"/>
              </a:xfrm>
              <a:custGeom>
                <a:avLst/>
                <a:gdLst>
                  <a:gd name="connsiteX0" fmla="*/ 144679 w 278219"/>
                  <a:gd name="connsiteY0" fmla="*/ 0 h 323087"/>
                  <a:gd name="connsiteX1" fmla="*/ 661 w 278219"/>
                  <a:gd name="connsiteY1" fmla="*/ 176403 h 323087"/>
                  <a:gd name="connsiteX2" fmla="*/ 187351 w 278219"/>
                  <a:gd name="connsiteY2" fmla="*/ 265938 h 323087"/>
                  <a:gd name="connsiteX3" fmla="*/ 235929 w 278219"/>
                  <a:gd name="connsiteY3" fmla="*/ 323088 h 323087"/>
                  <a:gd name="connsiteX4" fmla="*/ 278220 w 278219"/>
                  <a:gd name="connsiteY4" fmla="*/ 293084 h 323087"/>
                  <a:gd name="connsiteX5" fmla="*/ 207258 w 278219"/>
                  <a:gd name="connsiteY5" fmla="*/ 235077 h 323087"/>
                  <a:gd name="connsiteX6" fmla="*/ 75813 w 278219"/>
                  <a:gd name="connsiteY6" fmla="*/ 157639 h 323087"/>
                  <a:gd name="connsiteX7" fmla="*/ 138583 w 278219"/>
                  <a:gd name="connsiteY7" fmla="*/ 97536 h 323087"/>
                  <a:gd name="connsiteX8" fmla="*/ 150489 w 278219"/>
                  <a:gd name="connsiteY8" fmla="*/ 34766 h 323087"/>
                  <a:gd name="connsiteX9" fmla="*/ 144679 w 278219"/>
                  <a:gd name="connsiteY9" fmla="*/ 0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19" h="323087">
                    <a:moveTo>
                      <a:pt x="144679" y="0"/>
                    </a:moveTo>
                    <a:cubicBezTo>
                      <a:pt x="118104" y="5429"/>
                      <a:pt x="-10292" y="142875"/>
                      <a:pt x="661" y="176403"/>
                    </a:cubicBezTo>
                    <a:cubicBezTo>
                      <a:pt x="11615" y="209931"/>
                      <a:pt x="187351" y="265938"/>
                      <a:pt x="187351" y="265938"/>
                    </a:cubicBezTo>
                    <a:lnTo>
                      <a:pt x="235929" y="323088"/>
                    </a:lnTo>
                    <a:lnTo>
                      <a:pt x="278220" y="293084"/>
                    </a:lnTo>
                    <a:cubicBezTo>
                      <a:pt x="278220" y="293084"/>
                      <a:pt x="243644" y="240601"/>
                      <a:pt x="207258" y="235077"/>
                    </a:cubicBezTo>
                    <a:cubicBezTo>
                      <a:pt x="207258" y="235077"/>
                      <a:pt x="79147" y="174593"/>
                      <a:pt x="75813" y="157639"/>
                    </a:cubicBezTo>
                    <a:cubicBezTo>
                      <a:pt x="72480" y="140684"/>
                      <a:pt x="138583" y="97536"/>
                      <a:pt x="138583" y="97536"/>
                    </a:cubicBezTo>
                    <a:cubicBezTo>
                      <a:pt x="144279" y="76981"/>
                      <a:pt x="148270" y="55988"/>
                      <a:pt x="150489" y="34766"/>
                    </a:cubicBezTo>
                    <a:cubicBezTo>
                      <a:pt x="151766" y="22860"/>
                      <a:pt x="149756" y="10839"/>
                      <a:pt x="144679"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3" name="任意多边形: 形状 1692"/>
              <p:cNvSpPr/>
              <p:nvPr>
                <p:custDataLst>
                  <p:tags r:id="rId461"/>
                </p:custDataLst>
              </p:nvPr>
            </p:nvSpPr>
            <p:spPr>
              <a:xfrm>
                <a:off x="5600121" y="4786550"/>
                <a:ext cx="94022" cy="498200"/>
              </a:xfrm>
              <a:custGeom>
                <a:avLst/>
                <a:gdLst>
                  <a:gd name="connsiteX0" fmla="*/ 59591 w 59590"/>
                  <a:gd name="connsiteY0" fmla="*/ 315754 h 315753"/>
                  <a:gd name="connsiteX1" fmla="*/ 16156 w 59590"/>
                  <a:gd name="connsiteY1" fmla="*/ 315754 h 315753"/>
                  <a:gd name="connsiteX2" fmla="*/ 1012 w 59590"/>
                  <a:gd name="connsiteY2" fmla="*/ 225647 h 315753"/>
                  <a:gd name="connsiteX3" fmla="*/ 440 w 59590"/>
                  <a:gd name="connsiteY3" fmla="*/ 222504 h 315753"/>
                  <a:gd name="connsiteX4" fmla="*/ 3298 w 59590"/>
                  <a:gd name="connsiteY4" fmla="*/ 79629 h 315753"/>
                  <a:gd name="connsiteX5" fmla="*/ 35969 w 59590"/>
                  <a:gd name="connsiteY5" fmla="*/ 0 h 315753"/>
                  <a:gd name="connsiteX6" fmla="*/ 50066 w 59590"/>
                  <a:gd name="connsiteY6" fmla="*/ 246983 h 31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90" h="315753">
                    <a:moveTo>
                      <a:pt x="59591" y="315754"/>
                    </a:moveTo>
                    <a:lnTo>
                      <a:pt x="16156" y="315754"/>
                    </a:lnTo>
                    <a:lnTo>
                      <a:pt x="1012" y="225647"/>
                    </a:lnTo>
                    <a:lnTo>
                      <a:pt x="440" y="222504"/>
                    </a:lnTo>
                    <a:cubicBezTo>
                      <a:pt x="440" y="222504"/>
                      <a:pt x="-1655" y="110871"/>
                      <a:pt x="3298" y="79629"/>
                    </a:cubicBezTo>
                    <a:cubicBezTo>
                      <a:pt x="8251" y="48387"/>
                      <a:pt x="35969" y="0"/>
                      <a:pt x="35969" y="0"/>
                    </a:cubicBezTo>
                    <a:cubicBezTo>
                      <a:pt x="69592" y="6667"/>
                      <a:pt x="50066" y="246983"/>
                      <a:pt x="50066" y="246983"/>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4" name="任意多边形: 形状 1693"/>
              <p:cNvSpPr/>
              <p:nvPr>
                <p:custDataLst>
                  <p:tags r:id="rId462"/>
                </p:custDataLst>
              </p:nvPr>
            </p:nvSpPr>
            <p:spPr>
              <a:xfrm>
                <a:off x="4323762" y="3903667"/>
                <a:ext cx="325246" cy="325248"/>
              </a:xfrm>
              <a:custGeom>
                <a:avLst/>
                <a:gdLst>
                  <a:gd name="connsiteX0" fmla="*/ 205591 w 206137"/>
                  <a:gd name="connsiteY0" fmla="*/ 92550 h 206138"/>
                  <a:gd name="connsiteX1" fmla="*/ 113589 w 206137"/>
                  <a:gd name="connsiteY1" fmla="*/ 205592 h 206138"/>
                  <a:gd name="connsiteX2" fmla="*/ 546 w 206137"/>
                  <a:gd name="connsiteY2" fmla="*/ 113590 h 206138"/>
                  <a:gd name="connsiteX3" fmla="*/ 92548 w 206137"/>
                  <a:gd name="connsiteY3" fmla="*/ 548 h 206138"/>
                  <a:gd name="connsiteX4" fmla="*/ 92624 w 206137"/>
                  <a:gd name="connsiteY4" fmla="*/ 538 h 206138"/>
                  <a:gd name="connsiteX5" fmla="*/ 205591 w 206137"/>
                  <a:gd name="connsiteY5" fmla="*/ 92550 h 20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37" h="206138">
                    <a:moveTo>
                      <a:pt x="205591" y="92550"/>
                    </a:moveTo>
                    <a:cubicBezTo>
                      <a:pt x="211401" y="149176"/>
                      <a:pt x="170206" y="199782"/>
                      <a:pt x="113589" y="205592"/>
                    </a:cubicBezTo>
                    <a:cubicBezTo>
                      <a:pt x="56963" y="211402"/>
                      <a:pt x="6356" y="170207"/>
                      <a:pt x="546" y="113590"/>
                    </a:cubicBezTo>
                    <a:cubicBezTo>
                      <a:pt x="-5264" y="56964"/>
                      <a:pt x="35932" y="6358"/>
                      <a:pt x="92548" y="548"/>
                    </a:cubicBezTo>
                    <a:cubicBezTo>
                      <a:pt x="92577" y="548"/>
                      <a:pt x="92596" y="538"/>
                      <a:pt x="92624" y="538"/>
                    </a:cubicBezTo>
                    <a:cubicBezTo>
                      <a:pt x="149222" y="-5225"/>
                      <a:pt x="199781" y="35962"/>
                      <a:pt x="205591" y="9255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5" name="任意多边形: 形状 1694"/>
              <p:cNvSpPr/>
              <p:nvPr>
                <p:custDataLst>
                  <p:tags r:id="rId463"/>
                </p:custDataLst>
              </p:nvPr>
            </p:nvSpPr>
            <p:spPr>
              <a:xfrm>
                <a:off x="4376879" y="3981012"/>
                <a:ext cx="214158" cy="176586"/>
              </a:xfrm>
              <a:custGeom>
                <a:avLst/>
                <a:gdLst>
                  <a:gd name="connsiteX0" fmla="*/ 0 w 135731"/>
                  <a:gd name="connsiteY0" fmla="*/ 61055 h 111918"/>
                  <a:gd name="connsiteX1" fmla="*/ 56483 w 135731"/>
                  <a:gd name="connsiteY1" fmla="*/ 111919 h 111918"/>
                  <a:gd name="connsiteX2" fmla="*/ 135731 w 135731"/>
                  <a:gd name="connsiteY2" fmla="*/ 0 h 111918"/>
                  <a:gd name="connsiteX3" fmla="*/ 50768 w 135731"/>
                  <a:gd name="connsiteY3" fmla="*/ 69342 h 111918"/>
                  <a:gd name="connsiteX4" fmla="*/ 19526 w 135731"/>
                  <a:gd name="connsiteY4" fmla="*/ 40196 h 1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 h="111918">
                    <a:moveTo>
                      <a:pt x="0" y="61055"/>
                    </a:moveTo>
                    <a:lnTo>
                      <a:pt x="56483" y="111919"/>
                    </a:lnTo>
                    <a:cubicBezTo>
                      <a:pt x="56483" y="111919"/>
                      <a:pt x="86011" y="25337"/>
                      <a:pt x="135731" y="0"/>
                    </a:cubicBezTo>
                    <a:cubicBezTo>
                      <a:pt x="135731" y="0"/>
                      <a:pt x="79343" y="19050"/>
                      <a:pt x="50768" y="69342"/>
                    </a:cubicBezTo>
                    <a:lnTo>
                      <a:pt x="19526" y="40196"/>
                    </a:ln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6" name="任意多边形: 形状 1695"/>
              <p:cNvSpPr/>
              <p:nvPr>
                <p:custDataLst>
                  <p:tags r:id="rId464"/>
                </p:custDataLst>
              </p:nvPr>
            </p:nvSpPr>
            <p:spPr>
              <a:xfrm>
                <a:off x="4389954" y="4191413"/>
                <a:ext cx="57109" cy="64021"/>
              </a:xfrm>
              <a:custGeom>
                <a:avLst/>
                <a:gdLst>
                  <a:gd name="connsiteX0" fmla="*/ 11240 w 36195"/>
                  <a:gd name="connsiteY0" fmla="*/ 0 h 40576"/>
                  <a:gd name="connsiteX1" fmla="*/ 0 w 36195"/>
                  <a:gd name="connsiteY1" fmla="*/ 40577 h 40576"/>
                  <a:gd name="connsiteX2" fmla="*/ 36195 w 36195"/>
                  <a:gd name="connsiteY2" fmla="*/ 12097 h 40576"/>
                  <a:gd name="connsiteX3" fmla="*/ 11240 w 36195"/>
                  <a:gd name="connsiteY3" fmla="*/ 0 h 40576"/>
                </a:gdLst>
                <a:ahLst/>
                <a:cxnLst>
                  <a:cxn ang="0">
                    <a:pos x="connsiteX0" y="connsiteY0"/>
                  </a:cxn>
                  <a:cxn ang="0">
                    <a:pos x="connsiteX1" y="connsiteY1"/>
                  </a:cxn>
                  <a:cxn ang="0">
                    <a:pos x="connsiteX2" y="connsiteY2"/>
                  </a:cxn>
                  <a:cxn ang="0">
                    <a:pos x="connsiteX3" y="connsiteY3"/>
                  </a:cxn>
                </a:cxnLst>
                <a:rect l="l" t="t" r="r" b="b"/>
                <a:pathLst>
                  <a:path w="36195" h="40576">
                    <a:moveTo>
                      <a:pt x="11240" y="0"/>
                    </a:moveTo>
                    <a:lnTo>
                      <a:pt x="0" y="40577"/>
                    </a:lnTo>
                    <a:lnTo>
                      <a:pt x="36195" y="12097"/>
                    </a:lnTo>
                    <a:lnTo>
                      <a:pt x="11240" y="0"/>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7" name="任意多边形: 形状 1696"/>
              <p:cNvSpPr/>
              <p:nvPr>
                <p:custDataLst>
                  <p:tags r:id="rId465"/>
                </p:custDataLst>
              </p:nvPr>
            </p:nvSpPr>
            <p:spPr>
              <a:xfrm>
                <a:off x="4766465" y="4110596"/>
                <a:ext cx="325241" cy="325246"/>
              </a:xfrm>
              <a:custGeom>
                <a:avLst/>
                <a:gdLst>
                  <a:gd name="connsiteX0" fmla="*/ 545 w 206134"/>
                  <a:gd name="connsiteY0" fmla="*/ 92560 h 206137"/>
                  <a:gd name="connsiteX1" fmla="*/ 92556 w 206134"/>
                  <a:gd name="connsiteY1" fmla="*/ 205593 h 206137"/>
                  <a:gd name="connsiteX2" fmla="*/ 205589 w 206134"/>
                  <a:gd name="connsiteY2" fmla="*/ 113581 h 206137"/>
                  <a:gd name="connsiteX3" fmla="*/ 113606 w 206134"/>
                  <a:gd name="connsiteY3" fmla="*/ 548 h 206137"/>
                  <a:gd name="connsiteX4" fmla="*/ 545 w 206134"/>
                  <a:gd name="connsiteY4" fmla="*/ 92531 h 206137"/>
                  <a:gd name="connsiteX5" fmla="*/ 545 w 206134"/>
                  <a:gd name="connsiteY5" fmla="*/ 92560 h 20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34" h="206137">
                    <a:moveTo>
                      <a:pt x="545" y="92560"/>
                    </a:moveTo>
                    <a:cubicBezTo>
                      <a:pt x="-5256" y="149186"/>
                      <a:pt x="35940" y="199792"/>
                      <a:pt x="92556" y="205593"/>
                    </a:cubicBezTo>
                    <a:cubicBezTo>
                      <a:pt x="149182" y="211394"/>
                      <a:pt x="199789" y="170198"/>
                      <a:pt x="205589" y="113581"/>
                    </a:cubicBezTo>
                    <a:cubicBezTo>
                      <a:pt x="211390" y="56965"/>
                      <a:pt x="170213" y="6368"/>
                      <a:pt x="113606" y="548"/>
                    </a:cubicBezTo>
                    <a:cubicBezTo>
                      <a:pt x="56990" y="-5272"/>
                      <a:pt x="6364" y="35905"/>
                      <a:pt x="545" y="92531"/>
                    </a:cubicBezTo>
                    <a:cubicBezTo>
                      <a:pt x="545" y="92541"/>
                      <a:pt x="545" y="92550"/>
                      <a:pt x="545" y="9256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8" name="任意多边形: 形状 1697"/>
              <p:cNvSpPr/>
              <p:nvPr>
                <p:custDataLst>
                  <p:tags r:id="rId466"/>
                </p:custDataLst>
              </p:nvPr>
            </p:nvSpPr>
            <p:spPr>
              <a:xfrm>
                <a:off x="4968408" y="4398510"/>
                <a:ext cx="57107" cy="64021"/>
              </a:xfrm>
              <a:custGeom>
                <a:avLst/>
                <a:gdLst>
                  <a:gd name="connsiteX0" fmla="*/ 24955 w 36194"/>
                  <a:gd name="connsiteY0" fmla="*/ 0 h 40576"/>
                  <a:gd name="connsiteX1" fmla="*/ 36195 w 36194"/>
                  <a:gd name="connsiteY1" fmla="*/ 40577 h 40576"/>
                  <a:gd name="connsiteX2" fmla="*/ 0 w 36194"/>
                  <a:gd name="connsiteY2" fmla="*/ 12002 h 40576"/>
                  <a:gd name="connsiteX3" fmla="*/ 24955 w 36194"/>
                  <a:gd name="connsiteY3" fmla="*/ 0 h 40576"/>
                </a:gdLst>
                <a:ahLst/>
                <a:cxnLst>
                  <a:cxn ang="0">
                    <a:pos x="connsiteX0" y="connsiteY0"/>
                  </a:cxn>
                  <a:cxn ang="0">
                    <a:pos x="connsiteX1" y="connsiteY1"/>
                  </a:cxn>
                  <a:cxn ang="0">
                    <a:pos x="connsiteX2" y="connsiteY2"/>
                  </a:cxn>
                  <a:cxn ang="0">
                    <a:pos x="connsiteX3" y="connsiteY3"/>
                  </a:cxn>
                </a:cxnLst>
                <a:rect l="l" t="t" r="r" b="b"/>
                <a:pathLst>
                  <a:path w="36194" h="40576">
                    <a:moveTo>
                      <a:pt x="24955" y="0"/>
                    </a:moveTo>
                    <a:lnTo>
                      <a:pt x="36195" y="40577"/>
                    </a:lnTo>
                    <a:lnTo>
                      <a:pt x="0" y="12002"/>
                    </a:lnTo>
                    <a:lnTo>
                      <a:pt x="24955" y="0"/>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699" name="任意多边形: 形状 1698"/>
              <p:cNvSpPr/>
              <p:nvPr>
                <p:custDataLst>
                  <p:tags r:id="rId467"/>
                </p:custDataLst>
              </p:nvPr>
            </p:nvSpPr>
            <p:spPr>
              <a:xfrm>
                <a:off x="4841066" y="4177106"/>
                <a:ext cx="175874" cy="156478"/>
              </a:xfrm>
              <a:custGeom>
                <a:avLst/>
                <a:gdLst>
                  <a:gd name="connsiteX0" fmla="*/ 110616 w 111467"/>
                  <a:gd name="connsiteY0" fmla="*/ 85745 h 99174"/>
                  <a:gd name="connsiteX1" fmla="*/ 63658 w 111467"/>
                  <a:gd name="connsiteY1" fmla="*/ 4211 h 99174"/>
                  <a:gd name="connsiteX2" fmla="*/ 50437 w 111467"/>
                  <a:gd name="connsiteY2" fmla="*/ 1620 h 99174"/>
                  <a:gd name="connsiteX3" fmla="*/ 47847 w 111467"/>
                  <a:gd name="connsiteY3" fmla="*/ 4211 h 99174"/>
                  <a:gd name="connsiteX4" fmla="*/ 984 w 111467"/>
                  <a:gd name="connsiteY4" fmla="*/ 85459 h 99174"/>
                  <a:gd name="connsiteX5" fmla="*/ 5317 w 111467"/>
                  <a:gd name="connsiteY5" fmla="*/ 98213 h 99174"/>
                  <a:gd name="connsiteX6" fmla="*/ 8889 w 111467"/>
                  <a:gd name="connsiteY6" fmla="*/ 99175 h 99174"/>
                  <a:gd name="connsiteX7" fmla="*/ 102711 w 111467"/>
                  <a:gd name="connsiteY7" fmla="*/ 99175 h 99174"/>
                  <a:gd name="connsiteX8" fmla="*/ 111435 w 111467"/>
                  <a:gd name="connsiteY8" fmla="*/ 88916 h 99174"/>
                  <a:gd name="connsiteX9" fmla="*/ 110616 w 111467"/>
                  <a:gd name="connsiteY9" fmla="*/ 85745 h 9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67" h="99174">
                    <a:moveTo>
                      <a:pt x="110616" y="85745"/>
                    </a:moveTo>
                    <a:lnTo>
                      <a:pt x="63658" y="4211"/>
                    </a:lnTo>
                    <a:cubicBezTo>
                      <a:pt x="60725" y="-152"/>
                      <a:pt x="54810" y="-1314"/>
                      <a:pt x="50437" y="1620"/>
                    </a:cubicBezTo>
                    <a:cubicBezTo>
                      <a:pt x="49418" y="2306"/>
                      <a:pt x="48532" y="3182"/>
                      <a:pt x="47847" y="4211"/>
                    </a:cubicBezTo>
                    <a:lnTo>
                      <a:pt x="984" y="85459"/>
                    </a:lnTo>
                    <a:cubicBezTo>
                      <a:pt x="-1341" y="90174"/>
                      <a:pt x="593" y="95889"/>
                      <a:pt x="5317" y="98213"/>
                    </a:cubicBezTo>
                    <a:cubicBezTo>
                      <a:pt x="6432" y="98765"/>
                      <a:pt x="7651" y="99089"/>
                      <a:pt x="8889" y="99175"/>
                    </a:cubicBezTo>
                    <a:lnTo>
                      <a:pt x="102711" y="99175"/>
                    </a:lnTo>
                    <a:cubicBezTo>
                      <a:pt x="107949" y="98746"/>
                      <a:pt x="111864" y="94155"/>
                      <a:pt x="111435" y="88916"/>
                    </a:cubicBezTo>
                    <a:cubicBezTo>
                      <a:pt x="111350" y="87821"/>
                      <a:pt x="111074" y="86745"/>
                      <a:pt x="110616" y="8574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0" name="任意多边形: 形状 1699"/>
              <p:cNvSpPr/>
              <p:nvPr>
                <p:custDataLst>
                  <p:tags r:id="rId468"/>
                </p:custDataLst>
              </p:nvPr>
            </p:nvSpPr>
            <p:spPr>
              <a:xfrm>
                <a:off x="4917161" y="4229587"/>
                <a:ext cx="23745" cy="87917"/>
              </a:xfrm>
              <a:custGeom>
                <a:avLst/>
                <a:gdLst>
                  <a:gd name="connsiteX0" fmla="*/ 0 w 15049"/>
                  <a:gd name="connsiteY0" fmla="*/ 48196 h 55721"/>
                  <a:gd name="connsiteX1" fmla="*/ 7525 w 15049"/>
                  <a:gd name="connsiteY1" fmla="*/ 40672 h 55721"/>
                  <a:gd name="connsiteX2" fmla="*/ 15049 w 15049"/>
                  <a:gd name="connsiteY2" fmla="*/ 48196 h 55721"/>
                  <a:gd name="connsiteX3" fmla="*/ 7525 w 15049"/>
                  <a:gd name="connsiteY3" fmla="*/ 55721 h 55721"/>
                  <a:gd name="connsiteX4" fmla="*/ 0 w 15049"/>
                  <a:gd name="connsiteY4" fmla="*/ 48196 h 55721"/>
                  <a:gd name="connsiteX5" fmla="*/ 0 w 15049"/>
                  <a:gd name="connsiteY5" fmla="*/ 0 h 55721"/>
                  <a:gd name="connsiteX6" fmla="*/ 14573 w 15049"/>
                  <a:gd name="connsiteY6" fmla="*/ 0 h 55721"/>
                  <a:gd name="connsiteX7" fmla="*/ 12478 w 15049"/>
                  <a:gd name="connsiteY7" fmla="*/ 35719 h 55721"/>
                  <a:gd name="connsiteX8" fmla="*/ 2953 w 15049"/>
                  <a:gd name="connsiteY8" fmla="*/ 35719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9" h="55721">
                    <a:moveTo>
                      <a:pt x="0" y="48196"/>
                    </a:moveTo>
                    <a:cubicBezTo>
                      <a:pt x="0" y="44044"/>
                      <a:pt x="3372" y="40672"/>
                      <a:pt x="7525" y="40672"/>
                    </a:cubicBezTo>
                    <a:cubicBezTo>
                      <a:pt x="11677" y="40672"/>
                      <a:pt x="15049" y="44044"/>
                      <a:pt x="15049" y="48196"/>
                    </a:cubicBezTo>
                    <a:cubicBezTo>
                      <a:pt x="15049" y="52349"/>
                      <a:pt x="11677" y="55721"/>
                      <a:pt x="7525" y="55721"/>
                    </a:cubicBezTo>
                    <a:cubicBezTo>
                      <a:pt x="3372" y="55721"/>
                      <a:pt x="0" y="52349"/>
                      <a:pt x="0" y="48196"/>
                    </a:cubicBezTo>
                    <a:close/>
                    <a:moveTo>
                      <a:pt x="0" y="0"/>
                    </a:moveTo>
                    <a:lnTo>
                      <a:pt x="14573" y="0"/>
                    </a:lnTo>
                    <a:lnTo>
                      <a:pt x="12478" y="35719"/>
                    </a:lnTo>
                    <a:lnTo>
                      <a:pt x="2953" y="35719"/>
                    </a:ln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1783" name="组合 1782"/>
            <p:cNvGrpSpPr/>
            <p:nvPr/>
          </p:nvGrpSpPr>
          <p:grpSpPr>
            <a:xfrm>
              <a:off x="828927" y="3317790"/>
              <a:ext cx="2349283" cy="1832448"/>
              <a:chOff x="828926" y="3500320"/>
              <a:chExt cx="2349283" cy="1832448"/>
            </a:xfrm>
          </p:grpSpPr>
          <p:sp>
            <p:nvSpPr>
              <p:cNvPr id="1702" name="任意多边形: 形状 1701"/>
              <p:cNvSpPr/>
              <p:nvPr>
                <p:custDataLst>
                  <p:tags r:id="rId469"/>
                </p:custDataLst>
              </p:nvPr>
            </p:nvSpPr>
            <p:spPr>
              <a:xfrm>
                <a:off x="828926" y="3500320"/>
                <a:ext cx="2349283" cy="1832448"/>
              </a:xfrm>
              <a:custGeom>
                <a:avLst/>
                <a:gdLst>
                  <a:gd name="connsiteX0" fmla="*/ 1488948 w 1488947"/>
                  <a:gd name="connsiteY0" fmla="*/ 65246 h 1161383"/>
                  <a:gd name="connsiteX1" fmla="*/ 1488948 w 1488947"/>
                  <a:gd name="connsiteY1" fmla="*/ 1096137 h 1161383"/>
                  <a:gd name="connsiteX2" fmla="*/ 1423607 w 1488947"/>
                  <a:gd name="connsiteY2" fmla="*/ 1161383 h 1161383"/>
                  <a:gd name="connsiteX3" fmla="*/ 65342 w 1488947"/>
                  <a:gd name="connsiteY3" fmla="*/ 1161383 h 1161383"/>
                  <a:gd name="connsiteX4" fmla="*/ 0 w 1488947"/>
                  <a:gd name="connsiteY4" fmla="*/ 1096137 h 1161383"/>
                  <a:gd name="connsiteX5" fmla="*/ 0 w 1488947"/>
                  <a:gd name="connsiteY5" fmla="*/ 65246 h 1161383"/>
                  <a:gd name="connsiteX6" fmla="*/ 65342 w 1488947"/>
                  <a:gd name="connsiteY6" fmla="*/ 0 h 1161383"/>
                  <a:gd name="connsiteX7" fmla="*/ 1423607 w 1488947"/>
                  <a:gd name="connsiteY7" fmla="*/ 0 h 1161383"/>
                  <a:gd name="connsiteX8" fmla="*/ 1488948 w 1488947"/>
                  <a:gd name="connsiteY8" fmla="*/ 65246 h 11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947" h="1161383">
                    <a:moveTo>
                      <a:pt x="1488948" y="65246"/>
                    </a:moveTo>
                    <a:lnTo>
                      <a:pt x="1488948" y="1096137"/>
                    </a:lnTo>
                    <a:cubicBezTo>
                      <a:pt x="1488891" y="1132189"/>
                      <a:pt x="1459659" y="1161383"/>
                      <a:pt x="1423607" y="1161383"/>
                    </a:cubicBezTo>
                    <a:lnTo>
                      <a:pt x="65342" y="1161383"/>
                    </a:lnTo>
                    <a:cubicBezTo>
                      <a:pt x="29291" y="1161383"/>
                      <a:pt x="52" y="1132189"/>
                      <a:pt x="0" y="1096137"/>
                    </a:cubicBezTo>
                    <a:lnTo>
                      <a:pt x="0" y="65246"/>
                    </a:lnTo>
                    <a:cubicBezTo>
                      <a:pt x="52" y="29194"/>
                      <a:pt x="29291" y="0"/>
                      <a:pt x="65342" y="0"/>
                    </a:cubicBezTo>
                    <a:lnTo>
                      <a:pt x="1423607" y="0"/>
                    </a:lnTo>
                    <a:cubicBezTo>
                      <a:pt x="1459659" y="0"/>
                      <a:pt x="1488891" y="29194"/>
                      <a:pt x="1488948" y="65246"/>
                    </a:cubicBezTo>
                    <a:close/>
                  </a:path>
                </a:pathLst>
              </a:custGeom>
              <a:solidFill>
                <a:srgbClr val="407BFF"/>
              </a:solidFill>
              <a:ln w="3175" cap="flat">
                <a:solidFill>
                  <a:schemeClr val="bg1"/>
                </a:solidFill>
                <a:prstDash val="solid"/>
                <a:miter/>
              </a:ln>
            </p:spPr>
            <p:txBody>
              <a:bodyPr rtlCol="0" anchor="ctr"/>
              <a:p>
                <a:endParaRPr lang="zh-CN" altLang="en-US" dirty="0">
                  <a:ea typeface="思源黑体 CN Regular" panose="020B0500000000000000" pitchFamily="34" charset="-122"/>
                </a:endParaRPr>
              </a:p>
            </p:txBody>
          </p:sp>
          <p:sp>
            <p:nvSpPr>
              <p:cNvPr id="1703" name="任意多边形: 形状 1702"/>
              <p:cNvSpPr/>
              <p:nvPr>
                <p:custDataLst>
                  <p:tags r:id="rId470"/>
                </p:custDataLst>
              </p:nvPr>
            </p:nvSpPr>
            <p:spPr>
              <a:xfrm>
                <a:off x="877919" y="3740779"/>
                <a:ext cx="2252049" cy="1543747"/>
              </a:xfrm>
              <a:custGeom>
                <a:avLst/>
                <a:gdLst>
                  <a:gd name="connsiteX0" fmla="*/ 1427322 w 1427321"/>
                  <a:gd name="connsiteY0" fmla="*/ 34862 h 978408"/>
                  <a:gd name="connsiteX1" fmla="*/ 1427322 w 1427321"/>
                  <a:gd name="connsiteY1" fmla="*/ 943737 h 978408"/>
                  <a:gd name="connsiteX2" fmla="*/ 1392555 w 1427321"/>
                  <a:gd name="connsiteY2" fmla="*/ 978408 h 978408"/>
                  <a:gd name="connsiteX3" fmla="*/ 34290 w 1427321"/>
                  <a:gd name="connsiteY3" fmla="*/ 978408 h 978408"/>
                  <a:gd name="connsiteX4" fmla="*/ 0 w 1427321"/>
                  <a:gd name="connsiteY4" fmla="*/ 943737 h 978408"/>
                  <a:gd name="connsiteX5" fmla="*/ 0 w 1427321"/>
                  <a:gd name="connsiteY5" fmla="*/ 34862 h 978408"/>
                  <a:gd name="connsiteX6" fmla="*/ 34290 w 1427321"/>
                  <a:gd name="connsiteY6" fmla="*/ 0 h 978408"/>
                  <a:gd name="connsiteX7" fmla="*/ 1392555 w 1427321"/>
                  <a:gd name="connsiteY7" fmla="*/ 0 h 978408"/>
                  <a:gd name="connsiteX8" fmla="*/ 1427322 w 1427321"/>
                  <a:gd name="connsiteY8" fmla="*/ 34862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321" h="978408">
                    <a:moveTo>
                      <a:pt x="1427322" y="34862"/>
                    </a:moveTo>
                    <a:lnTo>
                      <a:pt x="1427322" y="943737"/>
                    </a:lnTo>
                    <a:cubicBezTo>
                      <a:pt x="1427264" y="962901"/>
                      <a:pt x="1411720" y="978408"/>
                      <a:pt x="1392555" y="978408"/>
                    </a:cubicBezTo>
                    <a:lnTo>
                      <a:pt x="34290" y="978408"/>
                    </a:lnTo>
                    <a:cubicBezTo>
                      <a:pt x="15291" y="978198"/>
                      <a:pt x="-1" y="962739"/>
                      <a:pt x="0" y="943737"/>
                    </a:cubicBezTo>
                    <a:lnTo>
                      <a:pt x="0" y="34862"/>
                    </a:lnTo>
                    <a:cubicBezTo>
                      <a:pt x="-54" y="15812"/>
                      <a:pt x="15238" y="257"/>
                      <a:pt x="34290" y="0"/>
                    </a:cubicBezTo>
                    <a:lnTo>
                      <a:pt x="1392555" y="0"/>
                    </a:lnTo>
                    <a:cubicBezTo>
                      <a:pt x="1411767" y="57"/>
                      <a:pt x="1427322" y="15650"/>
                      <a:pt x="1427322" y="34862"/>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4" name="任意多边形: 形状 1703"/>
              <p:cNvSpPr/>
              <p:nvPr>
                <p:custDataLst>
                  <p:tags r:id="rId471"/>
                </p:custDataLst>
              </p:nvPr>
            </p:nvSpPr>
            <p:spPr>
              <a:xfrm>
                <a:off x="1097357" y="3864554"/>
                <a:ext cx="677785" cy="1043954"/>
              </a:xfrm>
              <a:custGeom>
                <a:avLst/>
                <a:gdLst>
                  <a:gd name="connsiteX0" fmla="*/ 111241 w 429572"/>
                  <a:gd name="connsiteY0" fmla="*/ 67285 h 661645"/>
                  <a:gd name="connsiteX1" fmla="*/ 167057 w 429572"/>
                  <a:gd name="connsiteY1" fmla="*/ 8230 h 661645"/>
                  <a:gd name="connsiteX2" fmla="*/ 386132 w 429572"/>
                  <a:gd name="connsiteY2" fmla="*/ 67285 h 661645"/>
                  <a:gd name="connsiteX3" fmla="*/ 393847 w 429572"/>
                  <a:gd name="connsiteY3" fmla="*/ 349796 h 661645"/>
                  <a:gd name="connsiteX4" fmla="*/ 407563 w 429572"/>
                  <a:gd name="connsiteY4" fmla="*/ 601161 h 661645"/>
                  <a:gd name="connsiteX5" fmla="*/ 7513 w 429572"/>
                  <a:gd name="connsiteY5" fmla="*/ 538106 h 661645"/>
                  <a:gd name="connsiteX6" fmla="*/ 28945 w 429572"/>
                  <a:gd name="connsiteY6" fmla="*/ 264929 h 661645"/>
                  <a:gd name="connsiteX7" fmla="*/ 111241 w 429572"/>
                  <a:gd name="connsiteY7" fmla="*/ 67285 h 6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72" h="661645">
                    <a:moveTo>
                      <a:pt x="111241" y="67285"/>
                    </a:moveTo>
                    <a:cubicBezTo>
                      <a:pt x="111241" y="67285"/>
                      <a:pt x="104002" y="26994"/>
                      <a:pt x="167057" y="8230"/>
                    </a:cubicBezTo>
                    <a:cubicBezTo>
                      <a:pt x="230113" y="-10534"/>
                      <a:pt x="331459" y="229"/>
                      <a:pt x="386132" y="67285"/>
                    </a:cubicBezTo>
                    <a:cubicBezTo>
                      <a:pt x="440806" y="134341"/>
                      <a:pt x="370797" y="279121"/>
                      <a:pt x="393847" y="349796"/>
                    </a:cubicBezTo>
                    <a:cubicBezTo>
                      <a:pt x="416898" y="420472"/>
                      <a:pt x="453474" y="542106"/>
                      <a:pt x="407563" y="601161"/>
                    </a:cubicBezTo>
                    <a:cubicBezTo>
                      <a:pt x="361653" y="660216"/>
                      <a:pt x="71331" y="724415"/>
                      <a:pt x="7513" y="538106"/>
                    </a:cubicBezTo>
                    <a:cubicBezTo>
                      <a:pt x="-16680" y="467621"/>
                      <a:pt x="24944" y="374085"/>
                      <a:pt x="28945" y="264929"/>
                    </a:cubicBezTo>
                    <a:cubicBezTo>
                      <a:pt x="32945" y="155772"/>
                      <a:pt x="58186" y="53855"/>
                      <a:pt x="111241" y="6728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5" name="任意多边形: 形状 1704"/>
              <p:cNvSpPr/>
              <p:nvPr>
                <p:custDataLst>
                  <p:tags r:id="rId472"/>
                </p:custDataLst>
              </p:nvPr>
            </p:nvSpPr>
            <p:spPr>
              <a:xfrm>
                <a:off x="1826981" y="5141603"/>
                <a:ext cx="148032" cy="142922"/>
              </a:xfrm>
              <a:custGeom>
                <a:avLst/>
                <a:gdLst>
                  <a:gd name="connsiteX0" fmla="*/ 93821 w 93821"/>
                  <a:gd name="connsiteY0" fmla="*/ 33433 h 90582"/>
                  <a:gd name="connsiteX1" fmla="*/ 55150 w 93821"/>
                  <a:gd name="connsiteY1" fmla="*/ 82296 h 90582"/>
                  <a:gd name="connsiteX2" fmla="*/ 55150 w 93821"/>
                  <a:gd name="connsiteY2" fmla="*/ 82296 h 90582"/>
                  <a:gd name="connsiteX3" fmla="*/ 49149 w 93821"/>
                  <a:gd name="connsiteY3" fmla="*/ 89916 h 90582"/>
                  <a:gd name="connsiteX4" fmla="*/ 49149 w 93821"/>
                  <a:gd name="connsiteY4" fmla="*/ 90583 h 90582"/>
                  <a:gd name="connsiteX5" fmla="*/ 0 w 93821"/>
                  <a:gd name="connsiteY5" fmla="*/ 90583 h 90582"/>
                  <a:gd name="connsiteX6" fmla="*/ 7049 w 93821"/>
                  <a:gd name="connsiteY6" fmla="*/ 69437 h 90582"/>
                  <a:gd name="connsiteX7" fmla="*/ 20860 w 93821"/>
                  <a:gd name="connsiteY7" fmla="*/ 49530 h 90582"/>
                  <a:gd name="connsiteX8" fmla="*/ 20860 w 93821"/>
                  <a:gd name="connsiteY8" fmla="*/ 49530 h 90582"/>
                  <a:gd name="connsiteX9" fmla="*/ 27432 w 93821"/>
                  <a:gd name="connsiteY9" fmla="*/ 40005 h 90582"/>
                  <a:gd name="connsiteX10" fmla="*/ 27432 w 93821"/>
                  <a:gd name="connsiteY10" fmla="*/ 40005 h 90582"/>
                  <a:gd name="connsiteX11" fmla="*/ 55245 w 93821"/>
                  <a:gd name="connsiteY11" fmla="*/ 0 h 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821" h="90582">
                    <a:moveTo>
                      <a:pt x="93821" y="33433"/>
                    </a:moveTo>
                    <a:lnTo>
                      <a:pt x="55150" y="82296"/>
                    </a:lnTo>
                    <a:lnTo>
                      <a:pt x="55150" y="82296"/>
                    </a:lnTo>
                    <a:lnTo>
                      <a:pt x="49149" y="89916"/>
                    </a:lnTo>
                    <a:lnTo>
                      <a:pt x="49149" y="90583"/>
                    </a:lnTo>
                    <a:lnTo>
                      <a:pt x="0" y="90583"/>
                    </a:lnTo>
                    <a:cubicBezTo>
                      <a:pt x="648" y="83077"/>
                      <a:pt x="3058" y="75829"/>
                      <a:pt x="7049" y="69437"/>
                    </a:cubicBezTo>
                    <a:lnTo>
                      <a:pt x="20860" y="49530"/>
                    </a:lnTo>
                    <a:lnTo>
                      <a:pt x="20860" y="49530"/>
                    </a:lnTo>
                    <a:lnTo>
                      <a:pt x="27432" y="40005"/>
                    </a:lnTo>
                    <a:lnTo>
                      <a:pt x="27432" y="40005"/>
                    </a:lnTo>
                    <a:lnTo>
                      <a:pt x="55245" y="0"/>
                    </a:ln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6" name="任意多边形: 形状 1705"/>
              <p:cNvSpPr/>
              <p:nvPr>
                <p:custDataLst>
                  <p:tags r:id="rId473"/>
                </p:custDataLst>
              </p:nvPr>
            </p:nvSpPr>
            <p:spPr>
              <a:xfrm>
                <a:off x="1838253" y="4534444"/>
                <a:ext cx="273986" cy="749028"/>
              </a:xfrm>
              <a:custGeom>
                <a:avLst/>
                <a:gdLst>
                  <a:gd name="connsiteX0" fmla="*/ 0 w 173649"/>
                  <a:gd name="connsiteY0" fmla="*/ 0 h 474725"/>
                  <a:gd name="connsiteX1" fmla="*/ 172974 w 173649"/>
                  <a:gd name="connsiteY1" fmla="*/ 265748 h 474725"/>
                  <a:gd name="connsiteX2" fmla="*/ 55817 w 173649"/>
                  <a:gd name="connsiteY2" fmla="*/ 474726 h 474725"/>
                  <a:gd name="connsiteX3" fmla="*/ 9906 w 173649"/>
                  <a:gd name="connsiteY3" fmla="*/ 430435 h 474725"/>
                  <a:gd name="connsiteX4" fmla="*/ 98965 w 173649"/>
                  <a:gd name="connsiteY4" fmla="*/ 276987 h 474725"/>
                  <a:gd name="connsiteX5" fmla="*/ 10763 w 173649"/>
                  <a:gd name="connsiteY5" fmla="*/ 124587 h 4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49" h="474725">
                    <a:moveTo>
                      <a:pt x="0" y="0"/>
                    </a:moveTo>
                    <a:cubicBezTo>
                      <a:pt x="49435" y="17050"/>
                      <a:pt x="161925" y="201740"/>
                      <a:pt x="172974" y="265748"/>
                    </a:cubicBezTo>
                    <a:cubicBezTo>
                      <a:pt x="184023" y="329755"/>
                      <a:pt x="55817" y="474726"/>
                      <a:pt x="55817" y="474726"/>
                    </a:cubicBezTo>
                    <a:lnTo>
                      <a:pt x="9906" y="430435"/>
                    </a:lnTo>
                    <a:cubicBezTo>
                      <a:pt x="9906" y="430435"/>
                      <a:pt x="97917" y="291370"/>
                      <a:pt x="98965" y="276987"/>
                    </a:cubicBezTo>
                    <a:cubicBezTo>
                      <a:pt x="100013" y="262604"/>
                      <a:pt x="10763" y="124587"/>
                      <a:pt x="10763" y="12458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7" name="任意多边形: 形状 1706"/>
              <p:cNvSpPr/>
              <p:nvPr>
                <p:custDataLst>
                  <p:tags r:id="rId474"/>
                </p:custDataLst>
              </p:nvPr>
            </p:nvSpPr>
            <p:spPr>
              <a:xfrm>
                <a:off x="1846819" y="4633032"/>
                <a:ext cx="73831" cy="192216"/>
              </a:xfrm>
              <a:custGeom>
                <a:avLst/>
                <a:gdLst>
                  <a:gd name="connsiteX0" fmla="*/ 43148 w 46793"/>
                  <a:gd name="connsiteY0" fmla="*/ 121825 h 121824"/>
                  <a:gd name="connsiteX1" fmla="*/ 33623 w 46793"/>
                  <a:gd name="connsiteY1" fmla="*/ 106966 h 121824"/>
                  <a:gd name="connsiteX2" fmla="*/ 5048 w 46793"/>
                  <a:gd name="connsiteY2" fmla="*/ 62389 h 121824"/>
                  <a:gd name="connsiteX3" fmla="*/ 5048 w 46793"/>
                  <a:gd name="connsiteY3" fmla="*/ 58007 h 121824"/>
                  <a:gd name="connsiteX4" fmla="*/ 2381 w 46793"/>
                  <a:gd name="connsiteY4" fmla="*/ 28575 h 121824"/>
                  <a:gd name="connsiteX5" fmla="*/ 0 w 46793"/>
                  <a:gd name="connsiteY5" fmla="*/ 0 h 121824"/>
                  <a:gd name="connsiteX6" fmla="*/ 43148 w 46793"/>
                  <a:gd name="connsiteY6" fmla="*/ 121825 h 12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3" h="121824">
                    <a:moveTo>
                      <a:pt x="43148" y="121825"/>
                    </a:moveTo>
                    <a:cubicBezTo>
                      <a:pt x="40005" y="116681"/>
                      <a:pt x="36957" y="111728"/>
                      <a:pt x="33623" y="106966"/>
                    </a:cubicBezTo>
                    <a:cubicBezTo>
                      <a:pt x="17812" y="81820"/>
                      <a:pt x="5048" y="62389"/>
                      <a:pt x="5048" y="62389"/>
                    </a:cubicBezTo>
                    <a:lnTo>
                      <a:pt x="5048" y="58007"/>
                    </a:lnTo>
                    <a:lnTo>
                      <a:pt x="2381" y="28575"/>
                    </a:lnTo>
                    <a:lnTo>
                      <a:pt x="0" y="0"/>
                    </a:lnTo>
                    <a:cubicBezTo>
                      <a:pt x="20860" y="13811"/>
                      <a:pt x="58674" y="48958"/>
                      <a:pt x="43148" y="121825"/>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8" name="任意多边形: 形状 1707"/>
              <p:cNvSpPr/>
              <p:nvPr>
                <p:custDataLst>
                  <p:tags r:id="rId475"/>
                </p:custDataLst>
              </p:nvPr>
            </p:nvSpPr>
            <p:spPr>
              <a:xfrm>
                <a:off x="1165709" y="4526629"/>
                <a:ext cx="710878" cy="758197"/>
              </a:xfrm>
              <a:custGeom>
                <a:avLst/>
                <a:gdLst>
                  <a:gd name="connsiteX0" fmla="*/ 449682 w 450546"/>
                  <a:gd name="connsiteY0" fmla="*/ 340138 h 480536"/>
                  <a:gd name="connsiteX1" fmla="*/ 448920 w 450546"/>
                  <a:gd name="connsiteY1" fmla="*/ 370618 h 480536"/>
                  <a:gd name="connsiteX2" fmla="*/ 448920 w 450546"/>
                  <a:gd name="connsiteY2" fmla="*/ 371285 h 480536"/>
                  <a:gd name="connsiteX3" fmla="*/ 447777 w 450546"/>
                  <a:gd name="connsiteY3" fmla="*/ 403670 h 480536"/>
                  <a:gd name="connsiteX4" fmla="*/ 447777 w 450546"/>
                  <a:gd name="connsiteY4" fmla="*/ 404241 h 480536"/>
                  <a:gd name="connsiteX5" fmla="*/ 447205 w 450546"/>
                  <a:gd name="connsiteY5" fmla="*/ 418243 h 480536"/>
                  <a:gd name="connsiteX6" fmla="*/ 447205 w 450546"/>
                  <a:gd name="connsiteY6" fmla="*/ 418243 h 480536"/>
                  <a:gd name="connsiteX7" fmla="*/ 446634 w 450546"/>
                  <a:gd name="connsiteY7" fmla="*/ 429959 h 480536"/>
                  <a:gd name="connsiteX8" fmla="*/ 446634 w 450546"/>
                  <a:gd name="connsiteY8" fmla="*/ 438436 h 480536"/>
                  <a:gd name="connsiteX9" fmla="*/ 446634 w 450546"/>
                  <a:gd name="connsiteY9" fmla="*/ 445199 h 480536"/>
                  <a:gd name="connsiteX10" fmla="*/ 446634 w 450546"/>
                  <a:gd name="connsiteY10" fmla="*/ 445199 h 480536"/>
                  <a:gd name="connsiteX11" fmla="*/ 444824 w 450546"/>
                  <a:gd name="connsiteY11" fmla="*/ 480536 h 480536"/>
                  <a:gd name="connsiteX12" fmla="*/ 98400 w 450546"/>
                  <a:gd name="connsiteY12" fmla="*/ 480536 h 480536"/>
                  <a:gd name="connsiteX13" fmla="*/ 96400 w 450546"/>
                  <a:gd name="connsiteY13" fmla="*/ 460534 h 480536"/>
                  <a:gd name="connsiteX14" fmla="*/ 92399 w 450546"/>
                  <a:gd name="connsiteY14" fmla="*/ 424910 h 480536"/>
                  <a:gd name="connsiteX15" fmla="*/ 89827 w 450546"/>
                  <a:gd name="connsiteY15" fmla="*/ 406813 h 480536"/>
                  <a:gd name="connsiteX16" fmla="*/ 86875 w 450546"/>
                  <a:gd name="connsiteY16" fmla="*/ 388334 h 480536"/>
                  <a:gd name="connsiteX17" fmla="*/ 86875 w 450546"/>
                  <a:gd name="connsiteY17" fmla="*/ 387763 h 480536"/>
                  <a:gd name="connsiteX18" fmla="*/ 85065 w 450546"/>
                  <a:gd name="connsiteY18" fmla="*/ 376809 h 480536"/>
                  <a:gd name="connsiteX19" fmla="*/ 82303 w 450546"/>
                  <a:gd name="connsiteY19" fmla="*/ 362236 h 480536"/>
                  <a:gd name="connsiteX20" fmla="*/ 73540 w 450546"/>
                  <a:gd name="connsiteY20" fmla="*/ 321374 h 480536"/>
                  <a:gd name="connsiteX21" fmla="*/ 71539 w 450546"/>
                  <a:gd name="connsiteY21" fmla="*/ 312515 h 480536"/>
                  <a:gd name="connsiteX22" fmla="*/ 66967 w 450546"/>
                  <a:gd name="connsiteY22" fmla="*/ 294037 h 480536"/>
                  <a:gd name="connsiteX23" fmla="*/ 59728 w 450546"/>
                  <a:gd name="connsiteY23" fmla="*/ 266033 h 480536"/>
                  <a:gd name="connsiteX24" fmla="*/ 57157 w 450546"/>
                  <a:gd name="connsiteY24" fmla="*/ 256508 h 480536"/>
                  <a:gd name="connsiteX25" fmla="*/ 54394 w 450546"/>
                  <a:gd name="connsiteY25" fmla="*/ 246983 h 480536"/>
                  <a:gd name="connsiteX26" fmla="*/ 44869 w 450546"/>
                  <a:gd name="connsiteY26" fmla="*/ 214598 h 480536"/>
                  <a:gd name="connsiteX27" fmla="*/ 44869 w 450546"/>
                  <a:gd name="connsiteY27" fmla="*/ 214598 h 480536"/>
                  <a:gd name="connsiteX28" fmla="*/ 42107 w 450546"/>
                  <a:gd name="connsiteY28" fmla="*/ 205835 h 480536"/>
                  <a:gd name="connsiteX29" fmla="*/ 38869 w 450546"/>
                  <a:gd name="connsiteY29" fmla="*/ 194786 h 480536"/>
                  <a:gd name="connsiteX30" fmla="*/ 35440 w 450546"/>
                  <a:gd name="connsiteY30" fmla="*/ 183642 h 480536"/>
                  <a:gd name="connsiteX31" fmla="*/ 26581 w 450546"/>
                  <a:gd name="connsiteY31" fmla="*/ 155067 h 480536"/>
                  <a:gd name="connsiteX32" fmla="*/ 24581 w 450546"/>
                  <a:gd name="connsiteY32" fmla="*/ 149066 h 480536"/>
                  <a:gd name="connsiteX33" fmla="*/ 22581 w 450546"/>
                  <a:gd name="connsiteY33" fmla="*/ 142970 h 480536"/>
                  <a:gd name="connsiteX34" fmla="*/ 22581 w 450546"/>
                  <a:gd name="connsiteY34" fmla="*/ 142970 h 480536"/>
                  <a:gd name="connsiteX35" fmla="*/ 20962 w 450546"/>
                  <a:gd name="connsiteY35" fmla="*/ 137636 h 480536"/>
                  <a:gd name="connsiteX36" fmla="*/ 15056 w 450546"/>
                  <a:gd name="connsiteY36" fmla="*/ 119444 h 480536"/>
                  <a:gd name="connsiteX37" fmla="*/ 12199 w 450546"/>
                  <a:gd name="connsiteY37" fmla="*/ 111157 h 480536"/>
                  <a:gd name="connsiteX38" fmla="*/ 1721 w 450546"/>
                  <a:gd name="connsiteY38" fmla="*/ 80010 h 480536"/>
                  <a:gd name="connsiteX39" fmla="*/ 8008 w 450546"/>
                  <a:gd name="connsiteY39" fmla="*/ 48482 h 480536"/>
                  <a:gd name="connsiteX40" fmla="*/ 9913 w 450546"/>
                  <a:gd name="connsiteY40" fmla="*/ 46673 h 480536"/>
                  <a:gd name="connsiteX41" fmla="*/ 17818 w 450546"/>
                  <a:gd name="connsiteY41" fmla="*/ 40958 h 480536"/>
                  <a:gd name="connsiteX42" fmla="*/ 17818 w 450546"/>
                  <a:gd name="connsiteY42" fmla="*/ 40958 h 480536"/>
                  <a:gd name="connsiteX43" fmla="*/ 23438 w 450546"/>
                  <a:gd name="connsiteY43" fmla="*/ 38672 h 480536"/>
                  <a:gd name="connsiteX44" fmla="*/ 23438 w 450546"/>
                  <a:gd name="connsiteY44" fmla="*/ 38672 h 480536"/>
                  <a:gd name="connsiteX45" fmla="*/ 48965 w 450546"/>
                  <a:gd name="connsiteY45" fmla="*/ 31814 h 480536"/>
                  <a:gd name="connsiteX46" fmla="*/ 54394 w 450546"/>
                  <a:gd name="connsiteY46" fmla="*/ 30480 h 480536"/>
                  <a:gd name="connsiteX47" fmla="*/ 73444 w 450546"/>
                  <a:gd name="connsiteY47" fmla="*/ 25908 h 480536"/>
                  <a:gd name="connsiteX48" fmla="*/ 79636 w 450546"/>
                  <a:gd name="connsiteY48" fmla="*/ 24575 h 480536"/>
                  <a:gd name="connsiteX49" fmla="*/ 104305 w 450546"/>
                  <a:gd name="connsiteY49" fmla="*/ 19431 h 480536"/>
                  <a:gd name="connsiteX50" fmla="*/ 107258 w 450546"/>
                  <a:gd name="connsiteY50" fmla="*/ 18860 h 480536"/>
                  <a:gd name="connsiteX51" fmla="*/ 116783 w 450546"/>
                  <a:gd name="connsiteY51" fmla="*/ 17145 h 480536"/>
                  <a:gd name="connsiteX52" fmla="*/ 131833 w 450546"/>
                  <a:gd name="connsiteY52" fmla="*/ 14478 h 480536"/>
                  <a:gd name="connsiteX53" fmla="*/ 150883 w 450546"/>
                  <a:gd name="connsiteY53" fmla="*/ 11335 h 480536"/>
                  <a:gd name="connsiteX54" fmla="*/ 153073 w 450546"/>
                  <a:gd name="connsiteY54" fmla="*/ 11335 h 480536"/>
                  <a:gd name="connsiteX55" fmla="*/ 153073 w 450546"/>
                  <a:gd name="connsiteY55" fmla="*/ 11335 h 480536"/>
                  <a:gd name="connsiteX56" fmla="*/ 169647 w 450546"/>
                  <a:gd name="connsiteY56" fmla="*/ 8858 h 480536"/>
                  <a:gd name="connsiteX57" fmla="*/ 182601 w 450546"/>
                  <a:gd name="connsiteY57" fmla="*/ 7144 h 480536"/>
                  <a:gd name="connsiteX58" fmla="*/ 198508 w 450546"/>
                  <a:gd name="connsiteY58" fmla="*/ 5239 h 480536"/>
                  <a:gd name="connsiteX59" fmla="*/ 219272 w 450546"/>
                  <a:gd name="connsiteY59" fmla="*/ 3048 h 480536"/>
                  <a:gd name="connsiteX60" fmla="*/ 232607 w 450546"/>
                  <a:gd name="connsiteY60" fmla="*/ 1905 h 480536"/>
                  <a:gd name="connsiteX61" fmla="*/ 240132 w 450546"/>
                  <a:gd name="connsiteY61" fmla="*/ 1238 h 480536"/>
                  <a:gd name="connsiteX62" fmla="*/ 240132 w 450546"/>
                  <a:gd name="connsiteY62" fmla="*/ 1238 h 480536"/>
                  <a:gd name="connsiteX63" fmla="*/ 243942 w 450546"/>
                  <a:gd name="connsiteY63" fmla="*/ 1238 h 480536"/>
                  <a:gd name="connsiteX64" fmla="*/ 243942 w 450546"/>
                  <a:gd name="connsiteY64" fmla="*/ 1238 h 480536"/>
                  <a:gd name="connsiteX65" fmla="*/ 248323 w 450546"/>
                  <a:gd name="connsiteY65" fmla="*/ 1238 h 480536"/>
                  <a:gd name="connsiteX66" fmla="*/ 248323 w 450546"/>
                  <a:gd name="connsiteY66" fmla="*/ 1238 h 480536"/>
                  <a:gd name="connsiteX67" fmla="*/ 249657 w 450546"/>
                  <a:gd name="connsiteY67" fmla="*/ 1238 h 480536"/>
                  <a:gd name="connsiteX68" fmla="*/ 250228 w 450546"/>
                  <a:gd name="connsiteY68" fmla="*/ 1238 h 480536"/>
                  <a:gd name="connsiteX69" fmla="*/ 274612 w 450546"/>
                  <a:gd name="connsiteY69" fmla="*/ 0 h 480536"/>
                  <a:gd name="connsiteX70" fmla="*/ 284137 w 450546"/>
                  <a:gd name="connsiteY70" fmla="*/ 0 h 480536"/>
                  <a:gd name="connsiteX71" fmla="*/ 291472 w 450546"/>
                  <a:gd name="connsiteY71" fmla="*/ 0 h 480536"/>
                  <a:gd name="connsiteX72" fmla="*/ 306045 w 450546"/>
                  <a:gd name="connsiteY72" fmla="*/ 0 h 480536"/>
                  <a:gd name="connsiteX73" fmla="*/ 338239 w 450546"/>
                  <a:gd name="connsiteY73" fmla="*/ 953 h 480536"/>
                  <a:gd name="connsiteX74" fmla="*/ 340144 w 450546"/>
                  <a:gd name="connsiteY74" fmla="*/ 953 h 480536"/>
                  <a:gd name="connsiteX75" fmla="*/ 349669 w 450546"/>
                  <a:gd name="connsiteY75" fmla="*/ 1429 h 480536"/>
                  <a:gd name="connsiteX76" fmla="*/ 370720 w 450546"/>
                  <a:gd name="connsiteY76" fmla="*/ 2572 h 480536"/>
                  <a:gd name="connsiteX77" fmla="*/ 392246 w 450546"/>
                  <a:gd name="connsiteY77" fmla="*/ 4001 h 480536"/>
                  <a:gd name="connsiteX78" fmla="*/ 399866 w 450546"/>
                  <a:gd name="connsiteY78" fmla="*/ 4001 h 480536"/>
                  <a:gd name="connsiteX79" fmla="*/ 418916 w 450546"/>
                  <a:gd name="connsiteY79" fmla="*/ 5715 h 480536"/>
                  <a:gd name="connsiteX80" fmla="*/ 421678 w 450546"/>
                  <a:gd name="connsiteY80" fmla="*/ 5715 h 480536"/>
                  <a:gd name="connsiteX81" fmla="*/ 425869 w 450546"/>
                  <a:gd name="connsiteY81" fmla="*/ 5715 h 480536"/>
                  <a:gd name="connsiteX82" fmla="*/ 425869 w 450546"/>
                  <a:gd name="connsiteY82" fmla="*/ 5715 h 480536"/>
                  <a:gd name="connsiteX83" fmla="*/ 425869 w 450546"/>
                  <a:gd name="connsiteY83" fmla="*/ 5715 h 480536"/>
                  <a:gd name="connsiteX84" fmla="*/ 425869 w 450546"/>
                  <a:gd name="connsiteY84" fmla="*/ 5715 h 480536"/>
                  <a:gd name="connsiteX85" fmla="*/ 426727 w 450546"/>
                  <a:gd name="connsiteY85" fmla="*/ 6572 h 480536"/>
                  <a:gd name="connsiteX86" fmla="*/ 427584 w 450546"/>
                  <a:gd name="connsiteY86" fmla="*/ 7811 h 480536"/>
                  <a:gd name="connsiteX87" fmla="*/ 428155 w 450546"/>
                  <a:gd name="connsiteY87" fmla="*/ 8573 h 480536"/>
                  <a:gd name="connsiteX88" fmla="*/ 429870 w 450546"/>
                  <a:gd name="connsiteY88" fmla="*/ 12002 h 480536"/>
                  <a:gd name="connsiteX89" fmla="*/ 432061 w 450546"/>
                  <a:gd name="connsiteY89" fmla="*/ 17717 h 480536"/>
                  <a:gd name="connsiteX90" fmla="*/ 433585 w 450546"/>
                  <a:gd name="connsiteY90" fmla="*/ 22860 h 480536"/>
                  <a:gd name="connsiteX91" fmla="*/ 434727 w 450546"/>
                  <a:gd name="connsiteY91" fmla="*/ 27146 h 480536"/>
                  <a:gd name="connsiteX92" fmla="*/ 435775 w 450546"/>
                  <a:gd name="connsiteY92" fmla="*/ 31433 h 480536"/>
                  <a:gd name="connsiteX93" fmla="*/ 442538 w 450546"/>
                  <a:gd name="connsiteY93" fmla="*/ 77153 h 480536"/>
                  <a:gd name="connsiteX94" fmla="*/ 442538 w 450546"/>
                  <a:gd name="connsiteY94" fmla="*/ 77629 h 480536"/>
                  <a:gd name="connsiteX95" fmla="*/ 443776 w 450546"/>
                  <a:gd name="connsiteY95" fmla="*/ 92297 h 480536"/>
                  <a:gd name="connsiteX96" fmla="*/ 445586 w 450546"/>
                  <a:gd name="connsiteY96" fmla="*/ 118396 h 480536"/>
                  <a:gd name="connsiteX97" fmla="*/ 446729 w 450546"/>
                  <a:gd name="connsiteY97" fmla="*/ 137446 h 480536"/>
                  <a:gd name="connsiteX98" fmla="*/ 447205 w 450546"/>
                  <a:gd name="connsiteY98" fmla="*/ 147542 h 480536"/>
                  <a:gd name="connsiteX99" fmla="*/ 447205 w 450546"/>
                  <a:gd name="connsiteY99" fmla="*/ 147542 h 480536"/>
                  <a:gd name="connsiteX100" fmla="*/ 447205 w 450546"/>
                  <a:gd name="connsiteY100" fmla="*/ 159734 h 480536"/>
                  <a:gd name="connsiteX101" fmla="*/ 447967 w 450546"/>
                  <a:gd name="connsiteY101" fmla="*/ 183547 h 480536"/>
                  <a:gd name="connsiteX102" fmla="*/ 449682 w 450546"/>
                  <a:gd name="connsiteY102" fmla="*/ 340138 h 48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50546" h="480536">
                    <a:moveTo>
                      <a:pt x="449682" y="340138"/>
                    </a:moveTo>
                    <a:cubicBezTo>
                      <a:pt x="449682" y="349663"/>
                      <a:pt x="449206" y="360140"/>
                      <a:pt x="448920" y="370618"/>
                    </a:cubicBezTo>
                    <a:lnTo>
                      <a:pt x="448920" y="371285"/>
                    </a:lnTo>
                    <a:cubicBezTo>
                      <a:pt x="448444" y="381762"/>
                      <a:pt x="448158" y="392525"/>
                      <a:pt x="447777" y="403670"/>
                    </a:cubicBezTo>
                    <a:lnTo>
                      <a:pt x="447777" y="404241"/>
                    </a:lnTo>
                    <a:cubicBezTo>
                      <a:pt x="447777" y="408813"/>
                      <a:pt x="447586" y="413480"/>
                      <a:pt x="447205" y="418243"/>
                    </a:cubicBezTo>
                    <a:lnTo>
                      <a:pt x="447205" y="418243"/>
                    </a:lnTo>
                    <a:cubicBezTo>
                      <a:pt x="447205" y="422148"/>
                      <a:pt x="447205" y="425958"/>
                      <a:pt x="446634" y="429959"/>
                    </a:cubicBezTo>
                    <a:lnTo>
                      <a:pt x="446634" y="438436"/>
                    </a:lnTo>
                    <a:cubicBezTo>
                      <a:pt x="446634" y="440627"/>
                      <a:pt x="446634" y="442817"/>
                      <a:pt x="446634" y="445199"/>
                    </a:cubicBezTo>
                    <a:lnTo>
                      <a:pt x="446634" y="445199"/>
                    </a:lnTo>
                    <a:cubicBezTo>
                      <a:pt x="446062" y="456629"/>
                      <a:pt x="445491" y="468440"/>
                      <a:pt x="444824" y="480536"/>
                    </a:cubicBezTo>
                    <a:lnTo>
                      <a:pt x="98400" y="480536"/>
                    </a:lnTo>
                    <a:cubicBezTo>
                      <a:pt x="97828" y="473774"/>
                      <a:pt x="97257" y="467297"/>
                      <a:pt x="96400" y="460534"/>
                    </a:cubicBezTo>
                    <a:cubicBezTo>
                      <a:pt x="95447" y="448723"/>
                      <a:pt x="94018" y="436912"/>
                      <a:pt x="92399" y="424910"/>
                    </a:cubicBezTo>
                    <a:cubicBezTo>
                      <a:pt x="91637" y="418910"/>
                      <a:pt x="90875" y="412909"/>
                      <a:pt x="89827" y="406813"/>
                    </a:cubicBezTo>
                    <a:cubicBezTo>
                      <a:pt x="88780" y="400717"/>
                      <a:pt x="88018" y="394621"/>
                      <a:pt x="86875" y="388334"/>
                    </a:cubicBezTo>
                    <a:cubicBezTo>
                      <a:pt x="86913" y="388144"/>
                      <a:pt x="86913" y="387953"/>
                      <a:pt x="86875" y="387763"/>
                    </a:cubicBezTo>
                    <a:lnTo>
                      <a:pt x="85065" y="376809"/>
                    </a:lnTo>
                    <a:cubicBezTo>
                      <a:pt x="84208" y="372047"/>
                      <a:pt x="83350" y="367284"/>
                      <a:pt x="82303" y="362236"/>
                    </a:cubicBezTo>
                    <a:cubicBezTo>
                      <a:pt x="79731" y="349282"/>
                      <a:pt x="76873" y="335661"/>
                      <a:pt x="73540" y="321374"/>
                    </a:cubicBezTo>
                    <a:cubicBezTo>
                      <a:pt x="72968" y="318421"/>
                      <a:pt x="72206" y="315468"/>
                      <a:pt x="71539" y="312515"/>
                    </a:cubicBezTo>
                    <a:cubicBezTo>
                      <a:pt x="70111" y="306515"/>
                      <a:pt x="68587" y="300323"/>
                      <a:pt x="66967" y="294037"/>
                    </a:cubicBezTo>
                    <a:cubicBezTo>
                      <a:pt x="64681" y="285083"/>
                      <a:pt x="62205" y="275749"/>
                      <a:pt x="59728" y="266033"/>
                    </a:cubicBezTo>
                    <a:cubicBezTo>
                      <a:pt x="58871" y="262890"/>
                      <a:pt x="58109" y="259747"/>
                      <a:pt x="57157" y="256508"/>
                    </a:cubicBezTo>
                    <a:cubicBezTo>
                      <a:pt x="56204" y="253270"/>
                      <a:pt x="55347" y="250031"/>
                      <a:pt x="54394" y="246983"/>
                    </a:cubicBezTo>
                    <a:cubicBezTo>
                      <a:pt x="51442" y="236506"/>
                      <a:pt x="48298" y="225743"/>
                      <a:pt x="44869" y="214598"/>
                    </a:cubicBezTo>
                    <a:lnTo>
                      <a:pt x="44869" y="214598"/>
                    </a:lnTo>
                    <a:lnTo>
                      <a:pt x="42107" y="205835"/>
                    </a:lnTo>
                    <a:lnTo>
                      <a:pt x="38869" y="194786"/>
                    </a:lnTo>
                    <a:lnTo>
                      <a:pt x="35440" y="183642"/>
                    </a:lnTo>
                    <a:lnTo>
                      <a:pt x="26581" y="155067"/>
                    </a:lnTo>
                    <a:lnTo>
                      <a:pt x="24581" y="149066"/>
                    </a:lnTo>
                    <a:cubicBezTo>
                      <a:pt x="24010" y="147066"/>
                      <a:pt x="23343" y="144971"/>
                      <a:pt x="22581" y="142970"/>
                    </a:cubicBezTo>
                    <a:lnTo>
                      <a:pt x="22581" y="142970"/>
                    </a:lnTo>
                    <a:cubicBezTo>
                      <a:pt x="22581" y="141256"/>
                      <a:pt x="21438" y="139351"/>
                      <a:pt x="20962" y="137636"/>
                    </a:cubicBezTo>
                    <a:cubicBezTo>
                      <a:pt x="19057" y="131731"/>
                      <a:pt x="16961" y="125635"/>
                      <a:pt x="15056" y="119444"/>
                    </a:cubicBezTo>
                    <a:cubicBezTo>
                      <a:pt x="14008" y="116777"/>
                      <a:pt x="13151" y="113919"/>
                      <a:pt x="12199" y="111157"/>
                    </a:cubicBezTo>
                    <a:cubicBezTo>
                      <a:pt x="8865" y="101060"/>
                      <a:pt x="5436" y="90583"/>
                      <a:pt x="1721" y="80010"/>
                    </a:cubicBezTo>
                    <a:cubicBezTo>
                      <a:pt x="-1997" y="69133"/>
                      <a:pt x="403" y="57102"/>
                      <a:pt x="8008" y="48482"/>
                    </a:cubicBezTo>
                    <a:lnTo>
                      <a:pt x="9913" y="46673"/>
                    </a:lnTo>
                    <a:cubicBezTo>
                      <a:pt x="12212" y="44339"/>
                      <a:pt x="14884" y="42405"/>
                      <a:pt x="17818" y="40958"/>
                    </a:cubicBezTo>
                    <a:lnTo>
                      <a:pt x="17818" y="40958"/>
                    </a:lnTo>
                    <a:cubicBezTo>
                      <a:pt x="19618" y="40024"/>
                      <a:pt x="21499" y="39262"/>
                      <a:pt x="23438" y="38672"/>
                    </a:cubicBezTo>
                    <a:lnTo>
                      <a:pt x="23438" y="38672"/>
                    </a:lnTo>
                    <a:cubicBezTo>
                      <a:pt x="31915" y="36290"/>
                      <a:pt x="40393" y="34004"/>
                      <a:pt x="48965" y="31814"/>
                    </a:cubicBezTo>
                    <a:lnTo>
                      <a:pt x="54394" y="30480"/>
                    </a:lnTo>
                    <a:lnTo>
                      <a:pt x="73444" y="25908"/>
                    </a:lnTo>
                    <a:cubicBezTo>
                      <a:pt x="75540" y="25337"/>
                      <a:pt x="77635" y="24956"/>
                      <a:pt x="79636" y="24575"/>
                    </a:cubicBezTo>
                    <a:cubicBezTo>
                      <a:pt x="87827" y="22765"/>
                      <a:pt x="96019" y="20955"/>
                      <a:pt x="104305" y="19431"/>
                    </a:cubicBezTo>
                    <a:lnTo>
                      <a:pt x="107258" y="18860"/>
                    </a:lnTo>
                    <a:cubicBezTo>
                      <a:pt x="110401" y="18288"/>
                      <a:pt x="113449" y="17621"/>
                      <a:pt x="116783" y="17145"/>
                    </a:cubicBezTo>
                    <a:cubicBezTo>
                      <a:pt x="121736" y="16097"/>
                      <a:pt x="126308" y="15335"/>
                      <a:pt x="131833" y="14478"/>
                    </a:cubicBezTo>
                    <a:cubicBezTo>
                      <a:pt x="137357" y="13621"/>
                      <a:pt x="144406" y="12383"/>
                      <a:pt x="150883" y="11335"/>
                    </a:cubicBezTo>
                    <a:cubicBezTo>
                      <a:pt x="151606" y="11240"/>
                      <a:pt x="152349" y="11240"/>
                      <a:pt x="153073" y="11335"/>
                    </a:cubicBezTo>
                    <a:lnTo>
                      <a:pt x="153073" y="11335"/>
                    </a:lnTo>
                    <a:cubicBezTo>
                      <a:pt x="158598" y="10382"/>
                      <a:pt x="164122" y="9620"/>
                      <a:pt x="169647" y="8858"/>
                    </a:cubicBezTo>
                    <a:cubicBezTo>
                      <a:pt x="175171" y="8096"/>
                      <a:pt x="178219" y="7620"/>
                      <a:pt x="182601" y="7144"/>
                    </a:cubicBezTo>
                    <a:cubicBezTo>
                      <a:pt x="186982" y="6668"/>
                      <a:pt x="193174" y="5810"/>
                      <a:pt x="198508" y="5239"/>
                    </a:cubicBezTo>
                    <a:cubicBezTo>
                      <a:pt x="205366" y="4382"/>
                      <a:pt x="212319" y="3715"/>
                      <a:pt x="219272" y="3048"/>
                    </a:cubicBezTo>
                    <a:lnTo>
                      <a:pt x="232607" y="1905"/>
                    </a:lnTo>
                    <a:lnTo>
                      <a:pt x="240132" y="1238"/>
                    </a:lnTo>
                    <a:lnTo>
                      <a:pt x="240132" y="1238"/>
                    </a:lnTo>
                    <a:lnTo>
                      <a:pt x="243942" y="1238"/>
                    </a:lnTo>
                    <a:lnTo>
                      <a:pt x="243942" y="1238"/>
                    </a:lnTo>
                    <a:lnTo>
                      <a:pt x="248323" y="1238"/>
                    </a:lnTo>
                    <a:lnTo>
                      <a:pt x="248323" y="1238"/>
                    </a:lnTo>
                    <a:cubicBezTo>
                      <a:pt x="248761" y="1143"/>
                      <a:pt x="249219" y="1143"/>
                      <a:pt x="249657" y="1238"/>
                    </a:cubicBezTo>
                    <a:lnTo>
                      <a:pt x="250228" y="1238"/>
                    </a:lnTo>
                    <a:cubicBezTo>
                      <a:pt x="258325" y="667"/>
                      <a:pt x="266421" y="286"/>
                      <a:pt x="274612" y="0"/>
                    </a:cubicBezTo>
                    <a:lnTo>
                      <a:pt x="284137" y="0"/>
                    </a:lnTo>
                    <a:lnTo>
                      <a:pt x="291472" y="0"/>
                    </a:lnTo>
                    <a:cubicBezTo>
                      <a:pt x="296329" y="0"/>
                      <a:pt x="300997" y="0"/>
                      <a:pt x="306045" y="0"/>
                    </a:cubicBezTo>
                    <a:cubicBezTo>
                      <a:pt x="316999" y="0"/>
                      <a:pt x="327762" y="572"/>
                      <a:pt x="338239" y="953"/>
                    </a:cubicBezTo>
                    <a:lnTo>
                      <a:pt x="340144" y="953"/>
                    </a:lnTo>
                    <a:lnTo>
                      <a:pt x="349669" y="1429"/>
                    </a:lnTo>
                    <a:lnTo>
                      <a:pt x="370720" y="2572"/>
                    </a:lnTo>
                    <a:cubicBezTo>
                      <a:pt x="378530" y="2572"/>
                      <a:pt x="385769" y="3524"/>
                      <a:pt x="392246" y="4001"/>
                    </a:cubicBezTo>
                    <a:lnTo>
                      <a:pt x="399866" y="4001"/>
                    </a:lnTo>
                    <a:lnTo>
                      <a:pt x="418916" y="5715"/>
                    </a:lnTo>
                    <a:lnTo>
                      <a:pt x="421678" y="5715"/>
                    </a:lnTo>
                    <a:lnTo>
                      <a:pt x="425869" y="5715"/>
                    </a:lnTo>
                    <a:lnTo>
                      <a:pt x="425869" y="5715"/>
                    </a:lnTo>
                    <a:lnTo>
                      <a:pt x="425869" y="5715"/>
                    </a:lnTo>
                    <a:lnTo>
                      <a:pt x="425869" y="5715"/>
                    </a:lnTo>
                    <a:lnTo>
                      <a:pt x="426727" y="6572"/>
                    </a:lnTo>
                    <a:cubicBezTo>
                      <a:pt x="427079" y="6934"/>
                      <a:pt x="427365" y="7353"/>
                      <a:pt x="427584" y="7811"/>
                    </a:cubicBezTo>
                    <a:cubicBezTo>
                      <a:pt x="427584" y="7811"/>
                      <a:pt x="427584" y="8287"/>
                      <a:pt x="428155" y="8573"/>
                    </a:cubicBezTo>
                    <a:cubicBezTo>
                      <a:pt x="428784" y="9687"/>
                      <a:pt x="429355" y="10830"/>
                      <a:pt x="429870" y="12002"/>
                    </a:cubicBezTo>
                    <a:cubicBezTo>
                      <a:pt x="430537" y="13526"/>
                      <a:pt x="431298" y="15431"/>
                      <a:pt x="432061" y="17717"/>
                    </a:cubicBezTo>
                    <a:cubicBezTo>
                      <a:pt x="432823" y="20003"/>
                      <a:pt x="433108" y="21050"/>
                      <a:pt x="433585" y="22860"/>
                    </a:cubicBezTo>
                    <a:cubicBezTo>
                      <a:pt x="434061" y="24670"/>
                      <a:pt x="434347" y="25622"/>
                      <a:pt x="434727" y="27146"/>
                    </a:cubicBezTo>
                    <a:cubicBezTo>
                      <a:pt x="435109" y="28670"/>
                      <a:pt x="435394" y="29908"/>
                      <a:pt x="435775" y="31433"/>
                    </a:cubicBezTo>
                    <a:cubicBezTo>
                      <a:pt x="438966" y="46520"/>
                      <a:pt x="441224" y="61789"/>
                      <a:pt x="442538" y="77153"/>
                    </a:cubicBezTo>
                    <a:lnTo>
                      <a:pt x="442538" y="77629"/>
                    </a:lnTo>
                    <a:cubicBezTo>
                      <a:pt x="443014" y="82201"/>
                      <a:pt x="443395" y="87154"/>
                      <a:pt x="443776" y="92297"/>
                    </a:cubicBezTo>
                    <a:cubicBezTo>
                      <a:pt x="444443" y="100108"/>
                      <a:pt x="445015" y="108776"/>
                      <a:pt x="445586" y="118396"/>
                    </a:cubicBezTo>
                    <a:cubicBezTo>
                      <a:pt x="446062" y="124492"/>
                      <a:pt x="446348" y="131064"/>
                      <a:pt x="446729" y="137446"/>
                    </a:cubicBezTo>
                    <a:cubicBezTo>
                      <a:pt x="446729" y="140780"/>
                      <a:pt x="446729" y="144113"/>
                      <a:pt x="447205" y="147542"/>
                    </a:cubicBezTo>
                    <a:lnTo>
                      <a:pt x="447205" y="147542"/>
                    </a:lnTo>
                    <a:cubicBezTo>
                      <a:pt x="447205" y="151448"/>
                      <a:pt x="447205" y="155543"/>
                      <a:pt x="447205" y="159734"/>
                    </a:cubicBezTo>
                    <a:cubicBezTo>
                      <a:pt x="447205" y="167259"/>
                      <a:pt x="447777" y="175165"/>
                      <a:pt x="447967" y="183547"/>
                    </a:cubicBezTo>
                    <a:cubicBezTo>
                      <a:pt x="450920" y="225838"/>
                      <a:pt x="451111" y="277178"/>
                      <a:pt x="449682" y="340138"/>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09" name="任意多边形: 形状 1708"/>
              <p:cNvSpPr/>
              <p:nvPr>
                <p:custDataLst>
                  <p:tags r:id="rId476"/>
                </p:custDataLst>
              </p:nvPr>
            </p:nvSpPr>
            <p:spPr>
              <a:xfrm>
                <a:off x="1255140" y="4531949"/>
                <a:ext cx="512627" cy="170251"/>
              </a:xfrm>
              <a:custGeom>
                <a:avLst/>
                <a:gdLst>
                  <a:gd name="connsiteX0" fmla="*/ 0 w 324897"/>
                  <a:gd name="connsiteY0" fmla="*/ 44634 h 107903"/>
                  <a:gd name="connsiteX1" fmla="*/ 199168 w 324897"/>
                  <a:gd name="connsiteY1" fmla="*/ 107403 h 107903"/>
                  <a:gd name="connsiteX2" fmla="*/ 324898 w 324897"/>
                  <a:gd name="connsiteY2" fmla="*/ 7772 h 107903"/>
                  <a:gd name="connsiteX3" fmla="*/ 0 w 324897"/>
                  <a:gd name="connsiteY3" fmla="*/ 44634 h 107903"/>
                </a:gdLst>
                <a:ahLst/>
                <a:cxnLst>
                  <a:cxn ang="0">
                    <a:pos x="connsiteX0" y="connsiteY0"/>
                  </a:cxn>
                  <a:cxn ang="0">
                    <a:pos x="connsiteX1" y="connsiteY1"/>
                  </a:cxn>
                  <a:cxn ang="0">
                    <a:pos x="connsiteX2" y="connsiteY2"/>
                  </a:cxn>
                  <a:cxn ang="0">
                    <a:pos x="connsiteX3" y="connsiteY3"/>
                  </a:cxn>
                </a:cxnLst>
                <a:rect l="l" t="t" r="r" b="b"/>
                <a:pathLst>
                  <a:path w="324897" h="107903">
                    <a:moveTo>
                      <a:pt x="0" y="44634"/>
                    </a:moveTo>
                    <a:cubicBezTo>
                      <a:pt x="0" y="44634"/>
                      <a:pt x="130778" y="114452"/>
                      <a:pt x="199168" y="107403"/>
                    </a:cubicBezTo>
                    <a:cubicBezTo>
                      <a:pt x="267557" y="100355"/>
                      <a:pt x="324898" y="7772"/>
                      <a:pt x="324898" y="7772"/>
                    </a:cubicBezTo>
                    <a:cubicBezTo>
                      <a:pt x="324898" y="7772"/>
                      <a:pt x="121729" y="-25185"/>
                      <a:pt x="0" y="44634"/>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0" name="任意多边形: 形状 1709"/>
              <p:cNvSpPr/>
              <p:nvPr>
                <p:custDataLst>
                  <p:tags r:id="rId477"/>
                </p:custDataLst>
              </p:nvPr>
            </p:nvSpPr>
            <p:spPr>
              <a:xfrm>
                <a:off x="1189615" y="4523773"/>
                <a:ext cx="460477" cy="504216"/>
              </a:xfrm>
              <a:custGeom>
                <a:avLst/>
                <a:gdLst>
                  <a:gd name="connsiteX0" fmla="*/ 222028 w 291845"/>
                  <a:gd name="connsiteY0" fmla="*/ 305943 h 319566"/>
                  <a:gd name="connsiteX1" fmla="*/ 44577 w 291845"/>
                  <a:gd name="connsiteY1" fmla="*/ 267843 h 319566"/>
                  <a:gd name="connsiteX2" fmla="*/ 44577 w 291845"/>
                  <a:gd name="connsiteY2" fmla="*/ 267843 h 319566"/>
                  <a:gd name="connsiteX3" fmla="*/ 20383 w 291845"/>
                  <a:gd name="connsiteY3" fmla="*/ 185071 h 319566"/>
                  <a:gd name="connsiteX4" fmla="*/ 11621 w 291845"/>
                  <a:gd name="connsiteY4" fmla="*/ 156496 h 319566"/>
                  <a:gd name="connsiteX5" fmla="*/ 0 w 291845"/>
                  <a:gd name="connsiteY5" fmla="*/ 120682 h 319566"/>
                  <a:gd name="connsiteX6" fmla="*/ 19050 w 291845"/>
                  <a:gd name="connsiteY6" fmla="*/ 78676 h 319566"/>
                  <a:gd name="connsiteX7" fmla="*/ 181547 w 291845"/>
                  <a:gd name="connsiteY7" fmla="*/ 135826 h 319566"/>
                  <a:gd name="connsiteX8" fmla="*/ 225838 w 291845"/>
                  <a:gd name="connsiteY8" fmla="*/ 20574 h 319566"/>
                  <a:gd name="connsiteX9" fmla="*/ 250889 w 291845"/>
                  <a:gd name="connsiteY9" fmla="*/ 857 h 319566"/>
                  <a:gd name="connsiteX10" fmla="*/ 269939 w 291845"/>
                  <a:gd name="connsiteY10" fmla="*/ 0 h 319566"/>
                  <a:gd name="connsiteX11" fmla="*/ 291846 w 291845"/>
                  <a:gd name="connsiteY11" fmla="*/ 0 h 319566"/>
                  <a:gd name="connsiteX12" fmla="*/ 222028 w 291845"/>
                  <a:gd name="connsiteY12" fmla="*/ 305943 h 31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845" h="319566">
                    <a:moveTo>
                      <a:pt x="222028" y="305943"/>
                    </a:moveTo>
                    <a:cubicBezTo>
                      <a:pt x="176975" y="339471"/>
                      <a:pt x="102299" y="305086"/>
                      <a:pt x="44577" y="267843"/>
                    </a:cubicBezTo>
                    <a:lnTo>
                      <a:pt x="44577" y="267843"/>
                    </a:lnTo>
                    <a:cubicBezTo>
                      <a:pt x="37910" y="242697"/>
                      <a:pt x="29908" y="215360"/>
                      <a:pt x="20383" y="185071"/>
                    </a:cubicBezTo>
                    <a:cubicBezTo>
                      <a:pt x="17621" y="175546"/>
                      <a:pt x="14669" y="166592"/>
                      <a:pt x="11621" y="156496"/>
                    </a:cubicBezTo>
                    <a:lnTo>
                      <a:pt x="0" y="120682"/>
                    </a:lnTo>
                    <a:lnTo>
                      <a:pt x="19050" y="78676"/>
                    </a:lnTo>
                    <a:cubicBezTo>
                      <a:pt x="19050" y="78676"/>
                      <a:pt x="89249" y="104584"/>
                      <a:pt x="181547" y="135826"/>
                    </a:cubicBezTo>
                    <a:cubicBezTo>
                      <a:pt x="181547" y="135826"/>
                      <a:pt x="214694" y="101632"/>
                      <a:pt x="225838" y="20574"/>
                    </a:cubicBezTo>
                    <a:lnTo>
                      <a:pt x="250889" y="857"/>
                    </a:lnTo>
                    <a:cubicBezTo>
                      <a:pt x="257080" y="381"/>
                      <a:pt x="263271" y="190"/>
                      <a:pt x="269939" y="0"/>
                    </a:cubicBezTo>
                    <a:lnTo>
                      <a:pt x="291846" y="0"/>
                    </a:lnTo>
                    <a:cubicBezTo>
                      <a:pt x="291846" y="73723"/>
                      <a:pt x="286893" y="257842"/>
                      <a:pt x="222028" y="305943"/>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1" name="任意多边形: 形状 1710"/>
              <p:cNvSpPr/>
              <p:nvPr>
                <p:custDataLst>
                  <p:tags r:id="rId478"/>
                </p:custDataLst>
              </p:nvPr>
            </p:nvSpPr>
            <p:spPr>
              <a:xfrm>
                <a:off x="1386941" y="4364018"/>
                <a:ext cx="204704" cy="273972"/>
              </a:xfrm>
              <a:custGeom>
                <a:avLst/>
                <a:gdLst>
                  <a:gd name="connsiteX0" fmla="*/ 103061 w 129739"/>
                  <a:gd name="connsiteY0" fmla="*/ 173641 h 173640"/>
                  <a:gd name="connsiteX1" fmla="*/ 0 w 129739"/>
                  <a:gd name="connsiteY1" fmla="*/ 129635 h 173640"/>
                  <a:gd name="connsiteX2" fmla="*/ 8572 w 129739"/>
                  <a:gd name="connsiteY2" fmla="*/ 0 h 173640"/>
                  <a:gd name="connsiteX3" fmla="*/ 103822 w 129739"/>
                  <a:gd name="connsiteY3" fmla="*/ 17812 h 173640"/>
                  <a:gd name="connsiteX4" fmla="*/ 100108 w 129739"/>
                  <a:gd name="connsiteY4" fmla="*/ 57912 h 173640"/>
                  <a:gd name="connsiteX5" fmla="*/ 125540 w 129739"/>
                  <a:gd name="connsiteY5" fmla="*/ 116396 h 173640"/>
                  <a:gd name="connsiteX6" fmla="*/ 103061 w 129739"/>
                  <a:gd name="connsiteY6" fmla="*/ 173641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39" h="173640">
                    <a:moveTo>
                      <a:pt x="103061" y="173641"/>
                    </a:moveTo>
                    <a:cubicBezTo>
                      <a:pt x="23813" y="163449"/>
                      <a:pt x="0" y="129635"/>
                      <a:pt x="0" y="129635"/>
                    </a:cubicBezTo>
                    <a:cubicBezTo>
                      <a:pt x="50292" y="82010"/>
                      <a:pt x="8572" y="0"/>
                      <a:pt x="8572" y="0"/>
                    </a:cubicBezTo>
                    <a:lnTo>
                      <a:pt x="103822" y="17812"/>
                    </a:lnTo>
                    <a:cubicBezTo>
                      <a:pt x="101651" y="31080"/>
                      <a:pt x="100413" y="44472"/>
                      <a:pt x="100108" y="57912"/>
                    </a:cubicBezTo>
                    <a:cubicBezTo>
                      <a:pt x="99346" y="115824"/>
                      <a:pt x="125540" y="116396"/>
                      <a:pt x="125540" y="116396"/>
                    </a:cubicBezTo>
                    <a:cubicBezTo>
                      <a:pt x="142399" y="147923"/>
                      <a:pt x="103061" y="173641"/>
                      <a:pt x="103061" y="173641"/>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2" name="任意多边形: 形状 1711"/>
              <p:cNvSpPr/>
              <p:nvPr>
                <p:custDataLst>
                  <p:tags r:id="rId479"/>
                </p:custDataLst>
              </p:nvPr>
            </p:nvSpPr>
            <p:spPr>
              <a:xfrm>
                <a:off x="1400467" y="4364018"/>
                <a:ext cx="150437" cy="91374"/>
              </a:xfrm>
              <a:custGeom>
                <a:avLst/>
                <a:gdLst>
                  <a:gd name="connsiteX0" fmla="*/ 95345 w 95345"/>
                  <a:gd name="connsiteY0" fmla="*/ 17812 h 57912"/>
                  <a:gd name="connsiteX1" fmla="*/ 91631 w 95345"/>
                  <a:gd name="connsiteY1" fmla="*/ 57912 h 57912"/>
                  <a:gd name="connsiteX2" fmla="*/ 0 w 95345"/>
                  <a:gd name="connsiteY2" fmla="*/ 0 h 57912"/>
                </a:gdLst>
                <a:ahLst/>
                <a:cxnLst>
                  <a:cxn ang="0">
                    <a:pos x="connsiteX0" y="connsiteY0"/>
                  </a:cxn>
                  <a:cxn ang="0">
                    <a:pos x="connsiteX1" y="connsiteY1"/>
                  </a:cxn>
                  <a:cxn ang="0">
                    <a:pos x="connsiteX2" y="connsiteY2"/>
                  </a:cxn>
                </a:cxnLst>
                <a:rect l="l" t="t" r="r" b="b"/>
                <a:pathLst>
                  <a:path w="95345" h="57912">
                    <a:moveTo>
                      <a:pt x="95345" y="17812"/>
                    </a:moveTo>
                    <a:cubicBezTo>
                      <a:pt x="93174" y="31080"/>
                      <a:pt x="91935" y="44472"/>
                      <a:pt x="91631" y="57912"/>
                    </a:cubicBezTo>
                    <a:cubicBezTo>
                      <a:pt x="27242" y="57912"/>
                      <a:pt x="0" y="0"/>
                      <a:pt x="0"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3" name="任意多边形: 形状 1712"/>
              <p:cNvSpPr/>
              <p:nvPr>
                <p:custDataLst>
                  <p:tags r:id="rId480"/>
                </p:custDataLst>
              </p:nvPr>
            </p:nvSpPr>
            <p:spPr>
              <a:xfrm>
                <a:off x="1311283" y="3970664"/>
                <a:ext cx="356517" cy="461689"/>
              </a:xfrm>
              <a:custGeom>
                <a:avLst/>
                <a:gdLst>
                  <a:gd name="connsiteX0" fmla="*/ 220068 w 225956"/>
                  <a:gd name="connsiteY0" fmla="*/ 229110 h 292613"/>
                  <a:gd name="connsiteX1" fmla="*/ 217687 w 225956"/>
                  <a:gd name="connsiteY1" fmla="*/ 237302 h 292613"/>
                  <a:gd name="connsiteX2" fmla="*/ 141487 w 225956"/>
                  <a:gd name="connsiteY2" fmla="*/ 292547 h 292613"/>
                  <a:gd name="connsiteX3" fmla="*/ 123294 w 225956"/>
                  <a:gd name="connsiteY3" fmla="*/ 291880 h 292613"/>
                  <a:gd name="connsiteX4" fmla="*/ 111197 w 225956"/>
                  <a:gd name="connsiteY4" fmla="*/ 290261 h 292613"/>
                  <a:gd name="connsiteX5" fmla="*/ 99481 w 225956"/>
                  <a:gd name="connsiteY5" fmla="*/ 320 h 292613"/>
                  <a:gd name="connsiteX6" fmla="*/ 222259 w 225956"/>
                  <a:gd name="connsiteY6" fmla="*/ 124145 h 292613"/>
                  <a:gd name="connsiteX7" fmla="*/ 220068 w 225956"/>
                  <a:gd name="connsiteY7" fmla="*/ 229110 h 29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956" h="292613">
                    <a:moveTo>
                      <a:pt x="220068" y="229110"/>
                    </a:moveTo>
                    <a:cubicBezTo>
                      <a:pt x="219306" y="231968"/>
                      <a:pt x="218544" y="234635"/>
                      <a:pt x="217687" y="237302"/>
                    </a:cubicBezTo>
                    <a:cubicBezTo>
                      <a:pt x="206638" y="270925"/>
                      <a:pt x="182920" y="291690"/>
                      <a:pt x="141487" y="292547"/>
                    </a:cubicBezTo>
                    <a:cubicBezTo>
                      <a:pt x="135410" y="292737"/>
                      <a:pt x="129333" y="292518"/>
                      <a:pt x="123294" y="291880"/>
                    </a:cubicBezTo>
                    <a:cubicBezTo>
                      <a:pt x="119484" y="291880"/>
                      <a:pt x="115293" y="290928"/>
                      <a:pt x="111197" y="290261"/>
                    </a:cubicBezTo>
                    <a:cubicBezTo>
                      <a:pt x="-31678" y="267020"/>
                      <a:pt x="-38250" y="7940"/>
                      <a:pt x="99481" y="320"/>
                    </a:cubicBezTo>
                    <a:cubicBezTo>
                      <a:pt x="182349" y="-4157"/>
                      <a:pt x="211495" y="38420"/>
                      <a:pt x="222259" y="124145"/>
                    </a:cubicBezTo>
                    <a:cubicBezTo>
                      <a:pt x="227840" y="158978"/>
                      <a:pt x="227097" y="194535"/>
                      <a:pt x="220068" y="229110"/>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4" name="任意多边形: 形状 1713"/>
              <p:cNvSpPr/>
              <p:nvPr>
                <p:custDataLst>
                  <p:tags r:id="rId481"/>
                </p:custDataLst>
              </p:nvPr>
            </p:nvSpPr>
            <p:spPr>
              <a:xfrm>
                <a:off x="1576454" y="4163536"/>
                <a:ext cx="41028" cy="68971"/>
              </a:xfrm>
              <a:custGeom>
                <a:avLst/>
                <a:gdLst>
                  <a:gd name="connsiteX0" fmla="*/ 0 w 26003"/>
                  <a:gd name="connsiteY0" fmla="*/ 0 h 43713"/>
                  <a:gd name="connsiteX1" fmla="*/ 26003 w 26003"/>
                  <a:gd name="connsiteY1" fmla="*/ 33052 h 43713"/>
                  <a:gd name="connsiteX2" fmla="*/ 4667 w 26003"/>
                  <a:gd name="connsiteY2" fmla="*/ 43625 h 43713"/>
                </a:gdLst>
                <a:ahLst/>
                <a:cxnLst>
                  <a:cxn ang="0">
                    <a:pos x="connsiteX0" y="connsiteY0"/>
                  </a:cxn>
                  <a:cxn ang="0">
                    <a:pos x="connsiteX1" y="connsiteY1"/>
                  </a:cxn>
                  <a:cxn ang="0">
                    <a:pos x="connsiteX2" y="connsiteY2"/>
                  </a:cxn>
                </a:cxnLst>
                <a:rect l="l" t="t" r="r" b="b"/>
                <a:pathLst>
                  <a:path w="26003" h="43713">
                    <a:moveTo>
                      <a:pt x="0" y="0"/>
                    </a:moveTo>
                    <a:cubicBezTo>
                      <a:pt x="7325" y="12011"/>
                      <a:pt x="16059" y="23108"/>
                      <a:pt x="26003" y="33052"/>
                    </a:cubicBezTo>
                    <a:cubicBezTo>
                      <a:pt x="21431" y="40291"/>
                      <a:pt x="13202" y="44377"/>
                      <a:pt x="4667" y="43625"/>
                    </a:cubicBezTo>
                    <a:close/>
                  </a:path>
                </a:pathLst>
              </a:custGeom>
              <a:solidFill>
                <a:srgbClr val="D4827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5" name="任意多边形: 形状 1714"/>
              <p:cNvSpPr/>
              <p:nvPr>
                <p:custDataLst>
                  <p:tags r:id="rId482"/>
                </p:custDataLst>
              </p:nvPr>
            </p:nvSpPr>
            <p:spPr>
              <a:xfrm>
                <a:off x="1469061" y="4138707"/>
                <a:ext cx="26837" cy="38985"/>
              </a:xfrm>
              <a:custGeom>
                <a:avLst/>
                <a:gdLst>
                  <a:gd name="connsiteX0" fmla="*/ 17010 w 17009"/>
                  <a:gd name="connsiteY0" fmla="*/ 11735 h 24708"/>
                  <a:gd name="connsiteX1" fmla="*/ 9675 w 17009"/>
                  <a:gd name="connsiteY1" fmla="*/ 24689 h 24708"/>
                  <a:gd name="connsiteX2" fmla="*/ 150 w 17009"/>
                  <a:gd name="connsiteY2" fmla="*/ 12973 h 24708"/>
                  <a:gd name="connsiteX3" fmla="*/ 7389 w 17009"/>
                  <a:gd name="connsiteY3" fmla="*/ 19 h 24708"/>
                  <a:gd name="connsiteX4" fmla="*/ 17010 w 17009"/>
                  <a:gd name="connsiteY4" fmla="*/ 11735 h 2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9" h="24708">
                    <a:moveTo>
                      <a:pt x="17010" y="11735"/>
                    </a:moveTo>
                    <a:cubicBezTo>
                      <a:pt x="17010" y="18498"/>
                      <a:pt x="14247" y="24308"/>
                      <a:pt x="9675" y="24689"/>
                    </a:cubicBezTo>
                    <a:cubicBezTo>
                      <a:pt x="5103" y="25070"/>
                      <a:pt x="1103" y="19736"/>
                      <a:pt x="150" y="12973"/>
                    </a:cubicBezTo>
                    <a:cubicBezTo>
                      <a:pt x="-802" y="6211"/>
                      <a:pt x="2912" y="400"/>
                      <a:pt x="7389" y="19"/>
                    </a:cubicBezTo>
                    <a:cubicBezTo>
                      <a:pt x="11866" y="-362"/>
                      <a:pt x="16438" y="4972"/>
                      <a:pt x="17010" y="1173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6" name="任意多边形: 形状 1715"/>
              <p:cNvSpPr/>
              <p:nvPr>
                <p:custDataLst>
                  <p:tags r:id="rId483"/>
                </p:custDataLst>
              </p:nvPr>
            </p:nvSpPr>
            <p:spPr>
              <a:xfrm>
                <a:off x="1479068" y="4128519"/>
                <a:ext cx="22542" cy="13530"/>
              </a:xfrm>
              <a:custGeom>
                <a:avLst/>
                <a:gdLst>
                  <a:gd name="connsiteX0" fmla="*/ 0 w 14287"/>
                  <a:gd name="connsiteY0" fmla="*/ 6953 h 8575"/>
                  <a:gd name="connsiteX1" fmla="*/ 14288 w 14287"/>
                  <a:gd name="connsiteY1" fmla="*/ 0 h 8575"/>
                  <a:gd name="connsiteX2" fmla="*/ 0 w 14287"/>
                  <a:gd name="connsiteY2" fmla="*/ 6953 h 8575"/>
                </a:gdLst>
                <a:ahLst/>
                <a:cxnLst>
                  <a:cxn ang="0">
                    <a:pos x="connsiteX0" y="connsiteY0"/>
                  </a:cxn>
                  <a:cxn ang="0">
                    <a:pos x="connsiteX1" y="connsiteY1"/>
                  </a:cxn>
                  <a:cxn ang="0">
                    <a:pos x="connsiteX2" y="connsiteY2"/>
                  </a:cxn>
                </a:cxnLst>
                <a:rect l="l" t="t" r="r" b="b"/>
                <a:pathLst>
                  <a:path w="14287" h="8575">
                    <a:moveTo>
                      <a:pt x="0" y="6953"/>
                    </a:moveTo>
                    <a:lnTo>
                      <a:pt x="14288" y="0"/>
                    </a:lnTo>
                    <a:cubicBezTo>
                      <a:pt x="14288" y="0"/>
                      <a:pt x="7525" y="13049"/>
                      <a:pt x="0" y="695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7" name="任意多边形: 形状 1716"/>
              <p:cNvSpPr/>
              <p:nvPr>
                <p:custDataLst>
                  <p:tags r:id="rId484"/>
                </p:custDataLst>
              </p:nvPr>
            </p:nvSpPr>
            <p:spPr>
              <a:xfrm>
                <a:off x="1602699" y="4126096"/>
                <a:ext cx="26757" cy="38810"/>
              </a:xfrm>
              <a:custGeom>
                <a:avLst/>
                <a:gdLst>
                  <a:gd name="connsiteX0" fmla="*/ 16893 w 16958"/>
                  <a:gd name="connsiteY0" fmla="*/ 11632 h 24597"/>
                  <a:gd name="connsiteX1" fmla="*/ 9654 w 16958"/>
                  <a:gd name="connsiteY1" fmla="*/ 24586 h 24597"/>
                  <a:gd name="connsiteX2" fmla="*/ 129 w 16958"/>
                  <a:gd name="connsiteY2" fmla="*/ 12965 h 24597"/>
                  <a:gd name="connsiteX3" fmla="*/ 7368 w 16958"/>
                  <a:gd name="connsiteY3" fmla="*/ 11 h 24597"/>
                  <a:gd name="connsiteX4" fmla="*/ 16893 w 16958"/>
                  <a:gd name="connsiteY4" fmla="*/ 11632 h 2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8" h="24597">
                    <a:moveTo>
                      <a:pt x="16893" y="11632"/>
                    </a:moveTo>
                    <a:cubicBezTo>
                      <a:pt x="17465" y="18490"/>
                      <a:pt x="14226" y="24300"/>
                      <a:pt x="9654" y="24586"/>
                    </a:cubicBezTo>
                    <a:cubicBezTo>
                      <a:pt x="5082" y="24872"/>
                      <a:pt x="986" y="19728"/>
                      <a:pt x="129" y="12965"/>
                    </a:cubicBezTo>
                    <a:cubicBezTo>
                      <a:pt x="-728" y="6203"/>
                      <a:pt x="2796" y="297"/>
                      <a:pt x="7368" y="11"/>
                    </a:cubicBezTo>
                    <a:cubicBezTo>
                      <a:pt x="11940" y="-274"/>
                      <a:pt x="16226" y="4869"/>
                      <a:pt x="16893" y="1163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8" name="任意多边形: 形状 1717"/>
              <p:cNvSpPr/>
              <p:nvPr>
                <p:custDataLst>
                  <p:tags r:id="rId485"/>
                </p:custDataLst>
              </p:nvPr>
            </p:nvSpPr>
            <p:spPr>
              <a:xfrm>
                <a:off x="1611620" y="4115895"/>
                <a:ext cx="22692" cy="13473"/>
              </a:xfrm>
              <a:custGeom>
                <a:avLst/>
                <a:gdLst>
                  <a:gd name="connsiteX0" fmla="*/ 0 w 14382"/>
                  <a:gd name="connsiteY0" fmla="*/ 6953 h 8539"/>
                  <a:gd name="connsiteX1" fmla="*/ 14383 w 14382"/>
                  <a:gd name="connsiteY1" fmla="*/ 0 h 8539"/>
                  <a:gd name="connsiteX2" fmla="*/ 0 w 14382"/>
                  <a:gd name="connsiteY2" fmla="*/ 6953 h 8539"/>
                </a:gdLst>
                <a:ahLst/>
                <a:cxnLst>
                  <a:cxn ang="0">
                    <a:pos x="connsiteX0" y="connsiteY0"/>
                  </a:cxn>
                  <a:cxn ang="0">
                    <a:pos x="connsiteX1" y="connsiteY1"/>
                  </a:cxn>
                  <a:cxn ang="0">
                    <a:pos x="connsiteX2" y="connsiteY2"/>
                  </a:cxn>
                </a:cxnLst>
                <a:rect l="l" t="t" r="r" b="b"/>
                <a:pathLst>
                  <a:path w="14382" h="8539">
                    <a:moveTo>
                      <a:pt x="0" y="6953"/>
                    </a:moveTo>
                    <a:lnTo>
                      <a:pt x="14383" y="0"/>
                    </a:lnTo>
                    <a:cubicBezTo>
                      <a:pt x="14383" y="0"/>
                      <a:pt x="8001" y="12954"/>
                      <a:pt x="0" y="695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19" name="任意多边形: 形状 1718"/>
              <p:cNvSpPr/>
              <p:nvPr>
                <p:custDataLst>
                  <p:tags r:id="rId486"/>
                </p:custDataLst>
              </p:nvPr>
            </p:nvSpPr>
            <p:spPr>
              <a:xfrm>
                <a:off x="1428450" y="4061326"/>
                <a:ext cx="66106" cy="33827"/>
              </a:xfrm>
              <a:custGeom>
                <a:avLst/>
                <a:gdLst>
                  <a:gd name="connsiteX0" fmla="*/ 3506 w 41897"/>
                  <a:gd name="connsiteY0" fmla="*/ 21440 h 21439"/>
                  <a:gd name="connsiteX1" fmla="*/ 1410 w 41897"/>
                  <a:gd name="connsiteY1" fmla="*/ 20868 h 21439"/>
                  <a:gd name="connsiteX2" fmla="*/ 648 w 41897"/>
                  <a:gd name="connsiteY2" fmla="*/ 16010 h 21439"/>
                  <a:gd name="connsiteX3" fmla="*/ 38748 w 41897"/>
                  <a:gd name="connsiteY3" fmla="*/ 104 h 21439"/>
                  <a:gd name="connsiteX4" fmla="*/ 41891 w 41897"/>
                  <a:gd name="connsiteY4" fmla="*/ 3818 h 21439"/>
                  <a:gd name="connsiteX5" fmla="*/ 38177 w 41897"/>
                  <a:gd name="connsiteY5" fmla="*/ 6962 h 21439"/>
                  <a:gd name="connsiteX6" fmla="*/ 5982 w 41897"/>
                  <a:gd name="connsiteY6" fmla="*/ 20011 h 21439"/>
                  <a:gd name="connsiteX7" fmla="*/ 3506 w 41897"/>
                  <a:gd name="connsiteY7" fmla="*/ 21440 h 2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7" h="21439">
                    <a:moveTo>
                      <a:pt x="3506" y="21440"/>
                    </a:moveTo>
                    <a:cubicBezTo>
                      <a:pt x="2772" y="21440"/>
                      <a:pt x="2048" y="21240"/>
                      <a:pt x="1410" y="20868"/>
                    </a:cubicBezTo>
                    <a:cubicBezTo>
                      <a:pt x="-114" y="19725"/>
                      <a:pt x="-457" y="17573"/>
                      <a:pt x="648" y="16010"/>
                    </a:cubicBezTo>
                    <a:cubicBezTo>
                      <a:pt x="10154" y="5028"/>
                      <a:pt x="24261" y="-868"/>
                      <a:pt x="38748" y="104"/>
                    </a:cubicBezTo>
                    <a:cubicBezTo>
                      <a:pt x="40615" y="304"/>
                      <a:pt x="42006" y="1942"/>
                      <a:pt x="41891" y="3818"/>
                    </a:cubicBezTo>
                    <a:cubicBezTo>
                      <a:pt x="41691" y="5695"/>
                      <a:pt x="40053" y="7076"/>
                      <a:pt x="38177" y="6962"/>
                    </a:cubicBezTo>
                    <a:cubicBezTo>
                      <a:pt x="26023" y="6228"/>
                      <a:pt x="14193" y="11019"/>
                      <a:pt x="5982" y="20011"/>
                    </a:cubicBezTo>
                    <a:cubicBezTo>
                      <a:pt x="5411" y="20840"/>
                      <a:pt x="4506" y="21364"/>
                      <a:pt x="3506" y="2144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0" name="任意多边形: 形状 1719"/>
              <p:cNvSpPr/>
              <p:nvPr>
                <p:custDataLst>
                  <p:tags r:id="rId487"/>
                </p:custDataLst>
              </p:nvPr>
            </p:nvSpPr>
            <p:spPr>
              <a:xfrm>
                <a:off x="1578920" y="4047895"/>
                <a:ext cx="63613" cy="21562"/>
              </a:xfrm>
              <a:custGeom>
                <a:avLst/>
                <a:gdLst>
                  <a:gd name="connsiteX0" fmla="*/ 36823 w 40317"/>
                  <a:gd name="connsiteY0" fmla="*/ 13665 h 13666"/>
                  <a:gd name="connsiteX1" fmla="*/ 35108 w 40317"/>
                  <a:gd name="connsiteY1" fmla="*/ 13189 h 13666"/>
                  <a:gd name="connsiteX2" fmla="*/ 4819 w 40317"/>
                  <a:gd name="connsiteY2" fmla="*/ 8427 h 13666"/>
                  <a:gd name="connsiteX3" fmla="*/ 246 w 40317"/>
                  <a:gd name="connsiteY3" fmla="*/ 6617 h 13666"/>
                  <a:gd name="connsiteX4" fmla="*/ 2056 w 40317"/>
                  <a:gd name="connsiteY4" fmla="*/ 2045 h 13666"/>
                  <a:gd name="connsiteX5" fmla="*/ 38632 w 40317"/>
                  <a:gd name="connsiteY5" fmla="*/ 7284 h 13666"/>
                  <a:gd name="connsiteX6" fmla="*/ 39842 w 40317"/>
                  <a:gd name="connsiteY6" fmla="*/ 11979 h 13666"/>
                  <a:gd name="connsiteX7" fmla="*/ 36823 w 40317"/>
                  <a:gd name="connsiteY7" fmla="*/ 13665 h 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17" h="13666">
                    <a:moveTo>
                      <a:pt x="36823" y="13665"/>
                    </a:moveTo>
                    <a:cubicBezTo>
                      <a:pt x="36213" y="13684"/>
                      <a:pt x="35613" y="13522"/>
                      <a:pt x="35108" y="13189"/>
                    </a:cubicBezTo>
                    <a:cubicBezTo>
                      <a:pt x="26288" y="7026"/>
                      <a:pt x="15106" y="5264"/>
                      <a:pt x="4819" y="8427"/>
                    </a:cubicBezTo>
                    <a:cubicBezTo>
                      <a:pt x="3056" y="9160"/>
                      <a:pt x="1028" y="8360"/>
                      <a:pt x="246" y="6617"/>
                    </a:cubicBezTo>
                    <a:cubicBezTo>
                      <a:pt x="-439" y="4855"/>
                      <a:pt x="351" y="2864"/>
                      <a:pt x="2056" y="2045"/>
                    </a:cubicBezTo>
                    <a:cubicBezTo>
                      <a:pt x="14401" y="-1956"/>
                      <a:pt x="27907" y="-22"/>
                      <a:pt x="38632" y="7284"/>
                    </a:cubicBezTo>
                    <a:cubicBezTo>
                      <a:pt x="40261" y="8246"/>
                      <a:pt x="40804" y="10351"/>
                      <a:pt x="39842" y="11979"/>
                    </a:cubicBezTo>
                    <a:cubicBezTo>
                      <a:pt x="39213" y="13046"/>
                      <a:pt x="38061" y="13694"/>
                      <a:pt x="36823" y="1366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1" name="任意多边形: 形状 1720"/>
              <p:cNvSpPr/>
              <p:nvPr>
                <p:custDataLst>
                  <p:tags r:id="rId488"/>
                </p:custDataLst>
              </p:nvPr>
            </p:nvSpPr>
            <p:spPr>
              <a:xfrm>
                <a:off x="1272800" y="3920516"/>
                <a:ext cx="386284" cy="427872"/>
              </a:xfrm>
              <a:custGeom>
                <a:avLst/>
                <a:gdLst>
                  <a:gd name="connsiteX0" fmla="*/ 40623 w 244822"/>
                  <a:gd name="connsiteY0" fmla="*/ 176883 h 271180"/>
                  <a:gd name="connsiteX1" fmla="*/ 66817 w 244822"/>
                  <a:gd name="connsiteY1" fmla="*/ 54391 h 271180"/>
                  <a:gd name="connsiteX2" fmla="*/ 244744 w 244822"/>
                  <a:gd name="connsiteY2" fmla="*/ 144593 h 271180"/>
                  <a:gd name="connsiteX3" fmla="*/ 109965 w 244822"/>
                  <a:gd name="connsiteY3" fmla="*/ 99 h 271180"/>
                  <a:gd name="connsiteX4" fmla="*/ 56339 w 244822"/>
                  <a:gd name="connsiteY4" fmla="*/ 271180 h 271180"/>
                  <a:gd name="connsiteX5" fmla="*/ 40623 w 244822"/>
                  <a:gd name="connsiteY5" fmla="*/ 176883 h 27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822" h="271180">
                    <a:moveTo>
                      <a:pt x="40623" y="176883"/>
                    </a:moveTo>
                    <a:cubicBezTo>
                      <a:pt x="40623" y="176883"/>
                      <a:pt x="75580" y="106684"/>
                      <a:pt x="66817" y="54391"/>
                    </a:cubicBezTo>
                    <a:cubicBezTo>
                      <a:pt x="66817" y="54391"/>
                      <a:pt x="227504" y="-21809"/>
                      <a:pt x="244744" y="144593"/>
                    </a:cubicBezTo>
                    <a:cubicBezTo>
                      <a:pt x="244744" y="144593"/>
                      <a:pt x="252650" y="-4378"/>
                      <a:pt x="109965" y="99"/>
                    </a:cubicBezTo>
                    <a:cubicBezTo>
                      <a:pt x="-32720" y="4576"/>
                      <a:pt x="-20718" y="213078"/>
                      <a:pt x="56339" y="271180"/>
                    </a:cubicBezTo>
                    <a:cubicBezTo>
                      <a:pt x="56339" y="271180"/>
                      <a:pt x="18906" y="220793"/>
                      <a:pt x="40623" y="176883"/>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2" name="任意多边形: 形状 1721"/>
              <p:cNvSpPr/>
              <p:nvPr>
                <p:custDataLst>
                  <p:tags r:id="rId489"/>
                </p:custDataLst>
              </p:nvPr>
            </p:nvSpPr>
            <p:spPr>
              <a:xfrm>
                <a:off x="1264423" y="4176526"/>
                <a:ext cx="96490" cy="105957"/>
              </a:xfrm>
              <a:custGeom>
                <a:avLst/>
                <a:gdLst>
                  <a:gd name="connsiteX0" fmla="*/ 60410 w 61154"/>
                  <a:gd name="connsiteY0" fmla="*/ 31390 h 67154"/>
                  <a:gd name="connsiteX1" fmla="*/ 19453 w 61154"/>
                  <a:gd name="connsiteY1" fmla="*/ 339 h 67154"/>
                  <a:gd name="connsiteX2" fmla="*/ 49076 w 61154"/>
                  <a:gd name="connsiteY2" fmla="*/ 67014 h 67154"/>
                  <a:gd name="connsiteX3" fmla="*/ 60410 w 61154"/>
                  <a:gd name="connsiteY3" fmla="*/ 31390 h 67154"/>
                </a:gdLst>
                <a:ahLst/>
                <a:cxnLst>
                  <a:cxn ang="0">
                    <a:pos x="connsiteX0" y="connsiteY0"/>
                  </a:cxn>
                  <a:cxn ang="0">
                    <a:pos x="connsiteX1" y="connsiteY1"/>
                  </a:cxn>
                  <a:cxn ang="0">
                    <a:pos x="connsiteX2" y="connsiteY2"/>
                  </a:cxn>
                  <a:cxn ang="0">
                    <a:pos x="connsiteX3" y="connsiteY3"/>
                  </a:cxn>
                </a:cxnLst>
                <a:rect l="l" t="t" r="r" b="b"/>
                <a:pathLst>
                  <a:path w="61154" h="67154">
                    <a:moveTo>
                      <a:pt x="60410" y="31390"/>
                    </a:moveTo>
                    <a:cubicBezTo>
                      <a:pt x="57658" y="11521"/>
                      <a:pt x="39332" y="-2376"/>
                      <a:pt x="19453" y="339"/>
                    </a:cubicBezTo>
                    <a:cubicBezTo>
                      <a:pt x="-6169" y="4530"/>
                      <a:pt x="-15504" y="57965"/>
                      <a:pt x="49076" y="67014"/>
                    </a:cubicBezTo>
                    <a:cubicBezTo>
                      <a:pt x="58410" y="68442"/>
                      <a:pt x="63077" y="59203"/>
                      <a:pt x="60410" y="31390"/>
                    </a:cubicBez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3" name="任意多边形: 形状 1722"/>
              <p:cNvSpPr/>
              <p:nvPr>
                <p:custDataLst>
                  <p:tags r:id="rId490"/>
                </p:custDataLst>
              </p:nvPr>
            </p:nvSpPr>
            <p:spPr>
              <a:xfrm>
                <a:off x="1508974" y="4254536"/>
                <a:ext cx="72600" cy="48466"/>
              </a:xfrm>
              <a:custGeom>
                <a:avLst/>
                <a:gdLst>
                  <a:gd name="connsiteX0" fmla="*/ 43720 w 46013"/>
                  <a:gd name="connsiteY0" fmla="*/ 30717 h 30717"/>
                  <a:gd name="connsiteX1" fmla="*/ 41434 w 46013"/>
                  <a:gd name="connsiteY1" fmla="*/ 29098 h 30717"/>
                  <a:gd name="connsiteX2" fmla="*/ 2381 w 46013"/>
                  <a:gd name="connsiteY2" fmla="*/ 4809 h 30717"/>
                  <a:gd name="connsiteX3" fmla="*/ 0 w 46013"/>
                  <a:gd name="connsiteY3" fmla="*/ 2428 h 30717"/>
                  <a:gd name="connsiteX4" fmla="*/ 2381 w 46013"/>
                  <a:gd name="connsiteY4" fmla="*/ 47 h 30717"/>
                  <a:gd name="connsiteX5" fmla="*/ 2381 w 46013"/>
                  <a:gd name="connsiteY5" fmla="*/ 47 h 30717"/>
                  <a:gd name="connsiteX6" fmla="*/ 45910 w 46013"/>
                  <a:gd name="connsiteY6" fmla="*/ 27669 h 30717"/>
                  <a:gd name="connsiteX7" fmla="*/ 44387 w 46013"/>
                  <a:gd name="connsiteY7" fmla="*/ 30622 h 3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13" h="30717">
                    <a:moveTo>
                      <a:pt x="43720" y="30717"/>
                    </a:moveTo>
                    <a:cubicBezTo>
                      <a:pt x="42691" y="30727"/>
                      <a:pt x="41767" y="30079"/>
                      <a:pt x="41434" y="29098"/>
                    </a:cubicBezTo>
                    <a:cubicBezTo>
                      <a:pt x="34976" y="13467"/>
                      <a:pt x="19260" y="3695"/>
                      <a:pt x="2381" y="4809"/>
                    </a:cubicBezTo>
                    <a:cubicBezTo>
                      <a:pt x="1067" y="4809"/>
                      <a:pt x="0" y="3742"/>
                      <a:pt x="0" y="2428"/>
                    </a:cubicBezTo>
                    <a:cubicBezTo>
                      <a:pt x="0" y="1113"/>
                      <a:pt x="1067" y="47"/>
                      <a:pt x="2381" y="47"/>
                    </a:cubicBezTo>
                    <a:lnTo>
                      <a:pt x="2381" y="47"/>
                    </a:lnTo>
                    <a:cubicBezTo>
                      <a:pt x="21250" y="-811"/>
                      <a:pt x="38643" y="10229"/>
                      <a:pt x="45910" y="27669"/>
                    </a:cubicBezTo>
                    <a:cubicBezTo>
                      <a:pt x="46282" y="28907"/>
                      <a:pt x="45615" y="30212"/>
                      <a:pt x="44387" y="3062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4" name="任意多边形: 形状 1723"/>
              <p:cNvSpPr/>
              <p:nvPr>
                <p:custDataLst>
                  <p:tags r:id="rId491"/>
                </p:custDataLst>
              </p:nvPr>
            </p:nvSpPr>
            <p:spPr>
              <a:xfrm>
                <a:off x="1534523" y="4345082"/>
                <a:ext cx="120230" cy="87165"/>
              </a:xfrm>
              <a:custGeom>
                <a:avLst/>
                <a:gdLst>
                  <a:gd name="connsiteX0" fmla="*/ 76200 w 76200"/>
                  <a:gd name="connsiteY0" fmla="*/ 0 h 55244"/>
                  <a:gd name="connsiteX1" fmla="*/ 0 w 76200"/>
                  <a:gd name="connsiteY1" fmla="*/ 55245 h 55244"/>
                  <a:gd name="connsiteX2" fmla="*/ 76200 w 76200"/>
                  <a:gd name="connsiteY2" fmla="*/ 0 h 55244"/>
                </a:gdLst>
                <a:ahLst/>
                <a:cxnLst>
                  <a:cxn ang="0">
                    <a:pos x="connsiteX0" y="connsiteY0"/>
                  </a:cxn>
                  <a:cxn ang="0">
                    <a:pos x="connsiteX1" y="connsiteY1"/>
                  </a:cxn>
                  <a:cxn ang="0">
                    <a:pos x="connsiteX2" y="connsiteY2"/>
                  </a:cxn>
                </a:cxnLst>
                <a:rect l="l" t="t" r="r" b="b"/>
                <a:pathLst>
                  <a:path w="76200" h="55244">
                    <a:moveTo>
                      <a:pt x="76200" y="0"/>
                    </a:moveTo>
                    <a:cubicBezTo>
                      <a:pt x="65151" y="33623"/>
                      <a:pt x="41434" y="54388"/>
                      <a:pt x="0" y="55245"/>
                    </a:cubicBezTo>
                    <a:cubicBezTo>
                      <a:pt x="17526" y="26003"/>
                      <a:pt x="55531" y="6477"/>
                      <a:pt x="76200" y="0"/>
                    </a:cubicBezTo>
                    <a:close/>
                  </a:path>
                </a:pathLst>
              </a:custGeom>
              <a:solidFill>
                <a:srgbClr val="000000">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5" name="任意多边形: 形状 1724"/>
              <p:cNvSpPr/>
              <p:nvPr>
                <p:custDataLst>
                  <p:tags r:id="rId492"/>
                </p:custDataLst>
              </p:nvPr>
            </p:nvSpPr>
            <p:spPr>
              <a:xfrm>
                <a:off x="1539934" y="4347910"/>
                <a:ext cx="166573" cy="254462"/>
              </a:xfrm>
              <a:custGeom>
                <a:avLst/>
                <a:gdLst>
                  <a:gd name="connsiteX0" fmla="*/ 0 w 105572"/>
                  <a:gd name="connsiteY0" fmla="*/ 149560 h 161275"/>
                  <a:gd name="connsiteX1" fmla="*/ 12287 w 105572"/>
                  <a:gd name="connsiteY1" fmla="*/ 85838 h 161275"/>
                  <a:gd name="connsiteX2" fmla="*/ 6191 w 105572"/>
                  <a:gd name="connsiteY2" fmla="*/ 68121 h 161275"/>
                  <a:gd name="connsiteX3" fmla="*/ 69913 w 105572"/>
                  <a:gd name="connsiteY3" fmla="*/ 303 h 161275"/>
                  <a:gd name="connsiteX4" fmla="*/ 105537 w 105572"/>
                  <a:gd name="connsiteY4" fmla="*/ 68121 h 161275"/>
                  <a:gd name="connsiteX5" fmla="*/ 52768 w 105572"/>
                  <a:gd name="connsiteY5" fmla="*/ 105173 h 161275"/>
                  <a:gd name="connsiteX6" fmla="*/ 41719 w 105572"/>
                  <a:gd name="connsiteY6" fmla="*/ 161276 h 16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2" h="161275">
                    <a:moveTo>
                      <a:pt x="0" y="149560"/>
                    </a:moveTo>
                    <a:lnTo>
                      <a:pt x="12287" y="85838"/>
                    </a:lnTo>
                    <a:cubicBezTo>
                      <a:pt x="12287" y="85838"/>
                      <a:pt x="4000" y="85838"/>
                      <a:pt x="6191" y="68121"/>
                    </a:cubicBezTo>
                    <a:cubicBezTo>
                      <a:pt x="8382" y="50405"/>
                      <a:pt x="51530" y="5732"/>
                      <a:pt x="69913" y="303"/>
                    </a:cubicBezTo>
                    <a:cubicBezTo>
                      <a:pt x="88297" y="-5126"/>
                      <a:pt x="104108" y="64121"/>
                      <a:pt x="105537" y="68121"/>
                    </a:cubicBezTo>
                    <a:cubicBezTo>
                      <a:pt x="106966" y="72122"/>
                      <a:pt x="64484" y="109460"/>
                      <a:pt x="52768" y="105173"/>
                    </a:cubicBezTo>
                    <a:lnTo>
                      <a:pt x="41719" y="161276"/>
                    </a:lnTo>
                    <a:close/>
                  </a:path>
                </a:pathLst>
              </a:custGeom>
              <a:solidFill>
                <a:srgbClr val="EEC1BB"/>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6" name="任意多边形: 形状 1725"/>
              <p:cNvSpPr/>
              <p:nvPr>
                <p:custDataLst>
                  <p:tags r:id="rId493"/>
                </p:custDataLst>
              </p:nvPr>
            </p:nvSpPr>
            <p:spPr>
              <a:xfrm>
                <a:off x="1156338" y="4523773"/>
                <a:ext cx="477674" cy="429911"/>
              </a:xfrm>
              <a:custGeom>
                <a:avLst/>
                <a:gdLst>
                  <a:gd name="connsiteX0" fmla="*/ 4516 w 302744"/>
                  <a:gd name="connsiteY0" fmla="*/ 57055 h 272472"/>
                  <a:gd name="connsiteX1" fmla="*/ 231211 w 302744"/>
                  <a:gd name="connsiteY1" fmla="*/ 272415 h 272472"/>
                  <a:gd name="connsiteX2" fmla="*/ 302744 w 302744"/>
                  <a:gd name="connsiteY2" fmla="*/ 9525 h 272472"/>
                  <a:gd name="connsiteX3" fmla="*/ 246356 w 302744"/>
                  <a:gd name="connsiteY3" fmla="*/ 0 h 272472"/>
                  <a:gd name="connsiteX4" fmla="*/ 203970 w 302744"/>
                  <a:gd name="connsiteY4" fmla="*/ 182499 h 272472"/>
                  <a:gd name="connsiteX5" fmla="*/ 4516 w 302744"/>
                  <a:gd name="connsiteY5" fmla="*/ 57055 h 27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744" h="272472">
                    <a:moveTo>
                      <a:pt x="4516" y="57055"/>
                    </a:moveTo>
                    <a:cubicBezTo>
                      <a:pt x="-33584" y="148399"/>
                      <a:pt x="180443" y="267843"/>
                      <a:pt x="231211" y="272415"/>
                    </a:cubicBezTo>
                    <a:cubicBezTo>
                      <a:pt x="281980" y="276987"/>
                      <a:pt x="302744" y="9525"/>
                      <a:pt x="302744" y="9525"/>
                    </a:cubicBezTo>
                    <a:lnTo>
                      <a:pt x="246356" y="0"/>
                    </a:lnTo>
                    <a:cubicBezTo>
                      <a:pt x="246356" y="0"/>
                      <a:pt x="225115" y="194119"/>
                      <a:pt x="203970" y="182499"/>
                    </a:cubicBezTo>
                    <a:cubicBezTo>
                      <a:pt x="182824" y="170878"/>
                      <a:pt x="32329" y="-9906"/>
                      <a:pt x="4516" y="5705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7" name="任意多边形: 形状 1726"/>
              <p:cNvSpPr/>
              <p:nvPr>
                <p:custDataLst>
                  <p:tags r:id="rId494"/>
                </p:custDataLst>
              </p:nvPr>
            </p:nvSpPr>
            <p:spPr>
              <a:xfrm>
                <a:off x="2046400" y="3807806"/>
                <a:ext cx="863548" cy="739711"/>
              </a:xfrm>
              <a:custGeom>
                <a:avLst/>
                <a:gdLst>
                  <a:gd name="connsiteX0" fmla="*/ 547307 w 547306"/>
                  <a:gd name="connsiteY0" fmla="*/ 234410 h 468820"/>
                  <a:gd name="connsiteX1" fmla="*/ 273653 w 547306"/>
                  <a:gd name="connsiteY1" fmla="*/ 468821 h 468820"/>
                  <a:gd name="connsiteX2" fmla="*/ 0 w 547306"/>
                  <a:gd name="connsiteY2" fmla="*/ 234410 h 468820"/>
                  <a:gd name="connsiteX3" fmla="*/ 273653 w 547306"/>
                  <a:gd name="connsiteY3" fmla="*/ 0 h 468820"/>
                  <a:gd name="connsiteX4" fmla="*/ 547307 w 547306"/>
                  <a:gd name="connsiteY4" fmla="*/ 234410 h 46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06" h="468820">
                    <a:moveTo>
                      <a:pt x="547307" y="234410"/>
                    </a:moveTo>
                    <a:cubicBezTo>
                      <a:pt x="547307" y="363871"/>
                      <a:pt x="424788" y="468821"/>
                      <a:pt x="273653" y="468821"/>
                    </a:cubicBezTo>
                    <a:cubicBezTo>
                      <a:pt x="122519" y="468821"/>
                      <a:pt x="0" y="363872"/>
                      <a:pt x="0" y="234410"/>
                    </a:cubicBezTo>
                    <a:cubicBezTo>
                      <a:pt x="0" y="104949"/>
                      <a:pt x="122519" y="0"/>
                      <a:pt x="273653" y="0"/>
                    </a:cubicBezTo>
                    <a:cubicBezTo>
                      <a:pt x="424788" y="0"/>
                      <a:pt x="547307" y="104949"/>
                      <a:pt x="547307" y="23441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8" name="任意多边形: 形状 1727"/>
              <p:cNvSpPr/>
              <p:nvPr>
                <p:custDataLst>
                  <p:tags r:id="rId495"/>
                </p:custDataLst>
              </p:nvPr>
            </p:nvSpPr>
            <p:spPr>
              <a:xfrm>
                <a:off x="1939697" y="3910602"/>
                <a:ext cx="140517" cy="120230"/>
              </a:xfrm>
              <a:custGeom>
                <a:avLst/>
                <a:gdLst>
                  <a:gd name="connsiteX0" fmla="*/ 89059 w 89058"/>
                  <a:gd name="connsiteY0" fmla="*/ 38100 h 76200"/>
                  <a:gd name="connsiteX1" fmla="*/ 44577 w 89058"/>
                  <a:gd name="connsiteY1" fmla="*/ 76200 h 76200"/>
                  <a:gd name="connsiteX2" fmla="*/ 0 w 89058"/>
                  <a:gd name="connsiteY2" fmla="*/ 38100 h 76200"/>
                  <a:gd name="connsiteX3" fmla="*/ 44577 w 89058"/>
                  <a:gd name="connsiteY3" fmla="*/ 0 h 76200"/>
                  <a:gd name="connsiteX4" fmla="*/ 89059 w 89058"/>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 h="76200">
                    <a:moveTo>
                      <a:pt x="89059" y="38100"/>
                    </a:moveTo>
                    <a:cubicBezTo>
                      <a:pt x="89059" y="59150"/>
                      <a:pt x="69152" y="76200"/>
                      <a:pt x="44577" y="76200"/>
                    </a:cubicBezTo>
                    <a:cubicBezTo>
                      <a:pt x="20003" y="76200"/>
                      <a:pt x="0" y="59150"/>
                      <a:pt x="0" y="38100"/>
                    </a:cubicBezTo>
                    <a:cubicBezTo>
                      <a:pt x="0" y="17050"/>
                      <a:pt x="19907" y="0"/>
                      <a:pt x="44577" y="0"/>
                    </a:cubicBezTo>
                    <a:cubicBezTo>
                      <a:pt x="69247" y="0"/>
                      <a:pt x="89059" y="17050"/>
                      <a:pt x="89059" y="3810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29" name="任意多边形: 形状 1728"/>
              <p:cNvSpPr/>
              <p:nvPr>
                <p:custDataLst>
                  <p:tags r:id="rId496"/>
                </p:custDataLst>
              </p:nvPr>
            </p:nvSpPr>
            <p:spPr>
              <a:xfrm>
                <a:off x="1835122" y="3960693"/>
                <a:ext cx="83569" cy="83668"/>
              </a:xfrm>
              <a:custGeom>
                <a:avLst/>
                <a:gdLst>
                  <a:gd name="connsiteX0" fmla="*/ 52657 w 52965"/>
                  <a:gd name="connsiteY0" fmla="*/ 22545 h 53028"/>
                  <a:gd name="connsiteX1" fmla="*/ 30483 w 52965"/>
                  <a:gd name="connsiteY1" fmla="*/ 52720 h 53028"/>
                  <a:gd name="connsiteX2" fmla="*/ 308 w 52965"/>
                  <a:gd name="connsiteY2" fmla="*/ 30546 h 53028"/>
                  <a:gd name="connsiteX3" fmla="*/ 22482 w 52965"/>
                  <a:gd name="connsiteY3" fmla="*/ 371 h 53028"/>
                  <a:gd name="connsiteX4" fmla="*/ 26463 w 52965"/>
                  <a:gd name="connsiteY4" fmla="*/ 66 h 53028"/>
                  <a:gd name="connsiteX5" fmla="*/ 52657 w 52965"/>
                  <a:gd name="connsiteY5" fmla="*/ 22545 h 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65" h="53028">
                    <a:moveTo>
                      <a:pt x="52657" y="22545"/>
                    </a:moveTo>
                    <a:cubicBezTo>
                      <a:pt x="54867" y="37004"/>
                      <a:pt x="44942" y="50511"/>
                      <a:pt x="30483" y="52720"/>
                    </a:cubicBezTo>
                    <a:cubicBezTo>
                      <a:pt x="16024" y="54930"/>
                      <a:pt x="2518" y="45005"/>
                      <a:pt x="308" y="30546"/>
                    </a:cubicBezTo>
                    <a:cubicBezTo>
                      <a:pt x="-1902" y="16087"/>
                      <a:pt x="8023" y="2581"/>
                      <a:pt x="22482" y="371"/>
                    </a:cubicBezTo>
                    <a:cubicBezTo>
                      <a:pt x="23796" y="171"/>
                      <a:pt x="25130" y="66"/>
                      <a:pt x="26463" y="66"/>
                    </a:cubicBezTo>
                    <a:cubicBezTo>
                      <a:pt x="39894" y="-915"/>
                      <a:pt x="51590" y="9125"/>
                      <a:pt x="52657" y="2254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0" name="任意多边形: 形状 1729"/>
              <p:cNvSpPr/>
              <p:nvPr>
                <p:custDataLst>
                  <p:tags r:id="rId497"/>
                </p:custDataLst>
              </p:nvPr>
            </p:nvSpPr>
            <p:spPr>
              <a:xfrm>
                <a:off x="1774714" y="4016335"/>
                <a:ext cx="56218" cy="56278"/>
              </a:xfrm>
              <a:custGeom>
                <a:avLst/>
                <a:gdLst>
                  <a:gd name="connsiteX0" fmla="*/ 35413 w 35630"/>
                  <a:gd name="connsiteY0" fmla="*/ 15094 h 35668"/>
                  <a:gd name="connsiteX1" fmla="*/ 20582 w 35630"/>
                  <a:gd name="connsiteY1" fmla="*/ 35449 h 35668"/>
                  <a:gd name="connsiteX2" fmla="*/ 218 w 35630"/>
                  <a:gd name="connsiteY2" fmla="*/ 20618 h 35668"/>
                  <a:gd name="connsiteX3" fmla="*/ 15058 w 35630"/>
                  <a:gd name="connsiteY3" fmla="*/ 264 h 35668"/>
                  <a:gd name="connsiteX4" fmla="*/ 17791 w 35630"/>
                  <a:gd name="connsiteY4" fmla="*/ 44 h 35668"/>
                  <a:gd name="connsiteX5" fmla="*/ 35413 w 35630"/>
                  <a:gd name="connsiteY5" fmla="*/ 15094 h 3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30" h="35668">
                    <a:moveTo>
                      <a:pt x="35413" y="15094"/>
                    </a:moveTo>
                    <a:cubicBezTo>
                      <a:pt x="36937" y="24810"/>
                      <a:pt x="30298" y="33925"/>
                      <a:pt x="20582" y="35449"/>
                    </a:cubicBezTo>
                    <a:cubicBezTo>
                      <a:pt x="10857" y="36982"/>
                      <a:pt x="1742" y="30334"/>
                      <a:pt x="218" y="20618"/>
                    </a:cubicBezTo>
                    <a:cubicBezTo>
                      <a:pt x="-1306" y="10903"/>
                      <a:pt x="5333" y="1788"/>
                      <a:pt x="15058" y="264"/>
                    </a:cubicBezTo>
                    <a:cubicBezTo>
                      <a:pt x="15963" y="121"/>
                      <a:pt x="16877" y="44"/>
                      <a:pt x="17791" y="44"/>
                    </a:cubicBezTo>
                    <a:cubicBezTo>
                      <a:pt x="26792" y="-613"/>
                      <a:pt x="34651" y="6093"/>
                      <a:pt x="35413" y="15094"/>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1" name="任意多边形: 形状 1730"/>
              <p:cNvSpPr/>
              <p:nvPr>
                <p:custDataLst>
                  <p:tags r:id="rId498"/>
                </p:custDataLst>
              </p:nvPr>
            </p:nvSpPr>
            <p:spPr>
              <a:xfrm>
                <a:off x="2328939" y="4012648"/>
                <a:ext cx="275324" cy="382658"/>
              </a:xfrm>
              <a:custGeom>
                <a:avLst/>
                <a:gdLst>
                  <a:gd name="connsiteX0" fmla="*/ 130207 w 174497"/>
                  <a:gd name="connsiteY0" fmla="*/ 68294 h 242524"/>
                  <a:gd name="connsiteX1" fmla="*/ 87916 w 174497"/>
                  <a:gd name="connsiteY1" fmla="*/ 36576 h 242524"/>
                  <a:gd name="connsiteX2" fmla="*/ 32861 w 174497"/>
                  <a:gd name="connsiteY2" fmla="*/ 62579 h 242524"/>
                  <a:gd name="connsiteX3" fmla="*/ 0 w 174497"/>
                  <a:gd name="connsiteY3" fmla="*/ 41243 h 242524"/>
                  <a:gd name="connsiteX4" fmla="*/ 91630 w 174497"/>
                  <a:gd name="connsiteY4" fmla="*/ 0 h 242524"/>
                  <a:gd name="connsiteX5" fmla="*/ 174498 w 174497"/>
                  <a:gd name="connsiteY5" fmla="*/ 61532 h 242524"/>
                  <a:gd name="connsiteX6" fmla="*/ 116681 w 174497"/>
                  <a:gd name="connsiteY6" fmla="*/ 161639 h 242524"/>
                  <a:gd name="connsiteX7" fmla="*/ 73723 w 174497"/>
                  <a:gd name="connsiteY7" fmla="*/ 161639 h 242524"/>
                  <a:gd name="connsiteX8" fmla="*/ 130207 w 174497"/>
                  <a:gd name="connsiteY8" fmla="*/ 68294 h 242524"/>
                  <a:gd name="connsiteX9" fmla="*/ 68294 w 174497"/>
                  <a:gd name="connsiteY9" fmla="*/ 216122 h 242524"/>
                  <a:gd name="connsiteX10" fmla="*/ 94669 w 174497"/>
                  <a:gd name="connsiteY10" fmla="*/ 188605 h 242524"/>
                  <a:gd name="connsiteX11" fmla="*/ 122196 w 174497"/>
                  <a:gd name="connsiteY11" fmla="*/ 214979 h 242524"/>
                  <a:gd name="connsiteX12" fmla="*/ 95812 w 174497"/>
                  <a:gd name="connsiteY12" fmla="*/ 242497 h 242524"/>
                  <a:gd name="connsiteX13" fmla="*/ 95345 w 174497"/>
                  <a:gd name="connsiteY13" fmla="*/ 242507 h 242524"/>
                  <a:gd name="connsiteX14" fmla="*/ 68313 w 174497"/>
                  <a:gd name="connsiteY14" fmla="*/ 217380 h 242524"/>
                  <a:gd name="connsiteX15" fmla="*/ 68294 w 174497"/>
                  <a:gd name="connsiteY15" fmla="*/ 216122 h 24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497" h="242524">
                    <a:moveTo>
                      <a:pt x="130207" y="68294"/>
                    </a:moveTo>
                    <a:cubicBezTo>
                      <a:pt x="130207" y="49244"/>
                      <a:pt x="114014" y="36576"/>
                      <a:pt x="87916" y="36576"/>
                    </a:cubicBezTo>
                    <a:cubicBezTo>
                      <a:pt x="66342" y="35328"/>
                      <a:pt x="45606" y="45120"/>
                      <a:pt x="32861" y="62579"/>
                    </a:cubicBezTo>
                    <a:lnTo>
                      <a:pt x="0" y="41243"/>
                    </a:lnTo>
                    <a:cubicBezTo>
                      <a:pt x="19050" y="15526"/>
                      <a:pt x="49435" y="0"/>
                      <a:pt x="91630" y="0"/>
                    </a:cubicBezTo>
                    <a:cubicBezTo>
                      <a:pt x="141351" y="0"/>
                      <a:pt x="174498" y="22670"/>
                      <a:pt x="174498" y="61532"/>
                    </a:cubicBezTo>
                    <a:cubicBezTo>
                      <a:pt x="174498" y="116681"/>
                      <a:pt x="116681" y="121729"/>
                      <a:pt x="116681" y="161639"/>
                    </a:cubicBezTo>
                    <a:lnTo>
                      <a:pt x="73723" y="161639"/>
                    </a:lnTo>
                    <a:cubicBezTo>
                      <a:pt x="73723" y="111633"/>
                      <a:pt x="130207" y="102108"/>
                      <a:pt x="130207" y="68294"/>
                    </a:cubicBezTo>
                    <a:close/>
                    <a:moveTo>
                      <a:pt x="68294" y="216122"/>
                    </a:moveTo>
                    <a:cubicBezTo>
                      <a:pt x="67980" y="201235"/>
                      <a:pt x="79791" y="188919"/>
                      <a:pt x="94669" y="188605"/>
                    </a:cubicBezTo>
                    <a:cubicBezTo>
                      <a:pt x="109557" y="188290"/>
                      <a:pt x="121882" y="200092"/>
                      <a:pt x="122196" y="214979"/>
                    </a:cubicBezTo>
                    <a:cubicBezTo>
                      <a:pt x="122511" y="229867"/>
                      <a:pt x="110699" y="242183"/>
                      <a:pt x="95812" y="242497"/>
                    </a:cubicBezTo>
                    <a:cubicBezTo>
                      <a:pt x="95660" y="242507"/>
                      <a:pt x="95498" y="242507"/>
                      <a:pt x="95345" y="242507"/>
                    </a:cubicBezTo>
                    <a:cubicBezTo>
                      <a:pt x="80943" y="243030"/>
                      <a:pt x="68837" y="231781"/>
                      <a:pt x="68313" y="217380"/>
                    </a:cubicBezTo>
                    <a:cubicBezTo>
                      <a:pt x="68294" y="216960"/>
                      <a:pt x="68285" y="216541"/>
                      <a:pt x="68294" y="21612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2" name="任意多边形: 形状 1731"/>
              <p:cNvSpPr/>
              <p:nvPr>
                <p:custDataLst>
                  <p:tags r:id="rId499"/>
                </p:custDataLst>
              </p:nvPr>
            </p:nvSpPr>
            <p:spPr>
              <a:xfrm>
                <a:off x="2656265" y="4002345"/>
                <a:ext cx="90005" cy="119770"/>
              </a:xfrm>
              <a:custGeom>
                <a:avLst/>
                <a:gdLst>
                  <a:gd name="connsiteX0" fmla="*/ 42196 w 57044"/>
                  <a:gd name="connsiteY0" fmla="*/ 18912 h 75909"/>
                  <a:gd name="connsiteX1" fmla="*/ 25908 w 57044"/>
                  <a:gd name="connsiteY1" fmla="*/ 14150 h 75909"/>
                  <a:gd name="connsiteX2" fmla="*/ 12287 w 57044"/>
                  <a:gd name="connsiteY2" fmla="*/ 28152 h 75909"/>
                  <a:gd name="connsiteX3" fmla="*/ 0 w 57044"/>
                  <a:gd name="connsiteY3" fmla="*/ 25485 h 75909"/>
                  <a:gd name="connsiteX4" fmla="*/ 22955 w 57044"/>
                  <a:gd name="connsiteY4" fmla="*/ 2720 h 75909"/>
                  <a:gd name="connsiteX5" fmla="*/ 54769 w 57044"/>
                  <a:gd name="connsiteY5" fmla="*/ 12245 h 75909"/>
                  <a:gd name="connsiteX6" fmla="*/ 48768 w 57044"/>
                  <a:gd name="connsiteY6" fmla="*/ 48916 h 75909"/>
                  <a:gd name="connsiteX7" fmla="*/ 35814 w 57044"/>
                  <a:gd name="connsiteY7" fmla="*/ 53774 h 75909"/>
                  <a:gd name="connsiteX8" fmla="*/ 42196 w 57044"/>
                  <a:gd name="connsiteY8" fmla="*/ 18912 h 75909"/>
                  <a:gd name="connsiteX9" fmla="*/ 40386 w 57044"/>
                  <a:gd name="connsiteY9" fmla="*/ 70347 h 75909"/>
                  <a:gd name="connsiteX10" fmla="*/ 45387 w 57044"/>
                  <a:gd name="connsiteY10" fmla="*/ 59251 h 75909"/>
                  <a:gd name="connsiteX11" fmla="*/ 56483 w 57044"/>
                  <a:gd name="connsiteY11" fmla="*/ 64251 h 75909"/>
                  <a:gd name="connsiteX12" fmla="*/ 51483 w 57044"/>
                  <a:gd name="connsiteY12" fmla="*/ 75348 h 75909"/>
                  <a:gd name="connsiteX13" fmla="*/ 40386 w 57044"/>
                  <a:gd name="connsiteY13" fmla="*/ 70347 h 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44" h="75909">
                    <a:moveTo>
                      <a:pt x="42196" y="18912"/>
                    </a:moveTo>
                    <a:cubicBezTo>
                      <a:pt x="40100" y="13197"/>
                      <a:pt x="33814" y="11197"/>
                      <a:pt x="25908" y="14150"/>
                    </a:cubicBezTo>
                    <a:cubicBezTo>
                      <a:pt x="19298" y="16226"/>
                      <a:pt x="14183" y="21494"/>
                      <a:pt x="12287" y="28152"/>
                    </a:cubicBezTo>
                    <a:lnTo>
                      <a:pt x="0" y="25485"/>
                    </a:lnTo>
                    <a:cubicBezTo>
                      <a:pt x="3448" y="14588"/>
                      <a:pt x="12030" y="6073"/>
                      <a:pt x="22955" y="2720"/>
                    </a:cubicBezTo>
                    <a:cubicBezTo>
                      <a:pt x="37909" y="-2900"/>
                      <a:pt x="50387" y="148"/>
                      <a:pt x="54769" y="12245"/>
                    </a:cubicBezTo>
                    <a:cubicBezTo>
                      <a:pt x="61055" y="28818"/>
                      <a:pt x="44196" y="36915"/>
                      <a:pt x="48768" y="48916"/>
                    </a:cubicBezTo>
                    <a:lnTo>
                      <a:pt x="35814" y="53774"/>
                    </a:lnTo>
                    <a:cubicBezTo>
                      <a:pt x="30194" y="38343"/>
                      <a:pt x="46101" y="29104"/>
                      <a:pt x="42196" y="18912"/>
                    </a:cubicBezTo>
                    <a:close/>
                    <a:moveTo>
                      <a:pt x="40386" y="70347"/>
                    </a:moveTo>
                    <a:cubicBezTo>
                      <a:pt x="38700" y="65899"/>
                      <a:pt x="40938" y="60937"/>
                      <a:pt x="45387" y="59251"/>
                    </a:cubicBezTo>
                    <a:cubicBezTo>
                      <a:pt x="49835" y="57565"/>
                      <a:pt x="54797" y="59803"/>
                      <a:pt x="56483" y="64251"/>
                    </a:cubicBezTo>
                    <a:cubicBezTo>
                      <a:pt x="58169" y="68700"/>
                      <a:pt x="55931" y="73662"/>
                      <a:pt x="51483" y="75348"/>
                    </a:cubicBezTo>
                    <a:cubicBezTo>
                      <a:pt x="47034" y="77034"/>
                      <a:pt x="42072" y="74796"/>
                      <a:pt x="40386" y="70347"/>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3" name="任意多边形: 形状 1732"/>
              <p:cNvSpPr/>
              <p:nvPr>
                <p:custDataLst>
                  <p:tags r:id="rId500"/>
                </p:custDataLst>
              </p:nvPr>
            </p:nvSpPr>
            <p:spPr>
              <a:xfrm>
                <a:off x="2640460" y="4336365"/>
                <a:ext cx="76854" cy="64651"/>
              </a:xfrm>
              <a:custGeom>
                <a:avLst/>
                <a:gdLst>
                  <a:gd name="connsiteX0" fmla="*/ 2968 w 48709"/>
                  <a:gd name="connsiteY0" fmla="*/ 30289 h 40975"/>
                  <a:gd name="connsiteX1" fmla="*/ 10760 w 48709"/>
                  <a:gd name="connsiteY1" fmla="*/ 32442 h 40975"/>
                  <a:gd name="connsiteX2" fmla="*/ 8607 w 48709"/>
                  <a:gd name="connsiteY2" fmla="*/ 40234 h 40975"/>
                  <a:gd name="connsiteX3" fmla="*/ 815 w 48709"/>
                  <a:gd name="connsiteY3" fmla="*/ 38081 h 40975"/>
                  <a:gd name="connsiteX4" fmla="*/ 777 w 48709"/>
                  <a:gd name="connsiteY4" fmla="*/ 38005 h 40975"/>
                  <a:gd name="connsiteX5" fmla="*/ 2711 w 48709"/>
                  <a:gd name="connsiteY5" fmla="*/ 30432 h 40975"/>
                  <a:gd name="connsiteX6" fmla="*/ 2968 w 48709"/>
                  <a:gd name="connsiteY6" fmla="*/ 30289 h 40975"/>
                  <a:gd name="connsiteX7" fmla="*/ 36687 w 48709"/>
                  <a:gd name="connsiteY7" fmla="*/ 26956 h 40975"/>
                  <a:gd name="connsiteX8" fmla="*/ 38401 w 48709"/>
                  <a:gd name="connsiteY8" fmla="*/ 15907 h 40975"/>
                  <a:gd name="connsiteX9" fmla="*/ 28019 w 48709"/>
                  <a:gd name="connsiteY9" fmla="*/ 8287 h 40975"/>
                  <a:gd name="connsiteX10" fmla="*/ 28685 w 48709"/>
                  <a:gd name="connsiteY10" fmla="*/ 0 h 40975"/>
                  <a:gd name="connsiteX11" fmla="*/ 45545 w 48709"/>
                  <a:gd name="connsiteY11" fmla="*/ 12954 h 40975"/>
                  <a:gd name="connsiteX12" fmla="*/ 42401 w 48709"/>
                  <a:gd name="connsiteY12" fmla="*/ 34576 h 40975"/>
                  <a:gd name="connsiteX13" fmla="*/ 18017 w 48709"/>
                  <a:gd name="connsiteY13" fmla="*/ 33814 h 40975"/>
                  <a:gd name="connsiteX14" fmla="*/ 13636 w 48709"/>
                  <a:gd name="connsiteY14" fmla="*/ 25813 h 40975"/>
                  <a:gd name="connsiteX15" fmla="*/ 36687 w 48709"/>
                  <a:gd name="connsiteY15" fmla="*/ 26956 h 4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09" h="40975">
                    <a:moveTo>
                      <a:pt x="2968" y="30289"/>
                    </a:moveTo>
                    <a:cubicBezTo>
                      <a:pt x="5711" y="28727"/>
                      <a:pt x="9197" y="29689"/>
                      <a:pt x="10760" y="32442"/>
                    </a:cubicBezTo>
                    <a:cubicBezTo>
                      <a:pt x="12322" y="35185"/>
                      <a:pt x="11359" y="38671"/>
                      <a:pt x="8607" y="40234"/>
                    </a:cubicBezTo>
                    <a:cubicBezTo>
                      <a:pt x="5864" y="41786"/>
                      <a:pt x="2377" y="40824"/>
                      <a:pt x="815" y="38081"/>
                    </a:cubicBezTo>
                    <a:cubicBezTo>
                      <a:pt x="806" y="38052"/>
                      <a:pt x="787" y="38033"/>
                      <a:pt x="777" y="38005"/>
                    </a:cubicBezTo>
                    <a:cubicBezTo>
                      <a:pt x="-785" y="35385"/>
                      <a:pt x="82" y="31994"/>
                      <a:pt x="2711" y="30432"/>
                    </a:cubicBezTo>
                    <a:cubicBezTo>
                      <a:pt x="2797" y="30385"/>
                      <a:pt x="2882" y="30337"/>
                      <a:pt x="2968" y="30289"/>
                    </a:cubicBezTo>
                    <a:close/>
                    <a:moveTo>
                      <a:pt x="36687" y="26956"/>
                    </a:moveTo>
                    <a:cubicBezTo>
                      <a:pt x="40211" y="25051"/>
                      <a:pt x="40973" y="20764"/>
                      <a:pt x="38401" y="15907"/>
                    </a:cubicBezTo>
                    <a:cubicBezTo>
                      <a:pt x="36496" y="11744"/>
                      <a:pt x="32562" y="8858"/>
                      <a:pt x="28019" y="8287"/>
                    </a:cubicBezTo>
                    <a:lnTo>
                      <a:pt x="28685" y="0"/>
                    </a:lnTo>
                    <a:cubicBezTo>
                      <a:pt x="36105" y="1248"/>
                      <a:pt x="42421" y="6105"/>
                      <a:pt x="45545" y="12954"/>
                    </a:cubicBezTo>
                    <a:cubicBezTo>
                      <a:pt x="50593" y="22479"/>
                      <a:pt x="49641" y="30671"/>
                      <a:pt x="42401" y="34576"/>
                    </a:cubicBezTo>
                    <a:cubicBezTo>
                      <a:pt x="32210" y="40100"/>
                      <a:pt x="25447" y="29813"/>
                      <a:pt x="18017" y="33814"/>
                    </a:cubicBezTo>
                    <a:lnTo>
                      <a:pt x="13636" y="25813"/>
                    </a:lnTo>
                    <a:cubicBezTo>
                      <a:pt x="22971" y="20764"/>
                      <a:pt x="30400" y="30385"/>
                      <a:pt x="36687" y="2695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4" name="任意多边形: 形状 1733"/>
              <p:cNvSpPr/>
              <p:nvPr>
                <p:custDataLst>
                  <p:tags r:id="rId501"/>
                </p:custDataLst>
              </p:nvPr>
            </p:nvSpPr>
            <p:spPr>
              <a:xfrm>
                <a:off x="2250146" y="3948814"/>
                <a:ext cx="59865" cy="78312"/>
              </a:xfrm>
              <a:custGeom>
                <a:avLst/>
                <a:gdLst>
                  <a:gd name="connsiteX0" fmla="*/ 694 w 37942"/>
                  <a:gd name="connsiteY0" fmla="*/ 41219 h 49633"/>
                  <a:gd name="connsiteX1" fmla="*/ 8219 w 37942"/>
                  <a:gd name="connsiteY1" fmla="*/ 39105 h 49633"/>
                  <a:gd name="connsiteX2" fmla="*/ 8410 w 37942"/>
                  <a:gd name="connsiteY2" fmla="*/ 39219 h 49633"/>
                  <a:gd name="connsiteX3" fmla="*/ 10819 w 37942"/>
                  <a:gd name="connsiteY3" fmla="*/ 46506 h 49633"/>
                  <a:gd name="connsiteX4" fmla="*/ 10696 w 37942"/>
                  <a:gd name="connsiteY4" fmla="*/ 46744 h 49633"/>
                  <a:gd name="connsiteX5" fmla="*/ 3076 w 37942"/>
                  <a:gd name="connsiteY5" fmla="*/ 48934 h 49633"/>
                  <a:gd name="connsiteX6" fmla="*/ 609 w 37942"/>
                  <a:gd name="connsiteY6" fmla="*/ 41381 h 49633"/>
                  <a:gd name="connsiteX7" fmla="*/ 694 w 37942"/>
                  <a:gd name="connsiteY7" fmla="*/ 41219 h 49633"/>
                  <a:gd name="connsiteX8" fmla="*/ 27269 w 37942"/>
                  <a:gd name="connsiteY8" fmla="*/ 20169 h 49633"/>
                  <a:gd name="connsiteX9" fmla="*/ 22697 w 37942"/>
                  <a:gd name="connsiteY9" fmla="*/ 9977 h 49633"/>
                  <a:gd name="connsiteX10" fmla="*/ 9838 w 37942"/>
                  <a:gd name="connsiteY10" fmla="*/ 9120 h 49633"/>
                  <a:gd name="connsiteX11" fmla="*/ 5933 w 37942"/>
                  <a:gd name="connsiteY11" fmla="*/ 1881 h 49633"/>
                  <a:gd name="connsiteX12" fmla="*/ 27079 w 37942"/>
                  <a:gd name="connsiteY12" fmla="*/ 3595 h 49633"/>
                  <a:gd name="connsiteX13" fmla="*/ 36604 w 37942"/>
                  <a:gd name="connsiteY13" fmla="*/ 23407 h 49633"/>
                  <a:gd name="connsiteX14" fmla="*/ 15649 w 37942"/>
                  <a:gd name="connsiteY14" fmla="*/ 36076 h 49633"/>
                  <a:gd name="connsiteX15" fmla="*/ 7648 w 37942"/>
                  <a:gd name="connsiteY15" fmla="*/ 31694 h 49633"/>
                  <a:gd name="connsiteX16" fmla="*/ 27269 w 37942"/>
                  <a:gd name="connsiteY16" fmla="*/ 20550 h 4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42" h="49633">
                    <a:moveTo>
                      <a:pt x="694" y="41219"/>
                    </a:moveTo>
                    <a:cubicBezTo>
                      <a:pt x="2190" y="38562"/>
                      <a:pt x="5552" y="37609"/>
                      <a:pt x="8219" y="39105"/>
                    </a:cubicBezTo>
                    <a:cubicBezTo>
                      <a:pt x="8286" y="39143"/>
                      <a:pt x="8343" y="39181"/>
                      <a:pt x="8410" y="39219"/>
                    </a:cubicBezTo>
                    <a:cubicBezTo>
                      <a:pt x="11086" y="40562"/>
                      <a:pt x="12172" y="43829"/>
                      <a:pt x="10819" y="46506"/>
                    </a:cubicBezTo>
                    <a:cubicBezTo>
                      <a:pt x="10781" y="46591"/>
                      <a:pt x="10743" y="46667"/>
                      <a:pt x="10696" y="46744"/>
                    </a:cubicBezTo>
                    <a:cubicBezTo>
                      <a:pt x="9191" y="49449"/>
                      <a:pt x="5790" y="50430"/>
                      <a:pt x="3076" y="48934"/>
                    </a:cubicBezTo>
                    <a:cubicBezTo>
                      <a:pt x="304" y="47525"/>
                      <a:pt x="-792" y="44143"/>
                      <a:pt x="609" y="41381"/>
                    </a:cubicBezTo>
                    <a:cubicBezTo>
                      <a:pt x="637" y="41324"/>
                      <a:pt x="666" y="41276"/>
                      <a:pt x="694" y="41219"/>
                    </a:cubicBezTo>
                    <a:close/>
                    <a:moveTo>
                      <a:pt x="27269" y="20169"/>
                    </a:moveTo>
                    <a:cubicBezTo>
                      <a:pt x="29174" y="16645"/>
                      <a:pt x="27269" y="12644"/>
                      <a:pt x="22697" y="9977"/>
                    </a:cubicBezTo>
                    <a:cubicBezTo>
                      <a:pt x="18830" y="7558"/>
                      <a:pt x="14001" y="7234"/>
                      <a:pt x="9838" y="9120"/>
                    </a:cubicBezTo>
                    <a:lnTo>
                      <a:pt x="5933" y="1881"/>
                    </a:lnTo>
                    <a:cubicBezTo>
                      <a:pt x="12820" y="-1139"/>
                      <a:pt x="20764" y="-491"/>
                      <a:pt x="27079" y="3595"/>
                    </a:cubicBezTo>
                    <a:cubicBezTo>
                      <a:pt x="36604" y="8644"/>
                      <a:pt x="40128" y="16264"/>
                      <a:pt x="36604" y="23407"/>
                    </a:cubicBezTo>
                    <a:cubicBezTo>
                      <a:pt x="30984" y="33694"/>
                      <a:pt x="19649" y="28741"/>
                      <a:pt x="15649" y="36076"/>
                    </a:cubicBezTo>
                    <a:lnTo>
                      <a:pt x="7648" y="31694"/>
                    </a:lnTo>
                    <a:cubicBezTo>
                      <a:pt x="12410" y="22455"/>
                      <a:pt x="23840" y="26455"/>
                      <a:pt x="27269" y="2055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735" name="任意多边形: 形状 1734"/>
              <p:cNvSpPr/>
              <p:nvPr>
                <p:custDataLst>
                  <p:tags r:id="rId502"/>
                </p:custDataLst>
              </p:nvPr>
            </p:nvSpPr>
            <p:spPr>
              <a:xfrm>
                <a:off x="2180306" y="4249273"/>
                <a:ext cx="105990" cy="145168"/>
              </a:xfrm>
              <a:custGeom>
                <a:avLst/>
                <a:gdLst>
                  <a:gd name="connsiteX0" fmla="*/ 50863 w 67175"/>
                  <a:gd name="connsiteY0" fmla="*/ 23099 h 92006"/>
                  <a:gd name="connsiteX1" fmla="*/ 31813 w 67175"/>
                  <a:gd name="connsiteY1" fmla="*/ 16145 h 92006"/>
                  <a:gd name="connsiteX2" fmla="*/ 14478 w 67175"/>
                  <a:gd name="connsiteY2" fmla="*/ 31957 h 92006"/>
                  <a:gd name="connsiteX3" fmla="*/ 0 w 67175"/>
                  <a:gd name="connsiteY3" fmla="*/ 27861 h 92006"/>
                  <a:gd name="connsiteX4" fmla="*/ 28575 w 67175"/>
                  <a:gd name="connsiteY4" fmla="*/ 2334 h 92006"/>
                  <a:gd name="connsiteX5" fmla="*/ 66008 w 67175"/>
                  <a:gd name="connsiteY5" fmla="*/ 15574 h 92006"/>
                  <a:gd name="connsiteX6" fmla="*/ 56007 w 67175"/>
                  <a:gd name="connsiteY6" fmla="*/ 59008 h 92006"/>
                  <a:gd name="connsiteX7" fmla="*/ 40196 w 67175"/>
                  <a:gd name="connsiteY7" fmla="*/ 63866 h 92006"/>
                  <a:gd name="connsiteX8" fmla="*/ 50863 w 67175"/>
                  <a:gd name="connsiteY8" fmla="*/ 23099 h 92006"/>
                  <a:gd name="connsiteX9" fmla="*/ 44767 w 67175"/>
                  <a:gd name="connsiteY9" fmla="*/ 84535 h 92006"/>
                  <a:gd name="connsiteX10" fmla="*/ 51273 w 67175"/>
                  <a:gd name="connsiteY10" fmla="*/ 71371 h 92006"/>
                  <a:gd name="connsiteX11" fmla="*/ 64437 w 67175"/>
                  <a:gd name="connsiteY11" fmla="*/ 77877 h 92006"/>
                  <a:gd name="connsiteX12" fmla="*/ 57931 w 67175"/>
                  <a:gd name="connsiteY12" fmla="*/ 91040 h 92006"/>
                  <a:gd name="connsiteX13" fmla="*/ 57721 w 67175"/>
                  <a:gd name="connsiteY13" fmla="*/ 91107 h 92006"/>
                  <a:gd name="connsiteX14" fmla="*/ 45063 w 67175"/>
                  <a:gd name="connsiteY14" fmla="*/ 86516 h 92006"/>
                  <a:gd name="connsiteX15" fmla="*/ 44387 w 67175"/>
                  <a:gd name="connsiteY15" fmla="*/ 84535 h 9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175" h="92006">
                    <a:moveTo>
                      <a:pt x="50863" y="23099"/>
                    </a:moveTo>
                    <a:cubicBezTo>
                      <a:pt x="48673" y="16145"/>
                      <a:pt x="41338" y="13574"/>
                      <a:pt x="31813" y="16145"/>
                    </a:cubicBezTo>
                    <a:cubicBezTo>
                      <a:pt x="23727" y="18136"/>
                      <a:pt x="17202" y="24089"/>
                      <a:pt x="14478" y="31957"/>
                    </a:cubicBezTo>
                    <a:lnTo>
                      <a:pt x="0" y="27861"/>
                    </a:lnTo>
                    <a:cubicBezTo>
                      <a:pt x="4753" y="15174"/>
                      <a:pt x="15440" y="5630"/>
                      <a:pt x="28575" y="2334"/>
                    </a:cubicBezTo>
                    <a:cubicBezTo>
                      <a:pt x="46863" y="-3286"/>
                      <a:pt x="61627" y="1286"/>
                      <a:pt x="66008" y="15574"/>
                    </a:cubicBezTo>
                    <a:cubicBezTo>
                      <a:pt x="72200" y="35862"/>
                      <a:pt x="51530" y="44149"/>
                      <a:pt x="56007" y="59008"/>
                    </a:cubicBezTo>
                    <a:lnTo>
                      <a:pt x="40196" y="63866"/>
                    </a:lnTo>
                    <a:cubicBezTo>
                      <a:pt x="34576" y="45387"/>
                      <a:pt x="54292" y="35576"/>
                      <a:pt x="50863" y="23099"/>
                    </a:cubicBezTo>
                    <a:close/>
                    <a:moveTo>
                      <a:pt x="44767" y="84535"/>
                    </a:moveTo>
                    <a:cubicBezTo>
                      <a:pt x="42929" y="79106"/>
                      <a:pt x="45844" y="73210"/>
                      <a:pt x="51273" y="71371"/>
                    </a:cubicBezTo>
                    <a:cubicBezTo>
                      <a:pt x="56702" y="69533"/>
                      <a:pt x="62598" y="72448"/>
                      <a:pt x="64437" y="77877"/>
                    </a:cubicBezTo>
                    <a:cubicBezTo>
                      <a:pt x="66275" y="83306"/>
                      <a:pt x="63360" y="89202"/>
                      <a:pt x="57931" y="91040"/>
                    </a:cubicBezTo>
                    <a:cubicBezTo>
                      <a:pt x="57864" y="91060"/>
                      <a:pt x="57788" y="91088"/>
                      <a:pt x="57721" y="91107"/>
                    </a:cubicBezTo>
                    <a:cubicBezTo>
                      <a:pt x="52959" y="93336"/>
                      <a:pt x="47282" y="91279"/>
                      <a:pt x="45063" y="86516"/>
                    </a:cubicBezTo>
                    <a:cubicBezTo>
                      <a:pt x="44758" y="85878"/>
                      <a:pt x="44539" y="85221"/>
                      <a:pt x="44387" y="8453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grpSp>
        <p:sp>
          <p:nvSpPr>
            <p:cNvPr id="1784" name="文本框 1783"/>
            <p:cNvSpPr txBox="1"/>
            <p:nvPr>
              <p:custDataLst>
                <p:tags r:id="rId503"/>
              </p:custDataLst>
            </p:nvPr>
          </p:nvSpPr>
          <p:spPr>
            <a:xfrm>
              <a:off x="8762477" y="5310384"/>
              <a:ext cx="2852063" cy="423321"/>
            </a:xfrm>
            <a:prstGeom prst="rect">
              <a:avLst/>
            </a:prstGeom>
            <a:noFill/>
          </p:spPr>
          <p:txBody>
            <a:bodyPr wrap="none">
              <a:spAutoFit/>
            </a:bodyPr>
            <a:p>
              <a:pPr algn="ctr">
                <a:lnSpc>
                  <a:spcPct val="150000"/>
                </a:lnSpc>
              </a:pPr>
              <a:r>
                <a:rPr lang="zh-CN" altLang="en-US" sz="1600" dirty="0">
                  <a:solidFill>
                    <a:schemeClr val="accent1"/>
                  </a:solidFill>
                  <a:latin typeface="+mj-ea"/>
                  <a:ea typeface="+mj-ea"/>
                </a:rPr>
                <a:t>增强对结核分枝杆菌的抵抗力</a:t>
              </a:r>
              <a:endParaRPr lang="zh-CN" altLang="en-US" sz="1600" dirty="0">
                <a:solidFill>
                  <a:schemeClr val="accent1"/>
                </a:solidFill>
                <a:latin typeface="+mj-ea"/>
                <a:ea typeface="+mj-ea"/>
              </a:endParaRPr>
            </a:p>
          </p:txBody>
        </p:sp>
        <p:sp>
          <p:nvSpPr>
            <p:cNvPr id="1785" name="文本框 1784"/>
            <p:cNvSpPr txBox="1"/>
            <p:nvPr>
              <p:custDataLst>
                <p:tags r:id="rId504"/>
              </p:custDataLst>
            </p:nvPr>
          </p:nvSpPr>
          <p:spPr>
            <a:xfrm>
              <a:off x="2019700" y="5268474"/>
              <a:ext cx="3240405" cy="460375"/>
            </a:xfrm>
            <a:prstGeom prst="rect">
              <a:avLst/>
            </a:prstGeom>
            <a:noFill/>
          </p:spPr>
          <p:txBody>
            <a:bodyPr wrap="none">
              <a:spAutoFit/>
            </a:bodyPr>
            <a:p>
              <a:pPr algn="ctr">
                <a:lnSpc>
                  <a:spcPct val="150000"/>
                </a:lnSpc>
              </a:pPr>
              <a:r>
                <a:rPr lang="zh-CN" altLang="en-US" sz="1600" b="1" dirty="0">
                  <a:solidFill>
                    <a:schemeClr val="accent5"/>
                  </a:solidFill>
                  <a:latin typeface="+mj-ea"/>
                  <a:ea typeface="+mj-ea"/>
                </a:rPr>
                <a:t>给出生一个月的婴儿月接种卡介苗</a:t>
              </a:r>
              <a:endParaRPr lang="zh-CN" altLang="en-US" sz="1600" b="1" dirty="0">
                <a:solidFill>
                  <a:schemeClr val="accent5"/>
                </a:solidFill>
                <a:latin typeface="+mj-ea"/>
                <a:ea typeface="+mj-ea"/>
              </a:endParaRPr>
            </a:p>
          </p:txBody>
        </p:sp>
        <p:sp>
          <p:nvSpPr>
            <p:cNvPr id="1786" name="文本框 1785"/>
            <p:cNvSpPr txBox="1"/>
            <p:nvPr>
              <p:custDataLst>
                <p:tags r:id="rId505"/>
              </p:custDataLst>
            </p:nvPr>
          </p:nvSpPr>
          <p:spPr>
            <a:xfrm>
              <a:off x="6216222" y="5310384"/>
              <a:ext cx="2520000" cy="418384"/>
            </a:xfrm>
            <a:prstGeom prst="rect">
              <a:avLst/>
            </a:prstGeom>
            <a:noFill/>
          </p:spPr>
          <p:txBody>
            <a:bodyPr wrap="none">
              <a:spAutoFit/>
            </a:bodyPr>
            <a:p>
              <a:pPr algn="ctr">
                <a:lnSpc>
                  <a:spcPct val="150000"/>
                </a:lnSpc>
              </a:pPr>
              <a:r>
                <a:rPr lang="zh-CN" altLang="en-US" sz="1600" dirty="0">
                  <a:solidFill>
                    <a:schemeClr val="accent1"/>
                  </a:solidFill>
                  <a:latin typeface="+mj-ea"/>
                  <a:ea typeface="+mj-ea"/>
                </a:rPr>
                <a:t>注射后刺激机体产生抗体</a:t>
              </a:r>
              <a:endParaRPr lang="zh-CN" altLang="en-US" sz="1600" b="1" dirty="0">
                <a:solidFill>
                  <a:schemeClr val="accent1"/>
                </a:solidFill>
                <a:latin typeface="+mj-ea"/>
                <a:ea typeface="+mj-ea"/>
              </a:endParaRPr>
            </a:p>
          </p:txBody>
        </p:sp>
      </p:grpSp>
      <p:sp>
        <p:nvSpPr>
          <p:cNvPr id="20" name="文本框 19"/>
          <p:cNvSpPr txBox="1"/>
          <p:nvPr/>
        </p:nvSpPr>
        <p:spPr>
          <a:xfrm>
            <a:off x="3020695" y="5495925"/>
            <a:ext cx="6583680" cy="776605"/>
          </a:xfrm>
          <a:prstGeom prst="rect">
            <a:avLst/>
          </a:prstGeom>
          <a:noFill/>
        </p:spPr>
        <p:txBody>
          <a:bodyPr wrap="square" rtlCol="0" anchor="t">
            <a:noAutofit/>
          </a:bodyPr>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需要了解的是：卡介苗不能完全预防结核病的发生</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对成人是没有免疫效力的，但</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它的</a:t>
            </a:r>
            <a:r>
              <a:rPr lang="zh-CN" altLang="en-US" sz="14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目的是保证儿童、青少年不发生重症结核和粟粒型结核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p:nvPr>
            <p:custDataLst>
              <p:tags r:id="rId506"/>
            </p:custDataLst>
          </p:nvPr>
        </p:nvSpPr>
        <p:spPr>
          <a:xfrm>
            <a:off x="2975118" y="2290324"/>
            <a:ext cx="6455410" cy="460375"/>
          </a:xfrm>
          <a:prstGeom prst="rect">
            <a:avLst/>
          </a:prstGeom>
          <a:noFill/>
        </p:spPr>
        <p:txBody>
          <a:bodyPr wrap="none">
            <a:spAutoFit/>
          </a:bodyPr>
          <a:p>
            <a:pPr algn="ctr">
              <a:lnSpc>
                <a:spcPct val="150000"/>
              </a:lnSpc>
            </a:pPr>
            <a:r>
              <a:rPr kumimoji="0" lang="zh-CN" altLang="en-US" sz="1600" b="0" i="0" u="none" strike="noStrike" kern="1200" cap="none" spc="0" normalizeH="0" baseline="0" noProof="0" dirty="0">
                <a:ln>
                  <a:noFill/>
                </a:ln>
                <a:solidFill>
                  <a:schemeClr val="accent1"/>
                </a:solidFill>
                <a:effectLst/>
                <a:uLnTx/>
                <a:uFillTx/>
                <a:latin typeface="+mj-ea"/>
                <a:ea typeface="+mj-ea"/>
                <a:cs typeface="+mn-cs"/>
              </a:rPr>
              <a:t>预防活动性结核</a:t>
            </a:r>
            <a:r>
              <a:rPr lang="zh-CN" altLang="en-US" sz="1600" dirty="0">
                <a:solidFill>
                  <a:schemeClr val="accent1"/>
                </a:solidFill>
                <a:latin typeface="+mj-ea"/>
                <a:ea typeface="+mj-ea"/>
                <a:cs typeface="+mj-ea"/>
                <a:sym typeface="微软雅黑" panose="020B0503020204020204" pitchFamily="34" charset="-122"/>
              </a:rPr>
              <a:t>作用71% ；预防感染后发病作用58%；预防感染作用27%</a:t>
            </a:r>
            <a:endParaRPr lang="zh-CN" altLang="en-US" sz="1600" dirty="0">
              <a:solidFill>
                <a:schemeClr val="accent1"/>
              </a:solidFill>
              <a:latin typeface="+mj-ea"/>
              <a:ea typeface="+mj-ea"/>
              <a:cs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10" name="组合 1809"/>
          <p:cNvGrpSpPr/>
          <p:nvPr/>
        </p:nvGrpSpPr>
        <p:grpSpPr>
          <a:xfrm>
            <a:off x="4397241" y="1325037"/>
            <a:ext cx="3398789" cy="529315"/>
            <a:chOff x="709727" y="1925703"/>
            <a:chExt cx="3398789" cy="529315"/>
          </a:xfrm>
        </p:grpSpPr>
        <p:grpSp>
          <p:nvGrpSpPr>
            <p:cNvPr id="1809" name="组合 1808"/>
            <p:cNvGrpSpPr/>
            <p:nvPr/>
          </p:nvGrpSpPr>
          <p:grpSpPr>
            <a:xfrm>
              <a:off x="709727" y="1925703"/>
              <a:ext cx="3398789" cy="529315"/>
              <a:chOff x="709727" y="1925703"/>
              <a:chExt cx="3398789" cy="529315"/>
            </a:xfrm>
          </p:grpSpPr>
          <p:sp>
            <p:nvSpPr>
              <p:cNvPr id="1808" name="任意多边形: 形状 1807"/>
              <p:cNvSpPr/>
              <p:nvPr>
                <p:custDataLst>
                  <p:tags r:id="rId1"/>
                </p:custDataLst>
              </p:nvPr>
            </p:nvSpPr>
            <p:spPr>
              <a:xfrm flipH="1">
                <a:off x="2644628"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1805" name="任意多边形: 形状 1804"/>
              <p:cNvSpPr/>
              <p:nvPr>
                <p:custDataLst>
                  <p:tags r:id="rId2"/>
                </p:custDataLst>
              </p:nvPr>
            </p:nvSpPr>
            <p:spPr>
              <a:xfrm>
                <a:off x="709727" y="2033220"/>
                <a:ext cx="1463888" cy="421798"/>
              </a:xfrm>
              <a:custGeom>
                <a:avLst/>
                <a:gdLst>
                  <a:gd name="connsiteX0" fmla="*/ 253903 w 2048719"/>
                  <a:gd name="connsiteY0" fmla="*/ 0 h 590309"/>
                  <a:gd name="connsiteX1" fmla="*/ 1794816 w 2048719"/>
                  <a:gd name="connsiteY1" fmla="*/ 0 h 590309"/>
                  <a:gd name="connsiteX2" fmla="*/ 2048719 w 2048719"/>
                  <a:gd name="connsiteY2" fmla="*/ 253903 h 590309"/>
                  <a:gd name="connsiteX3" fmla="*/ 2048719 w 2048719"/>
                  <a:gd name="connsiteY3" fmla="*/ 590309 h 590309"/>
                  <a:gd name="connsiteX4" fmla="*/ 0 w 2048719"/>
                  <a:gd name="connsiteY4" fmla="*/ 590309 h 590309"/>
                  <a:gd name="connsiteX5" fmla="*/ 0 w 2048719"/>
                  <a:gd name="connsiteY5" fmla="*/ 253903 h 590309"/>
                  <a:gd name="connsiteX6" fmla="*/ 253903 w 2048719"/>
                  <a:gd name="connsiteY6" fmla="*/ 0 h 5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719" h="590309">
                    <a:moveTo>
                      <a:pt x="253903" y="0"/>
                    </a:moveTo>
                    <a:lnTo>
                      <a:pt x="1794816" y="0"/>
                    </a:lnTo>
                    <a:cubicBezTo>
                      <a:pt x="1935043" y="0"/>
                      <a:pt x="2048719" y="113676"/>
                      <a:pt x="2048719" y="253903"/>
                    </a:cubicBezTo>
                    <a:lnTo>
                      <a:pt x="2048719" y="590309"/>
                    </a:lnTo>
                    <a:lnTo>
                      <a:pt x="0" y="590309"/>
                    </a:lnTo>
                    <a:lnTo>
                      <a:pt x="0" y="253903"/>
                    </a:lnTo>
                    <a:cubicBezTo>
                      <a:pt x="0" y="113676"/>
                      <a:pt x="113676" y="0"/>
                      <a:pt x="2539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ea typeface="思源黑体 CN Regular" panose="020B0500000000000000" pitchFamily="34" charset="-122"/>
                </a:endParaRPr>
              </a:p>
            </p:txBody>
          </p:sp>
          <p:sp>
            <p:nvSpPr>
              <p:cNvPr id="1806" name="矩形 1805"/>
              <p:cNvSpPr/>
              <p:nvPr>
                <p:custDataLst>
                  <p:tags r:id="rId3"/>
                </p:custDataLst>
              </p:nvPr>
            </p:nvSpPr>
            <p:spPr>
              <a:xfrm>
                <a:off x="957845" y="1925703"/>
                <a:ext cx="2880000" cy="529315"/>
              </a:xfrm>
              <a:prstGeom prst="rect">
                <a:avLst/>
              </a:prstGeom>
              <a:solidFill>
                <a:srgbClr val="E5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grpSp>
        <p:sp>
          <p:nvSpPr>
            <p:cNvPr id="1807" name="文本框 1806"/>
            <p:cNvSpPr txBox="1"/>
            <p:nvPr>
              <p:custDataLst>
                <p:tags r:id="rId4"/>
              </p:custDataLst>
            </p:nvPr>
          </p:nvSpPr>
          <p:spPr>
            <a:xfrm>
              <a:off x="969121" y="2009399"/>
              <a:ext cx="2880001" cy="398780"/>
            </a:xfrm>
            <a:prstGeom prst="rect">
              <a:avLst/>
            </a:prstGeom>
            <a:noFill/>
          </p:spPr>
          <p:txBody>
            <a:bodyPr wrap="square" rtlCol="0">
              <a:spAutoFit/>
            </a:bodyPr>
            <a:p>
              <a:pPr algn="ctr"/>
              <a:r>
                <a:rPr lang="zh-CN" altLang="en-US" sz="2000" dirty="0">
                  <a:solidFill>
                    <a:schemeClr val="accent1"/>
                  </a:solidFill>
                  <a:latin typeface="+mj-ea"/>
                  <a:ea typeface="+mj-ea"/>
                </a:rPr>
                <a:t>如有疑似症状尽快就诊</a:t>
              </a:r>
              <a:endParaRPr lang="zh-CN" altLang="en-US" sz="2000" dirty="0">
                <a:solidFill>
                  <a:schemeClr val="accent1"/>
                </a:solidFill>
                <a:latin typeface="+mj-ea"/>
                <a:ea typeface="+mj-ea"/>
              </a:endParaRPr>
            </a:p>
          </p:txBody>
        </p:sp>
      </p:grpSp>
      <p:grpSp>
        <p:nvGrpSpPr>
          <p:cNvPr id="1991" name="组合 1990"/>
          <p:cNvGrpSpPr/>
          <p:nvPr/>
        </p:nvGrpSpPr>
        <p:grpSpPr>
          <a:xfrm flipH="1">
            <a:off x="-193930" y="2315694"/>
            <a:ext cx="3693604" cy="2968466"/>
            <a:chOff x="7073419" y="2290688"/>
            <a:chExt cx="3693604" cy="2968466"/>
          </a:xfrm>
        </p:grpSpPr>
        <p:sp>
          <p:nvSpPr>
            <p:cNvPr id="52" name="任意多边形: 形状 51"/>
            <p:cNvSpPr/>
            <p:nvPr>
              <p:custDataLst>
                <p:tags r:id="rId5"/>
              </p:custDataLst>
            </p:nvPr>
          </p:nvSpPr>
          <p:spPr>
            <a:xfrm>
              <a:off x="7073419" y="5043509"/>
              <a:ext cx="3693604" cy="215645"/>
            </a:xfrm>
            <a:custGeom>
              <a:avLst/>
              <a:gdLst>
                <a:gd name="connsiteX0" fmla="*/ 3693605 w 3693604"/>
                <a:gd name="connsiteY0" fmla="*/ 107823 h 215645"/>
                <a:gd name="connsiteX1" fmla="*/ 1846802 w 3693604"/>
                <a:gd name="connsiteY1" fmla="*/ 215646 h 215645"/>
                <a:gd name="connsiteX2" fmla="*/ 0 w 3693604"/>
                <a:gd name="connsiteY2" fmla="*/ 107823 h 215645"/>
                <a:gd name="connsiteX3" fmla="*/ 1846802 w 3693604"/>
                <a:gd name="connsiteY3" fmla="*/ 0 h 215645"/>
                <a:gd name="connsiteX4" fmla="*/ 3693605 w 3693604"/>
                <a:gd name="connsiteY4" fmla="*/ 107823 h 21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604" h="215645">
                  <a:moveTo>
                    <a:pt x="3693605" y="107823"/>
                  </a:moveTo>
                  <a:cubicBezTo>
                    <a:pt x="3693605" y="167372"/>
                    <a:pt x="2866763" y="215646"/>
                    <a:pt x="1846802" y="215646"/>
                  </a:cubicBezTo>
                  <a:cubicBezTo>
                    <a:pt x="826842" y="215646"/>
                    <a:pt x="0" y="167372"/>
                    <a:pt x="0" y="107823"/>
                  </a:cubicBezTo>
                  <a:cubicBezTo>
                    <a:pt x="0" y="48274"/>
                    <a:pt x="826842" y="0"/>
                    <a:pt x="1846802" y="0"/>
                  </a:cubicBezTo>
                  <a:cubicBezTo>
                    <a:pt x="2866763" y="0"/>
                    <a:pt x="3693605" y="48274"/>
                    <a:pt x="3693605" y="107823"/>
                  </a:cubicBezTo>
                  <a:close/>
                </a:path>
              </a:pathLst>
            </a:custGeom>
            <a:solidFill>
              <a:schemeClr val="accent1">
                <a:lumMod val="20000"/>
                <a:lumOff val="80000"/>
              </a:schemeClr>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1811" name="图形 10"/>
            <p:cNvGrpSpPr/>
            <p:nvPr/>
          </p:nvGrpSpPr>
          <p:grpSpPr>
            <a:xfrm>
              <a:off x="8085589" y="2290688"/>
              <a:ext cx="2117935" cy="1642967"/>
              <a:chOff x="8085589" y="2290688"/>
              <a:chExt cx="2117935" cy="1642967"/>
            </a:xfrm>
          </p:grpSpPr>
          <p:sp>
            <p:nvSpPr>
              <p:cNvPr id="1812" name="任意多边形: 形状 1811"/>
              <p:cNvSpPr/>
              <p:nvPr>
                <p:custDataLst>
                  <p:tags r:id="rId6"/>
                </p:custDataLst>
              </p:nvPr>
            </p:nvSpPr>
            <p:spPr>
              <a:xfrm>
                <a:off x="8553700" y="2314501"/>
                <a:ext cx="1626012" cy="1595247"/>
              </a:xfrm>
              <a:custGeom>
                <a:avLst/>
                <a:gdLst>
                  <a:gd name="connsiteX0" fmla="*/ 1551337 w 1626012"/>
                  <a:gd name="connsiteY0" fmla="*/ 0 h 1595247"/>
                  <a:gd name="connsiteX1" fmla="*/ 1626013 w 1626012"/>
                  <a:gd name="connsiteY1" fmla="*/ 0 h 1595247"/>
                  <a:gd name="connsiteX2" fmla="*/ 1626013 w 1626012"/>
                  <a:gd name="connsiteY2" fmla="*/ 1595247 h 1595247"/>
                  <a:gd name="connsiteX3" fmla="*/ 1551337 w 1626012"/>
                  <a:gd name="connsiteY3" fmla="*/ 1595247 h 1595247"/>
                  <a:gd name="connsiteX4" fmla="*/ 74676 w 1626012"/>
                  <a:gd name="connsiteY4" fmla="*/ 1595247 h 1595247"/>
                  <a:gd name="connsiteX5" fmla="*/ 0 w 1626012"/>
                  <a:gd name="connsiteY5" fmla="*/ 1595247 h 1595247"/>
                  <a:gd name="connsiteX6" fmla="*/ 0 w 1626012"/>
                  <a:gd name="connsiteY6" fmla="*/ 0 h 1595247"/>
                  <a:gd name="connsiteX7" fmla="*/ 74676 w 1626012"/>
                  <a:gd name="connsiteY7" fmla="*/ 0 h 159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012" h="1595247">
                    <a:moveTo>
                      <a:pt x="1551337" y="0"/>
                    </a:moveTo>
                    <a:cubicBezTo>
                      <a:pt x="1592579" y="0"/>
                      <a:pt x="1626013" y="0"/>
                      <a:pt x="1626013" y="0"/>
                    </a:cubicBezTo>
                    <a:lnTo>
                      <a:pt x="1626013" y="1595247"/>
                    </a:lnTo>
                    <a:cubicBezTo>
                      <a:pt x="1626013" y="1595247"/>
                      <a:pt x="1592579" y="1595247"/>
                      <a:pt x="1551337" y="1595247"/>
                    </a:cubicBezTo>
                    <a:lnTo>
                      <a:pt x="74676" y="1595247"/>
                    </a:lnTo>
                    <a:cubicBezTo>
                      <a:pt x="33434" y="1595247"/>
                      <a:pt x="0" y="1595247"/>
                      <a:pt x="0" y="1595247"/>
                    </a:cubicBezTo>
                    <a:lnTo>
                      <a:pt x="0" y="0"/>
                    </a:lnTo>
                    <a:cubicBezTo>
                      <a:pt x="0" y="0"/>
                      <a:pt x="33434" y="0"/>
                      <a:pt x="74676"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13" name="任意多边形: 形状 1812"/>
              <p:cNvSpPr/>
              <p:nvPr>
                <p:custDataLst>
                  <p:tags r:id="rId7"/>
                </p:custDataLst>
              </p:nvPr>
            </p:nvSpPr>
            <p:spPr>
              <a:xfrm>
                <a:off x="8553700" y="2314501"/>
                <a:ext cx="1626012" cy="1595247"/>
              </a:xfrm>
              <a:custGeom>
                <a:avLst/>
                <a:gdLst>
                  <a:gd name="connsiteX0" fmla="*/ 1551337 w 1626012"/>
                  <a:gd name="connsiteY0" fmla="*/ 0 h 1595247"/>
                  <a:gd name="connsiteX1" fmla="*/ 1626013 w 1626012"/>
                  <a:gd name="connsiteY1" fmla="*/ 0 h 1595247"/>
                  <a:gd name="connsiteX2" fmla="*/ 1626013 w 1626012"/>
                  <a:gd name="connsiteY2" fmla="*/ 1595247 h 1595247"/>
                  <a:gd name="connsiteX3" fmla="*/ 1551337 w 1626012"/>
                  <a:gd name="connsiteY3" fmla="*/ 1595247 h 1595247"/>
                  <a:gd name="connsiteX4" fmla="*/ 74676 w 1626012"/>
                  <a:gd name="connsiteY4" fmla="*/ 1595247 h 1595247"/>
                  <a:gd name="connsiteX5" fmla="*/ 0 w 1626012"/>
                  <a:gd name="connsiteY5" fmla="*/ 1595247 h 1595247"/>
                  <a:gd name="connsiteX6" fmla="*/ 0 w 1626012"/>
                  <a:gd name="connsiteY6" fmla="*/ 0 h 1595247"/>
                  <a:gd name="connsiteX7" fmla="*/ 74676 w 1626012"/>
                  <a:gd name="connsiteY7" fmla="*/ 0 h 159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012" h="1595247">
                    <a:moveTo>
                      <a:pt x="1551337" y="0"/>
                    </a:moveTo>
                    <a:cubicBezTo>
                      <a:pt x="1592579" y="0"/>
                      <a:pt x="1626013" y="0"/>
                      <a:pt x="1626013" y="0"/>
                    </a:cubicBezTo>
                    <a:lnTo>
                      <a:pt x="1626013" y="1595247"/>
                    </a:lnTo>
                    <a:cubicBezTo>
                      <a:pt x="1626013" y="1595247"/>
                      <a:pt x="1592579" y="1595247"/>
                      <a:pt x="1551337" y="1595247"/>
                    </a:cubicBezTo>
                    <a:lnTo>
                      <a:pt x="74676" y="1595247"/>
                    </a:lnTo>
                    <a:cubicBezTo>
                      <a:pt x="33434" y="1595247"/>
                      <a:pt x="0" y="1595247"/>
                      <a:pt x="0" y="1595247"/>
                    </a:cubicBezTo>
                    <a:lnTo>
                      <a:pt x="0" y="0"/>
                    </a:lnTo>
                    <a:cubicBezTo>
                      <a:pt x="0" y="0"/>
                      <a:pt x="33434" y="0"/>
                      <a:pt x="74676" y="0"/>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14" name="任意多边形: 形状 1813"/>
              <p:cNvSpPr/>
              <p:nvPr>
                <p:custDataLst>
                  <p:tags r:id="rId8"/>
                </p:custDataLst>
              </p:nvPr>
            </p:nvSpPr>
            <p:spPr>
              <a:xfrm rot="5400000">
                <a:off x="8597657" y="2327693"/>
                <a:ext cx="1538097" cy="1568862"/>
              </a:xfrm>
              <a:custGeom>
                <a:avLst/>
                <a:gdLst>
                  <a:gd name="connsiteX0" fmla="*/ 1491996 w 1538097"/>
                  <a:gd name="connsiteY0" fmla="*/ 0 h 1568862"/>
                  <a:gd name="connsiteX1" fmla="*/ 1538097 w 1538097"/>
                  <a:gd name="connsiteY1" fmla="*/ 0 h 1568862"/>
                  <a:gd name="connsiteX2" fmla="*/ 1538097 w 1538097"/>
                  <a:gd name="connsiteY2" fmla="*/ 1568863 h 1568862"/>
                  <a:gd name="connsiteX3" fmla="*/ 1491996 w 1538097"/>
                  <a:gd name="connsiteY3" fmla="*/ 1568863 h 1568862"/>
                  <a:gd name="connsiteX4" fmla="*/ 46101 w 1538097"/>
                  <a:gd name="connsiteY4" fmla="*/ 1568863 h 1568862"/>
                  <a:gd name="connsiteX5" fmla="*/ 0 w 1538097"/>
                  <a:gd name="connsiteY5" fmla="*/ 1568863 h 1568862"/>
                  <a:gd name="connsiteX6" fmla="*/ 0 w 1538097"/>
                  <a:gd name="connsiteY6" fmla="*/ 0 h 1568862"/>
                  <a:gd name="connsiteX7" fmla="*/ 46101 w 1538097"/>
                  <a:gd name="connsiteY7" fmla="*/ 0 h 156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097" h="1568862">
                    <a:moveTo>
                      <a:pt x="1491996" y="0"/>
                    </a:moveTo>
                    <a:cubicBezTo>
                      <a:pt x="1517457" y="0"/>
                      <a:pt x="1538097" y="0"/>
                      <a:pt x="1538097" y="0"/>
                    </a:cubicBezTo>
                    <a:lnTo>
                      <a:pt x="1538097" y="1568863"/>
                    </a:lnTo>
                    <a:cubicBezTo>
                      <a:pt x="1538097" y="1568863"/>
                      <a:pt x="1517457" y="1568863"/>
                      <a:pt x="1491996" y="1568863"/>
                    </a:cubicBezTo>
                    <a:lnTo>
                      <a:pt x="46101" y="1568863"/>
                    </a:lnTo>
                    <a:cubicBezTo>
                      <a:pt x="20640" y="1568863"/>
                      <a:pt x="0" y="1568863"/>
                      <a:pt x="0" y="1568863"/>
                    </a:cubicBezTo>
                    <a:lnTo>
                      <a:pt x="0" y="0"/>
                    </a:lnTo>
                    <a:cubicBezTo>
                      <a:pt x="0" y="0"/>
                      <a:pt x="20640" y="0"/>
                      <a:pt x="46101" y="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15" name="任意多边形: 形状 1814"/>
              <p:cNvSpPr/>
              <p:nvPr>
                <p:custDataLst>
                  <p:tags r:id="rId9"/>
                </p:custDataLst>
              </p:nvPr>
            </p:nvSpPr>
            <p:spPr>
              <a:xfrm>
                <a:off x="8666070" y="2369174"/>
                <a:ext cx="1401042" cy="1419654"/>
              </a:xfrm>
              <a:custGeom>
                <a:avLst/>
                <a:gdLst>
                  <a:gd name="connsiteX0" fmla="*/ 1309331 w 1401042"/>
                  <a:gd name="connsiteY0" fmla="*/ 1414177 h 1419654"/>
                  <a:gd name="connsiteX1" fmla="*/ 832319 w 1401042"/>
                  <a:gd name="connsiteY1" fmla="*/ 1176052 h 1419654"/>
                  <a:gd name="connsiteX2" fmla="*/ 868514 w 1401042"/>
                  <a:gd name="connsiteY2" fmla="*/ 533876 h 1419654"/>
                  <a:gd name="connsiteX3" fmla="*/ 867752 w 1401042"/>
                  <a:gd name="connsiteY3" fmla="*/ 526828 h 1419654"/>
                  <a:gd name="connsiteX4" fmla="*/ 800505 w 1401042"/>
                  <a:gd name="connsiteY4" fmla="*/ 481108 h 1419654"/>
                  <a:gd name="connsiteX5" fmla="*/ 752214 w 1401042"/>
                  <a:gd name="connsiteY5" fmla="*/ 421767 h 1419654"/>
                  <a:gd name="connsiteX6" fmla="*/ 746784 w 1401042"/>
                  <a:gd name="connsiteY6" fmla="*/ 413766 h 1419654"/>
                  <a:gd name="connsiteX7" fmla="*/ 728782 w 1401042"/>
                  <a:gd name="connsiteY7" fmla="*/ 385191 h 1419654"/>
                  <a:gd name="connsiteX8" fmla="*/ 724019 w 1401042"/>
                  <a:gd name="connsiteY8" fmla="*/ 376904 h 1419654"/>
                  <a:gd name="connsiteX9" fmla="*/ 708780 w 1401042"/>
                  <a:gd name="connsiteY9" fmla="*/ 348901 h 1419654"/>
                  <a:gd name="connsiteX10" fmla="*/ 704493 w 1401042"/>
                  <a:gd name="connsiteY10" fmla="*/ 340423 h 1419654"/>
                  <a:gd name="connsiteX11" fmla="*/ 691539 w 1401042"/>
                  <a:gd name="connsiteY11" fmla="*/ 313277 h 1419654"/>
                  <a:gd name="connsiteX12" fmla="*/ 681062 w 1401042"/>
                  <a:gd name="connsiteY12" fmla="*/ 336614 h 1419654"/>
                  <a:gd name="connsiteX13" fmla="*/ 676871 w 1401042"/>
                  <a:gd name="connsiteY13" fmla="*/ 345186 h 1419654"/>
                  <a:gd name="connsiteX14" fmla="*/ 655725 w 1401042"/>
                  <a:gd name="connsiteY14" fmla="*/ 381953 h 1419654"/>
                  <a:gd name="connsiteX15" fmla="*/ 650486 w 1401042"/>
                  <a:gd name="connsiteY15" fmla="*/ 389953 h 1419654"/>
                  <a:gd name="connsiteX16" fmla="*/ 629246 w 1401042"/>
                  <a:gd name="connsiteY16" fmla="*/ 418528 h 1419654"/>
                  <a:gd name="connsiteX17" fmla="*/ 623245 w 1401042"/>
                  <a:gd name="connsiteY17" fmla="*/ 426053 h 1419654"/>
                  <a:gd name="connsiteX18" fmla="*/ 535901 w 1401042"/>
                  <a:gd name="connsiteY18" fmla="*/ 505968 h 1419654"/>
                  <a:gd name="connsiteX19" fmla="*/ 533710 w 1401042"/>
                  <a:gd name="connsiteY19" fmla="*/ 525590 h 1419654"/>
                  <a:gd name="connsiteX20" fmla="*/ 569143 w 1401042"/>
                  <a:gd name="connsiteY20" fmla="*/ 1176147 h 1419654"/>
                  <a:gd name="connsiteX21" fmla="*/ 91655 w 1401042"/>
                  <a:gd name="connsiteY21" fmla="*/ 1414272 h 1419654"/>
                  <a:gd name="connsiteX22" fmla="*/ 66318 w 1401042"/>
                  <a:gd name="connsiteY22" fmla="*/ 589312 h 1419654"/>
                  <a:gd name="connsiteX23" fmla="*/ 515803 w 1401042"/>
                  <a:gd name="connsiteY23" fmla="*/ 194501 h 1419654"/>
                  <a:gd name="connsiteX24" fmla="*/ 551617 w 1401042"/>
                  <a:gd name="connsiteY24" fmla="*/ 375952 h 1419654"/>
                  <a:gd name="connsiteX25" fmla="*/ 566381 w 1401042"/>
                  <a:gd name="connsiteY25" fmla="*/ 357759 h 1419654"/>
                  <a:gd name="connsiteX26" fmla="*/ 579049 w 1401042"/>
                  <a:gd name="connsiteY26" fmla="*/ 339852 h 1419654"/>
                  <a:gd name="connsiteX27" fmla="*/ 584288 w 1401042"/>
                  <a:gd name="connsiteY27" fmla="*/ 331851 h 1419654"/>
                  <a:gd name="connsiteX28" fmla="*/ 597718 w 1401042"/>
                  <a:gd name="connsiteY28" fmla="*/ 308515 h 1419654"/>
                  <a:gd name="connsiteX29" fmla="*/ 602099 w 1401042"/>
                  <a:gd name="connsiteY29" fmla="*/ 299942 h 1419654"/>
                  <a:gd name="connsiteX30" fmla="*/ 613910 w 1401042"/>
                  <a:gd name="connsiteY30" fmla="*/ 273082 h 1419654"/>
                  <a:gd name="connsiteX31" fmla="*/ 617435 w 1401042"/>
                  <a:gd name="connsiteY31" fmla="*/ 263557 h 1419654"/>
                  <a:gd name="connsiteX32" fmla="*/ 626388 w 1401042"/>
                  <a:gd name="connsiteY32" fmla="*/ 234410 h 1419654"/>
                  <a:gd name="connsiteX33" fmla="*/ 628865 w 1401042"/>
                  <a:gd name="connsiteY33" fmla="*/ 224885 h 1419654"/>
                  <a:gd name="connsiteX34" fmla="*/ 632770 w 1401042"/>
                  <a:gd name="connsiteY34" fmla="*/ 205835 h 1419654"/>
                  <a:gd name="connsiteX35" fmla="*/ 634389 w 1401042"/>
                  <a:gd name="connsiteY35" fmla="*/ 196310 h 1419654"/>
                  <a:gd name="connsiteX36" fmla="*/ 636771 w 1401042"/>
                  <a:gd name="connsiteY36" fmla="*/ 177260 h 1419654"/>
                  <a:gd name="connsiteX37" fmla="*/ 637628 w 1401042"/>
                  <a:gd name="connsiteY37" fmla="*/ 167735 h 1419654"/>
                  <a:gd name="connsiteX38" fmla="*/ 638580 w 1401042"/>
                  <a:gd name="connsiteY38" fmla="*/ 153924 h 1419654"/>
                  <a:gd name="connsiteX39" fmla="*/ 638580 w 1401042"/>
                  <a:gd name="connsiteY39" fmla="*/ 140494 h 1419654"/>
                  <a:gd name="connsiteX40" fmla="*/ 638580 w 1401042"/>
                  <a:gd name="connsiteY40" fmla="*/ 130969 h 1419654"/>
                  <a:gd name="connsiteX41" fmla="*/ 638580 w 1401042"/>
                  <a:gd name="connsiteY41" fmla="*/ 111919 h 1419654"/>
                  <a:gd name="connsiteX42" fmla="*/ 638580 w 1401042"/>
                  <a:gd name="connsiteY42" fmla="*/ 102394 h 1419654"/>
                  <a:gd name="connsiteX43" fmla="*/ 638580 w 1401042"/>
                  <a:gd name="connsiteY43" fmla="*/ 80581 h 1419654"/>
                  <a:gd name="connsiteX44" fmla="*/ 638580 w 1401042"/>
                  <a:gd name="connsiteY44" fmla="*/ 71056 h 1419654"/>
                  <a:gd name="connsiteX45" fmla="*/ 638580 w 1401042"/>
                  <a:gd name="connsiteY45" fmla="*/ 54959 h 1419654"/>
                  <a:gd name="connsiteX46" fmla="*/ 638580 w 1401042"/>
                  <a:gd name="connsiteY46" fmla="*/ 45434 h 1419654"/>
                  <a:gd name="connsiteX47" fmla="*/ 638580 w 1401042"/>
                  <a:gd name="connsiteY47" fmla="*/ 25527 h 1419654"/>
                  <a:gd name="connsiteX48" fmla="*/ 638580 w 1401042"/>
                  <a:gd name="connsiteY48" fmla="*/ 16002 h 1419654"/>
                  <a:gd name="connsiteX49" fmla="*/ 638580 w 1401042"/>
                  <a:gd name="connsiteY49" fmla="*/ 0 h 1419654"/>
                  <a:gd name="connsiteX50" fmla="*/ 726020 w 1401042"/>
                  <a:gd name="connsiteY50" fmla="*/ 0 h 1419654"/>
                  <a:gd name="connsiteX51" fmla="*/ 726020 w 1401042"/>
                  <a:gd name="connsiteY51" fmla="*/ 71056 h 1419654"/>
                  <a:gd name="connsiteX52" fmla="*/ 726020 w 1401042"/>
                  <a:gd name="connsiteY52" fmla="*/ 80581 h 1419654"/>
                  <a:gd name="connsiteX53" fmla="*/ 726020 w 1401042"/>
                  <a:gd name="connsiteY53" fmla="*/ 95250 h 1419654"/>
                  <a:gd name="connsiteX54" fmla="*/ 726020 w 1401042"/>
                  <a:gd name="connsiteY54" fmla="*/ 104775 h 1419654"/>
                  <a:gd name="connsiteX55" fmla="*/ 726020 w 1401042"/>
                  <a:gd name="connsiteY55" fmla="*/ 127064 h 1419654"/>
                  <a:gd name="connsiteX56" fmla="*/ 726020 w 1401042"/>
                  <a:gd name="connsiteY56" fmla="*/ 131540 h 1419654"/>
                  <a:gd name="connsiteX57" fmla="*/ 726877 w 1401042"/>
                  <a:gd name="connsiteY57" fmla="*/ 131540 h 1419654"/>
                  <a:gd name="connsiteX58" fmla="*/ 726877 w 1401042"/>
                  <a:gd name="connsiteY58" fmla="*/ 136493 h 1419654"/>
                  <a:gd name="connsiteX59" fmla="*/ 729068 w 1401042"/>
                  <a:gd name="connsiteY59" fmla="*/ 160211 h 1419654"/>
                  <a:gd name="connsiteX60" fmla="*/ 730973 w 1401042"/>
                  <a:gd name="connsiteY60" fmla="*/ 169736 h 1419654"/>
                  <a:gd name="connsiteX61" fmla="*/ 735545 w 1401042"/>
                  <a:gd name="connsiteY61" fmla="*/ 187452 h 1419654"/>
                  <a:gd name="connsiteX62" fmla="*/ 738402 w 1401042"/>
                  <a:gd name="connsiteY62" fmla="*/ 196977 h 1419654"/>
                  <a:gd name="connsiteX63" fmla="*/ 745832 w 1401042"/>
                  <a:gd name="connsiteY63" fmla="*/ 219075 h 1419654"/>
                  <a:gd name="connsiteX64" fmla="*/ 749356 w 1401042"/>
                  <a:gd name="connsiteY64" fmla="*/ 228600 h 1419654"/>
                  <a:gd name="connsiteX65" fmla="*/ 761167 w 1401042"/>
                  <a:gd name="connsiteY65" fmla="*/ 257175 h 1419654"/>
                  <a:gd name="connsiteX66" fmla="*/ 765358 w 1401042"/>
                  <a:gd name="connsiteY66" fmla="*/ 266700 h 1419654"/>
                  <a:gd name="connsiteX67" fmla="*/ 778883 w 1401042"/>
                  <a:gd name="connsiteY67" fmla="*/ 295275 h 1419654"/>
                  <a:gd name="connsiteX68" fmla="*/ 783265 w 1401042"/>
                  <a:gd name="connsiteY68" fmla="*/ 303752 h 1419654"/>
                  <a:gd name="connsiteX69" fmla="*/ 797838 w 1401042"/>
                  <a:gd name="connsiteY69" fmla="*/ 330803 h 1419654"/>
                  <a:gd name="connsiteX70" fmla="*/ 802506 w 1401042"/>
                  <a:gd name="connsiteY70" fmla="*/ 339090 h 1419654"/>
                  <a:gd name="connsiteX71" fmla="*/ 812792 w 1401042"/>
                  <a:gd name="connsiteY71" fmla="*/ 355949 h 1419654"/>
                  <a:gd name="connsiteX72" fmla="*/ 817936 w 1401042"/>
                  <a:gd name="connsiteY72" fmla="*/ 364236 h 1419654"/>
                  <a:gd name="connsiteX73" fmla="*/ 823556 w 1401042"/>
                  <a:gd name="connsiteY73" fmla="*/ 372713 h 1419654"/>
                  <a:gd name="connsiteX74" fmla="*/ 852893 w 1401042"/>
                  <a:gd name="connsiteY74" fmla="*/ 411575 h 1419654"/>
                  <a:gd name="connsiteX75" fmla="*/ 852893 w 1401042"/>
                  <a:gd name="connsiteY75" fmla="*/ 411575 h 1419654"/>
                  <a:gd name="connsiteX76" fmla="*/ 884801 w 1401042"/>
                  <a:gd name="connsiteY76" fmla="*/ 194691 h 1419654"/>
                  <a:gd name="connsiteX77" fmla="*/ 1334286 w 1401042"/>
                  <a:gd name="connsiteY77" fmla="*/ 589502 h 1419654"/>
                  <a:gd name="connsiteX78" fmla="*/ 1309331 w 1401042"/>
                  <a:gd name="connsiteY78" fmla="*/ 1414177 h 141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01042" h="1419654">
                    <a:moveTo>
                      <a:pt x="1309331" y="1414177"/>
                    </a:moveTo>
                    <a:cubicBezTo>
                      <a:pt x="1217034" y="1454468"/>
                      <a:pt x="845463" y="1261205"/>
                      <a:pt x="832319" y="1176052"/>
                    </a:cubicBezTo>
                    <a:cubicBezTo>
                      <a:pt x="819174" y="1090898"/>
                      <a:pt x="890612" y="747427"/>
                      <a:pt x="868514" y="533876"/>
                    </a:cubicBezTo>
                    <a:cubicBezTo>
                      <a:pt x="868514" y="531495"/>
                      <a:pt x="868038" y="529114"/>
                      <a:pt x="867752" y="526828"/>
                    </a:cubicBezTo>
                    <a:cubicBezTo>
                      <a:pt x="842139" y="516912"/>
                      <a:pt x="819136" y="501282"/>
                      <a:pt x="800505" y="481108"/>
                    </a:cubicBezTo>
                    <a:cubicBezTo>
                      <a:pt x="782627" y="462848"/>
                      <a:pt x="766463" y="442979"/>
                      <a:pt x="752214" y="421767"/>
                    </a:cubicBezTo>
                    <a:lnTo>
                      <a:pt x="746784" y="413766"/>
                    </a:lnTo>
                    <a:cubicBezTo>
                      <a:pt x="740688" y="404241"/>
                      <a:pt x="734592" y="394716"/>
                      <a:pt x="728782" y="385191"/>
                    </a:cubicBezTo>
                    <a:cubicBezTo>
                      <a:pt x="727163" y="382429"/>
                      <a:pt x="725543" y="379666"/>
                      <a:pt x="724019" y="376904"/>
                    </a:cubicBezTo>
                    <a:cubicBezTo>
                      <a:pt x="718781" y="367379"/>
                      <a:pt x="713733" y="358331"/>
                      <a:pt x="708780" y="348901"/>
                    </a:cubicBezTo>
                    <a:lnTo>
                      <a:pt x="704493" y="340423"/>
                    </a:lnTo>
                    <a:cubicBezTo>
                      <a:pt x="700016" y="331470"/>
                      <a:pt x="695635" y="322326"/>
                      <a:pt x="691539" y="313277"/>
                    </a:cubicBezTo>
                    <a:cubicBezTo>
                      <a:pt x="688206" y="321278"/>
                      <a:pt x="684776" y="329089"/>
                      <a:pt x="681062" y="336614"/>
                    </a:cubicBezTo>
                    <a:cubicBezTo>
                      <a:pt x="679728" y="339566"/>
                      <a:pt x="678299" y="342424"/>
                      <a:pt x="676871" y="345186"/>
                    </a:cubicBezTo>
                    <a:cubicBezTo>
                      <a:pt x="670203" y="358235"/>
                      <a:pt x="663059" y="370427"/>
                      <a:pt x="655725" y="381953"/>
                    </a:cubicBezTo>
                    <a:lnTo>
                      <a:pt x="650486" y="389953"/>
                    </a:lnTo>
                    <a:cubicBezTo>
                      <a:pt x="643533" y="400145"/>
                      <a:pt x="636485" y="409765"/>
                      <a:pt x="629246" y="418528"/>
                    </a:cubicBezTo>
                    <a:lnTo>
                      <a:pt x="623245" y="426053"/>
                    </a:lnTo>
                    <a:cubicBezTo>
                      <a:pt x="597747" y="456390"/>
                      <a:pt x="568381" y="483260"/>
                      <a:pt x="535901" y="505968"/>
                    </a:cubicBezTo>
                    <a:cubicBezTo>
                      <a:pt x="535424" y="512445"/>
                      <a:pt x="534567" y="518636"/>
                      <a:pt x="533710" y="525590"/>
                    </a:cubicBezTo>
                    <a:cubicBezTo>
                      <a:pt x="508755" y="738092"/>
                      <a:pt x="581335" y="1091375"/>
                      <a:pt x="569143" y="1176147"/>
                    </a:cubicBezTo>
                    <a:cubicBezTo>
                      <a:pt x="556951" y="1260920"/>
                      <a:pt x="183952" y="1454277"/>
                      <a:pt x="91655" y="1414272"/>
                    </a:cubicBezTo>
                    <a:cubicBezTo>
                      <a:pt x="-643" y="1374267"/>
                      <a:pt x="-46077" y="875633"/>
                      <a:pt x="66318" y="589312"/>
                    </a:cubicBezTo>
                    <a:cubicBezTo>
                      <a:pt x="189191" y="277558"/>
                      <a:pt x="418743" y="125825"/>
                      <a:pt x="515803" y="194501"/>
                    </a:cubicBezTo>
                    <a:cubicBezTo>
                      <a:pt x="559047" y="225076"/>
                      <a:pt x="562571" y="273177"/>
                      <a:pt x="551617" y="375952"/>
                    </a:cubicBezTo>
                    <a:cubicBezTo>
                      <a:pt x="556570" y="370237"/>
                      <a:pt x="561142" y="364141"/>
                      <a:pt x="566381" y="357759"/>
                    </a:cubicBezTo>
                    <a:cubicBezTo>
                      <a:pt x="571619" y="351377"/>
                      <a:pt x="574953" y="346139"/>
                      <a:pt x="579049" y="339852"/>
                    </a:cubicBezTo>
                    <a:cubicBezTo>
                      <a:pt x="580859" y="337280"/>
                      <a:pt x="582573" y="334613"/>
                      <a:pt x="584288" y="331851"/>
                    </a:cubicBezTo>
                    <a:cubicBezTo>
                      <a:pt x="588955" y="324422"/>
                      <a:pt x="593813" y="316706"/>
                      <a:pt x="597718" y="308515"/>
                    </a:cubicBezTo>
                    <a:cubicBezTo>
                      <a:pt x="599242" y="305657"/>
                      <a:pt x="600671" y="302800"/>
                      <a:pt x="602099" y="299942"/>
                    </a:cubicBezTo>
                    <a:cubicBezTo>
                      <a:pt x="606291" y="291370"/>
                      <a:pt x="610291" y="282416"/>
                      <a:pt x="613910" y="273082"/>
                    </a:cubicBezTo>
                    <a:cubicBezTo>
                      <a:pt x="615149" y="269939"/>
                      <a:pt x="616292" y="266700"/>
                      <a:pt x="617435" y="263557"/>
                    </a:cubicBezTo>
                    <a:cubicBezTo>
                      <a:pt x="620768" y="254032"/>
                      <a:pt x="623816" y="244507"/>
                      <a:pt x="626388" y="234410"/>
                    </a:cubicBezTo>
                    <a:cubicBezTo>
                      <a:pt x="627341" y="231267"/>
                      <a:pt x="628103" y="228028"/>
                      <a:pt x="628865" y="224885"/>
                    </a:cubicBezTo>
                    <a:cubicBezTo>
                      <a:pt x="630293" y="218694"/>
                      <a:pt x="631627" y="212407"/>
                      <a:pt x="632770" y="205835"/>
                    </a:cubicBezTo>
                    <a:cubicBezTo>
                      <a:pt x="633341" y="202692"/>
                      <a:pt x="633913" y="199358"/>
                      <a:pt x="634389" y="196310"/>
                    </a:cubicBezTo>
                    <a:cubicBezTo>
                      <a:pt x="635342" y="190214"/>
                      <a:pt x="636199" y="183928"/>
                      <a:pt x="636771" y="177260"/>
                    </a:cubicBezTo>
                    <a:cubicBezTo>
                      <a:pt x="636771" y="174117"/>
                      <a:pt x="637437" y="170878"/>
                      <a:pt x="637628" y="167735"/>
                    </a:cubicBezTo>
                    <a:cubicBezTo>
                      <a:pt x="637818" y="164592"/>
                      <a:pt x="638390" y="158210"/>
                      <a:pt x="638580" y="153924"/>
                    </a:cubicBezTo>
                    <a:cubicBezTo>
                      <a:pt x="638580" y="150971"/>
                      <a:pt x="638580" y="146399"/>
                      <a:pt x="638580" y="140494"/>
                    </a:cubicBezTo>
                    <a:cubicBezTo>
                      <a:pt x="638580" y="137636"/>
                      <a:pt x="638580" y="134398"/>
                      <a:pt x="638580" y="130969"/>
                    </a:cubicBezTo>
                    <a:cubicBezTo>
                      <a:pt x="638580" y="125349"/>
                      <a:pt x="638580" y="119062"/>
                      <a:pt x="638580" y="111919"/>
                    </a:cubicBezTo>
                    <a:lnTo>
                      <a:pt x="638580" y="102394"/>
                    </a:lnTo>
                    <a:cubicBezTo>
                      <a:pt x="638580" y="95345"/>
                      <a:pt x="638580" y="88011"/>
                      <a:pt x="638580" y="80581"/>
                    </a:cubicBezTo>
                    <a:lnTo>
                      <a:pt x="638580" y="71056"/>
                    </a:lnTo>
                    <a:cubicBezTo>
                      <a:pt x="638580" y="65627"/>
                      <a:pt x="638580" y="60198"/>
                      <a:pt x="638580" y="54959"/>
                    </a:cubicBezTo>
                    <a:cubicBezTo>
                      <a:pt x="638580" y="51721"/>
                      <a:pt x="638580" y="48482"/>
                      <a:pt x="638580" y="45434"/>
                    </a:cubicBezTo>
                    <a:cubicBezTo>
                      <a:pt x="638580" y="38290"/>
                      <a:pt x="638580" y="31623"/>
                      <a:pt x="638580" y="25527"/>
                    </a:cubicBezTo>
                    <a:cubicBezTo>
                      <a:pt x="638580" y="22165"/>
                      <a:pt x="638580" y="18983"/>
                      <a:pt x="638580" y="16002"/>
                    </a:cubicBezTo>
                    <a:cubicBezTo>
                      <a:pt x="638580" y="9144"/>
                      <a:pt x="638580" y="3619"/>
                      <a:pt x="638580" y="0"/>
                    </a:cubicBezTo>
                    <a:lnTo>
                      <a:pt x="726020" y="0"/>
                    </a:lnTo>
                    <a:lnTo>
                      <a:pt x="726020" y="71056"/>
                    </a:lnTo>
                    <a:cubicBezTo>
                      <a:pt x="726020" y="74295"/>
                      <a:pt x="726020" y="77438"/>
                      <a:pt x="726020" y="80581"/>
                    </a:cubicBezTo>
                    <a:cubicBezTo>
                      <a:pt x="726020" y="85630"/>
                      <a:pt x="726020" y="90583"/>
                      <a:pt x="726020" y="95250"/>
                    </a:cubicBezTo>
                    <a:cubicBezTo>
                      <a:pt x="726020" y="99917"/>
                      <a:pt x="726020" y="101822"/>
                      <a:pt x="726020" y="104775"/>
                    </a:cubicBezTo>
                    <a:cubicBezTo>
                      <a:pt x="726020" y="114300"/>
                      <a:pt x="726020" y="121920"/>
                      <a:pt x="726020" y="127064"/>
                    </a:cubicBezTo>
                    <a:cubicBezTo>
                      <a:pt x="726020" y="128969"/>
                      <a:pt x="726020" y="130493"/>
                      <a:pt x="726020" y="131540"/>
                    </a:cubicBezTo>
                    <a:lnTo>
                      <a:pt x="726877" y="131540"/>
                    </a:lnTo>
                    <a:cubicBezTo>
                      <a:pt x="726734" y="133188"/>
                      <a:pt x="726734" y="134845"/>
                      <a:pt x="726877" y="136493"/>
                    </a:cubicBezTo>
                    <a:cubicBezTo>
                      <a:pt x="726801" y="144456"/>
                      <a:pt x="727534" y="152400"/>
                      <a:pt x="729068" y="160211"/>
                    </a:cubicBezTo>
                    <a:cubicBezTo>
                      <a:pt x="729639" y="163258"/>
                      <a:pt x="730211" y="166402"/>
                      <a:pt x="730973" y="169736"/>
                    </a:cubicBezTo>
                    <a:cubicBezTo>
                      <a:pt x="732183" y="175327"/>
                      <a:pt x="733706" y="181232"/>
                      <a:pt x="735545" y="187452"/>
                    </a:cubicBezTo>
                    <a:cubicBezTo>
                      <a:pt x="736402" y="190500"/>
                      <a:pt x="737355" y="193643"/>
                      <a:pt x="738402" y="196977"/>
                    </a:cubicBezTo>
                    <a:cubicBezTo>
                      <a:pt x="740593" y="204121"/>
                      <a:pt x="743069" y="211455"/>
                      <a:pt x="745832" y="219075"/>
                    </a:cubicBezTo>
                    <a:cubicBezTo>
                      <a:pt x="746975" y="222123"/>
                      <a:pt x="748213" y="225266"/>
                      <a:pt x="749356" y="228600"/>
                    </a:cubicBezTo>
                    <a:cubicBezTo>
                      <a:pt x="752975" y="238125"/>
                      <a:pt x="756881" y="247650"/>
                      <a:pt x="761167" y="257175"/>
                    </a:cubicBezTo>
                    <a:cubicBezTo>
                      <a:pt x="762500" y="260318"/>
                      <a:pt x="763929" y="263366"/>
                      <a:pt x="765358" y="266700"/>
                    </a:cubicBezTo>
                    <a:cubicBezTo>
                      <a:pt x="769644" y="276225"/>
                      <a:pt x="774121" y="285750"/>
                      <a:pt x="778883" y="295275"/>
                    </a:cubicBezTo>
                    <a:cubicBezTo>
                      <a:pt x="780312" y="298132"/>
                      <a:pt x="781741" y="300990"/>
                      <a:pt x="783265" y="303752"/>
                    </a:cubicBezTo>
                    <a:cubicBezTo>
                      <a:pt x="787932" y="313277"/>
                      <a:pt x="792790" y="321945"/>
                      <a:pt x="797838" y="330803"/>
                    </a:cubicBezTo>
                    <a:lnTo>
                      <a:pt x="802506" y="339090"/>
                    </a:lnTo>
                    <a:cubicBezTo>
                      <a:pt x="805934" y="344805"/>
                      <a:pt x="809364" y="350520"/>
                      <a:pt x="812792" y="355949"/>
                    </a:cubicBezTo>
                    <a:cubicBezTo>
                      <a:pt x="814507" y="358807"/>
                      <a:pt x="816222" y="361569"/>
                      <a:pt x="817936" y="364236"/>
                    </a:cubicBezTo>
                    <a:lnTo>
                      <a:pt x="823556" y="372713"/>
                    </a:lnTo>
                    <a:cubicBezTo>
                      <a:pt x="832538" y="386248"/>
                      <a:pt x="842330" y="399231"/>
                      <a:pt x="852893" y="411575"/>
                    </a:cubicBezTo>
                    <a:lnTo>
                      <a:pt x="852893" y="411575"/>
                    </a:lnTo>
                    <a:cubicBezTo>
                      <a:pt x="838034" y="283845"/>
                      <a:pt x="836700" y="228790"/>
                      <a:pt x="884801" y="194691"/>
                    </a:cubicBezTo>
                    <a:cubicBezTo>
                      <a:pt x="982242" y="126016"/>
                      <a:pt x="1211414" y="277749"/>
                      <a:pt x="1334286" y="589502"/>
                    </a:cubicBezTo>
                    <a:cubicBezTo>
                      <a:pt x="1447443" y="875538"/>
                      <a:pt x="1401533" y="1373981"/>
                      <a:pt x="1309331" y="1414177"/>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16" name="任意多边形: 形状 1815"/>
              <p:cNvSpPr/>
              <p:nvPr>
                <p:custDataLst>
                  <p:tags r:id="rId10"/>
                </p:custDataLst>
              </p:nvPr>
            </p:nvSpPr>
            <p:spPr>
              <a:xfrm>
                <a:off x="9266360" y="2685690"/>
                <a:ext cx="59245" cy="54863"/>
              </a:xfrm>
              <a:custGeom>
                <a:avLst/>
                <a:gdLst>
                  <a:gd name="connsiteX0" fmla="*/ 14669 w 59245"/>
                  <a:gd name="connsiteY0" fmla="*/ 0 h 54863"/>
                  <a:gd name="connsiteX1" fmla="*/ 14669 w 59245"/>
                  <a:gd name="connsiteY1" fmla="*/ 762 h 54863"/>
                  <a:gd name="connsiteX2" fmla="*/ 571 w 59245"/>
                  <a:gd name="connsiteY2" fmla="*/ 25336 h 54863"/>
                  <a:gd name="connsiteX3" fmla="*/ 0 w 59245"/>
                  <a:gd name="connsiteY3" fmla="*/ 26289 h 54863"/>
                  <a:gd name="connsiteX4" fmla="*/ 40196 w 59245"/>
                  <a:gd name="connsiteY4" fmla="*/ 54864 h 54863"/>
                  <a:gd name="connsiteX5" fmla="*/ 59246 w 59245"/>
                  <a:gd name="connsiteY5" fmla="*/ 21050 h 5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45" h="54863">
                    <a:moveTo>
                      <a:pt x="14669" y="0"/>
                    </a:moveTo>
                    <a:cubicBezTo>
                      <a:pt x="14669" y="0"/>
                      <a:pt x="14669" y="476"/>
                      <a:pt x="14669" y="762"/>
                    </a:cubicBezTo>
                    <a:cubicBezTo>
                      <a:pt x="10382" y="9049"/>
                      <a:pt x="5715" y="17145"/>
                      <a:pt x="571" y="25336"/>
                    </a:cubicBezTo>
                    <a:lnTo>
                      <a:pt x="0" y="26289"/>
                    </a:lnTo>
                    <a:lnTo>
                      <a:pt x="40196" y="54864"/>
                    </a:lnTo>
                    <a:cubicBezTo>
                      <a:pt x="47530" y="43243"/>
                      <a:pt x="53912" y="32194"/>
                      <a:pt x="59246" y="2105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52" name="任意多边形: 形状 1851"/>
              <p:cNvSpPr/>
              <p:nvPr>
                <p:custDataLst>
                  <p:tags r:id="rId11"/>
                </p:custDataLst>
              </p:nvPr>
            </p:nvSpPr>
            <p:spPr>
              <a:xfrm>
                <a:off x="9320176" y="2540529"/>
                <a:ext cx="62865" cy="22764"/>
              </a:xfrm>
              <a:custGeom>
                <a:avLst/>
                <a:gdLst>
                  <a:gd name="connsiteX0" fmla="*/ 62865 w 62865"/>
                  <a:gd name="connsiteY0" fmla="*/ 17717 h 22764"/>
                  <a:gd name="connsiteX1" fmla="*/ 59055 w 62865"/>
                  <a:gd name="connsiteY1" fmla="*/ 2858 h 22764"/>
                  <a:gd name="connsiteX2" fmla="*/ 58484 w 62865"/>
                  <a:gd name="connsiteY2" fmla="*/ 0 h 22764"/>
                  <a:gd name="connsiteX3" fmla="*/ 1905 w 62865"/>
                  <a:gd name="connsiteY3" fmla="*/ 4286 h 22764"/>
                  <a:gd name="connsiteX4" fmla="*/ 1905 w 62865"/>
                  <a:gd name="connsiteY4" fmla="*/ 7429 h 22764"/>
                  <a:gd name="connsiteX5" fmla="*/ 0 w 62865"/>
                  <a:gd name="connsiteY5" fmla="*/ 22765 h 22764"/>
                  <a:gd name="connsiteX6" fmla="*/ 62865 w 62865"/>
                  <a:gd name="connsiteY6" fmla="*/ 17717 h 2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 h="22764">
                    <a:moveTo>
                      <a:pt x="62865" y="17717"/>
                    </a:moveTo>
                    <a:cubicBezTo>
                      <a:pt x="61436" y="12573"/>
                      <a:pt x="60103" y="7525"/>
                      <a:pt x="59055" y="2858"/>
                    </a:cubicBezTo>
                    <a:lnTo>
                      <a:pt x="58484" y="0"/>
                    </a:lnTo>
                    <a:lnTo>
                      <a:pt x="1905" y="4286"/>
                    </a:lnTo>
                    <a:cubicBezTo>
                      <a:pt x="1905" y="5334"/>
                      <a:pt x="1905" y="6477"/>
                      <a:pt x="1905" y="7429"/>
                    </a:cubicBezTo>
                    <a:cubicBezTo>
                      <a:pt x="1905" y="12192"/>
                      <a:pt x="857" y="16954"/>
                      <a:pt x="0" y="22765"/>
                    </a:cubicBezTo>
                    <a:cubicBezTo>
                      <a:pt x="19145" y="21241"/>
                      <a:pt x="42291" y="19336"/>
                      <a:pt x="62865" y="17717"/>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53" name="任意多边形: 形状 1852"/>
              <p:cNvSpPr/>
              <p:nvPr>
                <p:custDataLst>
                  <p:tags r:id="rId12"/>
                </p:custDataLst>
              </p:nvPr>
            </p:nvSpPr>
            <p:spPr>
              <a:xfrm>
                <a:off x="9313985" y="2567866"/>
                <a:ext cx="79629" cy="29382"/>
              </a:xfrm>
              <a:custGeom>
                <a:avLst/>
                <a:gdLst>
                  <a:gd name="connsiteX0" fmla="*/ 36290 w 79629"/>
                  <a:gd name="connsiteY0" fmla="*/ 29337 h 29382"/>
                  <a:gd name="connsiteX1" fmla="*/ 79629 w 79629"/>
                  <a:gd name="connsiteY1" fmla="*/ 23622 h 29382"/>
                  <a:gd name="connsiteX2" fmla="*/ 73152 w 79629"/>
                  <a:gd name="connsiteY2" fmla="*/ 4572 h 29382"/>
                  <a:gd name="connsiteX3" fmla="*/ 71723 w 79629"/>
                  <a:gd name="connsiteY3" fmla="*/ 0 h 29382"/>
                  <a:gd name="connsiteX4" fmla="*/ 4477 w 79629"/>
                  <a:gd name="connsiteY4" fmla="*/ 5429 h 29382"/>
                  <a:gd name="connsiteX5" fmla="*/ 3620 w 79629"/>
                  <a:gd name="connsiteY5" fmla="*/ 10478 h 29382"/>
                  <a:gd name="connsiteX6" fmla="*/ 0 w 79629"/>
                  <a:gd name="connsiteY6" fmla="*/ 27813 h 29382"/>
                  <a:gd name="connsiteX7" fmla="*/ 36290 w 79629"/>
                  <a:gd name="connsiteY7" fmla="*/ 29337 h 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29" h="29382">
                    <a:moveTo>
                      <a:pt x="36290" y="29337"/>
                    </a:moveTo>
                    <a:cubicBezTo>
                      <a:pt x="45148" y="28861"/>
                      <a:pt x="64865" y="26003"/>
                      <a:pt x="79629" y="23622"/>
                    </a:cubicBezTo>
                    <a:cubicBezTo>
                      <a:pt x="77153" y="16859"/>
                      <a:pt x="74962" y="10382"/>
                      <a:pt x="73152" y="4572"/>
                    </a:cubicBezTo>
                    <a:cubicBezTo>
                      <a:pt x="73152" y="2953"/>
                      <a:pt x="72200" y="1524"/>
                      <a:pt x="71723" y="0"/>
                    </a:cubicBezTo>
                    <a:cubicBezTo>
                      <a:pt x="47625" y="1810"/>
                      <a:pt x="23241" y="3810"/>
                      <a:pt x="4477" y="5429"/>
                    </a:cubicBezTo>
                    <a:lnTo>
                      <a:pt x="3620" y="10478"/>
                    </a:lnTo>
                    <a:cubicBezTo>
                      <a:pt x="2572" y="16383"/>
                      <a:pt x="1334" y="22098"/>
                      <a:pt x="0" y="27813"/>
                    </a:cubicBezTo>
                    <a:cubicBezTo>
                      <a:pt x="12763" y="28480"/>
                      <a:pt x="28575" y="29623"/>
                      <a:pt x="36290" y="29337"/>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54" name="任意多边形: 形状 1853"/>
              <p:cNvSpPr/>
              <p:nvPr>
                <p:custDataLst>
                  <p:tags r:id="rId13"/>
                </p:custDataLst>
              </p:nvPr>
            </p:nvSpPr>
            <p:spPr>
              <a:xfrm>
                <a:off x="9302555" y="2603204"/>
                <a:ext cx="107918" cy="39664"/>
              </a:xfrm>
              <a:custGeom>
                <a:avLst/>
                <a:gdLst>
                  <a:gd name="connsiteX0" fmla="*/ 95726 w 107918"/>
                  <a:gd name="connsiteY0" fmla="*/ 953 h 39664"/>
                  <a:gd name="connsiteX1" fmla="*/ 95726 w 107918"/>
                  <a:gd name="connsiteY1" fmla="*/ 0 h 39664"/>
                  <a:gd name="connsiteX2" fmla="*/ 49816 w 107918"/>
                  <a:gd name="connsiteY2" fmla="*/ 7810 h 39664"/>
                  <a:gd name="connsiteX3" fmla="*/ 8953 w 107918"/>
                  <a:gd name="connsiteY3" fmla="*/ 4096 h 39664"/>
                  <a:gd name="connsiteX4" fmla="*/ 8953 w 107918"/>
                  <a:gd name="connsiteY4" fmla="*/ 4953 h 39664"/>
                  <a:gd name="connsiteX5" fmla="*/ 0 w 107918"/>
                  <a:gd name="connsiteY5" fmla="*/ 34100 h 39664"/>
                  <a:gd name="connsiteX6" fmla="*/ 51530 w 107918"/>
                  <a:gd name="connsiteY6" fmla="*/ 39624 h 39664"/>
                  <a:gd name="connsiteX7" fmla="*/ 54864 w 107918"/>
                  <a:gd name="connsiteY7" fmla="*/ 31528 h 39664"/>
                  <a:gd name="connsiteX8" fmla="*/ 58388 w 107918"/>
                  <a:gd name="connsiteY8" fmla="*/ 39338 h 39664"/>
                  <a:gd name="connsiteX9" fmla="*/ 107918 w 107918"/>
                  <a:gd name="connsiteY9" fmla="*/ 29242 h 39664"/>
                  <a:gd name="connsiteX10" fmla="*/ 95726 w 107918"/>
                  <a:gd name="connsiteY10" fmla="*/ 953 h 3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918" h="39664">
                    <a:moveTo>
                      <a:pt x="95726" y="953"/>
                    </a:moveTo>
                    <a:lnTo>
                      <a:pt x="95726" y="0"/>
                    </a:lnTo>
                    <a:cubicBezTo>
                      <a:pt x="80810" y="4505"/>
                      <a:pt x="65379" y="7125"/>
                      <a:pt x="49816" y="7810"/>
                    </a:cubicBezTo>
                    <a:cubicBezTo>
                      <a:pt x="36119" y="7649"/>
                      <a:pt x="22460" y="6410"/>
                      <a:pt x="8953" y="4096"/>
                    </a:cubicBezTo>
                    <a:cubicBezTo>
                      <a:pt x="8896" y="4381"/>
                      <a:pt x="8896" y="4667"/>
                      <a:pt x="8953" y="4953"/>
                    </a:cubicBezTo>
                    <a:cubicBezTo>
                      <a:pt x="6477" y="14478"/>
                      <a:pt x="3429" y="24003"/>
                      <a:pt x="0" y="34100"/>
                    </a:cubicBezTo>
                    <a:cubicBezTo>
                      <a:pt x="16878" y="38109"/>
                      <a:pt x="34185" y="39967"/>
                      <a:pt x="51530" y="39624"/>
                    </a:cubicBezTo>
                    <a:lnTo>
                      <a:pt x="54864" y="31528"/>
                    </a:lnTo>
                    <a:lnTo>
                      <a:pt x="58388" y="39338"/>
                    </a:lnTo>
                    <a:cubicBezTo>
                      <a:pt x="75247" y="37986"/>
                      <a:pt x="91878" y="34595"/>
                      <a:pt x="107918" y="29242"/>
                    </a:cubicBezTo>
                    <a:cubicBezTo>
                      <a:pt x="103441" y="20288"/>
                      <a:pt x="99631" y="11144"/>
                      <a:pt x="95726" y="953"/>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855" name="任意多边形: 形状 1854"/>
              <p:cNvSpPr/>
              <p:nvPr>
                <p:custDataLst>
                  <p:tags r:id="rId14"/>
                </p:custDataLst>
              </p:nvPr>
            </p:nvSpPr>
            <p:spPr>
              <a:xfrm>
                <a:off x="9391138" y="2682451"/>
                <a:ext cx="57340" cy="53625"/>
              </a:xfrm>
              <a:custGeom>
                <a:avLst/>
                <a:gdLst>
                  <a:gd name="connsiteX0" fmla="*/ 56960 w 57340"/>
                  <a:gd name="connsiteY0" fmla="*/ 26670 h 53625"/>
                  <a:gd name="connsiteX1" fmla="*/ 42577 w 57340"/>
                  <a:gd name="connsiteY1" fmla="*/ 0 h 53625"/>
                  <a:gd name="connsiteX2" fmla="*/ 0 w 57340"/>
                  <a:gd name="connsiteY2" fmla="*/ 25813 h 53625"/>
                  <a:gd name="connsiteX3" fmla="*/ 571 w 57340"/>
                  <a:gd name="connsiteY3" fmla="*/ 26765 h 53625"/>
                  <a:gd name="connsiteX4" fmla="*/ 15145 w 57340"/>
                  <a:gd name="connsiteY4" fmla="*/ 53626 h 53625"/>
                  <a:gd name="connsiteX5" fmla="*/ 57340 w 57340"/>
                  <a:gd name="connsiteY5" fmla="*/ 27242 h 5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40" h="53625">
                    <a:moveTo>
                      <a:pt x="56960" y="26670"/>
                    </a:moveTo>
                    <a:cubicBezTo>
                      <a:pt x="52102" y="18098"/>
                      <a:pt x="47435" y="8954"/>
                      <a:pt x="42577" y="0"/>
                    </a:cubicBezTo>
                    <a:lnTo>
                      <a:pt x="0" y="25813"/>
                    </a:lnTo>
                    <a:lnTo>
                      <a:pt x="571" y="26765"/>
                    </a:lnTo>
                    <a:cubicBezTo>
                      <a:pt x="5239" y="36290"/>
                      <a:pt x="10096" y="44672"/>
                      <a:pt x="15145" y="53626"/>
                    </a:cubicBezTo>
                    <a:lnTo>
                      <a:pt x="57340" y="27242"/>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8" name="任意多边形: 形状 1407"/>
              <p:cNvSpPr/>
              <p:nvPr>
                <p:custDataLst>
                  <p:tags r:id="rId15"/>
                </p:custDataLst>
              </p:nvPr>
            </p:nvSpPr>
            <p:spPr>
              <a:xfrm>
                <a:off x="9323224" y="2506811"/>
                <a:ext cx="53625" cy="28479"/>
              </a:xfrm>
              <a:custGeom>
                <a:avLst/>
                <a:gdLst>
                  <a:gd name="connsiteX0" fmla="*/ 53626 w 53625"/>
                  <a:gd name="connsiteY0" fmla="*/ 24384 h 28479"/>
                  <a:gd name="connsiteX1" fmla="*/ 52006 w 53625"/>
                  <a:gd name="connsiteY1" fmla="*/ 13240 h 28479"/>
                  <a:gd name="connsiteX2" fmla="*/ 50768 w 53625"/>
                  <a:gd name="connsiteY2" fmla="*/ 13240 h 28479"/>
                  <a:gd name="connsiteX3" fmla="*/ 50768 w 53625"/>
                  <a:gd name="connsiteY3" fmla="*/ 0 h 28479"/>
                  <a:gd name="connsiteX4" fmla="*/ 762 w 53625"/>
                  <a:gd name="connsiteY4" fmla="*/ 2000 h 28479"/>
                  <a:gd name="connsiteX5" fmla="*/ 762 w 53625"/>
                  <a:gd name="connsiteY5" fmla="*/ 2667 h 28479"/>
                  <a:gd name="connsiteX6" fmla="*/ 762 w 53625"/>
                  <a:gd name="connsiteY6" fmla="*/ 15526 h 28479"/>
                  <a:gd name="connsiteX7" fmla="*/ 762 w 53625"/>
                  <a:gd name="connsiteY7" fmla="*/ 16954 h 28479"/>
                  <a:gd name="connsiteX8" fmla="*/ 0 w 53625"/>
                  <a:gd name="connsiteY8" fmla="*/ 28480 h 2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 h="28479">
                    <a:moveTo>
                      <a:pt x="53626" y="24384"/>
                    </a:moveTo>
                    <a:cubicBezTo>
                      <a:pt x="52959" y="20574"/>
                      <a:pt x="52388" y="16764"/>
                      <a:pt x="52006" y="13240"/>
                    </a:cubicBezTo>
                    <a:lnTo>
                      <a:pt x="50768" y="13240"/>
                    </a:lnTo>
                    <a:lnTo>
                      <a:pt x="50768" y="0"/>
                    </a:lnTo>
                    <a:lnTo>
                      <a:pt x="762" y="2000"/>
                    </a:lnTo>
                    <a:lnTo>
                      <a:pt x="762" y="2667"/>
                    </a:lnTo>
                    <a:cubicBezTo>
                      <a:pt x="762" y="8096"/>
                      <a:pt x="762" y="12192"/>
                      <a:pt x="762" y="15526"/>
                    </a:cubicBezTo>
                    <a:lnTo>
                      <a:pt x="762" y="16954"/>
                    </a:lnTo>
                    <a:cubicBezTo>
                      <a:pt x="762" y="21050"/>
                      <a:pt x="286" y="24955"/>
                      <a:pt x="0" y="2848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09" name="任意多边形: 形状 1408"/>
              <p:cNvSpPr/>
              <p:nvPr>
                <p:custDataLst>
                  <p:tags r:id="rId16"/>
                </p:custDataLst>
              </p:nvPr>
            </p:nvSpPr>
            <p:spPr>
              <a:xfrm>
                <a:off x="9368278" y="2644542"/>
                <a:ext cx="61055" cy="55054"/>
              </a:xfrm>
              <a:custGeom>
                <a:avLst/>
                <a:gdLst>
                  <a:gd name="connsiteX0" fmla="*/ 60388 w 61055"/>
                  <a:gd name="connsiteY0" fmla="*/ 28004 h 55054"/>
                  <a:gd name="connsiteX1" fmla="*/ 47149 w 61055"/>
                  <a:gd name="connsiteY1" fmla="*/ 0 h 55054"/>
                  <a:gd name="connsiteX2" fmla="*/ 0 w 61055"/>
                  <a:gd name="connsiteY2" fmla="*/ 15240 h 55054"/>
                  <a:gd name="connsiteX3" fmla="*/ 6667 w 61055"/>
                  <a:gd name="connsiteY3" fmla="*/ 30004 h 55054"/>
                  <a:gd name="connsiteX4" fmla="*/ 18669 w 61055"/>
                  <a:gd name="connsiteY4" fmla="*/ 55054 h 55054"/>
                  <a:gd name="connsiteX5" fmla="*/ 61055 w 61055"/>
                  <a:gd name="connsiteY5" fmla="*/ 29337 h 55054"/>
                  <a:gd name="connsiteX6" fmla="*/ 60388 w 61055"/>
                  <a:gd name="connsiteY6" fmla="*/ 28004 h 5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55" h="55054">
                    <a:moveTo>
                      <a:pt x="60388" y="28004"/>
                    </a:moveTo>
                    <a:cubicBezTo>
                      <a:pt x="56007" y="19241"/>
                      <a:pt x="51625" y="10001"/>
                      <a:pt x="47149" y="0"/>
                    </a:cubicBezTo>
                    <a:cubicBezTo>
                      <a:pt x="32299" y="7439"/>
                      <a:pt x="16402" y="12583"/>
                      <a:pt x="0" y="15240"/>
                    </a:cubicBezTo>
                    <a:lnTo>
                      <a:pt x="6667" y="30004"/>
                    </a:lnTo>
                    <a:cubicBezTo>
                      <a:pt x="10478" y="38386"/>
                      <a:pt x="14478" y="46768"/>
                      <a:pt x="18669" y="55054"/>
                    </a:cubicBezTo>
                    <a:lnTo>
                      <a:pt x="61055" y="29337"/>
                    </a:lnTo>
                    <a:cubicBezTo>
                      <a:pt x="60865" y="28956"/>
                      <a:pt x="60579" y="28575"/>
                      <a:pt x="60388" y="28004"/>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0" name="任意多边形: 形状 1409"/>
              <p:cNvSpPr/>
              <p:nvPr>
                <p:custDataLst>
                  <p:tags r:id="rId17"/>
                </p:custDataLst>
              </p:nvPr>
            </p:nvSpPr>
            <p:spPr>
              <a:xfrm>
                <a:off x="9285410" y="2651209"/>
                <a:ext cx="60198" cy="46577"/>
              </a:xfrm>
              <a:custGeom>
                <a:avLst/>
                <a:gdLst>
                  <a:gd name="connsiteX0" fmla="*/ 11430 w 60198"/>
                  <a:gd name="connsiteY0" fmla="*/ 0 h 46577"/>
                  <a:gd name="connsiteX1" fmla="*/ 0 w 60198"/>
                  <a:gd name="connsiteY1" fmla="*/ 25908 h 46577"/>
                  <a:gd name="connsiteX2" fmla="*/ 44482 w 60198"/>
                  <a:gd name="connsiteY2" fmla="*/ 46577 h 46577"/>
                  <a:gd name="connsiteX3" fmla="*/ 44482 w 60198"/>
                  <a:gd name="connsiteY3" fmla="*/ 46577 h 46577"/>
                  <a:gd name="connsiteX4" fmla="*/ 54483 w 60198"/>
                  <a:gd name="connsiteY4" fmla="*/ 24384 h 46577"/>
                  <a:gd name="connsiteX5" fmla="*/ 60198 w 60198"/>
                  <a:gd name="connsiteY5" fmla="*/ 10668 h 46577"/>
                  <a:gd name="connsiteX6" fmla="*/ 11430 w 60198"/>
                  <a:gd name="connsiteY6" fmla="*/ 0 h 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8" h="46577">
                    <a:moveTo>
                      <a:pt x="11430" y="0"/>
                    </a:moveTo>
                    <a:cubicBezTo>
                      <a:pt x="8096" y="8382"/>
                      <a:pt x="4477" y="16764"/>
                      <a:pt x="0" y="25908"/>
                    </a:cubicBezTo>
                    <a:lnTo>
                      <a:pt x="44482" y="46577"/>
                    </a:lnTo>
                    <a:lnTo>
                      <a:pt x="44482" y="46577"/>
                    </a:lnTo>
                    <a:cubicBezTo>
                      <a:pt x="47625" y="40196"/>
                      <a:pt x="50863" y="33147"/>
                      <a:pt x="54483" y="24384"/>
                    </a:cubicBezTo>
                    <a:lnTo>
                      <a:pt x="60198" y="10668"/>
                    </a:lnTo>
                    <a:cubicBezTo>
                      <a:pt x="43386" y="10459"/>
                      <a:pt x="26794" y="6830"/>
                      <a:pt x="11430" y="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1" name="任意多边形: 形状 1410"/>
              <p:cNvSpPr/>
              <p:nvPr>
                <p:custDataLst>
                  <p:tags r:id="rId18"/>
                </p:custDataLst>
              </p:nvPr>
            </p:nvSpPr>
            <p:spPr>
              <a:xfrm>
                <a:off x="9324272" y="2475854"/>
                <a:ext cx="49720" cy="23907"/>
              </a:xfrm>
              <a:custGeom>
                <a:avLst/>
                <a:gdLst>
                  <a:gd name="connsiteX0" fmla="*/ 49721 w 49720"/>
                  <a:gd name="connsiteY0" fmla="*/ 21431 h 23907"/>
                  <a:gd name="connsiteX1" fmla="*/ 49721 w 49720"/>
                  <a:gd name="connsiteY1" fmla="*/ 20383 h 23907"/>
                  <a:gd name="connsiteX2" fmla="*/ 49721 w 49720"/>
                  <a:gd name="connsiteY2" fmla="*/ 0 h 23907"/>
                  <a:gd name="connsiteX3" fmla="*/ 0 w 49720"/>
                  <a:gd name="connsiteY3" fmla="*/ 3905 h 23907"/>
                  <a:gd name="connsiteX4" fmla="*/ 0 w 49720"/>
                  <a:gd name="connsiteY4" fmla="*/ 6191 h 23907"/>
                  <a:gd name="connsiteX5" fmla="*/ 0 w 49720"/>
                  <a:gd name="connsiteY5" fmla="*/ 23908 h 2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20" h="23907">
                    <a:moveTo>
                      <a:pt x="49721" y="21431"/>
                    </a:moveTo>
                    <a:lnTo>
                      <a:pt x="49721" y="20383"/>
                    </a:lnTo>
                    <a:cubicBezTo>
                      <a:pt x="49721" y="15716"/>
                      <a:pt x="49721" y="8668"/>
                      <a:pt x="49721" y="0"/>
                    </a:cubicBezTo>
                    <a:lnTo>
                      <a:pt x="0" y="3905"/>
                    </a:lnTo>
                    <a:lnTo>
                      <a:pt x="0" y="6191"/>
                    </a:lnTo>
                    <a:lnTo>
                      <a:pt x="0" y="23908"/>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19" name="任意多边形: 形状 1418"/>
              <p:cNvSpPr/>
              <p:nvPr>
                <p:custDataLst>
                  <p:tags r:id="rId19"/>
                </p:custDataLst>
              </p:nvPr>
            </p:nvSpPr>
            <p:spPr>
              <a:xfrm>
                <a:off x="9203971" y="2747603"/>
                <a:ext cx="71627" cy="101536"/>
              </a:xfrm>
              <a:custGeom>
                <a:avLst/>
                <a:gdLst>
                  <a:gd name="connsiteX0" fmla="*/ 36100 w 71627"/>
                  <a:gd name="connsiteY0" fmla="*/ 0 h 101536"/>
                  <a:gd name="connsiteX1" fmla="*/ 28099 w 71627"/>
                  <a:gd name="connsiteY1" fmla="*/ 9525 h 101536"/>
                  <a:gd name="connsiteX2" fmla="*/ 8287 w 71627"/>
                  <a:gd name="connsiteY2" fmla="*/ 26670 h 101536"/>
                  <a:gd name="connsiteX3" fmla="*/ 0 w 71627"/>
                  <a:gd name="connsiteY3" fmla="*/ 101536 h 101536"/>
                  <a:gd name="connsiteX4" fmla="*/ 34385 w 71627"/>
                  <a:gd name="connsiteY4" fmla="*/ 73533 h 101536"/>
                  <a:gd name="connsiteX5" fmla="*/ 70485 w 71627"/>
                  <a:gd name="connsiteY5" fmla="*/ 35433 h 101536"/>
                  <a:gd name="connsiteX6" fmla="*/ 71628 w 71627"/>
                  <a:gd name="connsiteY6" fmla="*/ 34004 h 1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27" h="101536">
                    <a:moveTo>
                      <a:pt x="36100" y="0"/>
                    </a:moveTo>
                    <a:cubicBezTo>
                      <a:pt x="33433" y="3334"/>
                      <a:pt x="30766" y="6763"/>
                      <a:pt x="28099" y="9525"/>
                    </a:cubicBezTo>
                    <a:cubicBezTo>
                      <a:pt x="22708" y="16507"/>
                      <a:pt x="15973" y="22336"/>
                      <a:pt x="8287" y="26670"/>
                    </a:cubicBezTo>
                    <a:lnTo>
                      <a:pt x="0" y="101536"/>
                    </a:lnTo>
                    <a:cubicBezTo>
                      <a:pt x="11944" y="92802"/>
                      <a:pt x="23412" y="83458"/>
                      <a:pt x="34385" y="73533"/>
                    </a:cubicBezTo>
                    <a:cubicBezTo>
                      <a:pt x="47206" y="61608"/>
                      <a:pt x="59264" y="48882"/>
                      <a:pt x="70485" y="35433"/>
                    </a:cubicBezTo>
                    <a:lnTo>
                      <a:pt x="71628" y="34004"/>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0" name="任意多边形: 形状 1419"/>
              <p:cNvSpPr/>
              <p:nvPr>
                <p:custDataLst>
                  <p:tags r:id="rId20"/>
                </p:custDataLst>
              </p:nvPr>
            </p:nvSpPr>
            <p:spPr>
              <a:xfrm>
                <a:off x="9411045" y="2717980"/>
                <a:ext cx="54006" cy="52196"/>
              </a:xfrm>
              <a:custGeom>
                <a:avLst/>
                <a:gdLst>
                  <a:gd name="connsiteX0" fmla="*/ 54007 w 54006"/>
                  <a:gd name="connsiteY0" fmla="*/ 19526 h 52196"/>
                  <a:gd name="connsiteX1" fmla="*/ 52483 w 54006"/>
                  <a:gd name="connsiteY1" fmla="*/ 16954 h 52196"/>
                  <a:gd name="connsiteX2" fmla="*/ 42101 w 54006"/>
                  <a:gd name="connsiteY2" fmla="*/ 0 h 52196"/>
                  <a:gd name="connsiteX3" fmla="*/ 0 w 54006"/>
                  <a:gd name="connsiteY3" fmla="*/ 26384 h 52196"/>
                  <a:gd name="connsiteX4" fmla="*/ 0 w 54006"/>
                  <a:gd name="connsiteY4" fmla="*/ 26384 h 52196"/>
                  <a:gd name="connsiteX5" fmla="*/ 16097 w 54006"/>
                  <a:gd name="connsiteY5" fmla="*/ 52197 h 5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6" h="52196">
                    <a:moveTo>
                      <a:pt x="54007" y="19526"/>
                    </a:moveTo>
                    <a:lnTo>
                      <a:pt x="52483" y="16954"/>
                    </a:lnTo>
                    <a:cubicBezTo>
                      <a:pt x="49149" y="11716"/>
                      <a:pt x="45720" y="6096"/>
                      <a:pt x="42101" y="0"/>
                    </a:cubicBezTo>
                    <a:lnTo>
                      <a:pt x="0" y="26384"/>
                    </a:lnTo>
                    <a:lnTo>
                      <a:pt x="0" y="26384"/>
                    </a:lnTo>
                    <a:cubicBezTo>
                      <a:pt x="4667" y="34290"/>
                      <a:pt x="9525" y="42577"/>
                      <a:pt x="16097" y="52197"/>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1" name="任意多边形: 形状 1420"/>
              <p:cNvSpPr/>
              <p:nvPr>
                <p:custDataLst>
                  <p:tags r:id="rId21"/>
                </p:custDataLst>
              </p:nvPr>
            </p:nvSpPr>
            <p:spPr>
              <a:xfrm>
                <a:off x="9432666" y="2745697"/>
                <a:ext cx="99631" cy="129540"/>
              </a:xfrm>
              <a:custGeom>
                <a:avLst/>
                <a:gdLst>
                  <a:gd name="connsiteX0" fmla="*/ 91916 w 99631"/>
                  <a:gd name="connsiteY0" fmla="*/ 66485 h 129540"/>
                  <a:gd name="connsiteX1" fmla="*/ 73533 w 99631"/>
                  <a:gd name="connsiteY1" fmla="*/ 48197 h 129540"/>
                  <a:gd name="connsiteX2" fmla="*/ 72676 w 99631"/>
                  <a:gd name="connsiteY2" fmla="*/ 47244 h 129540"/>
                  <a:gd name="connsiteX3" fmla="*/ 41720 w 99631"/>
                  <a:gd name="connsiteY3" fmla="*/ 6287 h 129540"/>
                  <a:gd name="connsiteX4" fmla="*/ 37624 w 99631"/>
                  <a:gd name="connsiteY4" fmla="*/ 0 h 129540"/>
                  <a:gd name="connsiteX5" fmla="*/ 0 w 99631"/>
                  <a:gd name="connsiteY5" fmla="*/ 32957 h 129540"/>
                  <a:gd name="connsiteX6" fmla="*/ 1334 w 99631"/>
                  <a:gd name="connsiteY6" fmla="*/ 34862 h 129540"/>
                  <a:gd name="connsiteX7" fmla="*/ 47339 w 99631"/>
                  <a:gd name="connsiteY7" fmla="*/ 91440 h 129540"/>
                  <a:gd name="connsiteX8" fmla="*/ 99632 w 99631"/>
                  <a:gd name="connsiteY8" fmla="*/ 12954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31" h="129540">
                    <a:moveTo>
                      <a:pt x="91916" y="66485"/>
                    </a:moveTo>
                    <a:lnTo>
                      <a:pt x="73533" y="48197"/>
                    </a:lnTo>
                    <a:lnTo>
                      <a:pt x="72676" y="47244"/>
                    </a:lnTo>
                    <a:cubicBezTo>
                      <a:pt x="61551" y="34223"/>
                      <a:pt x="51216" y="20546"/>
                      <a:pt x="41720" y="6287"/>
                    </a:cubicBezTo>
                    <a:lnTo>
                      <a:pt x="37624" y="0"/>
                    </a:lnTo>
                    <a:lnTo>
                      <a:pt x="0" y="32957"/>
                    </a:lnTo>
                    <a:lnTo>
                      <a:pt x="1334" y="34862"/>
                    </a:lnTo>
                    <a:cubicBezTo>
                      <a:pt x="14897" y="55093"/>
                      <a:pt x="30299" y="74038"/>
                      <a:pt x="47339" y="91440"/>
                    </a:cubicBezTo>
                    <a:cubicBezTo>
                      <a:pt x="62017" y="107547"/>
                      <a:pt x="79801" y="120501"/>
                      <a:pt x="99632" y="12954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2" name="任意多边形: 形状 1421"/>
              <p:cNvSpPr/>
              <p:nvPr>
                <p:custDataLst>
                  <p:tags r:id="rId22"/>
                </p:custDataLst>
              </p:nvPr>
            </p:nvSpPr>
            <p:spPr>
              <a:xfrm>
                <a:off x="9245977" y="2720171"/>
                <a:ext cx="54578" cy="54768"/>
              </a:xfrm>
              <a:custGeom>
                <a:avLst/>
                <a:gdLst>
                  <a:gd name="connsiteX0" fmla="*/ 14668 w 54578"/>
                  <a:gd name="connsiteY0" fmla="*/ 0 h 54768"/>
                  <a:gd name="connsiteX1" fmla="*/ 1619 w 54578"/>
                  <a:gd name="connsiteY1" fmla="*/ 18574 h 54768"/>
                  <a:gd name="connsiteX2" fmla="*/ 0 w 54578"/>
                  <a:gd name="connsiteY2" fmla="*/ 20574 h 54768"/>
                  <a:gd name="connsiteX3" fmla="*/ 35528 w 54578"/>
                  <a:gd name="connsiteY3" fmla="*/ 54769 h 54768"/>
                  <a:gd name="connsiteX4" fmla="*/ 54578 w 54578"/>
                  <a:gd name="connsiteY4" fmla="*/ 28956 h 54768"/>
                  <a:gd name="connsiteX5" fmla="*/ 54578 w 54578"/>
                  <a:gd name="connsiteY5" fmla="*/ 28289 h 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8" h="54768">
                    <a:moveTo>
                      <a:pt x="14668" y="0"/>
                    </a:moveTo>
                    <a:cubicBezTo>
                      <a:pt x="10001" y="7144"/>
                      <a:pt x="5143" y="13621"/>
                      <a:pt x="1619" y="18574"/>
                    </a:cubicBezTo>
                    <a:lnTo>
                      <a:pt x="0" y="20574"/>
                    </a:lnTo>
                    <a:lnTo>
                      <a:pt x="35528" y="54769"/>
                    </a:lnTo>
                    <a:cubicBezTo>
                      <a:pt x="41815" y="46863"/>
                      <a:pt x="48101" y="38386"/>
                      <a:pt x="54578" y="28956"/>
                    </a:cubicBezTo>
                    <a:lnTo>
                      <a:pt x="54578" y="28289"/>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3" name="任意多边形: 形状 1422"/>
              <p:cNvSpPr/>
              <p:nvPr>
                <p:custDataLst>
                  <p:tags r:id="rId23"/>
                </p:custDataLst>
              </p:nvPr>
            </p:nvSpPr>
            <p:spPr>
              <a:xfrm>
                <a:off x="9324653" y="2449946"/>
                <a:ext cx="49530" cy="20002"/>
              </a:xfrm>
              <a:custGeom>
                <a:avLst/>
                <a:gdLst>
                  <a:gd name="connsiteX0" fmla="*/ 49530 w 49530"/>
                  <a:gd name="connsiteY0" fmla="*/ 16288 h 20002"/>
                  <a:gd name="connsiteX1" fmla="*/ 49530 w 49530"/>
                  <a:gd name="connsiteY1" fmla="*/ 14288 h 20002"/>
                  <a:gd name="connsiteX2" fmla="*/ 49530 w 49530"/>
                  <a:gd name="connsiteY2" fmla="*/ 0 h 20002"/>
                  <a:gd name="connsiteX3" fmla="*/ 0 w 49530"/>
                  <a:gd name="connsiteY3" fmla="*/ 0 h 20002"/>
                  <a:gd name="connsiteX4" fmla="*/ 0 w 49530"/>
                  <a:gd name="connsiteY4" fmla="*/ 0 h 20002"/>
                  <a:gd name="connsiteX5" fmla="*/ 0 w 49530"/>
                  <a:gd name="connsiteY5" fmla="*/ 20002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 h="20002">
                    <a:moveTo>
                      <a:pt x="49530" y="16288"/>
                    </a:moveTo>
                    <a:lnTo>
                      <a:pt x="49530" y="14288"/>
                    </a:lnTo>
                    <a:cubicBezTo>
                      <a:pt x="49530" y="9906"/>
                      <a:pt x="49530" y="5239"/>
                      <a:pt x="49530" y="0"/>
                    </a:cubicBezTo>
                    <a:lnTo>
                      <a:pt x="0" y="0"/>
                    </a:lnTo>
                    <a:lnTo>
                      <a:pt x="0" y="0"/>
                    </a:lnTo>
                    <a:lnTo>
                      <a:pt x="0" y="20002"/>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4" name="任意多边形: 形状 1423"/>
              <p:cNvSpPr/>
              <p:nvPr>
                <p:custDataLst>
                  <p:tags r:id="rId24"/>
                </p:custDataLst>
              </p:nvPr>
            </p:nvSpPr>
            <p:spPr>
              <a:xfrm>
                <a:off x="9324844" y="2414418"/>
                <a:ext cx="49625" cy="26003"/>
              </a:xfrm>
              <a:custGeom>
                <a:avLst/>
                <a:gdLst>
                  <a:gd name="connsiteX0" fmla="*/ 49530 w 49625"/>
                  <a:gd name="connsiteY0" fmla="*/ 26003 h 26003"/>
                  <a:gd name="connsiteX1" fmla="*/ 49530 w 49625"/>
                  <a:gd name="connsiteY1" fmla="*/ 26003 h 26003"/>
                  <a:gd name="connsiteX2" fmla="*/ 49530 w 49625"/>
                  <a:gd name="connsiteY2" fmla="*/ 0 h 26003"/>
                  <a:gd name="connsiteX3" fmla="*/ 0 w 49625"/>
                  <a:gd name="connsiteY3" fmla="*/ 7144 h 26003"/>
                  <a:gd name="connsiteX4" fmla="*/ 0 w 49625"/>
                  <a:gd name="connsiteY4" fmla="*/ 9906 h 26003"/>
                  <a:gd name="connsiteX5" fmla="*/ 0 w 49625"/>
                  <a:gd name="connsiteY5" fmla="*/ 26003 h 26003"/>
                  <a:gd name="connsiteX6" fmla="*/ 49625 w 49625"/>
                  <a:gd name="connsiteY6" fmla="*/ 26003 h 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 h="26003">
                    <a:moveTo>
                      <a:pt x="49530" y="26003"/>
                    </a:moveTo>
                    <a:lnTo>
                      <a:pt x="49530" y="26003"/>
                    </a:lnTo>
                    <a:lnTo>
                      <a:pt x="49530" y="0"/>
                    </a:lnTo>
                    <a:lnTo>
                      <a:pt x="0" y="7144"/>
                    </a:lnTo>
                    <a:lnTo>
                      <a:pt x="0" y="9906"/>
                    </a:lnTo>
                    <a:cubicBezTo>
                      <a:pt x="0" y="15335"/>
                      <a:pt x="0" y="20860"/>
                      <a:pt x="0" y="26003"/>
                    </a:cubicBezTo>
                    <a:lnTo>
                      <a:pt x="49625" y="26003"/>
                    </a:ln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5" name="任意多边形: 形状 1424"/>
              <p:cNvSpPr/>
              <p:nvPr>
                <p:custDataLst>
                  <p:tags r:id="rId25"/>
                </p:custDataLst>
              </p:nvPr>
            </p:nvSpPr>
            <p:spPr>
              <a:xfrm>
                <a:off x="9324939" y="2392415"/>
                <a:ext cx="49434" cy="19526"/>
              </a:xfrm>
              <a:custGeom>
                <a:avLst/>
                <a:gdLst>
                  <a:gd name="connsiteX0" fmla="*/ 49435 w 49434"/>
                  <a:gd name="connsiteY0" fmla="*/ 12287 h 19526"/>
                  <a:gd name="connsiteX1" fmla="*/ 49435 w 49434"/>
                  <a:gd name="connsiteY1" fmla="*/ 0 h 19526"/>
                  <a:gd name="connsiteX2" fmla="*/ 0 w 49434"/>
                  <a:gd name="connsiteY2" fmla="*/ 1715 h 19526"/>
                  <a:gd name="connsiteX3" fmla="*/ 0 w 49434"/>
                  <a:gd name="connsiteY3" fmla="*/ 2381 h 19526"/>
                  <a:gd name="connsiteX4" fmla="*/ 0 w 49434"/>
                  <a:gd name="connsiteY4" fmla="*/ 19526 h 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19526">
                    <a:moveTo>
                      <a:pt x="49435" y="12287"/>
                    </a:moveTo>
                    <a:lnTo>
                      <a:pt x="49435" y="0"/>
                    </a:lnTo>
                    <a:lnTo>
                      <a:pt x="0" y="1715"/>
                    </a:lnTo>
                    <a:lnTo>
                      <a:pt x="0" y="2381"/>
                    </a:lnTo>
                    <a:cubicBezTo>
                      <a:pt x="0" y="7906"/>
                      <a:pt x="0" y="13811"/>
                      <a:pt x="0" y="19526"/>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6" name="任意多边形: 形状 1425"/>
              <p:cNvSpPr/>
              <p:nvPr>
                <p:custDataLst>
                  <p:tags r:id="rId26"/>
                </p:custDataLst>
              </p:nvPr>
            </p:nvSpPr>
            <p:spPr>
              <a:xfrm>
                <a:off x="9540680" y="2622825"/>
                <a:ext cx="443293" cy="1105566"/>
              </a:xfrm>
              <a:custGeom>
                <a:avLst/>
                <a:gdLst>
                  <a:gd name="connsiteX0" fmla="*/ 418624 w 443293"/>
                  <a:gd name="connsiteY0" fmla="*/ 1004411 h 1105566"/>
                  <a:gd name="connsiteX1" fmla="*/ 406908 w 443293"/>
                  <a:gd name="connsiteY1" fmla="*/ 976884 h 1105566"/>
                  <a:gd name="connsiteX2" fmla="*/ 398621 w 443293"/>
                  <a:gd name="connsiteY2" fmla="*/ 943832 h 1105566"/>
                  <a:gd name="connsiteX3" fmla="*/ 373284 w 443293"/>
                  <a:gd name="connsiteY3" fmla="*/ 917162 h 1105566"/>
                  <a:gd name="connsiteX4" fmla="*/ 341566 w 443293"/>
                  <a:gd name="connsiteY4" fmla="*/ 904113 h 1105566"/>
                  <a:gd name="connsiteX5" fmla="*/ 335280 w 443293"/>
                  <a:gd name="connsiteY5" fmla="*/ 901160 h 1105566"/>
                  <a:gd name="connsiteX6" fmla="*/ 333851 w 443293"/>
                  <a:gd name="connsiteY6" fmla="*/ 900017 h 1105566"/>
                  <a:gd name="connsiteX7" fmla="*/ 332041 w 443293"/>
                  <a:gd name="connsiteY7" fmla="*/ 897446 h 1105566"/>
                  <a:gd name="connsiteX8" fmla="*/ 322516 w 443293"/>
                  <a:gd name="connsiteY8" fmla="*/ 884301 h 1105566"/>
                  <a:gd name="connsiteX9" fmla="*/ 306324 w 443293"/>
                  <a:gd name="connsiteY9" fmla="*/ 856583 h 1105566"/>
                  <a:gd name="connsiteX10" fmla="*/ 296799 w 443293"/>
                  <a:gd name="connsiteY10" fmla="*/ 830675 h 1105566"/>
                  <a:gd name="connsiteX11" fmla="*/ 301180 w 443293"/>
                  <a:gd name="connsiteY11" fmla="*/ 807434 h 1105566"/>
                  <a:gd name="connsiteX12" fmla="*/ 268509 w 443293"/>
                  <a:gd name="connsiteY12" fmla="*/ 722186 h 1105566"/>
                  <a:gd name="connsiteX13" fmla="*/ 211359 w 443293"/>
                  <a:gd name="connsiteY13" fmla="*/ 648176 h 1105566"/>
                  <a:gd name="connsiteX14" fmla="*/ 258984 w 443293"/>
                  <a:gd name="connsiteY14" fmla="*/ 676751 h 1105566"/>
                  <a:gd name="connsiteX15" fmla="*/ 303276 w 443293"/>
                  <a:gd name="connsiteY15" fmla="*/ 688848 h 1105566"/>
                  <a:gd name="connsiteX16" fmla="*/ 321373 w 443293"/>
                  <a:gd name="connsiteY16" fmla="*/ 698373 h 1105566"/>
                  <a:gd name="connsiteX17" fmla="*/ 333280 w 443293"/>
                  <a:gd name="connsiteY17" fmla="*/ 713613 h 1105566"/>
                  <a:gd name="connsiteX18" fmla="*/ 335089 w 443293"/>
                  <a:gd name="connsiteY18" fmla="*/ 718280 h 1105566"/>
                  <a:gd name="connsiteX19" fmla="*/ 336804 w 443293"/>
                  <a:gd name="connsiteY19" fmla="*/ 723709 h 1105566"/>
                  <a:gd name="connsiteX20" fmla="*/ 340138 w 443293"/>
                  <a:gd name="connsiteY20" fmla="*/ 734663 h 1105566"/>
                  <a:gd name="connsiteX21" fmla="*/ 346043 w 443293"/>
                  <a:gd name="connsiteY21" fmla="*/ 757142 h 1105566"/>
                  <a:gd name="connsiteX22" fmla="*/ 365950 w 443293"/>
                  <a:gd name="connsiteY22" fmla="*/ 802100 h 1105566"/>
                  <a:gd name="connsiteX23" fmla="*/ 384143 w 443293"/>
                  <a:gd name="connsiteY23" fmla="*/ 818864 h 1105566"/>
                  <a:gd name="connsiteX24" fmla="*/ 403193 w 443293"/>
                  <a:gd name="connsiteY24" fmla="*/ 831437 h 1105566"/>
                  <a:gd name="connsiteX25" fmla="*/ 434816 w 443293"/>
                  <a:gd name="connsiteY25" fmla="*/ 862679 h 1105566"/>
                  <a:gd name="connsiteX26" fmla="*/ 443293 w 443293"/>
                  <a:gd name="connsiteY26" fmla="*/ 858393 h 1105566"/>
                  <a:gd name="connsiteX27" fmla="*/ 427482 w 443293"/>
                  <a:gd name="connsiteY27" fmla="*/ 839343 h 1105566"/>
                  <a:gd name="connsiteX28" fmla="*/ 410242 w 443293"/>
                  <a:gd name="connsiteY28" fmla="*/ 823055 h 1105566"/>
                  <a:gd name="connsiteX29" fmla="*/ 391192 w 443293"/>
                  <a:gd name="connsiteY29" fmla="*/ 809530 h 1105566"/>
                  <a:gd name="connsiteX30" fmla="*/ 359855 w 443293"/>
                  <a:gd name="connsiteY30" fmla="*/ 753904 h 1105566"/>
                  <a:gd name="connsiteX31" fmla="*/ 354520 w 443293"/>
                  <a:gd name="connsiteY31" fmla="*/ 731044 h 1105566"/>
                  <a:gd name="connsiteX32" fmla="*/ 351568 w 443293"/>
                  <a:gd name="connsiteY32" fmla="*/ 719519 h 1105566"/>
                  <a:gd name="connsiteX33" fmla="*/ 350044 w 443293"/>
                  <a:gd name="connsiteY33" fmla="*/ 713804 h 1105566"/>
                  <a:gd name="connsiteX34" fmla="*/ 347758 w 443293"/>
                  <a:gd name="connsiteY34" fmla="*/ 707517 h 1105566"/>
                  <a:gd name="connsiteX35" fmla="*/ 331946 w 443293"/>
                  <a:gd name="connsiteY35" fmla="*/ 685705 h 1105566"/>
                  <a:gd name="connsiteX36" fmla="*/ 309658 w 443293"/>
                  <a:gd name="connsiteY36" fmla="*/ 672465 h 1105566"/>
                  <a:gd name="connsiteX37" fmla="*/ 264414 w 443293"/>
                  <a:gd name="connsiteY37" fmla="*/ 658368 h 1105566"/>
                  <a:gd name="connsiteX38" fmla="*/ 228790 w 443293"/>
                  <a:gd name="connsiteY38" fmla="*/ 636175 h 1105566"/>
                  <a:gd name="connsiteX39" fmla="*/ 213265 w 443293"/>
                  <a:gd name="connsiteY39" fmla="*/ 620173 h 1105566"/>
                  <a:gd name="connsiteX40" fmla="*/ 203073 w 443293"/>
                  <a:gd name="connsiteY40" fmla="*/ 608362 h 1105566"/>
                  <a:gd name="connsiteX41" fmla="*/ 171355 w 443293"/>
                  <a:gd name="connsiteY41" fmla="*/ 447389 h 1105566"/>
                  <a:gd name="connsiteX42" fmla="*/ 187261 w 443293"/>
                  <a:gd name="connsiteY42" fmla="*/ 463487 h 1105566"/>
                  <a:gd name="connsiteX43" fmla="*/ 198501 w 443293"/>
                  <a:gd name="connsiteY43" fmla="*/ 471297 h 1105566"/>
                  <a:gd name="connsiteX44" fmla="*/ 210979 w 443293"/>
                  <a:gd name="connsiteY44" fmla="*/ 476441 h 1105566"/>
                  <a:gd name="connsiteX45" fmla="*/ 234696 w 443293"/>
                  <a:gd name="connsiteY45" fmla="*/ 483108 h 1105566"/>
                  <a:gd name="connsiteX46" fmla="*/ 280606 w 443293"/>
                  <a:gd name="connsiteY46" fmla="*/ 496062 h 1105566"/>
                  <a:gd name="connsiteX47" fmla="*/ 319564 w 443293"/>
                  <a:gd name="connsiteY47" fmla="*/ 517398 h 1105566"/>
                  <a:gd name="connsiteX48" fmla="*/ 353092 w 443293"/>
                  <a:gd name="connsiteY48" fmla="*/ 552355 h 1105566"/>
                  <a:gd name="connsiteX49" fmla="*/ 356425 w 443293"/>
                  <a:gd name="connsiteY49" fmla="*/ 555879 h 1105566"/>
                  <a:gd name="connsiteX50" fmla="*/ 372713 w 443293"/>
                  <a:gd name="connsiteY50" fmla="*/ 617315 h 1105566"/>
                  <a:gd name="connsiteX51" fmla="*/ 376809 w 443293"/>
                  <a:gd name="connsiteY51" fmla="*/ 638270 h 1105566"/>
                  <a:gd name="connsiteX52" fmla="*/ 398621 w 443293"/>
                  <a:gd name="connsiteY52" fmla="*/ 668655 h 1105566"/>
                  <a:gd name="connsiteX53" fmla="*/ 414528 w 443293"/>
                  <a:gd name="connsiteY53" fmla="*/ 688658 h 1105566"/>
                  <a:gd name="connsiteX54" fmla="*/ 418052 w 443293"/>
                  <a:gd name="connsiteY54" fmla="*/ 711708 h 1105566"/>
                  <a:gd name="connsiteX55" fmla="*/ 425863 w 443293"/>
                  <a:gd name="connsiteY55" fmla="*/ 740950 h 1105566"/>
                  <a:gd name="connsiteX56" fmla="*/ 432530 w 443293"/>
                  <a:gd name="connsiteY56" fmla="*/ 734282 h 1105566"/>
                  <a:gd name="connsiteX57" fmla="*/ 427482 w 443293"/>
                  <a:gd name="connsiteY57" fmla="*/ 710851 h 1105566"/>
                  <a:gd name="connsiteX58" fmla="*/ 423767 w 443293"/>
                  <a:gd name="connsiteY58" fmla="*/ 686086 h 1105566"/>
                  <a:gd name="connsiteX59" fmla="*/ 404717 w 443293"/>
                  <a:gd name="connsiteY59" fmla="*/ 661702 h 1105566"/>
                  <a:gd name="connsiteX60" fmla="*/ 385667 w 443293"/>
                  <a:gd name="connsiteY60" fmla="*/ 636080 h 1105566"/>
                  <a:gd name="connsiteX61" fmla="*/ 381571 w 443293"/>
                  <a:gd name="connsiteY61" fmla="*/ 615601 h 1105566"/>
                  <a:gd name="connsiteX62" fmla="*/ 372523 w 443293"/>
                  <a:gd name="connsiteY62" fmla="*/ 573024 h 1105566"/>
                  <a:gd name="connsiteX63" fmla="*/ 378714 w 443293"/>
                  <a:gd name="connsiteY63" fmla="*/ 578739 h 1105566"/>
                  <a:gd name="connsiteX64" fmla="*/ 391287 w 443293"/>
                  <a:gd name="connsiteY64" fmla="*/ 584645 h 1105566"/>
                  <a:gd name="connsiteX65" fmla="*/ 416147 w 443293"/>
                  <a:gd name="connsiteY65" fmla="*/ 587788 h 1105566"/>
                  <a:gd name="connsiteX66" fmla="*/ 435197 w 443293"/>
                  <a:gd name="connsiteY66" fmla="*/ 594360 h 1105566"/>
                  <a:gd name="connsiteX67" fmla="*/ 441960 w 443293"/>
                  <a:gd name="connsiteY67" fmla="*/ 587597 h 1105566"/>
                  <a:gd name="connsiteX68" fmla="*/ 417005 w 443293"/>
                  <a:gd name="connsiteY68" fmla="*/ 578072 h 1105566"/>
                  <a:gd name="connsiteX69" fmla="*/ 394144 w 443293"/>
                  <a:gd name="connsiteY69" fmla="*/ 574738 h 1105566"/>
                  <a:gd name="connsiteX70" fmla="*/ 385191 w 443293"/>
                  <a:gd name="connsiteY70" fmla="*/ 570167 h 1105566"/>
                  <a:gd name="connsiteX71" fmla="*/ 377285 w 443293"/>
                  <a:gd name="connsiteY71" fmla="*/ 562166 h 1105566"/>
                  <a:gd name="connsiteX72" fmla="*/ 361093 w 443293"/>
                  <a:gd name="connsiteY72" fmla="*/ 544449 h 1105566"/>
                  <a:gd name="connsiteX73" fmla="*/ 328803 w 443293"/>
                  <a:gd name="connsiteY73" fmla="*/ 508921 h 1105566"/>
                  <a:gd name="connsiteX74" fmla="*/ 284797 w 443293"/>
                  <a:gd name="connsiteY74" fmla="*/ 482822 h 1105566"/>
                  <a:gd name="connsiteX75" fmla="*/ 238220 w 443293"/>
                  <a:gd name="connsiteY75" fmla="*/ 468344 h 1105566"/>
                  <a:gd name="connsiteX76" fmla="*/ 215646 w 443293"/>
                  <a:gd name="connsiteY76" fmla="*/ 461391 h 1105566"/>
                  <a:gd name="connsiteX77" fmla="*/ 198691 w 443293"/>
                  <a:gd name="connsiteY77" fmla="*/ 449771 h 1105566"/>
                  <a:gd name="connsiteX78" fmla="*/ 169640 w 443293"/>
                  <a:gd name="connsiteY78" fmla="*/ 414242 h 1105566"/>
                  <a:gd name="connsiteX79" fmla="*/ 153638 w 443293"/>
                  <a:gd name="connsiteY79" fmla="*/ 387858 h 1105566"/>
                  <a:gd name="connsiteX80" fmla="*/ 149542 w 443293"/>
                  <a:gd name="connsiteY80" fmla="*/ 377762 h 1105566"/>
                  <a:gd name="connsiteX81" fmla="*/ 181642 w 443293"/>
                  <a:gd name="connsiteY81" fmla="*/ 377762 h 1105566"/>
                  <a:gd name="connsiteX82" fmla="*/ 191167 w 443293"/>
                  <a:gd name="connsiteY82" fmla="*/ 373666 h 1105566"/>
                  <a:gd name="connsiteX83" fmla="*/ 191738 w 443293"/>
                  <a:gd name="connsiteY83" fmla="*/ 373666 h 1105566"/>
                  <a:gd name="connsiteX84" fmla="*/ 222694 w 443293"/>
                  <a:gd name="connsiteY84" fmla="*/ 405003 h 1105566"/>
                  <a:gd name="connsiteX85" fmla="*/ 223266 w 443293"/>
                  <a:gd name="connsiteY85" fmla="*/ 409575 h 1105566"/>
                  <a:gd name="connsiteX86" fmla="*/ 225552 w 443293"/>
                  <a:gd name="connsiteY86" fmla="*/ 418433 h 1105566"/>
                  <a:gd name="connsiteX87" fmla="*/ 239458 w 443293"/>
                  <a:gd name="connsiteY87" fmla="*/ 420148 h 1105566"/>
                  <a:gd name="connsiteX88" fmla="*/ 275463 w 443293"/>
                  <a:gd name="connsiteY88" fmla="*/ 427672 h 1105566"/>
                  <a:gd name="connsiteX89" fmla="*/ 279940 w 443293"/>
                  <a:gd name="connsiteY89" fmla="*/ 419291 h 1105566"/>
                  <a:gd name="connsiteX90" fmla="*/ 237744 w 443293"/>
                  <a:gd name="connsiteY90" fmla="*/ 410813 h 1105566"/>
                  <a:gd name="connsiteX91" fmla="*/ 232696 w 443293"/>
                  <a:gd name="connsiteY91" fmla="*/ 411290 h 1105566"/>
                  <a:gd name="connsiteX92" fmla="*/ 232696 w 443293"/>
                  <a:gd name="connsiteY92" fmla="*/ 410528 h 1105566"/>
                  <a:gd name="connsiteX93" fmla="*/ 229552 w 443293"/>
                  <a:gd name="connsiteY93" fmla="*/ 398526 h 1105566"/>
                  <a:gd name="connsiteX94" fmla="*/ 197167 w 443293"/>
                  <a:gd name="connsiteY94" fmla="*/ 365760 h 1105566"/>
                  <a:gd name="connsiteX95" fmla="*/ 197167 w 443293"/>
                  <a:gd name="connsiteY95" fmla="*/ 365093 h 1105566"/>
                  <a:gd name="connsiteX96" fmla="*/ 202406 w 443293"/>
                  <a:gd name="connsiteY96" fmla="*/ 350615 h 1105566"/>
                  <a:gd name="connsiteX97" fmla="*/ 204883 w 443293"/>
                  <a:gd name="connsiteY97" fmla="*/ 345281 h 1105566"/>
                  <a:gd name="connsiteX98" fmla="*/ 205645 w 443293"/>
                  <a:gd name="connsiteY98" fmla="*/ 344424 h 1105566"/>
                  <a:gd name="connsiteX99" fmla="*/ 205645 w 443293"/>
                  <a:gd name="connsiteY99" fmla="*/ 344424 h 1105566"/>
                  <a:gd name="connsiteX100" fmla="*/ 207264 w 443293"/>
                  <a:gd name="connsiteY100" fmla="*/ 344424 h 1105566"/>
                  <a:gd name="connsiteX101" fmla="*/ 222694 w 443293"/>
                  <a:gd name="connsiteY101" fmla="*/ 343281 h 1105566"/>
                  <a:gd name="connsiteX102" fmla="*/ 222123 w 443293"/>
                  <a:gd name="connsiteY102" fmla="*/ 333756 h 1105566"/>
                  <a:gd name="connsiteX103" fmla="*/ 204883 w 443293"/>
                  <a:gd name="connsiteY103" fmla="*/ 333756 h 1105566"/>
                  <a:gd name="connsiteX104" fmla="*/ 201358 w 443293"/>
                  <a:gd name="connsiteY104" fmla="*/ 334518 h 1105566"/>
                  <a:gd name="connsiteX105" fmla="*/ 196120 w 443293"/>
                  <a:gd name="connsiteY105" fmla="*/ 338328 h 1105566"/>
                  <a:gd name="connsiteX106" fmla="*/ 191357 w 443293"/>
                  <a:gd name="connsiteY106" fmla="*/ 346234 h 1105566"/>
                  <a:gd name="connsiteX107" fmla="*/ 185071 w 443293"/>
                  <a:gd name="connsiteY107" fmla="*/ 359950 h 1105566"/>
                  <a:gd name="connsiteX108" fmla="*/ 183547 w 443293"/>
                  <a:gd name="connsiteY108" fmla="*/ 362712 h 1105566"/>
                  <a:gd name="connsiteX109" fmla="*/ 182880 w 443293"/>
                  <a:gd name="connsiteY109" fmla="*/ 362712 h 1105566"/>
                  <a:gd name="connsiteX110" fmla="*/ 178308 w 443293"/>
                  <a:gd name="connsiteY110" fmla="*/ 364141 h 1105566"/>
                  <a:gd name="connsiteX111" fmla="*/ 151543 w 443293"/>
                  <a:gd name="connsiteY111" fmla="*/ 361569 h 1105566"/>
                  <a:gd name="connsiteX112" fmla="*/ 138970 w 443293"/>
                  <a:gd name="connsiteY112" fmla="*/ 356807 h 1105566"/>
                  <a:gd name="connsiteX113" fmla="*/ 138970 w 443293"/>
                  <a:gd name="connsiteY113" fmla="*/ 356807 h 1105566"/>
                  <a:gd name="connsiteX114" fmla="*/ 100298 w 443293"/>
                  <a:gd name="connsiteY114" fmla="*/ 297942 h 1105566"/>
                  <a:gd name="connsiteX115" fmla="*/ 132874 w 443293"/>
                  <a:gd name="connsiteY115" fmla="*/ 282416 h 1105566"/>
                  <a:gd name="connsiteX116" fmla="*/ 168116 w 443293"/>
                  <a:gd name="connsiteY116" fmla="*/ 275558 h 1105566"/>
                  <a:gd name="connsiteX117" fmla="*/ 182689 w 443293"/>
                  <a:gd name="connsiteY117" fmla="*/ 274415 h 1105566"/>
                  <a:gd name="connsiteX118" fmla="*/ 187928 w 443293"/>
                  <a:gd name="connsiteY118" fmla="*/ 274415 h 1105566"/>
                  <a:gd name="connsiteX119" fmla="*/ 193738 w 443293"/>
                  <a:gd name="connsiteY119" fmla="*/ 276130 h 1105566"/>
                  <a:gd name="connsiteX120" fmla="*/ 221742 w 443293"/>
                  <a:gd name="connsiteY120" fmla="*/ 290989 h 1105566"/>
                  <a:gd name="connsiteX121" fmla="*/ 238411 w 443293"/>
                  <a:gd name="connsiteY121" fmla="*/ 299180 h 1105566"/>
                  <a:gd name="connsiteX122" fmla="*/ 248507 w 443293"/>
                  <a:gd name="connsiteY122" fmla="*/ 302133 h 1105566"/>
                  <a:gd name="connsiteX123" fmla="*/ 253174 w 443293"/>
                  <a:gd name="connsiteY123" fmla="*/ 302800 h 1105566"/>
                  <a:gd name="connsiteX124" fmla="*/ 290036 w 443293"/>
                  <a:gd name="connsiteY124" fmla="*/ 334423 h 1105566"/>
                  <a:gd name="connsiteX125" fmla="*/ 298609 w 443293"/>
                  <a:gd name="connsiteY125" fmla="*/ 344710 h 1105566"/>
                  <a:gd name="connsiteX126" fmla="*/ 302990 w 443293"/>
                  <a:gd name="connsiteY126" fmla="*/ 355759 h 1105566"/>
                  <a:gd name="connsiteX127" fmla="*/ 305562 w 443293"/>
                  <a:gd name="connsiteY127" fmla="*/ 371380 h 1105566"/>
                  <a:gd name="connsiteX128" fmla="*/ 315087 w 443293"/>
                  <a:gd name="connsiteY128" fmla="*/ 385382 h 1105566"/>
                  <a:gd name="connsiteX129" fmla="*/ 339090 w 443293"/>
                  <a:gd name="connsiteY129" fmla="*/ 404432 h 1105566"/>
                  <a:gd name="connsiteX130" fmla="*/ 346234 w 443293"/>
                  <a:gd name="connsiteY130" fmla="*/ 408527 h 1105566"/>
                  <a:gd name="connsiteX131" fmla="*/ 349567 w 443293"/>
                  <a:gd name="connsiteY131" fmla="*/ 409956 h 1105566"/>
                  <a:gd name="connsiteX132" fmla="*/ 351377 w 443293"/>
                  <a:gd name="connsiteY132" fmla="*/ 411194 h 1105566"/>
                  <a:gd name="connsiteX133" fmla="*/ 361378 w 443293"/>
                  <a:gd name="connsiteY133" fmla="*/ 420719 h 1105566"/>
                  <a:gd name="connsiteX134" fmla="*/ 382714 w 443293"/>
                  <a:gd name="connsiteY134" fmla="*/ 441388 h 1105566"/>
                  <a:gd name="connsiteX135" fmla="*/ 393859 w 443293"/>
                  <a:gd name="connsiteY135" fmla="*/ 450913 h 1105566"/>
                  <a:gd name="connsiteX136" fmla="*/ 399669 w 443293"/>
                  <a:gd name="connsiteY136" fmla="*/ 455771 h 1105566"/>
                  <a:gd name="connsiteX137" fmla="*/ 402907 w 443293"/>
                  <a:gd name="connsiteY137" fmla="*/ 458057 h 1105566"/>
                  <a:gd name="connsiteX138" fmla="*/ 404813 w 443293"/>
                  <a:gd name="connsiteY138" fmla="*/ 459296 h 1105566"/>
                  <a:gd name="connsiteX139" fmla="*/ 405955 w 443293"/>
                  <a:gd name="connsiteY139" fmla="*/ 459867 h 1105566"/>
                  <a:gd name="connsiteX140" fmla="*/ 408337 w 443293"/>
                  <a:gd name="connsiteY140" fmla="*/ 460534 h 1105566"/>
                  <a:gd name="connsiteX141" fmla="*/ 409289 w 443293"/>
                  <a:gd name="connsiteY141" fmla="*/ 451009 h 1105566"/>
                  <a:gd name="connsiteX142" fmla="*/ 409861 w 443293"/>
                  <a:gd name="connsiteY142" fmla="*/ 451009 h 1105566"/>
                  <a:gd name="connsiteX143" fmla="*/ 409861 w 443293"/>
                  <a:gd name="connsiteY143" fmla="*/ 451009 h 1105566"/>
                  <a:gd name="connsiteX144" fmla="*/ 408718 w 443293"/>
                  <a:gd name="connsiteY144" fmla="*/ 450247 h 1105566"/>
                  <a:gd name="connsiteX145" fmla="*/ 406051 w 443293"/>
                  <a:gd name="connsiteY145" fmla="*/ 448246 h 1105566"/>
                  <a:gd name="connsiteX146" fmla="*/ 400621 w 443293"/>
                  <a:gd name="connsiteY146" fmla="*/ 443579 h 1105566"/>
                  <a:gd name="connsiteX147" fmla="*/ 389953 w 443293"/>
                  <a:gd name="connsiteY147" fmla="*/ 434054 h 1105566"/>
                  <a:gd name="connsiteX148" fmla="*/ 369475 w 443293"/>
                  <a:gd name="connsiteY148" fmla="*/ 413480 h 1105566"/>
                  <a:gd name="connsiteX149" fmla="*/ 358902 w 443293"/>
                  <a:gd name="connsiteY149" fmla="*/ 402622 h 1105566"/>
                  <a:gd name="connsiteX150" fmla="*/ 354711 w 443293"/>
                  <a:gd name="connsiteY150" fmla="*/ 399669 h 1105566"/>
                  <a:gd name="connsiteX151" fmla="*/ 351377 w 443293"/>
                  <a:gd name="connsiteY151" fmla="*/ 398145 h 1105566"/>
                  <a:gd name="connsiteX152" fmla="*/ 345757 w 443293"/>
                  <a:gd name="connsiteY152" fmla="*/ 394811 h 1105566"/>
                  <a:gd name="connsiteX153" fmla="*/ 323850 w 443293"/>
                  <a:gd name="connsiteY153" fmla="*/ 377095 h 1105566"/>
                  <a:gd name="connsiteX154" fmla="*/ 316992 w 443293"/>
                  <a:gd name="connsiteY154" fmla="*/ 367570 h 1105566"/>
                  <a:gd name="connsiteX155" fmla="*/ 315277 w 443293"/>
                  <a:gd name="connsiteY155" fmla="*/ 354330 h 1105566"/>
                  <a:gd name="connsiteX156" fmla="*/ 309372 w 443293"/>
                  <a:gd name="connsiteY156" fmla="*/ 338138 h 1105566"/>
                  <a:gd name="connsiteX157" fmla="*/ 299371 w 443293"/>
                  <a:gd name="connsiteY157" fmla="*/ 325755 h 1105566"/>
                  <a:gd name="connsiteX158" fmla="*/ 271939 w 443293"/>
                  <a:gd name="connsiteY158" fmla="*/ 300800 h 1105566"/>
                  <a:gd name="connsiteX159" fmla="*/ 278987 w 443293"/>
                  <a:gd name="connsiteY159" fmla="*/ 298513 h 1105566"/>
                  <a:gd name="connsiteX160" fmla="*/ 294037 w 443293"/>
                  <a:gd name="connsiteY160" fmla="*/ 292227 h 1105566"/>
                  <a:gd name="connsiteX161" fmla="*/ 309086 w 443293"/>
                  <a:gd name="connsiteY161" fmla="*/ 288322 h 1105566"/>
                  <a:gd name="connsiteX162" fmla="*/ 324040 w 443293"/>
                  <a:gd name="connsiteY162" fmla="*/ 287465 h 1105566"/>
                  <a:gd name="connsiteX163" fmla="*/ 340519 w 443293"/>
                  <a:gd name="connsiteY163" fmla="*/ 289750 h 1105566"/>
                  <a:gd name="connsiteX164" fmla="*/ 350806 w 443293"/>
                  <a:gd name="connsiteY164" fmla="*/ 289179 h 1105566"/>
                  <a:gd name="connsiteX165" fmla="*/ 360331 w 443293"/>
                  <a:gd name="connsiteY165" fmla="*/ 284702 h 1105566"/>
                  <a:gd name="connsiteX166" fmla="*/ 355187 w 443293"/>
                  <a:gd name="connsiteY166" fmla="*/ 276796 h 1105566"/>
                  <a:gd name="connsiteX167" fmla="*/ 342614 w 443293"/>
                  <a:gd name="connsiteY167" fmla="*/ 278416 h 1105566"/>
                  <a:gd name="connsiteX168" fmla="*/ 326136 w 443293"/>
                  <a:gd name="connsiteY168" fmla="*/ 274130 h 1105566"/>
                  <a:gd name="connsiteX169" fmla="*/ 307657 w 443293"/>
                  <a:gd name="connsiteY169" fmla="*/ 273082 h 1105566"/>
                  <a:gd name="connsiteX170" fmla="*/ 289655 w 443293"/>
                  <a:gd name="connsiteY170" fmla="*/ 275654 h 1105566"/>
                  <a:gd name="connsiteX171" fmla="*/ 273082 w 443293"/>
                  <a:gd name="connsiteY171" fmla="*/ 280416 h 1105566"/>
                  <a:gd name="connsiteX172" fmla="*/ 259461 w 443293"/>
                  <a:gd name="connsiteY172" fmla="*/ 282035 h 1105566"/>
                  <a:gd name="connsiteX173" fmla="*/ 235553 w 443293"/>
                  <a:gd name="connsiteY173" fmla="*/ 270224 h 1105566"/>
                  <a:gd name="connsiteX174" fmla="*/ 206216 w 443293"/>
                  <a:gd name="connsiteY174" fmla="*/ 250317 h 1105566"/>
                  <a:gd name="connsiteX175" fmla="*/ 196691 w 443293"/>
                  <a:gd name="connsiteY175" fmla="*/ 246031 h 1105566"/>
                  <a:gd name="connsiteX176" fmla="*/ 185356 w 443293"/>
                  <a:gd name="connsiteY176" fmla="*/ 243935 h 1105566"/>
                  <a:gd name="connsiteX177" fmla="*/ 176593 w 443293"/>
                  <a:gd name="connsiteY177" fmla="*/ 243459 h 1105566"/>
                  <a:gd name="connsiteX178" fmla="*/ 182404 w 443293"/>
                  <a:gd name="connsiteY178" fmla="*/ 236982 h 1105566"/>
                  <a:gd name="connsiteX179" fmla="*/ 186118 w 443293"/>
                  <a:gd name="connsiteY179" fmla="*/ 235267 h 1105566"/>
                  <a:gd name="connsiteX180" fmla="*/ 196977 w 443293"/>
                  <a:gd name="connsiteY180" fmla="*/ 233267 h 1105566"/>
                  <a:gd name="connsiteX181" fmla="*/ 219456 w 443293"/>
                  <a:gd name="connsiteY181" fmla="*/ 235934 h 1105566"/>
                  <a:gd name="connsiteX182" fmla="*/ 231648 w 443293"/>
                  <a:gd name="connsiteY182" fmla="*/ 241078 h 1105566"/>
                  <a:gd name="connsiteX183" fmla="*/ 241173 w 443293"/>
                  <a:gd name="connsiteY183" fmla="*/ 243269 h 1105566"/>
                  <a:gd name="connsiteX184" fmla="*/ 247459 w 443293"/>
                  <a:gd name="connsiteY184" fmla="*/ 242316 h 1105566"/>
                  <a:gd name="connsiteX185" fmla="*/ 252603 w 443293"/>
                  <a:gd name="connsiteY185" fmla="*/ 239459 h 1105566"/>
                  <a:gd name="connsiteX186" fmla="*/ 262699 w 443293"/>
                  <a:gd name="connsiteY186" fmla="*/ 226219 h 1105566"/>
                  <a:gd name="connsiteX187" fmla="*/ 269081 w 443293"/>
                  <a:gd name="connsiteY187" fmla="*/ 215075 h 1105566"/>
                  <a:gd name="connsiteX188" fmla="*/ 276511 w 443293"/>
                  <a:gd name="connsiteY188" fmla="*/ 204883 h 1105566"/>
                  <a:gd name="connsiteX189" fmla="*/ 294418 w 443293"/>
                  <a:gd name="connsiteY189" fmla="*/ 214408 h 1105566"/>
                  <a:gd name="connsiteX190" fmla="*/ 300990 w 443293"/>
                  <a:gd name="connsiteY190" fmla="*/ 218218 h 1105566"/>
                  <a:gd name="connsiteX191" fmla="*/ 310515 w 443293"/>
                  <a:gd name="connsiteY191" fmla="*/ 220599 h 1105566"/>
                  <a:gd name="connsiteX192" fmla="*/ 320040 w 443293"/>
                  <a:gd name="connsiteY192" fmla="*/ 218218 h 1105566"/>
                  <a:gd name="connsiteX193" fmla="*/ 333946 w 443293"/>
                  <a:gd name="connsiteY193" fmla="*/ 220313 h 1105566"/>
                  <a:gd name="connsiteX194" fmla="*/ 337090 w 443293"/>
                  <a:gd name="connsiteY194" fmla="*/ 211360 h 1105566"/>
                  <a:gd name="connsiteX195" fmla="*/ 315754 w 443293"/>
                  <a:gd name="connsiteY195" fmla="*/ 209741 h 1105566"/>
                  <a:gd name="connsiteX196" fmla="*/ 304990 w 443293"/>
                  <a:gd name="connsiteY196" fmla="*/ 209741 h 1105566"/>
                  <a:gd name="connsiteX197" fmla="*/ 299085 w 443293"/>
                  <a:gd name="connsiteY197" fmla="*/ 206312 h 1105566"/>
                  <a:gd name="connsiteX198" fmla="*/ 280797 w 443293"/>
                  <a:gd name="connsiteY198" fmla="*/ 196025 h 1105566"/>
                  <a:gd name="connsiteX199" fmla="*/ 282988 w 443293"/>
                  <a:gd name="connsiteY199" fmla="*/ 189738 h 1105566"/>
                  <a:gd name="connsiteX200" fmla="*/ 311563 w 443293"/>
                  <a:gd name="connsiteY200" fmla="*/ 148590 h 1105566"/>
                  <a:gd name="connsiteX201" fmla="*/ 305467 w 443293"/>
                  <a:gd name="connsiteY201" fmla="*/ 141161 h 1105566"/>
                  <a:gd name="connsiteX202" fmla="*/ 285369 w 443293"/>
                  <a:gd name="connsiteY202" fmla="*/ 160687 h 1105566"/>
                  <a:gd name="connsiteX203" fmla="*/ 270796 w 443293"/>
                  <a:gd name="connsiteY203" fmla="*/ 185642 h 1105566"/>
                  <a:gd name="connsiteX204" fmla="*/ 265652 w 443293"/>
                  <a:gd name="connsiteY204" fmla="*/ 195167 h 1105566"/>
                  <a:gd name="connsiteX205" fmla="*/ 256889 w 443293"/>
                  <a:gd name="connsiteY205" fmla="*/ 205740 h 1105566"/>
                  <a:gd name="connsiteX206" fmla="*/ 242697 w 443293"/>
                  <a:gd name="connsiteY206" fmla="*/ 225362 h 1105566"/>
                  <a:gd name="connsiteX207" fmla="*/ 241554 w 443293"/>
                  <a:gd name="connsiteY207" fmla="*/ 225362 h 1105566"/>
                  <a:gd name="connsiteX208" fmla="*/ 238315 w 443293"/>
                  <a:gd name="connsiteY208" fmla="*/ 224219 h 1105566"/>
                  <a:gd name="connsiteX209" fmla="*/ 226028 w 443293"/>
                  <a:gd name="connsiteY209" fmla="*/ 218027 h 1105566"/>
                  <a:gd name="connsiteX210" fmla="*/ 195739 w 443293"/>
                  <a:gd name="connsiteY210" fmla="*/ 212408 h 1105566"/>
                  <a:gd name="connsiteX211" fmla="*/ 193929 w 443293"/>
                  <a:gd name="connsiteY211" fmla="*/ 212408 h 1105566"/>
                  <a:gd name="connsiteX212" fmla="*/ 196786 w 443293"/>
                  <a:gd name="connsiteY212" fmla="*/ 149257 h 1105566"/>
                  <a:gd name="connsiteX213" fmla="*/ 204311 w 443293"/>
                  <a:gd name="connsiteY213" fmla="*/ 106299 h 1105566"/>
                  <a:gd name="connsiteX214" fmla="*/ 223361 w 443293"/>
                  <a:gd name="connsiteY214" fmla="*/ 67342 h 1105566"/>
                  <a:gd name="connsiteX215" fmla="*/ 204311 w 443293"/>
                  <a:gd name="connsiteY215" fmla="*/ 19717 h 1105566"/>
                  <a:gd name="connsiteX216" fmla="*/ 198691 w 443293"/>
                  <a:gd name="connsiteY216" fmla="*/ 28289 h 1105566"/>
                  <a:gd name="connsiteX217" fmla="*/ 211836 w 443293"/>
                  <a:gd name="connsiteY217" fmla="*/ 58388 h 1105566"/>
                  <a:gd name="connsiteX218" fmla="*/ 198691 w 443293"/>
                  <a:gd name="connsiteY218" fmla="*/ 93917 h 1105566"/>
                  <a:gd name="connsiteX219" fmla="*/ 183547 w 443293"/>
                  <a:gd name="connsiteY219" fmla="*/ 134969 h 1105566"/>
                  <a:gd name="connsiteX220" fmla="*/ 165354 w 443293"/>
                  <a:gd name="connsiteY220" fmla="*/ 208597 h 1105566"/>
                  <a:gd name="connsiteX221" fmla="*/ 159925 w 443293"/>
                  <a:gd name="connsiteY221" fmla="*/ 180975 h 1105566"/>
                  <a:gd name="connsiteX222" fmla="*/ 153638 w 443293"/>
                  <a:gd name="connsiteY222" fmla="*/ 171450 h 1105566"/>
                  <a:gd name="connsiteX223" fmla="*/ 145447 w 443293"/>
                  <a:gd name="connsiteY223" fmla="*/ 163640 h 1105566"/>
                  <a:gd name="connsiteX224" fmla="*/ 136588 w 443293"/>
                  <a:gd name="connsiteY224" fmla="*/ 157925 h 1105566"/>
                  <a:gd name="connsiteX225" fmla="*/ 129254 w 443293"/>
                  <a:gd name="connsiteY225" fmla="*/ 153638 h 1105566"/>
                  <a:gd name="connsiteX226" fmla="*/ 103917 w 443293"/>
                  <a:gd name="connsiteY226" fmla="*/ 132207 h 1105566"/>
                  <a:gd name="connsiteX227" fmla="*/ 90488 w 443293"/>
                  <a:gd name="connsiteY227" fmla="*/ 104108 h 1105566"/>
                  <a:gd name="connsiteX228" fmla="*/ 91630 w 443293"/>
                  <a:gd name="connsiteY228" fmla="*/ 88963 h 1105566"/>
                  <a:gd name="connsiteX229" fmla="*/ 96488 w 443293"/>
                  <a:gd name="connsiteY229" fmla="*/ 71342 h 1105566"/>
                  <a:gd name="connsiteX230" fmla="*/ 95536 w 443293"/>
                  <a:gd name="connsiteY230" fmla="*/ 49625 h 1105566"/>
                  <a:gd name="connsiteX231" fmla="*/ 90297 w 443293"/>
                  <a:gd name="connsiteY231" fmla="*/ 40100 h 1105566"/>
                  <a:gd name="connsiteX232" fmla="*/ 84677 w 443293"/>
                  <a:gd name="connsiteY232" fmla="*/ 33052 h 1105566"/>
                  <a:gd name="connsiteX233" fmla="*/ 78772 w 443293"/>
                  <a:gd name="connsiteY233" fmla="*/ 3524 h 1105566"/>
                  <a:gd name="connsiteX234" fmla="*/ 69913 w 443293"/>
                  <a:gd name="connsiteY234" fmla="*/ 0 h 1105566"/>
                  <a:gd name="connsiteX235" fmla="*/ 75152 w 443293"/>
                  <a:gd name="connsiteY235" fmla="*/ 39529 h 1105566"/>
                  <a:gd name="connsiteX236" fmla="*/ 80486 w 443293"/>
                  <a:gd name="connsiteY236" fmla="*/ 46958 h 1105566"/>
                  <a:gd name="connsiteX237" fmla="*/ 83820 w 443293"/>
                  <a:gd name="connsiteY237" fmla="*/ 53721 h 1105566"/>
                  <a:gd name="connsiteX238" fmla="*/ 83820 w 443293"/>
                  <a:gd name="connsiteY238" fmla="*/ 67532 h 1105566"/>
                  <a:gd name="connsiteX239" fmla="*/ 78009 w 443293"/>
                  <a:gd name="connsiteY239" fmla="*/ 84582 h 1105566"/>
                  <a:gd name="connsiteX240" fmla="*/ 74866 w 443293"/>
                  <a:gd name="connsiteY240" fmla="*/ 106871 h 1105566"/>
                  <a:gd name="connsiteX241" fmla="*/ 90011 w 443293"/>
                  <a:gd name="connsiteY241" fmla="*/ 144399 h 1105566"/>
                  <a:gd name="connsiteX242" fmla="*/ 118586 w 443293"/>
                  <a:gd name="connsiteY242" fmla="*/ 171259 h 1105566"/>
                  <a:gd name="connsiteX243" fmla="*/ 126587 w 443293"/>
                  <a:gd name="connsiteY243" fmla="*/ 176594 h 1105566"/>
                  <a:gd name="connsiteX244" fmla="*/ 132778 w 443293"/>
                  <a:gd name="connsiteY244" fmla="*/ 181070 h 1105566"/>
                  <a:gd name="connsiteX245" fmla="*/ 140589 w 443293"/>
                  <a:gd name="connsiteY245" fmla="*/ 191738 h 1105566"/>
                  <a:gd name="connsiteX246" fmla="*/ 140589 w 443293"/>
                  <a:gd name="connsiteY246" fmla="*/ 218980 h 1105566"/>
                  <a:gd name="connsiteX247" fmla="*/ 134017 w 443293"/>
                  <a:gd name="connsiteY247" fmla="*/ 232696 h 1105566"/>
                  <a:gd name="connsiteX248" fmla="*/ 134017 w 443293"/>
                  <a:gd name="connsiteY248" fmla="*/ 232696 h 1105566"/>
                  <a:gd name="connsiteX249" fmla="*/ 44196 w 443293"/>
                  <a:gd name="connsiteY249" fmla="*/ 240983 h 1105566"/>
                  <a:gd name="connsiteX250" fmla="*/ 5048 w 443293"/>
                  <a:gd name="connsiteY250" fmla="*/ 209550 h 1105566"/>
                  <a:gd name="connsiteX251" fmla="*/ 11334 w 443293"/>
                  <a:gd name="connsiteY251" fmla="*/ 258985 h 1105566"/>
                  <a:gd name="connsiteX252" fmla="*/ 65532 w 443293"/>
                  <a:gd name="connsiteY252" fmla="*/ 315659 h 1105566"/>
                  <a:gd name="connsiteX253" fmla="*/ 85249 w 443293"/>
                  <a:gd name="connsiteY253" fmla="*/ 383381 h 1105566"/>
                  <a:gd name="connsiteX254" fmla="*/ 89916 w 443293"/>
                  <a:gd name="connsiteY254" fmla="*/ 426720 h 1105566"/>
                  <a:gd name="connsiteX255" fmla="*/ 91345 w 443293"/>
                  <a:gd name="connsiteY255" fmla="*/ 449961 h 1105566"/>
                  <a:gd name="connsiteX256" fmla="*/ 82963 w 443293"/>
                  <a:gd name="connsiteY256" fmla="*/ 468059 h 1105566"/>
                  <a:gd name="connsiteX257" fmla="*/ 76295 w 443293"/>
                  <a:gd name="connsiteY257" fmla="*/ 478917 h 1105566"/>
                  <a:gd name="connsiteX258" fmla="*/ 72961 w 443293"/>
                  <a:gd name="connsiteY258" fmla="*/ 482155 h 1105566"/>
                  <a:gd name="connsiteX259" fmla="*/ 72104 w 443293"/>
                  <a:gd name="connsiteY259" fmla="*/ 482155 h 1105566"/>
                  <a:gd name="connsiteX260" fmla="*/ 69056 w 443293"/>
                  <a:gd name="connsiteY260" fmla="*/ 482155 h 1105566"/>
                  <a:gd name="connsiteX261" fmla="*/ 54388 w 443293"/>
                  <a:gd name="connsiteY261" fmla="*/ 483299 h 1105566"/>
                  <a:gd name="connsiteX262" fmla="*/ 38957 w 443293"/>
                  <a:gd name="connsiteY262" fmla="*/ 489585 h 1105566"/>
                  <a:gd name="connsiteX263" fmla="*/ 15240 w 443293"/>
                  <a:gd name="connsiteY263" fmla="*/ 506921 h 1105566"/>
                  <a:gd name="connsiteX264" fmla="*/ 20193 w 443293"/>
                  <a:gd name="connsiteY264" fmla="*/ 515017 h 1105566"/>
                  <a:gd name="connsiteX265" fmla="*/ 44482 w 443293"/>
                  <a:gd name="connsiteY265" fmla="*/ 500158 h 1105566"/>
                  <a:gd name="connsiteX266" fmla="*/ 68866 w 443293"/>
                  <a:gd name="connsiteY266" fmla="*/ 496348 h 1105566"/>
                  <a:gd name="connsiteX267" fmla="*/ 72771 w 443293"/>
                  <a:gd name="connsiteY267" fmla="*/ 496348 h 1105566"/>
                  <a:gd name="connsiteX268" fmla="*/ 78581 w 443293"/>
                  <a:gd name="connsiteY268" fmla="*/ 494538 h 1105566"/>
                  <a:gd name="connsiteX269" fmla="*/ 85915 w 443293"/>
                  <a:gd name="connsiteY269" fmla="*/ 488633 h 1105566"/>
                  <a:gd name="connsiteX270" fmla="*/ 91249 w 443293"/>
                  <a:gd name="connsiteY270" fmla="*/ 481775 h 1105566"/>
                  <a:gd name="connsiteX271" fmla="*/ 88773 w 443293"/>
                  <a:gd name="connsiteY271" fmla="*/ 513397 h 1105566"/>
                  <a:gd name="connsiteX272" fmla="*/ 83344 w 443293"/>
                  <a:gd name="connsiteY272" fmla="*/ 528733 h 1105566"/>
                  <a:gd name="connsiteX273" fmla="*/ 66580 w 443293"/>
                  <a:gd name="connsiteY273" fmla="*/ 542639 h 1105566"/>
                  <a:gd name="connsiteX274" fmla="*/ 50768 w 443293"/>
                  <a:gd name="connsiteY274" fmla="*/ 561689 h 1105566"/>
                  <a:gd name="connsiteX275" fmla="*/ 41815 w 443293"/>
                  <a:gd name="connsiteY275" fmla="*/ 583216 h 1105566"/>
                  <a:gd name="connsiteX276" fmla="*/ 30289 w 443293"/>
                  <a:gd name="connsiteY276" fmla="*/ 626840 h 1105566"/>
                  <a:gd name="connsiteX277" fmla="*/ 25908 w 443293"/>
                  <a:gd name="connsiteY277" fmla="*/ 648462 h 1105566"/>
                  <a:gd name="connsiteX278" fmla="*/ 23336 w 443293"/>
                  <a:gd name="connsiteY278" fmla="*/ 658654 h 1105566"/>
                  <a:gd name="connsiteX279" fmla="*/ 21622 w 443293"/>
                  <a:gd name="connsiteY279" fmla="*/ 662845 h 1105566"/>
                  <a:gd name="connsiteX280" fmla="*/ 20479 w 443293"/>
                  <a:gd name="connsiteY280" fmla="*/ 664559 h 1105566"/>
                  <a:gd name="connsiteX281" fmla="*/ 20002 w 443293"/>
                  <a:gd name="connsiteY281" fmla="*/ 664559 h 1105566"/>
                  <a:gd name="connsiteX282" fmla="*/ 1714 w 443293"/>
                  <a:gd name="connsiteY282" fmla="*/ 674656 h 1105566"/>
                  <a:gd name="connsiteX283" fmla="*/ 6096 w 443293"/>
                  <a:gd name="connsiteY283" fmla="*/ 683133 h 1105566"/>
                  <a:gd name="connsiteX284" fmla="*/ 25146 w 443293"/>
                  <a:gd name="connsiteY284" fmla="*/ 673608 h 1105566"/>
                  <a:gd name="connsiteX285" fmla="*/ 24670 w 443293"/>
                  <a:gd name="connsiteY285" fmla="*/ 673608 h 1105566"/>
                  <a:gd name="connsiteX286" fmla="*/ 31051 w 443293"/>
                  <a:gd name="connsiteY286" fmla="*/ 667607 h 1105566"/>
                  <a:gd name="connsiteX287" fmla="*/ 33909 w 443293"/>
                  <a:gd name="connsiteY287" fmla="*/ 661702 h 1105566"/>
                  <a:gd name="connsiteX288" fmla="*/ 37242 w 443293"/>
                  <a:gd name="connsiteY288" fmla="*/ 650558 h 1105566"/>
                  <a:gd name="connsiteX289" fmla="*/ 42672 w 443293"/>
                  <a:gd name="connsiteY289" fmla="*/ 628936 h 1105566"/>
                  <a:gd name="connsiteX290" fmla="*/ 45434 w 443293"/>
                  <a:gd name="connsiteY290" fmla="*/ 618839 h 1105566"/>
                  <a:gd name="connsiteX291" fmla="*/ 55626 w 443293"/>
                  <a:gd name="connsiteY291" fmla="*/ 665988 h 1105566"/>
                  <a:gd name="connsiteX292" fmla="*/ 62198 w 443293"/>
                  <a:gd name="connsiteY292" fmla="*/ 715804 h 1105566"/>
                  <a:gd name="connsiteX293" fmla="*/ 49054 w 443293"/>
                  <a:gd name="connsiteY293" fmla="*/ 748284 h 1105566"/>
                  <a:gd name="connsiteX294" fmla="*/ 36481 w 443293"/>
                  <a:gd name="connsiteY294" fmla="*/ 774097 h 1105566"/>
                  <a:gd name="connsiteX295" fmla="*/ 33909 w 443293"/>
                  <a:gd name="connsiteY295" fmla="*/ 791718 h 1105566"/>
                  <a:gd name="connsiteX296" fmla="*/ 26575 w 443293"/>
                  <a:gd name="connsiteY296" fmla="*/ 808958 h 1105566"/>
                  <a:gd name="connsiteX297" fmla="*/ 0 w 443293"/>
                  <a:gd name="connsiteY297" fmla="*/ 851916 h 1105566"/>
                  <a:gd name="connsiteX298" fmla="*/ 8287 w 443293"/>
                  <a:gd name="connsiteY298" fmla="*/ 856774 h 1105566"/>
                  <a:gd name="connsiteX299" fmla="*/ 34480 w 443293"/>
                  <a:gd name="connsiteY299" fmla="*/ 814292 h 1105566"/>
                  <a:gd name="connsiteX300" fmla="*/ 43434 w 443293"/>
                  <a:gd name="connsiteY300" fmla="*/ 792194 h 1105566"/>
                  <a:gd name="connsiteX301" fmla="*/ 45720 w 443293"/>
                  <a:gd name="connsiteY301" fmla="*/ 776383 h 1105566"/>
                  <a:gd name="connsiteX302" fmla="*/ 57055 w 443293"/>
                  <a:gd name="connsiteY302" fmla="*/ 753428 h 1105566"/>
                  <a:gd name="connsiteX303" fmla="*/ 71723 w 443293"/>
                  <a:gd name="connsiteY303" fmla="*/ 716661 h 1105566"/>
                  <a:gd name="connsiteX304" fmla="*/ 63627 w 443293"/>
                  <a:gd name="connsiteY304" fmla="*/ 660845 h 1105566"/>
                  <a:gd name="connsiteX305" fmla="*/ 52578 w 443293"/>
                  <a:gd name="connsiteY305" fmla="*/ 596170 h 1105566"/>
                  <a:gd name="connsiteX306" fmla="*/ 55531 w 443293"/>
                  <a:gd name="connsiteY306" fmla="*/ 587502 h 1105566"/>
                  <a:gd name="connsiteX307" fmla="*/ 64389 w 443293"/>
                  <a:gd name="connsiteY307" fmla="*/ 568452 h 1105566"/>
                  <a:gd name="connsiteX308" fmla="*/ 76962 w 443293"/>
                  <a:gd name="connsiteY308" fmla="*/ 554355 h 1105566"/>
                  <a:gd name="connsiteX309" fmla="*/ 94964 w 443293"/>
                  <a:gd name="connsiteY309" fmla="*/ 540830 h 1105566"/>
                  <a:gd name="connsiteX310" fmla="*/ 103346 w 443293"/>
                  <a:gd name="connsiteY310" fmla="*/ 528066 h 1105566"/>
                  <a:gd name="connsiteX311" fmla="*/ 106870 w 443293"/>
                  <a:gd name="connsiteY311" fmla="*/ 516065 h 1105566"/>
                  <a:gd name="connsiteX312" fmla="*/ 111633 w 443293"/>
                  <a:gd name="connsiteY312" fmla="*/ 470345 h 1105566"/>
                  <a:gd name="connsiteX313" fmla="*/ 111633 w 443293"/>
                  <a:gd name="connsiteY313" fmla="*/ 425291 h 1105566"/>
                  <a:gd name="connsiteX314" fmla="*/ 109061 w 443293"/>
                  <a:gd name="connsiteY314" fmla="*/ 383191 h 1105566"/>
                  <a:gd name="connsiteX315" fmla="*/ 131254 w 443293"/>
                  <a:gd name="connsiteY315" fmla="*/ 414814 h 1105566"/>
                  <a:gd name="connsiteX316" fmla="*/ 150876 w 443293"/>
                  <a:gd name="connsiteY316" fmla="*/ 506349 h 1105566"/>
                  <a:gd name="connsiteX317" fmla="*/ 139065 w 443293"/>
                  <a:gd name="connsiteY317" fmla="*/ 569024 h 1105566"/>
                  <a:gd name="connsiteX318" fmla="*/ 132683 w 443293"/>
                  <a:gd name="connsiteY318" fmla="*/ 600170 h 1105566"/>
                  <a:gd name="connsiteX319" fmla="*/ 124777 w 443293"/>
                  <a:gd name="connsiteY319" fmla="*/ 614934 h 1105566"/>
                  <a:gd name="connsiteX320" fmla="*/ 117062 w 443293"/>
                  <a:gd name="connsiteY320" fmla="*/ 631888 h 1105566"/>
                  <a:gd name="connsiteX321" fmla="*/ 112300 w 443293"/>
                  <a:gd name="connsiteY321" fmla="*/ 668179 h 1105566"/>
                  <a:gd name="connsiteX322" fmla="*/ 108775 w 443293"/>
                  <a:gd name="connsiteY322" fmla="*/ 702374 h 1105566"/>
                  <a:gd name="connsiteX323" fmla="*/ 107918 w 443293"/>
                  <a:gd name="connsiteY323" fmla="*/ 711327 h 1105566"/>
                  <a:gd name="connsiteX324" fmla="*/ 107918 w 443293"/>
                  <a:gd name="connsiteY324" fmla="*/ 716090 h 1105566"/>
                  <a:gd name="connsiteX325" fmla="*/ 107918 w 443293"/>
                  <a:gd name="connsiteY325" fmla="*/ 716851 h 1105566"/>
                  <a:gd name="connsiteX326" fmla="*/ 107442 w 443293"/>
                  <a:gd name="connsiteY326" fmla="*/ 718280 h 1105566"/>
                  <a:gd name="connsiteX327" fmla="*/ 100108 w 443293"/>
                  <a:gd name="connsiteY327" fmla="*/ 732663 h 1105566"/>
                  <a:gd name="connsiteX328" fmla="*/ 81058 w 443293"/>
                  <a:gd name="connsiteY328" fmla="*/ 761238 h 1105566"/>
                  <a:gd name="connsiteX329" fmla="*/ 88582 w 443293"/>
                  <a:gd name="connsiteY329" fmla="*/ 767144 h 1105566"/>
                  <a:gd name="connsiteX330" fmla="*/ 109633 w 443293"/>
                  <a:gd name="connsiteY330" fmla="*/ 738569 h 1105566"/>
                  <a:gd name="connsiteX331" fmla="*/ 119158 w 443293"/>
                  <a:gd name="connsiteY331" fmla="*/ 722376 h 1105566"/>
                  <a:gd name="connsiteX332" fmla="*/ 120015 w 443293"/>
                  <a:gd name="connsiteY332" fmla="*/ 719804 h 1105566"/>
                  <a:gd name="connsiteX333" fmla="*/ 120586 w 443293"/>
                  <a:gd name="connsiteY333" fmla="*/ 716280 h 1105566"/>
                  <a:gd name="connsiteX334" fmla="*/ 120586 w 443293"/>
                  <a:gd name="connsiteY334" fmla="*/ 712375 h 1105566"/>
                  <a:gd name="connsiteX335" fmla="*/ 121729 w 443293"/>
                  <a:gd name="connsiteY335" fmla="*/ 704088 h 1105566"/>
                  <a:gd name="connsiteX336" fmla="*/ 126968 w 443293"/>
                  <a:gd name="connsiteY336" fmla="*/ 669417 h 1105566"/>
                  <a:gd name="connsiteX337" fmla="*/ 132302 w 443293"/>
                  <a:gd name="connsiteY337" fmla="*/ 637318 h 1105566"/>
                  <a:gd name="connsiteX338" fmla="*/ 139636 w 443293"/>
                  <a:gd name="connsiteY338" fmla="*/ 623030 h 1105566"/>
                  <a:gd name="connsiteX339" fmla="*/ 149161 w 443293"/>
                  <a:gd name="connsiteY339" fmla="*/ 607600 h 1105566"/>
                  <a:gd name="connsiteX340" fmla="*/ 158686 w 443293"/>
                  <a:gd name="connsiteY340" fmla="*/ 571405 h 1105566"/>
                  <a:gd name="connsiteX341" fmla="*/ 161068 w 443293"/>
                  <a:gd name="connsiteY341" fmla="*/ 555403 h 1105566"/>
                  <a:gd name="connsiteX342" fmla="*/ 181927 w 443293"/>
                  <a:gd name="connsiteY342" fmla="*/ 641128 h 1105566"/>
                  <a:gd name="connsiteX343" fmla="*/ 177165 w 443293"/>
                  <a:gd name="connsiteY343" fmla="*/ 681704 h 1105566"/>
                  <a:gd name="connsiteX344" fmla="*/ 160687 w 443293"/>
                  <a:gd name="connsiteY344" fmla="*/ 725519 h 1105566"/>
                  <a:gd name="connsiteX345" fmla="*/ 149066 w 443293"/>
                  <a:gd name="connsiteY345" fmla="*/ 745903 h 1105566"/>
                  <a:gd name="connsiteX346" fmla="*/ 135445 w 443293"/>
                  <a:gd name="connsiteY346" fmla="*/ 766667 h 1105566"/>
                  <a:gd name="connsiteX347" fmla="*/ 121348 w 443293"/>
                  <a:gd name="connsiteY347" fmla="*/ 816674 h 1105566"/>
                  <a:gd name="connsiteX348" fmla="*/ 121920 w 443293"/>
                  <a:gd name="connsiteY348" fmla="*/ 832866 h 1105566"/>
                  <a:gd name="connsiteX349" fmla="*/ 99726 w 443293"/>
                  <a:gd name="connsiteY349" fmla="*/ 877919 h 1105566"/>
                  <a:gd name="connsiteX350" fmla="*/ 80200 w 443293"/>
                  <a:gd name="connsiteY350" fmla="*/ 888778 h 1105566"/>
                  <a:gd name="connsiteX351" fmla="*/ 58579 w 443293"/>
                  <a:gd name="connsiteY351" fmla="*/ 907828 h 1105566"/>
                  <a:gd name="connsiteX352" fmla="*/ 37909 w 443293"/>
                  <a:gd name="connsiteY352" fmla="*/ 956786 h 1105566"/>
                  <a:gd name="connsiteX353" fmla="*/ 46482 w 443293"/>
                  <a:gd name="connsiteY353" fmla="*/ 960977 h 1105566"/>
                  <a:gd name="connsiteX354" fmla="*/ 67818 w 443293"/>
                  <a:gd name="connsiteY354" fmla="*/ 910304 h 1105566"/>
                  <a:gd name="connsiteX355" fmla="*/ 84010 w 443293"/>
                  <a:gd name="connsiteY355" fmla="*/ 897350 h 1105566"/>
                  <a:gd name="connsiteX356" fmla="*/ 105632 w 443293"/>
                  <a:gd name="connsiteY356" fmla="*/ 885158 h 1105566"/>
                  <a:gd name="connsiteX357" fmla="*/ 126111 w 443293"/>
                  <a:gd name="connsiteY357" fmla="*/ 855726 h 1105566"/>
                  <a:gd name="connsiteX358" fmla="*/ 130111 w 443293"/>
                  <a:gd name="connsiteY358" fmla="*/ 866870 h 1105566"/>
                  <a:gd name="connsiteX359" fmla="*/ 133636 w 443293"/>
                  <a:gd name="connsiteY359" fmla="*/ 887921 h 1105566"/>
                  <a:gd name="connsiteX360" fmla="*/ 129826 w 443293"/>
                  <a:gd name="connsiteY360" fmla="*/ 911447 h 1105566"/>
                  <a:gd name="connsiteX361" fmla="*/ 125539 w 443293"/>
                  <a:gd name="connsiteY361" fmla="*/ 935736 h 1105566"/>
                  <a:gd name="connsiteX362" fmla="*/ 122491 w 443293"/>
                  <a:gd name="connsiteY362" fmla="*/ 948880 h 1105566"/>
                  <a:gd name="connsiteX363" fmla="*/ 122491 w 443293"/>
                  <a:gd name="connsiteY363" fmla="*/ 951929 h 1105566"/>
                  <a:gd name="connsiteX364" fmla="*/ 122015 w 443293"/>
                  <a:gd name="connsiteY364" fmla="*/ 954024 h 1105566"/>
                  <a:gd name="connsiteX365" fmla="*/ 120015 w 443293"/>
                  <a:gd name="connsiteY365" fmla="*/ 958501 h 1105566"/>
                  <a:gd name="connsiteX366" fmla="*/ 113347 w 443293"/>
                  <a:gd name="connsiteY366" fmla="*/ 968026 h 1105566"/>
                  <a:gd name="connsiteX367" fmla="*/ 106489 w 443293"/>
                  <a:gd name="connsiteY367" fmla="*/ 980504 h 1105566"/>
                  <a:gd name="connsiteX368" fmla="*/ 106489 w 443293"/>
                  <a:gd name="connsiteY368" fmla="*/ 985171 h 1105566"/>
                  <a:gd name="connsiteX369" fmla="*/ 107442 w 443293"/>
                  <a:gd name="connsiteY369" fmla="*/ 989267 h 1105566"/>
                  <a:gd name="connsiteX370" fmla="*/ 108585 w 443293"/>
                  <a:gd name="connsiteY370" fmla="*/ 994124 h 1105566"/>
                  <a:gd name="connsiteX371" fmla="*/ 107537 w 443293"/>
                  <a:gd name="connsiteY371" fmla="*/ 1003649 h 1105566"/>
                  <a:gd name="connsiteX372" fmla="*/ 116300 w 443293"/>
                  <a:gd name="connsiteY372" fmla="*/ 1007459 h 1105566"/>
                  <a:gd name="connsiteX373" fmla="*/ 118300 w 443293"/>
                  <a:gd name="connsiteY373" fmla="*/ 993076 h 1105566"/>
                  <a:gd name="connsiteX374" fmla="*/ 116967 w 443293"/>
                  <a:gd name="connsiteY374" fmla="*/ 986028 h 1105566"/>
                  <a:gd name="connsiteX375" fmla="*/ 116491 w 443293"/>
                  <a:gd name="connsiteY375" fmla="*/ 984123 h 1105566"/>
                  <a:gd name="connsiteX376" fmla="*/ 116491 w 443293"/>
                  <a:gd name="connsiteY376" fmla="*/ 982790 h 1105566"/>
                  <a:gd name="connsiteX377" fmla="*/ 121729 w 443293"/>
                  <a:gd name="connsiteY377" fmla="*/ 974312 h 1105566"/>
                  <a:gd name="connsiteX378" fmla="*/ 129349 w 443293"/>
                  <a:gd name="connsiteY378" fmla="*/ 963930 h 1105566"/>
                  <a:gd name="connsiteX379" fmla="*/ 132493 w 443293"/>
                  <a:gd name="connsiteY379" fmla="*/ 957263 h 1105566"/>
                  <a:gd name="connsiteX380" fmla="*/ 133445 w 443293"/>
                  <a:gd name="connsiteY380" fmla="*/ 953453 h 1105566"/>
                  <a:gd name="connsiteX381" fmla="*/ 134017 w 443293"/>
                  <a:gd name="connsiteY381" fmla="*/ 950500 h 1105566"/>
                  <a:gd name="connsiteX382" fmla="*/ 136398 w 443293"/>
                  <a:gd name="connsiteY382" fmla="*/ 938594 h 1105566"/>
                  <a:gd name="connsiteX383" fmla="*/ 141160 w 443293"/>
                  <a:gd name="connsiteY383" fmla="*/ 914781 h 1105566"/>
                  <a:gd name="connsiteX384" fmla="*/ 145732 w 443293"/>
                  <a:gd name="connsiteY384" fmla="*/ 890207 h 1105566"/>
                  <a:gd name="connsiteX385" fmla="*/ 142018 w 443293"/>
                  <a:gd name="connsiteY385" fmla="*/ 863441 h 1105566"/>
                  <a:gd name="connsiteX386" fmla="*/ 136112 w 443293"/>
                  <a:gd name="connsiteY386" fmla="*/ 841153 h 1105566"/>
                  <a:gd name="connsiteX387" fmla="*/ 135255 w 443293"/>
                  <a:gd name="connsiteY387" fmla="*/ 818102 h 1105566"/>
                  <a:gd name="connsiteX388" fmla="*/ 148304 w 443293"/>
                  <a:gd name="connsiteY388" fmla="*/ 775430 h 1105566"/>
                  <a:gd name="connsiteX389" fmla="*/ 162020 w 443293"/>
                  <a:gd name="connsiteY389" fmla="*/ 755618 h 1105566"/>
                  <a:gd name="connsiteX390" fmla="*/ 175069 w 443293"/>
                  <a:gd name="connsiteY390" fmla="*/ 733901 h 1105566"/>
                  <a:gd name="connsiteX391" fmla="*/ 194119 w 443293"/>
                  <a:gd name="connsiteY391" fmla="*/ 686848 h 1105566"/>
                  <a:gd name="connsiteX392" fmla="*/ 198215 w 443293"/>
                  <a:gd name="connsiteY392" fmla="*/ 666274 h 1105566"/>
                  <a:gd name="connsiteX393" fmla="*/ 252508 w 443293"/>
                  <a:gd name="connsiteY393" fmla="*/ 721709 h 1105566"/>
                  <a:gd name="connsiteX394" fmla="*/ 275082 w 443293"/>
                  <a:gd name="connsiteY394" fmla="*/ 785622 h 1105566"/>
                  <a:gd name="connsiteX395" fmla="*/ 275082 w 443293"/>
                  <a:gd name="connsiteY395" fmla="*/ 840391 h 1105566"/>
                  <a:gd name="connsiteX396" fmla="*/ 273558 w 443293"/>
                  <a:gd name="connsiteY396" fmla="*/ 874300 h 1105566"/>
                  <a:gd name="connsiteX397" fmla="*/ 270700 w 443293"/>
                  <a:gd name="connsiteY397" fmla="*/ 873538 h 1105566"/>
                  <a:gd name="connsiteX398" fmla="*/ 255841 w 443293"/>
                  <a:gd name="connsiteY398" fmla="*/ 919353 h 1105566"/>
                  <a:gd name="connsiteX399" fmla="*/ 245554 w 443293"/>
                  <a:gd name="connsiteY399" fmla="*/ 939165 h 1105566"/>
                  <a:gd name="connsiteX400" fmla="*/ 238982 w 443293"/>
                  <a:gd name="connsiteY400" fmla="*/ 945451 h 1105566"/>
                  <a:gd name="connsiteX401" fmla="*/ 237363 w 443293"/>
                  <a:gd name="connsiteY401" fmla="*/ 946213 h 1105566"/>
                  <a:gd name="connsiteX402" fmla="*/ 234220 w 443293"/>
                  <a:gd name="connsiteY402" fmla="*/ 947166 h 1105566"/>
                  <a:gd name="connsiteX403" fmla="*/ 227743 w 443293"/>
                  <a:gd name="connsiteY403" fmla="*/ 949928 h 1105566"/>
                  <a:gd name="connsiteX404" fmla="*/ 208693 w 443293"/>
                  <a:gd name="connsiteY404" fmla="*/ 969455 h 1105566"/>
                  <a:gd name="connsiteX405" fmla="*/ 195358 w 443293"/>
                  <a:gd name="connsiteY405" fmla="*/ 990029 h 1105566"/>
                  <a:gd name="connsiteX406" fmla="*/ 170974 w 443293"/>
                  <a:gd name="connsiteY406" fmla="*/ 1032796 h 1105566"/>
                  <a:gd name="connsiteX407" fmla="*/ 179356 w 443293"/>
                  <a:gd name="connsiteY407" fmla="*/ 1037368 h 1105566"/>
                  <a:gd name="connsiteX408" fmla="*/ 204883 w 443293"/>
                  <a:gd name="connsiteY408" fmla="*/ 996220 h 1105566"/>
                  <a:gd name="connsiteX409" fmla="*/ 215551 w 443293"/>
                  <a:gd name="connsiteY409" fmla="*/ 981075 h 1105566"/>
                  <a:gd name="connsiteX410" fmla="*/ 217646 w 443293"/>
                  <a:gd name="connsiteY410" fmla="*/ 992410 h 1105566"/>
                  <a:gd name="connsiteX411" fmla="*/ 219742 w 443293"/>
                  <a:gd name="connsiteY411" fmla="*/ 1006697 h 1105566"/>
                  <a:gd name="connsiteX412" fmla="*/ 218408 w 443293"/>
                  <a:gd name="connsiteY412" fmla="*/ 1027843 h 1105566"/>
                  <a:gd name="connsiteX413" fmla="*/ 217456 w 443293"/>
                  <a:gd name="connsiteY413" fmla="*/ 1042606 h 1105566"/>
                  <a:gd name="connsiteX414" fmla="*/ 222123 w 443293"/>
                  <a:gd name="connsiteY414" fmla="*/ 1072229 h 1105566"/>
                  <a:gd name="connsiteX415" fmla="*/ 231648 w 443293"/>
                  <a:gd name="connsiteY415" fmla="*/ 1069467 h 1105566"/>
                  <a:gd name="connsiteX416" fmla="*/ 227362 w 443293"/>
                  <a:gd name="connsiteY416" fmla="*/ 1043083 h 1105566"/>
                  <a:gd name="connsiteX417" fmla="*/ 228314 w 443293"/>
                  <a:gd name="connsiteY417" fmla="*/ 1028700 h 1105566"/>
                  <a:gd name="connsiteX418" fmla="*/ 229648 w 443293"/>
                  <a:gd name="connsiteY418" fmla="*/ 1006888 h 1105566"/>
                  <a:gd name="connsiteX419" fmla="*/ 227362 w 443293"/>
                  <a:gd name="connsiteY419" fmla="*/ 990409 h 1105566"/>
                  <a:gd name="connsiteX420" fmla="*/ 226123 w 443293"/>
                  <a:gd name="connsiteY420" fmla="*/ 967550 h 1105566"/>
                  <a:gd name="connsiteX421" fmla="*/ 234124 w 443293"/>
                  <a:gd name="connsiteY421" fmla="*/ 961834 h 1105566"/>
                  <a:gd name="connsiteX422" fmla="*/ 238887 w 443293"/>
                  <a:gd name="connsiteY422" fmla="*/ 960025 h 1105566"/>
                  <a:gd name="connsiteX423" fmla="*/ 241649 w 443293"/>
                  <a:gd name="connsiteY423" fmla="*/ 959263 h 1105566"/>
                  <a:gd name="connsiteX424" fmla="*/ 245650 w 443293"/>
                  <a:gd name="connsiteY424" fmla="*/ 957739 h 1105566"/>
                  <a:gd name="connsiteX425" fmla="*/ 257270 w 443293"/>
                  <a:gd name="connsiteY425" fmla="*/ 948214 h 1105566"/>
                  <a:gd name="connsiteX426" fmla="*/ 270319 w 443293"/>
                  <a:gd name="connsiteY426" fmla="*/ 925354 h 1105566"/>
                  <a:gd name="connsiteX427" fmla="*/ 276987 w 443293"/>
                  <a:gd name="connsiteY427" fmla="*/ 908113 h 1105566"/>
                  <a:gd name="connsiteX428" fmla="*/ 276987 w 443293"/>
                  <a:gd name="connsiteY428" fmla="*/ 913733 h 1105566"/>
                  <a:gd name="connsiteX429" fmla="*/ 287083 w 443293"/>
                  <a:gd name="connsiteY429" fmla="*/ 956310 h 1105566"/>
                  <a:gd name="connsiteX430" fmla="*/ 294608 w 443293"/>
                  <a:gd name="connsiteY430" fmla="*/ 977646 h 1105566"/>
                  <a:gd name="connsiteX431" fmla="*/ 299751 w 443293"/>
                  <a:gd name="connsiteY431" fmla="*/ 1004888 h 1105566"/>
                  <a:gd name="connsiteX432" fmla="*/ 298418 w 443293"/>
                  <a:gd name="connsiteY432" fmla="*/ 1016794 h 1105566"/>
                  <a:gd name="connsiteX433" fmla="*/ 294227 w 443293"/>
                  <a:gd name="connsiteY433" fmla="*/ 1053560 h 1105566"/>
                  <a:gd name="connsiteX434" fmla="*/ 293656 w 443293"/>
                  <a:gd name="connsiteY434" fmla="*/ 1073944 h 1105566"/>
                  <a:gd name="connsiteX435" fmla="*/ 284702 w 443293"/>
                  <a:gd name="connsiteY435" fmla="*/ 1101852 h 1105566"/>
                  <a:gd name="connsiteX436" fmla="*/ 293465 w 443293"/>
                  <a:gd name="connsiteY436" fmla="*/ 1105567 h 1105566"/>
                  <a:gd name="connsiteX437" fmla="*/ 302990 w 443293"/>
                  <a:gd name="connsiteY437" fmla="*/ 1075754 h 1105566"/>
                  <a:gd name="connsiteX438" fmla="*/ 303657 w 443293"/>
                  <a:gd name="connsiteY438" fmla="*/ 1053370 h 1105566"/>
                  <a:gd name="connsiteX439" fmla="*/ 306324 w 443293"/>
                  <a:gd name="connsiteY439" fmla="*/ 1021842 h 1105566"/>
                  <a:gd name="connsiteX440" fmla="*/ 307943 w 443293"/>
                  <a:gd name="connsiteY440" fmla="*/ 991553 h 1105566"/>
                  <a:gd name="connsiteX441" fmla="*/ 308610 w 443293"/>
                  <a:gd name="connsiteY441" fmla="*/ 983933 h 1105566"/>
                  <a:gd name="connsiteX442" fmla="*/ 316801 w 443293"/>
                  <a:gd name="connsiteY442" fmla="*/ 990505 h 1105566"/>
                  <a:gd name="connsiteX443" fmla="*/ 343852 w 443293"/>
                  <a:gd name="connsiteY443" fmla="*/ 1020223 h 1105566"/>
                  <a:gd name="connsiteX444" fmla="*/ 340995 w 443293"/>
                  <a:gd name="connsiteY444" fmla="*/ 1034701 h 1105566"/>
                  <a:gd name="connsiteX445" fmla="*/ 344995 w 443293"/>
                  <a:gd name="connsiteY445" fmla="*/ 1057942 h 1105566"/>
                  <a:gd name="connsiteX446" fmla="*/ 367284 w 443293"/>
                  <a:gd name="connsiteY446" fmla="*/ 1087946 h 1105566"/>
                  <a:gd name="connsiteX447" fmla="*/ 376809 w 443293"/>
                  <a:gd name="connsiteY447" fmla="*/ 1085660 h 1105566"/>
                  <a:gd name="connsiteX448" fmla="*/ 351853 w 443293"/>
                  <a:gd name="connsiteY448" fmla="*/ 1050893 h 1105566"/>
                  <a:gd name="connsiteX449" fmla="*/ 349091 w 443293"/>
                  <a:gd name="connsiteY449" fmla="*/ 1038892 h 1105566"/>
                  <a:gd name="connsiteX450" fmla="*/ 352996 w 443293"/>
                  <a:gd name="connsiteY450" fmla="*/ 1017842 h 1105566"/>
                  <a:gd name="connsiteX451" fmla="*/ 322516 w 443293"/>
                  <a:gd name="connsiteY451" fmla="*/ 982409 h 1105566"/>
                  <a:gd name="connsiteX452" fmla="*/ 308419 w 443293"/>
                  <a:gd name="connsiteY452" fmla="*/ 970693 h 1105566"/>
                  <a:gd name="connsiteX453" fmla="*/ 302133 w 443293"/>
                  <a:gd name="connsiteY453" fmla="*/ 955738 h 1105566"/>
                  <a:gd name="connsiteX454" fmla="*/ 291846 w 443293"/>
                  <a:gd name="connsiteY454" fmla="*/ 875443 h 1105566"/>
                  <a:gd name="connsiteX455" fmla="*/ 291846 w 443293"/>
                  <a:gd name="connsiteY455" fmla="*/ 860679 h 1105566"/>
                  <a:gd name="connsiteX456" fmla="*/ 292894 w 443293"/>
                  <a:gd name="connsiteY456" fmla="*/ 862775 h 1105566"/>
                  <a:gd name="connsiteX457" fmla="*/ 310801 w 443293"/>
                  <a:gd name="connsiteY457" fmla="*/ 891350 h 1105566"/>
                  <a:gd name="connsiteX458" fmla="*/ 321088 w 443293"/>
                  <a:gd name="connsiteY458" fmla="*/ 905066 h 1105566"/>
                  <a:gd name="connsiteX459" fmla="*/ 323850 w 443293"/>
                  <a:gd name="connsiteY459" fmla="*/ 908399 h 1105566"/>
                  <a:gd name="connsiteX460" fmla="*/ 328803 w 443293"/>
                  <a:gd name="connsiteY460" fmla="*/ 912400 h 1105566"/>
                  <a:gd name="connsiteX461" fmla="*/ 337566 w 443293"/>
                  <a:gd name="connsiteY461" fmla="*/ 916305 h 1105566"/>
                  <a:gd name="connsiteX462" fmla="*/ 367665 w 443293"/>
                  <a:gd name="connsiteY462" fmla="*/ 927926 h 1105566"/>
                  <a:gd name="connsiteX463" fmla="*/ 387763 w 443293"/>
                  <a:gd name="connsiteY463" fmla="*/ 946976 h 1105566"/>
                  <a:gd name="connsiteX464" fmla="*/ 396335 w 443293"/>
                  <a:gd name="connsiteY464" fmla="*/ 978027 h 1105566"/>
                  <a:gd name="connsiteX465" fmla="*/ 401193 w 443293"/>
                  <a:gd name="connsiteY465" fmla="*/ 994886 h 1105566"/>
                  <a:gd name="connsiteX466" fmla="*/ 411289 w 443293"/>
                  <a:gd name="connsiteY466" fmla="*/ 1010126 h 1105566"/>
                  <a:gd name="connsiteX467" fmla="*/ 437578 w 443293"/>
                  <a:gd name="connsiteY467" fmla="*/ 1032224 h 1105566"/>
                  <a:gd name="connsiteX468" fmla="*/ 442817 w 443293"/>
                  <a:gd name="connsiteY468" fmla="*/ 1024319 h 1105566"/>
                  <a:gd name="connsiteX469" fmla="*/ 418624 w 443293"/>
                  <a:gd name="connsiteY469" fmla="*/ 1004411 h 110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43293" h="1105566">
                    <a:moveTo>
                      <a:pt x="418624" y="1004411"/>
                    </a:moveTo>
                    <a:cubicBezTo>
                      <a:pt x="412004" y="996639"/>
                      <a:pt x="407918" y="987038"/>
                      <a:pt x="406908" y="976884"/>
                    </a:cubicBezTo>
                    <a:cubicBezTo>
                      <a:pt x="404927" y="965683"/>
                      <a:pt x="402155" y="954643"/>
                      <a:pt x="398621" y="943832"/>
                    </a:cubicBezTo>
                    <a:cubicBezTo>
                      <a:pt x="393725" y="932145"/>
                      <a:pt x="384705" y="922658"/>
                      <a:pt x="373284" y="917162"/>
                    </a:cubicBezTo>
                    <a:cubicBezTo>
                      <a:pt x="363017" y="912114"/>
                      <a:pt x="352415" y="907752"/>
                      <a:pt x="341566" y="904113"/>
                    </a:cubicBezTo>
                    <a:cubicBezTo>
                      <a:pt x="339395" y="903294"/>
                      <a:pt x="337290" y="902313"/>
                      <a:pt x="335280" y="901160"/>
                    </a:cubicBezTo>
                    <a:cubicBezTo>
                      <a:pt x="334042" y="900494"/>
                      <a:pt x="334804" y="901160"/>
                      <a:pt x="333851" y="900017"/>
                    </a:cubicBezTo>
                    <a:lnTo>
                      <a:pt x="332041" y="897446"/>
                    </a:lnTo>
                    <a:cubicBezTo>
                      <a:pt x="328803" y="893255"/>
                      <a:pt x="325659" y="888778"/>
                      <a:pt x="322516" y="884301"/>
                    </a:cubicBezTo>
                    <a:cubicBezTo>
                      <a:pt x="316506" y="875433"/>
                      <a:pt x="311096" y="866175"/>
                      <a:pt x="306324" y="856583"/>
                    </a:cubicBezTo>
                    <a:cubicBezTo>
                      <a:pt x="301990" y="848420"/>
                      <a:pt x="298780" y="839705"/>
                      <a:pt x="296799" y="830675"/>
                    </a:cubicBezTo>
                    <a:cubicBezTo>
                      <a:pt x="300028" y="823370"/>
                      <a:pt x="301533" y="815416"/>
                      <a:pt x="301180" y="807434"/>
                    </a:cubicBezTo>
                    <a:cubicBezTo>
                      <a:pt x="294151" y="777688"/>
                      <a:pt x="283159" y="749018"/>
                      <a:pt x="268509" y="722186"/>
                    </a:cubicBezTo>
                    <a:cubicBezTo>
                      <a:pt x="252793" y="693039"/>
                      <a:pt x="223075" y="677799"/>
                      <a:pt x="211359" y="648176"/>
                    </a:cubicBezTo>
                    <a:cubicBezTo>
                      <a:pt x="224714" y="661378"/>
                      <a:pt x="241049" y="671179"/>
                      <a:pt x="258984" y="676751"/>
                    </a:cubicBezTo>
                    <a:cubicBezTo>
                      <a:pt x="274701" y="681228"/>
                      <a:pt x="289846" y="683609"/>
                      <a:pt x="303276" y="688848"/>
                    </a:cubicBezTo>
                    <a:cubicBezTo>
                      <a:pt x="309753" y="691096"/>
                      <a:pt x="315849" y="694306"/>
                      <a:pt x="321373" y="698373"/>
                    </a:cubicBezTo>
                    <a:cubicBezTo>
                      <a:pt x="326450" y="702488"/>
                      <a:pt x="330517" y="707698"/>
                      <a:pt x="333280" y="713613"/>
                    </a:cubicBezTo>
                    <a:lnTo>
                      <a:pt x="335089" y="718280"/>
                    </a:lnTo>
                    <a:lnTo>
                      <a:pt x="336804" y="723709"/>
                    </a:lnTo>
                    <a:lnTo>
                      <a:pt x="340138" y="734663"/>
                    </a:lnTo>
                    <a:lnTo>
                      <a:pt x="346043" y="757142"/>
                    </a:lnTo>
                    <a:cubicBezTo>
                      <a:pt x="349101" y="773468"/>
                      <a:pt x="355920" y="788861"/>
                      <a:pt x="365950" y="802100"/>
                    </a:cubicBezTo>
                    <a:cubicBezTo>
                      <a:pt x="371351" y="808368"/>
                      <a:pt x="377457" y="813988"/>
                      <a:pt x="384143" y="818864"/>
                    </a:cubicBezTo>
                    <a:cubicBezTo>
                      <a:pt x="390715" y="823722"/>
                      <a:pt x="398335" y="827532"/>
                      <a:pt x="403193" y="831437"/>
                    </a:cubicBezTo>
                    <a:cubicBezTo>
                      <a:pt x="414880" y="840619"/>
                      <a:pt x="425491" y="851106"/>
                      <a:pt x="434816" y="862679"/>
                    </a:cubicBezTo>
                    <a:lnTo>
                      <a:pt x="443293" y="858393"/>
                    </a:lnTo>
                    <a:cubicBezTo>
                      <a:pt x="439064" y="851249"/>
                      <a:pt x="433730" y="844820"/>
                      <a:pt x="427482" y="839343"/>
                    </a:cubicBezTo>
                    <a:lnTo>
                      <a:pt x="410242" y="823055"/>
                    </a:lnTo>
                    <a:cubicBezTo>
                      <a:pt x="403193" y="817436"/>
                      <a:pt x="396716" y="814197"/>
                      <a:pt x="391192" y="809530"/>
                    </a:cubicBezTo>
                    <a:cubicBezTo>
                      <a:pt x="373266" y="796328"/>
                      <a:pt x="361864" y="776078"/>
                      <a:pt x="359855" y="753904"/>
                    </a:cubicBezTo>
                    <a:lnTo>
                      <a:pt x="354520" y="731044"/>
                    </a:lnTo>
                    <a:lnTo>
                      <a:pt x="351568" y="719519"/>
                    </a:lnTo>
                    <a:lnTo>
                      <a:pt x="350044" y="713804"/>
                    </a:lnTo>
                    <a:lnTo>
                      <a:pt x="347758" y="707517"/>
                    </a:lnTo>
                    <a:cubicBezTo>
                      <a:pt x="344214" y="699135"/>
                      <a:pt x="338804" y="691677"/>
                      <a:pt x="331946" y="685705"/>
                    </a:cubicBezTo>
                    <a:cubicBezTo>
                      <a:pt x="325212" y="680209"/>
                      <a:pt x="317706" y="675751"/>
                      <a:pt x="309658" y="672465"/>
                    </a:cubicBezTo>
                    <a:cubicBezTo>
                      <a:pt x="294227" y="665988"/>
                      <a:pt x="278416" y="662940"/>
                      <a:pt x="264414" y="658368"/>
                    </a:cubicBezTo>
                    <a:cubicBezTo>
                      <a:pt x="250965" y="653872"/>
                      <a:pt x="238763" y="646262"/>
                      <a:pt x="228790" y="636175"/>
                    </a:cubicBezTo>
                    <a:cubicBezTo>
                      <a:pt x="223456" y="631222"/>
                      <a:pt x="218313" y="625793"/>
                      <a:pt x="213265" y="620173"/>
                    </a:cubicBezTo>
                    <a:cubicBezTo>
                      <a:pt x="209740" y="616268"/>
                      <a:pt x="206692" y="612458"/>
                      <a:pt x="203073" y="608362"/>
                    </a:cubicBezTo>
                    <a:cubicBezTo>
                      <a:pt x="196405" y="568643"/>
                      <a:pt x="185833" y="503587"/>
                      <a:pt x="171355" y="447389"/>
                    </a:cubicBezTo>
                    <a:cubicBezTo>
                      <a:pt x="176241" y="453152"/>
                      <a:pt x="181556" y="458534"/>
                      <a:pt x="187261" y="463487"/>
                    </a:cubicBezTo>
                    <a:cubicBezTo>
                      <a:pt x="190728" y="466477"/>
                      <a:pt x="194491" y="469097"/>
                      <a:pt x="198501" y="471297"/>
                    </a:cubicBezTo>
                    <a:cubicBezTo>
                      <a:pt x="202473" y="473431"/>
                      <a:pt x="206654" y="475155"/>
                      <a:pt x="210979" y="476441"/>
                    </a:cubicBezTo>
                    <a:cubicBezTo>
                      <a:pt x="219075" y="479108"/>
                      <a:pt x="226885" y="481108"/>
                      <a:pt x="234696" y="483108"/>
                    </a:cubicBezTo>
                    <a:cubicBezTo>
                      <a:pt x="250317" y="487109"/>
                      <a:pt x="265747" y="491014"/>
                      <a:pt x="280606" y="496062"/>
                    </a:cubicBezTo>
                    <a:cubicBezTo>
                      <a:pt x="295027" y="500167"/>
                      <a:pt x="308334" y="507464"/>
                      <a:pt x="319564" y="517398"/>
                    </a:cubicBezTo>
                    <a:lnTo>
                      <a:pt x="353092" y="552355"/>
                    </a:lnTo>
                    <a:lnTo>
                      <a:pt x="356425" y="555879"/>
                    </a:lnTo>
                    <a:cubicBezTo>
                      <a:pt x="363664" y="568071"/>
                      <a:pt x="368998" y="597313"/>
                      <a:pt x="372713" y="617315"/>
                    </a:cubicBezTo>
                    <a:cubicBezTo>
                      <a:pt x="374237" y="625602"/>
                      <a:pt x="375571" y="632936"/>
                      <a:pt x="376809" y="638270"/>
                    </a:cubicBezTo>
                    <a:cubicBezTo>
                      <a:pt x="381000" y="650291"/>
                      <a:pt x="388572" y="660835"/>
                      <a:pt x="398621" y="668655"/>
                    </a:cubicBezTo>
                    <a:cubicBezTo>
                      <a:pt x="405527" y="673875"/>
                      <a:pt x="410994" y="680752"/>
                      <a:pt x="414528" y="688658"/>
                    </a:cubicBezTo>
                    <a:cubicBezTo>
                      <a:pt x="416385" y="696220"/>
                      <a:pt x="417566" y="703936"/>
                      <a:pt x="418052" y="711708"/>
                    </a:cubicBezTo>
                    <a:cubicBezTo>
                      <a:pt x="419195" y="724376"/>
                      <a:pt x="420243" y="735330"/>
                      <a:pt x="425863" y="740950"/>
                    </a:cubicBezTo>
                    <a:lnTo>
                      <a:pt x="432530" y="734282"/>
                    </a:lnTo>
                    <a:cubicBezTo>
                      <a:pt x="429082" y="726958"/>
                      <a:pt x="427358" y="718947"/>
                      <a:pt x="427482" y="710851"/>
                    </a:cubicBezTo>
                    <a:cubicBezTo>
                      <a:pt x="426996" y="702497"/>
                      <a:pt x="425748" y="694211"/>
                      <a:pt x="423767" y="686086"/>
                    </a:cubicBezTo>
                    <a:cubicBezTo>
                      <a:pt x="419662" y="676427"/>
                      <a:pt x="413099" y="668017"/>
                      <a:pt x="404717" y="661702"/>
                    </a:cubicBezTo>
                    <a:cubicBezTo>
                      <a:pt x="396059" y="655149"/>
                      <a:pt x="389458" y="646252"/>
                      <a:pt x="385667" y="636080"/>
                    </a:cubicBezTo>
                    <a:cubicBezTo>
                      <a:pt x="384429" y="630841"/>
                      <a:pt x="383095" y="623697"/>
                      <a:pt x="381571" y="615601"/>
                    </a:cubicBezTo>
                    <a:cubicBezTo>
                      <a:pt x="379095" y="601790"/>
                      <a:pt x="376238" y="586359"/>
                      <a:pt x="372523" y="573024"/>
                    </a:cubicBezTo>
                    <a:cubicBezTo>
                      <a:pt x="374456" y="575072"/>
                      <a:pt x="376523" y="576977"/>
                      <a:pt x="378714" y="578739"/>
                    </a:cubicBezTo>
                    <a:cubicBezTo>
                      <a:pt x="382533" y="581406"/>
                      <a:pt x="386791" y="583406"/>
                      <a:pt x="391287" y="584645"/>
                    </a:cubicBezTo>
                    <a:cubicBezTo>
                      <a:pt x="399450" y="586521"/>
                      <a:pt x="407775" y="587569"/>
                      <a:pt x="416147" y="587788"/>
                    </a:cubicBezTo>
                    <a:cubicBezTo>
                      <a:pt x="423072" y="587673"/>
                      <a:pt x="429816" y="590007"/>
                      <a:pt x="435197" y="594360"/>
                    </a:cubicBezTo>
                    <a:lnTo>
                      <a:pt x="441960" y="587597"/>
                    </a:lnTo>
                    <a:cubicBezTo>
                      <a:pt x="435007" y="581606"/>
                      <a:pt x="426177" y="578244"/>
                      <a:pt x="417005" y="578072"/>
                    </a:cubicBezTo>
                    <a:cubicBezTo>
                      <a:pt x="409289" y="577729"/>
                      <a:pt x="401631" y="576605"/>
                      <a:pt x="394144" y="574738"/>
                    </a:cubicBezTo>
                    <a:cubicBezTo>
                      <a:pt x="390935" y="573700"/>
                      <a:pt x="387915" y="572157"/>
                      <a:pt x="385191" y="570167"/>
                    </a:cubicBezTo>
                    <a:cubicBezTo>
                      <a:pt x="382371" y="567690"/>
                      <a:pt x="379724" y="565014"/>
                      <a:pt x="377285" y="562166"/>
                    </a:cubicBezTo>
                    <a:lnTo>
                      <a:pt x="361093" y="544449"/>
                    </a:lnTo>
                    <a:lnTo>
                      <a:pt x="328803" y="508921"/>
                    </a:lnTo>
                    <a:cubicBezTo>
                      <a:pt x="316335" y="496948"/>
                      <a:pt x="301276" y="488023"/>
                      <a:pt x="284797" y="482822"/>
                    </a:cubicBezTo>
                    <a:cubicBezTo>
                      <a:pt x="269367" y="477107"/>
                      <a:pt x="253651" y="472726"/>
                      <a:pt x="238220" y="468344"/>
                    </a:cubicBezTo>
                    <a:cubicBezTo>
                      <a:pt x="230505" y="466154"/>
                      <a:pt x="222790" y="463867"/>
                      <a:pt x="215646" y="461391"/>
                    </a:cubicBezTo>
                    <a:cubicBezTo>
                      <a:pt x="209207" y="458810"/>
                      <a:pt x="203416" y="454847"/>
                      <a:pt x="198691" y="449771"/>
                    </a:cubicBezTo>
                    <a:cubicBezTo>
                      <a:pt x="187642" y="439112"/>
                      <a:pt x="177889" y="427187"/>
                      <a:pt x="169640" y="414242"/>
                    </a:cubicBezTo>
                    <a:cubicBezTo>
                      <a:pt x="164020" y="405670"/>
                      <a:pt x="158686" y="396812"/>
                      <a:pt x="153638" y="387858"/>
                    </a:cubicBezTo>
                    <a:cubicBezTo>
                      <a:pt x="152305" y="384334"/>
                      <a:pt x="150971" y="381000"/>
                      <a:pt x="149542" y="377762"/>
                    </a:cubicBezTo>
                    <a:cubicBezTo>
                      <a:pt x="160134" y="379905"/>
                      <a:pt x="171050" y="379905"/>
                      <a:pt x="181642" y="377762"/>
                    </a:cubicBezTo>
                    <a:cubicBezTo>
                      <a:pt x="185061" y="377057"/>
                      <a:pt x="188300" y="375656"/>
                      <a:pt x="191167" y="373666"/>
                    </a:cubicBezTo>
                    <a:lnTo>
                      <a:pt x="191738" y="373666"/>
                    </a:lnTo>
                    <a:cubicBezTo>
                      <a:pt x="200501" y="382429"/>
                      <a:pt x="218122" y="400145"/>
                      <a:pt x="222694" y="405003"/>
                    </a:cubicBezTo>
                    <a:cubicBezTo>
                      <a:pt x="223551" y="405955"/>
                      <a:pt x="223551" y="407099"/>
                      <a:pt x="223266" y="409575"/>
                    </a:cubicBezTo>
                    <a:cubicBezTo>
                      <a:pt x="222570" y="412728"/>
                      <a:pt x="223418" y="416014"/>
                      <a:pt x="225552" y="418433"/>
                    </a:cubicBezTo>
                    <a:cubicBezTo>
                      <a:pt x="229686" y="421081"/>
                      <a:pt x="234801" y="421719"/>
                      <a:pt x="239458" y="420148"/>
                    </a:cubicBezTo>
                    <a:cubicBezTo>
                      <a:pt x="251926" y="419233"/>
                      <a:pt x="264404" y="421834"/>
                      <a:pt x="275463" y="427672"/>
                    </a:cubicBezTo>
                    <a:lnTo>
                      <a:pt x="279940" y="419291"/>
                    </a:lnTo>
                    <a:cubicBezTo>
                      <a:pt x="267014" y="412385"/>
                      <a:pt x="252336" y="409432"/>
                      <a:pt x="237744" y="410813"/>
                    </a:cubicBezTo>
                    <a:cubicBezTo>
                      <a:pt x="236077" y="411089"/>
                      <a:pt x="234391" y="411251"/>
                      <a:pt x="232696" y="411290"/>
                    </a:cubicBezTo>
                    <a:cubicBezTo>
                      <a:pt x="232648" y="411042"/>
                      <a:pt x="232648" y="410775"/>
                      <a:pt x="232696" y="410528"/>
                    </a:cubicBezTo>
                    <a:cubicBezTo>
                      <a:pt x="233543" y="406260"/>
                      <a:pt x="232381" y="401831"/>
                      <a:pt x="229552" y="398526"/>
                    </a:cubicBezTo>
                    <a:cubicBezTo>
                      <a:pt x="224599" y="393192"/>
                      <a:pt x="205454" y="373951"/>
                      <a:pt x="197167" y="365760"/>
                    </a:cubicBezTo>
                    <a:lnTo>
                      <a:pt x="197167" y="365093"/>
                    </a:lnTo>
                    <a:cubicBezTo>
                      <a:pt x="199168" y="360045"/>
                      <a:pt x="200787" y="354997"/>
                      <a:pt x="202406" y="350615"/>
                    </a:cubicBezTo>
                    <a:cubicBezTo>
                      <a:pt x="203006" y="348739"/>
                      <a:pt x="203835" y="346948"/>
                      <a:pt x="204883" y="345281"/>
                    </a:cubicBezTo>
                    <a:cubicBezTo>
                      <a:pt x="205359" y="344615"/>
                      <a:pt x="205549" y="344424"/>
                      <a:pt x="205645" y="344424"/>
                    </a:cubicBezTo>
                    <a:lnTo>
                      <a:pt x="205645" y="344424"/>
                    </a:lnTo>
                    <a:cubicBezTo>
                      <a:pt x="206187" y="344386"/>
                      <a:pt x="206721" y="344386"/>
                      <a:pt x="207264" y="344424"/>
                    </a:cubicBezTo>
                    <a:lnTo>
                      <a:pt x="222694" y="343281"/>
                    </a:lnTo>
                    <a:lnTo>
                      <a:pt x="222123" y="333756"/>
                    </a:lnTo>
                    <a:lnTo>
                      <a:pt x="204883" y="333756"/>
                    </a:lnTo>
                    <a:cubicBezTo>
                      <a:pt x="203673" y="333785"/>
                      <a:pt x="202473" y="334042"/>
                      <a:pt x="201358" y="334518"/>
                    </a:cubicBezTo>
                    <a:cubicBezTo>
                      <a:pt x="199349" y="335375"/>
                      <a:pt x="197558" y="336680"/>
                      <a:pt x="196120" y="338328"/>
                    </a:cubicBezTo>
                    <a:cubicBezTo>
                      <a:pt x="194167" y="340728"/>
                      <a:pt x="192567" y="343386"/>
                      <a:pt x="191357" y="346234"/>
                    </a:cubicBezTo>
                    <a:cubicBezTo>
                      <a:pt x="188976" y="351187"/>
                      <a:pt x="187166" y="355759"/>
                      <a:pt x="185071" y="359950"/>
                    </a:cubicBezTo>
                    <a:lnTo>
                      <a:pt x="183547" y="362712"/>
                    </a:lnTo>
                    <a:lnTo>
                      <a:pt x="182880" y="362712"/>
                    </a:lnTo>
                    <a:cubicBezTo>
                      <a:pt x="181423" y="363369"/>
                      <a:pt x="179879" y="363846"/>
                      <a:pt x="178308" y="364141"/>
                    </a:cubicBezTo>
                    <a:cubicBezTo>
                      <a:pt x="169307" y="365112"/>
                      <a:pt x="160201" y="364236"/>
                      <a:pt x="151543" y="361569"/>
                    </a:cubicBezTo>
                    <a:cubicBezTo>
                      <a:pt x="147209" y="360388"/>
                      <a:pt x="142999" y="358797"/>
                      <a:pt x="138970" y="356807"/>
                    </a:cubicBezTo>
                    <a:lnTo>
                      <a:pt x="138970" y="356807"/>
                    </a:lnTo>
                    <a:cubicBezTo>
                      <a:pt x="127473" y="336309"/>
                      <a:pt x="114547" y="316640"/>
                      <a:pt x="100298" y="297942"/>
                    </a:cubicBezTo>
                    <a:cubicBezTo>
                      <a:pt x="112033" y="294846"/>
                      <a:pt x="123082" y="289579"/>
                      <a:pt x="132874" y="282416"/>
                    </a:cubicBezTo>
                    <a:cubicBezTo>
                      <a:pt x="144780" y="279559"/>
                      <a:pt x="156591" y="277178"/>
                      <a:pt x="168116" y="275558"/>
                    </a:cubicBezTo>
                    <a:cubicBezTo>
                      <a:pt x="172945" y="274872"/>
                      <a:pt x="177813" y="274492"/>
                      <a:pt x="182689" y="274415"/>
                    </a:cubicBezTo>
                    <a:cubicBezTo>
                      <a:pt x="184880" y="274415"/>
                      <a:pt x="186880" y="274415"/>
                      <a:pt x="187928" y="274415"/>
                    </a:cubicBezTo>
                    <a:cubicBezTo>
                      <a:pt x="189890" y="274892"/>
                      <a:pt x="191833" y="275463"/>
                      <a:pt x="193738" y="276130"/>
                    </a:cubicBezTo>
                    <a:cubicBezTo>
                      <a:pt x="203378" y="280483"/>
                      <a:pt x="212731" y="285445"/>
                      <a:pt x="221742" y="290989"/>
                    </a:cubicBezTo>
                    <a:cubicBezTo>
                      <a:pt x="227123" y="294056"/>
                      <a:pt x="232696" y="296799"/>
                      <a:pt x="238411" y="299180"/>
                    </a:cubicBezTo>
                    <a:cubicBezTo>
                      <a:pt x="241687" y="300447"/>
                      <a:pt x="245068" y="301438"/>
                      <a:pt x="248507" y="302133"/>
                    </a:cubicBezTo>
                    <a:lnTo>
                      <a:pt x="253174" y="302800"/>
                    </a:lnTo>
                    <a:cubicBezTo>
                      <a:pt x="265938" y="313277"/>
                      <a:pt x="278892" y="323374"/>
                      <a:pt x="290036" y="334423"/>
                    </a:cubicBezTo>
                    <a:cubicBezTo>
                      <a:pt x="293218" y="337566"/>
                      <a:pt x="296085" y="341014"/>
                      <a:pt x="298609" y="344710"/>
                    </a:cubicBezTo>
                    <a:cubicBezTo>
                      <a:pt x="300933" y="347986"/>
                      <a:pt x="302438" y="351777"/>
                      <a:pt x="302990" y="355759"/>
                    </a:cubicBezTo>
                    <a:cubicBezTo>
                      <a:pt x="303276" y="361045"/>
                      <a:pt x="304143" y="366284"/>
                      <a:pt x="305562" y="371380"/>
                    </a:cubicBezTo>
                    <a:cubicBezTo>
                      <a:pt x="307667" y="376685"/>
                      <a:pt x="310924" y="381467"/>
                      <a:pt x="315087" y="385382"/>
                    </a:cubicBezTo>
                    <a:cubicBezTo>
                      <a:pt x="322545" y="392382"/>
                      <a:pt x="330575" y="398755"/>
                      <a:pt x="339090" y="404432"/>
                    </a:cubicBezTo>
                    <a:cubicBezTo>
                      <a:pt x="341357" y="405994"/>
                      <a:pt x="343748" y="407356"/>
                      <a:pt x="346234" y="408527"/>
                    </a:cubicBezTo>
                    <a:lnTo>
                      <a:pt x="349567" y="409956"/>
                    </a:lnTo>
                    <a:cubicBezTo>
                      <a:pt x="350225" y="410280"/>
                      <a:pt x="350834" y="410699"/>
                      <a:pt x="351377" y="411194"/>
                    </a:cubicBezTo>
                    <a:cubicBezTo>
                      <a:pt x="354520" y="413957"/>
                      <a:pt x="357949" y="417671"/>
                      <a:pt x="361378" y="420719"/>
                    </a:cubicBezTo>
                    <a:cubicBezTo>
                      <a:pt x="368332" y="427863"/>
                      <a:pt x="375380" y="434721"/>
                      <a:pt x="382714" y="441388"/>
                    </a:cubicBezTo>
                    <a:cubicBezTo>
                      <a:pt x="386334" y="444722"/>
                      <a:pt x="390049" y="448056"/>
                      <a:pt x="393859" y="450913"/>
                    </a:cubicBezTo>
                    <a:lnTo>
                      <a:pt x="399669" y="455771"/>
                    </a:lnTo>
                    <a:cubicBezTo>
                      <a:pt x="400717" y="456533"/>
                      <a:pt x="401669" y="457295"/>
                      <a:pt x="402907" y="458057"/>
                    </a:cubicBezTo>
                    <a:lnTo>
                      <a:pt x="404813" y="459296"/>
                    </a:lnTo>
                    <a:lnTo>
                      <a:pt x="405955" y="459867"/>
                    </a:lnTo>
                    <a:cubicBezTo>
                      <a:pt x="406717" y="460181"/>
                      <a:pt x="407518" y="460400"/>
                      <a:pt x="408337" y="460534"/>
                    </a:cubicBezTo>
                    <a:lnTo>
                      <a:pt x="409289" y="451009"/>
                    </a:lnTo>
                    <a:cubicBezTo>
                      <a:pt x="409470" y="450904"/>
                      <a:pt x="409680" y="450904"/>
                      <a:pt x="409861" y="451009"/>
                    </a:cubicBezTo>
                    <a:lnTo>
                      <a:pt x="409861" y="451009"/>
                    </a:lnTo>
                    <a:lnTo>
                      <a:pt x="408718" y="450247"/>
                    </a:lnTo>
                    <a:lnTo>
                      <a:pt x="406051" y="448246"/>
                    </a:lnTo>
                    <a:lnTo>
                      <a:pt x="400621" y="443579"/>
                    </a:lnTo>
                    <a:cubicBezTo>
                      <a:pt x="397002" y="440436"/>
                      <a:pt x="393478" y="437102"/>
                      <a:pt x="389953" y="434054"/>
                    </a:cubicBezTo>
                    <a:cubicBezTo>
                      <a:pt x="383000" y="427387"/>
                      <a:pt x="376142" y="420529"/>
                      <a:pt x="369475" y="413480"/>
                    </a:cubicBezTo>
                    <a:cubicBezTo>
                      <a:pt x="366141" y="409956"/>
                      <a:pt x="362998" y="406337"/>
                      <a:pt x="358902" y="402622"/>
                    </a:cubicBezTo>
                    <a:cubicBezTo>
                      <a:pt x="357664" y="401431"/>
                      <a:pt x="356254" y="400431"/>
                      <a:pt x="354711" y="399669"/>
                    </a:cubicBezTo>
                    <a:lnTo>
                      <a:pt x="351377" y="398145"/>
                    </a:lnTo>
                    <a:cubicBezTo>
                      <a:pt x="349434" y="397154"/>
                      <a:pt x="347558" y="396040"/>
                      <a:pt x="345757" y="394811"/>
                    </a:cubicBezTo>
                    <a:cubicBezTo>
                      <a:pt x="337985" y="389506"/>
                      <a:pt x="330660" y="383581"/>
                      <a:pt x="323850" y="377095"/>
                    </a:cubicBezTo>
                    <a:cubicBezTo>
                      <a:pt x="320916" y="374437"/>
                      <a:pt x="318583" y="371189"/>
                      <a:pt x="316992" y="367570"/>
                    </a:cubicBezTo>
                    <a:cubicBezTo>
                      <a:pt x="316011" y="363217"/>
                      <a:pt x="315439" y="358788"/>
                      <a:pt x="315277" y="354330"/>
                    </a:cubicBezTo>
                    <a:cubicBezTo>
                      <a:pt x="314525" y="348567"/>
                      <a:pt x="312506" y="343033"/>
                      <a:pt x="309372" y="338138"/>
                    </a:cubicBezTo>
                    <a:cubicBezTo>
                      <a:pt x="306400" y="333727"/>
                      <a:pt x="303057" y="329594"/>
                      <a:pt x="299371" y="325755"/>
                    </a:cubicBezTo>
                    <a:cubicBezTo>
                      <a:pt x="290513" y="316230"/>
                      <a:pt x="281178" y="308705"/>
                      <a:pt x="271939" y="300800"/>
                    </a:cubicBezTo>
                    <a:cubicBezTo>
                      <a:pt x="274339" y="300209"/>
                      <a:pt x="276701" y="299447"/>
                      <a:pt x="278987" y="298513"/>
                    </a:cubicBezTo>
                    <a:cubicBezTo>
                      <a:pt x="284702" y="296132"/>
                      <a:pt x="289179" y="293942"/>
                      <a:pt x="294037" y="292227"/>
                    </a:cubicBezTo>
                    <a:cubicBezTo>
                      <a:pt x="298952" y="290560"/>
                      <a:pt x="303981" y="289255"/>
                      <a:pt x="309086" y="288322"/>
                    </a:cubicBezTo>
                    <a:cubicBezTo>
                      <a:pt x="314020" y="287417"/>
                      <a:pt x="319040" y="287131"/>
                      <a:pt x="324040" y="287465"/>
                    </a:cubicBezTo>
                    <a:cubicBezTo>
                      <a:pt x="329184" y="287465"/>
                      <a:pt x="334137" y="288893"/>
                      <a:pt x="340519" y="289750"/>
                    </a:cubicBezTo>
                    <a:cubicBezTo>
                      <a:pt x="343957" y="290122"/>
                      <a:pt x="347434" y="289931"/>
                      <a:pt x="350806" y="289179"/>
                    </a:cubicBezTo>
                    <a:cubicBezTo>
                      <a:pt x="354234" y="288293"/>
                      <a:pt x="357464" y="286769"/>
                      <a:pt x="360331" y="284702"/>
                    </a:cubicBezTo>
                    <a:lnTo>
                      <a:pt x="355187" y="276796"/>
                    </a:lnTo>
                    <a:cubicBezTo>
                      <a:pt x="351387" y="279025"/>
                      <a:pt x="346853" y="279606"/>
                      <a:pt x="342614" y="278416"/>
                    </a:cubicBezTo>
                    <a:cubicBezTo>
                      <a:pt x="337947" y="277273"/>
                      <a:pt x="332137" y="275177"/>
                      <a:pt x="326136" y="274130"/>
                    </a:cubicBezTo>
                    <a:cubicBezTo>
                      <a:pt x="320040" y="273025"/>
                      <a:pt x="313839" y="272672"/>
                      <a:pt x="307657" y="273082"/>
                    </a:cubicBezTo>
                    <a:cubicBezTo>
                      <a:pt x="301599" y="273520"/>
                      <a:pt x="295589" y="274377"/>
                      <a:pt x="289655" y="275654"/>
                    </a:cubicBezTo>
                    <a:cubicBezTo>
                      <a:pt x="283750" y="276987"/>
                      <a:pt x="277844" y="279083"/>
                      <a:pt x="273082" y="280416"/>
                    </a:cubicBezTo>
                    <a:cubicBezTo>
                      <a:pt x="268662" y="281692"/>
                      <a:pt x="264062" y="282245"/>
                      <a:pt x="259461" y="282035"/>
                    </a:cubicBezTo>
                    <a:cubicBezTo>
                      <a:pt x="250574" y="280330"/>
                      <a:pt x="242306" y="276244"/>
                      <a:pt x="235553" y="270224"/>
                    </a:cubicBezTo>
                    <a:cubicBezTo>
                      <a:pt x="226228" y="262938"/>
                      <a:pt x="216427" y="256289"/>
                      <a:pt x="206216" y="250317"/>
                    </a:cubicBezTo>
                    <a:cubicBezTo>
                      <a:pt x="203140" y="248688"/>
                      <a:pt x="199958" y="247250"/>
                      <a:pt x="196691" y="246031"/>
                    </a:cubicBezTo>
                    <a:cubicBezTo>
                      <a:pt x="192986" y="244964"/>
                      <a:pt x="189195" y="244259"/>
                      <a:pt x="185356" y="243935"/>
                    </a:cubicBezTo>
                    <a:cubicBezTo>
                      <a:pt x="182213" y="243935"/>
                      <a:pt x="179356" y="243935"/>
                      <a:pt x="176593" y="243459"/>
                    </a:cubicBezTo>
                    <a:lnTo>
                      <a:pt x="182404" y="236982"/>
                    </a:lnTo>
                    <a:cubicBezTo>
                      <a:pt x="183594" y="236315"/>
                      <a:pt x="184842" y="235744"/>
                      <a:pt x="186118" y="235267"/>
                    </a:cubicBezTo>
                    <a:cubicBezTo>
                      <a:pt x="189643" y="234153"/>
                      <a:pt x="193291" y="233477"/>
                      <a:pt x="196977" y="233267"/>
                    </a:cubicBezTo>
                    <a:cubicBezTo>
                      <a:pt x="204578" y="232410"/>
                      <a:pt x="212274" y="233324"/>
                      <a:pt x="219456" y="235934"/>
                    </a:cubicBezTo>
                    <a:cubicBezTo>
                      <a:pt x="223266" y="237172"/>
                      <a:pt x="226790" y="239078"/>
                      <a:pt x="231648" y="241078"/>
                    </a:cubicBezTo>
                    <a:cubicBezTo>
                      <a:pt x="234667" y="242364"/>
                      <a:pt x="237896" y="243107"/>
                      <a:pt x="241173" y="243269"/>
                    </a:cubicBezTo>
                    <a:cubicBezTo>
                      <a:pt x="243306" y="243364"/>
                      <a:pt x="245450" y="243040"/>
                      <a:pt x="247459" y="242316"/>
                    </a:cubicBezTo>
                    <a:cubicBezTo>
                      <a:pt x="249288" y="241592"/>
                      <a:pt x="251022" y="240630"/>
                      <a:pt x="252603" y="239459"/>
                    </a:cubicBezTo>
                    <a:cubicBezTo>
                      <a:pt x="256842" y="235791"/>
                      <a:pt x="260280" y="231277"/>
                      <a:pt x="262699" y="226219"/>
                    </a:cubicBezTo>
                    <a:cubicBezTo>
                      <a:pt x="264700" y="222313"/>
                      <a:pt x="266890" y="218599"/>
                      <a:pt x="269081" y="215075"/>
                    </a:cubicBezTo>
                    <a:cubicBezTo>
                      <a:pt x="271272" y="211550"/>
                      <a:pt x="273558" y="208883"/>
                      <a:pt x="276511" y="204883"/>
                    </a:cubicBezTo>
                    <a:cubicBezTo>
                      <a:pt x="282654" y="207721"/>
                      <a:pt x="288636" y="210903"/>
                      <a:pt x="294418" y="214408"/>
                    </a:cubicBezTo>
                    <a:cubicBezTo>
                      <a:pt x="297370" y="216217"/>
                      <a:pt x="299751" y="217646"/>
                      <a:pt x="300990" y="218218"/>
                    </a:cubicBezTo>
                    <a:cubicBezTo>
                      <a:pt x="303933" y="219761"/>
                      <a:pt x="307200" y="220570"/>
                      <a:pt x="310515" y="220599"/>
                    </a:cubicBezTo>
                    <a:cubicBezTo>
                      <a:pt x="313830" y="220561"/>
                      <a:pt x="317097" y="219742"/>
                      <a:pt x="320040" y="218218"/>
                    </a:cubicBezTo>
                    <a:cubicBezTo>
                      <a:pt x="324774" y="217789"/>
                      <a:pt x="329546" y="218513"/>
                      <a:pt x="333946" y="220313"/>
                    </a:cubicBezTo>
                    <a:lnTo>
                      <a:pt x="337090" y="211360"/>
                    </a:lnTo>
                    <a:cubicBezTo>
                      <a:pt x="330346" y="208483"/>
                      <a:pt x="322850" y="207912"/>
                      <a:pt x="315754" y="209741"/>
                    </a:cubicBezTo>
                    <a:cubicBezTo>
                      <a:pt x="312391" y="211550"/>
                      <a:pt x="308353" y="211550"/>
                      <a:pt x="304990" y="209741"/>
                    </a:cubicBezTo>
                    <a:lnTo>
                      <a:pt x="299085" y="206312"/>
                    </a:lnTo>
                    <a:cubicBezTo>
                      <a:pt x="293208" y="202501"/>
                      <a:pt x="287103" y="199072"/>
                      <a:pt x="280797" y="196025"/>
                    </a:cubicBezTo>
                    <a:cubicBezTo>
                      <a:pt x="281635" y="193967"/>
                      <a:pt x="282369" y="191872"/>
                      <a:pt x="282988" y="189738"/>
                    </a:cubicBezTo>
                    <a:cubicBezTo>
                      <a:pt x="288531" y="173650"/>
                      <a:pt x="298418" y="159410"/>
                      <a:pt x="311563" y="148590"/>
                    </a:cubicBezTo>
                    <a:lnTo>
                      <a:pt x="305467" y="141161"/>
                    </a:lnTo>
                    <a:cubicBezTo>
                      <a:pt x="298170" y="147028"/>
                      <a:pt x="291446" y="153562"/>
                      <a:pt x="285369" y="160687"/>
                    </a:cubicBezTo>
                    <a:cubicBezTo>
                      <a:pt x="278873" y="167935"/>
                      <a:pt x="273920" y="176422"/>
                      <a:pt x="270796" y="185642"/>
                    </a:cubicBezTo>
                    <a:cubicBezTo>
                      <a:pt x="269605" y="189071"/>
                      <a:pt x="267871" y="192291"/>
                      <a:pt x="265652" y="195167"/>
                    </a:cubicBezTo>
                    <a:cubicBezTo>
                      <a:pt x="263271" y="197929"/>
                      <a:pt x="259556" y="201930"/>
                      <a:pt x="256889" y="205740"/>
                    </a:cubicBezTo>
                    <a:cubicBezTo>
                      <a:pt x="252727" y="212674"/>
                      <a:pt x="247974" y="219237"/>
                      <a:pt x="242697" y="225362"/>
                    </a:cubicBezTo>
                    <a:cubicBezTo>
                      <a:pt x="241840" y="225362"/>
                      <a:pt x="242030" y="225362"/>
                      <a:pt x="241554" y="225362"/>
                    </a:cubicBezTo>
                    <a:cubicBezTo>
                      <a:pt x="240421" y="225143"/>
                      <a:pt x="239335" y="224761"/>
                      <a:pt x="238315" y="224219"/>
                    </a:cubicBezTo>
                    <a:cubicBezTo>
                      <a:pt x="234982" y="222504"/>
                      <a:pt x="230600" y="220028"/>
                      <a:pt x="226028" y="218027"/>
                    </a:cubicBezTo>
                    <a:cubicBezTo>
                      <a:pt x="216475" y="213932"/>
                      <a:pt x="206130" y="212007"/>
                      <a:pt x="195739" y="212408"/>
                    </a:cubicBezTo>
                    <a:lnTo>
                      <a:pt x="193929" y="212408"/>
                    </a:lnTo>
                    <a:cubicBezTo>
                      <a:pt x="196520" y="191462"/>
                      <a:pt x="197472" y="170345"/>
                      <a:pt x="196786" y="149257"/>
                    </a:cubicBezTo>
                    <a:cubicBezTo>
                      <a:pt x="197710" y="134703"/>
                      <a:pt x="200234" y="120301"/>
                      <a:pt x="204311" y="106299"/>
                    </a:cubicBezTo>
                    <a:cubicBezTo>
                      <a:pt x="208121" y="91630"/>
                      <a:pt x="228790" y="72009"/>
                      <a:pt x="223361" y="67342"/>
                    </a:cubicBezTo>
                    <a:cubicBezTo>
                      <a:pt x="217932" y="62675"/>
                      <a:pt x="204311" y="19717"/>
                      <a:pt x="204311" y="19717"/>
                    </a:cubicBezTo>
                    <a:lnTo>
                      <a:pt x="198691" y="28289"/>
                    </a:lnTo>
                    <a:lnTo>
                      <a:pt x="211836" y="58388"/>
                    </a:lnTo>
                    <a:cubicBezTo>
                      <a:pt x="211836" y="58388"/>
                      <a:pt x="206216" y="88583"/>
                      <a:pt x="198691" y="93917"/>
                    </a:cubicBezTo>
                    <a:cubicBezTo>
                      <a:pt x="191167" y="99250"/>
                      <a:pt x="187357" y="114967"/>
                      <a:pt x="183547" y="134969"/>
                    </a:cubicBezTo>
                    <a:cubicBezTo>
                      <a:pt x="179737" y="154972"/>
                      <a:pt x="194024" y="177832"/>
                      <a:pt x="165354" y="208597"/>
                    </a:cubicBezTo>
                    <a:cubicBezTo>
                      <a:pt x="166087" y="199063"/>
                      <a:pt x="164211" y="189519"/>
                      <a:pt x="159925" y="180975"/>
                    </a:cubicBezTo>
                    <a:cubicBezTo>
                      <a:pt x="158191" y="177575"/>
                      <a:pt x="156086" y="174374"/>
                      <a:pt x="153638" y="171450"/>
                    </a:cubicBezTo>
                    <a:cubicBezTo>
                      <a:pt x="151124" y="168631"/>
                      <a:pt x="148380" y="166021"/>
                      <a:pt x="145447" y="163640"/>
                    </a:cubicBezTo>
                    <a:cubicBezTo>
                      <a:pt x="142589" y="161734"/>
                      <a:pt x="139160" y="159449"/>
                      <a:pt x="136588" y="157925"/>
                    </a:cubicBezTo>
                    <a:cubicBezTo>
                      <a:pt x="134017" y="156400"/>
                      <a:pt x="131635" y="155162"/>
                      <a:pt x="129254" y="153638"/>
                    </a:cubicBezTo>
                    <a:cubicBezTo>
                      <a:pt x="119777" y="147809"/>
                      <a:pt x="111233" y="140589"/>
                      <a:pt x="103917" y="132207"/>
                    </a:cubicBezTo>
                    <a:cubicBezTo>
                      <a:pt x="96850" y="124311"/>
                      <a:pt x="92192" y="114567"/>
                      <a:pt x="90488" y="104108"/>
                    </a:cubicBezTo>
                    <a:cubicBezTo>
                      <a:pt x="89849" y="99031"/>
                      <a:pt x="90240" y="93888"/>
                      <a:pt x="91630" y="88963"/>
                    </a:cubicBezTo>
                    <a:cubicBezTo>
                      <a:pt x="92964" y="83344"/>
                      <a:pt x="94964" y="77819"/>
                      <a:pt x="96488" y="71342"/>
                    </a:cubicBezTo>
                    <a:cubicBezTo>
                      <a:pt x="98593" y="64199"/>
                      <a:pt x="98260" y="56559"/>
                      <a:pt x="95536" y="49625"/>
                    </a:cubicBezTo>
                    <a:cubicBezTo>
                      <a:pt x="94240" y="46225"/>
                      <a:pt x="92478" y="43015"/>
                      <a:pt x="90297" y="40100"/>
                    </a:cubicBezTo>
                    <a:lnTo>
                      <a:pt x="84677" y="33052"/>
                    </a:lnTo>
                    <a:cubicBezTo>
                      <a:pt x="78305" y="24632"/>
                      <a:pt x="76124" y="13754"/>
                      <a:pt x="78772" y="3524"/>
                    </a:cubicBezTo>
                    <a:lnTo>
                      <a:pt x="69913" y="0"/>
                    </a:lnTo>
                    <a:cubicBezTo>
                      <a:pt x="65341" y="13268"/>
                      <a:pt x="67285" y="27908"/>
                      <a:pt x="75152" y="39529"/>
                    </a:cubicBezTo>
                    <a:lnTo>
                      <a:pt x="80486" y="46958"/>
                    </a:lnTo>
                    <a:cubicBezTo>
                      <a:pt x="81858" y="49073"/>
                      <a:pt x="82982" y="51340"/>
                      <a:pt x="83820" y="53721"/>
                    </a:cubicBezTo>
                    <a:cubicBezTo>
                      <a:pt x="85382" y="58188"/>
                      <a:pt x="85382" y="63065"/>
                      <a:pt x="83820" y="67532"/>
                    </a:cubicBezTo>
                    <a:cubicBezTo>
                      <a:pt x="82201" y="72771"/>
                      <a:pt x="79819" y="78486"/>
                      <a:pt x="78009" y="84582"/>
                    </a:cubicBezTo>
                    <a:cubicBezTo>
                      <a:pt x="75419" y="91707"/>
                      <a:pt x="74352" y="99308"/>
                      <a:pt x="74866" y="106871"/>
                    </a:cubicBezTo>
                    <a:cubicBezTo>
                      <a:pt x="76209" y="120577"/>
                      <a:pt x="81467" y="133607"/>
                      <a:pt x="90011" y="144399"/>
                    </a:cubicBezTo>
                    <a:cubicBezTo>
                      <a:pt x="98079" y="154791"/>
                      <a:pt x="107718" y="163849"/>
                      <a:pt x="118586" y="171259"/>
                    </a:cubicBezTo>
                    <a:cubicBezTo>
                      <a:pt x="121158" y="173165"/>
                      <a:pt x="123920" y="174784"/>
                      <a:pt x="126587" y="176594"/>
                    </a:cubicBezTo>
                    <a:cubicBezTo>
                      <a:pt x="129254" y="178403"/>
                      <a:pt x="130588" y="179546"/>
                      <a:pt x="132778" y="181070"/>
                    </a:cubicBezTo>
                    <a:cubicBezTo>
                      <a:pt x="136141" y="184004"/>
                      <a:pt x="138808" y="187642"/>
                      <a:pt x="140589" y="191738"/>
                    </a:cubicBezTo>
                    <a:cubicBezTo>
                      <a:pt x="143942" y="200511"/>
                      <a:pt x="143942" y="210207"/>
                      <a:pt x="140589" y="218980"/>
                    </a:cubicBezTo>
                    <a:cubicBezTo>
                      <a:pt x="138903" y="223780"/>
                      <a:pt x="136703" y="228381"/>
                      <a:pt x="134017" y="232696"/>
                    </a:cubicBezTo>
                    <a:lnTo>
                      <a:pt x="134017" y="232696"/>
                    </a:lnTo>
                    <a:cubicBezTo>
                      <a:pt x="102013" y="247841"/>
                      <a:pt x="62484" y="262319"/>
                      <a:pt x="44196" y="240983"/>
                    </a:cubicBezTo>
                    <a:lnTo>
                      <a:pt x="5048" y="209550"/>
                    </a:lnTo>
                    <a:cubicBezTo>
                      <a:pt x="5048" y="209550"/>
                      <a:pt x="9049" y="241554"/>
                      <a:pt x="11334" y="258985"/>
                    </a:cubicBezTo>
                    <a:cubicBezTo>
                      <a:pt x="11334" y="258985"/>
                      <a:pt x="33528" y="271082"/>
                      <a:pt x="65532" y="315659"/>
                    </a:cubicBezTo>
                    <a:cubicBezTo>
                      <a:pt x="67627" y="325184"/>
                      <a:pt x="83820" y="372809"/>
                      <a:pt x="85249" y="383381"/>
                    </a:cubicBezTo>
                    <a:cubicBezTo>
                      <a:pt x="87249" y="397764"/>
                      <a:pt x="88773" y="411956"/>
                      <a:pt x="89916" y="426720"/>
                    </a:cubicBezTo>
                    <a:cubicBezTo>
                      <a:pt x="90488" y="434530"/>
                      <a:pt x="90964" y="442246"/>
                      <a:pt x="91345" y="449961"/>
                    </a:cubicBezTo>
                    <a:cubicBezTo>
                      <a:pt x="88678" y="456247"/>
                      <a:pt x="86011" y="462344"/>
                      <a:pt x="82963" y="468059"/>
                    </a:cubicBezTo>
                    <a:cubicBezTo>
                      <a:pt x="81096" y="471888"/>
                      <a:pt x="78867" y="475526"/>
                      <a:pt x="76295" y="478917"/>
                    </a:cubicBezTo>
                    <a:cubicBezTo>
                      <a:pt x="75333" y="480146"/>
                      <a:pt x="74219" y="481232"/>
                      <a:pt x="72961" y="482155"/>
                    </a:cubicBezTo>
                    <a:lnTo>
                      <a:pt x="72104" y="482155"/>
                    </a:lnTo>
                    <a:lnTo>
                      <a:pt x="69056" y="482155"/>
                    </a:lnTo>
                    <a:cubicBezTo>
                      <a:pt x="64675" y="482155"/>
                      <a:pt x="59531" y="482155"/>
                      <a:pt x="54388" y="483299"/>
                    </a:cubicBezTo>
                    <a:cubicBezTo>
                      <a:pt x="48825" y="484156"/>
                      <a:pt x="43539" y="486308"/>
                      <a:pt x="38957" y="489585"/>
                    </a:cubicBezTo>
                    <a:lnTo>
                      <a:pt x="15240" y="506921"/>
                    </a:lnTo>
                    <a:lnTo>
                      <a:pt x="20193" y="515017"/>
                    </a:lnTo>
                    <a:lnTo>
                      <a:pt x="44482" y="500158"/>
                    </a:lnTo>
                    <a:cubicBezTo>
                      <a:pt x="52044" y="496472"/>
                      <a:pt x="60541" y="495148"/>
                      <a:pt x="68866" y="496348"/>
                    </a:cubicBezTo>
                    <a:lnTo>
                      <a:pt x="72771" y="496348"/>
                    </a:lnTo>
                    <a:cubicBezTo>
                      <a:pt x="74809" y="496148"/>
                      <a:pt x="76790" y="495538"/>
                      <a:pt x="78581" y="494538"/>
                    </a:cubicBezTo>
                    <a:cubicBezTo>
                      <a:pt x="81362" y="493024"/>
                      <a:pt x="83839" y="491023"/>
                      <a:pt x="85915" y="488633"/>
                    </a:cubicBezTo>
                    <a:cubicBezTo>
                      <a:pt x="87811" y="486442"/>
                      <a:pt x="89592" y="484156"/>
                      <a:pt x="91249" y="481775"/>
                    </a:cubicBezTo>
                    <a:cubicBezTo>
                      <a:pt x="91211" y="492366"/>
                      <a:pt x="90383" y="502929"/>
                      <a:pt x="88773" y="513397"/>
                    </a:cubicBezTo>
                    <a:cubicBezTo>
                      <a:pt x="88230" y="518874"/>
                      <a:pt x="86363" y="524132"/>
                      <a:pt x="83344" y="528733"/>
                    </a:cubicBezTo>
                    <a:cubicBezTo>
                      <a:pt x="78200" y="533495"/>
                      <a:pt x="72676" y="537591"/>
                      <a:pt x="66580" y="542639"/>
                    </a:cubicBezTo>
                    <a:cubicBezTo>
                      <a:pt x="60017" y="547792"/>
                      <a:pt x="54626" y="554288"/>
                      <a:pt x="50768" y="561689"/>
                    </a:cubicBezTo>
                    <a:cubicBezTo>
                      <a:pt x="47234" y="568623"/>
                      <a:pt x="44244" y="575824"/>
                      <a:pt x="41815" y="583216"/>
                    </a:cubicBezTo>
                    <a:cubicBezTo>
                      <a:pt x="37024" y="597484"/>
                      <a:pt x="33166" y="612057"/>
                      <a:pt x="30289" y="626840"/>
                    </a:cubicBezTo>
                    <a:lnTo>
                      <a:pt x="25908" y="648462"/>
                    </a:lnTo>
                    <a:cubicBezTo>
                      <a:pt x="25146" y="651986"/>
                      <a:pt x="24289" y="655511"/>
                      <a:pt x="23336" y="658654"/>
                    </a:cubicBezTo>
                    <a:cubicBezTo>
                      <a:pt x="22850" y="660083"/>
                      <a:pt x="22279" y="661483"/>
                      <a:pt x="21622" y="662845"/>
                    </a:cubicBezTo>
                    <a:cubicBezTo>
                      <a:pt x="21050" y="664178"/>
                      <a:pt x="20288" y="664369"/>
                      <a:pt x="20479" y="664559"/>
                    </a:cubicBezTo>
                    <a:lnTo>
                      <a:pt x="20002" y="664559"/>
                    </a:lnTo>
                    <a:lnTo>
                      <a:pt x="1714" y="674656"/>
                    </a:lnTo>
                    <a:lnTo>
                      <a:pt x="6096" y="683133"/>
                    </a:lnTo>
                    <a:lnTo>
                      <a:pt x="25146" y="673608"/>
                    </a:lnTo>
                    <a:lnTo>
                      <a:pt x="24670" y="673608"/>
                    </a:lnTo>
                    <a:cubicBezTo>
                      <a:pt x="27384" y="672341"/>
                      <a:pt x="29623" y="670236"/>
                      <a:pt x="31051" y="667607"/>
                    </a:cubicBezTo>
                    <a:cubicBezTo>
                      <a:pt x="32156" y="665721"/>
                      <a:pt x="33118" y="663740"/>
                      <a:pt x="33909" y="661702"/>
                    </a:cubicBezTo>
                    <a:cubicBezTo>
                      <a:pt x="35338" y="657797"/>
                      <a:pt x="36290" y="654177"/>
                      <a:pt x="37242" y="650558"/>
                    </a:cubicBezTo>
                    <a:lnTo>
                      <a:pt x="42672" y="628936"/>
                    </a:lnTo>
                    <a:cubicBezTo>
                      <a:pt x="43529" y="625507"/>
                      <a:pt x="44482" y="622173"/>
                      <a:pt x="45434" y="618839"/>
                    </a:cubicBezTo>
                    <a:cubicBezTo>
                      <a:pt x="46539" y="634965"/>
                      <a:pt x="49968" y="650843"/>
                      <a:pt x="55626" y="665988"/>
                    </a:cubicBezTo>
                    <a:cubicBezTo>
                      <a:pt x="61626" y="675513"/>
                      <a:pt x="65151" y="686848"/>
                      <a:pt x="62198" y="715804"/>
                    </a:cubicBezTo>
                    <a:cubicBezTo>
                      <a:pt x="60874" y="727634"/>
                      <a:pt x="56331" y="738864"/>
                      <a:pt x="49054" y="748284"/>
                    </a:cubicBezTo>
                    <a:cubicBezTo>
                      <a:pt x="43367" y="756076"/>
                      <a:pt x="39110" y="764819"/>
                      <a:pt x="36481" y="774097"/>
                    </a:cubicBezTo>
                    <a:cubicBezTo>
                      <a:pt x="34966" y="779859"/>
                      <a:pt x="34099" y="785765"/>
                      <a:pt x="33909" y="791718"/>
                    </a:cubicBezTo>
                    <a:cubicBezTo>
                      <a:pt x="33909" y="796671"/>
                      <a:pt x="33909" y="798481"/>
                      <a:pt x="26575" y="808958"/>
                    </a:cubicBezTo>
                    <a:cubicBezTo>
                      <a:pt x="14097" y="828008"/>
                      <a:pt x="190" y="851726"/>
                      <a:pt x="0" y="851916"/>
                    </a:cubicBezTo>
                    <a:lnTo>
                      <a:pt x="8287" y="856774"/>
                    </a:lnTo>
                    <a:cubicBezTo>
                      <a:pt x="8287" y="856774"/>
                      <a:pt x="22193" y="832771"/>
                      <a:pt x="34480" y="814292"/>
                    </a:cubicBezTo>
                    <a:cubicBezTo>
                      <a:pt x="39938" y="808187"/>
                      <a:pt x="43110" y="800376"/>
                      <a:pt x="43434" y="792194"/>
                    </a:cubicBezTo>
                    <a:cubicBezTo>
                      <a:pt x="43558" y="786851"/>
                      <a:pt x="44329" y="781545"/>
                      <a:pt x="45720" y="776383"/>
                    </a:cubicBezTo>
                    <a:cubicBezTo>
                      <a:pt x="48130" y="768134"/>
                      <a:pt x="51968" y="760362"/>
                      <a:pt x="57055" y="753428"/>
                    </a:cubicBezTo>
                    <a:cubicBezTo>
                      <a:pt x="65208" y="742740"/>
                      <a:pt x="70285" y="730025"/>
                      <a:pt x="71723" y="716661"/>
                    </a:cubicBezTo>
                    <a:cubicBezTo>
                      <a:pt x="74200" y="689324"/>
                      <a:pt x="71723" y="673608"/>
                      <a:pt x="63627" y="660845"/>
                    </a:cubicBezTo>
                    <a:cubicBezTo>
                      <a:pt x="59245" y="653987"/>
                      <a:pt x="54769" y="620078"/>
                      <a:pt x="52578" y="596170"/>
                    </a:cubicBezTo>
                    <a:cubicBezTo>
                      <a:pt x="53530" y="593312"/>
                      <a:pt x="54483" y="590359"/>
                      <a:pt x="55531" y="587502"/>
                    </a:cubicBezTo>
                    <a:cubicBezTo>
                      <a:pt x="58045" y="580958"/>
                      <a:pt x="60998" y="574586"/>
                      <a:pt x="64389" y="568452"/>
                    </a:cubicBezTo>
                    <a:cubicBezTo>
                      <a:pt x="67523" y="562909"/>
                      <a:pt x="71809" y="558098"/>
                      <a:pt x="76962" y="554355"/>
                    </a:cubicBezTo>
                    <a:cubicBezTo>
                      <a:pt x="82486" y="550259"/>
                      <a:pt x="89059" y="545783"/>
                      <a:pt x="94964" y="540830"/>
                    </a:cubicBezTo>
                    <a:cubicBezTo>
                      <a:pt x="98736" y="537305"/>
                      <a:pt x="101613" y="532924"/>
                      <a:pt x="103346" y="528066"/>
                    </a:cubicBezTo>
                    <a:cubicBezTo>
                      <a:pt x="104803" y="524151"/>
                      <a:pt x="105975" y="520141"/>
                      <a:pt x="106870" y="516065"/>
                    </a:cubicBezTo>
                    <a:cubicBezTo>
                      <a:pt x="109794" y="500996"/>
                      <a:pt x="111395" y="485699"/>
                      <a:pt x="111633" y="470345"/>
                    </a:cubicBezTo>
                    <a:cubicBezTo>
                      <a:pt x="112109" y="455295"/>
                      <a:pt x="111633" y="440246"/>
                      <a:pt x="111633" y="425291"/>
                    </a:cubicBezTo>
                    <a:cubicBezTo>
                      <a:pt x="111633" y="410337"/>
                      <a:pt x="110299" y="397288"/>
                      <a:pt x="109061" y="383191"/>
                    </a:cubicBezTo>
                    <a:cubicBezTo>
                      <a:pt x="117977" y="392582"/>
                      <a:pt x="125454" y="403231"/>
                      <a:pt x="131254" y="414814"/>
                    </a:cubicBezTo>
                    <a:cubicBezTo>
                      <a:pt x="139446" y="444951"/>
                      <a:pt x="145999" y="475507"/>
                      <a:pt x="150876" y="506349"/>
                    </a:cubicBezTo>
                    <a:cubicBezTo>
                      <a:pt x="144532" y="526714"/>
                      <a:pt x="140570" y="547745"/>
                      <a:pt x="139065" y="569024"/>
                    </a:cubicBezTo>
                    <a:cubicBezTo>
                      <a:pt x="138560" y="579672"/>
                      <a:pt x="136407" y="590179"/>
                      <a:pt x="132683" y="600170"/>
                    </a:cubicBezTo>
                    <a:cubicBezTo>
                      <a:pt x="130778" y="604266"/>
                      <a:pt x="127444" y="609695"/>
                      <a:pt x="124777" y="614934"/>
                    </a:cubicBezTo>
                    <a:cubicBezTo>
                      <a:pt x="121768" y="620382"/>
                      <a:pt x="119196" y="626050"/>
                      <a:pt x="117062" y="631888"/>
                    </a:cubicBezTo>
                    <a:cubicBezTo>
                      <a:pt x="113719" y="643690"/>
                      <a:pt x="112109" y="655911"/>
                      <a:pt x="112300" y="668179"/>
                    </a:cubicBezTo>
                    <a:cubicBezTo>
                      <a:pt x="111633" y="679418"/>
                      <a:pt x="110109" y="690753"/>
                      <a:pt x="108775" y="702374"/>
                    </a:cubicBezTo>
                    <a:lnTo>
                      <a:pt x="107918" y="711327"/>
                    </a:lnTo>
                    <a:cubicBezTo>
                      <a:pt x="107918" y="712851"/>
                      <a:pt x="107918" y="714470"/>
                      <a:pt x="107918" y="716090"/>
                    </a:cubicBezTo>
                    <a:cubicBezTo>
                      <a:pt x="107870" y="716337"/>
                      <a:pt x="107870" y="716604"/>
                      <a:pt x="107918" y="716851"/>
                    </a:cubicBezTo>
                    <a:lnTo>
                      <a:pt x="107442" y="718280"/>
                    </a:lnTo>
                    <a:cubicBezTo>
                      <a:pt x="105432" y="723290"/>
                      <a:pt x="102984" y="728101"/>
                      <a:pt x="100108" y="732663"/>
                    </a:cubicBezTo>
                    <a:cubicBezTo>
                      <a:pt x="94202" y="742188"/>
                      <a:pt x="87630" y="751713"/>
                      <a:pt x="81058" y="761238"/>
                    </a:cubicBezTo>
                    <a:lnTo>
                      <a:pt x="88582" y="767144"/>
                    </a:lnTo>
                    <a:cubicBezTo>
                      <a:pt x="95917" y="757619"/>
                      <a:pt x="102965" y="748665"/>
                      <a:pt x="109633" y="738569"/>
                    </a:cubicBezTo>
                    <a:cubicBezTo>
                      <a:pt x="113328" y="733492"/>
                      <a:pt x="116519" y="728072"/>
                      <a:pt x="119158" y="722376"/>
                    </a:cubicBezTo>
                    <a:lnTo>
                      <a:pt x="120015" y="719804"/>
                    </a:lnTo>
                    <a:cubicBezTo>
                      <a:pt x="120301" y="718642"/>
                      <a:pt x="120491" y="717471"/>
                      <a:pt x="120586" y="716280"/>
                    </a:cubicBezTo>
                    <a:cubicBezTo>
                      <a:pt x="120586" y="715042"/>
                      <a:pt x="120586" y="713708"/>
                      <a:pt x="120586" y="712375"/>
                    </a:cubicBezTo>
                    <a:lnTo>
                      <a:pt x="121729" y="704088"/>
                    </a:lnTo>
                    <a:cubicBezTo>
                      <a:pt x="123539" y="692753"/>
                      <a:pt x="125634" y="681228"/>
                      <a:pt x="126968" y="669417"/>
                    </a:cubicBezTo>
                    <a:cubicBezTo>
                      <a:pt x="127206" y="658520"/>
                      <a:pt x="129006" y="647710"/>
                      <a:pt x="132302" y="637318"/>
                    </a:cubicBezTo>
                    <a:cubicBezTo>
                      <a:pt x="134407" y="632384"/>
                      <a:pt x="136855" y="627612"/>
                      <a:pt x="139636" y="623030"/>
                    </a:cubicBezTo>
                    <a:cubicBezTo>
                      <a:pt x="142494" y="618077"/>
                      <a:pt x="145542" y="613505"/>
                      <a:pt x="149161" y="607600"/>
                    </a:cubicBezTo>
                    <a:cubicBezTo>
                      <a:pt x="154200" y="596103"/>
                      <a:pt x="157410" y="583892"/>
                      <a:pt x="158686" y="571405"/>
                    </a:cubicBezTo>
                    <a:cubicBezTo>
                      <a:pt x="159353" y="565976"/>
                      <a:pt x="160210" y="560642"/>
                      <a:pt x="161068" y="555403"/>
                    </a:cubicBezTo>
                    <a:cubicBezTo>
                      <a:pt x="166230" y="584387"/>
                      <a:pt x="173203" y="613010"/>
                      <a:pt x="181927" y="641128"/>
                    </a:cubicBezTo>
                    <a:cubicBezTo>
                      <a:pt x="181880" y="654787"/>
                      <a:pt x="180279" y="668398"/>
                      <a:pt x="177165" y="681704"/>
                    </a:cubicBezTo>
                    <a:cubicBezTo>
                      <a:pt x="173421" y="696906"/>
                      <a:pt x="167887" y="711613"/>
                      <a:pt x="160687" y="725519"/>
                    </a:cubicBezTo>
                    <a:cubicBezTo>
                      <a:pt x="157296" y="732577"/>
                      <a:pt x="153419" y="739388"/>
                      <a:pt x="149066" y="745903"/>
                    </a:cubicBezTo>
                    <a:cubicBezTo>
                      <a:pt x="144780" y="752475"/>
                      <a:pt x="139541" y="759238"/>
                      <a:pt x="135445" y="766667"/>
                    </a:cubicBezTo>
                    <a:cubicBezTo>
                      <a:pt x="126387" y="781783"/>
                      <a:pt x="121520" y="799052"/>
                      <a:pt x="121348" y="816674"/>
                    </a:cubicBezTo>
                    <a:cubicBezTo>
                      <a:pt x="121253" y="822074"/>
                      <a:pt x="121444" y="827484"/>
                      <a:pt x="121920" y="832866"/>
                    </a:cubicBezTo>
                    <a:cubicBezTo>
                      <a:pt x="118396" y="854202"/>
                      <a:pt x="113347" y="866870"/>
                      <a:pt x="99726" y="877919"/>
                    </a:cubicBezTo>
                    <a:cubicBezTo>
                      <a:pt x="93735" y="882406"/>
                      <a:pt x="87173" y="886063"/>
                      <a:pt x="80200" y="888778"/>
                    </a:cubicBezTo>
                    <a:cubicBezTo>
                      <a:pt x="70675" y="892969"/>
                      <a:pt x="61150" y="896874"/>
                      <a:pt x="58579" y="907828"/>
                    </a:cubicBezTo>
                    <a:cubicBezTo>
                      <a:pt x="52730" y="924563"/>
                      <a:pt x="45825" y="940918"/>
                      <a:pt x="37909" y="956786"/>
                    </a:cubicBezTo>
                    <a:lnTo>
                      <a:pt x="46482" y="960977"/>
                    </a:lnTo>
                    <a:cubicBezTo>
                      <a:pt x="54654" y="944556"/>
                      <a:pt x="61779" y="927630"/>
                      <a:pt x="67818" y="910304"/>
                    </a:cubicBezTo>
                    <a:cubicBezTo>
                      <a:pt x="69532" y="903922"/>
                      <a:pt x="74485" y="901446"/>
                      <a:pt x="84010" y="897350"/>
                    </a:cubicBezTo>
                    <a:cubicBezTo>
                      <a:pt x="91745" y="894302"/>
                      <a:pt x="99022" y="890197"/>
                      <a:pt x="105632" y="885158"/>
                    </a:cubicBezTo>
                    <a:cubicBezTo>
                      <a:pt x="115233" y="877595"/>
                      <a:pt x="122358" y="867356"/>
                      <a:pt x="126111" y="855726"/>
                    </a:cubicBezTo>
                    <a:cubicBezTo>
                      <a:pt x="127320" y="859603"/>
                      <a:pt x="128654" y="863318"/>
                      <a:pt x="130111" y="866870"/>
                    </a:cubicBezTo>
                    <a:cubicBezTo>
                      <a:pt x="133121" y="873452"/>
                      <a:pt x="134340" y="880720"/>
                      <a:pt x="133636" y="887921"/>
                    </a:cubicBezTo>
                    <a:cubicBezTo>
                      <a:pt x="132874" y="894969"/>
                      <a:pt x="131064" y="903542"/>
                      <a:pt x="129826" y="911447"/>
                    </a:cubicBezTo>
                    <a:lnTo>
                      <a:pt x="125539" y="935736"/>
                    </a:lnTo>
                    <a:lnTo>
                      <a:pt x="122491" y="948880"/>
                    </a:lnTo>
                    <a:lnTo>
                      <a:pt x="122491" y="951929"/>
                    </a:lnTo>
                    <a:lnTo>
                      <a:pt x="122015" y="954024"/>
                    </a:lnTo>
                    <a:cubicBezTo>
                      <a:pt x="121491" y="955577"/>
                      <a:pt x="120825" y="957072"/>
                      <a:pt x="120015" y="958501"/>
                    </a:cubicBezTo>
                    <a:cubicBezTo>
                      <a:pt x="118205" y="961549"/>
                      <a:pt x="115824" y="964597"/>
                      <a:pt x="113347" y="968026"/>
                    </a:cubicBezTo>
                    <a:cubicBezTo>
                      <a:pt x="110233" y="971674"/>
                      <a:pt x="107899" y="975922"/>
                      <a:pt x="106489" y="980504"/>
                    </a:cubicBezTo>
                    <a:cubicBezTo>
                      <a:pt x="106242" y="982047"/>
                      <a:pt x="106242" y="983628"/>
                      <a:pt x="106489" y="985171"/>
                    </a:cubicBezTo>
                    <a:cubicBezTo>
                      <a:pt x="106689" y="986561"/>
                      <a:pt x="107004" y="987933"/>
                      <a:pt x="107442" y="989267"/>
                    </a:cubicBezTo>
                    <a:cubicBezTo>
                      <a:pt x="108023" y="990829"/>
                      <a:pt x="108404" y="992467"/>
                      <a:pt x="108585" y="994124"/>
                    </a:cubicBezTo>
                    <a:cubicBezTo>
                      <a:pt x="108918" y="997334"/>
                      <a:pt x="108556" y="1000582"/>
                      <a:pt x="107537" y="1003649"/>
                    </a:cubicBezTo>
                    <a:lnTo>
                      <a:pt x="116300" y="1007459"/>
                    </a:lnTo>
                    <a:cubicBezTo>
                      <a:pt x="118072" y="1002887"/>
                      <a:pt x="118758" y="997963"/>
                      <a:pt x="118300" y="993076"/>
                    </a:cubicBezTo>
                    <a:cubicBezTo>
                      <a:pt x="118138" y="990686"/>
                      <a:pt x="117691" y="988314"/>
                      <a:pt x="116967" y="986028"/>
                    </a:cubicBezTo>
                    <a:cubicBezTo>
                      <a:pt x="116681" y="985438"/>
                      <a:pt x="116519" y="984780"/>
                      <a:pt x="116491" y="984123"/>
                    </a:cubicBezTo>
                    <a:cubicBezTo>
                      <a:pt x="116414" y="983685"/>
                      <a:pt x="116414" y="983228"/>
                      <a:pt x="116491" y="982790"/>
                    </a:cubicBezTo>
                    <a:cubicBezTo>
                      <a:pt x="117710" y="979675"/>
                      <a:pt x="119481" y="976798"/>
                      <a:pt x="121729" y="974312"/>
                    </a:cubicBezTo>
                    <a:cubicBezTo>
                      <a:pt x="124482" y="971007"/>
                      <a:pt x="127025" y="967540"/>
                      <a:pt x="129349" y="963930"/>
                    </a:cubicBezTo>
                    <a:cubicBezTo>
                      <a:pt x="130645" y="961834"/>
                      <a:pt x="131693" y="959596"/>
                      <a:pt x="132493" y="957263"/>
                    </a:cubicBezTo>
                    <a:cubicBezTo>
                      <a:pt x="132912" y="956024"/>
                      <a:pt x="133226" y="954748"/>
                      <a:pt x="133445" y="953453"/>
                    </a:cubicBezTo>
                    <a:lnTo>
                      <a:pt x="134017" y="950500"/>
                    </a:lnTo>
                    <a:lnTo>
                      <a:pt x="136398" y="938594"/>
                    </a:lnTo>
                    <a:lnTo>
                      <a:pt x="141160" y="914781"/>
                    </a:lnTo>
                    <a:cubicBezTo>
                      <a:pt x="142684" y="906685"/>
                      <a:pt x="144399" y="899351"/>
                      <a:pt x="145732" y="890207"/>
                    </a:cubicBezTo>
                    <a:cubicBezTo>
                      <a:pt x="146847" y="881110"/>
                      <a:pt x="145561" y="871890"/>
                      <a:pt x="142018" y="863441"/>
                    </a:cubicBezTo>
                    <a:cubicBezTo>
                      <a:pt x="139217" y="856259"/>
                      <a:pt x="137236" y="848782"/>
                      <a:pt x="136112" y="841153"/>
                    </a:cubicBezTo>
                    <a:cubicBezTo>
                      <a:pt x="135112" y="833514"/>
                      <a:pt x="134826" y="825798"/>
                      <a:pt x="135255" y="818102"/>
                    </a:cubicBezTo>
                    <a:cubicBezTo>
                      <a:pt x="135664" y="802958"/>
                      <a:pt x="140179" y="788213"/>
                      <a:pt x="148304" y="775430"/>
                    </a:cubicBezTo>
                    <a:cubicBezTo>
                      <a:pt x="152400" y="768953"/>
                      <a:pt x="157258" y="762572"/>
                      <a:pt x="162020" y="755618"/>
                    </a:cubicBezTo>
                    <a:cubicBezTo>
                      <a:pt x="166878" y="748694"/>
                      <a:pt x="171240" y="741436"/>
                      <a:pt x="175069" y="733901"/>
                    </a:cubicBezTo>
                    <a:cubicBezTo>
                      <a:pt x="183289" y="719042"/>
                      <a:pt x="189681" y="703240"/>
                      <a:pt x="194119" y="686848"/>
                    </a:cubicBezTo>
                    <a:cubicBezTo>
                      <a:pt x="195910" y="680085"/>
                      <a:pt x="197282" y="673208"/>
                      <a:pt x="198215" y="666274"/>
                    </a:cubicBezTo>
                    <a:cubicBezTo>
                      <a:pt x="218503" y="685324"/>
                      <a:pt x="245840" y="706469"/>
                      <a:pt x="252508" y="721709"/>
                    </a:cubicBezTo>
                    <a:cubicBezTo>
                      <a:pt x="260032" y="739235"/>
                      <a:pt x="267557" y="771716"/>
                      <a:pt x="275082" y="785622"/>
                    </a:cubicBezTo>
                    <a:cubicBezTo>
                      <a:pt x="282607" y="799529"/>
                      <a:pt x="282607" y="830961"/>
                      <a:pt x="275082" y="840391"/>
                    </a:cubicBezTo>
                    <a:cubicBezTo>
                      <a:pt x="271272" y="845153"/>
                      <a:pt x="271939" y="859441"/>
                      <a:pt x="273558" y="874300"/>
                    </a:cubicBezTo>
                    <a:lnTo>
                      <a:pt x="270700" y="873538"/>
                    </a:lnTo>
                    <a:cubicBezTo>
                      <a:pt x="266614" y="889073"/>
                      <a:pt x="261651" y="904370"/>
                      <a:pt x="255841" y="919353"/>
                    </a:cubicBezTo>
                    <a:cubicBezTo>
                      <a:pt x="253279" y="926373"/>
                      <a:pt x="249822" y="933031"/>
                      <a:pt x="245554" y="939165"/>
                    </a:cubicBezTo>
                    <a:cubicBezTo>
                      <a:pt x="243811" y="941689"/>
                      <a:pt x="241582" y="943823"/>
                      <a:pt x="238982" y="945451"/>
                    </a:cubicBezTo>
                    <a:lnTo>
                      <a:pt x="237363" y="946213"/>
                    </a:lnTo>
                    <a:lnTo>
                      <a:pt x="234220" y="947166"/>
                    </a:lnTo>
                    <a:cubicBezTo>
                      <a:pt x="231991" y="947909"/>
                      <a:pt x="229819" y="948833"/>
                      <a:pt x="227743" y="949928"/>
                    </a:cubicBezTo>
                    <a:cubicBezTo>
                      <a:pt x="219656" y="954481"/>
                      <a:pt x="213045" y="961254"/>
                      <a:pt x="208693" y="969455"/>
                    </a:cubicBezTo>
                    <a:cubicBezTo>
                      <a:pt x="204406" y="976503"/>
                      <a:pt x="199930" y="982790"/>
                      <a:pt x="195358" y="990029"/>
                    </a:cubicBezTo>
                    <a:cubicBezTo>
                      <a:pt x="186595" y="1004030"/>
                      <a:pt x="178689" y="1018604"/>
                      <a:pt x="170974" y="1032796"/>
                    </a:cubicBezTo>
                    <a:lnTo>
                      <a:pt x="179356" y="1037368"/>
                    </a:lnTo>
                    <a:cubicBezTo>
                      <a:pt x="187452" y="1023366"/>
                      <a:pt x="195929" y="1009460"/>
                      <a:pt x="204883" y="996220"/>
                    </a:cubicBezTo>
                    <a:cubicBezTo>
                      <a:pt x="208216" y="991362"/>
                      <a:pt x="212026" y="986219"/>
                      <a:pt x="215551" y="981075"/>
                    </a:cubicBezTo>
                    <a:cubicBezTo>
                      <a:pt x="216122" y="984885"/>
                      <a:pt x="216884" y="988695"/>
                      <a:pt x="217646" y="992410"/>
                    </a:cubicBezTo>
                    <a:cubicBezTo>
                      <a:pt x="218856" y="997087"/>
                      <a:pt x="219561" y="1001878"/>
                      <a:pt x="219742" y="1006697"/>
                    </a:cubicBezTo>
                    <a:cubicBezTo>
                      <a:pt x="219742" y="1014603"/>
                      <a:pt x="218980" y="1021366"/>
                      <a:pt x="218408" y="1027843"/>
                    </a:cubicBezTo>
                    <a:cubicBezTo>
                      <a:pt x="218408" y="1032796"/>
                      <a:pt x="217646" y="1037368"/>
                      <a:pt x="217456" y="1042606"/>
                    </a:cubicBezTo>
                    <a:cubicBezTo>
                      <a:pt x="217618" y="1052646"/>
                      <a:pt x="219189" y="1062619"/>
                      <a:pt x="222123" y="1072229"/>
                    </a:cubicBezTo>
                    <a:lnTo>
                      <a:pt x="231648" y="1069467"/>
                    </a:lnTo>
                    <a:cubicBezTo>
                      <a:pt x="228971" y="1060923"/>
                      <a:pt x="227524" y="1052036"/>
                      <a:pt x="227362" y="1043083"/>
                    </a:cubicBezTo>
                    <a:cubicBezTo>
                      <a:pt x="227362" y="1038130"/>
                      <a:pt x="227933" y="1033558"/>
                      <a:pt x="228314" y="1028700"/>
                    </a:cubicBezTo>
                    <a:cubicBezTo>
                      <a:pt x="228886" y="1021937"/>
                      <a:pt x="229457" y="1014984"/>
                      <a:pt x="229648" y="1006888"/>
                    </a:cubicBezTo>
                    <a:cubicBezTo>
                      <a:pt x="229486" y="1001325"/>
                      <a:pt x="228724" y="995801"/>
                      <a:pt x="227362" y="990409"/>
                    </a:cubicBezTo>
                    <a:cubicBezTo>
                      <a:pt x="225047" y="983009"/>
                      <a:pt x="224618" y="975151"/>
                      <a:pt x="226123" y="967550"/>
                    </a:cubicBezTo>
                    <a:cubicBezTo>
                      <a:pt x="228352" y="965102"/>
                      <a:pt x="231086" y="963149"/>
                      <a:pt x="234124" y="961834"/>
                    </a:cubicBezTo>
                    <a:cubicBezTo>
                      <a:pt x="235648" y="961072"/>
                      <a:pt x="237239" y="960473"/>
                      <a:pt x="238887" y="960025"/>
                    </a:cubicBezTo>
                    <a:lnTo>
                      <a:pt x="241649" y="959263"/>
                    </a:lnTo>
                    <a:lnTo>
                      <a:pt x="245650" y="957739"/>
                    </a:lnTo>
                    <a:cubicBezTo>
                      <a:pt x="250136" y="955396"/>
                      <a:pt x="254089" y="952148"/>
                      <a:pt x="257270" y="948214"/>
                    </a:cubicBezTo>
                    <a:cubicBezTo>
                      <a:pt x="262614" y="941213"/>
                      <a:pt x="267005" y="933517"/>
                      <a:pt x="270319" y="925354"/>
                    </a:cubicBezTo>
                    <a:cubicBezTo>
                      <a:pt x="272796" y="919639"/>
                      <a:pt x="274987" y="913829"/>
                      <a:pt x="276987" y="908113"/>
                    </a:cubicBezTo>
                    <a:cubicBezTo>
                      <a:pt x="276987" y="910209"/>
                      <a:pt x="276987" y="912114"/>
                      <a:pt x="276987" y="913733"/>
                    </a:cubicBezTo>
                    <a:cubicBezTo>
                      <a:pt x="276987" y="930402"/>
                      <a:pt x="284512" y="942308"/>
                      <a:pt x="287083" y="956310"/>
                    </a:cubicBezTo>
                    <a:cubicBezTo>
                      <a:pt x="288102" y="963863"/>
                      <a:pt x="290655" y="971131"/>
                      <a:pt x="294608" y="977646"/>
                    </a:cubicBezTo>
                    <a:lnTo>
                      <a:pt x="299751" y="1004888"/>
                    </a:lnTo>
                    <a:cubicBezTo>
                      <a:pt x="300218" y="1008907"/>
                      <a:pt x="299771" y="1012974"/>
                      <a:pt x="298418" y="1016794"/>
                    </a:cubicBezTo>
                    <a:cubicBezTo>
                      <a:pt x="293656" y="1024223"/>
                      <a:pt x="293941" y="1039178"/>
                      <a:pt x="294227" y="1053560"/>
                    </a:cubicBezTo>
                    <a:cubicBezTo>
                      <a:pt x="294675" y="1060361"/>
                      <a:pt x="294484" y="1067181"/>
                      <a:pt x="293656" y="1073944"/>
                    </a:cubicBezTo>
                    <a:cubicBezTo>
                      <a:pt x="291427" y="1083469"/>
                      <a:pt x="288436" y="1092803"/>
                      <a:pt x="284702" y="1101852"/>
                    </a:cubicBezTo>
                    <a:lnTo>
                      <a:pt x="293465" y="1105567"/>
                    </a:lnTo>
                    <a:cubicBezTo>
                      <a:pt x="297456" y="1095908"/>
                      <a:pt x="300637" y="1085936"/>
                      <a:pt x="302990" y="1075754"/>
                    </a:cubicBezTo>
                    <a:cubicBezTo>
                      <a:pt x="303886" y="1068324"/>
                      <a:pt x="304114" y="1060837"/>
                      <a:pt x="303657" y="1053370"/>
                    </a:cubicBezTo>
                    <a:cubicBezTo>
                      <a:pt x="303657" y="1041559"/>
                      <a:pt x="303085" y="1026890"/>
                      <a:pt x="306324" y="1021842"/>
                    </a:cubicBezTo>
                    <a:cubicBezTo>
                      <a:pt x="309734" y="1012107"/>
                      <a:pt x="310296" y="1001601"/>
                      <a:pt x="307943" y="991553"/>
                    </a:cubicBezTo>
                    <a:cubicBezTo>
                      <a:pt x="307943" y="989076"/>
                      <a:pt x="308515" y="986504"/>
                      <a:pt x="308610" y="983933"/>
                    </a:cubicBezTo>
                    <a:lnTo>
                      <a:pt x="316801" y="990505"/>
                    </a:lnTo>
                    <a:cubicBezTo>
                      <a:pt x="328613" y="999554"/>
                      <a:pt x="341947" y="1009555"/>
                      <a:pt x="343852" y="1020223"/>
                    </a:cubicBezTo>
                    <a:cubicBezTo>
                      <a:pt x="345014" y="1025233"/>
                      <a:pt x="343976" y="1030510"/>
                      <a:pt x="340995" y="1034701"/>
                    </a:cubicBezTo>
                    <a:cubicBezTo>
                      <a:pt x="337185" y="1041273"/>
                      <a:pt x="334994" y="1047179"/>
                      <a:pt x="344995" y="1057942"/>
                    </a:cubicBezTo>
                    <a:cubicBezTo>
                      <a:pt x="354101" y="1066581"/>
                      <a:pt x="361645" y="1076735"/>
                      <a:pt x="367284" y="1087946"/>
                    </a:cubicBezTo>
                    <a:lnTo>
                      <a:pt x="376809" y="1085660"/>
                    </a:lnTo>
                    <a:cubicBezTo>
                      <a:pt x="370779" y="1072591"/>
                      <a:pt x="362312" y="1060790"/>
                      <a:pt x="351853" y="1050893"/>
                    </a:cubicBezTo>
                    <a:cubicBezTo>
                      <a:pt x="345853" y="1044416"/>
                      <a:pt x="346615" y="1043178"/>
                      <a:pt x="349091" y="1038892"/>
                    </a:cubicBezTo>
                    <a:cubicBezTo>
                      <a:pt x="353177" y="1032691"/>
                      <a:pt x="354587" y="1025100"/>
                      <a:pt x="352996" y="1017842"/>
                    </a:cubicBezTo>
                    <a:cubicBezTo>
                      <a:pt x="350425" y="1004030"/>
                      <a:pt x="336232" y="992981"/>
                      <a:pt x="322516" y="982409"/>
                    </a:cubicBezTo>
                    <a:cubicBezTo>
                      <a:pt x="317278" y="978313"/>
                      <a:pt x="312420" y="974503"/>
                      <a:pt x="308419" y="970693"/>
                    </a:cubicBezTo>
                    <a:cubicBezTo>
                      <a:pt x="308305" y="965092"/>
                      <a:pt x="306057" y="959739"/>
                      <a:pt x="302133" y="955738"/>
                    </a:cubicBezTo>
                    <a:cubicBezTo>
                      <a:pt x="287369" y="944023"/>
                      <a:pt x="294322" y="914781"/>
                      <a:pt x="291846" y="875443"/>
                    </a:cubicBezTo>
                    <a:cubicBezTo>
                      <a:pt x="291560" y="870528"/>
                      <a:pt x="291560" y="865594"/>
                      <a:pt x="291846" y="860679"/>
                    </a:cubicBezTo>
                    <a:lnTo>
                      <a:pt x="292894" y="862775"/>
                    </a:lnTo>
                    <a:cubicBezTo>
                      <a:pt x="298247" y="872671"/>
                      <a:pt x="304228" y="882215"/>
                      <a:pt x="310801" y="891350"/>
                    </a:cubicBezTo>
                    <a:cubicBezTo>
                      <a:pt x="314134" y="896017"/>
                      <a:pt x="317468" y="900875"/>
                      <a:pt x="321088" y="905066"/>
                    </a:cubicBezTo>
                    <a:lnTo>
                      <a:pt x="323850" y="908399"/>
                    </a:lnTo>
                    <a:cubicBezTo>
                      <a:pt x="325298" y="909971"/>
                      <a:pt x="326965" y="911314"/>
                      <a:pt x="328803" y="912400"/>
                    </a:cubicBezTo>
                    <a:cubicBezTo>
                      <a:pt x="331575" y="914010"/>
                      <a:pt x="334518" y="915315"/>
                      <a:pt x="337566" y="916305"/>
                    </a:cubicBezTo>
                    <a:cubicBezTo>
                      <a:pt x="347853" y="919486"/>
                      <a:pt x="357911" y="923373"/>
                      <a:pt x="367665" y="927926"/>
                    </a:cubicBezTo>
                    <a:cubicBezTo>
                      <a:pt x="376438" y="931650"/>
                      <a:pt x="383572" y="938413"/>
                      <a:pt x="387763" y="946976"/>
                    </a:cubicBezTo>
                    <a:cubicBezTo>
                      <a:pt x="391325" y="957120"/>
                      <a:pt x="394192" y="967492"/>
                      <a:pt x="396335" y="978027"/>
                    </a:cubicBezTo>
                    <a:cubicBezTo>
                      <a:pt x="397421" y="983790"/>
                      <a:pt x="399040" y="989428"/>
                      <a:pt x="401193" y="994886"/>
                    </a:cubicBezTo>
                    <a:cubicBezTo>
                      <a:pt x="403679" y="1000497"/>
                      <a:pt x="407089" y="1005649"/>
                      <a:pt x="411289" y="1010126"/>
                    </a:cubicBezTo>
                    <a:cubicBezTo>
                      <a:pt x="419147" y="1018508"/>
                      <a:pt x="427968" y="1025928"/>
                      <a:pt x="437578" y="1032224"/>
                    </a:cubicBezTo>
                    <a:lnTo>
                      <a:pt x="442817" y="1024319"/>
                    </a:lnTo>
                    <a:cubicBezTo>
                      <a:pt x="434006" y="1018642"/>
                      <a:pt x="425891" y="1011965"/>
                      <a:pt x="418624" y="1004411"/>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7" name="任意多边形: 形状 1426"/>
              <p:cNvSpPr/>
              <p:nvPr>
                <p:custDataLst>
                  <p:tags r:id="rId27"/>
                </p:custDataLst>
              </p:nvPr>
            </p:nvSpPr>
            <p:spPr>
              <a:xfrm>
                <a:off x="8748962" y="2597774"/>
                <a:ext cx="446246" cy="1101756"/>
              </a:xfrm>
              <a:custGeom>
                <a:avLst/>
                <a:gdLst>
                  <a:gd name="connsiteX0" fmla="*/ 418909 w 446246"/>
                  <a:gd name="connsiteY0" fmla="*/ 805910 h 1101756"/>
                  <a:gd name="connsiteX1" fmla="*/ 411575 w 446246"/>
                  <a:gd name="connsiteY1" fmla="*/ 788670 h 1101756"/>
                  <a:gd name="connsiteX2" fmla="*/ 409003 w 446246"/>
                  <a:gd name="connsiteY2" fmla="*/ 771049 h 1101756"/>
                  <a:gd name="connsiteX3" fmla="*/ 396431 w 446246"/>
                  <a:gd name="connsiteY3" fmla="*/ 745236 h 1101756"/>
                  <a:gd name="connsiteX4" fmla="*/ 383286 w 446246"/>
                  <a:gd name="connsiteY4" fmla="*/ 712756 h 1101756"/>
                  <a:gd name="connsiteX5" fmla="*/ 389858 w 446246"/>
                  <a:gd name="connsiteY5" fmla="*/ 662940 h 1101756"/>
                  <a:gd name="connsiteX6" fmla="*/ 399859 w 446246"/>
                  <a:gd name="connsiteY6" fmla="*/ 615791 h 1101756"/>
                  <a:gd name="connsiteX7" fmla="*/ 402622 w 446246"/>
                  <a:gd name="connsiteY7" fmla="*/ 625888 h 1101756"/>
                  <a:gd name="connsiteX8" fmla="*/ 407956 w 446246"/>
                  <a:gd name="connsiteY8" fmla="*/ 647414 h 1101756"/>
                  <a:gd name="connsiteX9" fmla="*/ 411385 w 446246"/>
                  <a:gd name="connsiteY9" fmla="*/ 658654 h 1101756"/>
                  <a:gd name="connsiteX10" fmla="*/ 414147 w 446246"/>
                  <a:gd name="connsiteY10" fmla="*/ 664559 h 1101756"/>
                  <a:gd name="connsiteX11" fmla="*/ 420624 w 446246"/>
                  <a:gd name="connsiteY11" fmla="*/ 670560 h 1101756"/>
                  <a:gd name="connsiteX12" fmla="*/ 420624 w 446246"/>
                  <a:gd name="connsiteY12" fmla="*/ 670560 h 1101756"/>
                  <a:gd name="connsiteX13" fmla="*/ 439674 w 446246"/>
                  <a:gd name="connsiteY13" fmla="*/ 680085 h 1101756"/>
                  <a:gd name="connsiteX14" fmla="*/ 444056 w 446246"/>
                  <a:gd name="connsiteY14" fmla="*/ 671608 h 1101756"/>
                  <a:gd name="connsiteX15" fmla="*/ 425767 w 446246"/>
                  <a:gd name="connsiteY15" fmla="*/ 661511 h 1101756"/>
                  <a:gd name="connsiteX16" fmla="*/ 425291 w 446246"/>
                  <a:gd name="connsiteY16" fmla="*/ 661511 h 1101756"/>
                  <a:gd name="connsiteX17" fmla="*/ 424148 w 446246"/>
                  <a:gd name="connsiteY17" fmla="*/ 659797 h 1101756"/>
                  <a:gd name="connsiteX18" fmla="*/ 422434 w 446246"/>
                  <a:gd name="connsiteY18" fmla="*/ 655606 h 1101756"/>
                  <a:gd name="connsiteX19" fmla="*/ 419862 w 446246"/>
                  <a:gd name="connsiteY19" fmla="*/ 645414 h 1101756"/>
                  <a:gd name="connsiteX20" fmla="*/ 415481 w 446246"/>
                  <a:gd name="connsiteY20" fmla="*/ 623792 h 1101756"/>
                  <a:gd name="connsiteX21" fmla="*/ 403860 w 446246"/>
                  <a:gd name="connsiteY21" fmla="*/ 580168 h 1101756"/>
                  <a:gd name="connsiteX22" fmla="*/ 395002 w 446246"/>
                  <a:gd name="connsiteY22" fmla="*/ 558641 h 1101756"/>
                  <a:gd name="connsiteX23" fmla="*/ 379190 w 446246"/>
                  <a:gd name="connsiteY23" fmla="*/ 539591 h 1101756"/>
                  <a:gd name="connsiteX24" fmla="*/ 362331 w 446246"/>
                  <a:gd name="connsiteY24" fmla="*/ 525685 h 1101756"/>
                  <a:gd name="connsiteX25" fmla="*/ 356997 w 446246"/>
                  <a:gd name="connsiteY25" fmla="*/ 510350 h 1101756"/>
                  <a:gd name="connsiteX26" fmla="*/ 354520 w 446246"/>
                  <a:gd name="connsiteY26" fmla="*/ 478727 h 1101756"/>
                  <a:gd name="connsiteX27" fmla="*/ 359854 w 446246"/>
                  <a:gd name="connsiteY27" fmla="*/ 485585 h 1101756"/>
                  <a:gd name="connsiteX28" fmla="*/ 367189 w 446246"/>
                  <a:gd name="connsiteY28" fmla="*/ 491490 h 1101756"/>
                  <a:gd name="connsiteX29" fmla="*/ 372999 w 446246"/>
                  <a:gd name="connsiteY29" fmla="*/ 493300 h 1101756"/>
                  <a:gd name="connsiteX30" fmla="*/ 376809 w 446246"/>
                  <a:gd name="connsiteY30" fmla="*/ 493300 h 1101756"/>
                  <a:gd name="connsiteX31" fmla="*/ 401193 w 446246"/>
                  <a:gd name="connsiteY31" fmla="*/ 497110 h 1101756"/>
                  <a:gd name="connsiteX32" fmla="*/ 425577 w 446246"/>
                  <a:gd name="connsiteY32" fmla="*/ 511969 h 1101756"/>
                  <a:gd name="connsiteX33" fmla="*/ 430530 w 446246"/>
                  <a:gd name="connsiteY33" fmla="*/ 503873 h 1101756"/>
                  <a:gd name="connsiteX34" fmla="*/ 407575 w 446246"/>
                  <a:gd name="connsiteY34" fmla="*/ 487871 h 1101756"/>
                  <a:gd name="connsiteX35" fmla="*/ 392049 w 446246"/>
                  <a:gd name="connsiteY35" fmla="*/ 481584 h 1101756"/>
                  <a:gd name="connsiteX36" fmla="*/ 377476 w 446246"/>
                  <a:gd name="connsiteY36" fmla="*/ 480441 h 1101756"/>
                  <a:gd name="connsiteX37" fmla="*/ 374333 w 446246"/>
                  <a:gd name="connsiteY37" fmla="*/ 480441 h 1101756"/>
                  <a:gd name="connsiteX38" fmla="*/ 373570 w 446246"/>
                  <a:gd name="connsiteY38" fmla="*/ 480441 h 1101756"/>
                  <a:gd name="connsiteX39" fmla="*/ 370237 w 446246"/>
                  <a:gd name="connsiteY39" fmla="*/ 477203 h 1101756"/>
                  <a:gd name="connsiteX40" fmla="*/ 363474 w 446246"/>
                  <a:gd name="connsiteY40" fmla="*/ 466344 h 1101756"/>
                  <a:gd name="connsiteX41" fmla="*/ 355187 w 446246"/>
                  <a:gd name="connsiteY41" fmla="*/ 448247 h 1101756"/>
                  <a:gd name="connsiteX42" fmla="*/ 356616 w 446246"/>
                  <a:gd name="connsiteY42" fmla="*/ 425006 h 1101756"/>
                  <a:gd name="connsiteX43" fmla="*/ 361283 w 446246"/>
                  <a:gd name="connsiteY43" fmla="*/ 381667 h 1101756"/>
                  <a:gd name="connsiteX44" fmla="*/ 366332 w 446246"/>
                  <a:gd name="connsiteY44" fmla="*/ 350806 h 1101756"/>
                  <a:gd name="connsiteX45" fmla="*/ 435674 w 446246"/>
                  <a:gd name="connsiteY45" fmla="*/ 268605 h 1101756"/>
                  <a:gd name="connsiteX46" fmla="*/ 444341 w 446246"/>
                  <a:gd name="connsiteY46" fmla="*/ 207169 h 1101756"/>
                  <a:gd name="connsiteX47" fmla="*/ 397192 w 446246"/>
                  <a:gd name="connsiteY47" fmla="*/ 239554 h 1101756"/>
                  <a:gd name="connsiteX48" fmla="*/ 312515 w 446246"/>
                  <a:gd name="connsiteY48" fmla="*/ 230981 h 1101756"/>
                  <a:gd name="connsiteX49" fmla="*/ 312515 w 446246"/>
                  <a:gd name="connsiteY49" fmla="*/ 230981 h 1101756"/>
                  <a:gd name="connsiteX50" fmla="*/ 305943 w 446246"/>
                  <a:gd name="connsiteY50" fmla="*/ 217265 h 1101756"/>
                  <a:gd name="connsiteX51" fmla="*/ 305943 w 446246"/>
                  <a:gd name="connsiteY51" fmla="*/ 190024 h 1101756"/>
                  <a:gd name="connsiteX52" fmla="*/ 313753 w 446246"/>
                  <a:gd name="connsiteY52" fmla="*/ 179356 h 1101756"/>
                  <a:gd name="connsiteX53" fmla="*/ 319945 w 446246"/>
                  <a:gd name="connsiteY53" fmla="*/ 174879 h 1101756"/>
                  <a:gd name="connsiteX54" fmla="*/ 327946 w 446246"/>
                  <a:gd name="connsiteY54" fmla="*/ 169545 h 1101756"/>
                  <a:gd name="connsiteX55" fmla="*/ 356521 w 446246"/>
                  <a:gd name="connsiteY55" fmla="*/ 142685 h 1101756"/>
                  <a:gd name="connsiteX56" fmla="*/ 371666 w 446246"/>
                  <a:gd name="connsiteY56" fmla="*/ 105156 h 1101756"/>
                  <a:gd name="connsiteX57" fmla="*/ 368999 w 446246"/>
                  <a:gd name="connsiteY57" fmla="*/ 84582 h 1101756"/>
                  <a:gd name="connsiteX58" fmla="*/ 363188 w 446246"/>
                  <a:gd name="connsiteY58" fmla="*/ 67532 h 1101756"/>
                  <a:gd name="connsiteX59" fmla="*/ 363188 w 446246"/>
                  <a:gd name="connsiteY59" fmla="*/ 53721 h 1101756"/>
                  <a:gd name="connsiteX60" fmla="*/ 366522 w 446246"/>
                  <a:gd name="connsiteY60" fmla="*/ 46958 h 1101756"/>
                  <a:gd name="connsiteX61" fmla="*/ 371761 w 446246"/>
                  <a:gd name="connsiteY61" fmla="*/ 39529 h 1101756"/>
                  <a:gd name="connsiteX62" fmla="*/ 377095 w 446246"/>
                  <a:gd name="connsiteY62" fmla="*/ 0 h 1101756"/>
                  <a:gd name="connsiteX63" fmla="*/ 368236 w 446246"/>
                  <a:gd name="connsiteY63" fmla="*/ 3524 h 1101756"/>
                  <a:gd name="connsiteX64" fmla="*/ 362236 w 446246"/>
                  <a:gd name="connsiteY64" fmla="*/ 33052 h 1101756"/>
                  <a:gd name="connsiteX65" fmla="*/ 356616 w 446246"/>
                  <a:gd name="connsiteY65" fmla="*/ 40100 h 1101756"/>
                  <a:gd name="connsiteX66" fmla="*/ 351377 w 446246"/>
                  <a:gd name="connsiteY66" fmla="*/ 49625 h 1101756"/>
                  <a:gd name="connsiteX67" fmla="*/ 350425 w 446246"/>
                  <a:gd name="connsiteY67" fmla="*/ 71342 h 1101756"/>
                  <a:gd name="connsiteX68" fmla="*/ 355283 w 446246"/>
                  <a:gd name="connsiteY68" fmla="*/ 88964 h 1101756"/>
                  <a:gd name="connsiteX69" fmla="*/ 356521 w 446246"/>
                  <a:gd name="connsiteY69" fmla="*/ 104108 h 1101756"/>
                  <a:gd name="connsiteX70" fmla="*/ 343091 w 446246"/>
                  <a:gd name="connsiteY70" fmla="*/ 132207 h 1101756"/>
                  <a:gd name="connsiteX71" fmla="*/ 317659 w 446246"/>
                  <a:gd name="connsiteY71" fmla="*/ 153638 h 1101756"/>
                  <a:gd name="connsiteX72" fmla="*/ 310325 w 446246"/>
                  <a:gd name="connsiteY72" fmla="*/ 157925 h 1101756"/>
                  <a:gd name="connsiteX73" fmla="*/ 301561 w 446246"/>
                  <a:gd name="connsiteY73" fmla="*/ 163640 h 1101756"/>
                  <a:gd name="connsiteX74" fmla="*/ 293370 w 446246"/>
                  <a:gd name="connsiteY74" fmla="*/ 171450 h 1101756"/>
                  <a:gd name="connsiteX75" fmla="*/ 287084 w 446246"/>
                  <a:gd name="connsiteY75" fmla="*/ 180975 h 1101756"/>
                  <a:gd name="connsiteX76" fmla="*/ 281559 w 446246"/>
                  <a:gd name="connsiteY76" fmla="*/ 208598 h 1101756"/>
                  <a:gd name="connsiteX77" fmla="*/ 263366 w 446246"/>
                  <a:gd name="connsiteY77" fmla="*/ 134969 h 1101756"/>
                  <a:gd name="connsiteX78" fmla="*/ 248317 w 446246"/>
                  <a:gd name="connsiteY78" fmla="*/ 93917 h 1101756"/>
                  <a:gd name="connsiteX79" fmla="*/ 235934 w 446246"/>
                  <a:gd name="connsiteY79" fmla="*/ 62103 h 1101756"/>
                  <a:gd name="connsiteX80" fmla="*/ 225171 w 446246"/>
                  <a:gd name="connsiteY80" fmla="*/ 75533 h 1101756"/>
                  <a:gd name="connsiteX81" fmla="*/ 242697 w 446246"/>
                  <a:gd name="connsiteY81" fmla="*/ 105918 h 1101756"/>
                  <a:gd name="connsiteX82" fmla="*/ 250222 w 446246"/>
                  <a:gd name="connsiteY82" fmla="*/ 148876 h 1101756"/>
                  <a:gd name="connsiteX83" fmla="*/ 253079 w 446246"/>
                  <a:gd name="connsiteY83" fmla="*/ 212027 h 1101756"/>
                  <a:gd name="connsiteX84" fmla="*/ 251269 w 446246"/>
                  <a:gd name="connsiteY84" fmla="*/ 212027 h 1101756"/>
                  <a:gd name="connsiteX85" fmla="*/ 220980 w 446246"/>
                  <a:gd name="connsiteY85" fmla="*/ 217646 h 1101756"/>
                  <a:gd name="connsiteX86" fmla="*/ 208693 w 446246"/>
                  <a:gd name="connsiteY86" fmla="*/ 223742 h 1101756"/>
                  <a:gd name="connsiteX87" fmla="*/ 205359 w 446246"/>
                  <a:gd name="connsiteY87" fmla="*/ 224981 h 1101756"/>
                  <a:gd name="connsiteX88" fmla="*/ 204311 w 446246"/>
                  <a:gd name="connsiteY88" fmla="*/ 224981 h 1101756"/>
                  <a:gd name="connsiteX89" fmla="*/ 190119 w 446246"/>
                  <a:gd name="connsiteY89" fmla="*/ 205359 h 1101756"/>
                  <a:gd name="connsiteX90" fmla="*/ 181356 w 446246"/>
                  <a:gd name="connsiteY90" fmla="*/ 194786 h 1101756"/>
                  <a:gd name="connsiteX91" fmla="*/ 176213 w 446246"/>
                  <a:gd name="connsiteY91" fmla="*/ 185261 h 1101756"/>
                  <a:gd name="connsiteX92" fmla="*/ 161639 w 446246"/>
                  <a:gd name="connsiteY92" fmla="*/ 160306 h 1101756"/>
                  <a:gd name="connsiteX93" fmla="*/ 141542 w 446246"/>
                  <a:gd name="connsiteY93" fmla="*/ 140779 h 1101756"/>
                  <a:gd name="connsiteX94" fmla="*/ 135446 w 446246"/>
                  <a:gd name="connsiteY94" fmla="*/ 148209 h 1101756"/>
                  <a:gd name="connsiteX95" fmla="*/ 164021 w 446246"/>
                  <a:gd name="connsiteY95" fmla="*/ 189357 h 1101756"/>
                  <a:gd name="connsiteX96" fmla="*/ 166211 w 446246"/>
                  <a:gd name="connsiteY96" fmla="*/ 195644 h 1101756"/>
                  <a:gd name="connsiteX97" fmla="*/ 147828 w 446246"/>
                  <a:gd name="connsiteY97" fmla="*/ 205931 h 1101756"/>
                  <a:gd name="connsiteX98" fmla="*/ 142018 w 446246"/>
                  <a:gd name="connsiteY98" fmla="*/ 209360 h 1101756"/>
                  <a:gd name="connsiteX99" fmla="*/ 131254 w 446246"/>
                  <a:gd name="connsiteY99" fmla="*/ 209360 h 1101756"/>
                  <a:gd name="connsiteX100" fmla="*/ 109918 w 446246"/>
                  <a:gd name="connsiteY100" fmla="*/ 210979 h 1101756"/>
                  <a:gd name="connsiteX101" fmla="*/ 113062 w 446246"/>
                  <a:gd name="connsiteY101" fmla="*/ 219932 h 1101756"/>
                  <a:gd name="connsiteX102" fmla="*/ 126968 w 446246"/>
                  <a:gd name="connsiteY102" fmla="*/ 217837 h 1101756"/>
                  <a:gd name="connsiteX103" fmla="*/ 146018 w 446246"/>
                  <a:gd name="connsiteY103" fmla="*/ 217837 h 1101756"/>
                  <a:gd name="connsiteX104" fmla="*/ 152495 w 446246"/>
                  <a:gd name="connsiteY104" fmla="*/ 214027 h 1101756"/>
                  <a:gd name="connsiteX105" fmla="*/ 170497 w 446246"/>
                  <a:gd name="connsiteY105" fmla="*/ 204502 h 1101756"/>
                  <a:gd name="connsiteX106" fmla="*/ 177832 w 446246"/>
                  <a:gd name="connsiteY106" fmla="*/ 214694 h 1101756"/>
                  <a:gd name="connsiteX107" fmla="*/ 184309 w 446246"/>
                  <a:gd name="connsiteY107" fmla="*/ 225838 h 1101756"/>
                  <a:gd name="connsiteX108" fmla="*/ 194310 w 446246"/>
                  <a:gd name="connsiteY108" fmla="*/ 239078 h 1101756"/>
                  <a:gd name="connsiteX109" fmla="*/ 199549 w 446246"/>
                  <a:gd name="connsiteY109" fmla="*/ 241935 h 1101756"/>
                  <a:gd name="connsiteX110" fmla="*/ 205835 w 446246"/>
                  <a:gd name="connsiteY110" fmla="*/ 242888 h 1101756"/>
                  <a:gd name="connsiteX111" fmla="*/ 215360 w 446246"/>
                  <a:gd name="connsiteY111" fmla="*/ 240697 h 1101756"/>
                  <a:gd name="connsiteX112" fmla="*/ 227457 w 446246"/>
                  <a:gd name="connsiteY112" fmla="*/ 235553 h 1101756"/>
                  <a:gd name="connsiteX113" fmla="*/ 250031 w 446246"/>
                  <a:gd name="connsiteY113" fmla="*/ 232886 h 1101756"/>
                  <a:gd name="connsiteX114" fmla="*/ 260794 w 446246"/>
                  <a:gd name="connsiteY114" fmla="*/ 234887 h 1101756"/>
                  <a:gd name="connsiteX115" fmla="*/ 264604 w 446246"/>
                  <a:gd name="connsiteY115" fmla="*/ 236601 h 1101756"/>
                  <a:gd name="connsiteX116" fmla="*/ 270415 w 446246"/>
                  <a:gd name="connsiteY116" fmla="*/ 243078 h 1101756"/>
                  <a:gd name="connsiteX117" fmla="*/ 261652 w 446246"/>
                  <a:gd name="connsiteY117" fmla="*/ 243554 h 1101756"/>
                  <a:gd name="connsiteX118" fmla="*/ 250317 w 446246"/>
                  <a:gd name="connsiteY118" fmla="*/ 245650 h 1101756"/>
                  <a:gd name="connsiteX119" fmla="*/ 240792 w 446246"/>
                  <a:gd name="connsiteY119" fmla="*/ 249936 h 1101756"/>
                  <a:gd name="connsiteX120" fmla="*/ 211455 w 446246"/>
                  <a:gd name="connsiteY120" fmla="*/ 269843 h 1101756"/>
                  <a:gd name="connsiteX121" fmla="*/ 187547 w 446246"/>
                  <a:gd name="connsiteY121" fmla="*/ 281654 h 1101756"/>
                  <a:gd name="connsiteX122" fmla="*/ 173926 w 446246"/>
                  <a:gd name="connsiteY122" fmla="*/ 280035 h 1101756"/>
                  <a:gd name="connsiteX123" fmla="*/ 157258 w 446246"/>
                  <a:gd name="connsiteY123" fmla="*/ 275273 h 1101756"/>
                  <a:gd name="connsiteX124" fmla="*/ 139351 w 446246"/>
                  <a:gd name="connsiteY124" fmla="*/ 272701 h 1101756"/>
                  <a:gd name="connsiteX125" fmla="*/ 120872 w 446246"/>
                  <a:gd name="connsiteY125" fmla="*/ 273749 h 1101756"/>
                  <a:gd name="connsiteX126" fmla="*/ 104394 w 446246"/>
                  <a:gd name="connsiteY126" fmla="*/ 278035 h 1101756"/>
                  <a:gd name="connsiteX127" fmla="*/ 91821 w 446246"/>
                  <a:gd name="connsiteY127" fmla="*/ 276416 h 1101756"/>
                  <a:gd name="connsiteX128" fmla="*/ 86582 w 446246"/>
                  <a:gd name="connsiteY128" fmla="*/ 284321 h 1101756"/>
                  <a:gd name="connsiteX129" fmla="*/ 96107 w 446246"/>
                  <a:gd name="connsiteY129" fmla="*/ 288798 h 1101756"/>
                  <a:gd name="connsiteX130" fmla="*/ 106394 w 446246"/>
                  <a:gd name="connsiteY130" fmla="*/ 289370 h 1101756"/>
                  <a:gd name="connsiteX131" fmla="*/ 122872 w 446246"/>
                  <a:gd name="connsiteY131" fmla="*/ 286988 h 1101756"/>
                  <a:gd name="connsiteX132" fmla="*/ 137827 w 446246"/>
                  <a:gd name="connsiteY132" fmla="*/ 287941 h 1101756"/>
                  <a:gd name="connsiteX133" fmla="*/ 152876 w 446246"/>
                  <a:gd name="connsiteY133" fmla="*/ 291846 h 1101756"/>
                  <a:gd name="connsiteX134" fmla="*/ 167926 w 446246"/>
                  <a:gd name="connsiteY134" fmla="*/ 298133 h 1101756"/>
                  <a:gd name="connsiteX135" fmla="*/ 174879 w 446246"/>
                  <a:gd name="connsiteY135" fmla="*/ 300419 h 1101756"/>
                  <a:gd name="connsiteX136" fmla="*/ 147542 w 446246"/>
                  <a:gd name="connsiteY136" fmla="*/ 325374 h 1101756"/>
                  <a:gd name="connsiteX137" fmla="*/ 137541 w 446246"/>
                  <a:gd name="connsiteY137" fmla="*/ 337757 h 1101756"/>
                  <a:gd name="connsiteX138" fmla="*/ 131635 w 446246"/>
                  <a:gd name="connsiteY138" fmla="*/ 353854 h 1101756"/>
                  <a:gd name="connsiteX139" fmla="*/ 129921 w 446246"/>
                  <a:gd name="connsiteY139" fmla="*/ 367189 h 1101756"/>
                  <a:gd name="connsiteX140" fmla="*/ 123063 w 446246"/>
                  <a:gd name="connsiteY140" fmla="*/ 376714 h 1101756"/>
                  <a:gd name="connsiteX141" fmla="*/ 101155 w 446246"/>
                  <a:gd name="connsiteY141" fmla="*/ 394430 h 1101756"/>
                  <a:gd name="connsiteX142" fmla="*/ 95536 w 446246"/>
                  <a:gd name="connsiteY142" fmla="*/ 397764 h 1101756"/>
                  <a:gd name="connsiteX143" fmla="*/ 92202 w 446246"/>
                  <a:gd name="connsiteY143" fmla="*/ 399288 h 1101756"/>
                  <a:gd name="connsiteX144" fmla="*/ 88011 w 446246"/>
                  <a:gd name="connsiteY144" fmla="*/ 402241 h 1101756"/>
                  <a:gd name="connsiteX145" fmla="*/ 77343 w 446246"/>
                  <a:gd name="connsiteY145" fmla="*/ 413099 h 1101756"/>
                  <a:gd name="connsiteX146" fmla="*/ 56959 w 446246"/>
                  <a:gd name="connsiteY146" fmla="*/ 433673 h 1101756"/>
                  <a:gd name="connsiteX147" fmla="*/ 46292 w 446246"/>
                  <a:gd name="connsiteY147" fmla="*/ 443198 h 1101756"/>
                  <a:gd name="connsiteX148" fmla="*/ 40862 w 446246"/>
                  <a:gd name="connsiteY148" fmla="*/ 447866 h 1101756"/>
                  <a:gd name="connsiteX149" fmla="*/ 38195 w 446246"/>
                  <a:gd name="connsiteY149" fmla="*/ 449866 h 1101756"/>
                  <a:gd name="connsiteX150" fmla="*/ 37052 w 446246"/>
                  <a:gd name="connsiteY150" fmla="*/ 450628 h 1101756"/>
                  <a:gd name="connsiteX151" fmla="*/ 37052 w 446246"/>
                  <a:gd name="connsiteY151" fmla="*/ 450628 h 1101756"/>
                  <a:gd name="connsiteX152" fmla="*/ 37719 w 446246"/>
                  <a:gd name="connsiteY152" fmla="*/ 450628 h 1101756"/>
                  <a:gd name="connsiteX153" fmla="*/ 38576 w 446246"/>
                  <a:gd name="connsiteY153" fmla="*/ 460153 h 1101756"/>
                  <a:gd name="connsiteX154" fmla="*/ 40958 w 446246"/>
                  <a:gd name="connsiteY154" fmla="*/ 459486 h 1101756"/>
                  <a:gd name="connsiteX155" fmla="*/ 42196 w 446246"/>
                  <a:gd name="connsiteY155" fmla="*/ 458915 h 1101756"/>
                  <a:gd name="connsiteX156" fmla="*/ 44101 w 446246"/>
                  <a:gd name="connsiteY156" fmla="*/ 457676 h 1101756"/>
                  <a:gd name="connsiteX157" fmla="*/ 47339 w 446246"/>
                  <a:gd name="connsiteY157" fmla="*/ 455390 h 1101756"/>
                  <a:gd name="connsiteX158" fmla="*/ 53150 w 446246"/>
                  <a:gd name="connsiteY158" fmla="*/ 450533 h 1101756"/>
                  <a:gd name="connsiteX159" fmla="*/ 64294 w 446246"/>
                  <a:gd name="connsiteY159" fmla="*/ 441008 h 1101756"/>
                  <a:gd name="connsiteX160" fmla="*/ 85534 w 446246"/>
                  <a:gd name="connsiteY160" fmla="*/ 420338 h 1101756"/>
                  <a:gd name="connsiteX161" fmla="*/ 95631 w 446246"/>
                  <a:gd name="connsiteY161" fmla="*/ 410813 h 1101756"/>
                  <a:gd name="connsiteX162" fmla="*/ 97441 w 446246"/>
                  <a:gd name="connsiteY162" fmla="*/ 409575 h 1101756"/>
                  <a:gd name="connsiteX163" fmla="*/ 100775 w 446246"/>
                  <a:gd name="connsiteY163" fmla="*/ 408146 h 1101756"/>
                  <a:gd name="connsiteX164" fmla="*/ 107823 w 446246"/>
                  <a:gd name="connsiteY164" fmla="*/ 404051 h 1101756"/>
                  <a:gd name="connsiteX165" fmla="*/ 131826 w 446246"/>
                  <a:gd name="connsiteY165" fmla="*/ 385001 h 1101756"/>
                  <a:gd name="connsiteX166" fmla="*/ 141827 w 446246"/>
                  <a:gd name="connsiteY166" fmla="*/ 370999 h 1101756"/>
                  <a:gd name="connsiteX167" fmla="*/ 144399 w 446246"/>
                  <a:gd name="connsiteY167" fmla="*/ 355378 h 1101756"/>
                  <a:gd name="connsiteX168" fmla="*/ 148685 w 446246"/>
                  <a:gd name="connsiteY168" fmla="*/ 344329 h 1101756"/>
                  <a:gd name="connsiteX169" fmla="*/ 157353 w 446246"/>
                  <a:gd name="connsiteY169" fmla="*/ 334042 h 1101756"/>
                  <a:gd name="connsiteX170" fmla="*/ 194119 w 446246"/>
                  <a:gd name="connsiteY170" fmla="*/ 302419 h 1101756"/>
                  <a:gd name="connsiteX171" fmla="*/ 198882 w 446246"/>
                  <a:gd name="connsiteY171" fmla="*/ 301752 h 1101756"/>
                  <a:gd name="connsiteX172" fmla="*/ 208407 w 446246"/>
                  <a:gd name="connsiteY172" fmla="*/ 298799 h 1101756"/>
                  <a:gd name="connsiteX173" fmla="*/ 225171 w 446246"/>
                  <a:gd name="connsiteY173" fmla="*/ 290608 h 1101756"/>
                  <a:gd name="connsiteX174" fmla="*/ 253175 w 446246"/>
                  <a:gd name="connsiteY174" fmla="*/ 275749 h 1101756"/>
                  <a:gd name="connsiteX175" fmla="*/ 258985 w 446246"/>
                  <a:gd name="connsiteY175" fmla="*/ 274034 h 1101756"/>
                  <a:gd name="connsiteX176" fmla="*/ 264224 w 446246"/>
                  <a:gd name="connsiteY176" fmla="*/ 274034 h 1101756"/>
                  <a:gd name="connsiteX177" fmla="*/ 278797 w 446246"/>
                  <a:gd name="connsiteY177" fmla="*/ 275177 h 1101756"/>
                  <a:gd name="connsiteX178" fmla="*/ 314039 w 446246"/>
                  <a:gd name="connsiteY178" fmla="*/ 282035 h 1101756"/>
                  <a:gd name="connsiteX179" fmla="*/ 346519 w 446246"/>
                  <a:gd name="connsiteY179" fmla="*/ 297561 h 1101756"/>
                  <a:gd name="connsiteX180" fmla="*/ 307943 w 446246"/>
                  <a:gd name="connsiteY180" fmla="*/ 356330 h 1101756"/>
                  <a:gd name="connsiteX181" fmla="*/ 307943 w 446246"/>
                  <a:gd name="connsiteY181" fmla="*/ 356330 h 1101756"/>
                  <a:gd name="connsiteX182" fmla="*/ 295370 w 446246"/>
                  <a:gd name="connsiteY182" fmla="*/ 361093 h 1101756"/>
                  <a:gd name="connsiteX183" fmla="*/ 266509 w 446246"/>
                  <a:gd name="connsiteY183" fmla="*/ 360521 h 1101756"/>
                  <a:gd name="connsiteX184" fmla="*/ 261937 w 446246"/>
                  <a:gd name="connsiteY184" fmla="*/ 359093 h 1101756"/>
                  <a:gd name="connsiteX185" fmla="*/ 261271 w 446246"/>
                  <a:gd name="connsiteY185" fmla="*/ 359093 h 1101756"/>
                  <a:gd name="connsiteX186" fmla="*/ 259747 w 446246"/>
                  <a:gd name="connsiteY186" fmla="*/ 356330 h 1101756"/>
                  <a:gd name="connsiteX187" fmla="*/ 253460 w 446246"/>
                  <a:gd name="connsiteY187" fmla="*/ 342614 h 1101756"/>
                  <a:gd name="connsiteX188" fmla="*/ 248698 w 446246"/>
                  <a:gd name="connsiteY188" fmla="*/ 334709 h 1101756"/>
                  <a:gd name="connsiteX189" fmla="*/ 243459 w 446246"/>
                  <a:gd name="connsiteY189" fmla="*/ 330899 h 1101756"/>
                  <a:gd name="connsiteX190" fmla="*/ 239935 w 446246"/>
                  <a:gd name="connsiteY190" fmla="*/ 330137 h 1101756"/>
                  <a:gd name="connsiteX191" fmla="*/ 222694 w 446246"/>
                  <a:gd name="connsiteY191" fmla="*/ 330137 h 1101756"/>
                  <a:gd name="connsiteX192" fmla="*/ 222123 w 446246"/>
                  <a:gd name="connsiteY192" fmla="*/ 339662 h 1101756"/>
                  <a:gd name="connsiteX193" fmla="*/ 237553 w 446246"/>
                  <a:gd name="connsiteY193" fmla="*/ 340805 h 1101756"/>
                  <a:gd name="connsiteX194" fmla="*/ 239077 w 446246"/>
                  <a:gd name="connsiteY194" fmla="*/ 340805 h 1101756"/>
                  <a:gd name="connsiteX195" fmla="*/ 239077 w 446246"/>
                  <a:gd name="connsiteY195" fmla="*/ 340805 h 1101756"/>
                  <a:gd name="connsiteX196" fmla="*/ 239744 w 446246"/>
                  <a:gd name="connsiteY196" fmla="*/ 341662 h 1101756"/>
                  <a:gd name="connsiteX197" fmla="*/ 242316 w 446246"/>
                  <a:gd name="connsiteY197" fmla="*/ 346996 h 1101756"/>
                  <a:gd name="connsiteX198" fmla="*/ 247555 w 446246"/>
                  <a:gd name="connsiteY198" fmla="*/ 361474 h 1101756"/>
                  <a:gd name="connsiteX199" fmla="*/ 247555 w 446246"/>
                  <a:gd name="connsiteY199" fmla="*/ 362141 h 1101756"/>
                  <a:gd name="connsiteX200" fmla="*/ 215075 w 446246"/>
                  <a:gd name="connsiteY200" fmla="*/ 394907 h 1101756"/>
                  <a:gd name="connsiteX201" fmla="*/ 212026 w 446246"/>
                  <a:gd name="connsiteY201" fmla="*/ 406908 h 1101756"/>
                  <a:gd name="connsiteX202" fmla="*/ 212026 w 446246"/>
                  <a:gd name="connsiteY202" fmla="*/ 407670 h 1101756"/>
                  <a:gd name="connsiteX203" fmla="*/ 206883 w 446246"/>
                  <a:gd name="connsiteY203" fmla="*/ 407099 h 1101756"/>
                  <a:gd name="connsiteX204" fmla="*/ 164687 w 446246"/>
                  <a:gd name="connsiteY204" fmla="*/ 415671 h 1101756"/>
                  <a:gd name="connsiteX205" fmla="*/ 169259 w 446246"/>
                  <a:gd name="connsiteY205" fmla="*/ 424053 h 1101756"/>
                  <a:gd name="connsiteX206" fmla="*/ 205264 w 446246"/>
                  <a:gd name="connsiteY206" fmla="*/ 416528 h 1101756"/>
                  <a:gd name="connsiteX207" fmla="*/ 219170 w 446246"/>
                  <a:gd name="connsiteY207" fmla="*/ 414814 h 1101756"/>
                  <a:gd name="connsiteX208" fmla="*/ 221456 w 446246"/>
                  <a:gd name="connsiteY208" fmla="*/ 405956 h 1101756"/>
                  <a:gd name="connsiteX209" fmla="*/ 222028 w 446246"/>
                  <a:gd name="connsiteY209" fmla="*/ 401384 h 1101756"/>
                  <a:gd name="connsiteX210" fmla="*/ 252984 w 446246"/>
                  <a:gd name="connsiteY210" fmla="*/ 370046 h 1101756"/>
                  <a:gd name="connsiteX211" fmla="*/ 253556 w 446246"/>
                  <a:gd name="connsiteY211" fmla="*/ 370046 h 1101756"/>
                  <a:gd name="connsiteX212" fmla="*/ 263081 w 446246"/>
                  <a:gd name="connsiteY212" fmla="*/ 374142 h 1101756"/>
                  <a:gd name="connsiteX213" fmla="*/ 295180 w 446246"/>
                  <a:gd name="connsiteY213" fmla="*/ 374142 h 1101756"/>
                  <a:gd name="connsiteX214" fmla="*/ 291084 w 446246"/>
                  <a:gd name="connsiteY214" fmla="*/ 384239 h 1101756"/>
                  <a:gd name="connsiteX215" fmla="*/ 275082 w 446246"/>
                  <a:gd name="connsiteY215" fmla="*/ 410623 h 1101756"/>
                  <a:gd name="connsiteX216" fmla="*/ 246031 w 446246"/>
                  <a:gd name="connsiteY216" fmla="*/ 446151 h 1101756"/>
                  <a:gd name="connsiteX217" fmla="*/ 228029 w 446246"/>
                  <a:gd name="connsiteY217" fmla="*/ 456533 h 1101756"/>
                  <a:gd name="connsiteX218" fmla="*/ 205454 w 446246"/>
                  <a:gd name="connsiteY218" fmla="*/ 463487 h 1101756"/>
                  <a:gd name="connsiteX219" fmla="*/ 158877 w 446246"/>
                  <a:gd name="connsiteY219" fmla="*/ 477965 h 1101756"/>
                  <a:gd name="connsiteX220" fmla="*/ 114871 w 446246"/>
                  <a:gd name="connsiteY220" fmla="*/ 504063 h 1101756"/>
                  <a:gd name="connsiteX221" fmla="*/ 82582 w 446246"/>
                  <a:gd name="connsiteY221" fmla="*/ 539591 h 1101756"/>
                  <a:gd name="connsiteX222" fmla="*/ 66389 w 446246"/>
                  <a:gd name="connsiteY222" fmla="*/ 557308 h 1101756"/>
                  <a:gd name="connsiteX223" fmla="*/ 58483 w 446246"/>
                  <a:gd name="connsiteY223" fmla="*/ 565309 h 1101756"/>
                  <a:gd name="connsiteX224" fmla="*/ 49530 w 446246"/>
                  <a:gd name="connsiteY224" fmla="*/ 569881 h 1101756"/>
                  <a:gd name="connsiteX225" fmla="*/ 26670 w 446246"/>
                  <a:gd name="connsiteY225" fmla="*/ 573215 h 1101756"/>
                  <a:gd name="connsiteX226" fmla="*/ 1714 w 446246"/>
                  <a:gd name="connsiteY226" fmla="*/ 582740 h 1101756"/>
                  <a:gd name="connsiteX227" fmla="*/ 8477 w 446246"/>
                  <a:gd name="connsiteY227" fmla="*/ 589502 h 1101756"/>
                  <a:gd name="connsiteX228" fmla="*/ 27527 w 446246"/>
                  <a:gd name="connsiteY228" fmla="*/ 582930 h 1101756"/>
                  <a:gd name="connsiteX229" fmla="*/ 52388 w 446246"/>
                  <a:gd name="connsiteY229" fmla="*/ 579787 h 1101756"/>
                  <a:gd name="connsiteX230" fmla="*/ 64960 w 446246"/>
                  <a:gd name="connsiteY230" fmla="*/ 573881 h 1101756"/>
                  <a:gd name="connsiteX231" fmla="*/ 71152 w 446246"/>
                  <a:gd name="connsiteY231" fmla="*/ 568166 h 1101756"/>
                  <a:gd name="connsiteX232" fmla="*/ 61627 w 446246"/>
                  <a:gd name="connsiteY232" fmla="*/ 610743 h 1101756"/>
                  <a:gd name="connsiteX233" fmla="*/ 57626 w 446246"/>
                  <a:gd name="connsiteY233" fmla="*/ 631222 h 1101756"/>
                  <a:gd name="connsiteX234" fmla="*/ 38576 w 446246"/>
                  <a:gd name="connsiteY234" fmla="*/ 656844 h 1101756"/>
                  <a:gd name="connsiteX235" fmla="*/ 19526 w 446246"/>
                  <a:gd name="connsiteY235" fmla="*/ 681228 h 1101756"/>
                  <a:gd name="connsiteX236" fmla="*/ 15716 w 446246"/>
                  <a:gd name="connsiteY236" fmla="*/ 705993 h 1101756"/>
                  <a:gd name="connsiteX237" fmla="*/ 10668 w 446246"/>
                  <a:gd name="connsiteY237" fmla="*/ 729425 h 1101756"/>
                  <a:gd name="connsiteX238" fmla="*/ 17431 w 446246"/>
                  <a:gd name="connsiteY238" fmla="*/ 736092 h 1101756"/>
                  <a:gd name="connsiteX239" fmla="*/ 25241 w 446246"/>
                  <a:gd name="connsiteY239" fmla="*/ 706850 h 1101756"/>
                  <a:gd name="connsiteX240" fmla="*/ 28670 w 446246"/>
                  <a:gd name="connsiteY240" fmla="*/ 683800 h 1101756"/>
                  <a:gd name="connsiteX241" fmla="*/ 44672 w 446246"/>
                  <a:gd name="connsiteY241" fmla="*/ 663797 h 1101756"/>
                  <a:gd name="connsiteX242" fmla="*/ 66484 w 446246"/>
                  <a:gd name="connsiteY242" fmla="*/ 633413 h 1101756"/>
                  <a:gd name="connsiteX243" fmla="*/ 70580 w 446246"/>
                  <a:gd name="connsiteY243" fmla="*/ 612458 h 1101756"/>
                  <a:gd name="connsiteX244" fmla="*/ 86773 w 446246"/>
                  <a:gd name="connsiteY244" fmla="*/ 550926 h 1101756"/>
                  <a:gd name="connsiteX245" fmla="*/ 90202 w 446246"/>
                  <a:gd name="connsiteY245" fmla="*/ 547497 h 1101756"/>
                  <a:gd name="connsiteX246" fmla="*/ 123730 w 446246"/>
                  <a:gd name="connsiteY246" fmla="*/ 512540 h 1101756"/>
                  <a:gd name="connsiteX247" fmla="*/ 162687 w 446246"/>
                  <a:gd name="connsiteY247" fmla="*/ 491204 h 1101756"/>
                  <a:gd name="connsiteX248" fmla="*/ 208502 w 446246"/>
                  <a:gd name="connsiteY248" fmla="*/ 478250 h 1101756"/>
                  <a:gd name="connsiteX249" fmla="*/ 232219 w 446246"/>
                  <a:gd name="connsiteY249" fmla="*/ 471583 h 1101756"/>
                  <a:gd name="connsiteX250" fmla="*/ 244697 w 446246"/>
                  <a:gd name="connsiteY250" fmla="*/ 466439 h 1101756"/>
                  <a:gd name="connsiteX251" fmla="*/ 256032 w 446246"/>
                  <a:gd name="connsiteY251" fmla="*/ 458629 h 1101756"/>
                  <a:gd name="connsiteX252" fmla="*/ 271939 w 446246"/>
                  <a:gd name="connsiteY252" fmla="*/ 442532 h 1101756"/>
                  <a:gd name="connsiteX253" fmla="*/ 240220 w 446246"/>
                  <a:gd name="connsiteY253" fmla="*/ 603504 h 1101756"/>
                  <a:gd name="connsiteX254" fmla="*/ 230029 w 446246"/>
                  <a:gd name="connsiteY254" fmla="*/ 615315 h 1101756"/>
                  <a:gd name="connsiteX255" fmla="*/ 214503 w 446246"/>
                  <a:gd name="connsiteY255" fmla="*/ 631317 h 1101756"/>
                  <a:gd name="connsiteX256" fmla="*/ 178879 w 446246"/>
                  <a:gd name="connsiteY256" fmla="*/ 653510 h 1101756"/>
                  <a:gd name="connsiteX257" fmla="*/ 133636 w 446246"/>
                  <a:gd name="connsiteY257" fmla="*/ 667607 h 1101756"/>
                  <a:gd name="connsiteX258" fmla="*/ 111347 w 446246"/>
                  <a:gd name="connsiteY258" fmla="*/ 680847 h 1101756"/>
                  <a:gd name="connsiteX259" fmla="*/ 95536 w 446246"/>
                  <a:gd name="connsiteY259" fmla="*/ 702659 h 1101756"/>
                  <a:gd name="connsiteX260" fmla="*/ 93250 w 446246"/>
                  <a:gd name="connsiteY260" fmla="*/ 708946 h 1101756"/>
                  <a:gd name="connsiteX261" fmla="*/ 91630 w 446246"/>
                  <a:gd name="connsiteY261" fmla="*/ 714661 h 1101756"/>
                  <a:gd name="connsiteX262" fmla="*/ 88678 w 446246"/>
                  <a:gd name="connsiteY262" fmla="*/ 726186 h 1101756"/>
                  <a:gd name="connsiteX263" fmla="*/ 83439 w 446246"/>
                  <a:gd name="connsiteY263" fmla="*/ 749046 h 1101756"/>
                  <a:gd name="connsiteX264" fmla="*/ 52102 w 446246"/>
                  <a:gd name="connsiteY264" fmla="*/ 804672 h 1101756"/>
                  <a:gd name="connsiteX265" fmla="*/ 33052 w 446246"/>
                  <a:gd name="connsiteY265" fmla="*/ 818198 h 1101756"/>
                  <a:gd name="connsiteX266" fmla="*/ 15811 w 446246"/>
                  <a:gd name="connsiteY266" fmla="*/ 834485 h 1101756"/>
                  <a:gd name="connsiteX267" fmla="*/ 0 w 446246"/>
                  <a:gd name="connsiteY267" fmla="*/ 853535 h 1101756"/>
                  <a:gd name="connsiteX268" fmla="*/ 8477 w 446246"/>
                  <a:gd name="connsiteY268" fmla="*/ 857822 h 1101756"/>
                  <a:gd name="connsiteX269" fmla="*/ 40100 w 446246"/>
                  <a:gd name="connsiteY269" fmla="*/ 826580 h 1101756"/>
                  <a:gd name="connsiteX270" fmla="*/ 59150 w 446246"/>
                  <a:gd name="connsiteY270" fmla="*/ 814007 h 1101756"/>
                  <a:gd name="connsiteX271" fmla="*/ 77343 w 446246"/>
                  <a:gd name="connsiteY271" fmla="*/ 797243 h 1101756"/>
                  <a:gd name="connsiteX272" fmla="*/ 97250 w 446246"/>
                  <a:gd name="connsiteY272" fmla="*/ 752285 h 1101756"/>
                  <a:gd name="connsiteX273" fmla="*/ 103251 w 446246"/>
                  <a:gd name="connsiteY273" fmla="*/ 729806 h 1101756"/>
                  <a:gd name="connsiteX274" fmla="*/ 106489 w 446246"/>
                  <a:gd name="connsiteY274" fmla="*/ 718852 h 1101756"/>
                  <a:gd name="connsiteX275" fmla="*/ 108204 w 446246"/>
                  <a:gd name="connsiteY275" fmla="*/ 713423 h 1101756"/>
                  <a:gd name="connsiteX276" fmla="*/ 110109 w 446246"/>
                  <a:gd name="connsiteY276" fmla="*/ 708755 h 1101756"/>
                  <a:gd name="connsiteX277" fmla="*/ 121920 w 446246"/>
                  <a:gd name="connsiteY277" fmla="*/ 693515 h 1101756"/>
                  <a:gd name="connsiteX278" fmla="*/ 140113 w 446246"/>
                  <a:gd name="connsiteY278" fmla="*/ 683990 h 1101756"/>
                  <a:gd name="connsiteX279" fmla="*/ 184404 w 446246"/>
                  <a:gd name="connsiteY279" fmla="*/ 671894 h 1101756"/>
                  <a:gd name="connsiteX280" fmla="*/ 232029 w 446246"/>
                  <a:gd name="connsiteY280" fmla="*/ 643319 h 1101756"/>
                  <a:gd name="connsiteX281" fmla="*/ 174879 w 446246"/>
                  <a:gd name="connsiteY281" fmla="*/ 717328 h 1101756"/>
                  <a:gd name="connsiteX282" fmla="*/ 142208 w 446246"/>
                  <a:gd name="connsiteY282" fmla="*/ 802577 h 1101756"/>
                  <a:gd name="connsiteX283" fmla="*/ 146494 w 446246"/>
                  <a:gd name="connsiteY283" fmla="*/ 825818 h 1101756"/>
                  <a:gd name="connsiteX284" fmla="*/ 137446 w 446246"/>
                  <a:gd name="connsiteY284" fmla="*/ 851726 h 1101756"/>
                  <a:gd name="connsiteX285" fmla="*/ 121253 w 446246"/>
                  <a:gd name="connsiteY285" fmla="*/ 879443 h 1101756"/>
                  <a:gd name="connsiteX286" fmla="*/ 111728 w 446246"/>
                  <a:gd name="connsiteY286" fmla="*/ 892588 h 1101756"/>
                  <a:gd name="connsiteX287" fmla="*/ 109347 w 446246"/>
                  <a:gd name="connsiteY287" fmla="*/ 895636 h 1101756"/>
                  <a:gd name="connsiteX288" fmla="*/ 107918 w 446246"/>
                  <a:gd name="connsiteY288" fmla="*/ 896779 h 1101756"/>
                  <a:gd name="connsiteX289" fmla="*/ 101536 w 446246"/>
                  <a:gd name="connsiteY289" fmla="*/ 899732 h 1101756"/>
                  <a:gd name="connsiteX290" fmla="*/ 70199 w 446246"/>
                  <a:gd name="connsiteY290" fmla="*/ 912781 h 1101756"/>
                  <a:gd name="connsiteX291" fmla="*/ 44958 w 446246"/>
                  <a:gd name="connsiteY291" fmla="*/ 939451 h 1101756"/>
                  <a:gd name="connsiteX292" fmla="*/ 36671 w 446246"/>
                  <a:gd name="connsiteY292" fmla="*/ 972503 h 1101756"/>
                  <a:gd name="connsiteX293" fmla="*/ 24955 w 446246"/>
                  <a:gd name="connsiteY293" fmla="*/ 1000030 h 1101756"/>
                  <a:gd name="connsiteX294" fmla="*/ 1238 w 446246"/>
                  <a:gd name="connsiteY294" fmla="*/ 1021080 h 1101756"/>
                  <a:gd name="connsiteX295" fmla="*/ 6477 w 446246"/>
                  <a:gd name="connsiteY295" fmla="*/ 1028986 h 1101756"/>
                  <a:gd name="connsiteX296" fmla="*/ 32766 w 446246"/>
                  <a:gd name="connsiteY296" fmla="*/ 1006888 h 1101756"/>
                  <a:gd name="connsiteX297" fmla="*/ 42291 w 446246"/>
                  <a:gd name="connsiteY297" fmla="*/ 991648 h 1101756"/>
                  <a:gd name="connsiteX298" fmla="*/ 47244 w 446246"/>
                  <a:gd name="connsiteY298" fmla="*/ 974789 h 1101756"/>
                  <a:gd name="connsiteX299" fmla="*/ 55721 w 446246"/>
                  <a:gd name="connsiteY299" fmla="*/ 943737 h 1101756"/>
                  <a:gd name="connsiteX300" fmla="*/ 75914 w 446246"/>
                  <a:gd name="connsiteY300" fmla="*/ 924687 h 1101756"/>
                  <a:gd name="connsiteX301" fmla="*/ 106013 w 446246"/>
                  <a:gd name="connsiteY301" fmla="*/ 913067 h 1101756"/>
                  <a:gd name="connsiteX302" fmla="*/ 114776 w 446246"/>
                  <a:gd name="connsiteY302" fmla="*/ 909161 h 1101756"/>
                  <a:gd name="connsiteX303" fmla="*/ 119729 w 446246"/>
                  <a:gd name="connsiteY303" fmla="*/ 905161 h 1101756"/>
                  <a:gd name="connsiteX304" fmla="*/ 122492 w 446246"/>
                  <a:gd name="connsiteY304" fmla="*/ 901827 h 1101756"/>
                  <a:gd name="connsiteX305" fmla="*/ 132683 w 446246"/>
                  <a:gd name="connsiteY305" fmla="*/ 888111 h 1101756"/>
                  <a:gd name="connsiteX306" fmla="*/ 150685 w 446246"/>
                  <a:gd name="connsiteY306" fmla="*/ 859536 h 1101756"/>
                  <a:gd name="connsiteX307" fmla="*/ 151638 w 446246"/>
                  <a:gd name="connsiteY307" fmla="*/ 857441 h 1101756"/>
                  <a:gd name="connsiteX308" fmla="*/ 151638 w 446246"/>
                  <a:gd name="connsiteY308" fmla="*/ 872204 h 1101756"/>
                  <a:gd name="connsiteX309" fmla="*/ 141351 w 446246"/>
                  <a:gd name="connsiteY309" fmla="*/ 952500 h 1101756"/>
                  <a:gd name="connsiteX310" fmla="*/ 135064 w 446246"/>
                  <a:gd name="connsiteY310" fmla="*/ 967454 h 1101756"/>
                  <a:gd name="connsiteX311" fmla="*/ 120967 w 446246"/>
                  <a:gd name="connsiteY311" fmla="*/ 979075 h 1101756"/>
                  <a:gd name="connsiteX312" fmla="*/ 90488 w 446246"/>
                  <a:gd name="connsiteY312" fmla="*/ 1014603 h 1101756"/>
                  <a:gd name="connsiteX313" fmla="*/ 94393 w 446246"/>
                  <a:gd name="connsiteY313" fmla="*/ 1035653 h 1101756"/>
                  <a:gd name="connsiteX314" fmla="*/ 91630 w 446246"/>
                  <a:gd name="connsiteY314" fmla="*/ 1047655 h 1101756"/>
                  <a:gd name="connsiteX315" fmla="*/ 66675 w 446246"/>
                  <a:gd name="connsiteY315" fmla="*/ 1082421 h 1101756"/>
                  <a:gd name="connsiteX316" fmla="*/ 76200 w 446246"/>
                  <a:gd name="connsiteY316" fmla="*/ 1084707 h 1101756"/>
                  <a:gd name="connsiteX317" fmla="*/ 98965 w 446246"/>
                  <a:gd name="connsiteY317" fmla="*/ 1054132 h 1101756"/>
                  <a:gd name="connsiteX318" fmla="*/ 102965 w 446246"/>
                  <a:gd name="connsiteY318" fmla="*/ 1030891 h 1101756"/>
                  <a:gd name="connsiteX319" fmla="*/ 100108 w 446246"/>
                  <a:gd name="connsiteY319" fmla="*/ 1016413 h 1101756"/>
                  <a:gd name="connsiteX320" fmla="*/ 127159 w 446246"/>
                  <a:gd name="connsiteY320" fmla="*/ 986695 h 1101756"/>
                  <a:gd name="connsiteX321" fmla="*/ 135255 w 446246"/>
                  <a:gd name="connsiteY321" fmla="*/ 980123 h 1101756"/>
                  <a:gd name="connsiteX322" fmla="*/ 136017 w 446246"/>
                  <a:gd name="connsiteY322" fmla="*/ 987743 h 1101756"/>
                  <a:gd name="connsiteX323" fmla="*/ 137636 w 446246"/>
                  <a:gd name="connsiteY323" fmla="*/ 1018032 h 1101756"/>
                  <a:gd name="connsiteX324" fmla="*/ 140303 w 446246"/>
                  <a:gd name="connsiteY324" fmla="*/ 1049560 h 1101756"/>
                  <a:gd name="connsiteX325" fmla="*/ 140970 w 446246"/>
                  <a:gd name="connsiteY325" fmla="*/ 1071944 h 1101756"/>
                  <a:gd name="connsiteX326" fmla="*/ 150495 w 446246"/>
                  <a:gd name="connsiteY326" fmla="*/ 1101757 h 1101756"/>
                  <a:gd name="connsiteX327" fmla="*/ 159353 w 446246"/>
                  <a:gd name="connsiteY327" fmla="*/ 1098042 h 1101756"/>
                  <a:gd name="connsiteX328" fmla="*/ 150304 w 446246"/>
                  <a:gd name="connsiteY328" fmla="*/ 1070134 h 1101756"/>
                  <a:gd name="connsiteX329" fmla="*/ 149828 w 446246"/>
                  <a:gd name="connsiteY329" fmla="*/ 1049750 h 1101756"/>
                  <a:gd name="connsiteX330" fmla="*/ 145637 w 446246"/>
                  <a:gd name="connsiteY330" fmla="*/ 1012984 h 1101756"/>
                  <a:gd name="connsiteX331" fmla="*/ 144304 w 446246"/>
                  <a:gd name="connsiteY331" fmla="*/ 1001078 h 1101756"/>
                  <a:gd name="connsiteX332" fmla="*/ 149447 w 446246"/>
                  <a:gd name="connsiteY332" fmla="*/ 973836 h 1101756"/>
                  <a:gd name="connsiteX333" fmla="*/ 156972 w 446246"/>
                  <a:gd name="connsiteY333" fmla="*/ 952500 h 1101756"/>
                  <a:gd name="connsiteX334" fmla="*/ 167068 w 446246"/>
                  <a:gd name="connsiteY334" fmla="*/ 909923 h 1101756"/>
                  <a:gd name="connsiteX335" fmla="*/ 167068 w 446246"/>
                  <a:gd name="connsiteY335" fmla="*/ 904304 h 1101756"/>
                  <a:gd name="connsiteX336" fmla="*/ 173831 w 446246"/>
                  <a:gd name="connsiteY336" fmla="*/ 921544 h 1101756"/>
                  <a:gd name="connsiteX337" fmla="*/ 186880 w 446246"/>
                  <a:gd name="connsiteY337" fmla="*/ 944404 h 1101756"/>
                  <a:gd name="connsiteX338" fmla="*/ 198406 w 446246"/>
                  <a:gd name="connsiteY338" fmla="*/ 953929 h 1101756"/>
                  <a:gd name="connsiteX339" fmla="*/ 202501 w 446246"/>
                  <a:gd name="connsiteY339" fmla="*/ 955453 h 1101756"/>
                  <a:gd name="connsiteX340" fmla="*/ 205264 w 446246"/>
                  <a:gd name="connsiteY340" fmla="*/ 956215 h 1101756"/>
                  <a:gd name="connsiteX341" fmla="*/ 210026 w 446246"/>
                  <a:gd name="connsiteY341" fmla="*/ 958025 h 1101756"/>
                  <a:gd name="connsiteX342" fmla="*/ 218027 w 446246"/>
                  <a:gd name="connsiteY342" fmla="*/ 963644 h 1101756"/>
                  <a:gd name="connsiteX343" fmla="*/ 216789 w 446246"/>
                  <a:gd name="connsiteY343" fmla="*/ 986600 h 1101756"/>
                  <a:gd name="connsiteX344" fmla="*/ 214503 w 446246"/>
                  <a:gd name="connsiteY344" fmla="*/ 1003078 h 1101756"/>
                  <a:gd name="connsiteX345" fmla="*/ 215836 w 446246"/>
                  <a:gd name="connsiteY345" fmla="*/ 1024795 h 1101756"/>
                  <a:gd name="connsiteX346" fmla="*/ 216789 w 446246"/>
                  <a:gd name="connsiteY346" fmla="*/ 1039273 h 1101756"/>
                  <a:gd name="connsiteX347" fmla="*/ 212503 w 446246"/>
                  <a:gd name="connsiteY347" fmla="*/ 1065657 h 1101756"/>
                  <a:gd name="connsiteX348" fmla="*/ 222028 w 446246"/>
                  <a:gd name="connsiteY348" fmla="*/ 1068419 h 1101756"/>
                  <a:gd name="connsiteX349" fmla="*/ 226695 w 446246"/>
                  <a:gd name="connsiteY349" fmla="*/ 1038797 h 1101756"/>
                  <a:gd name="connsiteX350" fmla="*/ 225647 w 446246"/>
                  <a:gd name="connsiteY350" fmla="*/ 1024033 h 1101756"/>
                  <a:gd name="connsiteX351" fmla="*/ 224409 w 446246"/>
                  <a:gd name="connsiteY351" fmla="*/ 1002887 h 1101756"/>
                  <a:gd name="connsiteX352" fmla="*/ 226504 w 446246"/>
                  <a:gd name="connsiteY352" fmla="*/ 988600 h 1101756"/>
                  <a:gd name="connsiteX353" fmla="*/ 228505 w 446246"/>
                  <a:gd name="connsiteY353" fmla="*/ 977265 h 1101756"/>
                  <a:gd name="connsiteX354" fmla="*/ 239268 w 446246"/>
                  <a:gd name="connsiteY354" fmla="*/ 992410 h 1101756"/>
                  <a:gd name="connsiteX355" fmla="*/ 264795 w 446246"/>
                  <a:gd name="connsiteY355" fmla="*/ 1033558 h 1101756"/>
                  <a:gd name="connsiteX356" fmla="*/ 273177 w 446246"/>
                  <a:gd name="connsiteY356" fmla="*/ 1028986 h 1101756"/>
                  <a:gd name="connsiteX357" fmla="*/ 248793 w 446246"/>
                  <a:gd name="connsiteY357" fmla="*/ 986219 h 1101756"/>
                  <a:gd name="connsiteX358" fmla="*/ 235458 w 446246"/>
                  <a:gd name="connsiteY358" fmla="*/ 965645 h 1101756"/>
                  <a:gd name="connsiteX359" fmla="*/ 216408 w 446246"/>
                  <a:gd name="connsiteY359" fmla="*/ 946118 h 1101756"/>
                  <a:gd name="connsiteX360" fmla="*/ 209931 w 446246"/>
                  <a:gd name="connsiteY360" fmla="*/ 943356 h 1101756"/>
                  <a:gd name="connsiteX361" fmla="*/ 206788 w 446246"/>
                  <a:gd name="connsiteY361" fmla="*/ 942404 h 1101756"/>
                  <a:gd name="connsiteX362" fmla="*/ 205168 w 446246"/>
                  <a:gd name="connsiteY362" fmla="*/ 941642 h 1101756"/>
                  <a:gd name="connsiteX363" fmla="*/ 198596 w 446246"/>
                  <a:gd name="connsiteY363" fmla="*/ 935355 h 1101756"/>
                  <a:gd name="connsiteX364" fmla="*/ 188309 w 446246"/>
                  <a:gd name="connsiteY364" fmla="*/ 915543 h 1101756"/>
                  <a:gd name="connsiteX365" fmla="*/ 174308 w 446246"/>
                  <a:gd name="connsiteY365" fmla="*/ 869728 h 1101756"/>
                  <a:gd name="connsiteX366" fmla="*/ 171450 w 446246"/>
                  <a:gd name="connsiteY366" fmla="*/ 870490 h 1101756"/>
                  <a:gd name="connsiteX367" fmla="*/ 169926 w 446246"/>
                  <a:gd name="connsiteY367" fmla="*/ 836581 h 1101756"/>
                  <a:gd name="connsiteX368" fmla="*/ 169926 w 446246"/>
                  <a:gd name="connsiteY368" fmla="*/ 781812 h 1101756"/>
                  <a:gd name="connsiteX369" fmla="*/ 192500 w 446246"/>
                  <a:gd name="connsiteY369" fmla="*/ 717899 h 1101756"/>
                  <a:gd name="connsiteX370" fmla="*/ 246793 w 446246"/>
                  <a:gd name="connsiteY370" fmla="*/ 662464 h 1101756"/>
                  <a:gd name="connsiteX371" fmla="*/ 250888 w 446246"/>
                  <a:gd name="connsiteY371" fmla="*/ 683038 h 1101756"/>
                  <a:gd name="connsiteX372" fmla="*/ 269938 w 446246"/>
                  <a:gd name="connsiteY372" fmla="*/ 730091 h 1101756"/>
                  <a:gd name="connsiteX373" fmla="*/ 283083 w 446246"/>
                  <a:gd name="connsiteY373" fmla="*/ 751808 h 1101756"/>
                  <a:gd name="connsiteX374" fmla="*/ 296704 w 446246"/>
                  <a:gd name="connsiteY374" fmla="*/ 771620 h 1101756"/>
                  <a:gd name="connsiteX375" fmla="*/ 309848 w 446246"/>
                  <a:gd name="connsiteY375" fmla="*/ 814292 h 1101756"/>
                  <a:gd name="connsiteX376" fmla="*/ 308991 w 446246"/>
                  <a:gd name="connsiteY376" fmla="*/ 837343 h 1101756"/>
                  <a:gd name="connsiteX377" fmla="*/ 302990 w 446246"/>
                  <a:gd name="connsiteY377" fmla="*/ 859631 h 1101756"/>
                  <a:gd name="connsiteX378" fmla="*/ 299371 w 446246"/>
                  <a:gd name="connsiteY378" fmla="*/ 886397 h 1101756"/>
                  <a:gd name="connsiteX379" fmla="*/ 303943 w 446246"/>
                  <a:gd name="connsiteY379" fmla="*/ 910971 h 1101756"/>
                  <a:gd name="connsiteX380" fmla="*/ 308705 w 446246"/>
                  <a:gd name="connsiteY380" fmla="*/ 934784 h 1101756"/>
                  <a:gd name="connsiteX381" fmla="*/ 311086 w 446246"/>
                  <a:gd name="connsiteY381" fmla="*/ 946690 h 1101756"/>
                  <a:gd name="connsiteX382" fmla="*/ 311658 w 446246"/>
                  <a:gd name="connsiteY382" fmla="*/ 949643 h 1101756"/>
                  <a:gd name="connsiteX383" fmla="*/ 312610 w 446246"/>
                  <a:gd name="connsiteY383" fmla="*/ 953453 h 1101756"/>
                  <a:gd name="connsiteX384" fmla="*/ 315659 w 446246"/>
                  <a:gd name="connsiteY384" fmla="*/ 960120 h 1101756"/>
                  <a:gd name="connsiteX385" fmla="*/ 323278 w 446246"/>
                  <a:gd name="connsiteY385" fmla="*/ 970502 h 1101756"/>
                  <a:gd name="connsiteX386" fmla="*/ 328612 w 446246"/>
                  <a:gd name="connsiteY386" fmla="*/ 978980 h 1101756"/>
                  <a:gd name="connsiteX387" fmla="*/ 328612 w 446246"/>
                  <a:gd name="connsiteY387" fmla="*/ 980313 h 1101756"/>
                  <a:gd name="connsiteX388" fmla="*/ 328136 w 446246"/>
                  <a:gd name="connsiteY388" fmla="*/ 982218 h 1101756"/>
                  <a:gd name="connsiteX389" fmla="*/ 326708 w 446246"/>
                  <a:gd name="connsiteY389" fmla="*/ 989267 h 1101756"/>
                  <a:gd name="connsiteX390" fmla="*/ 328803 w 446246"/>
                  <a:gd name="connsiteY390" fmla="*/ 1003649 h 1101756"/>
                  <a:gd name="connsiteX391" fmla="*/ 337566 w 446246"/>
                  <a:gd name="connsiteY391" fmla="*/ 999839 h 1101756"/>
                  <a:gd name="connsiteX392" fmla="*/ 336518 w 446246"/>
                  <a:gd name="connsiteY392" fmla="*/ 990314 h 1101756"/>
                  <a:gd name="connsiteX393" fmla="*/ 337661 w 446246"/>
                  <a:gd name="connsiteY393" fmla="*/ 985552 h 1101756"/>
                  <a:gd name="connsiteX394" fmla="*/ 338614 w 446246"/>
                  <a:gd name="connsiteY394" fmla="*/ 981456 h 1101756"/>
                  <a:gd name="connsiteX395" fmla="*/ 338614 w 446246"/>
                  <a:gd name="connsiteY395" fmla="*/ 976789 h 1101756"/>
                  <a:gd name="connsiteX396" fmla="*/ 331756 w 446246"/>
                  <a:gd name="connsiteY396" fmla="*/ 964311 h 1101756"/>
                  <a:gd name="connsiteX397" fmla="*/ 325088 w 446246"/>
                  <a:gd name="connsiteY397" fmla="*/ 954786 h 1101756"/>
                  <a:gd name="connsiteX398" fmla="*/ 323088 w 446246"/>
                  <a:gd name="connsiteY398" fmla="*/ 950309 h 1101756"/>
                  <a:gd name="connsiteX399" fmla="*/ 322612 w 446246"/>
                  <a:gd name="connsiteY399" fmla="*/ 948214 h 1101756"/>
                  <a:gd name="connsiteX400" fmla="*/ 322135 w 446246"/>
                  <a:gd name="connsiteY400" fmla="*/ 945166 h 1101756"/>
                  <a:gd name="connsiteX401" fmla="*/ 320040 w 446246"/>
                  <a:gd name="connsiteY401" fmla="*/ 933069 h 1101756"/>
                  <a:gd name="connsiteX402" fmla="*/ 315754 w 446246"/>
                  <a:gd name="connsiteY402" fmla="*/ 908780 h 1101756"/>
                  <a:gd name="connsiteX403" fmla="*/ 311849 w 446246"/>
                  <a:gd name="connsiteY403" fmla="*/ 885254 h 1101756"/>
                  <a:gd name="connsiteX404" fmla="*/ 315468 w 446246"/>
                  <a:gd name="connsiteY404" fmla="*/ 864203 h 1101756"/>
                  <a:gd name="connsiteX405" fmla="*/ 319468 w 446246"/>
                  <a:gd name="connsiteY405" fmla="*/ 853059 h 1101756"/>
                  <a:gd name="connsiteX406" fmla="*/ 339852 w 446246"/>
                  <a:gd name="connsiteY406" fmla="*/ 882491 h 1101756"/>
                  <a:gd name="connsiteX407" fmla="*/ 361759 w 446246"/>
                  <a:gd name="connsiteY407" fmla="*/ 894874 h 1101756"/>
                  <a:gd name="connsiteX408" fmla="*/ 377952 w 446246"/>
                  <a:gd name="connsiteY408" fmla="*/ 907828 h 1101756"/>
                  <a:gd name="connsiteX409" fmla="*/ 399288 w 446246"/>
                  <a:gd name="connsiteY409" fmla="*/ 958501 h 1101756"/>
                  <a:gd name="connsiteX410" fmla="*/ 407860 w 446246"/>
                  <a:gd name="connsiteY410" fmla="*/ 954215 h 1101756"/>
                  <a:gd name="connsiteX411" fmla="*/ 387191 w 446246"/>
                  <a:gd name="connsiteY411" fmla="*/ 905351 h 1101756"/>
                  <a:gd name="connsiteX412" fmla="*/ 365569 w 446246"/>
                  <a:gd name="connsiteY412" fmla="*/ 886301 h 1101756"/>
                  <a:gd name="connsiteX413" fmla="*/ 346043 w 446246"/>
                  <a:gd name="connsiteY413" fmla="*/ 875443 h 1101756"/>
                  <a:gd name="connsiteX414" fmla="*/ 323850 w 446246"/>
                  <a:gd name="connsiteY414" fmla="*/ 830390 h 1101756"/>
                  <a:gd name="connsiteX415" fmla="*/ 324421 w 446246"/>
                  <a:gd name="connsiteY415" fmla="*/ 814197 h 1101756"/>
                  <a:gd name="connsiteX416" fmla="*/ 310229 w 446246"/>
                  <a:gd name="connsiteY416" fmla="*/ 764191 h 1101756"/>
                  <a:gd name="connsiteX417" fmla="*/ 296704 w 446246"/>
                  <a:gd name="connsiteY417" fmla="*/ 743426 h 1101756"/>
                  <a:gd name="connsiteX418" fmla="*/ 285559 w 446246"/>
                  <a:gd name="connsiteY418" fmla="*/ 722471 h 1101756"/>
                  <a:gd name="connsiteX419" fmla="*/ 269081 w 446246"/>
                  <a:gd name="connsiteY419" fmla="*/ 678656 h 1101756"/>
                  <a:gd name="connsiteX420" fmla="*/ 264319 w 446246"/>
                  <a:gd name="connsiteY420" fmla="*/ 638080 h 1101756"/>
                  <a:gd name="connsiteX421" fmla="*/ 285178 w 446246"/>
                  <a:gd name="connsiteY421" fmla="*/ 552355 h 1101756"/>
                  <a:gd name="connsiteX422" fmla="*/ 287560 w 446246"/>
                  <a:gd name="connsiteY422" fmla="*/ 568357 h 1101756"/>
                  <a:gd name="connsiteX423" fmla="*/ 297085 w 446246"/>
                  <a:gd name="connsiteY423" fmla="*/ 604552 h 1101756"/>
                  <a:gd name="connsiteX424" fmla="*/ 306610 w 446246"/>
                  <a:gd name="connsiteY424" fmla="*/ 619982 h 1101756"/>
                  <a:gd name="connsiteX425" fmla="*/ 314039 w 446246"/>
                  <a:gd name="connsiteY425" fmla="*/ 634270 h 1101756"/>
                  <a:gd name="connsiteX426" fmla="*/ 319373 w 446246"/>
                  <a:gd name="connsiteY426" fmla="*/ 666369 h 1101756"/>
                  <a:gd name="connsiteX427" fmla="*/ 324612 w 446246"/>
                  <a:gd name="connsiteY427" fmla="*/ 701040 h 1101756"/>
                  <a:gd name="connsiteX428" fmla="*/ 325755 w 446246"/>
                  <a:gd name="connsiteY428" fmla="*/ 709327 h 1101756"/>
                  <a:gd name="connsiteX429" fmla="*/ 325755 w 446246"/>
                  <a:gd name="connsiteY429" fmla="*/ 713232 h 1101756"/>
                  <a:gd name="connsiteX430" fmla="*/ 326326 w 446246"/>
                  <a:gd name="connsiteY430" fmla="*/ 716756 h 1101756"/>
                  <a:gd name="connsiteX431" fmla="*/ 327279 w 446246"/>
                  <a:gd name="connsiteY431" fmla="*/ 719328 h 1101756"/>
                  <a:gd name="connsiteX432" fmla="*/ 336804 w 446246"/>
                  <a:gd name="connsiteY432" fmla="*/ 735521 h 1101756"/>
                  <a:gd name="connsiteX433" fmla="*/ 357759 w 446246"/>
                  <a:gd name="connsiteY433" fmla="*/ 764096 h 1101756"/>
                  <a:gd name="connsiteX434" fmla="*/ 365284 w 446246"/>
                  <a:gd name="connsiteY434" fmla="*/ 758190 h 1101756"/>
                  <a:gd name="connsiteX435" fmla="*/ 346234 w 446246"/>
                  <a:gd name="connsiteY435" fmla="*/ 729615 h 1101756"/>
                  <a:gd name="connsiteX436" fmla="*/ 338900 w 446246"/>
                  <a:gd name="connsiteY436" fmla="*/ 715232 h 1101756"/>
                  <a:gd name="connsiteX437" fmla="*/ 338423 w 446246"/>
                  <a:gd name="connsiteY437" fmla="*/ 713804 h 1101756"/>
                  <a:gd name="connsiteX438" fmla="*/ 338423 w 446246"/>
                  <a:gd name="connsiteY438" fmla="*/ 713042 h 1101756"/>
                  <a:gd name="connsiteX439" fmla="*/ 338423 w 446246"/>
                  <a:gd name="connsiteY439" fmla="*/ 708279 h 1101756"/>
                  <a:gd name="connsiteX440" fmla="*/ 337566 w 446246"/>
                  <a:gd name="connsiteY440" fmla="*/ 699326 h 1101756"/>
                  <a:gd name="connsiteX441" fmla="*/ 333946 w 446246"/>
                  <a:gd name="connsiteY441" fmla="*/ 665131 h 1101756"/>
                  <a:gd name="connsiteX442" fmla="*/ 329279 w 446246"/>
                  <a:gd name="connsiteY442" fmla="*/ 628841 h 1101756"/>
                  <a:gd name="connsiteX443" fmla="*/ 321564 w 446246"/>
                  <a:gd name="connsiteY443" fmla="*/ 611886 h 1101756"/>
                  <a:gd name="connsiteX444" fmla="*/ 313658 w 446246"/>
                  <a:gd name="connsiteY444" fmla="*/ 597122 h 1101756"/>
                  <a:gd name="connsiteX445" fmla="*/ 307276 w 446246"/>
                  <a:gd name="connsiteY445" fmla="*/ 565976 h 1101756"/>
                  <a:gd name="connsiteX446" fmla="*/ 295466 w 446246"/>
                  <a:gd name="connsiteY446" fmla="*/ 503301 h 1101756"/>
                  <a:gd name="connsiteX447" fmla="*/ 315087 w 446246"/>
                  <a:gd name="connsiteY447" fmla="*/ 411766 h 1101756"/>
                  <a:gd name="connsiteX448" fmla="*/ 337280 w 446246"/>
                  <a:gd name="connsiteY448" fmla="*/ 380143 h 1101756"/>
                  <a:gd name="connsiteX449" fmla="*/ 334709 w 446246"/>
                  <a:gd name="connsiteY449" fmla="*/ 422243 h 1101756"/>
                  <a:gd name="connsiteX450" fmla="*/ 334709 w 446246"/>
                  <a:gd name="connsiteY450" fmla="*/ 467297 h 1101756"/>
                  <a:gd name="connsiteX451" fmla="*/ 339471 w 446246"/>
                  <a:gd name="connsiteY451" fmla="*/ 513017 h 1101756"/>
                  <a:gd name="connsiteX452" fmla="*/ 342995 w 446246"/>
                  <a:gd name="connsiteY452" fmla="*/ 525018 h 1101756"/>
                  <a:gd name="connsiteX453" fmla="*/ 351377 w 446246"/>
                  <a:gd name="connsiteY453" fmla="*/ 537782 h 1101756"/>
                  <a:gd name="connsiteX454" fmla="*/ 369284 w 446246"/>
                  <a:gd name="connsiteY454" fmla="*/ 551307 h 1101756"/>
                  <a:gd name="connsiteX455" fmla="*/ 381952 w 446246"/>
                  <a:gd name="connsiteY455" fmla="*/ 565404 h 1101756"/>
                  <a:gd name="connsiteX456" fmla="*/ 390716 w 446246"/>
                  <a:gd name="connsiteY456" fmla="*/ 584454 h 1101756"/>
                  <a:gd name="connsiteX457" fmla="*/ 393763 w 446246"/>
                  <a:gd name="connsiteY457" fmla="*/ 593122 h 1101756"/>
                  <a:gd name="connsiteX458" fmla="*/ 382715 w 446246"/>
                  <a:gd name="connsiteY458" fmla="*/ 657797 h 1101756"/>
                  <a:gd name="connsiteX459" fmla="*/ 374618 w 446246"/>
                  <a:gd name="connsiteY459" fmla="*/ 713613 h 1101756"/>
                  <a:gd name="connsiteX460" fmla="*/ 389287 w 446246"/>
                  <a:gd name="connsiteY460" fmla="*/ 750380 h 1101756"/>
                  <a:gd name="connsiteX461" fmla="*/ 400621 w 446246"/>
                  <a:gd name="connsiteY461" fmla="*/ 773335 h 1101756"/>
                  <a:gd name="connsiteX462" fmla="*/ 402908 w 446246"/>
                  <a:gd name="connsiteY462" fmla="*/ 789146 h 1101756"/>
                  <a:gd name="connsiteX463" fmla="*/ 411861 w 446246"/>
                  <a:gd name="connsiteY463" fmla="*/ 811244 h 1101756"/>
                  <a:gd name="connsiteX464" fmla="*/ 438055 w 446246"/>
                  <a:gd name="connsiteY464" fmla="*/ 853726 h 1101756"/>
                  <a:gd name="connsiteX465" fmla="*/ 446246 w 446246"/>
                  <a:gd name="connsiteY465" fmla="*/ 848963 h 1101756"/>
                  <a:gd name="connsiteX466" fmla="*/ 418909 w 446246"/>
                  <a:gd name="connsiteY466" fmla="*/ 805910 h 1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446246" h="1101756">
                    <a:moveTo>
                      <a:pt x="418909" y="805910"/>
                    </a:moveTo>
                    <a:cubicBezTo>
                      <a:pt x="411861" y="795433"/>
                      <a:pt x="411766" y="793623"/>
                      <a:pt x="411575" y="788670"/>
                    </a:cubicBezTo>
                    <a:cubicBezTo>
                      <a:pt x="411328" y="782727"/>
                      <a:pt x="410470" y="776821"/>
                      <a:pt x="409003" y="771049"/>
                    </a:cubicBezTo>
                    <a:cubicBezTo>
                      <a:pt x="406374" y="761772"/>
                      <a:pt x="402117" y="753027"/>
                      <a:pt x="396431" y="745236"/>
                    </a:cubicBezTo>
                    <a:cubicBezTo>
                      <a:pt x="389153" y="735816"/>
                      <a:pt x="384610" y="724586"/>
                      <a:pt x="383286" y="712756"/>
                    </a:cubicBezTo>
                    <a:cubicBezTo>
                      <a:pt x="380619" y="684181"/>
                      <a:pt x="383762" y="672275"/>
                      <a:pt x="389858" y="662940"/>
                    </a:cubicBezTo>
                    <a:cubicBezTo>
                      <a:pt x="395449" y="647786"/>
                      <a:pt x="398821" y="631908"/>
                      <a:pt x="399859" y="615791"/>
                    </a:cubicBezTo>
                    <a:cubicBezTo>
                      <a:pt x="400812" y="619125"/>
                      <a:pt x="401765" y="622459"/>
                      <a:pt x="402622" y="625888"/>
                    </a:cubicBezTo>
                    <a:lnTo>
                      <a:pt x="407956" y="647414"/>
                    </a:lnTo>
                    <a:cubicBezTo>
                      <a:pt x="409003" y="651129"/>
                      <a:pt x="409956" y="654749"/>
                      <a:pt x="411385" y="658654"/>
                    </a:cubicBezTo>
                    <a:cubicBezTo>
                      <a:pt x="412109" y="660711"/>
                      <a:pt x="413033" y="662692"/>
                      <a:pt x="414147" y="664559"/>
                    </a:cubicBezTo>
                    <a:cubicBezTo>
                      <a:pt x="415652" y="667169"/>
                      <a:pt x="417909" y="669265"/>
                      <a:pt x="420624" y="670560"/>
                    </a:cubicBezTo>
                    <a:lnTo>
                      <a:pt x="420624" y="670560"/>
                    </a:lnTo>
                    <a:lnTo>
                      <a:pt x="439674" y="680085"/>
                    </a:lnTo>
                    <a:lnTo>
                      <a:pt x="444056" y="671608"/>
                    </a:lnTo>
                    <a:lnTo>
                      <a:pt x="425767" y="661511"/>
                    </a:lnTo>
                    <a:lnTo>
                      <a:pt x="425291" y="661511"/>
                    </a:lnTo>
                    <a:cubicBezTo>
                      <a:pt x="425291" y="661511"/>
                      <a:pt x="424720" y="661511"/>
                      <a:pt x="424148" y="659797"/>
                    </a:cubicBezTo>
                    <a:cubicBezTo>
                      <a:pt x="423453" y="658454"/>
                      <a:pt x="422881" y="657054"/>
                      <a:pt x="422434" y="655606"/>
                    </a:cubicBezTo>
                    <a:cubicBezTo>
                      <a:pt x="421395" y="652253"/>
                      <a:pt x="420538" y="648853"/>
                      <a:pt x="419862" y="645414"/>
                    </a:cubicBezTo>
                    <a:lnTo>
                      <a:pt x="415481" y="623792"/>
                    </a:lnTo>
                    <a:cubicBezTo>
                      <a:pt x="412585" y="609010"/>
                      <a:pt x="408699" y="594436"/>
                      <a:pt x="403860" y="580168"/>
                    </a:cubicBezTo>
                    <a:cubicBezTo>
                      <a:pt x="401469" y="572776"/>
                      <a:pt x="398507" y="565576"/>
                      <a:pt x="395002" y="558641"/>
                    </a:cubicBezTo>
                    <a:cubicBezTo>
                      <a:pt x="391144" y="551240"/>
                      <a:pt x="385753" y="544744"/>
                      <a:pt x="379190" y="539591"/>
                    </a:cubicBezTo>
                    <a:cubicBezTo>
                      <a:pt x="372999" y="534543"/>
                      <a:pt x="367570" y="530066"/>
                      <a:pt x="362331" y="525685"/>
                    </a:cubicBezTo>
                    <a:cubicBezTo>
                      <a:pt x="359388" y="521056"/>
                      <a:pt x="357559" y="515807"/>
                      <a:pt x="356997" y="510350"/>
                    </a:cubicBezTo>
                    <a:cubicBezTo>
                      <a:pt x="355387" y="499882"/>
                      <a:pt x="354558" y="489318"/>
                      <a:pt x="354520" y="478727"/>
                    </a:cubicBezTo>
                    <a:cubicBezTo>
                      <a:pt x="356178" y="481108"/>
                      <a:pt x="357959" y="483394"/>
                      <a:pt x="359854" y="485585"/>
                    </a:cubicBezTo>
                    <a:cubicBezTo>
                      <a:pt x="361931" y="487975"/>
                      <a:pt x="364408" y="489976"/>
                      <a:pt x="367189" y="491490"/>
                    </a:cubicBezTo>
                    <a:cubicBezTo>
                      <a:pt x="368970" y="492500"/>
                      <a:pt x="370951" y="493119"/>
                      <a:pt x="372999" y="493300"/>
                    </a:cubicBezTo>
                    <a:lnTo>
                      <a:pt x="376809" y="493300"/>
                    </a:lnTo>
                    <a:cubicBezTo>
                      <a:pt x="385134" y="492090"/>
                      <a:pt x="393630" y="493424"/>
                      <a:pt x="401193" y="497110"/>
                    </a:cubicBezTo>
                    <a:lnTo>
                      <a:pt x="425577" y="511969"/>
                    </a:lnTo>
                    <a:lnTo>
                      <a:pt x="430530" y="503873"/>
                    </a:lnTo>
                    <a:lnTo>
                      <a:pt x="407575" y="487871"/>
                    </a:lnTo>
                    <a:cubicBezTo>
                      <a:pt x="402965" y="484594"/>
                      <a:pt x="397640" y="482441"/>
                      <a:pt x="392049" y="481584"/>
                    </a:cubicBezTo>
                    <a:cubicBezTo>
                      <a:pt x="386715" y="480727"/>
                      <a:pt x="381857" y="480822"/>
                      <a:pt x="377476" y="480441"/>
                    </a:cubicBezTo>
                    <a:lnTo>
                      <a:pt x="374333" y="480441"/>
                    </a:lnTo>
                    <a:lnTo>
                      <a:pt x="373570" y="480441"/>
                    </a:lnTo>
                    <a:cubicBezTo>
                      <a:pt x="372313" y="479517"/>
                      <a:pt x="371199" y="478431"/>
                      <a:pt x="370237" y="477203"/>
                    </a:cubicBezTo>
                    <a:cubicBezTo>
                      <a:pt x="367665" y="473783"/>
                      <a:pt x="365408" y="470154"/>
                      <a:pt x="363474" y="466344"/>
                    </a:cubicBezTo>
                    <a:cubicBezTo>
                      <a:pt x="360521" y="460629"/>
                      <a:pt x="357854" y="454533"/>
                      <a:pt x="355187" y="448247"/>
                    </a:cubicBezTo>
                    <a:cubicBezTo>
                      <a:pt x="355187" y="440531"/>
                      <a:pt x="356044" y="432816"/>
                      <a:pt x="356616" y="425006"/>
                    </a:cubicBezTo>
                    <a:cubicBezTo>
                      <a:pt x="357759" y="410528"/>
                      <a:pt x="359283" y="396431"/>
                      <a:pt x="361283" y="381667"/>
                    </a:cubicBezTo>
                    <a:cubicBezTo>
                      <a:pt x="362712" y="371380"/>
                      <a:pt x="364331" y="360712"/>
                      <a:pt x="366332" y="350806"/>
                    </a:cubicBezTo>
                    <a:cubicBezTo>
                      <a:pt x="384619" y="297942"/>
                      <a:pt x="435674" y="268605"/>
                      <a:pt x="435674" y="268605"/>
                    </a:cubicBezTo>
                    <a:cubicBezTo>
                      <a:pt x="440436" y="248431"/>
                      <a:pt x="443332" y="227867"/>
                      <a:pt x="444341" y="207169"/>
                    </a:cubicBezTo>
                    <a:cubicBezTo>
                      <a:pt x="429435" y="219104"/>
                      <a:pt x="413680" y="229924"/>
                      <a:pt x="397192" y="239554"/>
                    </a:cubicBezTo>
                    <a:cubicBezTo>
                      <a:pt x="372427" y="252794"/>
                      <a:pt x="344424" y="246126"/>
                      <a:pt x="312515" y="230981"/>
                    </a:cubicBezTo>
                    <a:lnTo>
                      <a:pt x="312515" y="230981"/>
                    </a:lnTo>
                    <a:cubicBezTo>
                      <a:pt x="309829" y="226667"/>
                      <a:pt x="307629" y="222066"/>
                      <a:pt x="305943" y="217265"/>
                    </a:cubicBezTo>
                    <a:cubicBezTo>
                      <a:pt x="302590" y="208493"/>
                      <a:pt x="302590" y="198796"/>
                      <a:pt x="305943" y="190024"/>
                    </a:cubicBezTo>
                    <a:cubicBezTo>
                      <a:pt x="307724" y="185928"/>
                      <a:pt x="310391" y="182289"/>
                      <a:pt x="313753" y="179356"/>
                    </a:cubicBezTo>
                    <a:cubicBezTo>
                      <a:pt x="315849" y="177832"/>
                      <a:pt x="317373" y="176594"/>
                      <a:pt x="319945" y="174879"/>
                    </a:cubicBezTo>
                    <a:cubicBezTo>
                      <a:pt x="322517" y="173165"/>
                      <a:pt x="325374" y="171450"/>
                      <a:pt x="327946" y="169545"/>
                    </a:cubicBezTo>
                    <a:cubicBezTo>
                      <a:pt x="338814" y="162135"/>
                      <a:pt x="348453" y="153076"/>
                      <a:pt x="356521" y="142685"/>
                    </a:cubicBezTo>
                    <a:cubicBezTo>
                      <a:pt x="364988" y="131845"/>
                      <a:pt x="370237" y="118834"/>
                      <a:pt x="371666" y="105156"/>
                    </a:cubicBezTo>
                    <a:cubicBezTo>
                      <a:pt x="372104" y="98193"/>
                      <a:pt x="371199" y="91202"/>
                      <a:pt x="368999" y="84582"/>
                    </a:cubicBezTo>
                    <a:cubicBezTo>
                      <a:pt x="367093" y="78486"/>
                      <a:pt x="364808" y="72771"/>
                      <a:pt x="363188" y="67532"/>
                    </a:cubicBezTo>
                    <a:cubicBezTo>
                      <a:pt x="361626" y="63065"/>
                      <a:pt x="361626" y="58188"/>
                      <a:pt x="363188" y="53721"/>
                    </a:cubicBezTo>
                    <a:cubicBezTo>
                      <a:pt x="364026" y="51340"/>
                      <a:pt x="365150" y="49073"/>
                      <a:pt x="366522" y="46958"/>
                    </a:cubicBezTo>
                    <a:lnTo>
                      <a:pt x="371761" y="39529"/>
                    </a:lnTo>
                    <a:cubicBezTo>
                      <a:pt x="379667" y="27927"/>
                      <a:pt x="381638" y="13278"/>
                      <a:pt x="377095" y="0"/>
                    </a:cubicBezTo>
                    <a:lnTo>
                      <a:pt x="368236" y="3524"/>
                    </a:lnTo>
                    <a:cubicBezTo>
                      <a:pt x="370903" y="13764"/>
                      <a:pt x="368684" y="24660"/>
                      <a:pt x="362236" y="33052"/>
                    </a:cubicBezTo>
                    <a:lnTo>
                      <a:pt x="356616" y="40100"/>
                    </a:lnTo>
                    <a:cubicBezTo>
                      <a:pt x="354501" y="43063"/>
                      <a:pt x="352749" y="46253"/>
                      <a:pt x="351377" y="49625"/>
                    </a:cubicBezTo>
                    <a:cubicBezTo>
                      <a:pt x="348748" y="56579"/>
                      <a:pt x="348415" y="64189"/>
                      <a:pt x="350425" y="71342"/>
                    </a:cubicBezTo>
                    <a:cubicBezTo>
                      <a:pt x="352044" y="77819"/>
                      <a:pt x="353949" y="83344"/>
                      <a:pt x="355283" y="88964"/>
                    </a:cubicBezTo>
                    <a:cubicBezTo>
                      <a:pt x="356711" y="93878"/>
                      <a:pt x="357130" y="99031"/>
                      <a:pt x="356521" y="104108"/>
                    </a:cubicBezTo>
                    <a:cubicBezTo>
                      <a:pt x="354778" y="114548"/>
                      <a:pt x="350120" y="124292"/>
                      <a:pt x="343091" y="132207"/>
                    </a:cubicBezTo>
                    <a:cubicBezTo>
                      <a:pt x="335756" y="140608"/>
                      <a:pt x="327184" y="147838"/>
                      <a:pt x="317659" y="153638"/>
                    </a:cubicBezTo>
                    <a:cubicBezTo>
                      <a:pt x="315373" y="155162"/>
                      <a:pt x="312801" y="156496"/>
                      <a:pt x="310325" y="157925"/>
                    </a:cubicBezTo>
                    <a:cubicBezTo>
                      <a:pt x="307848" y="159353"/>
                      <a:pt x="304419" y="161735"/>
                      <a:pt x="301561" y="163640"/>
                    </a:cubicBezTo>
                    <a:cubicBezTo>
                      <a:pt x="298628" y="166021"/>
                      <a:pt x="295885" y="168631"/>
                      <a:pt x="293370" y="171450"/>
                    </a:cubicBezTo>
                    <a:cubicBezTo>
                      <a:pt x="290865" y="174327"/>
                      <a:pt x="288750" y="177537"/>
                      <a:pt x="287084" y="180975"/>
                    </a:cubicBezTo>
                    <a:cubicBezTo>
                      <a:pt x="282807" y="189529"/>
                      <a:pt x="280902" y="199063"/>
                      <a:pt x="281559" y="208598"/>
                    </a:cubicBezTo>
                    <a:cubicBezTo>
                      <a:pt x="252984" y="177832"/>
                      <a:pt x="267081" y="154591"/>
                      <a:pt x="263366" y="134969"/>
                    </a:cubicBezTo>
                    <a:cubicBezTo>
                      <a:pt x="259651" y="115348"/>
                      <a:pt x="255842" y="99346"/>
                      <a:pt x="248317" y="93917"/>
                    </a:cubicBezTo>
                    <a:cubicBezTo>
                      <a:pt x="242411" y="89726"/>
                      <a:pt x="237649" y="70295"/>
                      <a:pt x="235934" y="62103"/>
                    </a:cubicBezTo>
                    <a:cubicBezTo>
                      <a:pt x="232648" y="66808"/>
                      <a:pt x="229048" y="71295"/>
                      <a:pt x="225171" y="75533"/>
                    </a:cubicBezTo>
                    <a:cubicBezTo>
                      <a:pt x="232134" y="84973"/>
                      <a:pt x="238011" y="95164"/>
                      <a:pt x="242697" y="105918"/>
                    </a:cubicBezTo>
                    <a:cubicBezTo>
                      <a:pt x="246726" y="119929"/>
                      <a:pt x="249250" y="134331"/>
                      <a:pt x="250222" y="148876"/>
                    </a:cubicBezTo>
                    <a:cubicBezTo>
                      <a:pt x="249536" y="169964"/>
                      <a:pt x="250488" y="191081"/>
                      <a:pt x="253079" y="212027"/>
                    </a:cubicBezTo>
                    <a:lnTo>
                      <a:pt x="251269" y="212027"/>
                    </a:lnTo>
                    <a:cubicBezTo>
                      <a:pt x="240878" y="211617"/>
                      <a:pt x="230533" y="213531"/>
                      <a:pt x="220980" y="217646"/>
                    </a:cubicBezTo>
                    <a:cubicBezTo>
                      <a:pt x="216408" y="219647"/>
                      <a:pt x="212026" y="222123"/>
                      <a:pt x="208693" y="223742"/>
                    </a:cubicBezTo>
                    <a:cubicBezTo>
                      <a:pt x="207674" y="224361"/>
                      <a:pt x="206540" y="224780"/>
                      <a:pt x="205359" y="224981"/>
                    </a:cubicBezTo>
                    <a:cubicBezTo>
                      <a:pt x="205359" y="224981"/>
                      <a:pt x="205359" y="224981"/>
                      <a:pt x="204311" y="224981"/>
                    </a:cubicBezTo>
                    <a:cubicBezTo>
                      <a:pt x="199034" y="218856"/>
                      <a:pt x="194281" y="212293"/>
                      <a:pt x="190119" y="205359"/>
                    </a:cubicBezTo>
                    <a:cubicBezTo>
                      <a:pt x="187357" y="201549"/>
                      <a:pt x="183737" y="197549"/>
                      <a:pt x="181356" y="194786"/>
                    </a:cubicBezTo>
                    <a:cubicBezTo>
                      <a:pt x="179108" y="191929"/>
                      <a:pt x="177365" y="188709"/>
                      <a:pt x="176213" y="185261"/>
                    </a:cubicBezTo>
                    <a:cubicBezTo>
                      <a:pt x="173050" y="176060"/>
                      <a:pt x="168097" y="167583"/>
                      <a:pt x="161639" y="160306"/>
                    </a:cubicBezTo>
                    <a:cubicBezTo>
                      <a:pt x="155543" y="153210"/>
                      <a:pt x="148819" y="146676"/>
                      <a:pt x="141542" y="140779"/>
                    </a:cubicBezTo>
                    <a:lnTo>
                      <a:pt x="135446" y="148209"/>
                    </a:lnTo>
                    <a:cubicBezTo>
                      <a:pt x="148590" y="159029"/>
                      <a:pt x="158477" y="173269"/>
                      <a:pt x="164021" y="189357"/>
                    </a:cubicBezTo>
                    <a:cubicBezTo>
                      <a:pt x="164592" y="191500"/>
                      <a:pt x="165325" y="193605"/>
                      <a:pt x="166211" y="195644"/>
                    </a:cubicBezTo>
                    <a:cubicBezTo>
                      <a:pt x="159887" y="198701"/>
                      <a:pt x="153743" y="202140"/>
                      <a:pt x="147828" y="205931"/>
                    </a:cubicBezTo>
                    <a:cubicBezTo>
                      <a:pt x="145256" y="207454"/>
                      <a:pt x="143161" y="208788"/>
                      <a:pt x="142018" y="209360"/>
                    </a:cubicBezTo>
                    <a:cubicBezTo>
                      <a:pt x="138655" y="211169"/>
                      <a:pt x="134617" y="211169"/>
                      <a:pt x="131254" y="209360"/>
                    </a:cubicBezTo>
                    <a:cubicBezTo>
                      <a:pt x="124158" y="207521"/>
                      <a:pt x="116653" y="208093"/>
                      <a:pt x="109918" y="210979"/>
                    </a:cubicBezTo>
                    <a:lnTo>
                      <a:pt x="113062" y="219932"/>
                    </a:lnTo>
                    <a:cubicBezTo>
                      <a:pt x="117462" y="218132"/>
                      <a:pt x="122234" y="217408"/>
                      <a:pt x="126968" y="217837"/>
                    </a:cubicBezTo>
                    <a:cubicBezTo>
                      <a:pt x="132950" y="220904"/>
                      <a:pt x="140037" y="220904"/>
                      <a:pt x="146018" y="217837"/>
                    </a:cubicBezTo>
                    <a:lnTo>
                      <a:pt x="152495" y="214027"/>
                    </a:lnTo>
                    <a:cubicBezTo>
                      <a:pt x="158325" y="210541"/>
                      <a:pt x="164335" y="207359"/>
                      <a:pt x="170497" y="204502"/>
                    </a:cubicBezTo>
                    <a:cubicBezTo>
                      <a:pt x="173450" y="208502"/>
                      <a:pt x="175641" y="211169"/>
                      <a:pt x="177832" y="214694"/>
                    </a:cubicBezTo>
                    <a:cubicBezTo>
                      <a:pt x="180175" y="218294"/>
                      <a:pt x="182337" y="222018"/>
                      <a:pt x="184309" y="225838"/>
                    </a:cubicBezTo>
                    <a:cubicBezTo>
                      <a:pt x="186747" y="230857"/>
                      <a:pt x="190148" y="235363"/>
                      <a:pt x="194310" y="239078"/>
                    </a:cubicBezTo>
                    <a:cubicBezTo>
                      <a:pt x="195939" y="240230"/>
                      <a:pt x="197691" y="241192"/>
                      <a:pt x="199549" y="241935"/>
                    </a:cubicBezTo>
                    <a:cubicBezTo>
                      <a:pt x="201558" y="242659"/>
                      <a:pt x="203702" y="242983"/>
                      <a:pt x="205835" y="242888"/>
                    </a:cubicBezTo>
                    <a:cubicBezTo>
                      <a:pt x="209112" y="242726"/>
                      <a:pt x="212341" y="241992"/>
                      <a:pt x="215360" y="240697"/>
                    </a:cubicBezTo>
                    <a:cubicBezTo>
                      <a:pt x="220218" y="238697"/>
                      <a:pt x="223742" y="236792"/>
                      <a:pt x="227457" y="235553"/>
                    </a:cubicBezTo>
                    <a:cubicBezTo>
                      <a:pt x="234677" y="232943"/>
                      <a:pt x="242402" y="232029"/>
                      <a:pt x="250031" y="232886"/>
                    </a:cubicBezTo>
                    <a:cubicBezTo>
                      <a:pt x="253689" y="233096"/>
                      <a:pt x="257308" y="233772"/>
                      <a:pt x="260794" y="234887"/>
                    </a:cubicBezTo>
                    <a:cubicBezTo>
                      <a:pt x="262109" y="235344"/>
                      <a:pt x="263385" y="235915"/>
                      <a:pt x="264604" y="236601"/>
                    </a:cubicBezTo>
                    <a:cubicBezTo>
                      <a:pt x="266224" y="238506"/>
                      <a:pt x="268224" y="240697"/>
                      <a:pt x="270415" y="243078"/>
                    </a:cubicBezTo>
                    <a:cubicBezTo>
                      <a:pt x="267652" y="243078"/>
                      <a:pt x="264700" y="243078"/>
                      <a:pt x="261652" y="243554"/>
                    </a:cubicBezTo>
                    <a:cubicBezTo>
                      <a:pt x="257813" y="243878"/>
                      <a:pt x="254013" y="244573"/>
                      <a:pt x="250317" y="245650"/>
                    </a:cubicBezTo>
                    <a:cubicBezTo>
                      <a:pt x="247050" y="246869"/>
                      <a:pt x="243868" y="248307"/>
                      <a:pt x="240792" y="249936"/>
                    </a:cubicBezTo>
                    <a:cubicBezTo>
                      <a:pt x="230581" y="255908"/>
                      <a:pt x="220780" y="262557"/>
                      <a:pt x="211455" y="269843"/>
                    </a:cubicBezTo>
                    <a:cubicBezTo>
                      <a:pt x="204702" y="275863"/>
                      <a:pt x="196434" y="279949"/>
                      <a:pt x="187547" y="281654"/>
                    </a:cubicBezTo>
                    <a:cubicBezTo>
                      <a:pt x="182947" y="281864"/>
                      <a:pt x="178346" y="281311"/>
                      <a:pt x="173926" y="280035"/>
                    </a:cubicBezTo>
                    <a:cubicBezTo>
                      <a:pt x="169164" y="278702"/>
                      <a:pt x="163259" y="276606"/>
                      <a:pt x="157258" y="275273"/>
                    </a:cubicBezTo>
                    <a:cubicBezTo>
                      <a:pt x="151352" y="273996"/>
                      <a:pt x="145370" y="273139"/>
                      <a:pt x="139351" y="272701"/>
                    </a:cubicBezTo>
                    <a:cubicBezTo>
                      <a:pt x="133169" y="272282"/>
                      <a:pt x="126968" y="272634"/>
                      <a:pt x="120872" y="273749"/>
                    </a:cubicBezTo>
                    <a:cubicBezTo>
                      <a:pt x="114776" y="274796"/>
                      <a:pt x="108966" y="276892"/>
                      <a:pt x="104394" y="278035"/>
                    </a:cubicBezTo>
                    <a:cubicBezTo>
                      <a:pt x="100155" y="279225"/>
                      <a:pt x="95621" y="278644"/>
                      <a:pt x="91821" y="276416"/>
                    </a:cubicBezTo>
                    <a:lnTo>
                      <a:pt x="86582" y="284321"/>
                    </a:lnTo>
                    <a:cubicBezTo>
                      <a:pt x="89468" y="286369"/>
                      <a:pt x="92688" y="287884"/>
                      <a:pt x="96107" y="288798"/>
                    </a:cubicBezTo>
                    <a:cubicBezTo>
                      <a:pt x="99479" y="289551"/>
                      <a:pt x="102956" y="289741"/>
                      <a:pt x="106394" y="289370"/>
                    </a:cubicBezTo>
                    <a:cubicBezTo>
                      <a:pt x="112776" y="288512"/>
                      <a:pt x="117729" y="287369"/>
                      <a:pt x="122872" y="286988"/>
                    </a:cubicBezTo>
                    <a:cubicBezTo>
                      <a:pt x="127873" y="286731"/>
                      <a:pt x="132893" y="287055"/>
                      <a:pt x="137827" y="287941"/>
                    </a:cubicBezTo>
                    <a:cubicBezTo>
                      <a:pt x="142932" y="288874"/>
                      <a:pt x="147961" y="290179"/>
                      <a:pt x="152876" y="291846"/>
                    </a:cubicBezTo>
                    <a:cubicBezTo>
                      <a:pt x="157734" y="293561"/>
                      <a:pt x="162401" y="295751"/>
                      <a:pt x="167926" y="298133"/>
                    </a:cubicBezTo>
                    <a:cubicBezTo>
                      <a:pt x="170193" y="299047"/>
                      <a:pt x="172517" y="299818"/>
                      <a:pt x="174879" y="300419"/>
                    </a:cubicBezTo>
                    <a:cubicBezTo>
                      <a:pt x="165354" y="308324"/>
                      <a:pt x="156400" y="316325"/>
                      <a:pt x="147542" y="325374"/>
                    </a:cubicBezTo>
                    <a:cubicBezTo>
                      <a:pt x="143837" y="329184"/>
                      <a:pt x="140494" y="333337"/>
                      <a:pt x="137541" y="337757"/>
                    </a:cubicBezTo>
                    <a:cubicBezTo>
                      <a:pt x="134379" y="342605"/>
                      <a:pt x="132359" y="348110"/>
                      <a:pt x="131635" y="353854"/>
                    </a:cubicBezTo>
                    <a:cubicBezTo>
                      <a:pt x="131435" y="358340"/>
                      <a:pt x="130864" y="362798"/>
                      <a:pt x="129921" y="367189"/>
                    </a:cubicBezTo>
                    <a:cubicBezTo>
                      <a:pt x="128330" y="370808"/>
                      <a:pt x="125997" y="374056"/>
                      <a:pt x="123063" y="376714"/>
                    </a:cubicBezTo>
                    <a:cubicBezTo>
                      <a:pt x="116253" y="383200"/>
                      <a:pt x="108928" y="389125"/>
                      <a:pt x="101155" y="394430"/>
                    </a:cubicBezTo>
                    <a:cubicBezTo>
                      <a:pt x="99355" y="395659"/>
                      <a:pt x="97479" y="396773"/>
                      <a:pt x="95536" y="397764"/>
                    </a:cubicBezTo>
                    <a:lnTo>
                      <a:pt x="92202" y="399288"/>
                    </a:lnTo>
                    <a:cubicBezTo>
                      <a:pt x="90659" y="400050"/>
                      <a:pt x="89249" y="401050"/>
                      <a:pt x="88011" y="402241"/>
                    </a:cubicBezTo>
                    <a:cubicBezTo>
                      <a:pt x="83915" y="405956"/>
                      <a:pt x="80772" y="409575"/>
                      <a:pt x="77343" y="413099"/>
                    </a:cubicBezTo>
                    <a:cubicBezTo>
                      <a:pt x="70771" y="420148"/>
                      <a:pt x="63913" y="427006"/>
                      <a:pt x="56959" y="433673"/>
                    </a:cubicBezTo>
                    <a:cubicBezTo>
                      <a:pt x="53435" y="437007"/>
                      <a:pt x="49911" y="440341"/>
                      <a:pt x="46292" y="443198"/>
                    </a:cubicBezTo>
                    <a:lnTo>
                      <a:pt x="40862" y="447866"/>
                    </a:lnTo>
                    <a:lnTo>
                      <a:pt x="38195" y="449866"/>
                    </a:lnTo>
                    <a:cubicBezTo>
                      <a:pt x="37833" y="450142"/>
                      <a:pt x="37452" y="450399"/>
                      <a:pt x="37052" y="450628"/>
                    </a:cubicBezTo>
                    <a:lnTo>
                      <a:pt x="37052" y="450628"/>
                    </a:lnTo>
                    <a:cubicBezTo>
                      <a:pt x="37262" y="450542"/>
                      <a:pt x="37509" y="450542"/>
                      <a:pt x="37719" y="450628"/>
                    </a:cubicBezTo>
                    <a:lnTo>
                      <a:pt x="38576" y="460153"/>
                    </a:lnTo>
                    <a:cubicBezTo>
                      <a:pt x="39395" y="460039"/>
                      <a:pt x="40196" y="459810"/>
                      <a:pt x="40958" y="459486"/>
                    </a:cubicBezTo>
                    <a:lnTo>
                      <a:pt x="42196" y="458915"/>
                    </a:lnTo>
                    <a:lnTo>
                      <a:pt x="44101" y="457676"/>
                    </a:lnTo>
                    <a:cubicBezTo>
                      <a:pt x="45339" y="456914"/>
                      <a:pt x="46292" y="456152"/>
                      <a:pt x="47339" y="455390"/>
                    </a:cubicBezTo>
                    <a:lnTo>
                      <a:pt x="53150" y="450533"/>
                    </a:lnTo>
                    <a:cubicBezTo>
                      <a:pt x="56959" y="447389"/>
                      <a:pt x="60674" y="444056"/>
                      <a:pt x="64294" y="441008"/>
                    </a:cubicBezTo>
                    <a:cubicBezTo>
                      <a:pt x="71533" y="434340"/>
                      <a:pt x="78676" y="427482"/>
                      <a:pt x="85534" y="420338"/>
                    </a:cubicBezTo>
                    <a:cubicBezTo>
                      <a:pt x="89059" y="416909"/>
                      <a:pt x="92392" y="413195"/>
                      <a:pt x="95631" y="410813"/>
                    </a:cubicBezTo>
                    <a:cubicBezTo>
                      <a:pt x="96174" y="410318"/>
                      <a:pt x="96783" y="409899"/>
                      <a:pt x="97441" y="409575"/>
                    </a:cubicBezTo>
                    <a:lnTo>
                      <a:pt x="100775" y="408146"/>
                    </a:lnTo>
                    <a:cubicBezTo>
                      <a:pt x="103222" y="406956"/>
                      <a:pt x="105575" y="405584"/>
                      <a:pt x="107823" y="404051"/>
                    </a:cubicBezTo>
                    <a:cubicBezTo>
                      <a:pt x="116338" y="398374"/>
                      <a:pt x="124368" y="392001"/>
                      <a:pt x="131826" y="385001"/>
                    </a:cubicBezTo>
                    <a:cubicBezTo>
                      <a:pt x="136160" y="381133"/>
                      <a:pt x="139570" y="376352"/>
                      <a:pt x="141827" y="370999"/>
                    </a:cubicBezTo>
                    <a:cubicBezTo>
                      <a:pt x="143246" y="365903"/>
                      <a:pt x="144113" y="360664"/>
                      <a:pt x="144399" y="355378"/>
                    </a:cubicBezTo>
                    <a:cubicBezTo>
                      <a:pt x="144961" y="351415"/>
                      <a:pt x="146428" y="347634"/>
                      <a:pt x="148685" y="344329"/>
                    </a:cubicBezTo>
                    <a:cubicBezTo>
                      <a:pt x="151276" y="340652"/>
                      <a:pt x="154172" y="337214"/>
                      <a:pt x="157353" y="334042"/>
                    </a:cubicBezTo>
                    <a:cubicBezTo>
                      <a:pt x="168497" y="322993"/>
                      <a:pt x="181451" y="312896"/>
                      <a:pt x="194119" y="302419"/>
                    </a:cubicBezTo>
                    <a:lnTo>
                      <a:pt x="198882" y="301752"/>
                    </a:lnTo>
                    <a:cubicBezTo>
                      <a:pt x="202140" y="301038"/>
                      <a:pt x="205321" y="300057"/>
                      <a:pt x="208407" y="298799"/>
                    </a:cubicBezTo>
                    <a:cubicBezTo>
                      <a:pt x="214170" y="296428"/>
                      <a:pt x="219761" y="293694"/>
                      <a:pt x="225171" y="290608"/>
                    </a:cubicBezTo>
                    <a:cubicBezTo>
                      <a:pt x="234172" y="285045"/>
                      <a:pt x="243526" y="280083"/>
                      <a:pt x="253175" y="275749"/>
                    </a:cubicBezTo>
                    <a:cubicBezTo>
                      <a:pt x="255079" y="275082"/>
                      <a:pt x="257023" y="274511"/>
                      <a:pt x="258985" y="274034"/>
                    </a:cubicBezTo>
                    <a:cubicBezTo>
                      <a:pt x="260728" y="273901"/>
                      <a:pt x="262480" y="273901"/>
                      <a:pt x="264224" y="274034"/>
                    </a:cubicBezTo>
                    <a:cubicBezTo>
                      <a:pt x="269100" y="274110"/>
                      <a:pt x="273967" y="274492"/>
                      <a:pt x="278797" y="275177"/>
                    </a:cubicBezTo>
                    <a:cubicBezTo>
                      <a:pt x="290227" y="276797"/>
                      <a:pt x="302133" y="279178"/>
                      <a:pt x="314039" y="282035"/>
                    </a:cubicBezTo>
                    <a:cubicBezTo>
                      <a:pt x="323802" y="289198"/>
                      <a:pt x="334813" y="294465"/>
                      <a:pt x="346519" y="297561"/>
                    </a:cubicBezTo>
                    <a:cubicBezTo>
                      <a:pt x="332356" y="316259"/>
                      <a:pt x="319468" y="335899"/>
                      <a:pt x="307943" y="356330"/>
                    </a:cubicBezTo>
                    <a:lnTo>
                      <a:pt x="307943" y="356330"/>
                    </a:lnTo>
                    <a:cubicBezTo>
                      <a:pt x="303905" y="358302"/>
                      <a:pt x="299695" y="359893"/>
                      <a:pt x="295370" y="361093"/>
                    </a:cubicBezTo>
                    <a:cubicBezTo>
                      <a:pt x="285826" y="363007"/>
                      <a:pt x="275968" y="362817"/>
                      <a:pt x="266509" y="360521"/>
                    </a:cubicBezTo>
                    <a:cubicBezTo>
                      <a:pt x="264938" y="360226"/>
                      <a:pt x="263395" y="359750"/>
                      <a:pt x="261937" y="359093"/>
                    </a:cubicBezTo>
                    <a:lnTo>
                      <a:pt x="261271" y="359093"/>
                    </a:lnTo>
                    <a:cubicBezTo>
                      <a:pt x="260718" y="358197"/>
                      <a:pt x="260204" y="357273"/>
                      <a:pt x="259747" y="356330"/>
                    </a:cubicBezTo>
                    <a:cubicBezTo>
                      <a:pt x="257556" y="352139"/>
                      <a:pt x="255746" y="347567"/>
                      <a:pt x="253460" y="342614"/>
                    </a:cubicBezTo>
                    <a:cubicBezTo>
                      <a:pt x="252250" y="339766"/>
                      <a:pt x="250650" y="337109"/>
                      <a:pt x="248698" y="334709"/>
                    </a:cubicBezTo>
                    <a:cubicBezTo>
                      <a:pt x="247259" y="333061"/>
                      <a:pt x="245469" y="331756"/>
                      <a:pt x="243459" y="330899"/>
                    </a:cubicBezTo>
                    <a:cubicBezTo>
                      <a:pt x="242345" y="330422"/>
                      <a:pt x="241144" y="330165"/>
                      <a:pt x="239935" y="330137"/>
                    </a:cubicBezTo>
                    <a:lnTo>
                      <a:pt x="222694" y="330137"/>
                    </a:lnTo>
                    <a:lnTo>
                      <a:pt x="222123" y="339662"/>
                    </a:lnTo>
                    <a:lnTo>
                      <a:pt x="237553" y="340805"/>
                    </a:lnTo>
                    <a:cubicBezTo>
                      <a:pt x="237553" y="340805"/>
                      <a:pt x="239268" y="340805"/>
                      <a:pt x="239077" y="340805"/>
                    </a:cubicBezTo>
                    <a:lnTo>
                      <a:pt x="239077" y="340805"/>
                    </a:lnTo>
                    <a:cubicBezTo>
                      <a:pt x="239077" y="340805"/>
                      <a:pt x="239077" y="340805"/>
                      <a:pt x="239744" y="341662"/>
                    </a:cubicBezTo>
                    <a:cubicBezTo>
                      <a:pt x="240859" y="343300"/>
                      <a:pt x="241726" y="345100"/>
                      <a:pt x="242316" y="346996"/>
                    </a:cubicBezTo>
                    <a:cubicBezTo>
                      <a:pt x="243935" y="351377"/>
                      <a:pt x="245554" y="356521"/>
                      <a:pt x="247555" y="361474"/>
                    </a:cubicBezTo>
                    <a:lnTo>
                      <a:pt x="247555" y="362141"/>
                    </a:lnTo>
                    <a:cubicBezTo>
                      <a:pt x="239268" y="370332"/>
                      <a:pt x="220123" y="389573"/>
                      <a:pt x="215075" y="394907"/>
                    </a:cubicBezTo>
                    <a:cubicBezTo>
                      <a:pt x="212303" y="398240"/>
                      <a:pt x="211179" y="402650"/>
                      <a:pt x="212026" y="406908"/>
                    </a:cubicBezTo>
                    <a:lnTo>
                      <a:pt x="212026" y="407670"/>
                    </a:lnTo>
                    <a:cubicBezTo>
                      <a:pt x="210302" y="407632"/>
                      <a:pt x="208578" y="407441"/>
                      <a:pt x="206883" y="407099"/>
                    </a:cubicBezTo>
                    <a:cubicBezTo>
                      <a:pt x="192291" y="405841"/>
                      <a:pt x="177632" y="408813"/>
                      <a:pt x="164687" y="415671"/>
                    </a:cubicBezTo>
                    <a:lnTo>
                      <a:pt x="169259" y="424053"/>
                    </a:lnTo>
                    <a:cubicBezTo>
                      <a:pt x="180318" y="418214"/>
                      <a:pt x="192796" y="415614"/>
                      <a:pt x="205264" y="416528"/>
                    </a:cubicBezTo>
                    <a:cubicBezTo>
                      <a:pt x="209921" y="418100"/>
                      <a:pt x="215036" y="417462"/>
                      <a:pt x="219170" y="414814"/>
                    </a:cubicBezTo>
                    <a:cubicBezTo>
                      <a:pt x="221304" y="412394"/>
                      <a:pt x="222152" y="409108"/>
                      <a:pt x="221456" y="405956"/>
                    </a:cubicBezTo>
                    <a:cubicBezTo>
                      <a:pt x="221456" y="403479"/>
                      <a:pt x="221456" y="402336"/>
                      <a:pt x="222028" y="401384"/>
                    </a:cubicBezTo>
                    <a:cubicBezTo>
                      <a:pt x="226600" y="396526"/>
                      <a:pt x="244221" y="378809"/>
                      <a:pt x="252984" y="370046"/>
                    </a:cubicBezTo>
                    <a:lnTo>
                      <a:pt x="253556" y="370046"/>
                    </a:lnTo>
                    <a:cubicBezTo>
                      <a:pt x="256423" y="372037"/>
                      <a:pt x="259661" y="373437"/>
                      <a:pt x="263081" y="374142"/>
                    </a:cubicBezTo>
                    <a:cubicBezTo>
                      <a:pt x="273672" y="376285"/>
                      <a:pt x="284588" y="376285"/>
                      <a:pt x="295180" y="374142"/>
                    </a:cubicBezTo>
                    <a:cubicBezTo>
                      <a:pt x="293751" y="377381"/>
                      <a:pt x="292417" y="380714"/>
                      <a:pt x="291084" y="384239"/>
                    </a:cubicBezTo>
                    <a:cubicBezTo>
                      <a:pt x="286036" y="393192"/>
                      <a:pt x="280702" y="402050"/>
                      <a:pt x="275082" y="410623"/>
                    </a:cubicBezTo>
                    <a:cubicBezTo>
                      <a:pt x="266833" y="423567"/>
                      <a:pt x="257080" y="435493"/>
                      <a:pt x="246031" y="446151"/>
                    </a:cubicBezTo>
                    <a:cubicBezTo>
                      <a:pt x="240868" y="450895"/>
                      <a:pt x="234724" y="454438"/>
                      <a:pt x="228029" y="456533"/>
                    </a:cubicBezTo>
                    <a:cubicBezTo>
                      <a:pt x="220789" y="459010"/>
                      <a:pt x="213169" y="461296"/>
                      <a:pt x="205454" y="463487"/>
                    </a:cubicBezTo>
                    <a:cubicBezTo>
                      <a:pt x="190024" y="467868"/>
                      <a:pt x="174308" y="472250"/>
                      <a:pt x="158877" y="477965"/>
                    </a:cubicBezTo>
                    <a:cubicBezTo>
                      <a:pt x="142399" y="483165"/>
                      <a:pt x="127340" y="492090"/>
                      <a:pt x="114871" y="504063"/>
                    </a:cubicBezTo>
                    <a:lnTo>
                      <a:pt x="82582" y="539591"/>
                    </a:lnTo>
                    <a:lnTo>
                      <a:pt x="66389" y="557308"/>
                    </a:lnTo>
                    <a:cubicBezTo>
                      <a:pt x="63951" y="560156"/>
                      <a:pt x="61303" y="562832"/>
                      <a:pt x="58483" y="565309"/>
                    </a:cubicBezTo>
                    <a:cubicBezTo>
                      <a:pt x="55759" y="567300"/>
                      <a:pt x="52740" y="568843"/>
                      <a:pt x="49530" y="569881"/>
                    </a:cubicBezTo>
                    <a:cubicBezTo>
                      <a:pt x="42043" y="571748"/>
                      <a:pt x="34385" y="572872"/>
                      <a:pt x="26670" y="573215"/>
                    </a:cubicBezTo>
                    <a:cubicBezTo>
                      <a:pt x="17488" y="573367"/>
                      <a:pt x="8658" y="576739"/>
                      <a:pt x="1714" y="582740"/>
                    </a:cubicBezTo>
                    <a:lnTo>
                      <a:pt x="8477" y="589502"/>
                    </a:lnTo>
                    <a:cubicBezTo>
                      <a:pt x="13849" y="585130"/>
                      <a:pt x="20603" y="582806"/>
                      <a:pt x="27527" y="582930"/>
                    </a:cubicBezTo>
                    <a:cubicBezTo>
                      <a:pt x="35900" y="582702"/>
                      <a:pt x="44224" y="581654"/>
                      <a:pt x="52388" y="579787"/>
                    </a:cubicBezTo>
                    <a:cubicBezTo>
                      <a:pt x="56883" y="578549"/>
                      <a:pt x="61141" y="576548"/>
                      <a:pt x="64960" y="573881"/>
                    </a:cubicBezTo>
                    <a:cubicBezTo>
                      <a:pt x="67151" y="572119"/>
                      <a:pt x="69218" y="570214"/>
                      <a:pt x="71152" y="568166"/>
                    </a:cubicBezTo>
                    <a:cubicBezTo>
                      <a:pt x="67437" y="581501"/>
                      <a:pt x="64579" y="596741"/>
                      <a:pt x="61627" y="610743"/>
                    </a:cubicBezTo>
                    <a:cubicBezTo>
                      <a:pt x="60198" y="618839"/>
                      <a:pt x="58864" y="625983"/>
                      <a:pt x="57626" y="631222"/>
                    </a:cubicBezTo>
                    <a:cubicBezTo>
                      <a:pt x="53835" y="641395"/>
                      <a:pt x="47234" y="650291"/>
                      <a:pt x="38576" y="656844"/>
                    </a:cubicBezTo>
                    <a:cubicBezTo>
                      <a:pt x="30185" y="663150"/>
                      <a:pt x="23612" y="671560"/>
                      <a:pt x="19526" y="681228"/>
                    </a:cubicBezTo>
                    <a:cubicBezTo>
                      <a:pt x="17555" y="689362"/>
                      <a:pt x="16278" y="697649"/>
                      <a:pt x="15716" y="705993"/>
                    </a:cubicBezTo>
                    <a:cubicBezTo>
                      <a:pt x="15888" y="714089"/>
                      <a:pt x="14164" y="722119"/>
                      <a:pt x="10668" y="729425"/>
                    </a:cubicBezTo>
                    <a:lnTo>
                      <a:pt x="17431" y="736092"/>
                    </a:lnTo>
                    <a:cubicBezTo>
                      <a:pt x="23050" y="730472"/>
                      <a:pt x="24098" y="719519"/>
                      <a:pt x="25241" y="706850"/>
                    </a:cubicBezTo>
                    <a:cubicBezTo>
                      <a:pt x="25746" y="699087"/>
                      <a:pt x="26889" y="691372"/>
                      <a:pt x="28670" y="683800"/>
                    </a:cubicBezTo>
                    <a:cubicBezTo>
                      <a:pt x="32242" y="675894"/>
                      <a:pt x="37738" y="669017"/>
                      <a:pt x="44672" y="663797"/>
                    </a:cubicBezTo>
                    <a:cubicBezTo>
                      <a:pt x="54721" y="655977"/>
                      <a:pt x="62293" y="645433"/>
                      <a:pt x="66484" y="633413"/>
                    </a:cubicBezTo>
                    <a:cubicBezTo>
                      <a:pt x="67723" y="628079"/>
                      <a:pt x="69056" y="620744"/>
                      <a:pt x="70580" y="612458"/>
                    </a:cubicBezTo>
                    <a:cubicBezTo>
                      <a:pt x="74200" y="592455"/>
                      <a:pt x="79629" y="563213"/>
                      <a:pt x="86773" y="550926"/>
                    </a:cubicBezTo>
                    <a:lnTo>
                      <a:pt x="90202" y="547497"/>
                    </a:lnTo>
                    <a:lnTo>
                      <a:pt x="123730" y="512540"/>
                    </a:lnTo>
                    <a:cubicBezTo>
                      <a:pt x="134960" y="502606"/>
                      <a:pt x="148266" y="495310"/>
                      <a:pt x="162687" y="491204"/>
                    </a:cubicBezTo>
                    <a:cubicBezTo>
                      <a:pt x="177546" y="486156"/>
                      <a:pt x="192881" y="482251"/>
                      <a:pt x="208502" y="478250"/>
                    </a:cubicBezTo>
                    <a:cubicBezTo>
                      <a:pt x="216313" y="476250"/>
                      <a:pt x="224218" y="474250"/>
                      <a:pt x="232219" y="471583"/>
                    </a:cubicBezTo>
                    <a:cubicBezTo>
                      <a:pt x="236544" y="470316"/>
                      <a:pt x="240735" y="468592"/>
                      <a:pt x="244697" y="466439"/>
                    </a:cubicBezTo>
                    <a:cubicBezTo>
                      <a:pt x="248736" y="464239"/>
                      <a:pt x="252536" y="461620"/>
                      <a:pt x="256032" y="458629"/>
                    </a:cubicBezTo>
                    <a:cubicBezTo>
                      <a:pt x="261709" y="453647"/>
                      <a:pt x="267024" y="448266"/>
                      <a:pt x="271939" y="442532"/>
                    </a:cubicBezTo>
                    <a:cubicBezTo>
                      <a:pt x="257461" y="499015"/>
                      <a:pt x="246888" y="563785"/>
                      <a:pt x="240220" y="603504"/>
                    </a:cubicBezTo>
                    <a:cubicBezTo>
                      <a:pt x="236601" y="607600"/>
                      <a:pt x="233553" y="611410"/>
                      <a:pt x="230029" y="615315"/>
                    </a:cubicBezTo>
                    <a:cubicBezTo>
                      <a:pt x="224980" y="620935"/>
                      <a:pt x="219837" y="626364"/>
                      <a:pt x="214503" y="631317"/>
                    </a:cubicBezTo>
                    <a:cubicBezTo>
                      <a:pt x="204521" y="641385"/>
                      <a:pt x="192319" y="648986"/>
                      <a:pt x="178879" y="653510"/>
                    </a:cubicBezTo>
                    <a:cubicBezTo>
                      <a:pt x="164878" y="658082"/>
                      <a:pt x="149066" y="661130"/>
                      <a:pt x="133636" y="667607"/>
                    </a:cubicBezTo>
                    <a:cubicBezTo>
                      <a:pt x="125587" y="670894"/>
                      <a:pt x="118081" y="675351"/>
                      <a:pt x="111347" y="680847"/>
                    </a:cubicBezTo>
                    <a:cubicBezTo>
                      <a:pt x="104489" y="686819"/>
                      <a:pt x="99079" y="694277"/>
                      <a:pt x="95536" y="702659"/>
                    </a:cubicBezTo>
                    <a:lnTo>
                      <a:pt x="93250" y="708946"/>
                    </a:lnTo>
                    <a:lnTo>
                      <a:pt x="91630" y="714661"/>
                    </a:lnTo>
                    <a:lnTo>
                      <a:pt x="88678" y="726186"/>
                    </a:lnTo>
                    <a:lnTo>
                      <a:pt x="83439" y="749046"/>
                    </a:lnTo>
                    <a:cubicBezTo>
                      <a:pt x="81429" y="771220"/>
                      <a:pt x="70028" y="791470"/>
                      <a:pt x="52102" y="804672"/>
                    </a:cubicBezTo>
                    <a:cubicBezTo>
                      <a:pt x="46387" y="809339"/>
                      <a:pt x="39910" y="812578"/>
                      <a:pt x="33052" y="818198"/>
                    </a:cubicBezTo>
                    <a:lnTo>
                      <a:pt x="15811" y="834485"/>
                    </a:lnTo>
                    <a:cubicBezTo>
                      <a:pt x="9563" y="839962"/>
                      <a:pt x="4229" y="846392"/>
                      <a:pt x="0" y="853535"/>
                    </a:cubicBezTo>
                    <a:lnTo>
                      <a:pt x="8477" y="857822"/>
                    </a:lnTo>
                    <a:cubicBezTo>
                      <a:pt x="17802" y="846249"/>
                      <a:pt x="28413" y="835762"/>
                      <a:pt x="40100" y="826580"/>
                    </a:cubicBezTo>
                    <a:cubicBezTo>
                      <a:pt x="45339" y="822674"/>
                      <a:pt x="52959" y="818864"/>
                      <a:pt x="59150" y="814007"/>
                    </a:cubicBezTo>
                    <a:cubicBezTo>
                      <a:pt x="65875" y="809177"/>
                      <a:pt x="71990" y="803548"/>
                      <a:pt x="77343" y="797243"/>
                    </a:cubicBezTo>
                    <a:cubicBezTo>
                      <a:pt x="87411" y="784022"/>
                      <a:pt x="94231" y="768629"/>
                      <a:pt x="97250" y="752285"/>
                    </a:cubicBezTo>
                    <a:lnTo>
                      <a:pt x="103251" y="729806"/>
                    </a:lnTo>
                    <a:lnTo>
                      <a:pt x="106489" y="718852"/>
                    </a:lnTo>
                    <a:lnTo>
                      <a:pt x="108204" y="713423"/>
                    </a:lnTo>
                    <a:lnTo>
                      <a:pt x="110109" y="708755"/>
                    </a:lnTo>
                    <a:cubicBezTo>
                      <a:pt x="112871" y="702859"/>
                      <a:pt x="116900" y="697659"/>
                      <a:pt x="121920" y="693515"/>
                    </a:cubicBezTo>
                    <a:cubicBezTo>
                      <a:pt x="127492" y="689467"/>
                      <a:pt x="133617" y="686267"/>
                      <a:pt x="140113" y="683990"/>
                    </a:cubicBezTo>
                    <a:cubicBezTo>
                      <a:pt x="153543" y="678752"/>
                      <a:pt x="168688" y="676370"/>
                      <a:pt x="184404" y="671894"/>
                    </a:cubicBezTo>
                    <a:cubicBezTo>
                      <a:pt x="202359" y="666360"/>
                      <a:pt x="218694" y="656549"/>
                      <a:pt x="232029" y="643319"/>
                    </a:cubicBezTo>
                    <a:cubicBezTo>
                      <a:pt x="220504" y="672941"/>
                      <a:pt x="190881" y="688181"/>
                      <a:pt x="174879" y="717328"/>
                    </a:cubicBezTo>
                    <a:cubicBezTo>
                      <a:pt x="160229" y="744160"/>
                      <a:pt x="149238" y="772830"/>
                      <a:pt x="142208" y="802577"/>
                    </a:cubicBezTo>
                    <a:cubicBezTo>
                      <a:pt x="141865" y="810549"/>
                      <a:pt x="143332" y="818493"/>
                      <a:pt x="146494" y="825818"/>
                    </a:cubicBezTo>
                    <a:cubicBezTo>
                      <a:pt x="144713" y="834838"/>
                      <a:pt x="141665" y="843553"/>
                      <a:pt x="137446" y="851726"/>
                    </a:cubicBezTo>
                    <a:cubicBezTo>
                      <a:pt x="132674" y="861317"/>
                      <a:pt x="127263" y="870576"/>
                      <a:pt x="121253" y="879443"/>
                    </a:cubicBezTo>
                    <a:cubicBezTo>
                      <a:pt x="118300" y="883920"/>
                      <a:pt x="115157" y="888397"/>
                      <a:pt x="111728" y="892588"/>
                    </a:cubicBezTo>
                    <a:lnTo>
                      <a:pt x="109347" y="895636"/>
                    </a:lnTo>
                    <a:cubicBezTo>
                      <a:pt x="108299" y="896493"/>
                      <a:pt x="109347" y="895636"/>
                      <a:pt x="107918" y="896779"/>
                    </a:cubicBezTo>
                    <a:cubicBezTo>
                      <a:pt x="105880" y="897941"/>
                      <a:pt x="103746" y="898931"/>
                      <a:pt x="101536" y="899732"/>
                    </a:cubicBezTo>
                    <a:cubicBezTo>
                      <a:pt x="90821" y="903408"/>
                      <a:pt x="80353" y="907761"/>
                      <a:pt x="70199" y="912781"/>
                    </a:cubicBezTo>
                    <a:cubicBezTo>
                      <a:pt x="58826" y="918305"/>
                      <a:pt x="49844" y="927783"/>
                      <a:pt x="44958" y="939451"/>
                    </a:cubicBezTo>
                    <a:cubicBezTo>
                      <a:pt x="41424" y="950262"/>
                      <a:pt x="38652" y="961301"/>
                      <a:pt x="36671" y="972503"/>
                    </a:cubicBezTo>
                    <a:cubicBezTo>
                      <a:pt x="35662" y="982656"/>
                      <a:pt x="31575" y="992257"/>
                      <a:pt x="24955" y="1000030"/>
                    </a:cubicBezTo>
                    <a:cubicBezTo>
                      <a:pt x="17897" y="1007955"/>
                      <a:pt x="9944" y="1015013"/>
                      <a:pt x="1238" y="1021080"/>
                    </a:cubicBezTo>
                    <a:lnTo>
                      <a:pt x="6477" y="1028986"/>
                    </a:lnTo>
                    <a:cubicBezTo>
                      <a:pt x="16069" y="1022661"/>
                      <a:pt x="24889" y="1015251"/>
                      <a:pt x="32766" y="1006888"/>
                    </a:cubicBezTo>
                    <a:cubicBezTo>
                      <a:pt x="36795" y="1002392"/>
                      <a:pt x="40024" y="997239"/>
                      <a:pt x="42291" y="991648"/>
                    </a:cubicBezTo>
                    <a:cubicBezTo>
                      <a:pt x="44472" y="986200"/>
                      <a:pt x="46130" y="980551"/>
                      <a:pt x="47244" y="974789"/>
                    </a:cubicBezTo>
                    <a:cubicBezTo>
                      <a:pt x="49358" y="964254"/>
                      <a:pt x="52187" y="953881"/>
                      <a:pt x="55721" y="943737"/>
                    </a:cubicBezTo>
                    <a:cubicBezTo>
                      <a:pt x="59979" y="935193"/>
                      <a:pt x="67132" y="928440"/>
                      <a:pt x="75914" y="924687"/>
                    </a:cubicBezTo>
                    <a:cubicBezTo>
                      <a:pt x="85668" y="920115"/>
                      <a:pt x="95717" y="916229"/>
                      <a:pt x="106013" y="913067"/>
                    </a:cubicBezTo>
                    <a:cubicBezTo>
                      <a:pt x="109061" y="912066"/>
                      <a:pt x="111995" y="910752"/>
                      <a:pt x="114776" y="909161"/>
                    </a:cubicBezTo>
                    <a:cubicBezTo>
                      <a:pt x="116615" y="908075"/>
                      <a:pt x="118281" y="906732"/>
                      <a:pt x="119729" y="905161"/>
                    </a:cubicBezTo>
                    <a:lnTo>
                      <a:pt x="122492" y="901827"/>
                    </a:lnTo>
                    <a:cubicBezTo>
                      <a:pt x="126111" y="897350"/>
                      <a:pt x="129445" y="892778"/>
                      <a:pt x="132683" y="888111"/>
                    </a:cubicBezTo>
                    <a:cubicBezTo>
                      <a:pt x="139322" y="879005"/>
                      <a:pt x="145332" y="869461"/>
                      <a:pt x="150685" y="859536"/>
                    </a:cubicBezTo>
                    <a:lnTo>
                      <a:pt x="151638" y="857441"/>
                    </a:lnTo>
                    <a:cubicBezTo>
                      <a:pt x="151971" y="862356"/>
                      <a:pt x="151971" y="867289"/>
                      <a:pt x="151638" y="872204"/>
                    </a:cubicBezTo>
                    <a:cubicBezTo>
                      <a:pt x="149161" y="911543"/>
                      <a:pt x="156115" y="940784"/>
                      <a:pt x="141351" y="952500"/>
                    </a:cubicBezTo>
                    <a:cubicBezTo>
                      <a:pt x="137398" y="956481"/>
                      <a:pt x="135141" y="961844"/>
                      <a:pt x="135064" y="967454"/>
                    </a:cubicBezTo>
                    <a:cubicBezTo>
                      <a:pt x="130569" y="971569"/>
                      <a:pt x="125863" y="975455"/>
                      <a:pt x="120967" y="979075"/>
                    </a:cubicBezTo>
                    <a:cubicBezTo>
                      <a:pt x="107251" y="989743"/>
                      <a:pt x="93059" y="1000792"/>
                      <a:pt x="90488" y="1014603"/>
                    </a:cubicBezTo>
                    <a:cubicBezTo>
                      <a:pt x="88897" y="1021861"/>
                      <a:pt x="90307" y="1029453"/>
                      <a:pt x="94393" y="1035653"/>
                    </a:cubicBezTo>
                    <a:cubicBezTo>
                      <a:pt x="96869" y="1039939"/>
                      <a:pt x="97631" y="1041178"/>
                      <a:pt x="91630" y="1047655"/>
                    </a:cubicBezTo>
                    <a:cubicBezTo>
                      <a:pt x="81172" y="1057551"/>
                      <a:pt x="72704" y="1069353"/>
                      <a:pt x="66675" y="1082421"/>
                    </a:cubicBezTo>
                    <a:lnTo>
                      <a:pt x="76200" y="1084707"/>
                    </a:lnTo>
                    <a:cubicBezTo>
                      <a:pt x="81934" y="1073258"/>
                      <a:pt x="89640" y="1062904"/>
                      <a:pt x="98965" y="1054132"/>
                    </a:cubicBezTo>
                    <a:cubicBezTo>
                      <a:pt x="108490" y="1043369"/>
                      <a:pt x="106775" y="1037463"/>
                      <a:pt x="102965" y="1030891"/>
                    </a:cubicBezTo>
                    <a:cubicBezTo>
                      <a:pt x="99984" y="1026690"/>
                      <a:pt x="98946" y="1021423"/>
                      <a:pt x="100108" y="1016413"/>
                    </a:cubicBezTo>
                    <a:cubicBezTo>
                      <a:pt x="102013" y="1006031"/>
                      <a:pt x="115348" y="995744"/>
                      <a:pt x="127159" y="986695"/>
                    </a:cubicBezTo>
                    <a:cubicBezTo>
                      <a:pt x="129921" y="984504"/>
                      <a:pt x="132683" y="982313"/>
                      <a:pt x="135255" y="980123"/>
                    </a:cubicBezTo>
                    <a:cubicBezTo>
                      <a:pt x="135255" y="982694"/>
                      <a:pt x="135731" y="985266"/>
                      <a:pt x="136017" y="987743"/>
                    </a:cubicBezTo>
                    <a:cubicBezTo>
                      <a:pt x="133664" y="997791"/>
                      <a:pt x="134226" y="1008297"/>
                      <a:pt x="137636" y="1018032"/>
                    </a:cubicBezTo>
                    <a:cubicBezTo>
                      <a:pt x="140875" y="1023080"/>
                      <a:pt x="140494" y="1037749"/>
                      <a:pt x="140303" y="1049560"/>
                    </a:cubicBezTo>
                    <a:cubicBezTo>
                      <a:pt x="139846" y="1057027"/>
                      <a:pt x="140075" y="1064514"/>
                      <a:pt x="140970" y="1071944"/>
                    </a:cubicBezTo>
                    <a:cubicBezTo>
                      <a:pt x="143342" y="1082116"/>
                      <a:pt x="146523" y="1092089"/>
                      <a:pt x="150495" y="1101757"/>
                    </a:cubicBezTo>
                    <a:lnTo>
                      <a:pt x="159353" y="1098042"/>
                    </a:lnTo>
                    <a:cubicBezTo>
                      <a:pt x="155572" y="1089003"/>
                      <a:pt x="152543" y="1079668"/>
                      <a:pt x="150304" y="1070134"/>
                    </a:cubicBezTo>
                    <a:cubicBezTo>
                      <a:pt x="149571" y="1063362"/>
                      <a:pt x="149409" y="1056542"/>
                      <a:pt x="149828" y="1049750"/>
                    </a:cubicBezTo>
                    <a:cubicBezTo>
                      <a:pt x="149828" y="1035368"/>
                      <a:pt x="150400" y="1020413"/>
                      <a:pt x="145637" y="1012984"/>
                    </a:cubicBezTo>
                    <a:cubicBezTo>
                      <a:pt x="144247" y="1009183"/>
                      <a:pt x="143789" y="1005097"/>
                      <a:pt x="144304" y="1001078"/>
                    </a:cubicBezTo>
                    <a:lnTo>
                      <a:pt x="149447" y="973836"/>
                    </a:lnTo>
                    <a:cubicBezTo>
                      <a:pt x="153400" y="967321"/>
                      <a:pt x="155953" y="960053"/>
                      <a:pt x="156972" y="952500"/>
                    </a:cubicBezTo>
                    <a:cubicBezTo>
                      <a:pt x="159448" y="938308"/>
                      <a:pt x="167068" y="926592"/>
                      <a:pt x="167068" y="909923"/>
                    </a:cubicBezTo>
                    <a:cubicBezTo>
                      <a:pt x="167068" y="908304"/>
                      <a:pt x="167068" y="906399"/>
                      <a:pt x="167068" y="904304"/>
                    </a:cubicBezTo>
                    <a:cubicBezTo>
                      <a:pt x="169164" y="910019"/>
                      <a:pt x="171259" y="915829"/>
                      <a:pt x="173831" y="921544"/>
                    </a:cubicBezTo>
                    <a:cubicBezTo>
                      <a:pt x="177146" y="929707"/>
                      <a:pt x="181537" y="937393"/>
                      <a:pt x="186880" y="944404"/>
                    </a:cubicBezTo>
                    <a:cubicBezTo>
                      <a:pt x="190052" y="948309"/>
                      <a:pt x="193977" y="951548"/>
                      <a:pt x="198406" y="953929"/>
                    </a:cubicBezTo>
                    <a:lnTo>
                      <a:pt x="202501" y="955453"/>
                    </a:lnTo>
                    <a:lnTo>
                      <a:pt x="205264" y="956215"/>
                    </a:lnTo>
                    <a:cubicBezTo>
                      <a:pt x="206902" y="956672"/>
                      <a:pt x="208493" y="957282"/>
                      <a:pt x="210026" y="958025"/>
                    </a:cubicBezTo>
                    <a:cubicBezTo>
                      <a:pt x="213046" y="959339"/>
                      <a:pt x="215770" y="961254"/>
                      <a:pt x="218027" y="963644"/>
                    </a:cubicBezTo>
                    <a:cubicBezTo>
                      <a:pt x="219532" y="971283"/>
                      <a:pt x="219113" y="979170"/>
                      <a:pt x="216789" y="986600"/>
                    </a:cubicBezTo>
                    <a:cubicBezTo>
                      <a:pt x="215379" y="991981"/>
                      <a:pt x="214608" y="997515"/>
                      <a:pt x="214503" y="1003078"/>
                    </a:cubicBezTo>
                    <a:cubicBezTo>
                      <a:pt x="214503" y="1011174"/>
                      <a:pt x="215265" y="1018127"/>
                      <a:pt x="215836" y="1024795"/>
                    </a:cubicBezTo>
                    <a:cubicBezTo>
                      <a:pt x="215836" y="1029557"/>
                      <a:pt x="216598" y="1034320"/>
                      <a:pt x="216789" y="1039273"/>
                    </a:cubicBezTo>
                    <a:cubicBezTo>
                      <a:pt x="216570" y="1048226"/>
                      <a:pt x="215132" y="1057104"/>
                      <a:pt x="212503" y="1065657"/>
                    </a:cubicBezTo>
                    <a:lnTo>
                      <a:pt x="222028" y="1068419"/>
                    </a:lnTo>
                    <a:cubicBezTo>
                      <a:pt x="224961" y="1058809"/>
                      <a:pt x="226533" y="1048836"/>
                      <a:pt x="226695" y="1038797"/>
                    </a:cubicBezTo>
                    <a:cubicBezTo>
                      <a:pt x="226695" y="1033748"/>
                      <a:pt x="226123" y="1029272"/>
                      <a:pt x="225647" y="1024033"/>
                    </a:cubicBezTo>
                    <a:cubicBezTo>
                      <a:pt x="225647" y="1017461"/>
                      <a:pt x="224600" y="1010698"/>
                      <a:pt x="224409" y="1002887"/>
                    </a:cubicBezTo>
                    <a:cubicBezTo>
                      <a:pt x="224590" y="998068"/>
                      <a:pt x="225295" y="993277"/>
                      <a:pt x="226504" y="988600"/>
                    </a:cubicBezTo>
                    <a:cubicBezTo>
                      <a:pt x="227267" y="984980"/>
                      <a:pt x="228029" y="981075"/>
                      <a:pt x="228505" y="977265"/>
                    </a:cubicBezTo>
                    <a:cubicBezTo>
                      <a:pt x="232124" y="982409"/>
                      <a:pt x="235934" y="987552"/>
                      <a:pt x="239268" y="992410"/>
                    </a:cubicBezTo>
                    <a:cubicBezTo>
                      <a:pt x="248221" y="1005650"/>
                      <a:pt x="256699" y="1019556"/>
                      <a:pt x="264795" y="1033558"/>
                    </a:cubicBezTo>
                    <a:lnTo>
                      <a:pt x="273177" y="1028986"/>
                    </a:lnTo>
                    <a:cubicBezTo>
                      <a:pt x="265462" y="1014508"/>
                      <a:pt x="257556" y="1000411"/>
                      <a:pt x="248793" y="986219"/>
                    </a:cubicBezTo>
                    <a:cubicBezTo>
                      <a:pt x="244221" y="978980"/>
                      <a:pt x="239744" y="972693"/>
                      <a:pt x="235458" y="965645"/>
                    </a:cubicBezTo>
                    <a:cubicBezTo>
                      <a:pt x="231086" y="957463"/>
                      <a:pt x="224476" y="950690"/>
                      <a:pt x="216408" y="946118"/>
                    </a:cubicBezTo>
                    <a:cubicBezTo>
                      <a:pt x="214332" y="945023"/>
                      <a:pt x="212160" y="944099"/>
                      <a:pt x="209931" y="943356"/>
                    </a:cubicBezTo>
                    <a:lnTo>
                      <a:pt x="206788" y="942404"/>
                    </a:lnTo>
                    <a:lnTo>
                      <a:pt x="205168" y="941642"/>
                    </a:lnTo>
                    <a:cubicBezTo>
                      <a:pt x="202568" y="940013"/>
                      <a:pt x="200339" y="937879"/>
                      <a:pt x="198596" y="935355"/>
                    </a:cubicBezTo>
                    <a:cubicBezTo>
                      <a:pt x="194329" y="929221"/>
                      <a:pt x="190871" y="922563"/>
                      <a:pt x="188309" y="915543"/>
                    </a:cubicBezTo>
                    <a:cubicBezTo>
                      <a:pt x="182785" y="900541"/>
                      <a:pt x="178117" y="885254"/>
                      <a:pt x="174308" y="869728"/>
                    </a:cubicBezTo>
                    <a:lnTo>
                      <a:pt x="171450" y="870490"/>
                    </a:lnTo>
                    <a:cubicBezTo>
                      <a:pt x="173069" y="855440"/>
                      <a:pt x="173736" y="841248"/>
                      <a:pt x="169926" y="836581"/>
                    </a:cubicBezTo>
                    <a:cubicBezTo>
                      <a:pt x="162401" y="827056"/>
                      <a:pt x="162401" y="795719"/>
                      <a:pt x="169926" y="781812"/>
                    </a:cubicBezTo>
                    <a:cubicBezTo>
                      <a:pt x="177451" y="767906"/>
                      <a:pt x="184975" y="735425"/>
                      <a:pt x="192500" y="717899"/>
                    </a:cubicBezTo>
                    <a:cubicBezTo>
                      <a:pt x="199072" y="702659"/>
                      <a:pt x="226504" y="681609"/>
                      <a:pt x="246793" y="662464"/>
                    </a:cubicBezTo>
                    <a:cubicBezTo>
                      <a:pt x="247726" y="669398"/>
                      <a:pt x="249098" y="676275"/>
                      <a:pt x="250888" y="683038"/>
                    </a:cubicBezTo>
                    <a:cubicBezTo>
                      <a:pt x="255365" y="699421"/>
                      <a:pt x="261757" y="715213"/>
                      <a:pt x="269938" y="730091"/>
                    </a:cubicBezTo>
                    <a:cubicBezTo>
                      <a:pt x="273844" y="737607"/>
                      <a:pt x="278235" y="744865"/>
                      <a:pt x="283083" y="751808"/>
                    </a:cubicBezTo>
                    <a:cubicBezTo>
                      <a:pt x="287845" y="758762"/>
                      <a:pt x="292608" y="765143"/>
                      <a:pt x="296704" y="771620"/>
                    </a:cubicBezTo>
                    <a:cubicBezTo>
                      <a:pt x="304905" y="784374"/>
                      <a:pt x="309448" y="799138"/>
                      <a:pt x="309848" y="814292"/>
                    </a:cubicBezTo>
                    <a:cubicBezTo>
                      <a:pt x="310277" y="821989"/>
                      <a:pt x="309991" y="829704"/>
                      <a:pt x="308991" y="837343"/>
                    </a:cubicBezTo>
                    <a:cubicBezTo>
                      <a:pt x="307876" y="844982"/>
                      <a:pt x="305857" y="852459"/>
                      <a:pt x="302990" y="859631"/>
                    </a:cubicBezTo>
                    <a:cubicBezTo>
                      <a:pt x="299523" y="868099"/>
                      <a:pt x="298275" y="877310"/>
                      <a:pt x="299371" y="886397"/>
                    </a:cubicBezTo>
                    <a:cubicBezTo>
                      <a:pt x="300609" y="895922"/>
                      <a:pt x="302419" y="902875"/>
                      <a:pt x="303943" y="910971"/>
                    </a:cubicBezTo>
                    <a:lnTo>
                      <a:pt x="308705" y="934784"/>
                    </a:lnTo>
                    <a:lnTo>
                      <a:pt x="311086" y="946690"/>
                    </a:lnTo>
                    <a:lnTo>
                      <a:pt x="311658" y="949643"/>
                    </a:lnTo>
                    <a:cubicBezTo>
                      <a:pt x="311877" y="950938"/>
                      <a:pt x="312191" y="952214"/>
                      <a:pt x="312610" y="953453"/>
                    </a:cubicBezTo>
                    <a:cubicBezTo>
                      <a:pt x="313334" y="955796"/>
                      <a:pt x="314363" y="958034"/>
                      <a:pt x="315659" y="960120"/>
                    </a:cubicBezTo>
                    <a:cubicBezTo>
                      <a:pt x="318135" y="964025"/>
                      <a:pt x="320897" y="967359"/>
                      <a:pt x="323278" y="970502"/>
                    </a:cubicBezTo>
                    <a:cubicBezTo>
                      <a:pt x="325583" y="972960"/>
                      <a:pt x="327393" y="975836"/>
                      <a:pt x="328612" y="978980"/>
                    </a:cubicBezTo>
                    <a:cubicBezTo>
                      <a:pt x="328689" y="979418"/>
                      <a:pt x="328689" y="979875"/>
                      <a:pt x="328612" y="980313"/>
                    </a:cubicBezTo>
                    <a:cubicBezTo>
                      <a:pt x="328536" y="980961"/>
                      <a:pt x="328374" y="981608"/>
                      <a:pt x="328136" y="982218"/>
                    </a:cubicBezTo>
                    <a:cubicBezTo>
                      <a:pt x="327374" y="984504"/>
                      <a:pt x="326898" y="986866"/>
                      <a:pt x="326708" y="989267"/>
                    </a:cubicBezTo>
                    <a:cubicBezTo>
                      <a:pt x="326326" y="994153"/>
                      <a:pt x="327050" y="999068"/>
                      <a:pt x="328803" y="1003649"/>
                    </a:cubicBezTo>
                    <a:lnTo>
                      <a:pt x="337566" y="999839"/>
                    </a:lnTo>
                    <a:cubicBezTo>
                      <a:pt x="336556" y="996772"/>
                      <a:pt x="336194" y="993524"/>
                      <a:pt x="336518" y="990314"/>
                    </a:cubicBezTo>
                    <a:cubicBezTo>
                      <a:pt x="336709" y="988686"/>
                      <a:pt x="337090" y="987085"/>
                      <a:pt x="337661" y="985552"/>
                    </a:cubicBezTo>
                    <a:cubicBezTo>
                      <a:pt x="338099" y="984218"/>
                      <a:pt x="338414" y="982847"/>
                      <a:pt x="338614" y="981456"/>
                    </a:cubicBezTo>
                    <a:cubicBezTo>
                      <a:pt x="338861" y="979913"/>
                      <a:pt x="338861" y="978332"/>
                      <a:pt x="338614" y="976789"/>
                    </a:cubicBezTo>
                    <a:cubicBezTo>
                      <a:pt x="337166" y="972217"/>
                      <a:pt x="334832" y="967978"/>
                      <a:pt x="331756" y="964311"/>
                    </a:cubicBezTo>
                    <a:cubicBezTo>
                      <a:pt x="329346" y="961273"/>
                      <a:pt x="327117" y="958091"/>
                      <a:pt x="325088" y="954786"/>
                    </a:cubicBezTo>
                    <a:cubicBezTo>
                      <a:pt x="324241" y="953376"/>
                      <a:pt x="323574" y="951881"/>
                      <a:pt x="323088" y="950309"/>
                    </a:cubicBezTo>
                    <a:lnTo>
                      <a:pt x="322612" y="948214"/>
                    </a:lnTo>
                    <a:lnTo>
                      <a:pt x="322135" y="945166"/>
                    </a:lnTo>
                    <a:lnTo>
                      <a:pt x="320040" y="933069"/>
                    </a:lnTo>
                    <a:lnTo>
                      <a:pt x="315754" y="908780"/>
                    </a:lnTo>
                    <a:cubicBezTo>
                      <a:pt x="314420" y="900875"/>
                      <a:pt x="312706" y="892302"/>
                      <a:pt x="311849" y="885254"/>
                    </a:cubicBezTo>
                    <a:cubicBezTo>
                      <a:pt x="311182" y="878043"/>
                      <a:pt x="312430" y="870776"/>
                      <a:pt x="315468" y="864203"/>
                    </a:cubicBezTo>
                    <a:cubicBezTo>
                      <a:pt x="316801" y="860679"/>
                      <a:pt x="318230" y="856964"/>
                      <a:pt x="319468" y="853059"/>
                    </a:cubicBezTo>
                    <a:cubicBezTo>
                      <a:pt x="323183" y="864680"/>
                      <a:pt x="330279" y="874928"/>
                      <a:pt x="339852" y="882491"/>
                    </a:cubicBezTo>
                    <a:cubicBezTo>
                      <a:pt x="346529" y="887635"/>
                      <a:pt x="353911" y="891807"/>
                      <a:pt x="361759" y="894874"/>
                    </a:cubicBezTo>
                    <a:cubicBezTo>
                      <a:pt x="371284" y="898970"/>
                      <a:pt x="376237" y="901446"/>
                      <a:pt x="377952" y="907828"/>
                    </a:cubicBezTo>
                    <a:cubicBezTo>
                      <a:pt x="383962" y="925163"/>
                      <a:pt x="391087" y="942089"/>
                      <a:pt x="399288" y="958501"/>
                    </a:cubicBezTo>
                    <a:lnTo>
                      <a:pt x="407860" y="954215"/>
                    </a:lnTo>
                    <a:cubicBezTo>
                      <a:pt x="399926" y="938394"/>
                      <a:pt x="393021" y="922068"/>
                      <a:pt x="387191" y="905351"/>
                    </a:cubicBezTo>
                    <a:cubicBezTo>
                      <a:pt x="384238" y="894207"/>
                      <a:pt x="375094" y="890302"/>
                      <a:pt x="365569" y="886301"/>
                    </a:cubicBezTo>
                    <a:cubicBezTo>
                      <a:pt x="358588" y="883606"/>
                      <a:pt x="352015" y="879948"/>
                      <a:pt x="346043" y="875443"/>
                    </a:cubicBezTo>
                    <a:cubicBezTo>
                      <a:pt x="332423" y="864394"/>
                      <a:pt x="326993" y="851726"/>
                      <a:pt x="323850" y="830390"/>
                    </a:cubicBezTo>
                    <a:cubicBezTo>
                      <a:pt x="324326" y="825008"/>
                      <a:pt x="324517" y="819598"/>
                      <a:pt x="324421" y="814197"/>
                    </a:cubicBezTo>
                    <a:cubicBezTo>
                      <a:pt x="324259" y="796557"/>
                      <a:pt x="319364" y="779288"/>
                      <a:pt x="310229" y="764191"/>
                    </a:cubicBezTo>
                    <a:cubicBezTo>
                      <a:pt x="305848" y="756761"/>
                      <a:pt x="300704" y="749999"/>
                      <a:pt x="296704" y="743426"/>
                    </a:cubicBezTo>
                    <a:cubicBezTo>
                      <a:pt x="292494" y="736721"/>
                      <a:pt x="288769" y="729710"/>
                      <a:pt x="285559" y="722471"/>
                    </a:cubicBezTo>
                    <a:cubicBezTo>
                      <a:pt x="278358" y="708565"/>
                      <a:pt x="272824" y="693858"/>
                      <a:pt x="269081" y="678656"/>
                    </a:cubicBezTo>
                    <a:cubicBezTo>
                      <a:pt x="265966" y="665350"/>
                      <a:pt x="264366" y="651739"/>
                      <a:pt x="264319" y="638080"/>
                    </a:cubicBezTo>
                    <a:cubicBezTo>
                      <a:pt x="273044" y="609962"/>
                      <a:pt x="280006" y="581339"/>
                      <a:pt x="285178" y="552355"/>
                    </a:cubicBezTo>
                    <a:cubicBezTo>
                      <a:pt x="286036" y="557594"/>
                      <a:pt x="286893" y="562928"/>
                      <a:pt x="287560" y="568357"/>
                    </a:cubicBezTo>
                    <a:cubicBezTo>
                      <a:pt x="288884" y="580835"/>
                      <a:pt x="292094" y="593036"/>
                      <a:pt x="297085" y="604552"/>
                    </a:cubicBezTo>
                    <a:cubicBezTo>
                      <a:pt x="300418" y="610743"/>
                      <a:pt x="303467" y="615029"/>
                      <a:pt x="306610" y="619982"/>
                    </a:cubicBezTo>
                    <a:cubicBezTo>
                      <a:pt x="309458" y="624545"/>
                      <a:pt x="311944" y="629317"/>
                      <a:pt x="314039" y="634270"/>
                    </a:cubicBezTo>
                    <a:cubicBezTo>
                      <a:pt x="317297" y="644671"/>
                      <a:pt x="319087" y="655473"/>
                      <a:pt x="319373" y="666369"/>
                    </a:cubicBezTo>
                    <a:cubicBezTo>
                      <a:pt x="320611" y="678180"/>
                      <a:pt x="322707" y="689705"/>
                      <a:pt x="324612" y="701040"/>
                    </a:cubicBezTo>
                    <a:lnTo>
                      <a:pt x="325755" y="709327"/>
                    </a:lnTo>
                    <a:cubicBezTo>
                      <a:pt x="325850" y="710632"/>
                      <a:pt x="325850" y="711927"/>
                      <a:pt x="325755" y="713232"/>
                    </a:cubicBezTo>
                    <a:lnTo>
                      <a:pt x="326326" y="716756"/>
                    </a:lnTo>
                    <a:lnTo>
                      <a:pt x="327279" y="719328"/>
                    </a:lnTo>
                    <a:cubicBezTo>
                      <a:pt x="329918" y="725024"/>
                      <a:pt x="333108" y="730444"/>
                      <a:pt x="336804" y="735521"/>
                    </a:cubicBezTo>
                    <a:cubicBezTo>
                      <a:pt x="343471" y="745046"/>
                      <a:pt x="350425" y="754571"/>
                      <a:pt x="357759" y="764096"/>
                    </a:cubicBezTo>
                    <a:lnTo>
                      <a:pt x="365284" y="758190"/>
                    </a:lnTo>
                    <a:cubicBezTo>
                      <a:pt x="358616" y="748665"/>
                      <a:pt x="352044" y="739140"/>
                      <a:pt x="346234" y="729615"/>
                    </a:cubicBezTo>
                    <a:cubicBezTo>
                      <a:pt x="343319" y="725072"/>
                      <a:pt x="340862" y="720252"/>
                      <a:pt x="338900" y="715232"/>
                    </a:cubicBezTo>
                    <a:lnTo>
                      <a:pt x="338423" y="713804"/>
                    </a:lnTo>
                    <a:cubicBezTo>
                      <a:pt x="338471" y="713556"/>
                      <a:pt x="338471" y="713289"/>
                      <a:pt x="338423" y="713042"/>
                    </a:cubicBezTo>
                    <a:cubicBezTo>
                      <a:pt x="338423" y="711422"/>
                      <a:pt x="338423" y="709803"/>
                      <a:pt x="338423" y="708279"/>
                    </a:cubicBezTo>
                    <a:lnTo>
                      <a:pt x="337566" y="699326"/>
                    </a:lnTo>
                    <a:cubicBezTo>
                      <a:pt x="336233" y="687705"/>
                      <a:pt x="334709" y="676370"/>
                      <a:pt x="333946" y="665131"/>
                    </a:cubicBezTo>
                    <a:cubicBezTo>
                      <a:pt x="334213" y="652872"/>
                      <a:pt x="332641" y="640633"/>
                      <a:pt x="329279" y="628841"/>
                    </a:cubicBezTo>
                    <a:cubicBezTo>
                      <a:pt x="327108" y="623011"/>
                      <a:pt x="324536" y="617353"/>
                      <a:pt x="321564" y="611886"/>
                    </a:cubicBezTo>
                    <a:cubicBezTo>
                      <a:pt x="318897" y="606647"/>
                      <a:pt x="315563" y="601218"/>
                      <a:pt x="313658" y="597122"/>
                    </a:cubicBezTo>
                    <a:cubicBezTo>
                      <a:pt x="309886" y="587150"/>
                      <a:pt x="307734" y="576634"/>
                      <a:pt x="307276" y="565976"/>
                    </a:cubicBezTo>
                    <a:cubicBezTo>
                      <a:pt x="305772" y="544697"/>
                      <a:pt x="301809" y="523666"/>
                      <a:pt x="295466" y="503301"/>
                    </a:cubicBezTo>
                    <a:cubicBezTo>
                      <a:pt x="300342" y="472459"/>
                      <a:pt x="306895" y="441903"/>
                      <a:pt x="315087" y="411766"/>
                    </a:cubicBezTo>
                    <a:cubicBezTo>
                      <a:pt x="320849" y="400164"/>
                      <a:pt x="328336" y="389506"/>
                      <a:pt x="337280" y="380143"/>
                    </a:cubicBezTo>
                    <a:cubicBezTo>
                      <a:pt x="336042" y="394240"/>
                      <a:pt x="335185" y="408242"/>
                      <a:pt x="334709" y="422243"/>
                    </a:cubicBezTo>
                    <a:cubicBezTo>
                      <a:pt x="334232" y="436245"/>
                      <a:pt x="333946" y="452247"/>
                      <a:pt x="334709" y="467297"/>
                    </a:cubicBezTo>
                    <a:cubicBezTo>
                      <a:pt x="334947" y="482651"/>
                      <a:pt x="336547" y="497948"/>
                      <a:pt x="339471" y="513017"/>
                    </a:cubicBezTo>
                    <a:cubicBezTo>
                      <a:pt x="340319" y="517103"/>
                      <a:pt x="341500" y="521122"/>
                      <a:pt x="342995" y="525018"/>
                    </a:cubicBezTo>
                    <a:cubicBezTo>
                      <a:pt x="344729" y="529876"/>
                      <a:pt x="347605" y="534257"/>
                      <a:pt x="351377" y="537782"/>
                    </a:cubicBezTo>
                    <a:cubicBezTo>
                      <a:pt x="357283" y="542735"/>
                      <a:pt x="363855" y="547307"/>
                      <a:pt x="369284" y="551307"/>
                    </a:cubicBezTo>
                    <a:cubicBezTo>
                      <a:pt x="374485" y="555022"/>
                      <a:pt x="378809" y="559841"/>
                      <a:pt x="381952" y="565404"/>
                    </a:cubicBezTo>
                    <a:cubicBezTo>
                      <a:pt x="385344" y="571529"/>
                      <a:pt x="388277" y="577891"/>
                      <a:pt x="390716" y="584454"/>
                    </a:cubicBezTo>
                    <a:cubicBezTo>
                      <a:pt x="391859" y="587312"/>
                      <a:pt x="392716" y="590264"/>
                      <a:pt x="393763" y="593122"/>
                    </a:cubicBezTo>
                    <a:cubicBezTo>
                      <a:pt x="391573" y="617030"/>
                      <a:pt x="387096" y="650939"/>
                      <a:pt x="382715" y="657797"/>
                    </a:cubicBezTo>
                    <a:cubicBezTo>
                      <a:pt x="374428" y="670560"/>
                      <a:pt x="372142" y="686372"/>
                      <a:pt x="374618" y="713613"/>
                    </a:cubicBezTo>
                    <a:cubicBezTo>
                      <a:pt x="376057" y="726977"/>
                      <a:pt x="381133" y="739693"/>
                      <a:pt x="389287" y="750380"/>
                    </a:cubicBezTo>
                    <a:cubicBezTo>
                      <a:pt x="394373" y="757314"/>
                      <a:pt x="398212" y="765086"/>
                      <a:pt x="400621" y="773335"/>
                    </a:cubicBezTo>
                    <a:cubicBezTo>
                      <a:pt x="402012" y="778497"/>
                      <a:pt x="402784" y="783803"/>
                      <a:pt x="402908" y="789146"/>
                    </a:cubicBezTo>
                    <a:cubicBezTo>
                      <a:pt x="403231" y="797328"/>
                      <a:pt x="406403" y="805139"/>
                      <a:pt x="411861" y="811244"/>
                    </a:cubicBezTo>
                    <a:cubicBezTo>
                      <a:pt x="424148" y="829723"/>
                      <a:pt x="437864" y="853440"/>
                      <a:pt x="438055" y="853726"/>
                    </a:cubicBezTo>
                    <a:lnTo>
                      <a:pt x="446246" y="848963"/>
                    </a:lnTo>
                    <a:cubicBezTo>
                      <a:pt x="446246" y="848963"/>
                      <a:pt x="430911" y="824675"/>
                      <a:pt x="418909" y="80591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8" name="任意多边形: 形状 1427"/>
              <p:cNvSpPr/>
              <p:nvPr>
                <p:custDataLst>
                  <p:tags r:id="rId28"/>
                </p:custDataLst>
              </p:nvPr>
            </p:nvSpPr>
            <p:spPr>
              <a:xfrm>
                <a:off x="9201971" y="2735315"/>
                <a:ext cx="49339" cy="140017"/>
              </a:xfrm>
              <a:custGeom>
                <a:avLst/>
                <a:gdLst>
                  <a:gd name="connsiteX0" fmla="*/ 0 w 49339"/>
                  <a:gd name="connsiteY0" fmla="*/ 140017 h 140017"/>
                  <a:gd name="connsiteX1" fmla="*/ 49340 w 49339"/>
                  <a:gd name="connsiteY1" fmla="*/ 100108 h 140017"/>
                  <a:gd name="connsiteX2" fmla="*/ 23813 w 49339"/>
                  <a:gd name="connsiteY2" fmla="*/ 0 h 140017"/>
                  <a:gd name="connsiteX3" fmla="*/ 15716 w 49339"/>
                  <a:gd name="connsiteY3" fmla="*/ 9525 h 140017"/>
                  <a:gd name="connsiteX4" fmla="*/ 0 w 49339"/>
                  <a:gd name="connsiteY4" fmla="*/ 140017 h 14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 h="140017">
                    <a:moveTo>
                      <a:pt x="0" y="140017"/>
                    </a:moveTo>
                    <a:cubicBezTo>
                      <a:pt x="17402" y="127949"/>
                      <a:pt x="33900" y="114605"/>
                      <a:pt x="49340" y="100108"/>
                    </a:cubicBezTo>
                    <a:cubicBezTo>
                      <a:pt x="43339" y="71533"/>
                      <a:pt x="28004" y="27432"/>
                      <a:pt x="23813" y="0"/>
                    </a:cubicBezTo>
                    <a:cubicBezTo>
                      <a:pt x="21146" y="3334"/>
                      <a:pt x="18383" y="6667"/>
                      <a:pt x="15716" y="9525"/>
                    </a:cubicBezTo>
                    <a:cubicBezTo>
                      <a:pt x="15716" y="9716"/>
                      <a:pt x="7144" y="40672"/>
                      <a:pt x="0" y="140017"/>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29" name="任意多边形: 形状 1428"/>
              <p:cNvSpPr/>
              <p:nvPr>
                <p:custDataLst>
                  <p:tags r:id="rId29"/>
                </p:custDataLst>
              </p:nvPr>
            </p:nvSpPr>
            <p:spPr>
              <a:xfrm>
                <a:off x="9466575" y="2741507"/>
                <a:ext cx="68008" cy="161829"/>
              </a:xfrm>
              <a:custGeom>
                <a:avLst/>
                <a:gdLst>
                  <a:gd name="connsiteX0" fmla="*/ 68009 w 68008"/>
                  <a:gd name="connsiteY0" fmla="*/ 161830 h 161829"/>
                  <a:gd name="connsiteX1" fmla="*/ 67247 w 68008"/>
                  <a:gd name="connsiteY1" fmla="*/ 154781 h 161829"/>
                  <a:gd name="connsiteX2" fmla="*/ 0 w 68008"/>
                  <a:gd name="connsiteY2" fmla="*/ 109061 h 161829"/>
                  <a:gd name="connsiteX3" fmla="*/ 23813 w 68008"/>
                  <a:gd name="connsiteY3" fmla="*/ 0 h 161829"/>
                  <a:gd name="connsiteX4" fmla="*/ 53150 w 68008"/>
                  <a:gd name="connsiteY4" fmla="*/ 38862 h 161829"/>
                  <a:gd name="connsiteX5" fmla="*/ 53150 w 68008"/>
                  <a:gd name="connsiteY5" fmla="*/ 38862 h 161829"/>
                  <a:gd name="connsiteX6" fmla="*/ 68009 w 68008"/>
                  <a:gd name="connsiteY6" fmla="*/ 161830 h 16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08" h="161829">
                    <a:moveTo>
                      <a:pt x="68009" y="161830"/>
                    </a:moveTo>
                    <a:cubicBezTo>
                      <a:pt x="68009" y="159448"/>
                      <a:pt x="67533" y="157067"/>
                      <a:pt x="67247" y="154781"/>
                    </a:cubicBezTo>
                    <a:cubicBezTo>
                      <a:pt x="41634" y="144866"/>
                      <a:pt x="18631" y="129235"/>
                      <a:pt x="0" y="109061"/>
                    </a:cubicBezTo>
                    <a:cubicBezTo>
                      <a:pt x="12764" y="73933"/>
                      <a:pt x="20774" y="37252"/>
                      <a:pt x="23813" y="0"/>
                    </a:cubicBezTo>
                    <a:cubicBezTo>
                      <a:pt x="32795" y="13535"/>
                      <a:pt x="42586" y="26518"/>
                      <a:pt x="53150" y="38862"/>
                    </a:cubicBezTo>
                    <a:lnTo>
                      <a:pt x="53150" y="38862"/>
                    </a:lnTo>
                    <a:cubicBezTo>
                      <a:pt x="57817" y="70675"/>
                      <a:pt x="64294" y="106775"/>
                      <a:pt x="68009" y="16183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0" name="任意多边形: 形状 1429"/>
              <p:cNvSpPr/>
              <p:nvPr>
                <p:custDataLst>
                  <p:tags r:id="rId30"/>
                </p:custDataLst>
              </p:nvPr>
            </p:nvSpPr>
            <p:spPr>
              <a:xfrm>
                <a:off x="8686014" y="2566324"/>
                <a:ext cx="515290" cy="1203454"/>
              </a:xfrm>
              <a:custGeom>
                <a:avLst/>
                <a:gdLst>
                  <a:gd name="connsiteX0" fmla="*/ 445377 w 515290"/>
                  <a:gd name="connsiteY0" fmla="*/ 1045101 h 1203454"/>
                  <a:gd name="connsiteX1" fmla="*/ 515290 w 515290"/>
                  <a:gd name="connsiteY1" fmla="*/ 1002905 h 1203454"/>
                  <a:gd name="connsiteX2" fmla="*/ 361366 w 515290"/>
                  <a:gd name="connsiteY2" fmla="*/ 1113014 h 1203454"/>
                  <a:gd name="connsiteX3" fmla="*/ 104191 w 515290"/>
                  <a:gd name="connsiteY3" fmla="*/ 1203406 h 1203454"/>
                  <a:gd name="connsiteX4" fmla="*/ 79521 w 515290"/>
                  <a:gd name="connsiteY4" fmla="*/ 1199596 h 1203454"/>
                  <a:gd name="connsiteX5" fmla="*/ 64281 w 515290"/>
                  <a:gd name="connsiteY5" fmla="*/ 399020 h 1203454"/>
                  <a:gd name="connsiteX6" fmla="*/ 440423 w 515290"/>
                  <a:gd name="connsiteY6" fmla="*/ 18 h 1203454"/>
                  <a:gd name="connsiteX7" fmla="*/ 475952 w 515290"/>
                  <a:gd name="connsiteY7" fmla="*/ 7542 h 1203454"/>
                  <a:gd name="connsiteX8" fmla="*/ 166485 w 515290"/>
                  <a:gd name="connsiteY8" fmla="*/ 374731 h 1203454"/>
                  <a:gd name="connsiteX9" fmla="*/ 180772 w 515290"/>
                  <a:gd name="connsiteY9" fmla="*/ 1126444 h 1203454"/>
                  <a:gd name="connsiteX10" fmla="*/ 203918 w 515290"/>
                  <a:gd name="connsiteY10" fmla="*/ 1130063 h 1203454"/>
                  <a:gd name="connsiteX11" fmla="*/ 445377 w 515290"/>
                  <a:gd name="connsiteY11" fmla="*/ 1045101 h 12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290" h="1203454">
                    <a:moveTo>
                      <a:pt x="445377" y="1045101"/>
                    </a:moveTo>
                    <a:cubicBezTo>
                      <a:pt x="470332" y="1031385"/>
                      <a:pt x="494145" y="1017002"/>
                      <a:pt x="515290" y="1002905"/>
                    </a:cubicBezTo>
                    <a:cubicBezTo>
                      <a:pt x="488334" y="1034337"/>
                      <a:pt x="429089" y="1075866"/>
                      <a:pt x="361366" y="1113014"/>
                    </a:cubicBezTo>
                    <a:cubicBezTo>
                      <a:pt x="271926" y="1162068"/>
                      <a:pt x="167723" y="1203406"/>
                      <a:pt x="104191" y="1203406"/>
                    </a:cubicBezTo>
                    <a:cubicBezTo>
                      <a:pt x="95799" y="1203730"/>
                      <a:pt x="87427" y="1202435"/>
                      <a:pt x="79521" y="1199596"/>
                    </a:cubicBezTo>
                    <a:cubicBezTo>
                      <a:pt x="6179" y="1167592"/>
                      <a:pt x="-47923" y="685246"/>
                      <a:pt x="64281" y="399020"/>
                    </a:cubicBezTo>
                    <a:cubicBezTo>
                      <a:pt x="162770" y="149274"/>
                      <a:pt x="332791" y="18"/>
                      <a:pt x="440423" y="18"/>
                    </a:cubicBezTo>
                    <a:cubicBezTo>
                      <a:pt x="452692" y="-240"/>
                      <a:pt x="464846" y="2341"/>
                      <a:pt x="475952" y="7542"/>
                    </a:cubicBezTo>
                    <a:cubicBezTo>
                      <a:pt x="376892" y="39451"/>
                      <a:pt x="246494" y="171658"/>
                      <a:pt x="166485" y="374731"/>
                    </a:cubicBezTo>
                    <a:cubicBezTo>
                      <a:pt x="61043" y="643145"/>
                      <a:pt x="111811" y="1096440"/>
                      <a:pt x="180772" y="1126444"/>
                    </a:cubicBezTo>
                    <a:cubicBezTo>
                      <a:pt x="188173" y="1129149"/>
                      <a:pt x="196041" y="1130378"/>
                      <a:pt x="203918" y="1130063"/>
                    </a:cubicBezTo>
                    <a:cubicBezTo>
                      <a:pt x="263544" y="1130063"/>
                      <a:pt x="361366" y="1091202"/>
                      <a:pt x="445377" y="1045101"/>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1" name="任意多边形: 形状 1430"/>
              <p:cNvSpPr/>
              <p:nvPr>
                <p:custDataLst>
                  <p:tags r:id="rId31"/>
                </p:custDataLst>
              </p:nvPr>
            </p:nvSpPr>
            <p:spPr>
              <a:xfrm>
                <a:off x="9643074" y="2571485"/>
                <a:ext cx="404568" cy="1198293"/>
              </a:xfrm>
              <a:custGeom>
                <a:avLst/>
                <a:gdLst>
                  <a:gd name="connsiteX0" fmla="*/ 324898 w 404568"/>
                  <a:gd name="connsiteY0" fmla="*/ 1194435 h 1198293"/>
                  <a:gd name="connsiteX1" fmla="*/ 300228 w 404568"/>
                  <a:gd name="connsiteY1" fmla="*/ 1198245 h 1198293"/>
                  <a:gd name="connsiteX2" fmla="*/ 286 w 404568"/>
                  <a:gd name="connsiteY2" fmla="*/ 1082897 h 1198293"/>
                  <a:gd name="connsiteX3" fmla="*/ 192214 w 404568"/>
                  <a:gd name="connsiteY3" fmla="*/ 1140047 h 1198293"/>
                  <a:gd name="connsiteX4" fmla="*/ 216884 w 404568"/>
                  <a:gd name="connsiteY4" fmla="*/ 1136237 h 1198293"/>
                  <a:gd name="connsiteX5" fmla="*/ 232600 w 404568"/>
                  <a:gd name="connsiteY5" fmla="*/ 336137 h 1198293"/>
                  <a:gd name="connsiteX6" fmla="*/ 0 w 404568"/>
                  <a:gd name="connsiteY6" fmla="*/ 0 h 1198293"/>
                  <a:gd name="connsiteX7" fmla="*/ 340614 w 404568"/>
                  <a:gd name="connsiteY7" fmla="*/ 394145 h 1198293"/>
                  <a:gd name="connsiteX8" fmla="*/ 324898 w 404568"/>
                  <a:gd name="connsiteY8" fmla="*/ 1194435 h 119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568" h="1198293">
                    <a:moveTo>
                      <a:pt x="324898" y="1194435"/>
                    </a:moveTo>
                    <a:cubicBezTo>
                      <a:pt x="316992" y="1197274"/>
                      <a:pt x="308619" y="1198569"/>
                      <a:pt x="300228" y="1198245"/>
                    </a:cubicBezTo>
                    <a:cubicBezTo>
                      <a:pt x="226123" y="1198245"/>
                      <a:pt x="97059" y="1142048"/>
                      <a:pt x="286" y="1082897"/>
                    </a:cubicBezTo>
                    <a:cubicBezTo>
                      <a:pt x="71533" y="1116140"/>
                      <a:pt x="143732" y="1140047"/>
                      <a:pt x="192214" y="1140047"/>
                    </a:cubicBezTo>
                    <a:cubicBezTo>
                      <a:pt x="200606" y="1140381"/>
                      <a:pt x="208978" y="1139085"/>
                      <a:pt x="216884" y="1136237"/>
                    </a:cubicBezTo>
                    <a:cubicBezTo>
                      <a:pt x="290322" y="1104233"/>
                      <a:pt x="344709" y="621887"/>
                      <a:pt x="232600" y="336137"/>
                    </a:cubicBezTo>
                    <a:cubicBezTo>
                      <a:pt x="171831" y="181928"/>
                      <a:pt x="83820" y="66104"/>
                      <a:pt x="0" y="0"/>
                    </a:cubicBezTo>
                    <a:cubicBezTo>
                      <a:pt x="106775" y="27337"/>
                      <a:pt x="252413" y="170497"/>
                      <a:pt x="340614" y="394145"/>
                    </a:cubicBezTo>
                    <a:cubicBezTo>
                      <a:pt x="452533" y="679704"/>
                      <a:pt x="398145" y="1162431"/>
                      <a:pt x="324898" y="1194435"/>
                    </a:cubicBezTo>
                    <a:close/>
                  </a:path>
                </a:pathLst>
              </a:custGeom>
              <a:solidFill>
                <a:srgbClr val="FFFFFF">
                  <a:alpha val="1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2" name="任意多边形: 形状 1431"/>
              <p:cNvSpPr/>
              <p:nvPr>
                <p:custDataLst>
                  <p:tags r:id="rId32"/>
                </p:custDataLst>
              </p:nvPr>
            </p:nvSpPr>
            <p:spPr>
              <a:xfrm>
                <a:off x="8954607" y="3924130"/>
                <a:ext cx="104774" cy="9525"/>
              </a:xfrm>
              <a:custGeom>
                <a:avLst/>
                <a:gdLst>
                  <a:gd name="connsiteX0" fmla="*/ 100012 w 104774"/>
                  <a:gd name="connsiteY0" fmla="*/ 0 h 9525"/>
                  <a:gd name="connsiteX1" fmla="*/ 4763 w 104774"/>
                  <a:gd name="connsiteY1" fmla="*/ 0 h 9525"/>
                  <a:gd name="connsiteX2" fmla="*/ 0 w 104774"/>
                  <a:gd name="connsiteY2" fmla="*/ 4763 h 9525"/>
                  <a:gd name="connsiteX3" fmla="*/ 4763 w 104774"/>
                  <a:gd name="connsiteY3" fmla="*/ 9525 h 9525"/>
                  <a:gd name="connsiteX4" fmla="*/ 100012 w 104774"/>
                  <a:gd name="connsiteY4" fmla="*/ 9525 h 9525"/>
                  <a:gd name="connsiteX5" fmla="*/ 104775 w 104774"/>
                  <a:gd name="connsiteY5" fmla="*/ 4763 h 9525"/>
                  <a:gd name="connsiteX6" fmla="*/ 100012 w 104774"/>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4" h="9525">
                    <a:moveTo>
                      <a:pt x="100012" y="0"/>
                    </a:moveTo>
                    <a:lnTo>
                      <a:pt x="4763" y="0"/>
                    </a:lnTo>
                    <a:cubicBezTo>
                      <a:pt x="2134" y="0"/>
                      <a:pt x="0" y="2134"/>
                      <a:pt x="0" y="4763"/>
                    </a:cubicBezTo>
                    <a:cubicBezTo>
                      <a:pt x="0" y="7391"/>
                      <a:pt x="2134" y="9525"/>
                      <a:pt x="4763" y="9525"/>
                    </a:cubicBezTo>
                    <a:lnTo>
                      <a:pt x="100012" y="9525"/>
                    </a:lnTo>
                    <a:cubicBezTo>
                      <a:pt x="102622" y="9477"/>
                      <a:pt x="104727" y="7373"/>
                      <a:pt x="104775" y="4763"/>
                    </a:cubicBezTo>
                    <a:cubicBezTo>
                      <a:pt x="104775" y="2134"/>
                      <a:pt x="102641" y="0"/>
                      <a:pt x="100012"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3" name="任意多边形: 形状 1432"/>
              <p:cNvSpPr/>
              <p:nvPr>
                <p:custDataLst>
                  <p:tags r:id="rId33"/>
                </p:custDataLst>
              </p:nvPr>
            </p:nvSpPr>
            <p:spPr>
              <a:xfrm>
                <a:off x="8529887" y="3784685"/>
                <a:ext cx="386619" cy="148970"/>
              </a:xfrm>
              <a:custGeom>
                <a:avLst/>
                <a:gdLst>
                  <a:gd name="connsiteX0" fmla="*/ 381857 w 386619"/>
                  <a:gd name="connsiteY0" fmla="*/ 139446 h 148970"/>
                  <a:gd name="connsiteX1" fmla="*/ 98488 w 386619"/>
                  <a:gd name="connsiteY1" fmla="*/ 139446 h 148970"/>
                  <a:gd name="connsiteX2" fmla="*/ 9525 w 386619"/>
                  <a:gd name="connsiteY2" fmla="*/ 50482 h 148970"/>
                  <a:gd name="connsiteX3" fmla="*/ 9525 w 386619"/>
                  <a:gd name="connsiteY3" fmla="*/ 4763 h 148970"/>
                  <a:gd name="connsiteX4" fmla="*/ 4763 w 386619"/>
                  <a:gd name="connsiteY4" fmla="*/ 0 h 148970"/>
                  <a:gd name="connsiteX5" fmla="*/ 0 w 386619"/>
                  <a:gd name="connsiteY5" fmla="*/ 4763 h 148970"/>
                  <a:gd name="connsiteX6" fmla="*/ 0 w 386619"/>
                  <a:gd name="connsiteY6" fmla="*/ 50482 h 148970"/>
                  <a:gd name="connsiteX7" fmla="*/ 98488 w 386619"/>
                  <a:gd name="connsiteY7" fmla="*/ 148971 h 148970"/>
                  <a:gd name="connsiteX8" fmla="*/ 381857 w 386619"/>
                  <a:gd name="connsiteY8" fmla="*/ 148971 h 148970"/>
                  <a:gd name="connsiteX9" fmla="*/ 386620 w 386619"/>
                  <a:gd name="connsiteY9" fmla="*/ 144208 h 148970"/>
                  <a:gd name="connsiteX10" fmla="*/ 381857 w 386619"/>
                  <a:gd name="connsiteY10" fmla="*/ 139446 h 14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619" h="148970">
                    <a:moveTo>
                      <a:pt x="381857" y="139446"/>
                    </a:moveTo>
                    <a:lnTo>
                      <a:pt x="98488" y="139446"/>
                    </a:lnTo>
                    <a:cubicBezTo>
                      <a:pt x="49378" y="139389"/>
                      <a:pt x="9582" y="99593"/>
                      <a:pt x="9525" y="50482"/>
                    </a:cubicBezTo>
                    <a:lnTo>
                      <a:pt x="9525" y="4763"/>
                    </a:lnTo>
                    <a:cubicBezTo>
                      <a:pt x="9477" y="2152"/>
                      <a:pt x="7372" y="48"/>
                      <a:pt x="4763" y="0"/>
                    </a:cubicBezTo>
                    <a:cubicBezTo>
                      <a:pt x="2134" y="0"/>
                      <a:pt x="0" y="2134"/>
                      <a:pt x="0" y="4763"/>
                    </a:cubicBezTo>
                    <a:lnTo>
                      <a:pt x="0" y="50482"/>
                    </a:lnTo>
                    <a:cubicBezTo>
                      <a:pt x="57" y="104851"/>
                      <a:pt x="44120" y="148914"/>
                      <a:pt x="98488" y="148971"/>
                    </a:cubicBezTo>
                    <a:lnTo>
                      <a:pt x="381857" y="148971"/>
                    </a:lnTo>
                    <a:cubicBezTo>
                      <a:pt x="384467" y="148923"/>
                      <a:pt x="386572" y="146818"/>
                      <a:pt x="386620" y="144208"/>
                    </a:cubicBezTo>
                    <a:cubicBezTo>
                      <a:pt x="386620" y="141579"/>
                      <a:pt x="384486" y="139446"/>
                      <a:pt x="381857" y="13944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4" name="任意多边形: 形状 1433"/>
              <p:cNvSpPr/>
              <p:nvPr>
                <p:custDataLst>
                  <p:tags r:id="rId34"/>
                </p:custDataLst>
              </p:nvPr>
            </p:nvSpPr>
            <p:spPr>
              <a:xfrm>
                <a:off x="8923936" y="2290688"/>
                <a:ext cx="123825" cy="9525"/>
              </a:xfrm>
              <a:custGeom>
                <a:avLst/>
                <a:gdLst>
                  <a:gd name="connsiteX0" fmla="*/ 123825 w 123825"/>
                  <a:gd name="connsiteY0" fmla="*/ 4763 h 9525"/>
                  <a:gd name="connsiteX1" fmla="*/ 119063 w 123825"/>
                  <a:gd name="connsiteY1" fmla="*/ 0 h 9525"/>
                  <a:gd name="connsiteX2" fmla="*/ 4763 w 123825"/>
                  <a:gd name="connsiteY2" fmla="*/ 0 h 9525"/>
                  <a:gd name="connsiteX3" fmla="*/ 0 w 123825"/>
                  <a:gd name="connsiteY3" fmla="*/ 4763 h 9525"/>
                  <a:gd name="connsiteX4" fmla="*/ 4763 w 123825"/>
                  <a:gd name="connsiteY4" fmla="*/ 9525 h 9525"/>
                  <a:gd name="connsiteX5" fmla="*/ 119063 w 123825"/>
                  <a:gd name="connsiteY5" fmla="*/ 9525 h 9525"/>
                  <a:gd name="connsiteX6" fmla="*/ 123825 w 12382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23825" y="4763"/>
                    </a:moveTo>
                    <a:cubicBezTo>
                      <a:pt x="123825" y="2134"/>
                      <a:pt x="121691" y="0"/>
                      <a:pt x="119063" y="0"/>
                    </a:cubicBezTo>
                    <a:lnTo>
                      <a:pt x="4763" y="0"/>
                    </a:lnTo>
                    <a:cubicBezTo>
                      <a:pt x="2134" y="0"/>
                      <a:pt x="0" y="2134"/>
                      <a:pt x="0" y="4763"/>
                    </a:cubicBezTo>
                    <a:cubicBezTo>
                      <a:pt x="0" y="7391"/>
                      <a:pt x="2134" y="9525"/>
                      <a:pt x="4763" y="9525"/>
                    </a:cubicBezTo>
                    <a:lnTo>
                      <a:pt x="119063" y="9525"/>
                    </a:lnTo>
                    <a:cubicBezTo>
                      <a:pt x="121691" y="9525"/>
                      <a:pt x="123825" y="7391"/>
                      <a:pt x="123825" y="476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5" name="任意多边形: 形状 1434"/>
              <p:cNvSpPr/>
              <p:nvPr>
                <p:custDataLst>
                  <p:tags r:id="rId35"/>
                </p:custDataLst>
              </p:nvPr>
            </p:nvSpPr>
            <p:spPr>
              <a:xfrm>
                <a:off x="9085861" y="2290688"/>
                <a:ext cx="104775" cy="9525"/>
              </a:xfrm>
              <a:custGeom>
                <a:avLst/>
                <a:gdLst>
                  <a:gd name="connsiteX0" fmla="*/ 104775 w 104775"/>
                  <a:gd name="connsiteY0" fmla="*/ 4763 h 9525"/>
                  <a:gd name="connsiteX1" fmla="*/ 100013 w 104775"/>
                  <a:gd name="connsiteY1" fmla="*/ 0 h 9525"/>
                  <a:gd name="connsiteX2" fmla="*/ 4763 w 104775"/>
                  <a:gd name="connsiteY2" fmla="*/ 0 h 9525"/>
                  <a:gd name="connsiteX3" fmla="*/ 0 w 104775"/>
                  <a:gd name="connsiteY3" fmla="*/ 4763 h 9525"/>
                  <a:gd name="connsiteX4" fmla="*/ 4763 w 104775"/>
                  <a:gd name="connsiteY4" fmla="*/ 9525 h 9525"/>
                  <a:gd name="connsiteX5" fmla="*/ 100013 w 104775"/>
                  <a:gd name="connsiteY5" fmla="*/ 9525 h 9525"/>
                  <a:gd name="connsiteX6" fmla="*/ 104775 w 10477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525">
                    <a:moveTo>
                      <a:pt x="104775" y="4763"/>
                    </a:moveTo>
                    <a:cubicBezTo>
                      <a:pt x="104775" y="2134"/>
                      <a:pt x="102641" y="0"/>
                      <a:pt x="100013" y="0"/>
                    </a:cubicBezTo>
                    <a:lnTo>
                      <a:pt x="4763" y="0"/>
                    </a:lnTo>
                    <a:cubicBezTo>
                      <a:pt x="2134" y="0"/>
                      <a:pt x="0" y="2134"/>
                      <a:pt x="0" y="4763"/>
                    </a:cubicBezTo>
                    <a:cubicBezTo>
                      <a:pt x="0" y="7391"/>
                      <a:pt x="2134" y="9525"/>
                      <a:pt x="4763" y="9525"/>
                    </a:cubicBezTo>
                    <a:lnTo>
                      <a:pt x="100013" y="9525"/>
                    </a:lnTo>
                    <a:cubicBezTo>
                      <a:pt x="102641" y="9525"/>
                      <a:pt x="104775" y="7391"/>
                      <a:pt x="104775" y="476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6" name="任意多边形: 形状 1435"/>
              <p:cNvSpPr/>
              <p:nvPr>
                <p:custDataLst>
                  <p:tags r:id="rId36"/>
                </p:custDataLst>
              </p:nvPr>
            </p:nvSpPr>
            <p:spPr>
              <a:xfrm>
                <a:off x="9097482" y="3924130"/>
                <a:ext cx="123825" cy="9525"/>
              </a:xfrm>
              <a:custGeom>
                <a:avLst/>
                <a:gdLst>
                  <a:gd name="connsiteX0" fmla="*/ 119063 w 123825"/>
                  <a:gd name="connsiteY0" fmla="*/ 0 h 9525"/>
                  <a:gd name="connsiteX1" fmla="*/ 4763 w 123825"/>
                  <a:gd name="connsiteY1" fmla="*/ 0 h 9525"/>
                  <a:gd name="connsiteX2" fmla="*/ 0 w 123825"/>
                  <a:gd name="connsiteY2" fmla="*/ 4763 h 9525"/>
                  <a:gd name="connsiteX3" fmla="*/ 4763 w 123825"/>
                  <a:gd name="connsiteY3" fmla="*/ 9525 h 9525"/>
                  <a:gd name="connsiteX4" fmla="*/ 119063 w 123825"/>
                  <a:gd name="connsiteY4" fmla="*/ 9525 h 9525"/>
                  <a:gd name="connsiteX5" fmla="*/ 123825 w 123825"/>
                  <a:gd name="connsiteY5" fmla="*/ 4763 h 9525"/>
                  <a:gd name="connsiteX6" fmla="*/ 119063 w 12382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19063" y="0"/>
                    </a:moveTo>
                    <a:lnTo>
                      <a:pt x="4763" y="0"/>
                    </a:lnTo>
                    <a:cubicBezTo>
                      <a:pt x="2134" y="0"/>
                      <a:pt x="0" y="2134"/>
                      <a:pt x="0" y="4763"/>
                    </a:cubicBezTo>
                    <a:cubicBezTo>
                      <a:pt x="0" y="7391"/>
                      <a:pt x="2134" y="9525"/>
                      <a:pt x="4763" y="9525"/>
                    </a:cubicBezTo>
                    <a:lnTo>
                      <a:pt x="119063" y="9525"/>
                    </a:lnTo>
                    <a:cubicBezTo>
                      <a:pt x="121673" y="9477"/>
                      <a:pt x="123778" y="7373"/>
                      <a:pt x="123825" y="4763"/>
                    </a:cubicBezTo>
                    <a:cubicBezTo>
                      <a:pt x="123825" y="2134"/>
                      <a:pt x="121691" y="0"/>
                      <a:pt x="1190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7" name="任意多边形: 形状 1436"/>
              <p:cNvSpPr/>
              <p:nvPr>
                <p:custDataLst>
                  <p:tags r:id="rId37"/>
                </p:custDataLst>
              </p:nvPr>
            </p:nvSpPr>
            <p:spPr>
              <a:xfrm>
                <a:off x="8529697" y="3432259"/>
                <a:ext cx="9525" cy="104775"/>
              </a:xfrm>
              <a:custGeom>
                <a:avLst/>
                <a:gdLst>
                  <a:gd name="connsiteX0" fmla="*/ 9525 w 9525"/>
                  <a:gd name="connsiteY0" fmla="*/ 4763 h 104775"/>
                  <a:gd name="connsiteX1" fmla="*/ 4763 w 9525"/>
                  <a:gd name="connsiteY1" fmla="*/ 0 h 104775"/>
                  <a:gd name="connsiteX2" fmla="*/ 0 w 9525"/>
                  <a:gd name="connsiteY2" fmla="*/ 4763 h 104775"/>
                  <a:gd name="connsiteX3" fmla="*/ 0 w 9525"/>
                  <a:gd name="connsiteY3" fmla="*/ 100013 h 104775"/>
                  <a:gd name="connsiteX4" fmla="*/ 4763 w 9525"/>
                  <a:gd name="connsiteY4" fmla="*/ 104775 h 104775"/>
                  <a:gd name="connsiteX5" fmla="*/ 9525 w 9525"/>
                  <a:gd name="connsiteY5" fmla="*/ 10001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104775">
                    <a:moveTo>
                      <a:pt x="9525" y="4763"/>
                    </a:moveTo>
                    <a:cubicBezTo>
                      <a:pt x="9477" y="2153"/>
                      <a:pt x="7372" y="48"/>
                      <a:pt x="4763" y="0"/>
                    </a:cubicBezTo>
                    <a:cubicBezTo>
                      <a:pt x="2134" y="0"/>
                      <a:pt x="0" y="2134"/>
                      <a:pt x="0" y="4763"/>
                    </a:cubicBezTo>
                    <a:lnTo>
                      <a:pt x="0" y="100013"/>
                    </a:lnTo>
                    <a:cubicBezTo>
                      <a:pt x="0" y="102641"/>
                      <a:pt x="2134" y="104775"/>
                      <a:pt x="4763" y="104775"/>
                    </a:cubicBezTo>
                    <a:cubicBezTo>
                      <a:pt x="7391" y="104775"/>
                      <a:pt x="9525" y="102641"/>
                      <a:pt x="9525" y="10001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8" name="任意多边形: 形状 1437"/>
              <p:cNvSpPr/>
              <p:nvPr>
                <p:custDataLst>
                  <p:tags r:id="rId38"/>
                </p:custDataLst>
              </p:nvPr>
            </p:nvSpPr>
            <p:spPr>
              <a:xfrm>
                <a:off x="8529695" y="2290783"/>
                <a:ext cx="308515" cy="227080"/>
              </a:xfrm>
              <a:custGeom>
                <a:avLst/>
                <a:gdLst>
                  <a:gd name="connsiteX0" fmla="*/ 4954 w 308515"/>
                  <a:gd name="connsiteY0" fmla="*/ 227076 h 227080"/>
                  <a:gd name="connsiteX1" fmla="*/ 9717 w 308515"/>
                  <a:gd name="connsiteY1" fmla="*/ 222314 h 227080"/>
                  <a:gd name="connsiteX2" fmla="*/ 9717 w 308515"/>
                  <a:gd name="connsiteY2" fmla="*/ 98489 h 227080"/>
                  <a:gd name="connsiteX3" fmla="*/ 98680 w 308515"/>
                  <a:gd name="connsiteY3" fmla="*/ 9525 h 227080"/>
                  <a:gd name="connsiteX4" fmla="*/ 303753 w 308515"/>
                  <a:gd name="connsiteY4" fmla="*/ 9525 h 227080"/>
                  <a:gd name="connsiteX5" fmla="*/ 308516 w 308515"/>
                  <a:gd name="connsiteY5" fmla="*/ 4763 h 227080"/>
                  <a:gd name="connsiteX6" fmla="*/ 303753 w 308515"/>
                  <a:gd name="connsiteY6" fmla="*/ 0 h 227080"/>
                  <a:gd name="connsiteX7" fmla="*/ 98680 w 308515"/>
                  <a:gd name="connsiteY7" fmla="*/ 0 h 227080"/>
                  <a:gd name="connsiteX8" fmla="*/ 1 w 308515"/>
                  <a:gd name="connsiteY8" fmla="*/ 98393 h 227080"/>
                  <a:gd name="connsiteX9" fmla="*/ 1 w 308515"/>
                  <a:gd name="connsiteY9" fmla="*/ 222218 h 227080"/>
                  <a:gd name="connsiteX10" fmla="*/ 4659 w 308515"/>
                  <a:gd name="connsiteY10" fmla="*/ 227076 h 227080"/>
                  <a:gd name="connsiteX11" fmla="*/ 4954 w 308515"/>
                  <a:gd name="connsiteY11" fmla="*/ 227076 h 22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515" h="227080">
                    <a:moveTo>
                      <a:pt x="4954" y="227076"/>
                    </a:moveTo>
                    <a:cubicBezTo>
                      <a:pt x="7583" y="227076"/>
                      <a:pt x="9717" y="224942"/>
                      <a:pt x="9717" y="222314"/>
                    </a:cubicBezTo>
                    <a:lnTo>
                      <a:pt x="9717" y="98489"/>
                    </a:lnTo>
                    <a:cubicBezTo>
                      <a:pt x="9774" y="49378"/>
                      <a:pt x="49569" y="9582"/>
                      <a:pt x="98680" y="9525"/>
                    </a:cubicBezTo>
                    <a:lnTo>
                      <a:pt x="303753" y="9525"/>
                    </a:lnTo>
                    <a:cubicBezTo>
                      <a:pt x="306382" y="9525"/>
                      <a:pt x="308516" y="7391"/>
                      <a:pt x="308516" y="4763"/>
                    </a:cubicBezTo>
                    <a:cubicBezTo>
                      <a:pt x="308516" y="2134"/>
                      <a:pt x="306382" y="0"/>
                      <a:pt x="303753" y="0"/>
                    </a:cubicBezTo>
                    <a:lnTo>
                      <a:pt x="98680" y="0"/>
                    </a:lnTo>
                    <a:cubicBezTo>
                      <a:pt x="44273" y="-57"/>
                      <a:pt x="106" y="43987"/>
                      <a:pt x="1" y="98393"/>
                    </a:cubicBezTo>
                    <a:lnTo>
                      <a:pt x="1" y="222218"/>
                    </a:lnTo>
                    <a:cubicBezTo>
                      <a:pt x="-56" y="224847"/>
                      <a:pt x="2030" y="227029"/>
                      <a:pt x="4659" y="227076"/>
                    </a:cubicBezTo>
                    <a:cubicBezTo>
                      <a:pt x="4764" y="227086"/>
                      <a:pt x="4859" y="227076"/>
                      <a:pt x="4954" y="22707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39" name="任意多边形: 形状 1438"/>
              <p:cNvSpPr/>
              <p:nvPr>
                <p:custDataLst>
                  <p:tags r:id="rId39"/>
                </p:custDataLst>
              </p:nvPr>
            </p:nvSpPr>
            <p:spPr>
              <a:xfrm>
                <a:off x="8529887" y="2555959"/>
                <a:ext cx="9525" cy="104775"/>
              </a:xfrm>
              <a:custGeom>
                <a:avLst/>
                <a:gdLst>
                  <a:gd name="connsiteX0" fmla="*/ 4763 w 9525"/>
                  <a:gd name="connsiteY0" fmla="*/ 104775 h 104775"/>
                  <a:gd name="connsiteX1" fmla="*/ 9525 w 9525"/>
                  <a:gd name="connsiteY1" fmla="*/ 100013 h 104775"/>
                  <a:gd name="connsiteX2" fmla="*/ 9525 w 9525"/>
                  <a:gd name="connsiteY2" fmla="*/ 4763 h 104775"/>
                  <a:gd name="connsiteX3" fmla="*/ 4763 w 9525"/>
                  <a:gd name="connsiteY3" fmla="*/ 0 h 104775"/>
                  <a:gd name="connsiteX4" fmla="*/ 0 w 9525"/>
                  <a:gd name="connsiteY4" fmla="*/ 4763 h 104775"/>
                  <a:gd name="connsiteX5" fmla="*/ 0 w 9525"/>
                  <a:gd name="connsiteY5" fmla="*/ 100013 h 104775"/>
                  <a:gd name="connsiteX6" fmla="*/ 4763 w 9525"/>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4775">
                    <a:moveTo>
                      <a:pt x="4763" y="104775"/>
                    </a:moveTo>
                    <a:cubicBezTo>
                      <a:pt x="7391" y="104775"/>
                      <a:pt x="9525" y="102641"/>
                      <a:pt x="9525" y="100013"/>
                    </a:cubicBezTo>
                    <a:lnTo>
                      <a:pt x="9525" y="4763"/>
                    </a:lnTo>
                    <a:cubicBezTo>
                      <a:pt x="9477" y="2153"/>
                      <a:pt x="7372" y="48"/>
                      <a:pt x="4763" y="0"/>
                    </a:cubicBezTo>
                    <a:cubicBezTo>
                      <a:pt x="2134" y="0"/>
                      <a:pt x="0" y="2134"/>
                      <a:pt x="0" y="4763"/>
                    </a:cubicBezTo>
                    <a:lnTo>
                      <a:pt x="0" y="100013"/>
                    </a:lnTo>
                    <a:cubicBezTo>
                      <a:pt x="0" y="102641"/>
                      <a:pt x="2134" y="104775"/>
                      <a:pt x="4763" y="10477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0" name="任意多边形: 形状 1439"/>
              <p:cNvSpPr/>
              <p:nvPr>
                <p:custDataLst>
                  <p:tags r:id="rId40"/>
                </p:custDataLst>
              </p:nvPr>
            </p:nvSpPr>
            <p:spPr>
              <a:xfrm>
                <a:off x="9228736" y="2290688"/>
                <a:ext cx="485775" cy="9525"/>
              </a:xfrm>
              <a:custGeom>
                <a:avLst/>
                <a:gdLst>
                  <a:gd name="connsiteX0" fmla="*/ 485775 w 485775"/>
                  <a:gd name="connsiteY0" fmla="*/ 4763 h 9525"/>
                  <a:gd name="connsiteX1" fmla="*/ 481013 w 485775"/>
                  <a:gd name="connsiteY1" fmla="*/ 0 h 9525"/>
                  <a:gd name="connsiteX2" fmla="*/ 4763 w 485775"/>
                  <a:gd name="connsiteY2" fmla="*/ 0 h 9525"/>
                  <a:gd name="connsiteX3" fmla="*/ 0 w 485775"/>
                  <a:gd name="connsiteY3" fmla="*/ 4763 h 9525"/>
                  <a:gd name="connsiteX4" fmla="*/ 4763 w 485775"/>
                  <a:gd name="connsiteY4" fmla="*/ 9525 h 9525"/>
                  <a:gd name="connsiteX5" fmla="*/ 481013 w 485775"/>
                  <a:gd name="connsiteY5" fmla="*/ 9525 h 9525"/>
                  <a:gd name="connsiteX6" fmla="*/ 485775 w 48577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9525">
                    <a:moveTo>
                      <a:pt x="485775" y="4763"/>
                    </a:moveTo>
                    <a:cubicBezTo>
                      <a:pt x="485775" y="2134"/>
                      <a:pt x="483641" y="0"/>
                      <a:pt x="481013" y="0"/>
                    </a:cubicBezTo>
                    <a:lnTo>
                      <a:pt x="4763" y="0"/>
                    </a:lnTo>
                    <a:cubicBezTo>
                      <a:pt x="2134" y="0"/>
                      <a:pt x="0" y="2134"/>
                      <a:pt x="0" y="4763"/>
                    </a:cubicBezTo>
                    <a:cubicBezTo>
                      <a:pt x="0" y="7391"/>
                      <a:pt x="2134" y="9525"/>
                      <a:pt x="4763" y="9525"/>
                    </a:cubicBezTo>
                    <a:lnTo>
                      <a:pt x="481013" y="9525"/>
                    </a:lnTo>
                    <a:cubicBezTo>
                      <a:pt x="483641" y="9525"/>
                      <a:pt x="485775" y="7391"/>
                      <a:pt x="485775" y="476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1" name="任意多边形: 形状 1440"/>
              <p:cNvSpPr/>
              <p:nvPr>
                <p:custDataLst>
                  <p:tags r:id="rId41"/>
                </p:custDataLst>
              </p:nvPr>
            </p:nvSpPr>
            <p:spPr>
              <a:xfrm>
                <a:off x="8529887" y="2698834"/>
                <a:ext cx="9525" cy="123825"/>
              </a:xfrm>
              <a:custGeom>
                <a:avLst/>
                <a:gdLst>
                  <a:gd name="connsiteX0" fmla="*/ 4763 w 9525"/>
                  <a:gd name="connsiteY0" fmla="*/ 123825 h 123825"/>
                  <a:gd name="connsiteX1" fmla="*/ 9525 w 9525"/>
                  <a:gd name="connsiteY1" fmla="*/ 119063 h 123825"/>
                  <a:gd name="connsiteX2" fmla="*/ 9525 w 9525"/>
                  <a:gd name="connsiteY2" fmla="*/ 4763 h 123825"/>
                  <a:gd name="connsiteX3" fmla="*/ 4763 w 9525"/>
                  <a:gd name="connsiteY3" fmla="*/ 0 h 123825"/>
                  <a:gd name="connsiteX4" fmla="*/ 0 w 9525"/>
                  <a:gd name="connsiteY4" fmla="*/ 4763 h 123825"/>
                  <a:gd name="connsiteX5" fmla="*/ 0 w 9525"/>
                  <a:gd name="connsiteY5" fmla="*/ 119063 h 123825"/>
                  <a:gd name="connsiteX6" fmla="*/ 4763 w 9525"/>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123825"/>
                    </a:moveTo>
                    <a:cubicBezTo>
                      <a:pt x="7391" y="123825"/>
                      <a:pt x="9525" y="121691"/>
                      <a:pt x="9525" y="119063"/>
                    </a:cubicBezTo>
                    <a:lnTo>
                      <a:pt x="9525" y="4763"/>
                    </a:lnTo>
                    <a:cubicBezTo>
                      <a:pt x="9477" y="2153"/>
                      <a:pt x="7372" y="48"/>
                      <a:pt x="4763" y="0"/>
                    </a:cubicBezTo>
                    <a:cubicBezTo>
                      <a:pt x="2134" y="0"/>
                      <a:pt x="0" y="2134"/>
                      <a:pt x="0" y="4763"/>
                    </a:cubicBezTo>
                    <a:lnTo>
                      <a:pt x="0" y="119063"/>
                    </a:lnTo>
                    <a:cubicBezTo>
                      <a:pt x="0" y="121691"/>
                      <a:pt x="2134" y="123825"/>
                      <a:pt x="4763" y="12382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2" name="任意多边形: 形状 1441"/>
              <p:cNvSpPr/>
              <p:nvPr>
                <p:custDataLst>
                  <p:tags r:id="rId42"/>
                </p:custDataLst>
              </p:nvPr>
            </p:nvSpPr>
            <p:spPr>
              <a:xfrm>
                <a:off x="8529887" y="3575134"/>
                <a:ext cx="9525" cy="123825"/>
              </a:xfrm>
              <a:custGeom>
                <a:avLst/>
                <a:gdLst>
                  <a:gd name="connsiteX0" fmla="*/ 4763 w 9525"/>
                  <a:gd name="connsiteY0" fmla="*/ 0 h 123825"/>
                  <a:gd name="connsiteX1" fmla="*/ 0 w 9525"/>
                  <a:gd name="connsiteY1" fmla="*/ 4763 h 123825"/>
                  <a:gd name="connsiteX2" fmla="*/ 0 w 9525"/>
                  <a:gd name="connsiteY2" fmla="*/ 119063 h 123825"/>
                  <a:gd name="connsiteX3" fmla="*/ 4763 w 9525"/>
                  <a:gd name="connsiteY3" fmla="*/ 123825 h 123825"/>
                  <a:gd name="connsiteX4" fmla="*/ 9525 w 9525"/>
                  <a:gd name="connsiteY4" fmla="*/ 119063 h 123825"/>
                  <a:gd name="connsiteX5" fmla="*/ 9525 w 9525"/>
                  <a:gd name="connsiteY5" fmla="*/ 4763 h 123825"/>
                  <a:gd name="connsiteX6" fmla="*/ 4763 w 9525"/>
                  <a:gd name="connsiteY6"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0"/>
                    </a:moveTo>
                    <a:cubicBezTo>
                      <a:pt x="2134" y="0"/>
                      <a:pt x="0" y="2134"/>
                      <a:pt x="0" y="4763"/>
                    </a:cubicBezTo>
                    <a:lnTo>
                      <a:pt x="0" y="119063"/>
                    </a:lnTo>
                    <a:cubicBezTo>
                      <a:pt x="0" y="121692"/>
                      <a:pt x="2134" y="123825"/>
                      <a:pt x="4763" y="123825"/>
                    </a:cubicBezTo>
                    <a:cubicBezTo>
                      <a:pt x="7391" y="123825"/>
                      <a:pt x="9525" y="121692"/>
                      <a:pt x="9525" y="119063"/>
                    </a:cubicBezTo>
                    <a:lnTo>
                      <a:pt x="9525" y="4763"/>
                    </a:lnTo>
                    <a:cubicBezTo>
                      <a:pt x="9477" y="2153"/>
                      <a:pt x="7372" y="48"/>
                      <a:pt x="4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3" name="任意多边形: 形状 1442"/>
              <p:cNvSpPr/>
              <p:nvPr>
                <p:custDataLst>
                  <p:tags r:id="rId43"/>
                </p:custDataLst>
              </p:nvPr>
            </p:nvSpPr>
            <p:spPr>
              <a:xfrm>
                <a:off x="10172800" y="3418258"/>
                <a:ext cx="30724" cy="480917"/>
              </a:xfrm>
              <a:custGeom>
                <a:avLst/>
                <a:gdLst>
                  <a:gd name="connsiteX0" fmla="*/ 25962 w 30724"/>
                  <a:gd name="connsiteY0" fmla="*/ 0 h 480917"/>
                  <a:gd name="connsiteX1" fmla="*/ 21199 w 30724"/>
                  <a:gd name="connsiteY1" fmla="*/ 4763 h 480917"/>
                  <a:gd name="connsiteX2" fmla="*/ 21199 w 30724"/>
                  <a:gd name="connsiteY2" fmla="*/ 416909 h 480917"/>
                  <a:gd name="connsiteX3" fmla="*/ 1102 w 30724"/>
                  <a:gd name="connsiteY3" fmla="*/ 473107 h 480917"/>
                  <a:gd name="connsiteX4" fmla="*/ 1654 w 30724"/>
                  <a:gd name="connsiteY4" fmla="*/ 479679 h 480917"/>
                  <a:gd name="connsiteX5" fmla="*/ 1768 w 30724"/>
                  <a:gd name="connsiteY5" fmla="*/ 479774 h 480917"/>
                  <a:gd name="connsiteX6" fmla="*/ 4721 w 30724"/>
                  <a:gd name="connsiteY6" fmla="*/ 480917 h 480917"/>
                  <a:gd name="connsiteX7" fmla="*/ 8436 w 30724"/>
                  <a:gd name="connsiteY7" fmla="*/ 479108 h 480917"/>
                  <a:gd name="connsiteX8" fmla="*/ 30724 w 30724"/>
                  <a:gd name="connsiteY8" fmla="*/ 416909 h 480917"/>
                  <a:gd name="connsiteX9" fmla="*/ 30724 w 30724"/>
                  <a:gd name="connsiteY9" fmla="*/ 4763 h 480917"/>
                  <a:gd name="connsiteX10" fmla="*/ 25962 w 30724"/>
                  <a:gd name="connsiteY10" fmla="*/ 0 h 4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24" h="480917">
                    <a:moveTo>
                      <a:pt x="25962" y="0"/>
                    </a:moveTo>
                    <a:cubicBezTo>
                      <a:pt x="23333" y="0"/>
                      <a:pt x="21199" y="2134"/>
                      <a:pt x="21199" y="4763"/>
                    </a:cubicBezTo>
                    <a:lnTo>
                      <a:pt x="21199" y="416909"/>
                    </a:lnTo>
                    <a:cubicBezTo>
                      <a:pt x="21171" y="437398"/>
                      <a:pt x="14075" y="457248"/>
                      <a:pt x="1102" y="473107"/>
                    </a:cubicBezTo>
                    <a:cubicBezTo>
                      <a:pt x="-565" y="475078"/>
                      <a:pt x="-308" y="478022"/>
                      <a:pt x="1654" y="479679"/>
                    </a:cubicBezTo>
                    <a:cubicBezTo>
                      <a:pt x="1692" y="479717"/>
                      <a:pt x="1730" y="479746"/>
                      <a:pt x="1768" y="479774"/>
                    </a:cubicBezTo>
                    <a:cubicBezTo>
                      <a:pt x="2578" y="480498"/>
                      <a:pt x="3626" y="480908"/>
                      <a:pt x="4721" y="480917"/>
                    </a:cubicBezTo>
                    <a:cubicBezTo>
                      <a:pt x="6169" y="480898"/>
                      <a:pt x="7531" y="480232"/>
                      <a:pt x="8436" y="479108"/>
                    </a:cubicBezTo>
                    <a:cubicBezTo>
                      <a:pt x="22819" y="461572"/>
                      <a:pt x="30696" y="439588"/>
                      <a:pt x="30724" y="416909"/>
                    </a:cubicBezTo>
                    <a:lnTo>
                      <a:pt x="30724" y="4763"/>
                    </a:lnTo>
                    <a:cubicBezTo>
                      <a:pt x="30677" y="2153"/>
                      <a:pt x="28572" y="48"/>
                      <a:pt x="25962"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4" name="任意多边形: 形状 1443"/>
              <p:cNvSpPr/>
              <p:nvPr>
                <p:custDataLst>
                  <p:tags r:id="rId44"/>
                </p:custDataLst>
              </p:nvPr>
            </p:nvSpPr>
            <p:spPr>
              <a:xfrm>
                <a:off x="10194000" y="3113458"/>
                <a:ext cx="9525" cy="123825"/>
              </a:xfrm>
              <a:custGeom>
                <a:avLst/>
                <a:gdLst>
                  <a:gd name="connsiteX0" fmla="*/ 4763 w 9525"/>
                  <a:gd name="connsiteY0" fmla="*/ 0 h 123825"/>
                  <a:gd name="connsiteX1" fmla="*/ 0 w 9525"/>
                  <a:gd name="connsiteY1" fmla="*/ 4763 h 123825"/>
                  <a:gd name="connsiteX2" fmla="*/ 0 w 9525"/>
                  <a:gd name="connsiteY2" fmla="*/ 119063 h 123825"/>
                  <a:gd name="connsiteX3" fmla="*/ 4763 w 9525"/>
                  <a:gd name="connsiteY3" fmla="*/ 123825 h 123825"/>
                  <a:gd name="connsiteX4" fmla="*/ 9525 w 9525"/>
                  <a:gd name="connsiteY4" fmla="*/ 119063 h 123825"/>
                  <a:gd name="connsiteX5" fmla="*/ 9525 w 9525"/>
                  <a:gd name="connsiteY5" fmla="*/ 4763 h 123825"/>
                  <a:gd name="connsiteX6" fmla="*/ 4763 w 9525"/>
                  <a:gd name="connsiteY6"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0"/>
                    </a:moveTo>
                    <a:cubicBezTo>
                      <a:pt x="2134" y="0"/>
                      <a:pt x="0" y="2134"/>
                      <a:pt x="0" y="4763"/>
                    </a:cubicBezTo>
                    <a:lnTo>
                      <a:pt x="0" y="119063"/>
                    </a:lnTo>
                    <a:cubicBezTo>
                      <a:pt x="0" y="121691"/>
                      <a:pt x="2134" y="123825"/>
                      <a:pt x="4763" y="123825"/>
                    </a:cubicBezTo>
                    <a:cubicBezTo>
                      <a:pt x="7391" y="123825"/>
                      <a:pt x="9525" y="121691"/>
                      <a:pt x="9525" y="119063"/>
                    </a:cubicBezTo>
                    <a:lnTo>
                      <a:pt x="9525" y="4763"/>
                    </a:lnTo>
                    <a:cubicBezTo>
                      <a:pt x="9477" y="2153"/>
                      <a:pt x="7372" y="48"/>
                      <a:pt x="4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5" name="任意多边形: 形状 1444"/>
              <p:cNvSpPr/>
              <p:nvPr>
                <p:custDataLst>
                  <p:tags r:id="rId45"/>
                </p:custDataLst>
              </p:nvPr>
            </p:nvSpPr>
            <p:spPr>
              <a:xfrm>
                <a:off x="10194000" y="3275383"/>
                <a:ext cx="9525" cy="104775"/>
              </a:xfrm>
              <a:custGeom>
                <a:avLst/>
                <a:gdLst>
                  <a:gd name="connsiteX0" fmla="*/ 4763 w 9525"/>
                  <a:gd name="connsiteY0" fmla="*/ 0 h 104775"/>
                  <a:gd name="connsiteX1" fmla="*/ 0 w 9525"/>
                  <a:gd name="connsiteY1" fmla="*/ 4763 h 104775"/>
                  <a:gd name="connsiteX2" fmla="*/ 0 w 9525"/>
                  <a:gd name="connsiteY2" fmla="*/ 100013 h 104775"/>
                  <a:gd name="connsiteX3" fmla="*/ 4763 w 9525"/>
                  <a:gd name="connsiteY3" fmla="*/ 104775 h 104775"/>
                  <a:gd name="connsiteX4" fmla="*/ 9525 w 9525"/>
                  <a:gd name="connsiteY4" fmla="*/ 100013 h 104775"/>
                  <a:gd name="connsiteX5" fmla="*/ 9525 w 9525"/>
                  <a:gd name="connsiteY5" fmla="*/ 4763 h 104775"/>
                  <a:gd name="connsiteX6" fmla="*/ 4763 w 9525"/>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4775">
                    <a:moveTo>
                      <a:pt x="4763" y="0"/>
                    </a:moveTo>
                    <a:cubicBezTo>
                      <a:pt x="2134" y="0"/>
                      <a:pt x="0" y="2134"/>
                      <a:pt x="0" y="4763"/>
                    </a:cubicBezTo>
                    <a:lnTo>
                      <a:pt x="0" y="100013"/>
                    </a:lnTo>
                    <a:cubicBezTo>
                      <a:pt x="0" y="102641"/>
                      <a:pt x="2134" y="104775"/>
                      <a:pt x="4763" y="104775"/>
                    </a:cubicBezTo>
                    <a:cubicBezTo>
                      <a:pt x="7391" y="104775"/>
                      <a:pt x="9525" y="102641"/>
                      <a:pt x="9525" y="100013"/>
                    </a:cubicBezTo>
                    <a:lnTo>
                      <a:pt x="9525" y="4763"/>
                    </a:lnTo>
                    <a:cubicBezTo>
                      <a:pt x="9477" y="2153"/>
                      <a:pt x="7372" y="48"/>
                      <a:pt x="4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6" name="任意多边形: 形状 1445"/>
              <p:cNvSpPr/>
              <p:nvPr>
                <p:custDataLst>
                  <p:tags r:id="rId46"/>
                </p:custDataLst>
              </p:nvPr>
            </p:nvSpPr>
            <p:spPr>
              <a:xfrm>
                <a:off x="10194000" y="2399083"/>
                <a:ext cx="9525" cy="104774"/>
              </a:xfrm>
              <a:custGeom>
                <a:avLst/>
                <a:gdLst>
                  <a:gd name="connsiteX0" fmla="*/ 4763 w 9525"/>
                  <a:gd name="connsiteY0" fmla="*/ 0 h 104774"/>
                  <a:gd name="connsiteX1" fmla="*/ 0 w 9525"/>
                  <a:gd name="connsiteY1" fmla="*/ 4763 h 104774"/>
                  <a:gd name="connsiteX2" fmla="*/ 0 w 9525"/>
                  <a:gd name="connsiteY2" fmla="*/ 100012 h 104774"/>
                  <a:gd name="connsiteX3" fmla="*/ 4763 w 9525"/>
                  <a:gd name="connsiteY3" fmla="*/ 104775 h 104774"/>
                  <a:gd name="connsiteX4" fmla="*/ 9525 w 9525"/>
                  <a:gd name="connsiteY4" fmla="*/ 100012 h 104774"/>
                  <a:gd name="connsiteX5" fmla="*/ 9525 w 9525"/>
                  <a:gd name="connsiteY5" fmla="*/ 4763 h 104774"/>
                  <a:gd name="connsiteX6" fmla="*/ 4763 w 9525"/>
                  <a:gd name="connsiteY6" fmla="*/ 0 h 10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4774">
                    <a:moveTo>
                      <a:pt x="4763" y="0"/>
                    </a:moveTo>
                    <a:cubicBezTo>
                      <a:pt x="2134" y="0"/>
                      <a:pt x="0" y="2134"/>
                      <a:pt x="0" y="4763"/>
                    </a:cubicBezTo>
                    <a:lnTo>
                      <a:pt x="0" y="100012"/>
                    </a:lnTo>
                    <a:cubicBezTo>
                      <a:pt x="0" y="102641"/>
                      <a:pt x="2134" y="104775"/>
                      <a:pt x="4763" y="104775"/>
                    </a:cubicBezTo>
                    <a:cubicBezTo>
                      <a:pt x="7391" y="104775"/>
                      <a:pt x="9525" y="102641"/>
                      <a:pt x="9525" y="100012"/>
                    </a:cubicBezTo>
                    <a:lnTo>
                      <a:pt x="9525" y="4763"/>
                    </a:lnTo>
                    <a:cubicBezTo>
                      <a:pt x="9477" y="2153"/>
                      <a:pt x="7372" y="48"/>
                      <a:pt x="4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7" name="任意多边形: 形状 1446"/>
              <p:cNvSpPr/>
              <p:nvPr>
                <p:custDataLst>
                  <p:tags r:id="rId47"/>
                </p:custDataLst>
              </p:nvPr>
            </p:nvSpPr>
            <p:spPr>
              <a:xfrm>
                <a:off x="10100274" y="2291069"/>
                <a:ext cx="97481" cy="70775"/>
              </a:xfrm>
              <a:custGeom>
                <a:avLst/>
                <a:gdLst>
                  <a:gd name="connsiteX0" fmla="*/ 92678 w 97481"/>
                  <a:gd name="connsiteY0" fmla="*/ 70676 h 70775"/>
                  <a:gd name="connsiteX1" fmla="*/ 94392 w 97481"/>
                  <a:gd name="connsiteY1" fmla="*/ 70676 h 70775"/>
                  <a:gd name="connsiteX2" fmla="*/ 97203 w 97481"/>
                  <a:gd name="connsiteY2" fmla="*/ 64703 h 70775"/>
                  <a:gd name="connsiteX3" fmla="*/ 97155 w 97481"/>
                  <a:gd name="connsiteY3" fmla="*/ 64580 h 70775"/>
                  <a:gd name="connsiteX4" fmla="*/ 4763 w 97481"/>
                  <a:gd name="connsiteY4" fmla="*/ 0 h 70775"/>
                  <a:gd name="connsiteX5" fmla="*/ 0 w 97481"/>
                  <a:gd name="connsiteY5" fmla="*/ 4763 h 70775"/>
                  <a:gd name="connsiteX6" fmla="*/ 4763 w 97481"/>
                  <a:gd name="connsiteY6" fmla="*/ 9525 h 70775"/>
                  <a:gd name="connsiteX7" fmla="*/ 88201 w 97481"/>
                  <a:gd name="connsiteY7" fmla="*/ 67913 h 70775"/>
                  <a:gd name="connsiteX8" fmla="*/ 92678 w 97481"/>
                  <a:gd name="connsiteY8" fmla="*/ 70676 h 7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1" h="70775">
                    <a:moveTo>
                      <a:pt x="92678" y="70676"/>
                    </a:moveTo>
                    <a:cubicBezTo>
                      <a:pt x="93240" y="70809"/>
                      <a:pt x="93831" y="70809"/>
                      <a:pt x="94392" y="70676"/>
                    </a:cubicBezTo>
                    <a:cubicBezTo>
                      <a:pt x="96821" y="69799"/>
                      <a:pt x="98079" y="67123"/>
                      <a:pt x="97203" y="64703"/>
                    </a:cubicBezTo>
                    <a:cubicBezTo>
                      <a:pt x="97183" y="64665"/>
                      <a:pt x="97174" y="64618"/>
                      <a:pt x="97155" y="64580"/>
                    </a:cubicBezTo>
                    <a:cubicBezTo>
                      <a:pt x="82820" y="25898"/>
                      <a:pt x="46006" y="172"/>
                      <a:pt x="4763" y="0"/>
                    </a:cubicBezTo>
                    <a:cubicBezTo>
                      <a:pt x="2134" y="0"/>
                      <a:pt x="0" y="2134"/>
                      <a:pt x="0" y="4763"/>
                    </a:cubicBezTo>
                    <a:cubicBezTo>
                      <a:pt x="0" y="7391"/>
                      <a:pt x="2134" y="9525"/>
                      <a:pt x="4763" y="9525"/>
                    </a:cubicBezTo>
                    <a:cubicBezTo>
                      <a:pt x="42053" y="9620"/>
                      <a:pt x="75333" y="32918"/>
                      <a:pt x="88201" y="67913"/>
                    </a:cubicBezTo>
                    <a:cubicBezTo>
                      <a:pt x="89040" y="69618"/>
                      <a:pt x="90783" y="70685"/>
                      <a:pt x="92678" y="7067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8" name="任意多边形: 形状 1447"/>
              <p:cNvSpPr/>
              <p:nvPr>
                <p:custDataLst>
                  <p:tags r:id="rId48"/>
                </p:custDataLst>
              </p:nvPr>
            </p:nvSpPr>
            <p:spPr>
              <a:xfrm>
                <a:off x="10194000" y="2541958"/>
                <a:ext cx="9525" cy="485775"/>
              </a:xfrm>
              <a:custGeom>
                <a:avLst/>
                <a:gdLst>
                  <a:gd name="connsiteX0" fmla="*/ 4763 w 9525"/>
                  <a:gd name="connsiteY0" fmla="*/ 0 h 485775"/>
                  <a:gd name="connsiteX1" fmla="*/ 0 w 9525"/>
                  <a:gd name="connsiteY1" fmla="*/ 4763 h 485775"/>
                  <a:gd name="connsiteX2" fmla="*/ 0 w 9525"/>
                  <a:gd name="connsiteY2" fmla="*/ 481013 h 485775"/>
                  <a:gd name="connsiteX3" fmla="*/ 4763 w 9525"/>
                  <a:gd name="connsiteY3" fmla="*/ 485775 h 485775"/>
                  <a:gd name="connsiteX4" fmla="*/ 9525 w 9525"/>
                  <a:gd name="connsiteY4" fmla="*/ 481013 h 485775"/>
                  <a:gd name="connsiteX5" fmla="*/ 9525 w 9525"/>
                  <a:gd name="connsiteY5" fmla="*/ 4763 h 485775"/>
                  <a:gd name="connsiteX6" fmla="*/ 4763 w 9525"/>
                  <a:gd name="connsiteY6"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85775">
                    <a:moveTo>
                      <a:pt x="4763" y="0"/>
                    </a:moveTo>
                    <a:cubicBezTo>
                      <a:pt x="2134" y="0"/>
                      <a:pt x="0" y="2134"/>
                      <a:pt x="0" y="4763"/>
                    </a:cubicBezTo>
                    <a:lnTo>
                      <a:pt x="0" y="481013"/>
                    </a:lnTo>
                    <a:cubicBezTo>
                      <a:pt x="0" y="483641"/>
                      <a:pt x="2134" y="485775"/>
                      <a:pt x="4763" y="485775"/>
                    </a:cubicBezTo>
                    <a:cubicBezTo>
                      <a:pt x="7391" y="485775"/>
                      <a:pt x="9525" y="483641"/>
                      <a:pt x="9525" y="481013"/>
                    </a:cubicBezTo>
                    <a:lnTo>
                      <a:pt x="9525" y="4763"/>
                    </a:lnTo>
                    <a:cubicBezTo>
                      <a:pt x="9477" y="2153"/>
                      <a:pt x="7372" y="48"/>
                      <a:pt x="47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49" name="任意多边形: 形状 1448"/>
              <p:cNvSpPr/>
              <p:nvPr>
                <p:custDataLst>
                  <p:tags r:id="rId49"/>
                </p:custDataLst>
              </p:nvPr>
            </p:nvSpPr>
            <p:spPr>
              <a:xfrm>
                <a:off x="9830907" y="3924130"/>
                <a:ext cx="104775" cy="9525"/>
              </a:xfrm>
              <a:custGeom>
                <a:avLst/>
                <a:gdLst>
                  <a:gd name="connsiteX0" fmla="*/ 100013 w 104775"/>
                  <a:gd name="connsiteY0" fmla="*/ 0 h 9525"/>
                  <a:gd name="connsiteX1" fmla="*/ 4763 w 104775"/>
                  <a:gd name="connsiteY1" fmla="*/ 0 h 9525"/>
                  <a:gd name="connsiteX2" fmla="*/ 0 w 104775"/>
                  <a:gd name="connsiteY2" fmla="*/ 4763 h 9525"/>
                  <a:gd name="connsiteX3" fmla="*/ 4763 w 104775"/>
                  <a:gd name="connsiteY3" fmla="*/ 9525 h 9525"/>
                  <a:gd name="connsiteX4" fmla="*/ 100013 w 104775"/>
                  <a:gd name="connsiteY4" fmla="*/ 9525 h 9525"/>
                  <a:gd name="connsiteX5" fmla="*/ 104775 w 104775"/>
                  <a:gd name="connsiteY5" fmla="*/ 4763 h 9525"/>
                  <a:gd name="connsiteX6" fmla="*/ 100013 w 10477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525">
                    <a:moveTo>
                      <a:pt x="100013" y="0"/>
                    </a:moveTo>
                    <a:lnTo>
                      <a:pt x="4763" y="0"/>
                    </a:lnTo>
                    <a:cubicBezTo>
                      <a:pt x="2134" y="0"/>
                      <a:pt x="0" y="2134"/>
                      <a:pt x="0" y="4763"/>
                    </a:cubicBezTo>
                    <a:cubicBezTo>
                      <a:pt x="0" y="7391"/>
                      <a:pt x="2134" y="9525"/>
                      <a:pt x="4763" y="9525"/>
                    </a:cubicBezTo>
                    <a:lnTo>
                      <a:pt x="100013" y="9525"/>
                    </a:lnTo>
                    <a:cubicBezTo>
                      <a:pt x="102623" y="9477"/>
                      <a:pt x="104728" y="7373"/>
                      <a:pt x="104775" y="4763"/>
                    </a:cubicBezTo>
                    <a:cubicBezTo>
                      <a:pt x="104775" y="2134"/>
                      <a:pt x="102641" y="0"/>
                      <a:pt x="10001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0" name="任意多边形: 形状 1449"/>
              <p:cNvSpPr/>
              <p:nvPr>
                <p:custDataLst>
                  <p:tags r:id="rId50"/>
                </p:custDataLst>
              </p:nvPr>
            </p:nvSpPr>
            <p:spPr>
              <a:xfrm>
                <a:off x="9973782" y="3924130"/>
                <a:ext cx="123825" cy="9525"/>
              </a:xfrm>
              <a:custGeom>
                <a:avLst/>
                <a:gdLst>
                  <a:gd name="connsiteX0" fmla="*/ 119063 w 123825"/>
                  <a:gd name="connsiteY0" fmla="*/ 0 h 9525"/>
                  <a:gd name="connsiteX1" fmla="*/ 4763 w 123825"/>
                  <a:gd name="connsiteY1" fmla="*/ 0 h 9525"/>
                  <a:gd name="connsiteX2" fmla="*/ 0 w 123825"/>
                  <a:gd name="connsiteY2" fmla="*/ 4763 h 9525"/>
                  <a:gd name="connsiteX3" fmla="*/ 4763 w 123825"/>
                  <a:gd name="connsiteY3" fmla="*/ 9525 h 9525"/>
                  <a:gd name="connsiteX4" fmla="*/ 119063 w 123825"/>
                  <a:gd name="connsiteY4" fmla="*/ 9525 h 9525"/>
                  <a:gd name="connsiteX5" fmla="*/ 123825 w 123825"/>
                  <a:gd name="connsiteY5" fmla="*/ 4763 h 9525"/>
                  <a:gd name="connsiteX6" fmla="*/ 119063 w 12382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19063" y="0"/>
                    </a:moveTo>
                    <a:lnTo>
                      <a:pt x="4763" y="0"/>
                    </a:lnTo>
                    <a:cubicBezTo>
                      <a:pt x="2134" y="0"/>
                      <a:pt x="0" y="2134"/>
                      <a:pt x="0" y="4763"/>
                    </a:cubicBezTo>
                    <a:cubicBezTo>
                      <a:pt x="0" y="7391"/>
                      <a:pt x="2134" y="9525"/>
                      <a:pt x="4763" y="9525"/>
                    </a:cubicBezTo>
                    <a:lnTo>
                      <a:pt x="119063" y="9525"/>
                    </a:lnTo>
                    <a:cubicBezTo>
                      <a:pt x="121673" y="9477"/>
                      <a:pt x="123778" y="7373"/>
                      <a:pt x="123825" y="4763"/>
                    </a:cubicBezTo>
                    <a:cubicBezTo>
                      <a:pt x="123825" y="2134"/>
                      <a:pt x="121691" y="0"/>
                      <a:pt x="11906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1" name="任意多边形: 形状 1450"/>
              <p:cNvSpPr/>
              <p:nvPr>
                <p:custDataLst>
                  <p:tags r:id="rId51"/>
                </p:custDataLst>
              </p:nvPr>
            </p:nvSpPr>
            <p:spPr>
              <a:xfrm>
                <a:off x="9800236" y="2290688"/>
                <a:ext cx="123825" cy="9525"/>
              </a:xfrm>
              <a:custGeom>
                <a:avLst/>
                <a:gdLst>
                  <a:gd name="connsiteX0" fmla="*/ 123825 w 123825"/>
                  <a:gd name="connsiteY0" fmla="*/ 4763 h 9525"/>
                  <a:gd name="connsiteX1" fmla="*/ 119063 w 123825"/>
                  <a:gd name="connsiteY1" fmla="*/ 0 h 9525"/>
                  <a:gd name="connsiteX2" fmla="*/ 4763 w 123825"/>
                  <a:gd name="connsiteY2" fmla="*/ 0 h 9525"/>
                  <a:gd name="connsiteX3" fmla="*/ 0 w 123825"/>
                  <a:gd name="connsiteY3" fmla="*/ 4763 h 9525"/>
                  <a:gd name="connsiteX4" fmla="*/ 4763 w 123825"/>
                  <a:gd name="connsiteY4" fmla="*/ 9525 h 9525"/>
                  <a:gd name="connsiteX5" fmla="*/ 119063 w 123825"/>
                  <a:gd name="connsiteY5" fmla="*/ 9525 h 9525"/>
                  <a:gd name="connsiteX6" fmla="*/ 123825 w 12382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23825" y="4763"/>
                    </a:moveTo>
                    <a:cubicBezTo>
                      <a:pt x="123825" y="2134"/>
                      <a:pt x="121691" y="0"/>
                      <a:pt x="119063" y="0"/>
                    </a:cubicBezTo>
                    <a:lnTo>
                      <a:pt x="4763" y="0"/>
                    </a:lnTo>
                    <a:cubicBezTo>
                      <a:pt x="2134" y="0"/>
                      <a:pt x="0" y="2134"/>
                      <a:pt x="0" y="4763"/>
                    </a:cubicBezTo>
                    <a:cubicBezTo>
                      <a:pt x="0" y="7391"/>
                      <a:pt x="2134" y="9525"/>
                      <a:pt x="4763" y="9525"/>
                    </a:cubicBezTo>
                    <a:lnTo>
                      <a:pt x="119063" y="9525"/>
                    </a:lnTo>
                    <a:cubicBezTo>
                      <a:pt x="121691" y="9525"/>
                      <a:pt x="123825" y="7391"/>
                      <a:pt x="123825" y="476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2" name="任意多边形: 形状 1451"/>
              <p:cNvSpPr/>
              <p:nvPr>
                <p:custDataLst>
                  <p:tags r:id="rId52"/>
                </p:custDataLst>
              </p:nvPr>
            </p:nvSpPr>
            <p:spPr>
              <a:xfrm>
                <a:off x="9307032" y="3924130"/>
                <a:ext cx="485775" cy="9525"/>
              </a:xfrm>
              <a:custGeom>
                <a:avLst/>
                <a:gdLst>
                  <a:gd name="connsiteX0" fmla="*/ 481013 w 485775"/>
                  <a:gd name="connsiteY0" fmla="*/ 0 h 9525"/>
                  <a:gd name="connsiteX1" fmla="*/ 4763 w 485775"/>
                  <a:gd name="connsiteY1" fmla="*/ 0 h 9525"/>
                  <a:gd name="connsiteX2" fmla="*/ 0 w 485775"/>
                  <a:gd name="connsiteY2" fmla="*/ 4763 h 9525"/>
                  <a:gd name="connsiteX3" fmla="*/ 4763 w 485775"/>
                  <a:gd name="connsiteY3" fmla="*/ 9525 h 9525"/>
                  <a:gd name="connsiteX4" fmla="*/ 481013 w 485775"/>
                  <a:gd name="connsiteY4" fmla="*/ 9525 h 9525"/>
                  <a:gd name="connsiteX5" fmla="*/ 485775 w 485775"/>
                  <a:gd name="connsiteY5" fmla="*/ 4763 h 9525"/>
                  <a:gd name="connsiteX6" fmla="*/ 481013 w 48577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9525">
                    <a:moveTo>
                      <a:pt x="481013" y="0"/>
                    </a:moveTo>
                    <a:lnTo>
                      <a:pt x="4763" y="0"/>
                    </a:lnTo>
                    <a:cubicBezTo>
                      <a:pt x="2134" y="0"/>
                      <a:pt x="0" y="2134"/>
                      <a:pt x="0" y="4763"/>
                    </a:cubicBezTo>
                    <a:cubicBezTo>
                      <a:pt x="0" y="7391"/>
                      <a:pt x="2134" y="9525"/>
                      <a:pt x="4763" y="9525"/>
                    </a:cubicBezTo>
                    <a:lnTo>
                      <a:pt x="481013" y="9525"/>
                    </a:lnTo>
                    <a:cubicBezTo>
                      <a:pt x="483623" y="9477"/>
                      <a:pt x="485728" y="7373"/>
                      <a:pt x="485775" y="4763"/>
                    </a:cubicBezTo>
                    <a:cubicBezTo>
                      <a:pt x="485775" y="2134"/>
                      <a:pt x="483641" y="0"/>
                      <a:pt x="481013"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3" name="任意多边形: 形状 1452"/>
              <p:cNvSpPr/>
              <p:nvPr>
                <p:custDataLst>
                  <p:tags r:id="rId53"/>
                </p:custDataLst>
              </p:nvPr>
            </p:nvSpPr>
            <p:spPr>
              <a:xfrm>
                <a:off x="9962161" y="2290688"/>
                <a:ext cx="104775" cy="9525"/>
              </a:xfrm>
              <a:custGeom>
                <a:avLst/>
                <a:gdLst>
                  <a:gd name="connsiteX0" fmla="*/ 104775 w 104775"/>
                  <a:gd name="connsiteY0" fmla="*/ 4763 h 9525"/>
                  <a:gd name="connsiteX1" fmla="*/ 100013 w 104775"/>
                  <a:gd name="connsiteY1" fmla="*/ 0 h 9525"/>
                  <a:gd name="connsiteX2" fmla="*/ 4763 w 104775"/>
                  <a:gd name="connsiteY2" fmla="*/ 0 h 9525"/>
                  <a:gd name="connsiteX3" fmla="*/ 0 w 104775"/>
                  <a:gd name="connsiteY3" fmla="*/ 4763 h 9525"/>
                  <a:gd name="connsiteX4" fmla="*/ 4763 w 104775"/>
                  <a:gd name="connsiteY4" fmla="*/ 9525 h 9525"/>
                  <a:gd name="connsiteX5" fmla="*/ 100013 w 104775"/>
                  <a:gd name="connsiteY5" fmla="*/ 9525 h 9525"/>
                  <a:gd name="connsiteX6" fmla="*/ 104775 w 10477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525">
                    <a:moveTo>
                      <a:pt x="104775" y="4763"/>
                    </a:moveTo>
                    <a:cubicBezTo>
                      <a:pt x="104775" y="2134"/>
                      <a:pt x="102641" y="0"/>
                      <a:pt x="100013" y="0"/>
                    </a:cubicBezTo>
                    <a:lnTo>
                      <a:pt x="4763" y="0"/>
                    </a:lnTo>
                    <a:cubicBezTo>
                      <a:pt x="2134" y="0"/>
                      <a:pt x="0" y="2134"/>
                      <a:pt x="0" y="4763"/>
                    </a:cubicBezTo>
                    <a:cubicBezTo>
                      <a:pt x="0" y="7391"/>
                      <a:pt x="2134" y="9525"/>
                      <a:pt x="4763" y="9525"/>
                    </a:cubicBezTo>
                    <a:lnTo>
                      <a:pt x="100013" y="9525"/>
                    </a:lnTo>
                    <a:cubicBezTo>
                      <a:pt x="102641" y="9525"/>
                      <a:pt x="104775" y="7391"/>
                      <a:pt x="104775" y="4763"/>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4" name="任意多边形: 形状 1453"/>
              <p:cNvSpPr/>
              <p:nvPr>
                <p:custDataLst>
                  <p:tags r:id="rId54"/>
                </p:custDataLst>
              </p:nvPr>
            </p:nvSpPr>
            <p:spPr>
              <a:xfrm>
                <a:off x="8085589" y="2908384"/>
                <a:ext cx="453632" cy="485775"/>
              </a:xfrm>
              <a:custGeom>
                <a:avLst/>
                <a:gdLst>
                  <a:gd name="connsiteX0" fmla="*/ 444107 w 453632"/>
                  <a:gd name="connsiteY0" fmla="*/ 208502 h 485775"/>
                  <a:gd name="connsiteX1" fmla="*/ 444107 w 453632"/>
                  <a:gd name="connsiteY1" fmla="*/ 481013 h 485775"/>
                  <a:gd name="connsiteX2" fmla="*/ 448870 w 453632"/>
                  <a:gd name="connsiteY2" fmla="*/ 485775 h 485775"/>
                  <a:gd name="connsiteX3" fmla="*/ 453632 w 453632"/>
                  <a:gd name="connsiteY3" fmla="*/ 481013 h 485775"/>
                  <a:gd name="connsiteX4" fmla="*/ 453632 w 453632"/>
                  <a:gd name="connsiteY4" fmla="*/ 4763 h 485775"/>
                  <a:gd name="connsiteX5" fmla="*/ 448870 w 453632"/>
                  <a:gd name="connsiteY5" fmla="*/ 0 h 485775"/>
                  <a:gd name="connsiteX6" fmla="*/ 444107 w 453632"/>
                  <a:gd name="connsiteY6" fmla="*/ 4763 h 485775"/>
                  <a:gd name="connsiteX7" fmla="*/ 444107 w 453632"/>
                  <a:gd name="connsiteY7" fmla="*/ 198977 h 485775"/>
                  <a:gd name="connsiteX8" fmla="*/ 25007 w 453632"/>
                  <a:gd name="connsiteY8" fmla="*/ 198977 h 485775"/>
                  <a:gd name="connsiteX9" fmla="*/ 8196 w 453632"/>
                  <a:gd name="connsiteY9" fmla="*/ 191691 h 485775"/>
                  <a:gd name="connsiteX10" fmla="*/ 909 w 453632"/>
                  <a:gd name="connsiteY10" fmla="*/ 208502 h 485775"/>
                  <a:gd name="connsiteX11" fmla="*/ 17721 w 453632"/>
                  <a:gd name="connsiteY11" fmla="*/ 215789 h 485775"/>
                  <a:gd name="connsiteX12" fmla="*/ 25007 w 453632"/>
                  <a:gd name="connsiteY12" fmla="*/ 20850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632" h="485775">
                    <a:moveTo>
                      <a:pt x="444107" y="208502"/>
                    </a:moveTo>
                    <a:lnTo>
                      <a:pt x="444107" y="481013"/>
                    </a:lnTo>
                    <a:cubicBezTo>
                      <a:pt x="444107" y="483641"/>
                      <a:pt x="446241" y="485775"/>
                      <a:pt x="448870" y="485775"/>
                    </a:cubicBezTo>
                    <a:cubicBezTo>
                      <a:pt x="451499" y="485775"/>
                      <a:pt x="453632" y="483641"/>
                      <a:pt x="453632" y="481013"/>
                    </a:cubicBezTo>
                    <a:lnTo>
                      <a:pt x="453632" y="4763"/>
                    </a:lnTo>
                    <a:cubicBezTo>
                      <a:pt x="453585" y="2153"/>
                      <a:pt x="451480" y="48"/>
                      <a:pt x="448870" y="0"/>
                    </a:cubicBezTo>
                    <a:cubicBezTo>
                      <a:pt x="446241" y="0"/>
                      <a:pt x="444107" y="2134"/>
                      <a:pt x="444107" y="4763"/>
                    </a:cubicBezTo>
                    <a:lnTo>
                      <a:pt x="444107" y="198977"/>
                    </a:lnTo>
                    <a:lnTo>
                      <a:pt x="25007" y="198977"/>
                    </a:lnTo>
                    <a:cubicBezTo>
                      <a:pt x="22379" y="192319"/>
                      <a:pt x="14854" y="189062"/>
                      <a:pt x="8196" y="191691"/>
                    </a:cubicBezTo>
                    <a:cubicBezTo>
                      <a:pt x="1547" y="194320"/>
                      <a:pt x="-1720" y="201844"/>
                      <a:pt x="909" y="208502"/>
                    </a:cubicBezTo>
                    <a:cubicBezTo>
                      <a:pt x="3548" y="215151"/>
                      <a:pt x="11072" y="218418"/>
                      <a:pt x="17721" y="215789"/>
                    </a:cubicBezTo>
                    <a:cubicBezTo>
                      <a:pt x="21055" y="214474"/>
                      <a:pt x="23693" y="211836"/>
                      <a:pt x="25007" y="20850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1455" name="图形 10"/>
              <p:cNvGrpSpPr/>
              <p:nvPr/>
            </p:nvGrpSpPr>
            <p:grpSpPr>
              <a:xfrm>
                <a:off x="8085589" y="2290688"/>
                <a:ext cx="2117935" cy="1642967"/>
                <a:chOff x="8085589" y="2290688"/>
                <a:chExt cx="2117935" cy="1642967"/>
              </a:xfrm>
              <a:solidFill>
                <a:srgbClr val="FFFFFF"/>
              </a:solidFill>
            </p:grpSpPr>
            <p:sp>
              <p:nvSpPr>
                <p:cNvPr id="1456" name="任意多边形: 形状 1455"/>
                <p:cNvSpPr/>
                <p:nvPr>
                  <p:custDataLst>
                    <p:tags r:id="rId55"/>
                  </p:custDataLst>
                </p:nvPr>
              </p:nvSpPr>
              <p:spPr>
                <a:xfrm>
                  <a:off x="8954607" y="3924130"/>
                  <a:ext cx="104774" cy="9525"/>
                </a:xfrm>
                <a:custGeom>
                  <a:avLst/>
                  <a:gdLst>
                    <a:gd name="connsiteX0" fmla="*/ 100012 w 104774"/>
                    <a:gd name="connsiteY0" fmla="*/ 0 h 9525"/>
                    <a:gd name="connsiteX1" fmla="*/ 4763 w 104774"/>
                    <a:gd name="connsiteY1" fmla="*/ 0 h 9525"/>
                    <a:gd name="connsiteX2" fmla="*/ 0 w 104774"/>
                    <a:gd name="connsiteY2" fmla="*/ 4763 h 9525"/>
                    <a:gd name="connsiteX3" fmla="*/ 4763 w 104774"/>
                    <a:gd name="connsiteY3" fmla="*/ 9525 h 9525"/>
                    <a:gd name="connsiteX4" fmla="*/ 100012 w 104774"/>
                    <a:gd name="connsiteY4" fmla="*/ 9525 h 9525"/>
                    <a:gd name="connsiteX5" fmla="*/ 104775 w 104774"/>
                    <a:gd name="connsiteY5" fmla="*/ 4763 h 9525"/>
                    <a:gd name="connsiteX6" fmla="*/ 100012 w 104774"/>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4" h="9525">
                      <a:moveTo>
                        <a:pt x="100012" y="0"/>
                      </a:moveTo>
                      <a:lnTo>
                        <a:pt x="4763" y="0"/>
                      </a:lnTo>
                      <a:cubicBezTo>
                        <a:pt x="2134" y="0"/>
                        <a:pt x="0" y="2134"/>
                        <a:pt x="0" y="4763"/>
                      </a:cubicBezTo>
                      <a:cubicBezTo>
                        <a:pt x="0" y="7391"/>
                        <a:pt x="2134" y="9525"/>
                        <a:pt x="4763" y="9525"/>
                      </a:cubicBezTo>
                      <a:lnTo>
                        <a:pt x="100012" y="9525"/>
                      </a:lnTo>
                      <a:cubicBezTo>
                        <a:pt x="102622" y="9477"/>
                        <a:pt x="104727" y="7373"/>
                        <a:pt x="104775" y="4763"/>
                      </a:cubicBezTo>
                      <a:cubicBezTo>
                        <a:pt x="104775" y="2134"/>
                        <a:pt x="102641" y="0"/>
                        <a:pt x="100012"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7" name="任意多边形: 形状 1456"/>
                <p:cNvSpPr/>
                <p:nvPr>
                  <p:custDataLst>
                    <p:tags r:id="rId56"/>
                  </p:custDataLst>
                </p:nvPr>
              </p:nvSpPr>
              <p:spPr>
                <a:xfrm>
                  <a:off x="8529887" y="3784685"/>
                  <a:ext cx="386619" cy="148970"/>
                </a:xfrm>
                <a:custGeom>
                  <a:avLst/>
                  <a:gdLst>
                    <a:gd name="connsiteX0" fmla="*/ 381857 w 386619"/>
                    <a:gd name="connsiteY0" fmla="*/ 139446 h 148970"/>
                    <a:gd name="connsiteX1" fmla="*/ 98488 w 386619"/>
                    <a:gd name="connsiteY1" fmla="*/ 139446 h 148970"/>
                    <a:gd name="connsiteX2" fmla="*/ 9525 w 386619"/>
                    <a:gd name="connsiteY2" fmla="*/ 50482 h 148970"/>
                    <a:gd name="connsiteX3" fmla="*/ 9525 w 386619"/>
                    <a:gd name="connsiteY3" fmla="*/ 4763 h 148970"/>
                    <a:gd name="connsiteX4" fmla="*/ 4763 w 386619"/>
                    <a:gd name="connsiteY4" fmla="*/ 0 h 148970"/>
                    <a:gd name="connsiteX5" fmla="*/ 0 w 386619"/>
                    <a:gd name="connsiteY5" fmla="*/ 4763 h 148970"/>
                    <a:gd name="connsiteX6" fmla="*/ 0 w 386619"/>
                    <a:gd name="connsiteY6" fmla="*/ 50482 h 148970"/>
                    <a:gd name="connsiteX7" fmla="*/ 98488 w 386619"/>
                    <a:gd name="connsiteY7" fmla="*/ 148971 h 148970"/>
                    <a:gd name="connsiteX8" fmla="*/ 381857 w 386619"/>
                    <a:gd name="connsiteY8" fmla="*/ 148971 h 148970"/>
                    <a:gd name="connsiteX9" fmla="*/ 386620 w 386619"/>
                    <a:gd name="connsiteY9" fmla="*/ 144208 h 148970"/>
                    <a:gd name="connsiteX10" fmla="*/ 381857 w 386619"/>
                    <a:gd name="connsiteY10" fmla="*/ 139446 h 14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619" h="148970">
                      <a:moveTo>
                        <a:pt x="381857" y="139446"/>
                      </a:moveTo>
                      <a:lnTo>
                        <a:pt x="98488" y="139446"/>
                      </a:lnTo>
                      <a:cubicBezTo>
                        <a:pt x="49378" y="139389"/>
                        <a:pt x="9582" y="99593"/>
                        <a:pt x="9525" y="50482"/>
                      </a:cubicBezTo>
                      <a:lnTo>
                        <a:pt x="9525" y="4763"/>
                      </a:lnTo>
                      <a:cubicBezTo>
                        <a:pt x="9477" y="2152"/>
                        <a:pt x="7372" y="48"/>
                        <a:pt x="4763" y="0"/>
                      </a:cubicBezTo>
                      <a:cubicBezTo>
                        <a:pt x="2134" y="0"/>
                        <a:pt x="0" y="2134"/>
                        <a:pt x="0" y="4763"/>
                      </a:cubicBezTo>
                      <a:lnTo>
                        <a:pt x="0" y="50482"/>
                      </a:lnTo>
                      <a:cubicBezTo>
                        <a:pt x="57" y="104851"/>
                        <a:pt x="44120" y="148914"/>
                        <a:pt x="98488" y="148971"/>
                      </a:cubicBezTo>
                      <a:lnTo>
                        <a:pt x="381857" y="148971"/>
                      </a:lnTo>
                      <a:cubicBezTo>
                        <a:pt x="384467" y="148923"/>
                        <a:pt x="386572" y="146818"/>
                        <a:pt x="386620" y="144208"/>
                      </a:cubicBezTo>
                      <a:cubicBezTo>
                        <a:pt x="386620" y="141579"/>
                        <a:pt x="384486" y="139446"/>
                        <a:pt x="381857" y="13944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8" name="任意多边形: 形状 1457"/>
                <p:cNvSpPr/>
                <p:nvPr>
                  <p:custDataLst>
                    <p:tags r:id="rId57"/>
                  </p:custDataLst>
                </p:nvPr>
              </p:nvSpPr>
              <p:spPr>
                <a:xfrm>
                  <a:off x="8923936" y="2290688"/>
                  <a:ext cx="123825" cy="9525"/>
                </a:xfrm>
                <a:custGeom>
                  <a:avLst/>
                  <a:gdLst>
                    <a:gd name="connsiteX0" fmla="*/ 123825 w 123825"/>
                    <a:gd name="connsiteY0" fmla="*/ 4763 h 9525"/>
                    <a:gd name="connsiteX1" fmla="*/ 119063 w 123825"/>
                    <a:gd name="connsiteY1" fmla="*/ 0 h 9525"/>
                    <a:gd name="connsiteX2" fmla="*/ 4763 w 123825"/>
                    <a:gd name="connsiteY2" fmla="*/ 0 h 9525"/>
                    <a:gd name="connsiteX3" fmla="*/ 0 w 123825"/>
                    <a:gd name="connsiteY3" fmla="*/ 4763 h 9525"/>
                    <a:gd name="connsiteX4" fmla="*/ 4763 w 123825"/>
                    <a:gd name="connsiteY4" fmla="*/ 9525 h 9525"/>
                    <a:gd name="connsiteX5" fmla="*/ 119063 w 123825"/>
                    <a:gd name="connsiteY5" fmla="*/ 9525 h 9525"/>
                    <a:gd name="connsiteX6" fmla="*/ 123825 w 12382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23825" y="4763"/>
                      </a:moveTo>
                      <a:cubicBezTo>
                        <a:pt x="123825" y="2134"/>
                        <a:pt x="121691" y="0"/>
                        <a:pt x="119063" y="0"/>
                      </a:cubicBezTo>
                      <a:lnTo>
                        <a:pt x="4763" y="0"/>
                      </a:lnTo>
                      <a:cubicBezTo>
                        <a:pt x="2134" y="0"/>
                        <a:pt x="0" y="2134"/>
                        <a:pt x="0" y="4763"/>
                      </a:cubicBezTo>
                      <a:cubicBezTo>
                        <a:pt x="0" y="7391"/>
                        <a:pt x="2134" y="9525"/>
                        <a:pt x="4763" y="9525"/>
                      </a:cubicBezTo>
                      <a:lnTo>
                        <a:pt x="119063" y="9525"/>
                      </a:lnTo>
                      <a:cubicBezTo>
                        <a:pt x="121691" y="9525"/>
                        <a:pt x="123825" y="7391"/>
                        <a:pt x="123825" y="47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59" name="任意多边形: 形状 1458"/>
                <p:cNvSpPr/>
                <p:nvPr>
                  <p:custDataLst>
                    <p:tags r:id="rId58"/>
                  </p:custDataLst>
                </p:nvPr>
              </p:nvSpPr>
              <p:spPr>
                <a:xfrm>
                  <a:off x="9085861" y="2290688"/>
                  <a:ext cx="104775" cy="9525"/>
                </a:xfrm>
                <a:custGeom>
                  <a:avLst/>
                  <a:gdLst>
                    <a:gd name="connsiteX0" fmla="*/ 104775 w 104775"/>
                    <a:gd name="connsiteY0" fmla="*/ 4763 h 9525"/>
                    <a:gd name="connsiteX1" fmla="*/ 100013 w 104775"/>
                    <a:gd name="connsiteY1" fmla="*/ 0 h 9525"/>
                    <a:gd name="connsiteX2" fmla="*/ 4763 w 104775"/>
                    <a:gd name="connsiteY2" fmla="*/ 0 h 9525"/>
                    <a:gd name="connsiteX3" fmla="*/ 0 w 104775"/>
                    <a:gd name="connsiteY3" fmla="*/ 4763 h 9525"/>
                    <a:gd name="connsiteX4" fmla="*/ 4763 w 104775"/>
                    <a:gd name="connsiteY4" fmla="*/ 9525 h 9525"/>
                    <a:gd name="connsiteX5" fmla="*/ 100013 w 104775"/>
                    <a:gd name="connsiteY5" fmla="*/ 9525 h 9525"/>
                    <a:gd name="connsiteX6" fmla="*/ 104775 w 10477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525">
                      <a:moveTo>
                        <a:pt x="104775" y="4763"/>
                      </a:moveTo>
                      <a:cubicBezTo>
                        <a:pt x="104775" y="2134"/>
                        <a:pt x="102641" y="0"/>
                        <a:pt x="100013" y="0"/>
                      </a:cubicBezTo>
                      <a:lnTo>
                        <a:pt x="4763" y="0"/>
                      </a:lnTo>
                      <a:cubicBezTo>
                        <a:pt x="2134" y="0"/>
                        <a:pt x="0" y="2134"/>
                        <a:pt x="0" y="4763"/>
                      </a:cubicBezTo>
                      <a:cubicBezTo>
                        <a:pt x="0" y="7391"/>
                        <a:pt x="2134" y="9525"/>
                        <a:pt x="4763" y="9525"/>
                      </a:cubicBezTo>
                      <a:lnTo>
                        <a:pt x="100013" y="9525"/>
                      </a:lnTo>
                      <a:cubicBezTo>
                        <a:pt x="102641" y="9525"/>
                        <a:pt x="104775" y="7391"/>
                        <a:pt x="104775" y="47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0" name="任意多边形: 形状 1459"/>
                <p:cNvSpPr/>
                <p:nvPr>
                  <p:custDataLst>
                    <p:tags r:id="rId59"/>
                  </p:custDataLst>
                </p:nvPr>
              </p:nvSpPr>
              <p:spPr>
                <a:xfrm>
                  <a:off x="9097482" y="3924130"/>
                  <a:ext cx="123825" cy="9525"/>
                </a:xfrm>
                <a:custGeom>
                  <a:avLst/>
                  <a:gdLst>
                    <a:gd name="connsiteX0" fmla="*/ 119063 w 123825"/>
                    <a:gd name="connsiteY0" fmla="*/ 0 h 9525"/>
                    <a:gd name="connsiteX1" fmla="*/ 4763 w 123825"/>
                    <a:gd name="connsiteY1" fmla="*/ 0 h 9525"/>
                    <a:gd name="connsiteX2" fmla="*/ 0 w 123825"/>
                    <a:gd name="connsiteY2" fmla="*/ 4763 h 9525"/>
                    <a:gd name="connsiteX3" fmla="*/ 4763 w 123825"/>
                    <a:gd name="connsiteY3" fmla="*/ 9525 h 9525"/>
                    <a:gd name="connsiteX4" fmla="*/ 119063 w 123825"/>
                    <a:gd name="connsiteY4" fmla="*/ 9525 h 9525"/>
                    <a:gd name="connsiteX5" fmla="*/ 123825 w 123825"/>
                    <a:gd name="connsiteY5" fmla="*/ 4763 h 9525"/>
                    <a:gd name="connsiteX6" fmla="*/ 119063 w 12382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19063" y="0"/>
                      </a:moveTo>
                      <a:lnTo>
                        <a:pt x="4763" y="0"/>
                      </a:lnTo>
                      <a:cubicBezTo>
                        <a:pt x="2134" y="0"/>
                        <a:pt x="0" y="2134"/>
                        <a:pt x="0" y="4763"/>
                      </a:cubicBezTo>
                      <a:cubicBezTo>
                        <a:pt x="0" y="7391"/>
                        <a:pt x="2134" y="9525"/>
                        <a:pt x="4763" y="9525"/>
                      </a:cubicBezTo>
                      <a:lnTo>
                        <a:pt x="119063" y="9525"/>
                      </a:lnTo>
                      <a:cubicBezTo>
                        <a:pt x="121673" y="9477"/>
                        <a:pt x="123778" y="7373"/>
                        <a:pt x="123825" y="4763"/>
                      </a:cubicBezTo>
                      <a:cubicBezTo>
                        <a:pt x="123825" y="2134"/>
                        <a:pt x="121691" y="0"/>
                        <a:pt x="1190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1" name="任意多边形: 形状 1460"/>
                <p:cNvSpPr/>
                <p:nvPr>
                  <p:custDataLst>
                    <p:tags r:id="rId60"/>
                  </p:custDataLst>
                </p:nvPr>
              </p:nvSpPr>
              <p:spPr>
                <a:xfrm>
                  <a:off x="8529697" y="3432259"/>
                  <a:ext cx="9525" cy="104775"/>
                </a:xfrm>
                <a:custGeom>
                  <a:avLst/>
                  <a:gdLst>
                    <a:gd name="connsiteX0" fmla="*/ 9525 w 9525"/>
                    <a:gd name="connsiteY0" fmla="*/ 4763 h 104775"/>
                    <a:gd name="connsiteX1" fmla="*/ 4763 w 9525"/>
                    <a:gd name="connsiteY1" fmla="*/ 0 h 104775"/>
                    <a:gd name="connsiteX2" fmla="*/ 0 w 9525"/>
                    <a:gd name="connsiteY2" fmla="*/ 4763 h 104775"/>
                    <a:gd name="connsiteX3" fmla="*/ 0 w 9525"/>
                    <a:gd name="connsiteY3" fmla="*/ 100013 h 104775"/>
                    <a:gd name="connsiteX4" fmla="*/ 4763 w 9525"/>
                    <a:gd name="connsiteY4" fmla="*/ 104775 h 104775"/>
                    <a:gd name="connsiteX5" fmla="*/ 9525 w 9525"/>
                    <a:gd name="connsiteY5" fmla="*/ 10001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104775">
                      <a:moveTo>
                        <a:pt x="9525" y="4763"/>
                      </a:moveTo>
                      <a:cubicBezTo>
                        <a:pt x="9477" y="2153"/>
                        <a:pt x="7372" y="48"/>
                        <a:pt x="4763" y="0"/>
                      </a:cubicBezTo>
                      <a:cubicBezTo>
                        <a:pt x="2134" y="0"/>
                        <a:pt x="0" y="2134"/>
                        <a:pt x="0" y="4763"/>
                      </a:cubicBezTo>
                      <a:lnTo>
                        <a:pt x="0" y="100013"/>
                      </a:lnTo>
                      <a:cubicBezTo>
                        <a:pt x="0" y="102641"/>
                        <a:pt x="2134" y="104775"/>
                        <a:pt x="4763" y="104775"/>
                      </a:cubicBezTo>
                      <a:cubicBezTo>
                        <a:pt x="7391" y="104775"/>
                        <a:pt x="9525" y="102641"/>
                        <a:pt x="9525" y="10001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2" name="任意多边形: 形状 1461"/>
                <p:cNvSpPr/>
                <p:nvPr>
                  <p:custDataLst>
                    <p:tags r:id="rId61"/>
                  </p:custDataLst>
                </p:nvPr>
              </p:nvSpPr>
              <p:spPr>
                <a:xfrm>
                  <a:off x="8529695" y="2290783"/>
                  <a:ext cx="308515" cy="227080"/>
                </a:xfrm>
                <a:custGeom>
                  <a:avLst/>
                  <a:gdLst>
                    <a:gd name="connsiteX0" fmla="*/ 4954 w 308515"/>
                    <a:gd name="connsiteY0" fmla="*/ 227076 h 227080"/>
                    <a:gd name="connsiteX1" fmla="*/ 9717 w 308515"/>
                    <a:gd name="connsiteY1" fmla="*/ 222314 h 227080"/>
                    <a:gd name="connsiteX2" fmla="*/ 9717 w 308515"/>
                    <a:gd name="connsiteY2" fmla="*/ 98489 h 227080"/>
                    <a:gd name="connsiteX3" fmla="*/ 98680 w 308515"/>
                    <a:gd name="connsiteY3" fmla="*/ 9525 h 227080"/>
                    <a:gd name="connsiteX4" fmla="*/ 303753 w 308515"/>
                    <a:gd name="connsiteY4" fmla="*/ 9525 h 227080"/>
                    <a:gd name="connsiteX5" fmla="*/ 308516 w 308515"/>
                    <a:gd name="connsiteY5" fmla="*/ 4763 h 227080"/>
                    <a:gd name="connsiteX6" fmla="*/ 303753 w 308515"/>
                    <a:gd name="connsiteY6" fmla="*/ 0 h 227080"/>
                    <a:gd name="connsiteX7" fmla="*/ 98680 w 308515"/>
                    <a:gd name="connsiteY7" fmla="*/ 0 h 227080"/>
                    <a:gd name="connsiteX8" fmla="*/ 1 w 308515"/>
                    <a:gd name="connsiteY8" fmla="*/ 98393 h 227080"/>
                    <a:gd name="connsiteX9" fmla="*/ 1 w 308515"/>
                    <a:gd name="connsiteY9" fmla="*/ 222218 h 227080"/>
                    <a:gd name="connsiteX10" fmla="*/ 4659 w 308515"/>
                    <a:gd name="connsiteY10" fmla="*/ 227076 h 227080"/>
                    <a:gd name="connsiteX11" fmla="*/ 4954 w 308515"/>
                    <a:gd name="connsiteY11" fmla="*/ 227076 h 22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515" h="227080">
                      <a:moveTo>
                        <a:pt x="4954" y="227076"/>
                      </a:moveTo>
                      <a:cubicBezTo>
                        <a:pt x="7583" y="227076"/>
                        <a:pt x="9717" y="224942"/>
                        <a:pt x="9717" y="222314"/>
                      </a:cubicBezTo>
                      <a:lnTo>
                        <a:pt x="9717" y="98489"/>
                      </a:lnTo>
                      <a:cubicBezTo>
                        <a:pt x="9774" y="49378"/>
                        <a:pt x="49569" y="9582"/>
                        <a:pt x="98680" y="9525"/>
                      </a:cubicBezTo>
                      <a:lnTo>
                        <a:pt x="303753" y="9525"/>
                      </a:lnTo>
                      <a:cubicBezTo>
                        <a:pt x="306382" y="9525"/>
                        <a:pt x="308516" y="7391"/>
                        <a:pt x="308516" y="4763"/>
                      </a:cubicBezTo>
                      <a:cubicBezTo>
                        <a:pt x="308516" y="2134"/>
                        <a:pt x="306382" y="0"/>
                        <a:pt x="303753" y="0"/>
                      </a:cubicBezTo>
                      <a:lnTo>
                        <a:pt x="98680" y="0"/>
                      </a:lnTo>
                      <a:cubicBezTo>
                        <a:pt x="44273" y="-57"/>
                        <a:pt x="106" y="43987"/>
                        <a:pt x="1" y="98393"/>
                      </a:cubicBezTo>
                      <a:lnTo>
                        <a:pt x="1" y="222218"/>
                      </a:lnTo>
                      <a:cubicBezTo>
                        <a:pt x="-56" y="224847"/>
                        <a:pt x="2030" y="227029"/>
                        <a:pt x="4659" y="227076"/>
                      </a:cubicBezTo>
                      <a:cubicBezTo>
                        <a:pt x="4764" y="227086"/>
                        <a:pt x="4859" y="227076"/>
                        <a:pt x="4954" y="22707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3" name="任意多边形: 形状 1462"/>
                <p:cNvSpPr/>
                <p:nvPr>
                  <p:custDataLst>
                    <p:tags r:id="rId62"/>
                  </p:custDataLst>
                </p:nvPr>
              </p:nvSpPr>
              <p:spPr>
                <a:xfrm>
                  <a:off x="8529887" y="2555959"/>
                  <a:ext cx="9525" cy="104775"/>
                </a:xfrm>
                <a:custGeom>
                  <a:avLst/>
                  <a:gdLst>
                    <a:gd name="connsiteX0" fmla="*/ 4763 w 9525"/>
                    <a:gd name="connsiteY0" fmla="*/ 104775 h 104775"/>
                    <a:gd name="connsiteX1" fmla="*/ 9525 w 9525"/>
                    <a:gd name="connsiteY1" fmla="*/ 100013 h 104775"/>
                    <a:gd name="connsiteX2" fmla="*/ 9525 w 9525"/>
                    <a:gd name="connsiteY2" fmla="*/ 4763 h 104775"/>
                    <a:gd name="connsiteX3" fmla="*/ 4763 w 9525"/>
                    <a:gd name="connsiteY3" fmla="*/ 0 h 104775"/>
                    <a:gd name="connsiteX4" fmla="*/ 0 w 9525"/>
                    <a:gd name="connsiteY4" fmla="*/ 4763 h 104775"/>
                    <a:gd name="connsiteX5" fmla="*/ 0 w 9525"/>
                    <a:gd name="connsiteY5" fmla="*/ 100013 h 104775"/>
                    <a:gd name="connsiteX6" fmla="*/ 4763 w 9525"/>
                    <a:gd name="connsiteY6"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4775">
                      <a:moveTo>
                        <a:pt x="4763" y="104775"/>
                      </a:moveTo>
                      <a:cubicBezTo>
                        <a:pt x="7391" y="104775"/>
                        <a:pt x="9525" y="102641"/>
                        <a:pt x="9525" y="100013"/>
                      </a:cubicBezTo>
                      <a:lnTo>
                        <a:pt x="9525" y="4763"/>
                      </a:lnTo>
                      <a:cubicBezTo>
                        <a:pt x="9477" y="2153"/>
                        <a:pt x="7372" y="48"/>
                        <a:pt x="4763" y="0"/>
                      </a:cubicBezTo>
                      <a:cubicBezTo>
                        <a:pt x="2134" y="0"/>
                        <a:pt x="0" y="2134"/>
                        <a:pt x="0" y="4763"/>
                      </a:cubicBezTo>
                      <a:lnTo>
                        <a:pt x="0" y="100013"/>
                      </a:lnTo>
                      <a:cubicBezTo>
                        <a:pt x="0" y="102641"/>
                        <a:pt x="2134" y="104775"/>
                        <a:pt x="4763" y="10477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4" name="任意多边形: 形状 1463"/>
                <p:cNvSpPr/>
                <p:nvPr>
                  <p:custDataLst>
                    <p:tags r:id="rId63"/>
                  </p:custDataLst>
                </p:nvPr>
              </p:nvSpPr>
              <p:spPr>
                <a:xfrm>
                  <a:off x="9228736" y="2290688"/>
                  <a:ext cx="485775" cy="9525"/>
                </a:xfrm>
                <a:custGeom>
                  <a:avLst/>
                  <a:gdLst>
                    <a:gd name="connsiteX0" fmla="*/ 485775 w 485775"/>
                    <a:gd name="connsiteY0" fmla="*/ 4763 h 9525"/>
                    <a:gd name="connsiteX1" fmla="*/ 481013 w 485775"/>
                    <a:gd name="connsiteY1" fmla="*/ 0 h 9525"/>
                    <a:gd name="connsiteX2" fmla="*/ 4763 w 485775"/>
                    <a:gd name="connsiteY2" fmla="*/ 0 h 9525"/>
                    <a:gd name="connsiteX3" fmla="*/ 0 w 485775"/>
                    <a:gd name="connsiteY3" fmla="*/ 4763 h 9525"/>
                    <a:gd name="connsiteX4" fmla="*/ 4763 w 485775"/>
                    <a:gd name="connsiteY4" fmla="*/ 9525 h 9525"/>
                    <a:gd name="connsiteX5" fmla="*/ 481013 w 485775"/>
                    <a:gd name="connsiteY5" fmla="*/ 9525 h 9525"/>
                    <a:gd name="connsiteX6" fmla="*/ 485775 w 48577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9525">
                      <a:moveTo>
                        <a:pt x="485775" y="4763"/>
                      </a:moveTo>
                      <a:cubicBezTo>
                        <a:pt x="485775" y="2134"/>
                        <a:pt x="483641" y="0"/>
                        <a:pt x="481013" y="0"/>
                      </a:cubicBezTo>
                      <a:lnTo>
                        <a:pt x="4763" y="0"/>
                      </a:lnTo>
                      <a:cubicBezTo>
                        <a:pt x="2134" y="0"/>
                        <a:pt x="0" y="2134"/>
                        <a:pt x="0" y="4763"/>
                      </a:cubicBezTo>
                      <a:cubicBezTo>
                        <a:pt x="0" y="7391"/>
                        <a:pt x="2134" y="9525"/>
                        <a:pt x="4763" y="9525"/>
                      </a:cubicBezTo>
                      <a:lnTo>
                        <a:pt x="481013" y="9525"/>
                      </a:lnTo>
                      <a:cubicBezTo>
                        <a:pt x="483641" y="9525"/>
                        <a:pt x="485775" y="7391"/>
                        <a:pt x="485775" y="47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5" name="任意多边形: 形状 1464"/>
                <p:cNvSpPr/>
                <p:nvPr>
                  <p:custDataLst>
                    <p:tags r:id="rId64"/>
                  </p:custDataLst>
                </p:nvPr>
              </p:nvSpPr>
              <p:spPr>
                <a:xfrm>
                  <a:off x="8529887" y="2698834"/>
                  <a:ext cx="9525" cy="123825"/>
                </a:xfrm>
                <a:custGeom>
                  <a:avLst/>
                  <a:gdLst>
                    <a:gd name="connsiteX0" fmla="*/ 4763 w 9525"/>
                    <a:gd name="connsiteY0" fmla="*/ 123825 h 123825"/>
                    <a:gd name="connsiteX1" fmla="*/ 9525 w 9525"/>
                    <a:gd name="connsiteY1" fmla="*/ 119063 h 123825"/>
                    <a:gd name="connsiteX2" fmla="*/ 9525 w 9525"/>
                    <a:gd name="connsiteY2" fmla="*/ 4763 h 123825"/>
                    <a:gd name="connsiteX3" fmla="*/ 4763 w 9525"/>
                    <a:gd name="connsiteY3" fmla="*/ 0 h 123825"/>
                    <a:gd name="connsiteX4" fmla="*/ 0 w 9525"/>
                    <a:gd name="connsiteY4" fmla="*/ 4763 h 123825"/>
                    <a:gd name="connsiteX5" fmla="*/ 0 w 9525"/>
                    <a:gd name="connsiteY5" fmla="*/ 119063 h 123825"/>
                    <a:gd name="connsiteX6" fmla="*/ 4763 w 9525"/>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123825"/>
                      </a:moveTo>
                      <a:cubicBezTo>
                        <a:pt x="7391" y="123825"/>
                        <a:pt x="9525" y="121691"/>
                        <a:pt x="9525" y="119063"/>
                      </a:cubicBezTo>
                      <a:lnTo>
                        <a:pt x="9525" y="4763"/>
                      </a:lnTo>
                      <a:cubicBezTo>
                        <a:pt x="9477" y="2153"/>
                        <a:pt x="7372" y="48"/>
                        <a:pt x="4763" y="0"/>
                      </a:cubicBezTo>
                      <a:cubicBezTo>
                        <a:pt x="2134" y="0"/>
                        <a:pt x="0" y="2134"/>
                        <a:pt x="0" y="4763"/>
                      </a:cubicBezTo>
                      <a:lnTo>
                        <a:pt x="0" y="119063"/>
                      </a:lnTo>
                      <a:cubicBezTo>
                        <a:pt x="0" y="121691"/>
                        <a:pt x="2134" y="123825"/>
                        <a:pt x="4763" y="12382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6" name="任意多边形: 形状 1465"/>
                <p:cNvSpPr/>
                <p:nvPr>
                  <p:custDataLst>
                    <p:tags r:id="rId65"/>
                  </p:custDataLst>
                </p:nvPr>
              </p:nvSpPr>
              <p:spPr>
                <a:xfrm>
                  <a:off x="8529887" y="3575134"/>
                  <a:ext cx="9525" cy="123825"/>
                </a:xfrm>
                <a:custGeom>
                  <a:avLst/>
                  <a:gdLst>
                    <a:gd name="connsiteX0" fmla="*/ 4763 w 9525"/>
                    <a:gd name="connsiteY0" fmla="*/ 0 h 123825"/>
                    <a:gd name="connsiteX1" fmla="*/ 0 w 9525"/>
                    <a:gd name="connsiteY1" fmla="*/ 4763 h 123825"/>
                    <a:gd name="connsiteX2" fmla="*/ 0 w 9525"/>
                    <a:gd name="connsiteY2" fmla="*/ 119063 h 123825"/>
                    <a:gd name="connsiteX3" fmla="*/ 4763 w 9525"/>
                    <a:gd name="connsiteY3" fmla="*/ 123825 h 123825"/>
                    <a:gd name="connsiteX4" fmla="*/ 9525 w 9525"/>
                    <a:gd name="connsiteY4" fmla="*/ 119063 h 123825"/>
                    <a:gd name="connsiteX5" fmla="*/ 9525 w 9525"/>
                    <a:gd name="connsiteY5" fmla="*/ 4763 h 123825"/>
                    <a:gd name="connsiteX6" fmla="*/ 4763 w 9525"/>
                    <a:gd name="connsiteY6"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0"/>
                      </a:moveTo>
                      <a:cubicBezTo>
                        <a:pt x="2134" y="0"/>
                        <a:pt x="0" y="2134"/>
                        <a:pt x="0" y="4763"/>
                      </a:cubicBezTo>
                      <a:lnTo>
                        <a:pt x="0" y="119063"/>
                      </a:lnTo>
                      <a:cubicBezTo>
                        <a:pt x="0" y="121692"/>
                        <a:pt x="2134" y="123825"/>
                        <a:pt x="4763" y="123825"/>
                      </a:cubicBezTo>
                      <a:cubicBezTo>
                        <a:pt x="7391" y="123825"/>
                        <a:pt x="9525" y="121692"/>
                        <a:pt x="9525" y="119063"/>
                      </a:cubicBezTo>
                      <a:lnTo>
                        <a:pt x="9525" y="4763"/>
                      </a:lnTo>
                      <a:cubicBezTo>
                        <a:pt x="9477" y="2153"/>
                        <a:pt x="7372" y="48"/>
                        <a:pt x="47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7" name="任意多边形: 形状 1466"/>
                <p:cNvSpPr/>
                <p:nvPr>
                  <p:custDataLst>
                    <p:tags r:id="rId66"/>
                  </p:custDataLst>
                </p:nvPr>
              </p:nvSpPr>
              <p:spPr>
                <a:xfrm>
                  <a:off x="10172800" y="3418258"/>
                  <a:ext cx="30724" cy="480917"/>
                </a:xfrm>
                <a:custGeom>
                  <a:avLst/>
                  <a:gdLst>
                    <a:gd name="connsiteX0" fmla="*/ 25962 w 30724"/>
                    <a:gd name="connsiteY0" fmla="*/ 0 h 480917"/>
                    <a:gd name="connsiteX1" fmla="*/ 21199 w 30724"/>
                    <a:gd name="connsiteY1" fmla="*/ 4763 h 480917"/>
                    <a:gd name="connsiteX2" fmla="*/ 21199 w 30724"/>
                    <a:gd name="connsiteY2" fmla="*/ 416909 h 480917"/>
                    <a:gd name="connsiteX3" fmla="*/ 1102 w 30724"/>
                    <a:gd name="connsiteY3" fmla="*/ 473107 h 480917"/>
                    <a:gd name="connsiteX4" fmla="*/ 1654 w 30724"/>
                    <a:gd name="connsiteY4" fmla="*/ 479679 h 480917"/>
                    <a:gd name="connsiteX5" fmla="*/ 1768 w 30724"/>
                    <a:gd name="connsiteY5" fmla="*/ 479774 h 480917"/>
                    <a:gd name="connsiteX6" fmla="*/ 4721 w 30724"/>
                    <a:gd name="connsiteY6" fmla="*/ 480917 h 480917"/>
                    <a:gd name="connsiteX7" fmla="*/ 8436 w 30724"/>
                    <a:gd name="connsiteY7" fmla="*/ 479108 h 480917"/>
                    <a:gd name="connsiteX8" fmla="*/ 30724 w 30724"/>
                    <a:gd name="connsiteY8" fmla="*/ 416909 h 480917"/>
                    <a:gd name="connsiteX9" fmla="*/ 30724 w 30724"/>
                    <a:gd name="connsiteY9" fmla="*/ 4763 h 480917"/>
                    <a:gd name="connsiteX10" fmla="*/ 25962 w 30724"/>
                    <a:gd name="connsiteY10" fmla="*/ 0 h 4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24" h="480917">
                      <a:moveTo>
                        <a:pt x="25962" y="0"/>
                      </a:moveTo>
                      <a:cubicBezTo>
                        <a:pt x="23333" y="0"/>
                        <a:pt x="21199" y="2134"/>
                        <a:pt x="21199" y="4763"/>
                      </a:cubicBezTo>
                      <a:lnTo>
                        <a:pt x="21199" y="416909"/>
                      </a:lnTo>
                      <a:cubicBezTo>
                        <a:pt x="21171" y="437398"/>
                        <a:pt x="14075" y="457248"/>
                        <a:pt x="1102" y="473107"/>
                      </a:cubicBezTo>
                      <a:cubicBezTo>
                        <a:pt x="-565" y="475078"/>
                        <a:pt x="-308" y="478022"/>
                        <a:pt x="1654" y="479679"/>
                      </a:cubicBezTo>
                      <a:cubicBezTo>
                        <a:pt x="1692" y="479717"/>
                        <a:pt x="1730" y="479746"/>
                        <a:pt x="1768" y="479774"/>
                      </a:cubicBezTo>
                      <a:cubicBezTo>
                        <a:pt x="2578" y="480498"/>
                        <a:pt x="3626" y="480908"/>
                        <a:pt x="4721" y="480917"/>
                      </a:cubicBezTo>
                      <a:cubicBezTo>
                        <a:pt x="6169" y="480898"/>
                        <a:pt x="7531" y="480232"/>
                        <a:pt x="8436" y="479108"/>
                      </a:cubicBezTo>
                      <a:cubicBezTo>
                        <a:pt x="22819" y="461572"/>
                        <a:pt x="30696" y="439588"/>
                        <a:pt x="30724" y="416909"/>
                      </a:cubicBezTo>
                      <a:lnTo>
                        <a:pt x="30724" y="4763"/>
                      </a:lnTo>
                      <a:cubicBezTo>
                        <a:pt x="30677" y="2153"/>
                        <a:pt x="28572" y="48"/>
                        <a:pt x="25962"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8" name="任意多边形: 形状 1467"/>
                <p:cNvSpPr/>
                <p:nvPr>
                  <p:custDataLst>
                    <p:tags r:id="rId67"/>
                  </p:custDataLst>
                </p:nvPr>
              </p:nvSpPr>
              <p:spPr>
                <a:xfrm>
                  <a:off x="10194000" y="3113458"/>
                  <a:ext cx="9525" cy="123825"/>
                </a:xfrm>
                <a:custGeom>
                  <a:avLst/>
                  <a:gdLst>
                    <a:gd name="connsiteX0" fmla="*/ 4763 w 9525"/>
                    <a:gd name="connsiteY0" fmla="*/ 0 h 123825"/>
                    <a:gd name="connsiteX1" fmla="*/ 0 w 9525"/>
                    <a:gd name="connsiteY1" fmla="*/ 4763 h 123825"/>
                    <a:gd name="connsiteX2" fmla="*/ 0 w 9525"/>
                    <a:gd name="connsiteY2" fmla="*/ 119063 h 123825"/>
                    <a:gd name="connsiteX3" fmla="*/ 4763 w 9525"/>
                    <a:gd name="connsiteY3" fmla="*/ 123825 h 123825"/>
                    <a:gd name="connsiteX4" fmla="*/ 9525 w 9525"/>
                    <a:gd name="connsiteY4" fmla="*/ 119063 h 123825"/>
                    <a:gd name="connsiteX5" fmla="*/ 9525 w 9525"/>
                    <a:gd name="connsiteY5" fmla="*/ 4763 h 123825"/>
                    <a:gd name="connsiteX6" fmla="*/ 4763 w 9525"/>
                    <a:gd name="connsiteY6"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23825">
                      <a:moveTo>
                        <a:pt x="4763" y="0"/>
                      </a:moveTo>
                      <a:cubicBezTo>
                        <a:pt x="2134" y="0"/>
                        <a:pt x="0" y="2134"/>
                        <a:pt x="0" y="4763"/>
                      </a:cubicBezTo>
                      <a:lnTo>
                        <a:pt x="0" y="119063"/>
                      </a:lnTo>
                      <a:cubicBezTo>
                        <a:pt x="0" y="121691"/>
                        <a:pt x="2134" y="123825"/>
                        <a:pt x="4763" y="123825"/>
                      </a:cubicBezTo>
                      <a:cubicBezTo>
                        <a:pt x="7391" y="123825"/>
                        <a:pt x="9525" y="121691"/>
                        <a:pt x="9525" y="119063"/>
                      </a:cubicBezTo>
                      <a:lnTo>
                        <a:pt x="9525" y="4763"/>
                      </a:lnTo>
                      <a:cubicBezTo>
                        <a:pt x="9477" y="2153"/>
                        <a:pt x="7372" y="48"/>
                        <a:pt x="47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69" name="任意多边形: 形状 1468"/>
                <p:cNvSpPr/>
                <p:nvPr>
                  <p:custDataLst>
                    <p:tags r:id="rId68"/>
                  </p:custDataLst>
                </p:nvPr>
              </p:nvSpPr>
              <p:spPr>
                <a:xfrm>
                  <a:off x="10194000" y="3275383"/>
                  <a:ext cx="9525" cy="104775"/>
                </a:xfrm>
                <a:custGeom>
                  <a:avLst/>
                  <a:gdLst>
                    <a:gd name="connsiteX0" fmla="*/ 4763 w 9525"/>
                    <a:gd name="connsiteY0" fmla="*/ 0 h 104775"/>
                    <a:gd name="connsiteX1" fmla="*/ 0 w 9525"/>
                    <a:gd name="connsiteY1" fmla="*/ 4763 h 104775"/>
                    <a:gd name="connsiteX2" fmla="*/ 0 w 9525"/>
                    <a:gd name="connsiteY2" fmla="*/ 100013 h 104775"/>
                    <a:gd name="connsiteX3" fmla="*/ 4763 w 9525"/>
                    <a:gd name="connsiteY3" fmla="*/ 104775 h 104775"/>
                    <a:gd name="connsiteX4" fmla="*/ 9525 w 9525"/>
                    <a:gd name="connsiteY4" fmla="*/ 100013 h 104775"/>
                    <a:gd name="connsiteX5" fmla="*/ 9525 w 9525"/>
                    <a:gd name="connsiteY5" fmla="*/ 4763 h 104775"/>
                    <a:gd name="connsiteX6" fmla="*/ 4763 w 9525"/>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4775">
                      <a:moveTo>
                        <a:pt x="4763" y="0"/>
                      </a:moveTo>
                      <a:cubicBezTo>
                        <a:pt x="2134" y="0"/>
                        <a:pt x="0" y="2134"/>
                        <a:pt x="0" y="4763"/>
                      </a:cubicBezTo>
                      <a:lnTo>
                        <a:pt x="0" y="100013"/>
                      </a:lnTo>
                      <a:cubicBezTo>
                        <a:pt x="0" y="102641"/>
                        <a:pt x="2134" y="104775"/>
                        <a:pt x="4763" y="104775"/>
                      </a:cubicBezTo>
                      <a:cubicBezTo>
                        <a:pt x="7391" y="104775"/>
                        <a:pt x="9525" y="102641"/>
                        <a:pt x="9525" y="100013"/>
                      </a:cubicBezTo>
                      <a:lnTo>
                        <a:pt x="9525" y="4763"/>
                      </a:lnTo>
                      <a:cubicBezTo>
                        <a:pt x="9477" y="2153"/>
                        <a:pt x="7372" y="48"/>
                        <a:pt x="47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0" name="任意多边形: 形状 1469"/>
                <p:cNvSpPr/>
                <p:nvPr>
                  <p:custDataLst>
                    <p:tags r:id="rId69"/>
                  </p:custDataLst>
                </p:nvPr>
              </p:nvSpPr>
              <p:spPr>
                <a:xfrm>
                  <a:off x="10194000" y="2399083"/>
                  <a:ext cx="9525" cy="104774"/>
                </a:xfrm>
                <a:custGeom>
                  <a:avLst/>
                  <a:gdLst>
                    <a:gd name="connsiteX0" fmla="*/ 4763 w 9525"/>
                    <a:gd name="connsiteY0" fmla="*/ 0 h 104774"/>
                    <a:gd name="connsiteX1" fmla="*/ 0 w 9525"/>
                    <a:gd name="connsiteY1" fmla="*/ 4763 h 104774"/>
                    <a:gd name="connsiteX2" fmla="*/ 0 w 9525"/>
                    <a:gd name="connsiteY2" fmla="*/ 100012 h 104774"/>
                    <a:gd name="connsiteX3" fmla="*/ 4763 w 9525"/>
                    <a:gd name="connsiteY3" fmla="*/ 104775 h 104774"/>
                    <a:gd name="connsiteX4" fmla="*/ 9525 w 9525"/>
                    <a:gd name="connsiteY4" fmla="*/ 100012 h 104774"/>
                    <a:gd name="connsiteX5" fmla="*/ 9525 w 9525"/>
                    <a:gd name="connsiteY5" fmla="*/ 4763 h 104774"/>
                    <a:gd name="connsiteX6" fmla="*/ 4763 w 9525"/>
                    <a:gd name="connsiteY6" fmla="*/ 0 h 10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104774">
                      <a:moveTo>
                        <a:pt x="4763" y="0"/>
                      </a:moveTo>
                      <a:cubicBezTo>
                        <a:pt x="2134" y="0"/>
                        <a:pt x="0" y="2134"/>
                        <a:pt x="0" y="4763"/>
                      </a:cubicBezTo>
                      <a:lnTo>
                        <a:pt x="0" y="100012"/>
                      </a:lnTo>
                      <a:cubicBezTo>
                        <a:pt x="0" y="102641"/>
                        <a:pt x="2134" y="104775"/>
                        <a:pt x="4763" y="104775"/>
                      </a:cubicBezTo>
                      <a:cubicBezTo>
                        <a:pt x="7391" y="104775"/>
                        <a:pt x="9525" y="102641"/>
                        <a:pt x="9525" y="100012"/>
                      </a:cubicBezTo>
                      <a:lnTo>
                        <a:pt x="9525" y="4763"/>
                      </a:lnTo>
                      <a:cubicBezTo>
                        <a:pt x="9477" y="2153"/>
                        <a:pt x="7372" y="48"/>
                        <a:pt x="47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1" name="任意多边形: 形状 1470"/>
                <p:cNvSpPr/>
                <p:nvPr>
                  <p:custDataLst>
                    <p:tags r:id="rId70"/>
                  </p:custDataLst>
                </p:nvPr>
              </p:nvSpPr>
              <p:spPr>
                <a:xfrm>
                  <a:off x="10100274" y="2291069"/>
                  <a:ext cx="97481" cy="70775"/>
                </a:xfrm>
                <a:custGeom>
                  <a:avLst/>
                  <a:gdLst>
                    <a:gd name="connsiteX0" fmla="*/ 92678 w 97481"/>
                    <a:gd name="connsiteY0" fmla="*/ 70676 h 70775"/>
                    <a:gd name="connsiteX1" fmla="*/ 94392 w 97481"/>
                    <a:gd name="connsiteY1" fmla="*/ 70676 h 70775"/>
                    <a:gd name="connsiteX2" fmla="*/ 97203 w 97481"/>
                    <a:gd name="connsiteY2" fmla="*/ 64703 h 70775"/>
                    <a:gd name="connsiteX3" fmla="*/ 97155 w 97481"/>
                    <a:gd name="connsiteY3" fmla="*/ 64580 h 70775"/>
                    <a:gd name="connsiteX4" fmla="*/ 4763 w 97481"/>
                    <a:gd name="connsiteY4" fmla="*/ 0 h 70775"/>
                    <a:gd name="connsiteX5" fmla="*/ 0 w 97481"/>
                    <a:gd name="connsiteY5" fmla="*/ 4763 h 70775"/>
                    <a:gd name="connsiteX6" fmla="*/ 4763 w 97481"/>
                    <a:gd name="connsiteY6" fmla="*/ 9525 h 70775"/>
                    <a:gd name="connsiteX7" fmla="*/ 88201 w 97481"/>
                    <a:gd name="connsiteY7" fmla="*/ 67913 h 70775"/>
                    <a:gd name="connsiteX8" fmla="*/ 92678 w 97481"/>
                    <a:gd name="connsiteY8" fmla="*/ 70676 h 7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1" h="70775">
                      <a:moveTo>
                        <a:pt x="92678" y="70676"/>
                      </a:moveTo>
                      <a:cubicBezTo>
                        <a:pt x="93240" y="70809"/>
                        <a:pt x="93831" y="70809"/>
                        <a:pt x="94392" y="70676"/>
                      </a:cubicBezTo>
                      <a:cubicBezTo>
                        <a:pt x="96821" y="69799"/>
                        <a:pt x="98079" y="67123"/>
                        <a:pt x="97203" y="64703"/>
                      </a:cubicBezTo>
                      <a:cubicBezTo>
                        <a:pt x="97183" y="64665"/>
                        <a:pt x="97174" y="64618"/>
                        <a:pt x="97155" y="64580"/>
                      </a:cubicBezTo>
                      <a:cubicBezTo>
                        <a:pt x="82820" y="25898"/>
                        <a:pt x="46006" y="172"/>
                        <a:pt x="4763" y="0"/>
                      </a:cubicBezTo>
                      <a:cubicBezTo>
                        <a:pt x="2134" y="0"/>
                        <a:pt x="0" y="2134"/>
                        <a:pt x="0" y="4763"/>
                      </a:cubicBezTo>
                      <a:cubicBezTo>
                        <a:pt x="0" y="7391"/>
                        <a:pt x="2134" y="9525"/>
                        <a:pt x="4763" y="9525"/>
                      </a:cubicBezTo>
                      <a:cubicBezTo>
                        <a:pt x="42053" y="9620"/>
                        <a:pt x="75333" y="32918"/>
                        <a:pt x="88201" y="67913"/>
                      </a:cubicBezTo>
                      <a:cubicBezTo>
                        <a:pt x="89040" y="69618"/>
                        <a:pt x="90783" y="70685"/>
                        <a:pt x="92678" y="7067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2" name="任意多边形: 形状 1471"/>
                <p:cNvSpPr/>
                <p:nvPr>
                  <p:custDataLst>
                    <p:tags r:id="rId71"/>
                  </p:custDataLst>
                </p:nvPr>
              </p:nvSpPr>
              <p:spPr>
                <a:xfrm>
                  <a:off x="10194000" y="2541958"/>
                  <a:ext cx="9525" cy="485775"/>
                </a:xfrm>
                <a:custGeom>
                  <a:avLst/>
                  <a:gdLst>
                    <a:gd name="connsiteX0" fmla="*/ 4763 w 9525"/>
                    <a:gd name="connsiteY0" fmla="*/ 0 h 485775"/>
                    <a:gd name="connsiteX1" fmla="*/ 0 w 9525"/>
                    <a:gd name="connsiteY1" fmla="*/ 4763 h 485775"/>
                    <a:gd name="connsiteX2" fmla="*/ 0 w 9525"/>
                    <a:gd name="connsiteY2" fmla="*/ 481013 h 485775"/>
                    <a:gd name="connsiteX3" fmla="*/ 4763 w 9525"/>
                    <a:gd name="connsiteY3" fmla="*/ 485775 h 485775"/>
                    <a:gd name="connsiteX4" fmla="*/ 9525 w 9525"/>
                    <a:gd name="connsiteY4" fmla="*/ 481013 h 485775"/>
                    <a:gd name="connsiteX5" fmla="*/ 9525 w 9525"/>
                    <a:gd name="connsiteY5" fmla="*/ 4763 h 485775"/>
                    <a:gd name="connsiteX6" fmla="*/ 4763 w 9525"/>
                    <a:gd name="connsiteY6"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485775">
                      <a:moveTo>
                        <a:pt x="4763" y="0"/>
                      </a:moveTo>
                      <a:cubicBezTo>
                        <a:pt x="2134" y="0"/>
                        <a:pt x="0" y="2134"/>
                        <a:pt x="0" y="4763"/>
                      </a:cubicBezTo>
                      <a:lnTo>
                        <a:pt x="0" y="481013"/>
                      </a:lnTo>
                      <a:cubicBezTo>
                        <a:pt x="0" y="483641"/>
                        <a:pt x="2134" y="485775"/>
                        <a:pt x="4763" y="485775"/>
                      </a:cubicBezTo>
                      <a:cubicBezTo>
                        <a:pt x="7391" y="485775"/>
                        <a:pt x="9525" y="483641"/>
                        <a:pt x="9525" y="481013"/>
                      </a:cubicBezTo>
                      <a:lnTo>
                        <a:pt x="9525" y="4763"/>
                      </a:lnTo>
                      <a:cubicBezTo>
                        <a:pt x="9477" y="2153"/>
                        <a:pt x="7372" y="48"/>
                        <a:pt x="47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3" name="任意多边形: 形状 1472"/>
                <p:cNvSpPr/>
                <p:nvPr>
                  <p:custDataLst>
                    <p:tags r:id="rId72"/>
                  </p:custDataLst>
                </p:nvPr>
              </p:nvSpPr>
              <p:spPr>
                <a:xfrm>
                  <a:off x="9830907" y="3924130"/>
                  <a:ext cx="104775" cy="9525"/>
                </a:xfrm>
                <a:custGeom>
                  <a:avLst/>
                  <a:gdLst>
                    <a:gd name="connsiteX0" fmla="*/ 100013 w 104775"/>
                    <a:gd name="connsiteY0" fmla="*/ 0 h 9525"/>
                    <a:gd name="connsiteX1" fmla="*/ 4763 w 104775"/>
                    <a:gd name="connsiteY1" fmla="*/ 0 h 9525"/>
                    <a:gd name="connsiteX2" fmla="*/ 0 w 104775"/>
                    <a:gd name="connsiteY2" fmla="*/ 4763 h 9525"/>
                    <a:gd name="connsiteX3" fmla="*/ 4763 w 104775"/>
                    <a:gd name="connsiteY3" fmla="*/ 9525 h 9525"/>
                    <a:gd name="connsiteX4" fmla="*/ 100013 w 104775"/>
                    <a:gd name="connsiteY4" fmla="*/ 9525 h 9525"/>
                    <a:gd name="connsiteX5" fmla="*/ 104775 w 104775"/>
                    <a:gd name="connsiteY5" fmla="*/ 4763 h 9525"/>
                    <a:gd name="connsiteX6" fmla="*/ 100013 w 10477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525">
                      <a:moveTo>
                        <a:pt x="100013" y="0"/>
                      </a:moveTo>
                      <a:lnTo>
                        <a:pt x="4763" y="0"/>
                      </a:lnTo>
                      <a:cubicBezTo>
                        <a:pt x="2134" y="0"/>
                        <a:pt x="0" y="2134"/>
                        <a:pt x="0" y="4763"/>
                      </a:cubicBezTo>
                      <a:cubicBezTo>
                        <a:pt x="0" y="7391"/>
                        <a:pt x="2134" y="9525"/>
                        <a:pt x="4763" y="9525"/>
                      </a:cubicBezTo>
                      <a:lnTo>
                        <a:pt x="100013" y="9525"/>
                      </a:lnTo>
                      <a:cubicBezTo>
                        <a:pt x="102623" y="9477"/>
                        <a:pt x="104728" y="7373"/>
                        <a:pt x="104775" y="4763"/>
                      </a:cubicBezTo>
                      <a:cubicBezTo>
                        <a:pt x="104775" y="2134"/>
                        <a:pt x="102641" y="0"/>
                        <a:pt x="10001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4" name="任意多边形: 形状 1473"/>
                <p:cNvSpPr/>
                <p:nvPr>
                  <p:custDataLst>
                    <p:tags r:id="rId73"/>
                  </p:custDataLst>
                </p:nvPr>
              </p:nvSpPr>
              <p:spPr>
                <a:xfrm>
                  <a:off x="9973782" y="3924130"/>
                  <a:ext cx="123825" cy="9525"/>
                </a:xfrm>
                <a:custGeom>
                  <a:avLst/>
                  <a:gdLst>
                    <a:gd name="connsiteX0" fmla="*/ 119063 w 123825"/>
                    <a:gd name="connsiteY0" fmla="*/ 0 h 9525"/>
                    <a:gd name="connsiteX1" fmla="*/ 4763 w 123825"/>
                    <a:gd name="connsiteY1" fmla="*/ 0 h 9525"/>
                    <a:gd name="connsiteX2" fmla="*/ 0 w 123825"/>
                    <a:gd name="connsiteY2" fmla="*/ 4763 h 9525"/>
                    <a:gd name="connsiteX3" fmla="*/ 4763 w 123825"/>
                    <a:gd name="connsiteY3" fmla="*/ 9525 h 9525"/>
                    <a:gd name="connsiteX4" fmla="*/ 119063 w 123825"/>
                    <a:gd name="connsiteY4" fmla="*/ 9525 h 9525"/>
                    <a:gd name="connsiteX5" fmla="*/ 123825 w 123825"/>
                    <a:gd name="connsiteY5" fmla="*/ 4763 h 9525"/>
                    <a:gd name="connsiteX6" fmla="*/ 119063 w 12382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19063" y="0"/>
                      </a:moveTo>
                      <a:lnTo>
                        <a:pt x="4763" y="0"/>
                      </a:lnTo>
                      <a:cubicBezTo>
                        <a:pt x="2134" y="0"/>
                        <a:pt x="0" y="2134"/>
                        <a:pt x="0" y="4763"/>
                      </a:cubicBezTo>
                      <a:cubicBezTo>
                        <a:pt x="0" y="7391"/>
                        <a:pt x="2134" y="9525"/>
                        <a:pt x="4763" y="9525"/>
                      </a:cubicBezTo>
                      <a:lnTo>
                        <a:pt x="119063" y="9525"/>
                      </a:lnTo>
                      <a:cubicBezTo>
                        <a:pt x="121673" y="9477"/>
                        <a:pt x="123778" y="7373"/>
                        <a:pt x="123825" y="4763"/>
                      </a:cubicBezTo>
                      <a:cubicBezTo>
                        <a:pt x="123825" y="2134"/>
                        <a:pt x="121691" y="0"/>
                        <a:pt x="11906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5" name="任意多边形: 形状 1474"/>
                <p:cNvSpPr/>
                <p:nvPr>
                  <p:custDataLst>
                    <p:tags r:id="rId74"/>
                  </p:custDataLst>
                </p:nvPr>
              </p:nvSpPr>
              <p:spPr>
                <a:xfrm>
                  <a:off x="9800236" y="2290688"/>
                  <a:ext cx="123825" cy="9525"/>
                </a:xfrm>
                <a:custGeom>
                  <a:avLst/>
                  <a:gdLst>
                    <a:gd name="connsiteX0" fmla="*/ 123825 w 123825"/>
                    <a:gd name="connsiteY0" fmla="*/ 4763 h 9525"/>
                    <a:gd name="connsiteX1" fmla="*/ 119063 w 123825"/>
                    <a:gd name="connsiteY1" fmla="*/ 0 h 9525"/>
                    <a:gd name="connsiteX2" fmla="*/ 4763 w 123825"/>
                    <a:gd name="connsiteY2" fmla="*/ 0 h 9525"/>
                    <a:gd name="connsiteX3" fmla="*/ 0 w 123825"/>
                    <a:gd name="connsiteY3" fmla="*/ 4763 h 9525"/>
                    <a:gd name="connsiteX4" fmla="*/ 4763 w 123825"/>
                    <a:gd name="connsiteY4" fmla="*/ 9525 h 9525"/>
                    <a:gd name="connsiteX5" fmla="*/ 119063 w 123825"/>
                    <a:gd name="connsiteY5" fmla="*/ 9525 h 9525"/>
                    <a:gd name="connsiteX6" fmla="*/ 123825 w 12382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
                      <a:moveTo>
                        <a:pt x="123825" y="4763"/>
                      </a:moveTo>
                      <a:cubicBezTo>
                        <a:pt x="123825" y="2134"/>
                        <a:pt x="121691" y="0"/>
                        <a:pt x="119063" y="0"/>
                      </a:cubicBezTo>
                      <a:lnTo>
                        <a:pt x="4763" y="0"/>
                      </a:lnTo>
                      <a:cubicBezTo>
                        <a:pt x="2134" y="0"/>
                        <a:pt x="0" y="2134"/>
                        <a:pt x="0" y="4763"/>
                      </a:cubicBezTo>
                      <a:cubicBezTo>
                        <a:pt x="0" y="7391"/>
                        <a:pt x="2134" y="9525"/>
                        <a:pt x="4763" y="9525"/>
                      </a:cubicBezTo>
                      <a:lnTo>
                        <a:pt x="119063" y="9525"/>
                      </a:lnTo>
                      <a:cubicBezTo>
                        <a:pt x="121691" y="9525"/>
                        <a:pt x="123825" y="7391"/>
                        <a:pt x="123825" y="47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6" name="任意多边形: 形状 1475"/>
                <p:cNvSpPr/>
                <p:nvPr>
                  <p:custDataLst>
                    <p:tags r:id="rId75"/>
                  </p:custDataLst>
                </p:nvPr>
              </p:nvSpPr>
              <p:spPr>
                <a:xfrm>
                  <a:off x="9307032" y="3924130"/>
                  <a:ext cx="485775" cy="9525"/>
                </a:xfrm>
                <a:custGeom>
                  <a:avLst/>
                  <a:gdLst>
                    <a:gd name="connsiteX0" fmla="*/ 481013 w 485775"/>
                    <a:gd name="connsiteY0" fmla="*/ 0 h 9525"/>
                    <a:gd name="connsiteX1" fmla="*/ 4763 w 485775"/>
                    <a:gd name="connsiteY1" fmla="*/ 0 h 9525"/>
                    <a:gd name="connsiteX2" fmla="*/ 0 w 485775"/>
                    <a:gd name="connsiteY2" fmla="*/ 4763 h 9525"/>
                    <a:gd name="connsiteX3" fmla="*/ 4763 w 485775"/>
                    <a:gd name="connsiteY3" fmla="*/ 9525 h 9525"/>
                    <a:gd name="connsiteX4" fmla="*/ 481013 w 485775"/>
                    <a:gd name="connsiteY4" fmla="*/ 9525 h 9525"/>
                    <a:gd name="connsiteX5" fmla="*/ 485775 w 485775"/>
                    <a:gd name="connsiteY5" fmla="*/ 4763 h 9525"/>
                    <a:gd name="connsiteX6" fmla="*/ 481013 w 48577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9525">
                      <a:moveTo>
                        <a:pt x="481013" y="0"/>
                      </a:moveTo>
                      <a:lnTo>
                        <a:pt x="4763" y="0"/>
                      </a:lnTo>
                      <a:cubicBezTo>
                        <a:pt x="2134" y="0"/>
                        <a:pt x="0" y="2134"/>
                        <a:pt x="0" y="4763"/>
                      </a:cubicBezTo>
                      <a:cubicBezTo>
                        <a:pt x="0" y="7391"/>
                        <a:pt x="2134" y="9525"/>
                        <a:pt x="4763" y="9525"/>
                      </a:cubicBezTo>
                      <a:lnTo>
                        <a:pt x="481013" y="9525"/>
                      </a:lnTo>
                      <a:cubicBezTo>
                        <a:pt x="483623" y="9477"/>
                        <a:pt x="485728" y="7373"/>
                        <a:pt x="485775" y="4763"/>
                      </a:cubicBezTo>
                      <a:cubicBezTo>
                        <a:pt x="485775" y="2134"/>
                        <a:pt x="483641" y="0"/>
                        <a:pt x="481013"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7" name="任意多边形: 形状 1476"/>
                <p:cNvSpPr/>
                <p:nvPr>
                  <p:custDataLst>
                    <p:tags r:id="rId76"/>
                  </p:custDataLst>
                </p:nvPr>
              </p:nvSpPr>
              <p:spPr>
                <a:xfrm>
                  <a:off x="9962161" y="2290688"/>
                  <a:ext cx="104775" cy="9525"/>
                </a:xfrm>
                <a:custGeom>
                  <a:avLst/>
                  <a:gdLst>
                    <a:gd name="connsiteX0" fmla="*/ 104775 w 104775"/>
                    <a:gd name="connsiteY0" fmla="*/ 4763 h 9525"/>
                    <a:gd name="connsiteX1" fmla="*/ 100013 w 104775"/>
                    <a:gd name="connsiteY1" fmla="*/ 0 h 9525"/>
                    <a:gd name="connsiteX2" fmla="*/ 4763 w 104775"/>
                    <a:gd name="connsiteY2" fmla="*/ 0 h 9525"/>
                    <a:gd name="connsiteX3" fmla="*/ 0 w 104775"/>
                    <a:gd name="connsiteY3" fmla="*/ 4763 h 9525"/>
                    <a:gd name="connsiteX4" fmla="*/ 4763 w 104775"/>
                    <a:gd name="connsiteY4" fmla="*/ 9525 h 9525"/>
                    <a:gd name="connsiteX5" fmla="*/ 100013 w 104775"/>
                    <a:gd name="connsiteY5" fmla="*/ 9525 h 9525"/>
                    <a:gd name="connsiteX6" fmla="*/ 104775 w 104775"/>
                    <a:gd name="connsiteY6" fmla="*/ 476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525">
                      <a:moveTo>
                        <a:pt x="104775" y="4763"/>
                      </a:moveTo>
                      <a:cubicBezTo>
                        <a:pt x="104775" y="2134"/>
                        <a:pt x="102641" y="0"/>
                        <a:pt x="100013" y="0"/>
                      </a:cubicBezTo>
                      <a:lnTo>
                        <a:pt x="4763" y="0"/>
                      </a:lnTo>
                      <a:cubicBezTo>
                        <a:pt x="2134" y="0"/>
                        <a:pt x="0" y="2134"/>
                        <a:pt x="0" y="4763"/>
                      </a:cubicBezTo>
                      <a:cubicBezTo>
                        <a:pt x="0" y="7391"/>
                        <a:pt x="2134" y="9525"/>
                        <a:pt x="4763" y="9525"/>
                      </a:cubicBezTo>
                      <a:lnTo>
                        <a:pt x="100013" y="9525"/>
                      </a:lnTo>
                      <a:cubicBezTo>
                        <a:pt x="102641" y="9525"/>
                        <a:pt x="104775" y="7391"/>
                        <a:pt x="104775" y="47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78" name="任意多边形: 形状 1477"/>
                <p:cNvSpPr/>
                <p:nvPr>
                  <p:custDataLst>
                    <p:tags r:id="rId77"/>
                  </p:custDataLst>
                </p:nvPr>
              </p:nvSpPr>
              <p:spPr>
                <a:xfrm>
                  <a:off x="8085589" y="2908384"/>
                  <a:ext cx="453632" cy="485775"/>
                </a:xfrm>
                <a:custGeom>
                  <a:avLst/>
                  <a:gdLst>
                    <a:gd name="connsiteX0" fmla="*/ 444107 w 453632"/>
                    <a:gd name="connsiteY0" fmla="*/ 208502 h 485775"/>
                    <a:gd name="connsiteX1" fmla="*/ 444107 w 453632"/>
                    <a:gd name="connsiteY1" fmla="*/ 481013 h 485775"/>
                    <a:gd name="connsiteX2" fmla="*/ 448870 w 453632"/>
                    <a:gd name="connsiteY2" fmla="*/ 485775 h 485775"/>
                    <a:gd name="connsiteX3" fmla="*/ 453632 w 453632"/>
                    <a:gd name="connsiteY3" fmla="*/ 481013 h 485775"/>
                    <a:gd name="connsiteX4" fmla="*/ 453632 w 453632"/>
                    <a:gd name="connsiteY4" fmla="*/ 4763 h 485775"/>
                    <a:gd name="connsiteX5" fmla="*/ 448870 w 453632"/>
                    <a:gd name="connsiteY5" fmla="*/ 0 h 485775"/>
                    <a:gd name="connsiteX6" fmla="*/ 444107 w 453632"/>
                    <a:gd name="connsiteY6" fmla="*/ 4763 h 485775"/>
                    <a:gd name="connsiteX7" fmla="*/ 444107 w 453632"/>
                    <a:gd name="connsiteY7" fmla="*/ 198977 h 485775"/>
                    <a:gd name="connsiteX8" fmla="*/ 25007 w 453632"/>
                    <a:gd name="connsiteY8" fmla="*/ 198977 h 485775"/>
                    <a:gd name="connsiteX9" fmla="*/ 8196 w 453632"/>
                    <a:gd name="connsiteY9" fmla="*/ 191691 h 485775"/>
                    <a:gd name="connsiteX10" fmla="*/ 909 w 453632"/>
                    <a:gd name="connsiteY10" fmla="*/ 208502 h 485775"/>
                    <a:gd name="connsiteX11" fmla="*/ 17721 w 453632"/>
                    <a:gd name="connsiteY11" fmla="*/ 215789 h 485775"/>
                    <a:gd name="connsiteX12" fmla="*/ 25007 w 453632"/>
                    <a:gd name="connsiteY12" fmla="*/ 20850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632" h="485775">
                      <a:moveTo>
                        <a:pt x="444107" y="208502"/>
                      </a:moveTo>
                      <a:lnTo>
                        <a:pt x="444107" y="481013"/>
                      </a:lnTo>
                      <a:cubicBezTo>
                        <a:pt x="444107" y="483641"/>
                        <a:pt x="446241" y="485775"/>
                        <a:pt x="448870" y="485775"/>
                      </a:cubicBezTo>
                      <a:cubicBezTo>
                        <a:pt x="451499" y="485775"/>
                        <a:pt x="453632" y="483641"/>
                        <a:pt x="453632" y="481013"/>
                      </a:cubicBezTo>
                      <a:lnTo>
                        <a:pt x="453632" y="4763"/>
                      </a:lnTo>
                      <a:cubicBezTo>
                        <a:pt x="453585" y="2153"/>
                        <a:pt x="451480" y="48"/>
                        <a:pt x="448870" y="0"/>
                      </a:cubicBezTo>
                      <a:cubicBezTo>
                        <a:pt x="446241" y="0"/>
                        <a:pt x="444107" y="2134"/>
                        <a:pt x="444107" y="4763"/>
                      </a:cubicBezTo>
                      <a:lnTo>
                        <a:pt x="444107" y="198977"/>
                      </a:lnTo>
                      <a:lnTo>
                        <a:pt x="25007" y="198977"/>
                      </a:lnTo>
                      <a:cubicBezTo>
                        <a:pt x="22379" y="192319"/>
                        <a:pt x="14854" y="189062"/>
                        <a:pt x="8196" y="191691"/>
                      </a:cubicBezTo>
                      <a:cubicBezTo>
                        <a:pt x="1547" y="194320"/>
                        <a:pt x="-1720" y="201844"/>
                        <a:pt x="909" y="208502"/>
                      </a:cubicBezTo>
                      <a:cubicBezTo>
                        <a:pt x="3548" y="215151"/>
                        <a:pt x="11072" y="218418"/>
                        <a:pt x="17721" y="215789"/>
                      </a:cubicBezTo>
                      <a:cubicBezTo>
                        <a:pt x="21055" y="214474"/>
                        <a:pt x="23693" y="211836"/>
                        <a:pt x="25007" y="208502"/>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grpSp>
          <p:nvGrpSpPr>
            <p:cNvPr id="1479" name="图形 10"/>
            <p:cNvGrpSpPr/>
            <p:nvPr/>
          </p:nvGrpSpPr>
          <p:grpSpPr>
            <a:xfrm>
              <a:off x="7469557" y="2464247"/>
              <a:ext cx="955372" cy="2688379"/>
              <a:chOff x="7469557" y="2464247"/>
              <a:chExt cx="955372" cy="2688379"/>
            </a:xfrm>
          </p:grpSpPr>
          <p:sp>
            <p:nvSpPr>
              <p:cNvPr id="1480" name="任意多边形: 形状 1479"/>
              <p:cNvSpPr/>
              <p:nvPr>
                <p:custDataLst>
                  <p:tags r:id="rId78"/>
                </p:custDataLst>
              </p:nvPr>
            </p:nvSpPr>
            <p:spPr>
              <a:xfrm>
                <a:off x="8191368" y="2979441"/>
                <a:ext cx="233560" cy="338034"/>
              </a:xfrm>
              <a:custGeom>
                <a:avLst/>
                <a:gdLst>
                  <a:gd name="connsiteX0" fmla="*/ 152305 w 233560"/>
                  <a:gd name="connsiteY0" fmla="*/ 337375 h 338034"/>
                  <a:gd name="connsiteX1" fmla="*/ 137636 w 233560"/>
                  <a:gd name="connsiteY1" fmla="*/ 331280 h 338034"/>
                  <a:gd name="connsiteX2" fmla="*/ 143542 w 233560"/>
                  <a:gd name="connsiteY2" fmla="*/ 257080 h 338034"/>
                  <a:gd name="connsiteX3" fmla="*/ 137636 w 233560"/>
                  <a:gd name="connsiteY3" fmla="*/ 239649 h 338034"/>
                  <a:gd name="connsiteX4" fmla="*/ 75629 w 233560"/>
                  <a:gd name="connsiteY4" fmla="*/ 160496 h 338034"/>
                  <a:gd name="connsiteX5" fmla="*/ 0 w 233560"/>
                  <a:gd name="connsiteY5" fmla="*/ 98012 h 338034"/>
                  <a:gd name="connsiteX6" fmla="*/ 38100 w 233560"/>
                  <a:gd name="connsiteY6" fmla="*/ 0 h 338034"/>
                  <a:gd name="connsiteX7" fmla="*/ 217646 w 233560"/>
                  <a:gd name="connsiteY7" fmla="*/ 230791 h 338034"/>
                  <a:gd name="connsiteX8" fmla="*/ 152305 w 233560"/>
                  <a:gd name="connsiteY8" fmla="*/ 337375 h 33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60" h="338034">
                    <a:moveTo>
                      <a:pt x="152305" y="337375"/>
                    </a:moveTo>
                    <a:cubicBezTo>
                      <a:pt x="76105" y="332042"/>
                      <a:pt x="137636" y="331280"/>
                      <a:pt x="137636" y="331280"/>
                    </a:cubicBezTo>
                    <a:cubicBezTo>
                      <a:pt x="137636" y="331280"/>
                      <a:pt x="156686" y="306514"/>
                      <a:pt x="143542" y="257080"/>
                    </a:cubicBezTo>
                    <a:cubicBezTo>
                      <a:pt x="141875" y="251174"/>
                      <a:pt x="139903" y="245355"/>
                      <a:pt x="137636" y="239649"/>
                    </a:cubicBezTo>
                    <a:cubicBezTo>
                      <a:pt x="127540" y="214217"/>
                      <a:pt x="102013" y="185452"/>
                      <a:pt x="75629" y="160496"/>
                    </a:cubicBezTo>
                    <a:cubicBezTo>
                      <a:pt x="51721" y="138141"/>
                      <a:pt x="26460" y="117272"/>
                      <a:pt x="0" y="98012"/>
                    </a:cubicBezTo>
                    <a:lnTo>
                      <a:pt x="38100" y="0"/>
                    </a:lnTo>
                    <a:cubicBezTo>
                      <a:pt x="38100" y="0"/>
                      <a:pt x="167926" y="110395"/>
                      <a:pt x="217646" y="230791"/>
                    </a:cubicBezTo>
                    <a:cubicBezTo>
                      <a:pt x="253079" y="317468"/>
                      <a:pt x="228505" y="342614"/>
                      <a:pt x="152305" y="337375"/>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1" name="任意多边形: 形状 1480"/>
              <p:cNvSpPr/>
              <p:nvPr>
                <p:custDataLst>
                  <p:tags r:id="rId79"/>
                </p:custDataLst>
              </p:nvPr>
            </p:nvSpPr>
            <p:spPr>
              <a:xfrm>
                <a:off x="8266997" y="3139937"/>
                <a:ext cx="104870" cy="97535"/>
              </a:xfrm>
              <a:custGeom>
                <a:avLst/>
                <a:gdLst>
                  <a:gd name="connsiteX0" fmla="*/ 104870 w 104870"/>
                  <a:gd name="connsiteY0" fmla="*/ 97536 h 97535"/>
                  <a:gd name="connsiteX1" fmla="*/ 67913 w 104870"/>
                  <a:gd name="connsiteY1" fmla="*/ 96583 h 97535"/>
                  <a:gd name="connsiteX2" fmla="*/ 62008 w 104870"/>
                  <a:gd name="connsiteY2" fmla="*/ 79153 h 97535"/>
                  <a:gd name="connsiteX3" fmla="*/ 0 w 104870"/>
                  <a:gd name="connsiteY3" fmla="*/ 0 h 97535"/>
                  <a:gd name="connsiteX4" fmla="*/ 104870 w 104870"/>
                  <a:gd name="connsiteY4" fmla="*/ 97536 h 97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0" h="97535">
                    <a:moveTo>
                      <a:pt x="104870" y="97536"/>
                    </a:moveTo>
                    <a:cubicBezTo>
                      <a:pt x="92716" y="94964"/>
                      <a:pt x="80191" y="94640"/>
                      <a:pt x="67913" y="96583"/>
                    </a:cubicBezTo>
                    <a:cubicBezTo>
                      <a:pt x="66246" y="90678"/>
                      <a:pt x="64275" y="84858"/>
                      <a:pt x="62008" y="79153"/>
                    </a:cubicBezTo>
                    <a:cubicBezTo>
                      <a:pt x="51911" y="53721"/>
                      <a:pt x="26384" y="24955"/>
                      <a:pt x="0" y="0"/>
                    </a:cubicBezTo>
                    <a:cubicBezTo>
                      <a:pt x="85344" y="37433"/>
                      <a:pt x="104870" y="97536"/>
                      <a:pt x="104870" y="97536"/>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2" name="任意多边形: 形状 1481"/>
              <p:cNvSpPr/>
              <p:nvPr>
                <p:custDataLst>
                  <p:tags r:id="rId80"/>
                </p:custDataLst>
              </p:nvPr>
            </p:nvSpPr>
            <p:spPr>
              <a:xfrm>
                <a:off x="8156602" y="4927399"/>
                <a:ext cx="85248" cy="170497"/>
              </a:xfrm>
              <a:custGeom>
                <a:avLst/>
                <a:gdLst>
                  <a:gd name="connsiteX0" fmla="*/ 0 w 85248"/>
                  <a:gd name="connsiteY0" fmla="*/ 170497 h 170497"/>
                  <a:gd name="connsiteX1" fmla="*/ 72104 w 85248"/>
                  <a:gd name="connsiteY1" fmla="*/ 167164 h 170497"/>
                  <a:gd name="connsiteX2" fmla="*/ 85249 w 85248"/>
                  <a:gd name="connsiteY2" fmla="*/ 0 h 170497"/>
                  <a:gd name="connsiteX3" fmla="*/ 13145 w 85248"/>
                  <a:gd name="connsiteY3" fmla="*/ 3238 h 170497"/>
                  <a:gd name="connsiteX4" fmla="*/ 0 w 85248"/>
                  <a:gd name="connsiteY4" fmla="*/ 170497 h 170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8" h="170497">
                    <a:moveTo>
                      <a:pt x="0" y="170497"/>
                    </a:moveTo>
                    <a:lnTo>
                      <a:pt x="72104" y="167164"/>
                    </a:lnTo>
                    <a:lnTo>
                      <a:pt x="85249" y="0"/>
                    </a:lnTo>
                    <a:lnTo>
                      <a:pt x="13145" y="3238"/>
                    </a:lnTo>
                    <a:lnTo>
                      <a:pt x="0" y="170497"/>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89" name="任意多边形: 形状 1488"/>
              <p:cNvSpPr/>
              <p:nvPr>
                <p:custDataLst>
                  <p:tags r:id="rId81"/>
                </p:custDataLst>
              </p:nvPr>
            </p:nvSpPr>
            <p:spPr>
              <a:xfrm>
                <a:off x="8162889" y="4927399"/>
                <a:ext cx="78962" cy="89534"/>
              </a:xfrm>
              <a:custGeom>
                <a:avLst/>
                <a:gdLst>
                  <a:gd name="connsiteX0" fmla="*/ 78962 w 78962"/>
                  <a:gd name="connsiteY0" fmla="*/ 0 h 89534"/>
                  <a:gd name="connsiteX1" fmla="*/ 72104 w 78962"/>
                  <a:gd name="connsiteY1" fmla="*/ 86201 h 89534"/>
                  <a:gd name="connsiteX2" fmla="*/ 0 w 78962"/>
                  <a:gd name="connsiteY2" fmla="*/ 89535 h 89534"/>
                  <a:gd name="connsiteX3" fmla="*/ 6763 w 78962"/>
                  <a:gd name="connsiteY3" fmla="*/ 3334 h 89534"/>
                  <a:gd name="connsiteX4" fmla="*/ 78962 w 78962"/>
                  <a:gd name="connsiteY4" fmla="*/ 0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2" h="89534">
                    <a:moveTo>
                      <a:pt x="78962" y="0"/>
                    </a:moveTo>
                    <a:lnTo>
                      <a:pt x="72104" y="86201"/>
                    </a:lnTo>
                    <a:lnTo>
                      <a:pt x="0" y="89535"/>
                    </a:lnTo>
                    <a:lnTo>
                      <a:pt x="6763" y="3334"/>
                    </a:lnTo>
                    <a:lnTo>
                      <a:pt x="78962" y="0"/>
                    </a:ln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0" name="任意多边形: 形状 1489"/>
              <p:cNvSpPr/>
              <p:nvPr>
                <p:custDataLst>
                  <p:tags r:id="rId82"/>
                </p:custDataLst>
              </p:nvPr>
            </p:nvSpPr>
            <p:spPr>
              <a:xfrm>
                <a:off x="8120272" y="5070938"/>
                <a:ext cx="264178" cy="81689"/>
              </a:xfrm>
              <a:custGeom>
                <a:avLst/>
                <a:gdLst>
                  <a:gd name="connsiteX0" fmla="*/ 101290 w 264178"/>
                  <a:gd name="connsiteY0" fmla="*/ 1336 h 81689"/>
                  <a:gd name="connsiteX1" fmla="*/ 22519 w 264178"/>
                  <a:gd name="connsiteY1" fmla="*/ 3 h 81689"/>
                  <a:gd name="connsiteX2" fmla="*/ 16232 w 264178"/>
                  <a:gd name="connsiteY2" fmla="*/ 4765 h 81689"/>
                  <a:gd name="connsiteX3" fmla="*/ 326 w 264178"/>
                  <a:gd name="connsiteY3" fmla="*/ 68583 h 81689"/>
                  <a:gd name="connsiteX4" fmla="*/ 7812 w 264178"/>
                  <a:gd name="connsiteY4" fmla="*/ 81213 h 81689"/>
                  <a:gd name="connsiteX5" fmla="*/ 10422 w 264178"/>
                  <a:gd name="connsiteY5" fmla="*/ 81537 h 81689"/>
                  <a:gd name="connsiteX6" fmla="*/ 115197 w 264178"/>
                  <a:gd name="connsiteY6" fmla="*/ 81537 h 81689"/>
                  <a:gd name="connsiteX7" fmla="*/ 232545 w 264178"/>
                  <a:gd name="connsiteY7" fmla="*/ 80775 h 81689"/>
                  <a:gd name="connsiteX8" fmla="*/ 258834 w 264178"/>
                  <a:gd name="connsiteY8" fmla="*/ 48676 h 81689"/>
                  <a:gd name="connsiteX9" fmla="*/ 118055 w 264178"/>
                  <a:gd name="connsiteY9" fmla="*/ 7813 h 81689"/>
                  <a:gd name="connsiteX10" fmla="*/ 101290 w 264178"/>
                  <a:gd name="connsiteY10" fmla="*/ 1336 h 8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78" h="81689">
                    <a:moveTo>
                      <a:pt x="101290" y="1336"/>
                    </a:moveTo>
                    <a:lnTo>
                      <a:pt x="22519" y="3"/>
                    </a:lnTo>
                    <a:cubicBezTo>
                      <a:pt x="19566" y="-83"/>
                      <a:pt x="16947" y="1898"/>
                      <a:pt x="16232" y="4765"/>
                    </a:cubicBezTo>
                    <a:lnTo>
                      <a:pt x="326" y="68583"/>
                    </a:lnTo>
                    <a:cubicBezTo>
                      <a:pt x="-1094" y="74136"/>
                      <a:pt x="2259" y="79794"/>
                      <a:pt x="7812" y="81213"/>
                    </a:cubicBezTo>
                    <a:cubicBezTo>
                      <a:pt x="8669" y="81432"/>
                      <a:pt x="9546" y="81537"/>
                      <a:pt x="10422" y="81537"/>
                    </a:cubicBezTo>
                    <a:cubicBezTo>
                      <a:pt x="38997" y="81537"/>
                      <a:pt x="79955" y="80584"/>
                      <a:pt x="115197" y="81537"/>
                    </a:cubicBezTo>
                    <a:cubicBezTo>
                      <a:pt x="157012" y="82299"/>
                      <a:pt x="183491" y="79918"/>
                      <a:pt x="232545" y="80775"/>
                    </a:cubicBezTo>
                    <a:cubicBezTo>
                      <a:pt x="262168" y="80775"/>
                      <a:pt x="271121" y="51533"/>
                      <a:pt x="258834" y="48676"/>
                    </a:cubicBezTo>
                    <a:cubicBezTo>
                      <a:pt x="202636" y="35436"/>
                      <a:pt x="166061" y="38484"/>
                      <a:pt x="118055" y="7813"/>
                    </a:cubicBezTo>
                    <a:cubicBezTo>
                      <a:pt x="113187" y="4118"/>
                      <a:pt x="107377" y="1870"/>
                      <a:pt x="101290" y="133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1" name="任意多边形: 形状 1490"/>
              <p:cNvSpPr/>
              <p:nvPr>
                <p:custDataLst>
                  <p:tags r:id="rId83"/>
                </p:custDataLst>
              </p:nvPr>
            </p:nvSpPr>
            <p:spPr>
              <a:xfrm>
                <a:off x="8227361" y="5067288"/>
                <a:ext cx="45016" cy="18014"/>
              </a:xfrm>
              <a:custGeom>
                <a:avLst/>
                <a:gdLst>
                  <a:gd name="connsiteX0" fmla="*/ 12 w 45016"/>
                  <a:gd name="connsiteY0" fmla="*/ 13653 h 18014"/>
                  <a:gd name="connsiteX1" fmla="*/ 964 w 45016"/>
                  <a:gd name="connsiteY1" fmla="*/ 11844 h 18014"/>
                  <a:gd name="connsiteX2" fmla="*/ 42303 w 45016"/>
                  <a:gd name="connsiteY2" fmla="*/ 1080 h 18014"/>
                  <a:gd name="connsiteX3" fmla="*/ 44970 w 45016"/>
                  <a:gd name="connsiteY3" fmla="*/ 5652 h 18014"/>
                  <a:gd name="connsiteX4" fmla="*/ 41541 w 45016"/>
                  <a:gd name="connsiteY4" fmla="*/ 13939 h 18014"/>
                  <a:gd name="connsiteX5" fmla="*/ 1250 w 45016"/>
                  <a:gd name="connsiteY5" fmla="*/ 15082 h 18014"/>
                  <a:gd name="connsiteX6" fmla="*/ 1250 w 45016"/>
                  <a:gd name="connsiteY6" fmla="*/ 15082 h 18014"/>
                  <a:gd name="connsiteX7" fmla="*/ 12 w 45016"/>
                  <a:gd name="connsiteY7" fmla="*/ 13653 h 18014"/>
                  <a:gd name="connsiteX8" fmla="*/ 7060 w 45016"/>
                  <a:gd name="connsiteY8" fmla="*/ 12701 h 18014"/>
                  <a:gd name="connsiteX9" fmla="*/ 39350 w 45016"/>
                  <a:gd name="connsiteY9" fmla="*/ 11272 h 18014"/>
                  <a:gd name="connsiteX10" fmla="*/ 41541 w 45016"/>
                  <a:gd name="connsiteY10" fmla="*/ 5843 h 18014"/>
                  <a:gd name="connsiteX11" fmla="*/ 40493 w 45016"/>
                  <a:gd name="connsiteY11" fmla="*/ 4033 h 18014"/>
                  <a:gd name="connsiteX12" fmla="*/ 39922 w 45016"/>
                  <a:gd name="connsiteY12" fmla="*/ 4033 h 18014"/>
                  <a:gd name="connsiteX13" fmla="*/ 7060 w 45016"/>
                  <a:gd name="connsiteY13" fmla="*/ 12701 h 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16" h="18014">
                    <a:moveTo>
                      <a:pt x="12" y="13653"/>
                    </a:moveTo>
                    <a:cubicBezTo>
                      <a:pt x="-74" y="12910"/>
                      <a:pt x="307" y="12196"/>
                      <a:pt x="964" y="11844"/>
                    </a:cubicBezTo>
                    <a:cubicBezTo>
                      <a:pt x="4203" y="10224"/>
                      <a:pt x="33635" y="-3968"/>
                      <a:pt x="42303" y="1080"/>
                    </a:cubicBezTo>
                    <a:cubicBezTo>
                      <a:pt x="43922" y="2043"/>
                      <a:pt x="44932" y="3767"/>
                      <a:pt x="44970" y="5652"/>
                    </a:cubicBezTo>
                    <a:cubicBezTo>
                      <a:pt x="45284" y="8815"/>
                      <a:pt x="43998" y="11920"/>
                      <a:pt x="41541" y="13939"/>
                    </a:cubicBezTo>
                    <a:cubicBezTo>
                      <a:pt x="33445" y="20702"/>
                      <a:pt x="12966" y="17559"/>
                      <a:pt x="1250" y="15082"/>
                    </a:cubicBezTo>
                    <a:lnTo>
                      <a:pt x="1250" y="15082"/>
                    </a:lnTo>
                    <a:cubicBezTo>
                      <a:pt x="555" y="14949"/>
                      <a:pt x="41" y="14358"/>
                      <a:pt x="12" y="13653"/>
                    </a:cubicBezTo>
                    <a:close/>
                    <a:moveTo>
                      <a:pt x="7060" y="12701"/>
                    </a:moveTo>
                    <a:cubicBezTo>
                      <a:pt x="22967" y="15654"/>
                      <a:pt x="34778" y="15177"/>
                      <a:pt x="39350" y="11272"/>
                    </a:cubicBezTo>
                    <a:cubicBezTo>
                      <a:pt x="40960" y="9958"/>
                      <a:pt x="41789" y="7910"/>
                      <a:pt x="41541" y="5843"/>
                    </a:cubicBezTo>
                    <a:cubicBezTo>
                      <a:pt x="41608" y="5081"/>
                      <a:pt x="41188" y="4357"/>
                      <a:pt x="40493" y="4033"/>
                    </a:cubicBezTo>
                    <a:lnTo>
                      <a:pt x="39922" y="4033"/>
                    </a:lnTo>
                    <a:cubicBezTo>
                      <a:pt x="34493" y="1842"/>
                      <a:pt x="18681" y="7462"/>
                      <a:pt x="7060" y="127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2" name="任意多边形: 形状 1491"/>
              <p:cNvSpPr/>
              <p:nvPr>
                <p:custDataLst>
                  <p:tags r:id="rId84"/>
                </p:custDataLst>
              </p:nvPr>
            </p:nvSpPr>
            <p:spPr>
              <a:xfrm>
                <a:off x="8227353" y="5050456"/>
                <a:ext cx="27782" cy="32247"/>
              </a:xfrm>
              <a:custGeom>
                <a:avLst/>
                <a:gdLst>
                  <a:gd name="connsiteX0" fmla="*/ 686 w 27782"/>
                  <a:gd name="connsiteY0" fmla="*/ 31914 h 32247"/>
                  <a:gd name="connsiteX1" fmla="*/ 20 w 27782"/>
                  <a:gd name="connsiteY1" fmla="*/ 30295 h 32247"/>
                  <a:gd name="connsiteX2" fmla="*/ 11926 w 27782"/>
                  <a:gd name="connsiteY2" fmla="*/ 2863 h 32247"/>
                  <a:gd name="connsiteX3" fmla="*/ 21451 w 27782"/>
                  <a:gd name="connsiteY3" fmla="*/ 101 h 32247"/>
                  <a:gd name="connsiteX4" fmla="*/ 27737 w 27782"/>
                  <a:gd name="connsiteY4" fmla="*/ 4959 h 32247"/>
                  <a:gd name="connsiteX5" fmla="*/ 2306 w 27782"/>
                  <a:gd name="connsiteY5" fmla="*/ 32105 h 32247"/>
                  <a:gd name="connsiteX6" fmla="*/ 1067 w 27782"/>
                  <a:gd name="connsiteY6" fmla="*/ 32105 h 32247"/>
                  <a:gd name="connsiteX7" fmla="*/ 20975 w 27782"/>
                  <a:gd name="connsiteY7" fmla="*/ 3339 h 32247"/>
                  <a:gd name="connsiteX8" fmla="*/ 14021 w 27782"/>
                  <a:gd name="connsiteY8" fmla="*/ 5435 h 32247"/>
                  <a:gd name="connsiteX9" fmla="*/ 3925 w 27782"/>
                  <a:gd name="connsiteY9" fmla="*/ 27438 h 32247"/>
                  <a:gd name="connsiteX10" fmla="*/ 24308 w 27782"/>
                  <a:gd name="connsiteY10" fmla="*/ 5340 h 32247"/>
                  <a:gd name="connsiteX11" fmla="*/ 22784 w 27782"/>
                  <a:gd name="connsiteY11" fmla="*/ 3720 h 3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2" h="32247">
                    <a:moveTo>
                      <a:pt x="686" y="31914"/>
                    </a:moveTo>
                    <a:cubicBezTo>
                      <a:pt x="181" y="31533"/>
                      <a:pt x="-76" y="30914"/>
                      <a:pt x="20" y="30295"/>
                    </a:cubicBezTo>
                    <a:cubicBezTo>
                      <a:pt x="20" y="29533"/>
                      <a:pt x="2496" y="10197"/>
                      <a:pt x="11926" y="2863"/>
                    </a:cubicBezTo>
                    <a:cubicBezTo>
                      <a:pt x="14583" y="663"/>
                      <a:pt x="18031" y="-337"/>
                      <a:pt x="21451" y="101"/>
                    </a:cubicBezTo>
                    <a:cubicBezTo>
                      <a:pt x="26118" y="672"/>
                      <a:pt x="27452" y="3054"/>
                      <a:pt x="27737" y="4959"/>
                    </a:cubicBezTo>
                    <a:cubicBezTo>
                      <a:pt x="28785" y="13055"/>
                      <a:pt x="11164" y="28295"/>
                      <a:pt x="2306" y="32105"/>
                    </a:cubicBezTo>
                    <a:cubicBezTo>
                      <a:pt x="1915" y="32295"/>
                      <a:pt x="1458" y="32295"/>
                      <a:pt x="1067" y="32105"/>
                    </a:cubicBezTo>
                    <a:close/>
                    <a:moveTo>
                      <a:pt x="20975" y="3339"/>
                    </a:moveTo>
                    <a:cubicBezTo>
                      <a:pt x="18470" y="3025"/>
                      <a:pt x="15936" y="3787"/>
                      <a:pt x="14021" y="5435"/>
                    </a:cubicBezTo>
                    <a:cubicBezTo>
                      <a:pt x="8449" y="11540"/>
                      <a:pt x="4915" y="19227"/>
                      <a:pt x="3925" y="27438"/>
                    </a:cubicBezTo>
                    <a:cubicBezTo>
                      <a:pt x="13450" y="22199"/>
                      <a:pt x="24975" y="10197"/>
                      <a:pt x="24308" y="5340"/>
                    </a:cubicBezTo>
                    <a:cubicBezTo>
                      <a:pt x="24308" y="5340"/>
                      <a:pt x="24308" y="4292"/>
                      <a:pt x="22784" y="372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3" name="任意多边形: 形状 1492"/>
              <p:cNvSpPr/>
              <p:nvPr>
                <p:custDataLst>
                  <p:tags r:id="rId85"/>
                </p:custDataLst>
              </p:nvPr>
            </p:nvSpPr>
            <p:spPr>
              <a:xfrm>
                <a:off x="7908000" y="3535034"/>
                <a:ext cx="379822" cy="1476184"/>
              </a:xfrm>
              <a:custGeom>
                <a:avLst/>
                <a:gdLst>
                  <a:gd name="connsiteX0" fmla="*/ 349949 w 379822"/>
                  <a:gd name="connsiteY0" fmla="*/ 1450753 h 1476184"/>
                  <a:gd name="connsiteX1" fmla="*/ 230315 w 379822"/>
                  <a:gd name="connsiteY1" fmla="*/ 1476185 h 1476184"/>
                  <a:gd name="connsiteX2" fmla="*/ 179356 w 379822"/>
                  <a:gd name="connsiteY2" fmla="*/ 848773 h 1476184"/>
                  <a:gd name="connsiteX3" fmla="*/ 137350 w 379822"/>
                  <a:gd name="connsiteY3" fmla="*/ 584549 h 1476184"/>
                  <a:gd name="connsiteX4" fmla="*/ 86963 w 379822"/>
                  <a:gd name="connsiteY4" fmla="*/ 358235 h 1476184"/>
                  <a:gd name="connsiteX5" fmla="*/ 50768 w 379822"/>
                  <a:gd name="connsiteY5" fmla="*/ 210026 h 1476184"/>
                  <a:gd name="connsiteX6" fmla="*/ 49816 w 379822"/>
                  <a:gd name="connsiteY6" fmla="*/ 206597 h 1476184"/>
                  <a:gd name="connsiteX7" fmla="*/ 49816 w 379822"/>
                  <a:gd name="connsiteY7" fmla="*/ 206597 h 1476184"/>
                  <a:gd name="connsiteX8" fmla="*/ 0 w 379822"/>
                  <a:gd name="connsiteY8" fmla="*/ 15240 h 1476184"/>
                  <a:gd name="connsiteX9" fmla="*/ 252889 w 379822"/>
                  <a:gd name="connsiteY9" fmla="*/ 0 h 1476184"/>
                  <a:gd name="connsiteX10" fmla="*/ 377285 w 379822"/>
                  <a:gd name="connsiteY10" fmla="*/ 785336 h 1476184"/>
                  <a:gd name="connsiteX11" fmla="*/ 349949 w 379822"/>
                  <a:gd name="connsiteY11" fmla="*/ 1450753 h 14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822" h="1476184">
                    <a:moveTo>
                      <a:pt x="349949" y="1450753"/>
                    </a:moveTo>
                    <a:lnTo>
                      <a:pt x="230315" y="1476185"/>
                    </a:lnTo>
                    <a:cubicBezTo>
                      <a:pt x="230315" y="1476185"/>
                      <a:pt x="196215" y="1072325"/>
                      <a:pt x="179356" y="848773"/>
                    </a:cubicBezTo>
                    <a:cubicBezTo>
                      <a:pt x="174212" y="780764"/>
                      <a:pt x="158020" y="685991"/>
                      <a:pt x="137350" y="584549"/>
                    </a:cubicBezTo>
                    <a:cubicBezTo>
                      <a:pt x="122206" y="509968"/>
                      <a:pt x="104489" y="432149"/>
                      <a:pt x="86963" y="358235"/>
                    </a:cubicBezTo>
                    <a:cubicBezTo>
                      <a:pt x="74581" y="305562"/>
                      <a:pt x="62198" y="255175"/>
                      <a:pt x="50768" y="210026"/>
                    </a:cubicBezTo>
                    <a:cubicBezTo>
                      <a:pt x="50768" y="208883"/>
                      <a:pt x="50197" y="207645"/>
                      <a:pt x="49816" y="206597"/>
                    </a:cubicBezTo>
                    <a:lnTo>
                      <a:pt x="49816" y="206597"/>
                    </a:lnTo>
                    <a:cubicBezTo>
                      <a:pt x="21241" y="94298"/>
                      <a:pt x="0" y="15240"/>
                      <a:pt x="0" y="15240"/>
                    </a:cubicBezTo>
                    <a:lnTo>
                      <a:pt x="252889" y="0"/>
                    </a:lnTo>
                    <a:cubicBezTo>
                      <a:pt x="252889" y="0"/>
                      <a:pt x="364998" y="566261"/>
                      <a:pt x="377285" y="785336"/>
                    </a:cubicBezTo>
                    <a:cubicBezTo>
                      <a:pt x="390144" y="1013936"/>
                      <a:pt x="349949" y="1450753"/>
                      <a:pt x="349949" y="145075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4" name="任意多边形: 形状 1493"/>
              <p:cNvSpPr/>
              <p:nvPr>
                <p:custDataLst>
                  <p:tags r:id="rId86"/>
                </p:custDataLst>
              </p:nvPr>
            </p:nvSpPr>
            <p:spPr>
              <a:xfrm>
                <a:off x="8122788" y="4944734"/>
                <a:ext cx="159353" cy="61626"/>
              </a:xfrm>
              <a:custGeom>
                <a:avLst/>
                <a:gdLst>
                  <a:gd name="connsiteX0" fmla="*/ 148400 w 159353"/>
                  <a:gd name="connsiteY0" fmla="*/ 50197 h 61626"/>
                  <a:gd name="connsiteX1" fmla="*/ 3238 w 159353"/>
                  <a:gd name="connsiteY1" fmla="*/ 61627 h 61626"/>
                  <a:gd name="connsiteX2" fmla="*/ 0 w 159353"/>
                  <a:gd name="connsiteY2" fmla="*/ 14859 h 61626"/>
                  <a:gd name="connsiteX3" fmla="*/ 159353 w 159353"/>
                  <a:gd name="connsiteY3" fmla="*/ 0 h 61626"/>
                  <a:gd name="connsiteX4" fmla="*/ 148400 w 159353"/>
                  <a:gd name="connsiteY4" fmla="*/ 50197 h 61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53" h="61626">
                    <a:moveTo>
                      <a:pt x="148400" y="50197"/>
                    </a:moveTo>
                    <a:lnTo>
                      <a:pt x="3238" y="61627"/>
                    </a:lnTo>
                    <a:lnTo>
                      <a:pt x="0" y="14859"/>
                    </a:lnTo>
                    <a:lnTo>
                      <a:pt x="159353" y="0"/>
                    </a:lnTo>
                    <a:lnTo>
                      <a:pt x="148400" y="50197"/>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5" name="任意多边形: 形状 1494"/>
              <p:cNvSpPr/>
              <p:nvPr>
                <p:custDataLst>
                  <p:tags r:id="rId87"/>
                </p:custDataLst>
              </p:nvPr>
            </p:nvSpPr>
            <p:spPr>
              <a:xfrm>
                <a:off x="7957816" y="3674099"/>
                <a:ext cx="47005" cy="219170"/>
              </a:xfrm>
              <a:custGeom>
                <a:avLst/>
                <a:gdLst>
                  <a:gd name="connsiteX0" fmla="*/ 37147 w 47005"/>
                  <a:gd name="connsiteY0" fmla="*/ 219170 h 219170"/>
                  <a:gd name="connsiteX1" fmla="*/ 952 w 47005"/>
                  <a:gd name="connsiteY1" fmla="*/ 70961 h 219170"/>
                  <a:gd name="connsiteX2" fmla="*/ 0 w 47005"/>
                  <a:gd name="connsiteY2" fmla="*/ 67532 h 219170"/>
                  <a:gd name="connsiteX3" fmla="*/ 0 w 47005"/>
                  <a:gd name="connsiteY3" fmla="*/ 67532 h 219170"/>
                  <a:gd name="connsiteX4" fmla="*/ 21526 w 47005"/>
                  <a:gd name="connsiteY4" fmla="*/ 0 h 219170"/>
                  <a:gd name="connsiteX5" fmla="*/ 37147 w 47005"/>
                  <a:gd name="connsiteY5" fmla="*/ 219170 h 2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 h="219170">
                    <a:moveTo>
                      <a:pt x="37147" y="219170"/>
                    </a:moveTo>
                    <a:cubicBezTo>
                      <a:pt x="24765" y="166497"/>
                      <a:pt x="12382" y="116110"/>
                      <a:pt x="952" y="70961"/>
                    </a:cubicBezTo>
                    <a:cubicBezTo>
                      <a:pt x="952" y="69818"/>
                      <a:pt x="381" y="68580"/>
                      <a:pt x="0" y="67532"/>
                    </a:cubicBezTo>
                    <a:lnTo>
                      <a:pt x="0" y="67532"/>
                    </a:lnTo>
                    <a:cubicBezTo>
                      <a:pt x="12287" y="27813"/>
                      <a:pt x="21526" y="0"/>
                      <a:pt x="21526" y="0"/>
                    </a:cubicBezTo>
                    <a:cubicBezTo>
                      <a:pt x="21526" y="0"/>
                      <a:pt x="66294" y="110300"/>
                      <a:pt x="37147" y="21917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6" name="任意多边形: 形状 1495"/>
              <p:cNvSpPr/>
              <p:nvPr>
                <p:custDataLst>
                  <p:tags r:id="rId88"/>
                </p:custDataLst>
              </p:nvPr>
            </p:nvSpPr>
            <p:spPr>
              <a:xfrm>
                <a:off x="8037403" y="2903627"/>
                <a:ext cx="269979" cy="240406"/>
              </a:xfrm>
              <a:custGeom>
                <a:avLst/>
                <a:gdLst>
                  <a:gd name="connsiteX0" fmla="*/ 70431 w 269979"/>
                  <a:gd name="connsiteY0" fmla="*/ 1519 h 240406"/>
                  <a:gd name="connsiteX1" fmla="*/ 269980 w 269979"/>
                  <a:gd name="connsiteY1" fmla="*/ 128392 h 240406"/>
                  <a:gd name="connsiteX2" fmla="*/ 195971 w 269979"/>
                  <a:gd name="connsiteY2" fmla="*/ 240406 h 240406"/>
                  <a:gd name="connsiteX3" fmla="*/ 56906 w 269979"/>
                  <a:gd name="connsiteY3" fmla="*/ 151252 h 240406"/>
                  <a:gd name="connsiteX4" fmla="*/ 70431 w 269979"/>
                  <a:gd name="connsiteY4" fmla="*/ 1519 h 240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79" h="240406">
                    <a:moveTo>
                      <a:pt x="70431" y="1519"/>
                    </a:moveTo>
                    <a:cubicBezTo>
                      <a:pt x="137106" y="-16292"/>
                      <a:pt x="269980" y="128392"/>
                      <a:pt x="269980" y="128392"/>
                    </a:cubicBezTo>
                    <a:lnTo>
                      <a:pt x="195971" y="240406"/>
                    </a:lnTo>
                    <a:cubicBezTo>
                      <a:pt x="195971" y="240406"/>
                      <a:pt x="108531" y="176493"/>
                      <a:pt x="56906" y="151252"/>
                    </a:cubicBezTo>
                    <a:cubicBezTo>
                      <a:pt x="-30439" y="108485"/>
                      <a:pt x="-10341" y="23046"/>
                      <a:pt x="70431" y="151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7" name="任意多边形: 形状 1496"/>
              <p:cNvSpPr/>
              <p:nvPr>
                <p:custDataLst>
                  <p:tags r:id="rId89"/>
                </p:custDataLst>
              </p:nvPr>
            </p:nvSpPr>
            <p:spPr>
              <a:xfrm>
                <a:off x="7689020" y="4923112"/>
                <a:ext cx="104489" cy="170116"/>
              </a:xfrm>
              <a:custGeom>
                <a:avLst/>
                <a:gdLst>
                  <a:gd name="connsiteX0" fmla="*/ 0 w 104489"/>
                  <a:gd name="connsiteY0" fmla="*/ 164878 h 170116"/>
                  <a:gd name="connsiteX1" fmla="*/ 71819 w 104489"/>
                  <a:gd name="connsiteY1" fmla="*/ 170117 h 170116"/>
                  <a:gd name="connsiteX2" fmla="*/ 104489 w 104489"/>
                  <a:gd name="connsiteY2" fmla="*/ 5334 h 170116"/>
                  <a:gd name="connsiteX3" fmla="*/ 32671 w 104489"/>
                  <a:gd name="connsiteY3" fmla="*/ 0 h 170116"/>
                  <a:gd name="connsiteX4" fmla="*/ 0 w 104489"/>
                  <a:gd name="connsiteY4" fmla="*/ 164878 h 17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89" h="170116">
                    <a:moveTo>
                      <a:pt x="0" y="164878"/>
                    </a:moveTo>
                    <a:lnTo>
                      <a:pt x="71819" y="170117"/>
                    </a:lnTo>
                    <a:lnTo>
                      <a:pt x="104489" y="5334"/>
                    </a:lnTo>
                    <a:lnTo>
                      <a:pt x="32671" y="0"/>
                    </a:lnTo>
                    <a:lnTo>
                      <a:pt x="0" y="164878"/>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8" name="任意多边形: 形状 1497"/>
              <p:cNvSpPr/>
              <p:nvPr>
                <p:custDataLst>
                  <p:tags r:id="rId90"/>
                </p:custDataLst>
              </p:nvPr>
            </p:nvSpPr>
            <p:spPr>
              <a:xfrm>
                <a:off x="7704832" y="4923208"/>
                <a:ext cx="88772" cy="90201"/>
              </a:xfrm>
              <a:custGeom>
                <a:avLst/>
                <a:gdLst>
                  <a:gd name="connsiteX0" fmla="*/ 16859 w 88772"/>
                  <a:gd name="connsiteY0" fmla="*/ 0 h 90201"/>
                  <a:gd name="connsiteX1" fmla="*/ 88773 w 88772"/>
                  <a:gd name="connsiteY1" fmla="*/ 5334 h 90201"/>
                  <a:gd name="connsiteX2" fmla="*/ 71819 w 88772"/>
                  <a:gd name="connsiteY2" fmla="*/ 90202 h 90201"/>
                  <a:gd name="connsiteX3" fmla="*/ 0 w 88772"/>
                  <a:gd name="connsiteY3" fmla="*/ 84963 h 90201"/>
                  <a:gd name="connsiteX4" fmla="*/ 16859 w 88772"/>
                  <a:gd name="connsiteY4" fmla="*/ 0 h 9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2" h="90201">
                    <a:moveTo>
                      <a:pt x="16859" y="0"/>
                    </a:moveTo>
                    <a:lnTo>
                      <a:pt x="88773" y="5334"/>
                    </a:lnTo>
                    <a:lnTo>
                      <a:pt x="71819" y="90202"/>
                    </a:lnTo>
                    <a:lnTo>
                      <a:pt x="0" y="84963"/>
                    </a:lnTo>
                    <a:lnTo>
                      <a:pt x="16859" y="0"/>
                    </a:ln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499" name="任意多边形: 形状 1498"/>
              <p:cNvSpPr/>
              <p:nvPr>
                <p:custDataLst>
                  <p:tags r:id="rId91"/>
                </p:custDataLst>
              </p:nvPr>
            </p:nvSpPr>
            <p:spPr>
              <a:xfrm>
                <a:off x="7679686" y="3612758"/>
                <a:ext cx="301085" cy="1386363"/>
              </a:xfrm>
              <a:custGeom>
                <a:avLst/>
                <a:gdLst>
                  <a:gd name="connsiteX0" fmla="*/ 65532 w 301085"/>
                  <a:gd name="connsiteY0" fmla="*/ 0 h 1386363"/>
                  <a:gd name="connsiteX1" fmla="*/ 82201 w 301085"/>
                  <a:gd name="connsiteY1" fmla="*/ 742950 h 1386363"/>
                  <a:gd name="connsiteX2" fmla="*/ 0 w 301085"/>
                  <a:gd name="connsiteY2" fmla="*/ 1376839 h 1386363"/>
                  <a:gd name="connsiteX3" fmla="*/ 131540 w 301085"/>
                  <a:gd name="connsiteY3" fmla="*/ 1386364 h 1386363"/>
                  <a:gd name="connsiteX4" fmla="*/ 287083 w 301085"/>
                  <a:gd name="connsiteY4" fmla="*/ 711422 h 1386363"/>
                  <a:gd name="connsiteX5" fmla="*/ 301085 w 301085"/>
                  <a:gd name="connsiteY5" fmla="*/ 1619 h 138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85" h="1386363">
                    <a:moveTo>
                      <a:pt x="65532" y="0"/>
                    </a:moveTo>
                    <a:cubicBezTo>
                      <a:pt x="56007" y="127444"/>
                      <a:pt x="81724" y="549783"/>
                      <a:pt x="82201" y="742950"/>
                    </a:cubicBezTo>
                    <a:cubicBezTo>
                      <a:pt x="82772" y="972884"/>
                      <a:pt x="0" y="1376839"/>
                      <a:pt x="0" y="1376839"/>
                    </a:cubicBezTo>
                    <a:lnTo>
                      <a:pt x="131540" y="1386364"/>
                    </a:lnTo>
                    <a:cubicBezTo>
                      <a:pt x="131540" y="1386364"/>
                      <a:pt x="272891" y="942403"/>
                      <a:pt x="287083" y="711422"/>
                    </a:cubicBezTo>
                    <a:cubicBezTo>
                      <a:pt x="296608" y="559689"/>
                      <a:pt x="299847" y="194691"/>
                      <a:pt x="301085" y="161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0" name="任意多边形: 形状 1499"/>
              <p:cNvSpPr/>
              <p:nvPr>
                <p:custDataLst>
                  <p:tags r:id="rId92"/>
                </p:custDataLst>
              </p:nvPr>
            </p:nvSpPr>
            <p:spPr>
              <a:xfrm>
                <a:off x="7671875" y="4945592"/>
                <a:ext cx="166306" cy="57721"/>
              </a:xfrm>
              <a:custGeom>
                <a:avLst/>
                <a:gdLst>
                  <a:gd name="connsiteX0" fmla="*/ 154876 w 166306"/>
                  <a:gd name="connsiteY0" fmla="*/ 57721 h 57721"/>
                  <a:gd name="connsiteX1" fmla="*/ 0 w 166306"/>
                  <a:gd name="connsiteY1" fmla="*/ 46291 h 57721"/>
                  <a:gd name="connsiteX2" fmla="*/ 3905 w 166306"/>
                  <a:gd name="connsiteY2" fmla="*/ 0 h 57721"/>
                  <a:gd name="connsiteX3" fmla="*/ 166306 w 166306"/>
                  <a:gd name="connsiteY3" fmla="*/ 2667 h 57721"/>
                  <a:gd name="connsiteX4" fmla="*/ 154876 w 166306"/>
                  <a:gd name="connsiteY4" fmla="*/ 57721 h 5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06" h="57721">
                    <a:moveTo>
                      <a:pt x="154876" y="57721"/>
                    </a:moveTo>
                    <a:lnTo>
                      <a:pt x="0" y="46291"/>
                    </a:lnTo>
                    <a:lnTo>
                      <a:pt x="3905" y="0"/>
                    </a:lnTo>
                    <a:lnTo>
                      <a:pt x="166306" y="2667"/>
                    </a:lnTo>
                    <a:lnTo>
                      <a:pt x="154876" y="57721"/>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1" name="任意多边形: 形状 1500"/>
              <p:cNvSpPr/>
              <p:nvPr>
                <p:custDataLst>
                  <p:tags r:id="rId93"/>
                </p:custDataLst>
              </p:nvPr>
            </p:nvSpPr>
            <p:spPr>
              <a:xfrm>
                <a:off x="7750740" y="2881448"/>
                <a:ext cx="433968" cy="650061"/>
              </a:xfrm>
              <a:custGeom>
                <a:avLst/>
                <a:gdLst>
                  <a:gd name="connsiteX0" fmla="*/ 1622 w 433968"/>
                  <a:gd name="connsiteY0" fmla="*/ 13125 h 650061"/>
                  <a:gd name="connsiteX1" fmla="*/ 21529 w 433968"/>
                  <a:gd name="connsiteY1" fmla="*/ 253060 h 650061"/>
                  <a:gd name="connsiteX2" fmla="*/ 17909 w 433968"/>
                  <a:gd name="connsiteY2" fmla="*/ 410889 h 650061"/>
                  <a:gd name="connsiteX3" fmla="*/ 2 w 433968"/>
                  <a:gd name="connsiteY3" fmla="*/ 638918 h 650061"/>
                  <a:gd name="connsiteX4" fmla="*/ 385384 w 433968"/>
                  <a:gd name="connsiteY4" fmla="*/ 650062 h 650061"/>
                  <a:gd name="connsiteX5" fmla="*/ 405101 w 433968"/>
                  <a:gd name="connsiteY5" fmla="*/ 28270 h 650061"/>
                  <a:gd name="connsiteX6" fmla="*/ 314708 w 433968"/>
                  <a:gd name="connsiteY6" fmla="*/ 7887 h 650061"/>
                  <a:gd name="connsiteX7" fmla="*/ 295087 w 433968"/>
                  <a:gd name="connsiteY7" fmla="*/ 5220 h 650061"/>
                  <a:gd name="connsiteX8" fmla="*/ 131257 w 433968"/>
                  <a:gd name="connsiteY8" fmla="*/ 648 h 650061"/>
                  <a:gd name="connsiteX9" fmla="*/ 100110 w 433968"/>
                  <a:gd name="connsiteY9" fmla="*/ 1981 h 650061"/>
                  <a:gd name="connsiteX10" fmla="*/ 1622 w 433968"/>
                  <a:gd name="connsiteY10" fmla="*/ 13125 h 65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968" h="650061">
                    <a:moveTo>
                      <a:pt x="1622" y="13125"/>
                    </a:moveTo>
                    <a:cubicBezTo>
                      <a:pt x="14261" y="92488"/>
                      <a:pt x="20910" y="172698"/>
                      <a:pt x="21529" y="253060"/>
                    </a:cubicBezTo>
                    <a:cubicBezTo>
                      <a:pt x="22291" y="309258"/>
                      <a:pt x="20576" y="362598"/>
                      <a:pt x="17909" y="410889"/>
                    </a:cubicBezTo>
                    <a:cubicBezTo>
                      <a:pt x="11623" y="523951"/>
                      <a:pt x="-188" y="609581"/>
                      <a:pt x="2" y="638918"/>
                    </a:cubicBezTo>
                    <a:lnTo>
                      <a:pt x="385384" y="650062"/>
                    </a:lnTo>
                    <a:cubicBezTo>
                      <a:pt x="481681" y="247917"/>
                      <a:pt x="405101" y="28270"/>
                      <a:pt x="405101" y="28270"/>
                    </a:cubicBezTo>
                    <a:cubicBezTo>
                      <a:pt x="375421" y="19602"/>
                      <a:pt x="345236" y="12792"/>
                      <a:pt x="314708" y="7887"/>
                    </a:cubicBezTo>
                    <a:cubicBezTo>
                      <a:pt x="308326" y="6839"/>
                      <a:pt x="301754" y="5982"/>
                      <a:pt x="295087" y="5220"/>
                    </a:cubicBezTo>
                    <a:cubicBezTo>
                      <a:pt x="240613" y="514"/>
                      <a:pt x="185911" y="-1010"/>
                      <a:pt x="131257" y="648"/>
                    </a:cubicBezTo>
                    <a:cubicBezTo>
                      <a:pt x="120875" y="648"/>
                      <a:pt x="110397" y="1314"/>
                      <a:pt x="100110" y="1981"/>
                    </a:cubicBezTo>
                    <a:cubicBezTo>
                      <a:pt x="48008" y="5124"/>
                      <a:pt x="1622" y="13125"/>
                      <a:pt x="1622" y="13125"/>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2" name="任意多边形: 形状 1501"/>
              <p:cNvSpPr/>
              <p:nvPr>
                <p:custDataLst>
                  <p:tags r:id="rId94"/>
                </p:custDataLst>
              </p:nvPr>
            </p:nvSpPr>
            <p:spPr>
              <a:xfrm>
                <a:off x="7881997" y="2698263"/>
                <a:ext cx="168070" cy="237498"/>
              </a:xfrm>
              <a:custGeom>
                <a:avLst/>
                <a:gdLst>
                  <a:gd name="connsiteX0" fmla="*/ 23336 w 168070"/>
                  <a:gd name="connsiteY0" fmla="*/ 0 h 237498"/>
                  <a:gd name="connsiteX1" fmla="*/ 0 w 168070"/>
                  <a:gd name="connsiteY1" fmla="*/ 183642 h 237498"/>
                  <a:gd name="connsiteX2" fmla="*/ 124396 w 168070"/>
                  <a:gd name="connsiteY2" fmla="*/ 237458 h 237498"/>
                  <a:gd name="connsiteX3" fmla="*/ 163830 w 168070"/>
                  <a:gd name="connsiteY3" fmla="*/ 188404 h 237498"/>
                  <a:gd name="connsiteX4" fmla="*/ 120587 w 168070"/>
                  <a:gd name="connsiteY4" fmla="*/ 88583 h 23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70" h="237498">
                    <a:moveTo>
                      <a:pt x="23336" y="0"/>
                    </a:moveTo>
                    <a:cubicBezTo>
                      <a:pt x="31623" y="52959"/>
                      <a:pt x="38195" y="149638"/>
                      <a:pt x="0" y="183642"/>
                    </a:cubicBezTo>
                    <a:cubicBezTo>
                      <a:pt x="31642" y="218856"/>
                      <a:pt x="77067" y="238506"/>
                      <a:pt x="124396" y="237458"/>
                    </a:cubicBezTo>
                    <a:cubicBezTo>
                      <a:pt x="169736" y="237458"/>
                      <a:pt x="173260" y="206216"/>
                      <a:pt x="163830" y="188404"/>
                    </a:cubicBezTo>
                    <a:cubicBezTo>
                      <a:pt x="105537" y="172688"/>
                      <a:pt x="108775" y="129159"/>
                      <a:pt x="120587" y="88583"/>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3" name="任意多边形: 形状 1502"/>
              <p:cNvSpPr/>
              <p:nvPr>
                <p:custDataLst>
                  <p:tags r:id="rId95"/>
                </p:custDataLst>
              </p:nvPr>
            </p:nvSpPr>
            <p:spPr>
              <a:xfrm>
                <a:off x="7941927" y="2734458"/>
                <a:ext cx="60179" cy="80962"/>
              </a:xfrm>
              <a:custGeom>
                <a:avLst/>
                <a:gdLst>
                  <a:gd name="connsiteX0" fmla="*/ 3030 w 60179"/>
                  <a:gd name="connsiteY0" fmla="*/ 0 h 80962"/>
                  <a:gd name="connsiteX1" fmla="*/ 60180 w 60179"/>
                  <a:gd name="connsiteY1" fmla="*/ 52388 h 80962"/>
                  <a:gd name="connsiteX2" fmla="*/ 53988 w 60179"/>
                  <a:gd name="connsiteY2" fmla="*/ 80963 h 80962"/>
                  <a:gd name="connsiteX3" fmla="*/ 267 w 60179"/>
                  <a:gd name="connsiteY3" fmla="*/ 28099 h 80962"/>
                  <a:gd name="connsiteX4" fmla="*/ 3030 w 60179"/>
                  <a:gd name="connsiteY4" fmla="*/ 0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79" h="80962">
                    <a:moveTo>
                      <a:pt x="3030" y="0"/>
                    </a:moveTo>
                    <a:lnTo>
                      <a:pt x="60180" y="52388"/>
                    </a:lnTo>
                    <a:cubicBezTo>
                      <a:pt x="57284" y="61713"/>
                      <a:pt x="55207" y="71276"/>
                      <a:pt x="53988" y="80963"/>
                    </a:cubicBezTo>
                    <a:cubicBezTo>
                      <a:pt x="31605" y="77057"/>
                      <a:pt x="1696" y="51625"/>
                      <a:pt x="267" y="28099"/>
                    </a:cubicBezTo>
                    <a:cubicBezTo>
                      <a:pt x="-514" y="18640"/>
                      <a:pt x="420" y="9125"/>
                      <a:pt x="3030" y="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4" name="任意多边形: 形状 1503"/>
              <p:cNvSpPr/>
              <p:nvPr>
                <p:custDataLst>
                  <p:tags r:id="rId96"/>
                </p:custDataLst>
              </p:nvPr>
            </p:nvSpPr>
            <p:spPr>
              <a:xfrm>
                <a:off x="8008298" y="2525003"/>
                <a:ext cx="99286" cy="146437"/>
              </a:xfrm>
              <a:custGeom>
                <a:avLst/>
                <a:gdLst>
                  <a:gd name="connsiteX0" fmla="*/ 94964 w 99286"/>
                  <a:gd name="connsiteY0" fmla="*/ 16954 h 146437"/>
                  <a:gd name="connsiteX1" fmla="*/ 67247 w 99286"/>
                  <a:gd name="connsiteY1" fmla="*/ 139827 h 146437"/>
                  <a:gd name="connsiteX2" fmla="*/ 0 w 99286"/>
                  <a:gd name="connsiteY2" fmla="*/ 0 h 146437"/>
                </a:gdLst>
                <a:ahLst/>
                <a:cxnLst>
                  <a:cxn ang="0">
                    <a:pos x="connsiteX0" y="connsiteY0"/>
                  </a:cxn>
                  <a:cxn ang="0">
                    <a:pos x="connsiteX1" y="connsiteY1"/>
                  </a:cxn>
                  <a:cxn ang="0">
                    <a:pos x="connsiteX2" y="connsiteY2"/>
                  </a:cxn>
                </a:cxnLst>
                <a:rect l="l" t="t" r="r" b="b"/>
                <a:pathLst>
                  <a:path w="99286" h="146437">
                    <a:moveTo>
                      <a:pt x="94964" y="16954"/>
                    </a:moveTo>
                    <a:cubicBezTo>
                      <a:pt x="94964" y="16954"/>
                      <a:pt x="115443" y="96583"/>
                      <a:pt x="67247" y="139827"/>
                    </a:cubicBezTo>
                    <a:cubicBezTo>
                      <a:pt x="19050" y="183071"/>
                      <a:pt x="0" y="0"/>
                      <a:pt x="0" y="0"/>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5" name="任意多边形: 形状 1504"/>
              <p:cNvSpPr/>
              <p:nvPr>
                <p:custDataLst>
                  <p:tags r:id="rId97"/>
                </p:custDataLst>
              </p:nvPr>
            </p:nvSpPr>
            <p:spPr>
              <a:xfrm>
                <a:off x="7902417" y="2509019"/>
                <a:ext cx="201834" cy="281355"/>
              </a:xfrm>
              <a:custGeom>
                <a:avLst/>
                <a:gdLst>
                  <a:gd name="connsiteX0" fmla="*/ 197797 w 201834"/>
                  <a:gd name="connsiteY0" fmla="*/ 184672 h 281355"/>
                  <a:gd name="connsiteX1" fmla="*/ 191415 w 201834"/>
                  <a:gd name="connsiteY1" fmla="*/ 211628 h 281355"/>
                  <a:gd name="connsiteX2" fmla="*/ 187701 w 201834"/>
                  <a:gd name="connsiteY2" fmla="*/ 221153 h 281355"/>
                  <a:gd name="connsiteX3" fmla="*/ 135789 w 201834"/>
                  <a:gd name="connsiteY3" fmla="*/ 273255 h 281355"/>
                  <a:gd name="connsiteX4" fmla="*/ 32157 w 201834"/>
                  <a:gd name="connsiteY4" fmla="*/ 251919 h 281355"/>
                  <a:gd name="connsiteX5" fmla="*/ 29681 w 201834"/>
                  <a:gd name="connsiteY5" fmla="*/ 249347 h 281355"/>
                  <a:gd name="connsiteX6" fmla="*/ 344 w 201834"/>
                  <a:gd name="connsiteY6" fmla="*/ 97995 h 281355"/>
                  <a:gd name="connsiteX7" fmla="*/ 97232 w 201834"/>
                  <a:gd name="connsiteY7" fmla="*/ 2 h 281355"/>
                  <a:gd name="connsiteX8" fmla="*/ 140552 w 201834"/>
                  <a:gd name="connsiteY8" fmla="*/ 9888 h 281355"/>
                  <a:gd name="connsiteX9" fmla="*/ 197797 w 201834"/>
                  <a:gd name="connsiteY9" fmla="*/ 184672 h 28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34" h="281355">
                    <a:moveTo>
                      <a:pt x="197797" y="184672"/>
                    </a:moveTo>
                    <a:cubicBezTo>
                      <a:pt x="196206" y="193778"/>
                      <a:pt x="194073" y="202779"/>
                      <a:pt x="191415" y="211628"/>
                    </a:cubicBezTo>
                    <a:cubicBezTo>
                      <a:pt x="190272" y="214962"/>
                      <a:pt x="189129" y="218296"/>
                      <a:pt x="187701" y="221153"/>
                    </a:cubicBezTo>
                    <a:cubicBezTo>
                      <a:pt x="177633" y="244480"/>
                      <a:pt x="159078" y="263101"/>
                      <a:pt x="135789" y="273255"/>
                    </a:cubicBezTo>
                    <a:cubicBezTo>
                      <a:pt x="100280" y="289466"/>
                      <a:pt x="58370" y="280837"/>
                      <a:pt x="32157" y="251919"/>
                    </a:cubicBezTo>
                    <a:cubicBezTo>
                      <a:pt x="31281" y="251109"/>
                      <a:pt x="30462" y="250252"/>
                      <a:pt x="29681" y="249347"/>
                    </a:cubicBezTo>
                    <a:cubicBezTo>
                      <a:pt x="-3752" y="211247"/>
                      <a:pt x="-132" y="169051"/>
                      <a:pt x="344" y="97995"/>
                    </a:cubicBezTo>
                    <a:cubicBezTo>
                      <a:pt x="39" y="44179"/>
                      <a:pt x="43416" y="306"/>
                      <a:pt x="97232" y="2"/>
                    </a:cubicBezTo>
                    <a:cubicBezTo>
                      <a:pt x="112243" y="-84"/>
                      <a:pt x="127064" y="3297"/>
                      <a:pt x="140552" y="9888"/>
                    </a:cubicBezTo>
                    <a:cubicBezTo>
                      <a:pt x="199226" y="38559"/>
                      <a:pt x="208941" y="121998"/>
                      <a:pt x="197797" y="184672"/>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6" name="任意多边形: 形状 1505"/>
              <p:cNvSpPr/>
              <p:nvPr>
                <p:custDataLst>
                  <p:tags r:id="rId98"/>
                </p:custDataLst>
              </p:nvPr>
            </p:nvSpPr>
            <p:spPr>
              <a:xfrm>
                <a:off x="8008945" y="2624438"/>
                <a:ext cx="13865" cy="20878"/>
              </a:xfrm>
              <a:custGeom>
                <a:avLst/>
                <a:gdLst>
                  <a:gd name="connsiteX0" fmla="*/ 115 w 13865"/>
                  <a:gd name="connsiteY0" fmla="*/ 10008 h 20878"/>
                  <a:gd name="connsiteX1" fmla="*/ 6306 w 13865"/>
                  <a:gd name="connsiteY1" fmla="*/ 20866 h 20878"/>
                  <a:gd name="connsiteX2" fmla="*/ 13831 w 13865"/>
                  <a:gd name="connsiteY2" fmla="*/ 10865 h 20878"/>
                  <a:gd name="connsiteX3" fmla="*/ 7640 w 13865"/>
                  <a:gd name="connsiteY3" fmla="*/ 6 h 20878"/>
                  <a:gd name="connsiteX4" fmla="*/ 115 w 13865"/>
                  <a:gd name="connsiteY4" fmla="*/ 10008 h 2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5" h="20878">
                    <a:moveTo>
                      <a:pt x="115" y="10008"/>
                    </a:moveTo>
                    <a:cubicBezTo>
                      <a:pt x="-647" y="15627"/>
                      <a:pt x="2496" y="20580"/>
                      <a:pt x="6306" y="20866"/>
                    </a:cubicBezTo>
                    <a:cubicBezTo>
                      <a:pt x="10116" y="21152"/>
                      <a:pt x="13450" y="16580"/>
                      <a:pt x="13831" y="10865"/>
                    </a:cubicBezTo>
                    <a:cubicBezTo>
                      <a:pt x="14212" y="5150"/>
                      <a:pt x="11449" y="197"/>
                      <a:pt x="7640" y="6"/>
                    </a:cubicBezTo>
                    <a:cubicBezTo>
                      <a:pt x="3829" y="-184"/>
                      <a:pt x="591" y="3912"/>
                      <a:pt x="115" y="10008"/>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7" name="任意多边形: 形状 1506"/>
              <p:cNvSpPr/>
              <p:nvPr>
                <p:custDataLst>
                  <p:tags r:id="rId99"/>
                </p:custDataLst>
              </p:nvPr>
            </p:nvSpPr>
            <p:spPr>
              <a:xfrm>
                <a:off x="8074192" y="2629010"/>
                <a:ext cx="13882" cy="20395"/>
              </a:xfrm>
              <a:custGeom>
                <a:avLst/>
                <a:gdLst>
                  <a:gd name="connsiteX0" fmla="*/ 115 w 13882"/>
                  <a:gd name="connsiteY0" fmla="*/ 9531 h 20395"/>
                  <a:gd name="connsiteX1" fmla="*/ 6306 w 13882"/>
                  <a:gd name="connsiteY1" fmla="*/ 20390 h 20395"/>
                  <a:gd name="connsiteX2" fmla="*/ 13831 w 13882"/>
                  <a:gd name="connsiteY2" fmla="*/ 10865 h 20395"/>
                  <a:gd name="connsiteX3" fmla="*/ 7639 w 13882"/>
                  <a:gd name="connsiteY3" fmla="*/ 6 h 20395"/>
                  <a:gd name="connsiteX4" fmla="*/ 115 w 13882"/>
                  <a:gd name="connsiteY4" fmla="*/ 9531 h 20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 h="20395">
                    <a:moveTo>
                      <a:pt x="115" y="9531"/>
                    </a:moveTo>
                    <a:cubicBezTo>
                      <a:pt x="-647" y="15246"/>
                      <a:pt x="2496" y="20199"/>
                      <a:pt x="6306" y="20390"/>
                    </a:cubicBezTo>
                    <a:cubicBezTo>
                      <a:pt x="10116" y="20580"/>
                      <a:pt x="13354" y="16104"/>
                      <a:pt x="13831" y="10865"/>
                    </a:cubicBezTo>
                    <a:cubicBezTo>
                      <a:pt x="14307" y="5626"/>
                      <a:pt x="11449" y="197"/>
                      <a:pt x="7639" y="6"/>
                    </a:cubicBezTo>
                    <a:cubicBezTo>
                      <a:pt x="3829" y="-184"/>
                      <a:pt x="496" y="4007"/>
                      <a:pt x="115" y="953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8" name="任意多边形: 形状 1507"/>
              <p:cNvSpPr/>
              <p:nvPr>
                <p:custDataLst>
                  <p:tags r:id="rId100"/>
                </p:custDataLst>
              </p:nvPr>
            </p:nvSpPr>
            <p:spPr>
              <a:xfrm>
                <a:off x="8049160" y="2639970"/>
                <a:ext cx="28575" cy="56318"/>
              </a:xfrm>
              <a:custGeom>
                <a:avLst/>
                <a:gdLst>
                  <a:gd name="connsiteX0" fmla="*/ 4286 w 28575"/>
                  <a:gd name="connsiteY0" fmla="*/ 0 h 56318"/>
                  <a:gd name="connsiteX1" fmla="*/ 28575 w 28575"/>
                  <a:gd name="connsiteY1" fmla="*/ 51245 h 56318"/>
                  <a:gd name="connsiteX2" fmla="*/ 0 w 28575"/>
                  <a:gd name="connsiteY2" fmla="*/ 54578 h 56318"/>
                </a:gdLst>
                <a:ahLst/>
                <a:cxnLst>
                  <a:cxn ang="0">
                    <a:pos x="connsiteX0" y="connsiteY0"/>
                  </a:cxn>
                  <a:cxn ang="0">
                    <a:pos x="connsiteX1" y="connsiteY1"/>
                  </a:cxn>
                  <a:cxn ang="0">
                    <a:pos x="connsiteX2" y="connsiteY2"/>
                  </a:cxn>
                </a:cxnLst>
                <a:rect l="l" t="t" r="r" b="b"/>
                <a:pathLst>
                  <a:path w="28575" h="56318">
                    <a:moveTo>
                      <a:pt x="4286" y="0"/>
                    </a:moveTo>
                    <a:cubicBezTo>
                      <a:pt x="9935" y="18136"/>
                      <a:pt x="18116" y="35385"/>
                      <a:pt x="28575" y="51245"/>
                    </a:cubicBezTo>
                    <a:cubicBezTo>
                      <a:pt x="20021" y="56540"/>
                      <a:pt x="9544" y="57760"/>
                      <a:pt x="0" y="54578"/>
                    </a:cubicBezTo>
                    <a:close/>
                  </a:path>
                </a:pathLst>
              </a:custGeom>
              <a:solidFill>
                <a:srgbClr val="FF9A6C"/>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09" name="任意多边形: 形状 1508"/>
              <p:cNvSpPr/>
              <p:nvPr>
                <p:custDataLst>
                  <p:tags r:id="rId101"/>
                </p:custDataLst>
              </p:nvPr>
            </p:nvSpPr>
            <p:spPr>
              <a:xfrm>
                <a:off x="7987426" y="2594349"/>
                <a:ext cx="32431" cy="17499"/>
              </a:xfrm>
              <a:custGeom>
                <a:avLst/>
                <a:gdLst>
                  <a:gd name="connsiteX0" fmla="*/ 2774 w 32431"/>
                  <a:gd name="connsiteY0" fmla="*/ 17427 h 17499"/>
                  <a:gd name="connsiteX1" fmla="*/ 6203 w 32431"/>
                  <a:gd name="connsiteY1" fmla="*/ 16284 h 17499"/>
                  <a:gd name="connsiteX2" fmla="*/ 28587 w 32431"/>
                  <a:gd name="connsiteY2" fmla="*/ 6759 h 17499"/>
                  <a:gd name="connsiteX3" fmla="*/ 32397 w 32431"/>
                  <a:gd name="connsiteY3" fmla="*/ 3901 h 17499"/>
                  <a:gd name="connsiteX4" fmla="*/ 29539 w 32431"/>
                  <a:gd name="connsiteY4" fmla="*/ 91 h 17499"/>
                  <a:gd name="connsiteX5" fmla="*/ 29539 w 32431"/>
                  <a:gd name="connsiteY5" fmla="*/ 91 h 17499"/>
                  <a:gd name="connsiteX6" fmla="*/ 964 w 32431"/>
                  <a:gd name="connsiteY6" fmla="*/ 12188 h 17499"/>
                  <a:gd name="connsiteX7" fmla="*/ 964 w 32431"/>
                  <a:gd name="connsiteY7" fmla="*/ 16951 h 17499"/>
                  <a:gd name="connsiteX8" fmla="*/ 964 w 32431"/>
                  <a:gd name="connsiteY8" fmla="*/ 16951 h 1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31" h="17499">
                    <a:moveTo>
                      <a:pt x="2774" y="17427"/>
                    </a:moveTo>
                    <a:cubicBezTo>
                      <a:pt x="4041" y="17684"/>
                      <a:pt x="5346" y="17246"/>
                      <a:pt x="6203" y="16284"/>
                    </a:cubicBezTo>
                    <a:cubicBezTo>
                      <a:pt x="11775" y="9797"/>
                      <a:pt x="20052" y="6273"/>
                      <a:pt x="28587" y="6759"/>
                    </a:cubicBezTo>
                    <a:cubicBezTo>
                      <a:pt x="30425" y="7025"/>
                      <a:pt x="32130" y="5740"/>
                      <a:pt x="32397" y="3901"/>
                    </a:cubicBezTo>
                    <a:cubicBezTo>
                      <a:pt x="32664" y="2063"/>
                      <a:pt x="31378" y="358"/>
                      <a:pt x="29539" y="91"/>
                    </a:cubicBezTo>
                    <a:lnTo>
                      <a:pt x="29539" y="91"/>
                    </a:lnTo>
                    <a:cubicBezTo>
                      <a:pt x="18624" y="-709"/>
                      <a:pt x="7984" y="3787"/>
                      <a:pt x="964" y="12188"/>
                    </a:cubicBezTo>
                    <a:cubicBezTo>
                      <a:pt x="-321" y="13512"/>
                      <a:pt x="-321" y="15627"/>
                      <a:pt x="964" y="16951"/>
                    </a:cubicBezTo>
                    <a:lnTo>
                      <a:pt x="964" y="16951"/>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0" name="任意多边形: 形状 1509"/>
              <p:cNvSpPr/>
              <p:nvPr>
                <p:custDataLst>
                  <p:tags r:id="rId102"/>
                </p:custDataLst>
              </p:nvPr>
            </p:nvSpPr>
            <p:spPr>
              <a:xfrm>
                <a:off x="7993415" y="2702247"/>
                <a:ext cx="46232" cy="21735"/>
              </a:xfrm>
              <a:custGeom>
                <a:avLst/>
                <a:gdLst>
                  <a:gd name="connsiteX0" fmla="*/ 44887 w 46232"/>
                  <a:gd name="connsiteY0" fmla="*/ 21543 h 21735"/>
                  <a:gd name="connsiteX1" fmla="*/ 44887 w 46232"/>
                  <a:gd name="connsiteY1" fmla="*/ 21543 h 21735"/>
                  <a:gd name="connsiteX2" fmla="*/ 500 w 46232"/>
                  <a:gd name="connsiteY2" fmla="*/ 3065 h 21735"/>
                  <a:gd name="connsiteX3" fmla="*/ 500 w 46232"/>
                  <a:gd name="connsiteY3" fmla="*/ 493 h 21735"/>
                  <a:gd name="connsiteX4" fmla="*/ 2977 w 46232"/>
                  <a:gd name="connsiteY4" fmla="*/ 493 h 21735"/>
                  <a:gd name="connsiteX5" fmla="*/ 2977 w 46232"/>
                  <a:gd name="connsiteY5" fmla="*/ 493 h 21735"/>
                  <a:gd name="connsiteX6" fmla="*/ 44315 w 46232"/>
                  <a:gd name="connsiteY6" fmla="*/ 17543 h 21735"/>
                  <a:gd name="connsiteX7" fmla="*/ 46220 w 46232"/>
                  <a:gd name="connsiteY7" fmla="*/ 19048 h 21735"/>
                  <a:gd name="connsiteX8" fmla="*/ 46220 w 46232"/>
                  <a:gd name="connsiteY8" fmla="*/ 19067 h 21735"/>
                  <a:gd name="connsiteX9" fmla="*/ 46220 w 46232"/>
                  <a:gd name="connsiteY9" fmla="*/ 19067 h 21735"/>
                  <a:gd name="connsiteX10" fmla="*/ 44715 w 46232"/>
                  <a:gd name="connsiteY10" fmla="*/ 20972 h 21735"/>
                  <a:gd name="connsiteX11" fmla="*/ 44696 w 46232"/>
                  <a:gd name="connsiteY11" fmla="*/ 20972 h 2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32" h="21735">
                    <a:moveTo>
                      <a:pt x="44887" y="21543"/>
                    </a:moveTo>
                    <a:lnTo>
                      <a:pt x="44887" y="21543"/>
                    </a:lnTo>
                    <a:cubicBezTo>
                      <a:pt x="27961" y="23001"/>
                      <a:pt x="11387" y="16104"/>
                      <a:pt x="500" y="3065"/>
                    </a:cubicBezTo>
                    <a:cubicBezTo>
                      <a:pt x="-167" y="2341"/>
                      <a:pt x="-167" y="1217"/>
                      <a:pt x="500" y="493"/>
                    </a:cubicBezTo>
                    <a:cubicBezTo>
                      <a:pt x="1195" y="-164"/>
                      <a:pt x="2281" y="-164"/>
                      <a:pt x="2977" y="493"/>
                    </a:cubicBezTo>
                    <a:lnTo>
                      <a:pt x="2977" y="493"/>
                    </a:lnTo>
                    <a:cubicBezTo>
                      <a:pt x="13302" y="12380"/>
                      <a:pt x="28618" y="18695"/>
                      <a:pt x="44315" y="17543"/>
                    </a:cubicBezTo>
                    <a:cubicBezTo>
                      <a:pt x="45258" y="17428"/>
                      <a:pt x="46106" y="18105"/>
                      <a:pt x="46220" y="19048"/>
                    </a:cubicBezTo>
                    <a:cubicBezTo>
                      <a:pt x="46220" y="19057"/>
                      <a:pt x="46220" y="19057"/>
                      <a:pt x="46220" y="19067"/>
                    </a:cubicBezTo>
                    <a:lnTo>
                      <a:pt x="46220" y="19067"/>
                    </a:lnTo>
                    <a:cubicBezTo>
                      <a:pt x="46334" y="20010"/>
                      <a:pt x="45658" y="20857"/>
                      <a:pt x="44715" y="20972"/>
                    </a:cubicBezTo>
                    <a:cubicBezTo>
                      <a:pt x="44706" y="20972"/>
                      <a:pt x="44706" y="20972"/>
                      <a:pt x="44696" y="2097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1" name="任意多边形: 形状 1510"/>
              <p:cNvSpPr/>
              <p:nvPr>
                <p:custDataLst>
                  <p:tags r:id="rId103"/>
                </p:custDataLst>
              </p:nvPr>
            </p:nvSpPr>
            <p:spPr>
              <a:xfrm>
                <a:off x="8080559" y="2592759"/>
                <a:ext cx="27401" cy="25255"/>
              </a:xfrm>
              <a:custGeom>
                <a:avLst/>
                <a:gdLst>
                  <a:gd name="connsiteX0" fmla="*/ 23274 w 27401"/>
                  <a:gd name="connsiteY0" fmla="*/ 25112 h 25255"/>
                  <a:gd name="connsiteX1" fmla="*/ 25275 w 27401"/>
                  <a:gd name="connsiteY1" fmla="*/ 25112 h 25255"/>
                  <a:gd name="connsiteX2" fmla="*/ 27180 w 27401"/>
                  <a:gd name="connsiteY2" fmla="*/ 20731 h 25255"/>
                  <a:gd name="connsiteX3" fmla="*/ 27180 w 27401"/>
                  <a:gd name="connsiteY3" fmla="*/ 20731 h 25255"/>
                  <a:gd name="connsiteX4" fmla="*/ 4034 w 27401"/>
                  <a:gd name="connsiteY4" fmla="*/ 62 h 25255"/>
                  <a:gd name="connsiteX5" fmla="*/ 33 w 27401"/>
                  <a:gd name="connsiteY5" fmla="*/ 2729 h 25255"/>
                  <a:gd name="connsiteX6" fmla="*/ 33 w 27401"/>
                  <a:gd name="connsiteY6" fmla="*/ 2729 h 25255"/>
                  <a:gd name="connsiteX7" fmla="*/ 2700 w 27401"/>
                  <a:gd name="connsiteY7" fmla="*/ 6634 h 25255"/>
                  <a:gd name="connsiteX8" fmla="*/ 2700 w 27401"/>
                  <a:gd name="connsiteY8" fmla="*/ 6634 h 25255"/>
                  <a:gd name="connsiteX9" fmla="*/ 20798 w 27401"/>
                  <a:gd name="connsiteY9" fmla="*/ 23303 h 25255"/>
                  <a:gd name="connsiteX10" fmla="*/ 23274 w 27401"/>
                  <a:gd name="connsiteY10" fmla="*/ 25112 h 2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1" h="25255">
                    <a:moveTo>
                      <a:pt x="23274" y="25112"/>
                    </a:moveTo>
                    <a:cubicBezTo>
                      <a:pt x="23932" y="25303"/>
                      <a:pt x="24617" y="25303"/>
                      <a:pt x="25275" y="25112"/>
                    </a:cubicBezTo>
                    <a:cubicBezTo>
                      <a:pt x="26989" y="24408"/>
                      <a:pt x="27837" y="22465"/>
                      <a:pt x="27180" y="20731"/>
                    </a:cubicBezTo>
                    <a:lnTo>
                      <a:pt x="27180" y="20731"/>
                    </a:lnTo>
                    <a:cubicBezTo>
                      <a:pt x="23293" y="10482"/>
                      <a:pt x="14654" y="2767"/>
                      <a:pt x="4034" y="62"/>
                    </a:cubicBezTo>
                    <a:cubicBezTo>
                      <a:pt x="2195" y="-291"/>
                      <a:pt x="414" y="900"/>
                      <a:pt x="33" y="2729"/>
                    </a:cubicBezTo>
                    <a:lnTo>
                      <a:pt x="33" y="2729"/>
                    </a:lnTo>
                    <a:cubicBezTo>
                      <a:pt x="-214" y="4520"/>
                      <a:pt x="938" y="6215"/>
                      <a:pt x="2700" y="6634"/>
                    </a:cubicBezTo>
                    <a:lnTo>
                      <a:pt x="2700" y="6634"/>
                    </a:lnTo>
                    <a:cubicBezTo>
                      <a:pt x="11044" y="8996"/>
                      <a:pt x="17759" y="15187"/>
                      <a:pt x="20798" y="23303"/>
                    </a:cubicBezTo>
                    <a:cubicBezTo>
                      <a:pt x="21284" y="24274"/>
                      <a:pt x="22208" y="24951"/>
                      <a:pt x="23274" y="25112"/>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2" name="任意多边形: 形状 1511"/>
              <p:cNvSpPr/>
              <p:nvPr>
                <p:custDataLst>
                  <p:tags r:id="rId104"/>
                </p:custDataLst>
              </p:nvPr>
            </p:nvSpPr>
            <p:spPr>
              <a:xfrm>
                <a:off x="7867656" y="2532658"/>
                <a:ext cx="115210" cy="187988"/>
              </a:xfrm>
              <a:custGeom>
                <a:avLst/>
                <a:gdLst>
                  <a:gd name="connsiteX0" fmla="*/ 40725 w 115210"/>
                  <a:gd name="connsiteY0" fmla="*/ 187989 h 187988"/>
                  <a:gd name="connsiteX1" fmla="*/ 42915 w 115210"/>
                  <a:gd name="connsiteY1" fmla="*/ 168462 h 187988"/>
                  <a:gd name="connsiteX2" fmla="*/ 47487 w 115210"/>
                  <a:gd name="connsiteY2" fmla="*/ 124552 h 187988"/>
                  <a:gd name="connsiteX3" fmla="*/ 57584 w 115210"/>
                  <a:gd name="connsiteY3" fmla="*/ 133506 h 187988"/>
                  <a:gd name="connsiteX4" fmla="*/ 84063 w 115210"/>
                  <a:gd name="connsiteY4" fmla="*/ 50543 h 187988"/>
                  <a:gd name="connsiteX5" fmla="*/ 100827 w 115210"/>
                  <a:gd name="connsiteY5" fmla="*/ 19025 h 187988"/>
                  <a:gd name="connsiteX6" fmla="*/ 115210 w 115210"/>
                  <a:gd name="connsiteY6" fmla="*/ 18920 h 187988"/>
                  <a:gd name="connsiteX7" fmla="*/ 20913 w 115210"/>
                  <a:gd name="connsiteY7" fmla="*/ 6156 h 187988"/>
                  <a:gd name="connsiteX8" fmla="*/ 6339 w 115210"/>
                  <a:gd name="connsiteY8" fmla="*/ 143316 h 187988"/>
                  <a:gd name="connsiteX9" fmla="*/ 40725 w 115210"/>
                  <a:gd name="connsiteY9" fmla="*/ 187989 h 18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10" h="187988">
                    <a:moveTo>
                      <a:pt x="40725" y="187989"/>
                    </a:moveTo>
                    <a:cubicBezTo>
                      <a:pt x="42973" y="181740"/>
                      <a:pt x="43725" y="175054"/>
                      <a:pt x="42915" y="168462"/>
                    </a:cubicBezTo>
                    <a:cubicBezTo>
                      <a:pt x="40058" y="146079"/>
                      <a:pt x="41963" y="126076"/>
                      <a:pt x="47487" y="124552"/>
                    </a:cubicBezTo>
                    <a:cubicBezTo>
                      <a:pt x="57012" y="122076"/>
                      <a:pt x="57584" y="133506"/>
                      <a:pt x="57584" y="133506"/>
                    </a:cubicBezTo>
                    <a:cubicBezTo>
                      <a:pt x="78063" y="117599"/>
                      <a:pt x="93684" y="77022"/>
                      <a:pt x="84063" y="50543"/>
                    </a:cubicBezTo>
                    <a:cubicBezTo>
                      <a:pt x="79987" y="37208"/>
                      <a:pt x="87502" y="23101"/>
                      <a:pt x="100827" y="19025"/>
                    </a:cubicBezTo>
                    <a:cubicBezTo>
                      <a:pt x="105514" y="17596"/>
                      <a:pt x="110505" y="17558"/>
                      <a:pt x="115210" y="18920"/>
                    </a:cubicBezTo>
                    <a:cubicBezTo>
                      <a:pt x="115210" y="18920"/>
                      <a:pt x="36438" y="-13084"/>
                      <a:pt x="20913" y="6156"/>
                    </a:cubicBezTo>
                    <a:cubicBezTo>
                      <a:pt x="5387" y="25397"/>
                      <a:pt x="-8520" y="80642"/>
                      <a:pt x="6339" y="143316"/>
                    </a:cubicBezTo>
                    <a:cubicBezTo>
                      <a:pt x="10245" y="160080"/>
                      <a:pt x="40725" y="187989"/>
                      <a:pt x="40725" y="187989"/>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3" name="任意多边形: 形状 1512"/>
              <p:cNvSpPr/>
              <p:nvPr>
                <p:custDataLst>
                  <p:tags r:id="rId105"/>
                </p:custDataLst>
              </p:nvPr>
            </p:nvSpPr>
            <p:spPr>
              <a:xfrm>
                <a:off x="7865474" y="2619845"/>
                <a:ext cx="71515" cy="82263"/>
              </a:xfrm>
              <a:custGeom>
                <a:avLst/>
                <a:gdLst>
                  <a:gd name="connsiteX0" fmla="*/ 2616 w 71515"/>
                  <a:gd name="connsiteY0" fmla="*/ 43176 h 82263"/>
                  <a:gd name="connsiteX1" fmla="*/ 39002 w 71515"/>
                  <a:gd name="connsiteY1" fmla="*/ 79752 h 82263"/>
                  <a:gd name="connsiteX2" fmla="*/ 70911 w 71515"/>
                  <a:gd name="connsiteY2" fmla="*/ 47653 h 82263"/>
                  <a:gd name="connsiteX3" fmla="*/ 28810 w 71515"/>
                  <a:gd name="connsiteY3" fmla="*/ 28 h 82263"/>
                  <a:gd name="connsiteX4" fmla="*/ 2616 w 71515"/>
                  <a:gd name="connsiteY4" fmla="*/ 43176 h 8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15" h="82263">
                    <a:moveTo>
                      <a:pt x="2616" y="43176"/>
                    </a:moveTo>
                    <a:cubicBezTo>
                      <a:pt x="9341" y="59759"/>
                      <a:pt x="22457" y="72932"/>
                      <a:pt x="39002" y="79752"/>
                    </a:cubicBezTo>
                    <a:cubicBezTo>
                      <a:pt x="60909" y="89277"/>
                      <a:pt x="74625" y="70227"/>
                      <a:pt x="70911" y="47653"/>
                    </a:cubicBezTo>
                    <a:cubicBezTo>
                      <a:pt x="67386" y="28031"/>
                      <a:pt x="51861" y="-1020"/>
                      <a:pt x="28810" y="28"/>
                    </a:cubicBezTo>
                    <a:cubicBezTo>
                      <a:pt x="5759" y="1075"/>
                      <a:pt x="-5480" y="23078"/>
                      <a:pt x="2616" y="43176"/>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4" name="任意多边形: 形状 1513"/>
              <p:cNvSpPr/>
              <p:nvPr>
                <p:custDataLst>
                  <p:tags r:id="rId106"/>
                </p:custDataLst>
              </p:nvPr>
            </p:nvSpPr>
            <p:spPr>
              <a:xfrm>
                <a:off x="7876447" y="2464247"/>
                <a:ext cx="254640" cy="112073"/>
              </a:xfrm>
              <a:custGeom>
                <a:avLst/>
                <a:gdLst>
                  <a:gd name="connsiteX0" fmla="*/ 77844 w 254640"/>
                  <a:gd name="connsiteY0" fmla="*/ 78377 h 112073"/>
                  <a:gd name="connsiteX1" fmla="*/ 192144 w 254640"/>
                  <a:gd name="connsiteY1" fmla="*/ 111715 h 112073"/>
                  <a:gd name="connsiteX2" fmla="*/ 135661 w 254640"/>
                  <a:gd name="connsiteY2" fmla="*/ 86759 h 112073"/>
                  <a:gd name="connsiteX3" fmla="*/ 236340 w 254640"/>
                  <a:gd name="connsiteY3" fmla="*/ 95332 h 112073"/>
                  <a:gd name="connsiteX4" fmla="*/ 248913 w 254640"/>
                  <a:gd name="connsiteY4" fmla="*/ 38848 h 112073"/>
                  <a:gd name="connsiteX5" fmla="*/ 236340 w 254640"/>
                  <a:gd name="connsiteY5" fmla="*/ 60756 h 112073"/>
                  <a:gd name="connsiteX6" fmla="*/ 166427 w 254640"/>
                  <a:gd name="connsiteY6" fmla="*/ 8654 h 112073"/>
                  <a:gd name="connsiteX7" fmla="*/ 1454 w 254640"/>
                  <a:gd name="connsiteY7" fmla="*/ 74281 h 112073"/>
                  <a:gd name="connsiteX8" fmla="*/ 77844 w 254640"/>
                  <a:gd name="connsiteY8" fmla="*/ 78377 h 1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40" h="112073">
                    <a:moveTo>
                      <a:pt x="77844" y="78377"/>
                    </a:moveTo>
                    <a:cubicBezTo>
                      <a:pt x="110858" y="102542"/>
                      <a:pt x="151311" y="114334"/>
                      <a:pt x="192144" y="111715"/>
                    </a:cubicBezTo>
                    <a:cubicBezTo>
                      <a:pt x="192144" y="111715"/>
                      <a:pt x="154044" y="103237"/>
                      <a:pt x="135661" y="86759"/>
                    </a:cubicBezTo>
                    <a:cubicBezTo>
                      <a:pt x="135661" y="86759"/>
                      <a:pt x="204622" y="116953"/>
                      <a:pt x="236340" y="95332"/>
                    </a:cubicBezTo>
                    <a:cubicBezTo>
                      <a:pt x="268059" y="73710"/>
                      <a:pt x="248913" y="38848"/>
                      <a:pt x="248913" y="38848"/>
                    </a:cubicBezTo>
                    <a:cubicBezTo>
                      <a:pt x="248913" y="38848"/>
                      <a:pt x="246913" y="57898"/>
                      <a:pt x="236340" y="60756"/>
                    </a:cubicBezTo>
                    <a:cubicBezTo>
                      <a:pt x="236340" y="60756"/>
                      <a:pt x="240055" y="33800"/>
                      <a:pt x="166427" y="8654"/>
                    </a:cubicBezTo>
                    <a:cubicBezTo>
                      <a:pt x="92799" y="-16492"/>
                      <a:pt x="-13691" y="15512"/>
                      <a:pt x="1454" y="74281"/>
                    </a:cubicBezTo>
                    <a:cubicBezTo>
                      <a:pt x="16599" y="133051"/>
                      <a:pt x="77844" y="78377"/>
                      <a:pt x="77844" y="78377"/>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5" name="任意多边形: 形状 1514"/>
              <p:cNvSpPr/>
              <p:nvPr>
                <p:custDataLst>
                  <p:tags r:id="rId107"/>
                </p:custDataLst>
              </p:nvPr>
            </p:nvSpPr>
            <p:spPr>
              <a:xfrm>
                <a:off x="7765792" y="3002014"/>
                <a:ext cx="46948" cy="138019"/>
              </a:xfrm>
              <a:custGeom>
                <a:avLst/>
                <a:gdLst>
                  <a:gd name="connsiteX0" fmla="*/ 6572 w 46948"/>
                  <a:gd name="connsiteY0" fmla="*/ 138019 h 138019"/>
                  <a:gd name="connsiteX1" fmla="*/ 6572 w 46948"/>
                  <a:gd name="connsiteY1" fmla="*/ 132495 h 138019"/>
                  <a:gd name="connsiteX2" fmla="*/ 0 w 46948"/>
                  <a:gd name="connsiteY2" fmla="*/ 1907 h 138019"/>
                  <a:gd name="connsiteX3" fmla="*/ 44196 w 46948"/>
                  <a:gd name="connsiteY3" fmla="*/ 3240 h 138019"/>
                  <a:gd name="connsiteX4" fmla="*/ 6572 w 46948"/>
                  <a:gd name="connsiteY4" fmla="*/ 138019 h 13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8" h="138019">
                    <a:moveTo>
                      <a:pt x="6572" y="138019"/>
                    </a:moveTo>
                    <a:lnTo>
                      <a:pt x="6572" y="132495"/>
                    </a:lnTo>
                    <a:cubicBezTo>
                      <a:pt x="5905" y="90203"/>
                      <a:pt x="4000" y="46293"/>
                      <a:pt x="0" y="1907"/>
                    </a:cubicBezTo>
                    <a:cubicBezTo>
                      <a:pt x="14640" y="-1027"/>
                      <a:pt x="29756" y="-570"/>
                      <a:pt x="44196" y="3240"/>
                    </a:cubicBezTo>
                    <a:cubicBezTo>
                      <a:pt x="44196" y="3240"/>
                      <a:pt x="62103" y="86108"/>
                      <a:pt x="6572" y="138019"/>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6" name="任意多边形: 形状 1515"/>
              <p:cNvSpPr/>
              <p:nvPr>
                <p:custDataLst>
                  <p:tags r:id="rId108"/>
                </p:custDataLst>
              </p:nvPr>
            </p:nvSpPr>
            <p:spPr>
              <a:xfrm>
                <a:off x="7469557" y="2924387"/>
                <a:ext cx="313665" cy="393763"/>
              </a:xfrm>
              <a:custGeom>
                <a:avLst/>
                <a:gdLst>
                  <a:gd name="connsiteX0" fmla="*/ 313665 w 313665"/>
                  <a:gd name="connsiteY0" fmla="*/ 87630 h 393763"/>
                  <a:gd name="connsiteX1" fmla="*/ 211462 w 313665"/>
                  <a:gd name="connsiteY1" fmla="*/ 170974 h 393763"/>
                  <a:gd name="connsiteX2" fmla="*/ 162694 w 313665"/>
                  <a:gd name="connsiteY2" fmla="*/ 214122 h 393763"/>
                  <a:gd name="connsiteX3" fmla="*/ 118784 w 313665"/>
                  <a:gd name="connsiteY3" fmla="*/ 258127 h 393763"/>
                  <a:gd name="connsiteX4" fmla="*/ 101829 w 313665"/>
                  <a:gd name="connsiteY4" fmla="*/ 279178 h 393763"/>
                  <a:gd name="connsiteX5" fmla="*/ 98877 w 313665"/>
                  <a:gd name="connsiteY5" fmla="*/ 283750 h 393763"/>
                  <a:gd name="connsiteX6" fmla="*/ 96781 w 313665"/>
                  <a:gd name="connsiteY6" fmla="*/ 287369 h 393763"/>
                  <a:gd name="connsiteX7" fmla="*/ 96781 w 313665"/>
                  <a:gd name="connsiteY7" fmla="*/ 280606 h 393763"/>
                  <a:gd name="connsiteX8" fmla="*/ 93828 w 313665"/>
                  <a:gd name="connsiteY8" fmla="*/ 274701 h 393763"/>
                  <a:gd name="connsiteX9" fmla="*/ 95543 w 313665"/>
                  <a:gd name="connsiteY9" fmla="*/ 278035 h 393763"/>
                  <a:gd name="connsiteX10" fmla="*/ 113259 w 313665"/>
                  <a:gd name="connsiteY10" fmla="*/ 291846 h 393763"/>
                  <a:gd name="connsiteX11" fmla="*/ 167838 w 313665"/>
                  <a:gd name="connsiteY11" fmla="*/ 317945 h 393763"/>
                  <a:gd name="connsiteX12" fmla="*/ 198127 w 313665"/>
                  <a:gd name="connsiteY12" fmla="*/ 329565 h 393763"/>
                  <a:gd name="connsiteX13" fmla="*/ 228893 w 313665"/>
                  <a:gd name="connsiteY13" fmla="*/ 340233 h 393763"/>
                  <a:gd name="connsiteX14" fmla="*/ 221368 w 313665"/>
                  <a:gd name="connsiteY14" fmla="*/ 393763 h 393763"/>
                  <a:gd name="connsiteX15" fmla="*/ 185173 w 313665"/>
                  <a:gd name="connsiteY15" fmla="*/ 392525 h 393763"/>
                  <a:gd name="connsiteX16" fmla="*/ 149359 w 313665"/>
                  <a:gd name="connsiteY16" fmla="*/ 388715 h 393763"/>
                  <a:gd name="connsiteX17" fmla="*/ 75731 w 313665"/>
                  <a:gd name="connsiteY17" fmla="*/ 369665 h 393763"/>
                  <a:gd name="connsiteX18" fmla="*/ 35821 w 313665"/>
                  <a:gd name="connsiteY18" fmla="*/ 347758 h 393763"/>
                  <a:gd name="connsiteX19" fmla="*/ 14771 w 313665"/>
                  <a:gd name="connsiteY19" fmla="*/ 326041 h 393763"/>
                  <a:gd name="connsiteX20" fmla="*/ 388 w 313665"/>
                  <a:gd name="connsiteY20" fmla="*/ 288512 h 393763"/>
                  <a:gd name="connsiteX21" fmla="*/ 6103 w 313665"/>
                  <a:gd name="connsiteY21" fmla="*/ 248602 h 393763"/>
                  <a:gd name="connsiteX22" fmla="*/ 11342 w 313665"/>
                  <a:gd name="connsiteY22" fmla="*/ 236982 h 393763"/>
                  <a:gd name="connsiteX23" fmla="*/ 16771 w 313665"/>
                  <a:gd name="connsiteY23" fmla="*/ 226695 h 393763"/>
                  <a:gd name="connsiteX24" fmla="*/ 39726 w 313665"/>
                  <a:gd name="connsiteY24" fmla="*/ 192881 h 393763"/>
                  <a:gd name="connsiteX25" fmla="*/ 139739 w 313665"/>
                  <a:gd name="connsiteY25" fmla="*/ 88583 h 393763"/>
                  <a:gd name="connsiteX26" fmla="*/ 192888 w 313665"/>
                  <a:gd name="connsiteY26" fmla="*/ 43148 h 393763"/>
                  <a:gd name="connsiteX27" fmla="*/ 248133 w 313665"/>
                  <a:gd name="connsiteY27" fmla="*/ 0 h 3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665" h="393763">
                    <a:moveTo>
                      <a:pt x="313665" y="87630"/>
                    </a:moveTo>
                    <a:cubicBezTo>
                      <a:pt x="279661" y="114395"/>
                      <a:pt x="244704" y="142684"/>
                      <a:pt x="211462" y="170974"/>
                    </a:cubicBezTo>
                    <a:cubicBezTo>
                      <a:pt x="194793" y="185166"/>
                      <a:pt x="178315" y="199549"/>
                      <a:pt x="162694" y="214122"/>
                    </a:cubicBezTo>
                    <a:cubicBezTo>
                      <a:pt x="147302" y="228019"/>
                      <a:pt x="132643" y="242707"/>
                      <a:pt x="118784" y="258127"/>
                    </a:cubicBezTo>
                    <a:cubicBezTo>
                      <a:pt x="112735" y="264814"/>
                      <a:pt x="107078" y="271843"/>
                      <a:pt x="101829" y="279178"/>
                    </a:cubicBezTo>
                    <a:lnTo>
                      <a:pt x="98877" y="283750"/>
                    </a:lnTo>
                    <a:lnTo>
                      <a:pt x="96781" y="287369"/>
                    </a:lnTo>
                    <a:cubicBezTo>
                      <a:pt x="97000" y="285121"/>
                      <a:pt x="97000" y="282854"/>
                      <a:pt x="96781" y="280606"/>
                    </a:cubicBezTo>
                    <a:cubicBezTo>
                      <a:pt x="96619" y="278330"/>
                      <a:pt x="95552" y="276206"/>
                      <a:pt x="93828" y="274701"/>
                    </a:cubicBezTo>
                    <a:cubicBezTo>
                      <a:pt x="93257" y="274701"/>
                      <a:pt x="93828" y="276130"/>
                      <a:pt x="95543" y="278035"/>
                    </a:cubicBezTo>
                    <a:cubicBezTo>
                      <a:pt x="100810" y="283407"/>
                      <a:pt x="106763" y="288046"/>
                      <a:pt x="113259" y="291846"/>
                    </a:cubicBezTo>
                    <a:cubicBezTo>
                      <a:pt x="130719" y="302009"/>
                      <a:pt x="148968" y="310734"/>
                      <a:pt x="167838" y="317945"/>
                    </a:cubicBezTo>
                    <a:cubicBezTo>
                      <a:pt x="177363" y="321850"/>
                      <a:pt x="187935" y="325755"/>
                      <a:pt x="198127" y="329565"/>
                    </a:cubicBezTo>
                    <a:lnTo>
                      <a:pt x="228893" y="340233"/>
                    </a:lnTo>
                    <a:lnTo>
                      <a:pt x="221368" y="393763"/>
                    </a:lnTo>
                    <a:cubicBezTo>
                      <a:pt x="208795" y="393763"/>
                      <a:pt x="197270" y="393763"/>
                      <a:pt x="185173" y="392525"/>
                    </a:cubicBezTo>
                    <a:cubicBezTo>
                      <a:pt x="173076" y="391287"/>
                      <a:pt x="161265" y="390525"/>
                      <a:pt x="149359" y="388715"/>
                    </a:cubicBezTo>
                    <a:cubicBezTo>
                      <a:pt x="124175" y="385191"/>
                      <a:pt x="99467" y="378800"/>
                      <a:pt x="75731" y="369665"/>
                    </a:cubicBezTo>
                    <a:cubicBezTo>
                      <a:pt x="61434" y="364341"/>
                      <a:pt x="47984" y="356959"/>
                      <a:pt x="35821" y="347758"/>
                    </a:cubicBezTo>
                    <a:cubicBezTo>
                      <a:pt x="27791" y="341576"/>
                      <a:pt x="20700" y="334261"/>
                      <a:pt x="14771" y="326041"/>
                    </a:cubicBezTo>
                    <a:cubicBezTo>
                      <a:pt x="6869" y="314954"/>
                      <a:pt x="1920" y="302038"/>
                      <a:pt x="388" y="288512"/>
                    </a:cubicBezTo>
                    <a:cubicBezTo>
                      <a:pt x="-907" y="274939"/>
                      <a:pt x="1052" y="261261"/>
                      <a:pt x="6103" y="248602"/>
                    </a:cubicBezTo>
                    <a:cubicBezTo>
                      <a:pt x="7817" y="244697"/>
                      <a:pt x="9532" y="240601"/>
                      <a:pt x="11342" y="236982"/>
                    </a:cubicBezTo>
                    <a:lnTo>
                      <a:pt x="16771" y="226695"/>
                    </a:lnTo>
                    <a:cubicBezTo>
                      <a:pt x="23686" y="214941"/>
                      <a:pt x="31354" y="203645"/>
                      <a:pt x="39726" y="192881"/>
                    </a:cubicBezTo>
                    <a:cubicBezTo>
                      <a:pt x="70092" y="155381"/>
                      <a:pt x="103544" y="120491"/>
                      <a:pt x="139739" y="88583"/>
                    </a:cubicBezTo>
                    <a:cubicBezTo>
                      <a:pt x="157265" y="72962"/>
                      <a:pt x="174791" y="57721"/>
                      <a:pt x="192888" y="43148"/>
                    </a:cubicBezTo>
                    <a:cubicBezTo>
                      <a:pt x="210986" y="28575"/>
                      <a:pt x="228702" y="14573"/>
                      <a:pt x="248133" y="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7" name="任意多边形: 形状 1516"/>
              <p:cNvSpPr/>
              <p:nvPr>
                <p:custDataLst>
                  <p:tags r:id="rId109"/>
                </p:custDataLst>
              </p:nvPr>
            </p:nvSpPr>
            <p:spPr>
              <a:xfrm>
                <a:off x="7550431" y="2894641"/>
                <a:ext cx="297253" cy="258536"/>
              </a:xfrm>
              <a:custGeom>
                <a:avLst/>
                <a:gdLst>
                  <a:gd name="connsiteX0" fmla="*/ 226790 w 297253"/>
                  <a:gd name="connsiteY0" fmla="*/ 1361 h 258536"/>
                  <a:gd name="connsiteX1" fmla="*/ 0 w 297253"/>
                  <a:gd name="connsiteY1" fmla="*/ 146427 h 258536"/>
                  <a:gd name="connsiteX2" fmla="*/ 110395 w 297253"/>
                  <a:gd name="connsiteY2" fmla="*/ 258536 h 258536"/>
                  <a:gd name="connsiteX3" fmla="*/ 240316 w 297253"/>
                  <a:gd name="connsiteY3" fmla="*/ 151094 h 258536"/>
                  <a:gd name="connsiteX4" fmla="*/ 226790 w 297253"/>
                  <a:gd name="connsiteY4" fmla="*/ 1361 h 25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3" h="258536">
                    <a:moveTo>
                      <a:pt x="226790" y="1361"/>
                    </a:moveTo>
                    <a:cubicBezTo>
                      <a:pt x="160115" y="-16451"/>
                      <a:pt x="0" y="146427"/>
                      <a:pt x="0" y="146427"/>
                    </a:cubicBezTo>
                    <a:lnTo>
                      <a:pt x="110395" y="258536"/>
                    </a:lnTo>
                    <a:cubicBezTo>
                      <a:pt x="110395" y="258536"/>
                      <a:pt x="188690" y="176335"/>
                      <a:pt x="240316" y="151094"/>
                    </a:cubicBezTo>
                    <a:cubicBezTo>
                      <a:pt x="327660" y="108327"/>
                      <a:pt x="307658" y="22983"/>
                      <a:pt x="226790" y="1361"/>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8" name="任意多边形: 形状 1517"/>
              <p:cNvSpPr/>
              <p:nvPr>
                <p:custDataLst>
                  <p:tags r:id="rId110"/>
                </p:custDataLst>
              </p:nvPr>
            </p:nvSpPr>
            <p:spPr>
              <a:xfrm>
                <a:off x="7664947" y="5070938"/>
                <a:ext cx="264155" cy="81689"/>
              </a:xfrm>
              <a:custGeom>
                <a:avLst/>
                <a:gdLst>
                  <a:gd name="connsiteX0" fmla="*/ 101321 w 264155"/>
                  <a:gd name="connsiteY0" fmla="*/ 1336 h 81689"/>
                  <a:gd name="connsiteX1" fmla="*/ 22454 w 264155"/>
                  <a:gd name="connsiteY1" fmla="*/ 3 h 81689"/>
                  <a:gd name="connsiteX2" fmla="*/ 16168 w 264155"/>
                  <a:gd name="connsiteY2" fmla="*/ 4765 h 81689"/>
                  <a:gd name="connsiteX3" fmla="*/ 356 w 264155"/>
                  <a:gd name="connsiteY3" fmla="*/ 68583 h 81689"/>
                  <a:gd name="connsiteX4" fmla="*/ 7614 w 264155"/>
                  <a:gd name="connsiteY4" fmla="*/ 81194 h 81689"/>
                  <a:gd name="connsiteX5" fmla="*/ 9881 w 264155"/>
                  <a:gd name="connsiteY5" fmla="*/ 81537 h 81689"/>
                  <a:gd name="connsiteX6" fmla="*/ 115228 w 264155"/>
                  <a:gd name="connsiteY6" fmla="*/ 81537 h 81689"/>
                  <a:gd name="connsiteX7" fmla="*/ 232480 w 264155"/>
                  <a:gd name="connsiteY7" fmla="*/ 80775 h 81689"/>
                  <a:gd name="connsiteX8" fmla="*/ 258769 w 264155"/>
                  <a:gd name="connsiteY8" fmla="*/ 48676 h 81689"/>
                  <a:gd name="connsiteX9" fmla="*/ 118085 w 264155"/>
                  <a:gd name="connsiteY9" fmla="*/ 7813 h 81689"/>
                  <a:gd name="connsiteX10" fmla="*/ 101321 w 264155"/>
                  <a:gd name="connsiteY10" fmla="*/ 1336 h 8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55" h="81689">
                    <a:moveTo>
                      <a:pt x="101321" y="1336"/>
                    </a:moveTo>
                    <a:lnTo>
                      <a:pt x="22454" y="3"/>
                    </a:lnTo>
                    <a:cubicBezTo>
                      <a:pt x="19501" y="-83"/>
                      <a:pt x="16882" y="1898"/>
                      <a:pt x="16168" y="4765"/>
                    </a:cubicBezTo>
                    <a:lnTo>
                      <a:pt x="356" y="68583"/>
                    </a:lnTo>
                    <a:cubicBezTo>
                      <a:pt x="-1120" y="74069"/>
                      <a:pt x="2128" y="79718"/>
                      <a:pt x="7614" y="81194"/>
                    </a:cubicBezTo>
                    <a:cubicBezTo>
                      <a:pt x="8357" y="81394"/>
                      <a:pt x="9119" y="81508"/>
                      <a:pt x="9881" y="81537"/>
                    </a:cubicBezTo>
                    <a:cubicBezTo>
                      <a:pt x="38456" y="81537"/>
                      <a:pt x="79414" y="80584"/>
                      <a:pt x="115228" y="81537"/>
                    </a:cubicBezTo>
                    <a:cubicBezTo>
                      <a:pt x="156947" y="82299"/>
                      <a:pt x="183522" y="79918"/>
                      <a:pt x="232480" y="80775"/>
                    </a:cubicBezTo>
                    <a:cubicBezTo>
                      <a:pt x="262103" y="80775"/>
                      <a:pt x="271152" y="51533"/>
                      <a:pt x="258769" y="48676"/>
                    </a:cubicBezTo>
                    <a:cubicBezTo>
                      <a:pt x="202667" y="35436"/>
                      <a:pt x="166091" y="38484"/>
                      <a:pt x="118085" y="7813"/>
                    </a:cubicBezTo>
                    <a:cubicBezTo>
                      <a:pt x="113218" y="4127"/>
                      <a:pt x="107408" y="1879"/>
                      <a:pt x="101321" y="1336"/>
                    </a:cubicBez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19" name="任意多边形: 形状 1518"/>
              <p:cNvSpPr/>
              <p:nvPr>
                <p:custDataLst>
                  <p:tags r:id="rId111"/>
                </p:custDataLst>
              </p:nvPr>
            </p:nvSpPr>
            <p:spPr>
              <a:xfrm>
                <a:off x="7771971" y="5067288"/>
                <a:ext cx="45087" cy="18014"/>
              </a:xfrm>
              <a:custGeom>
                <a:avLst/>
                <a:gdLst>
                  <a:gd name="connsiteX0" fmla="*/ 12 w 45087"/>
                  <a:gd name="connsiteY0" fmla="*/ 13653 h 18014"/>
                  <a:gd name="connsiteX1" fmla="*/ 965 w 45087"/>
                  <a:gd name="connsiteY1" fmla="*/ 11844 h 18014"/>
                  <a:gd name="connsiteX2" fmla="*/ 42303 w 45087"/>
                  <a:gd name="connsiteY2" fmla="*/ 1080 h 18014"/>
                  <a:gd name="connsiteX3" fmla="*/ 45065 w 45087"/>
                  <a:gd name="connsiteY3" fmla="*/ 5652 h 18014"/>
                  <a:gd name="connsiteX4" fmla="*/ 41636 w 45087"/>
                  <a:gd name="connsiteY4" fmla="*/ 13939 h 18014"/>
                  <a:gd name="connsiteX5" fmla="*/ 1345 w 45087"/>
                  <a:gd name="connsiteY5" fmla="*/ 15082 h 18014"/>
                  <a:gd name="connsiteX6" fmla="*/ 1345 w 45087"/>
                  <a:gd name="connsiteY6" fmla="*/ 15082 h 18014"/>
                  <a:gd name="connsiteX7" fmla="*/ 12 w 45087"/>
                  <a:gd name="connsiteY7" fmla="*/ 13653 h 18014"/>
                  <a:gd name="connsiteX8" fmla="*/ 7061 w 45087"/>
                  <a:gd name="connsiteY8" fmla="*/ 12701 h 18014"/>
                  <a:gd name="connsiteX9" fmla="*/ 39445 w 45087"/>
                  <a:gd name="connsiteY9" fmla="*/ 11272 h 18014"/>
                  <a:gd name="connsiteX10" fmla="*/ 41636 w 45087"/>
                  <a:gd name="connsiteY10" fmla="*/ 5843 h 18014"/>
                  <a:gd name="connsiteX11" fmla="*/ 40589 w 45087"/>
                  <a:gd name="connsiteY11" fmla="*/ 4033 h 18014"/>
                  <a:gd name="connsiteX12" fmla="*/ 39922 w 45087"/>
                  <a:gd name="connsiteY12" fmla="*/ 4033 h 18014"/>
                  <a:gd name="connsiteX13" fmla="*/ 7061 w 45087"/>
                  <a:gd name="connsiteY13" fmla="*/ 12701 h 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87" h="18014">
                    <a:moveTo>
                      <a:pt x="12" y="13653"/>
                    </a:moveTo>
                    <a:cubicBezTo>
                      <a:pt x="-74" y="12910"/>
                      <a:pt x="307" y="12196"/>
                      <a:pt x="965" y="11844"/>
                    </a:cubicBezTo>
                    <a:cubicBezTo>
                      <a:pt x="4298" y="10224"/>
                      <a:pt x="33635" y="-3968"/>
                      <a:pt x="42303" y="1080"/>
                    </a:cubicBezTo>
                    <a:cubicBezTo>
                      <a:pt x="43951" y="2033"/>
                      <a:pt x="44989" y="3757"/>
                      <a:pt x="45065" y="5652"/>
                    </a:cubicBezTo>
                    <a:cubicBezTo>
                      <a:pt x="45275" y="8796"/>
                      <a:pt x="44008" y="11863"/>
                      <a:pt x="41636" y="13939"/>
                    </a:cubicBezTo>
                    <a:cubicBezTo>
                      <a:pt x="33540" y="20702"/>
                      <a:pt x="13061" y="17559"/>
                      <a:pt x="1345" y="15082"/>
                    </a:cubicBezTo>
                    <a:lnTo>
                      <a:pt x="1345" y="15082"/>
                    </a:lnTo>
                    <a:cubicBezTo>
                      <a:pt x="631" y="14958"/>
                      <a:pt x="88" y="14377"/>
                      <a:pt x="12" y="13653"/>
                    </a:cubicBezTo>
                    <a:close/>
                    <a:moveTo>
                      <a:pt x="7061" y="12701"/>
                    </a:moveTo>
                    <a:cubicBezTo>
                      <a:pt x="22967" y="15654"/>
                      <a:pt x="34874" y="15177"/>
                      <a:pt x="39445" y="11272"/>
                    </a:cubicBezTo>
                    <a:cubicBezTo>
                      <a:pt x="41008" y="9920"/>
                      <a:pt x="41827" y="7900"/>
                      <a:pt x="41636" y="5843"/>
                    </a:cubicBezTo>
                    <a:cubicBezTo>
                      <a:pt x="41636" y="5100"/>
                      <a:pt x="41236" y="4405"/>
                      <a:pt x="40589" y="4033"/>
                    </a:cubicBezTo>
                    <a:lnTo>
                      <a:pt x="39922" y="4033"/>
                    </a:lnTo>
                    <a:cubicBezTo>
                      <a:pt x="34588" y="1842"/>
                      <a:pt x="18681" y="7462"/>
                      <a:pt x="7061" y="12701"/>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0" name="任意多边形: 形状 1519"/>
              <p:cNvSpPr/>
              <p:nvPr>
                <p:custDataLst>
                  <p:tags r:id="rId112"/>
                </p:custDataLst>
              </p:nvPr>
            </p:nvSpPr>
            <p:spPr>
              <a:xfrm>
                <a:off x="7771963" y="5050463"/>
                <a:ext cx="27790" cy="32241"/>
              </a:xfrm>
              <a:custGeom>
                <a:avLst/>
                <a:gdLst>
                  <a:gd name="connsiteX0" fmla="*/ 686 w 27790"/>
                  <a:gd name="connsiteY0" fmla="*/ 31908 h 32241"/>
                  <a:gd name="connsiteX1" fmla="*/ 20 w 27790"/>
                  <a:gd name="connsiteY1" fmla="*/ 30288 h 32241"/>
                  <a:gd name="connsiteX2" fmla="*/ 11926 w 27790"/>
                  <a:gd name="connsiteY2" fmla="*/ 2857 h 32241"/>
                  <a:gd name="connsiteX3" fmla="*/ 21451 w 27790"/>
                  <a:gd name="connsiteY3" fmla="*/ 94 h 32241"/>
                  <a:gd name="connsiteX4" fmla="*/ 27737 w 27790"/>
                  <a:gd name="connsiteY4" fmla="*/ 4952 h 32241"/>
                  <a:gd name="connsiteX5" fmla="*/ 2401 w 27790"/>
                  <a:gd name="connsiteY5" fmla="*/ 32098 h 32241"/>
                  <a:gd name="connsiteX6" fmla="*/ 1163 w 27790"/>
                  <a:gd name="connsiteY6" fmla="*/ 32098 h 32241"/>
                  <a:gd name="connsiteX7" fmla="*/ 21070 w 27790"/>
                  <a:gd name="connsiteY7" fmla="*/ 3333 h 32241"/>
                  <a:gd name="connsiteX8" fmla="*/ 14021 w 27790"/>
                  <a:gd name="connsiteY8" fmla="*/ 5428 h 32241"/>
                  <a:gd name="connsiteX9" fmla="*/ 3925 w 27790"/>
                  <a:gd name="connsiteY9" fmla="*/ 27431 h 32241"/>
                  <a:gd name="connsiteX10" fmla="*/ 24308 w 27790"/>
                  <a:gd name="connsiteY10" fmla="*/ 5333 h 32241"/>
                  <a:gd name="connsiteX11" fmla="*/ 22784 w 27790"/>
                  <a:gd name="connsiteY11" fmla="*/ 3714 h 3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90" h="32241">
                    <a:moveTo>
                      <a:pt x="686" y="31908"/>
                    </a:moveTo>
                    <a:cubicBezTo>
                      <a:pt x="181" y="31527"/>
                      <a:pt x="-76" y="30907"/>
                      <a:pt x="20" y="30288"/>
                    </a:cubicBezTo>
                    <a:cubicBezTo>
                      <a:pt x="20" y="29526"/>
                      <a:pt x="2591" y="10191"/>
                      <a:pt x="11926" y="2857"/>
                    </a:cubicBezTo>
                    <a:cubicBezTo>
                      <a:pt x="14593" y="666"/>
                      <a:pt x="18031" y="-325"/>
                      <a:pt x="21451" y="94"/>
                    </a:cubicBezTo>
                    <a:cubicBezTo>
                      <a:pt x="26213" y="666"/>
                      <a:pt x="27452" y="3047"/>
                      <a:pt x="27737" y="4952"/>
                    </a:cubicBezTo>
                    <a:cubicBezTo>
                      <a:pt x="28880" y="13048"/>
                      <a:pt x="11164" y="28288"/>
                      <a:pt x="2401" y="32098"/>
                    </a:cubicBezTo>
                    <a:cubicBezTo>
                      <a:pt x="2010" y="32289"/>
                      <a:pt x="1553" y="32289"/>
                      <a:pt x="1163" y="32098"/>
                    </a:cubicBezTo>
                    <a:close/>
                    <a:moveTo>
                      <a:pt x="21070" y="3333"/>
                    </a:moveTo>
                    <a:cubicBezTo>
                      <a:pt x="18536" y="3056"/>
                      <a:pt x="15993" y="3818"/>
                      <a:pt x="14021" y="5428"/>
                    </a:cubicBezTo>
                    <a:cubicBezTo>
                      <a:pt x="8516" y="11581"/>
                      <a:pt x="5001" y="19249"/>
                      <a:pt x="3925" y="27431"/>
                    </a:cubicBezTo>
                    <a:cubicBezTo>
                      <a:pt x="12974" y="22192"/>
                      <a:pt x="24975" y="10191"/>
                      <a:pt x="24308" y="5333"/>
                    </a:cubicBezTo>
                    <a:cubicBezTo>
                      <a:pt x="24308" y="5333"/>
                      <a:pt x="24308" y="4285"/>
                      <a:pt x="22784" y="371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1" name="任意多边形: 形状 1520"/>
              <p:cNvSpPr/>
              <p:nvPr>
                <p:custDataLst>
                  <p:tags r:id="rId113"/>
                </p:custDataLst>
              </p:nvPr>
            </p:nvSpPr>
            <p:spPr>
              <a:xfrm>
                <a:off x="7742191" y="3428259"/>
                <a:ext cx="442510" cy="286797"/>
              </a:xfrm>
              <a:custGeom>
                <a:avLst/>
                <a:gdLst>
                  <a:gd name="connsiteX0" fmla="*/ 741 w 442510"/>
                  <a:gd name="connsiteY0" fmla="*/ 286798 h 286797"/>
                  <a:gd name="connsiteX1" fmla="*/ 14838 w 442510"/>
                  <a:gd name="connsiteY1" fmla="*/ 0 h 286797"/>
                  <a:gd name="connsiteX2" fmla="*/ 418507 w 442510"/>
                  <a:gd name="connsiteY2" fmla="*/ 2572 h 286797"/>
                  <a:gd name="connsiteX3" fmla="*/ 418507 w 442510"/>
                  <a:gd name="connsiteY3" fmla="*/ 69247 h 286797"/>
                  <a:gd name="connsiteX4" fmla="*/ 442510 w 442510"/>
                  <a:gd name="connsiteY4" fmla="*/ 237363 h 28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10" h="286797">
                    <a:moveTo>
                      <a:pt x="741" y="286798"/>
                    </a:moveTo>
                    <a:cubicBezTo>
                      <a:pt x="741" y="286798"/>
                      <a:pt x="-4879" y="124206"/>
                      <a:pt x="14838" y="0"/>
                    </a:cubicBezTo>
                    <a:lnTo>
                      <a:pt x="418507" y="2572"/>
                    </a:lnTo>
                    <a:lnTo>
                      <a:pt x="418507" y="69247"/>
                    </a:lnTo>
                    <a:lnTo>
                      <a:pt x="442510" y="237363"/>
                    </a:ln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2" name="任意多边形: 形状 1521"/>
              <p:cNvSpPr/>
              <p:nvPr>
                <p:custDataLst>
                  <p:tags r:id="rId114"/>
                </p:custDataLst>
              </p:nvPr>
            </p:nvSpPr>
            <p:spPr>
              <a:xfrm>
                <a:off x="7882187" y="3440927"/>
                <a:ext cx="234410" cy="38957"/>
              </a:xfrm>
              <a:custGeom>
                <a:avLst/>
                <a:gdLst>
                  <a:gd name="connsiteX0" fmla="*/ 0 w 234410"/>
                  <a:gd name="connsiteY0" fmla="*/ 38957 h 38957"/>
                  <a:gd name="connsiteX1" fmla="*/ 234410 w 234410"/>
                  <a:gd name="connsiteY1" fmla="*/ 38005 h 38957"/>
                  <a:gd name="connsiteX2" fmla="*/ 231553 w 234410"/>
                  <a:gd name="connsiteY2" fmla="*/ 0 h 38957"/>
                  <a:gd name="connsiteX3" fmla="*/ 286 w 234410"/>
                  <a:gd name="connsiteY3" fmla="*/ 762 h 38957"/>
                  <a:gd name="connsiteX4" fmla="*/ 0 w 234410"/>
                  <a:gd name="connsiteY4" fmla="*/ 38957 h 3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10" h="38957">
                    <a:moveTo>
                      <a:pt x="0" y="38957"/>
                    </a:moveTo>
                    <a:lnTo>
                      <a:pt x="234410" y="38005"/>
                    </a:lnTo>
                    <a:lnTo>
                      <a:pt x="231553" y="0"/>
                    </a:lnTo>
                    <a:lnTo>
                      <a:pt x="286" y="762"/>
                    </a:lnTo>
                    <a:lnTo>
                      <a:pt x="0" y="38957"/>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3" name="任意多边形: 形状 1522"/>
              <p:cNvSpPr/>
              <p:nvPr>
                <p:custDataLst>
                  <p:tags r:id="rId115"/>
                </p:custDataLst>
              </p:nvPr>
            </p:nvSpPr>
            <p:spPr>
              <a:xfrm>
                <a:off x="8124598" y="3440832"/>
                <a:ext cx="36099" cy="38100"/>
              </a:xfrm>
              <a:custGeom>
                <a:avLst/>
                <a:gdLst>
                  <a:gd name="connsiteX0" fmla="*/ 2858 w 36099"/>
                  <a:gd name="connsiteY0" fmla="*/ 38100 h 38100"/>
                  <a:gd name="connsiteX1" fmla="*/ 36100 w 36099"/>
                  <a:gd name="connsiteY1" fmla="*/ 38005 h 38100"/>
                  <a:gd name="connsiteX2" fmla="*/ 36100 w 36099"/>
                  <a:gd name="connsiteY2" fmla="*/ 0 h 38100"/>
                  <a:gd name="connsiteX3" fmla="*/ 0 w 36099"/>
                  <a:gd name="connsiteY3" fmla="*/ 95 h 38100"/>
                  <a:gd name="connsiteX4" fmla="*/ 2858 w 36099"/>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9" h="38100">
                    <a:moveTo>
                      <a:pt x="2858" y="38100"/>
                    </a:moveTo>
                    <a:lnTo>
                      <a:pt x="36100" y="38005"/>
                    </a:lnTo>
                    <a:lnTo>
                      <a:pt x="36100" y="0"/>
                    </a:lnTo>
                    <a:lnTo>
                      <a:pt x="0" y="95"/>
                    </a:lnTo>
                    <a:lnTo>
                      <a:pt x="2858" y="38100"/>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4" name="任意多边形: 形状 1523"/>
              <p:cNvSpPr/>
              <p:nvPr>
                <p:custDataLst>
                  <p:tags r:id="rId116"/>
                </p:custDataLst>
              </p:nvPr>
            </p:nvSpPr>
            <p:spPr>
              <a:xfrm>
                <a:off x="7747313" y="3441689"/>
                <a:ext cx="125444" cy="38766"/>
              </a:xfrm>
              <a:custGeom>
                <a:avLst/>
                <a:gdLst>
                  <a:gd name="connsiteX0" fmla="*/ 125444 w 125444"/>
                  <a:gd name="connsiteY0" fmla="*/ 0 h 38766"/>
                  <a:gd name="connsiteX1" fmla="*/ 3619 w 125444"/>
                  <a:gd name="connsiteY1" fmla="*/ 381 h 38766"/>
                  <a:gd name="connsiteX2" fmla="*/ 0 w 125444"/>
                  <a:gd name="connsiteY2" fmla="*/ 38767 h 38766"/>
                  <a:gd name="connsiteX3" fmla="*/ 124301 w 125444"/>
                  <a:gd name="connsiteY3" fmla="*/ 38195 h 38766"/>
                  <a:gd name="connsiteX4" fmla="*/ 125444 w 125444"/>
                  <a:gd name="connsiteY4" fmla="*/ 0 h 3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44" h="38766">
                    <a:moveTo>
                      <a:pt x="125444" y="0"/>
                    </a:moveTo>
                    <a:lnTo>
                      <a:pt x="3619" y="381"/>
                    </a:lnTo>
                    <a:lnTo>
                      <a:pt x="0" y="38767"/>
                    </a:lnTo>
                    <a:lnTo>
                      <a:pt x="124301" y="38195"/>
                    </a:lnTo>
                    <a:lnTo>
                      <a:pt x="125444" y="0"/>
                    </a:lnTo>
                    <a:close/>
                  </a:path>
                </a:pathLst>
              </a:custGeom>
              <a:solidFill>
                <a:srgbClr val="263238"/>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5" name="任意多边形: 形状 1524"/>
              <p:cNvSpPr/>
              <p:nvPr>
                <p:custDataLst>
                  <p:tags r:id="rId117"/>
                </p:custDataLst>
              </p:nvPr>
            </p:nvSpPr>
            <p:spPr>
              <a:xfrm>
                <a:off x="7979998" y="3436736"/>
                <a:ext cx="65099" cy="47531"/>
              </a:xfrm>
              <a:custGeom>
                <a:avLst/>
                <a:gdLst>
                  <a:gd name="connsiteX0" fmla="*/ 9821 w 65099"/>
                  <a:gd name="connsiteY0" fmla="*/ 47244 h 47531"/>
                  <a:gd name="connsiteX1" fmla="*/ 2773 w 65099"/>
                  <a:gd name="connsiteY1" fmla="*/ 44291 h 47531"/>
                  <a:gd name="connsiteX2" fmla="*/ 10 w 65099"/>
                  <a:gd name="connsiteY2" fmla="*/ 37148 h 47531"/>
                  <a:gd name="connsiteX3" fmla="*/ 963 w 65099"/>
                  <a:gd name="connsiteY3" fmla="*/ 9525 h 47531"/>
                  <a:gd name="connsiteX4" fmla="*/ 963 w 65099"/>
                  <a:gd name="connsiteY4" fmla="*/ 9525 h 47531"/>
                  <a:gd name="connsiteX5" fmla="*/ 10488 w 65099"/>
                  <a:gd name="connsiteY5" fmla="*/ 0 h 47531"/>
                  <a:gd name="connsiteX6" fmla="*/ 53445 w 65099"/>
                  <a:gd name="connsiteY6" fmla="*/ 0 h 47531"/>
                  <a:gd name="connsiteX7" fmla="*/ 62970 w 65099"/>
                  <a:gd name="connsiteY7" fmla="*/ 9525 h 47531"/>
                  <a:gd name="connsiteX8" fmla="*/ 65066 w 65099"/>
                  <a:gd name="connsiteY8" fmla="*/ 37052 h 47531"/>
                  <a:gd name="connsiteX9" fmla="*/ 62494 w 65099"/>
                  <a:gd name="connsiteY9" fmla="*/ 44387 h 47531"/>
                  <a:gd name="connsiteX10" fmla="*/ 55255 w 65099"/>
                  <a:gd name="connsiteY10" fmla="*/ 47530 h 47531"/>
                  <a:gd name="connsiteX11" fmla="*/ 9249 w 65099"/>
                  <a:gd name="connsiteY11" fmla="*/ 47530 h 47531"/>
                  <a:gd name="connsiteX12" fmla="*/ 9821 w 65099"/>
                  <a:gd name="connsiteY12" fmla="*/ 9811 h 47531"/>
                  <a:gd name="connsiteX13" fmla="*/ 8773 w 65099"/>
                  <a:gd name="connsiteY13" fmla="*/ 37433 h 47531"/>
                  <a:gd name="connsiteX14" fmla="*/ 9535 w 65099"/>
                  <a:gd name="connsiteY14" fmla="*/ 38195 h 47531"/>
                  <a:gd name="connsiteX15" fmla="*/ 55541 w 65099"/>
                  <a:gd name="connsiteY15" fmla="*/ 38195 h 47531"/>
                  <a:gd name="connsiteX16" fmla="*/ 60780 w 65099"/>
                  <a:gd name="connsiteY16" fmla="*/ 37052 h 47531"/>
                  <a:gd name="connsiteX17" fmla="*/ 56208 w 65099"/>
                  <a:gd name="connsiteY17" fmla="*/ 37052 h 47531"/>
                  <a:gd name="connsiteX18" fmla="*/ 54207 w 65099"/>
                  <a:gd name="connsiteY18" fmla="*/ 9525 h 47531"/>
                  <a:gd name="connsiteX19" fmla="*/ 53541 w 65099"/>
                  <a:gd name="connsiteY19" fmla="*/ 8858 h 47531"/>
                  <a:gd name="connsiteX20" fmla="*/ 10488 w 65099"/>
                  <a:gd name="connsiteY20" fmla="*/ 8858 h 47531"/>
                  <a:gd name="connsiteX21" fmla="*/ 9821 w 65099"/>
                  <a:gd name="connsiteY21" fmla="*/ 9525 h 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099" h="47531">
                    <a:moveTo>
                      <a:pt x="9821" y="47244"/>
                    </a:moveTo>
                    <a:cubicBezTo>
                      <a:pt x="7164" y="47282"/>
                      <a:pt x="4611" y="46215"/>
                      <a:pt x="2773" y="44291"/>
                    </a:cubicBezTo>
                    <a:cubicBezTo>
                      <a:pt x="896" y="42405"/>
                      <a:pt x="-114" y="39815"/>
                      <a:pt x="10" y="37148"/>
                    </a:cubicBezTo>
                    <a:lnTo>
                      <a:pt x="963" y="9525"/>
                    </a:lnTo>
                    <a:lnTo>
                      <a:pt x="963" y="9525"/>
                    </a:lnTo>
                    <a:cubicBezTo>
                      <a:pt x="963" y="4267"/>
                      <a:pt x="5230" y="0"/>
                      <a:pt x="10488" y="0"/>
                    </a:cubicBezTo>
                    <a:lnTo>
                      <a:pt x="53445" y="0"/>
                    </a:lnTo>
                    <a:cubicBezTo>
                      <a:pt x="58703" y="0"/>
                      <a:pt x="62970" y="4267"/>
                      <a:pt x="62970" y="9525"/>
                    </a:cubicBezTo>
                    <a:lnTo>
                      <a:pt x="65066" y="37052"/>
                    </a:lnTo>
                    <a:cubicBezTo>
                      <a:pt x="65295" y="39748"/>
                      <a:pt x="64352" y="42415"/>
                      <a:pt x="62494" y="44387"/>
                    </a:cubicBezTo>
                    <a:cubicBezTo>
                      <a:pt x="60646" y="46434"/>
                      <a:pt x="58008" y="47577"/>
                      <a:pt x="55255" y="47530"/>
                    </a:cubicBezTo>
                    <a:lnTo>
                      <a:pt x="9249" y="47530"/>
                    </a:lnTo>
                    <a:close/>
                    <a:moveTo>
                      <a:pt x="9821" y="9811"/>
                    </a:moveTo>
                    <a:lnTo>
                      <a:pt x="8773" y="37433"/>
                    </a:lnTo>
                    <a:lnTo>
                      <a:pt x="9535" y="38195"/>
                    </a:lnTo>
                    <a:lnTo>
                      <a:pt x="55541" y="38195"/>
                    </a:lnTo>
                    <a:lnTo>
                      <a:pt x="60780" y="37052"/>
                    </a:lnTo>
                    <a:lnTo>
                      <a:pt x="56208" y="37052"/>
                    </a:lnTo>
                    <a:lnTo>
                      <a:pt x="54207" y="9525"/>
                    </a:lnTo>
                    <a:cubicBezTo>
                      <a:pt x="54207" y="9154"/>
                      <a:pt x="53912" y="8858"/>
                      <a:pt x="53541" y="8858"/>
                    </a:cubicBezTo>
                    <a:lnTo>
                      <a:pt x="10488" y="8858"/>
                    </a:lnTo>
                    <a:cubicBezTo>
                      <a:pt x="10116" y="8858"/>
                      <a:pt x="9821" y="9154"/>
                      <a:pt x="9821" y="9525"/>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6" name="任意多边形: 形状 1525"/>
              <p:cNvSpPr/>
              <p:nvPr>
                <p:custDataLst>
                  <p:tags r:id="rId118"/>
                </p:custDataLst>
              </p:nvPr>
            </p:nvSpPr>
            <p:spPr>
              <a:xfrm>
                <a:off x="8015918" y="3456644"/>
                <a:ext cx="18669" cy="4571"/>
              </a:xfrm>
              <a:custGeom>
                <a:avLst/>
                <a:gdLst>
                  <a:gd name="connsiteX0" fmla="*/ 2286 w 18669"/>
                  <a:gd name="connsiteY0" fmla="*/ 4572 h 4571"/>
                  <a:gd name="connsiteX1" fmla="*/ 0 w 18669"/>
                  <a:gd name="connsiteY1" fmla="*/ 2286 h 4571"/>
                  <a:gd name="connsiteX2" fmla="*/ 2286 w 18669"/>
                  <a:gd name="connsiteY2" fmla="*/ 0 h 4571"/>
                  <a:gd name="connsiteX3" fmla="*/ 16383 w 18669"/>
                  <a:gd name="connsiteY3" fmla="*/ 0 h 4571"/>
                  <a:gd name="connsiteX4" fmla="*/ 18669 w 18669"/>
                  <a:gd name="connsiteY4" fmla="*/ 2286 h 4571"/>
                  <a:gd name="connsiteX5" fmla="*/ 16383 w 18669"/>
                  <a:gd name="connsiteY5" fmla="*/ 4572 h 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9" h="4571">
                    <a:moveTo>
                      <a:pt x="2286" y="4572"/>
                    </a:moveTo>
                    <a:cubicBezTo>
                      <a:pt x="1019" y="4572"/>
                      <a:pt x="0" y="3553"/>
                      <a:pt x="0" y="2286"/>
                    </a:cubicBezTo>
                    <a:cubicBezTo>
                      <a:pt x="0" y="1019"/>
                      <a:pt x="1019" y="0"/>
                      <a:pt x="2286" y="0"/>
                    </a:cubicBezTo>
                    <a:lnTo>
                      <a:pt x="16383" y="0"/>
                    </a:lnTo>
                    <a:cubicBezTo>
                      <a:pt x="17650" y="0"/>
                      <a:pt x="18669" y="1019"/>
                      <a:pt x="18669" y="2286"/>
                    </a:cubicBezTo>
                    <a:cubicBezTo>
                      <a:pt x="18669" y="3553"/>
                      <a:pt x="17650" y="4572"/>
                      <a:pt x="16383" y="4572"/>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7" name="任意多边形: 形状 1526"/>
              <p:cNvSpPr/>
              <p:nvPr>
                <p:custDataLst>
                  <p:tags r:id="rId119"/>
                </p:custDataLst>
              </p:nvPr>
            </p:nvSpPr>
            <p:spPr>
              <a:xfrm>
                <a:off x="7730930" y="2961153"/>
                <a:ext cx="527399" cy="379571"/>
              </a:xfrm>
              <a:custGeom>
                <a:avLst/>
                <a:gdLst>
                  <a:gd name="connsiteX0" fmla="*/ 498158 w 527399"/>
                  <a:gd name="connsiteY0" fmla="*/ 0 h 379571"/>
                  <a:gd name="connsiteX1" fmla="*/ 527399 w 527399"/>
                  <a:gd name="connsiteY1" fmla="*/ 0 h 379571"/>
                  <a:gd name="connsiteX2" fmla="*/ 527399 w 527399"/>
                  <a:gd name="connsiteY2" fmla="*/ 379571 h 379571"/>
                  <a:gd name="connsiteX3" fmla="*/ 498158 w 527399"/>
                  <a:gd name="connsiteY3" fmla="*/ 379571 h 379571"/>
                  <a:gd name="connsiteX4" fmla="*/ 29242 w 527399"/>
                  <a:gd name="connsiteY4" fmla="*/ 379571 h 379571"/>
                  <a:gd name="connsiteX5" fmla="*/ 0 w 527399"/>
                  <a:gd name="connsiteY5" fmla="*/ 379571 h 379571"/>
                  <a:gd name="connsiteX6" fmla="*/ 0 w 527399"/>
                  <a:gd name="connsiteY6" fmla="*/ 0 h 379571"/>
                  <a:gd name="connsiteX7" fmla="*/ 29242 w 527399"/>
                  <a:gd name="connsiteY7" fmla="*/ 0 h 3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399" h="379571">
                    <a:moveTo>
                      <a:pt x="498158" y="0"/>
                    </a:moveTo>
                    <a:cubicBezTo>
                      <a:pt x="514307" y="0"/>
                      <a:pt x="527399" y="0"/>
                      <a:pt x="527399" y="0"/>
                    </a:cubicBezTo>
                    <a:lnTo>
                      <a:pt x="527399" y="379571"/>
                    </a:lnTo>
                    <a:cubicBezTo>
                      <a:pt x="527399" y="379571"/>
                      <a:pt x="514307" y="379571"/>
                      <a:pt x="498158" y="379571"/>
                    </a:cubicBezTo>
                    <a:lnTo>
                      <a:pt x="29242" y="379571"/>
                    </a:lnTo>
                    <a:cubicBezTo>
                      <a:pt x="13092" y="379571"/>
                      <a:pt x="0" y="379571"/>
                      <a:pt x="0" y="379571"/>
                    </a:cubicBezTo>
                    <a:lnTo>
                      <a:pt x="0" y="0"/>
                    </a:lnTo>
                    <a:cubicBezTo>
                      <a:pt x="0" y="0"/>
                      <a:pt x="13092" y="0"/>
                      <a:pt x="29242"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8" name="任意多边形: 形状 1527"/>
              <p:cNvSpPr/>
              <p:nvPr>
                <p:custDataLst>
                  <p:tags r:id="rId120"/>
                </p:custDataLst>
              </p:nvPr>
            </p:nvSpPr>
            <p:spPr>
              <a:xfrm>
                <a:off x="7730930" y="2961153"/>
                <a:ext cx="527399" cy="379571"/>
              </a:xfrm>
              <a:custGeom>
                <a:avLst/>
                <a:gdLst>
                  <a:gd name="connsiteX0" fmla="*/ 498158 w 527399"/>
                  <a:gd name="connsiteY0" fmla="*/ 0 h 379571"/>
                  <a:gd name="connsiteX1" fmla="*/ 527399 w 527399"/>
                  <a:gd name="connsiteY1" fmla="*/ 0 h 379571"/>
                  <a:gd name="connsiteX2" fmla="*/ 527399 w 527399"/>
                  <a:gd name="connsiteY2" fmla="*/ 379571 h 379571"/>
                  <a:gd name="connsiteX3" fmla="*/ 498158 w 527399"/>
                  <a:gd name="connsiteY3" fmla="*/ 379571 h 379571"/>
                  <a:gd name="connsiteX4" fmla="*/ 29242 w 527399"/>
                  <a:gd name="connsiteY4" fmla="*/ 379571 h 379571"/>
                  <a:gd name="connsiteX5" fmla="*/ 0 w 527399"/>
                  <a:gd name="connsiteY5" fmla="*/ 379571 h 379571"/>
                  <a:gd name="connsiteX6" fmla="*/ 0 w 527399"/>
                  <a:gd name="connsiteY6" fmla="*/ 0 h 379571"/>
                  <a:gd name="connsiteX7" fmla="*/ 29242 w 527399"/>
                  <a:gd name="connsiteY7" fmla="*/ 0 h 3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399" h="379571">
                    <a:moveTo>
                      <a:pt x="498158" y="0"/>
                    </a:moveTo>
                    <a:cubicBezTo>
                      <a:pt x="514307" y="0"/>
                      <a:pt x="527399" y="0"/>
                      <a:pt x="527399" y="0"/>
                    </a:cubicBezTo>
                    <a:lnTo>
                      <a:pt x="527399" y="379571"/>
                    </a:lnTo>
                    <a:cubicBezTo>
                      <a:pt x="527399" y="379571"/>
                      <a:pt x="514307" y="379571"/>
                      <a:pt x="498158" y="379571"/>
                    </a:cubicBezTo>
                    <a:lnTo>
                      <a:pt x="29242" y="379571"/>
                    </a:lnTo>
                    <a:cubicBezTo>
                      <a:pt x="13092" y="379571"/>
                      <a:pt x="0" y="379571"/>
                      <a:pt x="0" y="379571"/>
                    </a:cubicBezTo>
                    <a:lnTo>
                      <a:pt x="0" y="0"/>
                    </a:lnTo>
                    <a:cubicBezTo>
                      <a:pt x="0" y="0"/>
                      <a:pt x="13092" y="0"/>
                      <a:pt x="29242" y="0"/>
                    </a:cubicBezTo>
                    <a:close/>
                  </a:path>
                </a:pathLst>
              </a:custGeom>
              <a:solidFill>
                <a:srgbClr val="FFFFFF">
                  <a:alpha val="5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29" name="任意多边形: 形状 1528"/>
              <p:cNvSpPr/>
              <p:nvPr>
                <p:custDataLst>
                  <p:tags r:id="rId121"/>
                </p:custDataLst>
              </p:nvPr>
            </p:nvSpPr>
            <p:spPr>
              <a:xfrm>
                <a:off x="7740074" y="2961153"/>
                <a:ext cx="527399" cy="379571"/>
              </a:xfrm>
              <a:custGeom>
                <a:avLst/>
                <a:gdLst>
                  <a:gd name="connsiteX0" fmla="*/ 498157 w 527399"/>
                  <a:gd name="connsiteY0" fmla="*/ 0 h 379571"/>
                  <a:gd name="connsiteX1" fmla="*/ 527399 w 527399"/>
                  <a:gd name="connsiteY1" fmla="*/ 0 h 379571"/>
                  <a:gd name="connsiteX2" fmla="*/ 527399 w 527399"/>
                  <a:gd name="connsiteY2" fmla="*/ 379571 h 379571"/>
                  <a:gd name="connsiteX3" fmla="*/ 498157 w 527399"/>
                  <a:gd name="connsiteY3" fmla="*/ 379571 h 379571"/>
                  <a:gd name="connsiteX4" fmla="*/ 29242 w 527399"/>
                  <a:gd name="connsiteY4" fmla="*/ 379571 h 379571"/>
                  <a:gd name="connsiteX5" fmla="*/ 0 w 527399"/>
                  <a:gd name="connsiteY5" fmla="*/ 379571 h 379571"/>
                  <a:gd name="connsiteX6" fmla="*/ 0 w 527399"/>
                  <a:gd name="connsiteY6" fmla="*/ 0 h 379571"/>
                  <a:gd name="connsiteX7" fmla="*/ 29242 w 527399"/>
                  <a:gd name="connsiteY7" fmla="*/ 0 h 3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399" h="379571">
                    <a:moveTo>
                      <a:pt x="498157" y="0"/>
                    </a:moveTo>
                    <a:cubicBezTo>
                      <a:pt x="514307" y="0"/>
                      <a:pt x="527399" y="0"/>
                      <a:pt x="527399" y="0"/>
                    </a:cubicBezTo>
                    <a:lnTo>
                      <a:pt x="527399" y="379571"/>
                    </a:lnTo>
                    <a:cubicBezTo>
                      <a:pt x="527399" y="379571"/>
                      <a:pt x="514307" y="379571"/>
                      <a:pt x="498157" y="379571"/>
                    </a:cubicBezTo>
                    <a:lnTo>
                      <a:pt x="29242" y="379571"/>
                    </a:lnTo>
                    <a:cubicBezTo>
                      <a:pt x="13092" y="379571"/>
                      <a:pt x="0" y="379571"/>
                      <a:pt x="0" y="379571"/>
                    </a:cubicBezTo>
                    <a:lnTo>
                      <a:pt x="0" y="0"/>
                    </a:lnTo>
                    <a:cubicBezTo>
                      <a:pt x="0" y="0"/>
                      <a:pt x="13092" y="0"/>
                      <a:pt x="29242" y="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0" name="任意多边形: 形状 1529"/>
              <p:cNvSpPr/>
              <p:nvPr>
                <p:custDataLst>
                  <p:tags r:id="rId122"/>
                </p:custDataLst>
              </p:nvPr>
            </p:nvSpPr>
            <p:spPr>
              <a:xfrm>
                <a:off x="7740074" y="2961153"/>
                <a:ext cx="527399" cy="379571"/>
              </a:xfrm>
              <a:custGeom>
                <a:avLst/>
                <a:gdLst>
                  <a:gd name="connsiteX0" fmla="*/ 498157 w 527399"/>
                  <a:gd name="connsiteY0" fmla="*/ 0 h 379571"/>
                  <a:gd name="connsiteX1" fmla="*/ 527399 w 527399"/>
                  <a:gd name="connsiteY1" fmla="*/ 0 h 379571"/>
                  <a:gd name="connsiteX2" fmla="*/ 527399 w 527399"/>
                  <a:gd name="connsiteY2" fmla="*/ 379571 h 379571"/>
                  <a:gd name="connsiteX3" fmla="*/ 498157 w 527399"/>
                  <a:gd name="connsiteY3" fmla="*/ 379571 h 379571"/>
                  <a:gd name="connsiteX4" fmla="*/ 29242 w 527399"/>
                  <a:gd name="connsiteY4" fmla="*/ 379571 h 379571"/>
                  <a:gd name="connsiteX5" fmla="*/ 0 w 527399"/>
                  <a:gd name="connsiteY5" fmla="*/ 379571 h 379571"/>
                  <a:gd name="connsiteX6" fmla="*/ 0 w 527399"/>
                  <a:gd name="connsiteY6" fmla="*/ 0 h 379571"/>
                  <a:gd name="connsiteX7" fmla="*/ 29242 w 527399"/>
                  <a:gd name="connsiteY7" fmla="*/ 0 h 3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399" h="379571">
                    <a:moveTo>
                      <a:pt x="498157" y="0"/>
                    </a:moveTo>
                    <a:cubicBezTo>
                      <a:pt x="514307" y="0"/>
                      <a:pt x="527399" y="0"/>
                      <a:pt x="527399" y="0"/>
                    </a:cubicBezTo>
                    <a:lnTo>
                      <a:pt x="527399" y="379571"/>
                    </a:lnTo>
                    <a:cubicBezTo>
                      <a:pt x="527399" y="379571"/>
                      <a:pt x="514307" y="379571"/>
                      <a:pt x="498157" y="379571"/>
                    </a:cubicBezTo>
                    <a:lnTo>
                      <a:pt x="29242" y="379571"/>
                    </a:lnTo>
                    <a:cubicBezTo>
                      <a:pt x="13092" y="379571"/>
                      <a:pt x="0" y="379571"/>
                      <a:pt x="0" y="379571"/>
                    </a:cubicBezTo>
                    <a:lnTo>
                      <a:pt x="0" y="0"/>
                    </a:lnTo>
                    <a:cubicBezTo>
                      <a:pt x="0" y="0"/>
                      <a:pt x="13092" y="0"/>
                      <a:pt x="29242" y="0"/>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1" name="任意多边形: 形状 1530"/>
              <p:cNvSpPr/>
              <p:nvPr>
                <p:custDataLst>
                  <p:tags r:id="rId123"/>
                </p:custDataLst>
              </p:nvPr>
            </p:nvSpPr>
            <p:spPr>
              <a:xfrm>
                <a:off x="8229088" y="2979441"/>
                <a:ext cx="20192" cy="343091"/>
              </a:xfrm>
              <a:custGeom>
                <a:avLst/>
                <a:gdLst>
                  <a:gd name="connsiteX0" fmla="*/ 20193 w 20192"/>
                  <a:gd name="connsiteY0" fmla="*/ 11050 h 343091"/>
                  <a:gd name="connsiteX1" fmla="*/ 20193 w 20192"/>
                  <a:gd name="connsiteY1" fmla="*/ 332042 h 343091"/>
                  <a:gd name="connsiteX2" fmla="*/ 9049 w 20192"/>
                  <a:gd name="connsiteY2" fmla="*/ 343091 h 343091"/>
                  <a:gd name="connsiteX3" fmla="*/ 0 w 20192"/>
                  <a:gd name="connsiteY3" fmla="*/ 343091 h 343091"/>
                  <a:gd name="connsiteX4" fmla="*/ 11049 w 20192"/>
                  <a:gd name="connsiteY4" fmla="*/ 332042 h 343091"/>
                  <a:gd name="connsiteX5" fmla="*/ 11049 w 20192"/>
                  <a:gd name="connsiteY5" fmla="*/ 11050 h 343091"/>
                  <a:gd name="connsiteX6" fmla="*/ 191 w 20192"/>
                  <a:gd name="connsiteY6" fmla="*/ 0 h 343091"/>
                  <a:gd name="connsiteX7" fmla="*/ 0 w 20192"/>
                  <a:gd name="connsiteY7" fmla="*/ 0 h 343091"/>
                  <a:gd name="connsiteX8" fmla="*/ 9049 w 20192"/>
                  <a:gd name="connsiteY8" fmla="*/ 0 h 343091"/>
                  <a:gd name="connsiteX9" fmla="*/ 20193 w 20192"/>
                  <a:gd name="connsiteY9" fmla="*/ 10954 h 343091"/>
                  <a:gd name="connsiteX10" fmla="*/ 20193 w 20192"/>
                  <a:gd name="connsiteY10" fmla="*/ 11050 h 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92" h="343091">
                    <a:moveTo>
                      <a:pt x="20193" y="11050"/>
                    </a:moveTo>
                    <a:lnTo>
                      <a:pt x="20193" y="332042"/>
                    </a:lnTo>
                    <a:cubicBezTo>
                      <a:pt x="20145" y="338157"/>
                      <a:pt x="15164" y="343091"/>
                      <a:pt x="9049" y="343091"/>
                    </a:cubicBezTo>
                    <a:lnTo>
                      <a:pt x="0" y="343091"/>
                    </a:lnTo>
                    <a:cubicBezTo>
                      <a:pt x="6105" y="343091"/>
                      <a:pt x="11049" y="338147"/>
                      <a:pt x="11049" y="332042"/>
                    </a:cubicBezTo>
                    <a:lnTo>
                      <a:pt x="11049" y="11050"/>
                    </a:lnTo>
                    <a:cubicBezTo>
                      <a:pt x="11106" y="5001"/>
                      <a:pt x="6239" y="58"/>
                      <a:pt x="191" y="0"/>
                    </a:cubicBezTo>
                    <a:cubicBezTo>
                      <a:pt x="124" y="0"/>
                      <a:pt x="67" y="0"/>
                      <a:pt x="0" y="0"/>
                    </a:cubicBezTo>
                    <a:lnTo>
                      <a:pt x="9049" y="0"/>
                    </a:lnTo>
                    <a:cubicBezTo>
                      <a:pt x="15154" y="-57"/>
                      <a:pt x="20136" y="4849"/>
                      <a:pt x="20193" y="10954"/>
                    </a:cubicBezTo>
                    <a:cubicBezTo>
                      <a:pt x="20193" y="10983"/>
                      <a:pt x="20193" y="11021"/>
                      <a:pt x="20193" y="1105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2" name="任意多边形: 形状 1531"/>
              <p:cNvSpPr/>
              <p:nvPr>
                <p:custDataLst>
                  <p:tags r:id="rId124"/>
                </p:custDataLst>
              </p:nvPr>
            </p:nvSpPr>
            <p:spPr>
              <a:xfrm>
                <a:off x="7758267" y="2979821"/>
                <a:ext cx="481869" cy="342817"/>
              </a:xfrm>
              <a:custGeom>
                <a:avLst/>
                <a:gdLst>
                  <a:gd name="connsiteX0" fmla="*/ 481870 w 481869"/>
                  <a:gd name="connsiteY0" fmla="*/ 10669 h 342817"/>
                  <a:gd name="connsiteX1" fmla="*/ 481870 w 481869"/>
                  <a:gd name="connsiteY1" fmla="*/ 331661 h 342817"/>
                  <a:gd name="connsiteX2" fmla="*/ 470821 w 481869"/>
                  <a:gd name="connsiteY2" fmla="*/ 342710 h 342817"/>
                  <a:gd name="connsiteX3" fmla="*/ 11049 w 481869"/>
                  <a:gd name="connsiteY3" fmla="*/ 342710 h 342817"/>
                  <a:gd name="connsiteX4" fmla="*/ 8573 w 481869"/>
                  <a:gd name="connsiteY4" fmla="*/ 342710 h 342817"/>
                  <a:gd name="connsiteX5" fmla="*/ 0 w 481869"/>
                  <a:gd name="connsiteY5" fmla="*/ 332042 h 342817"/>
                  <a:gd name="connsiteX6" fmla="*/ 0 w 481869"/>
                  <a:gd name="connsiteY6" fmla="*/ 11050 h 342817"/>
                  <a:gd name="connsiteX7" fmla="*/ 11049 w 481869"/>
                  <a:gd name="connsiteY7" fmla="*/ 1 h 342817"/>
                  <a:gd name="connsiteX8" fmla="*/ 470821 w 481869"/>
                  <a:gd name="connsiteY8" fmla="*/ 1 h 342817"/>
                  <a:gd name="connsiteX9" fmla="*/ 481870 w 481869"/>
                  <a:gd name="connsiteY9" fmla="*/ 10669 h 3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869" h="342817">
                    <a:moveTo>
                      <a:pt x="481870" y="10669"/>
                    </a:moveTo>
                    <a:lnTo>
                      <a:pt x="481870" y="331661"/>
                    </a:lnTo>
                    <a:cubicBezTo>
                      <a:pt x="481870" y="337767"/>
                      <a:pt x="476926" y="342710"/>
                      <a:pt x="470821" y="342710"/>
                    </a:cubicBezTo>
                    <a:lnTo>
                      <a:pt x="11049" y="342710"/>
                    </a:lnTo>
                    <a:cubicBezTo>
                      <a:pt x="10230" y="342853"/>
                      <a:pt x="9392" y="342853"/>
                      <a:pt x="8573" y="342710"/>
                    </a:cubicBezTo>
                    <a:cubicBezTo>
                      <a:pt x="3572" y="341596"/>
                      <a:pt x="10" y="337167"/>
                      <a:pt x="0" y="332042"/>
                    </a:cubicBezTo>
                    <a:lnTo>
                      <a:pt x="0" y="11050"/>
                    </a:lnTo>
                    <a:cubicBezTo>
                      <a:pt x="0" y="4944"/>
                      <a:pt x="4944" y="1"/>
                      <a:pt x="11049" y="1"/>
                    </a:cubicBezTo>
                    <a:lnTo>
                      <a:pt x="470821" y="1"/>
                    </a:lnTo>
                    <a:cubicBezTo>
                      <a:pt x="476793" y="-57"/>
                      <a:pt x="481717" y="4696"/>
                      <a:pt x="481870" y="1066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3" name="任意多边形: 形状 1532"/>
              <p:cNvSpPr/>
              <p:nvPr>
                <p:custDataLst>
                  <p:tags r:id="rId125"/>
                </p:custDataLst>
              </p:nvPr>
            </p:nvSpPr>
            <p:spPr>
              <a:xfrm>
                <a:off x="7790652" y="2979822"/>
                <a:ext cx="421344" cy="342816"/>
              </a:xfrm>
              <a:custGeom>
                <a:avLst/>
                <a:gdLst>
                  <a:gd name="connsiteX0" fmla="*/ 410527 w 421344"/>
                  <a:gd name="connsiteY0" fmla="*/ 342710 h 342816"/>
                  <a:gd name="connsiteX1" fmla="*/ 5620 w 421344"/>
                  <a:gd name="connsiteY1" fmla="*/ 342710 h 342816"/>
                  <a:gd name="connsiteX2" fmla="*/ 3048 w 421344"/>
                  <a:gd name="connsiteY2" fmla="*/ 342710 h 342816"/>
                  <a:gd name="connsiteX3" fmla="*/ 4953 w 421344"/>
                  <a:gd name="connsiteY3" fmla="*/ 312896 h 342816"/>
                  <a:gd name="connsiteX4" fmla="*/ 8572 w 421344"/>
                  <a:gd name="connsiteY4" fmla="*/ 155067 h 342816"/>
                  <a:gd name="connsiteX5" fmla="*/ 0 w 421344"/>
                  <a:gd name="connsiteY5" fmla="*/ 1524 h 342816"/>
                  <a:gd name="connsiteX6" fmla="*/ 5620 w 421344"/>
                  <a:gd name="connsiteY6" fmla="*/ 0 h 342816"/>
                  <a:gd name="connsiteX7" fmla="*/ 408051 w 421344"/>
                  <a:gd name="connsiteY7" fmla="*/ 0 h 342816"/>
                  <a:gd name="connsiteX8" fmla="*/ 410527 w 421344"/>
                  <a:gd name="connsiteY8" fmla="*/ 342710 h 34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344" h="342816">
                    <a:moveTo>
                      <a:pt x="410527" y="342710"/>
                    </a:moveTo>
                    <a:lnTo>
                      <a:pt x="5620" y="342710"/>
                    </a:lnTo>
                    <a:cubicBezTo>
                      <a:pt x="4772" y="342852"/>
                      <a:pt x="3896" y="342852"/>
                      <a:pt x="3048" y="342710"/>
                    </a:cubicBezTo>
                    <a:cubicBezTo>
                      <a:pt x="3715" y="333185"/>
                      <a:pt x="4381" y="323088"/>
                      <a:pt x="4953" y="312896"/>
                    </a:cubicBezTo>
                    <a:cubicBezTo>
                      <a:pt x="7620" y="264605"/>
                      <a:pt x="9239" y="211265"/>
                      <a:pt x="8572" y="155067"/>
                    </a:cubicBezTo>
                    <a:cubicBezTo>
                      <a:pt x="7810" y="105537"/>
                      <a:pt x="5334" y="53816"/>
                      <a:pt x="0" y="1524"/>
                    </a:cubicBezTo>
                    <a:cubicBezTo>
                      <a:pt x="1705" y="524"/>
                      <a:pt x="3648" y="0"/>
                      <a:pt x="5620" y="0"/>
                    </a:cubicBezTo>
                    <a:lnTo>
                      <a:pt x="408051" y="0"/>
                    </a:lnTo>
                    <a:cubicBezTo>
                      <a:pt x="419767" y="67151"/>
                      <a:pt x="429768" y="182880"/>
                      <a:pt x="410527" y="342710"/>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4" name="任意多边形: 形状 1533"/>
              <p:cNvSpPr/>
              <p:nvPr>
                <p:custDataLst>
                  <p:tags r:id="rId126"/>
                </p:custDataLst>
              </p:nvPr>
            </p:nvSpPr>
            <p:spPr>
              <a:xfrm>
                <a:off x="7865919" y="2980108"/>
                <a:ext cx="292016" cy="277074"/>
              </a:xfrm>
              <a:custGeom>
                <a:avLst/>
                <a:gdLst>
                  <a:gd name="connsiteX0" fmla="*/ 272585 w 292016"/>
                  <a:gd name="connsiteY0" fmla="*/ 275939 h 277074"/>
                  <a:gd name="connsiteX1" fmla="*/ 173240 w 292016"/>
                  <a:gd name="connsiteY1" fmla="*/ 226409 h 277074"/>
                  <a:gd name="connsiteX2" fmla="*/ 180669 w 292016"/>
                  <a:gd name="connsiteY2" fmla="*/ 91154 h 277074"/>
                  <a:gd name="connsiteX3" fmla="*/ 143903 w 292016"/>
                  <a:gd name="connsiteY3" fmla="*/ 46673 h 277074"/>
                  <a:gd name="connsiteX4" fmla="*/ 111518 w 292016"/>
                  <a:gd name="connsiteY4" fmla="*/ 86868 h 277074"/>
                  <a:gd name="connsiteX5" fmla="*/ 111041 w 292016"/>
                  <a:gd name="connsiteY5" fmla="*/ 90964 h 277074"/>
                  <a:gd name="connsiteX6" fmla="*/ 118471 w 292016"/>
                  <a:gd name="connsiteY6" fmla="*/ 226409 h 277074"/>
                  <a:gd name="connsiteX7" fmla="*/ 19030 w 292016"/>
                  <a:gd name="connsiteY7" fmla="*/ 275939 h 277074"/>
                  <a:gd name="connsiteX8" fmla="*/ 13696 w 292016"/>
                  <a:gd name="connsiteY8" fmla="*/ 104489 h 277074"/>
                  <a:gd name="connsiteX9" fmla="*/ 107327 w 292016"/>
                  <a:gd name="connsiteY9" fmla="*/ 22289 h 277074"/>
                  <a:gd name="connsiteX10" fmla="*/ 114756 w 292016"/>
                  <a:gd name="connsiteY10" fmla="*/ 60389 h 277074"/>
                  <a:gd name="connsiteX11" fmla="*/ 132949 w 292016"/>
                  <a:gd name="connsiteY11" fmla="*/ 14097 h 277074"/>
                  <a:gd name="connsiteX12" fmla="*/ 132949 w 292016"/>
                  <a:gd name="connsiteY12" fmla="*/ 0 h 277074"/>
                  <a:gd name="connsiteX13" fmla="*/ 151141 w 292016"/>
                  <a:gd name="connsiteY13" fmla="*/ 0 h 277074"/>
                  <a:gd name="connsiteX14" fmla="*/ 151141 w 292016"/>
                  <a:gd name="connsiteY14" fmla="*/ 9525 h 277074"/>
                  <a:gd name="connsiteX15" fmla="*/ 151141 w 292016"/>
                  <a:gd name="connsiteY15" fmla="*/ 9525 h 277074"/>
                  <a:gd name="connsiteX16" fmla="*/ 177335 w 292016"/>
                  <a:gd name="connsiteY16" fmla="*/ 67723 h 277074"/>
                  <a:gd name="connsiteX17" fmla="*/ 184003 w 292016"/>
                  <a:gd name="connsiteY17" fmla="*/ 22574 h 277074"/>
                  <a:gd name="connsiteX18" fmla="*/ 277634 w 292016"/>
                  <a:gd name="connsiteY18" fmla="*/ 104775 h 277074"/>
                  <a:gd name="connsiteX19" fmla="*/ 272585 w 292016"/>
                  <a:gd name="connsiteY19" fmla="*/ 275939 h 27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2016" h="277074">
                    <a:moveTo>
                      <a:pt x="272585" y="275939"/>
                    </a:moveTo>
                    <a:cubicBezTo>
                      <a:pt x="253535" y="284321"/>
                      <a:pt x="176002" y="244126"/>
                      <a:pt x="173240" y="226409"/>
                    </a:cubicBezTo>
                    <a:cubicBezTo>
                      <a:pt x="170477" y="208693"/>
                      <a:pt x="185717" y="135541"/>
                      <a:pt x="180669" y="91154"/>
                    </a:cubicBezTo>
                    <a:cubicBezTo>
                      <a:pt x="166763" y="86582"/>
                      <a:pt x="153047" y="66675"/>
                      <a:pt x="143903" y="46673"/>
                    </a:cubicBezTo>
                    <a:cubicBezTo>
                      <a:pt x="137216" y="62922"/>
                      <a:pt x="125967" y="76886"/>
                      <a:pt x="111518" y="86868"/>
                    </a:cubicBezTo>
                    <a:cubicBezTo>
                      <a:pt x="111518" y="88202"/>
                      <a:pt x="111518" y="89440"/>
                      <a:pt x="111041" y="90964"/>
                    </a:cubicBezTo>
                    <a:cubicBezTo>
                      <a:pt x="105898" y="135160"/>
                      <a:pt x="121043" y="208788"/>
                      <a:pt x="118471" y="226409"/>
                    </a:cubicBezTo>
                    <a:cubicBezTo>
                      <a:pt x="115899" y="244031"/>
                      <a:pt x="38175" y="284321"/>
                      <a:pt x="19030" y="275939"/>
                    </a:cubicBezTo>
                    <a:cubicBezTo>
                      <a:pt x="-115" y="267557"/>
                      <a:pt x="-9545" y="163735"/>
                      <a:pt x="13696" y="104489"/>
                    </a:cubicBezTo>
                    <a:cubicBezTo>
                      <a:pt x="39318" y="39624"/>
                      <a:pt x="87038" y="8001"/>
                      <a:pt x="107327" y="22289"/>
                    </a:cubicBezTo>
                    <a:cubicBezTo>
                      <a:pt x="116375" y="28670"/>
                      <a:pt x="116852" y="38672"/>
                      <a:pt x="114756" y="60389"/>
                    </a:cubicBezTo>
                    <a:cubicBezTo>
                      <a:pt x="125938" y="47492"/>
                      <a:pt x="132358" y="31156"/>
                      <a:pt x="132949" y="14097"/>
                    </a:cubicBezTo>
                    <a:cubicBezTo>
                      <a:pt x="132949" y="9716"/>
                      <a:pt x="132949" y="4572"/>
                      <a:pt x="132949" y="0"/>
                    </a:cubicBezTo>
                    <a:lnTo>
                      <a:pt x="151141" y="0"/>
                    </a:lnTo>
                    <a:cubicBezTo>
                      <a:pt x="151141" y="3334"/>
                      <a:pt x="151141" y="6477"/>
                      <a:pt x="151141" y="9525"/>
                    </a:cubicBezTo>
                    <a:lnTo>
                      <a:pt x="151141" y="9525"/>
                    </a:lnTo>
                    <a:cubicBezTo>
                      <a:pt x="149999" y="21146"/>
                      <a:pt x="164667" y="53245"/>
                      <a:pt x="177335" y="67723"/>
                    </a:cubicBezTo>
                    <a:cubicBezTo>
                      <a:pt x="174287" y="41148"/>
                      <a:pt x="174002" y="29623"/>
                      <a:pt x="184003" y="22574"/>
                    </a:cubicBezTo>
                    <a:cubicBezTo>
                      <a:pt x="204291" y="8287"/>
                      <a:pt x="252011" y="39910"/>
                      <a:pt x="277634" y="104775"/>
                    </a:cubicBezTo>
                    <a:cubicBezTo>
                      <a:pt x="301827" y="163735"/>
                      <a:pt x="292302" y="267557"/>
                      <a:pt x="272585" y="275939"/>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535" name="任意多边形: 形状 1534"/>
              <p:cNvSpPr/>
              <p:nvPr>
                <p:custDataLst>
                  <p:tags r:id="rId127"/>
                </p:custDataLst>
              </p:nvPr>
            </p:nvSpPr>
            <p:spPr>
              <a:xfrm>
                <a:off x="7790652" y="2979441"/>
                <a:ext cx="421311" cy="342900"/>
              </a:xfrm>
              <a:custGeom>
                <a:avLst/>
                <a:gdLst>
                  <a:gd name="connsiteX0" fmla="*/ 408432 w 421311"/>
                  <a:gd name="connsiteY0" fmla="*/ 0 h 342900"/>
                  <a:gd name="connsiteX1" fmla="*/ 389382 w 421311"/>
                  <a:gd name="connsiteY1" fmla="*/ 0 h 342900"/>
                  <a:gd name="connsiteX2" fmla="*/ 391859 w 421311"/>
                  <a:gd name="connsiteY2" fmla="*/ 342900 h 342900"/>
                  <a:gd name="connsiteX3" fmla="*/ 410242 w 421311"/>
                  <a:gd name="connsiteY3" fmla="*/ 342900 h 342900"/>
                  <a:gd name="connsiteX4" fmla="*/ 408432 w 421311"/>
                  <a:gd name="connsiteY4" fmla="*/ 0 h 342900"/>
                  <a:gd name="connsiteX5" fmla="*/ 18479 w 421311"/>
                  <a:gd name="connsiteY5" fmla="*/ 0 h 342900"/>
                  <a:gd name="connsiteX6" fmla="*/ 5620 w 421311"/>
                  <a:gd name="connsiteY6" fmla="*/ 0 h 342900"/>
                  <a:gd name="connsiteX7" fmla="*/ 0 w 421311"/>
                  <a:gd name="connsiteY7" fmla="*/ 1524 h 342900"/>
                  <a:gd name="connsiteX8" fmla="*/ 8572 w 421311"/>
                  <a:gd name="connsiteY8" fmla="*/ 155067 h 342900"/>
                  <a:gd name="connsiteX9" fmla="*/ 4953 w 421311"/>
                  <a:gd name="connsiteY9" fmla="*/ 312896 h 342900"/>
                  <a:gd name="connsiteX10" fmla="*/ 3048 w 421311"/>
                  <a:gd name="connsiteY10" fmla="*/ 342709 h 342900"/>
                  <a:gd name="connsiteX11" fmla="*/ 5620 w 421311"/>
                  <a:gd name="connsiteY11" fmla="*/ 342709 h 342900"/>
                  <a:gd name="connsiteX12" fmla="*/ 21431 w 421311"/>
                  <a:gd name="connsiteY12" fmla="*/ 342709 h 342900"/>
                  <a:gd name="connsiteX13" fmla="*/ 23146 w 421311"/>
                  <a:gd name="connsiteY13" fmla="*/ 313468 h 342900"/>
                  <a:gd name="connsiteX14" fmla="*/ 26765 w 421311"/>
                  <a:gd name="connsiteY14" fmla="*/ 154496 h 342900"/>
                  <a:gd name="connsiteX15" fmla="*/ 18479 w 421311"/>
                  <a:gd name="connsiteY1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311" h="342900">
                    <a:moveTo>
                      <a:pt x="408432" y="0"/>
                    </a:moveTo>
                    <a:lnTo>
                      <a:pt x="389382" y="0"/>
                    </a:lnTo>
                    <a:cubicBezTo>
                      <a:pt x="400621" y="66008"/>
                      <a:pt x="411289" y="182118"/>
                      <a:pt x="391859" y="342900"/>
                    </a:cubicBezTo>
                    <a:lnTo>
                      <a:pt x="410242" y="342900"/>
                    </a:lnTo>
                    <a:cubicBezTo>
                      <a:pt x="429768" y="183261"/>
                      <a:pt x="419767" y="67532"/>
                      <a:pt x="408432" y="0"/>
                    </a:cubicBezTo>
                    <a:close/>
                    <a:moveTo>
                      <a:pt x="18479" y="0"/>
                    </a:moveTo>
                    <a:lnTo>
                      <a:pt x="5620" y="0"/>
                    </a:lnTo>
                    <a:cubicBezTo>
                      <a:pt x="3648" y="0"/>
                      <a:pt x="1705" y="524"/>
                      <a:pt x="0" y="1524"/>
                    </a:cubicBezTo>
                    <a:cubicBezTo>
                      <a:pt x="5334" y="53816"/>
                      <a:pt x="7810" y="105537"/>
                      <a:pt x="8572" y="155067"/>
                    </a:cubicBezTo>
                    <a:cubicBezTo>
                      <a:pt x="9239" y="211264"/>
                      <a:pt x="7620" y="264605"/>
                      <a:pt x="4953" y="312896"/>
                    </a:cubicBezTo>
                    <a:cubicBezTo>
                      <a:pt x="4381" y="323088"/>
                      <a:pt x="3715" y="332994"/>
                      <a:pt x="3048" y="342709"/>
                    </a:cubicBezTo>
                    <a:cubicBezTo>
                      <a:pt x="3896" y="342852"/>
                      <a:pt x="4772" y="342852"/>
                      <a:pt x="5620" y="342709"/>
                    </a:cubicBezTo>
                    <a:lnTo>
                      <a:pt x="21431" y="342709"/>
                    </a:lnTo>
                    <a:cubicBezTo>
                      <a:pt x="21908" y="333184"/>
                      <a:pt x="22574" y="323659"/>
                      <a:pt x="23146" y="313468"/>
                    </a:cubicBezTo>
                    <a:cubicBezTo>
                      <a:pt x="26194" y="257366"/>
                      <a:pt x="27527" y="205454"/>
                      <a:pt x="26765" y="154496"/>
                    </a:cubicBezTo>
                    <a:cubicBezTo>
                      <a:pt x="26384" y="100679"/>
                      <a:pt x="23527" y="48863"/>
                      <a:pt x="18479" y="0"/>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984" name="任意多边形: 形状 1983"/>
              <p:cNvSpPr/>
              <p:nvPr>
                <p:custDataLst>
                  <p:tags r:id="rId128"/>
                </p:custDataLst>
              </p:nvPr>
            </p:nvSpPr>
            <p:spPr>
              <a:xfrm>
                <a:off x="7651206" y="3207755"/>
                <a:ext cx="89439" cy="116207"/>
              </a:xfrm>
              <a:custGeom>
                <a:avLst/>
                <a:gdLst>
                  <a:gd name="connsiteX0" fmla="*/ 0 w 89439"/>
                  <a:gd name="connsiteY0" fmla="*/ 51340 h 116207"/>
                  <a:gd name="connsiteX1" fmla="*/ 65818 w 89439"/>
                  <a:gd name="connsiteY1" fmla="*/ 0 h 116207"/>
                  <a:gd name="connsiteX2" fmla="*/ 89440 w 89439"/>
                  <a:gd name="connsiteY2" fmla="*/ 102965 h 116207"/>
                  <a:gd name="connsiteX3" fmla="*/ 3715 w 89439"/>
                  <a:gd name="connsiteY3" fmla="*/ 100870 h 116207"/>
                </a:gdLst>
                <a:ahLst/>
                <a:cxnLst>
                  <a:cxn ang="0">
                    <a:pos x="connsiteX0" y="connsiteY0"/>
                  </a:cxn>
                  <a:cxn ang="0">
                    <a:pos x="connsiteX1" y="connsiteY1"/>
                  </a:cxn>
                  <a:cxn ang="0">
                    <a:pos x="connsiteX2" y="connsiteY2"/>
                  </a:cxn>
                  <a:cxn ang="0">
                    <a:pos x="connsiteX3" y="connsiteY3"/>
                  </a:cxn>
                </a:cxnLst>
                <a:rect l="l" t="t" r="r" b="b"/>
                <a:pathLst>
                  <a:path w="89439" h="116207">
                    <a:moveTo>
                      <a:pt x="0" y="51340"/>
                    </a:moveTo>
                    <a:lnTo>
                      <a:pt x="65818" y="0"/>
                    </a:lnTo>
                    <a:lnTo>
                      <a:pt x="89440" y="102965"/>
                    </a:lnTo>
                    <a:cubicBezTo>
                      <a:pt x="89440" y="102965"/>
                      <a:pt x="23717" y="134112"/>
                      <a:pt x="3715" y="100870"/>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986" name="任意多边形: 形状 1985"/>
              <p:cNvSpPr/>
              <p:nvPr>
                <p:custDataLst>
                  <p:tags r:id="rId129"/>
                </p:custDataLst>
              </p:nvPr>
            </p:nvSpPr>
            <p:spPr>
              <a:xfrm>
                <a:off x="7717024" y="3207755"/>
                <a:ext cx="84010" cy="102965"/>
              </a:xfrm>
              <a:custGeom>
                <a:avLst/>
                <a:gdLst>
                  <a:gd name="connsiteX0" fmla="*/ 68485 w 84010"/>
                  <a:gd name="connsiteY0" fmla="*/ 0 h 102965"/>
                  <a:gd name="connsiteX1" fmla="*/ 84011 w 84010"/>
                  <a:gd name="connsiteY1" fmla="*/ 86106 h 102965"/>
                  <a:gd name="connsiteX2" fmla="*/ 23622 w 84010"/>
                  <a:gd name="connsiteY2" fmla="*/ 102965 h 102965"/>
                  <a:gd name="connsiteX3" fmla="*/ 0 w 84010"/>
                  <a:gd name="connsiteY3" fmla="*/ 0 h 102965"/>
                  <a:gd name="connsiteX4" fmla="*/ 68485 w 84010"/>
                  <a:gd name="connsiteY4" fmla="*/ 0 h 1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10" h="102965">
                    <a:moveTo>
                      <a:pt x="68485" y="0"/>
                    </a:moveTo>
                    <a:lnTo>
                      <a:pt x="84011" y="86106"/>
                    </a:lnTo>
                    <a:lnTo>
                      <a:pt x="23622" y="102965"/>
                    </a:lnTo>
                    <a:lnTo>
                      <a:pt x="0" y="0"/>
                    </a:lnTo>
                    <a:lnTo>
                      <a:pt x="68485" y="0"/>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989" name="任意多边形: 形状 1988"/>
              <p:cNvSpPr/>
              <p:nvPr>
                <p:custDataLst>
                  <p:tags r:id="rId130"/>
                </p:custDataLst>
              </p:nvPr>
            </p:nvSpPr>
            <p:spPr>
              <a:xfrm>
                <a:off x="8282047" y="3201183"/>
                <a:ext cx="89725" cy="116181"/>
              </a:xfrm>
              <a:custGeom>
                <a:avLst/>
                <a:gdLst>
                  <a:gd name="connsiteX0" fmla="*/ 89725 w 89725"/>
                  <a:gd name="connsiteY0" fmla="*/ 51340 h 116181"/>
                  <a:gd name="connsiteX1" fmla="*/ 23908 w 89725"/>
                  <a:gd name="connsiteY1" fmla="*/ 0 h 116181"/>
                  <a:gd name="connsiteX2" fmla="*/ 0 w 89725"/>
                  <a:gd name="connsiteY2" fmla="*/ 102965 h 116181"/>
                  <a:gd name="connsiteX3" fmla="*/ 85725 w 89725"/>
                  <a:gd name="connsiteY3" fmla="*/ 100775 h 116181"/>
                </a:gdLst>
                <a:ahLst/>
                <a:cxnLst>
                  <a:cxn ang="0">
                    <a:pos x="connsiteX0" y="connsiteY0"/>
                  </a:cxn>
                  <a:cxn ang="0">
                    <a:pos x="connsiteX1" y="connsiteY1"/>
                  </a:cxn>
                  <a:cxn ang="0">
                    <a:pos x="connsiteX2" y="connsiteY2"/>
                  </a:cxn>
                  <a:cxn ang="0">
                    <a:pos x="connsiteX3" y="connsiteY3"/>
                  </a:cxn>
                </a:cxnLst>
                <a:rect l="l" t="t" r="r" b="b"/>
                <a:pathLst>
                  <a:path w="89725" h="116181">
                    <a:moveTo>
                      <a:pt x="89725" y="51340"/>
                    </a:moveTo>
                    <a:lnTo>
                      <a:pt x="23908" y="0"/>
                    </a:lnTo>
                    <a:lnTo>
                      <a:pt x="0" y="102965"/>
                    </a:lnTo>
                    <a:cubicBezTo>
                      <a:pt x="0" y="102965"/>
                      <a:pt x="65627" y="134112"/>
                      <a:pt x="85725" y="100775"/>
                    </a:cubicBez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1990" name="任意多边形: 形状 1989"/>
              <p:cNvSpPr/>
              <p:nvPr>
                <p:custDataLst>
                  <p:tags r:id="rId131"/>
                </p:custDataLst>
              </p:nvPr>
            </p:nvSpPr>
            <p:spPr>
              <a:xfrm>
                <a:off x="8222039" y="3201183"/>
                <a:ext cx="83915" cy="102965"/>
              </a:xfrm>
              <a:custGeom>
                <a:avLst/>
                <a:gdLst>
                  <a:gd name="connsiteX0" fmla="*/ 15526 w 83915"/>
                  <a:gd name="connsiteY0" fmla="*/ 0 h 102965"/>
                  <a:gd name="connsiteX1" fmla="*/ 0 w 83915"/>
                  <a:gd name="connsiteY1" fmla="*/ 86011 h 102965"/>
                  <a:gd name="connsiteX2" fmla="*/ 60388 w 83915"/>
                  <a:gd name="connsiteY2" fmla="*/ 102965 h 102965"/>
                  <a:gd name="connsiteX3" fmla="*/ 83915 w 83915"/>
                  <a:gd name="connsiteY3" fmla="*/ 0 h 102965"/>
                  <a:gd name="connsiteX4" fmla="*/ 15526 w 83915"/>
                  <a:gd name="connsiteY4" fmla="*/ 0 h 1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15" h="102965">
                    <a:moveTo>
                      <a:pt x="15526" y="0"/>
                    </a:moveTo>
                    <a:lnTo>
                      <a:pt x="0" y="86011"/>
                    </a:lnTo>
                    <a:lnTo>
                      <a:pt x="60388" y="102965"/>
                    </a:lnTo>
                    <a:lnTo>
                      <a:pt x="83915" y="0"/>
                    </a:lnTo>
                    <a:lnTo>
                      <a:pt x="15526" y="0"/>
                    </a:lnTo>
                    <a:close/>
                  </a:path>
                </a:pathLst>
              </a:custGeom>
              <a:solidFill>
                <a:srgbClr val="FFBE9D"/>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sp>
        <p:nvSpPr>
          <p:cNvPr id="9" name="文本框 8"/>
          <p:cNvSpPr txBox="1"/>
          <p:nvPr/>
        </p:nvSpPr>
        <p:spPr>
          <a:xfrm>
            <a:off x="4000500" y="2743200"/>
            <a:ext cx="4730750" cy="953135"/>
          </a:xfrm>
          <a:prstGeom prst="rect">
            <a:avLst/>
          </a:prstGeom>
          <a:noFill/>
        </p:spPr>
        <p:txBody>
          <a:bodyPr wrap="square" rtlCol="0">
            <a:spAutoFit/>
          </a:bodyPr>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如果发现近期低热盗汗，连续咳嗽、咳痰或者痰中带血</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周以上</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就要怀疑肺结核，应立即到所在地结核病定点医院就诊</a:t>
            </a:r>
            <a:r>
              <a:rPr lang="zh-CN" altLang="en-US" sz="140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mn-ea"/>
              </a:rPr>
              <a:t>进行综合分析做出诊断，争取早发现早治疗</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90" name="组合 2389"/>
          <p:cNvGrpSpPr/>
          <p:nvPr/>
        </p:nvGrpSpPr>
        <p:grpSpPr>
          <a:xfrm rot="0">
            <a:off x="9970135" y="2650490"/>
            <a:ext cx="1108710" cy="1127760"/>
            <a:chOff x="8402710" y="3587440"/>
            <a:chExt cx="1795741" cy="1742616"/>
          </a:xfrm>
        </p:grpSpPr>
        <p:sp>
          <p:nvSpPr>
            <p:cNvPr id="2391" name="任意多边形: 形状 2390"/>
            <p:cNvSpPr/>
            <p:nvPr>
              <p:custDataLst>
                <p:tags r:id="rId132"/>
              </p:custDataLst>
            </p:nvPr>
          </p:nvSpPr>
          <p:spPr>
            <a:xfrm>
              <a:off x="8402710" y="3587440"/>
              <a:ext cx="1795741" cy="1742616"/>
            </a:xfrm>
            <a:custGeom>
              <a:avLst/>
              <a:gdLst>
                <a:gd name="connsiteX0" fmla="*/ 921144 w 1789932"/>
                <a:gd name="connsiteY0" fmla="*/ 1736979 h 1736979"/>
                <a:gd name="connsiteX1" fmla="*/ 753408 w 1789932"/>
                <a:gd name="connsiteY1" fmla="*/ 1720787 h 1736979"/>
                <a:gd name="connsiteX2" fmla="*/ 749598 w 1789932"/>
                <a:gd name="connsiteY2" fmla="*/ 1715262 h 1736979"/>
                <a:gd name="connsiteX3" fmla="*/ 755218 w 1789932"/>
                <a:gd name="connsiteY3" fmla="*/ 1711452 h 1736979"/>
                <a:gd name="connsiteX4" fmla="*/ 1221372 w 1789932"/>
                <a:gd name="connsiteY4" fmla="*/ 1673352 h 1736979"/>
                <a:gd name="connsiteX5" fmla="*/ 1227468 w 1789932"/>
                <a:gd name="connsiteY5" fmla="*/ 1676210 h 1736979"/>
                <a:gd name="connsiteX6" fmla="*/ 1224829 w 1789932"/>
                <a:gd name="connsiteY6" fmla="*/ 1682258 h 1736979"/>
                <a:gd name="connsiteX7" fmla="*/ 1224705 w 1789932"/>
                <a:gd name="connsiteY7" fmla="*/ 1682306 h 1736979"/>
                <a:gd name="connsiteX8" fmla="*/ 921144 w 1789932"/>
                <a:gd name="connsiteY8" fmla="*/ 1736979 h 1736979"/>
                <a:gd name="connsiteX9" fmla="*/ 1267187 w 1789932"/>
                <a:gd name="connsiteY9" fmla="*/ 1664875 h 1736979"/>
                <a:gd name="connsiteX10" fmla="*/ 1261472 w 1789932"/>
                <a:gd name="connsiteY10" fmla="*/ 1661065 h 1736979"/>
                <a:gd name="connsiteX11" fmla="*/ 1265282 w 1789932"/>
                <a:gd name="connsiteY11" fmla="*/ 1655350 h 1736979"/>
                <a:gd name="connsiteX12" fmla="*/ 1466450 w 1789932"/>
                <a:gd name="connsiteY12" fmla="*/ 1531525 h 1736979"/>
                <a:gd name="connsiteX13" fmla="*/ 1473051 w 1789932"/>
                <a:gd name="connsiteY13" fmla="*/ 1532868 h 1736979"/>
                <a:gd name="connsiteX14" fmla="*/ 1472451 w 1789932"/>
                <a:gd name="connsiteY14" fmla="*/ 1538859 h 1736979"/>
                <a:gd name="connsiteX15" fmla="*/ 1269092 w 1789932"/>
                <a:gd name="connsiteY15" fmla="*/ 1663732 h 1736979"/>
                <a:gd name="connsiteX16" fmla="*/ 1267187 w 1789932"/>
                <a:gd name="connsiteY16" fmla="*/ 1664875 h 1736979"/>
                <a:gd name="connsiteX17" fmla="*/ 488137 w 1789932"/>
                <a:gd name="connsiteY17" fmla="*/ 1621155 h 1736979"/>
                <a:gd name="connsiteX18" fmla="*/ 485756 w 1789932"/>
                <a:gd name="connsiteY18" fmla="*/ 1620488 h 1736979"/>
                <a:gd name="connsiteX19" fmla="*/ 390506 w 1789932"/>
                <a:gd name="connsiteY19" fmla="*/ 1556385 h 1736979"/>
                <a:gd name="connsiteX20" fmla="*/ 390058 w 1789932"/>
                <a:gd name="connsiteY20" fmla="*/ 1549660 h 1736979"/>
                <a:gd name="connsiteX21" fmla="*/ 396316 w 1789932"/>
                <a:gd name="connsiteY21" fmla="*/ 1548860 h 1736979"/>
                <a:gd name="connsiteX22" fmla="*/ 490518 w 1789932"/>
                <a:gd name="connsiteY22" fmla="*/ 1612297 h 1736979"/>
                <a:gd name="connsiteX23" fmla="*/ 492328 w 1789932"/>
                <a:gd name="connsiteY23" fmla="*/ 1618774 h 1736979"/>
                <a:gd name="connsiteX24" fmla="*/ 488137 w 1789932"/>
                <a:gd name="connsiteY24" fmla="*/ 1621155 h 1736979"/>
                <a:gd name="connsiteX25" fmla="*/ 356597 w 1789932"/>
                <a:gd name="connsiteY25" fmla="*/ 1527239 h 1736979"/>
                <a:gd name="connsiteX26" fmla="*/ 353454 w 1789932"/>
                <a:gd name="connsiteY26" fmla="*/ 1526096 h 1736979"/>
                <a:gd name="connsiteX27" fmla="*/ 208007 w 1789932"/>
                <a:gd name="connsiteY27" fmla="*/ 1364171 h 1736979"/>
                <a:gd name="connsiteX28" fmla="*/ 192957 w 1789932"/>
                <a:gd name="connsiteY28" fmla="*/ 1366838 h 1736979"/>
                <a:gd name="connsiteX29" fmla="*/ 187385 w 1789932"/>
                <a:gd name="connsiteY29" fmla="*/ 1362885 h 1736979"/>
                <a:gd name="connsiteX30" fmla="*/ 191338 w 1789932"/>
                <a:gd name="connsiteY30" fmla="*/ 1357313 h 1736979"/>
                <a:gd name="connsiteX31" fmla="*/ 209150 w 1789932"/>
                <a:gd name="connsiteY31" fmla="*/ 1354455 h 1736979"/>
                <a:gd name="connsiteX32" fmla="*/ 213912 w 1789932"/>
                <a:gd name="connsiteY32" fmla="*/ 1356455 h 1736979"/>
                <a:gd name="connsiteX33" fmla="*/ 359454 w 1789932"/>
                <a:gd name="connsiteY33" fmla="*/ 1518380 h 1736979"/>
                <a:gd name="connsiteX34" fmla="*/ 360112 w 1789932"/>
                <a:gd name="connsiteY34" fmla="*/ 1524953 h 1736979"/>
                <a:gd name="connsiteX35" fmla="*/ 360026 w 1789932"/>
                <a:gd name="connsiteY35" fmla="*/ 1525048 h 1736979"/>
                <a:gd name="connsiteX36" fmla="*/ 356597 w 1789932"/>
                <a:gd name="connsiteY36" fmla="*/ 1526858 h 1736979"/>
                <a:gd name="connsiteX37" fmla="*/ 1505407 w 1789932"/>
                <a:gd name="connsiteY37" fmla="*/ 1509808 h 1736979"/>
                <a:gd name="connsiteX38" fmla="*/ 1501883 w 1789932"/>
                <a:gd name="connsiteY38" fmla="*/ 1508284 h 1736979"/>
                <a:gd name="connsiteX39" fmla="*/ 1501854 w 1789932"/>
                <a:gd name="connsiteY39" fmla="*/ 1501550 h 1736979"/>
                <a:gd name="connsiteX40" fmla="*/ 1501883 w 1789932"/>
                <a:gd name="connsiteY40" fmla="*/ 1501521 h 1736979"/>
                <a:gd name="connsiteX41" fmla="*/ 1580274 w 1789932"/>
                <a:gd name="connsiteY41" fmla="*/ 1419416 h 1736979"/>
                <a:gd name="connsiteX42" fmla="*/ 1586989 w 1789932"/>
                <a:gd name="connsiteY42" fmla="*/ 1418797 h 1736979"/>
                <a:gd name="connsiteX43" fmla="*/ 1587608 w 1789932"/>
                <a:gd name="connsiteY43" fmla="*/ 1425512 h 1736979"/>
                <a:gd name="connsiteX44" fmla="*/ 1508360 w 1789932"/>
                <a:gd name="connsiteY44" fmla="*/ 1508570 h 1736979"/>
                <a:gd name="connsiteX45" fmla="*/ 1505407 w 1789932"/>
                <a:gd name="connsiteY45" fmla="*/ 1509427 h 1736979"/>
                <a:gd name="connsiteX46" fmla="*/ 4743 w 1789932"/>
                <a:gd name="connsiteY46" fmla="*/ 1400366 h 1736979"/>
                <a:gd name="connsiteX47" fmla="*/ 0 w 1789932"/>
                <a:gd name="connsiteY47" fmla="*/ 1395584 h 1736979"/>
                <a:gd name="connsiteX48" fmla="*/ 1029 w 1789932"/>
                <a:gd name="connsiteY48" fmla="*/ 1392650 h 1736979"/>
                <a:gd name="connsiteX49" fmla="*/ 131902 w 1789932"/>
                <a:gd name="connsiteY49" fmla="*/ 1231392 h 1736979"/>
                <a:gd name="connsiteX50" fmla="*/ 89325 w 1789932"/>
                <a:gd name="connsiteY50" fmla="*/ 1118807 h 1736979"/>
                <a:gd name="connsiteX51" fmla="*/ 92469 w 1789932"/>
                <a:gd name="connsiteY51" fmla="*/ 1112806 h 1736979"/>
                <a:gd name="connsiteX52" fmla="*/ 98469 w 1789932"/>
                <a:gd name="connsiteY52" fmla="*/ 1116044 h 1736979"/>
                <a:gd name="connsiteX53" fmla="*/ 141808 w 1789932"/>
                <a:gd name="connsiteY53" fmla="*/ 1230344 h 1736979"/>
                <a:gd name="connsiteX54" fmla="*/ 141237 w 1789932"/>
                <a:gd name="connsiteY54" fmla="*/ 1235297 h 1736979"/>
                <a:gd name="connsiteX55" fmla="*/ 16459 w 1789932"/>
                <a:gd name="connsiteY55" fmla="*/ 1389031 h 1736979"/>
                <a:gd name="connsiteX56" fmla="*/ 144475 w 1789932"/>
                <a:gd name="connsiteY56" fmla="*/ 1366171 h 1736979"/>
                <a:gd name="connsiteX57" fmla="*/ 150000 w 1789932"/>
                <a:gd name="connsiteY57" fmla="*/ 1369981 h 1736979"/>
                <a:gd name="connsiteX58" fmla="*/ 146094 w 1789932"/>
                <a:gd name="connsiteY58" fmla="*/ 1375505 h 1736979"/>
                <a:gd name="connsiteX59" fmla="*/ 5505 w 1789932"/>
                <a:gd name="connsiteY59" fmla="*/ 1400651 h 1736979"/>
                <a:gd name="connsiteX60" fmla="*/ 1728197 w 1789932"/>
                <a:gd name="connsiteY60" fmla="*/ 1181291 h 1736979"/>
                <a:gd name="connsiteX61" fmla="*/ 1726482 w 1789932"/>
                <a:gd name="connsiteY61" fmla="*/ 1181291 h 1736979"/>
                <a:gd name="connsiteX62" fmla="*/ 1723720 w 1789932"/>
                <a:gd name="connsiteY62" fmla="*/ 1175099 h 1736979"/>
                <a:gd name="connsiteX63" fmla="*/ 1780108 w 1789932"/>
                <a:gd name="connsiteY63" fmla="*/ 868394 h 1736979"/>
                <a:gd name="connsiteX64" fmla="*/ 1765440 w 1789932"/>
                <a:gd name="connsiteY64" fmla="*/ 709517 h 1736979"/>
                <a:gd name="connsiteX65" fmla="*/ 1769297 w 1789932"/>
                <a:gd name="connsiteY65" fmla="*/ 703850 h 1736979"/>
                <a:gd name="connsiteX66" fmla="*/ 1774965 w 1789932"/>
                <a:gd name="connsiteY66" fmla="*/ 707708 h 1736979"/>
                <a:gd name="connsiteX67" fmla="*/ 1733150 w 1789932"/>
                <a:gd name="connsiteY67" fmla="*/ 1178624 h 1736979"/>
                <a:gd name="connsiteX68" fmla="*/ 1728197 w 1789932"/>
                <a:gd name="connsiteY68" fmla="*/ 1181672 h 1736979"/>
                <a:gd name="connsiteX69" fmla="*/ 58083 w 1789932"/>
                <a:gd name="connsiteY69" fmla="*/ 840105 h 1736979"/>
                <a:gd name="connsiteX70" fmla="*/ 58083 w 1789932"/>
                <a:gd name="connsiteY70" fmla="*/ 840105 h 1736979"/>
                <a:gd name="connsiteX71" fmla="*/ 53511 w 1789932"/>
                <a:gd name="connsiteY71" fmla="*/ 835162 h 1736979"/>
                <a:gd name="connsiteX72" fmla="*/ 53511 w 1789932"/>
                <a:gd name="connsiteY72" fmla="*/ 835152 h 1736979"/>
                <a:gd name="connsiteX73" fmla="*/ 65322 w 1789932"/>
                <a:gd name="connsiteY73" fmla="*/ 720852 h 1736979"/>
                <a:gd name="connsiteX74" fmla="*/ 70895 w 1789932"/>
                <a:gd name="connsiteY74" fmla="*/ 716899 h 1736979"/>
                <a:gd name="connsiteX75" fmla="*/ 74847 w 1789932"/>
                <a:gd name="connsiteY75" fmla="*/ 722471 h 1736979"/>
                <a:gd name="connsiteX76" fmla="*/ 63132 w 1789932"/>
                <a:gd name="connsiteY76" fmla="*/ 835438 h 1736979"/>
                <a:gd name="connsiteX77" fmla="*/ 58283 w 1789932"/>
                <a:gd name="connsiteY77" fmla="*/ 840115 h 1736979"/>
                <a:gd name="connsiteX78" fmla="*/ 58083 w 1789932"/>
                <a:gd name="connsiteY78" fmla="*/ 840105 h 1736979"/>
                <a:gd name="connsiteX79" fmla="*/ 79229 w 1789932"/>
                <a:gd name="connsiteY79" fmla="*/ 679799 h 1736979"/>
                <a:gd name="connsiteX80" fmla="*/ 78181 w 1789932"/>
                <a:gd name="connsiteY80" fmla="*/ 679799 h 1736979"/>
                <a:gd name="connsiteX81" fmla="*/ 74552 w 1789932"/>
                <a:gd name="connsiteY81" fmla="*/ 674122 h 1736979"/>
                <a:gd name="connsiteX82" fmla="*/ 74562 w 1789932"/>
                <a:gd name="connsiteY82" fmla="*/ 674084 h 1736979"/>
                <a:gd name="connsiteX83" fmla="*/ 159525 w 1789932"/>
                <a:gd name="connsiteY83" fmla="*/ 451104 h 1736979"/>
                <a:gd name="connsiteX84" fmla="*/ 165830 w 1789932"/>
                <a:gd name="connsiteY84" fmla="*/ 449161 h 1736979"/>
                <a:gd name="connsiteX85" fmla="*/ 165906 w 1789932"/>
                <a:gd name="connsiteY85" fmla="*/ 449199 h 1736979"/>
                <a:gd name="connsiteX86" fmla="*/ 167821 w 1789932"/>
                <a:gd name="connsiteY86" fmla="*/ 455657 h 1736979"/>
                <a:gd name="connsiteX87" fmla="*/ 167811 w 1789932"/>
                <a:gd name="connsiteY87" fmla="*/ 455676 h 1736979"/>
                <a:gd name="connsiteX88" fmla="*/ 83801 w 1789932"/>
                <a:gd name="connsiteY88" fmla="*/ 676180 h 1736979"/>
                <a:gd name="connsiteX89" fmla="*/ 79229 w 1789932"/>
                <a:gd name="connsiteY89" fmla="*/ 679704 h 1736979"/>
                <a:gd name="connsiteX90" fmla="*/ 1760106 w 1789932"/>
                <a:gd name="connsiteY90" fmla="*/ 667036 h 1736979"/>
                <a:gd name="connsiteX91" fmla="*/ 1755438 w 1789932"/>
                <a:gd name="connsiteY91" fmla="*/ 663416 h 1736979"/>
                <a:gd name="connsiteX92" fmla="*/ 1668094 w 1789932"/>
                <a:gd name="connsiteY92" fmla="*/ 444341 h 1736979"/>
                <a:gd name="connsiteX93" fmla="*/ 1669856 w 1789932"/>
                <a:gd name="connsiteY93" fmla="*/ 437817 h 1736979"/>
                <a:gd name="connsiteX94" fmla="*/ 1676381 w 1789932"/>
                <a:gd name="connsiteY94" fmla="*/ 439579 h 1736979"/>
                <a:gd name="connsiteX95" fmla="*/ 1764678 w 1789932"/>
                <a:gd name="connsiteY95" fmla="*/ 661321 h 1736979"/>
                <a:gd name="connsiteX96" fmla="*/ 1761335 w 1789932"/>
                <a:gd name="connsiteY96" fmla="*/ 667017 h 1736979"/>
                <a:gd name="connsiteX97" fmla="*/ 1761249 w 1789932"/>
                <a:gd name="connsiteY97" fmla="*/ 667036 h 1736979"/>
                <a:gd name="connsiteX98" fmla="*/ 187719 w 1789932"/>
                <a:gd name="connsiteY98" fmla="*/ 416909 h 1736979"/>
                <a:gd name="connsiteX99" fmla="*/ 185147 w 1789932"/>
                <a:gd name="connsiteY99" fmla="*/ 416243 h 1736979"/>
                <a:gd name="connsiteX100" fmla="*/ 183623 w 1789932"/>
                <a:gd name="connsiteY100" fmla="*/ 409670 h 1736979"/>
                <a:gd name="connsiteX101" fmla="*/ 533000 w 1789932"/>
                <a:gd name="connsiteY101" fmla="*/ 91345 h 1736979"/>
                <a:gd name="connsiteX102" fmla="*/ 539306 w 1789932"/>
                <a:gd name="connsiteY102" fmla="*/ 93292 h 1736979"/>
                <a:gd name="connsiteX103" fmla="*/ 539382 w 1789932"/>
                <a:gd name="connsiteY103" fmla="*/ 93440 h 1736979"/>
                <a:gd name="connsiteX104" fmla="*/ 537210 w 1789932"/>
                <a:gd name="connsiteY104" fmla="*/ 99814 h 1736979"/>
                <a:gd name="connsiteX105" fmla="*/ 537191 w 1789932"/>
                <a:gd name="connsiteY105" fmla="*/ 99822 h 1736979"/>
                <a:gd name="connsiteX106" fmla="*/ 191529 w 1789932"/>
                <a:gd name="connsiteY106" fmla="*/ 414719 h 1736979"/>
                <a:gd name="connsiteX107" fmla="*/ 187719 w 1789932"/>
                <a:gd name="connsiteY107" fmla="*/ 416909 h 1736979"/>
                <a:gd name="connsiteX108" fmla="*/ 1647425 w 1789932"/>
                <a:gd name="connsiteY108" fmla="*/ 405670 h 1736979"/>
                <a:gd name="connsiteX109" fmla="*/ 1643424 w 1789932"/>
                <a:gd name="connsiteY109" fmla="*/ 403479 h 1736979"/>
                <a:gd name="connsiteX110" fmla="*/ 1575702 w 1789932"/>
                <a:gd name="connsiteY110" fmla="*/ 312325 h 1736979"/>
                <a:gd name="connsiteX111" fmla="*/ 1575635 w 1789932"/>
                <a:gd name="connsiteY111" fmla="*/ 305724 h 1736979"/>
                <a:gd name="connsiteX112" fmla="*/ 1575702 w 1789932"/>
                <a:gd name="connsiteY112" fmla="*/ 305657 h 1736979"/>
                <a:gd name="connsiteX113" fmla="*/ 1582436 w 1789932"/>
                <a:gd name="connsiteY113" fmla="*/ 305629 h 1736979"/>
                <a:gd name="connsiteX114" fmla="*/ 1582464 w 1789932"/>
                <a:gd name="connsiteY114" fmla="*/ 305657 h 1736979"/>
                <a:gd name="connsiteX115" fmla="*/ 1650949 w 1789932"/>
                <a:gd name="connsiteY115" fmla="*/ 397859 h 1736979"/>
                <a:gd name="connsiteX116" fmla="*/ 1649520 w 1789932"/>
                <a:gd name="connsiteY116" fmla="*/ 404432 h 1736979"/>
                <a:gd name="connsiteX117" fmla="*/ 1647425 w 1789932"/>
                <a:gd name="connsiteY117" fmla="*/ 405670 h 1736979"/>
                <a:gd name="connsiteX118" fmla="*/ 1361675 w 1789932"/>
                <a:gd name="connsiteY118" fmla="*/ 130493 h 1736979"/>
                <a:gd name="connsiteX119" fmla="*/ 1359294 w 1789932"/>
                <a:gd name="connsiteY119" fmla="*/ 129826 h 1736979"/>
                <a:gd name="connsiteX120" fmla="*/ 921144 w 1789932"/>
                <a:gd name="connsiteY120" fmla="*/ 9525 h 1736979"/>
                <a:gd name="connsiteX121" fmla="*/ 807891 w 1789932"/>
                <a:gd name="connsiteY121" fmla="*/ 16955 h 1736979"/>
                <a:gd name="connsiteX122" fmla="*/ 802472 w 1789932"/>
                <a:gd name="connsiteY122" fmla="*/ 12951 h 1736979"/>
                <a:gd name="connsiteX123" fmla="*/ 802462 w 1789932"/>
                <a:gd name="connsiteY123" fmla="*/ 12859 h 1736979"/>
                <a:gd name="connsiteX124" fmla="*/ 806653 w 1789932"/>
                <a:gd name="connsiteY124" fmla="*/ 7525 h 1736979"/>
                <a:gd name="connsiteX125" fmla="*/ 920953 w 1789932"/>
                <a:gd name="connsiteY125" fmla="*/ 0 h 1736979"/>
                <a:gd name="connsiteX126" fmla="*/ 1364437 w 1789932"/>
                <a:gd name="connsiteY126" fmla="*/ 121634 h 1736979"/>
                <a:gd name="connsiteX127" fmla="*/ 1366085 w 1789932"/>
                <a:gd name="connsiteY127" fmla="*/ 128166 h 1736979"/>
                <a:gd name="connsiteX128" fmla="*/ 1366056 w 1789932"/>
                <a:gd name="connsiteY128" fmla="*/ 128207 h 1736979"/>
                <a:gd name="connsiteX129" fmla="*/ 1362151 w 1789932"/>
                <a:gd name="connsiteY129" fmla="*/ 130493 h 17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789932" h="1736979">
                  <a:moveTo>
                    <a:pt x="921144" y="1736979"/>
                  </a:moveTo>
                  <a:cubicBezTo>
                    <a:pt x="864841" y="1737008"/>
                    <a:pt x="808663" y="1731578"/>
                    <a:pt x="753408" y="1720787"/>
                  </a:cubicBezTo>
                  <a:cubicBezTo>
                    <a:pt x="750837" y="1720301"/>
                    <a:pt x="749132" y="1717834"/>
                    <a:pt x="749598" y="1715262"/>
                  </a:cubicBezTo>
                  <a:cubicBezTo>
                    <a:pt x="750122" y="1712681"/>
                    <a:pt x="752618" y="1710985"/>
                    <a:pt x="755218" y="1711452"/>
                  </a:cubicBezTo>
                  <a:cubicBezTo>
                    <a:pt x="911152" y="1741808"/>
                    <a:pt x="1072439" y="1728626"/>
                    <a:pt x="1221372" y="1673352"/>
                  </a:cubicBezTo>
                  <a:cubicBezTo>
                    <a:pt x="1223848" y="1672457"/>
                    <a:pt x="1226572" y="1673743"/>
                    <a:pt x="1227468" y="1676210"/>
                  </a:cubicBezTo>
                  <a:cubicBezTo>
                    <a:pt x="1228411" y="1678610"/>
                    <a:pt x="1227230" y="1681315"/>
                    <a:pt x="1224829" y="1682258"/>
                  </a:cubicBezTo>
                  <a:cubicBezTo>
                    <a:pt x="1224791" y="1682277"/>
                    <a:pt x="1224744" y="1682287"/>
                    <a:pt x="1224705" y="1682306"/>
                  </a:cubicBezTo>
                  <a:cubicBezTo>
                    <a:pt x="1127608" y="1718577"/>
                    <a:pt x="1024785" y="1737093"/>
                    <a:pt x="921144" y="1736979"/>
                  </a:cubicBezTo>
                  <a:close/>
                  <a:moveTo>
                    <a:pt x="1267187" y="1664875"/>
                  </a:moveTo>
                  <a:cubicBezTo>
                    <a:pt x="1264558" y="1665399"/>
                    <a:pt x="1261996" y="1663694"/>
                    <a:pt x="1261472" y="1661065"/>
                  </a:cubicBezTo>
                  <a:cubicBezTo>
                    <a:pt x="1260948" y="1658436"/>
                    <a:pt x="1262653" y="1655874"/>
                    <a:pt x="1265282" y="1655350"/>
                  </a:cubicBezTo>
                  <a:cubicBezTo>
                    <a:pt x="1337729" y="1623546"/>
                    <a:pt x="1405423" y="1581874"/>
                    <a:pt x="1466450" y="1531525"/>
                  </a:cubicBezTo>
                  <a:cubicBezTo>
                    <a:pt x="1468641" y="1530077"/>
                    <a:pt x="1471594" y="1530677"/>
                    <a:pt x="1473051" y="1532868"/>
                  </a:cubicBezTo>
                  <a:cubicBezTo>
                    <a:pt x="1474299" y="1534754"/>
                    <a:pt x="1474051" y="1537259"/>
                    <a:pt x="1472451" y="1538859"/>
                  </a:cubicBezTo>
                  <a:cubicBezTo>
                    <a:pt x="1410748" y="1589656"/>
                    <a:pt x="1342311" y="1631680"/>
                    <a:pt x="1269092" y="1663732"/>
                  </a:cubicBezTo>
                  <a:cubicBezTo>
                    <a:pt x="1268568" y="1664275"/>
                    <a:pt x="1267911" y="1664665"/>
                    <a:pt x="1267187" y="1664875"/>
                  </a:cubicBezTo>
                  <a:close/>
                  <a:moveTo>
                    <a:pt x="488137" y="1621155"/>
                  </a:moveTo>
                  <a:cubicBezTo>
                    <a:pt x="487299" y="1621165"/>
                    <a:pt x="486470" y="1620926"/>
                    <a:pt x="485756" y="1620488"/>
                  </a:cubicBezTo>
                  <a:cubicBezTo>
                    <a:pt x="452628" y="1601238"/>
                    <a:pt x="420814" y="1579826"/>
                    <a:pt x="390506" y="1556385"/>
                  </a:cubicBezTo>
                  <a:cubicBezTo>
                    <a:pt x="388525" y="1554652"/>
                    <a:pt x="388325" y="1551642"/>
                    <a:pt x="390058" y="1549660"/>
                  </a:cubicBezTo>
                  <a:cubicBezTo>
                    <a:pt x="391639" y="1547860"/>
                    <a:pt x="394325" y="1547508"/>
                    <a:pt x="396316" y="1548860"/>
                  </a:cubicBezTo>
                  <a:cubicBezTo>
                    <a:pt x="426301" y="1572044"/>
                    <a:pt x="457762" y="1593237"/>
                    <a:pt x="490518" y="1612297"/>
                  </a:cubicBezTo>
                  <a:cubicBezTo>
                    <a:pt x="492757" y="1613621"/>
                    <a:pt x="493557" y="1616478"/>
                    <a:pt x="492328" y="1618774"/>
                  </a:cubicBezTo>
                  <a:cubicBezTo>
                    <a:pt x="491452" y="1620250"/>
                    <a:pt x="489861" y="1621155"/>
                    <a:pt x="488137" y="1621155"/>
                  </a:cubicBezTo>
                  <a:close/>
                  <a:moveTo>
                    <a:pt x="356597" y="1527239"/>
                  </a:moveTo>
                  <a:cubicBezTo>
                    <a:pt x="355444" y="1527248"/>
                    <a:pt x="354330" y="1526848"/>
                    <a:pt x="353454" y="1526096"/>
                  </a:cubicBezTo>
                  <a:cubicBezTo>
                    <a:pt x="298399" y="1478414"/>
                    <a:pt x="249536" y="1424016"/>
                    <a:pt x="208007" y="1364171"/>
                  </a:cubicBezTo>
                  <a:lnTo>
                    <a:pt x="192957" y="1366838"/>
                  </a:lnTo>
                  <a:cubicBezTo>
                    <a:pt x="190329" y="1367285"/>
                    <a:pt x="187833" y="1365514"/>
                    <a:pt x="187385" y="1362885"/>
                  </a:cubicBezTo>
                  <a:cubicBezTo>
                    <a:pt x="186938" y="1360256"/>
                    <a:pt x="188709" y="1357760"/>
                    <a:pt x="191338" y="1357313"/>
                  </a:cubicBezTo>
                  <a:lnTo>
                    <a:pt x="209150" y="1354455"/>
                  </a:lnTo>
                  <a:cubicBezTo>
                    <a:pt x="210988" y="1354131"/>
                    <a:pt x="212855" y="1354912"/>
                    <a:pt x="213912" y="1356455"/>
                  </a:cubicBezTo>
                  <a:cubicBezTo>
                    <a:pt x="255451" y="1416310"/>
                    <a:pt x="304352" y="1470717"/>
                    <a:pt x="359454" y="1518380"/>
                  </a:cubicBezTo>
                  <a:cubicBezTo>
                    <a:pt x="361445" y="1520009"/>
                    <a:pt x="361740" y="1522952"/>
                    <a:pt x="360112" y="1524953"/>
                  </a:cubicBezTo>
                  <a:cubicBezTo>
                    <a:pt x="360083" y="1524981"/>
                    <a:pt x="360055" y="1525019"/>
                    <a:pt x="360026" y="1525048"/>
                  </a:cubicBezTo>
                  <a:cubicBezTo>
                    <a:pt x="359178" y="1526096"/>
                    <a:pt x="357940" y="1526743"/>
                    <a:pt x="356597" y="1526858"/>
                  </a:cubicBezTo>
                  <a:close/>
                  <a:moveTo>
                    <a:pt x="1505407" y="1509808"/>
                  </a:moveTo>
                  <a:cubicBezTo>
                    <a:pt x="1504064" y="1509827"/>
                    <a:pt x="1502788" y="1509274"/>
                    <a:pt x="1501883" y="1508284"/>
                  </a:cubicBezTo>
                  <a:cubicBezTo>
                    <a:pt x="1500016" y="1506436"/>
                    <a:pt x="1500007" y="1503417"/>
                    <a:pt x="1501854" y="1501550"/>
                  </a:cubicBezTo>
                  <a:cubicBezTo>
                    <a:pt x="1501864" y="1501540"/>
                    <a:pt x="1501873" y="1501531"/>
                    <a:pt x="1501883" y="1501521"/>
                  </a:cubicBezTo>
                  <a:cubicBezTo>
                    <a:pt x="1529791" y="1475908"/>
                    <a:pt x="1555975" y="1448476"/>
                    <a:pt x="1580274" y="1419416"/>
                  </a:cubicBezTo>
                  <a:cubicBezTo>
                    <a:pt x="1581960" y="1417387"/>
                    <a:pt x="1584960" y="1417111"/>
                    <a:pt x="1586989" y="1418797"/>
                  </a:cubicBezTo>
                  <a:cubicBezTo>
                    <a:pt x="1589018" y="1420482"/>
                    <a:pt x="1589294" y="1423483"/>
                    <a:pt x="1587608" y="1425512"/>
                  </a:cubicBezTo>
                  <a:cubicBezTo>
                    <a:pt x="1563024" y="1454887"/>
                    <a:pt x="1536554" y="1482633"/>
                    <a:pt x="1508360" y="1508570"/>
                  </a:cubicBezTo>
                  <a:cubicBezTo>
                    <a:pt x="1507493" y="1509170"/>
                    <a:pt x="1506455" y="1509474"/>
                    <a:pt x="1505407" y="1509427"/>
                  </a:cubicBezTo>
                  <a:close/>
                  <a:moveTo>
                    <a:pt x="4743" y="1400366"/>
                  </a:moveTo>
                  <a:cubicBezTo>
                    <a:pt x="2115" y="1400356"/>
                    <a:pt x="-10" y="1398213"/>
                    <a:pt x="0" y="1395584"/>
                  </a:cubicBezTo>
                  <a:cubicBezTo>
                    <a:pt x="9" y="1394517"/>
                    <a:pt x="371" y="1393489"/>
                    <a:pt x="1029" y="1392650"/>
                  </a:cubicBezTo>
                  <a:lnTo>
                    <a:pt x="131902" y="1231392"/>
                  </a:lnTo>
                  <a:cubicBezTo>
                    <a:pt x="115138" y="1194892"/>
                    <a:pt x="100908" y="1157269"/>
                    <a:pt x="89325" y="1118807"/>
                  </a:cubicBezTo>
                  <a:cubicBezTo>
                    <a:pt x="88573" y="1116282"/>
                    <a:pt x="89973" y="1113625"/>
                    <a:pt x="92469" y="1112806"/>
                  </a:cubicBezTo>
                  <a:cubicBezTo>
                    <a:pt x="95021" y="1112063"/>
                    <a:pt x="97688" y="1113511"/>
                    <a:pt x="98469" y="1116044"/>
                  </a:cubicBezTo>
                  <a:cubicBezTo>
                    <a:pt x="110157" y="1155135"/>
                    <a:pt x="124635" y="1193330"/>
                    <a:pt x="141808" y="1230344"/>
                  </a:cubicBezTo>
                  <a:cubicBezTo>
                    <a:pt x="142589" y="1231964"/>
                    <a:pt x="142370" y="1233897"/>
                    <a:pt x="141237" y="1235297"/>
                  </a:cubicBezTo>
                  <a:lnTo>
                    <a:pt x="16459" y="1389031"/>
                  </a:lnTo>
                  <a:lnTo>
                    <a:pt x="144475" y="1366171"/>
                  </a:lnTo>
                  <a:cubicBezTo>
                    <a:pt x="147047" y="1365704"/>
                    <a:pt x="149514" y="1367409"/>
                    <a:pt x="150000" y="1369981"/>
                  </a:cubicBezTo>
                  <a:cubicBezTo>
                    <a:pt x="150409" y="1372572"/>
                    <a:pt x="148676" y="1375020"/>
                    <a:pt x="146094" y="1375505"/>
                  </a:cubicBezTo>
                  <a:lnTo>
                    <a:pt x="5505" y="1400651"/>
                  </a:lnTo>
                  <a:close/>
                  <a:moveTo>
                    <a:pt x="1728197" y="1181291"/>
                  </a:moveTo>
                  <a:lnTo>
                    <a:pt x="1726482" y="1181291"/>
                  </a:lnTo>
                  <a:cubicBezTo>
                    <a:pt x="1724035" y="1180319"/>
                    <a:pt x="1722806" y="1177566"/>
                    <a:pt x="1723720" y="1175099"/>
                  </a:cubicBezTo>
                  <a:cubicBezTo>
                    <a:pt x="1761163" y="1077182"/>
                    <a:pt x="1780280" y="973226"/>
                    <a:pt x="1780108" y="868394"/>
                  </a:cubicBezTo>
                  <a:cubicBezTo>
                    <a:pt x="1780108" y="815102"/>
                    <a:pt x="1775193" y="761914"/>
                    <a:pt x="1765440" y="709517"/>
                  </a:cubicBezTo>
                  <a:cubicBezTo>
                    <a:pt x="1764945" y="706889"/>
                    <a:pt x="1766669" y="704345"/>
                    <a:pt x="1769297" y="703850"/>
                  </a:cubicBezTo>
                  <a:cubicBezTo>
                    <a:pt x="1771926" y="703355"/>
                    <a:pt x="1774470" y="705079"/>
                    <a:pt x="1774965" y="707708"/>
                  </a:cubicBezTo>
                  <a:cubicBezTo>
                    <a:pt x="1804559" y="865537"/>
                    <a:pt x="1790090" y="1028471"/>
                    <a:pt x="1733150" y="1178624"/>
                  </a:cubicBezTo>
                  <a:cubicBezTo>
                    <a:pt x="1732359" y="1180624"/>
                    <a:pt x="1730340" y="1181862"/>
                    <a:pt x="1728197" y="1181672"/>
                  </a:cubicBezTo>
                  <a:close/>
                  <a:moveTo>
                    <a:pt x="58083" y="840105"/>
                  </a:moveTo>
                  <a:lnTo>
                    <a:pt x="58083" y="840105"/>
                  </a:lnTo>
                  <a:cubicBezTo>
                    <a:pt x="55454" y="840000"/>
                    <a:pt x="53407" y="837791"/>
                    <a:pt x="53511" y="835162"/>
                  </a:cubicBezTo>
                  <a:cubicBezTo>
                    <a:pt x="53511" y="835162"/>
                    <a:pt x="53511" y="835152"/>
                    <a:pt x="53511" y="835152"/>
                  </a:cubicBezTo>
                  <a:cubicBezTo>
                    <a:pt x="54950" y="796833"/>
                    <a:pt x="58893" y="758657"/>
                    <a:pt x="65322" y="720852"/>
                  </a:cubicBezTo>
                  <a:cubicBezTo>
                    <a:pt x="65770" y="718223"/>
                    <a:pt x="68266" y="716452"/>
                    <a:pt x="70895" y="716899"/>
                  </a:cubicBezTo>
                  <a:cubicBezTo>
                    <a:pt x="73523" y="717347"/>
                    <a:pt x="75295" y="719842"/>
                    <a:pt x="74847" y="722471"/>
                  </a:cubicBezTo>
                  <a:cubicBezTo>
                    <a:pt x="68456" y="759828"/>
                    <a:pt x="64541" y="797566"/>
                    <a:pt x="63132" y="835438"/>
                  </a:cubicBezTo>
                  <a:cubicBezTo>
                    <a:pt x="63084" y="838067"/>
                    <a:pt x="60912" y="840162"/>
                    <a:pt x="58283" y="840115"/>
                  </a:cubicBezTo>
                  <a:cubicBezTo>
                    <a:pt x="58217" y="840115"/>
                    <a:pt x="58150" y="840105"/>
                    <a:pt x="58083" y="840105"/>
                  </a:cubicBezTo>
                  <a:close/>
                  <a:moveTo>
                    <a:pt x="79229" y="679799"/>
                  </a:moveTo>
                  <a:lnTo>
                    <a:pt x="78181" y="679799"/>
                  </a:lnTo>
                  <a:cubicBezTo>
                    <a:pt x="75609" y="679237"/>
                    <a:pt x="73990" y="676694"/>
                    <a:pt x="74552" y="674122"/>
                  </a:cubicBezTo>
                  <a:cubicBezTo>
                    <a:pt x="74552" y="674113"/>
                    <a:pt x="74562" y="674094"/>
                    <a:pt x="74562" y="674084"/>
                  </a:cubicBezTo>
                  <a:cubicBezTo>
                    <a:pt x="92393" y="596170"/>
                    <a:pt x="120987" y="521122"/>
                    <a:pt x="159525" y="451104"/>
                  </a:cubicBezTo>
                  <a:cubicBezTo>
                    <a:pt x="160725" y="448828"/>
                    <a:pt x="163554" y="447951"/>
                    <a:pt x="165830" y="449161"/>
                  </a:cubicBezTo>
                  <a:cubicBezTo>
                    <a:pt x="165859" y="449171"/>
                    <a:pt x="165878" y="449190"/>
                    <a:pt x="165906" y="449199"/>
                  </a:cubicBezTo>
                  <a:cubicBezTo>
                    <a:pt x="168221" y="450456"/>
                    <a:pt x="169078" y="453342"/>
                    <a:pt x="167821" y="455657"/>
                  </a:cubicBezTo>
                  <a:cubicBezTo>
                    <a:pt x="167821" y="455667"/>
                    <a:pt x="167811" y="455667"/>
                    <a:pt x="167811" y="455676"/>
                  </a:cubicBezTo>
                  <a:cubicBezTo>
                    <a:pt x="129730" y="524932"/>
                    <a:pt x="101460" y="599142"/>
                    <a:pt x="83801" y="676180"/>
                  </a:cubicBezTo>
                  <a:cubicBezTo>
                    <a:pt x="83306" y="678294"/>
                    <a:pt x="81391" y="679761"/>
                    <a:pt x="79229" y="679704"/>
                  </a:cubicBezTo>
                  <a:close/>
                  <a:moveTo>
                    <a:pt x="1760106" y="667036"/>
                  </a:moveTo>
                  <a:cubicBezTo>
                    <a:pt x="1757896" y="667055"/>
                    <a:pt x="1755972" y="665559"/>
                    <a:pt x="1755438" y="663416"/>
                  </a:cubicBezTo>
                  <a:cubicBezTo>
                    <a:pt x="1736617" y="586692"/>
                    <a:pt x="1707223" y="512969"/>
                    <a:pt x="1668094" y="444341"/>
                  </a:cubicBezTo>
                  <a:cubicBezTo>
                    <a:pt x="1666780" y="442055"/>
                    <a:pt x="1667570" y="439131"/>
                    <a:pt x="1669856" y="437817"/>
                  </a:cubicBezTo>
                  <a:cubicBezTo>
                    <a:pt x="1672142" y="436502"/>
                    <a:pt x="1675067" y="437293"/>
                    <a:pt x="1676381" y="439579"/>
                  </a:cubicBezTo>
                  <a:cubicBezTo>
                    <a:pt x="1715948" y="509045"/>
                    <a:pt x="1745666" y="583673"/>
                    <a:pt x="1764678" y="661321"/>
                  </a:cubicBezTo>
                  <a:cubicBezTo>
                    <a:pt x="1765325" y="663816"/>
                    <a:pt x="1763830" y="666360"/>
                    <a:pt x="1761335" y="667017"/>
                  </a:cubicBezTo>
                  <a:cubicBezTo>
                    <a:pt x="1761306" y="667017"/>
                    <a:pt x="1761277" y="667026"/>
                    <a:pt x="1761249" y="667036"/>
                  </a:cubicBezTo>
                  <a:close/>
                  <a:moveTo>
                    <a:pt x="187719" y="416909"/>
                  </a:moveTo>
                  <a:cubicBezTo>
                    <a:pt x="186814" y="416919"/>
                    <a:pt x="185928" y="416690"/>
                    <a:pt x="185147" y="416243"/>
                  </a:cubicBezTo>
                  <a:cubicBezTo>
                    <a:pt x="182956" y="414823"/>
                    <a:pt x="182280" y="411918"/>
                    <a:pt x="183623" y="409670"/>
                  </a:cubicBezTo>
                  <a:cubicBezTo>
                    <a:pt x="268481" y="273358"/>
                    <a:pt x="389401" y="163188"/>
                    <a:pt x="533000" y="91345"/>
                  </a:cubicBezTo>
                  <a:cubicBezTo>
                    <a:pt x="535276" y="90141"/>
                    <a:pt x="538105" y="91012"/>
                    <a:pt x="539306" y="93292"/>
                  </a:cubicBezTo>
                  <a:cubicBezTo>
                    <a:pt x="539334" y="93341"/>
                    <a:pt x="539353" y="93391"/>
                    <a:pt x="539382" y="93440"/>
                  </a:cubicBezTo>
                  <a:cubicBezTo>
                    <a:pt x="540544" y="95802"/>
                    <a:pt x="539563" y="98655"/>
                    <a:pt x="537210" y="99814"/>
                  </a:cubicBezTo>
                  <a:cubicBezTo>
                    <a:pt x="537200" y="99817"/>
                    <a:pt x="537200" y="99819"/>
                    <a:pt x="537191" y="99822"/>
                  </a:cubicBezTo>
                  <a:cubicBezTo>
                    <a:pt x="395173" y="170955"/>
                    <a:pt x="275549" y="279921"/>
                    <a:pt x="191529" y="414719"/>
                  </a:cubicBezTo>
                  <a:cubicBezTo>
                    <a:pt x="190700" y="416043"/>
                    <a:pt x="189271" y="416862"/>
                    <a:pt x="187719" y="416909"/>
                  </a:cubicBezTo>
                  <a:close/>
                  <a:moveTo>
                    <a:pt x="1647425" y="405670"/>
                  </a:moveTo>
                  <a:cubicBezTo>
                    <a:pt x="1645796" y="405708"/>
                    <a:pt x="1644272" y="404870"/>
                    <a:pt x="1643424" y="403479"/>
                  </a:cubicBezTo>
                  <a:cubicBezTo>
                    <a:pt x="1622851" y="371656"/>
                    <a:pt x="1600229" y="341214"/>
                    <a:pt x="1575702" y="312325"/>
                  </a:cubicBezTo>
                  <a:cubicBezTo>
                    <a:pt x="1573863" y="310525"/>
                    <a:pt x="1573835" y="307562"/>
                    <a:pt x="1575635" y="305724"/>
                  </a:cubicBezTo>
                  <a:cubicBezTo>
                    <a:pt x="1575654" y="305705"/>
                    <a:pt x="1575683" y="305676"/>
                    <a:pt x="1575702" y="305657"/>
                  </a:cubicBezTo>
                  <a:cubicBezTo>
                    <a:pt x="1577550" y="303790"/>
                    <a:pt x="1580569" y="303781"/>
                    <a:pt x="1582436" y="305629"/>
                  </a:cubicBezTo>
                  <a:cubicBezTo>
                    <a:pt x="1582446" y="305638"/>
                    <a:pt x="1582455" y="305648"/>
                    <a:pt x="1582464" y="305657"/>
                  </a:cubicBezTo>
                  <a:cubicBezTo>
                    <a:pt x="1607268" y="334871"/>
                    <a:pt x="1630147" y="365674"/>
                    <a:pt x="1650949" y="397859"/>
                  </a:cubicBezTo>
                  <a:cubicBezTo>
                    <a:pt x="1652369" y="400069"/>
                    <a:pt x="1651730" y="403012"/>
                    <a:pt x="1649520" y="404432"/>
                  </a:cubicBezTo>
                  <a:cubicBezTo>
                    <a:pt x="1648959" y="405041"/>
                    <a:pt x="1648225" y="405470"/>
                    <a:pt x="1647425" y="405670"/>
                  </a:cubicBezTo>
                  <a:close/>
                  <a:moveTo>
                    <a:pt x="1361675" y="130493"/>
                  </a:moveTo>
                  <a:cubicBezTo>
                    <a:pt x="1360837" y="130498"/>
                    <a:pt x="1360008" y="130267"/>
                    <a:pt x="1359294" y="129826"/>
                  </a:cubicBezTo>
                  <a:cubicBezTo>
                    <a:pt x="1226706" y="51085"/>
                    <a:pt x="1075353" y="9528"/>
                    <a:pt x="921144" y="9525"/>
                  </a:cubicBezTo>
                  <a:cubicBezTo>
                    <a:pt x="883272" y="9558"/>
                    <a:pt x="845439" y="12041"/>
                    <a:pt x="807891" y="16955"/>
                  </a:cubicBezTo>
                  <a:cubicBezTo>
                    <a:pt x="805291" y="17345"/>
                    <a:pt x="802862" y="15552"/>
                    <a:pt x="802472" y="12951"/>
                  </a:cubicBezTo>
                  <a:cubicBezTo>
                    <a:pt x="802472" y="12921"/>
                    <a:pt x="802462" y="12889"/>
                    <a:pt x="802462" y="12859"/>
                  </a:cubicBezTo>
                  <a:cubicBezTo>
                    <a:pt x="802176" y="10238"/>
                    <a:pt x="804043" y="7872"/>
                    <a:pt x="806653" y="7525"/>
                  </a:cubicBezTo>
                  <a:cubicBezTo>
                    <a:pt x="844553" y="2540"/>
                    <a:pt x="882729" y="27"/>
                    <a:pt x="920953" y="0"/>
                  </a:cubicBezTo>
                  <a:cubicBezTo>
                    <a:pt x="1077030" y="-68"/>
                    <a:pt x="1230239" y="41952"/>
                    <a:pt x="1364437" y="121634"/>
                  </a:cubicBezTo>
                  <a:cubicBezTo>
                    <a:pt x="1366695" y="122984"/>
                    <a:pt x="1367428" y="125908"/>
                    <a:pt x="1366085" y="128166"/>
                  </a:cubicBezTo>
                  <a:cubicBezTo>
                    <a:pt x="1366076" y="128180"/>
                    <a:pt x="1366066" y="128193"/>
                    <a:pt x="1366056" y="128207"/>
                  </a:cubicBezTo>
                  <a:cubicBezTo>
                    <a:pt x="1365209" y="129566"/>
                    <a:pt x="1363751" y="130420"/>
                    <a:pt x="1362151" y="13049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2392" name="组合 2391"/>
            <p:cNvGrpSpPr/>
            <p:nvPr/>
          </p:nvGrpSpPr>
          <p:grpSpPr>
            <a:xfrm>
              <a:off x="8508474" y="3640381"/>
              <a:ext cx="1636736" cy="1636737"/>
              <a:chOff x="8568103" y="997413"/>
              <a:chExt cx="1508950" cy="1508950"/>
            </a:xfrm>
          </p:grpSpPr>
          <p:sp>
            <p:nvSpPr>
              <p:cNvPr id="2393" name="任意多边形: 形状 2392"/>
              <p:cNvSpPr/>
              <p:nvPr>
                <p:custDataLst>
                  <p:tags r:id="rId133"/>
                </p:custDataLst>
              </p:nvPr>
            </p:nvSpPr>
            <p:spPr>
              <a:xfrm rot="18900000">
                <a:off x="8568103" y="997413"/>
                <a:ext cx="1508950" cy="1508950"/>
              </a:xfrm>
              <a:custGeom>
                <a:avLst/>
                <a:gdLst>
                  <a:gd name="connsiteX0" fmla="*/ 1508951 w 1508950"/>
                  <a:gd name="connsiteY0" fmla="*/ 754476 h 1508950"/>
                  <a:gd name="connsiteX1" fmla="*/ 754476 w 1508950"/>
                  <a:gd name="connsiteY1" fmla="*/ 1508951 h 1508950"/>
                  <a:gd name="connsiteX2" fmla="*/ 0 w 1508950"/>
                  <a:gd name="connsiteY2" fmla="*/ 754475 h 1508950"/>
                  <a:gd name="connsiteX3" fmla="*/ 754476 w 1508950"/>
                  <a:gd name="connsiteY3" fmla="*/ 0 h 1508950"/>
                  <a:gd name="connsiteX4" fmla="*/ 1508951 w 1508950"/>
                  <a:gd name="connsiteY4" fmla="*/ 754476 h 150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950" h="1508950">
                    <a:moveTo>
                      <a:pt x="1508951" y="754476"/>
                    </a:moveTo>
                    <a:cubicBezTo>
                      <a:pt x="1508951" y="1171161"/>
                      <a:pt x="1171161" y="1508951"/>
                      <a:pt x="754476" y="1508951"/>
                    </a:cubicBezTo>
                    <a:cubicBezTo>
                      <a:pt x="337790" y="1508951"/>
                      <a:pt x="0" y="1171161"/>
                      <a:pt x="0" y="754475"/>
                    </a:cubicBezTo>
                    <a:cubicBezTo>
                      <a:pt x="0" y="337790"/>
                      <a:pt x="337790" y="0"/>
                      <a:pt x="754476" y="0"/>
                    </a:cubicBezTo>
                    <a:cubicBezTo>
                      <a:pt x="1171161" y="0"/>
                      <a:pt x="1508951" y="337790"/>
                      <a:pt x="1508951" y="754476"/>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4" name="任意多边形: 形状 2393"/>
              <p:cNvSpPr/>
              <p:nvPr>
                <p:custDataLst>
                  <p:tags r:id="rId134"/>
                </p:custDataLst>
              </p:nvPr>
            </p:nvSpPr>
            <p:spPr>
              <a:xfrm rot="18900000">
                <a:off x="8568103" y="997413"/>
                <a:ext cx="1508950" cy="1508950"/>
              </a:xfrm>
              <a:custGeom>
                <a:avLst/>
                <a:gdLst>
                  <a:gd name="connsiteX0" fmla="*/ 1508951 w 1508950"/>
                  <a:gd name="connsiteY0" fmla="*/ 754476 h 1508950"/>
                  <a:gd name="connsiteX1" fmla="*/ 754476 w 1508950"/>
                  <a:gd name="connsiteY1" fmla="*/ 1508951 h 1508950"/>
                  <a:gd name="connsiteX2" fmla="*/ 0 w 1508950"/>
                  <a:gd name="connsiteY2" fmla="*/ 754475 h 1508950"/>
                  <a:gd name="connsiteX3" fmla="*/ 754476 w 1508950"/>
                  <a:gd name="connsiteY3" fmla="*/ 0 h 1508950"/>
                  <a:gd name="connsiteX4" fmla="*/ 1508951 w 1508950"/>
                  <a:gd name="connsiteY4" fmla="*/ 754476 h 150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950" h="1508950">
                    <a:moveTo>
                      <a:pt x="1508951" y="754476"/>
                    </a:moveTo>
                    <a:cubicBezTo>
                      <a:pt x="1508951" y="1171161"/>
                      <a:pt x="1171161" y="1508951"/>
                      <a:pt x="754476" y="1508951"/>
                    </a:cubicBezTo>
                    <a:cubicBezTo>
                      <a:pt x="337790" y="1508951"/>
                      <a:pt x="0" y="1171161"/>
                      <a:pt x="0" y="754475"/>
                    </a:cubicBezTo>
                    <a:cubicBezTo>
                      <a:pt x="0" y="337790"/>
                      <a:pt x="337790" y="0"/>
                      <a:pt x="754476" y="0"/>
                    </a:cubicBezTo>
                    <a:cubicBezTo>
                      <a:pt x="1171161" y="0"/>
                      <a:pt x="1508951" y="337790"/>
                      <a:pt x="1508951" y="754476"/>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grpSp>
            <p:nvGrpSpPr>
              <p:cNvPr id="2395" name="组合 2394"/>
              <p:cNvGrpSpPr/>
              <p:nvPr/>
            </p:nvGrpSpPr>
            <p:grpSpPr>
              <a:xfrm>
                <a:off x="8750460" y="1088938"/>
                <a:ext cx="1326562" cy="1396840"/>
                <a:chOff x="8750460" y="1088938"/>
                <a:chExt cx="1326562" cy="1396840"/>
              </a:xfrm>
            </p:grpSpPr>
            <p:sp>
              <p:nvSpPr>
                <p:cNvPr id="2396" name="任意多边形: 形状 2395"/>
                <p:cNvSpPr/>
                <p:nvPr>
                  <p:custDataLst>
                    <p:tags r:id="rId135"/>
                  </p:custDataLst>
                </p:nvPr>
              </p:nvSpPr>
              <p:spPr>
                <a:xfrm>
                  <a:off x="9077674" y="1174472"/>
                  <a:ext cx="999147" cy="1255109"/>
                </a:xfrm>
                <a:custGeom>
                  <a:avLst/>
                  <a:gdLst>
                    <a:gd name="connsiteX0" fmla="*/ 3118 w 999147"/>
                    <a:gd name="connsiteY0" fmla="*/ 957548 h 1255109"/>
                    <a:gd name="connsiteX1" fmla="*/ 157709 w 999147"/>
                    <a:gd name="connsiteY1" fmla="*/ 1103281 h 1255109"/>
                    <a:gd name="connsiteX2" fmla="*/ 141802 w 999147"/>
                    <a:gd name="connsiteY2" fmla="*/ 946595 h 1255109"/>
                    <a:gd name="connsiteX3" fmla="*/ 361830 w 999147"/>
                    <a:gd name="connsiteY3" fmla="*/ 1184720 h 1255109"/>
                    <a:gd name="connsiteX4" fmla="*/ 480797 w 999147"/>
                    <a:gd name="connsiteY4" fmla="*/ 1229582 h 1255109"/>
                    <a:gd name="connsiteX5" fmla="*/ 488226 w 999147"/>
                    <a:gd name="connsiteY5" fmla="*/ 1231773 h 1255109"/>
                    <a:gd name="connsiteX6" fmla="*/ 488226 w 999147"/>
                    <a:gd name="connsiteY6" fmla="*/ 1231773 h 1255109"/>
                    <a:gd name="connsiteX7" fmla="*/ 577571 w 999147"/>
                    <a:gd name="connsiteY7" fmla="*/ 1255109 h 1255109"/>
                    <a:gd name="connsiteX8" fmla="*/ 944950 w 999147"/>
                    <a:gd name="connsiteY8" fmla="*/ 859536 h 1255109"/>
                    <a:gd name="connsiteX9" fmla="*/ 969239 w 999147"/>
                    <a:gd name="connsiteY9" fmla="*/ 789146 h 1255109"/>
                    <a:gd name="connsiteX10" fmla="*/ 997814 w 999147"/>
                    <a:gd name="connsiteY10" fmla="*/ 621887 h 1255109"/>
                    <a:gd name="connsiteX11" fmla="*/ 999148 w 999147"/>
                    <a:gd name="connsiteY11" fmla="*/ 582549 h 1255109"/>
                    <a:gd name="connsiteX12" fmla="*/ 997528 w 999147"/>
                    <a:gd name="connsiteY12" fmla="*/ 527399 h 1255109"/>
                    <a:gd name="connsiteX13" fmla="*/ 790550 w 999147"/>
                    <a:gd name="connsiteY13" fmla="*/ 56388 h 1255109"/>
                    <a:gd name="connsiteX14" fmla="*/ 730638 w 999147"/>
                    <a:gd name="connsiteY14" fmla="*/ 0 h 1255109"/>
                    <a:gd name="connsiteX15" fmla="*/ 649199 w 999147"/>
                    <a:gd name="connsiteY15" fmla="*/ 44101 h 1255109"/>
                    <a:gd name="connsiteX16" fmla="*/ 429076 w 999147"/>
                    <a:gd name="connsiteY16" fmla="*/ 114872 h 1255109"/>
                    <a:gd name="connsiteX17" fmla="*/ 427552 w 999147"/>
                    <a:gd name="connsiteY17" fmla="*/ 114872 h 1255109"/>
                    <a:gd name="connsiteX18" fmla="*/ 198952 w 999147"/>
                    <a:gd name="connsiteY18" fmla="*/ 510921 h 1255109"/>
                    <a:gd name="connsiteX19" fmla="*/ 156280 w 999147"/>
                    <a:gd name="connsiteY19" fmla="*/ 572643 h 1255109"/>
                    <a:gd name="connsiteX20" fmla="*/ 3118 w 999147"/>
                    <a:gd name="connsiteY20" fmla="*/ 957548 h 125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147" h="1255109">
                      <a:moveTo>
                        <a:pt x="3118" y="957548"/>
                      </a:moveTo>
                      <a:cubicBezTo>
                        <a:pt x="35503" y="1095089"/>
                        <a:pt x="157709" y="1103281"/>
                        <a:pt x="157709" y="1103281"/>
                      </a:cubicBezTo>
                      <a:cubicBezTo>
                        <a:pt x="157709" y="1103281"/>
                        <a:pt x="94177" y="1047179"/>
                        <a:pt x="141802" y="946595"/>
                      </a:cubicBezTo>
                      <a:cubicBezTo>
                        <a:pt x="141802" y="946595"/>
                        <a:pt x="134087" y="1079945"/>
                        <a:pt x="361830" y="1184720"/>
                      </a:cubicBezTo>
                      <a:cubicBezTo>
                        <a:pt x="400444" y="1202293"/>
                        <a:pt x="440192" y="1217276"/>
                        <a:pt x="480797" y="1229582"/>
                      </a:cubicBezTo>
                      <a:cubicBezTo>
                        <a:pt x="483178" y="1230344"/>
                        <a:pt x="485655" y="1231202"/>
                        <a:pt x="488226" y="1231773"/>
                      </a:cubicBezTo>
                      <a:cubicBezTo>
                        <a:pt x="488226" y="1231773"/>
                        <a:pt x="488226" y="1231773"/>
                        <a:pt x="488226" y="1231773"/>
                      </a:cubicBezTo>
                      <a:cubicBezTo>
                        <a:pt x="517249" y="1240660"/>
                        <a:pt x="547024" y="1248442"/>
                        <a:pt x="577571" y="1255109"/>
                      </a:cubicBezTo>
                      <a:cubicBezTo>
                        <a:pt x="744440" y="1172832"/>
                        <a:pt x="875208" y="1032024"/>
                        <a:pt x="944950" y="859536"/>
                      </a:cubicBezTo>
                      <a:cubicBezTo>
                        <a:pt x="954475" y="836676"/>
                        <a:pt x="962286" y="813245"/>
                        <a:pt x="969239" y="789146"/>
                      </a:cubicBezTo>
                      <a:cubicBezTo>
                        <a:pt x="985032" y="734644"/>
                        <a:pt x="994623" y="678542"/>
                        <a:pt x="997814" y="621887"/>
                      </a:cubicBezTo>
                      <a:cubicBezTo>
                        <a:pt x="998576" y="608743"/>
                        <a:pt x="998957" y="595598"/>
                        <a:pt x="999148" y="582549"/>
                      </a:cubicBezTo>
                      <a:cubicBezTo>
                        <a:pt x="999148" y="563975"/>
                        <a:pt x="998671" y="545687"/>
                        <a:pt x="997528" y="527399"/>
                      </a:cubicBezTo>
                      <a:cubicBezTo>
                        <a:pt x="986022" y="350958"/>
                        <a:pt x="912737" y="184195"/>
                        <a:pt x="790550" y="56388"/>
                      </a:cubicBezTo>
                      <a:cubicBezTo>
                        <a:pt x="771605" y="36528"/>
                        <a:pt x="751612" y="17707"/>
                        <a:pt x="730638" y="0"/>
                      </a:cubicBezTo>
                      <a:cubicBezTo>
                        <a:pt x="706063" y="14097"/>
                        <a:pt x="678250" y="29432"/>
                        <a:pt x="649199" y="44101"/>
                      </a:cubicBezTo>
                      <a:cubicBezTo>
                        <a:pt x="572237" y="82963"/>
                        <a:pt x="486131" y="117824"/>
                        <a:pt x="429076" y="114872"/>
                      </a:cubicBezTo>
                      <a:lnTo>
                        <a:pt x="427552" y="114872"/>
                      </a:lnTo>
                      <a:cubicBezTo>
                        <a:pt x="303727" y="106108"/>
                        <a:pt x="92272" y="323374"/>
                        <a:pt x="198952" y="510921"/>
                      </a:cubicBezTo>
                      <a:cubicBezTo>
                        <a:pt x="198952" y="510921"/>
                        <a:pt x="181236" y="535019"/>
                        <a:pt x="156280" y="572643"/>
                      </a:cubicBezTo>
                      <a:cubicBezTo>
                        <a:pt x="92082" y="670084"/>
                        <a:pt x="-20123" y="858393"/>
                        <a:pt x="3118" y="957548"/>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7" name="任意多边形: 形状 2396"/>
                <p:cNvSpPr/>
                <p:nvPr>
                  <p:custDataLst>
                    <p:tags r:id="rId136"/>
                  </p:custDataLst>
                </p:nvPr>
              </p:nvSpPr>
              <p:spPr>
                <a:xfrm>
                  <a:off x="9498559" y="2155547"/>
                  <a:ext cx="399097" cy="330231"/>
                </a:xfrm>
                <a:custGeom>
                  <a:avLst/>
                  <a:gdLst>
                    <a:gd name="connsiteX0" fmla="*/ 0 w 399097"/>
                    <a:gd name="connsiteY0" fmla="*/ 330232 h 330231"/>
                    <a:gd name="connsiteX1" fmla="*/ 156496 w 399097"/>
                    <a:gd name="connsiteY1" fmla="*/ 273844 h 330231"/>
                    <a:gd name="connsiteX2" fmla="*/ 332613 w 399097"/>
                    <a:gd name="connsiteY2" fmla="*/ 153734 h 330231"/>
                    <a:gd name="connsiteX3" fmla="*/ 357664 w 399097"/>
                    <a:gd name="connsiteY3" fmla="*/ 80963 h 330231"/>
                    <a:gd name="connsiteX4" fmla="*/ 383477 w 399097"/>
                    <a:gd name="connsiteY4" fmla="*/ 26670 h 330231"/>
                    <a:gd name="connsiteX5" fmla="*/ 399098 w 399097"/>
                    <a:gd name="connsiteY5" fmla="*/ 0 h 330231"/>
                    <a:gd name="connsiteX6" fmla="*/ 361664 w 399097"/>
                    <a:gd name="connsiteY6" fmla="*/ 2762 h 330231"/>
                    <a:gd name="connsiteX7" fmla="*/ 349091 w 399097"/>
                    <a:gd name="connsiteY7" fmla="*/ 3620 h 330231"/>
                    <a:gd name="connsiteX8" fmla="*/ 316325 w 399097"/>
                    <a:gd name="connsiteY8" fmla="*/ 5906 h 330231"/>
                    <a:gd name="connsiteX9" fmla="*/ 297275 w 399097"/>
                    <a:gd name="connsiteY9" fmla="*/ 7429 h 330231"/>
                    <a:gd name="connsiteX10" fmla="*/ 81153 w 399097"/>
                    <a:gd name="connsiteY10" fmla="*/ 23050 h 330231"/>
                    <a:gd name="connsiteX11" fmla="*/ 81725 w 399097"/>
                    <a:gd name="connsiteY11" fmla="*/ 103727 h 330231"/>
                    <a:gd name="connsiteX12" fmla="*/ 81153 w 399097"/>
                    <a:gd name="connsiteY12" fmla="*/ 120872 h 330231"/>
                    <a:gd name="connsiteX13" fmla="*/ 81153 w 399097"/>
                    <a:gd name="connsiteY13" fmla="*/ 124492 h 330231"/>
                    <a:gd name="connsiteX14" fmla="*/ 78677 w 399097"/>
                    <a:gd name="connsiteY14" fmla="*/ 155543 h 330231"/>
                    <a:gd name="connsiteX15" fmla="*/ 59627 w 399097"/>
                    <a:gd name="connsiteY15" fmla="*/ 248222 h 330231"/>
                    <a:gd name="connsiteX16" fmla="*/ 58674 w 399097"/>
                    <a:gd name="connsiteY16" fmla="*/ 250793 h 330231"/>
                    <a:gd name="connsiteX17" fmla="*/ 0 w 399097"/>
                    <a:gd name="connsiteY17" fmla="*/ 330232 h 33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 h="330231">
                      <a:moveTo>
                        <a:pt x="0" y="330232"/>
                      </a:moveTo>
                      <a:cubicBezTo>
                        <a:pt x="54093" y="317287"/>
                        <a:pt x="106575" y="298380"/>
                        <a:pt x="156496" y="273844"/>
                      </a:cubicBezTo>
                      <a:cubicBezTo>
                        <a:pt x="220561" y="242287"/>
                        <a:pt x="279854" y="201854"/>
                        <a:pt x="332613" y="153734"/>
                      </a:cubicBezTo>
                      <a:cubicBezTo>
                        <a:pt x="339262" y="128921"/>
                        <a:pt x="347634" y="104604"/>
                        <a:pt x="357664" y="80963"/>
                      </a:cubicBezTo>
                      <a:cubicBezTo>
                        <a:pt x="365265" y="62408"/>
                        <a:pt x="373885" y="44282"/>
                        <a:pt x="383477" y="26670"/>
                      </a:cubicBezTo>
                      <a:cubicBezTo>
                        <a:pt x="393002" y="9716"/>
                        <a:pt x="399098" y="0"/>
                        <a:pt x="399098" y="0"/>
                      </a:cubicBezTo>
                      <a:lnTo>
                        <a:pt x="361664" y="2762"/>
                      </a:lnTo>
                      <a:lnTo>
                        <a:pt x="349091" y="3620"/>
                      </a:lnTo>
                      <a:lnTo>
                        <a:pt x="316325" y="5906"/>
                      </a:lnTo>
                      <a:lnTo>
                        <a:pt x="297275" y="7429"/>
                      </a:lnTo>
                      <a:lnTo>
                        <a:pt x="81153" y="23050"/>
                      </a:lnTo>
                      <a:cubicBezTo>
                        <a:pt x="82363" y="52578"/>
                        <a:pt x="82553" y="79467"/>
                        <a:pt x="81725" y="103727"/>
                      </a:cubicBezTo>
                      <a:cubicBezTo>
                        <a:pt x="81725" y="109633"/>
                        <a:pt x="81725" y="115348"/>
                        <a:pt x="81153" y="120872"/>
                      </a:cubicBezTo>
                      <a:lnTo>
                        <a:pt x="81153" y="124492"/>
                      </a:lnTo>
                      <a:cubicBezTo>
                        <a:pt x="80582" y="135446"/>
                        <a:pt x="79724" y="145733"/>
                        <a:pt x="78677" y="155543"/>
                      </a:cubicBezTo>
                      <a:cubicBezTo>
                        <a:pt x="76057" y="187090"/>
                        <a:pt x="69657" y="218199"/>
                        <a:pt x="59627" y="248222"/>
                      </a:cubicBezTo>
                      <a:cubicBezTo>
                        <a:pt x="59627" y="249079"/>
                        <a:pt x="59055" y="249936"/>
                        <a:pt x="58674" y="250793"/>
                      </a:cubicBezTo>
                      <a:cubicBezTo>
                        <a:pt x="41434" y="300133"/>
                        <a:pt x="18002" y="321183"/>
                        <a:pt x="0" y="33023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8" name="任意多边形: 形状 2397"/>
                <p:cNvSpPr/>
                <p:nvPr>
                  <p:custDataLst>
                    <p:tags r:id="rId137"/>
                  </p:custDataLst>
                </p:nvPr>
              </p:nvSpPr>
              <p:spPr>
                <a:xfrm>
                  <a:off x="9498559" y="2155547"/>
                  <a:ext cx="399097" cy="330231"/>
                </a:xfrm>
                <a:custGeom>
                  <a:avLst/>
                  <a:gdLst>
                    <a:gd name="connsiteX0" fmla="*/ 0 w 399097"/>
                    <a:gd name="connsiteY0" fmla="*/ 330232 h 330231"/>
                    <a:gd name="connsiteX1" fmla="*/ 156496 w 399097"/>
                    <a:gd name="connsiteY1" fmla="*/ 273844 h 330231"/>
                    <a:gd name="connsiteX2" fmla="*/ 332613 w 399097"/>
                    <a:gd name="connsiteY2" fmla="*/ 153734 h 330231"/>
                    <a:gd name="connsiteX3" fmla="*/ 357664 w 399097"/>
                    <a:gd name="connsiteY3" fmla="*/ 80963 h 330231"/>
                    <a:gd name="connsiteX4" fmla="*/ 383477 w 399097"/>
                    <a:gd name="connsiteY4" fmla="*/ 26670 h 330231"/>
                    <a:gd name="connsiteX5" fmla="*/ 399098 w 399097"/>
                    <a:gd name="connsiteY5" fmla="*/ 0 h 330231"/>
                    <a:gd name="connsiteX6" fmla="*/ 361664 w 399097"/>
                    <a:gd name="connsiteY6" fmla="*/ 2762 h 330231"/>
                    <a:gd name="connsiteX7" fmla="*/ 349091 w 399097"/>
                    <a:gd name="connsiteY7" fmla="*/ 3620 h 330231"/>
                    <a:gd name="connsiteX8" fmla="*/ 316325 w 399097"/>
                    <a:gd name="connsiteY8" fmla="*/ 5906 h 330231"/>
                    <a:gd name="connsiteX9" fmla="*/ 297275 w 399097"/>
                    <a:gd name="connsiteY9" fmla="*/ 7429 h 330231"/>
                    <a:gd name="connsiteX10" fmla="*/ 81153 w 399097"/>
                    <a:gd name="connsiteY10" fmla="*/ 23050 h 330231"/>
                    <a:gd name="connsiteX11" fmla="*/ 81725 w 399097"/>
                    <a:gd name="connsiteY11" fmla="*/ 103727 h 330231"/>
                    <a:gd name="connsiteX12" fmla="*/ 81153 w 399097"/>
                    <a:gd name="connsiteY12" fmla="*/ 120872 h 330231"/>
                    <a:gd name="connsiteX13" fmla="*/ 81153 w 399097"/>
                    <a:gd name="connsiteY13" fmla="*/ 124492 h 330231"/>
                    <a:gd name="connsiteX14" fmla="*/ 78677 w 399097"/>
                    <a:gd name="connsiteY14" fmla="*/ 155543 h 330231"/>
                    <a:gd name="connsiteX15" fmla="*/ 59627 w 399097"/>
                    <a:gd name="connsiteY15" fmla="*/ 248222 h 330231"/>
                    <a:gd name="connsiteX16" fmla="*/ 58674 w 399097"/>
                    <a:gd name="connsiteY16" fmla="*/ 250793 h 330231"/>
                    <a:gd name="connsiteX17" fmla="*/ 0 w 399097"/>
                    <a:gd name="connsiteY17" fmla="*/ 330232 h 33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 h="330231">
                      <a:moveTo>
                        <a:pt x="0" y="330232"/>
                      </a:moveTo>
                      <a:cubicBezTo>
                        <a:pt x="54093" y="317287"/>
                        <a:pt x="106575" y="298380"/>
                        <a:pt x="156496" y="273844"/>
                      </a:cubicBezTo>
                      <a:cubicBezTo>
                        <a:pt x="220561" y="242287"/>
                        <a:pt x="279854" y="201854"/>
                        <a:pt x="332613" y="153734"/>
                      </a:cubicBezTo>
                      <a:cubicBezTo>
                        <a:pt x="339262" y="128921"/>
                        <a:pt x="347634" y="104604"/>
                        <a:pt x="357664" y="80963"/>
                      </a:cubicBezTo>
                      <a:cubicBezTo>
                        <a:pt x="365265" y="62408"/>
                        <a:pt x="373885" y="44282"/>
                        <a:pt x="383477" y="26670"/>
                      </a:cubicBezTo>
                      <a:cubicBezTo>
                        <a:pt x="393002" y="9716"/>
                        <a:pt x="399098" y="0"/>
                        <a:pt x="399098" y="0"/>
                      </a:cubicBezTo>
                      <a:lnTo>
                        <a:pt x="361664" y="2762"/>
                      </a:lnTo>
                      <a:lnTo>
                        <a:pt x="349091" y="3620"/>
                      </a:lnTo>
                      <a:lnTo>
                        <a:pt x="316325" y="5906"/>
                      </a:lnTo>
                      <a:lnTo>
                        <a:pt x="297275" y="7429"/>
                      </a:lnTo>
                      <a:lnTo>
                        <a:pt x="81153" y="23050"/>
                      </a:lnTo>
                      <a:cubicBezTo>
                        <a:pt x="82363" y="52578"/>
                        <a:pt x="82553" y="79467"/>
                        <a:pt x="81725" y="103727"/>
                      </a:cubicBezTo>
                      <a:cubicBezTo>
                        <a:pt x="81725" y="109633"/>
                        <a:pt x="81725" y="115348"/>
                        <a:pt x="81153" y="120872"/>
                      </a:cubicBezTo>
                      <a:lnTo>
                        <a:pt x="81153" y="124492"/>
                      </a:lnTo>
                      <a:cubicBezTo>
                        <a:pt x="80582" y="135446"/>
                        <a:pt x="79724" y="145733"/>
                        <a:pt x="78677" y="155543"/>
                      </a:cubicBezTo>
                      <a:cubicBezTo>
                        <a:pt x="76057" y="187090"/>
                        <a:pt x="69657" y="218199"/>
                        <a:pt x="59627" y="248222"/>
                      </a:cubicBezTo>
                      <a:cubicBezTo>
                        <a:pt x="59627" y="249079"/>
                        <a:pt x="59055" y="249936"/>
                        <a:pt x="58674" y="250793"/>
                      </a:cubicBezTo>
                      <a:cubicBezTo>
                        <a:pt x="41434" y="300133"/>
                        <a:pt x="18002" y="321183"/>
                        <a:pt x="0" y="330232"/>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399" name="任意多边形: 形状 2398"/>
                <p:cNvSpPr/>
                <p:nvPr>
                  <p:custDataLst>
                    <p:tags r:id="rId138"/>
                  </p:custDataLst>
                </p:nvPr>
              </p:nvSpPr>
              <p:spPr>
                <a:xfrm>
                  <a:off x="9557138" y="2155357"/>
                  <a:ext cx="340518" cy="250983"/>
                </a:xfrm>
                <a:custGeom>
                  <a:avLst/>
                  <a:gdLst>
                    <a:gd name="connsiteX0" fmla="*/ 19717 w 340518"/>
                    <a:gd name="connsiteY0" fmla="*/ 155734 h 250983"/>
                    <a:gd name="connsiteX1" fmla="*/ 0 w 340518"/>
                    <a:gd name="connsiteY1" fmla="*/ 250984 h 250983"/>
                    <a:gd name="connsiteX2" fmla="*/ 298990 w 340518"/>
                    <a:gd name="connsiteY2" fmla="*/ 81058 h 250983"/>
                    <a:gd name="connsiteX3" fmla="*/ 340519 w 340518"/>
                    <a:gd name="connsiteY3" fmla="*/ 0 h 250983"/>
                    <a:gd name="connsiteX4" fmla="*/ 22479 w 340518"/>
                    <a:gd name="connsiteY4" fmla="*/ 23146 h 250983"/>
                    <a:gd name="connsiteX5" fmla="*/ 19717 w 340518"/>
                    <a:gd name="connsiteY5" fmla="*/ 155734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8" h="250983">
                      <a:moveTo>
                        <a:pt x="19717" y="155734"/>
                      </a:moveTo>
                      <a:cubicBezTo>
                        <a:pt x="17078" y="188176"/>
                        <a:pt x="10458" y="220161"/>
                        <a:pt x="0" y="250984"/>
                      </a:cubicBezTo>
                      <a:cubicBezTo>
                        <a:pt x="125539" y="248698"/>
                        <a:pt x="230410" y="160306"/>
                        <a:pt x="298990" y="81058"/>
                      </a:cubicBezTo>
                      <a:cubicBezTo>
                        <a:pt x="310458" y="52883"/>
                        <a:pt x="324355" y="25765"/>
                        <a:pt x="340519" y="0"/>
                      </a:cubicBezTo>
                      <a:lnTo>
                        <a:pt x="22479" y="23146"/>
                      </a:lnTo>
                      <a:cubicBezTo>
                        <a:pt x="24755" y="67351"/>
                        <a:pt x="23831" y="111662"/>
                        <a:pt x="19717" y="155734"/>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0" name="任意多边形: 形状 2399"/>
                <p:cNvSpPr/>
                <p:nvPr>
                  <p:custDataLst>
                    <p:tags r:id="rId139"/>
                  </p:custDataLst>
                </p:nvPr>
              </p:nvSpPr>
              <p:spPr>
                <a:xfrm>
                  <a:off x="9312657" y="1321448"/>
                  <a:ext cx="744993" cy="959218"/>
                </a:xfrm>
                <a:custGeom>
                  <a:avLst/>
                  <a:gdLst>
                    <a:gd name="connsiteX0" fmla="*/ 427837 w 744993"/>
                    <a:gd name="connsiteY0" fmla="*/ 1995 h 959218"/>
                    <a:gd name="connsiteX1" fmla="*/ 16167 w 744993"/>
                    <a:gd name="connsiteY1" fmla="*/ 399188 h 959218"/>
                    <a:gd name="connsiteX2" fmla="*/ 369354 w 744993"/>
                    <a:gd name="connsiteY2" fmla="*/ 953162 h 959218"/>
                    <a:gd name="connsiteX3" fmla="*/ 427837 w 744993"/>
                    <a:gd name="connsiteY3" fmla="*/ 1995 h 959218"/>
                  </a:gdLst>
                  <a:ahLst/>
                  <a:cxnLst>
                    <a:cxn ang="0">
                      <a:pos x="connsiteX0" y="connsiteY0"/>
                    </a:cxn>
                    <a:cxn ang="0">
                      <a:pos x="connsiteX1" y="connsiteY1"/>
                    </a:cxn>
                    <a:cxn ang="0">
                      <a:pos x="connsiteX2" y="connsiteY2"/>
                    </a:cxn>
                    <a:cxn ang="0">
                      <a:pos x="connsiteX3" y="connsiteY3"/>
                    </a:cxn>
                  </a:cxnLst>
                  <a:rect l="l" t="t" r="r" b="b"/>
                  <a:pathLst>
                    <a:path w="744993" h="959218">
                      <a:moveTo>
                        <a:pt x="427837" y="1995"/>
                      </a:moveTo>
                      <a:cubicBezTo>
                        <a:pt x="155803" y="-18579"/>
                        <a:pt x="57315" y="120391"/>
                        <a:pt x="16167" y="399188"/>
                      </a:cubicBezTo>
                      <a:cubicBezTo>
                        <a:pt x="-35173" y="747517"/>
                        <a:pt x="23691" y="1002216"/>
                        <a:pt x="369354" y="953162"/>
                      </a:cubicBezTo>
                      <a:cubicBezTo>
                        <a:pt x="838841" y="886391"/>
                        <a:pt x="879417" y="36285"/>
                        <a:pt x="427837" y="1995"/>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1" name="任意多边形: 形状 2400"/>
                <p:cNvSpPr/>
                <p:nvPr>
                  <p:custDataLst>
                    <p:tags r:id="rId140"/>
                  </p:custDataLst>
                </p:nvPr>
              </p:nvSpPr>
              <p:spPr>
                <a:xfrm>
                  <a:off x="9312657" y="1321448"/>
                  <a:ext cx="744993" cy="959218"/>
                </a:xfrm>
                <a:custGeom>
                  <a:avLst/>
                  <a:gdLst>
                    <a:gd name="connsiteX0" fmla="*/ 427837 w 744993"/>
                    <a:gd name="connsiteY0" fmla="*/ 1995 h 959218"/>
                    <a:gd name="connsiteX1" fmla="*/ 16167 w 744993"/>
                    <a:gd name="connsiteY1" fmla="*/ 399188 h 959218"/>
                    <a:gd name="connsiteX2" fmla="*/ 369354 w 744993"/>
                    <a:gd name="connsiteY2" fmla="*/ 953162 h 959218"/>
                    <a:gd name="connsiteX3" fmla="*/ 427837 w 744993"/>
                    <a:gd name="connsiteY3" fmla="*/ 1995 h 959218"/>
                  </a:gdLst>
                  <a:ahLst/>
                  <a:cxnLst>
                    <a:cxn ang="0">
                      <a:pos x="connsiteX0" y="connsiteY0"/>
                    </a:cxn>
                    <a:cxn ang="0">
                      <a:pos x="connsiteX1" y="connsiteY1"/>
                    </a:cxn>
                    <a:cxn ang="0">
                      <a:pos x="connsiteX2" y="connsiteY2"/>
                    </a:cxn>
                    <a:cxn ang="0">
                      <a:pos x="connsiteX3" y="connsiteY3"/>
                    </a:cxn>
                  </a:cxnLst>
                  <a:rect l="l" t="t" r="r" b="b"/>
                  <a:pathLst>
                    <a:path w="744993" h="959218">
                      <a:moveTo>
                        <a:pt x="427837" y="1995"/>
                      </a:moveTo>
                      <a:cubicBezTo>
                        <a:pt x="155803" y="-18579"/>
                        <a:pt x="57315" y="120391"/>
                        <a:pt x="16167" y="399188"/>
                      </a:cubicBezTo>
                      <a:cubicBezTo>
                        <a:pt x="-35173" y="747517"/>
                        <a:pt x="23691" y="1002216"/>
                        <a:pt x="369354" y="953162"/>
                      </a:cubicBezTo>
                      <a:cubicBezTo>
                        <a:pt x="838841" y="886391"/>
                        <a:pt x="879417" y="36285"/>
                        <a:pt x="427837" y="1995"/>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2" name="任意多边形: 形状 2401"/>
                <p:cNvSpPr/>
                <p:nvPr>
                  <p:custDataLst>
                    <p:tags r:id="rId141"/>
                  </p:custDataLst>
                </p:nvPr>
              </p:nvSpPr>
              <p:spPr>
                <a:xfrm>
                  <a:off x="9154426" y="1088938"/>
                  <a:ext cx="922596" cy="1023556"/>
                </a:xfrm>
                <a:custGeom>
                  <a:avLst/>
                  <a:gdLst>
                    <a:gd name="connsiteX0" fmla="*/ 5329 w 922596"/>
                    <a:gd name="connsiteY0" fmla="*/ 411004 h 1023556"/>
                    <a:gd name="connsiteX1" fmla="*/ 276886 w 922596"/>
                    <a:gd name="connsiteY1" fmla="*/ 20479 h 1023556"/>
                    <a:gd name="connsiteX2" fmla="*/ 433097 w 922596"/>
                    <a:gd name="connsiteY2" fmla="*/ 56483 h 1023556"/>
                    <a:gd name="connsiteX3" fmla="*/ 528347 w 922596"/>
                    <a:gd name="connsiteY3" fmla="*/ 0 h 1023556"/>
                    <a:gd name="connsiteX4" fmla="*/ 713989 w 922596"/>
                    <a:gd name="connsiteY4" fmla="*/ 142304 h 1023556"/>
                    <a:gd name="connsiteX5" fmla="*/ 920967 w 922596"/>
                    <a:gd name="connsiteY5" fmla="*/ 613315 h 1023556"/>
                    <a:gd name="connsiteX6" fmla="*/ 922586 w 922596"/>
                    <a:gd name="connsiteY6" fmla="*/ 668465 h 1023556"/>
                    <a:gd name="connsiteX7" fmla="*/ 921253 w 922596"/>
                    <a:gd name="connsiteY7" fmla="*/ 707803 h 1023556"/>
                    <a:gd name="connsiteX8" fmla="*/ 892678 w 922596"/>
                    <a:gd name="connsiteY8" fmla="*/ 875062 h 1023556"/>
                    <a:gd name="connsiteX9" fmla="*/ 868389 w 922596"/>
                    <a:gd name="connsiteY9" fmla="*/ 945451 h 1023556"/>
                    <a:gd name="connsiteX10" fmla="*/ 791522 w 922596"/>
                    <a:gd name="connsiteY10" fmla="*/ 1023557 h 1023556"/>
                    <a:gd name="connsiteX11" fmla="*/ 791522 w 922596"/>
                    <a:gd name="connsiteY11" fmla="*/ 1023557 h 1023556"/>
                    <a:gd name="connsiteX12" fmla="*/ 790951 w 922596"/>
                    <a:gd name="connsiteY12" fmla="*/ 1023557 h 1023556"/>
                    <a:gd name="connsiteX13" fmla="*/ 813525 w 922596"/>
                    <a:gd name="connsiteY13" fmla="*/ 989171 h 1023556"/>
                    <a:gd name="connsiteX14" fmla="*/ 845529 w 922596"/>
                    <a:gd name="connsiteY14" fmla="*/ 923734 h 1023556"/>
                    <a:gd name="connsiteX15" fmla="*/ 858769 w 922596"/>
                    <a:gd name="connsiteY15" fmla="*/ 883158 h 1023556"/>
                    <a:gd name="connsiteX16" fmla="*/ 849244 w 922596"/>
                    <a:gd name="connsiteY16" fmla="*/ 714851 h 1023556"/>
                    <a:gd name="connsiteX17" fmla="*/ 841148 w 922596"/>
                    <a:gd name="connsiteY17" fmla="*/ 696659 h 1023556"/>
                    <a:gd name="connsiteX18" fmla="*/ 839528 w 922596"/>
                    <a:gd name="connsiteY18" fmla="*/ 692849 h 1023556"/>
                    <a:gd name="connsiteX19" fmla="*/ 833242 w 922596"/>
                    <a:gd name="connsiteY19" fmla="*/ 677513 h 1023556"/>
                    <a:gd name="connsiteX20" fmla="*/ 818478 w 922596"/>
                    <a:gd name="connsiteY20" fmla="*/ 638747 h 1023556"/>
                    <a:gd name="connsiteX21" fmla="*/ 588449 w 922596"/>
                    <a:gd name="connsiteY21" fmla="*/ 317468 h 1023556"/>
                    <a:gd name="connsiteX22" fmla="*/ 453290 w 922596"/>
                    <a:gd name="connsiteY22" fmla="*/ 252413 h 1023556"/>
                    <a:gd name="connsiteX23" fmla="*/ 452813 w 922596"/>
                    <a:gd name="connsiteY23" fmla="*/ 252413 h 1023556"/>
                    <a:gd name="connsiteX24" fmla="*/ 418237 w 922596"/>
                    <a:gd name="connsiteY24" fmla="*/ 259366 h 1023556"/>
                    <a:gd name="connsiteX25" fmla="*/ 418237 w 922596"/>
                    <a:gd name="connsiteY25" fmla="*/ 259366 h 1023556"/>
                    <a:gd name="connsiteX26" fmla="*/ 412903 w 922596"/>
                    <a:gd name="connsiteY26" fmla="*/ 261080 h 1023556"/>
                    <a:gd name="connsiteX27" fmla="*/ 410332 w 922596"/>
                    <a:gd name="connsiteY27" fmla="*/ 261080 h 1023556"/>
                    <a:gd name="connsiteX28" fmla="*/ 242216 w 922596"/>
                    <a:gd name="connsiteY28" fmla="*/ 394430 h 1023556"/>
                    <a:gd name="connsiteX29" fmla="*/ 241358 w 922596"/>
                    <a:gd name="connsiteY29" fmla="*/ 395954 h 1023556"/>
                    <a:gd name="connsiteX30" fmla="*/ 181827 w 922596"/>
                    <a:gd name="connsiteY30" fmla="*/ 590074 h 1023556"/>
                    <a:gd name="connsiteX31" fmla="*/ 181827 w 922596"/>
                    <a:gd name="connsiteY31" fmla="*/ 590645 h 1023556"/>
                    <a:gd name="connsiteX32" fmla="*/ 181351 w 922596"/>
                    <a:gd name="connsiteY32" fmla="*/ 593979 h 1023556"/>
                    <a:gd name="connsiteX33" fmla="*/ 181351 w 922596"/>
                    <a:gd name="connsiteY33" fmla="*/ 593503 h 1023556"/>
                    <a:gd name="connsiteX34" fmla="*/ 181351 w 922596"/>
                    <a:gd name="connsiteY34" fmla="*/ 593503 h 1023556"/>
                    <a:gd name="connsiteX35" fmla="*/ 181351 w 922596"/>
                    <a:gd name="connsiteY35" fmla="*/ 593503 h 1023556"/>
                    <a:gd name="connsiteX36" fmla="*/ 232309 w 922596"/>
                    <a:gd name="connsiteY36" fmla="*/ 351758 h 1023556"/>
                    <a:gd name="connsiteX37" fmla="*/ 141250 w 922596"/>
                    <a:gd name="connsiteY37" fmla="*/ 698183 h 1023556"/>
                    <a:gd name="connsiteX38" fmla="*/ 80195 w 922596"/>
                    <a:gd name="connsiteY38" fmla="*/ 658368 h 1023556"/>
                    <a:gd name="connsiteX39" fmla="*/ 5329 w 922596"/>
                    <a:gd name="connsiteY39" fmla="*/ 411004 h 102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2596" h="1023556">
                      <a:moveTo>
                        <a:pt x="5329" y="411004"/>
                      </a:moveTo>
                      <a:cubicBezTo>
                        <a:pt x="42857" y="190214"/>
                        <a:pt x="178874" y="42100"/>
                        <a:pt x="276886" y="20479"/>
                      </a:cubicBezTo>
                      <a:cubicBezTo>
                        <a:pt x="374899" y="-1143"/>
                        <a:pt x="433097" y="56483"/>
                        <a:pt x="433097" y="56483"/>
                      </a:cubicBezTo>
                      <a:cubicBezTo>
                        <a:pt x="433097" y="56483"/>
                        <a:pt x="461100" y="17336"/>
                        <a:pt x="528347" y="0"/>
                      </a:cubicBezTo>
                      <a:cubicBezTo>
                        <a:pt x="597250" y="37490"/>
                        <a:pt x="659887" y="85506"/>
                        <a:pt x="713989" y="142304"/>
                      </a:cubicBezTo>
                      <a:cubicBezTo>
                        <a:pt x="836175" y="270110"/>
                        <a:pt x="909461" y="436874"/>
                        <a:pt x="920967" y="613315"/>
                      </a:cubicBezTo>
                      <a:cubicBezTo>
                        <a:pt x="922110" y="631603"/>
                        <a:pt x="922682" y="649891"/>
                        <a:pt x="922586" y="668465"/>
                      </a:cubicBezTo>
                      <a:cubicBezTo>
                        <a:pt x="922586" y="681514"/>
                        <a:pt x="922015" y="694658"/>
                        <a:pt x="921253" y="707803"/>
                      </a:cubicBezTo>
                      <a:cubicBezTo>
                        <a:pt x="918062" y="764457"/>
                        <a:pt x="908470" y="820560"/>
                        <a:pt x="892678" y="875062"/>
                      </a:cubicBezTo>
                      <a:cubicBezTo>
                        <a:pt x="885725" y="899160"/>
                        <a:pt x="877533" y="922687"/>
                        <a:pt x="868389" y="945451"/>
                      </a:cubicBezTo>
                      <a:cubicBezTo>
                        <a:pt x="846920" y="975274"/>
                        <a:pt x="820993" y="1001611"/>
                        <a:pt x="791522" y="1023557"/>
                      </a:cubicBezTo>
                      <a:lnTo>
                        <a:pt x="791522" y="1023557"/>
                      </a:lnTo>
                      <a:lnTo>
                        <a:pt x="790951" y="1023557"/>
                      </a:lnTo>
                      <a:cubicBezTo>
                        <a:pt x="799104" y="1012517"/>
                        <a:pt x="806638" y="1001040"/>
                        <a:pt x="813525" y="989171"/>
                      </a:cubicBezTo>
                      <a:cubicBezTo>
                        <a:pt x="825936" y="968254"/>
                        <a:pt x="836642" y="946375"/>
                        <a:pt x="845529" y="923734"/>
                      </a:cubicBezTo>
                      <a:cubicBezTo>
                        <a:pt x="850720" y="910476"/>
                        <a:pt x="855140" y="896931"/>
                        <a:pt x="858769" y="883158"/>
                      </a:cubicBezTo>
                      <a:cubicBezTo>
                        <a:pt x="872485" y="831628"/>
                        <a:pt x="875723" y="771906"/>
                        <a:pt x="849244" y="714851"/>
                      </a:cubicBezTo>
                      <a:cubicBezTo>
                        <a:pt x="849244" y="714851"/>
                        <a:pt x="846196" y="708279"/>
                        <a:pt x="841148" y="696659"/>
                      </a:cubicBezTo>
                      <a:cubicBezTo>
                        <a:pt x="840671" y="695420"/>
                        <a:pt x="840004" y="694182"/>
                        <a:pt x="839528" y="692849"/>
                      </a:cubicBezTo>
                      <a:cubicBezTo>
                        <a:pt x="837623" y="688276"/>
                        <a:pt x="835433" y="683324"/>
                        <a:pt x="833242" y="677513"/>
                      </a:cubicBezTo>
                      <a:cubicBezTo>
                        <a:pt x="828860" y="666559"/>
                        <a:pt x="823717" y="653415"/>
                        <a:pt x="818478" y="638747"/>
                      </a:cubicBezTo>
                      <a:cubicBezTo>
                        <a:pt x="579877" y="655225"/>
                        <a:pt x="640551" y="415385"/>
                        <a:pt x="588449" y="317468"/>
                      </a:cubicBezTo>
                      <a:cubicBezTo>
                        <a:pt x="554635" y="253937"/>
                        <a:pt x="493675" y="248031"/>
                        <a:pt x="453290" y="252413"/>
                      </a:cubicBezTo>
                      <a:lnTo>
                        <a:pt x="452813" y="252413"/>
                      </a:lnTo>
                      <a:cubicBezTo>
                        <a:pt x="441174" y="254117"/>
                        <a:pt x="429629" y="256432"/>
                        <a:pt x="418237" y="259366"/>
                      </a:cubicBezTo>
                      <a:lnTo>
                        <a:pt x="418237" y="259366"/>
                      </a:lnTo>
                      <a:lnTo>
                        <a:pt x="412903" y="261080"/>
                      </a:lnTo>
                      <a:lnTo>
                        <a:pt x="410332" y="261080"/>
                      </a:lnTo>
                      <a:cubicBezTo>
                        <a:pt x="338694" y="281216"/>
                        <a:pt x="278125" y="329251"/>
                        <a:pt x="242216" y="394430"/>
                      </a:cubicBezTo>
                      <a:cubicBezTo>
                        <a:pt x="241844" y="394878"/>
                        <a:pt x="241549" y="395402"/>
                        <a:pt x="241358" y="395954"/>
                      </a:cubicBezTo>
                      <a:cubicBezTo>
                        <a:pt x="213355" y="444722"/>
                        <a:pt x="192400" y="508159"/>
                        <a:pt x="181827" y="590074"/>
                      </a:cubicBezTo>
                      <a:lnTo>
                        <a:pt x="181827" y="590645"/>
                      </a:lnTo>
                      <a:cubicBezTo>
                        <a:pt x="181827" y="591788"/>
                        <a:pt x="181827" y="592836"/>
                        <a:pt x="181351" y="593979"/>
                      </a:cubicBezTo>
                      <a:cubicBezTo>
                        <a:pt x="181370" y="593817"/>
                        <a:pt x="181370" y="593665"/>
                        <a:pt x="181351" y="593503"/>
                      </a:cubicBezTo>
                      <a:lnTo>
                        <a:pt x="181351" y="593503"/>
                      </a:lnTo>
                      <a:lnTo>
                        <a:pt x="181351" y="593503"/>
                      </a:lnTo>
                      <a:cubicBezTo>
                        <a:pt x="181417" y="510264"/>
                        <a:pt x="198772" y="427939"/>
                        <a:pt x="232309" y="351758"/>
                      </a:cubicBezTo>
                      <a:cubicBezTo>
                        <a:pt x="112675" y="482537"/>
                        <a:pt x="141250" y="698183"/>
                        <a:pt x="141250" y="698183"/>
                      </a:cubicBezTo>
                      <a:cubicBezTo>
                        <a:pt x="118857" y="688343"/>
                        <a:pt x="98236" y="674894"/>
                        <a:pt x="80195" y="658368"/>
                      </a:cubicBezTo>
                      <a:cubicBezTo>
                        <a:pt x="34094" y="617411"/>
                        <a:pt x="-16769" y="540830"/>
                        <a:pt x="5329" y="411004"/>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3" name="任意多边形: 形状 2402"/>
                <p:cNvSpPr/>
                <p:nvPr>
                  <p:custDataLst>
                    <p:tags r:id="rId142"/>
                  </p:custDataLst>
                </p:nvPr>
              </p:nvSpPr>
              <p:spPr>
                <a:xfrm>
                  <a:off x="9950524" y="1756807"/>
                  <a:ext cx="126297" cy="219791"/>
                </a:xfrm>
                <a:custGeom>
                  <a:avLst/>
                  <a:gdLst>
                    <a:gd name="connsiteX0" fmla="*/ 38286 w 126297"/>
                    <a:gd name="connsiteY0" fmla="*/ 219480 h 219791"/>
                    <a:gd name="connsiteX1" fmla="*/ 62289 w 126297"/>
                    <a:gd name="connsiteY1" fmla="*/ 215765 h 219791"/>
                    <a:gd name="connsiteX2" fmla="*/ 69338 w 126297"/>
                    <a:gd name="connsiteY2" fmla="*/ 214432 h 219791"/>
                    <a:gd name="connsiteX3" fmla="*/ 96389 w 126297"/>
                    <a:gd name="connsiteY3" fmla="*/ 207097 h 219791"/>
                    <a:gd name="connsiteX4" fmla="*/ 124964 w 126297"/>
                    <a:gd name="connsiteY4" fmla="*/ 39838 h 219791"/>
                    <a:gd name="connsiteX5" fmla="*/ 126298 w 126297"/>
                    <a:gd name="connsiteY5" fmla="*/ 500 h 219791"/>
                    <a:gd name="connsiteX6" fmla="*/ 106771 w 126297"/>
                    <a:gd name="connsiteY6" fmla="*/ 500 h 219791"/>
                    <a:gd name="connsiteX7" fmla="*/ 61527 w 126297"/>
                    <a:gd name="connsiteY7" fmla="*/ 15835 h 219791"/>
                    <a:gd name="connsiteX8" fmla="*/ 61527 w 126297"/>
                    <a:gd name="connsiteY8" fmla="*/ 15835 h 219791"/>
                    <a:gd name="connsiteX9" fmla="*/ 52479 w 126297"/>
                    <a:gd name="connsiteY9" fmla="*/ 21931 h 219791"/>
                    <a:gd name="connsiteX10" fmla="*/ 44097 w 126297"/>
                    <a:gd name="connsiteY10" fmla="*/ 28884 h 219791"/>
                    <a:gd name="connsiteX11" fmla="*/ 3330 w 126297"/>
                    <a:gd name="connsiteY11" fmla="*/ 101179 h 219791"/>
                    <a:gd name="connsiteX12" fmla="*/ 38286 w 126297"/>
                    <a:gd name="connsiteY12" fmla="*/ 219480 h 21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97" h="219791">
                      <a:moveTo>
                        <a:pt x="38286" y="219480"/>
                      </a:moveTo>
                      <a:cubicBezTo>
                        <a:pt x="46668" y="218527"/>
                        <a:pt x="54669" y="217289"/>
                        <a:pt x="62289" y="215765"/>
                      </a:cubicBezTo>
                      <a:lnTo>
                        <a:pt x="69338" y="214432"/>
                      </a:lnTo>
                      <a:cubicBezTo>
                        <a:pt x="78482" y="212488"/>
                        <a:pt x="87511" y="210041"/>
                        <a:pt x="96389" y="207097"/>
                      </a:cubicBezTo>
                      <a:cubicBezTo>
                        <a:pt x="112182" y="152595"/>
                        <a:pt x="121773" y="96493"/>
                        <a:pt x="124964" y="39838"/>
                      </a:cubicBezTo>
                      <a:cubicBezTo>
                        <a:pt x="125726" y="26694"/>
                        <a:pt x="126107" y="13549"/>
                        <a:pt x="126298" y="500"/>
                      </a:cubicBezTo>
                      <a:cubicBezTo>
                        <a:pt x="119801" y="-167"/>
                        <a:pt x="113267" y="-167"/>
                        <a:pt x="106771" y="500"/>
                      </a:cubicBezTo>
                      <a:cubicBezTo>
                        <a:pt x="90731" y="2177"/>
                        <a:pt x="75281" y="7415"/>
                        <a:pt x="61527" y="15835"/>
                      </a:cubicBezTo>
                      <a:lnTo>
                        <a:pt x="61527" y="15835"/>
                      </a:lnTo>
                      <a:cubicBezTo>
                        <a:pt x="58384" y="17645"/>
                        <a:pt x="55431" y="19836"/>
                        <a:pt x="52479" y="21931"/>
                      </a:cubicBezTo>
                      <a:cubicBezTo>
                        <a:pt x="49555" y="24084"/>
                        <a:pt x="46754" y="26408"/>
                        <a:pt x="44097" y="28884"/>
                      </a:cubicBezTo>
                      <a:cubicBezTo>
                        <a:pt x="22599" y="47573"/>
                        <a:pt x="8197" y="73109"/>
                        <a:pt x="3330" y="101179"/>
                      </a:cubicBezTo>
                      <a:cubicBezTo>
                        <a:pt x="-7148" y="192619"/>
                        <a:pt x="7806" y="223290"/>
                        <a:pt x="38286" y="21948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4" name="任意多边形: 形状 2403"/>
                <p:cNvSpPr/>
                <p:nvPr>
                  <p:custDataLst>
                    <p:tags r:id="rId143"/>
                  </p:custDataLst>
                </p:nvPr>
              </p:nvSpPr>
              <p:spPr>
                <a:xfrm>
                  <a:off x="9950524" y="1756807"/>
                  <a:ext cx="126297" cy="219791"/>
                </a:xfrm>
                <a:custGeom>
                  <a:avLst/>
                  <a:gdLst>
                    <a:gd name="connsiteX0" fmla="*/ 38286 w 126297"/>
                    <a:gd name="connsiteY0" fmla="*/ 219480 h 219791"/>
                    <a:gd name="connsiteX1" fmla="*/ 62289 w 126297"/>
                    <a:gd name="connsiteY1" fmla="*/ 215765 h 219791"/>
                    <a:gd name="connsiteX2" fmla="*/ 69338 w 126297"/>
                    <a:gd name="connsiteY2" fmla="*/ 214432 h 219791"/>
                    <a:gd name="connsiteX3" fmla="*/ 96389 w 126297"/>
                    <a:gd name="connsiteY3" fmla="*/ 207097 h 219791"/>
                    <a:gd name="connsiteX4" fmla="*/ 124964 w 126297"/>
                    <a:gd name="connsiteY4" fmla="*/ 39838 h 219791"/>
                    <a:gd name="connsiteX5" fmla="*/ 126298 w 126297"/>
                    <a:gd name="connsiteY5" fmla="*/ 500 h 219791"/>
                    <a:gd name="connsiteX6" fmla="*/ 106771 w 126297"/>
                    <a:gd name="connsiteY6" fmla="*/ 500 h 219791"/>
                    <a:gd name="connsiteX7" fmla="*/ 61527 w 126297"/>
                    <a:gd name="connsiteY7" fmla="*/ 15835 h 219791"/>
                    <a:gd name="connsiteX8" fmla="*/ 61527 w 126297"/>
                    <a:gd name="connsiteY8" fmla="*/ 15835 h 219791"/>
                    <a:gd name="connsiteX9" fmla="*/ 52479 w 126297"/>
                    <a:gd name="connsiteY9" fmla="*/ 21931 h 219791"/>
                    <a:gd name="connsiteX10" fmla="*/ 44097 w 126297"/>
                    <a:gd name="connsiteY10" fmla="*/ 28884 h 219791"/>
                    <a:gd name="connsiteX11" fmla="*/ 3330 w 126297"/>
                    <a:gd name="connsiteY11" fmla="*/ 101179 h 219791"/>
                    <a:gd name="connsiteX12" fmla="*/ 38286 w 126297"/>
                    <a:gd name="connsiteY12" fmla="*/ 219480 h 21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297" h="219791">
                      <a:moveTo>
                        <a:pt x="38286" y="219480"/>
                      </a:moveTo>
                      <a:cubicBezTo>
                        <a:pt x="46668" y="218527"/>
                        <a:pt x="54669" y="217289"/>
                        <a:pt x="62289" y="215765"/>
                      </a:cubicBezTo>
                      <a:lnTo>
                        <a:pt x="69338" y="214432"/>
                      </a:lnTo>
                      <a:cubicBezTo>
                        <a:pt x="78482" y="212488"/>
                        <a:pt x="87511" y="210041"/>
                        <a:pt x="96389" y="207097"/>
                      </a:cubicBezTo>
                      <a:cubicBezTo>
                        <a:pt x="112182" y="152595"/>
                        <a:pt x="121773" y="96493"/>
                        <a:pt x="124964" y="39838"/>
                      </a:cubicBezTo>
                      <a:cubicBezTo>
                        <a:pt x="125726" y="26694"/>
                        <a:pt x="126107" y="13549"/>
                        <a:pt x="126298" y="500"/>
                      </a:cubicBezTo>
                      <a:cubicBezTo>
                        <a:pt x="119801" y="-167"/>
                        <a:pt x="113267" y="-167"/>
                        <a:pt x="106771" y="500"/>
                      </a:cubicBezTo>
                      <a:cubicBezTo>
                        <a:pt x="90731" y="2177"/>
                        <a:pt x="75281" y="7415"/>
                        <a:pt x="61527" y="15835"/>
                      </a:cubicBezTo>
                      <a:lnTo>
                        <a:pt x="61527" y="15835"/>
                      </a:lnTo>
                      <a:cubicBezTo>
                        <a:pt x="58384" y="17645"/>
                        <a:pt x="55431" y="19836"/>
                        <a:pt x="52479" y="21931"/>
                      </a:cubicBezTo>
                      <a:cubicBezTo>
                        <a:pt x="49555" y="24084"/>
                        <a:pt x="46754" y="26408"/>
                        <a:pt x="44097" y="28884"/>
                      </a:cubicBezTo>
                      <a:cubicBezTo>
                        <a:pt x="22599" y="47573"/>
                        <a:pt x="8197" y="73109"/>
                        <a:pt x="3330" y="101179"/>
                      </a:cubicBezTo>
                      <a:cubicBezTo>
                        <a:pt x="-7148" y="192619"/>
                        <a:pt x="7806" y="223290"/>
                        <a:pt x="38286" y="219480"/>
                      </a:cubicBezTo>
                      <a:close/>
                    </a:path>
                  </a:pathLst>
                </a:custGeom>
                <a:solidFill>
                  <a:srgbClr val="FFFFFF">
                    <a:alpha val="4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5" name="任意多边形: 形状 2404"/>
                <p:cNvSpPr/>
                <p:nvPr>
                  <p:custDataLst>
                    <p:tags r:id="rId144"/>
                  </p:custDataLst>
                </p:nvPr>
              </p:nvSpPr>
              <p:spPr>
                <a:xfrm>
                  <a:off x="9263446" y="1754259"/>
                  <a:ext cx="586966" cy="526351"/>
                </a:xfrm>
                <a:custGeom>
                  <a:avLst/>
                  <a:gdLst>
                    <a:gd name="connsiteX0" fmla="*/ 209967 w 586966"/>
                    <a:gd name="connsiteY0" fmla="*/ 0 h 526351"/>
                    <a:gd name="connsiteX1" fmla="*/ 562964 w 586966"/>
                    <a:gd name="connsiteY1" fmla="*/ 106204 h 526351"/>
                    <a:gd name="connsiteX2" fmla="*/ 586967 w 586966"/>
                    <a:gd name="connsiteY2" fmla="*/ 402526 h 526351"/>
                    <a:gd name="connsiteX3" fmla="*/ 292644 w 586966"/>
                    <a:gd name="connsiteY3" fmla="*/ 526352 h 526351"/>
                    <a:gd name="connsiteX4" fmla="*/ 2798 w 586966"/>
                    <a:gd name="connsiteY4" fmla="*/ 266319 h 526351"/>
                    <a:gd name="connsiteX5" fmla="*/ 51471 w 586966"/>
                    <a:gd name="connsiteY5" fmla="*/ 54864 h 5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966" h="526351">
                      <a:moveTo>
                        <a:pt x="209967" y="0"/>
                      </a:moveTo>
                      <a:lnTo>
                        <a:pt x="562964" y="106204"/>
                      </a:lnTo>
                      <a:cubicBezTo>
                        <a:pt x="562964" y="106204"/>
                        <a:pt x="507242" y="279463"/>
                        <a:pt x="586967" y="402526"/>
                      </a:cubicBezTo>
                      <a:cubicBezTo>
                        <a:pt x="500527" y="467373"/>
                        <a:pt x="399438" y="509902"/>
                        <a:pt x="292644" y="526352"/>
                      </a:cubicBezTo>
                      <a:cubicBezTo>
                        <a:pt x="292644" y="526352"/>
                        <a:pt x="42327" y="501491"/>
                        <a:pt x="2798" y="266319"/>
                      </a:cubicBezTo>
                      <a:cubicBezTo>
                        <a:pt x="-14156" y="166116"/>
                        <a:pt x="51471" y="54864"/>
                        <a:pt x="51471" y="5486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6" name="任意多边形: 形状 2405"/>
                <p:cNvSpPr/>
                <p:nvPr>
                  <p:custDataLst>
                    <p:tags r:id="rId145"/>
                  </p:custDataLst>
                </p:nvPr>
              </p:nvSpPr>
              <p:spPr>
                <a:xfrm>
                  <a:off x="9263273" y="1754069"/>
                  <a:ext cx="587139" cy="526542"/>
                </a:xfrm>
                <a:custGeom>
                  <a:avLst/>
                  <a:gdLst>
                    <a:gd name="connsiteX0" fmla="*/ 587139 w 587139"/>
                    <a:gd name="connsiteY0" fmla="*/ 402717 h 526542"/>
                    <a:gd name="connsiteX1" fmla="*/ 292817 w 587139"/>
                    <a:gd name="connsiteY1" fmla="*/ 526542 h 526542"/>
                    <a:gd name="connsiteX2" fmla="*/ 260527 w 587139"/>
                    <a:gd name="connsiteY2" fmla="*/ 520827 h 526542"/>
                    <a:gd name="connsiteX3" fmla="*/ 2781 w 587139"/>
                    <a:gd name="connsiteY3" fmla="*/ 266509 h 526542"/>
                    <a:gd name="connsiteX4" fmla="*/ 40119 w 587139"/>
                    <a:gd name="connsiteY4" fmla="*/ 76867 h 526542"/>
                    <a:gd name="connsiteX5" fmla="*/ 51549 w 587139"/>
                    <a:gd name="connsiteY5" fmla="*/ 54959 h 526542"/>
                    <a:gd name="connsiteX6" fmla="*/ 210045 w 587139"/>
                    <a:gd name="connsiteY6" fmla="*/ 0 h 526542"/>
                    <a:gd name="connsiteX7" fmla="*/ 563232 w 587139"/>
                    <a:gd name="connsiteY7" fmla="*/ 106585 h 526542"/>
                    <a:gd name="connsiteX8" fmla="*/ 587139 w 587139"/>
                    <a:gd name="connsiteY8" fmla="*/ 402717 h 52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139" h="526542">
                      <a:moveTo>
                        <a:pt x="587139" y="402717"/>
                      </a:moveTo>
                      <a:cubicBezTo>
                        <a:pt x="500738" y="467620"/>
                        <a:pt x="399630" y="510159"/>
                        <a:pt x="292817" y="526542"/>
                      </a:cubicBezTo>
                      <a:cubicBezTo>
                        <a:pt x="281958" y="525237"/>
                        <a:pt x="271176" y="523332"/>
                        <a:pt x="260527" y="520827"/>
                      </a:cubicBezTo>
                      <a:cubicBezTo>
                        <a:pt x="191566" y="504920"/>
                        <a:pt x="33642" y="449389"/>
                        <a:pt x="2781" y="266509"/>
                      </a:cubicBezTo>
                      <a:cubicBezTo>
                        <a:pt x="-9507" y="193072"/>
                        <a:pt x="21831" y="114109"/>
                        <a:pt x="40119" y="76867"/>
                      </a:cubicBezTo>
                      <a:cubicBezTo>
                        <a:pt x="43557" y="69380"/>
                        <a:pt x="47377" y="62065"/>
                        <a:pt x="51549" y="54959"/>
                      </a:cubicBezTo>
                      <a:lnTo>
                        <a:pt x="210045" y="0"/>
                      </a:lnTo>
                      <a:lnTo>
                        <a:pt x="563232" y="106585"/>
                      </a:lnTo>
                      <a:cubicBezTo>
                        <a:pt x="563232" y="106585"/>
                        <a:pt x="507606" y="279940"/>
                        <a:pt x="587139" y="402717"/>
                      </a:cubicBezTo>
                      <a:close/>
                    </a:path>
                  </a:pathLst>
                </a:custGeom>
                <a:solidFill>
                  <a:srgbClr val="FFFFFF">
                    <a:alpha val="7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7" name="任意多边形: 形状 2406"/>
                <p:cNvSpPr/>
                <p:nvPr>
                  <p:custDataLst>
                    <p:tags r:id="rId146"/>
                  </p:custDataLst>
                </p:nvPr>
              </p:nvSpPr>
              <p:spPr>
                <a:xfrm>
                  <a:off x="9263749" y="1768451"/>
                  <a:ext cx="565327" cy="506444"/>
                </a:xfrm>
                <a:custGeom>
                  <a:avLst/>
                  <a:gdLst>
                    <a:gd name="connsiteX0" fmla="*/ 565327 w 565327"/>
                    <a:gd name="connsiteY0" fmla="*/ 384429 h 506444"/>
                    <a:gd name="connsiteX1" fmla="*/ 260527 w 565327"/>
                    <a:gd name="connsiteY1" fmla="*/ 506444 h 506444"/>
                    <a:gd name="connsiteX2" fmla="*/ 2781 w 565327"/>
                    <a:gd name="connsiteY2" fmla="*/ 252127 h 506444"/>
                    <a:gd name="connsiteX3" fmla="*/ 40119 w 565327"/>
                    <a:gd name="connsiteY3" fmla="*/ 62484 h 506444"/>
                    <a:gd name="connsiteX4" fmla="*/ 197948 w 565327"/>
                    <a:gd name="connsiteY4" fmla="*/ 0 h 506444"/>
                    <a:gd name="connsiteX5" fmla="*/ 542943 w 565327"/>
                    <a:gd name="connsiteY5" fmla="*/ 102965 h 506444"/>
                    <a:gd name="connsiteX6" fmla="*/ 565327 w 565327"/>
                    <a:gd name="connsiteY6" fmla="*/ 384429 h 50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327" h="506444">
                      <a:moveTo>
                        <a:pt x="565327" y="384429"/>
                      </a:moveTo>
                      <a:cubicBezTo>
                        <a:pt x="536752" y="405003"/>
                        <a:pt x="391686" y="474440"/>
                        <a:pt x="260527" y="506444"/>
                      </a:cubicBezTo>
                      <a:cubicBezTo>
                        <a:pt x="191566" y="490538"/>
                        <a:pt x="33642" y="435007"/>
                        <a:pt x="2781" y="252127"/>
                      </a:cubicBezTo>
                      <a:cubicBezTo>
                        <a:pt x="-9507" y="178689"/>
                        <a:pt x="21831" y="99727"/>
                        <a:pt x="40119" y="62484"/>
                      </a:cubicBezTo>
                      <a:lnTo>
                        <a:pt x="197948" y="0"/>
                      </a:lnTo>
                      <a:lnTo>
                        <a:pt x="542943" y="102965"/>
                      </a:lnTo>
                      <a:cubicBezTo>
                        <a:pt x="531037" y="148400"/>
                        <a:pt x="505606" y="278987"/>
                        <a:pt x="565327" y="38442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8" name="任意多边形: 形状 2407"/>
                <p:cNvSpPr/>
                <p:nvPr>
                  <p:custDataLst>
                    <p:tags r:id="rId147"/>
                  </p:custDataLst>
                </p:nvPr>
              </p:nvSpPr>
              <p:spPr>
                <a:xfrm>
                  <a:off x="9263273" y="1754069"/>
                  <a:ext cx="292816" cy="526542"/>
                </a:xfrm>
                <a:custGeom>
                  <a:avLst/>
                  <a:gdLst>
                    <a:gd name="connsiteX0" fmla="*/ 292817 w 292816"/>
                    <a:gd name="connsiteY0" fmla="*/ 526542 h 526542"/>
                    <a:gd name="connsiteX1" fmla="*/ 260527 w 292816"/>
                    <a:gd name="connsiteY1" fmla="*/ 520827 h 526542"/>
                    <a:gd name="connsiteX2" fmla="*/ 2781 w 292816"/>
                    <a:gd name="connsiteY2" fmla="*/ 266509 h 526542"/>
                    <a:gd name="connsiteX3" fmla="*/ 40119 w 292816"/>
                    <a:gd name="connsiteY3" fmla="*/ 76867 h 526542"/>
                    <a:gd name="connsiteX4" fmla="*/ 51549 w 292816"/>
                    <a:gd name="connsiteY4" fmla="*/ 54959 h 526542"/>
                    <a:gd name="connsiteX5" fmla="*/ 210045 w 292816"/>
                    <a:gd name="connsiteY5" fmla="*/ 0 h 526542"/>
                    <a:gd name="connsiteX6" fmla="*/ 292817 w 292816"/>
                    <a:gd name="connsiteY6" fmla="*/ 526542 h 52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816" h="526542">
                      <a:moveTo>
                        <a:pt x="292817" y="526542"/>
                      </a:moveTo>
                      <a:cubicBezTo>
                        <a:pt x="281958" y="525237"/>
                        <a:pt x="271176" y="523332"/>
                        <a:pt x="260527" y="520827"/>
                      </a:cubicBezTo>
                      <a:cubicBezTo>
                        <a:pt x="191566" y="504920"/>
                        <a:pt x="33642" y="449389"/>
                        <a:pt x="2781" y="266509"/>
                      </a:cubicBezTo>
                      <a:cubicBezTo>
                        <a:pt x="-9507" y="193072"/>
                        <a:pt x="21831" y="114109"/>
                        <a:pt x="40119" y="76867"/>
                      </a:cubicBezTo>
                      <a:cubicBezTo>
                        <a:pt x="43557" y="69380"/>
                        <a:pt x="47377" y="62065"/>
                        <a:pt x="51549" y="54959"/>
                      </a:cubicBezTo>
                      <a:lnTo>
                        <a:pt x="210045" y="0"/>
                      </a:lnTo>
                      <a:cubicBezTo>
                        <a:pt x="210045" y="0"/>
                        <a:pt x="-34272" y="342805"/>
                        <a:pt x="292817" y="526542"/>
                      </a:cubicBezTo>
                      <a:close/>
                    </a:path>
                  </a:pathLst>
                </a:custGeom>
                <a:solidFill>
                  <a:srgbClr val="000000">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09" name="任意多边形: 形状 2408"/>
                <p:cNvSpPr/>
                <p:nvPr>
                  <p:custDataLst>
                    <p:tags r:id="rId148"/>
                  </p:custDataLst>
                </p:nvPr>
              </p:nvSpPr>
              <p:spPr>
                <a:xfrm>
                  <a:off x="9768945" y="1761827"/>
                  <a:ext cx="244683" cy="130364"/>
                </a:xfrm>
                <a:custGeom>
                  <a:avLst/>
                  <a:gdLst>
                    <a:gd name="connsiteX0" fmla="*/ 6125 w 244683"/>
                    <a:gd name="connsiteY0" fmla="*/ 130069 h 130364"/>
                    <a:gd name="connsiteX1" fmla="*/ 2410 w 244683"/>
                    <a:gd name="connsiteY1" fmla="*/ 128069 h 130364"/>
                    <a:gd name="connsiteX2" fmla="*/ 2334 w 244683"/>
                    <a:gd name="connsiteY2" fmla="*/ 116620 h 130364"/>
                    <a:gd name="connsiteX3" fmla="*/ 2410 w 244683"/>
                    <a:gd name="connsiteY3" fmla="*/ 116543 h 130364"/>
                    <a:gd name="connsiteX4" fmla="*/ 233868 w 244683"/>
                    <a:gd name="connsiteY4" fmla="*/ 434 h 130364"/>
                    <a:gd name="connsiteX5" fmla="*/ 244250 w 244683"/>
                    <a:gd name="connsiteY5" fmla="*/ 5568 h 130364"/>
                    <a:gd name="connsiteX6" fmla="*/ 239116 w 244683"/>
                    <a:gd name="connsiteY6" fmla="*/ 15950 h 130364"/>
                    <a:gd name="connsiteX7" fmla="*/ 238440 w 244683"/>
                    <a:gd name="connsiteY7" fmla="*/ 16150 h 130364"/>
                    <a:gd name="connsiteX8" fmla="*/ 14221 w 244683"/>
                    <a:gd name="connsiteY8" fmla="*/ 127783 h 130364"/>
                    <a:gd name="connsiteX9" fmla="*/ 6125 w 244683"/>
                    <a:gd name="connsiteY9" fmla="*/ 130069 h 1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83" h="130364">
                      <a:moveTo>
                        <a:pt x="6125" y="130069"/>
                      </a:moveTo>
                      <a:cubicBezTo>
                        <a:pt x="4725" y="129774"/>
                        <a:pt x="3429" y="129078"/>
                        <a:pt x="2410" y="128069"/>
                      </a:cubicBezTo>
                      <a:cubicBezTo>
                        <a:pt x="-771" y="124925"/>
                        <a:pt x="-809" y="119801"/>
                        <a:pt x="2334" y="116620"/>
                      </a:cubicBezTo>
                      <a:cubicBezTo>
                        <a:pt x="2362" y="116591"/>
                        <a:pt x="2382" y="116572"/>
                        <a:pt x="2410" y="116543"/>
                      </a:cubicBezTo>
                      <a:cubicBezTo>
                        <a:pt x="4982" y="113781"/>
                        <a:pt x="67275" y="49868"/>
                        <a:pt x="233868" y="434"/>
                      </a:cubicBezTo>
                      <a:cubicBezTo>
                        <a:pt x="238154" y="-1014"/>
                        <a:pt x="242802" y="1281"/>
                        <a:pt x="244250" y="5568"/>
                      </a:cubicBezTo>
                      <a:cubicBezTo>
                        <a:pt x="245698" y="9854"/>
                        <a:pt x="243402" y="14502"/>
                        <a:pt x="239116" y="15950"/>
                      </a:cubicBezTo>
                      <a:cubicBezTo>
                        <a:pt x="238897" y="16026"/>
                        <a:pt x="238668" y="16093"/>
                        <a:pt x="238440" y="16150"/>
                      </a:cubicBezTo>
                      <a:cubicBezTo>
                        <a:pt x="76515" y="63775"/>
                        <a:pt x="14888" y="127116"/>
                        <a:pt x="14221" y="127783"/>
                      </a:cubicBezTo>
                      <a:cubicBezTo>
                        <a:pt x="12164" y="129993"/>
                        <a:pt x="9039" y="130878"/>
                        <a:pt x="6125" y="13006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0" name="任意多边形: 形状 2409"/>
                <p:cNvSpPr/>
                <p:nvPr>
                  <p:custDataLst>
                    <p:tags r:id="rId149"/>
                  </p:custDataLst>
                </p:nvPr>
              </p:nvSpPr>
              <p:spPr>
                <a:xfrm>
                  <a:off x="9792861" y="1970572"/>
                  <a:ext cx="246289" cy="206454"/>
                </a:xfrm>
                <a:custGeom>
                  <a:avLst/>
                  <a:gdLst>
                    <a:gd name="connsiteX0" fmla="*/ 6307 w 246289"/>
                    <a:gd name="connsiteY0" fmla="*/ 206312 h 206454"/>
                    <a:gd name="connsiteX1" fmla="*/ 221 w 246289"/>
                    <a:gd name="connsiteY1" fmla="*/ 196453 h 206454"/>
                    <a:gd name="connsiteX2" fmla="*/ 7164 w 246289"/>
                    <a:gd name="connsiteY2" fmla="*/ 190214 h 206454"/>
                    <a:gd name="connsiteX3" fmla="*/ 231002 w 246289"/>
                    <a:gd name="connsiteY3" fmla="*/ 4096 h 206454"/>
                    <a:gd name="connsiteX4" fmla="*/ 242194 w 246289"/>
                    <a:gd name="connsiteY4" fmla="*/ 1096 h 206454"/>
                    <a:gd name="connsiteX5" fmla="*/ 245194 w 246289"/>
                    <a:gd name="connsiteY5" fmla="*/ 12287 h 206454"/>
                    <a:gd name="connsiteX6" fmla="*/ 9165 w 246289"/>
                    <a:gd name="connsiteY6" fmla="*/ 206312 h 206454"/>
                    <a:gd name="connsiteX7" fmla="*/ 6307 w 246289"/>
                    <a:gd name="connsiteY7" fmla="*/ 206312 h 2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289" h="206454">
                      <a:moveTo>
                        <a:pt x="6307" y="206312"/>
                      </a:moveTo>
                      <a:cubicBezTo>
                        <a:pt x="1907" y="205274"/>
                        <a:pt x="-818" y="200854"/>
                        <a:pt x="221" y="196453"/>
                      </a:cubicBezTo>
                      <a:cubicBezTo>
                        <a:pt x="1011" y="193129"/>
                        <a:pt x="3773" y="190643"/>
                        <a:pt x="7164" y="190214"/>
                      </a:cubicBezTo>
                      <a:cubicBezTo>
                        <a:pt x="8402" y="190214"/>
                        <a:pt x="133466" y="172117"/>
                        <a:pt x="231002" y="4096"/>
                      </a:cubicBezTo>
                      <a:cubicBezTo>
                        <a:pt x="233269" y="181"/>
                        <a:pt x="238279" y="-1162"/>
                        <a:pt x="242194" y="1096"/>
                      </a:cubicBezTo>
                      <a:cubicBezTo>
                        <a:pt x="246109" y="3353"/>
                        <a:pt x="247452" y="8373"/>
                        <a:pt x="245194" y="12287"/>
                      </a:cubicBezTo>
                      <a:cubicBezTo>
                        <a:pt x="143277" y="188119"/>
                        <a:pt x="14594" y="206312"/>
                        <a:pt x="9165" y="206312"/>
                      </a:cubicBezTo>
                      <a:cubicBezTo>
                        <a:pt x="8222" y="206502"/>
                        <a:pt x="7250" y="206502"/>
                        <a:pt x="6307" y="206312"/>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1" name="任意多边形: 形状 2410"/>
                <p:cNvSpPr/>
                <p:nvPr>
                  <p:custDataLst>
                    <p:tags r:id="rId150"/>
                  </p:custDataLst>
                </p:nvPr>
              </p:nvSpPr>
              <p:spPr>
                <a:xfrm>
                  <a:off x="9768945" y="1761827"/>
                  <a:ext cx="244683" cy="130364"/>
                </a:xfrm>
                <a:custGeom>
                  <a:avLst/>
                  <a:gdLst>
                    <a:gd name="connsiteX0" fmla="*/ 6125 w 244683"/>
                    <a:gd name="connsiteY0" fmla="*/ 130069 h 130364"/>
                    <a:gd name="connsiteX1" fmla="*/ 2410 w 244683"/>
                    <a:gd name="connsiteY1" fmla="*/ 128069 h 130364"/>
                    <a:gd name="connsiteX2" fmla="*/ 2334 w 244683"/>
                    <a:gd name="connsiteY2" fmla="*/ 116620 h 130364"/>
                    <a:gd name="connsiteX3" fmla="*/ 2410 w 244683"/>
                    <a:gd name="connsiteY3" fmla="*/ 116543 h 130364"/>
                    <a:gd name="connsiteX4" fmla="*/ 233868 w 244683"/>
                    <a:gd name="connsiteY4" fmla="*/ 434 h 130364"/>
                    <a:gd name="connsiteX5" fmla="*/ 244250 w 244683"/>
                    <a:gd name="connsiteY5" fmla="*/ 5568 h 130364"/>
                    <a:gd name="connsiteX6" fmla="*/ 239116 w 244683"/>
                    <a:gd name="connsiteY6" fmla="*/ 15950 h 130364"/>
                    <a:gd name="connsiteX7" fmla="*/ 238440 w 244683"/>
                    <a:gd name="connsiteY7" fmla="*/ 16150 h 130364"/>
                    <a:gd name="connsiteX8" fmla="*/ 14221 w 244683"/>
                    <a:gd name="connsiteY8" fmla="*/ 127783 h 130364"/>
                    <a:gd name="connsiteX9" fmla="*/ 6125 w 244683"/>
                    <a:gd name="connsiteY9" fmla="*/ 130069 h 1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83" h="130364">
                      <a:moveTo>
                        <a:pt x="6125" y="130069"/>
                      </a:moveTo>
                      <a:cubicBezTo>
                        <a:pt x="4725" y="129774"/>
                        <a:pt x="3429" y="129078"/>
                        <a:pt x="2410" y="128069"/>
                      </a:cubicBezTo>
                      <a:cubicBezTo>
                        <a:pt x="-771" y="124925"/>
                        <a:pt x="-809" y="119801"/>
                        <a:pt x="2334" y="116620"/>
                      </a:cubicBezTo>
                      <a:cubicBezTo>
                        <a:pt x="2362" y="116591"/>
                        <a:pt x="2382" y="116572"/>
                        <a:pt x="2410" y="116543"/>
                      </a:cubicBezTo>
                      <a:cubicBezTo>
                        <a:pt x="4982" y="113781"/>
                        <a:pt x="67275" y="49868"/>
                        <a:pt x="233868" y="434"/>
                      </a:cubicBezTo>
                      <a:cubicBezTo>
                        <a:pt x="238154" y="-1014"/>
                        <a:pt x="242802" y="1281"/>
                        <a:pt x="244250" y="5568"/>
                      </a:cubicBezTo>
                      <a:cubicBezTo>
                        <a:pt x="245698" y="9854"/>
                        <a:pt x="243402" y="14502"/>
                        <a:pt x="239116" y="15950"/>
                      </a:cubicBezTo>
                      <a:cubicBezTo>
                        <a:pt x="238897" y="16026"/>
                        <a:pt x="238668" y="16093"/>
                        <a:pt x="238440" y="16150"/>
                      </a:cubicBezTo>
                      <a:cubicBezTo>
                        <a:pt x="76515" y="63775"/>
                        <a:pt x="14888" y="127116"/>
                        <a:pt x="14221" y="127783"/>
                      </a:cubicBezTo>
                      <a:cubicBezTo>
                        <a:pt x="12164" y="129993"/>
                        <a:pt x="9039" y="130878"/>
                        <a:pt x="6125" y="13006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2" name="任意多边形: 形状 2411"/>
                <p:cNvSpPr/>
                <p:nvPr>
                  <p:custDataLst>
                    <p:tags r:id="rId151"/>
                  </p:custDataLst>
                </p:nvPr>
              </p:nvSpPr>
              <p:spPr>
                <a:xfrm>
                  <a:off x="9792861" y="1970572"/>
                  <a:ext cx="246289" cy="206454"/>
                </a:xfrm>
                <a:custGeom>
                  <a:avLst/>
                  <a:gdLst>
                    <a:gd name="connsiteX0" fmla="*/ 6307 w 246289"/>
                    <a:gd name="connsiteY0" fmla="*/ 206312 h 206454"/>
                    <a:gd name="connsiteX1" fmla="*/ 221 w 246289"/>
                    <a:gd name="connsiteY1" fmla="*/ 196453 h 206454"/>
                    <a:gd name="connsiteX2" fmla="*/ 7164 w 246289"/>
                    <a:gd name="connsiteY2" fmla="*/ 190214 h 206454"/>
                    <a:gd name="connsiteX3" fmla="*/ 231002 w 246289"/>
                    <a:gd name="connsiteY3" fmla="*/ 4096 h 206454"/>
                    <a:gd name="connsiteX4" fmla="*/ 242194 w 246289"/>
                    <a:gd name="connsiteY4" fmla="*/ 1096 h 206454"/>
                    <a:gd name="connsiteX5" fmla="*/ 245194 w 246289"/>
                    <a:gd name="connsiteY5" fmla="*/ 12287 h 206454"/>
                    <a:gd name="connsiteX6" fmla="*/ 9165 w 246289"/>
                    <a:gd name="connsiteY6" fmla="*/ 206312 h 206454"/>
                    <a:gd name="connsiteX7" fmla="*/ 6307 w 246289"/>
                    <a:gd name="connsiteY7" fmla="*/ 206312 h 20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289" h="206454">
                      <a:moveTo>
                        <a:pt x="6307" y="206312"/>
                      </a:moveTo>
                      <a:cubicBezTo>
                        <a:pt x="1907" y="205274"/>
                        <a:pt x="-818" y="200854"/>
                        <a:pt x="221" y="196453"/>
                      </a:cubicBezTo>
                      <a:cubicBezTo>
                        <a:pt x="1011" y="193129"/>
                        <a:pt x="3773" y="190643"/>
                        <a:pt x="7164" y="190214"/>
                      </a:cubicBezTo>
                      <a:cubicBezTo>
                        <a:pt x="8402" y="190214"/>
                        <a:pt x="133466" y="172117"/>
                        <a:pt x="231002" y="4096"/>
                      </a:cubicBezTo>
                      <a:cubicBezTo>
                        <a:pt x="233269" y="181"/>
                        <a:pt x="238279" y="-1162"/>
                        <a:pt x="242194" y="1096"/>
                      </a:cubicBezTo>
                      <a:cubicBezTo>
                        <a:pt x="246109" y="3353"/>
                        <a:pt x="247452" y="8373"/>
                        <a:pt x="245194" y="12287"/>
                      </a:cubicBezTo>
                      <a:cubicBezTo>
                        <a:pt x="143277" y="188119"/>
                        <a:pt x="14594" y="206312"/>
                        <a:pt x="9165" y="206312"/>
                      </a:cubicBezTo>
                      <a:cubicBezTo>
                        <a:pt x="8222" y="206502"/>
                        <a:pt x="7250" y="206502"/>
                        <a:pt x="6307" y="206312"/>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4" name="任意多边形: 形状 2413"/>
                <p:cNvSpPr/>
                <p:nvPr>
                  <p:custDataLst>
                    <p:tags r:id="rId152"/>
                  </p:custDataLst>
                </p:nvPr>
              </p:nvSpPr>
              <p:spPr>
                <a:xfrm>
                  <a:off x="8802227" y="2237316"/>
                  <a:ext cx="21143" cy="22543"/>
                </a:xfrm>
                <a:custGeom>
                  <a:avLst/>
                  <a:gdLst>
                    <a:gd name="connsiteX0" fmla="*/ 2245 w 21143"/>
                    <a:gd name="connsiteY0" fmla="*/ 22530 h 22543"/>
                    <a:gd name="connsiteX1" fmla="*/ 721 w 21143"/>
                    <a:gd name="connsiteY1" fmla="*/ 21958 h 22543"/>
                    <a:gd name="connsiteX2" fmla="*/ 617 w 21143"/>
                    <a:gd name="connsiteY2" fmla="*/ 18730 h 22543"/>
                    <a:gd name="connsiteX3" fmla="*/ 721 w 21143"/>
                    <a:gd name="connsiteY3" fmla="*/ 18625 h 22543"/>
                    <a:gd name="connsiteX4" fmla="*/ 16819 w 21143"/>
                    <a:gd name="connsiteY4" fmla="*/ 1004 h 22543"/>
                    <a:gd name="connsiteX5" fmla="*/ 20143 w 21143"/>
                    <a:gd name="connsiteY5" fmla="*/ 441 h 22543"/>
                    <a:gd name="connsiteX6" fmla="*/ 20705 w 21143"/>
                    <a:gd name="connsiteY6" fmla="*/ 3766 h 22543"/>
                    <a:gd name="connsiteX7" fmla="*/ 20248 w 21143"/>
                    <a:gd name="connsiteY7" fmla="*/ 4242 h 22543"/>
                    <a:gd name="connsiteX8" fmla="*/ 4341 w 21143"/>
                    <a:gd name="connsiteY8" fmla="*/ 21673 h 22543"/>
                    <a:gd name="connsiteX9" fmla="*/ 2245 w 21143"/>
                    <a:gd name="connsiteY9" fmla="*/ 22530 h 2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3" h="22543">
                      <a:moveTo>
                        <a:pt x="2245" y="22530"/>
                      </a:moveTo>
                      <a:cubicBezTo>
                        <a:pt x="1683" y="22540"/>
                        <a:pt x="1140" y="22340"/>
                        <a:pt x="721" y="21958"/>
                      </a:cubicBezTo>
                      <a:cubicBezTo>
                        <a:pt x="-203" y="21092"/>
                        <a:pt x="-241" y="19644"/>
                        <a:pt x="617" y="18730"/>
                      </a:cubicBezTo>
                      <a:cubicBezTo>
                        <a:pt x="655" y="18692"/>
                        <a:pt x="683" y="18653"/>
                        <a:pt x="721" y="18625"/>
                      </a:cubicBezTo>
                      <a:cubicBezTo>
                        <a:pt x="721" y="18625"/>
                        <a:pt x="6436" y="11957"/>
                        <a:pt x="16819" y="1004"/>
                      </a:cubicBezTo>
                      <a:cubicBezTo>
                        <a:pt x="17581" y="-73"/>
                        <a:pt x="19066" y="-320"/>
                        <a:pt x="20143" y="441"/>
                      </a:cubicBezTo>
                      <a:cubicBezTo>
                        <a:pt x="21210" y="1204"/>
                        <a:pt x="21467" y="2690"/>
                        <a:pt x="20705" y="3766"/>
                      </a:cubicBezTo>
                      <a:cubicBezTo>
                        <a:pt x="20571" y="3947"/>
                        <a:pt x="20419" y="4109"/>
                        <a:pt x="20248" y="4242"/>
                      </a:cubicBezTo>
                      <a:cubicBezTo>
                        <a:pt x="9961" y="15100"/>
                        <a:pt x="4436" y="21673"/>
                        <a:pt x="4341" y="21673"/>
                      </a:cubicBezTo>
                      <a:cubicBezTo>
                        <a:pt x="3836" y="22292"/>
                        <a:pt x="3046" y="22616"/>
                        <a:pt x="2245" y="2253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5" name="任意多边形: 形状 2414"/>
                <p:cNvSpPr/>
                <p:nvPr>
                  <p:custDataLst>
                    <p:tags r:id="rId153"/>
                  </p:custDataLst>
                </p:nvPr>
              </p:nvSpPr>
              <p:spPr>
                <a:xfrm>
                  <a:off x="8831754" y="1982291"/>
                  <a:ext cx="394582" cy="245839"/>
                </a:xfrm>
                <a:custGeom>
                  <a:avLst/>
                  <a:gdLst>
                    <a:gd name="connsiteX0" fmla="*/ 2436 w 394582"/>
                    <a:gd name="connsiteY0" fmla="*/ 245837 h 245839"/>
                    <a:gd name="connsiteX1" fmla="*/ 721 w 394582"/>
                    <a:gd name="connsiteY1" fmla="*/ 245171 h 245839"/>
                    <a:gd name="connsiteX2" fmla="*/ 617 w 394582"/>
                    <a:gd name="connsiteY2" fmla="*/ 241942 h 245839"/>
                    <a:gd name="connsiteX3" fmla="*/ 721 w 394582"/>
                    <a:gd name="connsiteY3" fmla="*/ 241837 h 245839"/>
                    <a:gd name="connsiteX4" fmla="*/ 36440 w 394582"/>
                    <a:gd name="connsiteY4" fmla="*/ 207642 h 245839"/>
                    <a:gd name="connsiteX5" fmla="*/ 39774 w 394582"/>
                    <a:gd name="connsiteY5" fmla="*/ 207642 h 245839"/>
                    <a:gd name="connsiteX6" fmla="*/ 39774 w 394582"/>
                    <a:gd name="connsiteY6" fmla="*/ 211071 h 245839"/>
                    <a:gd name="connsiteX7" fmla="*/ 4341 w 394582"/>
                    <a:gd name="connsiteY7" fmla="*/ 245075 h 245839"/>
                    <a:gd name="connsiteX8" fmla="*/ 2436 w 394582"/>
                    <a:gd name="connsiteY8" fmla="*/ 245837 h 245839"/>
                    <a:gd name="connsiteX9" fmla="*/ 52633 w 394582"/>
                    <a:gd name="connsiteY9" fmla="*/ 198212 h 245839"/>
                    <a:gd name="connsiteX10" fmla="*/ 50918 w 394582"/>
                    <a:gd name="connsiteY10" fmla="*/ 197450 h 245839"/>
                    <a:gd name="connsiteX11" fmla="*/ 50861 w 394582"/>
                    <a:gd name="connsiteY11" fmla="*/ 194088 h 245839"/>
                    <a:gd name="connsiteX12" fmla="*/ 50918 w 394582"/>
                    <a:gd name="connsiteY12" fmla="*/ 194021 h 245839"/>
                    <a:gd name="connsiteX13" fmla="*/ 89018 w 394582"/>
                    <a:gd name="connsiteY13" fmla="*/ 162208 h 245839"/>
                    <a:gd name="connsiteX14" fmla="*/ 92447 w 394582"/>
                    <a:gd name="connsiteY14" fmla="*/ 162208 h 245839"/>
                    <a:gd name="connsiteX15" fmla="*/ 92447 w 394582"/>
                    <a:gd name="connsiteY15" fmla="*/ 165637 h 245839"/>
                    <a:gd name="connsiteX16" fmla="*/ 54823 w 394582"/>
                    <a:gd name="connsiteY16" fmla="*/ 197260 h 245839"/>
                    <a:gd name="connsiteX17" fmla="*/ 52633 w 394582"/>
                    <a:gd name="connsiteY17" fmla="*/ 198593 h 245839"/>
                    <a:gd name="connsiteX18" fmla="*/ 105877 w 394582"/>
                    <a:gd name="connsiteY18" fmla="*/ 154302 h 245839"/>
                    <a:gd name="connsiteX19" fmla="*/ 103972 w 394582"/>
                    <a:gd name="connsiteY19" fmla="*/ 153350 h 245839"/>
                    <a:gd name="connsiteX20" fmla="*/ 103868 w 394582"/>
                    <a:gd name="connsiteY20" fmla="*/ 150121 h 245839"/>
                    <a:gd name="connsiteX21" fmla="*/ 103972 w 394582"/>
                    <a:gd name="connsiteY21" fmla="*/ 150016 h 245839"/>
                    <a:gd name="connsiteX22" fmla="*/ 143787 w 394582"/>
                    <a:gd name="connsiteY22" fmla="*/ 120774 h 245839"/>
                    <a:gd name="connsiteX23" fmla="*/ 147149 w 394582"/>
                    <a:gd name="connsiteY23" fmla="*/ 121003 h 245839"/>
                    <a:gd name="connsiteX24" fmla="*/ 146921 w 394582"/>
                    <a:gd name="connsiteY24" fmla="*/ 124365 h 245839"/>
                    <a:gd name="connsiteX25" fmla="*/ 146454 w 394582"/>
                    <a:gd name="connsiteY25" fmla="*/ 124679 h 245839"/>
                    <a:gd name="connsiteX26" fmla="*/ 106925 w 394582"/>
                    <a:gd name="connsiteY26" fmla="*/ 153826 h 245839"/>
                    <a:gd name="connsiteX27" fmla="*/ 105877 w 394582"/>
                    <a:gd name="connsiteY27" fmla="*/ 154683 h 245839"/>
                    <a:gd name="connsiteX28" fmla="*/ 161789 w 394582"/>
                    <a:gd name="connsiteY28" fmla="*/ 113916 h 245839"/>
                    <a:gd name="connsiteX29" fmla="*/ 159789 w 394582"/>
                    <a:gd name="connsiteY29" fmla="*/ 112868 h 245839"/>
                    <a:gd name="connsiteX30" fmla="*/ 160417 w 394582"/>
                    <a:gd name="connsiteY30" fmla="*/ 109563 h 245839"/>
                    <a:gd name="connsiteX31" fmla="*/ 160456 w 394582"/>
                    <a:gd name="connsiteY31" fmla="*/ 109535 h 245839"/>
                    <a:gd name="connsiteX32" fmla="*/ 202080 w 394582"/>
                    <a:gd name="connsiteY32" fmla="*/ 83055 h 245839"/>
                    <a:gd name="connsiteX33" fmla="*/ 205414 w 394582"/>
                    <a:gd name="connsiteY33" fmla="*/ 83912 h 245839"/>
                    <a:gd name="connsiteX34" fmla="*/ 204556 w 394582"/>
                    <a:gd name="connsiteY34" fmla="*/ 87151 h 245839"/>
                    <a:gd name="connsiteX35" fmla="*/ 163123 w 394582"/>
                    <a:gd name="connsiteY35" fmla="*/ 113535 h 245839"/>
                    <a:gd name="connsiteX36" fmla="*/ 161789 w 394582"/>
                    <a:gd name="connsiteY36" fmla="*/ 114297 h 245839"/>
                    <a:gd name="connsiteX37" fmla="*/ 220368 w 394582"/>
                    <a:gd name="connsiteY37" fmla="*/ 77626 h 245839"/>
                    <a:gd name="connsiteX38" fmla="*/ 218272 w 394582"/>
                    <a:gd name="connsiteY38" fmla="*/ 76388 h 245839"/>
                    <a:gd name="connsiteX39" fmla="*/ 219215 w 394582"/>
                    <a:gd name="connsiteY39" fmla="*/ 73159 h 245839"/>
                    <a:gd name="connsiteX40" fmla="*/ 219225 w 394582"/>
                    <a:gd name="connsiteY40" fmla="*/ 73149 h 245839"/>
                    <a:gd name="connsiteX41" fmla="*/ 262754 w 394582"/>
                    <a:gd name="connsiteY41" fmla="*/ 49908 h 245839"/>
                    <a:gd name="connsiteX42" fmla="*/ 265993 w 394582"/>
                    <a:gd name="connsiteY42" fmla="*/ 50956 h 245839"/>
                    <a:gd name="connsiteX43" fmla="*/ 264936 w 394582"/>
                    <a:gd name="connsiteY43" fmla="*/ 54156 h 245839"/>
                    <a:gd name="connsiteX44" fmla="*/ 264850 w 394582"/>
                    <a:gd name="connsiteY44" fmla="*/ 54194 h 245839"/>
                    <a:gd name="connsiteX45" fmla="*/ 221511 w 394582"/>
                    <a:gd name="connsiteY45" fmla="*/ 77245 h 245839"/>
                    <a:gd name="connsiteX46" fmla="*/ 220368 w 394582"/>
                    <a:gd name="connsiteY46" fmla="*/ 78007 h 245839"/>
                    <a:gd name="connsiteX47" fmla="*/ 281614 w 394582"/>
                    <a:gd name="connsiteY47" fmla="*/ 45908 h 245839"/>
                    <a:gd name="connsiteX48" fmla="*/ 279423 w 394582"/>
                    <a:gd name="connsiteY48" fmla="*/ 44479 h 245839"/>
                    <a:gd name="connsiteX49" fmla="*/ 280566 w 394582"/>
                    <a:gd name="connsiteY49" fmla="*/ 41336 h 245839"/>
                    <a:gd name="connsiteX50" fmla="*/ 326000 w 394582"/>
                    <a:gd name="connsiteY50" fmla="*/ 22286 h 245839"/>
                    <a:gd name="connsiteX51" fmla="*/ 329048 w 394582"/>
                    <a:gd name="connsiteY51" fmla="*/ 23714 h 245839"/>
                    <a:gd name="connsiteX52" fmla="*/ 327839 w 394582"/>
                    <a:gd name="connsiteY52" fmla="*/ 26715 h 245839"/>
                    <a:gd name="connsiteX53" fmla="*/ 327715 w 394582"/>
                    <a:gd name="connsiteY53" fmla="*/ 26762 h 245839"/>
                    <a:gd name="connsiteX54" fmla="*/ 282566 w 394582"/>
                    <a:gd name="connsiteY54" fmla="*/ 45812 h 245839"/>
                    <a:gd name="connsiteX55" fmla="*/ 345336 w 394582"/>
                    <a:gd name="connsiteY55" fmla="*/ 19619 h 245839"/>
                    <a:gd name="connsiteX56" fmla="*/ 343050 w 394582"/>
                    <a:gd name="connsiteY56" fmla="*/ 18095 h 245839"/>
                    <a:gd name="connsiteX57" fmla="*/ 344517 w 394582"/>
                    <a:gd name="connsiteY57" fmla="*/ 15066 h 245839"/>
                    <a:gd name="connsiteX58" fmla="*/ 344574 w 394582"/>
                    <a:gd name="connsiteY58" fmla="*/ 15047 h 245839"/>
                    <a:gd name="connsiteX59" fmla="*/ 391627 w 394582"/>
                    <a:gd name="connsiteY59" fmla="*/ 92 h 245839"/>
                    <a:gd name="connsiteX60" fmla="*/ 394466 w 394582"/>
                    <a:gd name="connsiteY60" fmla="*/ 1645 h 245839"/>
                    <a:gd name="connsiteX61" fmla="*/ 394485 w 394582"/>
                    <a:gd name="connsiteY61" fmla="*/ 1712 h 245839"/>
                    <a:gd name="connsiteX62" fmla="*/ 392866 w 394582"/>
                    <a:gd name="connsiteY62" fmla="*/ 4664 h 245839"/>
                    <a:gd name="connsiteX63" fmla="*/ 346098 w 394582"/>
                    <a:gd name="connsiteY63" fmla="*/ 19523 h 24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94582" h="245839">
                      <a:moveTo>
                        <a:pt x="2436" y="245837"/>
                      </a:moveTo>
                      <a:cubicBezTo>
                        <a:pt x="1798" y="245847"/>
                        <a:pt x="1188" y="245609"/>
                        <a:pt x="721" y="245171"/>
                      </a:cubicBezTo>
                      <a:cubicBezTo>
                        <a:pt x="-203" y="244304"/>
                        <a:pt x="-241" y="242856"/>
                        <a:pt x="617" y="241942"/>
                      </a:cubicBezTo>
                      <a:cubicBezTo>
                        <a:pt x="655" y="241903"/>
                        <a:pt x="683" y="241865"/>
                        <a:pt x="721" y="241837"/>
                      </a:cubicBezTo>
                      <a:cubicBezTo>
                        <a:pt x="12056" y="230407"/>
                        <a:pt x="24058" y="218977"/>
                        <a:pt x="36440" y="207642"/>
                      </a:cubicBezTo>
                      <a:cubicBezTo>
                        <a:pt x="37364" y="206737"/>
                        <a:pt x="38850" y="206737"/>
                        <a:pt x="39774" y="207642"/>
                      </a:cubicBezTo>
                      <a:cubicBezTo>
                        <a:pt x="40688" y="208604"/>
                        <a:pt x="40688" y="210109"/>
                        <a:pt x="39774" y="211071"/>
                      </a:cubicBezTo>
                      <a:cubicBezTo>
                        <a:pt x="27487" y="222311"/>
                        <a:pt x="15580" y="233741"/>
                        <a:pt x="4341" y="245075"/>
                      </a:cubicBezTo>
                      <a:cubicBezTo>
                        <a:pt x="3846" y="245590"/>
                        <a:pt x="3150" y="245866"/>
                        <a:pt x="2436" y="245837"/>
                      </a:cubicBezTo>
                      <a:close/>
                      <a:moveTo>
                        <a:pt x="52633" y="198212"/>
                      </a:moveTo>
                      <a:cubicBezTo>
                        <a:pt x="51985" y="198203"/>
                        <a:pt x="51366" y="197927"/>
                        <a:pt x="50918" y="197450"/>
                      </a:cubicBezTo>
                      <a:cubicBezTo>
                        <a:pt x="49975" y="196536"/>
                        <a:pt x="49947" y="195031"/>
                        <a:pt x="50861" y="194088"/>
                      </a:cubicBezTo>
                      <a:cubicBezTo>
                        <a:pt x="50880" y="194059"/>
                        <a:pt x="50899" y="194040"/>
                        <a:pt x="50918" y="194021"/>
                      </a:cubicBezTo>
                      <a:cubicBezTo>
                        <a:pt x="63110" y="183258"/>
                        <a:pt x="75874" y="172590"/>
                        <a:pt x="89018" y="162208"/>
                      </a:cubicBezTo>
                      <a:cubicBezTo>
                        <a:pt x="90009" y="161379"/>
                        <a:pt x="91457" y="161379"/>
                        <a:pt x="92447" y="162208"/>
                      </a:cubicBezTo>
                      <a:cubicBezTo>
                        <a:pt x="93362" y="163170"/>
                        <a:pt x="93362" y="164675"/>
                        <a:pt x="92447" y="165637"/>
                      </a:cubicBezTo>
                      <a:cubicBezTo>
                        <a:pt x="79684" y="175829"/>
                        <a:pt x="67015" y="186497"/>
                        <a:pt x="54823" y="197260"/>
                      </a:cubicBezTo>
                      <a:cubicBezTo>
                        <a:pt x="54385" y="198060"/>
                        <a:pt x="53547" y="198574"/>
                        <a:pt x="52633" y="198593"/>
                      </a:cubicBezTo>
                      <a:close/>
                      <a:moveTo>
                        <a:pt x="105877" y="154302"/>
                      </a:moveTo>
                      <a:cubicBezTo>
                        <a:pt x="105125" y="154331"/>
                        <a:pt x="104401" y="153978"/>
                        <a:pt x="103972" y="153350"/>
                      </a:cubicBezTo>
                      <a:cubicBezTo>
                        <a:pt x="103049" y="152483"/>
                        <a:pt x="103011" y="151035"/>
                        <a:pt x="103868" y="150121"/>
                      </a:cubicBezTo>
                      <a:cubicBezTo>
                        <a:pt x="103906" y="150082"/>
                        <a:pt x="103934" y="150044"/>
                        <a:pt x="103972" y="150016"/>
                      </a:cubicBezTo>
                      <a:cubicBezTo>
                        <a:pt x="117117" y="139919"/>
                        <a:pt x="130452" y="130109"/>
                        <a:pt x="143787" y="120774"/>
                      </a:cubicBezTo>
                      <a:cubicBezTo>
                        <a:pt x="144777" y="119907"/>
                        <a:pt x="146283" y="120012"/>
                        <a:pt x="147149" y="121003"/>
                      </a:cubicBezTo>
                      <a:cubicBezTo>
                        <a:pt x="148016" y="121993"/>
                        <a:pt x="147911" y="123498"/>
                        <a:pt x="146921" y="124365"/>
                      </a:cubicBezTo>
                      <a:cubicBezTo>
                        <a:pt x="146778" y="124489"/>
                        <a:pt x="146625" y="124594"/>
                        <a:pt x="146454" y="124679"/>
                      </a:cubicBezTo>
                      <a:cubicBezTo>
                        <a:pt x="133214" y="134204"/>
                        <a:pt x="119975" y="143729"/>
                        <a:pt x="106925" y="153826"/>
                      </a:cubicBezTo>
                      <a:cubicBezTo>
                        <a:pt x="106649" y="154188"/>
                        <a:pt x="106287" y="154483"/>
                        <a:pt x="105877" y="154683"/>
                      </a:cubicBezTo>
                      <a:close/>
                      <a:moveTo>
                        <a:pt x="161789" y="113916"/>
                      </a:moveTo>
                      <a:cubicBezTo>
                        <a:pt x="160989" y="113907"/>
                        <a:pt x="160246" y="113516"/>
                        <a:pt x="159789" y="112868"/>
                      </a:cubicBezTo>
                      <a:cubicBezTo>
                        <a:pt x="159046" y="111782"/>
                        <a:pt x="159332" y="110297"/>
                        <a:pt x="160417" y="109563"/>
                      </a:cubicBezTo>
                      <a:cubicBezTo>
                        <a:pt x="160427" y="109554"/>
                        <a:pt x="160446" y="109544"/>
                        <a:pt x="160456" y="109535"/>
                      </a:cubicBezTo>
                      <a:cubicBezTo>
                        <a:pt x="174172" y="100010"/>
                        <a:pt x="188269" y="91437"/>
                        <a:pt x="202080" y="83055"/>
                      </a:cubicBezTo>
                      <a:cubicBezTo>
                        <a:pt x="203242" y="82398"/>
                        <a:pt x="204718" y="82779"/>
                        <a:pt x="205414" y="83912"/>
                      </a:cubicBezTo>
                      <a:cubicBezTo>
                        <a:pt x="206061" y="85046"/>
                        <a:pt x="205680" y="86484"/>
                        <a:pt x="204556" y="87151"/>
                      </a:cubicBezTo>
                      <a:cubicBezTo>
                        <a:pt x="190745" y="95438"/>
                        <a:pt x="176744" y="104296"/>
                        <a:pt x="163123" y="113535"/>
                      </a:cubicBezTo>
                      <a:cubicBezTo>
                        <a:pt x="162770" y="113926"/>
                        <a:pt x="162304" y="114202"/>
                        <a:pt x="161789" y="114297"/>
                      </a:cubicBezTo>
                      <a:close/>
                      <a:moveTo>
                        <a:pt x="220368" y="77626"/>
                      </a:moveTo>
                      <a:cubicBezTo>
                        <a:pt x="219501" y="77607"/>
                        <a:pt x="218701" y="77140"/>
                        <a:pt x="218272" y="76388"/>
                      </a:cubicBezTo>
                      <a:cubicBezTo>
                        <a:pt x="217644" y="75235"/>
                        <a:pt x="218063" y="73787"/>
                        <a:pt x="219215" y="73159"/>
                      </a:cubicBezTo>
                      <a:cubicBezTo>
                        <a:pt x="219215" y="73149"/>
                        <a:pt x="219225" y="73149"/>
                        <a:pt x="219225" y="73149"/>
                      </a:cubicBezTo>
                      <a:cubicBezTo>
                        <a:pt x="233703" y="64862"/>
                        <a:pt x="248371" y="57052"/>
                        <a:pt x="262754" y="49908"/>
                      </a:cubicBezTo>
                      <a:cubicBezTo>
                        <a:pt x="263945" y="49346"/>
                        <a:pt x="265364" y="49803"/>
                        <a:pt x="265993" y="50956"/>
                      </a:cubicBezTo>
                      <a:cubicBezTo>
                        <a:pt x="266583" y="52127"/>
                        <a:pt x="266107" y="53566"/>
                        <a:pt x="264936" y="54156"/>
                      </a:cubicBezTo>
                      <a:cubicBezTo>
                        <a:pt x="264907" y="54166"/>
                        <a:pt x="264878" y="54185"/>
                        <a:pt x="264850" y="54194"/>
                      </a:cubicBezTo>
                      <a:cubicBezTo>
                        <a:pt x="250562" y="61338"/>
                        <a:pt x="236275" y="69053"/>
                        <a:pt x="221511" y="77245"/>
                      </a:cubicBezTo>
                      <a:cubicBezTo>
                        <a:pt x="221244" y="77635"/>
                        <a:pt x="220835" y="77912"/>
                        <a:pt x="220368" y="78007"/>
                      </a:cubicBezTo>
                      <a:close/>
                      <a:moveTo>
                        <a:pt x="281614" y="45908"/>
                      </a:moveTo>
                      <a:cubicBezTo>
                        <a:pt x="280652" y="45936"/>
                        <a:pt x="279785" y="45365"/>
                        <a:pt x="279423" y="44479"/>
                      </a:cubicBezTo>
                      <a:cubicBezTo>
                        <a:pt x="278880" y="43298"/>
                        <a:pt x="279385" y="41898"/>
                        <a:pt x="280566" y="41336"/>
                      </a:cubicBezTo>
                      <a:cubicBezTo>
                        <a:pt x="295615" y="34382"/>
                        <a:pt x="310951" y="27810"/>
                        <a:pt x="326000" y="22286"/>
                      </a:cubicBezTo>
                      <a:cubicBezTo>
                        <a:pt x="327229" y="21895"/>
                        <a:pt x="328562" y="22514"/>
                        <a:pt x="329048" y="23714"/>
                      </a:cubicBezTo>
                      <a:cubicBezTo>
                        <a:pt x="329543" y="24876"/>
                        <a:pt x="329001" y="26219"/>
                        <a:pt x="327839" y="26715"/>
                      </a:cubicBezTo>
                      <a:cubicBezTo>
                        <a:pt x="327801" y="26734"/>
                        <a:pt x="327753" y="26743"/>
                        <a:pt x="327715" y="26762"/>
                      </a:cubicBezTo>
                      <a:cubicBezTo>
                        <a:pt x="312761" y="32573"/>
                        <a:pt x="297616" y="39050"/>
                        <a:pt x="282566" y="45812"/>
                      </a:cubicBezTo>
                      <a:close/>
                      <a:moveTo>
                        <a:pt x="345336" y="19619"/>
                      </a:moveTo>
                      <a:cubicBezTo>
                        <a:pt x="344336" y="19619"/>
                        <a:pt x="343431" y="19019"/>
                        <a:pt x="343050" y="18095"/>
                      </a:cubicBezTo>
                      <a:cubicBezTo>
                        <a:pt x="342621" y="16856"/>
                        <a:pt x="343279" y="15494"/>
                        <a:pt x="344517" y="15066"/>
                      </a:cubicBezTo>
                      <a:cubicBezTo>
                        <a:pt x="344536" y="15056"/>
                        <a:pt x="344555" y="15056"/>
                        <a:pt x="344574" y="15047"/>
                      </a:cubicBezTo>
                      <a:cubicBezTo>
                        <a:pt x="360195" y="9427"/>
                        <a:pt x="376006" y="4379"/>
                        <a:pt x="391627" y="92"/>
                      </a:cubicBezTo>
                      <a:cubicBezTo>
                        <a:pt x="392837" y="-260"/>
                        <a:pt x="394113" y="426"/>
                        <a:pt x="394466" y="1645"/>
                      </a:cubicBezTo>
                      <a:cubicBezTo>
                        <a:pt x="394476" y="1664"/>
                        <a:pt x="394476" y="1693"/>
                        <a:pt x="394485" y="1712"/>
                      </a:cubicBezTo>
                      <a:cubicBezTo>
                        <a:pt x="394856" y="2978"/>
                        <a:pt x="394133" y="4293"/>
                        <a:pt x="392866" y="4664"/>
                      </a:cubicBezTo>
                      <a:cubicBezTo>
                        <a:pt x="377340" y="8951"/>
                        <a:pt x="361624" y="14189"/>
                        <a:pt x="346098" y="1952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6" name="任意多边形: 形状 2415"/>
                <p:cNvSpPr/>
                <p:nvPr>
                  <p:custDataLst>
                    <p:tags r:id="rId154"/>
                  </p:custDataLst>
                </p:nvPr>
              </p:nvSpPr>
              <p:spPr>
                <a:xfrm>
                  <a:off x="9240631" y="1965020"/>
                  <a:ext cx="28187" cy="17457"/>
                </a:xfrm>
                <a:custGeom>
                  <a:avLst/>
                  <a:gdLst>
                    <a:gd name="connsiteX0" fmla="*/ 2373 w 28187"/>
                    <a:gd name="connsiteY0" fmla="*/ 17458 h 17457"/>
                    <a:gd name="connsiteX1" fmla="*/ 87 w 28187"/>
                    <a:gd name="connsiteY1" fmla="*/ 15648 h 17457"/>
                    <a:gd name="connsiteX2" fmla="*/ 1658 w 28187"/>
                    <a:gd name="connsiteY2" fmla="*/ 12829 h 17457"/>
                    <a:gd name="connsiteX3" fmla="*/ 1801 w 28187"/>
                    <a:gd name="connsiteY3" fmla="*/ 12791 h 17457"/>
                    <a:gd name="connsiteX4" fmla="*/ 16279 w 28187"/>
                    <a:gd name="connsiteY4" fmla="*/ 9362 h 17457"/>
                    <a:gd name="connsiteX5" fmla="*/ 2277 w 28187"/>
                    <a:gd name="connsiteY5" fmla="*/ 4599 h 17457"/>
                    <a:gd name="connsiteX6" fmla="*/ 934 w 28187"/>
                    <a:gd name="connsiteY6" fmla="*/ 1513 h 17457"/>
                    <a:gd name="connsiteX7" fmla="*/ 3897 w 28187"/>
                    <a:gd name="connsiteY7" fmla="*/ 123 h 17457"/>
                    <a:gd name="connsiteX8" fmla="*/ 26281 w 28187"/>
                    <a:gd name="connsiteY8" fmla="*/ 7552 h 17457"/>
                    <a:gd name="connsiteX9" fmla="*/ 28138 w 28187"/>
                    <a:gd name="connsiteY9" fmla="*/ 10362 h 17457"/>
                    <a:gd name="connsiteX10" fmla="*/ 26281 w 28187"/>
                    <a:gd name="connsiteY10" fmla="*/ 12219 h 17457"/>
                    <a:gd name="connsiteX11" fmla="*/ 3039 w 28187"/>
                    <a:gd name="connsiteY11" fmla="*/ 17363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7" h="17457">
                      <a:moveTo>
                        <a:pt x="2373" y="17458"/>
                      </a:moveTo>
                      <a:cubicBezTo>
                        <a:pt x="1296" y="17410"/>
                        <a:pt x="372" y="16687"/>
                        <a:pt x="87" y="15648"/>
                      </a:cubicBezTo>
                      <a:cubicBezTo>
                        <a:pt x="-256" y="14429"/>
                        <a:pt x="449" y="13172"/>
                        <a:pt x="1658" y="12829"/>
                      </a:cubicBezTo>
                      <a:cubicBezTo>
                        <a:pt x="1706" y="12810"/>
                        <a:pt x="1754" y="12800"/>
                        <a:pt x="1801" y="12791"/>
                      </a:cubicBezTo>
                      <a:cubicBezTo>
                        <a:pt x="6564" y="11553"/>
                        <a:pt x="11326" y="10505"/>
                        <a:pt x="16279" y="9362"/>
                      </a:cubicBezTo>
                      <a:cubicBezTo>
                        <a:pt x="12564" y="8219"/>
                        <a:pt x="7897" y="6599"/>
                        <a:pt x="2277" y="4599"/>
                      </a:cubicBezTo>
                      <a:cubicBezTo>
                        <a:pt x="1058" y="4113"/>
                        <a:pt x="449" y="2732"/>
                        <a:pt x="934" y="1513"/>
                      </a:cubicBezTo>
                      <a:cubicBezTo>
                        <a:pt x="1401" y="332"/>
                        <a:pt x="2696" y="-278"/>
                        <a:pt x="3897" y="123"/>
                      </a:cubicBezTo>
                      <a:cubicBezTo>
                        <a:pt x="17898" y="5171"/>
                        <a:pt x="26185" y="7552"/>
                        <a:pt x="26281" y="7552"/>
                      </a:cubicBezTo>
                      <a:cubicBezTo>
                        <a:pt x="27566" y="7809"/>
                        <a:pt x="28405" y="9066"/>
                        <a:pt x="28138" y="10362"/>
                      </a:cubicBezTo>
                      <a:cubicBezTo>
                        <a:pt x="27947" y="11295"/>
                        <a:pt x="27214" y="12029"/>
                        <a:pt x="26281" y="12219"/>
                      </a:cubicBezTo>
                      <a:cubicBezTo>
                        <a:pt x="18470" y="13743"/>
                        <a:pt x="10659" y="15553"/>
                        <a:pt x="3039" y="17363"/>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7" name="任意多边形: 形状 2416"/>
                <p:cNvSpPr/>
                <p:nvPr>
                  <p:custDataLst>
                    <p:tags r:id="rId155"/>
                  </p:custDataLst>
                </p:nvPr>
              </p:nvSpPr>
              <p:spPr>
                <a:xfrm>
                  <a:off x="8984154" y="1792538"/>
                  <a:ext cx="245316" cy="170892"/>
                </a:xfrm>
                <a:custGeom>
                  <a:avLst/>
                  <a:gdLst>
                    <a:gd name="connsiteX0" fmla="*/ 242847 w 245316"/>
                    <a:gd name="connsiteY0" fmla="*/ 170890 h 170892"/>
                    <a:gd name="connsiteX1" fmla="*/ 241990 w 245316"/>
                    <a:gd name="connsiteY1" fmla="*/ 170890 h 170892"/>
                    <a:gd name="connsiteX2" fmla="*/ 200937 w 245316"/>
                    <a:gd name="connsiteY2" fmla="*/ 153079 h 170892"/>
                    <a:gd name="connsiteX3" fmla="*/ 199756 w 245316"/>
                    <a:gd name="connsiteY3" fmla="*/ 149926 h 170892"/>
                    <a:gd name="connsiteX4" fmla="*/ 199794 w 245316"/>
                    <a:gd name="connsiteY4" fmla="*/ 149840 h 170892"/>
                    <a:gd name="connsiteX5" fmla="*/ 202937 w 245316"/>
                    <a:gd name="connsiteY5" fmla="*/ 148697 h 170892"/>
                    <a:gd name="connsiteX6" fmla="*/ 243799 w 245316"/>
                    <a:gd name="connsiteY6" fmla="*/ 166509 h 170892"/>
                    <a:gd name="connsiteX7" fmla="*/ 245180 w 245316"/>
                    <a:gd name="connsiteY7" fmla="*/ 169433 h 170892"/>
                    <a:gd name="connsiteX8" fmla="*/ 245133 w 245316"/>
                    <a:gd name="connsiteY8" fmla="*/ 169557 h 170892"/>
                    <a:gd name="connsiteX9" fmla="*/ 242847 w 245316"/>
                    <a:gd name="connsiteY9" fmla="*/ 170890 h 170892"/>
                    <a:gd name="connsiteX10" fmla="*/ 185697 w 245316"/>
                    <a:gd name="connsiteY10" fmla="*/ 145268 h 170892"/>
                    <a:gd name="connsiteX11" fmla="*/ 184554 w 245316"/>
                    <a:gd name="connsiteY11" fmla="*/ 145268 h 170892"/>
                    <a:gd name="connsiteX12" fmla="*/ 145216 w 245316"/>
                    <a:gd name="connsiteY12" fmla="*/ 123837 h 170892"/>
                    <a:gd name="connsiteX13" fmla="*/ 144358 w 245316"/>
                    <a:gd name="connsiteY13" fmla="*/ 120503 h 170892"/>
                    <a:gd name="connsiteX14" fmla="*/ 147692 w 245316"/>
                    <a:gd name="connsiteY14" fmla="*/ 119646 h 170892"/>
                    <a:gd name="connsiteX15" fmla="*/ 186745 w 245316"/>
                    <a:gd name="connsiteY15" fmla="*/ 140982 h 170892"/>
                    <a:gd name="connsiteX16" fmla="*/ 187792 w 245316"/>
                    <a:gd name="connsiteY16" fmla="*/ 144220 h 170892"/>
                    <a:gd name="connsiteX17" fmla="*/ 185887 w 245316"/>
                    <a:gd name="connsiteY17" fmla="*/ 145268 h 170892"/>
                    <a:gd name="connsiteX18" fmla="*/ 131214 w 245316"/>
                    <a:gd name="connsiteY18" fmla="*/ 114598 h 170892"/>
                    <a:gd name="connsiteX19" fmla="*/ 129880 w 245316"/>
                    <a:gd name="connsiteY19" fmla="*/ 114598 h 170892"/>
                    <a:gd name="connsiteX20" fmla="*/ 92733 w 245316"/>
                    <a:gd name="connsiteY20" fmla="*/ 89452 h 170892"/>
                    <a:gd name="connsiteX21" fmla="*/ 92257 w 245316"/>
                    <a:gd name="connsiteY21" fmla="*/ 86118 h 170892"/>
                    <a:gd name="connsiteX22" fmla="*/ 95590 w 245316"/>
                    <a:gd name="connsiteY22" fmla="*/ 85642 h 170892"/>
                    <a:gd name="connsiteX23" fmla="*/ 132452 w 245316"/>
                    <a:gd name="connsiteY23" fmla="*/ 110502 h 170892"/>
                    <a:gd name="connsiteX24" fmla="*/ 133214 w 245316"/>
                    <a:gd name="connsiteY24" fmla="*/ 113836 h 170892"/>
                    <a:gd name="connsiteX25" fmla="*/ 131404 w 245316"/>
                    <a:gd name="connsiteY25" fmla="*/ 114598 h 170892"/>
                    <a:gd name="connsiteX26" fmla="*/ 79874 w 245316"/>
                    <a:gd name="connsiteY26" fmla="*/ 78784 h 170892"/>
                    <a:gd name="connsiteX27" fmla="*/ 78445 w 245316"/>
                    <a:gd name="connsiteY27" fmla="*/ 78784 h 170892"/>
                    <a:gd name="connsiteX28" fmla="*/ 44155 w 245316"/>
                    <a:gd name="connsiteY28" fmla="*/ 50209 h 170892"/>
                    <a:gd name="connsiteX29" fmla="*/ 44089 w 245316"/>
                    <a:gd name="connsiteY29" fmla="*/ 46837 h 170892"/>
                    <a:gd name="connsiteX30" fmla="*/ 44155 w 245316"/>
                    <a:gd name="connsiteY30" fmla="*/ 46780 h 170892"/>
                    <a:gd name="connsiteX31" fmla="*/ 47489 w 245316"/>
                    <a:gd name="connsiteY31" fmla="*/ 46780 h 170892"/>
                    <a:gd name="connsiteX32" fmla="*/ 81493 w 245316"/>
                    <a:gd name="connsiteY32" fmla="*/ 75355 h 170892"/>
                    <a:gd name="connsiteX33" fmla="*/ 81598 w 245316"/>
                    <a:gd name="connsiteY33" fmla="*/ 78584 h 170892"/>
                    <a:gd name="connsiteX34" fmla="*/ 81493 w 245316"/>
                    <a:gd name="connsiteY34" fmla="*/ 78688 h 170892"/>
                    <a:gd name="connsiteX35" fmla="*/ 80065 w 245316"/>
                    <a:gd name="connsiteY35" fmla="*/ 78784 h 170892"/>
                    <a:gd name="connsiteX36" fmla="*/ 32820 w 245316"/>
                    <a:gd name="connsiteY36" fmla="*/ 37636 h 170892"/>
                    <a:gd name="connsiteX37" fmla="*/ 31201 w 245316"/>
                    <a:gd name="connsiteY37" fmla="*/ 36969 h 170892"/>
                    <a:gd name="connsiteX38" fmla="*/ 721 w 245316"/>
                    <a:gd name="connsiteY38" fmla="*/ 4012 h 170892"/>
                    <a:gd name="connsiteX39" fmla="*/ 617 w 245316"/>
                    <a:gd name="connsiteY39" fmla="*/ 783 h 170892"/>
                    <a:gd name="connsiteX40" fmla="*/ 721 w 245316"/>
                    <a:gd name="connsiteY40" fmla="*/ 679 h 170892"/>
                    <a:gd name="connsiteX41" fmla="*/ 4055 w 245316"/>
                    <a:gd name="connsiteY41" fmla="*/ 679 h 170892"/>
                    <a:gd name="connsiteX42" fmla="*/ 34249 w 245316"/>
                    <a:gd name="connsiteY42" fmla="*/ 33254 h 170892"/>
                    <a:gd name="connsiteX43" fmla="*/ 34316 w 245316"/>
                    <a:gd name="connsiteY43" fmla="*/ 36616 h 170892"/>
                    <a:gd name="connsiteX44" fmla="*/ 34249 w 245316"/>
                    <a:gd name="connsiteY44" fmla="*/ 36683 h 170892"/>
                    <a:gd name="connsiteX45" fmla="*/ 33011 w 245316"/>
                    <a:gd name="connsiteY45" fmla="*/ 37636 h 17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5316" h="170892">
                      <a:moveTo>
                        <a:pt x="242847" y="170890"/>
                      </a:moveTo>
                      <a:lnTo>
                        <a:pt x="241990" y="170890"/>
                      </a:lnTo>
                      <a:cubicBezTo>
                        <a:pt x="228369" y="165556"/>
                        <a:pt x="214558" y="159556"/>
                        <a:pt x="200937" y="153079"/>
                      </a:cubicBezTo>
                      <a:cubicBezTo>
                        <a:pt x="199737" y="152536"/>
                        <a:pt x="199213" y="151126"/>
                        <a:pt x="199756" y="149926"/>
                      </a:cubicBezTo>
                      <a:cubicBezTo>
                        <a:pt x="199765" y="149897"/>
                        <a:pt x="199775" y="149869"/>
                        <a:pt x="199794" y="149840"/>
                      </a:cubicBezTo>
                      <a:cubicBezTo>
                        <a:pt x="200384" y="148707"/>
                        <a:pt x="201756" y="148202"/>
                        <a:pt x="202937" y="148697"/>
                      </a:cubicBezTo>
                      <a:cubicBezTo>
                        <a:pt x="216462" y="155174"/>
                        <a:pt x="230274" y="161175"/>
                        <a:pt x="243799" y="166509"/>
                      </a:cubicBezTo>
                      <a:cubicBezTo>
                        <a:pt x="244990" y="166938"/>
                        <a:pt x="245609" y="168242"/>
                        <a:pt x="245180" y="169433"/>
                      </a:cubicBezTo>
                      <a:cubicBezTo>
                        <a:pt x="245171" y="169471"/>
                        <a:pt x="245152" y="169519"/>
                        <a:pt x="245133" y="169557"/>
                      </a:cubicBezTo>
                      <a:cubicBezTo>
                        <a:pt x="244695" y="170405"/>
                        <a:pt x="243799" y="170928"/>
                        <a:pt x="242847" y="170890"/>
                      </a:cubicBezTo>
                      <a:close/>
                      <a:moveTo>
                        <a:pt x="185697" y="145268"/>
                      </a:moveTo>
                      <a:cubicBezTo>
                        <a:pt x="185325" y="145354"/>
                        <a:pt x="184935" y="145354"/>
                        <a:pt x="184554" y="145268"/>
                      </a:cubicBezTo>
                      <a:cubicBezTo>
                        <a:pt x="171219" y="138505"/>
                        <a:pt x="157979" y="131266"/>
                        <a:pt x="145216" y="123837"/>
                      </a:cubicBezTo>
                      <a:cubicBezTo>
                        <a:pt x="144082" y="123142"/>
                        <a:pt x="143701" y="121665"/>
                        <a:pt x="144358" y="120503"/>
                      </a:cubicBezTo>
                      <a:cubicBezTo>
                        <a:pt x="145082" y="119408"/>
                        <a:pt x="146530" y="119036"/>
                        <a:pt x="147692" y="119646"/>
                      </a:cubicBezTo>
                      <a:cubicBezTo>
                        <a:pt x="160265" y="127075"/>
                        <a:pt x="173410" y="134314"/>
                        <a:pt x="186745" y="140982"/>
                      </a:cubicBezTo>
                      <a:cubicBezTo>
                        <a:pt x="187897" y="141611"/>
                        <a:pt x="188354" y="143030"/>
                        <a:pt x="187792" y="144220"/>
                      </a:cubicBezTo>
                      <a:cubicBezTo>
                        <a:pt x="187373" y="144868"/>
                        <a:pt x="186659" y="145259"/>
                        <a:pt x="185887" y="145268"/>
                      </a:cubicBezTo>
                      <a:close/>
                      <a:moveTo>
                        <a:pt x="131214" y="114598"/>
                      </a:moveTo>
                      <a:cubicBezTo>
                        <a:pt x="130776" y="114683"/>
                        <a:pt x="130319" y="114683"/>
                        <a:pt x="129880" y="114598"/>
                      </a:cubicBezTo>
                      <a:cubicBezTo>
                        <a:pt x="117117" y="106597"/>
                        <a:pt x="104639" y="98119"/>
                        <a:pt x="92733" y="89452"/>
                      </a:cubicBezTo>
                      <a:cubicBezTo>
                        <a:pt x="91685" y="88661"/>
                        <a:pt x="91466" y="87166"/>
                        <a:pt x="92257" y="86118"/>
                      </a:cubicBezTo>
                      <a:cubicBezTo>
                        <a:pt x="93047" y="85070"/>
                        <a:pt x="94543" y="84851"/>
                        <a:pt x="95590" y="85642"/>
                      </a:cubicBezTo>
                      <a:cubicBezTo>
                        <a:pt x="107306" y="94214"/>
                        <a:pt x="119784" y="102596"/>
                        <a:pt x="132452" y="110502"/>
                      </a:cubicBezTo>
                      <a:cubicBezTo>
                        <a:pt x="133557" y="111235"/>
                        <a:pt x="133890" y="112702"/>
                        <a:pt x="133214" y="113836"/>
                      </a:cubicBezTo>
                      <a:cubicBezTo>
                        <a:pt x="132738" y="114321"/>
                        <a:pt x="132081" y="114598"/>
                        <a:pt x="131404" y="114598"/>
                      </a:cubicBezTo>
                      <a:close/>
                      <a:moveTo>
                        <a:pt x="79874" y="78784"/>
                      </a:moveTo>
                      <a:cubicBezTo>
                        <a:pt x="79407" y="78907"/>
                        <a:pt x="78912" y="78907"/>
                        <a:pt x="78445" y="78784"/>
                      </a:cubicBezTo>
                      <a:cubicBezTo>
                        <a:pt x="66444" y="69259"/>
                        <a:pt x="54919" y="59734"/>
                        <a:pt x="44155" y="50209"/>
                      </a:cubicBezTo>
                      <a:cubicBezTo>
                        <a:pt x="43212" y="49294"/>
                        <a:pt x="43184" y="47789"/>
                        <a:pt x="44089" y="46837"/>
                      </a:cubicBezTo>
                      <a:cubicBezTo>
                        <a:pt x="44117" y="46818"/>
                        <a:pt x="44136" y="46799"/>
                        <a:pt x="44155" y="46780"/>
                      </a:cubicBezTo>
                      <a:cubicBezTo>
                        <a:pt x="45079" y="45875"/>
                        <a:pt x="46565" y="45875"/>
                        <a:pt x="47489" y="46780"/>
                      </a:cubicBezTo>
                      <a:cubicBezTo>
                        <a:pt x="58157" y="56305"/>
                        <a:pt x="69587" y="65830"/>
                        <a:pt x="81493" y="75355"/>
                      </a:cubicBezTo>
                      <a:cubicBezTo>
                        <a:pt x="82417" y="76221"/>
                        <a:pt x="82455" y="77669"/>
                        <a:pt x="81598" y="78584"/>
                      </a:cubicBezTo>
                      <a:cubicBezTo>
                        <a:pt x="81560" y="78622"/>
                        <a:pt x="81531" y="78660"/>
                        <a:pt x="81493" y="78688"/>
                      </a:cubicBezTo>
                      <a:cubicBezTo>
                        <a:pt x="81046" y="78879"/>
                        <a:pt x="80541" y="78917"/>
                        <a:pt x="80065" y="78784"/>
                      </a:cubicBezTo>
                      <a:close/>
                      <a:moveTo>
                        <a:pt x="32820" y="37636"/>
                      </a:moveTo>
                      <a:cubicBezTo>
                        <a:pt x="32211" y="37645"/>
                        <a:pt x="31621" y="37407"/>
                        <a:pt x="31201" y="36969"/>
                      </a:cubicBezTo>
                      <a:cubicBezTo>
                        <a:pt x="20438" y="26301"/>
                        <a:pt x="10151" y="15252"/>
                        <a:pt x="721" y="4012"/>
                      </a:cubicBezTo>
                      <a:cubicBezTo>
                        <a:pt x="-203" y="3146"/>
                        <a:pt x="-241" y="1698"/>
                        <a:pt x="617" y="783"/>
                      </a:cubicBezTo>
                      <a:cubicBezTo>
                        <a:pt x="655" y="745"/>
                        <a:pt x="683" y="707"/>
                        <a:pt x="721" y="679"/>
                      </a:cubicBezTo>
                      <a:cubicBezTo>
                        <a:pt x="1645" y="-226"/>
                        <a:pt x="3131" y="-226"/>
                        <a:pt x="4055" y="679"/>
                      </a:cubicBezTo>
                      <a:cubicBezTo>
                        <a:pt x="13580" y="11823"/>
                        <a:pt x="23581" y="22777"/>
                        <a:pt x="34249" y="33254"/>
                      </a:cubicBezTo>
                      <a:cubicBezTo>
                        <a:pt x="35192" y="34168"/>
                        <a:pt x="35221" y="35673"/>
                        <a:pt x="34316" y="36616"/>
                      </a:cubicBezTo>
                      <a:cubicBezTo>
                        <a:pt x="34288" y="36645"/>
                        <a:pt x="34268" y="36664"/>
                        <a:pt x="34249" y="36683"/>
                      </a:cubicBezTo>
                      <a:cubicBezTo>
                        <a:pt x="33963" y="37140"/>
                        <a:pt x="33525" y="37474"/>
                        <a:pt x="33011" y="37636"/>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8" name="任意多边形: 形状 2417"/>
                <p:cNvSpPr/>
                <p:nvPr>
                  <p:custDataLst>
                    <p:tags r:id="rId156"/>
                  </p:custDataLst>
                </p:nvPr>
              </p:nvSpPr>
              <p:spPr>
                <a:xfrm>
                  <a:off x="9227573" y="1939997"/>
                  <a:ext cx="47339" cy="77342"/>
                </a:xfrm>
                <a:custGeom>
                  <a:avLst/>
                  <a:gdLst>
                    <a:gd name="connsiteX0" fmla="*/ 47339 w 47339"/>
                    <a:gd name="connsiteY0" fmla="*/ 0 h 77342"/>
                    <a:gd name="connsiteX1" fmla="*/ 43529 w 47339"/>
                    <a:gd name="connsiteY1" fmla="*/ 77343 h 77342"/>
                    <a:gd name="connsiteX2" fmla="*/ 19050 w 47339"/>
                    <a:gd name="connsiteY2" fmla="*/ 69723 h 77342"/>
                    <a:gd name="connsiteX3" fmla="*/ 0 w 47339"/>
                    <a:gd name="connsiteY3" fmla="*/ 33909 h 77342"/>
                    <a:gd name="connsiteX4" fmla="*/ 22193 w 47339"/>
                    <a:gd name="connsiteY4" fmla="*/ 0 h 77342"/>
                    <a:gd name="connsiteX5" fmla="*/ 47339 w 47339"/>
                    <a:gd name="connsiteY5" fmla="*/ 0 h 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39" h="77342">
                      <a:moveTo>
                        <a:pt x="47339" y="0"/>
                      </a:moveTo>
                      <a:cubicBezTo>
                        <a:pt x="47339" y="0"/>
                        <a:pt x="36004" y="24670"/>
                        <a:pt x="43529" y="77343"/>
                      </a:cubicBezTo>
                      <a:cubicBezTo>
                        <a:pt x="38814" y="68551"/>
                        <a:pt x="27918" y="65160"/>
                        <a:pt x="19050" y="69723"/>
                      </a:cubicBezTo>
                      <a:cubicBezTo>
                        <a:pt x="19050" y="69723"/>
                        <a:pt x="22765" y="41148"/>
                        <a:pt x="0" y="33909"/>
                      </a:cubicBezTo>
                      <a:cubicBezTo>
                        <a:pt x="0" y="33909"/>
                        <a:pt x="33909" y="27337"/>
                        <a:pt x="22193" y="0"/>
                      </a:cubicBezTo>
                      <a:cubicBezTo>
                        <a:pt x="22384" y="0"/>
                        <a:pt x="32195" y="21717"/>
                        <a:pt x="47339" y="0"/>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19" name="任意多边形: 形状 2418"/>
                <p:cNvSpPr/>
                <p:nvPr>
                  <p:custDataLst>
                    <p:tags r:id="rId157"/>
                  </p:custDataLst>
                </p:nvPr>
              </p:nvSpPr>
              <p:spPr>
                <a:xfrm flipH="1">
                  <a:off x="8892756" y="1546584"/>
                  <a:ext cx="164656" cy="153334"/>
                </a:xfrm>
                <a:custGeom>
                  <a:avLst/>
                  <a:gdLst>
                    <a:gd name="connsiteX0" fmla="*/ 6213 w 66887"/>
                    <a:gd name="connsiteY0" fmla="*/ 62288 h 62288"/>
                    <a:gd name="connsiteX1" fmla="*/ 1736 w 66887"/>
                    <a:gd name="connsiteY1" fmla="*/ 59240 h 62288"/>
                    <a:gd name="connsiteX2" fmla="*/ 7737 w 66887"/>
                    <a:gd name="connsiteY2" fmla="*/ 25140 h 62288"/>
                    <a:gd name="connsiteX3" fmla="*/ 62125 w 66887"/>
                    <a:gd name="connsiteY3" fmla="*/ 89 h 62288"/>
                    <a:gd name="connsiteX4" fmla="*/ 66887 w 66887"/>
                    <a:gd name="connsiteY4" fmla="*/ 4852 h 62288"/>
                    <a:gd name="connsiteX5" fmla="*/ 62125 w 66887"/>
                    <a:gd name="connsiteY5" fmla="*/ 9614 h 62288"/>
                    <a:gd name="connsiteX6" fmla="*/ 15547 w 66887"/>
                    <a:gd name="connsiteY6" fmla="*/ 30474 h 62288"/>
                    <a:gd name="connsiteX7" fmla="*/ 10594 w 66887"/>
                    <a:gd name="connsiteY7" fmla="*/ 55906 h 62288"/>
                    <a:gd name="connsiteX8" fmla="*/ 7832 w 66887"/>
                    <a:gd name="connsiteY8" fmla="*/ 62002 h 6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7" h="62288">
                      <a:moveTo>
                        <a:pt x="6213" y="62288"/>
                      </a:moveTo>
                      <a:cubicBezTo>
                        <a:pt x="4222" y="62326"/>
                        <a:pt x="2422" y="61107"/>
                        <a:pt x="1736" y="59240"/>
                      </a:cubicBezTo>
                      <a:cubicBezTo>
                        <a:pt x="-1941" y="47571"/>
                        <a:pt x="298" y="34846"/>
                        <a:pt x="7737" y="25140"/>
                      </a:cubicBezTo>
                      <a:cubicBezTo>
                        <a:pt x="20634" y="8338"/>
                        <a:pt x="40979" y="-1025"/>
                        <a:pt x="62125" y="89"/>
                      </a:cubicBezTo>
                      <a:cubicBezTo>
                        <a:pt x="64753" y="89"/>
                        <a:pt x="66887" y="2223"/>
                        <a:pt x="66887" y="4852"/>
                      </a:cubicBezTo>
                      <a:cubicBezTo>
                        <a:pt x="66887" y="7481"/>
                        <a:pt x="64753" y="9614"/>
                        <a:pt x="62125" y="9614"/>
                      </a:cubicBezTo>
                      <a:cubicBezTo>
                        <a:pt x="44122" y="8519"/>
                        <a:pt x="26720" y="16310"/>
                        <a:pt x="15547" y="30474"/>
                      </a:cubicBezTo>
                      <a:cubicBezTo>
                        <a:pt x="10023" y="37713"/>
                        <a:pt x="8194" y="47124"/>
                        <a:pt x="10594" y="55906"/>
                      </a:cubicBezTo>
                      <a:cubicBezTo>
                        <a:pt x="11499" y="58354"/>
                        <a:pt x="10270" y="61068"/>
                        <a:pt x="7832" y="62002"/>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20" name="任意多边形: 形状 2419"/>
                <p:cNvSpPr/>
                <p:nvPr>
                  <p:custDataLst>
                    <p:tags r:id="rId158"/>
                  </p:custDataLst>
                </p:nvPr>
              </p:nvSpPr>
              <p:spPr>
                <a:xfrm flipH="1">
                  <a:off x="8922749" y="1781691"/>
                  <a:ext cx="89854" cy="254003"/>
                </a:xfrm>
                <a:custGeom>
                  <a:avLst/>
                  <a:gdLst>
                    <a:gd name="connsiteX0" fmla="*/ 24865 w 36501"/>
                    <a:gd name="connsiteY0" fmla="*/ 103179 h 103182"/>
                    <a:gd name="connsiteX1" fmla="*/ 23246 w 36501"/>
                    <a:gd name="connsiteY1" fmla="*/ 103179 h 103182"/>
                    <a:gd name="connsiteX2" fmla="*/ 20388 w 36501"/>
                    <a:gd name="connsiteY2" fmla="*/ 97083 h 103182"/>
                    <a:gd name="connsiteX3" fmla="*/ 2291 w 36501"/>
                    <a:gd name="connsiteY3" fmla="*/ 8786 h 103182"/>
                    <a:gd name="connsiteX4" fmla="*/ 653 w 36501"/>
                    <a:gd name="connsiteY4" fmla="*/ 2395 h 103182"/>
                    <a:gd name="connsiteX5" fmla="*/ 767 w 36501"/>
                    <a:gd name="connsiteY5" fmla="*/ 2214 h 103182"/>
                    <a:gd name="connsiteX6" fmla="*/ 7339 w 36501"/>
                    <a:gd name="connsiteY6" fmla="*/ 690 h 103182"/>
                    <a:gd name="connsiteX7" fmla="*/ 29342 w 36501"/>
                    <a:gd name="connsiteY7" fmla="*/ 100226 h 103182"/>
                    <a:gd name="connsiteX8" fmla="*/ 24865 w 36501"/>
                    <a:gd name="connsiteY8" fmla="*/ 103179 h 10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1" h="103182">
                      <a:moveTo>
                        <a:pt x="24865" y="103179"/>
                      </a:moveTo>
                      <a:lnTo>
                        <a:pt x="23246" y="103179"/>
                      </a:lnTo>
                      <a:cubicBezTo>
                        <a:pt x="20779" y="102283"/>
                        <a:pt x="19493" y="99559"/>
                        <a:pt x="20388" y="97083"/>
                      </a:cubicBezTo>
                      <a:cubicBezTo>
                        <a:pt x="42296" y="35170"/>
                        <a:pt x="3910" y="9834"/>
                        <a:pt x="2291" y="8786"/>
                      </a:cubicBezTo>
                      <a:cubicBezTo>
                        <a:pt x="72" y="7472"/>
                        <a:pt x="-662" y="4604"/>
                        <a:pt x="653" y="2395"/>
                      </a:cubicBezTo>
                      <a:cubicBezTo>
                        <a:pt x="691" y="2328"/>
                        <a:pt x="729" y="2271"/>
                        <a:pt x="767" y="2214"/>
                      </a:cubicBezTo>
                      <a:cubicBezTo>
                        <a:pt x="2186" y="23"/>
                        <a:pt x="5091" y="-653"/>
                        <a:pt x="7339" y="690"/>
                      </a:cubicBezTo>
                      <a:cubicBezTo>
                        <a:pt x="7339" y="690"/>
                        <a:pt x="53916" y="30979"/>
                        <a:pt x="29342" y="100226"/>
                      </a:cubicBezTo>
                      <a:cubicBezTo>
                        <a:pt x="28647" y="102074"/>
                        <a:pt x="26837" y="103264"/>
                        <a:pt x="24865" y="10317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2421" name="任意多边形: 形状 2420"/>
                <p:cNvSpPr/>
                <p:nvPr>
                  <p:custDataLst>
                    <p:tags r:id="rId159"/>
                  </p:custDataLst>
                </p:nvPr>
              </p:nvSpPr>
              <p:spPr>
                <a:xfrm flipH="1">
                  <a:off x="8750460" y="1717363"/>
                  <a:ext cx="127128" cy="101990"/>
                </a:xfrm>
                <a:custGeom>
                  <a:avLst/>
                  <a:gdLst>
                    <a:gd name="connsiteX0" fmla="*/ 4637 w 81695"/>
                    <a:gd name="connsiteY0" fmla="*/ 65539 h 65541"/>
                    <a:gd name="connsiteX1" fmla="*/ 1398 w 81695"/>
                    <a:gd name="connsiteY1" fmla="*/ 64206 h 65541"/>
                    <a:gd name="connsiteX2" fmla="*/ 1331 w 81695"/>
                    <a:gd name="connsiteY2" fmla="*/ 57605 h 65541"/>
                    <a:gd name="connsiteX3" fmla="*/ 1398 w 81695"/>
                    <a:gd name="connsiteY3" fmla="*/ 57538 h 65541"/>
                    <a:gd name="connsiteX4" fmla="*/ 75026 w 81695"/>
                    <a:gd name="connsiteY4" fmla="*/ 388 h 65541"/>
                    <a:gd name="connsiteX5" fmla="*/ 81284 w 81695"/>
                    <a:gd name="connsiteY5" fmla="*/ 2884 h 65541"/>
                    <a:gd name="connsiteX6" fmla="*/ 81313 w 81695"/>
                    <a:gd name="connsiteY6" fmla="*/ 2960 h 65541"/>
                    <a:gd name="connsiteX7" fmla="*/ 78874 w 81695"/>
                    <a:gd name="connsiteY7" fmla="*/ 9094 h 65541"/>
                    <a:gd name="connsiteX8" fmla="*/ 78741 w 81695"/>
                    <a:gd name="connsiteY8" fmla="*/ 9151 h 65541"/>
                    <a:gd name="connsiteX9" fmla="*/ 8256 w 81695"/>
                    <a:gd name="connsiteY9" fmla="*/ 63634 h 65541"/>
                    <a:gd name="connsiteX10" fmla="*/ 4637 w 81695"/>
                    <a:gd name="connsiteY10" fmla="*/ 65539 h 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95" h="65541">
                      <a:moveTo>
                        <a:pt x="4637" y="65539"/>
                      </a:moveTo>
                      <a:cubicBezTo>
                        <a:pt x="3417" y="65577"/>
                        <a:pt x="2236" y="65092"/>
                        <a:pt x="1398" y="64206"/>
                      </a:cubicBezTo>
                      <a:cubicBezTo>
                        <a:pt x="-440" y="62406"/>
                        <a:pt x="-469" y="59443"/>
                        <a:pt x="1331" y="57605"/>
                      </a:cubicBezTo>
                      <a:cubicBezTo>
                        <a:pt x="1350" y="57586"/>
                        <a:pt x="1379" y="57557"/>
                        <a:pt x="1398" y="57538"/>
                      </a:cubicBezTo>
                      <a:cubicBezTo>
                        <a:pt x="22239" y="34145"/>
                        <a:pt x="47194" y="14771"/>
                        <a:pt x="75026" y="388"/>
                      </a:cubicBezTo>
                      <a:cubicBezTo>
                        <a:pt x="77446" y="-650"/>
                        <a:pt x="80246" y="465"/>
                        <a:pt x="81284" y="2884"/>
                      </a:cubicBezTo>
                      <a:cubicBezTo>
                        <a:pt x="81294" y="2913"/>
                        <a:pt x="81303" y="2932"/>
                        <a:pt x="81313" y="2960"/>
                      </a:cubicBezTo>
                      <a:cubicBezTo>
                        <a:pt x="82332" y="5322"/>
                        <a:pt x="81246" y="8075"/>
                        <a:pt x="78874" y="9094"/>
                      </a:cubicBezTo>
                      <a:cubicBezTo>
                        <a:pt x="78836" y="9113"/>
                        <a:pt x="78789" y="9132"/>
                        <a:pt x="78741" y="9151"/>
                      </a:cubicBezTo>
                      <a:cubicBezTo>
                        <a:pt x="52195" y="22982"/>
                        <a:pt x="28325" y="41432"/>
                        <a:pt x="8256" y="63634"/>
                      </a:cubicBezTo>
                      <a:cubicBezTo>
                        <a:pt x="7389" y="64768"/>
                        <a:pt x="6065" y="65473"/>
                        <a:pt x="4637" y="65539"/>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987425" y="1201420"/>
            <a:ext cx="10561320" cy="5242560"/>
          </a:xfrm>
          <a:prstGeom prst="roundRect">
            <a:avLst>
              <a:gd name="adj" fmla="val 4049"/>
            </a:avLst>
          </a:prstGeom>
          <a:solidFill>
            <a:srgbClr val="015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 name="任意多边形: 形状 265"/>
          <p:cNvSpPr/>
          <p:nvPr/>
        </p:nvSpPr>
        <p:spPr>
          <a:xfrm>
            <a:off x="0" y="3465513"/>
            <a:ext cx="612494" cy="1224988"/>
          </a:xfrm>
          <a:custGeom>
            <a:avLst/>
            <a:gdLst>
              <a:gd name="connsiteX0" fmla="*/ 0 w 612494"/>
              <a:gd name="connsiteY0" fmla="*/ 0 h 1224988"/>
              <a:gd name="connsiteX1" fmla="*/ 612494 w 612494"/>
              <a:gd name="connsiteY1" fmla="*/ 612494 h 1224988"/>
              <a:gd name="connsiteX2" fmla="*/ 0 w 612494"/>
              <a:gd name="connsiteY2" fmla="*/ 1224988 h 1224988"/>
              <a:gd name="connsiteX3" fmla="*/ 0 w 612494"/>
              <a:gd name="connsiteY3" fmla="*/ 918741 h 1224988"/>
              <a:gd name="connsiteX4" fmla="*/ 306247 w 612494"/>
              <a:gd name="connsiteY4" fmla="*/ 612494 h 1224988"/>
              <a:gd name="connsiteX5" fmla="*/ 0 w 612494"/>
              <a:gd name="connsiteY5" fmla="*/ 306247 h 12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94" h="1224988">
                <a:moveTo>
                  <a:pt x="0" y="0"/>
                </a:moveTo>
                <a:cubicBezTo>
                  <a:pt x="338271" y="0"/>
                  <a:pt x="612494" y="274223"/>
                  <a:pt x="612494" y="612494"/>
                </a:cubicBezTo>
                <a:cubicBezTo>
                  <a:pt x="612494" y="950765"/>
                  <a:pt x="338271" y="1224988"/>
                  <a:pt x="0" y="1224988"/>
                </a:cubicBezTo>
                <a:lnTo>
                  <a:pt x="0" y="918741"/>
                </a:lnTo>
                <a:cubicBezTo>
                  <a:pt x="169136" y="918741"/>
                  <a:pt x="306247" y="781630"/>
                  <a:pt x="306247" y="612494"/>
                </a:cubicBezTo>
                <a:cubicBezTo>
                  <a:pt x="306247" y="443358"/>
                  <a:pt x="169136" y="306247"/>
                  <a:pt x="0" y="3062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rot="5400000">
            <a:off x="10029361" y="4617979"/>
            <a:ext cx="317448" cy="858468"/>
            <a:chOff x="469533" y="5052374"/>
            <a:chExt cx="317448" cy="858468"/>
          </a:xfrm>
          <a:solidFill>
            <a:srgbClr val="01EF8C"/>
          </a:solidFill>
        </p:grpSpPr>
        <p:grpSp>
          <p:nvGrpSpPr>
            <p:cNvPr id="33" name="组合 32"/>
            <p:cNvGrpSpPr/>
            <p:nvPr/>
          </p:nvGrpSpPr>
          <p:grpSpPr>
            <a:xfrm>
              <a:off x="469533" y="5052374"/>
              <a:ext cx="65988" cy="858468"/>
              <a:chOff x="469533" y="5052374"/>
              <a:chExt cx="65988" cy="858468"/>
            </a:xfrm>
            <a:grpFill/>
          </p:grpSpPr>
          <p:sp>
            <p:nvSpPr>
              <p:cNvPr id="39" name="椭圆 38"/>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椭圆 39"/>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椭圆 40"/>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椭圆 41"/>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720993" y="5052374"/>
              <a:ext cx="65988" cy="858468"/>
              <a:chOff x="469533" y="5052374"/>
              <a:chExt cx="65988" cy="858468"/>
            </a:xfrm>
            <a:grpFill/>
          </p:grpSpPr>
          <p:sp>
            <p:nvSpPr>
              <p:cNvPr id="35" name="椭圆 34"/>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椭圆 35"/>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椭圆 36"/>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椭圆 37"/>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80" name="组合 79"/>
          <p:cNvGrpSpPr/>
          <p:nvPr/>
        </p:nvGrpSpPr>
        <p:grpSpPr>
          <a:xfrm>
            <a:off x="9548882" y="2056922"/>
            <a:ext cx="1521255" cy="310997"/>
            <a:chOff x="10209917" y="5962807"/>
            <a:chExt cx="1521255" cy="310997"/>
          </a:xfrm>
          <a:solidFill>
            <a:srgbClr val="01EF8C"/>
          </a:solidFill>
        </p:grpSpPr>
        <p:grpSp>
          <p:nvGrpSpPr>
            <p:cNvPr id="70" name="组合 69"/>
            <p:cNvGrpSpPr/>
            <p:nvPr/>
          </p:nvGrpSpPr>
          <p:grpSpPr>
            <a:xfrm>
              <a:off x="10209917" y="5962807"/>
              <a:ext cx="1521255" cy="53822"/>
              <a:chOff x="10209917" y="5962807"/>
              <a:chExt cx="1521255" cy="53822"/>
            </a:xfrm>
            <a:grpFill/>
          </p:grpSpPr>
          <p:sp>
            <p:nvSpPr>
              <p:cNvPr id="61" name="椭圆 60"/>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椭圆 61"/>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椭圆 62"/>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椭圆 63"/>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椭圆 65"/>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椭圆 66"/>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椭圆 67"/>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椭圆 68"/>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10209917" y="6219982"/>
              <a:ext cx="1521255" cy="53822"/>
              <a:chOff x="10209917" y="5962807"/>
              <a:chExt cx="1521255" cy="53822"/>
            </a:xfrm>
            <a:grpFill/>
          </p:grpSpPr>
          <p:sp>
            <p:nvSpPr>
              <p:cNvPr id="72" name="椭圆 71"/>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椭圆 72"/>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椭圆 73"/>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椭圆 74"/>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椭圆 75"/>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椭圆 76"/>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椭圆 77"/>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椭圆 78"/>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10" name="组合 109"/>
          <p:cNvGrpSpPr/>
          <p:nvPr/>
        </p:nvGrpSpPr>
        <p:grpSpPr>
          <a:xfrm>
            <a:off x="5804652" y="1426845"/>
            <a:ext cx="927264" cy="138594"/>
            <a:chOff x="3351012" y="481965"/>
            <a:chExt cx="927264" cy="138594"/>
          </a:xfrm>
        </p:grpSpPr>
        <p:cxnSp>
          <p:nvCxnSpPr>
            <p:cNvPr id="101" name="直接连接符 100"/>
            <p:cNvCxnSpPr/>
            <p:nvPr/>
          </p:nvCxnSpPr>
          <p:spPr>
            <a:xfrm flipH="1">
              <a:off x="335101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348245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361390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387679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400823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374534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413968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1684831" y="5981508"/>
            <a:ext cx="894081" cy="584200"/>
            <a:chOff x="8336280" y="5029200"/>
            <a:chExt cx="894081" cy="584200"/>
          </a:xfrm>
        </p:grpSpPr>
        <p:sp>
          <p:nvSpPr>
            <p:cNvPr id="123" name="等腰三角形 122"/>
            <p:cNvSpPr/>
            <p:nvPr/>
          </p:nvSpPr>
          <p:spPr>
            <a:xfrm>
              <a:off x="8336280" y="5029200"/>
              <a:ext cx="536245" cy="462280"/>
            </a:xfrm>
            <a:prstGeom prst="triangle">
              <a:avLst/>
            </a:prstGeom>
            <a:noFill/>
            <a:ln w="19050">
              <a:solidFill>
                <a:srgbClr val="01E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等腰三角形 123"/>
            <p:cNvSpPr/>
            <p:nvPr/>
          </p:nvSpPr>
          <p:spPr>
            <a:xfrm flipV="1">
              <a:off x="8935721" y="5359400"/>
              <a:ext cx="294640" cy="254000"/>
            </a:xfrm>
            <a:prstGeom prst="triangle">
              <a:avLst/>
            </a:prstGeom>
            <a:noFill/>
            <a:ln w="19050">
              <a:solidFill>
                <a:srgbClr val="01E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1725961" y="1373788"/>
            <a:ext cx="1754758" cy="994403"/>
            <a:chOff x="1332422" y="1142294"/>
            <a:chExt cx="1754758" cy="994403"/>
          </a:xfrm>
        </p:grpSpPr>
        <p:grpSp>
          <p:nvGrpSpPr>
            <p:cNvPr id="118" name="组合 117"/>
            <p:cNvGrpSpPr/>
            <p:nvPr/>
          </p:nvGrpSpPr>
          <p:grpSpPr>
            <a:xfrm>
              <a:off x="1332422" y="1142294"/>
              <a:ext cx="1754758" cy="994403"/>
              <a:chOff x="4356060" y="3136666"/>
              <a:chExt cx="1776392" cy="1006672"/>
            </a:xfrm>
            <a:solidFill>
              <a:srgbClr val="00A2A4"/>
            </a:solidFill>
          </p:grpSpPr>
          <p:sp>
            <p:nvSpPr>
              <p:cNvPr id="142" name="椭圆 141"/>
              <p:cNvSpPr/>
              <p:nvPr/>
            </p:nvSpPr>
            <p:spPr>
              <a:xfrm>
                <a:off x="4356060" y="3136666"/>
                <a:ext cx="1006661" cy="10066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0584" tIns="50292" rIns="100584" bIns="50292" rtlCol="0" anchor="ctr"/>
              <a:lstStyle/>
              <a:p>
                <a:pPr algn="ctr"/>
                <a:endParaRPr lang="zh-CN" altLang="en-US" sz="176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椭圆 145"/>
              <p:cNvSpPr/>
              <p:nvPr/>
            </p:nvSpPr>
            <p:spPr>
              <a:xfrm>
                <a:off x="5125791" y="3136668"/>
                <a:ext cx="1006661" cy="100667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0584" tIns="50292" rIns="100584" bIns="50292" rtlCol="0" anchor="ctr"/>
              <a:lstStyle/>
              <a:p>
                <a:pPr algn="ctr"/>
                <a:endParaRPr lang="zh-CN" altLang="en-US" sz="176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9" name="文本框 138"/>
            <p:cNvSpPr txBox="1"/>
            <p:nvPr>
              <p:custDataLst>
                <p:tags r:id="rId1"/>
              </p:custDataLst>
            </p:nvPr>
          </p:nvSpPr>
          <p:spPr>
            <a:xfrm>
              <a:off x="1454117" y="1242321"/>
              <a:ext cx="688360" cy="846385"/>
            </a:xfrm>
            <a:prstGeom prst="rect">
              <a:avLst/>
            </a:prstGeom>
            <a:noFill/>
            <a:effectLst/>
          </p:spPr>
          <p:txBody>
            <a:bodyPr wrap="square" lIns="100584" tIns="50292" rIns="100584" bIns="50292" rtlCol="0">
              <a:spAutoFit/>
            </a:bodyPr>
            <a:lstStyle/>
            <a:p>
              <a:pPr algn="ctr"/>
              <a:r>
                <a:rPr lang="zh-CN" altLang="en-US" sz="4840" dirty="0">
                  <a:solidFill>
                    <a:schemeClr val="bg1"/>
                  </a:solidFill>
                  <a:effectLst>
                    <a:outerShdw blurRad="41910" dist="41910" dir="2699996"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小</a:t>
              </a:r>
              <a:endParaRPr lang="zh-CN" altLang="en-US" sz="4840" dirty="0">
                <a:solidFill>
                  <a:schemeClr val="bg1"/>
                </a:solidFill>
                <a:effectLst>
                  <a:outerShdw blurRad="41910" dist="41910" dir="2699996"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1" name="文本框 140"/>
            <p:cNvSpPr txBox="1"/>
            <p:nvPr>
              <p:custDataLst>
                <p:tags r:id="rId2"/>
              </p:custDataLst>
            </p:nvPr>
          </p:nvSpPr>
          <p:spPr>
            <a:xfrm>
              <a:off x="2242867" y="1242321"/>
              <a:ext cx="688360" cy="846385"/>
            </a:xfrm>
            <a:prstGeom prst="rect">
              <a:avLst/>
            </a:prstGeom>
            <a:noFill/>
            <a:effectLst/>
          </p:spPr>
          <p:txBody>
            <a:bodyPr wrap="square" lIns="100584" tIns="50292" rIns="100584" bIns="50292" rtlCol="0">
              <a:spAutoFit/>
            </a:bodyPr>
            <a:lstStyle/>
            <a:p>
              <a:pPr algn="ctr"/>
              <a:r>
                <a:rPr lang="zh-CN" altLang="en-US" sz="4840" dirty="0">
                  <a:solidFill>
                    <a:schemeClr val="bg1"/>
                  </a:solidFill>
                  <a:effectLst>
                    <a:outerShdw blurRad="41910" dist="41910" dir="2699996"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结</a:t>
              </a:r>
              <a:endParaRPr lang="zh-CN" altLang="en-US" sz="4840" dirty="0">
                <a:solidFill>
                  <a:schemeClr val="bg1"/>
                </a:solidFill>
                <a:effectLst>
                  <a:outerShdw blurRad="41910" dist="41910" dir="2699996"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7" name="文本框 146"/>
          <p:cNvSpPr txBox="1"/>
          <p:nvPr/>
        </p:nvSpPr>
        <p:spPr>
          <a:xfrm>
            <a:off x="2560159" y="2565844"/>
            <a:ext cx="8036447" cy="3322955"/>
          </a:xfrm>
          <a:prstGeom prst="rect">
            <a:avLst/>
          </a:prstGeom>
          <a:noFill/>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肺结核是长期严重危害人体健康的</a:t>
            </a: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慢性传染病</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zh-CN" sz="2000" b="1" dirty="0">
                <a:solidFill>
                  <a:schemeClr val="bg1"/>
                </a:solidFill>
                <a:latin typeface="宋体" pitchFamily="2" charset="-122"/>
                <a:ea typeface="宋体" pitchFamily="2" charset="-122"/>
                <a:cs typeface="宋体" pitchFamily="2" charset="-122"/>
                <a:sym typeface="+mn-ea"/>
              </a:rPr>
              <a:t>肺结核主要通过</a:t>
            </a:r>
            <a:r>
              <a:rPr lang="zh-CN" altLang="zh-CN" sz="2000" b="1" dirty="0">
                <a:solidFill>
                  <a:schemeClr val="accent4"/>
                </a:solidFill>
                <a:latin typeface="宋体" pitchFamily="2" charset="-122"/>
                <a:ea typeface="宋体" pitchFamily="2" charset="-122"/>
                <a:cs typeface="宋体" pitchFamily="2" charset="-122"/>
                <a:sym typeface="+mn-ea"/>
              </a:rPr>
              <a:t>呼吸道传播</a:t>
            </a:r>
            <a:r>
              <a:rPr lang="zh-CN" altLang="zh-CN" sz="2000" b="1" dirty="0">
                <a:solidFill>
                  <a:schemeClr val="bg1"/>
                </a:solidFill>
                <a:latin typeface="宋体" pitchFamily="2" charset="-122"/>
                <a:ea typeface="宋体" pitchFamily="2" charset="-122"/>
                <a:cs typeface="宋体" pitchFamily="2" charset="-122"/>
                <a:sym typeface="+mn-ea"/>
              </a:rPr>
              <a:t>，人人都有可能被感染</a:t>
            </a:r>
            <a:r>
              <a:rPr lang="zh-CN" altLang="zh-CN" sz="2000" dirty="0">
                <a:solidFill>
                  <a:schemeClr val="bg1"/>
                </a:solidFill>
                <a:latin typeface="宋体" pitchFamily="2" charset="-122"/>
                <a:ea typeface="宋体" pitchFamily="2" charset="-122"/>
                <a:cs typeface="宋体" pitchFamily="2" charset="-122"/>
                <a:sym typeface="+mn-ea"/>
              </a:rPr>
              <a:t>；</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咳嗽、咳痰</a:t>
            </a:r>
            <a:r>
              <a:rPr lang="en-US" altLang="zh-CN"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周</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以上，或痰中带血，应怀疑得了肺结核；</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怀疑得了肺结核，应到</a:t>
            </a: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结核病定点医院</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接受检查和治疗；</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规范全程</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的治疗，绝大多数患者可以治愈；</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保证</a:t>
            </a: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充足睡眠</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合理膳食</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加强锻炼</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，可以有效预防结核病；</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我国对肺结核病实施了一定的免费检查和免费抗结核药物治疗的政策。</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2057482" y="2732758"/>
            <a:ext cx="357397" cy="328461"/>
            <a:chOff x="1623938" y="2512694"/>
            <a:chExt cx="357397" cy="328461"/>
          </a:xfrm>
        </p:grpSpPr>
        <p:sp>
          <p:nvSpPr>
            <p:cNvPr id="180" name="椭圆 179"/>
            <p:cNvSpPr/>
            <p:nvPr/>
          </p:nvSpPr>
          <p:spPr>
            <a:xfrm>
              <a:off x="1638406" y="2512694"/>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文本框 180"/>
            <p:cNvSpPr txBox="1"/>
            <p:nvPr/>
          </p:nvSpPr>
          <p:spPr>
            <a:xfrm>
              <a:off x="1623938" y="2547658"/>
              <a:ext cx="357397" cy="258532"/>
            </a:xfrm>
            <a:prstGeom prst="rect">
              <a:avLst/>
            </a:prstGeom>
            <a:noFill/>
            <a:effectLst/>
          </p:spPr>
          <p:txBody>
            <a:bodyPr wrap="square" lIns="64008" tIns="32004" rIns="64008" bIns="32004" rtlCol="0">
              <a:spAutoFit/>
            </a:bodyPr>
            <a:lstStyle/>
            <a:p>
              <a:pPr algn="ctr"/>
              <a:r>
                <a:rPr lang="en-US" altLang="zh-CN"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9" name="组合 188"/>
          <p:cNvGrpSpPr/>
          <p:nvPr/>
        </p:nvGrpSpPr>
        <p:grpSpPr>
          <a:xfrm>
            <a:off x="2057482" y="3142317"/>
            <a:ext cx="357397" cy="328461"/>
            <a:chOff x="1623938" y="2512694"/>
            <a:chExt cx="357397" cy="328461"/>
          </a:xfrm>
        </p:grpSpPr>
        <p:sp>
          <p:nvSpPr>
            <p:cNvPr id="190" name="椭圆 189"/>
            <p:cNvSpPr/>
            <p:nvPr/>
          </p:nvSpPr>
          <p:spPr>
            <a:xfrm>
              <a:off x="1638406" y="2512694"/>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1" name="文本框 190"/>
            <p:cNvSpPr txBox="1"/>
            <p:nvPr/>
          </p:nvSpPr>
          <p:spPr>
            <a:xfrm>
              <a:off x="1623938" y="2547658"/>
              <a:ext cx="357397" cy="258532"/>
            </a:xfrm>
            <a:prstGeom prst="rect">
              <a:avLst/>
            </a:prstGeom>
            <a:noFill/>
            <a:effectLst/>
          </p:spPr>
          <p:txBody>
            <a:bodyPr wrap="square" lIns="64008" tIns="32004" rIns="64008" bIns="32004" rtlCol="0">
              <a:spAutoFit/>
            </a:bodyPr>
            <a:lstStyle/>
            <a:p>
              <a:pPr algn="ctr"/>
              <a:r>
                <a:rPr lang="en-US" altLang="zh-CN"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2" name="组合 191"/>
          <p:cNvGrpSpPr/>
          <p:nvPr/>
        </p:nvGrpSpPr>
        <p:grpSpPr>
          <a:xfrm>
            <a:off x="2057482" y="3551876"/>
            <a:ext cx="357397" cy="328461"/>
            <a:chOff x="1623938" y="2512694"/>
            <a:chExt cx="357397" cy="328461"/>
          </a:xfrm>
        </p:grpSpPr>
        <p:sp>
          <p:nvSpPr>
            <p:cNvPr id="193" name="椭圆 192"/>
            <p:cNvSpPr/>
            <p:nvPr/>
          </p:nvSpPr>
          <p:spPr>
            <a:xfrm>
              <a:off x="1638406" y="2512694"/>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 name="文本框 193"/>
            <p:cNvSpPr txBox="1"/>
            <p:nvPr/>
          </p:nvSpPr>
          <p:spPr>
            <a:xfrm>
              <a:off x="1623938" y="2547658"/>
              <a:ext cx="357397" cy="258532"/>
            </a:xfrm>
            <a:prstGeom prst="rect">
              <a:avLst/>
            </a:prstGeom>
            <a:noFill/>
            <a:effectLst/>
          </p:spPr>
          <p:txBody>
            <a:bodyPr wrap="square" lIns="64008" tIns="32004" rIns="64008" bIns="32004" rtlCol="0">
              <a:spAutoFit/>
            </a:bodyPr>
            <a:lstStyle/>
            <a:p>
              <a:pPr algn="ctr"/>
              <a:r>
                <a:rPr lang="en-US" altLang="zh-CN"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5" name="组合 194"/>
          <p:cNvGrpSpPr/>
          <p:nvPr/>
        </p:nvGrpSpPr>
        <p:grpSpPr>
          <a:xfrm>
            <a:off x="2028272" y="3913810"/>
            <a:ext cx="357534" cy="328461"/>
            <a:chOff x="1609333" y="2512694"/>
            <a:chExt cx="357534" cy="328461"/>
          </a:xfrm>
        </p:grpSpPr>
        <p:sp>
          <p:nvSpPr>
            <p:cNvPr id="196" name="椭圆 195"/>
            <p:cNvSpPr/>
            <p:nvPr/>
          </p:nvSpPr>
          <p:spPr>
            <a:xfrm>
              <a:off x="1638406" y="2512694"/>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7" name="文本框 196"/>
            <p:cNvSpPr txBox="1"/>
            <p:nvPr/>
          </p:nvSpPr>
          <p:spPr>
            <a:xfrm>
              <a:off x="1609333" y="2582583"/>
              <a:ext cx="357397" cy="258532"/>
            </a:xfrm>
            <a:prstGeom prst="rect">
              <a:avLst/>
            </a:prstGeom>
            <a:noFill/>
            <a:effectLst/>
          </p:spPr>
          <p:txBody>
            <a:bodyPr wrap="square" lIns="64008" tIns="32004" rIns="64008" bIns="32004" rtlCol="0">
              <a:spAutoFit/>
            </a:bodyPr>
            <a:lstStyle/>
            <a:p>
              <a:pPr algn="ctr"/>
              <a:r>
                <a:rPr lang="en-US" altLang="zh-CN"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8" name="组合 197"/>
          <p:cNvGrpSpPr/>
          <p:nvPr/>
        </p:nvGrpSpPr>
        <p:grpSpPr>
          <a:xfrm>
            <a:off x="2044782" y="4478944"/>
            <a:ext cx="357397" cy="328461"/>
            <a:chOff x="1611238" y="2512694"/>
            <a:chExt cx="357397" cy="328461"/>
          </a:xfrm>
        </p:grpSpPr>
        <p:sp>
          <p:nvSpPr>
            <p:cNvPr id="199" name="椭圆 198"/>
            <p:cNvSpPr/>
            <p:nvPr/>
          </p:nvSpPr>
          <p:spPr>
            <a:xfrm>
              <a:off x="1638406" y="2512694"/>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文本框 199"/>
            <p:cNvSpPr txBox="1"/>
            <p:nvPr/>
          </p:nvSpPr>
          <p:spPr>
            <a:xfrm>
              <a:off x="1611238" y="2582583"/>
              <a:ext cx="357397" cy="258532"/>
            </a:xfrm>
            <a:prstGeom prst="rect">
              <a:avLst/>
            </a:prstGeom>
            <a:noFill/>
            <a:effectLst/>
          </p:spPr>
          <p:txBody>
            <a:bodyPr wrap="square" lIns="64008" tIns="32004" rIns="64008" bIns="32004" rtlCol="0">
              <a:spAutoFit/>
            </a:bodyPr>
            <a:lstStyle/>
            <a:p>
              <a:pPr algn="ctr"/>
              <a:r>
                <a:rPr lang="en-US" altLang="zh-CN"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1" name="组合 200"/>
          <p:cNvGrpSpPr/>
          <p:nvPr/>
        </p:nvGrpSpPr>
        <p:grpSpPr>
          <a:xfrm>
            <a:off x="2028272" y="4947556"/>
            <a:ext cx="340389" cy="328930"/>
            <a:chOff x="848603" y="1882774"/>
            <a:chExt cx="340389" cy="328930"/>
          </a:xfrm>
        </p:grpSpPr>
        <p:sp>
          <p:nvSpPr>
            <p:cNvPr id="202" name="椭圆 201"/>
            <p:cNvSpPr/>
            <p:nvPr/>
          </p:nvSpPr>
          <p:spPr>
            <a:xfrm>
              <a:off x="860531" y="1882774"/>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3" name="文本框 202"/>
            <p:cNvSpPr txBox="1"/>
            <p:nvPr/>
          </p:nvSpPr>
          <p:spPr>
            <a:xfrm>
              <a:off x="848603" y="1955164"/>
              <a:ext cx="340360" cy="256540"/>
            </a:xfrm>
            <a:prstGeom prst="rect">
              <a:avLst/>
            </a:prstGeom>
            <a:noFill/>
            <a:effectLst/>
          </p:spPr>
          <p:txBody>
            <a:bodyPr wrap="square" lIns="64008" tIns="32004" rIns="64008" bIns="32004" rtlCol="0">
              <a:spAutoFit/>
            </a:bodyPr>
            <a:lstStyle/>
            <a:p>
              <a:pPr algn="ctr"/>
              <a:r>
                <a:rPr lang="en-US" altLang="zh-CN"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65" name="图片 264"/>
          <p:cNvPicPr>
            <a:picLocks noChangeAspect="1"/>
          </p:cNvPicPr>
          <p:nvPr/>
        </p:nvPicPr>
        <p:blipFill>
          <a:blip r:embed="rId3"/>
          <a:srcRect t="36899"/>
          <a:stretch>
            <a:fillRect/>
          </a:stretch>
        </p:blipFill>
        <p:spPr>
          <a:xfrm>
            <a:off x="7894503" y="1"/>
            <a:ext cx="2487384" cy="1569553"/>
          </a:xfrm>
          <a:custGeom>
            <a:avLst/>
            <a:gdLst>
              <a:gd name="connsiteX0" fmla="*/ 0 w 2487384"/>
              <a:gd name="connsiteY0" fmla="*/ 0 h 1569553"/>
              <a:gd name="connsiteX1" fmla="*/ 2487384 w 2487384"/>
              <a:gd name="connsiteY1" fmla="*/ 0 h 1569553"/>
              <a:gd name="connsiteX2" fmla="*/ 2487384 w 2487384"/>
              <a:gd name="connsiteY2" fmla="*/ 1569553 h 1569553"/>
              <a:gd name="connsiteX3" fmla="*/ 0 w 2487384"/>
              <a:gd name="connsiteY3" fmla="*/ 1569553 h 1569553"/>
            </a:gdLst>
            <a:ahLst/>
            <a:cxnLst>
              <a:cxn ang="0">
                <a:pos x="connsiteX0" y="connsiteY0"/>
              </a:cxn>
              <a:cxn ang="0">
                <a:pos x="connsiteX1" y="connsiteY1"/>
              </a:cxn>
              <a:cxn ang="0">
                <a:pos x="connsiteX2" y="connsiteY2"/>
              </a:cxn>
              <a:cxn ang="0">
                <a:pos x="connsiteX3" y="connsiteY3"/>
              </a:cxn>
            </a:cxnLst>
            <a:rect l="l" t="t" r="r" b="b"/>
            <a:pathLst>
              <a:path w="2487384" h="1569553">
                <a:moveTo>
                  <a:pt x="0" y="0"/>
                </a:moveTo>
                <a:lnTo>
                  <a:pt x="2487384" y="0"/>
                </a:lnTo>
                <a:lnTo>
                  <a:pt x="2487384" y="1569553"/>
                </a:lnTo>
                <a:lnTo>
                  <a:pt x="0" y="1569553"/>
                </a:lnTo>
                <a:close/>
              </a:path>
            </a:pathLst>
          </a:custGeom>
        </p:spPr>
      </p:pic>
      <p:pic>
        <p:nvPicPr>
          <p:cNvPr id="264" name="图片 263"/>
          <p:cNvPicPr>
            <a:picLocks noChangeAspect="1"/>
          </p:cNvPicPr>
          <p:nvPr/>
        </p:nvPicPr>
        <p:blipFill>
          <a:blip r:embed="rId4"/>
          <a:srcRect b="67799"/>
          <a:stretch>
            <a:fillRect/>
          </a:stretch>
        </p:blipFill>
        <p:spPr>
          <a:xfrm>
            <a:off x="3155071" y="6057048"/>
            <a:ext cx="2487384" cy="800953"/>
          </a:xfrm>
          <a:custGeom>
            <a:avLst/>
            <a:gdLst>
              <a:gd name="connsiteX0" fmla="*/ 0 w 2487384"/>
              <a:gd name="connsiteY0" fmla="*/ 0 h 800953"/>
              <a:gd name="connsiteX1" fmla="*/ 2487384 w 2487384"/>
              <a:gd name="connsiteY1" fmla="*/ 0 h 800953"/>
              <a:gd name="connsiteX2" fmla="*/ 2487384 w 2487384"/>
              <a:gd name="connsiteY2" fmla="*/ 800953 h 800953"/>
              <a:gd name="connsiteX3" fmla="*/ 0 w 2487384"/>
              <a:gd name="connsiteY3" fmla="*/ 800953 h 800953"/>
            </a:gdLst>
            <a:ahLst/>
            <a:cxnLst>
              <a:cxn ang="0">
                <a:pos x="connsiteX0" y="connsiteY0"/>
              </a:cxn>
              <a:cxn ang="0">
                <a:pos x="connsiteX1" y="connsiteY1"/>
              </a:cxn>
              <a:cxn ang="0">
                <a:pos x="connsiteX2" y="connsiteY2"/>
              </a:cxn>
              <a:cxn ang="0">
                <a:pos x="connsiteX3" y="connsiteY3"/>
              </a:cxn>
            </a:cxnLst>
            <a:rect l="l" t="t" r="r" b="b"/>
            <a:pathLst>
              <a:path w="2487384" h="800953">
                <a:moveTo>
                  <a:pt x="0" y="0"/>
                </a:moveTo>
                <a:lnTo>
                  <a:pt x="2487384" y="0"/>
                </a:lnTo>
                <a:lnTo>
                  <a:pt x="2487384" y="800953"/>
                </a:lnTo>
                <a:lnTo>
                  <a:pt x="0" y="800953"/>
                </a:lnTo>
                <a:close/>
              </a:path>
            </a:pathLst>
          </a:custGeom>
        </p:spPr>
      </p:pic>
      <p:pic>
        <p:nvPicPr>
          <p:cNvPr id="6" name="图片 5" descr="d4b8ba4cc24a3262a691f99023229432"/>
          <p:cNvPicPr>
            <a:picLocks noChangeAspect="1"/>
          </p:cNvPicPr>
          <p:nvPr/>
        </p:nvPicPr>
        <p:blipFill>
          <a:blip r:embed="rId5"/>
          <a:stretch>
            <a:fillRect/>
          </a:stretch>
        </p:blipFill>
        <p:spPr>
          <a:xfrm>
            <a:off x="9398000" y="2776220"/>
            <a:ext cx="1823720" cy="1888490"/>
          </a:xfrm>
          <a:prstGeom prst="rect">
            <a:avLst/>
          </a:prstGeom>
        </p:spPr>
      </p:pic>
      <p:sp>
        <p:nvSpPr>
          <p:cNvPr id="3" name="椭圆 2"/>
          <p:cNvSpPr/>
          <p:nvPr/>
        </p:nvSpPr>
        <p:spPr>
          <a:xfrm>
            <a:off x="2052900" y="5461271"/>
            <a:ext cx="328461" cy="328461"/>
          </a:xfrm>
          <a:prstGeom prst="ellipse">
            <a:avLst/>
          </a:prstGeom>
          <a:solidFill>
            <a:srgbClr val="00A2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p>
            <a:pPr algn="ctr"/>
            <a:endParaRPr lang="zh-CN" altLang="en-US" sz="126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2009140" y="5471795"/>
            <a:ext cx="405765" cy="306705"/>
          </a:xfrm>
          <a:prstGeom prst="rect">
            <a:avLst/>
          </a:prstGeom>
          <a:noFill/>
        </p:spPr>
        <p:txBody>
          <a:bodyPr wrap="square" rtlCol="0">
            <a:spAutoFit/>
          </a:bodyPr>
          <a:p>
            <a:r>
              <a:rPr lang="en-US" altLang="zh-CN" sz="1400">
                <a:solidFill>
                  <a:schemeClr val="bg1"/>
                </a:solidFill>
              </a:rPr>
              <a:t>07</a:t>
            </a:r>
            <a:endParaRPr lang="en-US" altLang="zh-CN" sz="1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41"/>
          <p:cNvSpPr txBox="1"/>
          <p:nvPr/>
        </p:nvSpPr>
        <p:spPr>
          <a:xfrm>
            <a:off x="1259394" y="183706"/>
            <a:ext cx="1402080" cy="46037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反馈问答</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2661514" y="413904"/>
            <a:ext cx="2729012"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93" name="组合 992"/>
          <p:cNvGrpSpPr/>
          <p:nvPr/>
        </p:nvGrpSpPr>
        <p:grpSpPr>
          <a:xfrm>
            <a:off x="603453" y="1282163"/>
            <a:ext cx="3002077" cy="4380034"/>
            <a:chOff x="2507472" y="2812334"/>
            <a:chExt cx="1476190" cy="2153763"/>
          </a:xfrm>
        </p:grpSpPr>
        <p:sp>
          <p:nvSpPr>
            <p:cNvPr id="548" name="任意多边形: 形状 547"/>
            <p:cNvSpPr/>
            <p:nvPr/>
          </p:nvSpPr>
          <p:spPr>
            <a:xfrm>
              <a:off x="2507472" y="3489906"/>
              <a:ext cx="1476190" cy="1476191"/>
            </a:xfrm>
            <a:custGeom>
              <a:avLst/>
              <a:gdLst>
                <a:gd name="connsiteX0" fmla="*/ 1476184 w 1476190"/>
                <a:gd name="connsiteY0" fmla="*/ 737718 h 1476191"/>
                <a:gd name="connsiteX1" fmla="*/ 738473 w 1476190"/>
                <a:gd name="connsiteY1" fmla="*/ 1476192 h 1476191"/>
                <a:gd name="connsiteX2" fmla="*/ 0 w 1476190"/>
                <a:gd name="connsiteY2" fmla="*/ 738481 h 1476191"/>
                <a:gd name="connsiteX3" fmla="*/ 737711 w 1476190"/>
                <a:gd name="connsiteY3" fmla="*/ 7 h 1476191"/>
                <a:gd name="connsiteX4" fmla="*/ 738187 w 1476190"/>
                <a:gd name="connsiteY4" fmla="*/ 7 h 1476191"/>
                <a:gd name="connsiteX5" fmla="*/ 1476183 w 1476190"/>
                <a:gd name="connsiteY5" fmla="*/ 731514 h 1476191"/>
                <a:gd name="connsiteX6" fmla="*/ 1476184 w 1476190"/>
                <a:gd name="connsiteY6" fmla="*/ 737718 h 147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190" h="1476191">
                  <a:moveTo>
                    <a:pt x="1476184" y="737718"/>
                  </a:moveTo>
                  <a:cubicBezTo>
                    <a:pt x="1476395" y="1145355"/>
                    <a:pt x="1146110" y="1475981"/>
                    <a:pt x="738473" y="1476192"/>
                  </a:cubicBezTo>
                  <a:cubicBezTo>
                    <a:pt x="330836" y="1476402"/>
                    <a:pt x="211" y="1146118"/>
                    <a:pt x="0" y="738481"/>
                  </a:cubicBezTo>
                  <a:cubicBezTo>
                    <a:pt x="-210" y="330844"/>
                    <a:pt x="330074" y="218"/>
                    <a:pt x="737711" y="7"/>
                  </a:cubicBezTo>
                  <a:cubicBezTo>
                    <a:pt x="737870" y="7"/>
                    <a:pt x="738029" y="7"/>
                    <a:pt x="738187" y="7"/>
                  </a:cubicBezTo>
                  <a:cubicBezTo>
                    <a:pt x="1143979" y="-1785"/>
                    <a:pt x="1474391" y="325722"/>
                    <a:pt x="1476183" y="731514"/>
                  </a:cubicBezTo>
                  <a:cubicBezTo>
                    <a:pt x="1476192" y="733582"/>
                    <a:pt x="1476193" y="735651"/>
                    <a:pt x="1476184" y="737718"/>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任意多边形: 形状 146"/>
            <p:cNvSpPr/>
            <p:nvPr/>
          </p:nvSpPr>
          <p:spPr>
            <a:xfrm>
              <a:off x="2507548" y="3420381"/>
              <a:ext cx="1460182" cy="1460182"/>
            </a:xfrm>
            <a:custGeom>
              <a:avLst/>
              <a:gdLst>
                <a:gd name="connsiteX0" fmla="*/ 729729 w 1460182"/>
                <a:gd name="connsiteY0" fmla="*/ 1460183 h 1460182"/>
                <a:gd name="connsiteX1" fmla="*/ 0 w 1460182"/>
                <a:gd name="connsiteY1" fmla="*/ 729729 h 1460182"/>
                <a:gd name="connsiteX2" fmla="*/ 730453 w 1460182"/>
                <a:gd name="connsiteY2" fmla="*/ 0 h 1460182"/>
                <a:gd name="connsiteX3" fmla="*/ 1460183 w 1460182"/>
                <a:gd name="connsiteY3" fmla="*/ 730453 h 1460182"/>
                <a:gd name="connsiteX4" fmla="*/ 1370952 w 1460182"/>
                <a:gd name="connsiteY4" fmla="*/ 1079849 h 1460182"/>
                <a:gd name="connsiteX5" fmla="*/ 729729 w 1460182"/>
                <a:gd name="connsiteY5" fmla="*/ 1460183 h 1460182"/>
                <a:gd name="connsiteX6" fmla="*/ 729729 w 1460182"/>
                <a:gd name="connsiteY6" fmla="*/ 33147 h 1460182"/>
                <a:gd name="connsiteX7" fmla="*/ 32594 w 1460182"/>
                <a:gd name="connsiteY7" fmla="*/ 729520 h 1460182"/>
                <a:gd name="connsiteX8" fmla="*/ 728967 w 1460182"/>
                <a:gd name="connsiteY8" fmla="*/ 1426654 h 1460182"/>
                <a:gd name="connsiteX9" fmla="*/ 1426102 w 1460182"/>
                <a:gd name="connsiteY9" fmla="*/ 730281 h 1460182"/>
                <a:gd name="connsiteX10" fmla="*/ 1426102 w 1460182"/>
                <a:gd name="connsiteY10" fmla="*/ 729710 h 1460182"/>
                <a:gd name="connsiteX11" fmla="*/ 729729 w 1460182"/>
                <a:gd name="connsiteY11" fmla="*/ 33337 h 146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0182" h="1460182">
                  <a:moveTo>
                    <a:pt x="729729" y="1460183"/>
                  </a:moveTo>
                  <a:cubicBezTo>
                    <a:pt x="326511" y="1459983"/>
                    <a:pt x="-200" y="1132948"/>
                    <a:pt x="0" y="729729"/>
                  </a:cubicBezTo>
                  <a:cubicBezTo>
                    <a:pt x="200" y="326511"/>
                    <a:pt x="327235" y="-200"/>
                    <a:pt x="730453" y="0"/>
                  </a:cubicBezTo>
                  <a:cubicBezTo>
                    <a:pt x="1133672" y="200"/>
                    <a:pt x="1460383" y="327235"/>
                    <a:pt x="1460183" y="730453"/>
                  </a:cubicBezTo>
                  <a:cubicBezTo>
                    <a:pt x="1460122" y="852548"/>
                    <a:pt x="1429443" y="972677"/>
                    <a:pt x="1370952" y="1079849"/>
                  </a:cubicBezTo>
                  <a:cubicBezTo>
                    <a:pt x="1243067" y="1314562"/>
                    <a:pt x="997021" y="1460502"/>
                    <a:pt x="729729" y="1460183"/>
                  </a:cubicBezTo>
                  <a:close/>
                  <a:moveTo>
                    <a:pt x="729729" y="33147"/>
                  </a:moveTo>
                  <a:cubicBezTo>
                    <a:pt x="344923" y="32936"/>
                    <a:pt x="32805" y="344713"/>
                    <a:pt x="32594" y="729520"/>
                  </a:cubicBezTo>
                  <a:cubicBezTo>
                    <a:pt x="32384" y="1114326"/>
                    <a:pt x="344161" y="1426444"/>
                    <a:pt x="728967" y="1426654"/>
                  </a:cubicBezTo>
                  <a:cubicBezTo>
                    <a:pt x="1113774" y="1426865"/>
                    <a:pt x="1425891" y="1115088"/>
                    <a:pt x="1426102" y="730281"/>
                  </a:cubicBezTo>
                  <a:cubicBezTo>
                    <a:pt x="1426102" y="730091"/>
                    <a:pt x="1426102" y="729901"/>
                    <a:pt x="1426102" y="729710"/>
                  </a:cubicBezTo>
                  <a:cubicBezTo>
                    <a:pt x="1425577" y="345331"/>
                    <a:pt x="1114108" y="33862"/>
                    <a:pt x="729729" y="3333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3134121" y="3639265"/>
              <a:ext cx="214312" cy="211645"/>
            </a:xfrm>
            <a:custGeom>
              <a:avLst/>
              <a:gdLst>
                <a:gd name="connsiteX0" fmla="*/ 0 w 214312"/>
                <a:gd name="connsiteY0" fmla="*/ 0 h 211645"/>
                <a:gd name="connsiteX1" fmla="*/ 214313 w 214312"/>
                <a:gd name="connsiteY1" fmla="*/ 0 h 211645"/>
                <a:gd name="connsiteX2" fmla="*/ 214313 w 214312"/>
                <a:gd name="connsiteY2" fmla="*/ 211646 h 211645"/>
                <a:gd name="connsiteX3" fmla="*/ 0 w 214312"/>
                <a:gd name="connsiteY3" fmla="*/ 211646 h 211645"/>
              </a:gdLst>
              <a:ahLst/>
              <a:cxnLst>
                <a:cxn ang="0">
                  <a:pos x="connsiteX0" y="connsiteY0"/>
                </a:cxn>
                <a:cxn ang="0">
                  <a:pos x="connsiteX1" y="connsiteY1"/>
                </a:cxn>
                <a:cxn ang="0">
                  <a:pos x="connsiteX2" y="connsiteY2"/>
                </a:cxn>
                <a:cxn ang="0">
                  <a:pos x="connsiteX3" y="connsiteY3"/>
                </a:cxn>
              </a:cxnLst>
              <a:rect l="l" t="t" r="r" b="b"/>
              <a:pathLst>
                <a:path w="214312" h="211645">
                  <a:moveTo>
                    <a:pt x="0" y="0"/>
                  </a:moveTo>
                  <a:lnTo>
                    <a:pt x="214313" y="0"/>
                  </a:lnTo>
                  <a:lnTo>
                    <a:pt x="214313" y="211646"/>
                  </a:lnTo>
                  <a:lnTo>
                    <a:pt x="0" y="211646"/>
                  </a:lnTo>
                  <a:close/>
                </a:path>
              </a:pathLst>
            </a:custGeom>
            <a:solidFill>
              <a:srgbClr val="EDBC9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2591863" y="3752407"/>
              <a:ext cx="1301686" cy="1213363"/>
            </a:xfrm>
            <a:custGeom>
              <a:avLst/>
              <a:gdLst>
                <a:gd name="connsiteX0" fmla="*/ 1301687 w 1301686"/>
                <a:gd name="connsiteY0" fmla="*/ 828881 h 1213363"/>
                <a:gd name="connsiteX1" fmla="*/ 299837 w 1301686"/>
                <a:gd name="connsiteY1" fmla="*/ 1122852 h 1213363"/>
                <a:gd name="connsiteX2" fmla="*/ 0 w 1301686"/>
                <a:gd name="connsiteY2" fmla="*/ 817927 h 1213363"/>
                <a:gd name="connsiteX3" fmla="*/ 90487 w 1301686"/>
                <a:gd name="connsiteY3" fmla="*/ 413972 h 1213363"/>
                <a:gd name="connsiteX4" fmla="*/ 541687 w 1301686"/>
                <a:gd name="connsiteY4" fmla="*/ 15 h 1213363"/>
                <a:gd name="connsiteX5" fmla="*/ 750567 w 1301686"/>
                <a:gd name="connsiteY5" fmla="*/ 8686 h 1213363"/>
                <a:gd name="connsiteX6" fmla="*/ 759238 w 1301686"/>
                <a:gd name="connsiteY6" fmla="*/ 15 h 1213363"/>
                <a:gd name="connsiteX7" fmla="*/ 1210437 w 1301686"/>
                <a:gd name="connsiteY7" fmla="*/ 413972 h 1213363"/>
                <a:gd name="connsiteX8" fmla="*/ 1301687 w 1301686"/>
                <a:gd name="connsiteY8" fmla="*/ 828881 h 121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86" h="1213363">
                  <a:moveTo>
                    <a:pt x="1301687" y="828881"/>
                  </a:moveTo>
                  <a:cubicBezTo>
                    <a:pt x="1106211" y="1186712"/>
                    <a:pt x="657668" y="1318328"/>
                    <a:pt x="299837" y="1122852"/>
                  </a:cubicBezTo>
                  <a:cubicBezTo>
                    <a:pt x="171997" y="1053017"/>
                    <a:pt x="67674" y="946923"/>
                    <a:pt x="0" y="817927"/>
                  </a:cubicBezTo>
                  <a:cubicBezTo>
                    <a:pt x="5810" y="742775"/>
                    <a:pt x="26098" y="610091"/>
                    <a:pt x="90487" y="413972"/>
                  </a:cubicBezTo>
                  <a:cubicBezTo>
                    <a:pt x="198310" y="85169"/>
                    <a:pt x="537400" y="-1318"/>
                    <a:pt x="541687" y="15"/>
                  </a:cubicBezTo>
                  <a:cubicBezTo>
                    <a:pt x="596973" y="60090"/>
                    <a:pt x="690492" y="63972"/>
                    <a:pt x="750567" y="8686"/>
                  </a:cubicBezTo>
                  <a:cubicBezTo>
                    <a:pt x="753576" y="5917"/>
                    <a:pt x="756469" y="3024"/>
                    <a:pt x="759238" y="15"/>
                  </a:cubicBezTo>
                  <a:cubicBezTo>
                    <a:pt x="763238" y="-1318"/>
                    <a:pt x="1102614" y="85169"/>
                    <a:pt x="1210437" y="413972"/>
                  </a:cubicBezTo>
                  <a:cubicBezTo>
                    <a:pt x="1278064" y="620093"/>
                    <a:pt x="1297019" y="756110"/>
                    <a:pt x="1301687" y="828881"/>
                  </a:cubicBezTo>
                  <a:close/>
                </a:path>
              </a:pathLst>
            </a:custGeom>
            <a:solidFill>
              <a:srgbClr val="EDBC9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3175079" y="3716513"/>
              <a:ext cx="196881" cy="442626"/>
            </a:xfrm>
            <a:custGeom>
              <a:avLst/>
              <a:gdLst>
                <a:gd name="connsiteX0" fmla="*/ 196882 w 196881"/>
                <a:gd name="connsiteY0" fmla="*/ 381286 h 442626"/>
                <a:gd name="connsiteX1" fmla="*/ 194977 w 196881"/>
                <a:gd name="connsiteY1" fmla="*/ 442627 h 442626"/>
                <a:gd name="connsiteX2" fmla="*/ 164402 w 196881"/>
                <a:gd name="connsiteY2" fmla="*/ 425958 h 442626"/>
                <a:gd name="connsiteX3" fmla="*/ 155924 w 196881"/>
                <a:gd name="connsiteY3" fmla="*/ 421386 h 442626"/>
                <a:gd name="connsiteX4" fmla="*/ 126397 w 196881"/>
                <a:gd name="connsiteY4" fmla="*/ 405289 h 442626"/>
                <a:gd name="connsiteX5" fmla="*/ 118110 w 196881"/>
                <a:gd name="connsiteY5" fmla="*/ 400812 h 442626"/>
                <a:gd name="connsiteX6" fmla="*/ 94202 w 196881"/>
                <a:gd name="connsiteY6" fmla="*/ 387763 h 442626"/>
                <a:gd name="connsiteX7" fmla="*/ 85820 w 196881"/>
                <a:gd name="connsiteY7" fmla="*/ 383191 h 442626"/>
                <a:gd name="connsiteX8" fmla="*/ 80391 w 196881"/>
                <a:gd name="connsiteY8" fmla="*/ 380238 h 442626"/>
                <a:gd name="connsiteX9" fmla="*/ 66866 w 196881"/>
                <a:gd name="connsiteY9" fmla="*/ 389763 h 442626"/>
                <a:gd name="connsiteX10" fmla="*/ 59055 w 196881"/>
                <a:gd name="connsiteY10" fmla="*/ 395383 h 442626"/>
                <a:gd name="connsiteX11" fmla="*/ 4001 w 196881"/>
                <a:gd name="connsiteY11" fmla="*/ 434435 h 442626"/>
                <a:gd name="connsiteX12" fmla="*/ 0 w 196881"/>
                <a:gd name="connsiteY12" fmla="*/ 374142 h 442626"/>
                <a:gd name="connsiteX13" fmla="*/ 22003 w 196881"/>
                <a:gd name="connsiteY13" fmla="*/ 359093 h 442626"/>
                <a:gd name="connsiteX14" fmla="*/ 30766 w 196881"/>
                <a:gd name="connsiteY14" fmla="*/ 352901 h 442626"/>
                <a:gd name="connsiteX15" fmla="*/ 38291 w 196881"/>
                <a:gd name="connsiteY15" fmla="*/ 347186 h 442626"/>
                <a:gd name="connsiteX16" fmla="*/ 53435 w 196881"/>
                <a:gd name="connsiteY16" fmla="*/ 333470 h 442626"/>
                <a:gd name="connsiteX17" fmla="*/ 54292 w 196881"/>
                <a:gd name="connsiteY17" fmla="*/ 331946 h 442626"/>
                <a:gd name="connsiteX18" fmla="*/ 54292 w 196881"/>
                <a:gd name="connsiteY18" fmla="*/ 324993 h 442626"/>
                <a:gd name="connsiteX19" fmla="*/ 54293 w 196881"/>
                <a:gd name="connsiteY19" fmla="*/ 315468 h 442626"/>
                <a:gd name="connsiteX20" fmla="*/ 53340 w 196881"/>
                <a:gd name="connsiteY20" fmla="*/ 280797 h 442626"/>
                <a:gd name="connsiteX21" fmla="*/ 53340 w 196881"/>
                <a:gd name="connsiteY21" fmla="*/ 269843 h 442626"/>
                <a:gd name="connsiteX22" fmla="*/ 52388 w 196881"/>
                <a:gd name="connsiteY22" fmla="*/ 239840 h 442626"/>
                <a:gd name="connsiteX23" fmla="*/ 52388 w 196881"/>
                <a:gd name="connsiteY23" fmla="*/ 230315 h 442626"/>
                <a:gd name="connsiteX24" fmla="*/ 51435 w 196881"/>
                <a:gd name="connsiteY24" fmla="*/ 204883 h 442626"/>
                <a:gd name="connsiteX25" fmla="*/ 51435 w 196881"/>
                <a:gd name="connsiteY25" fmla="*/ 195358 h 442626"/>
                <a:gd name="connsiteX26" fmla="*/ 48958 w 196881"/>
                <a:gd name="connsiteY26" fmla="*/ 133350 h 442626"/>
                <a:gd name="connsiteX27" fmla="*/ 48958 w 196881"/>
                <a:gd name="connsiteY27" fmla="*/ 123825 h 442626"/>
                <a:gd name="connsiteX28" fmla="*/ 48197 w 196881"/>
                <a:gd name="connsiteY28" fmla="*/ 106871 h 442626"/>
                <a:gd name="connsiteX29" fmla="*/ 48197 w 196881"/>
                <a:gd name="connsiteY29" fmla="*/ 97346 h 442626"/>
                <a:gd name="connsiteX30" fmla="*/ 47054 w 196881"/>
                <a:gd name="connsiteY30" fmla="*/ 68771 h 442626"/>
                <a:gd name="connsiteX31" fmla="*/ 47054 w 196881"/>
                <a:gd name="connsiteY31" fmla="*/ 59246 h 442626"/>
                <a:gd name="connsiteX32" fmla="*/ 45910 w 196881"/>
                <a:gd name="connsiteY32" fmla="*/ 32290 h 442626"/>
                <a:gd name="connsiteX33" fmla="*/ 45910 w 196881"/>
                <a:gd name="connsiteY33" fmla="*/ 22765 h 442626"/>
                <a:gd name="connsiteX34" fmla="*/ 44863 w 196881"/>
                <a:gd name="connsiteY34" fmla="*/ 857 h 442626"/>
                <a:gd name="connsiteX35" fmla="*/ 71723 w 196881"/>
                <a:gd name="connsiteY35" fmla="*/ 0 h 442626"/>
                <a:gd name="connsiteX36" fmla="*/ 112109 w 196881"/>
                <a:gd name="connsiteY36" fmla="*/ 572 h 442626"/>
                <a:gd name="connsiteX37" fmla="*/ 112109 w 196881"/>
                <a:gd name="connsiteY37" fmla="*/ 17716 h 442626"/>
                <a:gd name="connsiteX38" fmla="*/ 112109 w 196881"/>
                <a:gd name="connsiteY38" fmla="*/ 27241 h 442626"/>
                <a:gd name="connsiteX39" fmla="*/ 112109 w 196881"/>
                <a:gd name="connsiteY39" fmla="*/ 54197 h 442626"/>
                <a:gd name="connsiteX40" fmla="*/ 112109 w 196881"/>
                <a:gd name="connsiteY40" fmla="*/ 63722 h 442626"/>
                <a:gd name="connsiteX41" fmla="*/ 112109 w 196881"/>
                <a:gd name="connsiteY41" fmla="*/ 99060 h 442626"/>
                <a:gd name="connsiteX42" fmla="*/ 112109 w 196881"/>
                <a:gd name="connsiteY42" fmla="*/ 108585 h 442626"/>
                <a:gd name="connsiteX43" fmla="*/ 112109 w 196881"/>
                <a:gd name="connsiteY43" fmla="*/ 118110 h 442626"/>
                <a:gd name="connsiteX44" fmla="*/ 112109 w 196881"/>
                <a:gd name="connsiteY44" fmla="*/ 127635 h 442626"/>
                <a:gd name="connsiteX45" fmla="*/ 111633 w 196881"/>
                <a:gd name="connsiteY45" fmla="*/ 194882 h 442626"/>
                <a:gd name="connsiteX46" fmla="*/ 111633 w 196881"/>
                <a:gd name="connsiteY46" fmla="*/ 219932 h 442626"/>
                <a:gd name="connsiteX47" fmla="*/ 111633 w 196881"/>
                <a:gd name="connsiteY47" fmla="*/ 229933 h 442626"/>
                <a:gd name="connsiteX48" fmla="*/ 111633 w 196881"/>
                <a:gd name="connsiteY48" fmla="*/ 279368 h 442626"/>
                <a:gd name="connsiteX49" fmla="*/ 111633 w 196881"/>
                <a:gd name="connsiteY49" fmla="*/ 288893 h 442626"/>
                <a:gd name="connsiteX50" fmla="*/ 111633 w 196881"/>
                <a:gd name="connsiteY50" fmla="*/ 315468 h 442626"/>
                <a:gd name="connsiteX51" fmla="*/ 111633 w 196881"/>
                <a:gd name="connsiteY51" fmla="*/ 324993 h 442626"/>
                <a:gd name="connsiteX52" fmla="*/ 112395 w 196881"/>
                <a:gd name="connsiteY52" fmla="*/ 333185 h 442626"/>
                <a:gd name="connsiteX53" fmla="*/ 119348 w 196881"/>
                <a:gd name="connsiteY53" fmla="*/ 337566 h 442626"/>
                <a:gd name="connsiteX54" fmla="*/ 127826 w 196881"/>
                <a:gd name="connsiteY54" fmla="*/ 342519 h 442626"/>
                <a:gd name="connsiteX55" fmla="*/ 152686 w 196881"/>
                <a:gd name="connsiteY55" fmla="*/ 356235 h 442626"/>
                <a:gd name="connsiteX56" fmla="*/ 161449 w 196881"/>
                <a:gd name="connsiteY56" fmla="*/ 360998 h 442626"/>
                <a:gd name="connsiteX57" fmla="*/ 178022 w 196881"/>
                <a:gd name="connsiteY57" fmla="*/ 369856 h 442626"/>
                <a:gd name="connsiteX58" fmla="*/ 182309 w 196881"/>
                <a:gd name="connsiteY58" fmla="*/ 372142 h 442626"/>
                <a:gd name="connsiteX59" fmla="*/ 186214 w 196881"/>
                <a:gd name="connsiteY59" fmla="*/ 374237 h 44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6881" h="442626">
                  <a:moveTo>
                    <a:pt x="196882" y="381286"/>
                  </a:moveTo>
                  <a:lnTo>
                    <a:pt x="194977" y="442627"/>
                  </a:lnTo>
                  <a:lnTo>
                    <a:pt x="164402" y="425958"/>
                  </a:lnTo>
                  <a:lnTo>
                    <a:pt x="155924" y="421386"/>
                  </a:lnTo>
                  <a:lnTo>
                    <a:pt x="126397" y="405289"/>
                  </a:lnTo>
                  <a:lnTo>
                    <a:pt x="118110" y="400812"/>
                  </a:lnTo>
                  <a:lnTo>
                    <a:pt x="94202" y="387763"/>
                  </a:lnTo>
                  <a:lnTo>
                    <a:pt x="85820" y="383191"/>
                  </a:lnTo>
                  <a:lnTo>
                    <a:pt x="80391" y="380238"/>
                  </a:lnTo>
                  <a:lnTo>
                    <a:pt x="66866" y="389763"/>
                  </a:lnTo>
                  <a:lnTo>
                    <a:pt x="59055" y="395383"/>
                  </a:lnTo>
                  <a:lnTo>
                    <a:pt x="4001" y="434435"/>
                  </a:lnTo>
                  <a:lnTo>
                    <a:pt x="0" y="374142"/>
                  </a:lnTo>
                  <a:cubicBezTo>
                    <a:pt x="0" y="374142"/>
                    <a:pt x="10382" y="367379"/>
                    <a:pt x="22003" y="359093"/>
                  </a:cubicBezTo>
                  <a:lnTo>
                    <a:pt x="30766" y="352901"/>
                  </a:lnTo>
                  <a:lnTo>
                    <a:pt x="38291" y="347186"/>
                  </a:lnTo>
                  <a:cubicBezTo>
                    <a:pt x="43932" y="343315"/>
                    <a:pt x="49026" y="338702"/>
                    <a:pt x="53435" y="333470"/>
                  </a:cubicBezTo>
                  <a:cubicBezTo>
                    <a:pt x="53825" y="333028"/>
                    <a:pt x="54117" y="332509"/>
                    <a:pt x="54292" y="331946"/>
                  </a:cubicBezTo>
                  <a:cubicBezTo>
                    <a:pt x="54451" y="329631"/>
                    <a:pt x="54451" y="327308"/>
                    <a:pt x="54292" y="324993"/>
                  </a:cubicBezTo>
                  <a:cubicBezTo>
                    <a:pt x="54293" y="322421"/>
                    <a:pt x="54293" y="319088"/>
                    <a:pt x="54293" y="315468"/>
                  </a:cubicBezTo>
                  <a:cubicBezTo>
                    <a:pt x="54293" y="306705"/>
                    <a:pt x="53816" y="294799"/>
                    <a:pt x="53340" y="280797"/>
                  </a:cubicBezTo>
                  <a:cubicBezTo>
                    <a:pt x="53340" y="277273"/>
                    <a:pt x="53340" y="273653"/>
                    <a:pt x="53340" y="269843"/>
                  </a:cubicBezTo>
                  <a:cubicBezTo>
                    <a:pt x="53340" y="260318"/>
                    <a:pt x="52769" y="250793"/>
                    <a:pt x="52388" y="239840"/>
                  </a:cubicBezTo>
                  <a:cubicBezTo>
                    <a:pt x="52388" y="236792"/>
                    <a:pt x="52388" y="233744"/>
                    <a:pt x="52388" y="230315"/>
                  </a:cubicBezTo>
                  <a:cubicBezTo>
                    <a:pt x="52388" y="222028"/>
                    <a:pt x="51721" y="213551"/>
                    <a:pt x="51435" y="204883"/>
                  </a:cubicBezTo>
                  <a:cubicBezTo>
                    <a:pt x="51435" y="201644"/>
                    <a:pt x="51435" y="198406"/>
                    <a:pt x="51435" y="195358"/>
                  </a:cubicBezTo>
                  <a:cubicBezTo>
                    <a:pt x="50578" y="174879"/>
                    <a:pt x="49721" y="153829"/>
                    <a:pt x="48958" y="133350"/>
                  </a:cubicBezTo>
                  <a:cubicBezTo>
                    <a:pt x="48958" y="130207"/>
                    <a:pt x="48958" y="126968"/>
                    <a:pt x="48958" y="123825"/>
                  </a:cubicBezTo>
                  <a:cubicBezTo>
                    <a:pt x="48958" y="118110"/>
                    <a:pt x="48482" y="112395"/>
                    <a:pt x="48197" y="106871"/>
                  </a:cubicBezTo>
                  <a:cubicBezTo>
                    <a:pt x="48197" y="103537"/>
                    <a:pt x="48197" y="100298"/>
                    <a:pt x="48197" y="97346"/>
                  </a:cubicBezTo>
                  <a:cubicBezTo>
                    <a:pt x="48197" y="87154"/>
                    <a:pt x="47530" y="77438"/>
                    <a:pt x="47054" y="68771"/>
                  </a:cubicBezTo>
                  <a:cubicBezTo>
                    <a:pt x="47054" y="65437"/>
                    <a:pt x="47054" y="62294"/>
                    <a:pt x="47054" y="59246"/>
                  </a:cubicBezTo>
                  <a:cubicBezTo>
                    <a:pt x="47054" y="49244"/>
                    <a:pt x="46196" y="40196"/>
                    <a:pt x="45910" y="32290"/>
                  </a:cubicBezTo>
                  <a:cubicBezTo>
                    <a:pt x="45910" y="29051"/>
                    <a:pt x="45910" y="25908"/>
                    <a:pt x="45910" y="22765"/>
                  </a:cubicBezTo>
                  <a:cubicBezTo>
                    <a:pt x="45244" y="8954"/>
                    <a:pt x="44863" y="857"/>
                    <a:pt x="44863" y="857"/>
                  </a:cubicBezTo>
                  <a:lnTo>
                    <a:pt x="71723" y="0"/>
                  </a:lnTo>
                  <a:lnTo>
                    <a:pt x="112109" y="572"/>
                  </a:lnTo>
                  <a:cubicBezTo>
                    <a:pt x="112109" y="572"/>
                    <a:pt x="112109" y="5810"/>
                    <a:pt x="112109" y="17716"/>
                  </a:cubicBezTo>
                  <a:cubicBezTo>
                    <a:pt x="112109" y="20479"/>
                    <a:pt x="112109" y="23717"/>
                    <a:pt x="112109" y="27241"/>
                  </a:cubicBezTo>
                  <a:cubicBezTo>
                    <a:pt x="112109" y="34957"/>
                    <a:pt x="112109" y="44006"/>
                    <a:pt x="112109" y="54197"/>
                  </a:cubicBezTo>
                  <a:cubicBezTo>
                    <a:pt x="112109" y="57341"/>
                    <a:pt x="112109" y="60389"/>
                    <a:pt x="112109" y="63722"/>
                  </a:cubicBezTo>
                  <a:cubicBezTo>
                    <a:pt x="112109" y="74581"/>
                    <a:pt x="112109" y="86487"/>
                    <a:pt x="112109" y="99060"/>
                  </a:cubicBezTo>
                  <a:cubicBezTo>
                    <a:pt x="112109" y="102203"/>
                    <a:pt x="112109" y="105347"/>
                    <a:pt x="112109" y="108585"/>
                  </a:cubicBezTo>
                  <a:lnTo>
                    <a:pt x="112109" y="118110"/>
                  </a:lnTo>
                  <a:cubicBezTo>
                    <a:pt x="112109" y="121349"/>
                    <a:pt x="112109" y="124492"/>
                    <a:pt x="112109" y="127635"/>
                  </a:cubicBezTo>
                  <a:cubicBezTo>
                    <a:pt x="112109" y="149638"/>
                    <a:pt x="112109" y="172688"/>
                    <a:pt x="111633" y="194882"/>
                  </a:cubicBezTo>
                  <a:lnTo>
                    <a:pt x="111633" y="219932"/>
                  </a:lnTo>
                  <a:cubicBezTo>
                    <a:pt x="111633" y="223266"/>
                    <a:pt x="111633" y="226695"/>
                    <a:pt x="111633" y="229933"/>
                  </a:cubicBezTo>
                  <a:cubicBezTo>
                    <a:pt x="111633" y="247936"/>
                    <a:pt x="111633" y="264700"/>
                    <a:pt x="111633" y="279368"/>
                  </a:cubicBezTo>
                  <a:cubicBezTo>
                    <a:pt x="111633" y="282702"/>
                    <a:pt x="111633" y="285845"/>
                    <a:pt x="111633" y="288893"/>
                  </a:cubicBezTo>
                  <a:cubicBezTo>
                    <a:pt x="111633" y="299371"/>
                    <a:pt x="111633" y="307943"/>
                    <a:pt x="111633" y="315468"/>
                  </a:cubicBezTo>
                  <a:cubicBezTo>
                    <a:pt x="111633" y="319183"/>
                    <a:pt x="111633" y="322517"/>
                    <a:pt x="111633" y="324993"/>
                  </a:cubicBezTo>
                  <a:cubicBezTo>
                    <a:pt x="111575" y="327744"/>
                    <a:pt x="111831" y="330492"/>
                    <a:pt x="112395" y="333185"/>
                  </a:cubicBezTo>
                  <a:cubicBezTo>
                    <a:pt x="114561" y="334873"/>
                    <a:pt x="116890" y="336341"/>
                    <a:pt x="119348" y="337566"/>
                  </a:cubicBezTo>
                  <a:lnTo>
                    <a:pt x="127826" y="342519"/>
                  </a:lnTo>
                  <a:cubicBezTo>
                    <a:pt x="134874" y="346520"/>
                    <a:pt x="143732" y="351377"/>
                    <a:pt x="152686" y="356235"/>
                  </a:cubicBezTo>
                  <a:lnTo>
                    <a:pt x="161449" y="360998"/>
                  </a:lnTo>
                  <a:lnTo>
                    <a:pt x="178022" y="369856"/>
                  </a:lnTo>
                  <a:cubicBezTo>
                    <a:pt x="179546" y="370523"/>
                    <a:pt x="180880" y="371380"/>
                    <a:pt x="182309" y="372142"/>
                  </a:cubicBezTo>
                  <a:lnTo>
                    <a:pt x="186214" y="374237"/>
                  </a:ln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a:off x="3220227" y="3770234"/>
              <a:ext cx="63817" cy="15565"/>
            </a:xfrm>
            <a:custGeom>
              <a:avLst/>
              <a:gdLst>
                <a:gd name="connsiteX0" fmla="*/ 63817 w 63817"/>
                <a:gd name="connsiteY0" fmla="*/ 0 h 15565"/>
                <a:gd name="connsiteX1" fmla="*/ 63817 w 63817"/>
                <a:gd name="connsiteY1" fmla="*/ 9525 h 15565"/>
                <a:gd name="connsiteX2" fmla="*/ 0 w 63817"/>
                <a:gd name="connsiteY2" fmla="*/ 14383 h 15565"/>
                <a:gd name="connsiteX3" fmla="*/ 0 w 63817"/>
                <a:gd name="connsiteY3" fmla="*/ 4858 h 15565"/>
                <a:gd name="connsiteX4" fmla="*/ 63817 w 63817"/>
                <a:gd name="connsiteY4" fmla="*/ 0 h 15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 h="15565">
                  <a:moveTo>
                    <a:pt x="63817" y="0"/>
                  </a:moveTo>
                  <a:cubicBezTo>
                    <a:pt x="63817" y="3143"/>
                    <a:pt x="63817" y="6191"/>
                    <a:pt x="63817" y="9525"/>
                  </a:cubicBezTo>
                  <a:cubicBezTo>
                    <a:pt x="43069" y="15312"/>
                    <a:pt x="21385" y="16962"/>
                    <a:pt x="0" y="14383"/>
                  </a:cubicBezTo>
                  <a:cubicBezTo>
                    <a:pt x="0" y="11049"/>
                    <a:pt x="0" y="7906"/>
                    <a:pt x="0" y="4858"/>
                  </a:cubicBezTo>
                  <a:cubicBezTo>
                    <a:pt x="21377" y="7774"/>
                    <a:pt x="43129" y="6118"/>
                    <a:pt x="63817"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3218703" y="3733849"/>
              <a:ext cx="65722" cy="15223"/>
            </a:xfrm>
            <a:custGeom>
              <a:avLst/>
              <a:gdLst>
                <a:gd name="connsiteX0" fmla="*/ 65723 w 65722"/>
                <a:gd name="connsiteY0" fmla="*/ 0 h 15223"/>
                <a:gd name="connsiteX1" fmla="*/ 65723 w 65722"/>
                <a:gd name="connsiteY1" fmla="*/ 9525 h 15223"/>
                <a:gd name="connsiteX2" fmla="*/ 0 w 65722"/>
                <a:gd name="connsiteY2" fmla="*/ 14383 h 15223"/>
                <a:gd name="connsiteX3" fmla="*/ 0 w 65722"/>
                <a:gd name="connsiteY3" fmla="*/ 4858 h 15223"/>
                <a:gd name="connsiteX4" fmla="*/ 65723 w 65722"/>
                <a:gd name="connsiteY4" fmla="*/ 0 h 1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 h="15223">
                  <a:moveTo>
                    <a:pt x="65723" y="0"/>
                  </a:moveTo>
                  <a:cubicBezTo>
                    <a:pt x="65723" y="2762"/>
                    <a:pt x="65723" y="6001"/>
                    <a:pt x="65723" y="9525"/>
                  </a:cubicBezTo>
                  <a:cubicBezTo>
                    <a:pt x="44234" y="14767"/>
                    <a:pt x="22025" y="16408"/>
                    <a:pt x="0" y="14383"/>
                  </a:cubicBezTo>
                  <a:cubicBezTo>
                    <a:pt x="0" y="11144"/>
                    <a:pt x="0" y="8001"/>
                    <a:pt x="0" y="4858"/>
                  </a:cubicBezTo>
                  <a:cubicBezTo>
                    <a:pt x="22024" y="7028"/>
                    <a:pt x="44257" y="5385"/>
                    <a:pt x="65723"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3222989" y="3834242"/>
              <a:ext cx="60483" cy="16611"/>
            </a:xfrm>
            <a:custGeom>
              <a:avLst/>
              <a:gdLst>
                <a:gd name="connsiteX0" fmla="*/ 60484 w 60483"/>
                <a:gd name="connsiteY0" fmla="*/ 0 h 16611"/>
                <a:gd name="connsiteX1" fmla="*/ 60484 w 60483"/>
                <a:gd name="connsiteY1" fmla="*/ 9525 h 16611"/>
                <a:gd name="connsiteX2" fmla="*/ 0 w 60483"/>
                <a:gd name="connsiteY2" fmla="*/ 15526 h 16611"/>
                <a:gd name="connsiteX3" fmla="*/ 0 w 60483"/>
                <a:gd name="connsiteY3" fmla="*/ 6001 h 16611"/>
                <a:gd name="connsiteX4" fmla="*/ 60484 w 60483"/>
                <a:gd name="connsiteY4" fmla="*/ 0 h 16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83" h="16611">
                  <a:moveTo>
                    <a:pt x="60484" y="0"/>
                  </a:moveTo>
                  <a:cubicBezTo>
                    <a:pt x="60484" y="3239"/>
                    <a:pt x="60484" y="6382"/>
                    <a:pt x="60484" y="9525"/>
                  </a:cubicBezTo>
                  <a:cubicBezTo>
                    <a:pt x="41033" y="16062"/>
                    <a:pt x="20356" y="18113"/>
                    <a:pt x="0" y="15526"/>
                  </a:cubicBezTo>
                  <a:cubicBezTo>
                    <a:pt x="0" y="12383"/>
                    <a:pt x="0" y="9144"/>
                    <a:pt x="0" y="6001"/>
                  </a:cubicBezTo>
                  <a:cubicBezTo>
                    <a:pt x="20347" y="9057"/>
                    <a:pt x="41134" y="6994"/>
                    <a:pt x="60484"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任意多边形: 形状 158"/>
            <p:cNvSpPr/>
            <p:nvPr/>
          </p:nvSpPr>
          <p:spPr>
            <a:xfrm>
              <a:off x="3221846" y="3813668"/>
              <a:ext cx="61722" cy="14318"/>
            </a:xfrm>
            <a:custGeom>
              <a:avLst/>
              <a:gdLst>
                <a:gd name="connsiteX0" fmla="*/ 61722 w 61722"/>
                <a:gd name="connsiteY0" fmla="*/ 1429 h 14318"/>
                <a:gd name="connsiteX1" fmla="*/ 61722 w 61722"/>
                <a:gd name="connsiteY1" fmla="*/ 10954 h 14318"/>
                <a:gd name="connsiteX2" fmla="*/ 0 w 61722"/>
                <a:gd name="connsiteY2" fmla="*/ 9525 h 14318"/>
                <a:gd name="connsiteX3" fmla="*/ 0 w 61722"/>
                <a:gd name="connsiteY3" fmla="*/ 0 h 14318"/>
                <a:gd name="connsiteX4" fmla="*/ 61722 w 61722"/>
                <a:gd name="connsiteY4" fmla="*/ 1429 h 1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2" h="14318">
                  <a:moveTo>
                    <a:pt x="61722" y="1429"/>
                  </a:moveTo>
                  <a:cubicBezTo>
                    <a:pt x="61722" y="4572"/>
                    <a:pt x="61722" y="7715"/>
                    <a:pt x="61722" y="10954"/>
                  </a:cubicBezTo>
                  <a:cubicBezTo>
                    <a:pt x="41377" y="15881"/>
                    <a:pt x="20095" y="15389"/>
                    <a:pt x="0" y="9525"/>
                  </a:cubicBezTo>
                  <a:cubicBezTo>
                    <a:pt x="0" y="6191"/>
                    <a:pt x="0" y="2953"/>
                    <a:pt x="0" y="0"/>
                  </a:cubicBezTo>
                  <a:cubicBezTo>
                    <a:pt x="20030" y="6274"/>
                    <a:pt x="41423" y="6769"/>
                    <a:pt x="61722" y="1429"/>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3227085" y="3936160"/>
              <a:ext cx="55816" cy="20919"/>
            </a:xfrm>
            <a:custGeom>
              <a:avLst/>
              <a:gdLst>
                <a:gd name="connsiteX0" fmla="*/ 55817 w 55816"/>
                <a:gd name="connsiteY0" fmla="*/ 0 h 20919"/>
                <a:gd name="connsiteX1" fmla="*/ 55817 w 55816"/>
                <a:gd name="connsiteY1" fmla="*/ 10001 h 20919"/>
                <a:gd name="connsiteX2" fmla="*/ 0 w 55816"/>
                <a:gd name="connsiteY2" fmla="*/ 20479 h 20919"/>
                <a:gd name="connsiteX3" fmla="*/ 0 w 55816"/>
                <a:gd name="connsiteY3" fmla="*/ 10954 h 20919"/>
                <a:gd name="connsiteX4" fmla="*/ 55817 w 55816"/>
                <a:gd name="connsiteY4" fmla="*/ 0 h 2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6" h="20919">
                  <a:moveTo>
                    <a:pt x="55817" y="0"/>
                  </a:moveTo>
                  <a:cubicBezTo>
                    <a:pt x="55817" y="3334"/>
                    <a:pt x="55817" y="6763"/>
                    <a:pt x="55817" y="10001"/>
                  </a:cubicBezTo>
                  <a:cubicBezTo>
                    <a:pt x="38551" y="18628"/>
                    <a:pt x="19218" y="22257"/>
                    <a:pt x="0" y="20479"/>
                  </a:cubicBezTo>
                  <a:cubicBezTo>
                    <a:pt x="0" y="17431"/>
                    <a:pt x="0" y="14383"/>
                    <a:pt x="0" y="10954"/>
                  </a:cubicBezTo>
                  <a:cubicBezTo>
                    <a:pt x="19280" y="12923"/>
                    <a:pt x="38711" y="9110"/>
                    <a:pt x="55817"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形状 170"/>
            <p:cNvSpPr/>
            <p:nvPr/>
          </p:nvSpPr>
          <p:spPr>
            <a:xfrm>
              <a:off x="3225752" y="3911109"/>
              <a:ext cx="57150" cy="14499"/>
            </a:xfrm>
            <a:custGeom>
              <a:avLst/>
              <a:gdLst>
                <a:gd name="connsiteX0" fmla="*/ 57150 w 57150"/>
                <a:gd name="connsiteY0" fmla="*/ 0 h 14499"/>
                <a:gd name="connsiteX1" fmla="*/ 57150 w 57150"/>
                <a:gd name="connsiteY1" fmla="*/ 9525 h 14499"/>
                <a:gd name="connsiteX2" fmla="*/ 0 w 57150"/>
                <a:gd name="connsiteY2" fmla="*/ 10573 h 14499"/>
                <a:gd name="connsiteX3" fmla="*/ 0 w 57150"/>
                <a:gd name="connsiteY3" fmla="*/ 1048 h 14499"/>
                <a:gd name="connsiteX4" fmla="*/ 57150 w 57150"/>
                <a:gd name="connsiteY4" fmla="*/ 0 h 1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4499">
                  <a:moveTo>
                    <a:pt x="57150" y="0"/>
                  </a:moveTo>
                  <a:lnTo>
                    <a:pt x="57150" y="9525"/>
                  </a:lnTo>
                  <a:cubicBezTo>
                    <a:pt x="38667" y="15779"/>
                    <a:pt x="18700" y="16145"/>
                    <a:pt x="0" y="10573"/>
                  </a:cubicBezTo>
                  <a:cubicBezTo>
                    <a:pt x="0" y="7334"/>
                    <a:pt x="0" y="4096"/>
                    <a:pt x="0" y="1048"/>
                  </a:cubicBezTo>
                  <a:cubicBezTo>
                    <a:pt x="18601" y="7301"/>
                    <a:pt x="38791" y="6931"/>
                    <a:pt x="57150"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3228419" y="3986261"/>
              <a:ext cx="54864" cy="21109"/>
            </a:xfrm>
            <a:custGeom>
              <a:avLst/>
              <a:gdLst>
                <a:gd name="connsiteX0" fmla="*/ 0 w 54864"/>
                <a:gd name="connsiteY0" fmla="*/ 10954 h 21109"/>
                <a:gd name="connsiteX1" fmla="*/ 0 w 54864"/>
                <a:gd name="connsiteY1" fmla="*/ 0 h 21109"/>
                <a:gd name="connsiteX2" fmla="*/ 54864 w 54864"/>
                <a:gd name="connsiteY2" fmla="*/ 9525 h 21109"/>
                <a:gd name="connsiteX3" fmla="*/ 54864 w 54864"/>
                <a:gd name="connsiteY3" fmla="*/ 19050 h 21109"/>
                <a:gd name="connsiteX4" fmla="*/ 0 w 54864"/>
                <a:gd name="connsiteY4" fmla="*/ 10954 h 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 h="21109">
                  <a:moveTo>
                    <a:pt x="0" y="10954"/>
                  </a:moveTo>
                  <a:cubicBezTo>
                    <a:pt x="0" y="7429"/>
                    <a:pt x="0" y="3810"/>
                    <a:pt x="0" y="0"/>
                  </a:cubicBezTo>
                  <a:cubicBezTo>
                    <a:pt x="16023" y="11025"/>
                    <a:pt x="36062" y="14504"/>
                    <a:pt x="54864" y="9525"/>
                  </a:cubicBezTo>
                  <a:cubicBezTo>
                    <a:pt x="54864" y="12859"/>
                    <a:pt x="54864" y="16002"/>
                    <a:pt x="54864" y="19050"/>
                  </a:cubicBezTo>
                  <a:cubicBezTo>
                    <a:pt x="36217" y="23534"/>
                    <a:pt x="16557" y="20633"/>
                    <a:pt x="0" y="10954"/>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2" name="任意多边形: 形状 801"/>
            <p:cNvSpPr/>
            <p:nvPr/>
          </p:nvSpPr>
          <p:spPr>
            <a:xfrm>
              <a:off x="3229562" y="4031790"/>
              <a:ext cx="54292" cy="14815"/>
            </a:xfrm>
            <a:custGeom>
              <a:avLst/>
              <a:gdLst>
                <a:gd name="connsiteX0" fmla="*/ 54293 w 54292"/>
                <a:gd name="connsiteY0" fmla="*/ 9525 h 14815"/>
                <a:gd name="connsiteX1" fmla="*/ 0 w 54292"/>
                <a:gd name="connsiteY1" fmla="*/ 9525 h 14815"/>
                <a:gd name="connsiteX2" fmla="*/ 0 w 54292"/>
                <a:gd name="connsiteY2" fmla="*/ 0 h 14815"/>
                <a:gd name="connsiteX3" fmla="*/ 54007 w 54292"/>
                <a:gd name="connsiteY3" fmla="*/ 0 h 14815"/>
                <a:gd name="connsiteX4" fmla="*/ 54293 w 54292"/>
                <a:gd name="connsiteY4" fmla="*/ 9525 h 14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14815">
                  <a:moveTo>
                    <a:pt x="54293" y="9525"/>
                  </a:moveTo>
                  <a:cubicBezTo>
                    <a:pt x="36882" y="16579"/>
                    <a:pt x="17410" y="16579"/>
                    <a:pt x="0" y="9525"/>
                  </a:cubicBezTo>
                  <a:cubicBezTo>
                    <a:pt x="0" y="6953"/>
                    <a:pt x="0" y="3620"/>
                    <a:pt x="0" y="0"/>
                  </a:cubicBezTo>
                  <a:cubicBezTo>
                    <a:pt x="17112" y="8006"/>
                    <a:pt x="36895" y="8006"/>
                    <a:pt x="54007" y="0"/>
                  </a:cubicBezTo>
                  <a:cubicBezTo>
                    <a:pt x="53912" y="3524"/>
                    <a:pt x="54102" y="6858"/>
                    <a:pt x="54293" y="9525"/>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4" name="任意多边形: 形状 803"/>
            <p:cNvSpPr/>
            <p:nvPr/>
          </p:nvSpPr>
          <p:spPr>
            <a:xfrm>
              <a:off x="3260899" y="4053888"/>
              <a:ext cx="39147" cy="50387"/>
            </a:xfrm>
            <a:custGeom>
              <a:avLst/>
              <a:gdLst>
                <a:gd name="connsiteX0" fmla="*/ 39148 w 39147"/>
                <a:gd name="connsiteY0" fmla="*/ 4953 h 50387"/>
                <a:gd name="connsiteX1" fmla="*/ 8382 w 39147"/>
                <a:gd name="connsiteY1" fmla="*/ 50387 h 50387"/>
                <a:gd name="connsiteX2" fmla="*/ 0 w 39147"/>
                <a:gd name="connsiteY2" fmla="*/ 45815 h 50387"/>
                <a:gd name="connsiteX3" fmla="*/ 30671 w 39147"/>
                <a:gd name="connsiteY3" fmla="*/ 0 h 50387"/>
              </a:gdLst>
              <a:ahLst/>
              <a:cxnLst>
                <a:cxn ang="0">
                  <a:pos x="connsiteX0" y="connsiteY0"/>
                </a:cxn>
                <a:cxn ang="0">
                  <a:pos x="connsiteX1" y="connsiteY1"/>
                </a:cxn>
                <a:cxn ang="0">
                  <a:pos x="connsiteX2" y="connsiteY2"/>
                </a:cxn>
                <a:cxn ang="0">
                  <a:pos x="connsiteX3" y="connsiteY3"/>
                </a:cxn>
              </a:cxnLst>
              <a:rect l="l" t="t" r="r" b="b"/>
              <a:pathLst>
                <a:path w="39147" h="50387">
                  <a:moveTo>
                    <a:pt x="39148" y="4953"/>
                  </a:moveTo>
                  <a:cubicBezTo>
                    <a:pt x="24118" y="16248"/>
                    <a:pt x="13290" y="32238"/>
                    <a:pt x="8382" y="50387"/>
                  </a:cubicBezTo>
                  <a:lnTo>
                    <a:pt x="0" y="45815"/>
                  </a:lnTo>
                  <a:cubicBezTo>
                    <a:pt x="5350" y="27791"/>
                    <a:pt x="16045" y="11815"/>
                    <a:pt x="30671"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5" name="任意多边形: 形状 804"/>
            <p:cNvSpPr/>
            <p:nvPr/>
          </p:nvSpPr>
          <p:spPr>
            <a:xfrm>
              <a:off x="3293189" y="4072557"/>
              <a:ext cx="40481" cy="49244"/>
            </a:xfrm>
            <a:custGeom>
              <a:avLst/>
              <a:gdLst>
                <a:gd name="connsiteX0" fmla="*/ 40481 w 40481"/>
                <a:gd name="connsiteY0" fmla="*/ 4762 h 49244"/>
                <a:gd name="connsiteX1" fmla="*/ 8287 w 40481"/>
                <a:gd name="connsiteY1" fmla="*/ 49244 h 49244"/>
                <a:gd name="connsiteX2" fmla="*/ 0 w 40481"/>
                <a:gd name="connsiteY2" fmla="*/ 44767 h 49244"/>
                <a:gd name="connsiteX3" fmla="*/ 31718 w 40481"/>
                <a:gd name="connsiteY3" fmla="*/ 0 h 49244"/>
              </a:gdLst>
              <a:ahLst/>
              <a:cxnLst>
                <a:cxn ang="0">
                  <a:pos x="connsiteX0" y="connsiteY0"/>
                </a:cxn>
                <a:cxn ang="0">
                  <a:pos x="connsiteX1" y="connsiteY1"/>
                </a:cxn>
                <a:cxn ang="0">
                  <a:pos x="connsiteX2" y="connsiteY2"/>
                </a:cxn>
                <a:cxn ang="0">
                  <a:pos x="connsiteX3" y="connsiteY3"/>
                </a:cxn>
              </a:cxnLst>
              <a:rect l="l" t="t" r="r" b="b"/>
              <a:pathLst>
                <a:path w="40481" h="49244">
                  <a:moveTo>
                    <a:pt x="40481" y="4762"/>
                  </a:moveTo>
                  <a:cubicBezTo>
                    <a:pt x="26378" y="16830"/>
                    <a:pt x="15343" y="32076"/>
                    <a:pt x="8287" y="49244"/>
                  </a:cubicBezTo>
                  <a:lnTo>
                    <a:pt x="0" y="44767"/>
                  </a:lnTo>
                  <a:cubicBezTo>
                    <a:pt x="7237" y="27741"/>
                    <a:pt x="18055" y="12473"/>
                    <a:pt x="31718"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 name="任意多边形: 形状 818"/>
            <p:cNvSpPr/>
            <p:nvPr/>
          </p:nvSpPr>
          <p:spPr>
            <a:xfrm>
              <a:off x="3205559" y="4063795"/>
              <a:ext cx="36385" cy="48196"/>
            </a:xfrm>
            <a:custGeom>
              <a:avLst/>
              <a:gdLst>
                <a:gd name="connsiteX0" fmla="*/ 36385 w 36385"/>
                <a:gd name="connsiteY0" fmla="*/ 42577 h 48196"/>
                <a:gd name="connsiteX1" fmla="*/ 28575 w 36385"/>
                <a:gd name="connsiteY1" fmla="*/ 48196 h 48196"/>
                <a:gd name="connsiteX2" fmla="*/ 0 w 36385"/>
                <a:gd name="connsiteY2" fmla="*/ 5715 h 48196"/>
                <a:gd name="connsiteX3" fmla="*/ 7525 w 36385"/>
                <a:gd name="connsiteY3" fmla="*/ 0 h 48196"/>
                <a:gd name="connsiteX4" fmla="*/ 36385 w 36385"/>
                <a:gd name="connsiteY4" fmla="*/ 42577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5" h="48196">
                  <a:moveTo>
                    <a:pt x="36385" y="42577"/>
                  </a:moveTo>
                  <a:lnTo>
                    <a:pt x="28575" y="48196"/>
                  </a:lnTo>
                  <a:cubicBezTo>
                    <a:pt x="22576" y="31959"/>
                    <a:pt x="12778" y="17393"/>
                    <a:pt x="0" y="5715"/>
                  </a:cubicBezTo>
                  <a:cubicBezTo>
                    <a:pt x="2572" y="3810"/>
                    <a:pt x="5144" y="1905"/>
                    <a:pt x="7525" y="0"/>
                  </a:cubicBezTo>
                  <a:cubicBezTo>
                    <a:pt x="20093" y="11953"/>
                    <a:pt x="29937" y="26475"/>
                    <a:pt x="36385" y="42577"/>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9" name="任意多边形: 形状 828"/>
            <p:cNvSpPr/>
            <p:nvPr/>
          </p:nvSpPr>
          <p:spPr>
            <a:xfrm>
              <a:off x="3330908" y="4086178"/>
              <a:ext cx="27527" cy="56292"/>
            </a:xfrm>
            <a:custGeom>
              <a:avLst/>
              <a:gdLst>
                <a:gd name="connsiteX0" fmla="*/ 27527 w 27527"/>
                <a:gd name="connsiteY0" fmla="*/ 4381 h 56292"/>
                <a:gd name="connsiteX1" fmla="*/ 8477 w 27527"/>
                <a:gd name="connsiteY1" fmla="*/ 56293 h 56292"/>
                <a:gd name="connsiteX2" fmla="*/ 0 w 27527"/>
                <a:gd name="connsiteY2" fmla="*/ 51721 h 56292"/>
                <a:gd name="connsiteX3" fmla="*/ 19050 w 27527"/>
                <a:gd name="connsiteY3" fmla="*/ 0 h 56292"/>
              </a:gdLst>
              <a:ahLst/>
              <a:cxnLst>
                <a:cxn ang="0">
                  <a:pos x="connsiteX0" y="connsiteY0"/>
                </a:cxn>
                <a:cxn ang="0">
                  <a:pos x="connsiteX1" y="connsiteY1"/>
                </a:cxn>
                <a:cxn ang="0">
                  <a:pos x="connsiteX2" y="connsiteY2"/>
                </a:cxn>
                <a:cxn ang="0">
                  <a:pos x="connsiteX3" y="connsiteY3"/>
                </a:cxn>
              </a:cxnLst>
              <a:rect l="l" t="t" r="r" b="b"/>
              <a:pathLst>
                <a:path w="27527" h="56292">
                  <a:moveTo>
                    <a:pt x="27527" y="4381"/>
                  </a:moveTo>
                  <a:cubicBezTo>
                    <a:pt x="18410" y="20540"/>
                    <a:pt x="11977" y="38072"/>
                    <a:pt x="8477" y="56293"/>
                  </a:cubicBezTo>
                  <a:lnTo>
                    <a:pt x="0" y="51721"/>
                  </a:lnTo>
                  <a:cubicBezTo>
                    <a:pt x="3733" y="33626"/>
                    <a:pt x="10154" y="16193"/>
                    <a:pt x="19050" y="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1" name="任意多边形: 形状 830"/>
            <p:cNvSpPr/>
            <p:nvPr/>
          </p:nvSpPr>
          <p:spPr>
            <a:xfrm>
              <a:off x="3175079" y="4075606"/>
              <a:ext cx="196881" cy="83534"/>
            </a:xfrm>
            <a:custGeom>
              <a:avLst/>
              <a:gdLst>
                <a:gd name="connsiteX0" fmla="*/ 196882 w 196881"/>
                <a:gd name="connsiteY0" fmla="*/ 22193 h 83534"/>
                <a:gd name="connsiteX1" fmla="*/ 194977 w 196881"/>
                <a:gd name="connsiteY1" fmla="*/ 83534 h 83534"/>
                <a:gd name="connsiteX2" fmla="*/ 164402 w 196881"/>
                <a:gd name="connsiteY2" fmla="*/ 66866 h 83534"/>
                <a:gd name="connsiteX3" fmla="*/ 155924 w 196881"/>
                <a:gd name="connsiteY3" fmla="*/ 62293 h 83534"/>
                <a:gd name="connsiteX4" fmla="*/ 126397 w 196881"/>
                <a:gd name="connsiteY4" fmla="*/ 46196 h 83534"/>
                <a:gd name="connsiteX5" fmla="*/ 118110 w 196881"/>
                <a:gd name="connsiteY5" fmla="*/ 41719 h 83534"/>
                <a:gd name="connsiteX6" fmla="*/ 94202 w 196881"/>
                <a:gd name="connsiteY6" fmla="*/ 28670 h 83534"/>
                <a:gd name="connsiteX7" fmla="*/ 85820 w 196881"/>
                <a:gd name="connsiteY7" fmla="*/ 24098 h 83534"/>
                <a:gd name="connsiteX8" fmla="*/ 80391 w 196881"/>
                <a:gd name="connsiteY8" fmla="*/ 21146 h 83534"/>
                <a:gd name="connsiteX9" fmla="*/ 66866 w 196881"/>
                <a:gd name="connsiteY9" fmla="*/ 30670 h 83534"/>
                <a:gd name="connsiteX10" fmla="*/ 59055 w 196881"/>
                <a:gd name="connsiteY10" fmla="*/ 36290 h 83534"/>
                <a:gd name="connsiteX11" fmla="*/ 4001 w 196881"/>
                <a:gd name="connsiteY11" fmla="*/ 75343 h 83534"/>
                <a:gd name="connsiteX12" fmla="*/ 0 w 196881"/>
                <a:gd name="connsiteY12" fmla="*/ 15050 h 83534"/>
                <a:gd name="connsiteX13" fmla="*/ 22003 w 196881"/>
                <a:gd name="connsiteY13" fmla="*/ 0 h 83534"/>
                <a:gd name="connsiteX14" fmla="*/ 40196 w 196881"/>
                <a:gd name="connsiteY14" fmla="*/ 31528 h 83534"/>
                <a:gd name="connsiteX15" fmla="*/ 78296 w 196881"/>
                <a:gd name="connsiteY15" fmla="*/ 2953 h 83534"/>
                <a:gd name="connsiteX16" fmla="*/ 84677 w 196881"/>
                <a:gd name="connsiteY16" fmla="*/ 2953 h 83534"/>
                <a:gd name="connsiteX17" fmla="*/ 164497 w 196881"/>
                <a:gd name="connsiteY17" fmla="*/ 47339 h 83534"/>
                <a:gd name="connsiteX18" fmla="*/ 179451 w 196881"/>
                <a:gd name="connsiteY18" fmla="*/ 12954 h 83534"/>
                <a:gd name="connsiteX19" fmla="*/ 183356 w 196881"/>
                <a:gd name="connsiteY19" fmla="*/ 15050 h 8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881" h="83534">
                  <a:moveTo>
                    <a:pt x="196882" y="22193"/>
                  </a:moveTo>
                  <a:lnTo>
                    <a:pt x="194977" y="83534"/>
                  </a:lnTo>
                  <a:lnTo>
                    <a:pt x="164402" y="66866"/>
                  </a:lnTo>
                  <a:lnTo>
                    <a:pt x="155924" y="62293"/>
                  </a:lnTo>
                  <a:lnTo>
                    <a:pt x="126397" y="46196"/>
                  </a:lnTo>
                  <a:lnTo>
                    <a:pt x="118110" y="41719"/>
                  </a:lnTo>
                  <a:lnTo>
                    <a:pt x="94202" y="28670"/>
                  </a:lnTo>
                  <a:lnTo>
                    <a:pt x="85820" y="24098"/>
                  </a:lnTo>
                  <a:lnTo>
                    <a:pt x="80391" y="21146"/>
                  </a:lnTo>
                  <a:lnTo>
                    <a:pt x="66866" y="30670"/>
                  </a:lnTo>
                  <a:lnTo>
                    <a:pt x="59055" y="36290"/>
                  </a:lnTo>
                  <a:lnTo>
                    <a:pt x="4001" y="75343"/>
                  </a:lnTo>
                  <a:lnTo>
                    <a:pt x="0" y="15050"/>
                  </a:lnTo>
                  <a:cubicBezTo>
                    <a:pt x="0" y="15050"/>
                    <a:pt x="10382" y="8287"/>
                    <a:pt x="22003" y="0"/>
                  </a:cubicBezTo>
                  <a:cubicBezTo>
                    <a:pt x="27623" y="10668"/>
                    <a:pt x="34004" y="27623"/>
                    <a:pt x="40196" y="31528"/>
                  </a:cubicBezTo>
                  <a:cubicBezTo>
                    <a:pt x="42291" y="32861"/>
                    <a:pt x="76391" y="4477"/>
                    <a:pt x="78296" y="2953"/>
                  </a:cubicBezTo>
                  <a:cubicBezTo>
                    <a:pt x="80201" y="1429"/>
                    <a:pt x="81915" y="1429"/>
                    <a:pt x="84677" y="2953"/>
                  </a:cubicBezTo>
                  <a:cubicBezTo>
                    <a:pt x="105251" y="13621"/>
                    <a:pt x="163640" y="49720"/>
                    <a:pt x="164497" y="47339"/>
                  </a:cubicBezTo>
                  <a:cubicBezTo>
                    <a:pt x="168558" y="35498"/>
                    <a:pt x="173559" y="23999"/>
                    <a:pt x="179451" y="12954"/>
                  </a:cubicBezTo>
                  <a:lnTo>
                    <a:pt x="183356" y="15050"/>
                  </a:lnTo>
                  <a:close/>
                </a:path>
              </a:pathLst>
            </a:custGeom>
            <a:solidFill>
              <a:srgbClr val="00878A">
                <a:alpha val="43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2" name="任意多边形: 形状 431"/>
            <p:cNvSpPr/>
            <p:nvPr/>
          </p:nvSpPr>
          <p:spPr>
            <a:xfrm>
              <a:off x="3219941" y="3716227"/>
              <a:ext cx="27546" cy="335917"/>
            </a:xfrm>
            <a:custGeom>
              <a:avLst/>
              <a:gdLst>
                <a:gd name="connsiteX0" fmla="*/ 23622 w 27546"/>
                <a:gd name="connsiteY0" fmla="*/ 333470 h 335917"/>
                <a:gd name="connsiteX1" fmla="*/ 8573 w 27546"/>
                <a:gd name="connsiteY1" fmla="*/ 333470 h 335917"/>
                <a:gd name="connsiteX2" fmla="*/ 9430 w 27546"/>
                <a:gd name="connsiteY2" fmla="*/ 331946 h 335917"/>
                <a:gd name="connsiteX3" fmla="*/ 9430 w 27546"/>
                <a:gd name="connsiteY3" fmla="*/ 324993 h 335917"/>
                <a:gd name="connsiteX4" fmla="*/ 9430 w 27546"/>
                <a:gd name="connsiteY4" fmla="*/ 315468 h 335917"/>
                <a:gd name="connsiteX5" fmla="*/ 8477 w 27546"/>
                <a:gd name="connsiteY5" fmla="*/ 280797 h 335917"/>
                <a:gd name="connsiteX6" fmla="*/ 8477 w 27546"/>
                <a:gd name="connsiteY6" fmla="*/ 269843 h 335917"/>
                <a:gd name="connsiteX7" fmla="*/ 7525 w 27546"/>
                <a:gd name="connsiteY7" fmla="*/ 239840 h 335917"/>
                <a:gd name="connsiteX8" fmla="*/ 7525 w 27546"/>
                <a:gd name="connsiteY8" fmla="*/ 230315 h 335917"/>
                <a:gd name="connsiteX9" fmla="*/ 6572 w 27546"/>
                <a:gd name="connsiteY9" fmla="*/ 204883 h 335917"/>
                <a:gd name="connsiteX10" fmla="*/ 6572 w 27546"/>
                <a:gd name="connsiteY10" fmla="*/ 195358 h 335917"/>
                <a:gd name="connsiteX11" fmla="*/ 4096 w 27546"/>
                <a:gd name="connsiteY11" fmla="*/ 133350 h 335917"/>
                <a:gd name="connsiteX12" fmla="*/ 4096 w 27546"/>
                <a:gd name="connsiteY12" fmla="*/ 123825 h 335917"/>
                <a:gd name="connsiteX13" fmla="*/ 3334 w 27546"/>
                <a:gd name="connsiteY13" fmla="*/ 106871 h 335917"/>
                <a:gd name="connsiteX14" fmla="*/ 3334 w 27546"/>
                <a:gd name="connsiteY14" fmla="*/ 97346 h 335917"/>
                <a:gd name="connsiteX15" fmla="*/ 2191 w 27546"/>
                <a:gd name="connsiteY15" fmla="*/ 68771 h 335917"/>
                <a:gd name="connsiteX16" fmla="*/ 2191 w 27546"/>
                <a:gd name="connsiteY16" fmla="*/ 59246 h 335917"/>
                <a:gd name="connsiteX17" fmla="*/ 1048 w 27546"/>
                <a:gd name="connsiteY17" fmla="*/ 32290 h 335917"/>
                <a:gd name="connsiteX18" fmla="*/ 1048 w 27546"/>
                <a:gd name="connsiteY18" fmla="*/ 22765 h 335917"/>
                <a:gd name="connsiteX19" fmla="*/ 0 w 27546"/>
                <a:gd name="connsiteY19" fmla="*/ 857 h 335917"/>
                <a:gd name="connsiteX20" fmla="*/ 26860 w 27546"/>
                <a:gd name="connsiteY20" fmla="*/ 0 h 335917"/>
                <a:gd name="connsiteX21" fmla="*/ 23622 w 27546"/>
                <a:gd name="connsiteY21" fmla="*/ 333470 h 33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546" h="335917">
                  <a:moveTo>
                    <a:pt x="23622" y="333470"/>
                  </a:moveTo>
                  <a:cubicBezTo>
                    <a:pt x="21908" y="336137"/>
                    <a:pt x="18574" y="337280"/>
                    <a:pt x="8573" y="333470"/>
                  </a:cubicBezTo>
                  <a:cubicBezTo>
                    <a:pt x="8962" y="333028"/>
                    <a:pt x="9254" y="332509"/>
                    <a:pt x="9430" y="331946"/>
                  </a:cubicBezTo>
                  <a:cubicBezTo>
                    <a:pt x="9588" y="329631"/>
                    <a:pt x="9588" y="327308"/>
                    <a:pt x="9430" y="324993"/>
                  </a:cubicBezTo>
                  <a:cubicBezTo>
                    <a:pt x="9430" y="322421"/>
                    <a:pt x="9430" y="319088"/>
                    <a:pt x="9430" y="315468"/>
                  </a:cubicBezTo>
                  <a:cubicBezTo>
                    <a:pt x="9430" y="306705"/>
                    <a:pt x="8954" y="294799"/>
                    <a:pt x="8477" y="280797"/>
                  </a:cubicBezTo>
                  <a:cubicBezTo>
                    <a:pt x="8477" y="277273"/>
                    <a:pt x="8477" y="273653"/>
                    <a:pt x="8477" y="269843"/>
                  </a:cubicBezTo>
                  <a:cubicBezTo>
                    <a:pt x="8477" y="260318"/>
                    <a:pt x="7906" y="250793"/>
                    <a:pt x="7525" y="239840"/>
                  </a:cubicBezTo>
                  <a:cubicBezTo>
                    <a:pt x="7525" y="236792"/>
                    <a:pt x="7525" y="233744"/>
                    <a:pt x="7525" y="230315"/>
                  </a:cubicBezTo>
                  <a:cubicBezTo>
                    <a:pt x="7525" y="222028"/>
                    <a:pt x="6858" y="213550"/>
                    <a:pt x="6572" y="204883"/>
                  </a:cubicBezTo>
                  <a:cubicBezTo>
                    <a:pt x="6572" y="201644"/>
                    <a:pt x="6572" y="198406"/>
                    <a:pt x="6572" y="195358"/>
                  </a:cubicBezTo>
                  <a:cubicBezTo>
                    <a:pt x="5715" y="174879"/>
                    <a:pt x="4858" y="153829"/>
                    <a:pt x="4096" y="133350"/>
                  </a:cubicBezTo>
                  <a:cubicBezTo>
                    <a:pt x="4096" y="130207"/>
                    <a:pt x="4096" y="126968"/>
                    <a:pt x="4096" y="123825"/>
                  </a:cubicBezTo>
                  <a:cubicBezTo>
                    <a:pt x="4096" y="118110"/>
                    <a:pt x="3620" y="112395"/>
                    <a:pt x="3334" y="106871"/>
                  </a:cubicBezTo>
                  <a:cubicBezTo>
                    <a:pt x="3334" y="103537"/>
                    <a:pt x="3334" y="100298"/>
                    <a:pt x="3334" y="97346"/>
                  </a:cubicBezTo>
                  <a:cubicBezTo>
                    <a:pt x="3334" y="87154"/>
                    <a:pt x="2667" y="77438"/>
                    <a:pt x="2191" y="68771"/>
                  </a:cubicBezTo>
                  <a:cubicBezTo>
                    <a:pt x="2191" y="65437"/>
                    <a:pt x="2191" y="62294"/>
                    <a:pt x="2191" y="59246"/>
                  </a:cubicBezTo>
                  <a:cubicBezTo>
                    <a:pt x="2191" y="49244"/>
                    <a:pt x="1334" y="40196"/>
                    <a:pt x="1048" y="32290"/>
                  </a:cubicBezTo>
                  <a:cubicBezTo>
                    <a:pt x="1048" y="29051"/>
                    <a:pt x="1048" y="25908"/>
                    <a:pt x="1048" y="22765"/>
                  </a:cubicBezTo>
                  <a:cubicBezTo>
                    <a:pt x="381" y="8954"/>
                    <a:pt x="0" y="857"/>
                    <a:pt x="0" y="857"/>
                  </a:cubicBezTo>
                  <a:lnTo>
                    <a:pt x="26860" y="0"/>
                  </a:lnTo>
                  <a:cubicBezTo>
                    <a:pt x="25622" y="64103"/>
                    <a:pt x="30861" y="321754"/>
                    <a:pt x="23622" y="333470"/>
                  </a:cubicBezTo>
                  <a:close/>
                </a:path>
              </a:pathLst>
            </a:custGeom>
            <a:solidFill>
              <a:srgbClr val="00878A">
                <a:alpha val="43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3" name="任意多边形: 形状 432"/>
            <p:cNvSpPr/>
            <p:nvPr/>
          </p:nvSpPr>
          <p:spPr>
            <a:xfrm>
              <a:off x="3217370" y="3708417"/>
              <a:ext cx="67341" cy="16859"/>
            </a:xfrm>
            <a:custGeom>
              <a:avLst/>
              <a:gdLst>
                <a:gd name="connsiteX0" fmla="*/ 67342 w 67341"/>
                <a:gd name="connsiteY0" fmla="*/ 8477 h 16859"/>
                <a:gd name="connsiteX1" fmla="*/ 33719 w 67341"/>
                <a:gd name="connsiteY1" fmla="*/ 16859 h 16859"/>
                <a:gd name="connsiteX2" fmla="*/ 0 w 67341"/>
                <a:gd name="connsiteY2" fmla="*/ 8477 h 16859"/>
                <a:gd name="connsiteX3" fmla="*/ 33719 w 67341"/>
                <a:gd name="connsiteY3" fmla="*/ 0 h 16859"/>
                <a:gd name="connsiteX4" fmla="*/ 67342 w 67341"/>
                <a:gd name="connsiteY4" fmla="*/ 8477 h 1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41" h="16859">
                  <a:moveTo>
                    <a:pt x="67342" y="8477"/>
                  </a:moveTo>
                  <a:cubicBezTo>
                    <a:pt x="67342" y="13049"/>
                    <a:pt x="52292" y="16859"/>
                    <a:pt x="33719" y="16859"/>
                  </a:cubicBezTo>
                  <a:cubicBezTo>
                    <a:pt x="15145" y="16859"/>
                    <a:pt x="0" y="13049"/>
                    <a:pt x="0" y="8477"/>
                  </a:cubicBezTo>
                  <a:cubicBezTo>
                    <a:pt x="0" y="3905"/>
                    <a:pt x="15050" y="0"/>
                    <a:pt x="33719" y="0"/>
                  </a:cubicBezTo>
                  <a:cubicBezTo>
                    <a:pt x="52388" y="0"/>
                    <a:pt x="67342" y="3810"/>
                    <a:pt x="67342" y="8477"/>
                  </a:cubicBezTo>
                  <a:close/>
                </a:path>
              </a:pathLst>
            </a:custGeom>
            <a:solidFill>
              <a:srgbClr val="B2475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4" name="任意多边形: 形状 433"/>
            <p:cNvSpPr/>
            <p:nvPr/>
          </p:nvSpPr>
          <p:spPr>
            <a:xfrm>
              <a:off x="2752010" y="3923633"/>
              <a:ext cx="444560" cy="807467"/>
            </a:xfrm>
            <a:custGeom>
              <a:avLst/>
              <a:gdLst>
                <a:gd name="connsiteX0" fmla="*/ 417005 w 444560"/>
                <a:gd name="connsiteY0" fmla="*/ 518844 h 807467"/>
                <a:gd name="connsiteX1" fmla="*/ 336994 w 444560"/>
                <a:gd name="connsiteY1" fmla="*/ 671244 h 807467"/>
                <a:gd name="connsiteX2" fmla="*/ 94583 w 444560"/>
                <a:gd name="connsiteY2" fmla="*/ 799070 h 807467"/>
                <a:gd name="connsiteX3" fmla="*/ 0 w 444560"/>
                <a:gd name="connsiteY3" fmla="*/ 697723 h 807467"/>
                <a:gd name="connsiteX4" fmla="*/ 1333 w 444560"/>
                <a:gd name="connsiteY4" fmla="*/ 636859 h 807467"/>
                <a:gd name="connsiteX5" fmla="*/ 157544 w 444560"/>
                <a:gd name="connsiteY5" fmla="*/ 156608 h 807467"/>
                <a:gd name="connsiteX6" fmla="*/ 349282 w 444560"/>
                <a:gd name="connsiteY6" fmla="*/ 398 h 807467"/>
                <a:gd name="connsiteX7" fmla="*/ 429578 w 444560"/>
                <a:gd name="connsiteY7" fmla="*/ 137653 h 807467"/>
                <a:gd name="connsiteX8" fmla="*/ 440055 w 444560"/>
                <a:gd name="connsiteY8" fmla="*/ 181373 h 807467"/>
                <a:gd name="connsiteX9" fmla="*/ 443770 w 444560"/>
                <a:gd name="connsiteY9" fmla="*/ 205948 h 807467"/>
                <a:gd name="connsiteX10" fmla="*/ 444341 w 444560"/>
                <a:gd name="connsiteY10" fmla="*/ 212234 h 807467"/>
                <a:gd name="connsiteX11" fmla="*/ 417005 w 444560"/>
                <a:gd name="connsiteY11" fmla="*/ 518844 h 8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560" h="807467">
                  <a:moveTo>
                    <a:pt x="417005" y="518844"/>
                  </a:moveTo>
                  <a:cubicBezTo>
                    <a:pt x="422243" y="578375"/>
                    <a:pt x="395859" y="622000"/>
                    <a:pt x="336994" y="671244"/>
                  </a:cubicBezTo>
                  <a:cubicBezTo>
                    <a:pt x="269081" y="727823"/>
                    <a:pt x="176403" y="772399"/>
                    <a:pt x="94583" y="799070"/>
                  </a:cubicBezTo>
                  <a:cubicBezTo>
                    <a:pt x="24765" y="821548"/>
                    <a:pt x="476" y="802498"/>
                    <a:pt x="0" y="697723"/>
                  </a:cubicBezTo>
                  <a:cubicBezTo>
                    <a:pt x="0" y="680007"/>
                    <a:pt x="0" y="659623"/>
                    <a:pt x="1333" y="636859"/>
                  </a:cubicBezTo>
                  <a:cubicBezTo>
                    <a:pt x="8763" y="479220"/>
                    <a:pt x="83058" y="250239"/>
                    <a:pt x="157544" y="156608"/>
                  </a:cubicBezTo>
                  <a:cubicBezTo>
                    <a:pt x="232029" y="62977"/>
                    <a:pt x="315468" y="-5888"/>
                    <a:pt x="349282" y="398"/>
                  </a:cubicBezTo>
                  <a:cubicBezTo>
                    <a:pt x="381571" y="6399"/>
                    <a:pt x="412147" y="75646"/>
                    <a:pt x="429578" y="137653"/>
                  </a:cubicBezTo>
                  <a:cubicBezTo>
                    <a:pt x="433959" y="152989"/>
                    <a:pt x="437483" y="167943"/>
                    <a:pt x="440055" y="181373"/>
                  </a:cubicBezTo>
                  <a:cubicBezTo>
                    <a:pt x="441769" y="190327"/>
                    <a:pt x="443008" y="198614"/>
                    <a:pt x="443770" y="205948"/>
                  </a:cubicBezTo>
                  <a:cubicBezTo>
                    <a:pt x="443770" y="207916"/>
                    <a:pt x="443960" y="210012"/>
                    <a:pt x="444341" y="212234"/>
                  </a:cubicBezTo>
                  <a:cubicBezTo>
                    <a:pt x="447675" y="279957"/>
                    <a:pt x="411861" y="461408"/>
                    <a:pt x="417005" y="518844"/>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5" name="任意多边形: 形状 434"/>
            <p:cNvSpPr/>
            <p:nvPr/>
          </p:nvSpPr>
          <p:spPr>
            <a:xfrm>
              <a:off x="2825367" y="3984526"/>
              <a:ext cx="367142" cy="688371"/>
            </a:xfrm>
            <a:custGeom>
              <a:avLst/>
              <a:gdLst>
                <a:gd name="connsiteX0" fmla="*/ 325328 w 367142"/>
                <a:gd name="connsiteY0" fmla="*/ 203475 h 688371"/>
                <a:gd name="connsiteX1" fmla="*/ 324090 w 367142"/>
                <a:gd name="connsiteY1" fmla="*/ 270816 h 688371"/>
                <a:gd name="connsiteX2" fmla="*/ 300277 w 367142"/>
                <a:gd name="connsiteY2" fmla="*/ 194140 h 688371"/>
                <a:gd name="connsiteX3" fmla="*/ 247509 w 367142"/>
                <a:gd name="connsiteY3" fmla="*/ 257101 h 688371"/>
                <a:gd name="connsiteX4" fmla="*/ 267702 w 367142"/>
                <a:gd name="connsiteY4" fmla="*/ 325299 h 688371"/>
                <a:gd name="connsiteX5" fmla="*/ 247413 w 367142"/>
                <a:gd name="connsiteY5" fmla="*/ 413501 h 688371"/>
                <a:gd name="connsiteX6" fmla="*/ 237888 w 367142"/>
                <a:gd name="connsiteY6" fmla="*/ 288533 h 688371"/>
                <a:gd name="connsiteX7" fmla="*/ 221505 w 367142"/>
                <a:gd name="connsiteY7" fmla="*/ 321013 h 688371"/>
                <a:gd name="connsiteX8" fmla="*/ 221505 w 367142"/>
                <a:gd name="connsiteY8" fmla="*/ 399023 h 688371"/>
                <a:gd name="connsiteX9" fmla="*/ 210837 w 367142"/>
                <a:gd name="connsiteY9" fmla="*/ 383116 h 688371"/>
                <a:gd name="connsiteX10" fmla="*/ 204265 w 367142"/>
                <a:gd name="connsiteY10" fmla="*/ 332920 h 688371"/>
                <a:gd name="connsiteX11" fmla="*/ 141781 w 367142"/>
                <a:gd name="connsiteY11" fmla="*/ 441028 h 688371"/>
                <a:gd name="connsiteX12" fmla="*/ 147401 w 367142"/>
                <a:gd name="connsiteY12" fmla="*/ 462364 h 688371"/>
                <a:gd name="connsiteX13" fmla="*/ 191121 w 367142"/>
                <a:gd name="connsiteY13" fmla="*/ 495416 h 688371"/>
                <a:gd name="connsiteX14" fmla="*/ 153021 w 367142"/>
                <a:gd name="connsiteY14" fmla="*/ 487606 h 688371"/>
                <a:gd name="connsiteX15" fmla="*/ 157021 w 367142"/>
                <a:gd name="connsiteY15" fmla="*/ 552280 h 688371"/>
                <a:gd name="connsiteX16" fmla="*/ 128446 w 367142"/>
                <a:gd name="connsiteY16" fmla="*/ 474271 h 688371"/>
                <a:gd name="connsiteX17" fmla="*/ 96823 w 367142"/>
                <a:gd name="connsiteY17" fmla="*/ 556662 h 688371"/>
                <a:gd name="connsiteX18" fmla="*/ 99300 w 367142"/>
                <a:gd name="connsiteY18" fmla="*/ 642387 h 688371"/>
                <a:gd name="connsiteX19" fmla="*/ 80821 w 367142"/>
                <a:gd name="connsiteY19" fmla="*/ 594762 h 688371"/>
                <a:gd name="connsiteX20" fmla="*/ 6145 w 367142"/>
                <a:gd name="connsiteY20" fmla="*/ 687440 h 688371"/>
                <a:gd name="connsiteX21" fmla="*/ 78249 w 367142"/>
                <a:gd name="connsiteY21" fmla="*/ 551137 h 688371"/>
                <a:gd name="connsiteX22" fmla="*/ 8622 w 367142"/>
                <a:gd name="connsiteY22" fmla="*/ 581713 h 688371"/>
                <a:gd name="connsiteX23" fmla="*/ 64152 w 367142"/>
                <a:gd name="connsiteY23" fmla="*/ 539422 h 688371"/>
                <a:gd name="connsiteX24" fmla="*/ 109015 w 367142"/>
                <a:gd name="connsiteY24" fmla="*/ 446934 h 688371"/>
                <a:gd name="connsiteX25" fmla="*/ 15194 w 367142"/>
                <a:gd name="connsiteY25" fmla="*/ 470746 h 688371"/>
                <a:gd name="connsiteX26" fmla="*/ 107682 w 367142"/>
                <a:gd name="connsiteY26" fmla="*/ 429694 h 688371"/>
                <a:gd name="connsiteX27" fmla="*/ 197598 w 367142"/>
                <a:gd name="connsiteY27" fmla="*/ 279103 h 688371"/>
                <a:gd name="connsiteX28" fmla="*/ 165879 w 367142"/>
                <a:gd name="connsiteY28" fmla="*/ 279103 h 688371"/>
                <a:gd name="connsiteX29" fmla="*/ 82631 w 367142"/>
                <a:gd name="connsiteY29" fmla="*/ 333301 h 688371"/>
                <a:gd name="connsiteX30" fmla="*/ 140733 w 367142"/>
                <a:gd name="connsiteY30" fmla="*/ 269864 h 688371"/>
                <a:gd name="connsiteX31" fmla="*/ 57485 w 367142"/>
                <a:gd name="connsiteY31" fmla="*/ 291010 h 688371"/>
                <a:gd name="connsiteX32" fmla="*/ 58818 w 367142"/>
                <a:gd name="connsiteY32" fmla="*/ 267292 h 688371"/>
                <a:gd name="connsiteX33" fmla="*/ 196264 w 367142"/>
                <a:gd name="connsiteY33" fmla="*/ 244813 h 688371"/>
                <a:gd name="connsiteX34" fmla="*/ 226649 w 367142"/>
                <a:gd name="connsiteY34" fmla="*/ 222334 h 688371"/>
                <a:gd name="connsiteX35" fmla="*/ 132447 w 367142"/>
                <a:gd name="connsiteY35" fmla="*/ 183663 h 688371"/>
                <a:gd name="connsiteX36" fmla="*/ 242175 w 367142"/>
                <a:gd name="connsiteY36" fmla="*/ 195569 h 688371"/>
                <a:gd name="connsiteX37" fmla="*/ 268845 w 367142"/>
                <a:gd name="connsiteY37" fmla="*/ 167470 h 688371"/>
                <a:gd name="connsiteX38" fmla="*/ 221220 w 367142"/>
                <a:gd name="connsiteY38" fmla="*/ 80602 h 688371"/>
                <a:gd name="connsiteX39" fmla="*/ 177500 w 367142"/>
                <a:gd name="connsiteY39" fmla="*/ 56790 h 688371"/>
                <a:gd name="connsiteX40" fmla="*/ 221220 w 367142"/>
                <a:gd name="connsiteY40" fmla="*/ 64696 h 688371"/>
                <a:gd name="connsiteX41" fmla="*/ 200074 w 367142"/>
                <a:gd name="connsiteY41" fmla="*/ 21 h 688371"/>
                <a:gd name="connsiteX42" fmla="*/ 240936 w 367142"/>
                <a:gd name="connsiteY42" fmla="*/ 64696 h 688371"/>
                <a:gd name="connsiteX43" fmla="*/ 254271 w 367142"/>
                <a:gd name="connsiteY43" fmla="*/ 1259 h 688371"/>
                <a:gd name="connsiteX44" fmla="*/ 258177 w 367142"/>
                <a:gd name="connsiteY44" fmla="*/ 86984 h 688371"/>
                <a:gd name="connsiteX45" fmla="*/ 292467 w 367142"/>
                <a:gd name="connsiteY45" fmla="*/ 151659 h 688371"/>
                <a:gd name="connsiteX46" fmla="*/ 313612 w 367142"/>
                <a:gd name="connsiteY46" fmla="*/ 142134 h 688371"/>
                <a:gd name="connsiteX47" fmla="*/ 275512 w 367142"/>
                <a:gd name="connsiteY47" fmla="*/ 80126 h 688371"/>
                <a:gd name="connsiteX48" fmla="*/ 288657 w 367142"/>
                <a:gd name="connsiteY48" fmla="*/ 65553 h 688371"/>
                <a:gd name="connsiteX49" fmla="*/ 333615 w 367142"/>
                <a:gd name="connsiteY49" fmla="*/ 131656 h 688371"/>
                <a:gd name="connsiteX50" fmla="*/ 362856 w 367142"/>
                <a:gd name="connsiteY50" fmla="*/ 112606 h 688371"/>
                <a:gd name="connsiteX51" fmla="*/ 366571 w 367142"/>
                <a:gd name="connsiteY51" fmla="*/ 137181 h 688371"/>
                <a:gd name="connsiteX52" fmla="*/ 367143 w 367142"/>
                <a:gd name="connsiteY52" fmla="*/ 143467 h 688371"/>
                <a:gd name="connsiteX53" fmla="*/ 330948 w 367142"/>
                <a:gd name="connsiteY53" fmla="*/ 170232 h 688371"/>
                <a:gd name="connsiteX54" fmla="*/ 325328 w 367142"/>
                <a:gd name="connsiteY54" fmla="*/ 203475 h 68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67142" h="688371">
                  <a:moveTo>
                    <a:pt x="325328" y="203475"/>
                  </a:moveTo>
                  <a:cubicBezTo>
                    <a:pt x="331995" y="223287"/>
                    <a:pt x="334853" y="272150"/>
                    <a:pt x="324090" y="270816"/>
                  </a:cubicBezTo>
                  <a:cubicBezTo>
                    <a:pt x="313326" y="269483"/>
                    <a:pt x="316089" y="190235"/>
                    <a:pt x="300277" y="194140"/>
                  </a:cubicBezTo>
                  <a:cubicBezTo>
                    <a:pt x="284466" y="198046"/>
                    <a:pt x="247509" y="257101"/>
                    <a:pt x="247509" y="257101"/>
                  </a:cubicBezTo>
                  <a:cubicBezTo>
                    <a:pt x="247509" y="257101"/>
                    <a:pt x="261129" y="267102"/>
                    <a:pt x="267702" y="325299"/>
                  </a:cubicBezTo>
                  <a:cubicBezTo>
                    <a:pt x="274274" y="383497"/>
                    <a:pt x="249890" y="422073"/>
                    <a:pt x="247413" y="413501"/>
                  </a:cubicBezTo>
                  <a:cubicBezTo>
                    <a:pt x="243508" y="400357"/>
                    <a:pt x="251128" y="305773"/>
                    <a:pt x="237888" y="288533"/>
                  </a:cubicBezTo>
                  <a:cubicBezTo>
                    <a:pt x="229983" y="279008"/>
                    <a:pt x="218267" y="312250"/>
                    <a:pt x="221505" y="321013"/>
                  </a:cubicBezTo>
                  <a:cubicBezTo>
                    <a:pt x="226649" y="335396"/>
                    <a:pt x="231983" y="379211"/>
                    <a:pt x="221505" y="399023"/>
                  </a:cubicBezTo>
                  <a:cubicBezTo>
                    <a:pt x="211028" y="418835"/>
                    <a:pt x="206932" y="412263"/>
                    <a:pt x="210837" y="383116"/>
                  </a:cubicBezTo>
                  <a:cubicBezTo>
                    <a:pt x="213383" y="366099"/>
                    <a:pt x="211106" y="348708"/>
                    <a:pt x="204265" y="332920"/>
                  </a:cubicBezTo>
                  <a:cubicBezTo>
                    <a:pt x="204265" y="332920"/>
                    <a:pt x="145782" y="433123"/>
                    <a:pt x="141781" y="441028"/>
                  </a:cubicBezTo>
                  <a:cubicBezTo>
                    <a:pt x="137781" y="448934"/>
                    <a:pt x="140638" y="452839"/>
                    <a:pt x="147401" y="462364"/>
                  </a:cubicBezTo>
                  <a:cubicBezTo>
                    <a:pt x="152925" y="469984"/>
                    <a:pt x="192359" y="486177"/>
                    <a:pt x="191121" y="495416"/>
                  </a:cubicBezTo>
                  <a:cubicBezTo>
                    <a:pt x="189882" y="504655"/>
                    <a:pt x="158069" y="483510"/>
                    <a:pt x="153021" y="487606"/>
                  </a:cubicBezTo>
                  <a:cubicBezTo>
                    <a:pt x="147972" y="491701"/>
                    <a:pt x="168832" y="539040"/>
                    <a:pt x="157021" y="552280"/>
                  </a:cubicBezTo>
                  <a:cubicBezTo>
                    <a:pt x="145210" y="565520"/>
                    <a:pt x="132161" y="465698"/>
                    <a:pt x="128446" y="474271"/>
                  </a:cubicBezTo>
                  <a:cubicBezTo>
                    <a:pt x="122350" y="486653"/>
                    <a:pt x="102157" y="539422"/>
                    <a:pt x="96823" y="556662"/>
                  </a:cubicBezTo>
                  <a:cubicBezTo>
                    <a:pt x="94442" y="564377"/>
                    <a:pt x="106348" y="631528"/>
                    <a:pt x="99300" y="642387"/>
                  </a:cubicBezTo>
                  <a:cubicBezTo>
                    <a:pt x="92251" y="653245"/>
                    <a:pt x="82155" y="604287"/>
                    <a:pt x="80821" y="594762"/>
                  </a:cubicBezTo>
                  <a:cubicBezTo>
                    <a:pt x="79488" y="585237"/>
                    <a:pt x="28053" y="677915"/>
                    <a:pt x="6145" y="687440"/>
                  </a:cubicBezTo>
                  <a:cubicBezTo>
                    <a:pt x="-25764" y="701156"/>
                    <a:pt x="76916" y="559043"/>
                    <a:pt x="78249" y="551137"/>
                  </a:cubicBezTo>
                  <a:cubicBezTo>
                    <a:pt x="79583" y="543232"/>
                    <a:pt x="18813" y="583999"/>
                    <a:pt x="8622" y="581713"/>
                  </a:cubicBezTo>
                  <a:cubicBezTo>
                    <a:pt x="-1570" y="579427"/>
                    <a:pt x="53580" y="548661"/>
                    <a:pt x="64152" y="539422"/>
                  </a:cubicBezTo>
                  <a:cubicBezTo>
                    <a:pt x="74725" y="530182"/>
                    <a:pt x="109015" y="452268"/>
                    <a:pt x="109015" y="446934"/>
                  </a:cubicBezTo>
                  <a:cubicBezTo>
                    <a:pt x="109015" y="441600"/>
                    <a:pt x="17861" y="482653"/>
                    <a:pt x="15194" y="470746"/>
                  </a:cubicBezTo>
                  <a:cubicBezTo>
                    <a:pt x="12527" y="458840"/>
                    <a:pt x="98442" y="432646"/>
                    <a:pt x="107682" y="429694"/>
                  </a:cubicBezTo>
                  <a:cubicBezTo>
                    <a:pt x="116921" y="426741"/>
                    <a:pt x="194931" y="285771"/>
                    <a:pt x="197598" y="279103"/>
                  </a:cubicBezTo>
                  <a:cubicBezTo>
                    <a:pt x="200265" y="272436"/>
                    <a:pt x="180357" y="276532"/>
                    <a:pt x="165879" y="279103"/>
                  </a:cubicBezTo>
                  <a:cubicBezTo>
                    <a:pt x="151401" y="281675"/>
                    <a:pt x="99776" y="336253"/>
                    <a:pt x="82631" y="333301"/>
                  </a:cubicBezTo>
                  <a:cubicBezTo>
                    <a:pt x="65486" y="330348"/>
                    <a:pt x="140733" y="276151"/>
                    <a:pt x="140733" y="269864"/>
                  </a:cubicBezTo>
                  <a:cubicBezTo>
                    <a:pt x="140733" y="263578"/>
                    <a:pt x="97204" y="276532"/>
                    <a:pt x="57485" y="291010"/>
                  </a:cubicBezTo>
                  <a:cubicBezTo>
                    <a:pt x="17766" y="305488"/>
                    <a:pt x="17861" y="291010"/>
                    <a:pt x="58818" y="267292"/>
                  </a:cubicBezTo>
                  <a:cubicBezTo>
                    <a:pt x="99776" y="243575"/>
                    <a:pt x="182643" y="246147"/>
                    <a:pt x="196264" y="244813"/>
                  </a:cubicBezTo>
                  <a:cubicBezTo>
                    <a:pt x="209885" y="243480"/>
                    <a:pt x="219981" y="229002"/>
                    <a:pt x="226649" y="222334"/>
                  </a:cubicBezTo>
                  <a:cubicBezTo>
                    <a:pt x="233316" y="215667"/>
                    <a:pt x="91489" y="200713"/>
                    <a:pt x="132447" y="183663"/>
                  </a:cubicBezTo>
                  <a:cubicBezTo>
                    <a:pt x="173404" y="166613"/>
                    <a:pt x="221601" y="218620"/>
                    <a:pt x="242175" y="195569"/>
                  </a:cubicBezTo>
                  <a:cubicBezTo>
                    <a:pt x="259224" y="176519"/>
                    <a:pt x="263415" y="174233"/>
                    <a:pt x="268845" y="167470"/>
                  </a:cubicBezTo>
                  <a:cubicBezTo>
                    <a:pt x="274274" y="160707"/>
                    <a:pt x="224934" y="87175"/>
                    <a:pt x="221220" y="80602"/>
                  </a:cubicBezTo>
                  <a:cubicBezTo>
                    <a:pt x="217505" y="74030"/>
                    <a:pt x="177500" y="67363"/>
                    <a:pt x="177500" y="56790"/>
                  </a:cubicBezTo>
                  <a:cubicBezTo>
                    <a:pt x="177500" y="46217"/>
                    <a:pt x="215600" y="67363"/>
                    <a:pt x="221220" y="64696"/>
                  </a:cubicBezTo>
                  <a:cubicBezTo>
                    <a:pt x="226839" y="62029"/>
                    <a:pt x="189406" y="-1313"/>
                    <a:pt x="200074" y="21"/>
                  </a:cubicBezTo>
                  <a:cubicBezTo>
                    <a:pt x="210742" y="1354"/>
                    <a:pt x="235793" y="54123"/>
                    <a:pt x="240936" y="64696"/>
                  </a:cubicBezTo>
                  <a:cubicBezTo>
                    <a:pt x="246080" y="75268"/>
                    <a:pt x="247604" y="-6551"/>
                    <a:pt x="254271" y="1259"/>
                  </a:cubicBezTo>
                  <a:cubicBezTo>
                    <a:pt x="260939" y="9070"/>
                    <a:pt x="258177" y="86984"/>
                    <a:pt x="258177" y="86984"/>
                  </a:cubicBezTo>
                  <a:cubicBezTo>
                    <a:pt x="258177" y="86984"/>
                    <a:pt x="283227" y="144134"/>
                    <a:pt x="292467" y="151659"/>
                  </a:cubicBezTo>
                  <a:cubicBezTo>
                    <a:pt x="301706" y="159184"/>
                    <a:pt x="311517" y="147754"/>
                    <a:pt x="313612" y="142134"/>
                  </a:cubicBezTo>
                  <a:cubicBezTo>
                    <a:pt x="315708" y="136514"/>
                    <a:pt x="283227" y="92032"/>
                    <a:pt x="275512" y="80126"/>
                  </a:cubicBezTo>
                  <a:cubicBezTo>
                    <a:pt x="267797" y="68220"/>
                    <a:pt x="282084" y="57647"/>
                    <a:pt x="288657" y="65553"/>
                  </a:cubicBezTo>
                  <a:cubicBezTo>
                    <a:pt x="295229" y="73459"/>
                    <a:pt x="326757" y="125084"/>
                    <a:pt x="333615" y="131656"/>
                  </a:cubicBezTo>
                  <a:cubicBezTo>
                    <a:pt x="336663" y="134704"/>
                    <a:pt x="349617" y="124417"/>
                    <a:pt x="362856" y="112606"/>
                  </a:cubicBezTo>
                  <a:cubicBezTo>
                    <a:pt x="364571" y="121560"/>
                    <a:pt x="365809" y="129847"/>
                    <a:pt x="366571" y="137181"/>
                  </a:cubicBezTo>
                  <a:cubicBezTo>
                    <a:pt x="366571" y="139149"/>
                    <a:pt x="366762" y="141245"/>
                    <a:pt x="367143" y="143467"/>
                  </a:cubicBezTo>
                  <a:cubicBezTo>
                    <a:pt x="355236" y="152040"/>
                    <a:pt x="340187" y="163089"/>
                    <a:pt x="330948" y="170232"/>
                  </a:cubicBezTo>
                  <a:cubicBezTo>
                    <a:pt x="313422" y="183663"/>
                    <a:pt x="318756" y="183663"/>
                    <a:pt x="325328" y="203475"/>
                  </a:cubicBezTo>
                  <a:close/>
                </a:path>
              </a:pathLst>
            </a:custGeom>
            <a:solidFill>
              <a:srgbClr val="00878A">
                <a:alpha val="43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6" name="任意多边形: 形状 435"/>
            <p:cNvSpPr/>
            <p:nvPr/>
          </p:nvSpPr>
          <p:spPr>
            <a:xfrm>
              <a:off x="2748264" y="4053793"/>
              <a:ext cx="444560" cy="669813"/>
            </a:xfrm>
            <a:custGeom>
              <a:avLst/>
              <a:gdLst>
                <a:gd name="connsiteX0" fmla="*/ 417005 w 444560"/>
                <a:gd name="connsiteY0" fmla="*/ 381190 h 669813"/>
                <a:gd name="connsiteX1" fmla="*/ 336994 w 444560"/>
                <a:gd name="connsiteY1" fmla="*/ 533590 h 669813"/>
                <a:gd name="connsiteX2" fmla="*/ 94583 w 444560"/>
                <a:gd name="connsiteY2" fmla="*/ 661416 h 669813"/>
                <a:gd name="connsiteX3" fmla="*/ 0 w 444560"/>
                <a:gd name="connsiteY3" fmla="*/ 560070 h 669813"/>
                <a:gd name="connsiteX4" fmla="*/ 167164 w 444560"/>
                <a:gd name="connsiteY4" fmla="*/ 553498 h 669813"/>
                <a:gd name="connsiteX5" fmla="*/ 381953 w 444560"/>
                <a:gd name="connsiteY5" fmla="*/ 250317 h 669813"/>
                <a:gd name="connsiteX6" fmla="*/ 429578 w 444560"/>
                <a:gd name="connsiteY6" fmla="*/ 0 h 669813"/>
                <a:gd name="connsiteX7" fmla="*/ 440055 w 444560"/>
                <a:gd name="connsiteY7" fmla="*/ 43720 h 669813"/>
                <a:gd name="connsiteX8" fmla="*/ 443770 w 444560"/>
                <a:gd name="connsiteY8" fmla="*/ 68294 h 669813"/>
                <a:gd name="connsiteX9" fmla="*/ 444341 w 444560"/>
                <a:gd name="connsiteY9" fmla="*/ 74581 h 669813"/>
                <a:gd name="connsiteX10" fmla="*/ 417005 w 444560"/>
                <a:gd name="connsiteY10" fmla="*/ 381190 h 66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560" h="669813">
                  <a:moveTo>
                    <a:pt x="417005" y="381190"/>
                  </a:moveTo>
                  <a:cubicBezTo>
                    <a:pt x="422243" y="440722"/>
                    <a:pt x="395859" y="484346"/>
                    <a:pt x="336994" y="533590"/>
                  </a:cubicBezTo>
                  <a:cubicBezTo>
                    <a:pt x="269081" y="590169"/>
                    <a:pt x="176403" y="634746"/>
                    <a:pt x="94583" y="661416"/>
                  </a:cubicBezTo>
                  <a:cubicBezTo>
                    <a:pt x="24765" y="683895"/>
                    <a:pt x="476" y="664845"/>
                    <a:pt x="0" y="560070"/>
                  </a:cubicBezTo>
                  <a:cubicBezTo>
                    <a:pt x="21907" y="579120"/>
                    <a:pt x="55150" y="592169"/>
                    <a:pt x="167164" y="553498"/>
                  </a:cubicBezTo>
                  <a:cubicBezTo>
                    <a:pt x="335756" y="495300"/>
                    <a:pt x="367856" y="384810"/>
                    <a:pt x="381953" y="250317"/>
                  </a:cubicBezTo>
                  <a:cubicBezTo>
                    <a:pt x="391774" y="165839"/>
                    <a:pt x="407691" y="82182"/>
                    <a:pt x="429578" y="0"/>
                  </a:cubicBezTo>
                  <a:cubicBezTo>
                    <a:pt x="433959" y="15335"/>
                    <a:pt x="437483" y="30289"/>
                    <a:pt x="440055" y="43720"/>
                  </a:cubicBezTo>
                  <a:cubicBezTo>
                    <a:pt x="441769" y="52673"/>
                    <a:pt x="443008" y="60960"/>
                    <a:pt x="443770" y="68294"/>
                  </a:cubicBezTo>
                  <a:cubicBezTo>
                    <a:pt x="443770" y="70263"/>
                    <a:pt x="443960" y="72358"/>
                    <a:pt x="444341" y="74581"/>
                  </a:cubicBezTo>
                  <a:cubicBezTo>
                    <a:pt x="447675" y="142304"/>
                    <a:pt x="411861" y="323755"/>
                    <a:pt x="417005" y="381190"/>
                  </a:cubicBezTo>
                  <a:close/>
                </a:path>
              </a:pathLst>
            </a:custGeom>
            <a:solidFill>
              <a:srgbClr val="00878A">
                <a:alpha val="43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7" name="任意多边形: 形状 436"/>
            <p:cNvSpPr/>
            <p:nvPr/>
          </p:nvSpPr>
          <p:spPr>
            <a:xfrm>
              <a:off x="3357767" y="3917014"/>
              <a:ext cx="445187" cy="807764"/>
            </a:xfrm>
            <a:custGeom>
              <a:avLst/>
              <a:gdLst>
                <a:gd name="connsiteX0" fmla="*/ 444914 w 445187"/>
                <a:gd name="connsiteY0" fmla="*/ 709529 h 807764"/>
                <a:gd name="connsiteX1" fmla="*/ 350141 w 445187"/>
                <a:gd name="connsiteY1" fmla="*/ 799159 h 807764"/>
                <a:gd name="connsiteX2" fmla="*/ 311088 w 445187"/>
                <a:gd name="connsiteY2" fmla="*/ 785348 h 807764"/>
                <a:gd name="connsiteX3" fmla="*/ 178691 w 445187"/>
                <a:gd name="connsiteY3" fmla="*/ 721435 h 807764"/>
                <a:gd name="connsiteX4" fmla="*/ 107729 w 445187"/>
                <a:gd name="connsiteY4" fmla="*/ 671333 h 807764"/>
                <a:gd name="connsiteX5" fmla="*/ 27719 w 445187"/>
                <a:gd name="connsiteY5" fmla="*/ 518933 h 807764"/>
                <a:gd name="connsiteX6" fmla="*/ 27719 w 445187"/>
                <a:gd name="connsiteY6" fmla="*/ 505313 h 807764"/>
                <a:gd name="connsiteX7" fmla="*/ 97 w 445187"/>
                <a:gd name="connsiteY7" fmla="*/ 216324 h 807764"/>
                <a:gd name="connsiteX8" fmla="*/ 97 w 445187"/>
                <a:gd name="connsiteY8" fmla="*/ 212228 h 807764"/>
                <a:gd name="connsiteX9" fmla="*/ 668 w 445187"/>
                <a:gd name="connsiteY9" fmla="*/ 205942 h 807764"/>
                <a:gd name="connsiteX10" fmla="*/ 3716 w 445187"/>
                <a:gd name="connsiteY10" fmla="*/ 184987 h 807764"/>
                <a:gd name="connsiteX11" fmla="*/ 4383 w 445187"/>
                <a:gd name="connsiteY11" fmla="*/ 181367 h 807764"/>
                <a:gd name="connsiteX12" fmla="*/ 9050 w 445187"/>
                <a:gd name="connsiteY12" fmla="*/ 159460 h 807764"/>
                <a:gd name="connsiteX13" fmla="*/ 32101 w 445187"/>
                <a:gd name="connsiteY13" fmla="*/ 85927 h 807764"/>
                <a:gd name="connsiteX14" fmla="*/ 58485 w 445187"/>
                <a:gd name="connsiteY14" fmla="*/ 32396 h 807764"/>
                <a:gd name="connsiteX15" fmla="*/ 95156 w 445187"/>
                <a:gd name="connsiteY15" fmla="*/ 392 h 807764"/>
                <a:gd name="connsiteX16" fmla="*/ 199931 w 445187"/>
                <a:gd name="connsiteY16" fmla="*/ 61733 h 807764"/>
                <a:gd name="connsiteX17" fmla="*/ 287180 w 445187"/>
                <a:gd name="connsiteY17" fmla="*/ 156983 h 807764"/>
                <a:gd name="connsiteX18" fmla="*/ 354998 w 445187"/>
                <a:gd name="connsiteY18" fmla="*/ 278427 h 807764"/>
                <a:gd name="connsiteX19" fmla="*/ 409958 w 445187"/>
                <a:gd name="connsiteY19" fmla="*/ 439495 h 807764"/>
                <a:gd name="connsiteX20" fmla="*/ 443390 w 445187"/>
                <a:gd name="connsiteY20" fmla="*/ 637234 h 807764"/>
                <a:gd name="connsiteX21" fmla="*/ 444914 w 445187"/>
                <a:gd name="connsiteY21" fmla="*/ 709529 h 80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5187" h="807764">
                  <a:moveTo>
                    <a:pt x="444914" y="709529"/>
                  </a:moveTo>
                  <a:cubicBezTo>
                    <a:pt x="442343" y="804017"/>
                    <a:pt x="417387" y="821257"/>
                    <a:pt x="350141" y="799159"/>
                  </a:cubicBezTo>
                  <a:cubicBezTo>
                    <a:pt x="337282" y="794968"/>
                    <a:pt x="324233" y="790396"/>
                    <a:pt x="311088" y="785348"/>
                  </a:cubicBezTo>
                  <a:cubicBezTo>
                    <a:pt x="265149" y="768008"/>
                    <a:pt x="220842" y="746620"/>
                    <a:pt x="178691" y="721435"/>
                  </a:cubicBezTo>
                  <a:cubicBezTo>
                    <a:pt x="153836" y="706504"/>
                    <a:pt x="130118" y="689758"/>
                    <a:pt x="107729" y="671333"/>
                  </a:cubicBezTo>
                  <a:cubicBezTo>
                    <a:pt x="48865" y="622375"/>
                    <a:pt x="22004" y="578750"/>
                    <a:pt x="27719" y="518933"/>
                  </a:cubicBezTo>
                  <a:cubicBezTo>
                    <a:pt x="27719" y="515028"/>
                    <a:pt x="27719" y="510456"/>
                    <a:pt x="27719" y="505313"/>
                  </a:cubicBezTo>
                  <a:cubicBezTo>
                    <a:pt x="27719" y="438638"/>
                    <a:pt x="-1903" y="282142"/>
                    <a:pt x="97" y="216324"/>
                  </a:cubicBezTo>
                  <a:cubicBezTo>
                    <a:pt x="97" y="214991"/>
                    <a:pt x="97" y="213562"/>
                    <a:pt x="97" y="212228"/>
                  </a:cubicBezTo>
                  <a:lnTo>
                    <a:pt x="668" y="205942"/>
                  </a:lnTo>
                  <a:cubicBezTo>
                    <a:pt x="1335" y="199560"/>
                    <a:pt x="2288" y="192607"/>
                    <a:pt x="3716" y="184987"/>
                  </a:cubicBezTo>
                  <a:cubicBezTo>
                    <a:pt x="3716" y="183844"/>
                    <a:pt x="3716" y="182606"/>
                    <a:pt x="4383" y="181367"/>
                  </a:cubicBezTo>
                  <a:cubicBezTo>
                    <a:pt x="5717" y="174414"/>
                    <a:pt x="7336" y="167080"/>
                    <a:pt x="9050" y="159460"/>
                  </a:cubicBezTo>
                  <a:cubicBezTo>
                    <a:pt x="15058" y="134455"/>
                    <a:pt x="22759" y="109887"/>
                    <a:pt x="32101" y="85927"/>
                  </a:cubicBezTo>
                  <a:cubicBezTo>
                    <a:pt x="39142" y="67271"/>
                    <a:pt x="47979" y="49344"/>
                    <a:pt x="58485" y="32396"/>
                  </a:cubicBezTo>
                  <a:cubicBezTo>
                    <a:pt x="70010" y="14870"/>
                    <a:pt x="82488" y="2774"/>
                    <a:pt x="95156" y="392"/>
                  </a:cubicBezTo>
                  <a:cubicBezTo>
                    <a:pt x="115826" y="-3418"/>
                    <a:pt x="155164" y="20776"/>
                    <a:pt x="199931" y="61733"/>
                  </a:cubicBezTo>
                  <a:cubicBezTo>
                    <a:pt x="231421" y="91192"/>
                    <a:pt x="260591" y="123036"/>
                    <a:pt x="287180" y="156983"/>
                  </a:cubicBezTo>
                  <a:cubicBezTo>
                    <a:pt x="314833" y="194432"/>
                    <a:pt x="337622" y="235240"/>
                    <a:pt x="354998" y="278427"/>
                  </a:cubicBezTo>
                  <a:cubicBezTo>
                    <a:pt x="377120" y="330743"/>
                    <a:pt x="395486" y="384569"/>
                    <a:pt x="409958" y="439495"/>
                  </a:cubicBezTo>
                  <a:cubicBezTo>
                    <a:pt x="427819" y="504094"/>
                    <a:pt x="439022" y="570353"/>
                    <a:pt x="443390" y="637234"/>
                  </a:cubicBezTo>
                  <a:cubicBezTo>
                    <a:pt x="445010" y="665142"/>
                    <a:pt x="445581" y="689145"/>
                    <a:pt x="444914" y="709529"/>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8" name="任意多边形: 形状 437"/>
            <p:cNvSpPr/>
            <p:nvPr/>
          </p:nvSpPr>
          <p:spPr>
            <a:xfrm>
              <a:off x="3358530" y="3984814"/>
              <a:ext cx="373766" cy="687892"/>
            </a:xfrm>
            <a:custGeom>
              <a:avLst/>
              <a:gdLst>
                <a:gd name="connsiteX0" fmla="*/ 367665 w 373766"/>
                <a:gd name="connsiteY0" fmla="*/ 686961 h 687892"/>
                <a:gd name="connsiteX1" fmla="*/ 292894 w 373766"/>
                <a:gd name="connsiteY1" fmla="*/ 594283 h 687892"/>
                <a:gd name="connsiteX2" fmla="*/ 274415 w 373766"/>
                <a:gd name="connsiteY2" fmla="*/ 641908 h 687892"/>
                <a:gd name="connsiteX3" fmla="*/ 276892 w 373766"/>
                <a:gd name="connsiteY3" fmla="*/ 556183 h 687892"/>
                <a:gd name="connsiteX4" fmla="*/ 245364 w 373766"/>
                <a:gd name="connsiteY4" fmla="*/ 473791 h 687892"/>
                <a:gd name="connsiteX5" fmla="*/ 216218 w 373766"/>
                <a:gd name="connsiteY5" fmla="*/ 551801 h 687892"/>
                <a:gd name="connsiteX6" fmla="*/ 220218 w 373766"/>
                <a:gd name="connsiteY6" fmla="*/ 487126 h 687892"/>
                <a:gd name="connsiteX7" fmla="*/ 182118 w 373766"/>
                <a:gd name="connsiteY7" fmla="*/ 494937 h 687892"/>
                <a:gd name="connsiteX8" fmla="*/ 225743 w 373766"/>
                <a:gd name="connsiteY8" fmla="*/ 461885 h 687892"/>
                <a:gd name="connsiteX9" fmla="*/ 231457 w 373766"/>
                <a:gd name="connsiteY9" fmla="*/ 440454 h 687892"/>
                <a:gd name="connsiteX10" fmla="*/ 168878 w 373766"/>
                <a:gd name="connsiteY10" fmla="*/ 332440 h 687892"/>
                <a:gd name="connsiteX11" fmla="*/ 162306 w 373766"/>
                <a:gd name="connsiteY11" fmla="*/ 382637 h 687892"/>
                <a:gd name="connsiteX12" fmla="*/ 151733 w 373766"/>
                <a:gd name="connsiteY12" fmla="*/ 398544 h 687892"/>
                <a:gd name="connsiteX13" fmla="*/ 151733 w 373766"/>
                <a:gd name="connsiteY13" fmla="*/ 320534 h 687892"/>
                <a:gd name="connsiteX14" fmla="*/ 135350 w 373766"/>
                <a:gd name="connsiteY14" fmla="*/ 288054 h 687892"/>
                <a:gd name="connsiteX15" fmla="*/ 125349 w 373766"/>
                <a:gd name="connsiteY15" fmla="*/ 413022 h 687892"/>
                <a:gd name="connsiteX16" fmla="*/ 104965 w 373766"/>
                <a:gd name="connsiteY16" fmla="*/ 324820 h 687892"/>
                <a:gd name="connsiteX17" fmla="*/ 125158 w 373766"/>
                <a:gd name="connsiteY17" fmla="*/ 256621 h 687892"/>
                <a:gd name="connsiteX18" fmla="*/ 72390 w 373766"/>
                <a:gd name="connsiteY18" fmla="*/ 193661 h 687892"/>
                <a:gd name="connsiteX19" fmla="*/ 48577 w 373766"/>
                <a:gd name="connsiteY19" fmla="*/ 270337 h 687892"/>
                <a:gd name="connsiteX20" fmla="*/ 47339 w 373766"/>
                <a:gd name="connsiteY20" fmla="*/ 202900 h 687892"/>
                <a:gd name="connsiteX21" fmla="*/ 42005 w 373766"/>
                <a:gd name="connsiteY21" fmla="*/ 169944 h 687892"/>
                <a:gd name="connsiteX22" fmla="*/ 0 w 373766"/>
                <a:gd name="connsiteY22" fmla="*/ 147370 h 687892"/>
                <a:gd name="connsiteX23" fmla="*/ 0 w 373766"/>
                <a:gd name="connsiteY23" fmla="*/ 143274 h 687892"/>
                <a:gd name="connsiteX24" fmla="*/ 571 w 373766"/>
                <a:gd name="connsiteY24" fmla="*/ 136987 h 687892"/>
                <a:gd name="connsiteX25" fmla="*/ 3619 w 373766"/>
                <a:gd name="connsiteY25" fmla="*/ 116032 h 687892"/>
                <a:gd name="connsiteX26" fmla="*/ 39148 w 373766"/>
                <a:gd name="connsiteY26" fmla="*/ 131653 h 687892"/>
                <a:gd name="connsiteX27" fmla="*/ 84106 w 373766"/>
                <a:gd name="connsiteY27" fmla="*/ 65550 h 687892"/>
                <a:gd name="connsiteX28" fmla="*/ 97346 w 373766"/>
                <a:gd name="connsiteY28" fmla="*/ 80123 h 687892"/>
                <a:gd name="connsiteX29" fmla="*/ 59246 w 373766"/>
                <a:gd name="connsiteY29" fmla="*/ 142131 h 687892"/>
                <a:gd name="connsiteX30" fmla="*/ 80391 w 373766"/>
                <a:gd name="connsiteY30" fmla="*/ 151656 h 687892"/>
                <a:gd name="connsiteX31" fmla="*/ 114681 w 373766"/>
                <a:gd name="connsiteY31" fmla="*/ 86981 h 687892"/>
                <a:gd name="connsiteX32" fmla="*/ 118681 w 373766"/>
                <a:gd name="connsiteY32" fmla="*/ 1256 h 687892"/>
                <a:gd name="connsiteX33" fmla="*/ 131921 w 373766"/>
                <a:gd name="connsiteY33" fmla="*/ 64693 h 687892"/>
                <a:gd name="connsiteX34" fmla="*/ 172879 w 373766"/>
                <a:gd name="connsiteY34" fmla="*/ 18 h 687892"/>
                <a:gd name="connsiteX35" fmla="*/ 151733 w 373766"/>
                <a:gd name="connsiteY35" fmla="*/ 64693 h 687892"/>
                <a:gd name="connsiteX36" fmla="*/ 195358 w 373766"/>
                <a:gd name="connsiteY36" fmla="*/ 56787 h 687892"/>
                <a:gd name="connsiteX37" fmla="*/ 151733 w 373766"/>
                <a:gd name="connsiteY37" fmla="*/ 80599 h 687892"/>
                <a:gd name="connsiteX38" fmla="*/ 104108 w 373766"/>
                <a:gd name="connsiteY38" fmla="*/ 167467 h 687892"/>
                <a:gd name="connsiteX39" fmla="*/ 130873 w 373766"/>
                <a:gd name="connsiteY39" fmla="*/ 195566 h 687892"/>
                <a:gd name="connsiteX40" fmla="*/ 240506 w 373766"/>
                <a:gd name="connsiteY40" fmla="*/ 183660 h 687892"/>
                <a:gd name="connsiteX41" fmla="*/ 146780 w 373766"/>
                <a:gd name="connsiteY41" fmla="*/ 221760 h 687892"/>
                <a:gd name="connsiteX42" fmla="*/ 177070 w 373766"/>
                <a:gd name="connsiteY42" fmla="*/ 244239 h 687892"/>
                <a:gd name="connsiteX43" fmla="*/ 314611 w 373766"/>
                <a:gd name="connsiteY43" fmla="*/ 266718 h 687892"/>
                <a:gd name="connsiteX44" fmla="*/ 315849 w 373766"/>
                <a:gd name="connsiteY44" fmla="*/ 290435 h 687892"/>
                <a:gd name="connsiteX45" fmla="*/ 232601 w 373766"/>
                <a:gd name="connsiteY45" fmla="*/ 269290 h 687892"/>
                <a:gd name="connsiteX46" fmla="*/ 290798 w 373766"/>
                <a:gd name="connsiteY46" fmla="*/ 332726 h 687892"/>
                <a:gd name="connsiteX47" fmla="*/ 207455 w 373766"/>
                <a:gd name="connsiteY47" fmla="*/ 278529 h 687892"/>
                <a:gd name="connsiteX48" fmla="*/ 175831 w 373766"/>
                <a:gd name="connsiteY48" fmla="*/ 278529 h 687892"/>
                <a:gd name="connsiteX49" fmla="*/ 265652 w 373766"/>
                <a:gd name="connsiteY49" fmla="*/ 429119 h 687892"/>
                <a:gd name="connsiteX50" fmla="*/ 358140 w 373766"/>
                <a:gd name="connsiteY50" fmla="*/ 470172 h 687892"/>
                <a:gd name="connsiteX51" fmla="*/ 264319 w 373766"/>
                <a:gd name="connsiteY51" fmla="*/ 446359 h 687892"/>
                <a:gd name="connsiteX52" fmla="*/ 309277 w 373766"/>
                <a:gd name="connsiteY52" fmla="*/ 538847 h 687892"/>
                <a:gd name="connsiteX53" fmla="*/ 364712 w 373766"/>
                <a:gd name="connsiteY53" fmla="*/ 581138 h 687892"/>
                <a:gd name="connsiteX54" fmla="*/ 295942 w 373766"/>
                <a:gd name="connsiteY54" fmla="*/ 550753 h 687892"/>
                <a:gd name="connsiteX55" fmla="*/ 367665 w 373766"/>
                <a:gd name="connsiteY55" fmla="*/ 686961 h 68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73766" h="687892">
                  <a:moveTo>
                    <a:pt x="367665" y="686961"/>
                  </a:moveTo>
                  <a:cubicBezTo>
                    <a:pt x="345662" y="677436"/>
                    <a:pt x="294227" y="585043"/>
                    <a:pt x="292894" y="594283"/>
                  </a:cubicBezTo>
                  <a:cubicBezTo>
                    <a:pt x="291560" y="603522"/>
                    <a:pt x="281083" y="652385"/>
                    <a:pt x="274415" y="641908"/>
                  </a:cubicBezTo>
                  <a:cubicBezTo>
                    <a:pt x="267748" y="631430"/>
                    <a:pt x="279273" y="564184"/>
                    <a:pt x="276892" y="556183"/>
                  </a:cubicBezTo>
                  <a:cubicBezTo>
                    <a:pt x="271653" y="538942"/>
                    <a:pt x="251365" y="486174"/>
                    <a:pt x="245364" y="473791"/>
                  </a:cubicBezTo>
                  <a:cubicBezTo>
                    <a:pt x="241173" y="465219"/>
                    <a:pt x="228124" y="565041"/>
                    <a:pt x="216218" y="551801"/>
                  </a:cubicBezTo>
                  <a:cubicBezTo>
                    <a:pt x="204311" y="538561"/>
                    <a:pt x="225743" y="491032"/>
                    <a:pt x="220218" y="487126"/>
                  </a:cubicBezTo>
                  <a:cubicBezTo>
                    <a:pt x="214694" y="483221"/>
                    <a:pt x="183261" y="504176"/>
                    <a:pt x="182118" y="494937"/>
                  </a:cubicBezTo>
                  <a:cubicBezTo>
                    <a:pt x="180975" y="485698"/>
                    <a:pt x="220218" y="469505"/>
                    <a:pt x="225743" y="461885"/>
                  </a:cubicBezTo>
                  <a:cubicBezTo>
                    <a:pt x="232505" y="452360"/>
                    <a:pt x="235268" y="448455"/>
                    <a:pt x="231457" y="440454"/>
                  </a:cubicBezTo>
                  <a:cubicBezTo>
                    <a:pt x="227648" y="432453"/>
                    <a:pt x="168878" y="332440"/>
                    <a:pt x="168878" y="332440"/>
                  </a:cubicBezTo>
                  <a:cubicBezTo>
                    <a:pt x="162091" y="348244"/>
                    <a:pt x="159816" y="365619"/>
                    <a:pt x="162306" y="382637"/>
                  </a:cubicBezTo>
                  <a:cubicBezTo>
                    <a:pt x="166211" y="411784"/>
                    <a:pt x="162306" y="418356"/>
                    <a:pt x="151733" y="398544"/>
                  </a:cubicBezTo>
                  <a:cubicBezTo>
                    <a:pt x="141161" y="378732"/>
                    <a:pt x="146590" y="334917"/>
                    <a:pt x="151733" y="320534"/>
                  </a:cubicBezTo>
                  <a:cubicBezTo>
                    <a:pt x="154877" y="311771"/>
                    <a:pt x="143161" y="278148"/>
                    <a:pt x="135350" y="288054"/>
                  </a:cubicBezTo>
                  <a:cubicBezTo>
                    <a:pt x="121539" y="305294"/>
                    <a:pt x="129159" y="399877"/>
                    <a:pt x="125349" y="413022"/>
                  </a:cubicBezTo>
                  <a:cubicBezTo>
                    <a:pt x="122777" y="421594"/>
                    <a:pt x="98393" y="382923"/>
                    <a:pt x="104965" y="324820"/>
                  </a:cubicBezTo>
                  <a:cubicBezTo>
                    <a:pt x="111538" y="266718"/>
                    <a:pt x="125158" y="256621"/>
                    <a:pt x="125158" y="256621"/>
                  </a:cubicBezTo>
                  <a:cubicBezTo>
                    <a:pt x="125158" y="256621"/>
                    <a:pt x="88297" y="197757"/>
                    <a:pt x="72390" y="193661"/>
                  </a:cubicBezTo>
                  <a:cubicBezTo>
                    <a:pt x="56483" y="189565"/>
                    <a:pt x="59246" y="269004"/>
                    <a:pt x="48577" y="270337"/>
                  </a:cubicBezTo>
                  <a:cubicBezTo>
                    <a:pt x="37910" y="271671"/>
                    <a:pt x="40767" y="222712"/>
                    <a:pt x="47339" y="202900"/>
                  </a:cubicBezTo>
                  <a:cubicBezTo>
                    <a:pt x="53912" y="183088"/>
                    <a:pt x="59246" y="183184"/>
                    <a:pt x="42005" y="169944"/>
                  </a:cubicBezTo>
                  <a:cubicBezTo>
                    <a:pt x="36767" y="165943"/>
                    <a:pt x="17717" y="156418"/>
                    <a:pt x="0" y="147370"/>
                  </a:cubicBezTo>
                  <a:cubicBezTo>
                    <a:pt x="0" y="146036"/>
                    <a:pt x="0" y="144607"/>
                    <a:pt x="0" y="143274"/>
                  </a:cubicBezTo>
                  <a:lnTo>
                    <a:pt x="571" y="136987"/>
                  </a:lnTo>
                  <a:cubicBezTo>
                    <a:pt x="1238" y="130606"/>
                    <a:pt x="2191" y="123652"/>
                    <a:pt x="3619" y="116032"/>
                  </a:cubicBezTo>
                  <a:cubicBezTo>
                    <a:pt x="20860" y="125557"/>
                    <a:pt x="37529" y="133273"/>
                    <a:pt x="39148" y="131653"/>
                  </a:cubicBezTo>
                  <a:cubicBezTo>
                    <a:pt x="45910" y="125081"/>
                    <a:pt x="77248" y="73551"/>
                    <a:pt x="84106" y="65550"/>
                  </a:cubicBezTo>
                  <a:cubicBezTo>
                    <a:pt x="90964" y="57549"/>
                    <a:pt x="105251" y="68217"/>
                    <a:pt x="97346" y="80123"/>
                  </a:cubicBezTo>
                  <a:cubicBezTo>
                    <a:pt x="89440" y="92029"/>
                    <a:pt x="56388" y="137273"/>
                    <a:pt x="59246" y="142131"/>
                  </a:cubicBezTo>
                  <a:cubicBezTo>
                    <a:pt x="62103" y="146989"/>
                    <a:pt x="71152" y="159371"/>
                    <a:pt x="80391" y="151656"/>
                  </a:cubicBezTo>
                  <a:cubicBezTo>
                    <a:pt x="89630" y="143941"/>
                    <a:pt x="114681" y="86981"/>
                    <a:pt x="114681" y="86981"/>
                  </a:cubicBezTo>
                  <a:cubicBezTo>
                    <a:pt x="114681" y="86981"/>
                    <a:pt x="112014" y="9067"/>
                    <a:pt x="118681" y="1256"/>
                  </a:cubicBezTo>
                  <a:cubicBezTo>
                    <a:pt x="125349" y="-6554"/>
                    <a:pt x="126587" y="75265"/>
                    <a:pt x="131921" y="64693"/>
                  </a:cubicBezTo>
                  <a:cubicBezTo>
                    <a:pt x="137255" y="54120"/>
                    <a:pt x="162306" y="1256"/>
                    <a:pt x="172879" y="18"/>
                  </a:cubicBezTo>
                  <a:cubicBezTo>
                    <a:pt x="183452" y="-1220"/>
                    <a:pt x="146494" y="62121"/>
                    <a:pt x="151733" y="64693"/>
                  </a:cubicBezTo>
                  <a:cubicBezTo>
                    <a:pt x="156972" y="67264"/>
                    <a:pt x="195358" y="46214"/>
                    <a:pt x="195358" y="56787"/>
                  </a:cubicBezTo>
                  <a:cubicBezTo>
                    <a:pt x="195358" y="67360"/>
                    <a:pt x="155734" y="74027"/>
                    <a:pt x="151733" y="80599"/>
                  </a:cubicBezTo>
                  <a:cubicBezTo>
                    <a:pt x="147733" y="87172"/>
                    <a:pt x="98489" y="160990"/>
                    <a:pt x="104108" y="167467"/>
                  </a:cubicBezTo>
                  <a:cubicBezTo>
                    <a:pt x="109728" y="173944"/>
                    <a:pt x="113633" y="176326"/>
                    <a:pt x="130873" y="195566"/>
                  </a:cubicBezTo>
                  <a:cubicBezTo>
                    <a:pt x="151352" y="218617"/>
                    <a:pt x="199549" y="166420"/>
                    <a:pt x="240506" y="183660"/>
                  </a:cubicBezTo>
                  <a:cubicBezTo>
                    <a:pt x="281464" y="200900"/>
                    <a:pt x="140113" y="215283"/>
                    <a:pt x="146780" y="221760"/>
                  </a:cubicBezTo>
                  <a:cubicBezTo>
                    <a:pt x="153448" y="228237"/>
                    <a:pt x="163925" y="242905"/>
                    <a:pt x="177070" y="244239"/>
                  </a:cubicBezTo>
                  <a:cubicBezTo>
                    <a:pt x="190214" y="245572"/>
                    <a:pt x="273558" y="242905"/>
                    <a:pt x="314611" y="266718"/>
                  </a:cubicBezTo>
                  <a:cubicBezTo>
                    <a:pt x="355664" y="290530"/>
                    <a:pt x="355473" y="304818"/>
                    <a:pt x="315849" y="290435"/>
                  </a:cubicBezTo>
                  <a:cubicBezTo>
                    <a:pt x="276225" y="276052"/>
                    <a:pt x="232601" y="262717"/>
                    <a:pt x="232601" y="269290"/>
                  </a:cubicBezTo>
                  <a:cubicBezTo>
                    <a:pt x="232601" y="275862"/>
                    <a:pt x="307848" y="330154"/>
                    <a:pt x="290798" y="332726"/>
                  </a:cubicBezTo>
                  <a:cubicBezTo>
                    <a:pt x="273748" y="335298"/>
                    <a:pt x="222028" y="281196"/>
                    <a:pt x="207455" y="278529"/>
                  </a:cubicBezTo>
                  <a:cubicBezTo>
                    <a:pt x="192881" y="275862"/>
                    <a:pt x="173165" y="271957"/>
                    <a:pt x="175831" y="278529"/>
                  </a:cubicBezTo>
                  <a:cubicBezTo>
                    <a:pt x="178498" y="285101"/>
                    <a:pt x="256318" y="426643"/>
                    <a:pt x="265652" y="429119"/>
                  </a:cubicBezTo>
                  <a:cubicBezTo>
                    <a:pt x="274987" y="431596"/>
                    <a:pt x="360902" y="458266"/>
                    <a:pt x="358140" y="470172"/>
                  </a:cubicBezTo>
                  <a:cubicBezTo>
                    <a:pt x="355378" y="482078"/>
                    <a:pt x="264319" y="441025"/>
                    <a:pt x="264319" y="446359"/>
                  </a:cubicBezTo>
                  <a:cubicBezTo>
                    <a:pt x="264319" y="451693"/>
                    <a:pt x="298609" y="529608"/>
                    <a:pt x="309277" y="538847"/>
                  </a:cubicBezTo>
                  <a:cubicBezTo>
                    <a:pt x="319945" y="548086"/>
                    <a:pt x="375285" y="578471"/>
                    <a:pt x="364712" y="581138"/>
                  </a:cubicBezTo>
                  <a:cubicBezTo>
                    <a:pt x="354140" y="583805"/>
                    <a:pt x="294703" y="543038"/>
                    <a:pt x="295942" y="550753"/>
                  </a:cubicBezTo>
                  <a:cubicBezTo>
                    <a:pt x="297180" y="558469"/>
                    <a:pt x="399383" y="700677"/>
                    <a:pt x="367665" y="686961"/>
                  </a:cubicBezTo>
                  <a:close/>
                </a:path>
              </a:pathLst>
            </a:custGeom>
            <a:solidFill>
              <a:srgbClr val="00878A">
                <a:alpha val="43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2" name="任意多边形: 形状 831"/>
            <p:cNvSpPr/>
            <p:nvPr/>
          </p:nvSpPr>
          <p:spPr>
            <a:xfrm>
              <a:off x="3549811" y="3978260"/>
              <a:ext cx="163334" cy="215836"/>
            </a:xfrm>
            <a:custGeom>
              <a:avLst/>
              <a:gdLst>
                <a:gd name="connsiteX0" fmla="*/ 163335 w 163334"/>
                <a:gd name="connsiteY0" fmla="*/ 215836 h 215836"/>
                <a:gd name="connsiteX1" fmla="*/ 160477 w 163334"/>
                <a:gd name="connsiteY1" fmla="*/ 215836 h 215836"/>
                <a:gd name="connsiteX2" fmla="*/ 76181 w 163334"/>
                <a:gd name="connsiteY2" fmla="*/ 160210 h 215836"/>
                <a:gd name="connsiteX3" fmla="*/ 53321 w 163334"/>
                <a:gd name="connsiteY3" fmla="*/ 103060 h 215836"/>
                <a:gd name="connsiteX4" fmla="*/ 7410 w 163334"/>
                <a:gd name="connsiteY4" fmla="*/ 66675 h 215836"/>
                <a:gd name="connsiteX5" fmla="*/ 8458 w 163334"/>
                <a:gd name="connsiteY5" fmla="*/ 0 h 215836"/>
                <a:gd name="connsiteX6" fmla="*/ 95707 w 163334"/>
                <a:gd name="connsiteY6" fmla="*/ 95250 h 215836"/>
                <a:gd name="connsiteX7" fmla="*/ 163335 w 163334"/>
                <a:gd name="connsiteY7" fmla="*/ 215836 h 21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34" h="215836">
                  <a:moveTo>
                    <a:pt x="163335" y="215836"/>
                  </a:moveTo>
                  <a:lnTo>
                    <a:pt x="160477" y="215836"/>
                  </a:lnTo>
                  <a:cubicBezTo>
                    <a:pt x="81991" y="213932"/>
                    <a:pt x="101137" y="160210"/>
                    <a:pt x="76181" y="160210"/>
                  </a:cubicBezTo>
                  <a:cubicBezTo>
                    <a:pt x="51226" y="160210"/>
                    <a:pt x="55131" y="125825"/>
                    <a:pt x="53321" y="103060"/>
                  </a:cubicBezTo>
                  <a:cubicBezTo>
                    <a:pt x="51511" y="80296"/>
                    <a:pt x="28461" y="91630"/>
                    <a:pt x="7410" y="66675"/>
                  </a:cubicBezTo>
                  <a:cubicBezTo>
                    <a:pt x="-5829" y="51054"/>
                    <a:pt x="1314" y="20288"/>
                    <a:pt x="8458" y="0"/>
                  </a:cubicBezTo>
                  <a:cubicBezTo>
                    <a:pt x="39948" y="29459"/>
                    <a:pt x="69118" y="61303"/>
                    <a:pt x="95707" y="95250"/>
                  </a:cubicBezTo>
                  <a:cubicBezTo>
                    <a:pt x="123231" y="132442"/>
                    <a:pt x="145953" y="172957"/>
                    <a:pt x="163335" y="215836"/>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3" name="任意多边形: 形状 832"/>
            <p:cNvSpPr/>
            <p:nvPr/>
          </p:nvSpPr>
          <p:spPr>
            <a:xfrm>
              <a:off x="3367484" y="3948447"/>
              <a:ext cx="72010" cy="128497"/>
            </a:xfrm>
            <a:custGeom>
              <a:avLst/>
              <a:gdLst>
                <a:gd name="connsiteX0" fmla="*/ 70866 w 72010"/>
                <a:gd name="connsiteY0" fmla="*/ 48578 h 128497"/>
                <a:gd name="connsiteX1" fmla="*/ 44101 w 72010"/>
                <a:gd name="connsiteY1" fmla="*/ 92583 h 128497"/>
                <a:gd name="connsiteX2" fmla="*/ 0 w 72010"/>
                <a:gd name="connsiteY2" fmla="*/ 127063 h 128497"/>
                <a:gd name="connsiteX3" fmla="*/ 49435 w 72010"/>
                <a:gd name="connsiteY3" fmla="*/ 0 h 128497"/>
                <a:gd name="connsiteX4" fmla="*/ 70866 w 72010"/>
                <a:gd name="connsiteY4" fmla="*/ 48578 h 12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0" h="128497">
                  <a:moveTo>
                    <a:pt x="70866" y="48578"/>
                  </a:moveTo>
                  <a:cubicBezTo>
                    <a:pt x="61341" y="77153"/>
                    <a:pt x="49816" y="63913"/>
                    <a:pt x="44101" y="92583"/>
                  </a:cubicBezTo>
                  <a:cubicBezTo>
                    <a:pt x="39338" y="115729"/>
                    <a:pt x="22479" y="133826"/>
                    <a:pt x="0" y="127063"/>
                  </a:cubicBezTo>
                  <a:cubicBezTo>
                    <a:pt x="10382" y="84011"/>
                    <a:pt x="28575" y="32575"/>
                    <a:pt x="49435" y="0"/>
                  </a:cubicBezTo>
                  <a:cubicBezTo>
                    <a:pt x="62389" y="13240"/>
                    <a:pt x="76105" y="32195"/>
                    <a:pt x="70866" y="48578"/>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4" name="任意多边形: 形状 833"/>
            <p:cNvSpPr/>
            <p:nvPr/>
          </p:nvSpPr>
          <p:spPr>
            <a:xfrm>
              <a:off x="3423690" y="4044915"/>
              <a:ext cx="199275" cy="414252"/>
            </a:xfrm>
            <a:custGeom>
              <a:avLst/>
              <a:gdLst>
                <a:gd name="connsiteX0" fmla="*/ 12755 w 199275"/>
                <a:gd name="connsiteY0" fmla="*/ 101366 h 414252"/>
                <a:gd name="connsiteX1" fmla="*/ 27995 w 199275"/>
                <a:gd name="connsiteY1" fmla="*/ 185567 h 414252"/>
                <a:gd name="connsiteX2" fmla="*/ 12755 w 199275"/>
                <a:gd name="connsiteY2" fmla="*/ 267863 h 414252"/>
                <a:gd name="connsiteX3" fmla="*/ 91145 w 199275"/>
                <a:gd name="connsiteY3" fmla="*/ 353588 h 414252"/>
                <a:gd name="connsiteX4" fmla="*/ 154296 w 199275"/>
                <a:gd name="connsiteY4" fmla="*/ 405309 h 414252"/>
                <a:gd name="connsiteX5" fmla="*/ 182871 w 199275"/>
                <a:gd name="connsiteY5" fmla="*/ 315298 h 414252"/>
                <a:gd name="connsiteX6" fmla="*/ 175156 w 199275"/>
                <a:gd name="connsiteY6" fmla="*/ 185186 h 414252"/>
                <a:gd name="connsiteX7" fmla="*/ 104385 w 199275"/>
                <a:gd name="connsiteY7" fmla="*/ 97175 h 414252"/>
                <a:gd name="connsiteX8" fmla="*/ 83335 w 199275"/>
                <a:gd name="connsiteY8" fmla="*/ 11450 h 414252"/>
                <a:gd name="connsiteX9" fmla="*/ 12755 w 199275"/>
                <a:gd name="connsiteY9" fmla="*/ 101366 h 4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275" h="414252">
                  <a:moveTo>
                    <a:pt x="12755" y="101366"/>
                  </a:moveTo>
                  <a:cubicBezTo>
                    <a:pt x="14183" y="136513"/>
                    <a:pt x="41330" y="158516"/>
                    <a:pt x="27995" y="185567"/>
                  </a:cubicBezTo>
                  <a:cubicBezTo>
                    <a:pt x="14660" y="212618"/>
                    <a:pt x="-17916" y="252242"/>
                    <a:pt x="12755" y="267863"/>
                  </a:cubicBezTo>
                  <a:cubicBezTo>
                    <a:pt x="43425" y="283484"/>
                    <a:pt x="96956" y="305963"/>
                    <a:pt x="91145" y="353588"/>
                  </a:cubicBezTo>
                  <a:cubicBezTo>
                    <a:pt x="85335" y="401213"/>
                    <a:pt x="140961" y="429788"/>
                    <a:pt x="154296" y="405309"/>
                  </a:cubicBezTo>
                  <a:cubicBezTo>
                    <a:pt x="167631" y="380830"/>
                    <a:pt x="169631" y="329109"/>
                    <a:pt x="182871" y="315298"/>
                  </a:cubicBezTo>
                  <a:cubicBezTo>
                    <a:pt x="196111" y="301487"/>
                    <a:pt x="215351" y="198616"/>
                    <a:pt x="175156" y="185186"/>
                  </a:cubicBezTo>
                  <a:cubicBezTo>
                    <a:pt x="134960" y="171756"/>
                    <a:pt x="104385" y="97175"/>
                    <a:pt x="104385" y="97175"/>
                  </a:cubicBezTo>
                  <a:cubicBezTo>
                    <a:pt x="104385" y="97175"/>
                    <a:pt x="110100" y="16784"/>
                    <a:pt x="83335" y="11450"/>
                  </a:cubicBezTo>
                  <a:cubicBezTo>
                    <a:pt x="56570" y="6116"/>
                    <a:pt x="6944" y="-40175"/>
                    <a:pt x="12755" y="101366"/>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5" name="任意多边形: 形状 834"/>
            <p:cNvSpPr/>
            <p:nvPr/>
          </p:nvSpPr>
          <p:spPr>
            <a:xfrm>
              <a:off x="3668855" y="4355164"/>
              <a:ext cx="134145" cy="368365"/>
            </a:xfrm>
            <a:custGeom>
              <a:avLst/>
              <a:gdLst>
                <a:gd name="connsiteX0" fmla="*/ 39053 w 134145"/>
                <a:gd name="connsiteY0" fmla="*/ 359759 h 368365"/>
                <a:gd name="connsiteX1" fmla="*/ 0 w 134145"/>
                <a:gd name="connsiteY1" fmla="*/ 345948 h 368365"/>
                <a:gd name="connsiteX2" fmla="*/ 2953 w 134145"/>
                <a:gd name="connsiteY2" fmla="*/ 334613 h 368365"/>
                <a:gd name="connsiteX3" fmla="*/ 85249 w 134145"/>
                <a:gd name="connsiteY3" fmla="*/ 160496 h 368365"/>
                <a:gd name="connsiteX4" fmla="*/ 58388 w 134145"/>
                <a:gd name="connsiteY4" fmla="*/ 59055 h 368365"/>
                <a:gd name="connsiteX5" fmla="*/ 99251 w 134145"/>
                <a:gd name="connsiteY5" fmla="*/ 0 h 368365"/>
                <a:gd name="connsiteX6" fmla="*/ 132683 w 134145"/>
                <a:gd name="connsiteY6" fmla="*/ 197739 h 368365"/>
                <a:gd name="connsiteX7" fmla="*/ 39053 w 134145"/>
                <a:gd name="connsiteY7" fmla="*/ 359759 h 36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145" h="368365">
                  <a:moveTo>
                    <a:pt x="39053" y="359759"/>
                  </a:moveTo>
                  <a:cubicBezTo>
                    <a:pt x="26194" y="355568"/>
                    <a:pt x="13145" y="350996"/>
                    <a:pt x="0" y="345948"/>
                  </a:cubicBezTo>
                  <a:cubicBezTo>
                    <a:pt x="953" y="342233"/>
                    <a:pt x="1905" y="338423"/>
                    <a:pt x="2953" y="334613"/>
                  </a:cubicBezTo>
                  <a:cubicBezTo>
                    <a:pt x="24003" y="258413"/>
                    <a:pt x="79153" y="182213"/>
                    <a:pt x="85249" y="160496"/>
                  </a:cubicBezTo>
                  <a:cubicBezTo>
                    <a:pt x="96679" y="120301"/>
                    <a:pt x="55721" y="76105"/>
                    <a:pt x="58388" y="59055"/>
                  </a:cubicBezTo>
                  <a:cubicBezTo>
                    <a:pt x="62675" y="32195"/>
                    <a:pt x="71152" y="4191"/>
                    <a:pt x="99251" y="0"/>
                  </a:cubicBezTo>
                  <a:cubicBezTo>
                    <a:pt x="117112" y="64600"/>
                    <a:pt x="128315" y="130858"/>
                    <a:pt x="132683" y="197739"/>
                  </a:cubicBezTo>
                  <a:cubicBezTo>
                    <a:pt x="140113" y="355378"/>
                    <a:pt x="120777" y="386620"/>
                    <a:pt x="39053" y="359759"/>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6" name="任意多边形: 形状 835"/>
            <p:cNvSpPr/>
            <p:nvPr/>
          </p:nvSpPr>
          <p:spPr>
            <a:xfrm>
              <a:off x="3384734" y="4417437"/>
              <a:ext cx="152110" cy="219762"/>
            </a:xfrm>
            <a:custGeom>
              <a:avLst/>
              <a:gdLst>
                <a:gd name="connsiteX0" fmla="*/ 151724 w 152110"/>
                <a:gd name="connsiteY0" fmla="*/ 219763 h 219762"/>
                <a:gd name="connsiteX1" fmla="*/ 80762 w 152110"/>
                <a:gd name="connsiteY1" fmla="*/ 169661 h 219762"/>
                <a:gd name="connsiteX2" fmla="*/ 752 w 152110"/>
                <a:gd name="connsiteY2" fmla="*/ 17261 h 219762"/>
                <a:gd name="connsiteX3" fmla="*/ 752 w 152110"/>
                <a:gd name="connsiteY3" fmla="*/ 3640 h 219762"/>
                <a:gd name="connsiteX4" fmla="*/ 72285 w 152110"/>
                <a:gd name="connsiteY4" fmla="*/ 32882 h 219762"/>
                <a:gd name="connsiteX5" fmla="*/ 118100 w 152110"/>
                <a:gd name="connsiteY5" fmla="*/ 126608 h 219762"/>
                <a:gd name="connsiteX6" fmla="*/ 151724 w 152110"/>
                <a:gd name="connsiteY6" fmla="*/ 219763 h 21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10" h="219762">
                  <a:moveTo>
                    <a:pt x="151724" y="219763"/>
                  </a:moveTo>
                  <a:cubicBezTo>
                    <a:pt x="126869" y="204832"/>
                    <a:pt x="103151" y="188086"/>
                    <a:pt x="80762" y="169661"/>
                  </a:cubicBezTo>
                  <a:cubicBezTo>
                    <a:pt x="21898" y="120702"/>
                    <a:pt x="-4963" y="77078"/>
                    <a:pt x="752" y="17261"/>
                  </a:cubicBezTo>
                  <a:cubicBezTo>
                    <a:pt x="752" y="13356"/>
                    <a:pt x="752" y="8784"/>
                    <a:pt x="752" y="3640"/>
                  </a:cubicBezTo>
                  <a:cubicBezTo>
                    <a:pt x="25327" y="-8076"/>
                    <a:pt x="53997" y="10308"/>
                    <a:pt x="72285" y="32882"/>
                  </a:cubicBezTo>
                  <a:cubicBezTo>
                    <a:pt x="97145" y="63457"/>
                    <a:pt x="76095" y="107463"/>
                    <a:pt x="118100" y="126608"/>
                  </a:cubicBezTo>
                  <a:cubicBezTo>
                    <a:pt x="153343" y="142610"/>
                    <a:pt x="152962" y="200046"/>
                    <a:pt x="151724" y="219763"/>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7" name="任意多边形: 形状 836"/>
            <p:cNvSpPr/>
            <p:nvPr/>
          </p:nvSpPr>
          <p:spPr>
            <a:xfrm>
              <a:off x="3359037" y="4004190"/>
              <a:ext cx="444892" cy="721837"/>
            </a:xfrm>
            <a:custGeom>
              <a:avLst/>
              <a:gdLst>
                <a:gd name="connsiteX0" fmla="*/ 444893 w 444892"/>
                <a:gd name="connsiteY0" fmla="*/ 623602 h 721837"/>
                <a:gd name="connsiteX1" fmla="*/ 350119 w 444892"/>
                <a:gd name="connsiteY1" fmla="*/ 713232 h 721837"/>
                <a:gd name="connsiteX2" fmla="*/ 311067 w 444892"/>
                <a:gd name="connsiteY2" fmla="*/ 699421 h 721837"/>
                <a:gd name="connsiteX3" fmla="*/ 178669 w 444892"/>
                <a:gd name="connsiteY3" fmla="*/ 635508 h 721837"/>
                <a:gd name="connsiteX4" fmla="*/ 107708 w 444892"/>
                <a:gd name="connsiteY4" fmla="*/ 585407 h 721837"/>
                <a:gd name="connsiteX5" fmla="*/ 27698 w 444892"/>
                <a:gd name="connsiteY5" fmla="*/ 433007 h 721837"/>
                <a:gd name="connsiteX6" fmla="*/ 27698 w 444892"/>
                <a:gd name="connsiteY6" fmla="*/ 419386 h 721837"/>
                <a:gd name="connsiteX7" fmla="*/ 266 w 444892"/>
                <a:gd name="connsiteY7" fmla="*/ 126301 h 721837"/>
                <a:gd name="connsiteX8" fmla="*/ 838 w 444892"/>
                <a:gd name="connsiteY8" fmla="*/ 120015 h 721837"/>
                <a:gd name="connsiteX9" fmla="*/ 4552 w 444892"/>
                <a:gd name="connsiteY9" fmla="*/ 95441 h 721837"/>
                <a:gd name="connsiteX10" fmla="*/ 9219 w 444892"/>
                <a:gd name="connsiteY10" fmla="*/ 73533 h 721837"/>
                <a:gd name="connsiteX11" fmla="*/ 32270 w 444892"/>
                <a:gd name="connsiteY11" fmla="*/ 0 h 721837"/>
                <a:gd name="connsiteX12" fmla="*/ 66655 w 444892"/>
                <a:gd name="connsiteY12" fmla="*/ 330137 h 721837"/>
                <a:gd name="connsiteX13" fmla="*/ 444036 w 444892"/>
                <a:gd name="connsiteY13" fmla="*/ 623316 h 72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92" h="721837">
                  <a:moveTo>
                    <a:pt x="444893" y="623602"/>
                  </a:moveTo>
                  <a:cubicBezTo>
                    <a:pt x="442321" y="718090"/>
                    <a:pt x="417366" y="735330"/>
                    <a:pt x="350119" y="713232"/>
                  </a:cubicBezTo>
                  <a:cubicBezTo>
                    <a:pt x="337260" y="709041"/>
                    <a:pt x="324211" y="704469"/>
                    <a:pt x="311067" y="699421"/>
                  </a:cubicBezTo>
                  <a:cubicBezTo>
                    <a:pt x="265128" y="682081"/>
                    <a:pt x="220821" y="660693"/>
                    <a:pt x="178669" y="635508"/>
                  </a:cubicBezTo>
                  <a:cubicBezTo>
                    <a:pt x="153814" y="620577"/>
                    <a:pt x="130096" y="603831"/>
                    <a:pt x="107708" y="585407"/>
                  </a:cubicBezTo>
                  <a:cubicBezTo>
                    <a:pt x="48844" y="536448"/>
                    <a:pt x="21983" y="492824"/>
                    <a:pt x="27698" y="433007"/>
                  </a:cubicBezTo>
                  <a:cubicBezTo>
                    <a:pt x="27698" y="429101"/>
                    <a:pt x="27698" y="424529"/>
                    <a:pt x="27698" y="419386"/>
                  </a:cubicBezTo>
                  <a:cubicBezTo>
                    <a:pt x="27698" y="350996"/>
                    <a:pt x="-3163" y="189452"/>
                    <a:pt x="266" y="126301"/>
                  </a:cubicBezTo>
                  <a:lnTo>
                    <a:pt x="838" y="120015"/>
                  </a:lnTo>
                  <a:cubicBezTo>
                    <a:pt x="1504" y="112681"/>
                    <a:pt x="2838" y="104394"/>
                    <a:pt x="4552" y="95441"/>
                  </a:cubicBezTo>
                  <a:cubicBezTo>
                    <a:pt x="5886" y="88487"/>
                    <a:pt x="7505" y="81153"/>
                    <a:pt x="9219" y="73533"/>
                  </a:cubicBezTo>
                  <a:cubicBezTo>
                    <a:pt x="15227" y="48528"/>
                    <a:pt x="22928" y="23960"/>
                    <a:pt x="32270" y="0"/>
                  </a:cubicBezTo>
                  <a:cubicBezTo>
                    <a:pt x="41223" y="74104"/>
                    <a:pt x="57988" y="220694"/>
                    <a:pt x="66655" y="330137"/>
                  </a:cubicBezTo>
                  <a:cubicBezTo>
                    <a:pt x="78752" y="482537"/>
                    <a:pt x="237343" y="601218"/>
                    <a:pt x="444036" y="623316"/>
                  </a:cubicBezTo>
                  <a:close/>
                </a:path>
              </a:pathLst>
            </a:custGeom>
            <a:solidFill>
              <a:srgbClr val="00878A">
                <a:alpha val="43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8" name="任意多边形: 形状 837"/>
            <p:cNvSpPr/>
            <p:nvPr/>
          </p:nvSpPr>
          <p:spPr>
            <a:xfrm>
              <a:off x="3134026" y="3639265"/>
              <a:ext cx="214312" cy="91572"/>
            </a:xfrm>
            <a:custGeom>
              <a:avLst/>
              <a:gdLst>
                <a:gd name="connsiteX0" fmla="*/ 214313 w 214312"/>
                <a:gd name="connsiteY0" fmla="*/ 0 h 91572"/>
                <a:gd name="connsiteX1" fmla="*/ 214313 w 214312"/>
                <a:gd name="connsiteY1" fmla="*/ 79915 h 91572"/>
                <a:gd name="connsiteX2" fmla="*/ 0 w 214312"/>
                <a:gd name="connsiteY2" fmla="*/ 77438 h 91572"/>
                <a:gd name="connsiteX3" fmla="*/ 0 w 214312"/>
                <a:gd name="connsiteY3" fmla="*/ 0 h 91572"/>
              </a:gdLst>
              <a:ahLst/>
              <a:cxnLst>
                <a:cxn ang="0">
                  <a:pos x="connsiteX0" y="connsiteY0"/>
                </a:cxn>
                <a:cxn ang="0">
                  <a:pos x="connsiteX1" y="connsiteY1"/>
                </a:cxn>
                <a:cxn ang="0">
                  <a:pos x="connsiteX2" y="connsiteY2"/>
                </a:cxn>
                <a:cxn ang="0">
                  <a:pos x="connsiteX3" y="connsiteY3"/>
                </a:cxn>
              </a:cxnLst>
              <a:rect l="l" t="t" r="r" b="b"/>
              <a:pathLst>
                <a:path w="214312" h="91572">
                  <a:moveTo>
                    <a:pt x="214313" y="0"/>
                  </a:moveTo>
                  <a:lnTo>
                    <a:pt x="214313" y="79915"/>
                  </a:lnTo>
                  <a:cubicBezTo>
                    <a:pt x="143706" y="96255"/>
                    <a:pt x="70210" y="95406"/>
                    <a:pt x="0" y="77438"/>
                  </a:cubicBezTo>
                  <a:lnTo>
                    <a:pt x="0" y="0"/>
                  </a:lnTo>
                  <a:close/>
                </a:path>
              </a:pathLst>
            </a:custGeom>
            <a:solidFill>
              <a:srgbClr val="EDBC97">
                <a:alpha val="65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9" name="任意多边形: 形状 838"/>
            <p:cNvSpPr/>
            <p:nvPr/>
          </p:nvSpPr>
          <p:spPr>
            <a:xfrm>
              <a:off x="2953908" y="3066146"/>
              <a:ext cx="575310" cy="622744"/>
            </a:xfrm>
            <a:custGeom>
              <a:avLst/>
              <a:gdLst>
                <a:gd name="connsiteX0" fmla="*/ 575310 w 575310"/>
                <a:gd name="connsiteY0" fmla="*/ 311372 h 622744"/>
                <a:gd name="connsiteX1" fmla="*/ 287655 w 575310"/>
                <a:gd name="connsiteY1" fmla="*/ 622745 h 622744"/>
                <a:gd name="connsiteX2" fmla="*/ 0 w 575310"/>
                <a:gd name="connsiteY2" fmla="*/ 311372 h 622744"/>
                <a:gd name="connsiteX3" fmla="*/ 287655 w 575310"/>
                <a:gd name="connsiteY3" fmla="*/ 0 h 622744"/>
                <a:gd name="connsiteX4" fmla="*/ 575310 w 575310"/>
                <a:gd name="connsiteY4" fmla="*/ 311372 h 62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 h="622744">
                  <a:moveTo>
                    <a:pt x="575310" y="311372"/>
                  </a:moveTo>
                  <a:cubicBezTo>
                    <a:pt x="575310" y="483338"/>
                    <a:pt x="446523" y="622745"/>
                    <a:pt x="287655" y="622745"/>
                  </a:cubicBezTo>
                  <a:cubicBezTo>
                    <a:pt x="128788" y="622745"/>
                    <a:pt x="0" y="483338"/>
                    <a:pt x="0" y="311372"/>
                  </a:cubicBezTo>
                  <a:cubicBezTo>
                    <a:pt x="0" y="139406"/>
                    <a:pt x="128788" y="0"/>
                    <a:pt x="287655" y="0"/>
                  </a:cubicBezTo>
                  <a:cubicBezTo>
                    <a:pt x="446523" y="0"/>
                    <a:pt x="575310" y="139406"/>
                    <a:pt x="575310" y="311372"/>
                  </a:cubicBezTo>
                  <a:close/>
                </a:path>
              </a:pathLst>
            </a:custGeom>
            <a:solidFill>
              <a:srgbClr val="EDBC9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0" name="任意多边形: 形状 839"/>
            <p:cNvSpPr/>
            <p:nvPr/>
          </p:nvSpPr>
          <p:spPr>
            <a:xfrm>
              <a:off x="3176267" y="3269137"/>
              <a:ext cx="69220" cy="256971"/>
            </a:xfrm>
            <a:custGeom>
              <a:avLst/>
              <a:gdLst>
                <a:gd name="connsiteX0" fmla="*/ 60534 w 69220"/>
                <a:gd name="connsiteY0" fmla="*/ 256685 h 256971"/>
                <a:gd name="connsiteX1" fmla="*/ 50 w 69220"/>
                <a:gd name="connsiteY1" fmla="*/ 240588 h 256971"/>
                <a:gd name="connsiteX2" fmla="*/ 54724 w 69220"/>
                <a:gd name="connsiteY2" fmla="*/ 216109 h 256971"/>
                <a:gd name="connsiteX3" fmla="*/ 59962 w 69220"/>
                <a:gd name="connsiteY3" fmla="*/ 5225 h 256971"/>
                <a:gd name="connsiteX4" fmla="*/ 63772 w 69220"/>
                <a:gd name="connsiteY4" fmla="*/ 82 h 256971"/>
                <a:gd name="connsiteX5" fmla="*/ 69011 w 69220"/>
                <a:gd name="connsiteY5" fmla="*/ 3606 h 256971"/>
                <a:gd name="connsiteX6" fmla="*/ 63772 w 69220"/>
                <a:gd name="connsiteY6" fmla="*/ 220300 h 256971"/>
                <a:gd name="connsiteX7" fmla="*/ 59867 w 69220"/>
                <a:gd name="connsiteY7" fmla="*/ 224681 h 256971"/>
                <a:gd name="connsiteX8" fmla="*/ 9194 w 69220"/>
                <a:gd name="connsiteY8" fmla="*/ 239826 h 256971"/>
                <a:gd name="connsiteX9" fmla="*/ 60534 w 69220"/>
                <a:gd name="connsiteY9" fmla="*/ 247446 h 256971"/>
                <a:gd name="connsiteX10" fmla="*/ 65296 w 69220"/>
                <a:gd name="connsiteY10" fmla="*/ 252209 h 256971"/>
                <a:gd name="connsiteX11" fmla="*/ 60534 w 69220"/>
                <a:gd name="connsiteY11" fmla="*/ 256971 h 256971"/>
                <a:gd name="connsiteX12" fmla="*/ 59200 w 69220"/>
                <a:gd name="connsiteY12" fmla="*/ 220109 h 256971"/>
                <a:gd name="connsiteX13" fmla="*/ 59200 w 69220"/>
                <a:gd name="connsiteY13" fmla="*/ 220109 h 25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20" h="256971">
                  <a:moveTo>
                    <a:pt x="60534" y="256685"/>
                  </a:moveTo>
                  <a:cubicBezTo>
                    <a:pt x="38626" y="256685"/>
                    <a:pt x="1574" y="254590"/>
                    <a:pt x="50" y="240588"/>
                  </a:cubicBezTo>
                  <a:cubicBezTo>
                    <a:pt x="-1474" y="226586"/>
                    <a:pt x="32054" y="219633"/>
                    <a:pt x="54724" y="216109"/>
                  </a:cubicBezTo>
                  <a:cubicBezTo>
                    <a:pt x="57295" y="133622"/>
                    <a:pt x="60820" y="11988"/>
                    <a:pt x="59962" y="5225"/>
                  </a:cubicBezTo>
                  <a:cubicBezTo>
                    <a:pt x="59719" y="2786"/>
                    <a:pt x="61368" y="560"/>
                    <a:pt x="63772" y="82"/>
                  </a:cubicBezTo>
                  <a:cubicBezTo>
                    <a:pt x="66191" y="-385"/>
                    <a:pt x="68532" y="1190"/>
                    <a:pt x="69011" y="3606"/>
                  </a:cubicBezTo>
                  <a:cubicBezTo>
                    <a:pt x="70345" y="10464"/>
                    <a:pt x="64915" y="185248"/>
                    <a:pt x="63772" y="220300"/>
                  </a:cubicBezTo>
                  <a:cubicBezTo>
                    <a:pt x="63667" y="222498"/>
                    <a:pt x="62039" y="224324"/>
                    <a:pt x="59867" y="224681"/>
                  </a:cubicBezTo>
                  <a:cubicBezTo>
                    <a:pt x="34435" y="228301"/>
                    <a:pt x="10813" y="235349"/>
                    <a:pt x="9194" y="239826"/>
                  </a:cubicBezTo>
                  <a:cubicBezTo>
                    <a:pt x="11099" y="243636"/>
                    <a:pt x="35578" y="247446"/>
                    <a:pt x="60534" y="247446"/>
                  </a:cubicBezTo>
                  <a:cubicBezTo>
                    <a:pt x="63164" y="247446"/>
                    <a:pt x="65296" y="249578"/>
                    <a:pt x="65296" y="252209"/>
                  </a:cubicBezTo>
                  <a:cubicBezTo>
                    <a:pt x="65296" y="254839"/>
                    <a:pt x="63164" y="256971"/>
                    <a:pt x="60534" y="256971"/>
                  </a:cubicBezTo>
                  <a:close/>
                  <a:moveTo>
                    <a:pt x="59200" y="220109"/>
                  </a:moveTo>
                  <a:lnTo>
                    <a:pt x="59200" y="220109"/>
                  </a:lnTo>
                  <a:close/>
                </a:path>
              </a:pathLst>
            </a:custGeom>
            <a:solidFill>
              <a:srgbClr val="662E08"/>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1" name="任意多边形: 形状 840"/>
            <p:cNvSpPr/>
            <p:nvPr/>
          </p:nvSpPr>
          <p:spPr>
            <a:xfrm>
              <a:off x="3337861" y="3342847"/>
              <a:ext cx="48005" cy="48006"/>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59"/>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solidFill>
              <a:srgbClr val="662E08"/>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2" name="任意多边形: 形状 841"/>
            <p:cNvSpPr/>
            <p:nvPr/>
          </p:nvSpPr>
          <p:spPr>
            <a:xfrm>
              <a:off x="3319701" y="3244023"/>
              <a:ext cx="101506" cy="49765"/>
            </a:xfrm>
            <a:custGeom>
              <a:avLst/>
              <a:gdLst>
                <a:gd name="connsiteX0" fmla="*/ 7015 w 101506"/>
                <a:gd name="connsiteY0" fmla="*/ 45865 h 49765"/>
                <a:gd name="connsiteX1" fmla="*/ 11873 w 101506"/>
                <a:gd name="connsiteY1" fmla="*/ 812 h 49765"/>
                <a:gd name="connsiteX2" fmla="*/ 101503 w 101506"/>
                <a:gd name="connsiteY2" fmla="*/ 30054 h 49765"/>
                <a:gd name="connsiteX3" fmla="*/ 7015 w 101506"/>
                <a:gd name="connsiteY3" fmla="*/ 45865 h 49765"/>
              </a:gdLst>
              <a:ahLst/>
              <a:cxnLst>
                <a:cxn ang="0">
                  <a:pos x="connsiteX0" y="connsiteY0"/>
                </a:cxn>
                <a:cxn ang="0">
                  <a:pos x="connsiteX1" y="connsiteY1"/>
                </a:cxn>
                <a:cxn ang="0">
                  <a:pos x="connsiteX2" y="connsiteY2"/>
                </a:cxn>
                <a:cxn ang="0">
                  <a:pos x="connsiteX3" y="connsiteY3"/>
                </a:cxn>
              </a:cxnLst>
              <a:rect l="l" t="t" r="r" b="b"/>
              <a:pathLst>
                <a:path w="101506" h="49765">
                  <a:moveTo>
                    <a:pt x="7015" y="45865"/>
                  </a:moveTo>
                  <a:cubicBezTo>
                    <a:pt x="-5558" y="41770"/>
                    <a:pt x="443" y="4336"/>
                    <a:pt x="11873" y="812"/>
                  </a:cubicBezTo>
                  <a:cubicBezTo>
                    <a:pt x="23303" y="-2712"/>
                    <a:pt x="100932" y="4908"/>
                    <a:pt x="101503" y="30054"/>
                  </a:cubicBezTo>
                  <a:cubicBezTo>
                    <a:pt x="102075" y="55200"/>
                    <a:pt x="23589" y="51009"/>
                    <a:pt x="7015" y="45865"/>
                  </a:cubicBezTo>
                  <a:close/>
                </a:path>
              </a:pathLst>
            </a:custGeom>
            <a:solidFill>
              <a:srgbClr val="662E08"/>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3" name="任意多边形: 形状 842"/>
            <p:cNvSpPr/>
            <p:nvPr/>
          </p:nvSpPr>
          <p:spPr>
            <a:xfrm>
              <a:off x="3093640" y="3342847"/>
              <a:ext cx="48006" cy="48005"/>
            </a:xfrm>
            <a:custGeom>
              <a:avLst/>
              <a:gdLst>
                <a:gd name="connsiteX0" fmla="*/ 0 w 48006"/>
                <a:gd name="connsiteY0" fmla="*/ 24003 h 48005"/>
                <a:gd name="connsiteX1" fmla="*/ 24003 w 48006"/>
                <a:gd name="connsiteY1" fmla="*/ 48006 h 48005"/>
                <a:gd name="connsiteX2" fmla="*/ 48006 w 48006"/>
                <a:gd name="connsiteY2" fmla="*/ 24003 h 48005"/>
                <a:gd name="connsiteX3" fmla="*/ 24003 w 48006"/>
                <a:gd name="connsiteY3" fmla="*/ 0 h 48005"/>
                <a:gd name="connsiteX4" fmla="*/ 23908 w 48006"/>
                <a:gd name="connsiteY4" fmla="*/ 0 h 48005"/>
                <a:gd name="connsiteX5" fmla="*/ 0 w 48006"/>
                <a:gd name="connsiteY5" fmla="*/ 23908 h 48005"/>
                <a:gd name="connsiteX6" fmla="*/ 0 w 48006"/>
                <a:gd name="connsiteY6" fmla="*/ 24003 h 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06" h="48005">
                  <a:moveTo>
                    <a:pt x="0" y="24003"/>
                  </a:moveTo>
                  <a:cubicBezTo>
                    <a:pt x="0" y="37260"/>
                    <a:pt x="10747" y="48006"/>
                    <a:pt x="24003" y="48006"/>
                  </a:cubicBezTo>
                  <a:cubicBezTo>
                    <a:pt x="37260" y="48006"/>
                    <a:pt x="48006" y="37259"/>
                    <a:pt x="48006" y="24003"/>
                  </a:cubicBezTo>
                  <a:cubicBezTo>
                    <a:pt x="48006" y="10746"/>
                    <a:pt x="37259" y="0"/>
                    <a:pt x="24003" y="0"/>
                  </a:cubicBezTo>
                  <a:cubicBezTo>
                    <a:pt x="23971" y="0"/>
                    <a:pt x="23940" y="0"/>
                    <a:pt x="23908" y="0"/>
                  </a:cubicBezTo>
                  <a:cubicBezTo>
                    <a:pt x="10704" y="0"/>
                    <a:pt x="0" y="10704"/>
                    <a:pt x="0" y="23908"/>
                  </a:cubicBezTo>
                  <a:cubicBezTo>
                    <a:pt x="0" y="23940"/>
                    <a:pt x="0" y="23971"/>
                    <a:pt x="0" y="24003"/>
                  </a:cubicBezTo>
                  <a:close/>
                </a:path>
              </a:pathLst>
            </a:custGeom>
            <a:solidFill>
              <a:srgbClr val="662E08"/>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4" name="任意多边形: 形状 843"/>
            <p:cNvSpPr/>
            <p:nvPr/>
          </p:nvSpPr>
          <p:spPr>
            <a:xfrm>
              <a:off x="3058203" y="3244023"/>
              <a:ext cx="101528" cy="49765"/>
            </a:xfrm>
            <a:custGeom>
              <a:avLst/>
              <a:gdLst>
                <a:gd name="connsiteX0" fmla="*/ 94587 w 101528"/>
                <a:gd name="connsiteY0" fmla="*/ 45865 h 49765"/>
                <a:gd name="connsiteX1" fmla="*/ 89634 w 101528"/>
                <a:gd name="connsiteY1" fmla="*/ 812 h 49765"/>
                <a:gd name="connsiteX2" fmla="*/ 4 w 101528"/>
                <a:gd name="connsiteY2" fmla="*/ 30054 h 49765"/>
                <a:gd name="connsiteX3" fmla="*/ 94587 w 101528"/>
                <a:gd name="connsiteY3" fmla="*/ 45865 h 49765"/>
              </a:gdLst>
              <a:ahLst/>
              <a:cxnLst>
                <a:cxn ang="0">
                  <a:pos x="connsiteX0" y="connsiteY0"/>
                </a:cxn>
                <a:cxn ang="0">
                  <a:pos x="connsiteX1" y="connsiteY1"/>
                </a:cxn>
                <a:cxn ang="0">
                  <a:pos x="connsiteX2" y="connsiteY2"/>
                </a:cxn>
                <a:cxn ang="0">
                  <a:pos x="connsiteX3" y="connsiteY3"/>
                </a:cxn>
              </a:cxnLst>
              <a:rect l="l" t="t" r="r" b="b"/>
              <a:pathLst>
                <a:path w="101528" h="49765">
                  <a:moveTo>
                    <a:pt x="94587" y="45865"/>
                  </a:moveTo>
                  <a:cubicBezTo>
                    <a:pt x="107065" y="41770"/>
                    <a:pt x="101064" y="4336"/>
                    <a:pt x="89634" y="812"/>
                  </a:cubicBezTo>
                  <a:cubicBezTo>
                    <a:pt x="78204" y="-2712"/>
                    <a:pt x="671" y="4908"/>
                    <a:pt x="4" y="30054"/>
                  </a:cubicBezTo>
                  <a:cubicBezTo>
                    <a:pt x="-663" y="55200"/>
                    <a:pt x="77919" y="51009"/>
                    <a:pt x="94587" y="45865"/>
                  </a:cubicBezTo>
                  <a:close/>
                </a:path>
              </a:pathLst>
            </a:custGeom>
            <a:solidFill>
              <a:srgbClr val="662E08"/>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5" name="任意多边形: 形状 844"/>
            <p:cNvSpPr/>
            <p:nvPr/>
          </p:nvSpPr>
          <p:spPr>
            <a:xfrm>
              <a:off x="2841273" y="3268116"/>
              <a:ext cx="136543" cy="191695"/>
            </a:xfrm>
            <a:custGeom>
              <a:avLst/>
              <a:gdLst>
                <a:gd name="connsiteX0" fmla="*/ 136543 w 136543"/>
                <a:gd name="connsiteY0" fmla="*/ 46347 h 191695"/>
                <a:gd name="connsiteX1" fmla="*/ 10051 w 136543"/>
                <a:gd name="connsiteY1" fmla="*/ 34441 h 191695"/>
                <a:gd name="connsiteX2" fmla="*/ 132543 w 136543"/>
                <a:gd name="connsiteY2" fmla="*/ 179506 h 191695"/>
              </a:gdLst>
              <a:ahLst/>
              <a:cxnLst>
                <a:cxn ang="0">
                  <a:pos x="connsiteX0" y="connsiteY0"/>
                </a:cxn>
                <a:cxn ang="0">
                  <a:pos x="connsiteX1" y="connsiteY1"/>
                </a:cxn>
                <a:cxn ang="0">
                  <a:pos x="connsiteX2" y="connsiteY2"/>
                </a:cxn>
              </a:cxnLst>
              <a:rect l="l" t="t" r="r" b="b"/>
              <a:pathLst>
                <a:path w="136543" h="191695">
                  <a:moveTo>
                    <a:pt x="136543" y="46347"/>
                  </a:moveTo>
                  <a:cubicBezTo>
                    <a:pt x="136543" y="46347"/>
                    <a:pt x="46056" y="-49474"/>
                    <a:pt x="10051" y="34441"/>
                  </a:cubicBezTo>
                  <a:cubicBezTo>
                    <a:pt x="-25953" y="118356"/>
                    <a:pt x="39388" y="228751"/>
                    <a:pt x="132543" y="179506"/>
                  </a:cubicBezTo>
                  <a:close/>
                </a:path>
              </a:pathLst>
            </a:custGeom>
            <a:solidFill>
              <a:srgbClr val="EDBC9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6" name="任意多边形: 形状 845"/>
            <p:cNvSpPr/>
            <p:nvPr/>
          </p:nvSpPr>
          <p:spPr>
            <a:xfrm>
              <a:off x="2871228" y="3301727"/>
              <a:ext cx="55369" cy="131798"/>
            </a:xfrm>
            <a:custGeom>
              <a:avLst/>
              <a:gdLst>
                <a:gd name="connsiteX0" fmla="*/ 50676 w 55369"/>
                <a:gd name="connsiteY0" fmla="*/ 131799 h 131798"/>
                <a:gd name="connsiteX1" fmla="*/ 48485 w 55369"/>
                <a:gd name="connsiteY1" fmla="*/ 131037 h 131798"/>
                <a:gd name="connsiteX2" fmla="*/ 289 w 55369"/>
                <a:gd name="connsiteY2" fmla="*/ 71125 h 131798"/>
                <a:gd name="connsiteX3" fmla="*/ 33150 w 55369"/>
                <a:gd name="connsiteY3" fmla="*/ 1116 h 131798"/>
                <a:gd name="connsiteX4" fmla="*/ 39627 w 55369"/>
                <a:gd name="connsiteY4" fmla="*/ 1592 h 131798"/>
                <a:gd name="connsiteX5" fmla="*/ 39151 w 55369"/>
                <a:gd name="connsiteY5" fmla="*/ 8069 h 131798"/>
                <a:gd name="connsiteX6" fmla="*/ 9433 w 55369"/>
                <a:gd name="connsiteY6" fmla="*/ 70267 h 131798"/>
                <a:gd name="connsiteX7" fmla="*/ 52962 w 55369"/>
                <a:gd name="connsiteY7" fmla="*/ 123036 h 131798"/>
                <a:gd name="connsiteX8" fmla="*/ 54824 w 55369"/>
                <a:gd name="connsiteY8" fmla="*/ 129228 h 131798"/>
                <a:gd name="connsiteX9" fmla="*/ 54772 w 55369"/>
                <a:gd name="connsiteY9" fmla="*/ 129322 h 131798"/>
                <a:gd name="connsiteX10" fmla="*/ 50676 w 55369"/>
                <a:gd name="connsiteY10" fmla="*/ 131799 h 1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69" h="131798">
                  <a:moveTo>
                    <a:pt x="50676" y="131799"/>
                  </a:moveTo>
                  <a:cubicBezTo>
                    <a:pt x="49896" y="131718"/>
                    <a:pt x="49146" y="131457"/>
                    <a:pt x="48485" y="131037"/>
                  </a:cubicBezTo>
                  <a:cubicBezTo>
                    <a:pt x="18862" y="114368"/>
                    <a:pt x="2670" y="94175"/>
                    <a:pt x="289" y="71125"/>
                  </a:cubicBezTo>
                  <a:cubicBezTo>
                    <a:pt x="-3521" y="33025"/>
                    <a:pt x="31626" y="2449"/>
                    <a:pt x="33150" y="1116"/>
                  </a:cubicBezTo>
                  <a:cubicBezTo>
                    <a:pt x="35070" y="-541"/>
                    <a:pt x="37970" y="-328"/>
                    <a:pt x="39627" y="1592"/>
                  </a:cubicBezTo>
                  <a:cubicBezTo>
                    <a:pt x="41284" y="3512"/>
                    <a:pt x="41071" y="6412"/>
                    <a:pt x="39151" y="8069"/>
                  </a:cubicBezTo>
                  <a:cubicBezTo>
                    <a:pt x="39151" y="8069"/>
                    <a:pt x="6099" y="37215"/>
                    <a:pt x="9433" y="70267"/>
                  </a:cubicBezTo>
                  <a:cubicBezTo>
                    <a:pt x="11433" y="90175"/>
                    <a:pt x="26101" y="108367"/>
                    <a:pt x="52962" y="123036"/>
                  </a:cubicBezTo>
                  <a:cubicBezTo>
                    <a:pt x="55186" y="124231"/>
                    <a:pt x="56020" y="127004"/>
                    <a:pt x="54824" y="129228"/>
                  </a:cubicBezTo>
                  <a:cubicBezTo>
                    <a:pt x="54807" y="129259"/>
                    <a:pt x="54789" y="129291"/>
                    <a:pt x="54772" y="129322"/>
                  </a:cubicBezTo>
                  <a:cubicBezTo>
                    <a:pt x="53966" y="130838"/>
                    <a:pt x="52393" y="131789"/>
                    <a:pt x="50676" y="131799"/>
                  </a:cubicBezTo>
                  <a:close/>
                </a:path>
              </a:pathLst>
            </a:custGeom>
            <a:solidFill>
              <a:srgbClr val="D6966B"/>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7" name="任意多边形: 形状 846"/>
            <p:cNvSpPr/>
            <p:nvPr/>
          </p:nvSpPr>
          <p:spPr>
            <a:xfrm>
              <a:off x="2918840" y="3091947"/>
              <a:ext cx="100674" cy="222623"/>
            </a:xfrm>
            <a:custGeom>
              <a:avLst/>
              <a:gdLst>
                <a:gd name="connsiteX0" fmla="*/ 89551 w 100674"/>
                <a:gd name="connsiteY0" fmla="*/ 97738 h 222623"/>
                <a:gd name="connsiteX1" fmla="*/ 58976 w 100674"/>
                <a:gd name="connsiteY1" fmla="*/ 222611 h 222623"/>
                <a:gd name="connsiteX2" fmla="*/ 4969 w 100674"/>
                <a:gd name="connsiteY2" fmla="*/ 201275 h 222623"/>
                <a:gd name="connsiteX3" fmla="*/ 2397 w 100674"/>
                <a:gd name="connsiteY3" fmla="*/ 65639 h 222623"/>
                <a:gd name="connsiteX4" fmla="*/ 6303 w 100674"/>
                <a:gd name="connsiteY4" fmla="*/ 298 h 222623"/>
                <a:gd name="connsiteX5" fmla="*/ 99552 w 100674"/>
                <a:gd name="connsiteY5" fmla="*/ 17633 h 222623"/>
                <a:gd name="connsiteX6" fmla="*/ 89551 w 100674"/>
                <a:gd name="connsiteY6" fmla="*/ 97738 h 22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74" h="222623">
                  <a:moveTo>
                    <a:pt x="89551" y="97738"/>
                  </a:moveTo>
                  <a:cubicBezTo>
                    <a:pt x="77169" y="155460"/>
                    <a:pt x="58976" y="222611"/>
                    <a:pt x="58976" y="222611"/>
                  </a:cubicBezTo>
                  <a:cubicBezTo>
                    <a:pt x="58976" y="222611"/>
                    <a:pt x="16971" y="223849"/>
                    <a:pt x="4969" y="201275"/>
                  </a:cubicBezTo>
                  <a:cubicBezTo>
                    <a:pt x="-2175" y="187845"/>
                    <a:pt x="-270" y="118979"/>
                    <a:pt x="2397" y="65639"/>
                  </a:cubicBezTo>
                  <a:cubicBezTo>
                    <a:pt x="4112" y="29444"/>
                    <a:pt x="6303" y="298"/>
                    <a:pt x="6303" y="298"/>
                  </a:cubicBezTo>
                  <a:cubicBezTo>
                    <a:pt x="6303" y="298"/>
                    <a:pt x="90218" y="-3703"/>
                    <a:pt x="99552" y="17633"/>
                  </a:cubicBezTo>
                  <a:cubicBezTo>
                    <a:pt x="103172" y="26491"/>
                    <a:pt x="97552" y="59924"/>
                    <a:pt x="89551" y="97738"/>
                  </a:cubicBezTo>
                  <a:close/>
                </a:path>
              </a:pathLst>
            </a:custGeom>
            <a:solidFill>
              <a:schemeClr val="tx1">
                <a:lumMod val="85000"/>
                <a:lumOff val="15000"/>
              </a:scheme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8" name="任意多边形: 形状 847"/>
            <p:cNvSpPr/>
            <p:nvPr/>
          </p:nvSpPr>
          <p:spPr>
            <a:xfrm>
              <a:off x="2921237" y="3091947"/>
              <a:ext cx="98276" cy="97738"/>
            </a:xfrm>
            <a:custGeom>
              <a:avLst/>
              <a:gdLst>
                <a:gd name="connsiteX0" fmla="*/ 87154 w 98276"/>
                <a:gd name="connsiteY0" fmla="*/ 97738 h 97738"/>
                <a:gd name="connsiteX1" fmla="*/ 0 w 98276"/>
                <a:gd name="connsiteY1" fmla="*/ 65639 h 97738"/>
                <a:gd name="connsiteX2" fmla="*/ 3905 w 98276"/>
                <a:gd name="connsiteY2" fmla="*/ 298 h 97738"/>
                <a:gd name="connsiteX3" fmla="*/ 97155 w 98276"/>
                <a:gd name="connsiteY3" fmla="*/ 17633 h 97738"/>
                <a:gd name="connsiteX4" fmla="*/ 87154 w 98276"/>
                <a:gd name="connsiteY4" fmla="*/ 97738 h 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6" h="97738">
                  <a:moveTo>
                    <a:pt x="87154" y="97738"/>
                  </a:moveTo>
                  <a:cubicBezTo>
                    <a:pt x="56129" y="93443"/>
                    <a:pt x="26399" y="82493"/>
                    <a:pt x="0" y="65639"/>
                  </a:cubicBezTo>
                  <a:cubicBezTo>
                    <a:pt x="1715" y="29444"/>
                    <a:pt x="3905" y="298"/>
                    <a:pt x="3905" y="298"/>
                  </a:cubicBezTo>
                  <a:cubicBezTo>
                    <a:pt x="3905" y="298"/>
                    <a:pt x="87821" y="-3703"/>
                    <a:pt x="97155" y="17633"/>
                  </a:cubicBezTo>
                  <a:cubicBezTo>
                    <a:pt x="100775" y="26491"/>
                    <a:pt x="95155" y="59924"/>
                    <a:pt x="87154" y="97738"/>
                  </a:cubicBezTo>
                  <a:close/>
                </a:path>
              </a:pathLst>
            </a:custGeom>
            <a:solidFill>
              <a:schemeClr val="tx1">
                <a:lumMod val="85000"/>
                <a:lumOff val="15000"/>
                <a:alpha val="31000"/>
              </a:scheme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 name="任意多边形: 形状 848"/>
            <p:cNvSpPr/>
            <p:nvPr/>
          </p:nvSpPr>
          <p:spPr>
            <a:xfrm>
              <a:off x="2879063" y="2812334"/>
              <a:ext cx="799276" cy="502128"/>
            </a:xfrm>
            <a:custGeom>
              <a:avLst/>
              <a:gdLst>
                <a:gd name="connsiteX0" fmla="*/ 631772 w 799276"/>
                <a:gd name="connsiteY0" fmla="*/ 502129 h 502128"/>
                <a:gd name="connsiteX1" fmla="*/ 590433 w 799276"/>
                <a:gd name="connsiteY1" fmla="*/ 406307 h 502128"/>
                <a:gd name="connsiteX2" fmla="*/ 559858 w 799276"/>
                <a:gd name="connsiteY2" fmla="*/ 361063 h 502128"/>
                <a:gd name="connsiteX3" fmla="*/ 275061 w 799276"/>
                <a:gd name="connsiteY3" fmla="*/ 359730 h 502128"/>
                <a:gd name="connsiteX4" fmla="*/ 349546 w 799276"/>
                <a:gd name="connsiteY4" fmla="*/ 318487 h 502128"/>
                <a:gd name="connsiteX5" fmla="*/ 3503 w 799276"/>
                <a:gd name="connsiteY5" fmla="*/ 217331 h 502128"/>
                <a:gd name="connsiteX6" fmla="*/ 265726 w 799276"/>
                <a:gd name="connsiteY6" fmla="*/ 54930 h 502128"/>
                <a:gd name="connsiteX7" fmla="*/ 232484 w 799276"/>
                <a:gd name="connsiteY7" fmla="*/ 21688 h 502128"/>
                <a:gd name="connsiteX8" fmla="*/ 591767 w 799276"/>
                <a:gd name="connsiteY8" fmla="*/ 37690 h 502128"/>
                <a:gd name="connsiteX9" fmla="*/ 715592 w 799276"/>
                <a:gd name="connsiteY9" fmla="*/ 188089 h 502128"/>
                <a:gd name="connsiteX10" fmla="*/ 756835 w 799276"/>
                <a:gd name="connsiteY10" fmla="*/ 162753 h 502128"/>
                <a:gd name="connsiteX11" fmla="*/ 746167 w 799276"/>
                <a:gd name="connsiteY11" fmla="*/ 194757 h 502128"/>
                <a:gd name="connsiteX12" fmla="*/ 796745 w 799276"/>
                <a:gd name="connsiteY12" fmla="*/ 223999 h 502128"/>
                <a:gd name="connsiteX13" fmla="*/ 740833 w 799276"/>
                <a:gd name="connsiteY13" fmla="*/ 211997 h 502128"/>
                <a:gd name="connsiteX14" fmla="*/ 743500 w 799276"/>
                <a:gd name="connsiteY14" fmla="*/ 500795 h 50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9276" h="502128">
                  <a:moveTo>
                    <a:pt x="631772" y="502129"/>
                  </a:moveTo>
                  <a:cubicBezTo>
                    <a:pt x="615770" y="495556"/>
                    <a:pt x="595767" y="462219"/>
                    <a:pt x="590433" y="406307"/>
                  </a:cubicBezTo>
                  <a:cubicBezTo>
                    <a:pt x="585100" y="350395"/>
                    <a:pt x="585195" y="362397"/>
                    <a:pt x="559858" y="361063"/>
                  </a:cubicBezTo>
                  <a:cubicBezTo>
                    <a:pt x="534522" y="359730"/>
                    <a:pt x="320304" y="391734"/>
                    <a:pt x="275061" y="359730"/>
                  </a:cubicBezTo>
                  <a:cubicBezTo>
                    <a:pt x="229817" y="327726"/>
                    <a:pt x="356214" y="323821"/>
                    <a:pt x="349546" y="318487"/>
                  </a:cubicBezTo>
                  <a:cubicBezTo>
                    <a:pt x="342879" y="313153"/>
                    <a:pt x="-40407" y="389067"/>
                    <a:pt x="3503" y="217331"/>
                  </a:cubicBezTo>
                  <a:cubicBezTo>
                    <a:pt x="47413" y="45595"/>
                    <a:pt x="255058" y="58930"/>
                    <a:pt x="265726" y="54930"/>
                  </a:cubicBezTo>
                  <a:cubicBezTo>
                    <a:pt x="276394" y="50929"/>
                    <a:pt x="204480" y="36356"/>
                    <a:pt x="232484" y="21688"/>
                  </a:cubicBezTo>
                  <a:cubicBezTo>
                    <a:pt x="260487" y="7019"/>
                    <a:pt x="472038" y="-25937"/>
                    <a:pt x="591767" y="37690"/>
                  </a:cubicBezTo>
                  <a:cubicBezTo>
                    <a:pt x="711496" y="101317"/>
                    <a:pt x="703591" y="193423"/>
                    <a:pt x="715592" y="188089"/>
                  </a:cubicBezTo>
                  <a:cubicBezTo>
                    <a:pt x="727593" y="182755"/>
                    <a:pt x="748834" y="145513"/>
                    <a:pt x="756835" y="162753"/>
                  </a:cubicBezTo>
                  <a:cubicBezTo>
                    <a:pt x="764836" y="179993"/>
                    <a:pt x="734261" y="197424"/>
                    <a:pt x="746167" y="194757"/>
                  </a:cubicBezTo>
                  <a:cubicBezTo>
                    <a:pt x="758074" y="192090"/>
                    <a:pt x="811413" y="219998"/>
                    <a:pt x="796745" y="223999"/>
                  </a:cubicBezTo>
                  <a:cubicBezTo>
                    <a:pt x="782076" y="227999"/>
                    <a:pt x="742167" y="206663"/>
                    <a:pt x="740833" y="211997"/>
                  </a:cubicBezTo>
                  <a:cubicBezTo>
                    <a:pt x="739500" y="217331"/>
                    <a:pt x="784839" y="373065"/>
                    <a:pt x="743500" y="500795"/>
                  </a:cubicBezTo>
                  <a:close/>
                </a:path>
              </a:pathLst>
            </a:custGeom>
            <a:solidFill>
              <a:schemeClr val="tx1">
                <a:lumMod val="85000"/>
                <a:lumOff val="15000"/>
              </a:scheme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0" name="任意多边形: 形状 849"/>
            <p:cNvSpPr/>
            <p:nvPr/>
          </p:nvSpPr>
          <p:spPr>
            <a:xfrm>
              <a:off x="3510835" y="3268116"/>
              <a:ext cx="136421" cy="191695"/>
            </a:xfrm>
            <a:custGeom>
              <a:avLst/>
              <a:gdLst>
                <a:gd name="connsiteX0" fmla="*/ 0 w 136421"/>
                <a:gd name="connsiteY0" fmla="*/ 46347 h 191695"/>
                <a:gd name="connsiteX1" fmla="*/ 126397 w 136421"/>
                <a:gd name="connsiteY1" fmla="*/ 34441 h 191695"/>
                <a:gd name="connsiteX2" fmla="*/ 4000 w 136421"/>
                <a:gd name="connsiteY2" fmla="*/ 179506 h 191695"/>
              </a:gdLst>
              <a:ahLst/>
              <a:cxnLst>
                <a:cxn ang="0">
                  <a:pos x="connsiteX0" y="connsiteY0"/>
                </a:cxn>
                <a:cxn ang="0">
                  <a:pos x="connsiteX1" y="connsiteY1"/>
                </a:cxn>
                <a:cxn ang="0">
                  <a:pos x="connsiteX2" y="connsiteY2"/>
                </a:cxn>
              </a:cxnLst>
              <a:rect l="l" t="t" r="r" b="b"/>
              <a:pathLst>
                <a:path w="136421" h="191695">
                  <a:moveTo>
                    <a:pt x="0" y="46347"/>
                  </a:moveTo>
                  <a:cubicBezTo>
                    <a:pt x="0" y="46347"/>
                    <a:pt x="90488" y="-49474"/>
                    <a:pt x="126397" y="34441"/>
                  </a:cubicBezTo>
                  <a:cubicBezTo>
                    <a:pt x="162306" y="118356"/>
                    <a:pt x="97155" y="228751"/>
                    <a:pt x="4000" y="179506"/>
                  </a:cubicBezTo>
                  <a:close/>
                </a:path>
              </a:pathLst>
            </a:custGeom>
            <a:solidFill>
              <a:srgbClr val="EDBC9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1" name="任意多边形: 形状 850"/>
            <p:cNvSpPr/>
            <p:nvPr/>
          </p:nvSpPr>
          <p:spPr>
            <a:xfrm>
              <a:off x="3562101" y="3301917"/>
              <a:ext cx="55321" cy="131608"/>
            </a:xfrm>
            <a:custGeom>
              <a:avLst/>
              <a:gdLst>
                <a:gd name="connsiteX0" fmla="*/ 4646 w 55321"/>
                <a:gd name="connsiteY0" fmla="*/ 131608 h 131608"/>
                <a:gd name="connsiteX1" fmla="*/ 1 w 55321"/>
                <a:gd name="connsiteY1" fmla="*/ 127110 h 131608"/>
                <a:gd name="connsiteX2" fmla="*/ 2360 w 55321"/>
                <a:gd name="connsiteY2" fmla="*/ 123036 h 131608"/>
                <a:gd name="connsiteX3" fmla="*/ 45984 w 55321"/>
                <a:gd name="connsiteY3" fmla="*/ 70267 h 131608"/>
                <a:gd name="connsiteX4" fmla="*/ 16266 w 55321"/>
                <a:gd name="connsiteY4" fmla="*/ 8069 h 131608"/>
                <a:gd name="connsiteX5" fmla="*/ 15790 w 55321"/>
                <a:gd name="connsiteY5" fmla="*/ 1592 h 131608"/>
                <a:gd name="connsiteX6" fmla="*/ 22267 w 55321"/>
                <a:gd name="connsiteY6" fmla="*/ 1116 h 131608"/>
                <a:gd name="connsiteX7" fmla="*/ 55033 w 55321"/>
                <a:gd name="connsiteY7" fmla="*/ 71124 h 131608"/>
                <a:gd name="connsiteX8" fmla="*/ 6837 w 55321"/>
                <a:gd name="connsiteY8" fmla="*/ 131037 h 131608"/>
                <a:gd name="connsiteX9" fmla="*/ 4646 w 55321"/>
                <a:gd name="connsiteY9" fmla="*/ 131608 h 13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21" h="131608">
                  <a:moveTo>
                    <a:pt x="4646" y="131608"/>
                  </a:moveTo>
                  <a:cubicBezTo>
                    <a:pt x="2121" y="131649"/>
                    <a:pt x="41" y="129635"/>
                    <a:pt x="1" y="127110"/>
                  </a:cubicBezTo>
                  <a:cubicBezTo>
                    <a:pt x="-27" y="125421"/>
                    <a:pt x="881" y="123854"/>
                    <a:pt x="2360" y="123036"/>
                  </a:cubicBezTo>
                  <a:cubicBezTo>
                    <a:pt x="29316" y="107891"/>
                    <a:pt x="43984" y="90174"/>
                    <a:pt x="45984" y="70267"/>
                  </a:cubicBezTo>
                  <a:cubicBezTo>
                    <a:pt x="49318" y="37120"/>
                    <a:pt x="16552" y="8355"/>
                    <a:pt x="16266" y="8069"/>
                  </a:cubicBezTo>
                  <a:cubicBezTo>
                    <a:pt x="14346" y="6412"/>
                    <a:pt x="14133" y="3512"/>
                    <a:pt x="15790" y="1592"/>
                  </a:cubicBezTo>
                  <a:cubicBezTo>
                    <a:pt x="17447" y="-328"/>
                    <a:pt x="20347" y="-541"/>
                    <a:pt x="22267" y="1116"/>
                  </a:cubicBezTo>
                  <a:cubicBezTo>
                    <a:pt x="23696" y="2449"/>
                    <a:pt x="58843" y="33405"/>
                    <a:pt x="55033" y="71124"/>
                  </a:cubicBezTo>
                  <a:cubicBezTo>
                    <a:pt x="52747" y="94175"/>
                    <a:pt x="36554" y="114368"/>
                    <a:pt x="6837" y="131037"/>
                  </a:cubicBezTo>
                  <a:cubicBezTo>
                    <a:pt x="6169" y="131416"/>
                    <a:pt x="5413" y="131613"/>
                    <a:pt x="4646" y="131608"/>
                  </a:cubicBezTo>
                  <a:close/>
                </a:path>
              </a:pathLst>
            </a:custGeom>
            <a:solidFill>
              <a:srgbClr val="D6966B"/>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93" name="组合 1192"/>
          <p:cNvGrpSpPr/>
          <p:nvPr/>
        </p:nvGrpSpPr>
        <p:grpSpPr>
          <a:xfrm>
            <a:off x="4394200" y="1560830"/>
            <a:ext cx="7452360" cy="1669064"/>
            <a:chOff x="4340506" y="1585732"/>
            <a:chExt cx="6774534" cy="1646178"/>
          </a:xfrm>
        </p:grpSpPr>
        <p:sp>
          <p:nvSpPr>
            <p:cNvPr id="1001" name="矩形: 圆角 1000"/>
            <p:cNvSpPr/>
            <p:nvPr/>
          </p:nvSpPr>
          <p:spPr>
            <a:xfrm flipH="1">
              <a:off x="4340506" y="1585732"/>
              <a:ext cx="6774534" cy="1111169"/>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5" name="文本框 994"/>
            <p:cNvSpPr txBox="1"/>
            <p:nvPr/>
          </p:nvSpPr>
          <p:spPr>
            <a:xfrm>
              <a:off x="4511232" y="1777640"/>
              <a:ext cx="6207568" cy="393312"/>
            </a:xfrm>
            <a:prstGeom prst="rect">
              <a:avLst/>
            </a:prstGeom>
            <a:noFill/>
          </p:spPr>
          <p:txBody>
            <a:bodyPr wrap="square">
              <a:spAutoFit/>
            </a:bodyPr>
            <a:lstStyle/>
            <a:p>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世界结核病防治日是几月几日？</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7" name="文本框 996"/>
            <p:cNvSpPr txBox="1"/>
            <p:nvPr/>
          </p:nvSpPr>
          <p:spPr>
            <a:xfrm>
              <a:off x="5089968" y="2732128"/>
              <a:ext cx="5476432" cy="499782"/>
            </a:xfrm>
            <a:prstGeom prst="rect">
              <a:avLst/>
            </a:prstGeom>
            <a:noFill/>
          </p:spPr>
          <p:txBody>
            <a:bodyPr wrap="square">
              <a:spAutoFit/>
            </a:bodyPr>
            <a:lstStyle/>
            <a:p>
              <a:pPr>
                <a:lnSpc>
                  <a:spcPct val="150000"/>
                </a:lnSpc>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文本框 1"/>
          <p:cNvSpPr txBox="1"/>
          <p:nvPr/>
        </p:nvSpPr>
        <p:spPr>
          <a:xfrm>
            <a:off x="5390515" y="2799080"/>
            <a:ext cx="4543425" cy="645160"/>
          </a:xfrm>
          <a:prstGeom prst="rect">
            <a:avLst/>
          </a:prstGeom>
          <a:noFill/>
        </p:spPr>
        <p:txBody>
          <a:bodyPr wrap="square" rtlCol="0">
            <a:spAutoFit/>
          </a:bodyPr>
          <a:p>
            <a:r>
              <a:rPr lang="en-US" altLang="zh-CN" sz="3600"/>
              <a:t>3</a:t>
            </a:r>
            <a:r>
              <a:rPr lang="zh-CN" altLang="en-US" sz="3600"/>
              <a:t>月</a:t>
            </a:r>
            <a:r>
              <a:rPr lang="en-US" altLang="zh-CN" sz="3600"/>
              <a:t>24</a:t>
            </a:r>
            <a:r>
              <a:rPr lang="zh-CN" altLang="en-US" sz="3600"/>
              <a:t>日</a:t>
            </a:r>
            <a:endParaRPr lang="zh-CN" altLang="en-US" sz="3600"/>
          </a:p>
        </p:txBody>
      </p:sp>
      <p:grpSp>
        <p:nvGrpSpPr>
          <p:cNvPr id="3" name="组合 2"/>
          <p:cNvGrpSpPr/>
          <p:nvPr/>
        </p:nvGrpSpPr>
        <p:grpSpPr>
          <a:xfrm>
            <a:off x="4394200" y="3872865"/>
            <a:ext cx="7452360" cy="1126617"/>
            <a:chOff x="4340506" y="1585732"/>
            <a:chExt cx="6774534" cy="1111169"/>
          </a:xfrm>
        </p:grpSpPr>
        <p:sp>
          <p:nvSpPr>
            <p:cNvPr id="11" name="矩形: 圆角 1000"/>
            <p:cNvSpPr/>
            <p:nvPr/>
          </p:nvSpPr>
          <p:spPr>
            <a:xfrm flipH="1">
              <a:off x="4340506" y="1585732"/>
              <a:ext cx="6774534" cy="1111169"/>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4511232" y="1777640"/>
              <a:ext cx="6207568" cy="393312"/>
            </a:xfrm>
            <a:prstGeom prst="rect">
              <a:avLst/>
            </a:prstGeom>
            <a:noFill/>
          </p:spPr>
          <p:txBody>
            <a:bodyPr wrap="square">
              <a:spAutoFit/>
            </a:bodyPr>
            <a:p>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我国实行对肺结核病人进行免费检查的项目包括哪两项？</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文本框 14"/>
          <p:cNvSpPr txBox="1"/>
          <p:nvPr/>
        </p:nvSpPr>
        <p:spPr>
          <a:xfrm>
            <a:off x="5390515" y="5316220"/>
            <a:ext cx="4130040" cy="583565"/>
          </a:xfrm>
          <a:prstGeom prst="rect">
            <a:avLst/>
          </a:prstGeom>
          <a:noFill/>
        </p:spPr>
        <p:txBody>
          <a:bodyPr wrap="square" rtlCol="0">
            <a:spAutoFit/>
          </a:bodyPr>
          <a:p>
            <a:r>
              <a:rPr lang="zh-CN" altLang="en-US" sz="3200"/>
              <a:t>胸片和痰检</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3"/>
                                        </p:tgtEl>
                                        <p:attrNameLst>
                                          <p:attrName>style.visibility</p:attrName>
                                        </p:attrNameLst>
                                      </p:cBhvr>
                                      <p:to>
                                        <p:strVal val="visible"/>
                                      </p:to>
                                    </p:set>
                                    <p:anim calcmode="lin" valueType="num">
                                      <p:cBhvr additive="base">
                                        <p:cTn id="7" dur="500" fill="hold"/>
                                        <p:tgtEl>
                                          <p:spTgt spid="1193"/>
                                        </p:tgtEl>
                                        <p:attrNameLst>
                                          <p:attrName>ppt_x</p:attrName>
                                        </p:attrNameLst>
                                      </p:cBhvr>
                                      <p:tavLst>
                                        <p:tav tm="0">
                                          <p:val>
                                            <p:strVal val="#ppt_x"/>
                                          </p:val>
                                        </p:tav>
                                        <p:tav tm="100000">
                                          <p:val>
                                            <p:strVal val="#ppt_x"/>
                                          </p:val>
                                        </p:tav>
                                      </p:tavLst>
                                    </p:anim>
                                    <p:anim calcmode="lin" valueType="num">
                                      <p:cBhvr additive="base">
                                        <p:cTn id="8" dur="500" fill="hold"/>
                                        <p:tgtEl>
                                          <p:spTgt spid="11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548130" y="2683510"/>
            <a:ext cx="8491855" cy="1568450"/>
          </a:xfrm>
          <a:prstGeom prst="rect">
            <a:avLst/>
          </a:prstGeom>
          <a:noFill/>
        </p:spPr>
        <p:txBody>
          <a:bodyPr wrap="square" rtlCol="0">
            <a:spAutoFit/>
          </a:bodyPr>
          <a:p>
            <a:r>
              <a:rPr lang="en-US" altLang="zh-CN" sz="2400"/>
              <a:t>PPT</a:t>
            </a:r>
            <a:r>
              <a:rPr lang="zh-CN" altLang="en-US" sz="2400"/>
              <a:t>中文案资料摘取于</a:t>
            </a:r>
            <a:endParaRPr lang="zh-CN" altLang="en-US" sz="2400"/>
          </a:p>
          <a:p>
            <a:r>
              <a:rPr lang="zh-CN" altLang="en-US" sz="2400"/>
              <a:t>《中国结核病防治工作技术指南》（</a:t>
            </a:r>
            <a:r>
              <a:rPr lang="en-US" altLang="zh-CN" sz="2400"/>
              <a:t>2021</a:t>
            </a:r>
            <a:r>
              <a:rPr lang="zh-CN" altLang="en-US" sz="2400"/>
              <a:t>版）</a:t>
            </a:r>
            <a:endParaRPr lang="zh-CN" altLang="en-US" sz="2400"/>
          </a:p>
          <a:p>
            <a:r>
              <a:rPr lang="zh-CN" altLang="en-US" sz="2400"/>
              <a:t>《结核病防治信息及知识要点》（</a:t>
            </a:r>
            <a:r>
              <a:rPr lang="en-US" altLang="zh-CN" sz="2400"/>
              <a:t>2016</a:t>
            </a:r>
            <a:r>
              <a:rPr lang="zh-CN" altLang="en-US" sz="2400"/>
              <a:t>年版）</a:t>
            </a:r>
            <a:endParaRPr lang="zh-CN" altLang="en-US" sz="2400"/>
          </a:p>
          <a:p>
            <a:r>
              <a:rPr lang="zh-CN" altLang="en-US" sz="2400"/>
              <a:t>《中国学校结核病防控指南》（</a:t>
            </a:r>
            <a:r>
              <a:rPr lang="en-US" altLang="zh-CN" sz="2400"/>
              <a:t>2020</a:t>
            </a:r>
            <a:r>
              <a:rPr lang="zh-CN" altLang="en-US" sz="2400"/>
              <a:t>年版）</a:t>
            </a:r>
            <a:endParaRPr lang="zh-CN" altLang="en-US" sz="2400"/>
          </a:p>
        </p:txBody>
      </p:sp>
      <p:grpSp>
        <p:nvGrpSpPr>
          <p:cNvPr id="874" name="组合 873"/>
          <p:cNvGrpSpPr/>
          <p:nvPr/>
        </p:nvGrpSpPr>
        <p:grpSpPr>
          <a:xfrm>
            <a:off x="8343900" y="3106420"/>
            <a:ext cx="3408045" cy="3101975"/>
            <a:chOff x="6711462" y="1474648"/>
            <a:chExt cx="4963341" cy="3960951"/>
          </a:xfrm>
        </p:grpSpPr>
        <p:grpSp>
          <p:nvGrpSpPr>
            <p:cNvPr id="873" name="组合 872"/>
            <p:cNvGrpSpPr/>
            <p:nvPr/>
          </p:nvGrpSpPr>
          <p:grpSpPr>
            <a:xfrm>
              <a:off x="6711462" y="1780120"/>
              <a:ext cx="4754261" cy="3614839"/>
              <a:chOff x="6711462" y="1780121"/>
              <a:chExt cx="4754261" cy="3208874"/>
            </a:xfrm>
          </p:grpSpPr>
          <p:sp>
            <p:nvSpPr>
              <p:cNvPr id="122" name="任意多边形: 形状 121"/>
              <p:cNvSpPr/>
              <p:nvPr/>
            </p:nvSpPr>
            <p:spPr>
              <a:xfrm>
                <a:off x="6711462" y="1780121"/>
                <a:ext cx="4754261" cy="3067891"/>
              </a:xfrm>
              <a:custGeom>
                <a:avLst/>
                <a:gdLst>
                  <a:gd name="connsiteX0" fmla="*/ 2613300 w 4754261"/>
                  <a:gd name="connsiteY0" fmla="*/ 3050197 h 3067891"/>
                  <a:gd name="connsiteX1" fmla="*/ 53952 w 4754261"/>
                  <a:gd name="connsiteY1" fmla="*/ 3062907 h 3067891"/>
                  <a:gd name="connsiteX2" fmla="*/ 523974 w 4754261"/>
                  <a:gd name="connsiteY2" fmla="*/ 1215299 h 3067891"/>
                  <a:gd name="connsiteX3" fmla="*/ 3494385 w 4754261"/>
                  <a:gd name="connsiteY3" fmla="*/ 595939 h 3067891"/>
                  <a:gd name="connsiteX4" fmla="*/ 4286503 w 4754261"/>
                  <a:gd name="connsiteY4" fmla="*/ 1611888 h 3067891"/>
                  <a:gd name="connsiteX5" fmla="*/ 4300624 w 4754261"/>
                  <a:gd name="connsiteY5" fmla="*/ 3067849 h 30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4261" h="3067891">
                    <a:moveTo>
                      <a:pt x="2613300" y="3050197"/>
                    </a:moveTo>
                    <a:lnTo>
                      <a:pt x="53952" y="3062907"/>
                    </a:lnTo>
                    <a:cubicBezTo>
                      <a:pt x="-208832" y="2133219"/>
                      <a:pt x="575401" y="1844780"/>
                      <a:pt x="523974" y="1215299"/>
                    </a:cubicBezTo>
                    <a:cubicBezTo>
                      <a:pt x="400643" y="-281498"/>
                      <a:pt x="3022009" y="-281498"/>
                      <a:pt x="3494385" y="595939"/>
                    </a:cubicBezTo>
                    <a:cubicBezTo>
                      <a:pt x="3854845" y="1265549"/>
                      <a:pt x="3664082" y="1213416"/>
                      <a:pt x="4286503" y="1611888"/>
                    </a:cubicBezTo>
                    <a:cubicBezTo>
                      <a:pt x="5145581" y="2162169"/>
                      <a:pt x="4618601" y="2821305"/>
                      <a:pt x="4300624" y="3067849"/>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22"/>
              <p:cNvSpPr/>
              <p:nvPr/>
            </p:nvSpPr>
            <p:spPr>
              <a:xfrm>
                <a:off x="6765474" y="4687847"/>
                <a:ext cx="4338463" cy="301148"/>
              </a:xfrm>
              <a:custGeom>
                <a:avLst/>
                <a:gdLst>
                  <a:gd name="connsiteX0" fmla="*/ 4338405 w 4338463"/>
                  <a:gd name="connsiteY0" fmla="*/ 111167 h 301148"/>
                  <a:gd name="connsiteX1" fmla="*/ 2433722 w 4338463"/>
                  <a:gd name="connsiteY1" fmla="*/ 301106 h 301148"/>
                  <a:gd name="connsiteX2" fmla="*/ -59 w 4338463"/>
                  <a:gd name="connsiteY2" fmla="*/ 152944 h 301148"/>
                  <a:gd name="connsiteX3" fmla="*/ 2433251 w 4338463"/>
                  <a:gd name="connsiteY3" fmla="*/ -42 h 301148"/>
                  <a:gd name="connsiteX4" fmla="*/ 4338405 w 4338463"/>
                  <a:gd name="connsiteY4" fmla="*/ 111167 h 30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8463" h="301148">
                    <a:moveTo>
                      <a:pt x="4338405" y="111167"/>
                    </a:moveTo>
                    <a:cubicBezTo>
                      <a:pt x="4338405" y="194133"/>
                      <a:pt x="4160587" y="301106"/>
                      <a:pt x="2433722" y="301106"/>
                    </a:cubicBezTo>
                    <a:cubicBezTo>
                      <a:pt x="706856" y="301106"/>
                      <a:pt x="-59" y="235910"/>
                      <a:pt x="-59" y="152944"/>
                    </a:cubicBezTo>
                    <a:cubicBezTo>
                      <a:pt x="-59" y="69979"/>
                      <a:pt x="706033" y="-42"/>
                      <a:pt x="2433251" y="-42"/>
                    </a:cubicBezTo>
                    <a:cubicBezTo>
                      <a:pt x="4160470" y="-42"/>
                      <a:pt x="4338405" y="27966"/>
                      <a:pt x="4338405" y="111167"/>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71" name="组合 870"/>
            <p:cNvGrpSpPr/>
            <p:nvPr/>
          </p:nvGrpSpPr>
          <p:grpSpPr>
            <a:xfrm>
              <a:off x="9774269" y="1474648"/>
              <a:ext cx="1900534" cy="1954352"/>
              <a:chOff x="11396564" y="-965256"/>
              <a:chExt cx="10907553" cy="11216422"/>
            </a:xfrm>
          </p:grpSpPr>
          <p:sp>
            <p:nvSpPr>
              <p:cNvPr id="431" name="任意多边形: 形状 430"/>
              <p:cNvSpPr/>
              <p:nvPr/>
            </p:nvSpPr>
            <p:spPr>
              <a:xfrm>
                <a:off x="11396564" y="-965256"/>
                <a:ext cx="10173897" cy="10173897"/>
              </a:xfrm>
              <a:custGeom>
                <a:avLst/>
                <a:gdLst>
                  <a:gd name="connsiteX0" fmla="*/ 1819069 w 1819128"/>
                  <a:gd name="connsiteY0" fmla="*/ 909993 h 1819128"/>
                  <a:gd name="connsiteX1" fmla="*/ 909034 w 1819128"/>
                  <a:gd name="connsiteY1" fmla="*/ 1819086 h 1819128"/>
                  <a:gd name="connsiteX2" fmla="*/ -59 w 1819128"/>
                  <a:gd name="connsiteY2" fmla="*/ 909051 h 1819128"/>
                  <a:gd name="connsiteX3" fmla="*/ 909505 w 1819128"/>
                  <a:gd name="connsiteY3" fmla="*/ -42 h 1819128"/>
                  <a:gd name="connsiteX4" fmla="*/ 1819069 w 1819128"/>
                  <a:gd name="connsiteY4" fmla="*/ 909286 h 1819128"/>
                  <a:gd name="connsiteX5" fmla="*/ 1819068 w 1819128"/>
                  <a:gd name="connsiteY5" fmla="*/ 909993 h 18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9128" h="1819128">
                    <a:moveTo>
                      <a:pt x="1819069" y="909993"/>
                    </a:moveTo>
                    <a:cubicBezTo>
                      <a:pt x="1818809" y="1412331"/>
                      <a:pt x="1411372" y="1819346"/>
                      <a:pt x="909034" y="1819086"/>
                    </a:cubicBezTo>
                    <a:cubicBezTo>
                      <a:pt x="406696" y="1818826"/>
                      <a:pt x="-319" y="1411389"/>
                      <a:pt x="-59" y="909051"/>
                    </a:cubicBezTo>
                    <a:cubicBezTo>
                      <a:pt x="201" y="406897"/>
                      <a:pt x="407350" y="-42"/>
                      <a:pt x="909505" y="-42"/>
                    </a:cubicBezTo>
                    <a:cubicBezTo>
                      <a:pt x="1411778" y="-107"/>
                      <a:pt x="1819004" y="407013"/>
                      <a:pt x="1819069" y="909286"/>
                    </a:cubicBezTo>
                    <a:cubicBezTo>
                      <a:pt x="1819069" y="909522"/>
                      <a:pt x="1819069" y="909757"/>
                      <a:pt x="1819068" y="909993"/>
                    </a:cubicBezTo>
                    <a:close/>
                  </a:path>
                </a:pathLst>
              </a:custGeom>
              <a:solidFill>
                <a:srgbClr val="01567D"/>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31" name="组合 830"/>
              <p:cNvGrpSpPr/>
              <p:nvPr/>
            </p:nvGrpSpPr>
            <p:grpSpPr>
              <a:xfrm>
                <a:off x="19013491" y="3780692"/>
                <a:ext cx="3290626" cy="3258502"/>
                <a:chOff x="13837976" y="219218"/>
                <a:chExt cx="1474021" cy="1459631"/>
              </a:xfrm>
            </p:grpSpPr>
            <p:sp>
              <p:nvSpPr>
                <p:cNvPr id="832" name="任意多边形: 形状 831"/>
                <p:cNvSpPr/>
                <p:nvPr/>
              </p:nvSpPr>
              <p:spPr>
                <a:xfrm>
                  <a:off x="14473479" y="301051"/>
                  <a:ext cx="127022" cy="310648"/>
                </a:xfrm>
                <a:custGeom>
                  <a:avLst/>
                  <a:gdLst>
                    <a:gd name="connsiteX0" fmla="*/ 8826 w 22712"/>
                    <a:gd name="connsiteY0" fmla="*/ 0 h 55545"/>
                    <a:gd name="connsiteX1" fmla="*/ 0 w 22712"/>
                    <a:gd name="connsiteY1" fmla="*/ 55546 h 55545"/>
                    <a:gd name="connsiteX2" fmla="*/ 22713 w 22712"/>
                    <a:gd name="connsiteY2" fmla="*/ 55546 h 55545"/>
                    <a:gd name="connsiteX3" fmla="*/ 11415 w 22712"/>
                    <a:gd name="connsiteY3" fmla="*/ 0 h 55545"/>
                    <a:gd name="connsiteX4" fmla="*/ 8826 w 22712"/>
                    <a:gd name="connsiteY4" fmla="*/ 0 h 5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2" h="55545">
                      <a:moveTo>
                        <a:pt x="8826" y="0"/>
                      </a:moveTo>
                      <a:lnTo>
                        <a:pt x="0" y="55546"/>
                      </a:lnTo>
                      <a:lnTo>
                        <a:pt x="22713" y="55546"/>
                      </a:lnTo>
                      <a:lnTo>
                        <a:pt x="11415" y="0"/>
                      </a:lnTo>
                      <a:lnTo>
                        <a:pt x="8826"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3" name="任意多边形: 形状 832"/>
                <p:cNvSpPr/>
                <p:nvPr/>
              </p:nvSpPr>
              <p:spPr>
                <a:xfrm>
                  <a:off x="14463591" y="219218"/>
                  <a:ext cx="131647" cy="131659"/>
                </a:xfrm>
                <a:custGeom>
                  <a:avLst/>
                  <a:gdLst>
                    <a:gd name="connsiteX0" fmla="*/ 23127 w 23539"/>
                    <a:gd name="connsiteY0" fmla="*/ 14590 h 23541"/>
                    <a:gd name="connsiteX1" fmla="*/ 8851 w 23539"/>
                    <a:gd name="connsiteY1" fmla="*/ 23144 h 23541"/>
                    <a:gd name="connsiteX2" fmla="*/ 297 w 23539"/>
                    <a:gd name="connsiteY2" fmla="*/ 14590 h 23541"/>
                    <a:gd name="connsiteX3" fmla="*/ 8851 w 23539"/>
                    <a:gd name="connsiteY3" fmla="*/ 313 h 23541"/>
                    <a:gd name="connsiteX4" fmla="*/ 23127 w 23539"/>
                    <a:gd name="connsiteY4" fmla="*/ 8868 h 23541"/>
                    <a:gd name="connsiteX5" fmla="*/ 23127 w 23539"/>
                    <a:gd name="connsiteY5" fmla="*/ 1459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23541">
                      <a:moveTo>
                        <a:pt x="23127" y="14590"/>
                      </a:moveTo>
                      <a:cubicBezTo>
                        <a:pt x="21547" y="20894"/>
                        <a:pt x="15155" y="24724"/>
                        <a:pt x="8851" y="23144"/>
                      </a:cubicBezTo>
                      <a:cubicBezTo>
                        <a:pt x="4640" y="22088"/>
                        <a:pt x="1352" y="18800"/>
                        <a:pt x="297" y="14590"/>
                      </a:cubicBezTo>
                      <a:cubicBezTo>
                        <a:pt x="-1284" y="8285"/>
                        <a:pt x="2547" y="1893"/>
                        <a:pt x="8851" y="313"/>
                      </a:cubicBezTo>
                      <a:cubicBezTo>
                        <a:pt x="15155" y="-1267"/>
                        <a:pt x="21547" y="2563"/>
                        <a:pt x="23127" y="8868"/>
                      </a:cubicBezTo>
                      <a:cubicBezTo>
                        <a:pt x="23598" y="10746"/>
                        <a:pt x="23598" y="12711"/>
                        <a:pt x="23127" y="14590"/>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4" name="任意多边形: 形状 833"/>
                <p:cNvSpPr/>
                <p:nvPr/>
              </p:nvSpPr>
              <p:spPr>
                <a:xfrm>
                  <a:off x="13994338" y="580111"/>
                  <a:ext cx="301437" cy="229039"/>
                </a:xfrm>
                <a:custGeom>
                  <a:avLst/>
                  <a:gdLst>
                    <a:gd name="connsiteX0" fmla="*/ 0 w 53898"/>
                    <a:gd name="connsiteY0" fmla="*/ 2001 h 40953"/>
                    <a:gd name="connsiteX1" fmla="*/ 40953 w 53898"/>
                    <a:gd name="connsiteY1" fmla="*/ 40953 h 40953"/>
                    <a:gd name="connsiteX2" fmla="*/ 53898 w 53898"/>
                    <a:gd name="connsiteY2" fmla="*/ 22007 h 40953"/>
                    <a:gd name="connsiteX3" fmla="*/ 1530 w 53898"/>
                    <a:gd name="connsiteY3" fmla="*/ 0 h 40953"/>
                    <a:gd name="connsiteX4" fmla="*/ 0 w 53898"/>
                    <a:gd name="connsiteY4" fmla="*/ 2001 h 40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8" h="40953">
                      <a:moveTo>
                        <a:pt x="0" y="2001"/>
                      </a:moveTo>
                      <a:lnTo>
                        <a:pt x="40953" y="40953"/>
                      </a:lnTo>
                      <a:lnTo>
                        <a:pt x="53898" y="22007"/>
                      </a:lnTo>
                      <a:lnTo>
                        <a:pt x="1530" y="0"/>
                      </a:lnTo>
                      <a:lnTo>
                        <a:pt x="0" y="2001"/>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5" name="任意多边形: 形状 834"/>
                <p:cNvSpPr/>
                <p:nvPr/>
              </p:nvSpPr>
              <p:spPr>
                <a:xfrm>
                  <a:off x="13935413" y="521762"/>
                  <a:ext cx="146781" cy="140998"/>
                </a:xfrm>
                <a:custGeom>
                  <a:avLst/>
                  <a:gdLst>
                    <a:gd name="connsiteX0" fmla="*/ 18244 w 26245"/>
                    <a:gd name="connsiteY0" fmla="*/ 2270 h 25211"/>
                    <a:gd name="connsiteX1" fmla="*/ 25543 w 26245"/>
                    <a:gd name="connsiteY1" fmla="*/ 17226 h 25211"/>
                    <a:gd name="connsiteX2" fmla="*/ 10587 w 26245"/>
                    <a:gd name="connsiteY2" fmla="*/ 24526 h 25211"/>
                    <a:gd name="connsiteX3" fmla="*/ 5416 w 26245"/>
                    <a:gd name="connsiteY3" fmla="*/ 20982 h 25211"/>
                    <a:gd name="connsiteX4" fmla="*/ 1767 w 26245"/>
                    <a:gd name="connsiteY4" fmla="*/ 4744 h 25211"/>
                    <a:gd name="connsiteX5" fmla="*/ 1768 w 26245"/>
                    <a:gd name="connsiteY5" fmla="*/ 4741 h 25211"/>
                    <a:gd name="connsiteX6" fmla="*/ 18224 w 26245"/>
                    <a:gd name="connsiteY6" fmla="*/ 2256 h 25211"/>
                    <a:gd name="connsiteX7" fmla="*/ 18244 w 26245"/>
                    <a:gd name="connsiteY7" fmla="*/ 2270 h 2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45" h="25211">
                      <a:moveTo>
                        <a:pt x="18244" y="2270"/>
                      </a:moveTo>
                      <a:cubicBezTo>
                        <a:pt x="24389" y="4384"/>
                        <a:pt x="27658" y="11081"/>
                        <a:pt x="25543" y="17226"/>
                      </a:cubicBezTo>
                      <a:cubicBezTo>
                        <a:pt x="23429" y="23372"/>
                        <a:pt x="16733" y="26641"/>
                        <a:pt x="10587" y="24526"/>
                      </a:cubicBezTo>
                      <a:cubicBezTo>
                        <a:pt x="8574" y="23834"/>
                        <a:pt x="6788" y="22609"/>
                        <a:pt x="5416" y="20982"/>
                      </a:cubicBezTo>
                      <a:cubicBezTo>
                        <a:pt x="-75" y="17506"/>
                        <a:pt x="-1709" y="10236"/>
                        <a:pt x="1767" y="4744"/>
                      </a:cubicBezTo>
                      <a:cubicBezTo>
                        <a:pt x="1767" y="4743"/>
                        <a:pt x="1768" y="4742"/>
                        <a:pt x="1768" y="4741"/>
                      </a:cubicBezTo>
                      <a:cubicBezTo>
                        <a:pt x="5626" y="-489"/>
                        <a:pt x="12994" y="-1602"/>
                        <a:pt x="18224" y="2256"/>
                      </a:cubicBezTo>
                      <a:cubicBezTo>
                        <a:pt x="18231" y="2261"/>
                        <a:pt x="18237" y="2265"/>
                        <a:pt x="18244" y="2270"/>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6" name="任意多边形: 形状 835"/>
                <p:cNvSpPr/>
                <p:nvPr/>
              </p:nvSpPr>
              <p:spPr>
                <a:xfrm>
                  <a:off x="14847314" y="853909"/>
                  <a:ext cx="315917" cy="127022"/>
                </a:xfrm>
                <a:custGeom>
                  <a:avLst/>
                  <a:gdLst>
                    <a:gd name="connsiteX0" fmla="*/ 56252 w 56487"/>
                    <a:gd name="connsiteY0" fmla="*/ 3060 h 22712"/>
                    <a:gd name="connsiteX1" fmla="*/ 0 w 56487"/>
                    <a:gd name="connsiteY1" fmla="*/ 0 h 22712"/>
                    <a:gd name="connsiteX2" fmla="*/ 2354 w 56487"/>
                    <a:gd name="connsiteY2" fmla="*/ 22713 h 22712"/>
                    <a:gd name="connsiteX3" fmla="*/ 56487 w 56487"/>
                    <a:gd name="connsiteY3" fmla="*/ 5413 h 22712"/>
                    <a:gd name="connsiteX4" fmla="*/ 56252 w 56487"/>
                    <a:gd name="connsiteY4" fmla="*/ 3060 h 2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7" h="22712">
                      <a:moveTo>
                        <a:pt x="56252" y="3060"/>
                      </a:moveTo>
                      <a:lnTo>
                        <a:pt x="0" y="0"/>
                      </a:lnTo>
                      <a:lnTo>
                        <a:pt x="2354" y="22713"/>
                      </a:lnTo>
                      <a:lnTo>
                        <a:pt x="56487" y="5413"/>
                      </a:lnTo>
                      <a:lnTo>
                        <a:pt x="56252" y="306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7" name="任意多边形: 形状 836"/>
                <p:cNvSpPr/>
                <p:nvPr/>
              </p:nvSpPr>
              <p:spPr>
                <a:xfrm>
                  <a:off x="15162554" y="807350"/>
                  <a:ext cx="149443" cy="131647"/>
                </a:xfrm>
                <a:custGeom>
                  <a:avLst/>
                  <a:gdLst>
                    <a:gd name="connsiteX0" fmla="*/ 12418 w 26721"/>
                    <a:gd name="connsiteY0" fmla="*/ 22875 h 23539"/>
                    <a:gd name="connsiteX1" fmla="*/ -56 w 26721"/>
                    <a:gd name="connsiteY1" fmla="*/ 12754 h 23539"/>
                    <a:gd name="connsiteX2" fmla="*/ 10653 w 26721"/>
                    <a:gd name="connsiteY2" fmla="*/ 750 h 23539"/>
                    <a:gd name="connsiteX3" fmla="*/ 25870 w 26721"/>
                    <a:gd name="connsiteY3" fmla="*/ 7491 h 23539"/>
                    <a:gd name="connsiteX4" fmla="*/ 19129 w 26721"/>
                    <a:gd name="connsiteY4" fmla="*/ 22708 h 23539"/>
                    <a:gd name="connsiteX5" fmla="*/ 13007 w 26721"/>
                    <a:gd name="connsiteY5" fmla="*/ 23345 h 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1" h="23539">
                      <a:moveTo>
                        <a:pt x="12418" y="22875"/>
                      </a:moveTo>
                      <a:cubicBezTo>
                        <a:pt x="6246" y="23305"/>
                        <a:pt x="795" y="18882"/>
                        <a:pt x="-56" y="12754"/>
                      </a:cubicBezTo>
                      <a:cubicBezTo>
                        <a:pt x="-205" y="6557"/>
                        <a:pt x="4479" y="1307"/>
                        <a:pt x="10653" y="750"/>
                      </a:cubicBezTo>
                      <a:cubicBezTo>
                        <a:pt x="16717" y="-1590"/>
                        <a:pt x="23529" y="1428"/>
                        <a:pt x="25870" y="7491"/>
                      </a:cubicBezTo>
                      <a:cubicBezTo>
                        <a:pt x="28210" y="13554"/>
                        <a:pt x="25193" y="20367"/>
                        <a:pt x="19129" y="22708"/>
                      </a:cubicBezTo>
                      <a:cubicBezTo>
                        <a:pt x="17181" y="23460"/>
                        <a:pt x="15068" y="23680"/>
                        <a:pt x="13007" y="23345"/>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8" name="任意多边形: 形状 837"/>
                <p:cNvSpPr/>
                <p:nvPr/>
              </p:nvSpPr>
              <p:spPr>
                <a:xfrm>
                  <a:off x="14769653" y="1122439"/>
                  <a:ext cx="246147" cy="287617"/>
                </a:xfrm>
                <a:custGeom>
                  <a:avLst/>
                  <a:gdLst>
                    <a:gd name="connsiteX0" fmla="*/ 44013 w 44012"/>
                    <a:gd name="connsiteY0" fmla="*/ 50133 h 51427"/>
                    <a:gd name="connsiteX1" fmla="*/ 18358 w 44012"/>
                    <a:gd name="connsiteY1" fmla="*/ 0 h 51427"/>
                    <a:gd name="connsiteX2" fmla="*/ 0 w 44012"/>
                    <a:gd name="connsiteY2" fmla="*/ 13533 h 51427"/>
                    <a:gd name="connsiteX3" fmla="*/ 42130 w 44012"/>
                    <a:gd name="connsiteY3" fmla="*/ 51427 h 51427"/>
                    <a:gd name="connsiteX4" fmla="*/ 44013 w 44012"/>
                    <a:gd name="connsiteY4" fmla="*/ 50133 h 5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2" h="51427">
                      <a:moveTo>
                        <a:pt x="44013" y="50133"/>
                      </a:moveTo>
                      <a:lnTo>
                        <a:pt x="18358" y="0"/>
                      </a:lnTo>
                      <a:lnTo>
                        <a:pt x="0" y="13533"/>
                      </a:lnTo>
                      <a:lnTo>
                        <a:pt x="42130" y="51427"/>
                      </a:lnTo>
                      <a:lnTo>
                        <a:pt x="44013" y="50133"/>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9" name="任意多边形: 形状 838"/>
                <p:cNvSpPr/>
                <p:nvPr/>
              </p:nvSpPr>
              <p:spPr>
                <a:xfrm>
                  <a:off x="14984118" y="1402221"/>
                  <a:ext cx="116525" cy="119942"/>
                </a:xfrm>
                <a:custGeom>
                  <a:avLst/>
                  <a:gdLst>
                    <a:gd name="connsiteX0" fmla="*/ 2076 w 20835"/>
                    <a:gd name="connsiteY0" fmla="*/ 16892 h 21446"/>
                    <a:gd name="connsiteX1" fmla="*/ 4429 w 20835"/>
                    <a:gd name="connsiteY1" fmla="*/ 888 h 21446"/>
                    <a:gd name="connsiteX2" fmla="*/ 19849 w 20835"/>
                    <a:gd name="connsiteY2" fmla="*/ 7151 h 21446"/>
                    <a:gd name="connsiteX3" fmla="*/ 17963 w 20835"/>
                    <a:gd name="connsiteY3" fmla="*/ 19364 h 21446"/>
                    <a:gd name="connsiteX4" fmla="*/ 2076 w 20835"/>
                    <a:gd name="connsiteY4" fmla="*/ 16892 h 21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 h="21446">
                      <a:moveTo>
                        <a:pt x="2076" y="16892"/>
                      </a:moveTo>
                      <a:cubicBezTo>
                        <a:pt x="-1512" y="11778"/>
                        <a:pt x="-479" y="4752"/>
                        <a:pt x="4429" y="888"/>
                      </a:cubicBezTo>
                      <a:cubicBezTo>
                        <a:pt x="10417" y="-1641"/>
                        <a:pt x="17320" y="1163"/>
                        <a:pt x="19849" y="7151"/>
                      </a:cubicBezTo>
                      <a:cubicBezTo>
                        <a:pt x="21580" y="11251"/>
                        <a:pt x="20850" y="15977"/>
                        <a:pt x="17963" y="19364"/>
                      </a:cubicBezTo>
                      <a:cubicBezTo>
                        <a:pt x="12842" y="22850"/>
                        <a:pt x="5895" y="21769"/>
                        <a:pt x="2076" y="16892"/>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0" name="任意多边形: 形状 839"/>
                <p:cNvSpPr/>
                <p:nvPr/>
              </p:nvSpPr>
              <p:spPr>
                <a:xfrm>
                  <a:off x="14501778" y="1238275"/>
                  <a:ext cx="127022" cy="313942"/>
                </a:xfrm>
                <a:custGeom>
                  <a:avLst/>
                  <a:gdLst>
                    <a:gd name="connsiteX0" fmla="*/ 10827 w 22712"/>
                    <a:gd name="connsiteY0" fmla="*/ 56134 h 56134"/>
                    <a:gd name="connsiteX1" fmla="*/ 22713 w 22712"/>
                    <a:gd name="connsiteY1" fmla="*/ 1177 h 56134"/>
                    <a:gd name="connsiteX2" fmla="*/ 0 w 22712"/>
                    <a:gd name="connsiteY2" fmla="*/ 0 h 56134"/>
                    <a:gd name="connsiteX3" fmla="*/ 8473 w 22712"/>
                    <a:gd name="connsiteY3" fmla="*/ 56017 h 56134"/>
                    <a:gd name="connsiteX4" fmla="*/ 10827 w 22712"/>
                    <a:gd name="connsiteY4" fmla="*/ 56134 h 5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2" h="56134">
                      <a:moveTo>
                        <a:pt x="10827" y="56134"/>
                      </a:moveTo>
                      <a:lnTo>
                        <a:pt x="22713" y="1177"/>
                      </a:lnTo>
                      <a:lnTo>
                        <a:pt x="0" y="0"/>
                      </a:lnTo>
                      <a:lnTo>
                        <a:pt x="8473" y="56017"/>
                      </a:lnTo>
                      <a:lnTo>
                        <a:pt x="10827" y="56134"/>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1" name="任意多边形: 形状 840"/>
                <p:cNvSpPr/>
                <p:nvPr/>
              </p:nvSpPr>
              <p:spPr>
                <a:xfrm>
                  <a:off x="14487958" y="1547218"/>
                  <a:ext cx="131631" cy="131631"/>
                </a:xfrm>
                <a:custGeom>
                  <a:avLst/>
                  <a:gdLst>
                    <a:gd name="connsiteX0" fmla="*/ -59 w 23536"/>
                    <a:gd name="connsiteY0" fmla="*/ 11678 h 23536"/>
                    <a:gd name="connsiteX1" fmla="*/ 11757 w 23536"/>
                    <a:gd name="connsiteY1" fmla="*/ -42 h 23536"/>
                    <a:gd name="connsiteX2" fmla="*/ 23477 w 23536"/>
                    <a:gd name="connsiteY2" fmla="*/ 11774 h 23536"/>
                    <a:gd name="connsiteX3" fmla="*/ 11661 w 23536"/>
                    <a:gd name="connsiteY3" fmla="*/ 23494 h 23536"/>
                    <a:gd name="connsiteX4" fmla="*/ 10650 w 23536"/>
                    <a:gd name="connsiteY4" fmla="*/ 23446 h 23536"/>
                    <a:gd name="connsiteX5" fmla="*/ -59 w 23536"/>
                    <a:gd name="connsiteY5" fmla="*/ 11678 h 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6" h="23536">
                      <a:moveTo>
                        <a:pt x="-59" y="11678"/>
                      </a:moveTo>
                      <a:cubicBezTo>
                        <a:pt x="-33" y="5179"/>
                        <a:pt x="5257" y="-69"/>
                        <a:pt x="11757" y="-42"/>
                      </a:cubicBezTo>
                      <a:cubicBezTo>
                        <a:pt x="18256" y="-16"/>
                        <a:pt x="23503" y="5274"/>
                        <a:pt x="23477" y="11774"/>
                      </a:cubicBezTo>
                      <a:cubicBezTo>
                        <a:pt x="23451" y="18273"/>
                        <a:pt x="18160" y="23520"/>
                        <a:pt x="11661" y="23494"/>
                      </a:cubicBezTo>
                      <a:cubicBezTo>
                        <a:pt x="11324" y="23493"/>
                        <a:pt x="10986" y="23477"/>
                        <a:pt x="10650" y="23446"/>
                      </a:cubicBezTo>
                      <a:cubicBezTo>
                        <a:pt x="4567" y="22897"/>
                        <a:pt x="-84" y="17785"/>
                        <a:pt x="-59" y="11678"/>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2" name="任意多边形: 形状 841"/>
                <p:cNvSpPr/>
                <p:nvPr/>
              </p:nvSpPr>
              <p:spPr>
                <a:xfrm>
                  <a:off x="13960111" y="957240"/>
                  <a:ext cx="315917" cy="165853"/>
                </a:xfrm>
                <a:custGeom>
                  <a:avLst/>
                  <a:gdLst>
                    <a:gd name="connsiteX0" fmla="*/ 706 w 56487"/>
                    <a:gd name="connsiteY0" fmla="*/ 29656 h 29655"/>
                    <a:gd name="connsiteX1" fmla="*/ 56488 w 56487"/>
                    <a:gd name="connsiteY1" fmla="*/ 21771 h 29655"/>
                    <a:gd name="connsiteX2" fmla="*/ 49662 w 56487"/>
                    <a:gd name="connsiteY2" fmla="*/ 0 h 29655"/>
                    <a:gd name="connsiteX3" fmla="*/ 0 w 56487"/>
                    <a:gd name="connsiteY3" fmla="*/ 27302 h 29655"/>
                    <a:gd name="connsiteX4" fmla="*/ 706 w 56487"/>
                    <a:gd name="connsiteY4" fmla="*/ 29656 h 2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7" h="29655">
                      <a:moveTo>
                        <a:pt x="706" y="29656"/>
                      </a:moveTo>
                      <a:lnTo>
                        <a:pt x="56488" y="21771"/>
                      </a:lnTo>
                      <a:lnTo>
                        <a:pt x="49662" y="0"/>
                      </a:lnTo>
                      <a:lnTo>
                        <a:pt x="0" y="27302"/>
                      </a:lnTo>
                      <a:lnTo>
                        <a:pt x="706" y="29656"/>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3" name="任意多边形: 形状 842"/>
                <p:cNvSpPr/>
                <p:nvPr/>
              </p:nvSpPr>
              <p:spPr>
                <a:xfrm>
                  <a:off x="13837976" y="1071472"/>
                  <a:ext cx="131664" cy="131664"/>
                </a:xfrm>
                <a:custGeom>
                  <a:avLst/>
                  <a:gdLst>
                    <a:gd name="connsiteX0" fmla="*/ 7893 w 23542"/>
                    <a:gd name="connsiteY0" fmla="*/ 598 h 23542"/>
                    <a:gd name="connsiteX1" fmla="*/ 22843 w 23542"/>
                    <a:gd name="connsiteY1" fmla="*/ 7910 h 23542"/>
                    <a:gd name="connsiteX2" fmla="*/ 15530 w 23542"/>
                    <a:gd name="connsiteY2" fmla="*/ 22860 h 23542"/>
                    <a:gd name="connsiteX3" fmla="*/ 580 w 23542"/>
                    <a:gd name="connsiteY3" fmla="*/ 15548 h 23542"/>
                    <a:gd name="connsiteX4" fmla="*/ 361 w 23542"/>
                    <a:gd name="connsiteY4" fmla="*/ 14837 h 23542"/>
                    <a:gd name="connsiteX5" fmla="*/ 7893 w 23542"/>
                    <a:gd name="connsiteY5" fmla="*/ 598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2" h="23542">
                      <a:moveTo>
                        <a:pt x="7893" y="598"/>
                      </a:moveTo>
                      <a:cubicBezTo>
                        <a:pt x="14040" y="-1511"/>
                        <a:pt x="20734" y="1763"/>
                        <a:pt x="22843" y="7910"/>
                      </a:cubicBezTo>
                      <a:cubicBezTo>
                        <a:pt x="24952" y="14058"/>
                        <a:pt x="21678" y="20752"/>
                        <a:pt x="15530" y="22860"/>
                      </a:cubicBezTo>
                      <a:cubicBezTo>
                        <a:pt x="9382" y="24969"/>
                        <a:pt x="2689" y="21695"/>
                        <a:pt x="580" y="15548"/>
                      </a:cubicBezTo>
                      <a:cubicBezTo>
                        <a:pt x="499" y="15313"/>
                        <a:pt x="427" y="15076"/>
                        <a:pt x="361" y="14837"/>
                      </a:cubicBezTo>
                      <a:cubicBezTo>
                        <a:pt x="-1279" y="8847"/>
                        <a:pt x="2018" y="2613"/>
                        <a:pt x="7893" y="598"/>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4" name="任意多边形: 形状 843"/>
                <p:cNvSpPr/>
                <p:nvPr/>
              </p:nvSpPr>
              <p:spPr>
                <a:xfrm>
                  <a:off x="14178619" y="1153372"/>
                  <a:ext cx="242199" cy="292220"/>
                </a:xfrm>
                <a:custGeom>
                  <a:avLst/>
                  <a:gdLst>
                    <a:gd name="connsiteX0" fmla="*/ 1883 w 43306"/>
                    <a:gd name="connsiteY0" fmla="*/ 52251 h 52250"/>
                    <a:gd name="connsiteX1" fmla="*/ 43307 w 43306"/>
                    <a:gd name="connsiteY1" fmla="*/ 14004 h 52250"/>
                    <a:gd name="connsiteX2" fmla="*/ 25419 w 43306"/>
                    <a:gd name="connsiteY2" fmla="*/ 0 h 52250"/>
                    <a:gd name="connsiteX3" fmla="*/ 0 w 43306"/>
                    <a:gd name="connsiteY3" fmla="*/ 50603 h 52250"/>
                    <a:gd name="connsiteX4" fmla="*/ 1883 w 43306"/>
                    <a:gd name="connsiteY4" fmla="*/ 52251 h 5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06" h="52250">
                      <a:moveTo>
                        <a:pt x="1883" y="52251"/>
                      </a:moveTo>
                      <a:lnTo>
                        <a:pt x="43307" y="14004"/>
                      </a:lnTo>
                      <a:lnTo>
                        <a:pt x="25419" y="0"/>
                      </a:lnTo>
                      <a:lnTo>
                        <a:pt x="0" y="50603"/>
                      </a:lnTo>
                      <a:lnTo>
                        <a:pt x="1883" y="52251"/>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5" name="任意多边形: 形状 844"/>
                <p:cNvSpPr/>
                <p:nvPr/>
              </p:nvSpPr>
              <p:spPr>
                <a:xfrm>
                  <a:off x="14080399" y="1423848"/>
                  <a:ext cx="131636" cy="131642"/>
                </a:xfrm>
                <a:custGeom>
                  <a:avLst/>
                  <a:gdLst>
                    <a:gd name="connsiteX0" fmla="*/ 2205 w 23537"/>
                    <a:gd name="connsiteY0" fmla="*/ 4787 h 23538"/>
                    <a:gd name="connsiteX1" fmla="*/ 18648 w 23537"/>
                    <a:gd name="connsiteY1" fmla="*/ 2222 h 23538"/>
                    <a:gd name="connsiteX2" fmla="*/ 21214 w 23537"/>
                    <a:gd name="connsiteY2" fmla="*/ 18666 h 23538"/>
                    <a:gd name="connsiteX3" fmla="*/ 4770 w 23537"/>
                    <a:gd name="connsiteY3" fmla="*/ 21231 h 23538"/>
                    <a:gd name="connsiteX4" fmla="*/ 4205 w 23537"/>
                    <a:gd name="connsiteY4" fmla="*/ 20792 h 23538"/>
                    <a:gd name="connsiteX5" fmla="*/ 2205 w 23537"/>
                    <a:gd name="connsiteY5" fmla="*/ 4787 h 2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7" h="23538">
                      <a:moveTo>
                        <a:pt x="2205" y="4787"/>
                      </a:moveTo>
                      <a:cubicBezTo>
                        <a:pt x="6037" y="-462"/>
                        <a:pt x="13399" y="-1610"/>
                        <a:pt x="18648" y="2222"/>
                      </a:cubicBezTo>
                      <a:cubicBezTo>
                        <a:pt x="23898" y="6055"/>
                        <a:pt x="25046" y="13417"/>
                        <a:pt x="21214" y="18666"/>
                      </a:cubicBezTo>
                      <a:cubicBezTo>
                        <a:pt x="17381" y="23915"/>
                        <a:pt x="10019" y="25064"/>
                        <a:pt x="4770" y="21231"/>
                      </a:cubicBezTo>
                      <a:cubicBezTo>
                        <a:pt x="4577" y="21091"/>
                        <a:pt x="4389" y="20944"/>
                        <a:pt x="4205" y="20792"/>
                      </a:cubicBezTo>
                      <a:cubicBezTo>
                        <a:pt x="-587" y="16825"/>
                        <a:pt x="-1464" y="9812"/>
                        <a:pt x="2205" y="4787"/>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6" name="任意多边形: 形状 845"/>
                <p:cNvSpPr/>
                <p:nvPr/>
              </p:nvSpPr>
              <p:spPr>
                <a:xfrm>
                  <a:off x="14662373" y="401748"/>
                  <a:ext cx="220482" cy="304071"/>
                </a:xfrm>
                <a:custGeom>
                  <a:avLst/>
                  <a:gdLst>
                    <a:gd name="connsiteX0" fmla="*/ 37423 w 39423"/>
                    <a:gd name="connsiteY0" fmla="*/ 0 h 54369"/>
                    <a:gd name="connsiteX1" fmla="*/ 0 w 39423"/>
                    <a:gd name="connsiteY1" fmla="*/ 42130 h 54369"/>
                    <a:gd name="connsiteX2" fmla="*/ 19064 w 39423"/>
                    <a:gd name="connsiteY2" fmla="*/ 54369 h 54369"/>
                    <a:gd name="connsiteX3" fmla="*/ 39424 w 39423"/>
                    <a:gd name="connsiteY3" fmla="*/ 1412 h 54369"/>
                    <a:gd name="connsiteX4" fmla="*/ 37423 w 39423"/>
                    <a:gd name="connsiteY4" fmla="*/ 0 h 5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3" h="54369">
                      <a:moveTo>
                        <a:pt x="37423" y="0"/>
                      </a:moveTo>
                      <a:lnTo>
                        <a:pt x="0" y="42130"/>
                      </a:lnTo>
                      <a:lnTo>
                        <a:pt x="19064" y="54369"/>
                      </a:lnTo>
                      <a:lnTo>
                        <a:pt x="39424" y="1412"/>
                      </a:lnTo>
                      <a:lnTo>
                        <a:pt x="37423"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7" name="任意多边形: 形状 846"/>
                <p:cNvSpPr/>
                <p:nvPr/>
              </p:nvSpPr>
              <p:spPr>
                <a:xfrm>
                  <a:off x="14807851" y="341111"/>
                  <a:ext cx="131647" cy="131647"/>
                </a:xfrm>
                <a:custGeom>
                  <a:avLst/>
                  <a:gdLst>
                    <a:gd name="connsiteX0" fmla="*/ 21825 w 23539"/>
                    <a:gd name="connsiteY0" fmla="*/ 17743 h 23539"/>
                    <a:gd name="connsiteX1" fmla="*/ 5695 w 23539"/>
                    <a:gd name="connsiteY1" fmla="*/ 21842 h 23539"/>
                    <a:gd name="connsiteX2" fmla="*/ 1596 w 23539"/>
                    <a:gd name="connsiteY2" fmla="*/ 5712 h 23539"/>
                    <a:gd name="connsiteX3" fmla="*/ 17726 w 23539"/>
                    <a:gd name="connsiteY3" fmla="*/ 1613 h 23539"/>
                    <a:gd name="connsiteX4" fmla="*/ 18295 w 23539"/>
                    <a:gd name="connsiteY4" fmla="*/ 1974 h 23539"/>
                    <a:gd name="connsiteX5" fmla="*/ 21825 w 23539"/>
                    <a:gd name="connsiteY5" fmla="*/ 17743 h 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23539">
                      <a:moveTo>
                        <a:pt x="21825" y="17743"/>
                      </a:moveTo>
                      <a:cubicBezTo>
                        <a:pt x="18503" y="23329"/>
                        <a:pt x="11281" y="25164"/>
                        <a:pt x="5695" y="21842"/>
                      </a:cubicBezTo>
                      <a:cubicBezTo>
                        <a:pt x="109" y="18520"/>
                        <a:pt x="-1726" y="11298"/>
                        <a:pt x="1596" y="5712"/>
                      </a:cubicBezTo>
                      <a:cubicBezTo>
                        <a:pt x="4918" y="126"/>
                        <a:pt x="12140" y="-1709"/>
                        <a:pt x="17726" y="1613"/>
                      </a:cubicBezTo>
                      <a:cubicBezTo>
                        <a:pt x="17919" y="1728"/>
                        <a:pt x="18108" y="1848"/>
                        <a:pt x="18295" y="1974"/>
                      </a:cubicBezTo>
                      <a:cubicBezTo>
                        <a:pt x="23465" y="5464"/>
                        <a:pt x="25014" y="12382"/>
                        <a:pt x="21825" y="17743"/>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8" name="任意多边形: 形状 847"/>
                <p:cNvSpPr/>
                <p:nvPr/>
              </p:nvSpPr>
              <p:spPr>
                <a:xfrm>
                  <a:off x="14134526" y="548518"/>
                  <a:ext cx="847713" cy="847713"/>
                </a:xfrm>
                <a:custGeom>
                  <a:avLst/>
                  <a:gdLst>
                    <a:gd name="connsiteX0" fmla="*/ 151515 w 151574"/>
                    <a:gd name="connsiteY0" fmla="*/ 75627 h 151574"/>
                    <a:gd name="connsiteX1" fmla="*/ 75845 w 151574"/>
                    <a:gd name="connsiteY1" fmla="*/ 151532 h 151574"/>
                    <a:gd name="connsiteX2" fmla="*/ -59 w 151574"/>
                    <a:gd name="connsiteY2" fmla="*/ 75863 h 151574"/>
                    <a:gd name="connsiteX3" fmla="*/ 75610 w 151574"/>
                    <a:gd name="connsiteY3" fmla="*/ -42 h 151574"/>
                    <a:gd name="connsiteX4" fmla="*/ 75728 w 151574"/>
                    <a:gd name="connsiteY4" fmla="*/ -42 h 151574"/>
                    <a:gd name="connsiteX5" fmla="*/ 151515 w 151574"/>
                    <a:gd name="connsiteY5" fmla="*/ 75509 h 151574"/>
                    <a:gd name="connsiteX6" fmla="*/ 151515 w 151574"/>
                    <a:gd name="connsiteY6" fmla="*/ 75627 h 15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151574">
                      <a:moveTo>
                        <a:pt x="151515" y="75627"/>
                      </a:moveTo>
                      <a:cubicBezTo>
                        <a:pt x="151580" y="117483"/>
                        <a:pt x="117701" y="151467"/>
                        <a:pt x="75845" y="151532"/>
                      </a:cubicBezTo>
                      <a:cubicBezTo>
                        <a:pt x="33989" y="151597"/>
                        <a:pt x="6" y="117719"/>
                        <a:pt x="-59" y="75863"/>
                      </a:cubicBezTo>
                      <a:cubicBezTo>
                        <a:pt x="-124" y="34007"/>
                        <a:pt x="33754" y="23"/>
                        <a:pt x="75610" y="-42"/>
                      </a:cubicBezTo>
                      <a:cubicBezTo>
                        <a:pt x="75649" y="-42"/>
                        <a:pt x="75688" y="-42"/>
                        <a:pt x="75728" y="-42"/>
                      </a:cubicBezTo>
                      <a:cubicBezTo>
                        <a:pt x="117519" y="-107"/>
                        <a:pt x="151450" y="33718"/>
                        <a:pt x="151515" y="75509"/>
                      </a:cubicBezTo>
                      <a:cubicBezTo>
                        <a:pt x="151515" y="75549"/>
                        <a:pt x="151515" y="75588"/>
                        <a:pt x="151515" y="75627"/>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 name="任意多边形: 形状 848"/>
                <p:cNvSpPr/>
                <p:nvPr/>
              </p:nvSpPr>
              <p:spPr>
                <a:xfrm>
                  <a:off x="13991044" y="847326"/>
                  <a:ext cx="317231" cy="127022"/>
                </a:xfrm>
                <a:custGeom>
                  <a:avLst/>
                  <a:gdLst>
                    <a:gd name="connsiteX0" fmla="*/ 0 w 56722"/>
                    <a:gd name="connsiteY0" fmla="*/ 8473 h 22712"/>
                    <a:gd name="connsiteX1" fmla="*/ 54487 w 56722"/>
                    <a:gd name="connsiteY1" fmla="*/ 22713 h 22712"/>
                    <a:gd name="connsiteX2" fmla="*/ 56723 w 56722"/>
                    <a:gd name="connsiteY2" fmla="*/ 0 h 22712"/>
                    <a:gd name="connsiteX3" fmla="*/ 236 w 56722"/>
                    <a:gd name="connsiteY3" fmla="*/ 6002 h 22712"/>
                    <a:gd name="connsiteX4" fmla="*/ 0 w 56722"/>
                    <a:gd name="connsiteY4" fmla="*/ 8473 h 2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 h="22712">
                      <a:moveTo>
                        <a:pt x="0" y="8473"/>
                      </a:moveTo>
                      <a:lnTo>
                        <a:pt x="54487" y="22713"/>
                      </a:lnTo>
                      <a:lnTo>
                        <a:pt x="56723" y="0"/>
                      </a:lnTo>
                      <a:lnTo>
                        <a:pt x="236" y="6002"/>
                      </a:lnTo>
                      <a:lnTo>
                        <a:pt x="0" y="8473"/>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0" name="任意多边形: 形状 849"/>
                <p:cNvSpPr/>
                <p:nvPr/>
              </p:nvSpPr>
              <p:spPr>
                <a:xfrm>
                  <a:off x="13927975" y="824793"/>
                  <a:ext cx="131636" cy="131636"/>
                </a:xfrm>
                <a:custGeom>
                  <a:avLst/>
                  <a:gdLst>
                    <a:gd name="connsiteX0" fmla="*/ 12512 w 23537"/>
                    <a:gd name="connsiteY0" fmla="*/ -15 h 23537"/>
                    <a:gd name="connsiteX1" fmla="*/ 23450 w 23537"/>
                    <a:gd name="connsiteY1" fmla="*/ 12529 h 23537"/>
                    <a:gd name="connsiteX2" fmla="*/ 10907 w 23537"/>
                    <a:gd name="connsiteY2" fmla="*/ 23467 h 23537"/>
                    <a:gd name="connsiteX3" fmla="*/ -32 w 23537"/>
                    <a:gd name="connsiteY3" fmla="*/ 10924 h 23537"/>
                    <a:gd name="connsiteX4" fmla="*/ 37 w 23537"/>
                    <a:gd name="connsiteY4" fmla="*/ 10224 h 23537"/>
                    <a:gd name="connsiteX5" fmla="*/ 12512 w 23537"/>
                    <a:gd name="connsiteY5" fmla="*/ -15 h 2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7" h="23537">
                      <a:moveTo>
                        <a:pt x="12512" y="-15"/>
                      </a:moveTo>
                      <a:cubicBezTo>
                        <a:pt x="18996" y="429"/>
                        <a:pt x="23893" y="6044"/>
                        <a:pt x="23450" y="12529"/>
                      </a:cubicBezTo>
                      <a:cubicBezTo>
                        <a:pt x="23007" y="19013"/>
                        <a:pt x="17391" y="23910"/>
                        <a:pt x="10907" y="23467"/>
                      </a:cubicBezTo>
                      <a:cubicBezTo>
                        <a:pt x="4423" y="23024"/>
                        <a:pt x="-475" y="17408"/>
                        <a:pt x="-32" y="10924"/>
                      </a:cubicBezTo>
                      <a:cubicBezTo>
                        <a:pt x="-15" y="10690"/>
                        <a:pt x="8" y="10456"/>
                        <a:pt x="37" y="10224"/>
                      </a:cubicBezTo>
                      <a:cubicBezTo>
                        <a:pt x="832" y="4048"/>
                        <a:pt x="6300" y="-439"/>
                        <a:pt x="12512" y="-15"/>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1" name="任意多边形: 形状 850"/>
                <p:cNvSpPr/>
                <p:nvPr/>
              </p:nvSpPr>
              <p:spPr>
                <a:xfrm>
                  <a:off x="14308941" y="455718"/>
                  <a:ext cx="192837" cy="311308"/>
                </a:xfrm>
                <a:custGeom>
                  <a:avLst/>
                  <a:gdLst>
                    <a:gd name="connsiteX0" fmla="*/ 0 w 34480"/>
                    <a:gd name="connsiteY0" fmla="*/ 941 h 55663"/>
                    <a:gd name="connsiteX1" fmla="*/ 13651 w 34480"/>
                    <a:gd name="connsiteY1" fmla="*/ 55664 h 55663"/>
                    <a:gd name="connsiteX2" fmla="*/ 34481 w 34480"/>
                    <a:gd name="connsiteY2" fmla="*/ 46602 h 55663"/>
                    <a:gd name="connsiteX3" fmla="*/ 2118 w 34480"/>
                    <a:gd name="connsiteY3" fmla="*/ 0 h 55663"/>
                    <a:gd name="connsiteX4" fmla="*/ 0 w 34480"/>
                    <a:gd name="connsiteY4" fmla="*/ 941 h 5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0" h="55663">
                      <a:moveTo>
                        <a:pt x="0" y="941"/>
                      </a:moveTo>
                      <a:lnTo>
                        <a:pt x="13651" y="55664"/>
                      </a:lnTo>
                      <a:lnTo>
                        <a:pt x="34481" y="46602"/>
                      </a:lnTo>
                      <a:lnTo>
                        <a:pt x="2118" y="0"/>
                      </a:lnTo>
                      <a:lnTo>
                        <a:pt x="0" y="941"/>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2" name="任意多边形: 形状 851"/>
                <p:cNvSpPr/>
                <p:nvPr/>
              </p:nvSpPr>
              <p:spPr>
                <a:xfrm>
                  <a:off x="14245625" y="391418"/>
                  <a:ext cx="131659" cy="131664"/>
                </a:xfrm>
                <a:custGeom>
                  <a:avLst/>
                  <a:gdLst>
                    <a:gd name="connsiteX0" fmla="*/ 22676 w 23541"/>
                    <a:gd name="connsiteY0" fmla="*/ 7454 h 23542"/>
                    <a:gd name="connsiteX1" fmla="*/ 16674 w 23541"/>
                    <a:gd name="connsiteY1" fmla="*/ 22399 h 23542"/>
                    <a:gd name="connsiteX2" fmla="*/ 1041 w 23541"/>
                    <a:gd name="connsiteY2" fmla="*/ 16691 h 23542"/>
                    <a:gd name="connsiteX3" fmla="*/ 6749 w 23541"/>
                    <a:gd name="connsiteY3" fmla="*/ 1058 h 23542"/>
                    <a:gd name="connsiteX4" fmla="*/ 22382 w 23541"/>
                    <a:gd name="connsiteY4" fmla="*/ 6766 h 23542"/>
                    <a:gd name="connsiteX5" fmla="*/ 22676 w 23541"/>
                    <a:gd name="connsiteY5" fmla="*/ 7454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1" h="23542">
                      <a:moveTo>
                        <a:pt x="22676" y="7454"/>
                      </a:moveTo>
                      <a:cubicBezTo>
                        <a:pt x="24932" y="13239"/>
                        <a:pt x="22304" y="19781"/>
                        <a:pt x="16674" y="22399"/>
                      </a:cubicBezTo>
                      <a:cubicBezTo>
                        <a:pt x="10781" y="25140"/>
                        <a:pt x="3781" y="22584"/>
                        <a:pt x="1041" y="16691"/>
                      </a:cubicBezTo>
                      <a:cubicBezTo>
                        <a:pt x="-1700" y="10798"/>
                        <a:pt x="856" y="3799"/>
                        <a:pt x="6749" y="1058"/>
                      </a:cubicBezTo>
                      <a:cubicBezTo>
                        <a:pt x="12642" y="-1683"/>
                        <a:pt x="19642" y="873"/>
                        <a:pt x="22382" y="6766"/>
                      </a:cubicBezTo>
                      <a:cubicBezTo>
                        <a:pt x="22487" y="6992"/>
                        <a:pt x="22585" y="7222"/>
                        <a:pt x="22676" y="7454"/>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3" name="任意多边形: 形状 852"/>
                <p:cNvSpPr/>
                <p:nvPr/>
              </p:nvSpPr>
              <p:spPr>
                <a:xfrm>
                  <a:off x="14755828" y="668963"/>
                  <a:ext cx="308674" cy="201394"/>
                </a:xfrm>
                <a:custGeom>
                  <a:avLst/>
                  <a:gdLst>
                    <a:gd name="connsiteX0" fmla="*/ 54134 w 55192"/>
                    <a:gd name="connsiteY0" fmla="*/ 0 h 36010"/>
                    <a:gd name="connsiteX1" fmla="*/ 0 w 55192"/>
                    <a:gd name="connsiteY1" fmla="*/ 15416 h 36010"/>
                    <a:gd name="connsiteX2" fmla="*/ 9650 w 55192"/>
                    <a:gd name="connsiteY2" fmla="*/ 36011 h 36010"/>
                    <a:gd name="connsiteX3" fmla="*/ 55193 w 55192"/>
                    <a:gd name="connsiteY3" fmla="*/ 2236 h 36010"/>
                    <a:gd name="connsiteX4" fmla="*/ 54134 w 55192"/>
                    <a:gd name="connsiteY4" fmla="*/ 0 h 3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2" h="36010">
                      <a:moveTo>
                        <a:pt x="54134" y="0"/>
                      </a:moveTo>
                      <a:lnTo>
                        <a:pt x="0" y="15416"/>
                      </a:lnTo>
                      <a:lnTo>
                        <a:pt x="9650" y="36011"/>
                      </a:lnTo>
                      <a:lnTo>
                        <a:pt x="55193" y="2236"/>
                      </a:lnTo>
                      <a:lnTo>
                        <a:pt x="54134"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4" name="任意多边形: 形状 853"/>
                <p:cNvSpPr/>
                <p:nvPr/>
              </p:nvSpPr>
              <p:spPr>
                <a:xfrm>
                  <a:off x="15012339" y="615720"/>
                  <a:ext cx="103024" cy="118325"/>
                </a:xfrm>
                <a:custGeom>
                  <a:avLst/>
                  <a:gdLst>
                    <a:gd name="connsiteX0" fmla="*/ 13976 w 18421"/>
                    <a:gd name="connsiteY0" fmla="*/ 20892 h 21157"/>
                    <a:gd name="connsiteX1" fmla="*/ 161 w 18421"/>
                    <a:gd name="connsiteY1" fmla="*/ 11612 h 21157"/>
                    <a:gd name="connsiteX2" fmla="*/ 4326 w 18421"/>
                    <a:gd name="connsiteY2" fmla="*/ 180 h 21157"/>
                    <a:gd name="connsiteX3" fmla="*/ 18141 w 18421"/>
                    <a:gd name="connsiteY3" fmla="*/ 9461 h 21157"/>
                    <a:gd name="connsiteX4" fmla="*/ 13976 w 18421"/>
                    <a:gd name="connsiteY4" fmla="*/ 20892 h 2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1" h="21157">
                      <a:moveTo>
                        <a:pt x="13976" y="20892"/>
                      </a:moveTo>
                      <a:cubicBezTo>
                        <a:pt x="7599" y="22144"/>
                        <a:pt x="1414" y="17989"/>
                        <a:pt x="161" y="11612"/>
                      </a:cubicBezTo>
                      <a:cubicBezTo>
                        <a:pt x="-680" y="7323"/>
                        <a:pt x="923" y="2922"/>
                        <a:pt x="4326" y="180"/>
                      </a:cubicBezTo>
                      <a:cubicBezTo>
                        <a:pt x="10704" y="-1072"/>
                        <a:pt x="16889" y="3083"/>
                        <a:pt x="18141" y="9461"/>
                      </a:cubicBezTo>
                      <a:cubicBezTo>
                        <a:pt x="18983" y="13749"/>
                        <a:pt x="17379" y="18151"/>
                        <a:pt x="13976" y="20892"/>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5" name="任意多边形: 形状 854"/>
                <p:cNvSpPr/>
                <p:nvPr/>
              </p:nvSpPr>
              <p:spPr>
                <a:xfrm>
                  <a:off x="14560356" y="453083"/>
                  <a:ext cx="134925" cy="320525"/>
                </a:xfrm>
                <a:custGeom>
                  <a:avLst/>
                  <a:gdLst>
                    <a:gd name="connsiteX0" fmla="*/ 21771 w 24125"/>
                    <a:gd name="connsiteY0" fmla="*/ 0 h 57311"/>
                    <a:gd name="connsiteX1" fmla="*/ 0 w 24125"/>
                    <a:gd name="connsiteY1" fmla="*/ 51898 h 57311"/>
                    <a:gd name="connsiteX2" fmla="*/ 22124 w 24125"/>
                    <a:gd name="connsiteY2" fmla="*/ 57311 h 57311"/>
                    <a:gd name="connsiteX3" fmla="*/ 24125 w 24125"/>
                    <a:gd name="connsiteY3" fmla="*/ 588 h 57311"/>
                    <a:gd name="connsiteX4" fmla="*/ 21771 w 24125"/>
                    <a:gd name="connsiteY4" fmla="*/ 0 h 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5" h="57311">
                      <a:moveTo>
                        <a:pt x="21771" y="0"/>
                      </a:moveTo>
                      <a:lnTo>
                        <a:pt x="0" y="51898"/>
                      </a:lnTo>
                      <a:lnTo>
                        <a:pt x="22124" y="57311"/>
                      </a:lnTo>
                      <a:lnTo>
                        <a:pt x="24125" y="588"/>
                      </a:lnTo>
                      <a:lnTo>
                        <a:pt x="21771"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6" name="任意多边形: 形状 855"/>
                <p:cNvSpPr/>
                <p:nvPr/>
              </p:nvSpPr>
              <p:spPr>
                <a:xfrm>
                  <a:off x="14619684" y="390104"/>
                  <a:ext cx="131653" cy="131659"/>
                </a:xfrm>
                <a:custGeom>
                  <a:avLst/>
                  <a:gdLst>
                    <a:gd name="connsiteX0" fmla="*/ 23225 w 23540"/>
                    <a:gd name="connsiteY0" fmla="*/ 14161 h 23541"/>
                    <a:gd name="connsiteX1" fmla="*/ 9279 w 23540"/>
                    <a:gd name="connsiteY1" fmla="*/ 23242 h 23541"/>
                    <a:gd name="connsiteX2" fmla="*/ 197 w 23540"/>
                    <a:gd name="connsiteY2" fmla="*/ 9296 h 23541"/>
                    <a:gd name="connsiteX3" fmla="*/ 14144 w 23540"/>
                    <a:gd name="connsiteY3" fmla="*/ 214 h 23541"/>
                    <a:gd name="connsiteX4" fmla="*/ 14870 w 23540"/>
                    <a:gd name="connsiteY4" fmla="*/ 392 h 23541"/>
                    <a:gd name="connsiteX5" fmla="*/ 23225 w 23540"/>
                    <a:gd name="connsiteY5" fmla="*/ 14161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0" h="23541">
                      <a:moveTo>
                        <a:pt x="23225" y="14161"/>
                      </a:moveTo>
                      <a:cubicBezTo>
                        <a:pt x="21882" y="20520"/>
                        <a:pt x="15638" y="24586"/>
                        <a:pt x="9279" y="23242"/>
                      </a:cubicBezTo>
                      <a:cubicBezTo>
                        <a:pt x="2920" y="21899"/>
                        <a:pt x="-1146" y="15655"/>
                        <a:pt x="197" y="9296"/>
                      </a:cubicBezTo>
                      <a:cubicBezTo>
                        <a:pt x="1541" y="2937"/>
                        <a:pt x="7785" y="-1129"/>
                        <a:pt x="14144" y="214"/>
                      </a:cubicBezTo>
                      <a:cubicBezTo>
                        <a:pt x="14387" y="266"/>
                        <a:pt x="14630" y="325"/>
                        <a:pt x="14870" y="392"/>
                      </a:cubicBezTo>
                      <a:cubicBezTo>
                        <a:pt x="20851" y="2058"/>
                        <a:pt x="24509" y="8085"/>
                        <a:pt x="23225" y="14161"/>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7" name="任意多边形: 形状 856"/>
                <p:cNvSpPr/>
                <p:nvPr/>
              </p:nvSpPr>
              <p:spPr>
                <a:xfrm>
                  <a:off x="14614326" y="1153372"/>
                  <a:ext cx="167172" cy="315257"/>
                </a:xfrm>
                <a:custGeom>
                  <a:avLst/>
                  <a:gdLst>
                    <a:gd name="connsiteX0" fmla="*/ 29891 w 29891"/>
                    <a:gd name="connsiteY0" fmla="*/ 55664 h 56369"/>
                    <a:gd name="connsiteX1" fmla="*/ 21771 w 29891"/>
                    <a:gd name="connsiteY1" fmla="*/ 0 h 56369"/>
                    <a:gd name="connsiteX2" fmla="*/ 0 w 29891"/>
                    <a:gd name="connsiteY2" fmla="*/ 6708 h 56369"/>
                    <a:gd name="connsiteX3" fmla="*/ 27538 w 29891"/>
                    <a:gd name="connsiteY3" fmla="*/ 56370 h 56369"/>
                    <a:gd name="connsiteX4" fmla="*/ 29891 w 29891"/>
                    <a:gd name="connsiteY4" fmla="*/ 55664 h 5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1" h="56369">
                      <a:moveTo>
                        <a:pt x="29891" y="55664"/>
                      </a:moveTo>
                      <a:lnTo>
                        <a:pt x="21771" y="0"/>
                      </a:lnTo>
                      <a:lnTo>
                        <a:pt x="0" y="6708"/>
                      </a:lnTo>
                      <a:lnTo>
                        <a:pt x="27538" y="56370"/>
                      </a:lnTo>
                      <a:lnTo>
                        <a:pt x="29891" y="55664"/>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8" name="任意多边形: 形状 857"/>
                <p:cNvSpPr/>
                <p:nvPr/>
              </p:nvSpPr>
              <p:spPr>
                <a:xfrm>
                  <a:off x="14711237" y="1398608"/>
                  <a:ext cx="131670" cy="131659"/>
                </a:xfrm>
                <a:custGeom>
                  <a:avLst/>
                  <a:gdLst>
                    <a:gd name="connsiteX0" fmla="*/ 618 w 23543"/>
                    <a:gd name="connsiteY0" fmla="*/ 15655 h 23541"/>
                    <a:gd name="connsiteX1" fmla="*/ 7786 w 23543"/>
                    <a:gd name="connsiteY1" fmla="*/ 635 h 23541"/>
                    <a:gd name="connsiteX2" fmla="*/ 22806 w 23543"/>
                    <a:gd name="connsiteY2" fmla="*/ 7803 h 23541"/>
                    <a:gd name="connsiteX3" fmla="*/ 15638 w 23543"/>
                    <a:gd name="connsiteY3" fmla="*/ 22823 h 23541"/>
                    <a:gd name="connsiteX4" fmla="*/ 14858 w 23543"/>
                    <a:gd name="connsiteY4" fmla="*/ 23069 h 23541"/>
                    <a:gd name="connsiteX5" fmla="*/ 618 w 23543"/>
                    <a:gd name="connsiteY5" fmla="*/ 15655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3" h="23541">
                      <a:moveTo>
                        <a:pt x="618" y="15655"/>
                      </a:moveTo>
                      <a:cubicBezTo>
                        <a:pt x="-1550" y="9528"/>
                        <a:pt x="1659" y="2803"/>
                        <a:pt x="7786" y="635"/>
                      </a:cubicBezTo>
                      <a:cubicBezTo>
                        <a:pt x="13913" y="-1533"/>
                        <a:pt x="20638" y="1676"/>
                        <a:pt x="22806" y="7803"/>
                      </a:cubicBezTo>
                      <a:cubicBezTo>
                        <a:pt x="24975" y="13930"/>
                        <a:pt x="21766" y="20655"/>
                        <a:pt x="15638" y="22823"/>
                      </a:cubicBezTo>
                      <a:cubicBezTo>
                        <a:pt x="15381" y="22914"/>
                        <a:pt x="15121" y="22996"/>
                        <a:pt x="14858" y="23069"/>
                      </a:cubicBezTo>
                      <a:cubicBezTo>
                        <a:pt x="8901" y="24721"/>
                        <a:pt x="2681" y="21483"/>
                        <a:pt x="618" y="15655"/>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9" name="任意多边形: 形状 858"/>
                <p:cNvSpPr/>
                <p:nvPr/>
              </p:nvSpPr>
              <p:spPr>
                <a:xfrm>
                  <a:off x="14368833" y="1153372"/>
                  <a:ext cx="161904" cy="319205"/>
                </a:xfrm>
                <a:custGeom>
                  <a:avLst/>
                  <a:gdLst>
                    <a:gd name="connsiteX0" fmla="*/ 2353 w 28949"/>
                    <a:gd name="connsiteY0" fmla="*/ 57076 h 57075"/>
                    <a:gd name="connsiteX1" fmla="*/ 28950 w 28949"/>
                    <a:gd name="connsiteY1" fmla="*/ 7414 h 57075"/>
                    <a:gd name="connsiteX2" fmla="*/ 7296 w 28949"/>
                    <a:gd name="connsiteY2" fmla="*/ 0 h 57075"/>
                    <a:gd name="connsiteX3" fmla="*/ 0 w 28949"/>
                    <a:gd name="connsiteY3" fmla="*/ 56252 h 57075"/>
                    <a:gd name="connsiteX4" fmla="*/ 2353 w 28949"/>
                    <a:gd name="connsiteY4" fmla="*/ 57076 h 5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9" h="57075">
                      <a:moveTo>
                        <a:pt x="2353" y="57076"/>
                      </a:moveTo>
                      <a:lnTo>
                        <a:pt x="28950" y="7414"/>
                      </a:lnTo>
                      <a:lnTo>
                        <a:pt x="7296" y="0"/>
                      </a:lnTo>
                      <a:lnTo>
                        <a:pt x="0" y="56252"/>
                      </a:lnTo>
                      <a:lnTo>
                        <a:pt x="2353" y="57076"/>
                      </a:lnTo>
                      <a:close/>
                    </a:path>
                  </a:pathLst>
                </a:custGeom>
                <a:solidFill>
                  <a:srgbClr val="425CC6"/>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0" name="任意多边形: 形状 859"/>
                <p:cNvSpPr/>
                <p:nvPr/>
              </p:nvSpPr>
              <p:spPr>
                <a:xfrm>
                  <a:off x="14312749" y="1403216"/>
                  <a:ext cx="131659" cy="131664"/>
                </a:xfrm>
                <a:custGeom>
                  <a:avLst/>
                  <a:gdLst>
                    <a:gd name="connsiteX0" fmla="*/ 436 w 23541"/>
                    <a:gd name="connsiteY0" fmla="*/ 8359 h 23542"/>
                    <a:gd name="connsiteX1" fmla="*/ 15081 w 23541"/>
                    <a:gd name="connsiteY1" fmla="*/ 453 h 23542"/>
                    <a:gd name="connsiteX2" fmla="*/ 22987 w 23541"/>
                    <a:gd name="connsiteY2" fmla="*/ 15099 h 23542"/>
                    <a:gd name="connsiteX3" fmla="*/ 8342 w 23541"/>
                    <a:gd name="connsiteY3" fmla="*/ 23004 h 23542"/>
                    <a:gd name="connsiteX4" fmla="*/ 7497 w 23541"/>
                    <a:gd name="connsiteY4" fmla="*/ 22717 h 23542"/>
                    <a:gd name="connsiteX5" fmla="*/ 436 w 23541"/>
                    <a:gd name="connsiteY5" fmla="*/ 8359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1" h="23542">
                      <a:moveTo>
                        <a:pt x="436" y="8359"/>
                      </a:moveTo>
                      <a:cubicBezTo>
                        <a:pt x="2297" y="2132"/>
                        <a:pt x="8854" y="-1408"/>
                        <a:pt x="15081" y="453"/>
                      </a:cubicBezTo>
                      <a:cubicBezTo>
                        <a:pt x="21308" y="2314"/>
                        <a:pt x="24847" y="8871"/>
                        <a:pt x="22987" y="15099"/>
                      </a:cubicBezTo>
                      <a:cubicBezTo>
                        <a:pt x="21126" y="21326"/>
                        <a:pt x="14569" y="24865"/>
                        <a:pt x="8342" y="23004"/>
                      </a:cubicBezTo>
                      <a:cubicBezTo>
                        <a:pt x="8057" y="22919"/>
                        <a:pt x="7775" y="22823"/>
                        <a:pt x="7497" y="22717"/>
                      </a:cubicBezTo>
                      <a:cubicBezTo>
                        <a:pt x="1752" y="20513"/>
                        <a:pt x="-1326" y="14255"/>
                        <a:pt x="436" y="8359"/>
                      </a:cubicBezTo>
                      <a:close/>
                    </a:path>
                  </a:pathLst>
                </a:custGeom>
                <a:solidFill>
                  <a:srgbClr val="5A70E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1" name="任意多边形: 形状 860"/>
                <p:cNvSpPr/>
                <p:nvPr/>
              </p:nvSpPr>
              <p:spPr>
                <a:xfrm>
                  <a:off x="14368833" y="1153372"/>
                  <a:ext cx="161904" cy="319205"/>
                </a:xfrm>
                <a:custGeom>
                  <a:avLst/>
                  <a:gdLst>
                    <a:gd name="connsiteX0" fmla="*/ 2353 w 28949"/>
                    <a:gd name="connsiteY0" fmla="*/ 57076 h 57075"/>
                    <a:gd name="connsiteX1" fmla="*/ 28950 w 28949"/>
                    <a:gd name="connsiteY1" fmla="*/ 7414 h 57075"/>
                    <a:gd name="connsiteX2" fmla="*/ 7296 w 28949"/>
                    <a:gd name="connsiteY2" fmla="*/ 0 h 57075"/>
                    <a:gd name="connsiteX3" fmla="*/ 0 w 28949"/>
                    <a:gd name="connsiteY3" fmla="*/ 56252 h 57075"/>
                    <a:gd name="connsiteX4" fmla="*/ 2353 w 28949"/>
                    <a:gd name="connsiteY4" fmla="*/ 57076 h 5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9" h="57075">
                      <a:moveTo>
                        <a:pt x="2353" y="57076"/>
                      </a:moveTo>
                      <a:lnTo>
                        <a:pt x="28950" y="7414"/>
                      </a:lnTo>
                      <a:lnTo>
                        <a:pt x="7296" y="0"/>
                      </a:lnTo>
                      <a:lnTo>
                        <a:pt x="0" y="56252"/>
                      </a:lnTo>
                      <a:lnTo>
                        <a:pt x="2353" y="57076"/>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2" name="任意多边形: 形状 861"/>
                <p:cNvSpPr/>
                <p:nvPr/>
              </p:nvSpPr>
              <p:spPr>
                <a:xfrm>
                  <a:off x="14312749" y="1403216"/>
                  <a:ext cx="131659" cy="131664"/>
                </a:xfrm>
                <a:custGeom>
                  <a:avLst/>
                  <a:gdLst>
                    <a:gd name="connsiteX0" fmla="*/ 436 w 23541"/>
                    <a:gd name="connsiteY0" fmla="*/ 8359 h 23542"/>
                    <a:gd name="connsiteX1" fmla="*/ 15081 w 23541"/>
                    <a:gd name="connsiteY1" fmla="*/ 453 h 23542"/>
                    <a:gd name="connsiteX2" fmla="*/ 22987 w 23541"/>
                    <a:gd name="connsiteY2" fmla="*/ 15099 h 23542"/>
                    <a:gd name="connsiteX3" fmla="*/ 8342 w 23541"/>
                    <a:gd name="connsiteY3" fmla="*/ 23004 h 23542"/>
                    <a:gd name="connsiteX4" fmla="*/ 7497 w 23541"/>
                    <a:gd name="connsiteY4" fmla="*/ 22717 h 23542"/>
                    <a:gd name="connsiteX5" fmla="*/ 436 w 23541"/>
                    <a:gd name="connsiteY5" fmla="*/ 8359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1" h="23542">
                      <a:moveTo>
                        <a:pt x="436" y="8359"/>
                      </a:moveTo>
                      <a:cubicBezTo>
                        <a:pt x="2297" y="2132"/>
                        <a:pt x="8854" y="-1408"/>
                        <a:pt x="15081" y="453"/>
                      </a:cubicBezTo>
                      <a:cubicBezTo>
                        <a:pt x="21308" y="2314"/>
                        <a:pt x="24847" y="8871"/>
                        <a:pt x="22987" y="15099"/>
                      </a:cubicBezTo>
                      <a:cubicBezTo>
                        <a:pt x="21126" y="21326"/>
                        <a:pt x="14569" y="24865"/>
                        <a:pt x="8342" y="23004"/>
                      </a:cubicBezTo>
                      <a:cubicBezTo>
                        <a:pt x="8057" y="22919"/>
                        <a:pt x="7775" y="22823"/>
                        <a:pt x="7497" y="22717"/>
                      </a:cubicBezTo>
                      <a:cubicBezTo>
                        <a:pt x="1752" y="20513"/>
                        <a:pt x="-1326" y="14255"/>
                        <a:pt x="436" y="8359"/>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3" name="任意多边形: 形状 862"/>
                <p:cNvSpPr/>
                <p:nvPr/>
              </p:nvSpPr>
              <p:spPr>
                <a:xfrm>
                  <a:off x="14060808" y="1050695"/>
                  <a:ext cx="294854" cy="235622"/>
                </a:xfrm>
                <a:custGeom>
                  <a:avLst/>
                  <a:gdLst>
                    <a:gd name="connsiteX0" fmla="*/ 1295 w 52721"/>
                    <a:gd name="connsiteY0" fmla="*/ 42130 h 42130"/>
                    <a:gd name="connsiteX1" fmla="*/ 52722 w 52721"/>
                    <a:gd name="connsiteY1" fmla="*/ 19064 h 42130"/>
                    <a:gd name="connsiteX2" fmla="*/ 40247 w 52721"/>
                    <a:gd name="connsiteY2" fmla="*/ 0 h 42130"/>
                    <a:gd name="connsiteX3" fmla="*/ 0 w 52721"/>
                    <a:gd name="connsiteY3" fmla="*/ 40012 h 42130"/>
                    <a:gd name="connsiteX4" fmla="*/ 1295 w 52721"/>
                    <a:gd name="connsiteY4" fmla="*/ 42130 h 4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 h="42130">
                      <a:moveTo>
                        <a:pt x="1295" y="42130"/>
                      </a:moveTo>
                      <a:lnTo>
                        <a:pt x="52722" y="19064"/>
                      </a:lnTo>
                      <a:lnTo>
                        <a:pt x="40247" y="0"/>
                      </a:lnTo>
                      <a:lnTo>
                        <a:pt x="0" y="40012"/>
                      </a:lnTo>
                      <a:lnTo>
                        <a:pt x="1295" y="4213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4" name="任意多边形: 形状 863"/>
                <p:cNvSpPr/>
                <p:nvPr/>
              </p:nvSpPr>
              <p:spPr>
                <a:xfrm>
                  <a:off x="14002269" y="1205261"/>
                  <a:ext cx="142961" cy="139477"/>
                </a:xfrm>
                <a:custGeom>
                  <a:avLst/>
                  <a:gdLst>
                    <a:gd name="connsiteX0" fmla="*/ 4877 w 25562"/>
                    <a:gd name="connsiteY0" fmla="*/ 3978 h 24939"/>
                    <a:gd name="connsiteX1" fmla="*/ 21483 w 25562"/>
                    <a:gd name="connsiteY1" fmla="*/ 2868 h 24939"/>
                    <a:gd name="connsiteX2" fmla="*/ 22592 w 25562"/>
                    <a:gd name="connsiteY2" fmla="*/ 19474 h 24939"/>
                    <a:gd name="connsiteX3" fmla="*/ 17351 w 25562"/>
                    <a:gd name="connsiteY3" fmla="*/ 22925 h 24939"/>
                    <a:gd name="connsiteX4" fmla="*/ 1958 w 25562"/>
                    <a:gd name="connsiteY4" fmla="*/ 20136 h 24939"/>
                    <a:gd name="connsiteX5" fmla="*/ 1700 w 25562"/>
                    <a:gd name="connsiteY5" fmla="*/ 19747 h 24939"/>
                    <a:gd name="connsiteX6" fmla="*/ 4877 w 25562"/>
                    <a:gd name="connsiteY6" fmla="*/ 3978 h 2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2" h="24939">
                      <a:moveTo>
                        <a:pt x="4877" y="3978"/>
                      </a:moveTo>
                      <a:cubicBezTo>
                        <a:pt x="9156" y="-914"/>
                        <a:pt x="16591" y="-1411"/>
                        <a:pt x="21483" y="2868"/>
                      </a:cubicBezTo>
                      <a:cubicBezTo>
                        <a:pt x="26375" y="7148"/>
                        <a:pt x="26871" y="14582"/>
                        <a:pt x="22592" y="19474"/>
                      </a:cubicBezTo>
                      <a:cubicBezTo>
                        <a:pt x="21190" y="21077"/>
                        <a:pt x="19378" y="22270"/>
                        <a:pt x="17351" y="22925"/>
                      </a:cubicBezTo>
                      <a:cubicBezTo>
                        <a:pt x="12331" y="26405"/>
                        <a:pt x="5438" y="25157"/>
                        <a:pt x="1958" y="20136"/>
                      </a:cubicBezTo>
                      <a:cubicBezTo>
                        <a:pt x="1869" y="20009"/>
                        <a:pt x="1783" y="19879"/>
                        <a:pt x="1700" y="19747"/>
                      </a:cubicBezTo>
                      <a:cubicBezTo>
                        <a:pt x="-1560" y="14474"/>
                        <a:pt x="-170" y="7577"/>
                        <a:pt x="4877" y="3978"/>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5" name="任意多边形: 形状 864"/>
                <p:cNvSpPr/>
                <p:nvPr/>
              </p:nvSpPr>
              <p:spPr>
                <a:xfrm>
                  <a:off x="14795318" y="955921"/>
                  <a:ext cx="312623" cy="196132"/>
                </a:xfrm>
                <a:custGeom>
                  <a:avLst/>
                  <a:gdLst>
                    <a:gd name="connsiteX0" fmla="*/ 55899 w 55898"/>
                    <a:gd name="connsiteY0" fmla="*/ 32833 h 35069"/>
                    <a:gd name="connsiteX1" fmla="*/ 10121 w 55898"/>
                    <a:gd name="connsiteY1" fmla="*/ 0 h 35069"/>
                    <a:gd name="connsiteX2" fmla="*/ 0 w 55898"/>
                    <a:gd name="connsiteY2" fmla="*/ 20359 h 35069"/>
                    <a:gd name="connsiteX3" fmla="*/ 54840 w 55898"/>
                    <a:gd name="connsiteY3" fmla="*/ 35069 h 35069"/>
                    <a:gd name="connsiteX4" fmla="*/ 55899 w 55898"/>
                    <a:gd name="connsiteY4" fmla="*/ 32833 h 3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8" h="35069">
                      <a:moveTo>
                        <a:pt x="55899" y="32833"/>
                      </a:moveTo>
                      <a:lnTo>
                        <a:pt x="10121" y="0"/>
                      </a:lnTo>
                      <a:lnTo>
                        <a:pt x="0" y="20359"/>
                      </a:lnTo>
                      <a:lnTo>
                        <a:pt x="54840" y="35069"/>
                      </a:lnTo>
                      <a:lnTo>
                        <a:pt x="55899" y="32833"/>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6" name="任意多边形: 形状 865"/>
                <p:cNvSpPr/>
                <p:nvPr/>
              </p:nvSpPr>
              <p:spPr>
                <a:xfrm>
                  <a:off x="15053876" y="1086723"/>
                  <a:ext cx="131647" cy="131647"/>
                </a:xfrm>
                <a:custGeom>
                  <a:avLst/>
                  <a:gdLst>
                    <a:gd name="connsiteX0" fmla="*/ 3960 w 23539"/>
                    <a:gd name="connsiteY0" fmla="*/ 20583 h 23539"/>
                    <a:gd name="connsiteX1" fmla="*/ 2852 w 23539"/>
                    <a:gd name="connsiteY1" fmla="*/ 3977 h 23539"/>
                    <a:gd name="connsiteX2" fmla="*/ 14199 w 23539"/>
                    <a:gd name="connsiteY2" fmla="*/ 224 h 23539"/>
                    <a:gd name="connsiteX3" fmla="*/ 23211 w 23539"/>
                    <a:gd name="connsiteY3" fmla="*/ 14216 h 23539"/>
                    <a:gd name="connsiteX4" fmla="*/ 9219 w 23539"/>
                    <a:gd name="connsiteY4" fmla="*/ 23228 h 23539"/>
                    <a:gd name="connsiteX5" fmla="*/ 3960 w 23539"/>
                    <a:gd name="connsiteY5" fmla="*/ 20583 h 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23539">
                      <a:moveTo>
                        <a:pt x="3960" y="20583"/>
                      </a:moveTo>
                      <a:cubicBezTo>
                        <a:pt x="-931" y="16304"/>
                        <a:pt x="-1428" y="8869"/>
                        <a:pt x="2852" y="3977"/>
                      </a:cubicBezTo>
                      <a:cubicBezTo>
                        <a:pt x="5670" y="756"/>
                        <a:pt x="10015" y="-681"/>
                        <a:pt x="14199" y="224"/>
                      </a:cubicBezTo>
                      <a:cubicBezTo>
                        <a:pt x="20551" y="1599"/>
                        <a:pt x="24586" y="7864"/>
                        <a:pt x="23211" y="14216"/>
                      </a:cubicBezTo>
                      <a:cubicBezTo>
                        <a:pt x="21836" y="20568"/>
                        <a:pt x="15572" y="24603"/>
                        <a:pt x="9219" y="23228"/>
                      </a:cubicBezTo>
                      <a:cubicBezTo>
                        <a:pt x="7271" y="22806"/>
                        <a:pt x="5461" y="21896"/>
                        <a:pt x="3960" y="20583"/>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7" name="任意多边形: 形状 866"/>
                <p:cNvSpPr/>
                <p:nvPr/>
              </p:nvSpPr>
              <p:spPr>
                <a:xfrm>
                  <a:off x="14348420" y="972100"/>
                  <a:ext cx="147436" cy="147704"/>
                </a:xfrm>
                <a:custGeom>
                  <a:avLst/>
                  <a:gdLst>
                    <a:gd name="connsiteX0" fmla="*/ 21124 w 26362"/>
                    <a:gd name="connsiteY0" fmla="*/ 2714 h 26410"/>
                    <a:gd name="connsiteX1" fmla="*/ 23595 w 26362"/>
                    <a:gd name="connsiteY1" fmla="*/ 21189 h 26410"/>
                    <a:gd name="connsiteX2" fmla="*/ 5119 w 26362"/>
                    <a:gd name="connsiteY2" fmla="*/ 23660 h 26410"/>
                    <a:gd name="connsiteX3" fmla="*/ 2648 w 26362"/>
                    <a:gd name="connsiteY3" fmla="*/ 5185 h 26410"/>
                    <a:gd name="connsiteX4" fmla="*/ 20935 w 26362"/>
                    <a:gd name="connsiteY4" fmla="*/ 2570 h 26410"/>
                    <a:gd name="connsiteX5" fmla="*/ 21124 w 26362"/>
                    <a:gd name="connsiteY5" fmla="*/ 2714 h 2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2" h="26410">
                      <a:moveTo>
                        <a:pt x="21124" y="2714"/>
                      </a:moveTo>
                      <a:cubicBezTo>
                        <a:pt x="26908" y="7134"/>
                        <a:pt x="28014" y="15405"/>
                        <a:pt x="23595" y="21189"/>
                      </a:cubicBezTo>
                      <a:cubicBezTo>
                        <a:pt x="19175" y="26973"/>
                        <a:pt x="10903" y="28079"/>
                        <a:pt x="5119" y="23660"/>
                      </a:cubicBezTo>
                      <a:cubicBezTo>
                        <a:pt x="-665" y="19240"/>
                        <a:pt x="-1771" y="10969"/>
                        <a:pt x="2648" y="5185"/>
                      </a:cubicBezTo>
                      <a:cubicBezTo>
                        <a:pt x="6976" y="-587"/>
                        <a:pt x="15163" y="-1758"/>
                        <a:pt x="20935" y="2570"/>
                      </a:cubicBezTo>
                      <a:cubicBezTo>
                        <a:pt x="20999" y="2617"/>
                        <a:pt x="21062" y="2665"/>
                        <a:pt x="21124" y="2714"/>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8" name="任意多边形: 形状 867"/>
                <p:cNvSpPr/>
                <p:nvPr/>
              </p:nvSpPr>
              <p:spPr>
                <a:xfrm>
                  <a:off x="14581005" y="997195"/>
                  <a:ext cx="148750" cy="148756"/>
                </a:xfrm>
                <a:custGeom>
                  <a:avLst/>
                  <a:gdLst>
                    <a:gd name="connsiteX0" fmla="*/ 20491 w 26597"/>
                    <a:gd name="connsiteY0" fmla="*/ 2110 h 26598"/>
                    <a:gd name="connsiteX1" fmla="*/ 24385 w 26597"/>
                    <a:gd name="connsiteY1" fmla="*/ 20509 h 26598"/>
                    <a:gd name="connsiteX2" fmla="*/ 5986 w 26597"/>
                    <a:gd name="connsiteY2" fmla="*/ 24402 h 26598"/>
                    <a:gd name="connsiteX3" fmla="*/ 4251 w 26597"/>
                    <a:gd name="connsiteY3" fmla="*/ 23057 h 26598"/>
                    <a:gd name="connsiteX4" fmla="*/ 3438 w 26597"/>
                    <a:gd name="connsiteY4" fmla="*/ 4269 h 26598"/>
                    <a:gd name="connsiteX5" fmla="*/ 20491 w 26597"/>
                    <a:gd name="connsiteY5" fmla="*/ 2110 h 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97" h="26598">
                      <a:moveTo>
                        <a:pt x="20491" y="2110"/>
                      </a:moveTo>
                      <a:cubicBezTo>
                        <a:pt x="26647" y="6115"/>
                        <a:pt x="28391" y="14353"/>
                        <a:pt x="24385" y="20509"/>
                      </a:cubicBezTo>
                      <a:cubicBezTo>
                        <a:pt x="20380" y="26665"/>
                        <a:pt x="12142" y="28408"/>
                        <a:pt x="5986" y="24402"/>
                      </a:cubicBezTo>
                      <a:cubicBezTo>
                        <a:pt x="5372" y="24003"/>
                        <a:pt x="4791" y="23553"/>
                        <a:pt x="4251" y="23057"/>
                      </a:cubicBezTo>
                      <a:cubicBezTo>
                        <a:pt x="-1162" y="18094"/>
                        <a:pt x="-1526" y="9682"/>
                        <a:pt x="3438" y="4269"/>
                      </a:cubicBezTo>
                      <a:cubicBezTo>
                        <a:pt x="7831" y="-522"/>
                        <a:pt x="15043" y="-1435"/>
                        <a:pt x="20491" y="211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9" name="任意多边形: 形状 868"/>
                <p:cNvSpPr/>
                <p:nvPr/>
              </p:nvSpPr>
              <p:spPr>
                <a:xfrm>
                  <a:off x="14369527" y="786466"/>
                  <a:ext cx="148750" cy="148750"/>
                </a:xfrm>
                <a:custGeom>
                  <a:avLst/>
                  <a:gdLst>
                    <a:gd name="connsiteX0" fmla="*/ 21351 w 26597"/>
                    <a:gd name="connsiteY0" fmla="*/ 2719 h 26597"/>
                    <a:gd name="connsiteX1" fmla="*/ 23777 w 26597"/>
                    <a:gd name="connsiteY1" fmla="*/ 21368 h 26597"/>
                    <a:gd name="connsiteX2" fmla="*/ 5127 w 26597"/>
                    <a:gd name="connsiteY2" fmla="*/ 23794 h 26597"/>
                    <a:gd name="connsiteX3" fmla="*/ 2702 w 26597"/>
                    <a:gd name="connsiteY3" fmla="*/ 5144 h 26597"/>
                    <a:gd name="connsiteX4" fmla="*/ 2758 w 26597"/>
                    <a:gd name="connsiteY4" fmla="*/ 5073 h 26597"/>
                    <a:gd name="connsiteX5" fmla="*/ 21351 w 26597"/>
                    <a:gd name="connsiteY5" fmla="*/ 2719 h 2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97" h="26597">
                      <a:moveTo>
                        <a:pt x="21351" y="2719"/>
                      </a:moveTo>
                      <a:cubicBezTo>
                        <a:pt x="27171" y="7199"/>
                        <a:pt x="28257" y="15549"/>
                        <a:pt x="23777" y="21368"/>
                      </a:cubicBezTo>
                      <a:cubicBezTo>
                        <a:pt x="19296" y="27188"/>
                        <a:pt x="10947" y="28274"/>
                        <a:pt x="5127" y="23794"/>
                      </a:cubicBezTo>
                      <a:cubicBezTo>
                        <a:pt x="-692" y="19313"/>
                        <a:pt x="-1778" y="10964"/>
                        <a:pt x="2702" y="5144"/>
                      </a:cubicBezTo>
                      <a:cubicBezTo>
                        <a:pt x="2720" y="5120"/>
                        <a:pt x="2739" y="5097"/>
                        <a:pt x="2758" y="5073"/>
                      </a:cubicBezTo>
                      <a:cubicBezTo>
                        <a:pt x="7256" y="-688"/>
                        <a:pt x="15560" y="-1740"/>
                        <a:pt x="21351" y="2719"/>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0" name="任意多边形: 形状 869"/>
                <p:cNvSpPr/>
                <p:nvPr/>
              </p:nvSpPr>
              <p:spPr>
                <a:xfrm>
                  <a:off x="14606015" y="814229"/>
                  <a:ext cx="140903" cy="143649"/>
                </a:xfrm>
                <a:custGeom>
                  <a:avLst/>
                  <a:gdLst>
                    <a:gd name="connsiteX0" fmla="*/ 20021 w 25194"/>
                    <a:gd name="connsiteY0" fmla="*/ 1992 h 25685"/>
                    <a:gd name="connsiteX1" fmla="*/ 22374 w 25194"/>
                    <a:gd name="connsiteY1" fmla="*/ 20586 h 25685"/>
                    <a:gd name="connsiteX2" fmla="*/ 4251 w 25194"/>
                    <a:gd name="connsiteY2" fmla="*/ 23057 h 25685"/>
                    <a:gd name="connsiteX3" fmla="*/ 3438 w 25194"/>
                    <a:gd name="connsiteY3" fmla="*/ 4269 h 25685"/>
                    <a:gd name="connsiteX4" fmla="*/ 20491 w 25194"/>
                    <a:gd name="connsiteY4" fmla="*/ 2110 h 25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4" h="25685">
                      <a:moveTo>
                        <a:pt x="20021" y="1992"/>
                      </a:moveTo>
                      <a:cubicBezTo>
                        <a:pt x="25781" y="6490"/>
                        <a:pt x="26833" y="14794"/>
                        <a:pt x="22374" y="20586"/>
                      </a:cubicBezTo>
                      <a:cubicBezTo>
                        <a:pt x="18014" y="26207"/>
                        <a:pt x="9958" y="27306"/>
                        <a:pt x="4251" y="23057"/>
                      </a:cubicBezTo>
                      <a:cubicBezTo>
                        <a:pt x="-1162" y="18094"/>
                        <a:pt x="-1526" y="9682"/>
                        <a:pt x="3438" y="4269"/>
                      </a:cubicBezTo>
                      <a:cubicBezTo>
                        <a:pt x="7831" y="-522"/>
                        <a:pt x="15043" y="-1435"/>
                        <a:pt x="20491" y="211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4" name="组合 823"/>
              <p:cNvGrpSpPr/>
              <p:nvPr/>
            </p:nvGrpSpPr>
            <p:grpSpPr>
              <a:xfrm>
                <a:off x="12470195" y="2619759"/>
                <a:ext cx="5057055" cy="5015552"/>
                <a:chOff x="9525272" y="1876243"/>
                <a:chExt cx="904219" cy="896798"/>
              </a:xfrm>
              <a:solidFill>
                <a:srgbClr val="A3FFF4"/>
              </a:solidFill>
            </p:grpSpPr>
            <p:sp>
              <p:nvSpPr>
                <p:cNvPr id="459" name="任意多边形: 形状 458"/>
                <p:cNvSpPr/>
                <p:nvPr/>
              </p:nvSpPr>
              <p:spPr>
                <a:xfrm>
                  <a:off x="9857105" y="2445706"/>
                  <a:ext cx="100265" cy="198529"/>
                </a:xfrm>
                <a:custGeom>
                  <a:avLst/>
                  <a:gdLst>
                    <a:gd name="connsiteX0" fmla="*/ 8003 w 100265"/>
                    <a:gd name="connsiteY0" fmla="*/ 198529 h 198529"/>
                    <a:gd name="connsiteX1" fmla="*/ 100265 w 100265"/>
                    <a:gd name="connsiteY1" fmla="*/ 25772 h 198529"/>
                    <a:gd name="connsiteX2" fmla="*/ 25419 w 100265"/>
                    <a:gd name="connsiteY2" fmla="*/ 0 h 198529"/>
                    <a:gd name="connsiteX3" fmla="*/ 0 w 100265"/>
                    <a:gd name="connsiteY3" fmla="*/ 195823 h 198529"/>
                    <a:gd name="connsiteX4" fmla="*/ 8003 w 100265"/>
                    <a:gd name="connsiteY4" fmla="*/ 198529 h 19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5" h="198529">
                      <a:moveTo>
                        <a:pt x="8003" y="198529"/>
                      </a:moveTo>
                      <a:lnTo>
                        <a:pt x="100265" y="25772"/>
                      </a:lnTo>
                      <a:lnTo>
                        <a:pt x="25419" y="0"/>
                      </a:lnTo>
                      <a:lnTo>
                        <a:pt x="0" y="195823"/>
                      </a:lnTo>
                      <a:lnTo>
                        <a:pt x="8003" y="198529"/>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 name="任意多边形: 形状 459"/>
                <p:cNvSpPr/>
                <p:nvPr/>
              </p:nvSpPr>
              <p:spPr>
                <a:xfrm>
                  <a:off x="9821822" y="2603579"/>
                  <a:ext cx="79103" cy="79103"/>
                </a:xfrm>
                <a:custGeom>
                  <a:avLst/>
                  <a:gdLst>
                    <a:gd name="connsiteX0" fmla="*/ 2155 w 79103"/>
                    <a:gd name="connsiteY0" fmla="*/ 26493 h 79103"/>
                    <a:gd name="connsiteX1" fmla="*/ 52509 w 79103"/>
                    <a:gd name="connsiteY1" fmla="*/ 2172 h 79103"/>
                    <a:gd name="connsiteX2" fmla="*/ 76830 w 79103"/>
                    <a:gd name="connsiteY2" fmla="*/ 52526 h 79103"/>
                    <a:gd name="connsiteX3" fmla="*/ 26516 w 79103"/>
                    <a:gd name="connsiteY3" fmla="*/ 76861 h 79103"/>
                    <a:gd name="connsiteX4" fmla="*/ 2142 w 79103"/>
                    <a:gd name="connsiteY4" fmla="*/ 26533 h 79103"/>
                    <a:gd name="connsiteX5" fmla="*/ 2156 w 79103"/>
                    <a:gd name="connsiteY5" fmla="*/ 26493 h 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03" h="79103">
                      <a:moveTo>
                        <a:pt x="2155" y="26493"/>
                      </a:moveTo>
                      <a:cubicBezTo>
                        <a:pt x="9344" y="5872"/>
                        <a:pt x="31889" y="-5017"/>
                        <a:pt x="52509" y="2172"/>
                      </a:cubicBezTo>
                      <a:cubicBezTo>
                        <a:pt x="73130" y="9361"/>
                        <a:pt x="84018" y="31906"/>
                        <a:pt x="76830" y="52526"/>
                      </a:cubicBezTo>
                      <a:cubicBezTo>
                        <a:pt x="69646" y="73131"/>
                        <a:pt x="47128" y="84022"/>
                        <a:pt x="26516" y="76861"/>
                      </a:cubicBezTo>
                      <a:cubicBezTo>
                        <a:pt x="5887" y="69694"/>
                        <a:pt x="-5026" y="47161"/>
                        <a:pt x="2142" y="26533"/>
                      </a:cubicBezTo>
                      <a:cubicBezTo>
                        <a:pt x="2146" y="26519"/>
                        <a:pt x="2151" y="26506"/>
                        <a:pt x="2156" y="2649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3" name="组合 822"/>
                <p:cNvGrpSpPr/>
                <p:nvPr/>
              </p:nvGrpSpPr>
              <p:grpSpPr>
                <a:xfrm>
                  <a:off x="9525272" y="1876243"/>
                  <a:ext cx="904219" cy="896798"/>
                  <a:chOff x="9525272" y="1876243"/>
                  <a:chExt cx="904219" cy="896798"/>
                </a:xfrm>
                <a:grpFill/>
              </p:grpSpPr>
              <p:sp>
                <p:nvSpPr>
                  <p:cNvPr id="432" name="任意多边形: 形状 431"/>
                  <p:cNvSpPr/>
                  <p:nvPr/>
                </p:nvSpPr>
                <p:spPr>
                  <a:xfrm>
                    <a:off x="9921948" y="1915784"/>
                    <a:ext cx="79200" cy="193351"/>
                  </a:xfrm>
                  <a:custGeom>
                    <a:avLst/>
                    <a:gdLst>
                      <a:gd name="connsiteX0" fmla="*/ 31186 w 79200"/>
                      <a:gd name="connsiteY0" fmla="*/ 0 h 193351"/>
                      <a:gd name="connsiteX1" fmla="*/ 0 w 79200"/>
                      <a:gd name="connsiteY1" fmla="*/ 193352 h 193351"/>
                      <a:gd name="connsiteX2" fmla="*/ 79200 w 79200"/>
                      <a:gd name="connsiteY2" fmla="*/ 193352 h 193351"/>
                      <a:gd name="connsiteX3" fmla="*/ 39659 w 79200"/>
                      <a:gd name="connsiteY3" fmla="*/ 0 h 193351"/>
                      <a:gd name="connsiteX4" fmla="*/ 31186 w 79200"/>
                      <a:gd name="connsiteY4" fmla="*/ 0 h 193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 h="193351">
                        <a:moveTo>
                          <a:pt x="31186" y="0"/>
                        </a:moveTo>
                        <a:lnTo>
                          <a:pt x="0" y="193352"/>
                        </a:lnTo>
                        <a:lnTo>
                          <a:pt x="79200" y="193352"/>
                        </a:lnTo>
                        <a:lnTo>
                          <a:pt x="39659" y="0"/>
                        </a:lnTo>
                        <a:lnTo>
                          <a:pt x="31186"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4" name="任意多边形: 形状 433"/>
                  <p:cNvSpPr/>
                  <p:nvPr/>
                </p:nvSpPr>
                <p:spPr>
                  <a:xfrm>
                    <a:off x="9624565" y="2089718"/>
                    <a:ext cx="186761" cy="141806"/>
                  </a:xfrm>
                  <a:custGeom>
                    <a:avLst/>
                    <a:gdLst>
                      <a:gd name="connsiteX0" fmla="*/ 0 w 186761"/>
                      <a:gd name="connsiteY0" fmla="*/ 7061 h 141806"/>
                      <a:gd name="connsiteX1" fmla="*/ 142160 w 186761"/>
                      <a:gd name="connsiteY1" fmla="*/ 141807 h 141806"/>
                      <a:gd name="connsiteX2" fmla="*/ 186761 w 186761"/>
                      <a:gd name="connsiteY2" fmla="*/ 76376 h 141806"/>
                      <a:gd name="connsiteX3" fmla="*/ 4707 w 186761"/>
                      <a:gd name="connsiteY3" fmla="*/ 0 h 141806"/>
                      <a:gd name="connsiteX4" fmla="*/ 0 w 186761"/>
                      <a:gd name="connsiteY4" fmla="*/ 7061 h 14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61" h="141806">
                        <a:moveTo>
                          <a:pt x="0" y="7061"/>
                        </a:moveTo>
                        <a:lnTo>
                          <a:pt x="142160" y="141807"/>
                        </a:lnTo>
                        <a:lnTo>
                          <a:pt x="186761" y="76376"/>
                        </a:lnTo>
                        <a:lnTo>
                          <a:pt x="4707" y="0"/>
                        </a:lnTo>
                        <a:lnTo>
                          <a:pt x="0" y="7061"/>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8" name="任意多边形: 形状 437"/>
                  <p:cNvSpPr/>
                  <p:nvPr/>
                </p:nvSpPr>
                <p:spPr>
                  <a:xfrm>
                    <a:off x="10106473" y="2426642"/>
                    <a:ext cx="153104" cy="179347"/>
                  </a:xfrm>
                  <a:custGeom>
                    <a:avLst/>
                    <a:gdLst>
                      <a:gd name="connsiteX0" fmla="*/ 153104 w 153104"/>
                      <a:gd name="connsiteY0" fmla="*/ 174287 h 179347"/>
                      <a:gd name="connsiteX1" fmla="*/ 63784 w 153104"/>
                      <a:gd name="connsiteY1" fmla="*/ 0 h 179347"/>
                      <a:gd name="connsiteX2" fmla="*/ 0 w 153104"/>
                      <a:gd name="connsiteY2" fmla="*/ 46955 h 179347"/>
                      <a:gd name="connsiteX3" fmla="*/ 146396 w 153104"/>
                      <a:gd name="connsiteY3" fmla="*/ 179347 h 179347"/>
                      <a:gd name="connsiteX4" fmla="*/ 153104 w 153104"/>
                      <a:gd name="connsiteY4" fmla="*/ 174287 h 17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04" h="179347">
                        <a:moveTo>
                          <a:pt x="153104" y="174287"/>
                        </a:moveTo>
                        <a:lnTo>
                          <a:pt x="63784" y="0"/>
                        </a:lnTo>
                        <a:lnTo>
                          <a:pt x="0" y="46955"/>
                        </a:lnTo>
                        <a:lnTo>
                          <a:pt x="146396" y="179347"/>
                        </a:lnTo>
                        <a:lnTo>
                          <a:pt x="153104" y="174287"/>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 name="任意多边形: 形状 439"/>
                  <p:cNvSpPr/>
                  <p:nvPr/>
                </p:nvSpPr>
                <p:spPr>
                  <a:xfrm>
                    <a:off x="9939953" y="2498546"/>
                    <a:ext cx="79200" cy="195705"/>
                  </a:xfrm>
                  <a:custGeom>
                    <a:avLst/>
                    <a:gdLst>
                      <a:gd name="connsiteX0" fmla="*/ 37776 w 79200"/>
                      <a:gd name="connsiteY0" fmla="*/ 195705 h 195705"/>
                      <a:gd name="connsiteX1" fmla="*/ 79200 w 79200"/>
                      <a:gd name="connsiteY1" fmla="*/ 4237 h 195705"/>
                      <a:gd name="connsiteX2" fmla="*/ 0 w 79200"/>
                      <a:gd name="connsiteY2" fmla="*/ 0 h 195705"/>
                      <a:gd name="connsiteX3" fmla="*/ 29420 w 79200"/>
                      <a:gd name="connsiteY3" fmla="*/ 195234 h 195705"/>
                      <a:gd name="connsiteX4" fmla="*/ 37776 w 79200"/>
                      <a:gd name="connsiteY4" fmla="*/ 195705 h 195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 h="195705">
                        <a:moveTo>
                          <a:pt x="37776" y="195705"/>
                        </a:moveTo>
                        <a:lnTo>
                          <a:pt x="79200" y="4237"/>
                        </a:lnTo>
                        <a:lnTo>
                          <a:pt x="0" y="0"/>
                        </a:lnTo>
                        <a:lnTo>
                          <a:pt x="29420" y="195234"/>
                        </a:lnTo>
                        <a:lnTo>
                          <a:pt x="37776" y="195705"/>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2" name="任意多边形: 形状 441"/>
                  <p:cNvSpPr/>
                  <p:nvPr/>
                </p:nvSpPr>
                <p:spPr>
                  <a:xfrm>
                    <a:off x="9603030" y="2323906"/>
                    <a:ext cx="196411" cy="103089"/>
                  </a:xfrm>
                  <a:custGeom>
                    <a:avLst/>
                    <a:gdLst>
                      <a:gd name="connsiteX0" fmla="*/ 2589 w 196411"/>
                      <a:gd name="connsiteY0" fmla="*/ 103089 h 103089"/>
                      <a:gd name="connsiteX1" fmla="*/ 196411 w 196411"/>
                      <a:gd name="connsiteY1" fmla="*/ 75552 h 103089"/>
                      <a:gd name="connsiteX2" fmla="*/ 173110 w 196411"/>
                      <a:gd name="connsiteY2" fmla="*/ 0 h 103089"/>
                      <a:gd name="connsiteX3" fmla="*/ 0 w 196411"/>
                      <a:gd name="connsiteY3" fmla="*/ 95087 h 103089"/>
                      <a:gd name="connsiteX4" fmla="*/ 2589 w 196411"/>
                      <a:gd name="connsiteY4" fmla="*/ 103089 h 10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11" h="103089">
                        <a:moveTo>
                          <a:pt x="2589" y="103089"/>
                        </a:moveTo>
                        <a:lnTo>
                          <a:pt x="196411" y="75552"/>
                        </a:lnTo>
                        <a:lnTo>
                          <a:pt x="173110" y="0"/>
                        </a:lnTo>
                        <a:lnTo>
                          <a:pt x="0" y="95087"/>
                        </a:lnTo>
                        <a:lnTo>
                          <a:pt x="2589" y="103089"/>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4" name="任意多边形: 形状 443"/>
                  <p:cNvSpPr/>
                  <p:nvPr/>
                </p:nvSpPr>
                <p:spPr>
                  <a:xfrm>
                    <a:off x="9738835" y="2445706"/>
                    <a:ext cx="150750" cy="181583"/>
                  </a:xfrm>
                  <a:custGeom>
                    <a:avLst/>
                    <a:gdLst>
                      <a:gd name="connsiteX0" fmla="*/ 6590 w 150750"/>
                      <a:gd name="connsiteY0" fmla="*/ 181583 h 181583"/>
                      <a:gd name="connsiteX1" fmla="*/ 150751 w 150750"/>
                      <a:gd name="connsiteY1" fmla="*/ 48956 h 181583"/>
                      <a:gd name="connsiteX2" fmla="*/ 88497 w 150750"/>
                      <a:gd name="connsiteY2" fmla="*/ 0 h 181583"/>
                      <a:gd name="connsiteX3" fmla="*/ 0 w 150750"/>
                      <a:gd name="connsiteY3" fmla="*/ 176405 h 181583"/>
                      <a:gd name="connsiteX4" fmla="*/ 6590 w 150750"/>
                      <a:gd name="connsiteY4" fmla="*/ 181583 h 18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50" h="181583">
                        <a:moveTo>
                          <a:pt x="6590" y="181583"/>
                        </a:moveTo>
                        <a:lnTo>
                          <a:pt x="150751" y="48956"/>
                        </a:lnTo>
                        <a:lnTo>
                          <a:pt x="88497" y="0"/>
                        </a:lnTo>
                        <a:lnTo>
                          <a:pt x="0" y="176405"/>
                        </a:lnTo>
                        <a:lnTo>
                          <a:pt x="6590" y="181583"/>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9" name="任意多边形: 形状 448"/>
                  <p:cNvSpPr/>
                  <p:nvPr/>
                </p:nvSpPr>
                <p:spPr>
                  <a:xfrm>
                    <a:off x="9622212" y="2255885"/>
                    <a:ext cx="197235" cy="78846"/>
                  </a:xfrm>
                  <a:custGeom>
                    <a:avLst/>
                    <a:gdLst>
                      <a:gd name="connsiteX0" fmla="*/ 0 w 197235"/>
                      <a:gd name="connsiteY0" fmla="*/ 28714 h 78846"/>
                      <a:gd name="connsiteX1" fmla="*/ 189468 w 197235"/>
                      <a:gd name="connsiteY1" fmla="*/ 78847 h 78846"/>
                      <a:gd name="connsiteX2" fmla="*/ 197235 w 197235"/>
                      <a:gd name="connsiteY2" fmla="*/ 0 h 78846"/>
                      <a:gd name="connsiteX3" fmla="*/ 941 w 197235"/>
                      <a:gd name="connsiteY3" fmla="*/ 20359 h 78846"/>
                      <a:gd name="connsiteX4" fmla="*/ 0 w 197235"/>
                      <a:gd name="connsiteY4" fmla="*/ 28714 h 78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5" h="78846">
                        <a:moveTo>
                          <a:pt x="0" y="28714"/>
                        </a:moveTo>
                        <a:lnTo>
                          <a:pt x="189468" y="78847"/>
                        </a:lnTo>
                        <a:lnTo>
                          <a:pt x="197235" y="0"/>
                        </a:lnTo>
                        <a:lnTo>
                          <a:pt x="941" y="20359"/>
                        </a:lnTo>
                        <a:lnTo>
                          <a:pt x="0" y="28714"/>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1" name="任意多边形: 形状 450"/>
                  <p:cNvSpPr/>
                  <p:nvPr/>
                </p:nvSpPr>
                <p:spPr>
                  <a:xfrm>
                    <a:off x="9819800" y="2011931"/>
                    <a:ext cx="120153" cy="193469"/>
                  </a:xfrm>
                  <a:custGeom>
                    <a:avLst/>
                    <a:gdLst>
                      <a:gd name="connsiteX0" fmla="*/ 0 w 120153"/>
                      <a:gd name="connsiteY0" fmla="*/ 3295 h 193469"/>
                      <a:gd name="connsiteX1" fmla="*/ 47426 w 120153"/>
                      <a:gd name="connsiteY1" fmla="*/ 193469 h 193469"/>
                      <a:gd name="connsiteX2" fmla="*/ 120153 w 120153"/>
                      <a:gd name="connsiteY2" fmla="*/ 162283 h 193469"/>
                      <a:gd name="connsiteX3" fmla="*/ 7649 w 120153"/>
                      <a:gd name="connsiteY3" fmla="*/ 0 h 193469"/>
                      <a:gd name="connsiteX4" fmla="*/ 0 w 120153"/>
                      <a:gd name="connsiteY4" fmla="*/ 3295 h 19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193469">
                        <a:moveTo>
                          <a:pt x="0" y="3295"/>
                        </a:moveTo>
                        <a:lnTo>
                          <a:pt x="47426" y="193469"/>
                        </a:lnTo>
                        <a:lnTo>
                          <a:pt x="120153" y="162283"/>
                        </a:lnTo>
                        <a:lnTo>
                          <a:pt x="7649" y="0"/>
                        </a:lnTo>
                        <a:lnTo>
                          <a:pt x="0" y="3295"/>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4" name="任意多边形: 形状 453"/>
                  <p:cNvSpPr/>
                  <p:nvPr/>
                </p:nvSpPr>
                <p:spPr>
                  <a:xfrm>
                    <a:off x="10248339" y="2108798"/>
                    <a:ext cx="79062" cy="79101"/>
                  </a:xfrm>
                  <a:custGeom>
                    <a:avLst/>
                    <a:gdLst>
                      <a:gd name="connsiteX0" fmla="*/ 56134 w 79062"/>
                      <a:gd name="connsiteY0" fmla="*/ 75376 h 79101"/>
                      <a:gd name="connsiteX1" fmla="*/ 3623 w 79062"/>
                      <a:gd name="connsiteY1" fmla="*/ 56151 h 79101"/>
                      <a:gd name="connsiteX2" fmla="*/ 22848 w 79062"/>
                      <a:gd name="connsiteY2" fmla="*/ 3640 h 79101"/>
                      <a:gd name="connsiteX3" fmla="*/ 75316 w 79062"/>
                      <a:gd name="connsiteY3" fmla="*/ 22773 h 79101"/>
                      <a:gd name="connsiteX4" fmla="*/ 56134 w 79062"/>
                      <a:gd name="connsiteY4" fmla="*/ 75376 h 7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2" h="79101">
                        <a:moveTo>
                          <a:pt x="56134" y="75376"/>
                        </a:moveTo>
                        <a:cubicBezTo>
                          <a:pt x="36325" y="84568"/>
                          <a:pt x="12814" y="75960"/>
                          <a:pt x="3623" y="56151"/>
                        </a:cubicBezTo>
                        <a:cubicBezTo>
                          <a:pt x="-5568" y="36341"/>
                          <a:pt x="3039" y="12832"/>
                          <a:pt x="22848" y="3640"/>
                        </a:cubicBezTo>
                        <a:cubicBezTo>
                          <a:pt x="42621" y="-5535"/>
                          <a:pt x="66090" y="3023"/>
                          <a:pt x="75316" y="22773"/>
                        </a:cubicBezTo>
                        <a:cubicBezTo>
                          <a:pt x="84505" y="42597"/>
                          <a:pt x="75928" y="66121"/>
                          <a:pt x="56134" y="7537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7" name="任意多边形: 形状 456"/>
                  <p:cNvSpPr/>
                  <p:nvPr/>
                </p:nvSpPr>
                <p:spPr>
                  <a:xfrm>
                    <a:off x="10009856" y="2445706"/>
                    <a:ext cx="103913" cy="196411"/>
                  </a:xfrm>
                  <a:custGeom>
                    <a:avLst/>
                    <a:gdLst>
                      <a:gd name="connsiteX0" fmla="*/ 103913 w 103913"/>
                      <a:gd name="connsiteY0" fmla="*/ 193822 h 196411"/>
                      <a:gd name="connsiteX1" fmla="*/ 75434 w 103913"/>
                      <a:gd name="connsiteY1" fmla="*/ 0 h 196411"/>
                      <a:gd name="connsiteX2" fmla="*/ 0 w 103913"/>
                      <a:gd name="connsiteY2" fmla="*/ 23772 h 196411"/>
                      <a:gd name="connsiteX3" fmla="*/ 95911 w 103913"/>
                      <a:gd name="connsiteY3" fmla="*/ 196411 h 196411"/>
                      <a:gd name="connsiteX4" fmla="*/ 103913 w 103913"/>
                      <a:gd name="connsiteY4" fmla="*/ 193822 h 19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13" h="196411">
                        <a:moveTo>
                          <a:pt x="103913" y="193822"/>
                        </a:moveTo>
                        <a:lnTo>
                          <a:pt x="75434" y="0"/>
                        </a:lnTo>
                        <a:lnTo>
                          <a:pt x="0" y="23772"/>
                        </a:lnTo>
                        <a:lnTo>
                          <a:pt x="95911" y="196411"/>
                        </a:lnTo>
                        <a:lnTo>
                          <a:pt x="103913" y="193822"/>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3" name="任意多边形: 形状 462"/>
                  <p:cNvSpPr/>
                  <p:nvPr/>
                </p:nvSpPr>
                <p:spPr>
                  <a:xfrm>
                    <a:off x="9665637" y="2382040"/>
                    <a:ext cx="183466" cy="146278"/>
                  </a:xfrm>
                  <a:custGeom>
                    <a:avLst/>
                    <a:gdLst>
                      <a:gd name="connsiteX0" fmla="*/ 4590 w 183466"/>
                      <a:gd name="connsiteY0" fmla="*/ 146279 h 146278"/>
                      <a:gd name="connsiteX1" fmla="*/ 183466 w 183466"/>
                      <a:gd name="connsiteY1" fmla="*/ 66255 h 146278"/>
                      <a:gd name="connsiteX2" fmla="*/ 139924 w 183466"/>
                      <a:gd name="connsiteY2" fmla="*/ 0 h 146278"/>
                      <a:gd name="connsiteX3" fmla="*/ 0 w 183466"/>
                      <a:gd name="connsiteY3" fmla="*/ 139218 h 146278"/>
                      <a:gd name="connsiteX4" fmla="*/ 4590 w 183466"/>
                      <a:gd name="connsiteY4" fmla="*/ 146279 h 146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66" h="146278">
                        <a:moveTo>
                          <a:pt x="4590" y="146279"/>
                        </a:moveTo>
                        <a:lnTo>
                          <a:pt x="183466" y="66255"/>
                        </a:lnTo>
                        <a:lnTo>
                          <a:pt x="139924" y="0"/>
                        </a:lnTo>
                        <a:lnTo>
                          <a:pt x="0" y="139218"/>
                        </a:lnTo>
                        <a:lnTo>
                          <a:pt x="4590" y="146279"/>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5" name="任意多边形: 形状 464"/>
                  <p:cNvSpPr/>
                  <p:nvPr/>
                </p:nvSpPr>
                <p:spPr>
                  <a:xfrm>
                    <a:off x="10122478" y="2323317"/>
                    <a:ext cx="194528" cy="121565"/>
                  </a:xfrm>
                  <a:custGeom>
                    <a:avLst/>
                    <a:gdLst>
                      <a:gd name="connsiteX0" fmla="*/ 194528 w 194528"/>
                      <a:gd name="connsiteY0" fmla="*/ 114034 h 121565"/>
                      <a:gd name="connsiteX1" fmla="*/ 35305 w 194528"/>
                      <a:gd name="connsiteY1" fmla="*/ 0 h 121565"/>
                      <a:gd name="connsiteX2" fmla="*/ 0 w 194528"/>
                      <a:gd name="connsiteY2" fmla="*/ 70727 h 121565"/>
                      <a:gd name="connsiteX3" fmla="*/ 190762 w 194528"/>
                      <a:gd name="connsiteY3" fmla="*/ 121565 h 121565"/>
                      <a:gd name="connsiteX4" fmla="*/ 194528 w 194528"/>
                      <a:gd name="connsiteY4" fmla="*/ 114034 h 121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8" h="121565">
                        <a:moveTo>
                          <a:pt x="194528" y="114034"/>
                        </a:moveTo>
                        <a:lnTo>
                          <a:pt x="35305" y="0"/>
                        </a:lnTo>
                        <a:lnTo>
                          <a:pt x="0" y="70727"/>
                        </a:lnTo>
                        <a:lnTo>
                          <a:pt x="190762" y="121565"/>
                        </a:lnTo>
                        <a:lnTo>
                          <a:pt x="194528" y="114034"/>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2" name="组合 821"/>
                  <p:cNvGrpSpPr/>
                  <p:nvPr/>
                </p:nvGrpSpPr>
                <p:grpSpPr>
                  <a:xfrm>
                    <a:off x="9525272" y="1876243"/>
                    <a:ext cx="904219" cy="896798"/>
                    <a:chOff x="9525272" y="1876243"/>
                    <a:chExt cx="904219" cy="896798"/>
                  </a:xfrm>
                  <a:grpFill/>
                </p:grpSpPr>
                <p:sp>
                  <p:nvSpPr>
                    <p:cNvPr id="433" name="任意多边形: 形状 432"/>
                    <p:cNvSpPr/>
                    <p:nvPr/>
                  </p:nvSpPr>
                  <p:spPr>
                    <a:xfrm>
                      <a:off x="9917241" y="1876243"/>
                      <a:ext cx="79317" cy="79317"/>
                    </a:xfrm>
                    <a:custGeom>
                      <a:avLst/>
                      <a:gdLst>
                        <a:gd name="connsiteX0" fmla="*/ 79258 w 79317"/>
                        <a:gd name="connsiteY0" fmla="*/ 39499 h 79317"/>
                        <a:gd name="connsiteX1" fmla="*/ 39717 w 79317"/>
                        <a:gd name="connsiteY1" fmla="*/ 79275 h 79317"/>
                        <a:gd name="connsiteX2" fmla="*/ -59 w 79317"/>
                        <a:gd name="connsiteY2" fmla="*/ 39734 h 79317"/>
                        <a:gd name="connsiteX3" fmla="*/ 39482 w 79317"/>
                        <a:gd name="connsiteY3" fmla="*/ -42 h 79317"/>
                        <a:gd name="connsiteX4" fmla="*/ 39599 w 79317"/>
                        <a:gd name="connsiteY4" fmla="*/ -42 h 79317"/>
                        <a:gd name="connsiteX5" fmla="*/ 79258 w 79317"/>
                        <a:gd name="connsiteY5" fmla="*/ 39499 h 7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17" h="79317">
                          <a:moveTo>
                            <a:pt x="79258" y="39499"/>
                          </a:moveTo>
                          <a:cubicBezTo>
                            <a:pt x="79323" y="61402"/>
                            <a:pt x="61620" y="79210"/>
                            <a:pt x="39717" y="79275"/>
                          </a:cubicBezTo>
                          <a:cubicBezTo>
                            <a:pt x="17814" y="79340"/>
                            <a:pt x="6" y="61637"/>
                            <a:pt x="-59" y="39734"/>
                          </a:cubicBezTo>
                          <a:cubicBezTo>
                            <a:pt x="-124" y="17831"/>
                            <a:pt x="17579" y="23"/>
                            <a:pt x="39482" y="-42"/>
                          </a:cubicBezTo>
                          <a:cubicBezTo>
                            <a:pt x="39521" y="-42"/>
                            <a:pt x="39560" y="-42"/>
                            <a:pt x="39599" y="-42"/>
                          </a:cubicBezTo>
                          <a:cubicBezTo>
                            <a:pt x="61456" y="-42"/>
                            <a:pt x="79193" y="17642"/>
                            <a:pt x="79258" y="3949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5" name="任意多边形: 形状 434"/>
                    <p:cNvSpPr/>
                    <p:nvPr/>
                  </p:nvSpPr>
                  <p:spPr>
                    <a:xfrm>
                      <a:off x="9586739" y="2053676"/>
                      <a:ext cx="79089" cy="79089"/>
                    </a:xfrm>
                    <a:custGeom>
                      <a:avLst/>
                      <a:gdLst>
                        <a:gd name="connsiteX0" fmla="*/ 62245 w 79089"/>
                        <a:gd name="connsiteY0" fmla="*/ 7168 h 79089"/>
                        <a:gd name="connsiteX1" fmla="*/ 71819 w 79089"/>
                        <a:gd name="connsiteY1" fmla="*/ 62262 h 79089"/>
                        <a:gd name="connsiteX2" fmla="*/ 16725 w 79089"/>
                        <a:gd name="connsiteY2" fmla="*/ 71837 h 79089"/>
                        <a:gd name="connsiteX3" fmla="*/ 6934 w 79089"/>
                        <a:gd name="connsiteY3" fmla="*/ 17054 h 79089"/>
                        <a:gd name="connsiteX4" fmla="*/ 61934 w 79089"/>
                        <a:gd name="connsiteY4" fmla="*/ 6952 h 79089"/>
                        <a:gd name="connsiteX5" fmla="*/ 62245 w 79089"/>
                        <a:gd name="connsiteY5" fmla="*/ 7168 h 7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89" h="79089">
                          <a:moveTo>
                            <a:pt x="62245" y="7168"/>
                          </a:moveTo>
                          <a:cubicBezTo>
                            <a:pt x="80103" y="19738"/>
                            <a:pt x="84389" y="44404"/>
                            <a:pt x="71819" y="62262"/>
                          </a:cubicBezTo>
                          <a:cubicBezTo>
                            <a:pt x="59249" y="80120"/>
                            <a:pt x="34583" y="84406"/>
                            <a:pt x="16725" y="71837"/>
                          </a:cubicBezTo>
                          <a:cubicBezTo>
                            <a:pt x="-1011" y="59352"/>
                            <a:pt x="-5380" y="34909"/>
                            <a:pt x="6934" y="17054"/>
                          </a:cubicBezTo>
                          <a:cubicBezTo>
                            <a:pt x="19332" y="-924"/>
                            <a:pt x="43957" y="-5446"/>
                            <a:pt x="61934" y="6952"/>
                          </a:cubicBezTo>
                          <a:cubicBezTo>
                            <a:pt x="62038" y="7023"/>
                            <a:pt x="62142" y="7096"/>
                            <a:pt x="62245" y="7168"/>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6" name="任意多边形: 形状 435"/>
                    <p:cNvSpPr/>
                    <p:nvPr/>
                  </p:nvSpPr>
                  <p:spPr>
                    <a:xfrm>
                      <a:off x="10154723" y="2259887"/>
                      <a:ext cx="196411" cy="78611"/>
                    </a:xfrm>
                    <a:custGeom>
                      <a:avLst/>
                      <a:gdLst>
                        <a:gd name="connsiteX0" fmla="*/ 195470 w 196411"/>
                        <a:gd name="connsiteY0" fmla="*/ 10356 h 78611"/>
                        <a:gd name="connsiteX1" fmla="*/ 0 w 196411"/>
                        <a:gd name="connsiteY1" fmla="*/ 0 h 78611"/>
                        <a:gd name="connsiteX2" fmla="*/ 8238 w 196411"/>
                        <a:gd name="connsiteY2" fmla="*/ 78612 h 78611"/>
                        <a:gd name="connsiteX3" fmla="*/ 196411 w 196411"/>
                        <a:gd name="connsiteY3" fmla="*/ 18711 h 78611"/>
                        <a:gd name="connsiteX4" fmla="*/ 195470 w 196411"/>
                        <a:gd name="connsiteY4" fmla="*/ 10356 h 78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11" h="78611">
                          <a:moveTo>
                            <a:pt x="195470" y="10356"/>
                          </a:moveTo>
                          <a:lnTo>
                            <a:pt x="0" y="0"/>
                          </a:lnTo>
                          <a:lnTo>
                            <a:pt x="8238" y="78612"/>
                          </a:lnTo>
                          <a:lnTo>
                            <a:pt x="196411" y="18711"/>
                          </a:lnTo>
                          <a:lnTo>
                            <a:pt x="195470" y="10356"/>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7" name="任意多边形: 形状 436"/>
                    <p:cNvSpPr/>
                    <p:nvPr/>
                  </p:nvSpPr>
                  <p:spPr>
                    <a:xfrm>
                      <a:off x="10350179" y="2231502"/>
                      <a:ext cx="79312" cy="79323"/>
                    </a:xfrm>
                    <a:custGeom>
                      <a:avLst/>
                      <a:gdLst>
                        <a:gd name="connsiteX0" fmla="*/ 43732 w 79312"/>
                        <a:gd name="connsiteY0" fmla="*/ 79063 h 79323"/>
                        <a:gd name="connsiteX1" fmla="*/ 159 w 79312"/>
                        <a:gd name="connsiteY1" fmla="*/ 43749 h 79323"/>
                        <a:gd name="connsiteX2" fmla="*/ 35473 w 79312"/>
                        <a:gd name="connsiteY2" fmla="*/ 176 h 79323"/>
                        <a:gd name="connsiteX3" fmla="*/ 79037 w 79312"/>
                        <a:gd name="connsiteY3" fmla="*/ 35403 h 79323"/>
                        <a:gd name="connsiteX4" fmla="*/ 43732 w 79312"/>
                        <a:gd name="connsiteY4" fmla="*/ 79063 h 7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12" h="79323">
                          <a:moveTo>
                            <a:pt x="43732" y="79063"/>
                          </a:moveTo>
                          <a:cubicBezTo>
                            <a:pt x="21948" y="81343"/>
                            <a:pt x="2440" y="65533"/>
                            <a:pt x="159" y="43749"/>
                          </a:cubicBezTo>
                          <a:cubicBezTo>
                            <a:pt x="-2121" y="21965"/>
                            <a:pt x="13689" y="2457"/>
                            <a:pt x="35473" y="176"/>
                          </a:cubicBezTo>
                          <a:cubicBezTo>
                            <a:pt x="57223" y="-2101"/>
                            <a:pt x="76712" y="13658"/>
                            <a:pt x="79037" y="35403"/>
                          </a:cubicBezTo>
                          <a:cubicBezTo>
                            <a:pt x="81302" y="57196"/>
                            <a:pt x="65517" y="76717"/>
                            <a:pt x="43732" y="7906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9" name="任意多边形: 形状 438"/>
                    <p:cNvSpPr/>
                    <p:nvPr/>
                  </p:nvSpPr>
                  <p:spPr>
                    <a:xfrm>
                      <a:off x="10239430" y="2595917"/>
                      <a:ext cx="79322" cy="79322"/>
                    </a:xfrm>
                    <a:custGeom>
                      <a:avLst/>
                      <a:gdLst>
                        <a:gd name="connsiteX0" fmla="*/ 7732 w 79322"/>
                        <a:gd name="connsiteY0" fmla="*/ 63222 h 79322"/>
                        <a:gd name="connsiteX1" fmla="*/ 15999 w 79322"/>
                        <a:gd name="connsiteY1" fmla="*/ 7749 h 79322"/>
                        <a:gd name="connsiteX2" fmla="*/ 71472 w 79322"/>
                        <a:gd name="connsiteY2" fmla="*/ 16016 h 79322"/>
                        <a:gd name="connsiteX3" fmla="*/ 63205 w 79322"/>
                        <a:gd name="connsiteY3" fmla="*/ 71489 h 79322"/>
                        <a:gd name="connsiteX4" fmla="*/ 62925 w 79322"/>
                        <a:gd name="connsiteY4" fmla="*/ 71695 h 79322"/>
                        <a:gd name="connsiteX5" fmla="*/ 7732 w 79322"/>
                        <a:gd name="connsiteY5" fmla="*/ 63222 h 7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22" h="79322">
                          <a:moveTo>
                            <a:pt x="7732" y="63222"/>
                          </a:moveTo>
                          <a:cubicBezTo>
                            <a:pt x="-5304" y="45621"/>
                            <a:pt x="-1603" y="20784"/>
                            <a:pt x="15999" y="7749"/>
                          </a:cubicBezTo>
                          <a:cubicBezTo>
                            <a:pt x="33601" y="-5287"/>
                            <a:pt x="58437" y="-1586"/>
                            <a:pt x="71472" y="16016"/>
                          </a:cubicBezTo>
                          <a:cubicBezTo>
                            <a:pt x="84508" y="33617"/>
                            <a:pt x="80807" y="58454"/>
                            <a:pt x="63205" y="71489"/>
                          </a:cubicBezTo>
                          <a:cubicBezTo>
                            <a:pt x="63112" y="71558"/>
                            <a:pt x="63018" y="71627"/>
                            <a:pt x="62925" y="71695"/>
                          </a:cubicBezTo>
                          <a:cubicBezTo>
                            <a:pt x="45319" y="84496"/>
                            <a:pt x="20686" y="80715"/>
                            <a:pt x="7732" y="6322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1" name="任意多边形: 形状 440"/>
                    <p:cNvSpPr/>
                    <p:nvPr/>
                  </p:nvSpPr>
                  <p:spPr>
                    <a:xfrm>
                      <a:off x="9931177" y="2693957"/>
                      <a:ext cx="79090" cy="79084"/>
                    </a:xfrm>
                    <a:custGeom>
                      <a:avLst/>
                      <a:gdLst>
                        <a:gd name="connsiteX0" fmla="*/ 8 w 79090"/>
                        <a:gd name="connsiteY0" fmla="*/ 37322 h 79084"/>
                        <a:gd name="connsiteX1" fmla="*/ 41667 w 79090"/>
                        <a:gd name="connsiteY1" fmla="*/ 19 h 79084"/>
                        <a:gd name="connsiteX2" fmla="*/ 78970 w 79090"/>
                        <a:gd name="connsiteY2" fmla="*/ 41678 h 79084"/>
                        <a:gd name="connsiteX3" fmla="*/ 37313 w 79090"/>
                        <a:gd name="connsiteY3" fmla="*/ 78981 h 79084"/>
                        <a:gd name="connsiteX4" fmla="*/ -5 w 79090"/>
                        <a:gd name="connsiteY4" fmla="*/ 37559 h 79084"/>
                        <a:gd name="connsiteX5" fmla="*/ 8 w 79090"/>
                        <a:gd name="connsiteY5" fmla="*/ 37322 h 7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90" h="79084">
                          <a:moveTo>
                            <a:pt x="8" y="37322"/>
                          </a:moveTo>
                          <a:cubicBezTo>
                            <a:pt x="1211" y="15517"/>
                            <a:pt x="19863" y="-1184"/>
                            <a:pt x="41667" y="19"/>
                          </a:cubicBezTo>
                          <a:cubicBezTo>
                            <a:pt x="63472" y="1222"/>
                            <a:pt x="80173" y="19873"/>
                            <a:pt x="78970" y="41678"/>
                          </a:cubicBezTo>
                          <a:cubicBezTo>
                            <a:pt x="77767" y="63482"/>
                            <a:pt x="59117" y="80183"/>
                            <a:pt x="37313" y="78981"/>
                          </a:cubicBezTo>
                          <a:cubicBezTo>
                            <a:pt x="15570" y="77848"/>
                            <a:pt x="-1138" y="59303"/>
                            <a:pt x="-5" y="37559"/>
                          </a:cubicBezTo>
                          <a:cubicBezTo>
                            <a:pt x="-1" y="37480"/>
                            <a:pt x="4" y="37401"/>
                            <a:pt x="8" y="3732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3" name="任意多边形: 形状 442"/>
                    <p:cNvSpPr/>
                    <p:nvPr/>
                  </p:nvSpPr>
                  <p:spPr>
                    <a:xfrm>
                      <a:off x="9525272" y="2393863"/>
                      <a:ext cx="82082" cy="80033"/>
                    </a:xfrm>
                    <a:custGeom>
                      <a:avLst/>
                      <a:gdLst>
                        <a:gd name="connsiteX0" fmla="*/ 29214 w 82082"/>
                        <a:gd name="connsiteY0" fmla="*/ 2257 h 80033"/>
                        <a:gd name="connsiteX1" fmla="*/ 79724 w 82082"/>
                        <a:gd name="connsiteY1" fmla="*/ 26252 h 80033"/>
                        <a:gd name="connsiteX2" fmla="*/ 55729 w 82082"/>
                        <a:gd name="connsiteY2" fmla="*/ 76762 h 80033"/>
                        <a:gd name="connsiteX3" fmla="*/ 52750 w 82082"/>
                        <a:gd name="connsiteY3" fmla="*/ 77691 h 80033"/>
                        <a:gd name="connsiteX4" fmla="*/ 2240 w 82082"/>
                        <a:gd name="connsiteY4" fmla="*/ 53697 h 80033"/>
                        <a:gd name="connsiteX5" fmla="*/ 26235 w 82082"/>
                        <a:gd name="connsiteY5" fmla="*/ 3187 h 80033"/>
                        <a:gd name="connsiteX6" fmla="*/ 29214 w 82082"/>
                        <a:gd name="connsiteY6" fmla="*/ 2257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82" h="80033">
                          <a:moveTo>
                            <a:pt x="29214" y="2257"/>
                          </a:moveTo>
                          <a:cubicBezTo>
                            <a:pt x="49788" y="-5065"/>
                            <a:pt x="72402" y="5678"/>
                            <a:pt x="79724" y="26252"/>
                          </a:cubicBezTo>
                          <a:cubicBezTo>
                            <a:pt x="87046" y="46826"/>
                            <a:pt x="76303" y="69440"/>
                            <a:pt x="55729" y="76762"/>
                          </a:cubicBezTo>
                          <a:cubicBezTo>
                            <a:pt x="54749" y="77111"/>
                            <a:pt x="53755" y="77421"/>
                            <a:pt x="52750" y="77691"/>
                          </a:cubicBezTo>
                          <a:cubicBezTo>
                            <a:pt x="32176" y="85013"/>
                            <a:pt x="9562" y="74270"/>
                            <a:pt x="2240" y="53697"/>
                          </a:cubicBezTo>
                          <a:cubicBezTo>
                            <a:pt x="-5082" y="33123"/>
                            <a:pt x="5661" y="10509"/>
                            <a:pt x="26235" y="3187"/>
                          </a:cubicBezTo>
                          <a:cubicBezTo>
                            <a:pt x="27215" y="2838"/>
                            <a:pt x="28209" y="2528"/>
                            <a:pt x="29214" y="2257"/>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5" name="任意多边形: 形状 444"/>
                    <p:cNvSpPr/>
                    <p:nvPr/>
                  </p:nvSpPr>
                  <p:spPr>
                    <a:xfrm>
                      <a:off x="9677422" y="2615635"/>
                      <a:ext cx="79321" cy="79320"/>
                    </a:xfrm>
                    <a:custGeom>
                      <a:avLst/>
                      <a:gdLst>
                        <a:gd name="connsiteX0" fmla="*/ 8396 w 79321"/>
                        <a:gd name="connsiteY0" fmla="*/ 15143 h 79320"/>
                        <a:gd name="connsiteX1" fmla="*/ 64077 w 79321"/>
                        <a:gd name="connsiteY1" fmla="*/ 8413 h 79320"/>
                        <a:gd name="connsiteX2" fmla="*/ 70807 w 79321"/>
                        <a:gd name="connsiteY2" fmla="*/ 64094 h 79320"/>
                        <a:gd name="connsiteX3" fmla="*/ 15126 w 79321"/>
                        <a:gd name="connsiteY3" fmla="*/ 70823 h 79320"/>
                        <a:gd name="connsiteX4" fmla="*/ 15104 w 79321"/>
                        <a:gd name="connsiteY4" fmla="*/ 70806 h 79320"/>
                        <a:gd name="connsiteX5" fmla="*/ 8396 w 79321"/>
                        <a:gd name="connsiteY5" fmla="*/ 15143 h 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21" h="79320">
                          <a:moveTo>
                            <a:pt x="8396" y="15143"/>
                          </a:moveTo>
                          <a:cubicBezTo>
                            <a:pt x="21913" y="-2092"/>
                            <a:pt x="46843" y="-5105"/>
                            <a:pt x="64077" y="8413"/>
                          </a:cubicBezTo>
                          <a:cubicBezTo>
                            <a:pt x="81311" y="21930"/>
                            <a:pt x="84324" y="46860"/>
                            <a:pt x="70807" y="64094"/>
                          </a:cubicBezTo>
                          <a:cubicBezTo>
                            <a:pt x="57289" y="81328"/>
                            <a:pt x="32360" y="84341"/>
                            <a:pt x="15126" y="70823"/>
                          </a:cubicBezTo>
                          <a:cubicBezTo>
                            <a:pt x="15119" y="70818"/>
                            <a:pt x="15111" y="70812"/>
                            <a:pt x="15104" y="70806"/>
                          </a:cubicBezTo>
                          <a:cubicBezTo>
                            <a:pt x="-2112" y="57283"/>
                            <a:pt x="-5115" y="32368"/>
                            <a:pt x="8396" y="1514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6" name="任意多边形: 形状 445"/>
                    <p:cNvSpPr/>
                    <p:nvPr/>
                  </p:nvSpPr>
                  <p:spPr>
                    <a:xfrm>
                      <a:off x="10039395" y="1978862"/>
                      <a:ext cx="137452" cy="188761"/>
                    </a:xfrm>
                    <a:custGeom>
                      <a:avLst/>
                      <a:gdLst>
                        <a:gd name="connsiteX0" fmla="*/ 130391 w 137452"/>
                        <a:gd name="connsiteY0" fmla="*/ 0 h 188761"/>
                        <a:gd name="connsiteX1" fmla="*/ 0 w 137452"/>
                        <a:gd name="connsiteY1" fmla="*/ 146161 h 188761"/>
                        <a:gd name="connsiteX2" fmla="*/ 66725 w 137452"/>
                        <a:gd name="connsiteY2" fmla="*/ 188762 h 188761"/>
                        <a:gd name="connsiteX3" fmla="*/ 137452 w 137452"/>
                        <a:gd name="connsiteY3" fmla="*/ 4590 h 188761"/>
                        <a:gd name="connsiteX4" fmla="*/ 130391 w 137452"/>
                        <a:gd name="connsiteY4" fmla="*/ 0 h 188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52" h="188761">
                          <a:moveTo>
                            <a:pt x="130391" y="0"/>
                          </a:moveTo>
                          <a:lnTo>
                            <a:pt x="0" y="146161"/>
                          </a:lnTo>
                          <a:lnTo>
                            <a:pt x="66725" y="188762"/>
                          </a:lnTo>
                          <a:lnTo>
                            <a:pt x="137452" y="4590"/>
                          </a:lnTo>
                          <a:lnTo>
                            <a:pt x="130391"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7" name="任意多边形: 形状 446"/>
                    <p:cNvSpPr/>
                    <p:nvPr/>
                  </p:nvSpPr>
                  <p:spPr>
                    <a:xfrm>
                      <a:off x="10133195" y="1941247"/>
                      <a:ext cx="79371" cy="79327"/>
                    </a:xfrm>
                    <a:custGeom>
                      <a:avLst/>
                      <a:gdLst>
                        <a:gd name="connsiteX0" fmla="*/ 73013 w 79371"/>
                        <a:gd name="connsiteY0" fmla="*/ 60992 h 79327"/>
                        <a:gd name="connsiteX1" fmla="*/ 18234 w 79371"/>
                        <a:gd name="connsiteY1" fmla="*/ 73030 h 79327"/>
                        <a:gd name="connsiteX2" fmla="*/ 6196 w 79371"/>
                        <a:gd name="connsiteY2" fmla="*/ 18251 h 79327"/>
                        <a:gd name="connsiteX3" fmla="*/ 60975 w 79371"/>
                        <a:gd name="connsiteY3" fmla="*/ 6213 h 79327"/>
                        <a:gd name="connsiteX4" fmla="*/ 61245 w 79371"/>
                        <a:gd name="connsiteY4" fmla="*/ 6387 h 79327"/>
                        <a:gd name="connsiteX5" fmla="*/ 73013 w 79371"/>
                        <a:gd name="connsiteY5" fmla="*/ 60992 h 7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71" h="79327">
                          <a:moveTo>
                            <a:pt x="73013" y="60992"/>
                          </a:moveTo>
                          <a:cubicBezTo>
                            <a:pt x="61211" y="79443"/>
                            <a:pt x="36685" y="84832"/>
                            <a:pt x="18234" y="73030"/>
                          </a:cubicBezTo>
                          <a:cubicBezTo>
                            <a:pt x="-217" y="61228"/>
                            <a:pt x="-5607" y="36702"/>
                            <a:pt x="6196" y="18251"/>
                          </a:cubicBezTo>
                          <a:cubicBezTo>
                            <a:pt x="17998" y="-200"/>
                            <a:pt x="42524" y="-5590"/>
                            <a:pt x="60975" y="6213"/>
                          </a:cubicBezTo>
                          <a:cubicBezTo>
                            <a:pt x="61065" y="6271"/>
                            <a:pt x="61155" y="6329"/>
                            <a:pt x="61245" y="6387"/>
                          </a:cubicBezTo>
                          <a:cubicBezTo>
                            <a:pt x="79552" y="18231"/>
                            <a:pt x="84816" y="42659"/>
                            <a:pt x="73013" y="6099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8" name="任意多边形: 形状 447"/>
                    <p:cNvSpPr/>
                    <p:nvPr/>
                  </p:nvSpPr>
                  <p:spPr>
                    <a:xfrm>
                      <a:off x="9711415" y="2069124"/>
                      <a:ext cx="527215" cy="527215"/>
                    </a:xfrm>
                    <a:custGeom>
                      <a:avLst/>
                      <a:gdLst>
                        <a:gd name="connsiteX0" fmla="*/ 527156 w 527215"/>
                        <a:gd name="connsiteY0" fmla="*/ 263565 h 527215"/>
                        <a:gd name="connsiteX1" fmla="*/ 263548 w 527215"/>
                        <a:gd name="connsiteY1" fmla="*/ 527173 h 527215"/>
                        <a:gd name="connsiteX2" fmla="*/ -59 w 527215"/>
                        <a:gd name="connsiteY2" fmla="*/ 263565 h 527215"/>
                        <a:gd name="connsiteX3" fmla="*/ 263548 w 527215"/>
                        <a:gd name="connsiteY3" fmla="*/ -42 h 527215"/>
                        <a:gd name="connsiteX4" fmla="*/ 263666 w 527215"/>
                        <a:gd name="connsiteY4" fmla="*/ -42 h 527215"/>
                        <a:gd name="connsiteX5" fmla="*/ 527156 w 527215"/>
                        <a:gd name="connsiteY5" fmla="*/ 263448 h 527215"/>
                        <a:gd name="connsiteX6" fmla="*/ 527156 w 527215"/>
                        <a:gd name="connsiteY6" fmla="*/ 263565 h 52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215" h="527215">
                          <a:moveTo>
                            <a:pt x="527156" y="263565"/>
                          </a:moveTo>
                          <a:cubicBezTo>
                            <a:pt x="527156" y="409152"/>
                            <a:pt x="409135" y="527173"/>
                            <a:pt x="263548" y="527173"/>
                          </a:cubicBezTo>
                          <a:cubicBezTo>
                            <a:pt x="117962" y="527173"/>
                            <a:pt x="-59" y="409152"/>
                            <a:pt x="-59" y="263565"/>
                          </a:cubicBezTo>
                          <a:cubicBezTo>
                            <a:pt x="-59" y="117979"/>
                            <a:pt x="117962" y="-42"/>
                            <a:pt x="263548" y="-42"/>
                          </a:cubicBezTo>
                          <a:cubicBezTo>
                            <a:pt x="263587" y="-42"/>
                            <a:pt x="263627" y="-42"/>
                            <a:pt x="263666" y="-42"/>
                          </a:cubicBezTo>
                          <a:cubicBezTo>
                            <a:pt x="409188" y="-42"/>
                            <a:pt x="527156" y="117926"/>
                            <a:pt x="527156" y="263448"/>
                          </a:cubicBezTo>
                          <a:cubicBezTo>
                            <a:pt x="527156" y="263487"/>
                            <a:pt x="527156" y="263526"/>
                            <a:pt x="527156" y="26356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 name="任意多边形: 形状 449"/>
                    <p:cNvSpPr/>
                    <p:nvPr/>
                  </p:nvSpPr>
                  <p:spPr>
                    <a:xfrm>
                      <a:off x="9583050" y="2241336"/>
                      <a:ext cx="79088" cy="79077"/>
                    </a:xfrm>
                    <a:custGeom>
                      <a:avLst/>
                      <a:gdLst>
                        <a:gd name="connsiteX0" fmla="*/ 43457 w 79088"/>
                        <a:gd name="connsiteY0" fmla="*/ 149 h 79077"/>
                        <a:gd name="connsiteX1" fmla="*/ 78826 w 79088"/>
                        <a:gd name="connsiteY1" fmla="*/ 43463 h 79077"/>
                        <a:gd name="connsiteX2" fmla="*/ 35513 w 79088"/>
                        <a:gd name="connsiteY2" fmla="*/ 78832 h 79077"/>
                        <a:gd name="connsiteX3" fmla="*/ 144 w 79088"/>
                        <a:gd name="connsiteY3" fmla="*/ 35518 h 79077"/>
                        <a:gd name="connsiteX4" fmla="*/ 150 w 79088"/>
                        <a:gd name="connsiteY4" fmla="*/ 35454 h 79077"/>
                        <a:gd name="connsiteX5" fmla="*/ 43457 w 79088"/>
                        <a:gd name="connsiteY5" fmla="*/ 149 h 7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88" h="79077">
                          <a:moveTo>
                            <a:pt x="43457" y="149"/>
                          </a:moveTo>
                          <a:cubicBezTo>
                            <a:pt x="65184" y="2343"/>
                            <a:pt x="81019" y="21735"/>
                            <a:pt x="78826" y="43463"/>
                          </a:cubicBezTo>
                          <a:cubicBezTo>
                            <a:pt x="76632" y="65190"/>
                            <a:pt x="57240" y="81026"/>
                            <a:pt x="35513" y="78832"/>
                          </a:cubicBezTo>
                          <a:cubicBezTo>
                            <a:pt x="13785" y="76638"/>
                            <a:pt x="-2050" y="57246"/>
                            <a:pt x="144" y="35518"/>
                          </a:cubicBezTo>
                          <a:cubicBezTo>
                            <a:pt x="146" y="35497"/>
                            <a:pt x="148" y="35475"/>
                            <a:pt x="150" y="35454"/>
                          </a:cubicBezTo>
                          <a:cubicBezTo>
                            <a:pt x="2438" y="13788"/>
                            <a:pt x="21775" y="-1975"/>
                            <a:pt x="43457" y="14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2" name="任意多边形: 形状 451"/>
                    <p:cNvSpPr/>
                    <p:nvPr/>
                  </p:nvSpPr>
                  <p:spPr>
                    <a:xfrm>
                      <a:off x="9783625" y="1974273"/>
                      <a:ext cx="79337" cy="79301"/>
                    </a:xfrm>
                    <a:custGeom>
                      <a:avLst/>
                      <a:gdLst>
                        <a:gd name="connsiteX0" fmla="*/ 76010 w 79337"/>
                        <a:gd name="connsiteY0" fmla="*/ 23847 h 79301"/>
                        <a:gd name="connsiteX1" fmla="*/ 55353 w 79337"/>
                        <a:gd name="connsiteY1" fmla="*/ 75990 h 79301"/>
                        <a:gd name="connsiteX2" fmla="*/ 3209 w 79337"/>
                        <a:gd name="connsiteY2" fmla="*/ 55333 h 79301"/>
                        <a:gd name="connsiteX3" fmla="*/ 23866 w 79337"/>
                        <a:gd name="connsiteY3" fmla="*/ 3190 h 79301"/>
                        <a:gd name="connsiteX4" fmla="*/ 23994 w 79337"/>
                        <a:gd name="connsiteY4" fmla="*/ 3135 h 79301"/>
                        <a:gd name="connsiteX5" fmla="*/ 76010 w 79337"/>
                        <a:gd name="connsiteY5" fmla="*/ 23847 h 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37" h="79301">
                          <a:moveTo>
                            <a:pt x="76010" y="23847"/>
                          </a:moveTo>
                          <a:cubicBezTo>
                            <a:pt x="84704" y="43950"/>
                            <a:pt x="75456" y="67295"/>
                            <a:pt x="55353" y="75990"/>
                          </a:cubicBezTo>
                          <a:cubicBezTo>
                            <a:pt x="35249" y="84685"/>
                            <a:pt x="11904" y="75437"/>
                            <a:pt x="3209" y="55333"/>
                          </a:cubicBezTo>
                          <a:cubicBezTo>
                            <a:pt x="-5485" y="35230"/>
                            <a:pt x="3763" y="11884"/>
                            <a:pt x="23866" y="3190"/>
                          </a:cubicBezTo>
                          <a:cubicBezTo>
                            <a:pt x="23909" y="3171"/>
                            <a:pt x="23951" y="3153"/>
                            <a:pt x="23994" y="3135"/>
                          </a:cubicBezTo>
                          <a:cubicBezTo>
                            <a:pt x="44078" y="-5398"/>
                            <a:pt x="67288" y="3843"/>
                            <a:pt x="76010" y="23847"/>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3" name="任意多边形: 形状 452"/>
                    <p:cNvSpPr/>
                    <p:nvPr/>
                  </p:nvSpPr>
                  <p:spPr>
                    <a:xfrm>
                      <a:off x="10097647" y="2144794"/>
                      <a:ext cx="192057" cy="125095"/>
                    </a:xfrm>
                    <a:custGeom>
                      <a:avLst/>
                      <a:gdLst>
                        <a:gd name="connsiteX0" fmla="*/ 188644 w 192057"/>
                        <a:gd name="connsiteY0" fmla="*/ 0 h 125095"/>
                        <a:gd name="connsiteX1" fmla="*/ 0 w 192057"/>
                        <a:gd name="connsiteY1" fmla="*/ 53310 h 125095"/>
                        <a:gd name="connsiteX2" fmla="*/ 33422 w 192057"/>
                        <a:gd name="connsiteY2" fmla="*/ 125096 h 125095"/>
                        <a:gd name="connsiteX3" fmla="*/ 192057 w 192057"/>
                        <a:gd name="connsiteY3" fmla="*/ 7649 h 125095"/>
                        <a:gd name="connsiteX4" fmla="*/ 188644 w 192057"/>
                        <a:gd name="connsiteY4" fmla="*/ 0 h 12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57" h="125095">
                          <a:moveTo>
                            <a:pt x="188644" y="0"/>
                          </a:moveTo>
                          <a:lnTo>
                            <a:pt x="0" y="53310"/>
                          </a:lnTo>
                          <a:lnTo>
                            <a:pt x="33422" y="125096"/>
                          </a:lnTo>
                          <a:lnTo>
                            <a:pt x="192057" y="7649"/>
                          </a:lnTo>
                          <a:lnTo>
                            <a:pt x="188644"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5" name="任意多边形: 形状 454"/>
                    <p:cNvSpPr/>
                    <p:nvPr/>
                  </p:nvSpPr>
                  <p:spPr>
                    <a:xfrm>
                      <a:off x="9976082" y="2010283"/>
                      <a:ext cx="84142" cy="199353"/>
                    </a:xfrm>
                    <a:custGeom>
                      <a:avLst/>
                      <a:gdLst>
                        <a:gd name="connsiteX0" fmla="*/ 75905 w 84142"/>
                        <a:gd name="connsiteY0" fmla="*/ 0 h 199353"/>
                        <a:gd name="connsiteX1" fmla="*/ 0 w 84142"/>
                        <a:gd name="connsiteY1" fmla="*/ 180760 h 199353"/>
                        <a:gd name="connsiteX2" fmla="*/ 76964 w 84142"/>
                        <a:gd name="connsiteY2" fmla="*/ 199353 h 199353"/>
                        <a:gd name="connsiteX3" fmla="*/ 84143 w 84142"/>
                        <a:gd name="connsiteY3" fmla="*/ 2118 h 199353"/>
                        <a:gd name="connsiteX4" fmla="*/ 75905 w 84142"/>
                        <a:gd name="connsiteY4" fmla="*/ 0 h 19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42" h="199353">
                          <a:moveTo>
                            <a:pt x="75905" y="0"/>
                          </a:moveTo>
                          <a:lnTo>
                            <a:pt x="0" y="180760"/>
                          </a:lnTo>
                          <a:lnTo>
                            <a:pt x="76964" y="199353"/>
                          </a:lnTo>
                          <a:lnTo>
                            <a:pt x="84143" y="2118"/>
                          </a:lnTo>
                          <a:lnTo>
                            <a:pt x="75905"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6" name="任意多边形: 形状 455"/>
                    <p:cNvSpPr/>
                    <p:nvPr/>
                  </p:nvSpPr>
                  <p:spPr>
                    <a:xfrm>
                      <a:off x="10016260" y="1971757"/>
                      <a:ext cx="79100" cy="79100"/>
                    </a:xfrm>
                    <a:custGeom>
                      <a:avLst/>
                      <a:gdLst>
                        <a:gd name="connsiteX0" fmla="*/ 77915 w 79100"/>
                        <a:gd name="connsiteY0" fmla="*/ 48840 h 79100"/>
                        <a:gd name="connsiteX1" fmla="*/ 30159 w 79100"/>
                        <a:gd name="connsiteY1" fmla="*/ 77932 h 79100"/>
                        <a:gd name="connsiteX2" fmla="*/ 1067 w 79100"/>
                        <a:gd name="connsiteY2" fmla="*/ 30175 h 79100"/>
                        <a:gd name="connsiteX3" fmla="*/ 48730 w 79100"/>
                        <a:gd name="connsiteY3" fmla="*/ 1061 h 79100"/>
                        <a:gd name="connsiteX4" fmla="*/ 77938 w 79100"/>
                        <a:gd name="connsiteY4" fmla="*/ 48747 h 79100"/>
                        <a:gd name="connsiteX5" fmla="*/ 77915 w 79100"/>
                        <a:gd name="connsiteY5" fmla="*/ 48840 h 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00" h="79100">
                          <a:moveTo>
                            <a:pt x="77915" y="48840"/>
                          </a:moveTo>
                          <a:cubicBezTo>
                            <a:pt x="72761" y="70061"/>
                            <a:pt x="51380" y="83086"/>
                            <a:pt x="30159" y="77932"/>
                          </a:cubicBezTo>
                          <a:cubicBezTo>
                            <a:pt x="8938" y="72778"/>
                            <a:pt x="-4087" y="51397"/>
                            <a:pt x="1067" y="30175"/>
                          </a:cubicBezTo>
                          <a:cubicBezTo>
                            <a:pt x="6212" y="8991"/>
                            <a:pt x="27533" y="-4033"/>
                            <a:pt x="48730" y="1061"/>
                          </a:cubicBezTo>
                          <a:cubicBezTo>
                            <a:pt x="69964" y="6164"/>
                            <a:pt x="83040" y="27513"/>
                            <a:pt x="77938" y="48747"/>
                          </a:cubicBezTo>
                          <a:cubicBezTo>
                            <a:pt x="77930" y="48778"/>
                            <a:pt x="77922" y="48809"/>
                            <a:pt x="77915" y="4884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8" name="任意多边形: 形状 457"/>
                    <p:cNvSpPr/>
                    <p:nvPr/>
                  </p:nvSpPr>
                  <p:spPr>
                    <a:xfrm>
                      <a:off x="10070455" y="2600975"/>
                      <a:ext cx="79339" cy="79338"/>
                    </a:xfrm>
                    <a:custGeom>
                      <a:avLst/>
                      <a:gdLst>
                        <a:gd name="connsiteX0" fmla="*/ 1831 w 79339"/>
                        <a:gd name="connsiteY0" fmla="*/ 51692 h 79338"/>
                        <a:gd name="connsiteX1" fmla="*/ 27545 w 79339"/>
                        <a:gd name="connsiteY1" fmla="*/ 1848 h 79338"/>
                        <a:gd name="connsiteX2" fmla="*/ 77389 w 79339"/>
                        <a:gd name="connsiteY2" fmla="*/ 27563 h 79338"/>
                        <a:gd name="connsiteX3" fmla="*/ 51675 w 79339"/>
                        <a:gd name="connsiteY3" fmla="*/ 77406 h 79338"/>
                        <a:gd name="connsiteX4" fmla="*/ 51493 w 79339"/>
                        <a:gd name="connsiteY4" fmla="*/ 77464 h 79338"/>
                        <a:gd name="connsiteX5" fmla="*/ 1831 w 79339"/>
                        <a:gd name="connsiteY5" fmla="*/ 51692 h 7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39" h="79338">
                          <a:moveTo>
                            <a:pt x="1831" y="51692"/>
                          </a:moveTo>
                          <a:cubicBezTo>
                            <a:pt x="-4832" y="30827"/>
                            <a:pt x="6681" y="8511"/>
                            <a:pt x="27545" y="1848"/>
                          </a:cubicBezTo>
                          <a:cubicBezTo>
                            <a:pt x="48410" y="-4815"/>
                            <a:pt x="70726" y="6698"/>
                            <a:pt x="77389" y="27563"/>
                          </a:cubicBezTo>
                          <a:cubicBezTo>
                            <a:pt x="84052" y="48428"/>
                            <a:pt x="72540" y="70743"/>
                            <a:pt x="51675" y="77406"/>
                          </a:cubicBezTo>
                          <a:cubicBezTo>
                            <a:pt x="51614" y="77426"/>
                            <a:pt x="51553" y="77445"/>
                            <a:pt x="51493" y="77464"/>
                          </a:cubicBezTo>
                          <a:cubicBezTo>
                            <a:pt x="30667" y="84004"/>
                            <a:pt x="8471" y="72486"/>
                            <a:pt x="1831" y="5169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4" name="任意多边形: 形状 463"/>
                    <p:cNvSpPr/>
                    <p:nvPr/>
                  </p:nvSpPr>
                  <p:spPr>
                    <a:xfrm>
                      <a:off x="9628333" y="2485679"/>
                      <a:ext cx="79372" cy="79326"/>
                    </a:xfrm>
                    <a:custGeom>
                      <a:avLst/>
                      <a:gdLst>
                        <a:gd name="connsiteX0" fmla="*/ 18062 w 79372"/>
                        <a:gd name="connsiteY0" fmla="*/ 6352 h 79326"/>
                        <a:gd name="connsiteX1" fmla="*/ 72918 w 79372"/>
                        <a:gd name="connsiteY1" fmla="*/ 18034 h 79326"/>
                        <a:gd name="connsiteX2" fmla="*/ 61236 w 79372"/>
                        <a:gd name="connsiteY2" fmla="*/ 72890 h 79326"/>
                        <a:gd name="connsiteX3" fmla="*/ 6380 w 79372"/>
                        <a:gd name="connsiteY3" fmla="*/ 61208 h 79326"/>
                        <a:gd name="connsiteX4" fmla="*/ 6294 w 79372"/>
                        <a:gd name="connsiteY4" fmla="*/ 61074 h 79326"/>
                        <a:gd name="connsiteX5" fmla="*/ 17998 w 79372"/>
                        <a:gd name="connsiteY5" fmla="*/ 6393 h 79326"/>
                        <a:gd name="connsiteX6" fmla="*/ 18062 w 79372"/>
                        <a:gd name="connsiteY6" fmla="*/ 6352 h 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72" h="79326">
                          <a:moveTo>
                            <a:pt x="18062" y="6352"/>
                          </a:moveTo>
                          <a:cubicBezTo>
                            <a:pt x="36436" y="-5570"/>
                            <a:pt x="60996" y="-340"/>
                            <a:pt x="72918" y="18034"/>
                          </a:cubicBezTo>
                          <a:cubicBezTo>
                            <a:pt x="84840" y="36408"/>
                            <a:pt x="79610" y="60968"/>
                            <a:pt x="61236" y="72890"/>
                          </a:cubicBezTo>
                          <a:cubicBezTo>
                            <a:pt x="42863" y="84812"/>
                            <a:pt x="18303" y="79582"/>
                            <a:pt x="6380" y="61208"/>
                          </a:cubicBezTo>
                          <a:cubicBezTo>
                            <a:pt x="6351" y="61164"/>
                            <a:pt x="6323" y="61119"/>
                            <a:pt x="6294" y="61074"/>
                          </a:cubicBezTo>
                          <a:cubicBezTo>
                            <a:pt x="-5574" y="42743"/>
                            <a:pt x="-334" y="18261"/>
                            <a:pt x="17998" y="6393"/>
                          </a:cubicBezTo>
                          <a:cubicBezTo>
                            <a:pt x="18020" y="6380"/>
                            <a:pt x="18041" y="6366"/>
                            <a:pt x="18062" y="635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6" name="任意多边形: 形状 465"/>
                    <p:cNvSpPr/>
                    <p:nvPr/>
                  </p:nvSpPr>
                  <p:spPr>
                    <a:xfrm>
                      <a:off x="10275707" y="2401380"/>
                      <a:ext cx="79099" cy="79140"/>
                    </a:xfrm>
                    <a:custGeom>
                      <a:avLst/>
                      <a:gdLst>
                        <a:gd name="connsiteX0" fmla="*/ 21822 w 79099"/>
                        <a:gd name="connsiteY0" fmla="*/ 74882 h 79140"/>
                        <a:gd name="connsiteX1" fmla="*/ 4116 w 79099"/>
                        <a:gd name="connsiteY1" fmla="*/ 21839 h 79140"/>
                        <a:gd name="connsiteX2" fmla="*/ 57159 w 79099"/>
                        <a:gd name="connsiteY2" fmla="*/ 4133 h 79140"/>
                        <a:gd name="connsiteX3" fmla="*/ 74897 w 79099"/>
                        <a:gd name="connsiteY3" fmla="*/ 57112 h 79140"/>
                        <a:gd name="connsiteX4" fmla="*/ 22097 w 79099"/>
                        <a:gd name="connsiteY4" fmla="*/ 75019 h 79140"/>
                        <a:gd name="connsiteX5" fmla="*/ 21822 w 79099"/>
                        <a:gd name="connsiteY5" fmla="*/ 74882 h 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99" h="79140">
                          <a:moveTo>
                            <a:pt x="21822" y="74882"/>
                          </a:moveTo>
                          <a:cubicBezTo>
                            <a:pt x="2285" y="65124"/>
                            <a:pt x="-5642" y="41376"/>
                            <a:pt x="4116" y="21839"/>
                          </a:cubicBezTo>
                          <a:cubicBezTo>
                            <a:pt x="13874" y="2302"/>
                            <a:pt x="37622" y="-5625"/>
                            <a:pt x="57159" y="4133"/>
                          </a:cubicBezTo>
                          <a:cubicBezTo>
                            <a:pt x="76670" y="13879"/>
                            <a:pt x="84607" y="37582"/>
                            <a:pt x="74897" y="57112"/>
                          </a:cubicBezTo>
                          <a:cubicBezTo>
                            <a:pt x="65261" y="76637"/>
                            <a:pt x="41623" y="84654"/>
                            <a:pt x="22097" y="75019"/>
                          </a:cubicBezTo>
                          <a:cubicBezTo>
                            <a:pt x="22006" y="74974"/>
                            <a:pt x="21914" y="74928"/>
                            <a:pt x="21822" y="7488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468" name="任意多边形: 形状 467"/>
              <p:cNvSpPr/>
              <p:nvPr/>
            </p:nvSpPr>
            <p:spPr>
              <a:xfrm>
                <a:off x="15052108" y="5257901"/>
                <a:ext cx="514710" cy="514710"/>
              </a:xfrm>
              <a:custGeom>
                <a:avLst/>
                <a:gdLst>
                  <a:gd name="connsiteX0" fmla="*/ 73944 w 92032"/>
                  <a:gd name="connsiteY0" fmla="*/ 9450 h 92032"/>
                  <a:gd name="connsiteX1" fmla="*/ 82480 w 92032"/>
                  <a:gd name="connsiteY1" fmla="*/ 73961 h 92032"/>
                  <a:gd name="connsiteX2" fmla="*/ 17969 w 92032"/>
                  <a:gd name="connsiteY2" fmla="*/ 82497 h 92032"/>
                  <a:gd name="connsiteX3" fmla="*/ 9433 w 92032"/>
                  <a:gd name="connsiteY3" fmla="*/ 17986 h 92032"/>
                  <a:gd name="connsiteX4" fmla="*/ 9572 w 92032"/>
                  <a:gd name="connsiteY4" fmla="*/ 17806 h 92032"/>
                  <a:gd name="connsiteX5" fmla="*/ 73944 w 92032"/>
                  <a:gd name="connsiteY5" fmla="*/ 9450 h 9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32" h="92032">
                    <a:moveTo>
                      <a:pt x="73944" y="9450"/>
                    </a:moveTo>
                    <a:cubicBezTo>
                      <a:pt x="94116" y="24907"/>
                      <a:pt x="97937" y="53790"/>
                      <a:pt x="82480" y="73961"/>
                    </a:cubicBezTo>
                    <a:cubicBezTo>
                      <a:pt x="67023" y="94133"/>
                      <a:pt x="38140" y="97954"/>
                      <a:pt x="17969" y="82497"/>
                    </a:cubicBezTo>
                    <a:cubicBezTo>
                      <a:pt x="-2202" y="67040"/>
                      <a:pt x="-6024" y="38157"/>
                      <a:pt x="9433" y="17986"/>
                    </a:cubicBezTo>
                    <a:cubicBezTo>
                      <a:pt x="9479" y="17926"/>
                      <a:pt x="9526" y="17866"/>
                      <a:pt x="9572" y="17806"/>
                    </a:cubicBezTo>
                    <a:cubicBezTo>
                      <a:pt x="25075" y="-2219"/>
                      <a:pt x="53844" y="-5953"/>
                      <a:pt x="73944" y="9450"/>
                    </a:cubicBezTo>
                    <a:close/>
                  </a:path>
                </a:pathLst>
              </a:custGeom>
              <a:solidFill>
                <a:srgbClr val="C9D6F2"/>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9" name="任意多边形: 形状 468"/>
              <p:cNvSpPr/>
              <p:nvPr/>
            </p:nvSpPr>
            <p:spPr>
              <a:xfrm>
                <a:off x="14329617" y="4529090"/>
                <a:ext cx="514705" cy="514705"/>
              </a:xfrm>
              <a:custGeom>
                <a:avLst/>
                <a:gdLst>
                  <a:gd name="connsiteX0" fmla="*/ 74149 w 92031"/>
                  <a:gd name="connsiteY0" fmla="*/ 9608 h 92031"/>
                  <a:gd name="connsiteX1" fmla="*/ 82322 w 92031"/>
                  <a:gd name="connsiteY1" fmla="*/ 74166 h 92031"/>
                  <a:gd name="connsiteX2" fmla="*/ 17764 w 92031"/>
                  <a:gd name="connsiteY2" fmla="*/ 82339 h 92031"/>
                  <a:gd name="connsiteX3" fmla="*/ 9541 w 92031"/>
                  <a:gd name="connsiteY3" fmla="*/ 17846 h 92031"/>
                  <a:gd name="connsiteX4" fmla="*/ 74085 w 92031"/>
                  <a:gd name="connsiteY4" fmla="*/ 9558 h 92031"/>
                  <a:gd name="connsiteX5" fmla="*/ 74149 w 92031"/>
                  <a:gd name="connsiteY5" fmla="*/ 9608 h 9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31" h="92031">
                    <a:moveTo>
                      <a:pt x="74149" y="9608"/>
                    </a:moveTo>
                    <a:cubicBezTo>
                      <a:pt x="94233" y="25178"/>
                      <a:pt x="97892" y="54081"/>
                      <a:pt x="82322" y="74166"/>
                    </a:cubicBezTo>
                    <a:cubicBezTo>
                      <a:pt x="66752" y="94250"/>
                      <a:pt x="37848" y="97909"/>
                      <a:pt x="17764" y="82339"/>
                    </a:cubicBezTo>
                    <a:cubicBezTo>
                      <a:pt x="-2295" y="66789"/>
                      <a:pt x="-5974" y="37932"/>
                      <a:pt x="9541" y="17846"/>
                    </a:cubicBezTo>
                    <a:cubicBezTo>
                      <a:pt x="25076" y="-2266"/>
                      <a:pt x="53973" y="-5976"/>
                      <a:pt x="74085" y="9558"/>
                    </a:cubicBezTo>
                    <a:cubicBezTo>
                      <a:pt x="74106" y="9575"/>
                      <a:pt x="74127" y="9591"/>
                      <a:pt x="74149" y="9608"/>
                    </a:cubicBezTo>
                    <a:close/>
                  </a:path>
                </a:pathLst>
              </a:custGeom>
              <a:solidFill>
                <a:srgbClr val="C9D6F2"/>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 name="任意多边形: 形状 470"/>
              <p:cNvSpPr/>
              <p:nvPr/>
            </p:nvSpPr>
            <p:spPr>
              <a:xfrm>
                <a:off x="12125912" y="2271180"/>
                <a:ext cx="658158" cy="658158"/>
              </a:xfrm>
              <a:custGeom>
                <a:avLst/>
                <a:gdLst>
                  <a:gd name="connsiteX0" fmla="*/ 117623 w 117681"/>
                  <a:gd name="connsiteY0" fmla="*/ 58799 h 117681"/>
                  <a:gd name="connsiteX1" fmla="*/ 58782 w 117681"/>
                  <a:gd name="connsiteY1" fmla="*/ 117640 h 117681"/>
                  <a:gd name="connsiteX2" fmla="*/ -59 w 117681"/>
                  <a:gd name="connsiteY2" fmla="*/ 58799 h 117681"/>
                  <a:gd name="connsiteX3" fmla="*/ 58782 w 117681"/>
                  <a:gd name="connsiteY3" fmla="*/ -42 h 117681"/>
                  <a:gd name="connsiteX4" fmla="*/ 117623 w 117681"/>
                  <a:gd name="connsiteY4" fmla="*/ 58799 h 1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1" h="117681">
                    <a:moveTo>
                      <a:pt x="117623" y="58799"/>
                    </a:moveTo>
                    <a:cubicBezTo>
                      <a:pt x="117623" y="91296"/>
                      <a:pt x="91278" y="117640"/>
                      <a:pt x="58782" y="117640"/>
                    </a:cubicBezTo>
                    <a:cubicBezTo>
                      <a:pt x="26285" y="117640"/>
                      <a:pt x="-59" y="91296"/>
                      <a:pt x="-59" y="58799"/>
                    </a:cubicBezTo>
                    <a:cubicBezTo>
                      <a:pt x="-59" y="26302"/>
                      <a:pt x="26285" y="-42"/>
                      <a:pt x="58782" y="-42"/>
                    </a:cubicBezTo>
                    <a:cubicBezTo>
                      <a:pt x="91278" y="-42"/>
                      <a:pt x="117623" y="26302"/>
                      <a:pt x="117623" y="58799"/>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2" name="任意多边形: 形状 471"/>
              <p:cNvSpPr/>
              <p:nvPr/>
            </p:nvSpPr>
            <p:spPr>
              <a:xfrm>
                <a:off x="12147640" y="2269860"/>
                <a:ext cx="633808" cy="512591"/>
              </a:xfrm>
              <a:custGeom>
                <a:avLst/>
                <a:gdLst>
                  <a:gd name="connsiteX0" fmla="*/ 54663 w 113327"/>
                  <a:gd name="connsiteY0" fmla="*/ -42 h 91653"/>
                  <a:gd name="connsiteX1" fmla="*/ -59 w 113327"/>
                  <a:gd name="connsiteY1" fmla="*/ 36557 h 91653"/>
                  <a:gd name="connsiteX2" fmla="*/ 62448 w 113327"/>
                  <a:gd name="connsiteY2" fmla="*/ 91487 h 91653"/>
                  <a:gd name="connsiteX3" fmla="*/ 113268 w 113327"/>
                  <a:gd name="connsiteY3" fmla="*/ 54680 h 91653"/>
                  <a:gd name="connsiteX4" fmla="*/ 54663 w 113327"/>
                  <a:gd name="connsiteY4" fmla="*/ -42 h 9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27" h="91653">
                    <a:moveTo>
                      <a:pt x="54663" y="-42"/>
                    </a:moveTo>
                    <a:cubicBezTo>
                      <a:pt x="30666" y="-142"/>
                      <a:pt x="9011" y="14340"/>
                      <a:pt x="-59" y="36557"/>
                    </a:cubicBezTo>
                    <a:cubicBezTo>
                      <a:pt x="2033" y="68987"/>
                      <a:pt x="30019" y="93580"/>
                      <a:pt x="62448" y="91487"/>
                    </a:cubicBezTo>
                    <a:cubicBezTo>
                      <a:pt x="85063" y="90028"/>
                      <a:pt x="104829" y="75712"/>
                      <a:pt x="113268" y="54680"/>
                    </a:cubicBezTo>
                    <a:cubicBezTo>
                      <a:pt x="111108" y="23892"/>
                      <a:pt x="85526" y="6"/>
                      <a:pt x="54663" y="-42"/>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3" name="任意多边形: 形状 472"/>
              <p:cNvSpPr/>
              <p:nvPr/>
            </p:nvSpPr>
            <p:spPr>
              <a:xfrm>
                <a:off x="17309503" y="5484748"/>
                <a:ext cx="658158" cy="658158"/>
              </a:xfrm>
              <a:custGeom>
                <a:avLst/>
                <a:gdLst>
                  <a:gd name="connsiteX0" fmla="*/ 117623 w 117681"/>
                  <a:gd name="connsiteY0" fmla="*/ 58799 h 117681"/>
                  <a:gd name="connsiteX1" fmla="*/ 58782 w 117681"/>
                  <a:gd name="connsiteY1" fmla="*/ 117640 h 117681"/>
                  <a:gd name="connsiteX2" fmla="*/ -59 w 117681"/>
                  <a:gd name="connsiteY2" fmla="*/ 58799 h 117681"/>
                  <a:gd name="connsiteX3" fmla="*/ 58782 w 117681"/>
                  <a:gd name="connsiteY3" fmla="*/ -42 h 117681"/>
                  <a:gd name="connsiteX4" fmla="*/ 117623 w 117681"/>
                  <a:gd name="connsiteY4" fmla="*/ 58799 h 1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1" h="117681">
                    <a:moveTo>
                      <a:pt x="117623" y="58799"/>
                    </a:moveTo>
                    <a:cubicBezTo>
                      <a:pt x="117623" y="91296"/>
                      <a:pt x="91278" y="117640"/>
                      <a:pt x="58782" y="117640"/>
                    </a:cubicBezTo>
                    <a:cubicBezTo>
                      <a:pt x="26285" y="117640"/>
                      <a:pt x="-59" y="91296"/>
                      <a:pt x="-59" y="58799"/>
                    </a:cubicBezTo>
                    <a:cubicBezTo>
                      <a:pt x="-59" y="26302"/>
                      <a:pt x="26285" y="-42"/>
                      <a:pt x="58782" y="-42"/>
                    </a:cubicBezTo>
                    <a:cubicBezTo>
                      <a:pt x="91278" y="-42"/>
                      <a:pt x="117623" y="26302"/>
                      <a:pt x="117623" y="58799"/>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4" name="任意多边形: 形状 473"/>
              <p:cNvSpPr/>
              <p:nvPr/>
            </p:nvSpPr>
            <p:spPr>
              <a:xfrm>
                <a:off x="17332540" y="5484748"/>
                <a:ext cx="632493" cy="509822"/>
              </a:xfrm>
              <a:custGeom>
                <a:avLst/>
                <a:gdLst>
                  <a:gd name="connsiteX0" fmla="*/ 54427 w 113092"/>
                  <a:gd name="connsiteY0" fmla="*/ -42 h 91158"/>
                  <a:gd name="connsiteX1" fmla="*/ -59 w 113092"/>
                  <a:gd name="connsiteY1" fmla="*/ 36557 h 91158"/>
                  <a:gd name="connsiteX2" fmla="*/ 62910 w 113092"/>
                  <a:gd name="connsiteY2" fmla="*/ 90958 h 91158"/>
                  <a:gd name="connsiteX3" fmla="*/ 113033 w 113092"/>
                  <a:gd name="connsiteY3" fmla="*/ 54680 h 91158"/>
                  <a:gd name="connsiteX4" fmla="*/ 54427 w 113092"/>
                  <a:gd name="connsiteY4" fmla="*/ -42 h 9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92" h="91158">
                    <a:moveTo>
                      <a:pt x="54427" y="-42"/>
                    </a:moveTo>
                    <a:cubicBezTo>
                      <a:pt x="30516" y="-47"/>
                      <a:pt x="8979" y="14419"/>
                      <a:pt x="-59" y="36557"/>
                    </a:cubicBezTo>
                    <a:cubicBezTo>
                      <a:pt x="2307" y="68967"/>
                      <a:pt x="30499" y="93324"/>
                      <a:pt x="62910" y="90958"/>
                    </a:cubicBezTo>
                    <a:cubicBezTo>
                      <a:pt x="85140" y="89335"/>
                      <a:pt x="104545" y="75290"/>
                      <a:pt x="113033" y="54680"/>
                    </a:cubicBezTo>
                    <a:cubicBezTo>
                      <a:pt x="110872" y="23892"/>
                      <a:pt x="85291" y="6"/>
                      <a:pt x="54427" y="-42"/>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5" name="任意多边形: 形状 474"/>
              <p:cNvSpPr/>
              <p:nvPr/>
            </p:nvSpPr>
            <p:spPr>
              <a:xfrm>
                <a:off x="14108933" y="3566027"/>
                <a:ext cx="2045357" cy="2489594"/>
              </a:xfrm>
              <a:custGeom>
                <a:avLst/>
                <a:gdLst>
                  <a:gd name="connsiteX0" fmla="*/ 1693 w 365717"/>
                  <a:gd name="connsiteY0" fmla="*/ 94840 h 445148"/>
                  <a:gd name="connsiteX1" fmla="*/ 63123 w 365717"/>
                  <a:gd name="connsiteY1" fmla="*/ 695 h 445148"/>
                  <a:gd name="connsiteX2" fmla="*/ 219404 w 365717"/>
                  <a:gd name="connsiteY2" fmla="*/ 202755 h 445148"/>
                  <a:gd name="connsiteX3" fmla="*/ 354974 w 365717"/>
                  <a:gd name="connsiteY3" fmla="*/ 426350 h 445148"/>
                  <a:gd name="connsiteX4" fmla="*/ 59474 w 365717"/>
                  <a:gd name="connsiteY4" fmla="*/ 274776 h 445148"/>
                  <a:gd name="connsiteX5" fmla="*/ 1693 w 365717"/>
                  <a:gd name="connsiteY5" fmla="*/ 94840 h 44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17" h="445148">
                    <a:moveTo>
                      <a:pt x="1693" y="94840"/>
                    </a:moveTo>
                    <a:cubicBezTo>
                      <a:pt x="1693" y="94840"/>
                      <a:pt x="-16313" y="-9779"/>
                      <a:pt x="63123" y="695"/>
                    </a:cubicBezTo>
                    <a:cubicBezTo>
                      <a:pt x="142558" y="11168"/>
                      <a:pt x="173744" y="152387"/>
                      <a:pt x="219404" y="202755"/>
                    </a:cubicBezTo>
                    <a:cubicBezTo>
                      <a:pt x="265065" y="253122"/>
                      <a:pt x="405106" y="365038"/>
                      <a:pt x="354974" y="426350"/>
                    </a:cubicBezTo>
                    <a:cubicBezTo>
                      <a:pt x="304841" y="487663"/>
                      <a:pt x="122434" y="388574"/>
                      <a:pt x="59474" y="274776"/>
                    </a:cubicBezTo>
                    <a:cubicBezTo>
                      <a:pt x="27828" y="219504"/>
                      <a:pt x="8143" y="158203"/>
                      <a:pt x="1693" y="9484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6" name="任意多边形: 形状 475"/>
              <p:cNvSpPr/>
              <p:nvPr/>
            </p:nvSpPr>
            <p:spPr>
              <a:xfrm>
                <a:off x="13704321" y="1324213"/>
                <a:ext cx="809011" cy="2405871"/>
              </a:xfrm>
              <a:custGeom>
                <a:avLst/>
                <a:gdLst>
                  <a:gd name="connsiteX0" fmla="*/ 125818 w 144654"/>
                  <a:gd name="connsiteY0" fmla="*/ 430136 h 430178"/>
                  <a:gd name="connsiteX1" fmla="*/ 125818 w 144654"/>
                  <a:gd name="connsiteY1" fmla="*/ 318926 h 430178"/>
                  <a:gd name="connsiteX2" fmla="*/ 23788 w 144654"/>
                  <a:gd name="connsiteY2" fmla="*/ 64733 h 430178"/>
                  <a:gd name="connsiteX3" fmla="*/ 38733 w 144654"/>
                  <a:gd name="connsiteY3" fmla="*/ 3656 h 430178"/>
                  <a:gd name="connsiteX4" fmla="*/ 4488 w 144654"/>
                  <a:gd name="connsiteY4" fmla="*/ 151347 h 430178"/>
                  <a:gd name="connsiteX5" fmla="*/ 59092 w 144654"/>
                  <a:gd name="connsiteY5" fmla="*/ 255025 h 430178"/>
                  <a:gd name="connsiteX6" fmla="*/ 116874 w 144654"/>
                  <a:gd name="connsiteY6" fmla="*/ 430136 h 43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54" h="430178">
                    <a:moveTo>
                      <a:pt x="125818" y="430136"/>
                    </a:moveTo>
                    <a:cubicBezTo>
                      <a:pt x="125818" y="430136"/>
                      <a:pt x="168066" y="375531"/>
                      <a:pt x="125818" y="318926"/>
                    </a:cubicBezTo>
                    <a:cubicBezTo>
                      <a:pt x="38027" y="201244"/>
                      <a:pt x="-219" y="152053"/>
                      <a:pt x="23788" y="64733"/>
                    </a:cubicBezTo>
                    <a:cubicBezTo>
                      <a:pt x="47795" y="-22587"/>
                      <a:pt x="38733" y="3656"/>
                      <a:pt x="38733" y="3656"/>
                    </a:cubicBezTo>
                    <a:cubicBezTo>
                      <a:pt x="38733" y="3656"/>
                      <a:pt x="-15871" y="81915"/>
                      <a:pt x="4488" y="151347"/>
                    </a:cubicBezTo>
                    <a:cubicBezTo>
                      <a:pt x="19316" y="201362"/>
                      <a:pt x="32143" y="213013"/>
                      <a:pt x="59092" y="255025"/>
                    </a:cubicBezTo>
                    <a:cubicBezTo>
                      <a:pt x="86041" y="297038"/>
                      <a:pt x="128878" y="324693"/>
                      <a:pt x="116874" y="430136"/>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7" name="任意多边形: 形状 476"/>
              <p:cNvSpPr/>
              <p:nvPr/>
            </p:nvSpPr>
            <p:spPr>
              <a:xfrm>
                <a:off x="13498156" y="2298025"/>
                <a:ext cx="890251" cy="1624896"/>
              </a:xfrm>
              <a:custGeom>
                <a:avLst/>
                <a:gdLst>
                  <a:gd name="connsiteX0" fmla="*/ 158798 w 159180"/>
                  <a:gd name="connsiteY0" fmla="*/ 288848 h 290537"/>
                  <a:gd name="connsiteX1" fmla="*/ 115255 w 159180"/>
                  <a:gd name="connsiteY1" fmla="*/ 200940 h 290537"/>
                  <a:gd name="connsiteX2" fmla="*/ 16050 w 159180"/>
                  <a:gd name="connsiteY2" fmla="*/ 33596 h 290537"/>
                  <a:gd name="connsiteX3" fmla="*/ 8871 w 159180"/>
                  <a:gd name="connsiteY3" fmla="*/ 11001 h 290537"/>
                  <a:gd name="connsiteX4" fmla="*/ 5458 w 159180"/>
                  <a:gd name="connsiteY4" fmla="*/ 122446 h 290537"/>
                  <a:gd name="connsiteX5" fmla="*/ 51119 w 159180"/>
                  <a:gd name="connsiteY5" fmla="*/ 179992 h 290537"/>
                  <a:gd name="connsiteX6" fmla="*/ 152090 w 159180"/>
                  <a:gd name="connsiteY6" fmla="*/ 290496 h 2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0" h="290537">
                    <a:moveTo>
                      <a:pt x="158798" y="288848"/>
                    </a:moveTo>
                    <a:cubicBezTo>
                      <a:pt x="158798" y="288848"/>
                      <a:pt x="165741" y="221299"/>
                      <a:pt x="115255" y="200940"/>
                    </a:cubicBezTo>
                    <a:cubicBezTo>
                      <a:pt x="44646" y="172578"/>
                      <a:pt x="11107" y="112678"/>
                      <a:pt x="16050" y="33596"/>
                    </a:cubicBezTo>
                    <a:cubicBezTo>
                      <a:pt x="19698" y="-25245"/>
                      <a:pt x="8871" y="11001"/>
                      <a:pt x="8871" y="11001"/>
                    </a:cubicBezTo>
                    <a:cubicBezTo>
                      <a:pt x="-1741" y="47252"/>
                      <a:pt x="-2916" y="85613"/>
                      <a:pt x="5458" y="122446"/>
                    </a:cubicBezTo>
                    <a:cubicBezTo>
                      <a:pt x="11107" y="145276"/>
                      <a:pt x="23346" y="153514"/>
                      <a:pt x="51119" y="179992"/>
                    </a:cubicBezTo>
                    <a:cubicBezTo>
                      <a:pt x="78892" y="206471"/>
                      <a:pt x="142087" y="209295"/>
                      <a:pt x="152090" y="290496"/>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8" name="任意多边形: 形状 477"/>
              <p:cNvSpPr/>
              <p:nvPr/>
            </p:nvSpPr>
            <p:spPr>
              <a:xfrm>
                <a:off x="12950617" y="1958720"/>
                <a:ext cx="1389252" cy="2047130"/>
              </a:xfrm>
              <a:custGeom>
                <a:avLst/>
                <a:gdLst>
                  <a:gd name="connsiteX0" fmla="*/ 241401 w 248403"/>
                  <a:gd name="connsiteY0" fmla="*/ 365992 h 366034"/>
                  <a:gd name="connsiteX1" fmla="*/ 163260 w 248403"/>
                  <a:gd name="connsiteY1" fmla="*/ 287027 h 366034"/>
                  <a:gd name="connsiteX2" fmla="*/ 57346 w 248403"/>
                  <a:gd name="connsiteY2" fmla="*/ 34364 h 366034"/>
                  <a:gd name="connsiteX3" fmla="*/ 3566 w 248403"/>
                  <a:gd name="connsiteY3" fmla="*/ 1531 h 366034"/>
                  <a:gd name="connsiteX4" fmla="*/ 131721 w 248403"/>
                  <a:gd name="connsiteY4" fmla="*/ 82496 h 366034"/>
                  <a:gd name="connsiteX5" fmla="*/ 165967 w 248403"/>
                  <a:gd name="connsiteY5" fmla="*/ 194529 h 366034"/>
                  <a:gd name="connsiteX6" fmla="*/ 248344 w 248403"/>
                  <a:gd name="connsiteY6" fmla="*/ 359284 h 36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403" h="366034">
                    <a:moveTo>
                      <a:pt x="241401" y="365992"/>
                    </a:moveTo>
                    <a:cubicBezTo>
                      <a:pt x="241401" y="365992"/>
                      <a:pt x="173028" y="356930"/>
                      <a:pt x="163260" y="287027"/>
                    </a:cubicBezTo>
                    <a:cubicBezTo>
                      <a:pt x="142666" y="141337"/>
                      <a:pt x="135605" y="79672"/>
                      <a:pt x="57346" y="34364"/>
                    </a:cubicBezTo>
                    <a:cubicBezTo>
                      <a:pt x="-20912" y="-10944"/>
                      <a:pt x="3566" y="1531"/>
                      <a:pt x="3566" y="1531"/>
                    </a:cubicBezTo>
                    <a:cubicBezTo>
                      <a:pt x="3566" y="1531"/>
                      <a:pt x="97711" y="18595"/>
                      <a:pt x="131721" y="82496"/>
                    </a:cubicBezTo>
                    <a:cubicBezTo>
                      <a:pt x="156552" y="128392"/>
                      <a:pt x="155258" y="145691"/>
                      <a:pt x="165967" y="194529"/>
                    </a:cubicBezTo>
                    <a:cubicBezTo>
                      <a:pt x="176676" y="243367"/>
                      <a:pt x="165378" y="293147"/>
                      <a:pt x="248344" y="359284"/>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9" name="任意多边形: 形状 478"/>
              <p:cNvSpPr/>
              <p:nvPr/>
            </p:nvSpPr>
            <p:spPr>
              <a:xfrm>
                <a:off x="13949428" y="3124492"/>
                <a:ext cx="626716" cy="922163"/>
              </a:xfrm>
              <a:custGeom>
                <a:avLst/>
                <a:gdLst>
                  <a:gd name="connsiteX0" fmla="*/ 109176 w 112059"/>
                  <a:gd name="connsiteY0" fmla="*/ 164844 h 164886"/>
                  <a:gd name="connsiteX1" fmla="*/ 73872 w 112059"/>
                  <a:gd name="connsiteY1" fmla="*/ 129539 h 164886"/>
                  <a:gd name="connsiteX2" fmla="*/ 25857 w 112059"/>
                  <a:gd name="connsiteY2" fmla="*/ 15388 h 164886"/>
                  <a:gd name="connsiteX3" fmla="*/ 1615 w 112059"/>
                  <a:gd name="connsiteY3" fmla="*/ 560 h 164886"/>
                  <a:gd name="connsiteX4" fmla="*/ 59514 w 112059"/>
                  <a:gd name="connsiteY4" fmla="*/ 37159 h 164886"/>
                  <a:gd name="connsiteX5" fmla="*/ 74931 w 112059"/>
                  <a:gd name="connsiteY5" fmla="*/ 87880 h 164886"/>
                  <a:gd name="connsiteX6" fmla="*/ 112000 w 112059"/>
                  <a:gd name="connsiteY6" fmla="*/ 162490 h 16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59" h="164886">
                    <a:moveTo>
                      <a:pt x="109176" y="164844"/>
                    </a:moveTo>
                    <a:cubicBezTo>
                      <a:pt x="90933" y="162103"/>
                      <a:pt x="76612" y="147782"/>
                      <a:pt x="73872" y="129539"/>
                    </a:cubicBezTo>
                    <a:cubicBezTo>
                      <a:pt x="64457" y="63755"/>
                      <a:pt x="61280" y="35394"/>
                      <a:pt x="25857" y="15388"/>
                    </a:cubicBezTo>
                    <a:cubicBezTo>
                      <a:pt x="-9565" y="-4618"/>
                      <a:pt x="1615" y="560"/>
                      <a:pt x="1615" y="560"/>
                    </a:cubicBezTo>
                    <a:cubicBezTo>
                      <a:pt x="1615" y="560"/>
                      <a:pt x="43980" y="8209"/>
                      <a:pt x="59514" y="37159"/>
                    </a:cubicBezTo>
                    <a:cubicBezTo>
                      <a:pt x="67809" y="52941"/>
                      <a:pt x="73040" y="70151"/>
                      <a:pt x="74931" y="87880"/>
                    </a:cubicBezTo>
                    <a:cubicBezTo>
                      <a:pt x="79520" y="109887"/>
                      <a:pt x="74931" y="132481"/>
                      <a:pt x="112000" y="16249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0" name="任意多边形: 形状 479"/>
              <p:cNvSpPr/>
              <p:nvPr/>
            </p:nvSpPr>
            <p:spPr>
              <a:xfrm>
                <a:off x="14109118" y="3580020"/>
                <a:ext cx="2045425" cy="2478889"/>
              </a:xfrm>
              <a:custGeom>
                <a:avLst/>
                <a:gdLst>
                  <a:gd name="connsiteX0" fmla="*/ 1659 w 365729"/>
                  <a:gd name="connsiteY0" fmla="*/ 92338 h 443234"/>
                  <a:gd name="connsiteX1" fmla="*/ 59441 w 365729"/>
                  <a:gd name="connsiteY1" fmla="*/ 272862 h 443234"/>
                  <a:gd name="connsiteX2" fmla="*/ 354941 w 365729"/>
                  <a:gd name="connsiteY2" fmla="*/ 424437 h 443234"/>
                  <a:gd name="connsiteX3" fmla="*/ 346232 w 365729"/>
                  <a:gd name="connsiteY3" fmla="*/ 340059 h 443234"/>
                  <a:gd name="connsiteX4" fmla="*/ 329639 w 365729"/>
                  <a:gd name="connsiteY4" fmla="*/ 382424 h 443234"/>
                  <a:gd name="connsiteX5" fmla="*/ 182772 w 365729"/>
                  <a:gd name="connsiteY5" fmla="*/ 297222 h 443234"/>
                  <a:gd name="connsiteX6" fmla="*/ 49909 w 365729"/>
                  <a:gd name="connsiteY6" fmla="*/ 130702 h 443234"/>
                  <a:gd name="connsiteX7" fmla="*/ 36375 w 365729"/>
                  <a:gd name="connsiteY7" fmla="*/ -42 h 443234"/>
                  <a:gd name="connsiteX8" fmla="*/ 1659 w 365729"/>
                  <a:gd name="connsiteY8" fmla="*/ 92338 h 44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29" h="443234">
                    <a:moveTo>
                      <a:pt x="1659" y="92338"/>
                    </a:moveTo>
                    <a:cubicBezTo>
                      <a:pt x="8029" y="155903"/>
                      <a:pt x="27717" y="217413"/>
                      <a:pt x="59441" y="272862"/>
                    </a:cubicBezTo>
                    <a:cubicBezTo>
                      <a:pt x="122401" y="386661"/>
                      <a:pt x="304926" y="485749"/>
                      <a:pt x="354941" y="424437"/>
                    </a:cubicBezTo>
                    <a:cubicBezTo>
                      <a:pt x="373770" y="400900"/>
                      <a:pt x="365885" y="371362"/>
                      <a:pt x="346232" y="340059"/>
                    </a:cubicBezTo>
                    <a:cubicBezTo>
                      <a:pt x="350576" y="356290"/>
                      <a:pt x="343851" y="373460"/>
                      <a:pt x="329639" y="382424"/>
                    </a:cubicBezTo>
                    <a:cubicBezTo>
                      <a:pt x="259030" y="437970"/>
                      <a:pt x="257971" y="322877"/>
                      <a:pt x="182772" y="297222"/>
                    </a:cubicBezTo>
                    <a:cubicBezTo>
                      <a:pt x="107573" y="271568"/>
                      <a:pt x="71210" y="192956"/>
                      <a:pt x="49909" y="130702"/>
                    </a:cubicBezTo>
                    <a:cubicBezTo>
                      <a:pt x="37047" y="88393"/>
                      <a:pt x="32452" y="44004"/>
                      <a:pt x="36375" y="-42"/>
                    </a:cubicBezTo>
                    <a:cubicBezTo>
                      <a:pt x="-11757" y="13962"/>
                      <a:pt x="1659" y="92338"/>
                      <a:pt x="1659" y="92338"/>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 name="任意多边形: 形状 480"/>
              <p:cNvSpPr/>
              <p:nvPr/>
            </p:nvSpPr>
            <p:spPr>
              <a:xfrm>
                <a:off x="14511532" y="3726689"/>
                <a:ext cx="1442478" cy="1875870"/>
              </a:xfrm>
              <a:custGeom>
                <a:avLst/>
                <a:gdLst>
                  <a:gd name="connsiteX0" fmla="*/ 316 w 257920"/>
                  <a:gd name="connsiteY0" fmla="*/ 35046 h 335412"/>
                  <a:gd name="connsiteX1" fmla="*/ 22204 w 257920"/>
                  <a:gd name="connsiteY1" fmla="*/ 565 h 335412"/>
                  <a:gd name="connsiteX2" fmla="*/ 119645 w 257920"/>
                  <a:gd name="connsiteY2" fmla="*/ 176146 h 335412"/>
                  <a:gd name="connsiteX3" fmla="*/ 241446 w 257920"/>
                  <a:gd name="connsiteY3" fmla="*/ 305596 h 335412"/>
                  <a:gd name="connsiteX4" fmla="*/ 225324 w 257920"/>
                  <a:gd name="connsiteY4" fmla="*/ 335370 h 335412"/>
                  <a:gd name="connsiteX5" fmla="*/ 110937 w 257920"/>
                  <a:gd name="connsiteY5" fmla="*/ 238047 h 335412"/>
                  <a:gd name="connsiteX6" fmla="*/ 316 w 257920"/>
                  <a:gd name="connsiteY6" fmla="*/ 35046 h 33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20" h="335412">
                    <a:moveTo>
                      <a:pt x="316" y="35046"/>
                    </a:moveTo>
                    <a:cubicBezTo>
                      <a:pt x="316" y="35046"/>
                      <a:pt x="-2979" y="-5437"/>
                      <a:pt x="22204" y="565"/>
                    </a:cubicBezTo>
                    <a:cubicBezTo>
                      <a:pt x="47388" y="6567"/>
                      <a:pt x="81045" y="154610"/>
                      <a:pt x="119645" y="176146"/>
                    </a:cubicBezTo>
                    <a:cubicBezTo>
                      <a:pt x="158245" y="197682"/>
                      <a:pt x="208730" y="298418"/>
                      <a:pt x="241446" y="305596"/>
                    </a:cubicBezTo>
                    <a:cubicBezTo>
                      <a:pt x="274162" y="312775"/>
                      <a:pt x="252273" y="335370"/>
                      <a:pt x="225324" y="335370"/>
                    </a:cubicBezTo>
                    <a:cubicBezTo>
                      <a:pt x="198374" y="335370"/>
                      <a:pt x="157539" y="264761"/>
                      <a:pt x="110937" y="238047"/>
                    </a:cubicBezTo>
                    <a:cubicBezTo>
                      <a:pt x="64335" y="211333"/>
                      <a:pt x="-5804" y="93769"/>
                      <a:pt x="316" y="35046"/>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6" name="组合 825"/>
              <p:cNvGrpSpPr/>
              <p:nvPr/>
            </p:nvGrpSpPr>
            <p:grpSpPr>
              <a:xfrm>
                <a:off x="16700427" y="1380437"/>
                <a:ext cx="2580314" cy="2561729"/>
                <a:chOff x="10281652" y="1654648"/>
                <a:chExt cx="461369" cy="458046"/>
              </a:xfrm>
              <a:solidFill>
                <a:srgbClr val="A3FFF4"/>
              </a:solidFill>
            </p:grpSpPr>
            <p:sp>
              <p:nvSpPr>
                <p:cNvPr id="482" name="任意多边形: 形状 481"/>
                <p:cNvSpPr/>
                <p:nvPr/>
              </p:nvSpPr>
              <p:spPr>
                <a:xfrm>
                  <a:off x="10483644" y="1674889"/>
                  <a:ext cx="40482" cy="98617"/>
                </a:xfrm>
                <a:custGeom>
                  <a:avLst/>
                  <a:gdLst>
                    <a:gd name="connsiteX0" fmla="*/ 15887 w 40482"/>
                    <a:gd name="connsiteY0" fmla="*/ 0 h 98617"/>
                    <a:gd name="connsiteX1" fmla="*/ 0 w 40482"/>
                    <a:gd name="connsiteY1" fmla="*/ 98617 h 98617"/>
                    <a:gd name="connsiteX2" fmla="*/ 40483 w 40482"/>
                    <a:gd name="connsiteY2" fmla="*/ 98617 h 98617"/>
                    <a:gd name="connsiteX3" fmla="*/ 20124 w 40482"/>
                    <a:gd name="connsiteY3" fmla="*/ 0 h 98617"/>
                    <a:gd name="connsiteX4" fmla="*/ 15887 w 40482"/>
                    <a:gd name="connsiteY4" fmla="*/ 0 h 98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2" h="98617">
                      <a:moveTo>
                        <a:pt x="15887" y="0"/>
                      </a:moveTo>
                      <a:lnTo>
                        <a:pt x="0" y="98617"/>
                      </a:lnTo>
                      <a:lnTo>
                        <a:pt x="40483" y="98617"/>
                      </a:lnTo>
                      <a:lnTo>
                        <a:pt x="20124" y="0"/>
                      </a:lnTo>
                      <a:lnTo>
                        <a:pt x="15887"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3" name="任意多边形: 形状 482"/>
                <p:cNvSpPr/>
                <p:nvPr/>
              </p:nvSpPr>
              <p:spPr>
                <a:xfrm>
                  <a:off x="10481173" y="1654648"/>
                  <a:ext cx="40482" cy="40482"/>
                </a:xfrm>
                <a:custGeom>
                  <a:avLst/>
                  <a:gdLst>
                    <a:gd name="connsiteX0" fmla="*/ 40423 w 40482"/>
                    <a:gd name="connsiteY0" fmla="*/ 20199 h 40482"/>
                    <a:gd name="connsiteX1" fmla="*/ 20182 w 40482"/>
                    <a:gd name="connsiteY1" fmla="*/ 40440 h 40482"/>
                    <a:gd name="connsiteX2" fmla="*/ -59 w 40482"/>
                    <a:gd name="connsiteY2" fmla="*/ 20199 h 40482"/>
                    <a:gd name="connsiteX3" fmla="*/ 20182 w 40482"/>
                    <a:gd name="connsiteY3" fmla="*/ -42 h 40482"/>
                    <a:gd name="connsiteX4" fmla="*/ 20300 w 40482"/>
                    <a:gd name="connsiteY4" fmla="*/ -42 h 40482"/>
                    <a:gd name="connsiteX5" fmla="*/ 40423 w 40482"/>
                    <a:gd name="connsiteY5" fmla="*/ 20199 h 4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2" h="40482">
                      <a:moveTo>
                        <a:pt x="40423" y="20199"/>
                      </a:moveTo>
                      <a:cubicBezTo>
                        <a:pt x="40423" y="31378"/>
                        <a:pt x="31360" y="40440"/>
                        <a:pt x="20182" y="40440"/>
                      </a:cubicBezTo>
                      <a:cubicBezTo>
                        <a:pt x="9003" y="40440"/>
                        <a:pt x="-60" y="31378"/>
                        <a:pt x="-59" y="20199"/>
                      </a:cubicBezTo>
                      <a:cubicBezTo>
                        <a:pt x="-59" y="9020"/>
                        <a:pt x="9003" y="-43"/>
                        <a:pt x="20182" y="-42"/>
                      </a:cubicBezTo>
                      <a:cubicBezTo>
                        <a:pt x="20221" y="-42"/>
                        <a:pt x="20261" y="-42"/>
                        <a:pt x="20300" y="-42"/>
                      </a:cubicBezTo>
                      <a:cubicBezTo>
                        <a:pt x="31433" y="23"/>
                        <a:pt x="40424" y="9066"/>
                        <a:pt x="40423" y="2019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4" name="任意多边形: 形状 483"/>
                <p:cNvSpPr/>
                <p:nvPr/>
              </p:nvSpPr>
              <p:spPr>
                <a:xfrm>
                  <a:off x="10331717" y="1763622"/>
                  <a:ext cx="95322" cy="72374"/>
                </a:xfrm>
                <a:custGeom>
                  <a:avLst/>
                  <a:gdLst>
                    <a:gd name="connsiteX0" fmla="*/ 0 w 95322"/>
                    <a:gd name="connsiteY0" fmla="*/ 3530 h 72374"/>
                    <a:gd name="connsiteX1" fmla="*/ 72610 w 95322"/>
                    <a:gd name="connsiteY1" fmla="*/ 72374 h 72374"/>
                    <a:gd name="connsiteX2" fmla="*/ 95322 w 95322"/>
                    <a:gd name="connsiteY2" fmla="*/ 39070 h 72374"/>
                    <a:gd name="connsiteX3" fmla="*/ 2353 w 95322"/>
                    <a:gd name="connsiteY3" fmla="*/ 0 h 72374"/>
                    <a:gd name="connsiteX4" fmla="*/ 0 w 95322"/>
                    <a:gd name="connsiteY4" fmla="*/ 3530 h 72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22" h="72374">
                      <a:moveTo>
                        <a:pt x="0" y="3530"/>
                      </a:moveTo>
                      <a:lnTo>
                        <a:pt x="72610" y="72374"/>
                      </a:lnTo>
                      <a:lnTo>
                        <a:pt x="95322" y="39070"/>
                      </a:lnTo>
                      <a:lnTo>
                        <a:pt x="2353" y="0"/>
                      </a:lnTo>
                      <a:lnTo>
                        <a:pt x="0" y="353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5" name="任意多边形: 形状 484"/>
                <p:cNvSpPr/>
                <p:nvPr/>
              </p:nvSpPr>
              <p:spPr>
                <a:xfrm>
                  <a:off x="10312588" y="1745467"/>
                  <a:ext cx="40486" cy="40441"/>
                </a:xfrm>
                <a:custGeom>
                  <a:avLst/>
                  <a:gdLst>
                    <a:gd name="connsiteX0" fmla="*/ 31543 w 40486"/>
                    <a:gd name="connsiteY0" fmla="*/ 3402 h 40441"/>
                    <a:gd name="connsiteX1" fmla="*/ 36937 w 40486"/>
                    <a:gd name="connsiteY1" fmla="*/ 31515 h 40441"/>
                    <a:gd name="connsiteX2" fmla="*/ 8824 w 40486"/>
                    <a:gd name="connsiteY2" fmla="*/ 36909 h 40441"/>
                    <a:gd name="connsiteX3" fmla="*/ 3417 w 40486"/>
                    <a:gd name="connsiteY3" fmla="*/ 8816 h 40441"/>
                    <a:gd name="connsiteX4" fmla="*/ 31543 w 40486"/>
                    <a:gd name="connsiteY4" fmla="*/ 3402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6" h="40441">
                      <a:moveTo>
                        <a:pt x="31543" y="3402"/>
                      </a:moveTo>
                      <a:cubicBezTo>
                        <a:pt x="40796" y="9676"/>
                        <a:pt x="43211" y="22262"/>
                        <a:pt x="36937" y="31515"/>
                      </a:cubicBezTo>
                      <a:cubicBezTo>
                        <a:pt x="30664" y="40768"/>
                        <a:pt x="18077" y="43183"/>
                        <a:pt x="8824" y="36909"/>
                      </a:cubicBezTo>
                      <a:cubicBezTo>
                        <a:pt x="-420" y="30640"/>
                        <a:pt x="-2840" y="18068"/>
                        <a:pt x="3417" y="8816"/>
                      </a:cubicBezTo>
                      <a:cubicBezTo>
                        <a:pt x="9724" y="-394"/>
                        <a:pt x="22269" y="-2808"/>
                        <a:pt x="31543" y="340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6" name="任意多边形: 形状 485"/>
                <p:cNvSpPr/>
                <p:nvPr/>
              </p:nvSpPr>
              <p:spPr>
                <a:xfrm>
                  <a:off x="10602503" y="1850471"/>
                  <a:ext cx="100265" cy="40247"/>
                </a:xfrm>
                <a:custGeom>
                  <a:avLst/>
                  <a:gdLst>
                    <a:gd name="connsiteX0" fmla="*/ 99912 w 100265"/>
                    <a:gd name="connsiteY0" fmla="*/ 5413 h 40247"/>
                    <a:gd name="connsiteX1" fmla="*/ 0 w 100265"/>
                    <a:gd name="connsiteY1" fmla="*/ 0 h 40247"/>
                    <a:gd name="connsiteX2" fmla="*/ 4237 w 100265"/>
                    <a:gd name="connsiteY2" fmla="*/ 40247 h 40247"/>
                    <a:gd name="connsiteX3" fmla="*/ 100265 w 100265"/>
                    <a:gd name="connsiteY3" fmla="*/ 9768 h 40247"/>
                    <a:gd name="connsiteX4" fmla="*/ 99912 w 100265"/>
                    <a:gd name="connsiteY4" fmla="*/ 5413 h 40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5" h="40247">
                      <a:moveTo>
                        <a:pt x="99912" y="5413"/>
                      </a:moveTo>
                      <a:lnTo>
                        <a:pt x="0" y="0"/>
                      </a:lnTo>
                      <a:lnTo>
                        <a:pt x="4237" y="40247"/>
                      </a:lnTo>
                      <a:lnTo>
                        <a:pt x="100265" y="9768"/>
                      </a:lnTo>
                      <a:lnTo>
                        <a:pt x="99912" y="5413"/>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7" name="任意多边形: 形状 486"/>
                <p:cNvSpPr/>
                <p:nvPr/>
              </p:nvSpPr>
              <p:spPr>
                <a:xfrm>
                  <a:off x="10702523" y="1836106"/>
                  <a:ext cx="40498" cy="40485"/>
                </a:xfrm>
                <a:custGeom>
                  <a:avLst/>
                  <a:gdLst>
                    <a:gd name="connsiteX0" fmla="*/ 22309 w 40498"/>
                    <a:gd name="connsiteY0" fmla="*/ 40330 h 40485"/>
                    <a:gd name="connsiteX1" fmla="*/ 54 w 40498"/>
                    <a:gd name="connsiteY1" fmla="*/ 22326 h 40485"/>
                    <a:gd name="connsiteX2" fmla="*/ 18058 w 40498"/>
                    <a:gd name="connsiteY2" fmla="*/ 71 h 40485"/>
                    <a:gd name="connsiteX3" fmla="*/ 40313 w 40498"/>
                    <a:gd name="connsiteY3" fmla="*/ 18075 h 40485"/>
                    <a:gd name="connsiteX4" fmla="*/ 40314 w 40498"/>
                    <a:gd name="connsiteY4" fmla="*/ 18088 h 40485"/>
                    <a:gd name="connsiteX5" fmla="*/ 22531 w 40498"/>
                    <a:gd name="connsiteY5" fmla="*/ 40307 h 40485"/>
                    <a:gd name="connsiteX6" fmla="*/ 22309 w 40498"/>
                    <a:gd name="connsiteY6" fmla="*/ 40330 h 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98" h="40485">
                      <a:moveTo>
                        <a:pt x="22309" y="40330"/>
                      </a:moveTo>
                      <a:cubicBezTo>
                        <a:pt x="11192" y="41504"/>
                        <a:pt x="1228" y="33443"/>
                        <a:pt x="54" y="22326"/>
                      </a:cubicBezTo>
                      <a:cubicBezTo>
                        <a:pt x="-1120" y="11209"/>
                        <a:pt x="6941" y="1245"/>
                        <a:pt x="18058" y="71"/>
                      </a:cubicBezTo>
                      <a:cubicBezTo>
                        <a:pt x="29175" y="-1103"/>
                        <a:pt x="39139" y="6958"/>
                        <a:pt x="40313" y="18075"/>
                      </a:cubicBezTo>
                      <a:cubicBezTo>
                        <a:pt x="40313" y="18079"/>
                        <a:pt x="40314" y="18084"/>
                        <a:pt x="40314" y="18088"/>
                      </a:cubicBezTo>
                      <a:cubicBezTo>
                        <a:pt x="41539" y="29134"/>
                        <a:pt x="33577" y="39082"/>
                        <a:pt x="22531" y="40307"/>
                      </a:cubicBezTo>
                      <a:cubicBezTo>
                        <a:pt x="22457" y="40315"/>
                        <a:pt x="22383" y="40323"/>
                        <a:pt x="22309" y="4033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8" name="任意多边形: 形状 487"/>
                <p:cNvSpPr/>
                <p:nvPr/>
              </p:nvSpPr>
              <p:spPr>
                <a:xfrm>
                  <a:off x="10577790" y="1935790"/>
                  <a:ext cx="78376" cy="91556"/>
                </a:xfrm>
                <a:custGeom>
                  <a:avLst/>
                  <a:gdLst>
                    <a:gd name="connsiteX0" fmla="*/ 78376 w 78376"/>
                    <a:gd name="connsiteY0" fmla="*/ 88968 h 91556"/>
                    <a:gd name="connsiteX1" fmla="*/ 32716 w 78376"/>
                    <a:gd name="connsiteY1" fmla="*/ 0 h 91556"/>
                    <a:gd name="connsiteX2" fmla="*/ 0 w 78376"/>
                    <a:gd name="connsiteY2" fmla="*/ 24007 h 91556"/>
                    <a:gd name="connsiteX3" fmla="*/ 74846 w 78376"/>
                    <a:gd name="connsiteY3" fmla="*/ 91557 h 91556"/>
                    <a:gd name="connsiteX4" fmla="*/ 78376 w 78376"/>
                    <a:gd name="connsiteY4" fmla="*/ 88968 h 9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6" h="91556">
                      <a:moveTo>
                        <a:pt x="78376" y="88968"/>
                      </a:moveTo>
                      <a:lnTo>
                        <a:pt x="32716" y="0"/>
                      </a:lnTo>
                      <a:lnTo>
                        <a:pt x="0" y="24007"/>
                      </a:lnTo>
                      <a:lnTo>
                        <a:pt x="74846" y="91557"/>
                      </a:lnTo>
                      <a:lnTo>
                        <a:pt x="78376" y="88968"/>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9" name="任意多边形: 形状 488"/>
                <p:cNvSpPr/>
                <p:nvPr/>
              </p:nvSpPr>
              <p:spPr>
                <a:xfrm>
                  <a:off x="10644370" y="2020727"/>
                  <a:ext cx="40486" cy="40483"/>
                </a:xfrm>
                <a:custGeom>
                  <a:avLst/>
                  <a:gdLst>
                    <a:gd name="connsiteX0" fmla="*/ 5264 w 40486"/>
                    <a:gd name="connsiteY0" fmla="*/ 33880 h 40483"/>
                    <a:gd name="connsiteX1" fmla="*/ 6501 w 40486"/>
                    <a:gd name="connsiteY1" fmla="*/ 5281 h 40483"/>
                    <a:gd name="connsiteX2" fmla="*/ 35100 w 40486"/>
                    <a:gd name="connsiteY2" fmla="*/ 6518 h 40483"/>
                    <a:gd name="connsiteX3" fmla="*/ 37862 w 40486"/>
                    <a:gd name="connsiteY3" fmla="*/ 10343 h 40483"/>
                    <a:gd name="connsiteX4" fmla="*/ 30038 w 40486"/>
                    <a:gd name="connsiteY4" fmla="*/ 37879 h 40483"/>
                    <a:gd name="connsiteX5" fmla="*/ 5264 w 40486"/>
                    <a:gd name="connsiteY5" fmla="*/ 33880 h 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6" h="40483">
                      <a:moveTo>
                        <a:pt x="5264" y="33880"/>
                      </a:moveTo>
                      <a:cubicBezTo>
                        <a:pt x="-2292" y="25641"/>
                        <a:pt x="-1738" y="12837"/>
                        <a:pt x="6501" y="5281"/>
                      </a:cubicBezTo>
                      <a:cubicBezTo>
                        <a:pt x="14740" y="-2275"/>
                        <a:pt x="27545" y="-1721"/>
                        <a:pt x="35100" y="6518"/>
                      </a:cubicBezTo>
                      <a:cubicBezTo>
                        <a:pt x="36167" y="7681"/>
                        <a:pt x="37093" y="8965"/>
                        <a:pt x="37862" y="10343"/>
                      </a:cubicBezTo>
                      <a:cubicBezTo>
                        <a:pt x="43305" y="20107"/>
                        <a:pt x="39802" y="32436"/>
                        <a:pt x="30038" y="37879"/>
                      </a:cubicBezTo>
                      <a:cubicBezTo>
                        <a:pt x="21851" y="42443"/>
                        <a:pt x="11600" y="40789"/>
                        <a:pt x="5264" y="3388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0" name="任意多边形: 形状 489"/>
                <p:cNvSpPr/>
                <p:nvPr/>
              </p:nvSpPr>
              <p:spPr>
                <a:xfrm>
                  <a:off x="10492823" y="1972507"/>
                  <a:ext cx="40364" cy="100029"/>
                </a:xfrm>
                <a:custGeom>
                  <a:avLst/>
                  <a:gdLst>
                    <a:gd name="connsiteX0" fmla="*/ 19300 w 40364"/>
                    <a:gd name="connsiteY0" fmla="*/ 100030 h 100029"/>
                    <a:gd name="connsiteX1" fmla="*/ 40365 w 40364"/>
                    <a:gd name="connsiteY1" fmla="*/ 2118 h 100029"/>
                    <a:gd name="connsiteX2" fmla="*/ 0 w 40364"/>
                    <a:gd name="connsiteY2" fmla="*/ 0 h 100029"/>
                    <a:gd name="connsiteX3" fmla="*/ 14945 w 40364"/>
                    <a:gd name="connsiteY3" fmla="*/ 99677 h 100029"/>
                    <a:gd name="connsiteX4" fmla="*/ 19300 w 40364"/>
                    <a:gd name="connsiteY4" fmla="*/ 100030 h 10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4" h="100029">
                      <a:moveTo>
                        <a:pt x="19300" y="100030"/>
                      </a:moveTo>
                      <a:lnTo>
                        <a:pt x="40365" y="2118"/>
                      </a:lnTo>
                      <a:lnTo>
                        <a:pt x="0" y="0"/>
                      </a:lnTo>
                      <a:lnTo>
                        <a:pt x="14945" y="99677"/>
                      </a:lnTo>
                      <a:lnTo>
                        <a:pt x="19300" y="10003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 name="任意多边形: 形状 490"/>
                <p:cNvSpPr/>
                <p:nvPr/>
              </p:nvSpPr>
              <p:spPr>
                <a:xfrm>
                  <a:off x="10488080" y="2072383"/>
                  <a:ext cx="40311" cy="40311"/>
                </a:xfrm>
                <a:custGeom>
                  <a:avLst/>
                  <a:gdLst>
                    <a:gd name="connsiteX0" fmla="*/ -23 w 40311"/>
                    <a:gd name="connsiteY0" fmla="*/ 19058 h 40311"/>
                    <a:gd name="connsiteX1" fmla="*/ 20868 w 40311"/>
                    <a:gd name="connsiteY1" fmla="*/ -21 h 40311"/>
                    <a:gd name="connsiteX2" fmla="*/ 21160 w 40311"/>
                    <a:gd name="connsiteY2" fmla="*/ -6 h 40311"/>
                    <a:gd name="connsiteX3" fmla="*/ 40224 w 40311"/>
                    <a:gd name="connsiteY3" fmla="*/ 21177 h 40311"/>
                    <a:gd name="connsiteX4" fmla="*/ 19041 w 40311"/>
                    <a:gd name="connsiteY4" fmla="*/ 40241 h 40311"/>
                    <a:gd name="connsiteX5" fmla="*/ -38 w 40311"/>
                    <a:gd name="connsiteY5" fmla="*/ 19350 h 40311"/>
                    <a:gd name="connsiteX6" fmla="*/ -23 w 40311"/>
                    <a:gd name="connsiteY6" fmla="*/ 19058 h 4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1" h="40311">
                      <a:moveTo>
                        <a:pt x="-23" y="19058"/>
                      </a:moveTo>
                      <a:cubicBezTo>
                        <a:pt x="477" y="8021"/>
                        <a:pt x="9830" y="-522"/>
                        <a:pt x="20868" y="-21"/>
                      </a:cubicBezTo>
                      <a:cubicBezTo>
                        <a:pt x="20965" y="-17"/>
                        <a:pt x="21063" y="-12"/>
                        <a:pt x="21160" y="-6"/>
                      </a:cubicBezTo>
                      <a:cubicBezTo>
                        <a:pt x="32273" y="579"/>
                        <a:pt x="40809" y="10063"/>
                        <a:pt x="40224" y="21177"/>
                      </a:cubicBezTo>
                      <a:cubicBezTo>
                        <a:pt x="39639" y="32291"/>
                        <a:pt x="30155" y="40826"/>
                        <a:pt x="19041" y="40241"/>
                      </a:cubicBezTo>
                      <a:cubicBezTo>
                        <a:pt x="8004" y="39741"/>
                        <a:pt x="-539" y="30388"/>
                        <a:pt x="-38" y="19350"/>
                      </a:cubicBezTo>
                      <a:cubicBezTo>
                        <a:pt x="-34" y="19253"/>
                        <a:pt x="-29" y="19156"/>
                        <a:pt x="-23" y="19058"/>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2" name="任意多边形: 形状 491"/>
                <p:cNvSpPr/>
                <p:nvPr/>
              </p:nvSpPr>
              <p:spPr>
                <a:xfrm>
                  <a:off x="10320654" y="1883304"/>
                  <a:ext cx="100382" cy="52603"/>
                </a:xfrm>
                <a:custGeom>
                  <a:avLst/>
                  <a:gdLst>
                    <a:gd name="connsiteX0" fmla="*/ 1294 w 100382"/>
                    <a:gd name="connsiteY0" fmla="*/ 52604 h 52603"/>
                    <a:gd name="connsiteX1" fmla="*/ 100383 w 100382"/>
                    <a:gd name="connsiteY1" fmla="*/ 38600 h 52603"/>
                    <a:gd name="connsiteX2" fmla="*/ 88379 w 100382"/>
                    <a:gd name="connsiteY2" fmla="*/ 0 h 52603"/>
                    <a:gd name="connsiteX3" fmla="*/ 0 w 100382"/>
                    <a:gd name="connsiteY3" fmla="*/ 48485 h 52603"/>
                    <a:gd name="connsiteX4" fmla="*/ 1294 w 100382"/>
                    <a:gd name="connsiteY4" fmla="*/ 52604 h 5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82" h="52603">
                      <a:moveTo>
                        <a:pt x="1294" y="52604"/>
                      </a:moveTo>
                      <a:lnTo>
                        <a:pt x="100383" y="38600"/>
                      </a:lnTo>
                      <a:lnTo>
                        <a:pt x="88379" y="0"/>
                      </a:lnTo>
                      <a:lnTo>
                        <a:pt x="0" y="48485"/>
                      </a:lnTo>
                      <a:lnTo>
                        <a:pt x="1294" y="52604"/>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3" name="任意多边形: 形状 492"/>
                <p:cNvSpPr/>
                <p:nvPr/>
              </p:nvSpPr>
              <p:spPr>
                <a:xfrm>
                  <a:off x="10281652" y="1919255"/>
                  <a:ext cx="40434" cy="40493"/>
                </a:xfrm>
                <a:custGeom>
                  <a:avLst/>
                  <a:gdLst>
                    <a:gd name="connsiteX0" fmla="*/ 14230 w 40434"/>
                    <a:gd name="connsiteY0" fmla="*/ 841 h 40493"/>
                    <a:gd name="connsiteX1" fmla="*/ 39491 w 40434"/>
                    <a:gd name="connsiteY1" fmla="*/ 14306 h 40493"/>
                    <a:gd name="connsiteX2" fmla="*/ 26027 w 40434"/>
                    <a:gd name="connsiteY2" fmla="*/ 39567 h 40493"/>
                    <a:gd name="connsiteX3" fmla="*/ 815 w 40434"/>
                    <a:gd name="connsiteY3" fmla="*/ 26261 h 40493"/>
                    <a:gd name="connsiteX4" fmla="*/ 14230 w 40434"/>
                    <a:gd name="connsiteY4" fmla="*/ 841 h 4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4" h="40493">
                      <a:moveTo>
                        <a:pt x="14230" y="841"/>
                      </a:moveTo>
                      <a:cubicBezTo>
                        <a:pt x="24924" y="-2416"/>
                        <a:pt x="36234" y="3612"/>
                        <a:pt x="39491" y="14306"/>
                      </a:cubicBezTo>
                      <a:cubicBezTo>
                        <a:pt x="42749" y="25000"/>
                        <a:pt x="36721" y="36310"/>
                        <a:pt x="26027" y="39567"/>
                      </a:cubicBezTo>
                      <a:cubicBezTo>
                        <a:pt x="15395" y="42806"/>
                        <a:pt x="4140" y="36866"/>
                        <a:pt x="815" y="26261"/>
                      </a:cubicBezTo>
                      <a:cubicBezTo>
                        <a:pt x="-2410" y="15545"/>
                        <a:pt x="3564" y="4225"/>
                        <a:pt x="14230" y="841"/>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4" name="任意多边形: 形状 493"/>
                <p:cNvSpPr/>
                <p:nvPr/>
              </p:nvSpPr>
              <p:spPr>
                <a:xfrm>
                  <a:off x="10390087" y="1945558"/>
                  <a:ext cx="76964" cy="92733"/>
                </a:xfrm>
                <a:custGeom>
                  <a:avLst/>
                  <a:gdLst>
                    <a:gd name="connsiteX0" fmla="*/ 3413 w 76964"/>
                    <a:gd name="connsiteY0" fmla="*/ 92733 h 92733"/>
                    <a:gd name="connsiteX1" fmla="*/ 76964 w 76964"/>
                    <a:gd name="connsiteY1" fmla="*/ 25066 h 92733"/>
                    <a:gd name="connsiteX2" fmla="*/ 45308 w 76964"/>
                    <a:gd name="connsiteY2" fmla="*/ 0 h 92733"/>
                    <a:gd name="connsiteX3" fmla="*/ 0 w 76964"/>
                    <a:gd name="connsiteY3" fmla="*/ 90144 h 92733"/>
                    <a:gd name="connsiteX4" fmla="*/ 3413 w 76964"/>
                    <a:gd name="connsiteY4" fmla="*/ 92733 h 9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4" h="92733">
                      <a:moveTo>
                        <a:pt x="3413" y="92733"/>
                      </a:moveTo>
                      <a:lnTo>
                        <a:pt x="76964" y="25066"/>
                      </a:lnTo>
                      <a:lnTo>
                        <a:pt x="45308" y="0"/>
                      </a:lnTo>
                      <a:lnTo>
                        <a:pt x="0" y="90144"/>
                      </a:lnTo>
                      <a:lnTo>
                        <a:pt x="3413" y="92733"/>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5" name="任意多边形: 形状 494"/>
                <p:cNvSpPr/>
                <p:nvPr/>
              </p:nvSpPr>
              <p:spPr>
                <a:xfrm>
                  <a:off x="10357823" y="2031211"/>
                  <a:ext cx="42285" cy="42757"/>
                </a:xfrm>
                <a:custGeom>
                  <a:avLst/>
                  <a:gdLst>
                    <a:gd name="connsiteX0" fmla="*/ 5255 w 42285"/>
                    <a:gd name="connsiteY0" fmla="*/ 8803 h 42757"/>
                    <a:gd name="connsiteX1" fmla="*/ 33380 w 42285"/>
                    <a:gd name="connsiteY1" fmla="*/ 3473 h 42757"/>
                    <a:gd name="connsiteX2" fmla="*/ 38710 w 42285"/>
                    <a:gd name="connsiteY2" fmla="*/ 31598 h 42757"/>
                    <a:gd name="connsiteX3" fmla="*/ 36912 w 42285"/>
                    <a:gd name="connsiteY3" fmla="*/ 33870 h 42757"/>
                    <a:gd name="connsiteX4" fmla="*/ 8786 w 42285"/>
                    <a:gd name="connsiteY4" fmla="*/ 39199 h 42757"/>
                    <a:gd name="connsiteX5" fmla="*/ 3456 w 42285"/>
                    <a:gd name="connsiteY5" fmla="*/ 11075 h 42757"/>
                    <a:gd name="connsiteX6" fmla="*/ 5255 w 42285"/>
                    <a:gd name="connsiteY6" fmla="*/ 8803 h 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85" h="42757">
                      <a:moveTo>
                        <a:pt x="5255" y="8803"/>
                      </a:moveTo>
                      <a:cubicBezTo>
                        <a:pt x="11550" y="-435"/>
                        <a:pt x="24142" y="-2821"/>
                        <a:pt x="33380" y="3473"/>
                      </a:cubicBezTo>
                      <a:cubicBezTo>
                        <a:pt x="42619" y="9768"/>
                        <a:pt x="45005" y="22360"/>
                        <a:pt x="38710" y="31598"/>
                      </a:cubicBezTo>
                      <a:cubicBezTo>
                        <a:pt x="38166" y="32397"/>
                        <a:pt x="37565" y="33156"/>
                        <a:pt x="36912" y="33870"/>
                      </a:cubicBezTo>
                      <a:cubicBezTo>
                        <a:pt x="30617" y="43108"/>
                        <a:pt x="18025" y="45494"/>
                        <a:pt x="8786" y="39199"/>
                      </a:cubicBezTo>
                      <a:cubicBezTo>
                        <a:pt x="-452" y="32905"/>
                        <a:pt x="-2838" y="20313"/>
                        <a:pt x="3456" y="11075"/>
                      </a:cubicBezTo>
                      <a:cubicBezTo>
                        <a:pt x="4001" y="10275"/>
                        <a:pt x="4602" y="9516"/>
                        <a:pt x="5255" y="880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6" name="任意多边形: 形状 495"/>
                <p:cNvSpPr/>
                <p:nvPr/>
              </p:nvSpPr>
              <p:spPr>
                <a:xfrm>
                  <a:off x="10543544" y="1707017"/>
                  <a:ext cx="70256" cy="96381"/>
                </a:xfrm>
                <a:custGeom>
                  <a:avLst/>
                  <a:gdLst>
                    <a:gd name="connsiteX0" fmla="*/ 66608 w 70256"/>
                    <a:gd name="connsiteY0" fmla="*/ 0 h 96381"/>
                    <a:gd name="connsiteX1" fmla="*/ 0 w 70256"/>
                    <a:gd name="connsiteY1" fmla="*/ 74728 h 96381"/>
                    <a:gd name="connsiteX2" fmla="*/ 34128 w 70256"/>
                    <a:gd name="connsiteY2" fmla="*/ 96381 h 96381"/>
                    <a:gd name="connsiteX3" fmla="*/ 70256 w 70256"/>
                    <a:gd name="connsiteY3" fmla="*/ 2354 h 96381"/>
                    <a:gd name="connsiteX4" fmla="*/ 66608 w 70256"/>
                    <a:gd name="connsiteY4" fmla="*/ 0 h 9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56" h="96381">
                      <a:moveTo>
                        <a:pt x="66608" y="0"/>
                      </a:moveTo>
                      <a:lnTo>
                        <a:pt x="0" y="74728"/>
                      </a:lnTo>
                      <a:lnTo>
                        <a:pt x="34128" y="96381"/>
                      </a:lnTo>
                      <a:lnTo>
                        <a:pt x="70256" y="2354"/>
                      </a:lnTo>
                      <a:lnTo>
                        <a:pt x="66608"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7" name="任意多边形: 形状 496"/>
                <p:cNvSpPr/>
                <p:nvPr/>
              </p:nvSpPr>
              <p:spPr>
                <a:xfrm>
                  <a:off x="10592224" y="1688101"/>
                  <a:ext cx="40251" cy="40207"/>
                </a:xfrm>
                <a:custGeom>
                  <a:avLst/>
                  <a:gdLst>
                    <a:gd name="connsiteX0" fmla="*/ 37051 w 40251"/>
                    <a:gd name="connsiteY0" fmla="*/ 30876 h 40207"/>
                    <a:gd name="connsiteX1" fmla="*/ 9161 w 40251"/>
                    <a:gd name="connsiteY1" fmla="*/ 36996 h 40207"/>
                    <a:gd name="connsiteX2" fmla="*/ 3155 w 40251"/>
                    <a:gd name="connsiteY2" fmla="*/ 9178 h 40207"/>
                    <a:gd name="connsiteX3" fmla="*/ 30973 w 40251"/>
                    <a:gd name="connsiteY3" fmla="*/ 3172 h 40207"/>
                    <a:gd name="connsiteX4" fmla="*/ 37051 w 40251"/>
                    <a:gd name="connsiteY4" fmla="*/ 30876 h 4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51" h="40207">
                      <a:moveTo>
                        <a:pt x="37051" y="30876"/>
                      </a:moveTo>
                      <a:cubicBezTo>
                        <a:pt x="31022" y="40243"/>
                        <a:pt x="18558" y="42978"/>
                        <a:pt x="9161" y="36996"/>
                      </a:cubicBezTo>
                      <a:cubicBezTo>
                        <a:pt x="-180" y="30973"/>
                        <a:pt x="-2869" y="18518"/>
                        <a:pt x="3155" y="9178"/>
                      </a:cubicBezTo>
                      <a:cubicBezTo>
                        <a:pt x="9178" y="-163"/>
                        <a:pt x="21632" y="-2852"/>
                        <a:pt x="30973" y="3172"/>
                      </a:cubicBezTo>
                      <a:cubicBezTo>
                        <a:pt x="40269" y="9166"/>
                        <a:pt x="42984" y="21540"/>
                        <a:pt x="37051" y="3087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8" name="任意多边形: 形状 497"/>
                <p:cNvSpPr/>
                <p:nvPr/>
              </p:nvSpPr>
              <p:spPr>
                <a:xfrm>
                  <a:off x="10376083" y="1753030"/>
                  <a:ext cx="269256" cy="269256"/>
                </a:xfrm>
                <a:custGeom>
                  <a:avLst/>
                  <a:gdLst>
                    <a:gd name="connsiteX0" fmla="*/ 269197 w 269256"/>
                    <a:gd name="connsiteY0" fmla="*/ 134704 h 269256"/>
                    <a:gd name="connsiteX1" fmla="*/ 134451 w 269256"/>
                    <a:gd name="connsiteY1" fmla="*/ 269214 h 269256"/>
                    <a:gd name="connsiteX2" fmla="*/ -59 w 269256"/>
                    <a:gd name="connsiteY2" fmla="*/ 134468 h 269256"/>
                    <a:gd name="connsiteX3" fmla="*/ 134569 w 269256"/>
                    <a:gd name="connsiteY3" fmla="*/ -42 h 269256"/>
                    <a:gd name="connsiteX4" fmla="*/ 269197 w 269256"/>
                    <a:gd name="connsiteY4" fmla="*/ 134586 h 269256"/>
                    <a:gd name="connsiteX5" fmla="*/ 269197 w 269256"/>
                    <a:gd name="connsiteY5" fmla="*/ 134703 h 26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56" h="269256">
                      <a:moveTo>
                        <a:pt x="269197" y="134704"/>
                      </a:moveTo>
                      <a:cubicBezTo>
                        <a:pt x="269132" y="209057"/>
                        <a:pt x="208804" y="269279"/>
                        <a:pt x="134451" y="269214"/>
                      </a:cubicBezTo>
                      <a:cubicBezTo>
                        <a:pt x="60098" y="269149"/>
                        <a:pt x="-124" y="208821"/>
                        <a:pt x="-59" y="134468"/>
                      </a:cubicBezTo>
                      <a:cubicBezTo>
                        <a:pt x="6" y="60161"/>
                        <a:pt x="60262" y="-42"/>
                        <a:pt x="134569" y="-42"/>
                      </a:cubicBezTo>
                      <a:cubicBezTo>
                        <a:pt x="208922" y="-42"/>
                        <a:pt x="269197" y="60233"/>
                        <a:pt x="269197" y="134586"/>
                      </a:cubicBezTo>
                      <a:cubicBezTo>
                        <a:pt x="269197" y="134625"/>
                        <a:pt x="269197" y="134664"/>
                        <a:pt x="269197" y="13470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9" name="任意多边形: 形状 498"/>
                <p:cNvSpPr/>
                <p:nvPr/>
              </p:nvSpPr>
              <p:spPr>
                <a:xfrm>
                  <a:off x="10330540" y="1848588"/>
                  <a:ext cx="100735" cy="40129"/>
                </a:xfrm>
                <a:custGeom>
                  <a:avLst/>
                  <a:gdLst>
                    <a:gd name="connsiteX0" fmla="*/ 0 w 100735"/>
                    <a:gd name="connsiteY0" fmla="*/ 14710 h 40129"/>
                    <a:gd name="connsiteX1" fmla="*/ 96735 w 100735"/>
                    <a:gd name="connsiteY1" fmla="*/ 40130 h 40129"/>
                    <a:gd name="connsiteX2" fmla="*/ 100736 w 100735"/>
                    <a:gd name="connsiteY2" fmla="*/ 0 h 40129"/>
                    <a:gd name="connsiteX3" fmla="*/ 471 w 100735"/>
                    <a:gd name="connsiteY3" fmla="*/ 10356 h 40129"/>
                    <a:gd name="connsiteX4" fmla="*/ 0 w 100735"/>
                    <a:gd name="connsiteY4" fmla="*/ 14710 h 40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35" h="40129">
                      <a:moveTo>
                        <a:pt x="0" y="14710"/>
                      </a:moveTo>
                      <a:lnTo>
                        <a:pt x="96735" y="40130"/>
                      </a:lnTo>
                      <a:lnTo>
                        <a:pt x="100736" y="0"/>
                      </a:lnTo>
                      <a:lnTo>
                        <a:pt x="471" y="10356"/>
                      </a:lnTo>
                      <a:lnTo>
                        <a:pt x="0" y="1471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0" name="任意多边形: 形状 499"/>
                <p:cNvSpPr/>
                <p:nvPr/>
              </p:nvSpPr>
              <p:spPr>
                <a:xfrm>
                  <a:off x="10310457" y="1841193"/>
                  <a:ext cx="41486" cy="40559"/>
                </a:xfrm>
                <a:custGeom>
                  <a:avLst/>
                  <a:gdLst>
                    <a:gd name="connsiteX0" fmla="*/ 22142 w 41486"/>
                    <a:gd name="connsiteY0" fmla="*/ 57 h 40559"/>
                    <a:gd name="connsiteX1" fmla="*/ 41404 w 41486"/>
                    <a:gd name="connsiteY1" fmla="*/ 21232 h 40559"/>
                    <a:gd name="connsiteX2" fmla="*/ 20229 w 41486"/>
                    <a:gd name="connsiteY2" fmla="*/ 40494 h 40559"/>
                    <a:gd name="connsiteX3" fmla="*/ 18258 w 41486"/>
                    <a:gd name="connsiteY3" fmla="*/ 40304 h 40559"/>
                    <a:gd name="connsiteX4" fmla="*/ 18 w 41486"/>
                    <a:gd name="connsiteY4" fmla="*/ 18180 h 40559"/>
                    <a:gd name="connsiteX5" fmla="*/ 22142 w 41486"/>
                    <a:gd name="connsiteY5" fmla="*/ 57 h 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86" h="40559">
                      <a:moveTo>
                        <a:pt x="22142" y="57"/>
                      </a:moveTo>
                      <a:cubicBezTo>
                        <a:pt x="33308" y="585"/>
                        <a:pt x="41932" y="10065"/>
                        <a:pt x="41404" y="21232"/>
                      </a:cubicBezTo>
                      <a:cubicBezTo>
                        <a:pt x="40876" y="32398"/>
                        <a:pt x="31395" y="41022"/>
                        <a:pt x="20229" y="40494"/>
                      </a:cubicBezTo>
                      <a:cubicBezTo>
                        <a:pt x="19569" y="40463"/>
                        <a:pt x="18912" y="40399"/>
                        <a:pt x="18258" y="40304"/>
                      </a:cubicBezTo>
                      <a:cubicBezTo>
                        <a:pt x="7167" y="39127"/>
                        <a:pt x="-942" y="29291"/>
                        <a:pt x="18" y="18180"/>
                      </a:cubicBezTo>
                      <a:cubicBezTo>
                        <a:pt x="1132" y="7071"/>
                        <a:pt x="11031" y="-1038"/>
                        <a:pt x="22142" y="57"/>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 name="任意多边形: 形状 500"/>
                <p:cNvSpPr/>
                <p:nvPr/>
              </p:nvSpPr>
              <p:spPr>
                <a:xfrm>
                  <a:off x="10431393" y="1723963"/>
                  <a:ext cx="61430" cy="98735"/>
                </a:xfrm>
                <a:custGeom>
                  <a:avLst/>
                  <a:gdLst>
                    <a:gd name="connsiteX0" fmla="*/ 0 w 61430"/>
                    <a:gd name="connsiteY0" fmla="*/ 1648 h 98735"/>
                    <a:gd name="connsiteX1" fmla="*/ 24242 w 61430"/>
                    <a:gd name="connsiteY1" fmla="*/ 98735 h 98735"/>
                    <a:gd name="connsiteX2" fmla="*/ 61430 w 61430"/>
                    <a:gd name="connsiteY2" fmla="*/ 82848 h 98735"/>
                    <a:gd name="connsiteX3" fmla="*/ 4001 w 61430"/>
                    <a:gd name="connsiteY3" fmla="*/ 0 h 98735"/>
                    <a:gd name="connsiteX4" fmla="*/ 0 w 61430"/>
                    <a:gd name="connsiteY4" fmla="*/ 1648 h 9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0" h="98735">
                      <a:moveTo>
                        <a:pt x="0" y="1648"/>
                      </a:moveTo>
                      <a:lnTo>
                        <a:pt x="24242" y="98735"/>
                      </a:lnTo>
                      <a:lnTo>
                        <a:pt x="61430" y="82848"/>
                      </a:lnTo>
                      <a:lnTo>
                        <a:pt x="4001" y="0"/>
                      </a:lnTo>
                      <a:lnTo>
                        <a:pt x="0" y="1648"/>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2" name="任意多边形: 形状 501"/>
                <p:cNvSpPr/>
                <p:nvPr/>
              </p:nvSpPr>
              <p:spPr>
                <a:xfrm>
                  <a:off x="10412870" y="1704637"/>
                  <a:ext cx="40492" cy="40530"/>
                </a:xfrm>
                <a:custGeom>
                  <a:avLst/>
                  <a:gdLst>
                    <a:gd name="connsiteX0" fmla="*/ 38822 w 40492"/>
                    <a:gd name="connsiteY0" fmla="*/ 12340 h 40530"/>
                    <a:gd name="connsiteX1" fmla="*/ 28088 w 40492"/>
                    <a:gd name="connsiteY1" fmla="*/ 38877 h 40530"/>
                    <a:gd name="connsiteX2" fmla="*/ 1552 w 40492"/>
                    <a:gd name="connsiteY2" fmla="*/ 28143 h 40530"/>
                    <a:gd name="connsiteX3" fmla="*/ 12227 w 40492"/>
                    <a:gd name="connsiteY3" fmla="*/ 1631 h 40530"/>
                    <a:gd name="connsiteX4" fmla="*/ 38705 w 40492"/>
                    <a:gd name="connsiteY4" fmla="*/ 12063 h 40530"/>
                    <a:gd name="connsiteX5" fmla="*/ 38822 w 40492"/>
                    <a:gd name="connsiteY5" fmla="*/ 12340 h 4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92" h="40530">
                      <a:moveTo>
                        <a:pt x="38822" y="12340"/>
                      </a:moveTo>
                      <a:cubicBezTo>
                        <a:pt x="43186" y="22633"/>
                        <a:pt x="38380" y="34513"/>
                        <a:pt x="28088" y="38877"/>
                      </a:cubicBezTo>
                      <a:cubicBezTo>
                        <a:pt x="17796" y="43241"/>
                        <a:pt x="5915" y="38435"/>
                        <a:pt x="1552" y="28143"/>
                      </a:cubicBezTo>
                      <a:cubicBezTo>
                        <a:pt x="-2802" y="17874"/>
                        <a:pt x="1971" y="6018"/>
                        <a:pt x="12227" y="1631"/>
                      </a:cubicBezTo>
                      <a:cubicBezTo>
                        <a:pt x="22419" y="-2800"/>
                        <a:pt x="34274" y="1871"/>
                        <a:pt x="38705" y="12063"/>
                      </a:cubicBezTo>
                      <a:cubicBezTo>
                        <a:pt x="38745" y="12155"/>
                        <a:pt x="38784" y="12248"/>
                        <a:pt x="38822" y="1234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3" name="任意多边形: 形状 502"/>
                <p:cNvSpPr/>
                <p:nvPr/>
              </p:nvSpPr>
              <p:spPr>
                <a:xfrm>
                  <a:off x="10573436" y="1791865"/>
                  <a:ext cx="98028" cy="63901"/>
                </a:xfrm>
                <a:custGeom>
                  <a:avLst/>
                  <a:gdLst>
                    <a:gd name="connsiteX0" fmla="*/ 96264 w 98028"/>
                    <a:gd name="connsiteY0" fmla="*/ 0 h 63901"/>
                    <a:gd name="connsiteX1" fmla="*/ 0 w 98028"/>
                    <a:gd name="connsiteY1" fmla="*/ 27067 h 63901"/>
                    <a:gd name="connsiteX2" fmla="*/ 16946 w 98028"/>
                    <a:gd name="connsiteY2" fmla="*/ 63901 h 63901"/>
                    <a:gd name="connsiteX3" fmla="*/ 98029 w 98028"/>
                    <a:gd name="connsiteY3" fmla="*/ 3766 h 63901"/>
                    <a:gd name="connsiteX4" fmla="*/ 96264 w 98028"/>
                    <a:gd name="connsiteY4" fmla="*/ 0 h 63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28" h="63901">
                      <a:moveTo>
                        <a:pt x="96264" y="0"/>
                      </a:moveTo>
                      <a:lnTo>
                        <a:pt x="0" y="27067"/>
                      </a:lnTo>
                      <a:lnTo>
                        <a:pt x="16946" y="63901"/>
                      </a:lnTo>
                      <a:lnTo>
                        <a:pt x="98029" y="3766"/>
                      </a:lnTo>
                      <a:lnTo>
                        <a:pt x="96264"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4" name="任意多边形: 形状 503"/>
                <p:cNvSpPr/>
                <p:nvPr/>
              </p:nvSpPr>
              <p:spPr>
                <a:xfrm>
                  <a:off x="10650293" y="1773235"/>
                  <a:ext cx="40454" cy="40492"/>
                </a:xfrm>
                <a:custGeom>
                  <a:avLst/>
                  <a:gdLst>
                    <a:gd name="connsiteX0" fmla="*/ 28644 w 40454"/>
                    <a:gd name="connsiteY0" fmla="*/ 38593 h 40492"/>
                    <a:gd name="connsiteX1" fmla="*/ 1797 w 40454"/>
                    <a:gd name="connsiteY1" fmla="*/ 28661 h 40492"/>
                    <a:gd name="connsiteX2" fmla="*/ 11730 w 40454"/>
                    <a:gd name="connsiteY2" fmla="*/ 1814 h 40492"/>
                    <a:gd name="connsiteX3" fmla="*/ 38530 w 40454"/>
                    <a:gd name="connsiteY3" fmla="*/ 11644 h 40492"/>
                    <a:gd name="connsiteX4" fmla="*/ 28644 w 40454"/>
                    <a:gd name="connsiteY4" fmla="*/ 38594 h 40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54" h="40492">
                      <a:moveTo>
                        <a:pt x="28644" y="38593"/>
                      </a:moveTo>
                      <a:cubicBezTo>
                        <a:pt x="18488" y="43264"/>
                        <a:pt x="6468" y="38817"/>
                        <a:pt x="1797" y="28661"/>
                      </a:cubicBezTo>
                      <a:cubicBezTo>
                        <a:pt x="-2874" y="18505"/>
                        <a:pt x="1573" y="6485"/>
                        <a:pt x="11730" y="1814"/>
                      </a:cubicBezTo>
                      <a:cubicBezTo>
                        <a:pt x="21846" y="-2839"/>
                        <a:pt x="33821" y="1554"/>
                        <a:pt x="38530" y="11644"/>
                      </a:cubicBezTo>
                      <a:cubicBezTo>
                        <a:pt x="43205" y="21817"/>
                        <a:pt x="38789" y="33857"/>
                        <a:pt x="28644" y="38594"/>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5" name="任意多边形: 形状 504"/>
                <p:cNvSpPr/>
                <p:nvPr/>
              </p:nvSpPr>
              <p:spPr>
                <a:xfrm>
                  <a:off x="10511182" y="1723139"/>
                  <a:ext cx="43071" cy="101794"/>
                </a:xfrm>
                <a:custGeom>
                  <a:avLst/>
                  <a:gdLst>
                    <a:gd name="connsiteX0" fmla="*/ 38835 w 43071"/>
                    <a:gd name="connsiteY0" fmla="*/ 0 h 101794"/>
                    <a:gd name="connsiteX1" fmla="*/ 0 w 43071"/>
                    <a:gd name="connsiteY1" fmla="*/ 92145 h 101794"/>
                    <a:gd name="connsiteX2" fmla="*/ 39424 w 43071"/>
                    <a:gd name="connsiteY2" fmla="*/ 101795 h 101794"/>
                    <a:gd name="connsiteX3" fmla="*/ 43072 w 43071"/>
                    <a:gd name="connsiteY3" fmla="*/ 941 h 101794"/>
                    <a:gd name="connsiteX4" fmla="*/ 38835 w 43071"/>
                    <a:gd name="connsiteY4" fmla="*/ 0 h 10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1" h="101794">
                      <a:moveTo>
                        <a:pt x="38835" y="0"/>
                      </a:moveTo>
                      <a:lnTo>
                        <a:pt x="0" y="92145"/>
                      </a:lnTo>
                      <a:lnTo>
                        <a:pt x="39424" y="101795"/>
                      </a:lnTo>
                      <a:lnTo>
                        <a:pt x="43072" y="941"/>
                      </a:lnTo>
                      <a:lnTo>
                        <a:pt x="38835" y="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6" name="任意多边形: 形状 505"/>
                <p:cNvSpPr/>
                <p:nvPr/>
              </p:nvSpPr>
              <p:spPr>
                <a:xfrm>
                  <a:off x="10531648" y="1703367"/>
                  <a:ext cx="40516" cy="40491"/>
                </a:xfrm>
                <a:custGeom>
                  <a:avLst/>
                  <a:gdLst>
                    <a:gd name="connsiteX0" fmla="*/ 39845 w 40516"/>
                    <a:gd name="connsiteY0" fmla="*/ 25025 h 40491"/>
                    <a:gd name="connsiteX1" fmla="*/ 15365 w 40516"/>
                    <a:gd name="connsiteY1" fmla="*/ 39862 h 40491"/>
                    <a:gd name="connsiteX2" fmla="*/ 528 w 40516"/>
                    <a:gd name="connsiteY2" fmla="*/ 15382 h 40491"/>
                    <a:gd name="connsiteX3" fmla="*/ 25008 w 40516"/>
                    <a:gd name="connsiteY3" fmla="*/ 545 h 40491"/>
                    <a:gd name="connsiteX4" fmla="*/ 25017 w 40516"/>
                    <a:gd name="connsiteY4" fmla="*/ 547 h 40491"/>
                    <a:gd name="connsiteX5" fmla="*/ 39899 w 40516"/>
                    <a:gd name="connsiteY5" fmla="*/ 24805 h 40491"/>
                    <a:gd name="connsiteX6" fmla="*/ 39845 w 40516"/>
                    <a:gd name="connsiteY6" fmla="*/ 25025 h 4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16" h="40491">
                      <a:moveTo>
                        <a:pt x="39845" y="25025"/>
                      </a:moveTo>
                      <a:cubicBezTo>
                        <a:pt x="37183" y="35882"/>
                        <a:pt x="26223" y="42525"/>
                        <a:pt x="15365" y="39862"/>
                      </a:cubicBezTo>
                      <a:cubicBezTo>
                        <a:pt x="4508" y="37199"/>
                        <a:pt x="-2135" y="26239"/>
                        <a:pt x="528" y="15382"/>
                      </a:cubicBezTo>
                      <a:cubicBezTo>
                        <a:pt x="3191" y="4525"/>
                        <a:pt x="14151" y="-2118"/>
                        <a:pt x="25008" y="545"/>
                      </a:cubicBezTo>
                      <a:cubicBezTo>
                        <a:pt x="25011" y="546"/>
                        <a:pt x="25014" y="547"/>
                        <a:pt x="25017" y="547"/>
                      </a:cubicBezTo>
                      <a:cubicBezTo>
                        <a:pt x="35826" y="3136"/>
                        <a:pt x="42488" y="13997"/>
                        <a:pt x="39899" y="24805"/>
                      </a:cubicBezTo>
                      <a:cubicBezTo>
                        <a:pt x="39882" y="24879"/>
                        <a:pt x="39864" y="24952"/>
                        <a:pt x="39845" y="2502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7" name="任意多边形: 形状 506"/>
                <p:cNvSpPr/>
                <p:nvPr/>
              </p:nvSpPr>
              <p:spPr>
                <a:xfrm>
                  <a:off x="10528481" y="1945558"/>
                  <a:ext cx="53074" cy="100265"/>
                </a:xfrm>
                <a:custGeom>
                  <a:avLst/>
                  <a:gdLst>
                    <a:gd name="connsiteX0" fmla="*/ 53074 w 53074"/>
                    <a:gd name="connsiteY0" fmla="*/ 98971 h 100265"/>
                    <a:gd name="connsiteX1" fmla="*/ 38600 w 53074"/>
                    <a:gd name="connsiteY1" fmla="*/ 0 h 100265"/>
                    <a:gd name="connsiteX2" fmla="*/ 0 w 53074"/>
                    <a:gd name="connsiteY2" fmla="*/ 12121 h 100265"/>
                    <a:gd name="connsiteX3" fmla="*/ 48956 w 53074"/>
                    <a:gd name="connsiteY3" fmla="*/ 100265 h 100265"/>
                    <a:gd name="connsiteX4" fmla="*/ 53074 w 53074"/>
                    <a:gd name="connsiteY4" fmla="*/ 98971 h 10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74" h="100265">
                      <a:moveTo>
                        <a:pt x="53074" y="98971"/>
                      </a:moveTo>
                      <a:lnTo>
                        <a:pt x="38600" y="0"/>
                      </a:lnTo>
                      <a:lnTo>
                        <a:pt x="0" y="12121"/>
                      </a:lnTo>
                      <a:lnTo>
                        <a:pt x="48956" y="100265"/>
                      </a:lnTo>
                      <a:lnTo>
                        <a:pt x="53074" y="98971"/>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8" name="任意多边形: 形状 507"/>
                <p:cNvSpPr/>
                <p:nvPr/>
              </p:nvSpPr>
              <p:spPr>
                <a:xfrm>
                  <a:off x="10559603" y="2025216"/>
                  <a:ext cx="40258" cy="40288"/>
                </a:xfrm>
                <a:custGeom>
                  <a:avLst/>
                  <a:gdLst>
                    <a:gd name="connsiteX0" fmla="*/ 828 w 40258"/>
                    <a:gd name="connsiteY0" fmla="*/ 25978 h 40288"/>
                    <a:gd name="connsiteX1" fmla="*/ 14178 w 40258"/>
                    <a:gd name="connsiteY1" fmla="*/ 845 h 40288"/>
                    <a:gd name="connsiteX2" fmla="*/ 39312 w 40258"/>
                    <a:gd name="connsiteY2" fmla="*/ 14195 h 40288"/>
                    <a:gd name="connsiteX3" fmla="*/ 26130 w 40258"/>
                    <a:gd name="connsiteY3" fmla="*/ 39276 h 40288"/>
                    <a:gd name="connsiteX4" fmla="*/ 951 w 40258"/>
                    <a:gd name="connsiteY4" fmla="*/ 26373 h 40288"/>
                    <a:gd name="connsiteX5" fmla="*/ 828 w 40258"/>
                    <a:gd name="connsiteY5" fmla="*/ 25978 h 4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8" h="40288">
                      <a:moveTo>
                        <a:pt x="828" y="25978"/>
                      </a:moveTo>
                      <a:cubicBezTo>
                        <a:pt x="-2426" y="15351"/>
                        <a:pt x="3551" y="4099"/>
                        <a:pt x="14178" y="845"/>
                      </a:cubicBezTo>
                      <a:cubicBezTo>
                        <a:pt x="24805" y="-2409"/>
                        <a:pt x="36058" y="3568"/>
                        <a:pt x="39312" y="14195"/>
                      </a:cubicBezTo>
                      <a:cubicBezTo>
                        <a:pt x="42545" y="24756"/>
                        <a:pt x="36662" y="35950"/>
                        <a:pt x="26130" y="39276"/>
                      </a:cubicBezTo>
                      <a:cubicBezTo>
                        <a:pt x="15613" y="42666"/>
                        <a:pt x="4340" y="36889"/>
                        <a:pt x="951" y="26373"/>
                      </a:cubicBezTo>
                      <a:cubicBezTo>
                        <a:pt x="909" y="26242"/>
                        <a:pt x="868" y="26110"/>
                        <a:pt x="828" y="25978"/>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9" name="任意多边形: 形状 508"/>
                <p:cNvSpPr/>
                <p:nvPr/>
              </p:nvSpPr>
              <p:spPr>
                <a:xfrm>
                  <a:off x="10450458" y="1945558"/>
                  <a:ext cx="51191" cy="101324"/>
                </a:xfrm>
                <a:custGeom>
                  <a:avLst/>
                  <a:gdLst>
                    <a:gd name="connsiteX0" fmla="*/ 4001 w 51191"/>
                    <a:gd name="connsiteY0" fmla="*/ 101324 h 101324"/>
                    <a:gd name="connsiteX1" fmla="*/ 51192 w 51191"/>
                    <a:gd name="connsiteY1" fmla="*/ 13063 h 101324"/>
                    <a:gd name="connsiteX2" fmla="*/ 12945 w 51191"/>
                    <a:gd name="connsiteY2" fmla="*/ 0 h 101324"/>
                    <a:gd name="connsiteX3" fmla="*/ 0 w 51191"/>
                    <a:gd name="connsiteY3" fmla="*/ 100030 h 101324"/>
                    <a:gd name="connsiteX4" fmla="*/ 4001 w 51191"/>
                    <a:gd name="connsiteY4" fmla="*/ 101324 h 10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1" h="101324">
                      <a:moveTo>
                        <a:pt x="4001" y="101324"/>
                      </a:moveTo>
                      <a:lnTo>
                        <a:pt x="51192" y="13063"/>
                      </a:lnTo>
                      <a:lnTo>
                        <a:pt x="12945" y="0"/>
                      </a:lnTo>
                      <a:lnTo>
                        <a:pt x="0" y="100030"/>
                      </a:lnTo>
                      <a:lnTo>
                        <a:pt x="4001" y="101324"/>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0" name="任意多边形: 形状 509"/>
                <p:cNvSpPr/>
                <p:nvPr/>
              </p:nvSpPr>
              <p:spPr>
                <a:xfrm>
                  <a:off x="10432405" y="2026123"/>
                  <a:ext cx="40576" cy="40576"/>
                </a:xfrm>
                <a:custGeom>
                  <a:avLst/>
                  <a:gdLst>
                    <a:gd name="connsiteX0" fmla="*/ 1047 w 40576"/>
                    <a:gd name="connsiteY0" fmla="*/ 13656 h 40576"/>
                    <a:gd name="connsiteX1" fmla="*/ 26819 w 40576"/>
                    <a:gd name="connsiteY1" fmla="*/ 1064 h 40576"/>
                    <a:gd name="connsiteX2" fmla="*/ 39411 w 40576"/>
                    <a:gd name="connsiteY2" fmla="*/ 26836 h 40576"/>
                    <a:gd name="connsiteX3" fmla="*/ 13639 w 40576"/>
                    <a:gd name="connsiteY3" fmla="*/ 39428 h 40576"/>
                    <a:gd name="connsiteX4" fmla="*/ 1047 w 40576"/>
                    <a:gd name="connsiteY4" fmla="*/ 13656 h 4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 h="40576">
                      <a:moveTo>
                        <a:pt x="1047" y="13656"/>
                      </a:moveTo>
                      <a:cubicBezTo>
                        <a:pt x="4686" y="3062"/>
                        <a:pt x="16225" y="-2576"/>
                        <a:pt x="26819" y="1064"/>
                      </a:cubicBezTo>
                      <a:cubicBezTo>
                        <a:pt x="37413" y="4703"/>
                        <a:pt x="43051" y="16242"/>
                        <a:pt x="39411" y="26836"/>
                      </a:cubicBezTo>
                      <a:cubicBezTo>
                        <a:pt x="35772" y="37430"/>
                        <a:pt x="24233" y="43068"/>
                        <a:pt x="13639" y="39428"/>
                      </a:cubicBezTo>
                      <a:cubicBezTo>
                        <a:pt x="3044" y="35788"/>
                        <a:pt x="-2593" y="24250"/>
                        <a:pt x="1047" y="1365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1" name="任意多边形: 形状 510"/>
                <p:cNvSpPr/>
                <p:nvPr/>
              </p:nvSpPr>
              <p:spPr>
                <a:xfrm>
                  <a:off x="10450458" y="1945558"/>
                  <a:ext cx="51191" cy="101324"/>
                </a:xfrm>
                <a:custGeom>
                  <a:avLst/>
                  <a:gdLst>
                    <a:gd name="connsiteX0" fmla="*/ 4001 w 51191"/>
                    <a:gd name="connsiteY0" fmla="*/ 101324 h 101324"/>
                    <a:gd name="connsiteX1" fmla="*/ 51192 w 51191"/>
                    <a:gd name="connsiteY1" fmla="*/ 13063 h 101324"/>
                    <a:gd name="connsiteX2" fmla="*/ 12945 w 51191"/>
                    <a:gd name="connsiteY2" fmla="*/ 0 h 101324"/>
                    <a:gd name="connsiteX3" fmla="*/ 0 w 51191"/>
                    <a:gd name="connsiteY3" fmla="*/ 100030 h 101324"/>
                    <a:gd name="connsiteX4" fmla="*/ 4001 w 51191"/>
                    <a:gd name="connsiteY4" fmla="*/ 101324 h 10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1" h="101324">
                      <a:moveTo>
                        <a:pt x="4001" y="101324"/>
                      </a:moveTo>
                      <a:lnTo>
                        <a:pt x="51192" y="13063"/>
                      </a:lnTo>
                      <a:lnTo>
                        <a:pt x="12945" y="0"/>
                      </a:lnTo>
                      <a:lnTo>
                        <a:pt x="0" y="100030"/>
                      </a:lnTo>
                      <a:lnTo>
                        <a:pt x="4001" y="101324"/>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 name="任意多边形: 形状 511"/>
                <p:cNvSpPr/>
                <p:nvPr/>
              </p:nvSpPr>
              <p:spPr>
                <a:xfrm>
                  <a:off x="10432405" y="2026123"/>
                  <a:ext cx="40576" cy="40576"/>
                </a:xfrm>
                <a:custGeom>
                  <a:avLst/>
                  <a:gdLst>
                    <a:gd name="connsiteX0" fmla="*/ 1047 w 40576"/>
                    <a:gd name="connsiteY0" fmla="*/ 13656 h 40576"/>
                    <a:gd name="connsiteX1" fmla="*/ 26819 w 40576"/>
                    <a:gd name="connsiteY1" fmla="*/ 1064 h 40576"/>
                    <a:gd name="connsiteX2" fmla="*/ 39411 w 40576"/>
                    <a:gd name="connsiteY2" fmla="*/ 26836 h 40576"/>
                    <a:gd name="connsiteX3" fmla="*/ 13639 w 40576"/>
                    <a:gd name="connsiteY3" fmla="*/ 39428 h 40576"/>
                    <a:gd name="connsiteX4" fmla="*/ 1047 w 40576"/>
                    <a:gd name="connsiteY4" fmla="*/ 13656 h 4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6" h="40576">
                      <a:moveTo>
                        <a:pt x="1047" y="13656"/>
                      </a:moveTo>
                      <a:cubicBezTo>
                        <a:pt x="4686" y="3062"/>
                        <a:pt x="16225" y="-2576"/>
                        <a:pt x="26819" y="1064"/>
                      </a:cubicBezTo>
                      <a:cubicBezTo>
                        <a:pt x="37413" y="4703"/>
                        <a:pt x="43051" y="16242"/>
                        <a:pt x="39411" y="26836"/>
                      </a:cubicBezTo>
                      <a:cubicBezTo>
                        <a:pt x="35772" y="37430"/>
                        <a:pt x="24233" y="43068"/>
                        <a:pt x="13639" y="39428"/>
                      </a:cubicBezTo>
                      <a:cubicBezTo>
                        <a:pt x="3044" y="35788"/>
                        <a:pt x="-2593" y="24250"/>
                        <a:pt x="1047" y="1365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 name="任意多边形: 形状 512"/>
                <p:cNvSpPr/>
                <p:nvPr/>
              </p:nvSpPr>
              <p:spPr>
                <a:xfrm>
                  <a:off x="10352664" y="1913078"/>
                  <a:ext cx="93674" cy="74610"/>
                </a:xfrm>
                <a:custGeom>
                  <a:avLst/>
                  <a:gdLst>
                    <a:gd name="connsiteX0" fmla="*/ 2353 w 93674"/>
                    <a:gd name="connsiteY0" fmla="*/ 74610 h 74610"/>
                    <a:gd name="connsiteX1" fmla="*/ 93675 w 93674"/>
                    <a:gd name="connsiteY1" fmla="*/ 33775 h 74610"/>
                    <a:gd name="connsiteX2" fmla="*/ 71550 w 93674"/>
                    <a:gd name="connsiteY2" fmla="*/ 0 h 74610"/>
                    <a:gd name="connsiteX3" fmla="*/ 0 w 93674"/>
                    <a:gd name="connsiteY3" fmla="*/ 71080 h 74610"/>
                    <a:gd name="connsiteX4" fmla="*/ 2353 w 93674"/>
                    <a:gd name="connsiteY4" fmla="*/ 74610 h 7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74" h="74610">
                      <a:moveTo>
                        <a:pt x="2353" y="74610"/>
                      </a:moveTo>
                      <a:lnTo>
                        <a:pt x="93675" y="33775"/>
                      </a:lnTo>
                      <a:lnTo>
                        <a:pt x="71550" y="0"/>
                      </a:lnTo>
                      <a:lnTo>
                        <a:pt x="0" y="71080"/>
                      </a:lnTo>
                      <a:lnTo>
                        <a:pt x="2353" y="74610"/>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 name="任意多边形: 形状 513"/>
                <p:cNvSpPr/>
                <p:nvPr/>
              </p:nvSpPr>
              <p:spPr>
                <a:xfrm>
                  <a:off x="10333739" y="1965944"/>
                  <a:ext cx="40486" cy="40486"/>
                </a:xfrm>
                <a:custGeom>
                  <a:avLst/>
                  <a:gdLst>
                    <a:gd name="connsiteX0" fmla="*/ 8980 w 40486"/>
                    <a:gd name="connsiteY0" fmla="*/ 3343 h 40486"/>
                    <a:gd name="connsiteX1" fmla="*/ 37042 w 40486"/>
                    <a:gd name="connsiteY1" fmla="*/ 8997 h 40486"/>
                    <a:gd name="connsiteX2" fmla="*/ 31388 w 40486"/>
                    <a:gd name="connsiteY2" fmla="*/ 37059 h 40486"/>
                    <a:gd name="connsiteX3" fmla="*/ 3326 w 40486"/>
                    <a:gd name="connsiteY3" fmla="*/ 31405 h 40486"/>
                    <a:gd name="connsiteX4" fmla="*/ 3214 w 40486"/>
                    <a:gd name="connsiteY4" fmla="*/ 31234 h 40486"/>
                    <a:gd name="connsiteX5" fmla="*/ 8980 w 40486"/>
                    <a:gd name="connsiteY5" fmla="*/ 3343 h 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6" h="40486">
                      <a:moveTo>
                        <a:pt x="8980" y="3343"/>
                      </a:moveTo>
                      <a:cubicBezTo>
                        <a:pt x="18291" y="-2844"/>
                        <a:pt x="30854" y="-313"/>
                        <a:pt x="37042" y="8997"/>
                      </a:cubicBezTo>
                      <a:cubicBezTo>
                        <a:pt x="43229" y="18308"/>
                        <a:pt x="40698" y="30871"/>
                        <a:pt x="31388" y="37059"/>
                      </a:cubicBezTo>
                      <a:cubicBezTo>
                        <a:pt x="22078" y="43247"/>
                        <a:pt x="9514" y="40715"/>
                        <a:pt x="3326" y="31405"/>
                      </a:cubicBezTo>
                      <a:cubicBezTo>
                        <a:pt x="3289" y="31348"/>
                        <a:pt x="3251" y="31291"/>
                        <a:pt x="3214" y="31234"/>
                      </a:cubicBezTo>
                      <a:cubicBezTo>
                        <a:pt x="-2836" y="21928"/>
                        <a:pt x="-264" y="9487"/>
                        <a:pt x="8980" y="334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5" name="任意多边形: 形状 514"/>
                <p:cNvSpPr/>
                <p:nvPr/>
              </p:nvSpPr>
              <p:spPr>
                <a:xfrm>
                  <a:off x="10586027" y="1882833"/>
                  <a:ext cx="99441" cy="62371"/>
                </a:xfrm>
                <a:custGeom>
                  <a:avLst/>
                  <a:gdLst>
                    <a:gd name="connsiteX0" fmla="*/ 99441 w 99441"/>
                    <a:gd name="connsiteY0" fmla="*/ 58488 h 62371"/>
                    <a:gd name="connsiteX1" fmla="*/ 18005 w 99441"/>
                    <a:gd name="connsiteY1" fmla="*/ 0 h 62371"/>
                    <a:gd name="connsiteX2" fmla="*/ 0 w 99441"/>
                    <a:gd name="connsiteY2" fmla="*/ 36364 h 62371"/>
                    <a:gd name="connsiteX3" fmla="*/ 97441 w 99441"/>
                    <a:gd name="connsiteY3" fmla="*/ 62371 h 62371"/>
                    <a:gd name="connsiteX4" fmla="*/ 99441 w 99441"/>
                    <a:gd name="connsiteY4" fmla="*/ 58488 h 6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41" h="62371">
                      <a:moveTo>
                        <a:pt x="99441" y="58488"/>
                      </a:moveTo>
                      <a:lnTo>
                        <a:pt x="18005" y="0"/>
                      </a:lnTo>
                      <a:lnTo>
                        <a:pt x="0" y="36364"/>
                      </a:lnTo>
                      <a:lnTo>
                        <a:pt x="97441" y="62371"/>
                      </a:lnTo>
                      <a:lnTo>
                        <a:pt x="99441" y="58488"/>
                      </a:ln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6" name="任意多边形: 形状 515"/>
                <p:cNvSpPr/>
                <p:nvPr/>
              </p:nvSpPr>
              <p:spPr>
                <a:xfrm>
                  <a:off x="10664291" y="1922869"/>
                  <a:ext cx="40491" cy="40451"/>
                </a:xfrm>
                <a:custGeom>
                  <a:avLst/>
                  <a:gdLst>
                    <a:gd name="connsiteX0" fmla="*/ 11116 w 40491"/>
                    <a:gd name="connsiteY0" fmla="*/ 38298 h 40451"/>
                    <a:gd name="connsiteX1" fmla="*/ 2091 w 40491"/>
                    <a:gd name="connsiteY1" fmla="*/ 11132 h 40451"/>
                    <a:gd name="connsiteX2" fmla="*/ 29257 w 40491"/>
                    <a:gd name="connsiteY2" fmla="*/ 2108 h 40451"/>
                    <a:gd name="connsiteX3" fmla="*/ 38300 w 40491"/>
                    <a:gd name="connsiteY3" fmla="*/ 29237 h 40451"/>
                    <a:gd name="connsiteX4" fmla="*/ 11116 w 40491"/>
                    <a:gd name="connsiteY4" fmla="*/ 38298 h 4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91" h="40451">
                      <a:moveTo>
                        <a:pt x="11116" y="38298"/>
                      </a:moveTo>
                      <a:cubicBezTo>
                        <a:pt x="1122" y="33289"/>
                        <a:pt x="-2918" y="21126"/>
                        <a:pt x="2091" y="11132"/>
                      </a:cubicBezTo>
                      <a:cubicBezTo>
                        <a:pt x="7101" y="1139"/>
                        <a:pt x="19264" y="-2901"/>
                        <a:pt x="29257" y="2108"/>
                      </a:cubicBezTo>
                      <a:cubicBezTo>
                        <a:pt x="39236" y="7111"/>
                        <a:pt x="43282" y="19248"/>
                        <a:pt x="38300" y="29237"/>
                      </a:cubicBezTo>
                      <a:cubicBezTo>
                        <a:pt x="33258" y="39202"/>
                        <a:pt x="21129" y="43246"/>
                        <a:pt x="11116" y="38298"/>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7" name="任意多边形: 形状 516"/>
                <p:cNvSpPr/>
                <p:nvPr/>
              </p:nvSpPr>
              <p:spPr>
                <a:xfrm>
                  <a:off x="10443874" y="1888073"/>
                  <a:ext cx="47075" cy="47075"/>
                </a:xfrm>
                <a:custGeom>
                  <a:avLst/>
                  <a:gdLst>
                    <a:gd name="connsiteX0" fmla="*/ 37827 w 47075"/>
                    <a:gd name="connsiteY0" fmla="*/ 4839 h 47075"/>
                    <a:gd name="connsiteX1" fmla="*/ 42135 w 47075"/>
                    <a:gd name="connsiteY1" fmla="*/ 37844 h 47075"/>
                    <a:gd name="connsiteX2" fmla="*/ 9129 w 47075"/>
                    <a:gd name="connsiteY2" fmla="*/ 42152 h 47075"/>
                    <a:gd name="connsiteX3" fmla="*/ 4822 w 47075"/>
                    <a:gd name="connsiteY3" fmla="*/ 9146 h 47075"/>
                    <a:gd name="connsiteX4" fmla="*/ 4876 w 47075"/>
                    <a:gd name="connsiteY4" fmla="*/ 9075 h 47075"/>
                    <a:gd name="connsiteX5" fmla="*/ 37827 w 47075"/>
                    <a:gd name="connsiteY5" fmla="*/ 4839 h 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75" h="47075">
                      <a:moveTo>
                        <a:pt x="37827" y="4839"/>
                      </a:moveTo>
                      <a:cubicBezTo>
                        <a:pt x="48131" y="12763"/>
                        <a:pt x="50060" y="27541"/>
                        <a:pt x="42135" y="37844"/>
                      </a:cubicBezTo>
                      <a:cubicBezTo>
                        <a:pt x="34210" y="48148"/>
                        <a:pt x="19433" y="50076"/>
                        <a:pt x="9129" y="42152"/>
                      </a:cubicBezTo>
                      <a:cubicBezTo>
                        <a:pt x="-1175" y="34227"/>
                        <a:pt x="-3103" y="19450"/>
                        <a:pt x="4822" y="9146"/>
                      </a:cubicBezTo>
                      <a:cubicBezTo>
                        <a:pt x="4840" y="9122"/>
                        <a:pt x="4858" y="9099"/>
                        <a:pt x="4876" y="9075"/>
                      </a:cubicBezTo>
                      <a:cubicBezTo>
                        <a:pt x="12819" y="-1171"/>
                        <a:pt x="27551" y="-3065"/>
                        <a:pt x="37827" y="483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8" name="任意多边形: 形状 517"/>
                <p:cNvSpPr/>
                <p:nvPr/>
              </p:nvSpPr>
              <p:spPr>
                <a:xfrm>
                  <a:off x="10516776" y="1895531"/>
                  <a:ext cx="47075" cy="47075"/>
                </a:xfrm>
                <a:custGeom>
                  <a:avLst/>
                  <a:gdLst>
                    <a:gd name="connsiteX0" fmla="*/ 37771 w 47075"/>
                    <a:gd name="connsiteY0" fmla="*/ 4795 h 47075"/>
                    <a:gd name="connsiteX1" fmla="*/ 42179 w 47075"/>
                    <a:gd name="connsiteY1" fmla="*/ 37787 h 47075"/>
                    <a:gd name="connsiteX2" fmla="*/ 9186 w 47075"/>
                    <a:gd name="connsiteY2" fmla="*/ 42195 h 47075"/>
                    <a:gd name="connsiteX3" fmla="*/ 4778 w 47075"/>
                    <a:gd name="connsiteY3" fmla="*/ 9203 h 47075"/>
                    <a:gd name="connsiteX4" fmla="*/ 4819 w 47075"/>
                    <a:gd name="connsiteY4" fmla="*/ 9149 h 47075"/>
                    <a:gd name="connsiteX5" fmla="*/ 37770 w 47075"/>
                    <a:gd name="connsiteY5" fmla="*/ 4795 h 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75" h="47075">
                      <a:moveTo>
                        <a:pt x="37771" y="4795"/>
                      </a:moveTo>
                      <a:cubicBezTo>
                        <a:pt x="48098" y="12688"/>
                        <a:pt x="50072" y="27459"/>
                        <a:pt x="42179" y="37787"/>
                      </a:cubicBezTo>
                      <a:cubicBezTo>
                        <a:pt x="34286" y="48115"/>
                        <a:pt x="19514" y="50089"/>
                        <a:pt x="9186" y="42195"/>
                      </a:cubicBezTo>
                      <a:cubicBezTo>
                        <a:pt x="-1142" y="34302"/>
                        <a:pt x="-3115" y="19531"/>
                        <a:pt x="4778" y="9203"/>
                      </a:cubicBezTo>
                      <a:cubicBezTo>
                        <a:pt x="4792" y="9185"/>
                        <a:pt x="4806" y="9167"/>
                        <a:pt x="4819" y="9149"/>
                      </a:cubicBezTo>
                      <a:cubicBezTo>
                        <a:pt x="12726" y="-1135"/>
                        <a:pt x="27464" y="-3082"/>
                        <a:pt x="37770" y="479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9" name="任意多边形: 形状 518"/>
                <p:cNvSpPr/>
                <p:nvPr/>
              </p:nvSpPr>
              <p:spPr>
                <a:xfrm>
                  <a:off x="10450245" y="1829127"/>
                  <a:ext cx="47074" cy="47075"/>
                </a:xfrm>
                <a:custGeom>
                  <a:avLst/>
                  <a:gdLst>
                    <a:gd name="connsiteX0" fmla="*/ 37811 w 47074"/>
                    <a:gd name="connsiteY0" fmla="*/ 4826 h 47075"/>
                    <a:gd name="connsiteX1" fmla="*/ 42147 w 47074"/>
                    <a:gd name="connsiteY1" fmla="*/ 37828 h 47075"/>
                    <a:gd name="connsiteX2" fmla="*/ 9145 w 47074"/>
                    <a:gd name="connsiteY2" fmla="*/ 42164 h 47075"/>
                    <a:gd name="connsiteX3" fmla="*/ 4809 w 47074"/>
                    <a:gd name="connsiteY3" fmla="*/ 9162 h 47075"/>
                    <a:gd name="connsiteX4" fmla="*/ 4978 w 47074"/>
                    <a:gd name="connsiteY4" fmla="*/ 8945 h 47075"/>
                    <a:gd name="connsiteX5" fmla="*/ 37811 w 47074"/>
                    <a:gd name="connsiteY5" fmla="*/ 4826 h 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74" h="47075">
                      <a:moveTo>
                        <a:pt x="37811" y="4826"/>
                      </a:moveTo>
                      <a:cubicBezTo>
                        <a:pt x="48122" y="12742"/>
                        <a:pt x="50063" y="27518"/>
                        <a:pt x="42147" y="37828"/>
                      </a:cubicBezTo>
                      <a:cubicBezTo>
                        <a:pt x="34231" y="48139"/>
                        <a:pt x="19456" y="50080"/>
                        <a:pt x="9145" y="42164"/>
                      </a:cubicBezTo>
                      <a:cubicBezTo>
                        <a:pt x="-1165" y="34248"/>
                        <a:pt x="-3106" y="19473"/>
                        <a:pt x="4809" y="9162"/>
                      </a:cubicBezTo>
                      <a:cubicBezTo>
                        <a:pt x="4865" y="9089"/>
                        <a:pt x="4921" y="9017"/>
                        <a:pt x="4978" y="8945"/>
                      </a:cubicBezTo>
                      <a:cubicBezTo>
                        <a:pt x="12947" y="-1188"/>
                        <a:pt x="27585" y="-3024"/>
                        <a:pt x="37811" y="482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0" name="任意多边形: 形状 519"/>
                <p:cNvSpPr/>
                <p:nvPr/>
              </p:nvSpPr>
              <p:spPr>
                <a:xfrm>
                  <a:off x="10523663" y="1836646"/>
                  <a:ext cx="47075" cy="47075"/>
                </a:xfrm>
                <a:custGeom>
                  <a:avLst/>
                  <a:gdLst>
                    <a:gd name="connsiteX0" fmla="*/ 37827 w 47075"/>
                    <a:gd name="connsiteY0" fmla="*/ 4839 h 47075"/>
                    <a:gd name="connsiteX1" fmla="*/ 42135 w 47075"/>
                    <a:gd name="connsiteY1" fmla="*/ 37844 h 47075"/>
                    <a:gd name="connsiteX2" fmla="*/ 9129 w 47075"/>
                    <a:gd name="connsiteY2" fmla="*/ 42152 h 47075"/>
                    <a:gd name="connsiteX3" fmla="*/ 4822 w 47075"/>
                    <a:gd name="connsiteY3" fmla="*/ 9146 h 47075"/>
                    <a:gd name="connsiteX4" fmla="*/ 4876 w 47075"/>
                    <a:gd name="connsiteY4" fmla="*/ 9075 h 47075"/>
                    <a:gd name="connsiteX5" fmla="*/ 37827 w 47075"/>
                    <a:gd name="connsiteY5" fmla="*/ 4839 h 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75" h="47075">
                      <a:moveTo>
                        <a:pt x="37827" y="4839"/>
                      </a:moveTo>
                      <a:cubicBezTo>
                        <a:pt x="48131" y="12763"/>
                        <a:pt x="50060" y="27541"/>
                        <a:pt x="42135" y="37844"/>
                      </a:cubicBezTo>
                      <a:cubicBezTo>
                        <a:pt x="34210" y="48148"/>
                        <a:pt x="19433" y="50076"/>
                        <a:pt x="9129" y="42152"/>
                      </a:cubicBezTo>
                      <a:cubicBezTo>
                        <a:pt x="-1175" y="34227"/>
                        <a:pt x="-3103" y="19450"/>
                        <a:pt x="4822" y="9146"/>
                      </a:cubicBezTo>
                      <a:cubicBezTo>
                        <a:pt x="4840" y="9122"/>
                        <a:pt x="4858" y="9099"/>
                        <a:pt x="4876" y="9075"/>
                      </a:cubicBezTo>
                      <a:cubicBezTo>
                        <a:pt x="12819" y="-1171"/>
                        <a:pt x="27551" y="-3065"/>
                        <a:pt x="37827" y="483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8" name="组合 827"/>
              <p:cNvGrpSpPr/>
              <p:nvPr/>
            </p:nvGrpSpPr>
            <p:grpSpPr>
              <a:xfrm>
                <a:off x="13837976" y="219218"/>
                <a:ext cx="1474021" cy="1459631"/>
                <a:chOff x="13837976" y="219218"/>
                <a:chExt cx="1474021" cy="1459631"/>
              </a:xfrm>
            </p:grpSpPr>
            <p:sp>
              <p:nvSpPr>
                <p:cNvPr id="560" name="任意多边形: 形状 559"/>
                <p:cNvSpPr/>
                <p:nvPr/>
              </p:nvSpPr>
              <p:spPr>
                <a:xfrm>
                  <a:off x="14473479" y="301051"/>
                  <a:ext cx="127022" cy="310648"/>
                </a:xfrm>
                <a:custGeom>
                  <a:avLst/>
                  <a:gdLst>
                    <a:gd name="connsiteX0" fmla="*/ 8826 w 22712"/>
                    <a:gd name="connsiteY0" fmla="*/ 0 h 55545"/>
                    <a:gd name="connsiteX1" fmla="*/ 0 w 22712"/>
                    <a:gd name="connsiteY1" fmla="*/ 55546 h 55545"/>
                    <a:gd name="connsiteX2" fmla="*/ 22713 w 22712"/>
                    <a:gd name="connsiteY2" fmla="*/ 55546 h 55545"/>
                    <a:gd name="connsiteX3" fmla="*/ 11415 w 22712"/>
                    <a:gd name="connsiteY3" fmla="*/ 0 h 55545"/>
                    <a:gd name="connsiteX4" fmla="*/ 8826 w 22712"/>
                    <a:gd name="connsiteY4" fmla="*/ 0 h 5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2" h="55545">
                      <a:moveTo>
                        <a:pt x="8826" y="0"/>
                      </a:moveTo>
                      <a:lnTo>
                        <a:pt x="0" y="55546"/>
                      </a:lnTo>
                      <a:lnTo>
                        <a:pt x="22713" y="55546"/>
                      </a:lnTo>
                      <a:lnTo>
                        <a:pt x="11415" y="0"/>
                      </a:lnTo>
                      <a:lnTo>
                        <a:pt x="8826"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1" name="任意多边形: 形状 560"/>
                <p:cNvSpPr/>
                <p:nvPr/>
              </p:nvSpPr>
              <p:spPr>
                <a:xfrm>
                  <a:off x="14463591" y="219218"/>
                  <a:ext cx="131647" cy="131659"/>
                </a:xfrm>
                <a:custGeom>
                  <a:avLst/>
                  <a:gdLst>
                    <a:gd name="connsiteX0" fmla="*/ 23127 w 23539"/>
                    <a:gd name="connsiteY0" fmla="*/ 14590 h 23541"/>
                    <a:gd name="connsiteX1" fmla="*/ 8851 w 23539"/>
                    <a:gd name="connsiteY1" fmla="*/ 23144 h 23541"/>
                    <a:gd name="connsiteX2" fmla="*/ 297 w 23539"/>
                    <a:gd name="connsiteY2" fmla="*/ 14590 h 23541"/>
                    <a:gd name="connsiteX3" fmla="*/ 8851 w 23539"/>
                    <a:gd name="connsiteY3" fmla="*/ 313 h 23541"/>
                    <a:gd name="connsiteX4" fmla="*/ 23127 w 23539"/>
                    <a:gd name="connsiteY4" fmla="*/ 8868 h 23541"/>
                    <a:gd name="connsiteX5" fmla="*/ 23127 w 23539"/>
                    <a:gd name="connsiteY5" fmla="*/ 1459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23541">
                      <a:moveTo>
                        <a:pt x="23127" y="14590"/>
                      </a:moveTo>
                      <a:cubicBezTo>
                        <a:pt x="21547" y="20894"/>
                        <a:pt x="15155" y="24724"/>
                        <a:pt x="8851" y="23144"/>
                      </a:cubicBezTo>
                      <a:cubicBezTo>
                        <a:pt x="4640" y="22088"/>
                        <a:pt x="1352" y="18800"/>
                        <a:pt x="297" y="14590"/>
                      </a:cubicBezTo>
                      <a:cubicBezTo>
                        <a:pt x="-1284" y="8285"/>
                        <a:pt x="2547" y="1893"/>
                        <a:pt x="8851" y="313"/>
                      </a:cubicBezTo>
                      <a:cubicBezTo>
                        <a:pt x="15155" y="-1267"/>
                        <a:pt x="21547" y="2563"/>
                        <a:pt x="23127" y="8868"/>
                      </a:cubicBezTo>
                      <a:cubicBezTo>
                        <a:pt x="23598" y="10746"/>
                        <a:pt x="23598" y="12711"/>
                        <a:pt x="23127" y="14590"/>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2" name="任意多边形: 形状 561"/>
                <p:cNvSpPr/>
                <p:nvPr/>
              </p:nvSpPr>
              <p:spPr>
                <a:xfrm>
                  <a:off x="13994338" y="580111"/>
                  <a:ext cx="301437" cy="229039"/>
                </a:xfrm>
                <a:custGeom>
                  <a:avLst/>
                  <a:gdLst>
                    <a:gd name="connsiteX0" fmla="*/ 0 w 53898"/>
                    <a:gd name="connsiteY0" fmla="*/ 2001 h 40953"/>
                    <a:gd name="connsiteX1" fmla="*/ 40953 w 53898"/>
                    <a:gd name="connsiteY1" fmla="*/ 40953 h 40953"/>
                    <a:gd name="connsiteX2" fmla="*/ 53898 w 53898"/>
                    <a:gd name="connsiteY2" fmla="*/ 22007 h 40953"/>
                    <a:gd name="connsiteX3" fmla="*/ 1530 w 53898"/>
                    <a:gd name="connsiteY3" fmla="*/ 0 h 40953"/>
                    <a:gd name="connsiteX4" fmla="*/ 0 w 53898"/>
                    <a:gd name="connsiteY4" fmla="*/ 2001 h 40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8" h="40953">
                      <a:moveTo>
                        <a:pt x="0" y="2001"/>
                      </a:moveTo>
                      <a:lnTo>
                        <a:pt x="40953" y="40953"/>
                      </a:lnTo>
                      <a:lnTo>
                        <a:pt x="53898" y="22007"/>
                      </a:lnTo>
                      <a:lnTo>
                        <a:pt x="1530" y="0"/>
                      </a:lnTo>
                      <a:lnTo>
                        <a:pt x="0" y="2001"/>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 name="任意多边形: 形状 562"/>
                <p:cNvSpPr/>
                <p:nvPr/>
              </p:nvSpPr>
              <p:spPr>
                <a:xfrm>
                  <a:off x="13935413" y="521762"/>
                  <a:ext cx="146781" cy="140998"/>
                </a:xfrm>
                <a:custGeom>
                  <a:avLst/>
                  <a:gdLst>
                    <a:gd name="connsiteX0" fmla="*/ 18244 w 26245"/>
                    <a:gd name="connsiteY0" fmla="*/ 2270 h 25211"/>
                    <a:gd name="connsiteX1" fmla="*/ 25543 w 26245"/>
                    <a:gd name="connsiteY1" fmla="*/ 17226 h 25211"/>
                    <a:gd name="connsiteX2" fmla="*/ 10587 w 26245"/>
                    <a:gd name="connsiteY2" fmla="*/ 24526 h 25211"/>
                    <a:gd name="connsiteX3" fmla="*/ 5416 w 26245"/>
                    <a:gd name="connsiteY3" fmla="*/ 20982 h 25211"/>
                    <a:gd name="connsiteX4" fmla="*/ 1767 w 26245"/>
                    <a:gd name="connsiteY4" fmla="*/ 4744 h 25211"/>
                    <a:gd name="connsiteX5" fmla="*/ 1768 w 26245"/>
                    <a:gd name="connsiteY5" fmla="*/ 4741 h 25211"/>
                    <a:gd name="connsiteX6" fmla="*/ 18224 w 26245"/>
                    <a:gd name="connsiteY6" fmla="*/ 2256 h 25211"/>
                    <a:gd name="connsiteX7" fmla="*/ 18244 w 26245"/>
                    <a:gd name="connsiteY7" fmla="*/ 2270 h 2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45" h="25211">
                      <a:moveTo>
                        <a:pt x="18244" y="2270"/>
                      </a:moveTo>
                      <a:cubicBezTo>
                        <a:pt x="24389" y="4384"/>
                        <a:pt x="27658" y="11081"/>
                        <a:pt x="25543" y="17226"/>
                      </a:cubicBezTo>
                      <a:cubicBezTo>
                        <a:pt x="23429" y="23372"/>
                        <a:pt x="16733" y="26641"/>
                        <a:pt x="10587" y="24526"/>
                      </a:cubicBezTo>
                      <a:cubicBezTo>
                        <a:pt x="8574" y="23834"/>
                        <a:pt x="6788" y="22609"/>
                        <a:pt x="5416" y="20982"/>
                      </a:cubicBezTo>
                      <a:cubicBezTo>
                        <a:pt x="-75" y="17506"/>
                        <a:pt x="-1709" y="10236"/>
                        <a:pt x="1767" y="4744"/>
                      </a:cubicBezTo>
                      <a:cubicBezTo>
                        <a:pt x="1767" y="4743"/>
                        <a:pt x="1768" y="4742"/>
                        <a:pt x="1768" y="4741"/>
                      </a:cubicBezTo>
                      <a:cubicBezTo>
                        <a:pt x="5626" y="-489"/>
                        <a:pt x="12994" y="-1602"/>
                        <a:pt x="18224" y="2256"/>
                      </a:cubicBezTo>
                      <a:cubicBezTo>
                        <a:pt x="18231" y="2261"/>
                        <a:pt x="18237" y="2265"/>
                        <a:pt x="18244" y="2270"/>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4" name="任意多边形: 形状 563"/>
                <p:cNvSpPr/>
                <p:nvPr/>
              </p:nvSpPr>
              <p:spPr>
                <a:xfrm>
                  <a:off x="14847314" y="853909"/>
                  <a:ext cx="315917" cy="127022"/>
                </a:xfrm>
                <a:custGeom>
                  <a:avLst/>
                  <a:gdLst>
                    <a:gd name="connsiteX0" fmla="*/ 56252 w 56487"/>
                    <a:gd name="connsiteY0" fmla="*/ 3060 h 22712"/>
                    <a:gd name="connsiteX1" fmla="*/ 0 w 56487"/>
                    <a:gd name="connsiteY1" fmla="*/ 0 h 22712"/>
                    <a:gd name="connsiteX2" fmla="*/ 2354 w 56487"/>
                    <a:gd name="connsiteY2" fmla="*/ 22713 h 22712"/>
                    <a:gd name="connsiteX3" fmla="*/ 56487 w 56487"/>
                    <a:gd name="connsiteY3" fmla="*/ 5413 h 22712"/>
                    <a:gd name="connsiteX4" fmla="*/ 56252 w 56487"/>
                    <a:gd name="connsiteY4" fmla="*/ 3060 h 2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7" h="22712">
                      <a:moveTo>
                        <a:pt x="56252" y="3060"/>
                      </a:moveTo>
                      <a:lnTo>
                        <a:pt x="0" y="0"/>
                      </a:lnTo>
                      <a:lnTo>
                        <a:pt x="2354" y="22713"/>
                      </a:lnTo>
                      <a:lnTo>
                        <a:pt x="56487" y="5413"/>
                      </a:lnTo>
                      <a:lnTo>
                        <a:pt x="56252" y="306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5" name="任意多边形: 形状 564"/>
                <p:cNvSpPr/>
                <p:nvPr/>
              </p:nvSpPr>
              <p:spPr>
                <a:xfrm>
                  <a:off x="15162554" y="807350"/>
                  <a:ext cx="149443" cy="131647"/>
                </a:xfrm>
                <a:custGeom>
                  <a:avLst/>
                  <a:gdLst>
                    <a:gd name="connsiteX0" fmla="*/ 12418 w 26721"/>
                    <a:gd name="connsiteY0" fmla="*/ 22875 h 23539"/>
                    <a:gd name="connsiteX1" fmla="*/ -56 w 26721"/>
                    <a:gd name="connsiteY1" fmla="*/ 12754 h 23539"/>
                    <a:gd name="connsiteX2" fmla="*/ 10653 w 26721"/>
                    <a:gd name="connsiteY2" fmla="*/ 750 h 23539"/>
                    <a:gd name="connsiteX3" fmla="*/ 25870 w 26721"/>
                    <a:gd name="connsiteY3" fmla="*/ 7491 h 23539"/>
                    <a:gd name="connsiteX4" fmla="*/ 19129 w 26721"/>
                    <a:gd name="connsiteY4" fmla="*/ 22708 h 23539"/>
                    <a:gd name="connsiteX5" fmla="*/ 13007 w 26721"/>
                    <a:gd name="connsiteY5" fmla="*/ 23345 h 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1" h="23539">
                      <a:moveTo>
                        <a:pt x="12418" y="22875"/>
                      </a:moveTo>
                      <a:cubicBezTo>
                        <a:pt x="6246" y="23305"/>
                        <a:pt x="795" y="18882"/>
                        <a:pt x="-56" y="12754"/>
                      </a:cubicBezTo>
                      <a:cubicBezTo>
                        <a:pt x="-205" y="6557"/>
                        <a:pt x="4479" y="1307"/>
                        <a:pt x="10653" y="750"/>
                      </a:cubicBezTo>
                      <a:cubicBezTo>
                        <a:pt x="16717" y="-1590"/>
                        <a:pt x="23529" y="1428"/>
                        <a:pt x="25870" y="7491"/>
                      </a:cubicBezTo>
                      <a:cubicBezTo>
                        <a:pt x="28210" y="13554"/>
                        <a:pt x="25193" y="20367"/>
                        <a:pt x="19129" y="22708"/>
                      </a:cubicBezTo>
                      <a:cubicBezTo>
                        <a:pt x="17181" y="23460"/>
                        <a:pt x="15068" y="23680"/>
                        <a:pt x="13007" y="23345"/>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6" name="任意多边形: 形状 565"/>
                <p:cNvSpPr/>
                <p:nvPr/>
              </p:nvSpPr>
              <p:spPr>
                <a:xfrm>
                  <a:off x="14769653" y="1122439"/>
                  <a:ext cx="246147" cy="287617"/>
                </a:xfrm>
                <a:custGeom>
                  <a:avLst/>
                  <a:gdLst>
                    <a:gd name="connsiteX0" fmla="*/ 44013 w 44012"/>
                    <a:gd name="connsiteY0" fmla="*/ 50133 h 51427"/>
                    <a:gd name="connsiteX1" fmla="*/ 18358 w 44012"/>
                    <a:gd name="connsiteY1" fmla="*/ 0 h 51427"/>
                    <a:gd name="connsiteX2" fmla="*/ 0 w 44012"/>
                    <a:gd name="connsiteY2" fmla="*/ 13533 h 51427"/>
                    <a:gd name="connsiteX3" fmla="*/ 42130 w 44012"/>
                    <a:gd name="connsiteY3" fmla="*/ 51427 h 51427"/>
                    <a:gd name="connsiteX4" fmla="*/ 44013 w 44012"/>
                    <a:gd name="connsiteY4" fmla="*/ 50133 h 5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2" h="51427">
                      <a:moveTo>
                        <a:pt x="44013" y="50133"/>
                      </a:moveTo>
                      <a:lnTo>
                        <a:pt x="18358" y="0"/>
                      </a:lnTo>
                      <a:lnTo>
                        <a:pt x="0" y="13533"/>
                      </a:lnTo>
                      <a:lnTo>
                        <a:pt x="42130" y="51427"/>
                      </a:lnTo>
                      <a:lnTo>
                        <a:pt x="44013" y="50133"/>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7" name="任意多边形: 形状 566"/>
                <p:cNvSpPr/>
                <p:nvPr/>
              </p:nvSpPr>
              <p:spPr>
                <a:xfrm>
                  <a:off x="14984118" y="1402221"/>
                  <a:ext cx="116525" cy="119942"/>
                </a:xfrm>
                <a:custGeom>
                  <a:avLst/>
                  <a:gdLst>
                    <a:gd name="connsiteX0" fmla="*/ 2076 w 20835"/>
                    <a:gd name="connsiteY0" fmla="*/ 16892 h 21446"/>
                    <a:gd name="connsiteX1" fmla="*/ 4429 w 20835"/>
                    <a:gd name="connsiteY1" fmla="*/ 888 h 21446"/>
                    <a:gd name="connsiteX2" fmla="*/ 19849 w 20835"/>
                    <a:gd name="connsiteY2" fmla="*/ 7151 h 21446"/>
                    <a:gd name="connsiteX3" fmla="*/ 17963 w 20835"/>
                    <a:gd name="connsiteY3" fmla="*/ 19364 h 21446"/>
                    <a:gd name="connsiteX4" fmla="*/ 2076 w 20835"/>
                    <a:gd name="connsiteY4" fmla="*/ 16892 h 21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 h="21446">
                      <a:moveTo>
                        <a:pt x="2076" y="16892"/>
                      </a:moveTo>
                      <a:cubicBezTo>
                        <a:pt x="-1512" y="11778"/>
                        <a:pt x="-479" y="4752"/>
                        <a:pt x="4429" y="888"/>
                      </a:cubicBezTo>
                      <a:cubicBezTo>
                        <a:pt x="10417" y="-1641"/>
                        <a:pt x="17320" y="1163"/>
                        <a:pt x="19849" y="7151"/>
                      </a:cubicBezTo>
                      <a:cubicBezTo>
                        <a:pt x="21580" y="11251"/>
                        <a:pt x="20850" y="15977"/>
                        <a:pt x="17963" y="19364"/>
                      </a:cubicBezTo>
                      <a:cubicBezTo>
                        <a:pt x="12842" y="22850"/>
                        <a:pt x="5895" y="21769"/>
                        <a:pt x="2076" y="16892"/>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8" name="任意多边形: 形状 567"/>
                <p:cNvSpPr/>
                <p:nvPr/>
              </p:nvSpPr>
              <p:spPr>
                <a:xfrm>
                  <a:off x="14501778" y="1238275"/>
                  <a:ext cx="127022" cy="313942"/>
                </a:xfrm>
                <a:custGeom>
                  <a:avLst/>
                  <a:gdLst>
                    <a:gd name="connsiteX0" fmla="*/ 10827 w 22712"/>
                    <a:gd name="connsiteY0" fmla="*/ 56134 h 56134"/>
                    <a:gd name="connsiteX1" fmla="*/ 22713 w 22712"/>
                    <a:gd name="connsiteY1" fmla="*/ 1177 h 56134"/>
                    <a:gd name="connsiteX2" fmla="*/ 0 w 22712"/>
                    <a:gd name="connsiteY2" fmla="*/ 0 h 56134"/>
                    <a:gd name="connsiteX3" fmla="*/ 8473 w 22712"/>
                    <a:gd name="connsiteY3" fmla="*/ 56017 h 56134"/>
                    <a:gd name="connsiteX4" fmla="*/ 10827 w 22712"/>
                    <a:gd name="connsiteY4" fmla="*/ 56134 h 5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2" h="56134">
                      <a:moveTo>
                        <a:pt x="10827" y="56134"/>
                      </a:moveTo>
                      <a:lnTo>
                        <a:pt x="22713" y="1177"/>
                      </a:lnTo>
                      <a:lnTo>
                        <a:pt x="0" y="0"/>
                      </a:lnTo>
                      <a:lnTo>
                        <a:pt x="8473" y="56017"/>
                      </a:lnTo>
                      <a:lnTo>
                        <a:pt x="10827" y="56134"/>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9" name="任意多边形: 形状 568"/>
                <p:cNvSpPr/>
                <p:nvPr/>
              </p:nvSpPr>
              <p:spPr>
                <a:xfrm>
                  <a:off x="14487958" y="1547218"/>
                  <a:ext cx="131631" cy="131631"/>
                </a:xfrm>
                <a:custGeom>
                  <a:avLst/>
                  <a:gdLst>
                    <a:gd name="connsiteX0" fmla="*/ -59 w 23536"/>
                    <a:gd name="connsiteY0" fmla="*/ 11678 h 23536"/>
                    <a:gd name="connsiteX1" fmla="*/ 11757 w 23536"/>
                    <a:gd name="connsiteY1" fmla="*/ -42 h 23536"/>
                    <a:gd name="connsiteX2" fmla="*/ 23477 w 23536"/>
                    <a:gd name="connsiteY2" fmla="*/ 11774 h 23536"/>
                    <a:gd name="connsiteX3" fmla="*/ 11661 w 23536"/>
                    <a:gd name="connsiteY3" fmla="*/ 23494 h 23536"/>
                    <a:gd name="connsiteX4" fmla="*/ 10650 w 23536"/>
                    <a:gd name="connsiteY4" fmla="*/ 23446 h 23536"/>
                    <a:gd name="connsiteX5" fmla="*/ -59 w 23536"/>
                    <a:gd name="connsiteY5" fmla="*/ 11678 h 2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6" h="23536">
                      <a:moveTo>
                        <a:pt x="-59" y="11678"/>
                      </a:moveTo>
                      <a:cubicBezTo>
                        <a:pt x="-33" y="5179"/>
                        <a:pt x="5257" y="-69"/>
                        <a:pt x="11757" y="-42"/>
                      </a:cubicBezTo>
                      <a:cubicBezTo>
                        <a:pt x="18256" y="-16"/>
                        <a:pt x="23503" y="5274"/>
                        <a:pt x="23477" y="11774"/>
                      </a:cubicBezTo>
                      <a:cubicBezTo>
                        <a:pt x="23451" y="18273"/>
                        <a:pt x="18160" y="23520"/>
                        <a:pt x="11661" y="23494"/>
                      </a:cubicBezTo>
                      <a:cubicBezTo>
                        <a:pt x="11324" y="23493"/>
                        <a:pt x="10986" y="23477"/>
                        <a:pt x="10650" y="23446"/>
                      </a:cubicBezTo>
                      <a:cubicBezTo>
                        <a:pt x="4567" y="22897"/>
                        <a:pt x="-84" y="17785"/>
                        <a:pt x="-59" y="11678"/>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0" name="任意多边形: 形状 569"/>
                <p:cNvSpPr/>
                <p:nvPr/>
              </p:nvSpPr>
              <p:spPr>
                <a:xfrm>
                  <a:off x="13960111" y="957240"/>
                  <a:ext cx="315917" cy="165853"/>
                </a:xfrm>
                <a:custGeom>
                  <a:avLst/>
                  <a:gdLst>
                    <a:gd name="connsiteX0" fmla="*/ 706 w 56487"/>
                    <a:gd name="connsiteY0" fmla="*/ 29656 h 29655"/>
                    <a:gd name="connsiteX1" fmla="*/ 56488 w 56487"/>
                    <a:gd name="connsiteY1" fmla="*/ 21771 h 29655"/>
                    <a:gd name="connsiteX2" fmla="*/ 49662 w 56487"/>
                    <a:gd name="connsiteY2" fmla="*/ 0 h 29655"/>
                    <a:gd name="connsiteX3" fmla="*/ 0 w 56487"/>
                    <a:gd name="connsiteY3" fmla="*/ 27302 h 29655"/>
                    <a:gd name="connsiteX4" fmla="*/ 706 w 56487"/>
                    <a:gd name="connsiteY4" fmla="*/ 29656 h 2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7" h="29655">
                      <a:moveTo>
                        <a:pt x="706" y="29656"/>
                      </a:moveTo>
                      <a:lnTo>
                        <a:pt x="56488" y="21771"/>
                      </a:lnTo>
                      <a:lnTo>
                        <a:pt x="49662" y="0"/>
                      </a:lnTo>
                      <a:lnTo>
                        <a:pt x="0" y="27302"/>
                      </a:lnTo>
                      <a:lnTo>
                        <a:pt x="706" y="29656"/>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1" name="任意多边形: 形状 570"/>
                <p:cNvSpPr/>
                <p:nvPr/>
              </p:nvSpPr>
              <p:spPr>
                <a:xfrm>
                  <a:off x="13837976" y="1071472"/>
                  <a:ext cx="131664" cy="131664"/>
                </a:xfrm>
                <a:custGeom>
                  <a:avLst/>
                  <a:gdLst>
                    <a:gd name="connsiteX0" fmla="*/ 7893 w 23542"/>
                    <a:gd name="connsiteY0" fmla="*/ 598 h 23542"/>
                    <a:gd name="connsiteX1" fmla="*/ 22843 w 23542"/>
                    <a:gd name="connsiteY1" fmla="*/ 7910 h 23542"/>
                    <a:gd name="connsiteX2" fmla="*/ 15530 w 23542"/>
                    <a:gd name="connsiteY2" fmla="*/ 22860 h 23542"/>
                    <a:gd name="connsiteX3" fmla="*/ 580 w 23542"/>
                    <a:gd name="connsiteY3" fmla="*/ 15548 h 23542"/>
                    <a:gd name="connsiteX4" fmla="*/ 361 w 23542"/>
                    <a:gd name="connsiteY4" fmla="*/ 14837 h 23542"/>
                    <a:gd name="connsiteX5" fmla="*/ 7893 w 23542"/>
                    <a:gd name="connsiteY5" fmla="*/ 598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2" h="23542">
                      <a:moveTo>
                        <a:pt x="7893" y="598"/>
                      </a:moveTo>
                      <a:cubicBezTo>
                        <a:pt x="14040" y="-1511"/>
                        <a:pt x="20734" y="1763"/>
                        <a:pt x="22843" y="7910"/>
                      </a:cubicBezTo>
                      <a:cubicBezTo>
                        <a:pt x="24952" y="14058"/>
                        <a:pt x="21678" y="20752"/>
                        <a:pt x="15530" y="22860"/>
                      </a:cubicBezTo>
                      <a:cubicBezTo>
                        <a:pt x="9382" y="24969"/>
                        <a:pt x="2689" y="21695"/>
                        <a:pt x="580" y="15548"/>
                      </a:cubicBezTo>
                      <a:cubicBezTo>
                        <a:pt x="499" y="15313"/>
                        <a:pt x="427" y="15076"/>
                        <a:pt x="361" y="14837"/>
                      </a:cubicBezTo>
                      <a:cubicBezTo>
                        <a:pt x="-1279" y="8847"/>
                        <a:pt x="2018" y="2613"/>
                        <a:pt x="7893" y="598"/>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2" name="任意多边形: 形状 571"/>
                <p:cNvSpPr/>
                <p:nvPr/>
              </p:nvSpPr>
              <p:spPr>
                <a:xfrm>
                  <a:off x="14178619" y="1153372"/>
                  <a:ext cx="242199" cy="292220"/>
                </a:xfrm>
                <a:custGeom>
                  <a:avLst/>
                  <a:gdLst>
                    <a:gd name="connsiteX0" fmla="*/ 1883 w 43306"/>
                    <a:gd name="connsiteY0" fmla="*/ 52251 h 52250"/>
                    <a:gd name="connsiteX1" fmla="*/ 43307 w 43306"/>
                    <a:gd name="connsiteY1" fmla="*/ 14004 h 52250"/>
                    <a:gd name="connsiteX2" fmla="*/ 25419 w 43306"/>
                    <a:gd name="connsiteY2" fmla="*/ 0 h 52250"/>
                    <a:gd name="connsiteX3" fmla="*/ 0 w 43306"/>
                    <a:gd name="connsiteY3" fmla="*/ 50603 h 52250"/>
                    <a:gd name="connsiteX4" fmla="*/ 1883 w 43306"/>
                    <a:gd name="connsiteY4" fmla="*/ 52251 h 5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06" h="52250">
                      <a:moveTo>
                        <a:pt x="1883" y="52251"/>
                      </a:moveTo>
                      <a:lnTo>
                        <a:pt x="43307" y="14004"/>
                      </a:lnTo>
                      <a:lnTo>
                        <a:pt x="25419" y="0"/>
                      </a:lnTo>
                      <a:lnTo>
                        <a:pt x="0" y="50603"/>
                      </a:lnTo>
                      <a:lnTo>
                        <a:pt x="1883" y="52251"/>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 name="任意多边形: 形状 572"/>
                <p:cNvSpPr/>
                <p:nvPr/>
              </p:nvSpPr>
              <p:spPr>
                <a:xfrm>
                  <a:off x="14080399" y="1423848"/>
                  <a:ext cx="131636" cy="131642"/>
                </a:xfrm>
                <a:custGeom>
                  <a:avLst/>
                  <a:gdLst>
                    <a:gd name="connsiteX0" fmla="*/ 2205 w 23537"/>
                    <a:gd name="connsiteY0" fmla="*/ 4787 h 23538"/>
                    <a:gd name="connsiteX1" fmla="*/ 18648 w 23537"/>
                    <a:gd name="connsiteY1" fmla="*/ 2222 h 23538"/>
                    <a:gd name="connsiteX2" fmla="*/ 21214 w 23537"/>
                    <a:gd name="connsiteY2" fmla="*/ 18666 h 23538"/>
                    <a:gd name="connsiteX3" fmla="*/ 4770 w 23537"/>
                    <a:gd name="connsiteY3" fmla="*/ 21231 h 23538"/>
                    <a:gd name="connsiteX4" fmla="*/ 4205 w 23537"/>
                    <a:gd name="connsiteY4" fmla="*/ 20792 h 23538"/>
                    <a:gd name="connsiteX5" fmla="*/ 2205 w 23537"/>
                    <a:gd name="connsiteY5" fmla="*/ 4787 h 2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7" h="23538">
                      <a:moveTo>
                        <a:pt x="2205" y="4787"/>
                      </a:moveTo>
                      <a:cubicBezTo>
                        <a:pt x="6037" y="-462"/>
                        <a:pt x="13399" y="-1610"/>
                        <a:pt x="18648" y="2222"/>
                      </a:cubicBezTo>
                      <a:cubicBezTo>
                        <a:pt x="23898" y="6055"/>
                        <a:pt x="25046" y="13417"/>
                        <a:pt x="21214" y="18666"/>
                      </a:cubicBezTo>
                      <a:cubicBezTo>
                        <a:pt x="17381" y="23915"/>
                        <a:pt x="10019" y="25064"/>
                        <a:pt x="4770" y="21231"/>
                      </a:cubicBezTo>
                      <a:cubicBezTo>
                        <a:pt x="4577" y="21091"/>
                        <a:pt x="4389" y="20944"/>
                        <a:pt x="4205" y="20792"/>
                      </a:cubicBezTo>
                      <a:cubicBezTo>
                        <a:pt x="-587" y="16825"/>
                        <a:pt x="-1464" y="9812"/>
                        <a:pt x="2205" y="4787"/>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4" name="任意多边形: 形状 573"/>
                <p:cNvSpPr/>
                <p:nvPr/>
              </p:nvSpPr>
              <p:spPr>
                <a:xfrm>
                  <a:off x="14662373" y="401748"/>
                  <a:ext cx="220482" cy="304071"/>
                </a:xfrm>
                <a:custGeom>
                  <a:avLst/>
                  <a:gdLst>
                    <a:gd name="connsiteX0" fmla="*/ 37423 w 39423"/>
                    <a:gd name="connsiteY0" fmla="*/ 0 h 54369"/>
                    <a:gd name="connsiteX1" fmla="*/ 0 w 39423"/>
                    <a:gd name="connsiteY1" fmla="*/ 42130 h 54369"/>
                    <a:gd name="connsiteX2" fmla="*/ 19064 w 39423"/>
                    <a:gd name="connsiteY2" fmla="*/ 54369 h 54369"/>
                    <a:gd name="connsiteX3" fmla="*/ 39424 w 39423"/>
                    <a:gd name="connsiteY3" fmla="*/ 1412 h 54369"/>
                    <a:gd name="connsiteX4" fmla="*/ 37423 w 39423"/>
                    <a:gd name="connsiteY4" fmla="*/ 0 h 5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3" h="54369">
                      <a:moveTo>
                        <a:pt x="37423" y="0"/>
                      </a:moveTo>
                      <a:lnTo>
                        <a:pt x="0" y="42130"/>
                      </a:lnTo>
                      <a:lnTo>
                        <a:pt x="19064" y="54369"/>
                      </a:lnTo>
                      <a:lnTo>
                        <a:pt x="39424" y="1412"/>
                      </a:lnTo>
                      <a:lnTo>
                        <a:pt x="37423"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5" name="任意多边形: 形状 574"/>
                <p:cNvSpPr/>
                <p:nvPr/>
              </p:nvSpPr>
              <p:spPr>
                <a:xfrm>
                  <a:off x="14807851" y="341111"/>
                  <a:ext cx="131647" cy="131647"/>
                </a:xfrm>
                <a:custGeom>
                  <a:avLst/>
                  <a:gdLst>
                    <a:gd name="connsiteX0" fmla="*/ 21825 w 23539"/>
                    <a:gd name="connsiteY0" fmla="*/ 17743 h 23539"/>
                    <a:gd name="connsiteX1" fmla="*/ 5695 w 23539"/>
                    <a:gd name="connsiteY1" fmla="*/ 21842 h 23539"/>
                    <a:gd name="connsiteX2" fmla="*/ 1596 w 23539"/>
                    <a:gd name="connsiteY2" fmla="*/ 5712 h 23539"/>
                    <a:gd name="connsiteX3" fmla="*/ 17726 w 23539"/>
                    <a:gd name="connsiteY3" fmla="*/ 1613 h 23539"/>
                    <a:gd name="connsiteX4" fmla="*/ 18295 w 23539"/>
                    <a:gd name="connsiteY4" fmla="*/ 1974 h 23539"/>
                    <a:gd name="connsiteX5" fmla="*/ 21825 w 23539"/>
                    <a:gd name="connsiteY5" fmla="*/ 17743 h 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23539">
                      <a:moveTo>
                        <a:pt x="21825" y="17743"/>
                      </a:moveTo>
                      <a:cubicBezTo>
                        <a:pt x="18503" y="23329"/>
                        <a:pt x="11281" y="25164"/>
                        <a:pt x="5695" y="21842"/>
                      </a:cubicBezTo>
                      <a:cubicBezTo>
                        <a:pt x="109" y="18520"/>
                        <a:pt x="-1726" y="11298"/>
                        <a:pt x="1596" y="5712"/>
                      </a:cubicBezTo>
                      <a:cubicBezTo>
                        <a:pt x="4918" y="126"/>
                        <a:pt x="12140" y="-1709"/>
                        <a:pt x="17726" y="1613"/>
                      </a:cubicBezTo>
                      <a:cubicBezTo>
                        <a:pt x="17919" y="1728"/>
                        <a:pt x="18108" y="1848"/>
                        <a:pt x="18295" y="1974"/>
                      </a:cubicBezTo>
                      <a:cubicBezTo>
                        <a:pt x="23465" y="5464"/>
                        <a:pt x="25014" y="12382"/>
                        <a:pt x="21825" y="17743"/>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6" name="任意多边形: 形状 575"/>
                <p:cNvSpPr/>
                <p:nvPr/>
              </p:nvSpPr>
              <p:spPr>
                <a:xfrm>
                  <a:off x="14134526" y="548518"/>
                  <a:ext cx="847713" cy="847713"/>
                </a:xfrm>
                <a:custGeom>
                  <a:avLst/>
                  <a:gdLst>
                    <a:gd name="connsiteX0" fmla="*/ 151515 w 151574"/>
                    <a:gd name="connsiteY0" fmla="*/ 75627 h 151574"/>
                    <a:gd name="connsiteX1" fmla="*/ 75845 w 151574"/>
                    <a:gd name="connsiteY1" fmla="*/ 151532 h 151574"/>
                    <a:gd name="connsiteX2" fmla="*/ -59 w 151574"/>
                    <a:gd name="connsiteY2" fmla="*/ 75863 h 151574"/>
                    <a:gd name="connsiteX3" fmla="*/ 75610 w 151574"/>
                    <a:gd name="connsiteY3" fmla="*/ -42 h 151574"/>
                    <a:gd name="connsiteX4" fmla="*/ 75728 w 151574"/>
                    <a:gd name="connsiteY4" fmla="*/ -42 h 151574"/>
                    <a:gd name="connsiteX5" fmla="*/ 151515 w 151574"/>
                    <a:gd name="connsiteY5" fmla="*/ 75509 h 151574"/>
                    <a:gd name="connsiteX6" fmla="*/ 151515 w 151574"/>
                    <a:gd name="connsiteY6" fmla="*/ 75627 h 15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151574">
                      <a:moveTo>
                        <a:pt x="151515" y="75627"/>
                      </a:moveTo>
                      <a:cubicBezTo>
                        <a:pt x="151580" y="117483"/>
                        <a:pt x="117701" y="151467"/>
                        <a:pt x="75845" y="151532"/>
                      </a:cubicBezTo>
                      <a:cubicBezTo>
                        <a:pt x="33989" y="151597"/>
                        <a:pt x="6" y="117719"/>
                        <a:pt x="-59" y="75863"/>
                      </a:cubicBezTo>
                      <a:cubicBezTo>
                        <a:pt x="-124" y="34007"/>
                        <a:pt x="33754" y="23"/>
                        <a:pt x="75610" y="-42"/>
                      </a:cubicBezTo>
                      <a:cubicBezTo>
                        <a:pt x="75649" y="-42"/>
                        <a:pt x="75688" y="-42"/>
                        <a:pt x="75728" y="-42"/>
                      </a:cubicBezTo>
                      <a:cubicBezTo>
                        <a:pt x="117519" y="-107"/>
                        <a:pt x="151450" y="33718"/>
                        <a:pt x="151515" y="75509"/>
                      </a:cubicBezTo>
                      <a:cubicBezTo>
                        <a:pt x="151515" y="75549"/>
                        <a:pt x="151515" y="75588"/>
                        <a:pt x="151515" y="75627"/>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7" name="任意多边形: 形状 576"/>
                <p:cNvSpPr/>
                <p:nvPr/>
              </p:nvSpPr>
              <p:spPr>
                <a:xfrm>
                  <a:off x="13991044" y="847326"/>
                  <a:ext cx="317231" cy="127022"/>
                </a:xfrm>
                <a:custGeom>
                  <a:avLst/>
                  <a:gdLst>
                    <a:gd name="connsiteX0" fmla="*/ 0 w 56722"/>
                    <a:gd name="connsiteY0" fmla="*/ 8473 h 22712"/>
                    <a:gd name="connsiteX1" fmla="*/ 54487 w 56722"/>
                    <a:gd name="connsiteY1" fmla="*/ 22713 h 22712"/>
                    <a:gd name="connsiteX2" fmla="*/ 56723 w 56722"/>
                    <a:gd name="connsiteY2" fmla="*/ 0 h 22712"/>
                    <a:gd name="connsiteX3" fmla="*/ 236 w 56722"/>
                    <a:gd name="connsiteY3" fmla="*/ 6002 h 22712"/>
                    <a:gd name="connsiteX4" fmla="*/ 0 w 56722"/>
                    <a:gd name="connsiteY4" fmla="*/ 8473 h 2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 h="22712">
                      <a:moveTo>
                        <a:pt x="0" y="8473"/>
                      </a:moveTo>
                      <a:lnTo>
                        <a:pt x="54487" y="22713"/>
                      </a:lnTo>
                      <a:lnTo>
                        <a:pt x="56723" y="0"/>
                      </a:lnTo>
                      <a:lnTo>
                        <a:pt x="236" y="6002"/>
                      </a:lnTo>
                      <a:lnTo>
                        <a:pt x="0" y="8473"/>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8" name="任意多边形: 形状 577"/>
                <p:cNvSpPr/>
                <p:nvPr/>
              </p:nvSpPr>
              <p:spPr>
                <a:xfrm>
                  <a:off x="13927975" y="824793"/>
                  <a:ext cx="131636" cy="131636"/>
                </a:xfrm>
                <a:custGeom>
                  <a:avLst/>
                  <a:gdLst>
                    <a:gd name="connsiteX0" fmla="*/ 12512 w 23537"/>
                    <a:gd name="connsiteY0" fmla="*/ -15 h 23537"/>
                    <a:gd name="connsiteX1" fmla="*/ 23450 w 23537"/>
                    <a:gd name="connsiteY1" fmla="*/ 12529 h 23537"/>
                    <a:gd name="connsiteX2" fmla="*/ 10907 w 23537"/>
                    <a:gd name="connsiteY2" fmla="*/ 23467 h 23537"/>
                    <a:gd name="connsiteX3" fmla="*/ -32 w 23537"/>
                    <a:gd name="connsiteY3" fmla="*/ 10924 h 23537"/>
                    <a:gd name="connsiteX4" fmla="*/ 37 w 23537"/>
                    <a:gd name="connsiteY4" fmla="*/ 10224 h 23537"/>
                    <a:gd name="connsiteX5" fmla="*/ 12512 w 23537"/>
                    <a:gd name="connsiteY5" fmla="*/ -15 h 2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7" h="23537">
                      <a:moveTo>
                        <a:pt x="12512" y="-15"/>
                      </a:moveTo>
                      <a:cubicBezTo>
                        <a:pt x="18996" y="429"/>
                        <a:pt x="23893" y="6044"/>
                        <a:pt x="23450" y="12529"/>
                      </a:cubicBezTo>
                      <a:cubicBezTo>
                        <a:pt x="23007" y="19013"/>
                        <a:pt x="17391" y="23910"/>
                        <a:pt x="10907" y="23467"/>
                      </a:cubicBezTo>
                      <a:cubicBezTo>
                        <a:pt x="4423" y="23024"/>
                        <a:pt x="-475" y="17408"/>
                        <a:pt x="-32" y="10924"/>
                      </a:cubicBezTo>
                      <a:cubicBezTo>
                        <a:pt x="-15" y="10690"/>
                        <a:pt x="8" y="10456"/>
                        <a:pt x="37" y="10224"/>
                      </a:cubicBezTo>
                      <a:cubicBezTo>
                        <a:pt x="832" y="4048"/>
                        <a:pt x="6300" y="-439"/>
                        <a:pt x="12512" y="-15"/>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9" name="任意多边形: 形状 578"/>
                <p:cNvSpPr/>
                <p:nvPr/>
              </p:nvSpPr>
              <p:spPr>
                <a:xfrm>
                  <a:off x="14308941" y="455718"/>
                  <a:ext cx="192837" cy="311308"/>
                </a:xfrm>
                <a:custGeom>
                  <a:avLst/>
                  <a:gdLst>
                    <a:gd name="connsiteX0" fmla="*/ 0 w 34480"/>
                    <a:gd name="connsiteY0" fmla="*/ 941 h 55663"/>
                    <a:gd name="connsiteX1" fmla="*/ 13651 w 34480"/>
                    <a:gd name="connsiteY1" fmla="*/ 55664 h 55663"/>
                    <a:gd name="connsiteX2" fmla="*/ 34481 w 34480"/>
                    <a:gd name="connsiteY2" fmla="*/ 46602 h 55663"/>
                    <a:gd name="connsiteX3" fmla="*/ 2118 w 34480"/>
                    <a:gd name="connsiteY3" fmla="*/ 0 h 55663"/>
                    <a:gd name="connsiteX4" fmla="*/ 0 w 34480"/>
                    <a:gd name="connsiteY4" fmla="*/ 941 h 5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0" h="55663">
                      <a:moveTo>
                        <a:pt x="0" y="941"/>
                      </a:moveTo>
                      <a:lnTo>
                        <a:pt x="13651" y="55664"/>
                      </a:lnTo>
                      <a:lnTo>
                        <a:pt x="34481" y="46602"/>
                      </a:lnTo>
                      <a:lnTo>
                        <a:pt x="2118" y="0"/>
                      </a:lnTo>
                      <a:lnTo>
                        <a:pt x="0" y="941"/>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0" name="任意多边形: 形状 579"/>
                <p:cNvSpPr/>
                <p:nvPr/>
              </p:nvSpPr>
              <p:spPr>
                <a:xfrm>
                  <a:off x="14245625" y="391418"/>
                  <a:ext cx="131659" cy="131664"/>
                </a:xfrm>
                <a:custGeom>
                  <a:avLst/>
                  <a:gdLst>
                    <a:gd name="connsiteX0" fmla="*/ 22676 w 23541"/>
                    <a:gd name="connsiteY0" fmla="*/ 7454 h 23542"/>
                    <a:gd name="connsiteX1" fmla="*/ 16674 w 23541"/>
                    <a:gd name="connsiteY1" fmla="*/ 22399 h 23542"/>
                    <a:gd name="connsiteX2" fmla="*/ 1041 w 23541"/>
                    <a:gd name="connsiteY2" fmla="*/ 16691 h 23542"/>
                    <a:gd name="connsiteX3" fmla="*/ 6749 w 23541"/>
                    <a:gd name="connsiteY3" fmla="*/ 1058 h 23542"/>
                    <a:gd name="connsiteX4" fmla="*/ 22382 w 23541"/>
                    <a:gd name="connsiteY4" fmla="*/ 6766 h 23542"/>
                    <a:gd name="connsiteX5" fmla="*/ 22676 w 23541"/>
                    <a:gd name="connsiteY5" fmla="*/ 7454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1" h="23542">
                      <a:moveTo>
                        <a:pt x="22676" y="7454"/>
                      </a:moveTo>
                      <a:cubicBezTo>
                        <a:pt x="24932" y="13239"/>
                        <a:pt x="22304" y="19781"/>
                        <a:pt x="16674" y="22399"/>
                      </a:cubicBezTo>
                      <a:cubicBezTo>
                        <a:pt x="10781" y="25140"/>
                        <a:pt x="3781" y="22584"/>
                        <a:pt x="1041" y="16691"/>
                      </a:cubicBezTo>
                      <a:cubicBezTo>
                        <a:pt x="-1700" y="10798"/>
                        <a:pt x="856" y="3799"/>
                        <a:pt x="6749" y="1058"/>
                      </a:cubicBezTo>
                      <a:cubicBezTo>
                        <a:pt x="12642" y="-1683"/>
                        <a:pt x="19642" y="873"/>
                        <a:pt x="22382" y="6766"/>
                      </a:cubicBezTo>
                      <a:cubicBezTo>
                        <a:pt x="22487" y="6992"/>
                        <a:pt x="22585" y="7222"/>
                        <a:pt x="22676" y="7454"/>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1" name="任意多边形: 形状 580"/>
                <p:cNvSpPr/>
                <p:nvPr/>
              </p:nvSpPr>
              <p:spPr>
                <a:xfrm>
                  <a:off x="14755828" y="668963"/>
                  <a:ext cx="308674" cy="201394"/>
                </a:xfrm>
                <a:custGeom>
                  <a:avLst/>
                  <a:gdLst>
                    <a:gd name="connsiteX0" fmla="*/ 54134 w 55192"/>
                    <a:gd name="connsiteY0" fmla="*/ 0 h 36010"/>
                    <a:gd name="connsiteX1" fmla="*/ 0 w 55192"/>
                    <a:gd name="connsiteY1" fmla="*/ 15416 h 36010"/>
                    <a:gd name="connsiteX2" fmla="*/ 9650 w 55192"/>
                    <a:gd name="connsiteY2" fmla="*/ 36011 h 36010"/>
                    <a:gd name="connsiteX3" fmla="*/ 55193 w 55192"/>
                    <a:gd name="connsiteY3" fmla="*/ 2236 h 36010"/>
                    <a:gd name="connsiteX4" fmla="*/ 54134 w 55192"/>
                    <a:gd name="connsiteY4" fmla="*/ 0 h 3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2" h="36010">
                      <a:moveTo>
                        <a:pt x="54134" y="0"/>
                      </a:moveTo>
                      <a:lnTo>
                        <a:pt x="0" y="15416"/>
                      </a:lnTo>
                      <a:lnTo>
                        <a:pt x="9650" y="36011"/>
                      </a:lnTo>
                      <a:lnTo>
                        <a:pt x="55193" y="2236"/>
                      </a:lnTo>
                      <a:lnTo>
                        <a:pt x="54134"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2" name="任意多边形: 形状 581"/>
                <p:cNvSpPr/>
                <p:nvPr/>
              </p:nvSpPr>
              <p:spPr>
                <a:xfrm>
                  <a:off x="15012339" y="615720"/>
                  <a:ext cx="103024" cy="118325"/>
                </a:xfrm>
                <a:custGeom>
                  <a:avLst/>
                  <a:gdLst>
                    <a:gd name="connsiteX0" fmla="*/ 13976 w 18421"/>
                    <a:gd name="connsiteY0" fmla="*/ 20892 h 21157"/>
                    <a:gd name="connsiteX1" fmla="*/ 161 w 18421"/>
                    <a:gd name="connsiteY1" fmla="*/ 11612 h 21157"/>
                    <a:gd name="connsiteX2" fmla="*/ 4326 w 18421"/>
                    <a:gd name="connsiteY2" fmla="*/ 180 h 21157"/>
                    <a:gd name="connsiteX3" fmla="*/ 18141 w 18421"/>
                    <a:gd name="connsiteY3" fmla="*/ 9461 h 21157"/>
                    <a:gd name="connsiteX4" fmla="*/ 13976 w 18421"/>
                    <a:gd name="connsiteY4" fmla="*/ 20892 h 2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1" h="21157">
                      <a:moveTo>
                        <a:pt x="13976" y="20892"/>
                      </a:moveTo>
                      <a:cubicBezTo>
                        <a:pt x="7599" y="22144"/>
                        <a:pt x="1414" y="17989"/>
                        <a:pt x="161" y="11612"/>
                      </a:cubicBezTo>
                      <a:cubicBezTo>
                        <a:pt x="-680" y="7323"/>
                        <a:pt x="923" y="2922"/>
                        <a:pt x="4326" y="180"/>
                      </a:cubicBezTo>
                      <a:cubicBezTo>
                        <a:pt x="10704" y="-1072"/>
                        <a:pt x="16889" y="3083"/>
                        <a:pt x="18141" y="9461"/>
                      </a:cubicBezTo>
                      <a:cubicBezTo>
                        <a:pt x="18983" y="13749"/>
                        <a:pt x="17379" y="18151"/>
                        <a:pt x="13976" y="20892"/>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 name="任意多边形: 形状 582"/>
                <p:cNvSpPr/>
                <p:nvPr/>
              </p:nvSpPr>
              <p:spPr>
                <a:xfrm>
                  <a:off x="14560356" y="453083"/>
                  <a:ext cx="134925" cy="320525"/>
                </a:xfrm>
                <a:custGeom>
                  <a:avLst/>
                  <a:gdLst>
                    <a:gd name="connsiteX0" fmla="*/ 21771 w 24125"/>
                    <a:gd name="connsiteY0" fmla="*/ 0 h 57311"/>
                    <a:gd name="connsiteX1" fmla="*/ 0 w 24125"/>
                    <a:gd name="connsiteY1" fmla="*/ 51898 h 57311"/>
                    <a:gd name="connsiteX2" fmla="*/ 22124 w 24125"/>
                    <a:gd name="connsiteY2" fmla="*/ 57311 h 57311"/>
                    <a:gd name="connsiteX3" fmla="*/ 24125 w 24125"/>
                    <a:gd name="connsiteY3" fmla="*/ 588 h 57311"/>
                    <a:gd name="connsiteX4" fmla="*/ 21771 w 24125"/>
                    <a:gd name="connsiteY4" fmla="*/ 0 h 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5" h="57311">
                      <a:moveTo>
                        <a:pt x="21771" y="0"/>
                      </a:moveTo>
                      <a:lnTo>
                        <a:pt x="0" y="51898"/>
                      </a:lnTo>
                      <a:lnTo>
                        <a:pt x="22124" y="57311"/>
                      </a:lnTo>
                      <a:lnTo>
                        <a:pt x="24125" y="588"/>
                      </a:lnTo>
                      <a:lnTo>
                        <a:pt x="21771" y="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4" name="任意多边形: 形状 583"/>
                <p:cNvSpPr/>
                <p:nvPr/>
              </p:nvSpPr>
              <p:spPr>
                <a:xfrm>
                  <a:off x="14619684" y="390104"/>
                  <a:ext cx="131653" cy="131659"/>
                </a:xfrm>
                <a:custGeom>
                  <a:avLst/>
                  <a:gdLst>
                    <a:gd name="connsiteX0" fmla="*/ 23225 w 23540"/>
                    <a:gd name="connsiteY0" fmla="*/ 14161 h 23541"/>
                    <a:gd name="connsiteX1" fmla="*/ 9279 w 23540"/>
                    <a:gd name="connsiteY1" fmla="*/ 23242 h 23541"/>
                    <a:gd name="connsiteX2" fmla="*/ 197 w 23540"/>
                    <a:gd name="connsiteY2" fmla="*/ 9296 h 23541"/>
                    <a:gd name="connsiteX3" fmla="*/ 14144 w 23540"/>
                    <a:gd name="connsiteY3" fmla="*/ 214 h 23541"/>
                    <a:gd name="connsiteX4" fmla="*/ 14870 w 23540"/>
                    <a:gd name="connsiteY4" fmla="*/ 392 h 23541"/>
                    <a:gd name="connsiteX5" fmla="*/ 23225 w 23540"/>
                    <a:gd name="connsiteY5" fmla="*/ 14161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0" h="23541">
                      <a:moveTo>
                        <a:pt x="23225" y="14161"/>
                      </a:moveTo>
                      <a:cubicBezTo>
                        <a:pt x="21882" y="20520"/>
                        <a:pt x="15638" y="24586"/>
                        <a:pt x="9279" y="23242"/>
                      </a:cubicBezTo>
                      <a:cubicBezTo>
                        <a:pt x="2920" y="21899"/>
                        <a:pt x="-1146" y="15655"/>
                        <a:pt x="197" y="9296"/>
                      </a:cubicBezTo>
                      <a:cubicBezTo>
                        <a:pt x="1541" y="2937"/>
                        <a:pt x="7785" y="-1129"/>
                        <a:pt x="14144" y="214"/>
                      </a:cubicBezTo>
                      <a:cubicBezTo>
                        <a:pt x="14387" y="266"/>
                        <a:pt x="14630" y="325"/>
                        <a:pt x="14870" y="392"/>
                      </a:cubicBezTo>
                      <a:cubicBezTo>
                        <a:pt x="20851" y="2058"/>
                        <a:pt x="24509" y="8085"/>
                        <a:pt x="23225" y="14161"/>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5" name="任意多边形: 形状 584"/>
                <p:cNvSpPr/>
                <p:nvPr/>
              </p:nvSpPr>
              <p:spPr>
                <a:xfrm>
                  <a:off x="14614326" y="1153372"/>
                  <a:ext cx="167172" cy="315257"/>
                </a:xfrm>
                <a:custGeom>
                  <a:avLst/>
                  <a:gdLst>
                    <a:gd name="connsiteX0" fmla="*/ 29891 w 29891"/>
                    <a:gd name="connsiteY0" fmla="*/ 55664 h 56369"/>
                    <a:gd name="connsiteX1" fmla="*/ 21771 w 29891"/>
                    <a:gd name="connsiteY1" fmla="*/ 0 h 56369"/>
                    <a:gd name="connsiteX2" fmla="*/ 0 w 29891"/>
                    <a:gd name="connsiteY2" fmla="*/ 6708 h 56369"/>
                    <a:gd name="connsiteX3" fmla="*/ 27538 w 29891"/>
                    <a:gd name="connsiteY3" fmla="*/ 56370 h 56369"/>
                    <a:gd name="connsiteX4" fmla="*/ 29891 w 29891"/>
                    <a:gd name="connsiteY4" fmla="*/ 55664 h 5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1" h="56369">
                      <a:moveTo>
                        <a:pt x="29891" y="55664"/>
                      </a:moveTo>
                      <a:lnTo>
                        <a:pt x="21771" y="0"/>
                      </a:lnTo>
                      <a:lnTo>
                        <a:pt x="0" y="6708"/>
                      </a:lnTo>
                      <a:lnTo>
                        <a:pt x="27538" y="56370"/>
                      </a:lnTo>
                      <a:lnTo>
                        <a:pt x="29891" y="55664"/>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6" name="任意多边形: 形状 585"/>
                <p:cNvSpPr/>
                <p:nvPr/>
              </p:nvSpPr>
              <p:spPr>
                <a:xfrm>
                  <a:off x="14711237" y="1398608"/>
                  <a:ext cx="131670" cy="131659"/>
                </a:xfrm>
                <a:custGeom>
                  <a:avLst/>
                  <a:gdLst>
                    <a:gd name="connsiteX0" fmla="*/ 618 w 23543"/>
                    <a:gd name="connsiteY0" fmla="*/ 15655 h 23541"/>
                    <a:gd name="connsiteX1" fmla="*/ 7786 w 23543"/>
                    <a:gd name="connsiteY1" fmla="*/ 635 h 23541"/>
                    <a:gd name="connsiteX2" fmla="*/ 22806 w 23543"/>
                    <a:gd name="connsiteY2" fmla="*/ 7803 h 23541"/>
                    <a:gd name="connsiteX3" fmla="*/ 15638 w 23543"/>
                    <a:gd name="connsiteY3" fmla="*/ 22823 h 23541"/>
                    <a:gd name="connsiteX4" fmla="*/ 14858 w 23543"/>
                    <a:gd name="connsiteY4" fmla="*/ 23069 h 23541"/>
                    <a:gd name="connsiteX5" fmla="*/ 618 w 23543"/>
                    <a:gd name="connsiteY5" fmla="*/ 15655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3" h="23541">
                      <a:moveTo>
                        <a:pt x="618" y="15655"/>
                      </a:moveTo>
                      <a:cubicBezTo>
                        <a:pt x="-1550" y="9528"/>
                        <a:pt x="1659" y="2803"/>
                        <a:pt x="7786" y="635"/>
                      </a:cubicBezTo>
                      <a:cubicBezTo>
                        <a:pt x="13913" y="-1533"/>
                        <a:pt x="20638" y="1676"/>
                        <a:pt x="22806" y="7803"/>
                      </a:cubicBezTo>
                      <a:cubicBezTo>
                        <a:pt x="24975" y="13930"/>
                        <a:pt x="21766" y="20655"/>
                        <a:pt x="15638" y="22823"/>
                      </a:cubicBezTo>
                      <a:cubicBezTo>
                        <a:pt x="15381" y="22914"/>
                        <a:pt x="15121" y="22996"/>
                        <a:pt x="14858" y="23069"/>
                      </a:cubicBezTo>
                      <a:cubicBezTo>
                        <a:pt x="8901" y="24721"/>
                        <a:pt x="2681" y="21483"/>
                        <a:pt x="618" y="15655"/>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7" name="任意多边形: 形状 586"/>
                <p:cNvSpPr/>
                <p:nvPr/>
              </p:nvSpPr>
              <p:spPr>
                <a:xfrm>
                  <a:off x="14368833" y="1153372"/>
                  <a:ext cx="161904" cy="319205"/>
                </a:xfrm>
                <a:custGeom>
                  <a:avLst/>
                  <a:gdLst>
                    <a:gd name="connsiteX0" fmla="*/ 2353 w 28949"/>
                    <a:gd name="connsiteY0" fmla="*/ 57076 h 57075"/>
                    <a:gd name="connsiteX1" fmla="*/ 28950 w 28949"/>
                    <a:gd name="connsiteY1" fmla="*/ 7414 h 57075"/>
                    <a:gd name="connsiteX2" fmla="*/ 7296 w 28949"/>
                    <a:gd name="connsiteY2" fmla="*/ 0 h 57075"/>
                    <a:gd name="connsiteX3" fmla="*/ 0 w 28949"/>
                    <a:gd name="connsiteY3" fmla="*/ 56252 h 57075"/>
                    <a:gd name="connsiteX4" fmla="*/ 2353 w 28949"/>
                    <a:gd name="connsiteY4" fmla="*/ 57076 h 5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9" h="57075">
                      <a:moveTo>
                        <a:pt x="2353" y="57076"/>
                      </a:moveTo>
                      <a:lnTo>
                        <a:pt x="28950" y="7414"/>
                      </a:lnTo>
                      <a:lnTo>
                        <a:pt x="7296" y="0"/>
                      </a:lnTo>
                      <a:lnTo>
                        <a:pt x="0" y="56252"/>
                      </a:lnTo>
                      <a:lnTo>
                        <a:pt x="2353" y="57076"/>
                      </a:lnTo>
                      <a:close/>
                    </a:path>
                  </a:pathLst>
                </a:custGeom>
                <a:solidFill>
                  <a:srgbClr val="425CC6"/>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8" name="任意多边形: 形状 587"/>
                <p:cNvSpPr/>
                <p:nvPr/>
              </p:nvSpPr>
              <p:spPr>
                <a:xfrm>
                  <a:off x="14312749" y="1403216"/>
                  <a:ext cx="131659" cy="131664"/>
                </a:xfrm>
                <a:custGeom>
                  <a:avLst/>
                  <a:gdLst>
                    <a:gd name="connsiteX0" fmla="*/ 436 w 23541"/>
                    <a:gd name="connsiteY0" fmla="*/ 8359 h 23542"/>
                    <a:gd name="connsiteX1" fmla="*/ 15081 w 23541"/>
                    <a:gd name="connsiteY1" fmla="*/ 453 h 23542"/>
                    <a:gd name="connsiteX2" fmla="*/ 22987 w 23541"/>
                    <a:gd name="connsiteY2" fmla="*/ 15099 h 23542"/>
                    <a:gd name="connsiteX3" fmla="*/ 8342 w 23541"/>
                    <a:gd name="connsiteY3" fmla="*/ 23004 h 23542"/>
                    <a:gd name="connsiteX4" fmla="*/ 7497 w 23541"/>
                    <a:gd name="connsiteY4" fmla="*/ 22717 h 23542"/>
                    <a:gd name="connsiteX5" fmla="*/ 436 w 23541"/>
                    <a:gd name="connsiteY5" fmla="*/ 8359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1" h="23542">
                      <a:moveTo>
                        <a:pt x="436" y="8359"/>
                      </a:moveTo>
                      <a:cubicBezTo>
                        <a:pt x="2297" y="2132"/>
                        <a:pt x="8854" y="-1408"/>
                        <a:pt x="15081" y="453"/>
                      </a:cubicBezTo>
                      <a:cubicBezTo>
                        <a:pt x="21308" y="2314"/>
                        <a:pt x="24847" y="8871"/>
                        <a:pt x="22987" y="15099"/>
                      </a:cubicBezTo>
                      <a:cubicBezTo>
                        <a:pt x="21126" y="21326"/>
                        <a:pt x="14569" y="24865"/>
                        <a:pt x="8342" y="23004"/>
                      </a:cubicBezTo>
                      <a:cubicBezTo>
                        <a:pt x="8057" y="22919"/>
                        <a:pt x="7775" y="22823"/>
                        <a:pt x="7497" y="22717"/>
                      </a:cubicBezTo>
                      <a:cubicBezTo>
                        <a:pt x="1752" y="20513"/>
                        <a:pt x="-1326" y="14255"/>
                        <a:pt x="436" y="8359"/>
                      </a:cubicBezTo>
                      <a:close/>
                    </a:path>
                  </a:pathLst>
                </a:custGeom>
                <a:solidFill>
                  <a:srgbClr val="5A70E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9" name="任意多边形: 形状 588"/>
                <p:cNvSpPr/>
                <p:nvPr/>
              </p:nvSpPr>
              <p:spPr>
                <a:xfrm>
                  <a:off x="14368833" y="1153372"/>
                  <a:ext cx="161904" cy="319205"/>
                </a:xfrm>
                <a:custGeom>
                  <a:avLst/>
                  <a:gdLst>
                    <a:gd name="connsiteX0" fmla="*/ 2353 w 28949"/>
                    <a:gd name="connsiteY0" fmla="*/ 57076 h 57075"/>
                    <a:gd name="connsiteX1" fmla="*/ 28950 w 28949"/>
                    <a:gd name="connsiteY1" fmla="*/ 7414 h 57075"/>
                    <a:gd name="connsiteX2" fmla="*/ 7296 w 28949"/>
                    <a:gd name="connsiteY2" fmla="*/ 0 h 57075"/>
                    <a:gd name="connsiteX3" fmla="*/ 0 w 28949"/>
                    <a:gd name="connsiteY3" fmla="*/ 56252 h 57075"/>
                    <a:gd name="connsiteX4" fmla="*/ 2353 w 28949"/>
                    <a:gd name="connsiteY4" fmla="*/ 57076 h 57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9" h="57075">
                      <a:moveTo>
                        <a:pt x="2353" y="57076"/>
                      </a:moveTo>
                      <a:lnTo>
                        <a:pt x="28950" y="7414"/>
                      </a:lnTo>
                      <a:lnTo>
                        <a:pt x="7296" y="0"/>
                      </a:lnTo>
                      <a:lnTo>
                        <a:pt x="0" y="56252"/>
                      </a:lnTo>
                      <a:lnTo>
                        <a:pt x="2353" y="57076"/>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0" name="任意多边形: 形状 589"/>
                <p:cNvSpPr/>
                <p:nvPr/>
              </p:nvSpPr>
              <p:spPr>
                <a:xfrm>
                  <a:off x="14312749" y="1403216"/>
                  <a:ext cx="131659" cy="131664"/>
                </a:xfrm>
                <a:custGeom>
                  <a:avLst/>
                  <a:gdLst>
                    <a:gd name="connsiteX0" fmla="*/ 436 w 23541"/>
                    <a:gd name="connsiteY0" fmla="*/ 8359 h 23542"/>
                    <a:gd name="connsiteX1" fmla="*/ 15081 w 23541"/>
                    <a:gd name="connsiteY1" fmla="*/ 453 h 23542"/>
                    <a:gd name="connsiteX2" fmla="*/ 22987 w 23541"/>
                    <a:gd name="connsiteY2" fmla="*/ 15099 h 23542"/>
                    <a:gd name="connsiteX3" fmla="*/ 8342 w 23541"/>
                    <a:gd name="connsiteY3" fmla="*/ 23004 h 23542"/>
                    <a:gd name="connsiteX4" fmla="*/ 7497 w 23541"/>
                    <a:gd name="connsiteY4" fmla="*/ 22717 h 23542"/>
                    <a:gd name="connsiteX5" fmla="*/ 436 w 23541"/>
                    <a:gd name="connsiteY5" fmla="*/ 8359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1" h="23542">
                      <a:moveTo>
                        <a:pt x="436" y="8359"/>
                      </a:moveTo>
                      <a:cubicBezTo>
                        <a:pt x="2297" y="2132"/>
                        <a:pt x="8854" y="-1408"/>
                        <a:pt x="15081" y="453"/>
                      </a:cubicBezTo>
                      <a:cubicBezTo>
                        <a:pt x="21308" y="2314"/>
                        <a:pt x="24847" y="8871"/>
                        <a:pt x="22987" y="15099"/>
                      </a:cubicBezTo>
                      <a:cubicBezTo>
                        <a:pt x="21126" y="21326"/>
                        <a:pt x="14569" y="24865"/>
                        <a:pt x="8342" y="23004"/>
                      </a:cubicBezTo>
                      <a:cubicBezTo>
                        <a:pt x="8057" y="22919"/>
                        <a:pt x="7775" y="22823"/>
                        <a:pt x="7497" y="22717"/>
                      </a:cubicBezTo>
                      <a:cubicBezTo>
                        <a:pt x="1752" y="20513"/>
                        <a:pt x="-1326" y="14255"/>
                        <a:pt x="436" y="8359"/>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1" name="任意多边形: 形状 590"/>
                <p:cNvSpPr/>
                <p:nvPr/>
              </p:nvSpPr>
              <p:spPr>
                <a:xfrm>
                  <a:off x="14060808" y="1050695"/>
                  <a:ext cx="294854" cy="235622"/>
                </a:xfrm>
                <a:custGeom>
                  <a:avLst/>
                  <a:gdLst>
                    <a:gd name="connsiteX0" fmla="*/ 1295 w 52721"/>
                    <a:gd name="connsiteY0" fmla="*/ 42130 h 42130"/>
                    <a:gd name="connsiteX1" fmla="*/ 52722 w 52721"/>
                    <a:gd name="connsiteY1" fmla="*/ 19064 h 42130"/>
                    <a:gd name="connsiteX2" fmla="*/ 40247 w 52721"/>
                    <a:gd name="connsiteY2" fmla="*/ 0 h 42130"/>
                    <a:gd name="connsiteX3" fmla="*/ 0 w 52721"/>
                    <a:gd name="connsiteY3" fmla="*/ 40012 h 42130"/>
                    <a:gd name="connsiteX4" fmla="*/ 1295 w 52721"/>
                    <a:gd name="connsiteY4" fmla="*/ 42130 h 4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 h="42130">
                      <a:moveTo>
                        <a:pt x="1295" y="42130"/>
                      </a:moveTo>
                      <a:lnTo>
                        <a:pt x="52722" y="19064"/>
                      </a:lnTo>
                      <a:lnTo>
                        <a:pt x="40247" y="0"/>
                      </a:lnTo>
                      <a:lnTo>
                        <a:pt x="0" y="40012"/>
                      </a:lnTo>
                      <a:lnTo>
                        <a:pt x="1295" y="42130"/>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2" name="任意多边形: 形状 591"/>
                <p:cNvSpPr/>
                <p:nvPr/>
              </p:nvSpPr>
              <p:spPr>
                <a:xfrm>
                  <a:off x="14002269" y="1205261"/>
                  <a:ext cx="142961" cy="139477"/>
                </a:xfrm>
                <a:custGeom>
                  <a:avLst/>
                  <a:gdLst>
                    <a:gd name="connsiteX0" fmla="*/ 4877 w 25562"/>
                    <a:gd name="connsiteY0" fmla="*/ 3978 h 24939"/>
                    <a:gd name="connsiteX1" fmla="*/ 21483 w 25562"/>
                    <a:gd name="connsiteY1" fmla="*/ 2868 h 24939"/>
                    <a:gd name="connsiteX2" fmla="*/ 22592 w 25562"/>
                    <a:gd name="connsiteY2" fmla="*/ 19474 h 24939"/>
                    <a:gd name="connsiteX3" fmla="*/ 17351 w 25562"/>
                    <a:gd name="connsiteY3" fmla="*/ 22925 h 24939"/>
                    <a:gd name="connsiteX4" fmla="*/ 1958 w 25562"/>
                    <a:gd name="connsiteY4" fmla="*/ 20136 h 24939"/>
                    <a:gd name="connsiteX5" fmla="*/ 1700 w 25562"/>
                    <a:gd name="connsiteY5" fmla="*/ 19747 h 24939"/>
                    <a:gd name="connsiteX6" fmla="*/ 4877 w 25562"/>
                    <a:gd name="connsiteY6" fmla="*/ 3978 h 2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62" h="24939">
                      <a:moveTo>
                        <a:pt x="4877" y="3978"/>
                      </a:moveTo>
                      <a:cubicBezTo>
                        <a:pt x="9156" y="-914"/>
                        <a:pt x="16591" y="-1411"/>
                        <a:pt x="21483" y="2868"/>
                      </a:cubicBezTo>
                      <a:cubicBezTo>
                        <a:pt x="26375" y="7148"/>
                        <a:pt x="26871" y="14582"/>
                        <a:pt x="22592" y="19474"/>
                      </a:cubicBezTo>
                      <a:cubicBezTo>
                        <a:pt x="21190" y="21077"/>
                        <a:pt x="19378" y="22270"/>
                        <a:pt x="17351" y="22925"/>
                      </a:cubicBezTo>
                      <a:cubicBezTo>
                        <a:pt x="12331" y="26405"/>
                        <a:pt x="5438" y="25157"/>
                        <a:pt x="1958" y="20136"/>
                      </a:cubicBezTo>
                      <a:cubicBezTo>
                        <a:pt x="1869" y="20009"/>
                        <a:pt x="1783" y="19879"/>
                        <a:pt x="1700" y="19747"/>
                      </a:cubicBezTo>
                      <a:cubicBezTo>
                        <a:pt x="-1560" y="14474"/>
                        <a:pt x="-170" y="7577"/>
                        <a:pt x="4877" y="3978"/>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3" name="任意多边形: 形状 592"/>
                <p:cNvSpPr/>
                <p:nvPr/>
              </p:nvSpPr>
              <p:spPr>
                <a:xfrm>
                  <a:off x="14795318" y="955921"/>
                  <a:ext cx="312623" cy="196132"/>
                </a:xfrm>
                <a:custGeom>
                  <a:avLst/>
                  <a:gdLst>
                    <a:gd name="connsiteX0" fmla="*/ 55899 w 55898"/>
                    <a:gd name="connsiteY0" fmla="*/ 32833 h 35069"/>
                    <a:gd name="connsiteX1" fmla="*/ 10121 w 55898"/>
                    <a:gd name="connsiteY1" fmla="*/ 0 h 35069"/>
                    <a:gd name="connsiteX2" fmla="*/ 0 w 55898"/>
                    <a:gd name="connsiteY2" fmla="*/ 20359 h 35069"/>
                    <a:gd name="connsiteX3" fmla="*/ 54840 w 55898"/>
                    <a:gd name="connsiteY3" fmla="*/ 35069 h 35069"/>
                    <a:gd name="connsiteX4" fmla="*/ 55899 w 55898"/>
                    <a:gd name="connsiteY4" fmla="*/ 32833 h 35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8" h="35069">
                      <a:moveTo>
                        <a:pt x="55899" y="32833"/>
                      </a:moveTo>
                      <a:lnTo>
                        <a:pt x="10121" y="0"/>
                      </a:lnTo>
                      <a:lnTo>
                        <a:pt x="0" y="20359"/>
                      </a:lnTo>
                      <a:lnTo>
                        <a:pt x="54840" y="35069"/>
                      </a:lnTo>
                      <a:lnTo>
                        <a:pt x="55899" y="32833"/>
                      </a:ln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4" name="任意多边形: 形状 593"/>
                <p:cNvSpPr/>
                <p:nvPr/>
              </p:nvSpPr>
              <p:spPr>
                <a:xfrm>
                  <a:off x="15053876" y="1086723"/>
                  <a:ext cx="131647" cy="131647"/>
                </a:xfrm>
                <a:custGeom>
                  <a:avLst/>
                  <a:gdLst>
                    <a:gd name="connsiteX0" fmla="*/ 3960 w 23539"/>
                    <a:gd name="connsiteY0" fmla="*/ 20583 h 23539"/>
                    <a:gd name="connsiteX1" fmla="*/ 2852 w 23539"/>
                    <a:gd name="connsiteY1" fmla="*/ 3977 h 23539"/>
                    <a:gd name="connsiteX2" fmla="*/ 14199 w 23539"/>
                    <a:gd name="connsiteY2" fmla="*/ 224 h 23539"/>
                    <a:gd name="connsiteX3" fmla="*/ 23211 w 23539"/>
                    <a:gd name="connsiteY3" fmla="*/ 14216 h 23539"/>
                    <a:gd name="connsiteX4" fmla="*/ 9219 w 23539"/>
                    <a:gd name="connsiteY4" fmla="*/ 23228 h 23539"/>
                    <a:gd name="connsiteX5" fmla="*/ 3960 w 23539"/>
                    <a:gd name="connsiteY5" fmla="*/ 20583 h 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 h="23539">
                      <a:moveTo>
                        <a:pt x="3960" y="20583"/>
                      </a:moveTo>
                      <a:cubicBezTo>
                        <a:pt x="-931" y="16304"/>
                        <a:pt x="-1428" y="8869"/>
                        <a:pt x="2852" y="3977"/>
                      </a:cubicBezTo>
                      <a:cubicBezTo>
                        <a:pt x="5670" y="756"/>
                        <a:pt x="10015" y="-681"/>
                        <a:pt x="14199" y="224"/>
                      </a:cubicBezTo>
                      <a:cubicBezTo>
                        <a:pt x="20551" y="1599"/>
                        <a:pt x="24586" y="7864"/>
                        <a:pt x="23211" y="14216"/>
                      </a:cubicBezTo>
                      <a:cubicBezTo>
                        <a:pt x="21836" y="20568"/>
                        <a:pt x="15572" y="24603"/>
                        <a:pt x="9219" y="23228"/>
                      </a:cubicBezTo>
                      <a:cubicBezTo>
                        <a:pt x="7271" y="22806"/>
                        <a:pt x="5461" y="21896"/>
                        <a:pt x="3960" y="20583"/>
                      </a:cubicBezTo>
                      <a:close/>
                    </a:path>
                  </a:pathLst>
                </a:custGeom>
                <a:solidFill>
                  <a:srgbClr val="A3FFF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5" name="任意多边形: 形状 594"/>
                <p:cNvSpPr/>
                <p:nvPr/>
              </p:nvSpPr>
              <p:spPr>
                <a:xfrm>
                  <a:off x="14348420" y="972100"/>
                  <a:ext cx="147436" cy="147704"/>
                </a:xfrm>
                <a:custGeom>
                  <a:avLst/>
                  <a:gdLst>
                    <a:gd name="connsiteX0" fmla="*/ 21124 w 26362"/>
                    <a:gd name="connsiteY0" fmla="*/ 2714 h 26410"/>
                    <a:gd name="connsiteX1" fmla="*/ 23595 w 26362"/>
                    <a:gd name="connsiteY1" fmla="*/ 21189 h 26410"/>
                    <a:gd name="connsiteX2" fmla="*/ 5119 w 26362"/>
                    <a:gd name="connsiteY2" fmla="*/ 23660 h 26410"/>
                    <a:gd name="connsiteX3" fmla="*/ 2648 w 26362"/>
                    <a:gd name="connsiteY3" fmla="*/ 5185 h 26410"/>
                    <a:gd name="connsiteX4" fmla="*/ 20935 w 26362"/>
                    <a:gd name="connsiteY4" fmla="*/ 2570 h 26410"/>
                    <a:gd name="connsiteX5" fmla="*/ 21124 w 26362"/>
                    <a:gd name="connsiteY5" fmla="*/ 2714 h 2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62" h="26410">
                      <a:moveTo>
                        <a:pt x="21124" y="2714"/>
                      </a:moveTo>
                      <a:cubicBezTo>
                        <a:pt x="26908" y="7134"/>
                        <a:pt x="28014" y="15405"/>
                        <a:pt x="23595" y="21189"/>
                      </a:cubicBezTo>
                      <a:cubicBezTo>
                        <a:pt x="19175" y="26973"/>
                        <a:pt x="10903" y="28079"/>
                        <a:pt x="5119" y="23660"/>
                      </a:cubicBezTo>
                      <a:cubicBezTo>
                        <a:pt x="-665" y="19240"/>
                        <a:pt x="-1771" y="10969"/>
                        <a:pt x="2648" y="5185"/>
                      </a:cubicBezTo>
                      <a:cubicBezTo>
                        <a:pt x="6976" y="-587"/>
                        <a:pt x="15163" y="-1758"/>
                        <a:pt x="20935" y="2570"/>
                      </a:cubicBezTo>
                      <a:cubicBezTo>
                        <a:pt x="20999" y="2617"/>
                        <a:pt x="21062" y="2665"/>
                        <a:pt x="21124" y="2714"/>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6" name="任意多边形: 形状 595"/>
                <p:cNvSpPr/>
                <p:nvPr/>
              </p:nvSpPr>
              <p:spPr>
                <a:xfrm>
                  <a:off x="14581005" y="997195"/>
                  <a:ext cx="148750" cy="148756"/>
                </a:xfrm>
                <a:custGeom>
                  <a:avLst/>
                  <a:gdLst>
                    <a:gd name="connsiteX0" fmla="*/ 20491 w 26597"/>
                    <a:gd name="connsiteY0" fmla="*/ 2110 h 26598"/>
                    <a:gd name="connsiteX1" fmla="*/ 24385 w 26597"/>
                    <a:gd name="connsiteY1" fmla="*/ 20509 h 26598"/>
                    <a:gd name="connsiteX2" fmla="*/ 5986 w 26597"/>
                    <a:gd name="connsiteY2" fmla="*/ 24402 h 26598"/>
                    <a:gd name="connsiteX3" fmla="*/ 4251 w 26597"/>
                    <a:gd name="connsiteY3" fmla="*/ 23057 h 26598"/>
                    <a:gd name="connsiteX4" fmla="*/ 3438 w 26597"/>
                    <a:gd name="connsiteY4" fmla="*/ 4269 h 26598"/>
                    <a:gd name="connsiteX5" fmla="*/ 20491 w 26597"/>
                    <a:gd name="connsiteY5" fmla="*/ 2110 h 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97" h="26598">
                      <a:moveTo>
                        <a:pt x="20491" y="2110"/>
                      </a:moveTo>
                      <a:cubicBezTo>
                        <a:pt x="26647" y="6115"/>
                        <a:pt x="28391" y="14353"/>
                        <a:pt x="24385" y="20509"/>
                      </a:cubicBezTo>
                      <a:cubicBezTo>
                        <a:pt x="20380" y="26665"/>
                        <a:pt x="12142" y="28408"/>
                        <a:pt x="5986" y="24402"/>
                      </a:cubicBezTo>
                      <a:cubicBezTo>
                        <a:pt x="5372" y="24003"/>
                        <a:pt x="4791" y="23553"/>
                        <a:pt x="4251" y="23057"/>
                      </a:cubicBezTo>
                      <a:cubicBezTo>
                        <a:pt x="-1162" y="18094"/>
                        <a:pt x="-1526" y="9682"/>
                        <a:pt x="3438" y="4269"/>
                      </a:cubicBezTo>
                      <a:cubicBezTo>
                        <a:pt x="7831" y="-522"/>
                        <a:pt x="15043" y="-1435"/>
                        <a:pt x="20491" y="211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7" name="任意多边形: 形状 596"/>
                <p:cNvSpPr/>
                <p:nvPr/>
              </p:nvSpPr>
              <p:spPr>
                <a:xfrm>
                  <a:off x="14369527" y="786466"/>
                  <a:ext cx="148750" cy="148750"/>
                </a:xfrm>
                <a:custGeom>
                  <a:avLst/>
                  <a:gdLst>
                    <a:gd name="connsiteX0" fmla="*/ 21351 w 26597"/>
                    <a:gd name="connsiteY0" fmla="*/ 2719 h 26597"/>
                    <a:gd name="connsiteX1" fmla="*/ 23777 w 26597"/>
                    <a:gd name="connsiteY1" fmla="*/ 21368 h 26597"/>
                    <a:gd name="connsiteX2" fmla="*/ 5127 w 26597"/>
                    <a:gd name="connsiteY2" fmla="*/ 23794 h 26597"/>
                    <a:gd name="connsiteX3" fmla="*/ 2702 w 26597"/>
                    <a:gd name="connsiteY3" fmla="*/ 5144 h 26597"/>
                    <a:gd name="connsiteX4" fmla="*/ 2758 w 26597"/>
                    <a:gd name="connsiteY4" fmla="*/ 5073 h 26597"/>
                    <a:gd name="connsiteX5" fmla="*/ 21351 w 26597"/>
                    <a:gd name="connsiteY5" fmla="*/ 2719 h 2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97" h="26597">
                      <a:moveTo>
                        <a:pt x="21351" y="2719"/>
                      </a:moveTo>
                      <a:cubicBezTo>
                        <a:pt x="27171" y="7199"/>
                        <a:pt x="28257" y="15549"/>
                        <a:pt x="23777" y="21368"/>
                      </a:cubicBezTo>
                      <a:cubicBezTo>
                        <a:pt x="19296" y="27188"/>
                        <a:pt x="10947" y="28274"/>
                        <a:pt x="5127" y="23794"/>
                      </a:cubicBezTo>
                      <a:cubicBezTo>
                        <a:pt x="-692" y="19313"/>
                        <a:pt x="-1778" y="10964"/>
                        <a:pt x="2702" y="5144"/>
                      </a:cubicBezTo>
                      <a:cubicBezTo>
                        <a:pt x="2720" y="5120"/>
                        <a:pt x="2739" y="5097"/>
                        <a:pt x="2758" y="5073"/>
                      </a:cubicBezTo>
                      <a:cubicBezTo>
                        <a:pt x="7256" y="-688"/>
                        <a:pt x="15560" y="-1740"/>
                        <a:pt x="21351" y="2719"/>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8" name="任意多边形: 形状 597"/>
                <p:cNvSpPr/>
                <p:nvPr/>
              </p:nvSpPr>
              <p:spPr>
                <a:xfrm>
                  <a:off x="14606015" y="814229"/>
                  <a:ext cx="140903" cy="143649"/>
                </a:xfrm>
                <a:custGeom>
                  <a:avLst/>
                  <a:gdLst>
                    <a:gd name="connsiteX0" fmla="*/ 20021 w 25194"/>
                    <a:gd name="connsiteY0" fmla="*/ 1992 h 25685"/>
                    <a:gd name="connsiteX1" fmla="*/ 22374 w 25194"/>
                    <a:gd name="connsiteY1" fmla="*/ 20586 h 25685"/>
                    <a:gd name="connsiteX2" fmla="*/ 4251 w 25194"/>
                    <a:gd name="connsiteY2" fmla="*/ 23057 h 25685"/>
                    <a:gd name="connsiteX3" fmla="*/ 3438 w 25194"/>
                    <a:gd name="connsiteY3" fmla="*/ 4269 h 25685"/>
                    <a:gd name="connsiteX4" fmla="*/ 20491 w 25194"/>
                    <a:gd name="connsiteY4" fmla="*/ 2110 h 25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4" h="25685">
                      <a:moveTo>
                        <a:pt x="20021" y="1992"/>
                      </a:moveTo>
                      <a:cubicBezTo>
                        <a:pt x="25781" y="6490"/>
                        <a:pt x="26833" y="14794"/>
                        <a:pt x="22374" y="20586"/>
                      </a:cubicBezTo>
                      <a:cubicBezTo>
                        <a:pt x="18014" y="26207"/>
                        <a:pt x="9958" y="27306"/>
                        <a:pt x="4251" y="23057"/>
                      </a:cubicBezTo>
                      <a:cubicBezTo>
                        <a:pt x="-1162" y="18094"/>
                        <a:pt x="-1526" y="9682"/>
                        <a:pt x="3438" y="4269"/>
                      </a:cubicBezTo>
                      <a:cubicBezTo>
                        <a:pt x="7831" y="-522"/>
                        <a:pt x="15043" y="-1435"/>
                        <a:pt x="20491" y="211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9" name="组合 828"/>
              <p:cNvGrpSpPr/>
              <p:nvPr/>
            </p:nvGrpSpPr>
            <p:grpSpPr>
              <a:xfrm>
                <a:off x="17211854" y="4282920"/>
                <a:ext cx="1792035" cy="3725326"/>
                <a:chOff x="17211854" y="4282920"/>
                <a:chExt cx="1792035" cy="3725326"/>
              </a:xfrm>
            </p:grpSpPr>
            <p:sp>
              <p:nvSpPr>
                <p:cNvPr id="599" name="任意多边形: 形状 598"/>
                <p:cNvSpPr/>
                <p:nvPr/>
              </p:nvSpPr>
              <p:spPr>
                <a:xfrm>
                  <a:off x="18067251" y="4282920"/>
                  <a:ext cx="936637" cy="2189717"/>
                </a:xfrm>
                <a:custGeom>
                  <a:avLst/>
                  <a:gdLst>
                    <a:gd name="connsiteX0" fmla="*/ 92403 w 167474"/>
                    <a:gd name="connsiteY0" fmla="*/ 358067 h 391529"/>
                    <a:gd name="connsiteX1" fmla="*/ 11085 w 167474"/>
                    <a:gd name="connsiteY1" fmla="*/ 373719 h 391529"/>
                    <a:gd name="connsiteX2" fmla="*/ 37917 w 167474"/>
                    <a:gd name="connsiteY2" fmla="*/ 186840 h 391529"/>
                    <a:gd name="connsiteX3" fmla="*/ 86872 w 167474"/>
                    <a:gd name="connsiteY3" fmla="*/ 79 h 391529"/>
                    <a:gd name="connsiteX4" fmla="*/ 158423 w 167474"/>
                    <a:gd name="connsiteY4" fmla="*/ 234736 h 391529"/>
                    <a:gd name="connsiteX5" fmla="*/ 92404 w 167474"/>
                    <a:gd name="connsiteY5" fmla="*/ 358067 h 39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74" h="391529">
                      <a:moveTo>
                        <a:pt x="92403" y="358067"/>
                      </a:moveTo>
                      <a:cubicBezTo>
                        <a:pt x="92403" y="358067"/>
                        <a:pt x="46154" y="421380"/>
                        <a:pt x="11085" y="373719"/>
                      </a:cubicBezTo>
                      <a:cubicBezTo>
                        <a:pt x="-23984" y="326058"/>
                        <a:pt x="34622" y="237208"/>
                        <a:pt x="37917" y="186840"/>
                      </a:cubicBezTo>
                      <a:cubicBezTo>
                        <a:pt x="41212" y="136472"/>
                        <a:pt x="28502" y="5021"/>
                        <a:pt x="86872" y="79"/>
                      </a:cubicBezTo>
                      <a:cubicBezTo>
                        <a:pt x="145243" y="-4864"/>
                        <a:pt x="186431" y="142827"/>
                        <a:pt x="158423" y="234736"/>
                      </a:cubicBezTo>
                      <a:cubicBezTo>
                        <a:pt x="145409" y="280062"/>
                        <a:pt x="122905" y="322103"/>
                        <a:pt x="92404" y="358067"/>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0" name="任意多边形: 形状 599"/>
                <p:cNvSpPr/>
                <p:nvPr/>
              </p:nvSpPr>
              <p:spPr>
                <a:xfrm>
                  <a:off x="17211854" y="6319956"/>
                  <a:ext cx="1056590" cy="1491655"/>
                </a:xfrm>
                <a:custGeom>
                  <a:avLst/>
                  <a:gdLst>
                    <a:gd name="connsiteX0" fmla="*/ 184038 w 188922"/>
                    <a:gd name="connsiteY0" fmla="*/ -42 h 266713"/>
                    <a:gd name="connsiteX1" fmla="*/ 125197 w 188922"/>
                    <a:gd name="connsiteY1" fmla="*/ 57269 h 266713"/>
                    <a:gd name="connsiteX2" fmla="*/ 42820 w 188922"/>
                    <a:gd name="connsiteY2" fmla="*/ 242147 h 266713"/>
                    <a:gd name="connsiteX3" fmla="*/ 2808 w 188922"/>
                    <a:gd name="connsiteY3" fmla="*/ 265684 h 266713"/>
                    <a:gd name="connsiteX4" fmla="*/ 98719 w 188922"/>
                    <a:gd name="connsiteY4" fmla="*/ 207902 h 266713"/>
                    <a:gd name="connsiteX5" fmla="*/ 125668 w 188922"/>
                    <a:gd name="connsiteY5" fmla="*/ 125524 h 266713"/>
                    <a:gd name="connsiteX6" fmla="*/ 188863 w 188922"/>
                    <a:gd name="connsiteY6" fmla="*/ 4783 h 2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22" h="266713">
                      <a:moveTo>
                        <a:pt x="184038" y="-42"/>
                      </a:moveTo>
                      <a:cubicBezTo>
                        <a:pt x="154034" y="4203"/>
                        <a:pt x="130231" y="27386"/>
                        <a:pt x="125197" y="57269"/>
                      </a:cubicBezTo>
                      <a:cubicBezTo>
                        <a:pt x="107898" y="164359"/>
                        <a:pt x="101661" y="210255"/>
                        <a:pt x="42820" y="242147"/>
                      </a:cubicBezTo>
                      <a:cubicBezTo>
                        <a:pt x="-16021" y="274039"/>
                        <a:pt x="2808" y="265684"/>
                        <a:pt x="2808" y="265684"/>
                      </a:cubicBezTo>
                      <a:cubicBezTo>
                        <a:pt x="2808" y="265684"/>
                        <a:pt x="72358" y="254621"/>
                        <a:pt x="98719" y="207902"/>
                      </a:cubicBezTo>
                      <a:cubicBezTo>
                        <a:pt x="117666" y="174362"/>
                        <a:pt x="117313" y="161653"/>
                        <a:pt x="125668" y="125524"/>
                      </a:cubicBezTo>
                      <a:cubicBezTo>
                        <a:pt x="134024" y="89396"/>
                        <a:pt x="126727" y="52679"/>
                        <a:pt x="188863" y="4783"/>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1" name="任意多边形: 形状 600"/>
                <p:cNvSpPr/>
                <p:nvPr/>
              </p:nvSpPr>
              <p:spPr>
                <a:xfrm>
                  <a:off x="17907433" y="6237686"/>
                  <a:ext cx="466322" cy="1259948"/>
                </a:xfrm>
                <a:custGeom>
                  <a:avLst/>
                  <a:gdLst>
                    <a:gd name="connsiteX0" fmla="*/ 78967 w 83380"/>
                    <a:gd name="connsiteY0" fmla="*/ -42 h 225283"/>
                    <a:gd name="connsiteX1" fmla="*/ 54842 w 83380"/>
                    <a:gd name="connsiteY1" fmla="*/ 68331 h 225283"/>
                    <a:gd name="connsiteX2" fmla="*/ 17066 w 83380"/>
                    <a:gd name="connsiteY2" fmla="*/ 206960 h 225283"/>
                    <a:gd name="connsiteX3" fmla="*/ 8711 w 83380"/>
                    <a:gd name="connsiteY3" fmla="*/ 222377 h 225283"/>
                    <a:gd name="connsiteX4" fmla="*/ 69552 w 83380"/>
                    <a:gd name="connsiteY4" fmla="*/ 167066 h 225283"/>
                    <a:gd name="connsiteX5" fmla="*/ 76613 w 83380"/>
                    <a:gd name="connsiteY5" fmla="*/ 113050 h 225283"/>
                    <a:gd name="connsiteX6" fmla="*/ 83321 w 83380"/>
                    <a:gd name="connsiteY6" fmla="*/ 2782 h 22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80" h="225283">
                      <a:moveTo>
                        <a:pt x="78967" y="-42"/>
                      </a:moveTo>
                      <a:cubicBezTo>
                        <a:pt x="78967" y="-42"/>
                        <a:pt x="39543" y="31026"/>
                        <a:pt x="54842" y="68331"/>
                      </a:cubicBezTo>
                      <a:cubicBezTo>
                        <a:pt x="76260" y="120582"/>
                        <a:pt x="61432" y="168831"/>
                        <a:pt x="17066" y="206960"/>
                      </a:cubicBezTo>
                      <a:cubicBezTo>
                        <a:pt x="-15767" y="235086"/>
                        <a:pt x="8711" y="222377"/>
                        <a:pt x="8711" y="222377"/>
                      </a:cubicBezTo>
                      <a:cubicBezTo>
                        <a:pt x="33340" y="209378"/>
                        <a:pt x="54272" y="190349"/>
                        <a:pt x="69552" y="167066"/>
                      </a:cubicBezTo>
                      <a:cubicBezTo>
                        <a:pt x="78731" y="152120"/>
                        <a:pt x="76848" y="141529"/>
                        <a:pt x="76613" y="113050"/>
                      </a:cubicBezTo>
                      <a:cubicBezTo>
                        <a:pt x="76378" y="84571"/>
                        <a:pt x="45427" y="49855"/>
                        <a:pt x="83321" y="2782"/>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2" name="任意多边形: 形状 601"/>
                <p:cNvSpPr/>
                <p:nvPr/>
              </p:nvSpPr>
              <p:spPr>
                <a:xfrm>
                  <a:off x="17895605" y="6237027"/>
                  <a:ext cx="619591" cy="1771219"/>
                </a:xfrm>
                <a:custGeom>
                  <a:avLst/>
                  <a:gdLst>
                    <a:gd name="connsiteX0" fmla="*/ 97910 w 110785"/>
                    <a:gd name="connsiteY0" fmla="*/ -42 h 316700"/>
                    <a:gd name="connsiteX1" fmla="*/ 96263 w 110785"/>
                    <a:gd name="connsiteY1" fmla="*/ 82335 h 316700"/>
                    <a:gd name="connsiteX2" fmla="*/ 16710 w 110785"/>
                    <a:gd name="connsiteY2" fmla="*/ 268508 h 316700"/>
                    <a:gd name="connsiteX3" fmla="*/ 26830 w 110785"/>
                    <a:gd name="connsiteY3" fmla="*/ 313933 h 316700"/>
                    <a:gd name="connsiteX4" fmla="*/ 3883 w 110785"/>
                    <a:gd name="connsiteY4" fmla="*/ 204254 h 316700"/>
                    <a:gd name="connsiteX5" fmla="*/ 45895 w 110785"/>
                    <a:gd name="connsiteY5" fmla="*/ 128467 h 316700"/>
                    <a:gd name="connsiteX6" fmla="*/ 91320 w 110785"/>
                    <a:gd name="connsiteY6" fmla="*/ 75 h 3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85" h="316700">
                      <a:moveTo>
                        <a:pt x="97910" y="-42"/>
                      </a:moveTo>
                      <a:cubicBezTo>
                        <a:pt x="115589" y="24775"/>
                        <a:pt x="114920" y="58244"/>
                        <a:pt x="96263" y="82335"/>
                      </a:cubicBezTo>
                      <a:cubicBezTo>
                        <a:pt x="29537" y="168125"/>
                        <a:pt x="470" y="203665"/>
                        <a:pt x="16710" y="268508"/>
                      </a:cubicBezTo>
                      <a:cubicBezTo>
                        <a:pt x="32950" y="333351"/>
                        <a:pt x="26830" y="313933"/>
                        <a:pt x="26830" y="313933"/>
                      </a:cubicBezTo>
                      <a:cubicBezTo>
                        <a:pt x="26830" y="313933"/>
                        <a:pt x="-12357" y="255092"/>
                        <a:pt x="3883" y="204254"/>
                      </a:cubicBezTo>
                      <a:cubicBezTo>
                        <a:pt x="15651" y="167654"/>
                        <a:pt x="25301" y="159182"/>
                        <a:pt x="45895" y="128467"/>
                      </a:cubicBezTo>
                      <a:cubicBezTo>
                        <a:pt x="66489" y="97752"/>
                        <a:pt x="98499" y="78099"/>
                        <a:pt x="91320" y="75"/>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3" name="任意多边形: 形状 602"/>
                <p:cNvSpPr/>
                <p:nvPr/>
              </p:nvSpPr>
              <p:spPr>
                <a:xfrm>
                  <a:off x="18083543" y="6076437"/>
                  <a:ext cx="279323" cy="799889"/>
                </a:xfrm>
                <a:custGeom>
                  <a:avLst/>
                  <a:gdLst>
                    <a:gd name="connsiteX0" fmla="*/ 44182 w 49944"/>
                    <a:gd name="connsiteY0" fmla="*/ 75 h 143023"/>
                    <a:gd name="connsiteX1" fmla="*/ 43476 w 49944"/>
                    <a:gd name="connsiteY1" fmla="*/ 37145 h 143023"/>
                    <a:gd name="connsiteX2" fmla="*/ 7583 w 49944"/>
                    <a:gd name="connsiteY2" fmla="*/ 121288 h 143023"/>
                    <a:gd name="connsiteX3" fmla="*/ 12173 w 49944"/>
                    <a:gd name="connsiteY3" fmla="*/ 141764 h 143023"/>
                    <a:gd name="connsiteX4" fmla="*/ 1699 w 49944"/>
                    <a:gd name="connsiteY4" fmla="*/ 92220 h 143023"/>
                    <a:gd name="connsiteX5" fmla="*/ 20646 w 49944"/>
                    <a:gd name="connsiteY5" fmla="*/ 58093 h 143023"/>
                    <a:gd name="connsiteX6" fmla="*/ 41240 w 49944"/>
                    <a:gd name="connsiteY6" fmla="*/ -42 h 14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44" h="143023">
                      <a:moveTo>
                        <a:pt x="44182" y="75"/>
                      </a:moveTo>
                      <a:cubicBezTo>
                        <a:pt x="52039" y="11269"/>
                        <a:pt x="51754" y="26259"/>
                        <a:pt x="43476" y="37145"/>
                      </a:cubicBezTo>
                      <a:cubicBezTo>
                        <a:pt x="13349" y="75862"/>
                        <a:pt x="169" y="92103"/>
                        <a:pt x="7583" y="121288"/>
                      </a:cubicBezTo>
                      <a:cubicBezTo>
                        <a:pt x="14997" y="150473"/>
                        <a:pt x="12173" y="141764"/>
                        <a:pt x="12173" y="141764"/>
                      </a:cubicBezTo>
                      <a:cubicBezTo>
                        <a:pt x="12173" y="141764"/>
                        <a:pt x="-5597" y="115404"/>
                        <a:pt x="1699" y="92220"/>
                      </a:cubicBezTo>
                      <a:cubicBezTo>
                        <a:pt x="5878" y="79783"/>
                        <a:pt x="12299" y="68216"/>
                        <a:pt x="20646" y="58093"/>
                      </a:cubicBezTo>
                      <a:cubicBezTo>
                        <a:pt x="29943" y="44206"/>
                        <a:pt x="44182" y="35262"/>
                        <a:pt x="41240" y="-42"/>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4" name="任意多边形: 形状 603"/>
                <p:cNvSpPr/>
                <p:nvPr/>
              </p:nvSpPr>
              <p:spPr>
                <a:xfrm>
                  <a:off x="18211192" y="4282920"/>
                  <a:ext cx="792697" cy="2189001"/>
                </a:xfrm>
                <a:custGeom>
                  <a:avLst/>
                  <a:gdLst>
                    <a:gd name="connsiteX0" fmla="*/ 66666 w 141737"/>
                    <a:gd name="connsiteY0" fmla="*/ 358067 h 391401"/>
                    <a:gd name="connsiteX1" fmla="*/ 132686 w 141737"/>
                    <a:gd name="connsiteY1" fmla="*/ 234736 h 391401"/>
                    <a:gd name="connsiteX2" fmla="*/ 61135 w 141737"/>
                    <a:gd name="connsiteY2" fmla="*/ 79 h 391401"/>
                    <a:gd name="connsiteX3" fmla="*/ 20888 w 141737"/>
                    <a:gd name="connsiteY3" fmla="*/ 48093 h 391401"/>
                    <a:gd name="connsiteX4" fmla="*/ 51838 w 141737"/>
                    <a:gd name="connsiteY4" fmla="*/ 35030 h 391401"/>
                    <a:gd name="connsiteX5" fmla="*/ 82083 w 141737"/>
                    <a:gd name="connsiteY5" fmla="*/ 156831 h 391401"/>
                    <a:gd name="connsiteX6" fmla="*/ 62312 w 141737"/>
                    <a:gd name="connsiteY6" fmla="*/ 312877 h 391401"/>
                    <a:gd name="connsiteX7" fmla="*/ -59 w 141737"/>
                    <a:gd name="connsiteY7" fmla="*/ 387135 h 391401"/>
                    <a:gd name="connsiteX8" fmla="*/ 66666 w 141737"/>
                    <a:gd name="connsiteY8" fmla="*/ 358067 h 3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37" h="391401">
                      <a:moveTo>
                        <a:pt x="66666" y="358067"/>
                      </a:moveTo>
                      <a:cubicBezTo>
                        <a:pt x="97168" y="322102"/>
                        <a:pt x="119672" y="280062"/>
                        <a:pt x="132686" y="234736"/>
                      </a:cubicBezTo>
                      <a:cubicBezTo>
                        <a:pt x="160694" y="142827"/>
                        <a:pt x="119506" y="-4864"/>
                        <a:pt x="61135" y="79"/>
                      </a:cubicBezTo>
                      <a:cubicBezTo>
                        <a:pt x="39246" y="1844"/>
                        <a:pt x="27478" y="21614"/>
                        <a:pt x="20888" y="48093"/>
                      </a:cubicBezTo>
                      <a:cubicBezTo>
                        <a:pt x="27186" y="37379"/>
                        <a:pt x="39769" y="32068"/>
                        <a:pt x="51838" y="35030"/>
                      </a:cubicBezTo>
                      <a:cubicBezTo>
                        <a:pt x="117505" y="43856"/>
                        <a:pt x="57252" y="103639"/>
                        <a:pt x="82083" y="156831"/>
                      </a:cubicBezTo>
                      <a:cubicBezTo>
                        <a:pt x="106914" y="210023"/>
                        <a:pt x="84318" y="269570"/>
                        <a:pt x="62312" y="312877"/>
                      </a:cubicBezTo>
                      <a:cubicBezTo>
                        <a:pt x="46448" y="341381"/>
                        <a:pt x="25277" y="366587"/>
                        <a:pt x="-59" y="387135"/>
                      </a:cubicBezTo>
                      <a:cubicBezTo>
                        <a:pt x="31950" y="405493"/>
                        <a:pt x="66666" y="358067"/>
                        <a:pt x="66666" y="358067"/>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5" name="任意多边形: 形状 604"/>
                <p:cNvSpPr/>
                <p:nvPr/>
              </p:nvSpPr>
              <p:spPr>
                <a:xfrm>
                  <a:off x="18118408" y="4576874"/>
                  <a:ext cx="467966" cy="1656674"/>
                </a:xfrm>
                <a:custGeom>
                  <a:avLst/>
                  <a:gdLst>
                    <a:gd name="connsiteX0" fmla="*/ 30535 w 83674"/>
                    <a:gd name="connsiteY0" fmla="*/ 284090 h 296219"/>
                    <a:gd name="connsiteX1" fmla="*/ 997 w 83674"/>
                    <a:gd name="connsiteY1" fmla="*/ 290091 h 296219"/>
                    <a:gd name="connsiteX2" fmla="*/ 44068 w 83674"/>
                    <a:gd name="connsiteY2" fmla="*/ 148167 h 296219"/>
                    <a:gd name="connsiteX3" fmla="*/ 50305 w 83674"/>
                    <a:gd name="connsiteY3" fmla="*/ 16834 h 296219"/>
                    <a:gd name="connsiteX4" fmla="*/ 74430 w 83674"/>
                    <a:gd name="connsiteY4" fmla="*/ 10126 h 296219"/>
                    <a:gd name="connsiteX5" fmla="*/ 81609 w 83674"/>
                    <a:gd name="connsiteY5" fmla="*/ 120865 h 296219"/>
                    <a:gd name="connsiteX6" fmla="*/ 30535 w 83674"/>
                    <a:gd name="connsiteY6" fmla="*/ 284090 h 29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74" h="296219">
                      <a:moveTo>
                        <a:pt x="30535" y="284090"/>
                      </a:moveTo>
                      <a:cubicBezTo>
                        <a:pt x="30535" y="284090"/>
                        <a:pt x="10764" y="306685"/>
                        <a:pt x="997" y="290091"/>
                      </a:cubicBezTo>
                      <a:cubicBezTo>
                        <a:pt x="-8771" y="273498"/>
                        <a:pt x="52659" y="180176"/>
                        <a:pt x="44068" y="148167"/>
                      </a:cubicBezTo>
                      <a:cubicBezTo>
                        <a:pt x="35477" y="116157"/>
                        <a:pt x="63015" y="38252"/>
                        <a:pt x="50305" y="16834"/>
                      </a:cubicBezTo>
                      <a:cubicBezTo>
                        <a:pt x="37596" y="-4584"/>
                        <a:pt x="60426" y="-4231"/>
                        <a:pt x="74430" y="10126"/>
                      </a:cubicBezTo>
                      <a:cubicBezTo>
                        <a:pt x="88434" y="24483"/>
                        <a:pt x="71959" y="82265"/>
                        <a:pt x="81609" y="120865"/>
                      </a:cubicBezTo>
                      <a:cubicBezTo>
                        <a:pt x="91259" y="159464"/>
                        <a:pt x="64780" y="257140"/>
                        <a:pt x="30535" y="28409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6" name="任意多边形: 形状 605"/>
              <p:cNvSpPr/>
              <p:nvPr/>
            </p:nvSpPr>
            <p:spPr>
              <a:xfrm>
                <a:off x="15656705" y="422933"/>
                <a:ext cx="932689" cy="1833175"/>
              </a:xfrm>
              <a:custGeom>
                <a:avLst/>
                <a:gdLst>
                  <a:gd name="connsiteX0" fmla="*/ 90701 w 166768"/>
                  <a:gd name="connsiteY0" fmla="*/ 22413 h 327778"/>
                  <a:gd name="connsiteX1" fmla="*/ 161310 w 166768"/>
                  <a:gd name="connsiteY1" fmla="*/ 19118 h 327778"/>
                  <a:gd name="connsiteX2" fmla="*/ 115296 w 166768"/>
                  <a:gd name="connsiteY2" fmla="*/ 174693 h 327778"/>
                  <a:gd name="connsiteX3" fmla="*/ 50336 w 166768"/>
                  <a:gd name="connsiteY3" fmla="*/ 327680 h 327778"/>
                  <a:gd name="connsiteX4" fmla="*/ 18679 w 166768"/>
                  <a:gd name="connsiteY4" fmla="*/ 119265 h 327778"/>
                  <a:gd name="connsiteX5" fmla="*/ 90701 w 166768"/>
                  <a:gd name="connsiteY5" fmla="*/ 22413 h 3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68" h="327778">
                    <a:moveTo>
                      <a:pt x="90701" y="22413"/>
                    </a:moveTo>
                    <a:cubicBezTo>
                      <a:pt x="90701" y="22413"/>
                      <a:pt x="137774" y="-25837"/>
                      <a:pt x="161310" y="19118"/>
                    </a:cubicBezTo>
                    <a:cubicBezTo>
                      <a:pt x="184846" y="64072"/>
                      <a:pt x="124358" y="132445"/>
                      <a:pt x="115296" y="174693"/>
                    </a:cubicBezTo>
                    <a:cubicBezTo>
                      <a:pt x="106235" y="216941"/>
                      <a:pt x="100469" y="330622"/>
                      <a:pt x="50336" y="327680"/>
                    </a:cubicBezTo>
                    <a:cubicBezTo>
                      <a:pt x="203" y="324738"/>
                      <a:pt x="-16625" y="193875"/>
                      <a:pt x="18679" y="119265"/>
                    </a:cubicBezTo>
                    <a:cubicBezTo>
                      <a:pt x="35504" y="82213"/>
                      <a:pt x="60061" y="49190"/>
                      <a:pt x="90701" y="22413"/>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7" name="任意多边形: 形状 606"/>
              <p:cNvSpPr/>
              <p:nvPr/>
            </p:nvSpPr>
            <p:spPr>
              <a:xfrm>
                <a:off x="16442048" y="-580795"/>
                <a:ext cx="1080611" cy="1139195"/>
              </a:xfrm>
              <a:custGeom>
                <a:avLst/>
                <a:gdLst>
                  <a:gd name="connsiteX0" fmla="*/ 3236 w 193217"/>
                  <a:gd name="connsiteY0" fmla="*/ 203648 h 203692"/>
                  <a:gd name="connsiteX1" fmla="*/ 60547 w 193217"/>
                  <a:gd name="connsiteY1" fmla="*/ 162341 h 203692"/>
                  <a:gd name="connsiteX2" fmla="*/ 153633 w 193217"/>
                  <a:gd name="connsiteY2" fmla="*/ 15474 h 203692"/>
                  <a:gd name="connsiteX3" fmla="*/ 190703 w 193217"/>
                  <a:gd name="connsiteY3" fmla="*/ 529 h 203692"/>
                  <a:gd name="connsiteX4" fmla="*/ 101971 w 193217"/>
                  <a:gd name="connsiteY4" fmla="*/ 37128 h 203692"/>
                  <a:gd name="connsiteX5" fmla="*/ 68785 w 193217"/>
                  <a:gd name="connsiteY5" fmla="*/ 103853 h 203692"/>
                  <a:gd name="connsiteX6" fmla="*/ -59 w 193217"/>
                  <a:gd name="connsiteY6" fmla="*/ 197999 h 20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217" h="203692">
                    <a:moveTo>
                      <a:pt x="3236" y="203648"/>
                    </a:moveTo>
                    <a:cubicBezTo>
                      <a:pt x="29314" y="203884"/>
                      <a:pt x="52524" y="187156"/>
                      <a:pt x="60547" y="162341"/>
                    </a:cubicBezTo>
                    <a:cubicBezTo>
                      <a:pt x="88790" y="73374"/>
                      <a:pt x="99853" y="35480"/>
                      <a:pt x="153633" y="15474"/>
                    </a:cubicBezTo>
                    <a:cubicBezTo>
                      <a:pt x="207414" y="-4532"/>
                      <a:pt x="190703" y="529"/>
                      <a:pt x="190703" y="529"/>
                    </a:cubicBezTo>
                    <a:cubicBezTo>
                      <a:pt x="190703" y="529"/>
                      <a:pt x="130097" y="1823"/>
                      <a:pt x="101971" y="37128"/>
                    </a:cubicBezTo>
                    <a:cubicBezTo>
                      <a:pt x="81612" y="63371"/>
                      <a:pt x="80317" y="74198"/>
                      <a:pt x="68785" y="103853"/>
                    </a:cubicBezTo>
                    <a:cubicBezTo>
                      <a:pt x="57252" y="133509"/>
                      <a:pt x="58782" y="165637"/>
                      <a:pt x="-59" y="197999"/>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8" name="任意多边形: 形状 607"/>
              <p:cNvSpPr/>
              <p:nvPr/>
            </p:nvSpPr>
            <p:spPr>
              <a:xfrm>
                <a:off x="16338717" y="-401833"/>
                <a:ext cx="552590" cy="1016166"/>
              </a:xfrm>
              <a:custGeom>
                <a:avLst/>
                <a:gdLst>
                  <a:gd name="connsiteX0" fmla="*/ 3471 w 98805"/>
                  <a:gd name="connsiteY0" fmla="*/ 181652 h 181694"/>
                  <a:gd name="connsiteX1" fmla="*/ 32539 w 98805"/>
                  <a:gd name="connsiteY1" fmla="*/ 126577 h 181694"/>
                  <a:gd name="connsiteX2" fmla="*/ 81965 w 98805"/>
                  <a:gd name="connsiteY2" fmla="*/ 13367 h 181694"/>
                  <a:gd name="connsiteX3" fmla="*/ 90909 w 98805"/>
                  <a:gd name="connsiteY3" fmla="*/ 1598 h 181694"/>
                  <a:gd name="connsiteX4" fmla="*/ 32068 w 98805"/>
                  <a:gd name="connsiteY4" fmla="*/ 41022 h 181694"/>
                  <a:gd name="connsiteX5" fmla="*/ 19476 w 98805"/>
                  <a:gd name="connsiteY5" fmla="*/ 86094 h 181694"/>
                  <a:gd name="connsiteX6" fmla="*/ -59 w 98805"/>
                  <a:gd name="connsiteY6" fmla="*/ 179063 h 18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05" h="181694">
                    <a:moveTo>
                      <a:pt x="3471" y="181652"/>
                    </a:moveTo>
                    <a:cubicBezTo>
                      <a:pt x="3471" y="181652"/>
                      <a:pt x="40776" y="160116"/>
                      <a:pt x="32539" y="126577"/>
                    </a:cubicBezTo>
                    <a:cubicBezTo>
                      <a:pt x="20771" y="79504"/>
                      <a:pt x="39364" y="40316"/>
                      <a:pt x="81965" y="13367"/>
                    </a:cubicBezTo>
                    <a:cubicBezTo>
                      <a:pt x="113504" y="-6522"/>
                      <a:pt x="90909" y="1598"/>
                      <a:pt x="90909" y="1598"/>
                    </a:cubicBezTo>
                    <a:cubicBezTo>
                      <a:pt x="68248" y="9495"/>
                      <a:pt x="47990" y="23068"/>
                      <a:pt x="32068" y="41022"/>
                    </a:cubicBezTo>
                    <a:cubicBezTo>
                      <a:pt x="22418" y="52790"/>
                      <a:pt x="22771" y="61852"/>
                      <a:pt x="19476" y="86094"/>
                    </a:cubicBezTo>
                    <a:cubicBezTo>
                      <a:pt x="16181" y="110337"/>
                      <a:pt x="38070" y="143641"/>
                      <a:pt x="-59" y="179063"/>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9" name="任意多边形: 形状 608"/>
              <p:cNvSpPr/>
              <p:nvPr/>
            </p:nvSpPr>
            <p:spPr>
              <a:xfrm>
                <a:off x="16240117" y="-851533"/>
                <a:ext cx="668130" cy="1459938"/>
              </a:xfrm>
              <a:custGeom>
                <a:avLst/>
                <a:gdLst>
                  <a:gd name="connsiteX0" fmla="*/ 6273 w 119464"/>
                  <a:gd name="connsiteY0" fmla="*/ 260177 h 261042"/>
                  <a:gd name="connsiteX1" fmla="*/ 18041 w 119464"/>
                  <a:gd name="connsiteY1" fmla="*/ 190626 h 261042"/>
                  <a:gd name="connsiteX2" fmla="*/ 108892 w 119464"/>
                  <a:gd name="connsiteY2" fmla="*/ 42230 h 261042"/>
                  <a:gd name="connsiteX3" fmla="*/ 105832 w 119464"/>
                  <a:gd name="connsiteY3" fmla="*/ 2453 h 261042"/>
                  <a:gd name="connsiteX4" fmla="*/ 111716 w 119464"/>
                  <a:gd name="connsiteY4" fmla="*/ 98482 h 261042"/>
                  <a:gd name="connsiteX5" fmla="*/ 66644 w 119464"/>
                  <a:gd name="connsiteY5" fmla="*/ 157323 h 261042"/>
                  <a:gd name="connsiteX6" fmla="*/ 12040 w 119464"/>
                  <a:gd name="connsiteY6" fmla="*/ 261000 h 26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261042">
                    <a:moveTo>
                      <a:pt x="6273" y="260177"/>
                    </a:moveTo>
                    <a:cubicBezTo>
                      <a:pt x="-5395" y="236908"/>
                      <a:pt x="-633" y="208761"/>
                      <a:pt x="18041" y="190626"/>
                    </a:cubicBezTo>
                    <a:cubicBezTo>
                      <a:pt x="85591" y="126019"/>
                      <a:pt x="114658" y="99423"/>
                      <a:pt x="108892" y="42230"/>
                    </a:cubicBezTo>
                    <a:cubicBezTo>
                      <a:pt x="103126" y="-14964"/>
                      <a:pt x="105832" y="2453"/>
                      <a:pt x="105832" y="2453"/>
                    </a:cubicBezTo>
                    <a:cubicBezTo>
                      <a:pt x="105832" y="2453"/>
                      <a:pt x="131958" y="57175"/>
                      <a:pt x="111716" y="98482"/>
                    </a:cubicBezTo>
                    <a:cubicBezTo>
                      <a:pt x="97242" y="128255"/>
                      <a:pt x="88180" y="133786"/>
                      <a:pt x="66644" y="157323"/>
                    </a:cubicBezTo>
                    <a:cubicBezTo>
                      <a:pt x="45108" y="180859"/>
                      <a:pt x="15570" y="193569"/>
                      <a:pt x="12040" y="261000"/>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0" name="任意多边形: 形状 609"/>
              <p:cNvSpPr/>
              <p:nvPr/>
            </p:nvSpPr>
            <p:spPr>
              <a:xfrm>
                <a:off x="16337732" y="94858"/>
                <a:ext cx="301191" cy="662951"/>
              </a:xfrm>
              <a:custGeom>
                <a:avLst/>
                <a:gdLst>
                  <a:gd name="connsiteX0" fmla="*/ 2823 w 53854"/>
                  <a:gd name="connsiteY0" fmla="*/ 117790 h 118538"/>
                  <a:gd name="connsiteX1" fmla="*/ 8119 w 53854"/>
                  <a:gd name="connsiteY1" fmla="*/ 86252 h 118538"/>
                  <a:gd name="connsiteX2" fmla="*/ 49072 w 53854"/>
                  <a:gd name="connsiteY2" fmla="*/ 19173 h 118538"/>
                  <a:gd name="connsiteX3" fmla="*/ 47660 w 53854"/>
                  <a:gd name="connsiteY3" fmla="*/ 1050 h 118538"/>
                  <a:gd name="connsiteX4" fmla="*/ 50367 w 53854"/>
                  <a:gd name="connsiteY4" fmla="*/ 44592 h 118538"/>
                  <a:gd name="connsiteX5" fmla="*/ 29890 w 53854"/>
                  <a:gd name="connsiteY5" fmla="*/ 71424 h 118538"/>
                  <a:gd name="connsiteX6" fmla="*/ 5177 w 53854"/>
                  <a:gd name="connsiteY6" fmla="*/ 118497 h 11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54" h="118538">
                    <a:moveTo>
                      <a:pt x="2823" y="117790"/>
                    </a:moveTo>
                    <a:cubicBezTo>
                      <a:pt x="-2475" y="107247"/>
                      <a:pt x="-332" y="94486"/>
                      <a:pt x="8119" y="86252"/>
                    </a:cubicBezTo>
                    <a:cubicBezTo>
                      <a:pt x="38599" y="56949"/>
                      <a:pt x="51779" y="45063"/>
                      <a:pt x="49072" y="19173"/>
                    </a:cubicBezTo>
                    <a:cubicBezTo>
                      <a:pt x="46366" y="-6717"/>
                      <a:pt x="47660" y="1050"/>
                      <a:pt x="47660" y="1050"/>
                    </a:cubicBezTo>
                    <a:cubicBezTo>
                      <a:pt x="47660" y="1050"/>
                      <a:pt x="59428" y="25881"/>
                      <a:pt x="50367" y="44592"/>
                    </a:cubicBezTo>
                    <a:cubicBezTo>
                      <a:pt x="45213" y="54697"/>
                      <a:pt x="38276" y="63786"/>
                      <a:pt x="29890" y="71424"/>
                    </a:cubicBezTo>
                    <a:cubicBezTo>
                      <a:pt x="20358" y="82015"/>
                      <a:pt x="6354" y="87782"/>
                      <a:pt x="5177" y="118497"/>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1" name="任意多边形: 形状 610"/>
              <p:cNvSpPr/>
              <p:nvPr/>
            </p:nvSpPr>
            <p:spPr>
              <a:xfrm>
                <a:off x="15659172" y="423587"/>
                <a:ext cx="843423" cy="1831905"/>
              </a:xfrm>
              <a:custGeom>
                <a:avLst/>
                <a:gdLst>
                  <a:gd name="connsiteX0" fmla="*/ 90260 w 150807"/>
                  <a:gd name="connsiteY0" fmla="*/ 22296 h 327551"/>
                  <a:gd name="connsiteX1" fmla="*/ 18709 w 150807"/>
                  <a:gd name="connsiteY1" fmla="*/ 119031 h 327551"/>
                  <a:gd name="connsiteX2" fmla="*/ 50366 w 150807"/>
                  <a:gd name="connsiteY2" fmla="*/ 327446 h 327551"/>
                  <a:gd name="connsiteX3" fmla="*/ 90495 w 150807"/>
                  <a:gd name="connsiteY3" fmla="*/ 292141 h 327551"/>
                  <a:gd name="connsiteX4" fmla="*/ 62604 w 150807"/>
                  <a:gd name="connsiteY4" fmla="*/ 299320 h 327551"/>
                  <a:gd name="connsiteX5" fmla="*/ 52013 w 150807"/>
                  <a:gd name="connsiteY5" fmla="*/ 191994 h 327551"/>
                  <a:gd name="connsiteX6" fmla="*/ 88377 w 150807"/>
                  <a:gd name="connsiteY6" fmla="*/ 61837 h 327551"/>
                  <a:gd name="connsiteX7" fmla="*/ 150748 w 150807"/>
                  <a:gd name="connsiteY7" fmla="*/ 6291 h 327551"/>
                  <a:gd name="connsiteX8" fmla="*/ 90260 w 150807"/>
                  <a:gd name="connsiteY8" fmla="*/ 22296 h 3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07" h="327551">
                    <a:moveTo>
                      <a:pt x="90260" y="22296"/>
                    </a:moveTo>
                    <a:cubicBezTo>
                      <a:pt x="59803" y="49087"/>
                      <a:pt x="35410" y="82066"/>
                      <a:pt x="18709" y="119031"/>
                    </a:cubicBezTo>
                    <a:cubicBezTo>
                      <a:pt x="-16596" y="193641"/>
                      <a:pt x="115" y="324386"/>
                      <a:pt x="50366" y="327446"/>
                    </a:cubicBezTo>
                    <a:cubicBezTo>
                      <a:pt x="69194" y="328622"/>
                      <a:pt x="81669" y="313441"/>
                      <a:pt x="90495" y="292141"/>
                    </a:cubicBezTo>
                    <a:cubicBezTo>
                      <a:pt x="83803" y="300429"/>
                      <a:pt x="72466" y="303347"/>
                      <a:pt x="62604" y="299320"/>
                    </a:cubicBezTo>
                    <a:cubicBezTo>
                      <a:pt x="7882" y="283668"/>
                      <a:pt x="66605" y="240479"/>
                      <a:pt x="52013" y="191994"/>
                    </a:cubicBezTo>
                    <a:cubicBezTo>
                      <a:pt x="37420" y="143509"/>
                      <a:pt x="63781" y="95847"/>
                      <a:pt x="88377" y="61837"/>
                    </a:cubicBezTo>
                    <a:cubicBezTo>
                      <a:pt x="105437" y="39516"/>
                      <a:pt x="126608" y="20663"/>
                      <a:pt x="150748" y="6291"/>
                    </a:cubicBezTo>
                    <a:cubicBezTo>
                      <a:pt x="125799" y="-14421"/>
                      <a:pt x="90260" y="22296"/>
                      <a:pt x="90260" y="22296"/>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2" name="任意多边形: 形状 611"/>
              <p:cNvSpPr/>
              <p:nvPr/>
            </p:nvSpPr>
            <p:spPr>
              <a:xfrm>
                <a:off x="15986861" y="639612"/>
                <a:ext cx="560912" cy="1379655"/>
              </a:xfrm>
              <a:custGeom>
                <a:avLst/>
                <a:gdLst>
                  <a:gd name="connsiteX0" fmla="*/ 73916 w 100293"/>
                  <a:gd name="connsiteY0" fmla="*/ 7912 h 246687"/>
                  <a:gd name="connsiteX1" fmla="*/ 99806 w 100293"/>
                  <a:gd name="connsiteY1" fmla="*/ 6382 h 246687"/>
                  <a:gd name="connsiteX2" fmla="*/ 45437 w 100293"/>
                  <a:gd name="connsiteY2" fmla="*/ 121710 h 246687"/>
                  <a:gd name="connsiteX3" fmla="*/ 23783 w 100293"/>
                  <a:gd name="connsiteY3" fmla="*/ 232684 h 246687"/>
                  <a:gd name="connsiteX4" fmla="*/ 2483 w 100293"/>
                  <a:gd name="connsiteY4" fmla="*/ 235273 h 246687"/>
                  <a:gd name="connsiteX5" fmla="*/ 10132 w 100293"/>
                  <a:gd name="connsiteY5" fmla="*/ 140304 h 246687"/>
                  <a:gd name="connsiteX6" fmla="*/ 73916 w 100293"/>
                  <a:gd name="connsiteY6" fmla="*/ 7912 h 24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93" h="246687">
                    <a:moveTo>
                      <a:pt x="73916" y="7912"/>
                    </a:moveTo>
                    <a:cubicBezTo>
                      <a:pt x="73916" y="7912"/>
                      <a:pt x="93569" y="-8917"/>
                      <a:pt x="99806" y="6382"/>
                    </a:cubicBezTo>
                    <a:cubicBezTo>
                      <a:pt x="106043" y="21681"/>
                      <a:pt x="42024" y="93467"/>
                      <a:pt x="45437" y="121710"/>
                    </a:cubicBezTo>
                    <a:cubicBezTo>
                      <a:pt x="48849" y="149954"/>
                      <a:pt x="15546" y="212914"/>
                      <a:pt x="23783" y="232684"/>
                    </a:cubicBezTo>
                    <a:cubicBezTo>
                      <a:pt x="32021" y="252455"/>
                      <a:pt x="12015" y="249278"/>
                      <a:pt x="2483" y="235273"/>
                    </a:cubicBezTo>
                    <a:cubicBezTo>
                      <a:pt x="-7050" y="221269"/>
                      <a:pt x="13545" y="174432"/>
                      <a:pt x="10132" y="140304"/>
                    </a:cubicBezTo>
                    <a:cubicBezTo>
                      <a:pt x="6719" y="106176"/>
                      <a:pt x="41318" y="26506"/>
                      <a:pt x="73916" y="7912"/>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3" name="任意多边形: 形状 612"/>
              <p:cNvSpPr/>
              <p:nvPr/>
            </p:nvSpPr>
            <p:spPr>
              <a:xfrm>
                <a:off x="19433729" y="-99753"/>
                <a:ext cx="658158" cy="658158"/>
              </a:xfrm>
              <a:custGeom>
                <a:avLst/>
                <a:gdLst>
                  <a:gd name="connsiteX0" fmla="*/ 117623 w 117681"/>
                  <a:gd name="connsiteY0" fmla="*/ 58799 h 117681"/>
                  <a:gd name="connsiteX1" fmla="*/ 58782 w 117681"/>
                  <a:gd name="connsiteY1" fmla="*/ 117640 h 117681"/>
                  <a:gd name="connsiteX2" fmla="*/ -59 w 117681"/>
                  <a:gd name="connsiteY2" fmla="*/ 58799 h 117681"/>
                  <a:gd name="connsiteX3" fmla="*/ 58782 w 117681"/>
                  <a:gd name="connsiteY3" fmla="*/ -42 h 117681"/>
                  <a:gd name="connsiteX4" fmla="*/ 117623 w 117681"/>
                  <a:gd name="connsiteY4" fmla="*/ 58799 h 1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1" h="117681">
                    <a:moveTo>
                      <a:pt x="117623" y="58799"/>
                    </a:moveTo>
                    <a:cubicBezTo>
                      <a:pt x="117623" y="91296"/>
                      <a:pt x="91278" y="117640"/>
                      <a:pt x="58782" y="117640"/>
                    </a:cubicBezTo>
                    <a:cubicBezTo>
                      <a:pt x="26285" y="117640"/>
                      <a:pt x="-59" y="91296"/>
                      <a:pt x="-59" y="58799"/>
                    </a:cubicBezTo>
                    <a:cubicBezTo>
                      <a:pt x="-59" y="26302"/>
                      <a:pt x="26285" y="-42"/>
                      <a:pt x="58782" y="-42"/>
                    </a:cubicBezTo>
                    <a:cubicBezTo>
                      <a:pt x="91278" y="-42"/>
                      <a:pt x="117623" y="26302"/>
                      <a:pt x="117623" y="58799"/>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 name="任意多边形: 形状 613"/>
              <p:cNvSpPr/>
              <p:nvPr/>
            </p:nvSpPr>
            <p:spPr>
              <a:xfrm>
                <a:off x="19455452" y="-101732"/>
                <a:ext cx="633808" cy="512591"/>
              </a:xfrm>
              <a:custGeom>
                <a:avLst/>
                <a:gdLst>
                  <a:gd name="connsiteX0" fmla="*/ 54663 w 113327"/>
                  <a:gd name="connsiteY0" fmla="*/ -42 h 91653"/>
                  <a:gd name="connsiteX1" fmla="*/ -59 w 113327"/>
                  <a:gd name="connsiteY1" fmla="*/ 36557 h 91653"/>
                  <a:gd name="connsiteX2" fmla="*/ 62448 w 113327"/>
                  <a:gd name="connsiteY2" fmla="*/ 91487 h 91653"/>
                  <a:gd name="connsiteX3" fmla="*/ 113268 w 113327"/>
                  <a:gd name="connsiteY3" fmla="*/ 54680 h 91653"/>
                  <a:gd name="connsiteX4" fmla="*/ 54663 w 113327"/>
                  <a:gd name="connsiteY4" fmla="*/ -42 h 91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27" h="91653">
                    <a:moveTo>
                      <a:pt x="54663" y="-42"/>
                    </a:moveTo>
                    <a:cubicBezTo>
                      <a:pt x="30666" y="-142"/>
                      <a:pt x="9011" y="14340"/>
                      <a:pt x="-59" y="36557"/>
                    </a:cubicBezTo>
                    <a:cubicBezTo>
                      <a:pt x="2033" y="68987"/>
                      <a:pt x="30019" y="93580"/>
                      <a:pt x="62448" y="91487"/>
                    </a:cubicBezTo>
                    <a:cubicBezTo>
                      <a:pt x="85063" y="90028"/>
                      <a:pt x="104829" y="75712"/>
                      <a:pt x="113268" y="54680"/>
                    </a:cubicBezTo>
                    <a:cubicBezTo>
                      <a:pt x="111108" y="23892"/>
                      <a:pt x="85526" y="6"/>
                      <a:pt x="54663" y="-42"/>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 name="任意多边形: 形状 614"/>
              <p:cNvSpPr/>
              <p:nvPr/>
            </p:nvSpPr>
            <p:spPr>
              <a:xfrm>
                <a:off x="16395975" y="7962737"/>
                <a:ext cx="658158" cy="658158"/>
              </a:xfrm>
              <a:custGeom>
                <a:avLst/>
                <a:gdLst>
                  <a:gd name="connsiteX0" fmla="*/ 117623 w 117681"/>
                  <a:gd name="connsiteY0" fmla="*/ 58799 h 117681"/>
                  <a:gd name="connsiteX1" fmla="*/ 58782 w 117681"/>
                  <a:gd name="connsiteY1" fmla="*/ 117640 h 117681"/>
                  <a:gd name="connsiteX2" fmla="*/ -59 w 117681"/>
                  <a:gd name="connsiteY2" fmla="*/ 58799 h 117681"/>
                  <a:gd name="connsiteX3" fmla="*/ 58782 w 117681"/>
                  <a:gd name="connsiteY3" fmla="*/ -42 h 117681"/>
                  <a:gd name="connsiteX4" fmla="*/ 117623 w 117681"/>
                  <a:gd name="connsiteY4" fmla="*/ 58799 h 11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1" h="117681">
                    <a:moveTo>
                      <a:pt x="117623" y="58799"/>
                    </a:moveTo>
                    <a:cubicBezTo>
                      <a:pt x="117623" y="91296"/>
                      <a:pt x="91278" y="117640"/>
                      <a:pt x="58782" y="117640"/>
                    </a:cubicBezTo>
                    <a:cubicBezTo>
                      <a:pt x="26285" y="117640"/>
                      <a:pt x="-59" y="91296"/>
                      <a:pt x="-59" y="58799"/>
                    </a:cubicBezTo>
                    <a:cubicBezTo>
                      <a:pt x="-59" y="26302"/>
                      <a:pt x="26285" y="-42"/>
                      <a:pt x="58782" y="-42"/>
                    </a:cubicBezTo>
                    <a:cubicBezTo>
                      <a:pt x="91278" y="-42"/>
                      <a:pt x="117623" y="26302"/>
                      <a:pt x="117623" y="58799"/>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 name="任意多边形: 形状 615"/>
              <p:cNvSpPr/>
              <p:nvPr/>
            </p:nvSpPr>
            <p:spPr>
              <a:xfrm>
                <a:off x="16417692" y="7961417"/>
                <a:ext cx="634468" cy="514017"/>
              </a:xfrm>
              <a:custGeom>
                <a:avLst/>
                <a:gdLst>
                  <a:gd name="connsiteX0" fmla="*/ 54663 w 113445"/>
                  <a:gd name="connsiteY0" fmla="*/ -42 h 91908"/>
                  <a:gd name="connsiteX1" fmla="*/ -59 w 113445"/>
                  <a:gd name="connsiteY1" fmla="*/ 36557 h 91908"/>
                  <a:gd name="connsiteX2" fmla="*/ 62209 w 113445"/>
                  <a:gd name="connsiteY2" fmla="*/ 91758 h 91908"/>
                  <a:gd name="connsiteX3" fmla="*/ 113386 w 113445"/>
                  <a:gd name="connsiteY3" fmla="*/ 54680 h 91908"/>
                  <a:gd name="connsiteX4" fmla="*/ 54663 w 113445"/>
                  <a:gd name="connsiteY4" fmla="*/ -42 h 9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5" h="91908">
                    <a:moveTo>
                      <a:pt x="54663" y="-42"/>
                    </a:moveTo>
                    <a:cubicBezTo>
                      <a:pt x="30666" y="-142"/>
                      <a:pt x="9011" y="14340"/>
                      <a:pt x="-59" y="36557"/>
                    </a:cubicBezTo>
                    <a:cubicBezTo>
                      <a:pt x="1892" y="68996"/>
                      <a:pt x="29771" y="93710"/>
                      <a:pt x="62209" y="91758"/>
                    </a:cubicBezTo>
                    <a:cubicBezTo>
                      <a:pt x="85021" y="90386"/>
                      <a:pt x="104975" y="75929"/>
                      <a:pt x="113386" y="54680"/>
                    </a:cubicBezTo>
                    <a:cubicBezTo>
                      <a:pt x="111222" y="23847"/>
                      <a:pt x="85571" y="-56"/>
                      <a:pt x="54663" y="-42"/>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 name="任意多边形: 形状 616"/>
              <p:cNvSpPr/>
              <p:nvPr/>
            </p:nvSpPr>
            <p:spPr>
              <a:xfrm>
                <a:off x="18193423" y="411619"/>
                <a:ext cx="464661" cy="464661"/>
              </a:xfrm>
              <a:custGeom>
                <a:avLst/>
                <a:gdLst>
                  <a:gd name="connsiteX0" fmla="*/ 83024 w 83083"/>
                  <a:gd name="connsiteY0" fmla="*/ 41382 h 83083"/>
                  <a:gd name="connsiteX1" fmla="*/ 41600 w 83083"/>
                  <a:gd name="connsiteY1" fmla="*/ 83041 h 83083"/>
                  <a:gd name="connsiteX2" fmla="*/ -59 w 83083"/>
                  <a:gd name="connsiteY2" fmla="*/ 41617 h 83083"/>
                  <a:gd name="connsiteX3" fmla="*/ 41365 w 83083"/>
                  <a:gd name="connsiteY3" fmla="*/ -42 h 83083"/>
                  <a:gd name="connsiteX4" fmla="*/ 41482 w 83083"/>
                  <a:gd name="connsiteY4" fmla="*/ -42 h 83083"/>
                  <a:gd name="connsiteX5" fmla="*/ 83024 w 83083"/>
                  <a:gd name="connsiteY5" fmla="*/ 41382 h 8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3" h="83083">
                    <a:moveTo>
                      <a:pt x="83024" y="41382"/>
                    </a:moveTo>
                    <a:cubicBezTo>
                      <a:pt x="83089" y="64324"/>
                      <a:pt x="64543" y="82976"/>
                      <a:pt x="41600" y="83041"/>
                    </a:cubicBezTo>
                    <a:cubicBezTo>
                      <a:pt x="18657" y="83106"/>
                      <a:pt x="6" y="64560"/>
                      <a:pt x="-59" y="41617"/>
                    </a:cubicBezTo>
                    <a:cubicBezTo>
                      <a:pt x="-124" y="18674"/>
                      <a:pt x="18422" y="23"/>
                      <a:pt x="41365" y="-42"/>
                    </a:cubicBezTo>
                    <a:cubicBezTo>
                      <a:pt x="41404" y="-42"/>
                      <a:pt x="41443" y="-42"/>
                      <a:pt x="41482" y="-42"/>
                    </a:cubicBezTo>
                    <a:cubicBezTo>
                      <a:pt x="64352" y="22"/>
                      <a:pt x="82895" y="18512"/>
                      <a:pt x="83024" y="41382"/>
                    </a:cubicBezTo>
                    <a:close/>
                  </a:path>
                </a:pathLst>
              </a:custGeom>
              <a:solidFill>
                <a:srgbClr val="00C8B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 name="任意多边形: 形状 617"/>
              <p:cNvSpPr/>
              <p:nvPr/>
            </p:nvSpPr>
            <p:spPr>
              <a:xfrm>
                <a:off x="18211192" y="411619"/>
                <a:ext cx="444919" cy="357230"/>
              </a:xfrm>
              <a:custGeom>
                <a:avLst/>
                <a:gdLst>
                  <a:gd name="connsiteX0" fmla="*/ 38305 w 79553"/>
                  <a:gd name="connsiteY0" fmla="*/ -42 h 63874"/>
                  <a:gd name="connsiteX1" fmla="*/ -59 w 79553"/>
                  <a:gd name="connsiteY1" fmla="*/ 25495 h 63874"/>
                  <a:gd name="connsiteX2" fmla="*/ 44338 w 79553"/>
                  <a:gd name="connsiteY2" fmla="*/ 63715 h 63874"/>
                  <a:gd name="connsiteX3" fmla="*/ 79494 w 79553"/>
                  <a:gd name="connsiteY3" fmla="*/ 38322 h 63874"/>
                  <a:gd name="connsiteX4" fmla="*/ 38305 w 79553"/>
                  <a:gd name="connsiteY4" fmla="*/ -42 h 6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53" h="63874">
                    <a:moveTo>
                      <a:pt x="38305" y="-42"/>
                    </a:moveTo>
                    <a:cubicBezTo>
                      <a:pt x="21535" y="-54"/>
                      <a:pt x="6402" y="10019"/>
                      <a:pt x="-59" y="25495"/>
                    </a:cubicBezTo>
                    <a:cubicBezTo>
                      <a:pt x="1647" y="48309"/>
                      <a:pt x="21524" y="65420"/>
                      <a:pt x="44338" y="63715"/>
                    </a:cubicBezTo>
                    <a:cubicBezTo>
                      <a:pt x="59905" y="62550"/>
                      <a:pt x="73496" y="52734"/>
                      <a:pt x="79494" y="38322"/>
                    </a:cubicBezTo>
                    <a:cubicBezTo>
                      <a:pt x="77895" y="16737"/>
                      <a:pt x="59949" y="22"/>
                      <a:pt x="38305" y="-42"/>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9" name="任意多边形: 形状 618"/>
              <p:cNvSpPr/>
              <p:nvPr/>
            </p:nvSpPr>
            <p:spPr>
              <a:xfrm>
                <a:off x="11679573" y="7507942"/>
                <a:ext cx="3544870" cy="2743224"/>
              </a:xfrm>
              <a:custGeom>
                <a:avLst/>
                <a:gdLst>
                  <a:gd name="connsiteX0" fmla="*/ 255488 w 633835"/>
                  <a:gd name="connsiteY0" fmla="*/ 0 h 490498"/>
                  <a:gd name="connsiteX1" fmla="*/ 0 w 633835"/>
                  <a:gd name="connsiteY1" fmla="*/ 490498 h 490498"/>
                  <a:gd name="connsiteX2" fmla="*/ 633835 w 633835"/>
                  <a:gd name="connsiteY2" fmla="*/ 144984 h 490498"/>
                  <a:gd name="connsiteX3" fmla="*/ 255488 w 633835"/>
                  <a:gd name="connsiteY3" fmla="*/ 0 h 490498"/>
                </a:gdLst>
                <a:ahLst/>
                <a:cxnLst>
                  <a:cxn ang="0">
                    <a:pos x="connsiteX0" y="connsiteY0"/>
                  </a:cxn>
                  <a:cxn ang="0">
                    <a:pos x="connsiteX1" y="connsiteY1"/>
                  </a:cxn>
                  <a:cxn ang="0">
                    <a:pos x="connsiteX2" y="connsiteY2"/>
                  </a:cxn>
                  <a:cxn ang="0">
                    <a:pos x="connsiteX3" y="connsiteY3"/>
                  </a:cxn>
                </a:cxnLst>
                <a:rect l="l" t="t" r="r" b="b"/>
                <a:pathLst>
                  <a:path w="633835" h="490498">
                    <a:moveTo>
                      <a:pt x="255488" y="0"/>
                    </a:moveTo>
                    <a:lnTo>
                      <a:pt x="0" y="490498"/>
                    </a:lnTo>
                    <a:lnTo>
                      <a:pt x="633835" y="144984"/>
                    </a:lnTo>
                    <a:lnTo>
                      <a:pt x="255488" y="0"/>
                    </a:lnTo>
                    <a:close/>
                  </a:path>
                </a:pathLst>
              </a:custGeom>
              <a:solidFill>
                <a:srgbClr val="01567D"/>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72" name="组合 871"/>
            <p:cNvGrpSpPr/>
            <p:nvPr/>
          </p:nvGrpSpPr>
          <p:grpSpPr>
            <a:xfrm>
              <a:off x="6957532" y="2173458"/>
              <a:ext cx="3718216" cy="3262141"/>
              <a:chOff x="6866092" y="2173459"/>
              <a:chExt cx="3133361" cy="2749024"/>
            </a:xfrm>
          </p:grpSpPr>
          <p:sp>
            <p:nvSpPr>
              <p:cNvPr id="324" name="任意多边形: 形状 323"/>
              <p:cNvSpPr/>
              <p:nvPr/>
            </p:nvSpPr>
            <p:spPr>
              <a:xfrm>
                <a:off x="6866092" y="3939655"/>
                <a:ext cx="1482792" cy="800858"/>
              </a:xfrm>
              <a:custGeom>
                <a:avLst/>
                <a:gdLst>
                  <a:gd name="connsiteX0" fmla="*/ 1482734 w 1482792"/>
                  <a:gd name="connsiteY0" fmla="*/ 774040 h 800858"/>
                  <a:gd name="connsiteX1" fmla="*/ -59 w 1482792"/>
                  <a:gd name="connsiteY1" fmla="*/ 62888 h 800858"/>
                  <a:gd name="connsiteX2" fmla="*/ 1482734 w 1482792"/>
                  <a:gd name="connsiteY2" fmla="*/ 774040 h 800858"/>
                </a:gdLst>
                <a:ahLst/>
                <a:cxnLst>
                  <a:cxn ang="0">
                    <a:pos x="connsiteX0" y="connsiteY0"/>
                  </a:cxn>
                  <a:cxn ang="0">
                    <a:pos x="connsiteX1" y="connsiteY1"/>
                  </a:cxn>
                  <a:cxn ang="0">
                    <a:pos x="connsiteX2" y="connsiteY2"/>
                  </a:cxn>
                </a:cxnLst>
                <a:rect l="l" t="t" r="r" b="b"/>
                <a:pathLst>
                  <a:path w="1482792" h="800858">
                    <a:moveTo>
                      <a:pt x="1482734" y="774040"/>
                    </a:moveTo>
                    <a:cubicBezTo>
                      <a:pt x="1482734" y="774040"/>
                      <a:pt x="335334" y="1013052"/>
                      <a:pt x="-59" y="62888"/>
                    </a:cubicBezTo>
                    <a:cubicBezTo>
                      <a:pt x="-59" y="62888"/>
                      <a:pt x="965404" y="-313342"/>
                      <a:pt x="1482734" y="774040"/>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5" name="任意多边形: 形状 324"/>
              <p:cNvSpPr/>
              <p:nvPr/>
            </p:nvSpPr>
            <p:spPr>
              <a:xfrm>
                <a:off x="6866092" y="3910733"/>
                <a:ext cx="1482792" cy="803004"/>
              </a:xfrm>
              <a:custGeom>
                <a:avLst/>
                <a:gdLst>
                  <a:gd name="connsiteX0" fmla="*/ -59 w 1482792"/>
                  <a:gd name="connsiteY0" fmla="*/ 91809 h 803004"/>
                  <a:gd name="connsiteX1" fmla="*/ 1482734 w 1482792"/>
                  <a:gd name="connsiteY1" fmla="*/ 802962 h 803004"/>
                  <a:gd name="connsiteX2" fmla="*/ -59 w 1482792"/>
                  <a:gd name="connsiteY2" fmla="*/ 91809 h 803004"/>
                </a:gdLst>
                <a:ahLst/>
                <a:cxnLst>
                  <a:cxn ang="0">
                    <a:pos x="connsiteX0" y="connsiteY0"/>
                  </a:cxn>
                  <a:cxn ang="0">
                    <a:pos x="connsiteX1" y="connsiteY1"/>
                  </a:cxn>
                  <a:cxn ang="0">
                    <a:pos x="connsiteX2" y="connsiteY2"/>
                  </a:cxn>
                </a:cxnLst>
                <a:rect l="l" t="t" r="r" b="b"/>
                <a:pathLst>
                  <a:path w="1482792" h="803004">
                    <a:moveTo>
                      <a:pt x="-59" y="91809"/>
                    </a:moveTo>
                    <a:cubicBezTo>
                      <a:pt x="-59" y="91809"/>
                      <a:pt x="1145222" y="488045"/>
                      <a:pt x="1482734" y="802962"/>
                    </a:cubicBezTo>
                    <a:cubicBezTo>
                      <a:pt x="1482734" y="802962"/>
                      <a:pt x="1049546" y="-323255"/>
                      <a:pt x="-59" y="91809"/>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9" name="组合 818"/>
              <p:cNvGrpSpPr/>
              <p:nvPr/>
            </p:nvGrpSpPr>
            <p:grpSpPr>
              <a:xfrm>
                <a:off x="6902926" y="2688195"/>
                <a:ext cx="1328630" cy="1618597"/>
                <a:chOff x="6902926" y="2688195"/>
                <a:chExt cx="1328630" cy="1618597"/>
              </a:xfrm>
              <a:solidFill>
                <a:srgbClr val="00E8CA"/>
              </a:solidFill>
            </p:grpSpPr>
            <p:sp>
              <p:nvSpPr>
                <p:cNvPr id="326" name="任意多边形: 形状 325"/>
                <p:cNvSpPr/>
                <p:nvPr/>
              </p:nvSpPr>
              <p:spPr>
                <a:xfrm>
                  <a:off x="7265505" y="3083253"/>
                  <a:ext cx="966051" cy="1223539"/>
                </a:xfrm>
                <a:custGeom>
                  <a:avLst/>
                  <a:gdLst>
                    <a:gd name="connsiteX0" fmla="*/ 965992 w 966051"/>
                    <a:gd name="connsiteY0" fmla="*/ 1179249 h 1223539"/>
                    <a:gd name="connsiteX1" fmla="*/ 949870 w 966051"/>
                    <a:gd name="connsiteY1" fmla="*/ 1223497 h 1223539"/>
                    <a:gd name="connsiteX2" fmla="*/ 481260 w 966051"/>
                    <a:gd name="connsiteY2" fmla="*/ 936000 h 1223539"/>
                    <a:gd name="connsiteX3" fmla="*/ -59 w 966051"/>
                    <a:gd name="connsiteY3" fmla="*/ 1958 h 1223539"/>
                    <a:gd name="connsiteX4" fmla="*/ 44542 w 966051"/>
                    <a:gd name="connsiteY4" fmla="*/ -42 h 1223539"/>
                    <a:gd name="connsiteX5" fmla="*/ 965992 w 966051"/>
                    <a:gd name="connsiteY5" fmla="*/ 1179249 h 122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51" h="1223539">
                      <a:moveTo>
                        <a:pt x="965992" y="1179249"/>
                      </a:moveTo>
                      <a:lnTo>
                        <a:pt x="949870" y="1223497"/>
                      </a:lnTo>
                      <a:cubicBezTo>
                        <a:pt x="780203" y="1151571"/>
                        <a:pt x="622252" y="1054666"/>
                        <a:pt x="481260" y="936000"/>
                      </a:cubicBezTo>
                      <a:cubicBezTo>
                        <a:pt x="172227" y="677100"/>
                        <a:pt x="5707" y="354063"/>
                        <a:pt x="-59" y="1958"/>
                      </a:cubicBezTo>
                      <a:lnTo>
                        <a:pt x="44542" y="-42"/>
                      </a:lnTo>
                      <a:cubicBezTo>
                        <a:pt x="58076" y="817730"/>
                        <a:pt x="957048" y="1175718"/>
                        <a:pt x="965992" y="117924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 name="任意多边形: 形状 326"/>
                <p:cNvSpPr/>
                <p:nvPr/>
              </p:nvSpPr>
              <p:spPr>
                <a:xfrm>
                  <a:off x="7157661" y="2688195"/>
                  <a:ext cx="165213" cy="447191"/>
                </a:xfrm>
                <a:custGeom>
                  <a:avLst/>
                  <a:gdLst>
                    <a:gd name="connsiteX0" fmla="*/ 133556 w 165213"/>
                    <a:gd name="connsiteY0" fmla="*/ 447149 h 447191"/>
                    <a:gd name="connsiteX1" fmla="*/ 45177 w 165213"/>
                    <a:gd name="connsiteY1" fmla="*/ -42 h 447191"/>
                    <a:gd name="connsiteX2" fmla="*/ 133556 w 165213"/>
                    <a:gd name="connsiteY2" fmla="*/ 447149 h 447191"/>
                  </a:gdLst>
                  <a:ahLst/>
                  <a:cxnLst>
                    <a:cxn ang="0">
                      <a:pos x="connsiteX0" y="connsiteY0"/>
                    </a:cxn>
                    <a:cxn ang="0">
                      <a:pos x="connsiteX1" y="connsiteY1"/>
                    </a:cxn>
                    <a:cxn ang="0">
                      <a:pos x="connsiteX2" y="connsiteY2"/>
                    </a:cxn>
                  </a:cxnLst>
                  <a:rect l="l" t="t" r="r" b="b"/>
                  <a:pathLst>
                    <a:path w="165213" h="447191">
                      <a:moveTo>
                        <a:pt x="133556" y="447149"/>
                      </a:moveTo>
                      <a:cubicBezTo>
                        <a:pt x="133556" y="447149"/>
                        <a:pt x="-94394" y="286160"/>
                        <a:pt x="45177" y="-42"/>
                      </a:cubicBezTo>
                      <a:cubicBezTo>
                        <a:pt x="45177" y="311"/>
                        <a:pt x="239470" y="204489"/>
                        <a:pt x="133556" y="447149"/>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8" name="任意多边形: 形状 327"/>
                <p:cNvSpPr/>
                <p:nvPr/>
              </p:nvSpPr>
              <p:spPr>
                <a:xfrm>
                  <a:off x="6902926" y="3063268"/>
                  <a:ext cx="435423" cy="331014"/>
                </a:xfrm>
                <a:custGeom>
                  <a:avLst/>
                  <a:gdLst>
                    <a:gd name="connsiteX0" fmla="*/ 435364 w 435423"/>
                    <a:gd name="connsiteY0" fmla="*/ 326387 h 331014"/>
                    <a:gd name="connsiteX1" fmla="*/ -59 w 435423"/>
                    <a:gd name="connsiteY1" fmla="*/ 1467 h 331014"/>
                    <a:gd name="connsiteX2" fmla="*/ 435364 w 435423"/>
                    <a:gd name="connsiteY2" fmla="*/ 326387 h 331014"/>
                  </a:gdLst>
                  <a:ahLst/>
                  <a:cxnLst>
                    <a:cxn ang="0">
                      <a:pos x="connsiteX0" y="connsiteY0"/>
                    </a:cxn>
                    <a:cxn ang="0">
                      <a:pos x="connsiteX1" y="connsiteY1"/>
                    </a:cxn>
                    <a:cxn ang="0">
                      <a:pos x="connsiteX2" y="connsiteY2"/>
                    </a:cxn>
                  </a:cxnLst>
                  <a:rect l="l" t="t" r="r" b="b"/>
                  <a:pathLst>
                    <a:path w="435423" h="331014">
                      <a:moveTo>
                        <a:pt x="435364" y="326387"/>
                      </a:moveTo>
                      <a:cubicBezTo>
                        <a:pt x="435364" y="326387"/>
                        <a:pt x="87731" y="394995"/>
                        <a:pt x="-59" y="1467"/>
                      </a:cubicBezTo>
                      <a:cubicBezTo>
                        <a:pt x="411" y="1467"/>
                        <a:pt x="186467" y="-41134"/>
                        <a:pt x="435364" y="326387"/>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9" name="任意多边形: 形状 328"/>
                <p:cNvSpPr/>
                <p:nvPr/>
              </p:nvSpPr>
              <p:spPr>
                <a:xfrm>
                  <a:off x="7326817" y="2869190"/>
                  <a:ext cx="245610" cy="520507"/>
                </a:xfrm>
                <a:custGeom>
                  <a:avLst/>
                  <a:gdLst>
                    <a:gd name="connsiteX0" fmla="*/ -59 w 245610"/>
                    <a:gd name="connsiteY0" fmla="*/ 520465 h 520507"/>
                    <a:gd name="connsiteX1" fmla="*/ 224242 w 245610"/>
                    <a:gd name="connsiteY1" fmla="*/ -42 h 520507"/>
                    <a:gd name="connsiteX2" fmla="*/ -59 w 245610"/>
                    <a:gd name="connsiteY2" fmla="*/ 520465 h 520507"/>
                  </a:gdLst>
                  <a:ahLst/>
                  <a:cxnLst>
                    <a:cxn ang="0">
                      <a:pos x="connsiteX0" y="connsiteY0"/>
                    </a:cxn>
                    <a:cxn ang="0">
                      <a:pos x="connsiteX1" y="connsiteY1"/>
                    </a:cxn>
                    <a:cxn ang="0">
                      <a:pos x="connsiteX2" y="connsiteY2"/>
                    </a:cxn>
                  </a:cxnLst>
                  <a:rect l="l" t="t" r="r" b="b"/>
                  <a:pathLst>
                    <a:path w="245610" h="520507">
                      <a:moveTo>
                        <a:pt x="-59" y="520465"/>
                      </a:moveTo>
                      <a:cubicBezTo>
                        <a:pt x="-59" y="520465"/>
                        <a:pt x="331333" y="387485"/>
                        <a:pt x="224242" y="-42"/>
                      </a:cubicBezTo>
                      <a:cubicBezTo>
                        <a:pt x="224242" y="-42"/>
                        <a:pt x="44071" y="65860"/>
                        <a:pt x="-59" y="52046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0" name="任意多边形: 形状 399"/>
                <p:cNvSpPr/>
                <p:nvPr/>
              </p:nvSpPr>
              <p:spPr>
                <a:xfrm>
                  <a:off x="7010370" y="3411989"/>
                  <a:ext cx="465549" cy="293312"/>
                </a:xfrm>
                <a:custGeom>
                  <a:avLst/>
                  <a:gdLst>
                    <a:gd name="connsiteX0" fmla="*/ 465491 w 465549"/>
                    <a:gd name="connsiteY0" fmla="*/ 279756 h 293312"/>
                    <a:gd name="connsiteX1" fmla="*/ -59 w 465549"/>
                    <a:gd name="connsiteY1" fmla="*/ 4497 h 293312"/>
                    <a:gd name="connsiteX2" fmla="*/ 465491 w 465549"/>
                    <a:gd name="connsiteY2" fmla="*/ 279756 h 293312"/>
                  </a:gdLst>
                  <a:ahLst/>
                  <a:cxnLst>
                    <a:cxn ang="0">
                      <a:pos x="connsiteX0" y="connsiteY0"/>
                    </a:cxn>
                    <a:cxn ang="0">
                      <a:pos x="connsiteX1" y="connsiteY1"/>
                    </a:cxn>
                    <a:cxn ang="0">
                      <a:pos x="connsiteX2" y="connsiteY2"/>
                    </a:cxn>
                  </a:cxnLst>
                  <a:rect l="l" t="t" r="r" b="b"/>
                  <a:pathLst>
                    <a:path w="465549" h="293312">
                      <a:moveTo>
                        <a:pt x="465491" y="279756"/>
                      </a:moveTo>
                      <a:cubicBezTo>
                        <a:pt x="465491" y="279756"/>
                        <a:pt x="125390" y="385669"/>
                        <a:pt x="-59" y="4497"/>
                      </a:cubicBezTo>
                      <a:cubicBezTo>
                        <a:pt x="-59" y="4497"/>
                        <a:pt x="181053" y="-57874"/>
                        <a:pt x="465491" y="27975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1" name="任意多边形: 形状 400"/>
                <p:cNvSpPr/>
                <p:nvPr/>
              </p:nvSpPr>
              <p:spPr>
                <a:xfrm>
                  <a:off x="7464151" y="3151744"/>
                  <a:ext cx="210655" cy="541337"/>
                </a:xfrm>
                <a:custGeom>
                  <a:avLst/>
                  <a:gdLst>
                    <a:gd name="connsiteX0" fmla="*/ -59 w 210655"/>
                    <a:gd name="connsiteY0" fmla="*/ 541295 h 541337"/>
                    <a:gd name="connsiteX1" fmla="*/ 172698 w 210655"/>
                    <a:gd name="connsiteY1" fmla="*/ -42 h 541337"/>
                    <a:gd name="connsiteX2" fmla="*/ -59 w 210655"/>
                    <a:gd name="connsiteY2" fmla="*/ 541295 h 541337"/>
                  </a:gdLst>
                  <a:ahLst/>
                  <a:cxnLst>
                    <a:cxn ang="0">
                      <a:pos x="connsiteX0" y="connsiteY0"/>
                    </a:cxn>
                    <a:cxn ang="0">
                      <a:pos x="connsiteX1" y="connsiteY1"/>
                    </a:cxn>
                    <a:cxn ang="0">
                      <a:pos x="connsiteX2" y="connsiteY2"/>
                    </a:cxn>
                  </a:cxnLst>
                  <a:rect l="l" t="t" r="r" b="b"/>
                  <a:pathLst>
                    <a:path w="210655" h="541337">
                      <a:moveTo>
                        <a:pt x="-59" y="541295"/>
                      </a:moveTo>
                      <a:cubicBezTo>
                        <a:pt x="-59" y="541295"/>
                        <a:pt x="317682" y="373363"/>
                        <a:pt x="172698" y="-42"/>
                      </a:cubicBezTo>
                      <a:cubicBezTo>
                        <a:pt x="172698" y="193"/>
                        <a:pt x="-412" y="85277"/>
                        <a:pt x="-59" y="54129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2" name="任意多边形: 形状 401"/>
                <p:cNvSpPr/>
                <p:nvPr/>
              </p:nvSpPr>
              <p:spPr>
                <a:xfrm>
                  <a:off x="7216196" y="3768982"/>
                  <a:ext cx="505208" cy="240202"/>
                </a:xfrm>
                <a:custGeom>
                  <a:avLst/>
                  <a:gdLst>
                    <a:gd name="connsiteX0" fmla="*/ 505149 w 505208"/>
                    <a:gd name="connsiteY0" fmla="*/ 201551 h 240202"/>
                    <a:gd name="connsiteX1" fmla="*/ -59 w 505208"/>
                    <a:gd name="connsiteY1" fmla="*/ 15142 h 240202"/>
                    <a:gd name="connsiteX2" fmla="*/ 505149 w 505208"/>
                    <a:gd name="connsiteY2" fmla="*/ 201551 h 240202"/>
                  </a:gdLst>
                  <a:ahLst/>
                  <a:cxnLst>
                    <a:cxn ang="0">
                      <a:pos x="connsiteX0" y="connsiteY0"/>
                    </a:cxn>
                    <a:cxn ang="0">
                      <a:pos x="connsiteX1" y="connsiteY1"/>
                    </a:cxn>
                    <a:cxn ang="0">
                      <a:pos x="connsiteX2" y="connsiteY2"/>
                    </a:cxn>
                  </a:cxnLst>
                  <a:rect l="l" t="t" r="r" b="b"/>
                  <a:pathLst>
                    <a:path w="505208" h="240202">
                      <a:moveTo>
                        <a:pt x="505149" y="201551"/>
                      </a:moveTo>
                      <a:cubicBezTo>
                        <a:pt x="505149" y="201551"/>
                        <a:pt x="185996" y="366305"/>
                        <a:pt x="-59" y="15142"/>
                      </a:cubicBezTo>
                      <a:cubicBezTo>
                        <a:pt x="-59" y="15142"/>
                        <a:pt x="169050" y="-79003"/>
                        <a:pt x="505149" y="201551"/>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3" name="任意多边形: 形状 402"/>
                <p:cNvSpPr/>
                <p:nvPr/>
              </p:nvSpPr>
              <p:spPr>
                <a:xfrm>
                  <a:off x="7689915" y="3411468"/>
                  <a:ext cx="176074" cy="562284"/>
                </a:xfrm>
                <a:custGeom>
                  <a:avLst/>
                  <a:gdLst>
                    <a:gd name="connsiteX0" fmla="*/ 19898 w 176074"/>
                    <a:gd name="connsiteY0" fmla="*/ 562242 h 562284"/>
                    <a:gd name="connsiteX1" fmla="*/ 102981 w 176074"/>
                    <a:gd name="connsiteY1" fmla="*/ -42 h 562284"/>
                    <a:gd name="connsiteX2" fmla="*/ 19898 w 176074"/>
                    <a:gd name="connsiteY2" fmla="*/ 562242 h 562284"/>
                  </a:gdLst>
                  <a:ahLst/>
                  <a:cxnLst>
                    <a:cxn ang="0">
                      <a:pos x="connsiteX0" y="connsiteY0"/>
                    </a:cxn>
                    <a:cxn ang="0">
                      <a:pos x="connsiteX1" y="connsiteY1"/>
                    </a:cxn>
                    <a:cxn ang="0">
                      <a:pos x="connsiteX2" y="connsiteY2"/>
                    </a:cxn>
                  </a:cxnLst>
                  <a:rect l="l" t="t" r="r" b="b"/>
                  <a:pathLst>
                    <a:path w="176074" h="562284">
                      <a:moveTo>
                        <a:pt x="19898" y="562242"/>
                      </a:moveTo>
                      <a:cubicBezTo>
                        <a:pt x="19898" y="562242"/>
                        <a:pt x="306571" y="340059"/>
                        <a:pt x="102981" y="-42"/>
                      </a:cubicBezTo>
                      <a:cubicBezTo>
                        <a:pt x="102981" y="193"/>
                        <a:pt x="-54478" y="114815"/>
                        <a:pt x="19898" y="562242"/>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4" name="任意多边形: 形状 403"/>
                <p:cNvSpPr/>
                <p:nvPr/>
              </p:nvSpPr>
              <p:spPr>
                <a:xfrm>
                  <a:off x="7449912" y="4069015"/>
                  <a:ext cx="536394" cy="188988"/>
                </a:xfrm>
                <a:custGeom>
                  <a:avLst/>
                  <a:gdLst>
                    <a:gd name="connsiteX0" fmla="*/ 536335 w 536394"/>
                    <a:gd name="connsiteY0" fmla="*/ 90515 h 188988"/>
                    <a:gd name="connsiteX1" fmla="*/ -59 w 536394"/>
                    <a:gd name="connsiteY1" fmla="*/ 50386 h 188988"/>
                    <a:gd name="connsiteX2" fmla="*/ 536335 w 536394"/>
                    <a:gd name="connsiteY2" fmla="*/ 90515 h 188988"/>
                  </a:gdLst>
                  <a:ahLst/>
                  <a:cxnLst>
                    <a:cxn ang="0">
                      <a:pos x="connsiteX0" y="connsiteY0"/>
                    </a:cxn>
                    <a:cxn ang="0">
                      <a:pos x="connsiteX1" y="connsiteY1"/>
                    </a:cxn>
                    <a:cxn ang="0">
                      <a:pos x="connsiteX2" y="connsiteY2"/>
                    </a:cxn>
                  </a:cxnLst>
                  <a:rect l="l" t="t" r="r" b="b"/>
                  <a:pathLst>
                    <a:path w="536394" h="188988">
                      <a:moveTo>
                        <a:pt x="536335" y="90515"/>
                      </a:moveTo>
                      <a:cubicBezTo>
                        <a:pt x="536335" y="90515"/>
                        <a:pt x="267667" y="336706"/>
                        <a:pt x="-59" y="50386"/>
                      </a:cubicBezTo>
                      <a:cubicBezTo>
                        <a:pt x="-59" y="50386"/>
                        <a:pt x="140806" y="-86361"/>
                        <a:pt x="536335" y="9051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5" name="任意多边形: 形状 404"/>
                <p:cNvSpPr/>
                <p:nvPr/>
              </p:nvSpPr>
              <p:spPr>
                <a:xfrm>
                  <a:off x="7876304" y="3603525"/>
                  <a:ext cx="183876" cy="562402"/>
                </a:xfrm>
                <a:custGeom>
                  <a:avLst/>
                  <a:gdLst>
                    <a:gd name="connsiteX0" fmla="*/ 99823 w 183876"/>
                    <a:gd name="connsiteY0" fmla="*/ 562360 h 562402"/>
                    <a:gd name="connsiteX1" fmla="*/ 40982 w 183876"/>
                    <a:gd name="connsiteY1" fmla="*/ -42 h 562402"/>
                    <a:gd name="connsiteX2" fmla="*/ 99823 w 183876"/>
                    <a:gd name="connsiteY2" fmla="*/ 562360 h 562402"/>
                  </a:gdLst>
                  <a:ahLst/>
                  <a:cxnLst>
                    <a:cxn ang="0">
                      <a:pos x="connsiteX0" y="connsiteY0"/>
                    </a:cxn>
                    <a:cxn ang="0">
                      <a:pos x="connsiteX1" y="connsiteY1"/>
                    </a:cxn>
                    <a:cxn ang="0">
                      <a:pos x="connsiteX2" y="connsiteY2"/>
                    </a:cxn>
                  </a:cxnLst>
                  <a:rect l="l" t="t" r="r" b="b"/>
                  <a:pathLst>
                    <a:path w="183876" h="562402">
                      <a:moveTo>
                        <a:pt x="99823" y="562360"/>
                      </a:moveTo>
                      <a:cubicBezTo>
                        <a:pt x="99823" y="562360"/>
                        <a:pt x="323419" y="270508"/>
                        <a:pt x="40982" y="-42"/>
                      </a:cubicBezTo>
                      <a:cubicBezTo>
                        <a:pt x="41335" y="-42"/>
                        <a:pt x="-83173" y="153297"/>
                        <a:pt x="99823" y="56236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0" name="组合 819"/>
              <p:cNvGrpSpPr/>
              <p:nvPr/>
            </p:nvGrpSpPr>
            <p:grpSpPr>
              <a:xfrm>
                <a:off x="7896155" y="2173459"/>
                <a:ext cx="741660" cy="2190174"/>
                <a:chOff x="7896155" y="2173459"/>
                <a:chExt cx="741660" cy="2190174"/>
              </a:xfrm>
              <a:solidFill>
                <a:srgbClr val="00C8B0"/>
              </a:solidFill>
            </p:grpSpPr>
            <p:sp>
              <p:nvSpPr>
                <p:cNvPr id="406" name="任意多边形: 形状 405"/>
                <p:cNvSpPr/>
                <p:nvPr/>
              </p:nvSpPr>
              <p:spPr>
                <a:xfrm>
                  <a:off x="8161298" y="2508377"/>
                  <a:ext cx="334101" cy="1855256"/>
                </a:xfrm>
                <a:custGeom>
                  <a:avLst/>
                  <a:gdLst>
                    <a:gd name="connsiteX0" fmla="*/ 275201 w 334101"/>
                    <a:gd name="connsiteY0" fmla="*/ 1855214 h 1855256"/>
                    <a:gd name="connsiteX1" fmla="*/ 334042 w 334101"/>
                    <a:gd name="connsiteY1" fmla="*/ 1823440 h 1855256"/>
                    <a:gd name="connsiteX2" fmla="*/ 199885 w 334101"/>
                    <a:gd name="connsiteY2" fmla="*/ 26789 h 1855256"/>
                    <a:gd name="connsiteX3" fmla="*/ 138808 w 334101"/>
                    <a:gd name="connsiteY3" fmla="*/ -42 h 1855256"/>
                    <a:gd name="connsiteX4" fmla="*/ 275201 w 334101"/>
                    <a:gd name="connsiteY4" fmla="*/ 1855214 h 1855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01" h="1855256">
                      <a:moveTo>
                        <a:pt x="275201" y="1855214"/>
                      </a:moveTo>
                      <a:lnTo>
                        <a:pt x="334042" y="1823440"/>
                      </a:lnTo>
                      <a:cubicBezTo>
                        <a:pt x="-171990" y="894341"/>
                        <a:pt x="196236" y="35498"/>
                        <a:pt x="199885" y="26789"/>
                      </a:cubicBezTo>
                      <a:lnTo>
                        <a:pt x="138808" y="-42"/>
                      </a:lnTo>
                      <a:cubicBezTo>
                        <a:pt x="133983" y="8901"/>
                        <a:pt x="-247542" y="896341"/>
                        <a:pt x="275201" y="1855214"/>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7" name="任意多边形: 形状 406"/>
                <p:cNvSpPr/>
                <p:nvPr/>
              </p:nvSpPr>
              <p:spPr>
                <a:xfrm>
                  <a:off x="8208272" y="2173459"/>
                  <a:ext cx="195938" cy="399525"/>
                </a:xfrm>
                <a:custGeom>
                  <a:avLst/>
                  <a:gdLst>
                    <a:gd name="connsiteX0" fmla="*/ 110545 w 195938"/>
                    <a:gd name="connsiteY0" fmla="*/ 399483 h 399525"/>
                    <a:gd name="connsiteX1" fmla="*/ 106897 w 195938"/>
                    <a:gd name="connsiteY1" fmla="*/ 4072 h 399525"/>
                    <a:gd name="connsiteX2" fmla="*/ 110545 w 195938"/>
                    <a:gd name="connsiteY2" fmla="*/ 399483 h 399525"/>
                  </a:gdLst>
                  <a:ahLst/>
                  <a:cxnLst>
                    <a:cxn ang="0">
                      <a:pos x="connsiteX0" y="connsiteY0"/>
                    </a:cxn>
                    <a:cxn ang="0">
                      <a:pos x="connsiteX1" y="connsiteY1"/>
                    </a:cxn>
                    <a:cxn ang="0">
                      <a:pos x="connsiteX2" y="connsiteY2"/>
                    </a:cxn>
                  </a:cxnLst>
                  <a:rect l="l" t="t" r="r" b="b"/>
                  <a:pathLst>
                    <a:path w="195938" h="399525">
                      <a:moveTo>
                        <a:pt x="110545" y="399483"/>
                      </a:moveTo>
                      <a:cubicBezTo>
                        <a:pt x="110545" y="399483"/>
                        <a:pt x="304956" y="75387"/>
                        <a:pt x="106897" y="4072"/>
                      </a:cubicBezTo>
                      <a:cubicBezTo>
                        <a:pt x="23343" y="-26173"/>
                        <a:pt x="-86572" y="110809"/>
                        <a:pt x="110545" y="39948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8" name="任意多边形: 形状 407"/>
                <p:cNvSpPr/>
                <p:nvPr/>
              </p:nvSpPr>
              <p:spPr>
                <a:xfrm>
                  <a:off x="7997151" y="2389627"/>
                  <a:ext cx="279594" cy="316808"/>
                </a:xfrm>
                <a:custGeom>
                  <a:avLst/>
                  <a:gdLst>
                    <a:gd name="connsiteX0" fmla="*/ 279536 w 279594"/>
                    <a:gd name="connsiteY0" fmla="*/ 316766 h 316808"/>
                    <a:gd name="connsiteX1" fmla="*/ 42053 w 279594"/>
                    <a:gd name="connsiteY1" fmla="*/ 14911 h 316808"/>
                    <a:gd name="connsiteX2" fmla="*/ 279536 w 279594"/>
                    <a:gd name="connsiteY2" fmla="*/ 316766 h 316808"/>
                  </a:gdLst>
                  <a:ahLst/>
                  <a:cxnLst>
                    <a:cxn ang="0">
                      <a:pos x="connsiteX0" y="connsiteY0"/>
                    </a:cxn>
                    <a:cxn ang="0">
                      <a:pos x="connsiteX1" y="connsiteY1"/>
                    </a:cxn>
                    <a:cxn ang="0">
                      <a:pos x="connsiteX2" y="connsiteY2"/>
                    </a:cxn>
                  </a:cxnLst>
                  <a:rect l="l" t="t" r="r" b="b"/>
                  <a:pathLst>
                    <a:path w="279594" h="316808">
                      <a:moveTo>
                        <a:pt x="279536" y="316766"/>
                      </a:moveTo>
                      <a:cubicBezTo>
                        <a:pt x="279536" y="316766"/>
                        <a:pt x="224578" y="-81117"/>
                        <a:pt x="42053" y="14911"/>
                      </a:cubicBezTo>
                      <a:cubicBezTo>
                        <a:pt x="-35734" y="55983"/>
                        <a:pt x="-31380" y="245921"/>
                        <a:pt x="279536" y="31676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 name="任意多边形: 形状 408"/>
                <p:cNvSpPr/>
                <p:nvPr/>
              </p:nvSpPr>
              <p:spPr>
                <a:xfrm>
                  <a:off x="8246737" y="2478033"/>
                  <a:ext cx="313263" cy="255349"/>
                </a:xfrm>
                <a:custGeom>
                  <a:avLst/>
                  <a:gdLst>
                    <a:gd name="connsiteX0" fmla="*/ -59 w 313263"/>
                    <a:gd name="connsiteY0" fmla="*/ 251073 h 255349"/>
                    <a:gd name="connsiteX1" fmla="*/ 284731 w 313263"/>
                    <a:gd name="connsiteY1" fmla="*/ 37597 h 255349"/>
                    <a:gd name="connsiteX2" fmla="*/ -59 w 313263"/>
                    <a:gd name="connsiteY2" fmla="*/ 251073 h 255349"/>
                  </a:gdLst>
                  <a:ahLst/>
                  <a:cxnLst>
                    <a:cxn ang="0">
                      <a:pos x="connsiteX0" y="connsiteY0"/>
                    </a:cxn>
                    <a:cxn ang="0">
                      <a:pos x="connsiteX1" y="connsiteY1"/>
                    </a:cxn>
                    <a:cxn ang="0">
                      <a:pos x="connsiteX2" y="connsiteY2"/>
                    </a:cxn>
                  </a:cxnLst>
                  <a:rect l="l" t="t" r="r" b="b"/>
                  <a:pathLst>
                    <a:path w="313263" h="255349">
                      <a:moveTo>
                        <a:pt x="-59" y="251073"/>
                      </a:moveTo>
                      <a:cubicBezTo>
                        <a:pt x="-59" y="251073"/>
                        <a:pt x="125390" y="-116213"/>
                        <a:pt x="284731" y="37597"/>
                      </a:cubicBezTo>
                      <a:cubicBezTo>
                        <a:pt x="352634" y="102558"/>
                        <a:pt x="314505" y="285318"/>
                        <a:pt x="-59" y="25107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 name="任意多边形: 形状 409"/>
                <p:cNvSpPr/>
                <p:nvPr/>
              </p:nvSpPr>
              <p:spPr>
                <a:xfrm>
                  <a:off x="8203195" y="2792677"/>
                  <a:ext cx="306216" cy="264292"/>
                </a:xfrm>
                <a:custGeom>
                  <a:avLst/>
                  <a:gdLst>
                    <a:gd name="connsiteX0" fmla="*/ -59 w 306216"/>
                    <a:gd name="connsiteY0" fmla="*/ 263114 h 264292"/>
                    <a:gd name="connsiteX1" fmla="*/ 274728 w 306216"/>
                    <a:gd name="connsiteY1" fmla="*/ 33516 h 264292"/>
                    <a:gd name="connsiteX2" fmla="*/ -59 w 306216"/>
                    <a:gd name="connsiteY2" fmla="*/ 263114 h 264292"/>
                  </a:gdLst>
                  <a:ahLst/>
                  <a:cxnLst>
                    <a:cxn ang="0">
                      <a:pos x="connsiteX0" y="connsiteY0"/>
                    </a:cxn>
                    <a:cxn ang="0">
                      <a:pos x="connsiteX1" y="connsiteY1"/>
                    </a:cxn>
                    <a:cxn ang="0">
                      <a:pos x="connsiteX2" y="connsiteY2"/>
                    </a:cxn>
                  </a:cxnLst>
                  <a:rect l="l" t="t" r="r" b="b"/>
                  <a:pathLst>
                    <a:path w="306216" h="264292">
                      <a:moveTo>
                        <a:pt x="-59" y="263114"/>
                      </a:moveTo>
                      <a:cubicBezTo>
                        <a:pt x="-59" y="263114"/>
                        <a:pt x="109150" y="-112057"/>
                        <a:pt x="274728" y="33516"/>
                      </a:cubicBezTo>
                      <a:cubicBezTo>
                        <a:pt x="345102" y="95417"/>
                        <a:pt x="314975" y="280413"/>
                        <a:pt x="-59" y="263114"/>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1" name="任意多边形: 形状 410"/>
                <p:cNvSpPr/>
                <p:nvPr/>
              </p:nvSpPr>
              <p:spPr>
                <a:xfrm>
                  <a:off x="8186248" y="3064164"/>
                  <a:ext cx="307045" cy="263410"/>
                </a:xfrm>
                <a:custGeom>
                  <a:avLst/>
                  <a:gdLst>
                    <a:gd name="connsiteX0" fmla="*/ -59 w 307045"/>
                    <a:gd name="connsiteY0" fmla="*/ 262061 h 263410"/>
                    <a:gd name="connsiteX1" fmla="*/ 275552 w 307045"/>
                    <a:gd name="connsiteY1" fmla="*/ 33640 h 263410"/>
                    <a:gd name="connsiteX2" fmla="*/ -59 w 307045"/>
                    <a:gd name="connsiteY2" fmla="*/ 262061 h 263410"/>
                  </a:gdLst>
                  <a:ahLst/>
                  <a:cxnLst>
                    <a:cxn ang="0">
                      <a:pos x="connsiteX0" y="connsiteY0"/>
                    </a:cxn>
                    <a:cxn ang="0">
                      <a:pos x="connsiteX1" y="connsiteY1"/>
                    </a:cxn>
                    <a:cxn ang="0">
                      <a:pos x="connsiteX2" y="connsiteY2"/>
                    </a:cxn>
                  </a:cxnLst>
                  <a:rect l="l" t="t" r="r" b="b"/>
                  <a:pathLst>
                    <a:path w="307045" h="263410">
                      <a:moveTo>
                        <a:pt x="-59" y="262061"/>
                      </a:moveTo>
                      <a:cubicBezTo>
                        <a:pt x="-59" y="262061"/>
                        <a:pt x="110444" y="-112051"/>
                        <a:pt x="275552" y="33640"/>
                      </a:cubicBezTo>
                      <a:cubicBezTo>
                        <a:pt x="346161" y="95776"/>
                        <a:pt x="315328" y="280654"/>
                        <a:pt x="-59" y="262061"/>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2" name="任意多边形: 形状 411"/>
                <p:cNvSpPr/>
                <p:nvPr/>
              </p:nvSpPr>
              <p:spPr>
                <a:xfrm>
                  <a:off x="8220965" y="3356604"/>
                  <a:ext cx="276204" cy="302231"/>
                </a:xfrm>
                <a:custGeom>
                  <a:avLst/>
                  <a:gdLst>
                    <a:gd name="connsiteX0" fmla="*/ -59 w 276204"/>
                    <a:gd name="connsiteY0" fmla="*/ 302190 h 302231"/>
                    <a:gd name="connsiteX1" fmla="*/ 232480 w 276204"/>
                    <a:gd name="connsiteY1" fmla="*/ 19753 h 302231"/>
                    <a:gd name="connsiteX2" fmla="*/ -59 w 276204"/>
                    <a:gd name="connsiteY2" fmla="*/ 302190 h 302231"/>
                  </a:gdLst>
                  <a:ahLst/>
                  <a:cxnLst>
                    <a:cxn ang="0">
                      <a:pos x="connsiteX0" y="connsiteY0"/>
                    </a:cxn>
                    <a:cxn ang="0">
                      <a:pos x="connsiteX1" y="connsiteY1"/>
                    </a:cxn>
                    <a:cxn ang="0">
                      <a:pos x="connsiteX2" y="connsiteY2"/>
                    </a:cxn>
                  </a:cxnLst>
                  <a:rect l="l" t="t" r="r" b="b"/>
                  <a:pathLst>
                    <a:path w="276204" h="302231">
                      <a:moveTo>
                        <a:pt x="-59" y="302190"/>
                      </a:moveTo>
                      <a:cubicBezTo>
                        <a:pt x="-59" y="302190"/>
                        <a:pt x="48661" y="-91457"/>
                        <a:pt x="232480" y="19753"/>
                      </a:cubicBezTo>
                      <a:cubicBezTo>
                        <a:pt x="311210" y="66826"/>
                        <a:pt x="310268" y="256647"/>
                        <a:pt x="-59" y="30219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3" name="任意多边形: 形状 412"/>
                <p:cNvSpPr/>
                <p:nvPr/>
              </p:nvSpPr>
              <p:spPr>
                <a:xfrm>
                  <a:off x="8283571" y="3625020"/>
                  <a:ext cx="281735" cy="296128"/>
                </a:xfrm>
                <a:custGeom>
                  <a:avLst/>
                  <a:gdLst>
                    <a:gd name="connsiteX0" fmla="*/ -59 w 281735"/>
                    <a:gd name="connsiteY0" fmla="*/ 296086 h 296128"/>
                    <a:gd name="connsiteX1" fmla="*/ 240247 w 281735"/>
                    <a:gd name="connsiteY1" fmla="*/ 22005 h 296128"/>
                    <a:gd name="connsiteX2" fmla="*/ -59 w 281735"/>
                    <a:gd name="connsiteY2" fmla="*/ 296086 h 296128"/>
                  </a:gdLst>
                  <a:ahLst/>
                  <a:cxnLst>
                    <a:cxn ang="0">
                      <a:pos x="connsiteX0" y="connsiteY0"/>
                    </a:cxn>
                    <a:cxn ang="0">
                      <a:pos x="connsiteX1" y="connsiteY1"/>
                    </a:cxn>
                    <a:cxn ang="0">
                      <a:pos x="connsiteX2" y="connsiteY2"/>
                    </a:cxn>
                  </a:cxnLst>
                  <a:rect l="l" t="t" r="r" b="b"/>
                  <a:pathLst>
                    <a:path w="281735" h="296128">
                      <a:moveTo>
                        <a:pt x="-59" y="296086"/>
                      </a:moveTo>
                      <a:cubicBezTo>
                        <a:pt x="-59" y="296086"/>
                        <a:pt x="58782" y="-95677"/>
                        <a:pt x="240247" y="22005"/>
                      </a:cubicBezTo>
                      <a:cubicBezTo>
                        <a:pt x="317682" y="72020"/>
                        <a:pt x="311680" y="261135"/>
                        <a:pt x="-59" y="296086"/>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4" name="任意多边形: 形状 413"/>
                <p:cNvSpPr/>
                <p:nvPr/>
              </p:nvSpPr>
              <p:spPr>
                <a:xfrm>
                  <a:off x="8410565" y="3897791"/>
                  <a:ext cx="227250" cy="348042"/>
                </a:xfrm>
                <a:custGeom>
                  <a:avLst/>
                  <a:gdLst>
                    <a:gd name="connsiteX0" fmla="*/ 3104 w 227250"/>
                    <a:gd name="connsiteY0" fmla="*/ 348000 h 348042"/>
                    <a:gd name="connsiteX1" fmla="*/ 164093 w 227250"/>
                    <a:gd name="connsiteY1" fmla="*/ 5663 h 348042"/>
                    <a:gd name="connsiteX2" fmla="*/ 3104 w 227250"/>
                    <a:gd name="connsiteY2" fmla="*/ 348000 h 348042"/>
                  </a:gdLst>
                  <a:ahLst/>
                  <a:cxnLst>
                    <a:cxn ang="0">
                      <a:pos x="connsiteX0" y="connsiteY0"/>
                    </a:cxn>
                    <a:cxn ang="0">
                      <a:pos x="connsiteX1" y="connsiteY1"/>
                    </a:cxn>
                    <a:cxn ang="0">
                      <a:pos x="connsiteX2" y="connsiteY2"/>
                    </a:cxn>
                  </a:cxnLst>
                  <a:rect l="l" t="t" r="r" b="b"/>
                  <a:pathLst>
                    <a:path w="227250" h="348042">
                      <a:moveTo>
                        <a:pt x="3104" y="348000"/>
                      </a:moveTo>
                      <a:cubicBezTo>
                        <a:pt x="3104" y="348000"/>
                        <a:pt x="-36438" y="-52118"/>
                        <a:pt x="164093" y="5663"/>
                      </a:cubicBezTo>
                      <a:cubicBezTo>
                        <a:pt x="249530" y="30259"/>
                        <a:pt x="290483" y="216196"/>
                        <a:pt x="3104" y="34800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5" name="任意多边形: 形状 414"/>
                <p:cNvSpPr/>
                <p:nvPr/>
              </p:nvSpPr>
              <p:spPr>
                <a:xfrm>
                  <a:off x="7933417" y="2653964"/>
                  <a:ext cx="279545" cy="316785"/>
                </a:xfrm>
                <a:custGeom>
                  <a:avLst/>
                  <a:gdLst>
                    <a:gd name="connsiteX0" fmla="*/ 279486 w 279545"/>
                    <a:gd name="connsiteY0" fmla="*/ 316743 h 316785"/>
                    <a:gd name="connsiteX1" fmla="*/ 41651 w 279545"/>
                    <a:gd name="connsiteY1" fmla="*/ 15006 h 316785"/>
                    <a:gd name="connsiteX2" fmla="*/ 279486 w 279545"/>
                    <a:gd name="connsiteY2" fmla="*/ 316743 h 316785"/>
                  </a:gdLst>
                  <a:ahLst/>
                  <a:cxnLst>
                    <a:cxn ang="0">
                      <a:pos x="connsiteX0" y="connsiteY0"/>
                    </a:cxn>
                    <a:cxn ang="0">
                      <a:pos x="connsiteX1" y="connsiteY1"/>
                    </a:cxn>
                    <a:cxn ang="0">
                      <a:pos x="connsiteX2" y="connsiteY2"/>
                    </a:cxn>
                  </a:cxnLst>
                  <a:rect l="l" t="t" r="r" b="b"/>
                  <a:pathLst>
                    <a:path w="279545" h="316785">
                      <a:moveTo>
                        <a:pt x="279486" y="316743"/>
                      </a:moveTo>
                      <a:cubicBezTo>
                        <a:pt x="279486" y="316743"/>
                        <a:pt x="224294" y="-81375"/>
                        <a:pt x="41651" y="15006"/>
                      </a:cubicBezTo>
                      <a:cubicBezTo>
                        <a:pt x="-35431" y="55960"/>
                        <a:pt x="-31429" y="245545"/>
                        <a:pt x="279486" y="316743"/>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6" name="任意多边形: 形状 415"/>
                <p:cNvSpPr/>
                <p:nvPr/>
              </p:nvSpPr>
              <p:spPr>
                <a:xfrm>
                  <a:off x="7913022" y="2932939"/>
                  <a:ext cx="279934" cy="316952"/>
                </a:xfrm>
                <a:custGeom>
                  <a:avLst/>
                  <a:gdLst>
                    <a:gd name="connsiteX0" fmla="*/ 279875 w 279934"/>
                    <a:gd name="connsiteY0" fmla="*/ 316910 h 316952"/>
                    <a:gd name="connsiteX1" fmla="*/ 42040 w 279934"/>
                    <a:gd name="connsiteY1" fmla="*/ 14938 h 316952"/>
                    <a:gd name="connsiteX2" fmla="*/ 279875 w 279934"/>
                    <a:gd name="connsiteY2" fmla="*/ 316910 h 316952"/>
                  </a:gdLst>
                  <a:ahLst/>
                  <a:cxnLst>
                    <a:cxn ang="0">
                      <a:pos x="connsiteX0" y="connsiteY0"/>
                    </a:cxn>
                    <a:cxn ang="0">
                      <a:pos x="connsiteX1" y="connsiteY1"/>
                    </a:cxn>
                    <a:cxn ang="0">
                      <a:pos x="connsiteX2" y="connsiteY2"/>
                    </a:cxn>
                  </a:cxnLst>
                  <a:rect l="l" t="t" r="r" b="b"/>
                  <a:pathLst>
                    <a:path w="279934" h="316952">
                      <a:moveTo>
                        <a:pt x="279875" y="316910"/>
                      </a:moveTo>
                      <a:cubicBezTo>
                        <a:pt x="279875" y="316910"/>
                        <a:pt x="224447" y="-81208"/>
                        <a:pt x="42040" y="14938"/>
                      </a:cubicBezTo>
                      <a:cubicBezTo>
                        <a:pt x="-35630" y="56127"/>
                        <a:pt x="-31629" y="245830"/>
                        <a:pt x="279875" y="316910"/>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7" name="任意多边形: 形状 416"/>
                <p:cNvSpPr/>
                <p:nvPr/>
              </p:nvSpPr>
              <p:spPr>
                <a:xfrm>
                  <a:off x="7896155" y="3256174"/>
                  <a:ext cx="316807" cy="267752"/>
                </a:xfrm>
                <a:custGeom>
                  <a:avLst/>
                  <a:gdLst>
                    <a:gd name="connsiteX0" fmla="*/ 316748 w 316807"/>
                    <a:gd name="connsiteY0" fmla="*/ 267285 h 267752"/>
                    <a:gd name="connsiteX1" fmla="*/ 27250 w 316807"/>
                    <a:gd name="connsiteY1" fmla="*/ 31921 h 267752"/>
                    <a:gd name="connsiteX2" fmla="*/ 316748 w 316807"/>
                    <a:gd name="connsiteY2" fmla="*/ 267285 h 267752"/>
                  </a:gdLst>
                  <a:ahLst/>
                  <a:cxnLst>
                    <a:cxn ang="0">
                      <a:pos x="connsiteX0" y="connsiteY0"/>
                    </a:cxn>
                    <a:cxn ang="0">
                      <a:pos x="connsiteX1" y="connsiteY1"/>
                    </a:cxn>
                    <a:cxn ang="0">
                      <a:pos x="connsiteX2" y="connsiteY2"/>
                    </a:cxn>
                  </a:cxnLst>
                  <a:rect l="l" t="t" r="r" b="b"/>
                  <a:pathLst>
                    <a:path w="316807" h="267752">
                      <a:moveTo>
                        <a:pt x="316748" y="267285"/>
                      </a:moveTo>
                      <a:cubicBezTo>
                        <a:pt x="316748" y="267285"/>
                        <a:pt x="183532" y="-110121"/>
                        <a:pt x="27250" y="31921"/>
                      </a:cubicBezTo>
                      <a:cubicBezTo>
                        <a:pt x="-39828" y="91821"/>
                        <a:pt x="2302" y="277758"/>
                        <a:pt x="316748" y="267285"/>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8" name="任意多边形: 形状 417"/>
                <p:cNvSpPr/>
                <p:nvPr/>
              </p:nvSpPr>
              <p:spPr>
                <a:xfrm>
                  <a:off x="7936002" y="3582140"/>
                  <a:ext cx="329211" cy="249503"/>
                </a:xfrm>
                <a:custGeom>
                  <a:avLst/>
                  <a:gdLst>
                    <a:gd name="connsiteX0" fmla="*/ 329152 w 329211"/>
                    <a:gd name="connsiteY0" fmla="*/ 241408 h 249503"/>
                    <a:gd name="connsiteX1" fmla="*/ 20943 w 329211"/>
                    <a:gd name="connsiteY1" fmla="*/ 41349 h 249503"/>
                    <a:gd name="connsiteX2" fmla="*/ 329152 w 329211"/>
                    <a:gd name="connsiteY2" fmla="*/ 241408 h 249503"/>
                  </a:gdLst>
                  <a:ahLst/>
                  <a:cxnLst>
                    <a:cxn ang="0">
                      <a:pos x="connsiteX0" y="connsiteY0"/>
                    </a:cxn>
                    <a:cxn ang="0">
                      <a:pos x="connsiteX1" y="connsiteY1"/>
                    </a:cxn>
                    <a:cxn ang="0">
                      <a:pos x="connsiteX2" y="connsiteY2"/>
                    </a:cxn>
                  </a:cxnLst>
                  <a:rect l="l" t="t" r="r" b="b"/>
                  <a:pathLst>
                    <a:path w="329211" h="249503">
                      <a:moveTo>
                        <a:pt x="329152" y="241408"/>
                      </a:moveTo>
                      <a:cubicBezTo>
                        <a:pt x="329152" y="241408"/>
                        <a:pt x="162632" y="-119758"/>
                        <a:pt x="20943" y="41349"/>
                      </a:cubicBezTo>
                      <a:cubicBezTo>
                        <a:pt x="-39075" y="109016"/>
                        <a:pt x="19413" y="289540"/>
                        <a:pt x="329152" y="241408"/>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 name="任意多边形: 形状 418"/>
                <p:cNvSpPr/>
                <p:nvPr/>
              </p:nvSpPr>
              <p:spPr>
                <a:xfrm>
                  <a:off x="8019010" y="3906562"/>
                  <a:ext cx="342702" cy="234563"/>
                </a:xfrm>
                <a:custGeom>
                  <a:avLst/>
                  <a:gdLst>
                    <a:gd name="connsiteX0" fmla="*/ 342643 w 342702"/>
                    <a:gd name="connsiteY0" fmla="*/ 204601 h 234563"/>
                    <a:gd name="connsiteX1" fmla="*/ 13840 w 342702"/>
                    <a:gd name="connsiteY1" fmla="*/ 54909 h 234563"/>
                    <a:gd name="connsiteX2" fmla="*/ 342643 w 342702"/>
                    <a:gd name="connsiteY2" fmla="*/ 204601 h 234563"/>
                  </a:gdLst>
                  <a:ahLst/>
                  <a:cxnLst>
                    <a:cxn ang="0">
                      <a:pos x="connsiteX0" y="connsiteY0"/>
                    </a:cxn>
                    <a:cxn ang="0">
                      <a:pos x="connsiteX1" y="connsiteY1"/>
                    </a:cxn>
                    <a:cxn ang="0">
                      <a:pos x="connsiteX2" y="connsiteY2"/>
                    </a:cxn>
                  </a:cxnLst>
                  <a:rect l="l" t="t" r="r" b="b"/>
                  <a:pathLst>
                    <a:path w="342702" h="234563">
                      <a:moveTo>
                        <a:pt x="342643" y="204601"/>
                      </a:moveTo>
                      <a:cubicBezTo>
                        <a:pt x="342643" y="204601"/>
                        <a:pt x="133052" y="-128086"/>
                        <a:pt x="13840" y="54909"/>
                      </a:cubicBezTo>
                      <a:cubicBezTo>
                        <a:pt x="-36410" y="133050"/>
                        <a:pt x="44319" y="303218"/>
                        <a:pt x="342643" y="204601"/>
                      </a:cubicBezTo>
                      <a:close/>
                    </a:path>
                  </a:pathLst>
                </a:custGeom>
                <a:grp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20" name="任意多边形: 形状 419"/>
              <p:cNvSpPr/>
              <p:nvPr/>
            </p:nvSpPr>
            <p:spPr>
              <a:xfrm>
                <a:off x="8635441" y="2319379"/>
                <a:ext cx="474023" cy="357753"/>
              </a:xfrm>
              <a:custGeom>
                <a:avLst/>
                <a:gdLst>
                  <a:gd name="connsiteX0" fmla="*/ 473964 w 474023"/>
                  <a:gd name="connsiteY0" fmla="*/ 303813 h 357753"/>
                  <a:gd name="connsiteX1" fmla="*/ 420065 w 474023"/>
                  <a:gd name="connsiteY1" fmla="*/ 357711 h 357753"/>
                  <a:gd name="connsiteX2" fmla="*/ 419948 w 474023"/>
                  <a:gd name="connsiteY2" fmla="*/ 357711 h 357753"/>
                  <a:gd name="connsiteX3" fmla="*/ 54074 w 474023"/>
                  <a:gd name="connsiteY3" fmla="*/ 357711 h 357753"/>
                  <a:gd name="connsiteX4" fmla="*/ -59 w 474023"/>
                  <a:gd name="connsiteY4" fmla="*/ 303813 h 357753"/>
                  <a:gd name="connsiteX5" fmla="*/ -59 w 474023"/>
                  <a:gd name="connsiteY5" fmla="*/ 53974 h 357753"/>
                  <a:gd name="connsiteX6" fmla="*/ 53957 w 474023"/>
                  <a:gd name="connsiteY6" fmla="*/ -42 h 357753"/>
                  <a:gd name="connsiteX7" fmla="*/ 54074 w 474023"/>
                  <a:gd name="connsiteY7" fmla="*/ -42 h 357753"/>
                  <a:gd name="connsiteX8" fmla="*/ 419948 w 474023"/>
                  <a:gd name="connsiteY8" fmla="*/ -42 h 357753"/>
                  <a:gd name="connsiteX9" fmla="*/ 473964 w 474023"/>
                  <a:gd name="connsiteY9" fmla="*/ 53738 h 357753"/>
                  <a:gd name="connsiteX10" fmla="*/ 473964 w 474023"/>
                  <a:gd name="connsiteY10" fmla="*/ 53974 h 35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023" h="357753">
                    <a:moveTo>
                      <a:pt x="473964" y="303813"/>
                    </a:moveTo>
                    <a:cubicBezTo>
                      <a:pt x="473964" y="333580"/>
                      <a:pt x="449833" y="357711"/>
                      <a:pt x="420065" y="357711"/>
                    </a:cubicBezTo>
                    <a:cubicBezTo>
                      <a:pt x="420026" y="357711"/>
                      <a:pt x="419987" y="357711"/>
                      <a:pt x="419948" y="357711"/>
                    </a:cubicBezTo>
                    <a:lnTo>
                      <a:pt x="54074" y="357711"/>
                    </a:lnTo>
                    <a:cubicBezTo>
                      <a:pt x="24242" y="357776"/>
                      <a:pt x="6" y="333645"/>
                      <a:pt x="-59" y="303813"/>
                    </a:cubicBezTo>
                    <a:lnTo>
                      <a:pt x="-59" y="53974"/>
                    </a:lnTo>
                    <a:cubicBezTo>
                      <a:pt x="-59" y="24142"/>
                      <a:pt x="24124" y="-42"/>
                      <a:pt x="53957" y="-42"/>
                    </a:cubicBezTo>
                    <a:cubicBezTo>
                      <a:pt x="53996" y="-42"/>
                      <a:pt x="54035" y="-42"/>
                      <a:pt x="54074" y="-42"/>
                    </a:cubicBezTo>
                    <a:lnTo>
                      <a:pt x="419948" y="-42"/>
                    </a:lnTo>
                    <a:cubicBezTo>
                      <a:pt x="449715" y="-107"/>
                      <a:pt x="473899" y="23971"/>
                      <a:pt x="473964" y="53738"/>
                    </a:cubicBezTo>
                    <a:cubicBezTo>
                      <a:pt x="473964" y="53817"/>
                      <a:pt x="473964" y="53895"/>
                      <a:pt x="473964" y="53974"/>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1" name="任意多边形: 形状 420"/>
              <p:cNvSpPr/>
              <p:nvPr/>
            </p:nvSpPr>
            <p:spPr>
              <a:xfrm>
                <a:off x="8777130" y="3779460"/>
                <a:ext cx="244661" cy="219241"/>
              </a:xfrm>
              <a:custGeom>
                <a:avLst/>
                <a:gdLst>
                  <a:gd name="connsiteX0" fmla="*/ 244602 w 244661"/>
                  <a:gd name="connsiteY0" fmla="*/ 165183 h 219241"/>
                  <a:gd name="connsiteX1" fmla="*/ 190468 w 244661"/>
                  <a:gd name="connsiteY1" fmla="*/ 219199 h 219241"/>
                  <a:gd name="connsiteX2" fmla="*/ 53839 w 244661"/>
                  <a:gd name="connsiteY2" fmla="*/ 219199 h 219241"/>
                  <a:gd name="connsiteX3" fmla="*/ -59 w 244661"/>
                  <a:gd name="connsiteY3" fmla="*/ 165183 h 219241"/>
                  <a:gd name="connsiteX4" fmla="*/ -59 w 244661"/>
                  <a:gd name="connsiteY4" fmla="*/ 53974 h 219241"/>
                  <a:gd name="connsiteX5" fmla="*/ 53721 w 244661"/>
                  <a:gd name="connsiteY5" fmla="*/ -42 h 219241"/>
                  <a:gd name="connsiteX6" fmla="*/ 53839 w 244661"/>
                  <a:gd name="connsiteY6" fmla="*/ -42 h 219241"/>
                  <a:gd name="connsiteX7" fmla="*/ 190468 w 244661"/>
                  <a:gd name="connsiteY7" fmla="*/ -42 h 219241"/>
                  <a:gd name="connsiteX8" fmla="*/ 244602 w 244661"/>
                  <a:gd name="connsiteY8" fmla="*/ 53856 h 219241"/>
                  <a:gd name="connsiteX9" fmla="*/ 244602 w 244661"/>
                  <a:gd name="connsiteY9" fmla="*/ 53974 h 21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61" h="219241">
                    <a:moveTo>
                      <a:pt x="244602" y="165183"/>
                    </a:moveTo>
                    <a:cubicBezTo>
                      <a:pt x="244537" y="195035"/>
                      <a:pt x="220319" y="219199"/>
                      <a:pt x="190468" y="219199"/>
                    </a:cubicBezTo>
                    <a:lnTo>
                      <a:pt x="53839" y="219199"/>
                    </a:lnTo>
                    <a:cubicBezTo>
                      <a:pt x="24053" y="219135"/>
                      <a:pt x="-59" y="194970"/>
                      <a:pt x="-59" y="165183"/>
                    </a:cubicBezTo>
                    <a:lnTo>
                      <a:pt x="-59" y="53974"/>
                    </a:lnTo>
                    <a:cubicBezTo>
                      <a:pt x="-124" y="24207"/>
                      <a:pt x="23954" y="23"/>
                      <a:pt x="53721" y="-42"/>
                    </a:cubicBezTo>
                    <a:cubicBezTo>
                      <a:pt x="53761" y="-42"/>
                      <a:pt x="53800" y="-42"/>
                      <a:pt x="53839" y="-42"/>
                    </a:cubicBezTo>
                    <a:lnTo>
                      <a:pt x="190468" y="-42"/>
                    </a:lnTo>
                    <a:cubicBezTo>
                      <a:pt x="220300" y="-107"/>
                      <a:pt x="244537" y="24024"/>
                      <a:pt x="244602" y="53856"/>
                    </a:cubicBezTo>
                    <a:cubicBezTo>
                      <a:pt x="244602" y="53895"/>
                      <a:pt x="244602" y="53934"/>
                      <a:pt x="244602" y="53974"/>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2" name="任意多边形: 形状 421"/>
              <p:cNvSpPr/>
              <p:nvPr/>
            </p:nvSpPr>
            <p:spPr>
              <a:xfrm>
                <a:off x="8612963" y="3598818"/>
                <a:ext cx="574288" cy="266196"/>
              </a:xfrm>
              <a:custGeom>
                <a:avLst/>
                <a:gdLst>
                  <a:gd name="connsiteX0" fmla="*/ 574229 w 574288"/>
                  <a:gd name="connsiteY0" fmla="*/ 212021 h 266196"/>
                  <a:gd name="connsiteX1" fmla="*/ 520095 w 574288"/>
                  <a:gd name="connsiteY1" fmla="*/ 266155 h 266196"/>
                  <a:gd name="connsiteX2" fmla="*/ 53957 w 574288"/>
                  <a:gd name="connsiteY2" fmla="*/ 266155 h 266196"/>
                  <a:gd name="connsiteX3" fmla="*/ -59 w 574288"/>
                  <a:gd name="connsiteY3" fmla="*/ 212021 h 266196"/>
                  <a:gd name="connsiteX4" fmla="*/ -59 w 574288"/>
                  <a:gd name="connsiteY4" fmla="*/ 53974 h 266196"/>
                  <a:gd name="connsiteX5" fmla="*/ 53957 w 574288"/>
                  <a:gd name="connsiteY5" fmla="*/ -42 h 266196"/>
                  <a:gd name="connsiteX6" fmla="*/ 520095 w 574288"/>
                  <a:gd name="connsiteY6" fmla="*/ -42 h 266196"/>
                  <a:gd name="connsiteX7" fmla="*/ 574228 w 574288"/>
                  <a:gd name="connsiteY7" fmla="*/ 53856 h 266196"/>
                  <a:gd name="connsiteX8" fmla="*/ 574228 w 574288"/>
                  <a:gd name="connsiteY8" fmla="*/ 53974 h 26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288" h="266196">
                    <a:moveTo>
                      <a:pt x="574229" y="212021"/>
                    </a:moveTo>
                    <a:cubicBezTo>
                      <a:pt x="574229" y="241918"/>
                      <a:pt x="549992" y="266155"/>
                      <a:pt x="520095" y="266155"/>
                    </a:cubicBezTo>
                    <a:lnTo>
                      <a:pt x="53957" y="266155"/>
                    </a:lnTo>
                    <a:cubicBezTo>
                      <a:pt x="24105" y="266090"/>
                      <a:pt x="-60" y="241872"/>
                      <a:pt x="-59" y="212021"/>
                    </a:cubicBezTo>
                    <a:lnTo>
                      <a:pt x="-59" y="53974"/>
                    </a:lnTo>
                    <a:cubicBezTo>
                      <a:pt x="-59" y="24142"/>
                      <a:pt x="24124" y="-42"/>
                      <a:pt x="53957" y="-42"/>
                    </a:cubicBezTo>
                    <a:lnTo>
                      <a:pt x="520095" y="-42"/>
                    </a:lnTo>
                    <a:cubicBezTo>
                      <a:pt x="549927" y="-107"/>
                      <a:pt x="574163" y="24024"/>
                      <a:pt x="574228" y="53856"/>
                    </a:cubicBezTo>
                    <a:cubicBezTo>
                      <a:pt x="574228" y="53895"/>
                      <a:pt x="574228" y="53934"/>
                      <a:pt x="574228" y="53974"/>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3" name="任意多边形: 形状 422"/>
              <p:cNvSpPr/>
              <p:nvPr/>
            </p:nvSpPr>
            <p:spPr>
              <a:xfrm>
                <a:off x="8489986" y="2526617"/>
                <a:ext cx="807534" cy="1222363"/>
              </a:xfrm>
              <a:custGeom>
                <a:avLst/>
                <a:gdLst>
                  <a:gd name="connsiteX0" fmla="*/ 807475 w 807534"/>
                  <a:gd name="connsiteY0" fmla="*/ 1168305 h 1222363"/>
                  <a:gd name="connsiteX1" fmla="*/ 753694 w 807534"/>
                  <a:gd name="connsiteY1" fmla="*/ 1222321 h 1222363"/>
                  <a:gd name="connsiteX2" fmla="*/ 753576 w 807534"/>
                  <a:gd name="connsiteY2" fmla="*/ 1222321 h 1222363"/>
                  <a:gd name="connsiteX3" fmla="*/ 53957 w 807534"/>
                  <a:gd name="connsiteY3" fmla="*/ 1222321 h 1222363"/>
                  <a:gd name="connsiteX4" fmla="*/ -59 w 807534"/>
                  <a:gd name="connsiteY4" fmla="*/ 1168305 h 1222363"/>
                  <a:gd name="connsiteX5" fmla="*/ -59 w 807534"/>
                  <a:gd name="connsiteY5" fmla="*/ 53974 h 1222363"/>
                  <a:gd name="connsiteX6" fmla="*/ 53957 w 807534"/>
                  <a:gd name="connsiteY6" fmla="*/ -42 h 1222363"/>
                  <a:gd name="connsiteX7" fmla="*/ 753576 w 807534"/>
                  <a:gd name="connsiteY7" fmla="*/ -42 h 1222363"/>
                  <a:gd name="connsiteX8" fmla="*/ 807475 w 807534"/>
                  <a:gd name="connsiteY8" fmla="*/ 53856 h 1222363"/>
                  <a:gd name="connsiteX9" fmla="*/ 807475 w 807534"/>
                  <a:gd name="connsiteY9" fmla="*/ 53974 h 122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534" h="1222363">
                    <a:moveTo>
                      <a:pt x="807475" y="1168305"/>
                    </a:moveTo>
                    <a:cubicBezTo>
                      <a:pt x="807540" y="1198072"/>
                      <a:pt x="783461" y="1222256"/>
                      <a:pt x="753694" y="1222321"/>
                    </a:cubicBezTo>
                    <a:cubicBezTo>
                      <a:pt x="753655" y="1222321"/>
                      <a:pt x="753615" y="1222321"/>
                      <a:pt x="753576" y="1222321"/>
                    </a:cubicBezTo>
                    <a:lnTo>
                      <a:pt x="53957" y="1222321"/>
                    </a:lnTo>
                    <a:cubicBezTo>
                      <a:pt x="24125" y="1222321"/>
                      <a:pt x="-59" y="1198137"/>
                      <a:pt x="-59" y="1168305"/>
                    </a:cubicBezTo>
                    <a:lnTo>
                      <a:pt x="-59" y="53974"/>
                    </a:lnTo>
                    <a:cubicBezTo>
                      <a:pt x="-59" y="24141"/>
                      <a:pt x="24124" y="-42"/>
                      <a:pt x="53957" y="-42"/>
                    </a:cubicBezTo>
                    <a:lnTo>
                      <a:pt x="753576" y="-42"/>
                    </a:lnTo>
                    <a:cubicBezTo>
                      <a:pt x="783343" y="-42"/>
                      <a:pt x="807475" y="24089"/>
                      <a:pt x="807475" y="53856"/>
                    </a:cubicBezTo>
                    <a:cubicBezTo>
                      <a:pt x="807475" y="53895"/>
                      <a:pt x="807475" y="53934"/>
                      <a:pt x="807475" y="53974"/>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4" name="任意多边形: 形状 423"/>
              <p:cNvSpPr/>
              <p:nvPr/>
            </p:nvSpPr>
            <p:spPr>
              <a:xfrm>
                <a:off x="7625965" y="3071250"/>
                <a:ext cx="892970" cy="1423128"/>
              </a:xfrm>
              <a:custGeom>
                <a:avLst/>
                <a:gdLst>
                  <a:gd name="connsiteX0" fmla="*/ -59 w 892970"/>
                  <a:gd name="connsiteY0" fmla="*/ 711463 h 1423128"/>
                  <a:gd name="connsiteX1" fmla="*/ 711328 w 892970"/>
                  <a:gd name="connsiteY1" fmla="*/ 1423086 h 1423128"/>
                  <a:gd name="connsiteX2" fmla="*/ 711564 w 892970"/>
                  <a:gd name="connsiteY2" fmla="*/ 1423086 h 1423128"/>
                  <a:gd name="connsiteX3" fmla="*/ 892912 w 892970"/>
                  <a:gd name="connsiteY3" fmla="*/ 1423086 h 1423128"/>
                  <a:gd name="connsiteX4" fmla="*/ 892912 w 892970"/>
                  <a:gd name="connsiteY4" fmla="*/ 1217378 h 1423128"/>
                  <a:gd name="connsiteX5" fmla="*/ 692852 w 892970"/>
                  <a:gd name="connsiteY5" fmla="*/ 1217378 h 1423128"/>
                  <a:gd name="connsiteX6" fmla="*/ 189644 w 892970"/>
                  <a:gd name="connsiteY6" fmla="*/ 714170 h 1423128"/>
                  <a:gd name="connsiteX7" fmla="*/ 692852 w 892970"/>
                  <a:gd name="connsiteY7" fmla="*/ 210962 h 1423128"/>
                  <a:gd name="connsiteX8" fmla="*/ 892912 w 892970"/>
                  <a:gd name="connsiteY8" fmla="*/ 210961 h 1423128"/>
                  <a:gd name="connsiteX9" fmla="*/ 892912 w 892970"/>
                  <a:gd name="connsiteY9" fmla="*/ -42 h 1423128"/>
                  <a:gd name="connsiteX10" fmla="*/ 711564 w 892970"/>
                  <a:gd name="connsiteY10" fmla="*/ -42 h 1423128"/>
                  <a:gd name="connsiteX11" fmla="*/ -59 w 892970"/>
                  <a:gd name="connsiteY11" fmla="*/ 711345 h 1423128"/>
                  <a:gd name="connsiteX12" fmla="*/ -59 w 892970"/>
                  <a:gd name="connsiteY12" fmla="*/ 711463 h 142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970" h="1423128">
                    <a:moveTo>
                      <a:pt x="-59" y="711463"/>
                    </a:moveTo>
                    <a:cubicBezTo>
                      <a:pt x="-124" y="1104416"/>
                      <a:pt x="318375" y="1423021"/>
                      <a:pt x="711328" y="1423086"/>
                    </a:cubicBezTo>
                    <a:cubicBezTo>
                      <a:pt x="711407" y="1423086"/>
                      <a:pt x="711485" y="1423086"/>
                      <a:pt x="711564" y="1423086"/>
                    </a:cubicBezTo>
                    <a:lnTo>
                      <a:pt x="892912" y="1423086"/>
                    </a:lnTo>
                    <a:lnTo>
                      <a:pt x="892912" y="1217378"/>
                    </a:lnTo>
                    <a:lnTo>
                      <a:pt x="692852" y="1217378"/>
                    </a:lnTo>
                    <a:cubicBezTo>
                      <a:pt x="414938" y="1217378"/>
                      <a:pt x="189644" y="992084"/>
                      <a:pt x="189644" y="714170"/>
                    </a:cubicBezTo>
                    <a:cubicBezTo>
                      <a:pt x="189644" y="436256"/>
                      <a:pt x="414938" y="210962"/>
                      <a:pt x="692852" y="210962"/>
                    </a:cubicBezTo>
                    <a:lnTo>
                      <a:pt x="892912" y="210961"/>
                    </a:lnTo>
                    <a:lnTo>
                      <a:pt x="892912" y="-42"/>
                    </a:lnTo>
                    <a:lnTo>
                      <a:pt x="711564" y="-42"/>
                    </a:lnTo>
                    <a:cubicBezTo>
                      <a:pt x="318610" y="-107"/>
                      <a:pt x="6" y="318392"/>
                      <a:pt x="-59" y="711345"/>
                    </a:cubicBezTo>
                    <a:cubicBezTo>
                      <a:pt x="-59" y="711384"/>
                      <a:pt x="-59" y="711424"/>
                      <a:pt x="-59" y="711463"/>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5" name="任意多边形: 形状 424"/>
              <p:cNvSpPr/>
              <p:nvPr/>
            </p:nvSpPr>
            <p:spPr>
              <a:xfrm>
                <a:off x="8505167" y="4249835"/>
                <a:ext cx="1065610" cy="556282"/>
              </a:xfrm>
              <a:custGeom>
                <a:avLst/>
                <a:gdLst>
                  <a:gd name="connsiteX0" fmla="*/ 1065551 w 1065610"/>
                  <a:gd name="connsiteY0" fmla="*/ 394192 h 556282"/>
                  <a:gd name="connsiteX1" fmla="*/ 903503 w 1065610"/>
                  <a:gd name="connsiteY1" fmla="*/ 556240 h 556282"/>
                  <a:gd name="connsiteX2" fmla="*/ 903385 w 1065610"/>
                  <a:gd name="connsiteY2" fmla="*/ 556240 h 556282"/>
                  <a:gd name="connsiteX3" fmla="*/ 161989 w 1065610"/>
                  <a:gd name="connsiteY3" fmla="*/ 556240 h 556282"/>
                  <a:gd name="connsiteX4" fmla="*/ -59 w 1065610"/>
                  <a:gd name="connsiteY4" fmla="*/ 394428 h 556282"/>
                  <a:gd name="connsiteX5" fmla="*/ -59 w 1065610"/>
                  <a:gd name="connsiteY5" fmla="*/ 394192 h 556282"/>
                  <a:gd name="connsiteX6" fmla="*/ -59 w 1065610"/>
                  <a:gd name="connsiteY6" fmla="*/ 162123 h 556282"/>
                  <a:gd name="connsiteX7" fmla="*/ 161871 w 1065610"/>
                  <a:gd name="connsiteY7" fmla="*/ -42 h 556282"/>
                  <a:gd name="connsiteX8" fmla="*/ 161989 w 1065610"/>
                  <a:gd name="connsiteY8" fmla="*/ -42 h 556282"/>
                  <a:gd name="connsiteX9" fmla="*/ 903385 w 1065610"/>
                  <a:gd name="connsiteY9" fmla="*/ -42 h 556282"/>
                  <a:gd name="connsiteX10" fmla="*/ 1065551 w 1065610"/>
                  <a:gd name="connsiteY10" fmla="*/ 162123 h 5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610" h="556282">
                    <a:moveTo>
                      <a:pt x="1065551" y="394192"/>
                    </a:moveTo>
                    <a:cubicBezTo>
                      <a:pt x="1065551" y="483689"/>
                      <a:pt x="993000" y="556240"/>
                      <a:pt x="903503" y="556240"/>
                    </a:cubicBezTo>
                    <a:cubicBezTo>
                      <a:pt x="903464" y="556240"/>
                      <a:pt x="903424" y="556240"/>
                      <a:pt x="903385" y="556240"/>
                    </a:cubicBezTo>
                    <a:lnTo>
                      <a:pt x="161989" y="556240"/>
                    </a:lnTo>
                    <a:cubicBezTo>
                      <a:pt x="72557" y="556305"/>
                      <a:pt x="6" y="483859"/>
                      <a:pt x="-59" y="394428"/>
                    </a:cubicBezTo>
                    <a:cubicBezTo>
                      <a:pt x="-59" y="394349"/>
                      <a:pt x="-59" y="394271"/>
                      <a:pt x="-59" y="394192"/>
                    </a:cubicBezTo>
                    <a:lnTo>
                      <a:pt x="-59" y="162123"/>
                    </a:lnTo>
                    <a:cubicBezTo>
                      <a:pt x="-124" y="72627"/>
                      <a:pt x="72374" y="23"/>
                      <a:pt x="161871" y="-42"/>
                    </a:cubicBezTo>
                    <a:cubicBezTo>
                      <a:pt x="161910" y="-42"/>
                      <a:pt x="161950" y="-42"/>
                      <a:pt x="161989" y="-42"/>
                    </a:cubicBezTo>
                    <a:lnTo>
                      <a:pt x="903385" y="-42"/>
                    </a:lnTo>
                    <a:cubicBezTo>
                      <a:pt x="992947" y="-42"/>
                      <a:pt x="1065551" y="72562"/>
                      <a:pt x="1065551" y="162123"/>
                    </a:cubicBezTo>
                    <a:close/>
                  </a:path>
                </a:pathLst>
              </a:custGeom>
              <a:solidFill>
                <a:srgbClr val="00A2A4"/>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6" name="任意多边形: 形状 425"/>
              <p:cNvSpPr/>
              <p:nvPr/>
            </p:nvSpPr>
            <p:spPr>
              <a:xfrm>
                <a:off x="8270509" y="4119090"/>
                <a:ext cx="470139" cy="687027"/>
              </a:xfrm>
              <a:custGeom>
                <a:avLst/>
                <a:gdLst>
                  <a:gd name="connsiteX0" fmla="*/ 162166 w 470139"/>
                  <a:gd name="connsiteY0" fmla="*/ 0 h 687027"/>
                  <a:gd name="connsiteX1" fmla="*/ 308092 w 470139"/>
                  <a:gd name="connsiteY1" fmla="*/ 0 h 687027"/>
                  <a:gd name="connsiteX2" fmla="*/ 470140 w 470139"/>
                  <a:gd name="connsiteY2" fmla="*/ 162048 h 687027"/>
                  <a:gd name="connsiteX3" fmla="*/ 470140 w 470139"/>
                  <a:gd name="connsiteY3" fmla="*/ 524862 h 687027"/>
                  <a:gd name="connsiteX4" fmla="*/ 307974 w 470139"/>
                  <a:gd name="connsiteY4" fmla="*/ 687028 h 687027"/>
                  <a:gd name="connsiteX5" fmla="*/ 162166 w 470139"/>
                  <a:gd name="connsiteY5" fmla="*/ 687028 h 687027"/>
                  <a:gd name="connsiteX6" fmla="*/ 0 w 470139"/>
                  <a:gd name="connsiteY6" fmla="*/ 524862 h 687027"/>
                  <a:gd name="connsiteX7" fmla="*/ 0 w 470139"/>
                  <a:gd name="connsiteY7" fmla="*/ 162166 h 687027"/>
                  <a:gd name="connsiteX8" fmla="*/ 161930 w 470139"/>
                  <a:gd name="connsiteY8" fmla="*/ 0 h 687027"/>
                  <a:gd name="connsiteX9" fmla="*/ 162166 w 470139"/>
                  <a:gd name="connsiteY9" fmla="*/ 0 h 68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139" h="687027">
                    <a:moveTo>
                      <a:pt x="162166" y="0"/>
                    </a:moveTo>
                    <a:lnTo>
                      <a:pt x="308092" y="0"/>
                    </a:lnTo>
                    <a:cubicBezTo>
                      <a:pt x="397588" y="0"/>
                      <a:pt x="470140" y="72551"/>
                      <a:pt x="470140" y="162048"/>
                    </a:cubicBezTo>
                    <a:lnTo>
                      <a:pt x="470140" y="524862"/>
                    </a:lnTo>
                    <a:cubicBezTo>
                      <a:pt x="470140" y="614424"/>
                      <a:pt x="397536" y="687028"/>
                      <a:pt x="307974" y="687028"/>
                    </a:cubicBezTo>
                    <a:lnTo>
                      <a:pt x="162166" y="687028"/>
                    </a:lnTo>
                    <a:cubicBezTo>
                      <a:pt x="72604" y="687028"/>
                      <a:pt x="0" y="614424"/>
                      <a:pt x="0" y="524862"/>
                    </a:cubicBezTo>
                    <a:lnTo>
                      <a:pt x="0" y="162166"/>
                    </a:lnTo>
                    <a:cubicBezTo>
                      <a:pt x="-65" y="72669"/>
                      <a:pt x="72434" y="65"/>
                      <a:pt x="161930" y="0"/>
                    </a:cubicBezTo>
                    <a:cubicBezTo>
                      <a:pt x="162009" y="0"/>
                      <a:pt x="162087" y="0"/>
                      <a:pt x="162166" y="0"/>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7" name="任意多边形: 形状 426"/>
              <p:cNvSpPr/>
              <p:nvPr/>
            </p:nvSpPr>
            <p:spPr>
              <a:xfrm>
                <a:off x="7903812" y="4606882"/>
                <a:ext cx="1771231" cy="267961"/>
              </a:xfrm>
              <a:custGeom>
                <a:avLst/>
                <a:gdLst>
                  <a:gd name="connsiteX0" fmla="*/ 1717039 w 1771231"/>
                  <a:gd name="connsiteY0" fmla="*/ -42 h 267961"/>
                  <a:gd name="connsiteX1" fmla="*/ 53957 w 1771231"/>
                  <a:gd name="connsiteY1" fmla="*/ -42 h 267961"/>
                  <a:gd name="connsiteX2" fmla="*/ -59 w 1771231"/>
                  <a:gd name="connsiteY2" fmla="*/ 53974 h 267961"/>
                  <a:gd name="connsiteX3" fmla="*/ -59 w 1771231"/>
                  <a:gd name="connsiteY3" fmla="*/ 54091 h 267961"/>
                  <a:gd name="connsiteX4" fmla="*/ -59 w 1771231"/>
                  <a:gd name="connsiteY4" fmla="*/ 267919 h 267961"/>
                  <a:gd name="connsiteX5" fmla="*/ 1771172 w 1771231"/>
                  <a:gd name="connsiteY5" fmla="*/ 267919 h 267961"/>
                  <a:gd name="connsiteX6" fmla="*/ 1771172 w 1771231"/>
                  <a:gd name="connsiteY6" fmla="*/ 54091 h 267961"/>
                  <a:gd name="connsiteX7" fmla="*/ 1717038 w 1771231"/>
                  <a:gd name="connsiteY7" fmla="*/ -42 h 2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231" h="267961">
                    <a:moveTo>
                      <a:pt x="1717039" y="-42"/>
                    </a:moveTo>
                    <a:lnTo>
                      <a:pt x="53957" y="-42"/>
                    </a:lnTo>
                    <a:cubicBezTo>
                      <a:pt x="24125" y="-42"/>
                      <a:pt x="-59" y="24141"/>
                      <a:pt x="-59" y="53974"/>
                    </a:cubicBezTo>
                    <a:cubicBezTo>
                      <a:pt x="-59" y="54013"/>
                      <a:pt x="-59" y="54052"/>
                      <a:pt x="-59" y="54091"/>
                    </a:cubicBezTo>
                    <a:lnTo>
                      <a:pt x="-59" y="267919"/>
                    </a:lnTo>
                    <a:lnTo>
                      <a:pt x="1771172" y="267919"/>
                    </a:lnTo>
                    <a:lnTo>
                      <a:pt x="1771172" y="54091"/>
                    </a:lnTo>
                    <a:cubicBezTo>
                      <a:pt x="1771172" y="24194"/>
                      <a:pt x="1746936" y="-42"/>
                      <a:pt x="1717038" y="-42"/>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8" name="任意多边形: 形状 427"/>
              <p:cNvSpPr/>
              <p:nvPr/>
            </p:nvSpPr>
            <p:spPr>
              <a:xfrm>
                <a:off x="8397723" y="4250070"/>
                <a:ext cx="215358" cy="215357"/>
              </a:xfrm>
              <a:custGeom>
                <a:avLst/>
                <a:gdLst>
                  <a:gd name="connsiteX0" fmla="*/ 215299 w 215358"/>
                  <a:gd name="connsiteY0" fmla="*/ 107637 h 215357"/>
                  <a:gd name="connsiteX1" fmla="*/ 107620 w 215358"/>
                  <a:gd name="connsiteY1" fmla="*/ 215316 h 215357"/>
                  <a:gd name="connsiteX2" fmla="*/ -59 w 215358"/>
                  <a:gd name="connsiteY2" fmla="*/ 107637 h 215357"/>
                  <a:gd name="connsiteX3" fmla="*/ 107620 w 215358"/>
                  <a:gd name="connsiteY3" fmla="*/ -42 h 215357"/>
                  <a:gd name="connsiteX4" fmla="*/ 107737 w 215358"/>
                  <a:gd name="connsiteY4" fmla="*/ -42 h 215357"/>
                  <a:gd name="connsiteX5" fmla="*/ 215299 w 215358"/>
                  <a:gd name="connsiteY5" fmla="*/ 107519 h 215357"/>
                  <a:gd name="connsiteX6" fmla="*/ 215299 w 215358"/>
                  <a:gd name="connsiteY6" fmla="*/ 107637 h 21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58" h="215357">
                    <a:moveTo>
                      <a:pt x="215299" y="107637"/>
                    </a:moveTo>
                    <a:cubicBezTo>
                      <a:pt x="215299" y="167106"/>
                      <a:pt x="167089" y="215316"/>
                      <a:pt x="107620" y="215316"/>
                    </a:cubicBezTo>
                    <a:cubicBezTo>
                      <a:pt x="48150" y="215316"/>
                      <a:pt x="-59" y="167106"/>
                      <a:pt x="-59" y="107637"/>
                    </a:cubicBezTo>
                    <a:cubicBezTo>
                      <a:pt x="-59" y="48167"/>
                      <a:pt x="48150" y="-42"/>
                      <a:pt x="107620" y="-42"/>
                    </a:cubicBezTo>
                    <a:cubicBezTo>
                      <a:pt x="107659" y="-42"/>
                      <a:pt x="107698" y="-42"/>
                      <a:pt x="107737" y="-42"/>
                    </a:cubicBezTo>
                    <a:cubicBezTo>
                      <a:pt x="167142" y="-42"/>
                      <a:pt x="215299" y="48114"/>
                      <a:pt x="215299" y="107519"/>
                    </a:cubicBezTo>
                    <a:cubicBezTo>
                      <a:pt x="215299" y="107558"/>
                      <a:pt x="215299" y="107597"/>
                      <a:pt x="215299" y="107637"/>
                    </a:cubicBezTo>
                    <a:close/>
                  </a:path>
                </a:pathLst>
              </a:custGeom>
              <a:solidFill>
                <a:srgbClr val="00BBC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9" name="任意多边形: 形状 428"/>
              <p:cNvSpPr/>
              <p:nvPr/>
            </p:nvSpPr>
            <p:spPr>
              <a:xfrm>
                <a:off x="8245678" y="2928266"/>
                <a:ext cx="519683" cy="519683"/>
              </a:xfrm>
              <a:custGeom>
                <a:avLst/>
                <a:gdLst>
                  <a:gd name="connsiteX0" fmla="*/ 519624 w 519683"/>
                  <a:gd name="connsiteY0" fmla="*/ 259799 h 519683"/>
                  <a:gd name="connsiteX1" fmla="*/ 259782 w 519683"/>
                  <a:gd name="connsiteY1" fmla="*/ 519641 h 519683"/>
                  <a:gd name="connsiteX2" fmla="*/ -59 w 519683"/>
                  <a:gd name="connsiteY2" fmla="*/ 259799 h 519683"/>
                  <a:gd name="connsiteX3" fmla="*/ 259782 w 519683"/>
                  <a:gd name="connsiteY3" fmla="*/ -42 h 519683"/>
                  <a:gd name="connsiteX4" fmla="*/ 259900 w 519683"/>
                  <a:gd name="connsiteY4" fmla="*/ -42 h 519683"/>
                  <a:gd name="connsiteX5" fmla="*/ 519624 w 519683"/>
                  <a:gd name="connsiteY5" fmla="*/ 259799 h 51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683" h="519683">
                    <a:moveTo>
                      <a:pt x="519624" y="259799"/>
                    </a:moveTo>
                    <a:cubicBezTo>
                      <a:pt x="519624" y="403306"/>
                      <a:pt x="403289" y="519641"/>
                      <a:pt x="259782" y="519641"/>
                    </a:cubicBezTo>
                    <a:cubicBezTo>
                      <a:pt x="116276" y="519641"/>
                      <a:pt x="-59" y="403306"/>
                      <a:pt x="-59" y="259799"/>
                    </a:cubicBezTo>
                    <a:cubicBezTo>
                      <a:pt x="-59" y="116293"/>
                      <a:pt x="116276" y="-42"/>
                      <a:pt x="259782" y="-42"/>
                    </a:cubicBezTo>
                    <a:cubicBezTo>
                      <a:pt x="259822" y="-42"/>
                      <a:pt x="259861" y="-42"/>
                      <a:pt x="259900" y="-42"/>
                    </a:cubicBezTo>
                    <a:cubicBezTo>
                      <a:pt x="403334" y="87"/>
                      <a:pt x="519559" y="116366"/>
                      <a:pt x="519624" y="259799"/>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 name="任意多边形: 形状 429"/>
              <p:cNvSpPr/>
              <p:nvPr/>
            </p:nvSpPr>
            <p:spPr>
              <a:xfrm>
                <a:off x="8376540" y="3058658"/>
                <a:ext cx="258900" cy="258900"/>
              </a:xfrm>
              <a:custGeom>
                <a:avLst/>
                <a:gdLst>
                  <a:gd name="connsiteX0" fmla="*/ 258841 w 258900"/>
                  <a:gd name="connsiteY0" fmla="*/ 129408 h 258900"/>
                  <a:gd name="connsiteX1" fmla="*/ 129391 w 258900"/>
                  <a:gd name="connsiteY1" fmla="*/ 258858 h 258900"/>
                  <a:gd name="connsiteX2" fmla="*/ -59 w 258900"/>
                  <a:gd name="connsiteY2" fmla="*/ 129408 h 258900"/>
                  <a:gd name="connsiteX3" fmla="*/ 129391 w 258900"/>
                  <a:gd name="connsiteY3" fmla="*/ -42 h 258900"/>
                  <a:gd name="connsiteX4" fmla="*/ 258841 w 258900"/>
                  <a:gd name="connsiteY4" fmla="*/ 129408 h 25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0" h="258900">
                    <a:moveTo>
                      <a:pt x="258841" y="129408"/>
                    </a:moveTo>
                    <a:cubicBezTo>
                      <a:pt x="258841" y="200901"/>
                      <a:pt x="200884" y="258858"/>
                      <a:pt x="129391" y="258858"/>
                    </a:cubicBezTo>
                    <a:cubicBezTo>
                      <a:pt x="57897" y="258858"/>
                      <a:pt x="-59" y="200901"/>
                      <a:pt x="-59" y="129408"/>
                    </a:cubicBezTo>
                    <a:cubicBezTo>
                      <a:pt x="-59" y="57914"/>
                      <a:pt x="57897" y="-42"/>
                      <a:pt x="129391" y="-42"/>
                    </a:cubicBezTo>
                    <a:cubicBezTo>
                      <a:pt x="200884" y="-42"/>
                      <a:pt x="258841" y="57914"/>
                      <a:pt x="258841" y="129408"/>
                    </a:cubicBezTo>
                    <a:close/>
                  </a:path>
                </a:pathLst>
              </a:custGeom>
              <a:solidFill>
                <a:srgbClr val="00BBC0"/>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0" name="任意多边形: 形状 619"/>
              <p:cNvSpPr/>
              <p:nvPr/>
            </p:nvSpPr>
            <p:spPr>
              <a:xfrm>
                <a:off x="9880281" y="3888744"/>
                <a:ext cx="96660" cy="39153"/>
              </a:xfrm>
              <a:custGeom>
                <a:avLst/>
                <a:gdLst>
                  <a:gd name="connsiteX0" fmla="*/ 12180 w 96660"/>
                  <a:gd name="connsiteY0" fmla="*/ 1294 h 39153"/>
                  <a:gd name="connsiteX1" fmla="*/ 93498 w 96660"/>
                  <a:gd name="connsiteY1" fmla="*/ 18005 h 39153"/>
                  <a:gd name="connsiteX2" fmla="*/ -59 w 96660"/>
                  <a:gd name="connsiteY2" fmla="*/ 30480 h 39153"/>
                </a:gdLst>
                <a:ahLst/>
                <a:cxnLst>
                  <a:cxn ang="0">
                    <a:pos x="connsiteX0" y="connsiteY0"/>
                  </a:cxn>
                  <a:cxn ang="0">
                    <a:pos x="connsiteX1" y="connsiteY1"/>
                  </a:cxn>
                  <a:cxn ang="0">
                    <a:pos x="connsiteX2" y="connsiteY2"/>
                  </a:cxn>
                </a:cxnLst>
                <a:rect l="l" t="t" r="r" b="b"/>
                <a:pathLst>
                  <a:path w="96660" h="39153">
                    <a:moveTo>
                      <a:pt x="12180" y="1294"/>
                    </a:moveTo>
                    <a:cubicBezTo>
                      <a:pt x="12180" y="1294"/>
                      <a:pt x="115622" y="-7061"/>
                      <a:pt x="93498" y="18005"/>
                    </a:cubicBezTo>
                    <a:cubicBezTo>
                      <a:pt x="71374" y="43072"/>
                      <a:pt x="51132" y="43895"/>
                      <a:pt x="-59" y="30480"/>
                    </a:cubicBezTo>
                    <a:close/>
                  </a:path>
                </a:pathLst>
              </a:custGeom>
              <a:solidFill>
                <a:srgbClr val="F27851"/>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1" name="任意多边形: 形状 620"/>
              <p:cNvSpPr/>
              <p:nvPr/>
            </p:nvSpPr>
            <p:spPr>
              <a:xfrm>
                <a:off x="9474453" y="3577441"/>
                <a:ext cx="424252" cy="345590"/>
              </a:xfrm>
              <a:custGeom>
                <a:avLst/>
                <a:gdLst>
                  <a:gd name="connsiteX0" fmla="*/ 71316 w 424252"/>
                  <a:gd name="connsiteY0" fmla="*/ 12038 h 345590"/>
                  <a:gd name="connsiteX1" fmla="*/ 707 w 424252"/>
                  <a:gd name="connsiteY1" fmla="*/ 25924 h 345590"/>
                  <a:gd name="connsiteX2" fmla="*/ 121213 w 424252"/>
                  <a:gd name="connsiteY2" fmla="*/ 264819 h 345590"/>
                  <a:gd name="connsiteX3" fmla="*/ 411888 w 424252"/>
                  <a:gd name="connsiteY3" fmla="*/ 345549 h 345590"/>
                  <a:gd name="connsiteX4" fmla="*/ 419773 w 424252"/>
                  <a:gd name="connsiteY4" fmla="*/ 307067 h 345590"/>
                  <a:gd name="connsiteX5" fmla="*/ 187468 w 424252"/>
                  <a:gd name="connsiteY5" fmla="*/ 176440 h 345590"/>
                  <a:gd name="connsiteX6" fmla="*/ 71316 w 424252"/>
                  <a:gd name="connsiteY6" fmla="*/ 12038 h 34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52" h="345590">
                    <a:moveTo>
                      <a:pt x="71316" y="12038"/>
                    </a:moveTo>
                    <a:cubicBezTo>
                      <a:pt x="56724" y="1211"/>
                      <a:pt x="6944" y="-13970"/>
                      <a:pt x="707" y="25924"/>
                    </a:cubicBezTo>
                    <a:cubicBezTo>
                      <a:pt x="-9531" y="89355"/>
                      <a:pt x="85556" y="233633"/>
                      <a:pt x="121213" y="264819"/>
                    </a:cubicBezTo>
                    <a:cubicBezTo>
                      <a:pt x="156871" y="296005"/>
                      <a:pt x="411888" y="345549"/>
                      <a:pt x="411888" y="345549"/>
                    </a:cubicBezTo>
                    <a:cubicBezTo>
                      <a:pt x="424466" y="336948"/>
                      <a:pt x="427955" y="319921"/>
                      <a:pt x="419773" y="307067"/>
                    </a:cubicBezTo>
                    <a:lnTo>
                      <a:pt x="187468" y="176440"/>
                    </a:lnTo>
                    <a:cubicBezTo>
                      <a:pt x="187468" y="176440"/>
                      <a:pt x="121096" y="49696"/>
                      <a:pt x="71316" y="12038"/>
                    </a:cubicBezTo>
                    <a:close/>
                  </a:path>
                </a:pathLst>
              </a:custGeom>
              <a:solidFill>
                <a:srgbClr val="F5F7F7"/>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2" name="任意多边形: 形状 621"/>
              <p:cNvSpPr/>
              <p:nvPr/>
            </p:nvSpPr>
            <p:spPr>
              <a:xfrm>
                <a:off x="9927000" y="4596408"/>
                <a:ext cx="62489" cy="83200"/>
              </a:xfrm>
              <a:custGeom>
                <a:avLst/>
                <a:gdLst>
                  <a:gd name="connsiteX0" fmla="*/ 14416 w 62489"/>
                  <a:gd name="connsiteY0" fmla="*/ 83159 h 83200"/>
                  <a:gd name="connsiteX1" fmla="*/ 19476 w 62489"/>
                  <a:gd name="connsiteY1" fmla="*/ 48678 h 83200"/>
                  <a:gd name="connsiteX2" fmla="*/ -59 w 62489"/>
                  <a:gd name="connsiteY2" fmla="*/ 35262 h 83200"/>
                  <a:gd name="connsiteX3" fmla="*/ 35245 w 62489"/>
                  <a:gd name="connsiteY3" fmla="*/ -42 h 83200"/>
                  <a:gd name="connsiteX4" fmla="*/ 62430 w 62489"/>
                  <a:gd name="connsiteY4" fmla="*/ 35262 h 83200"/>
                  <a:gd name="connsiteX5" fmla="*/ 14416 w 62489"/>
                  <a:gd name="connsiteY5" fmla="*/ 83159 h 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89" h="83200">
                    <a:moveTo>
                      <a:pt x="14416" y="83159"/>
                    </a:moveTo>
                    <a:cubicBezTo>
                      <a:pt x="27949" y="57386"/>
                      <a:pt x="26184" y="54209"/>
                      <a:pt x="19476" y="48678"/>
                    </a:cubicBezTo>
                    <a:cubicBezTo>
                      <a:pt x="13310" y="43722"/>
                      <a:pt x="6780" y="39238"/>
                      <a:pt x="-59" y="35262"/>
                    </a:cubicBezTo>
                    <a:lnTo>
                      <a:pt x="35245" y="-42"/>
                    </a:lnTo>
                    <a:cubicBezTo>
                      <a:pt x="45584" y="10685"/>
                      <a:pt x="54701" y="22525"/>
                      <a:pt x="62430" y="35262"/>
                    </a:cubicBezTo>
                    <a:cubicBezTo>
                      <a:pt x="59959" y="40676"/>
                      <a:pt x="43601" y="78098"/>
                      <a:pt x="14416" y="83159"/>
                    </a:cubicBezTo>
                    <a:close/>
                  </a:path>
                </a:pathLst>
              </a:custGeom>
              <a:solidFill>
                <a:srgbClr val="EE9D7F"/>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3" name="任意多边形: 形状 622"/>
              <p:cNvSpPr/>
              <p:nvPr/>
            </p:nvSpPr>
            <p:spPr>
              <a:xfrm>
                <a:off x="9928089" y="4631477"/>
                <a:ext cx="71364" cy="76854"/>
              </a:xfrm>
              <a:custGeom>
                <a:avLst/>
                <a:gdLst>
                  <a:gd name="connsiteX0" fmla="*/ 60988 w 71364"/>
                  <a:gd name="connsiteY0" fmla="*/ 782 h 76854"/>
                  <a:gd name="connsiteX1" fmla="*/ 60988 w 71364"/>
                  <a:gd name="connsiteY1" fmla="*/ -42 h 76854"/>
                  <a:gd name="connsiteX2" fmla="*/ 13915 w 71364"/>
                  <a:gd name="connsiteY2" fmla="*/ 74451 h 76854"/>
                  <a:gd name="connsiteX3" fmla="*/ 12503 w 71364"/>
                  <a:gd name="connsiteY3" fmla="*/ 48090 h 76854"/>
                  <a:gd name="connsiteX4" fmla="*/ 60988 w 71364"/>
                  <a:gd name="connsiteY4" fmla="*/ 782 h 7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64" h="76854">
                    <a:moveTo>
                      <a:pt x="60988" y="782"/>
                    </a:moveTo>
                    <a:cubicBezTo>
                      <a:pt x="60948" y="509"/>
                      <a:pt x="60948" y="231"/>
                      <a:pt x="60988" y="-42"/>
                    </a:cubicBezTo>
                    <a:cubicBezTo>
                      <a:pt x="92527" y="29025"/>
                      <a:pt x="44513" y="62329"/>
                      <a:pt x="13915" y="74451"/>
                    </a:cubicBezTo>
                    <a:cubicBezTo>
                      <a:pt x="-16682" y="86572"/>
                      <a:pt x="12503" y="48090"/>
                      <a:pt x="12503" y="48090"/>
                    </a:cubicBezTo>
                    <a:cubicBezTo>
                      <a:pt x="42512" y="43029"/>
                      <a:pt x="58870" y="5607"/>
                      <a:pt x="60988" y="782"/>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4" name="任意多边形: 形状 623"/>
              <p:cNvSpPr/>
              <p:nvPr/>
            </p:nvSpPr>
            <p:spPr>
              <a:xfrm>
                <a:off x="9344004" y="3881255"/>
                <a:ext cx="630437" cy="759810"/>
              </a:xfrm>
              <a:custGeom>
                <a:avLst/>
                <a:gdLst>
                  <a:gd name="connsiteX0" fmla="*/ -59 w 630437"/>
                  <a:gd name="connsiteY0" fmla="*/ 145648 h 759810"/>
                  <a:gd name="connsiteX1" fmla="*/ 72668 w 630437"/>
                  <a:gd name="connsiteY1" fmla="*/ 280394 h 759810"/>
                  <a:gd name="connsiteX2" fmla="*/ 232833 w 630437"/>
                  <a:gd name="connsiteY2" fmla="*/ 452916 h 759810"/>
                  <a:gd name="connsiteX3" fmla="*/ 587174 w 630437"/>
                  <a:gd name="connsiteY3" fmla="*/ 758889 h 759810"/>
                  <a:gd name="connsiteX4" fmla="*/ 628598 w 630437"/>
                  <a:gd name="connsiteY4" fmla="*/ 704873 h 759810"/>
                  <a:gd name="connsiteX5" fmla="*/ 414299 w 630437"/>
                  <a:gd name="connsiteY5" fmla="*/ 417611 h 759810"/>
                  <a:gd name="connsiteX6" fmla="*/ 369698 w 630437"/>
                  <a:gd name="connsiteY6" fmla="*/ 244148 h 759810"/>
                  <a:gd name="connsiteX7" fmla="*/ 197764 w 630437"/>
                  <a:gd name="connsiteY7" fmla="*/ -42 h 75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437" h="759810">
                    <a:moveTo>
                      <a:pt x="-59" y="145648"/>
                    </a:moveTo>
                    <a:cubicBezTo>
                      <a:pt x="-59" y="145648"/>
                      <a:pt x="36540" y="233792"/>
                      <a:pt x="72668" y="280394"/>
                    </a:cubicBezTo>
                    <a:cubicBezTo>
                      <a:pt x="193881" y="436676"/>
                      <a:pt x="195999" y="411374"/>
                      <a:pt x="232833" y="452916"/>
                    </a:cubicBezTo>
                    <a:cubicBezTo>
                      <a:pt x="295322" y="523525"/>
                      <a:pt x="457959" y="693928"/>
                      <a:pt x="587174" y="758889"/>
                    </a:cubicBezTo>
                    <a:cubicBezTo>
                      <a:pt x="602237" y="766421"/>
                      <a:pt x="638836" y="723584"/>
                      <a:pt x="628598" y="704873"/>
                    </a:cubicBezTo>
                    <a:cubicBezTo>
                      <a:pt x="559990" y="580012"/>
                      <a:pt x="531157" y="522819"/>
                      <a:pt x="414299" y="417611"/>
                    </a:cubicBezTo>
                    <a:cubicBezTo>
                      <a:pt x="414299" y="417611"/>
                      <a:pt x="393469" y="295810"/>
                      <a:pt x="369698" y="244148"/>
                    </a:cubicBezTo>
                    <a:cubicBezTo>
                      <a:pt x="341925" y="183071"/>
                      <a:pt x="268609" y="40793"/>
                      <a:pt x="197764" y="-42"/>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5" name="任意多边形: 形状 624"/>
              <p:cNvSpPr/>
              <p:nvPr/>
            </p:nvSpPr>
            <p:spPr>
              <a:xfrm>
                <a:off x="9395901" y="4841187"/>
                <a:ext cx="67320" cy="58537"/>
              </a:xfrm>
              <a:custGeom>
                <a:avLst/>
                <a:gdLst>
                  <a:gd name="connsiteX0" fmla="*/ -59 w 67320"/>
                  <a:gd name="connsiteY0" fmla="*/ 53856 h 58537"/>
                  <a:gd name="connsiteX1" fmla="*/ 25007 w 67320"/>
                  <a:gd name="connsiteY1" fmla="*/ 29378 h 58537"/>
                  <a:gd name="connsiteX2" fmla="*/ 17240 w 67320"/>
                  <a:gd name="connsiteY2" fmla="*/ 6901 h 58537"/>
                  <a:gd name="connsiteX3" fmla="*/ 66078 w 67320"/>
                  <a:gd name="connsiteY3" fmla="*/ -42 h 58537"/>
                  <a:gd name="connsiteX4" fmla="*/ 66078 w 67320"/>
                  <a:gd name="connsiteY4" fmla="*/ 44677 h 58537"/>
                  <a:gd name="connsiteX5" fmla="*/ -59 w 67320"/>
                  <a:gd name="connsiteY5" fmla="*/ 53856 h 5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0" h="58537">
                    <a:moveTo>
                      <a:pt x="-59" y="53856"/>
                    </a:moveTo>
                    <a:cubicBezTo>
                      <a:pt x="26419" y="41382"/>
                      <a:pt x="27125" y="37733"/>
                      <a:pt x="25007" y="29378"/>
                    </a:cubicBezTo>
                    <a:cubicBezTo>
                      <a:pt x="22892" y="21730"/>
                      <a:pt x="20298" y="14223"/>
                      <a:pt x="17240" y="6901"/>
                    </a:cubicBezTo>
                    <a:lnTo>
                      <a:pt x="66078" y="-42"/>
                    </a:lnTo>
                    <a:cubicBezTo>
                      <a:pt x="67656" y="14822"/>
                      <a:pt x="67656" y="29812"/>
                      <a:pt x="66078" y="44677"/>
                    </a:cubicBezTo>
                    <a:cubicBezTo>
                      <a:pt x="62077" y="47266"/>
                      <a:pt x="26419" y="67390"/>
                      <a:pt x="-59" y="53856"/>
                    </a:cubicBezTo>
                    <a:close/>
                  </a:path>
                </a:pathLst>
              </a:custGeom>
              <a:solidFill>
                <a:srgbClr val="EE9D7F"/>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6" name="任意多边形: 形状 625"/>
              <p:cNvSpPr/>
              <p:nvPr/>
            </p:nvSpPr>
            <p:spPr>
              <a:xfrm>
                <a:off x="9369877" y="4885906"/>
                <a:ext cx="94158" cy="36577"/>
              </a:xfrm>
              <a:custGeom>
                <a:avLst/>
                <a:gdLst>
                  <a:gd name="connsiteX0" fmla="*/ 92455 w 94158"/>
                  <a:gd name="connsiteY0" fmla="*/ -42 h 36577"/>
                  <a:gd name="connsiteX1" fmla="*/ 93396 w 94158"/>
                  <a:gd name="connsiteY1" fmla="*/ -42 h 36577"/>
                  <a:gd name="connsiteX2" fmla="*/ 11019 w 94158"/>
                  <a:gd name="connsiteY2" fmla="*/ 31614 h 36577"/>
                  <a:gd name="connsiteX3" fmla="*/ 25612 w 94158"/>
                  <a:gd name="connsiteY3" fmla="*/ 9608 h 36577"/>
                  <a:gd name="connsiteX4" fmla="*/ 92455 w 94158"/>
                  <a:gd name="connsiteY4" fmla="*/ -42 h 3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58" h="36577">
                    <a:moveTo>
                      <a:pt x="92455" y="-42"/>
                    </a:moveTo>
                    <a:lnTo>
                      <a:pt x="93396" y="-42"/>
                    </a:lnTo>
                    <a:cubicBezTo>
                      <a:pt x="101164" y="42323"/>
                      <a:pt x="42676" y="39970"/>
                      <a:pt x="11019" y="31614"/>
                    </a:cubicBezTo>
                    <a:cubicBezTo>
                      <a:pt x="-20637" y="23259"/>
                      <a:pt x="25612" y="9608"/>
                      <a:pt x="25612" y="9608"/>
                    </a:cubicBezTo>
                    <a:cubicBezTo>
                      <a:pt x="52443" y="22671"/>
                      <a:pt x="88101" y="2547"/>
                      <a:pt x="92455" y="-42"/>
                    </a:cubicBezTo>
                    <a:close/>
                  </a:path>
                </a:pathLst>
              </a:custGeom>
              <a:solidFill>
                <a:srgbClr val="00878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7" name="任意多边形: 形状 626"/>
              <p:cNvSpPr/>
              <p:nvPr/>
            </p:nvSpPr>
            <p:spPr>
              <a:xfrm>
                <a:off x="9287495" y="4014471"/>
                <a:ext cx="283525" cy="849716"/>
              </a:xfrm>
              <a:custGeom>
                <a:avLst/>
                <a:gdLst>
                  <a:gd name="connsiteX0" fmla="*/ 22674 w 283525"/>
                  <a:gd name="connsiteY0" fmla="*/ -42 h 849716"/>
                  <a:gd name="connsiteX1" fmla="*/ -38 w 283525"/>
                  <a:gd name="connsiteY1" fmla="*/ 151297 h 849716"/>
                  <a:gd name="connsiteX2" fmla="*/ 24440 w 283525"/>
                  <a:gd name="connsiteY2" fmla="*/ 385484 h 849716"/>
                  <a:gd name="connsiteX3" fmla="*/ 123881 w 283525"/>
                  <a:gd name="connsiteY3" fmla="*/ 842914 h 849716"/>
                  <a:gd name="connsiteX4" fmla="*/ 189548 w 283525"/>
                  <a:gd name="connsiteY4" fmla="*/ 824555 h 849716"/>
                  <a:gd name="connsiteX5" fmla="*/ 190842 w 283525"/>
                  <a:gd name="connsiteY5" fmla="*/ 466331 h 849716"/>
                  <a:gd name="connsiteX6" fmla="*/ 259333 w 283525"/>
                  <a:gd name="connsiteY6" fmla="*/ 300871 h 849716"/>
                  <a:gd name="connsiteX7" fmla="*/ 268277 w 283525"/>
                  <a:gd name="connsiteY7" fmla="*/ 2194 h 8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525" h="849716">
                    <a:moveTo>
                      <a:pt x="22674" y="-42"/>
                    </a:moveTo>
                    <a:cubicBezTo>
                      <a:pt x="22674" y="-42"/>
                      <a:pt x="-862" y="92456"/>
                      <a:pt x="-38" y="151297"/>
                    </a:cubicBezTo>
                    <a:cubicBezTo>
                      <a:pt x="2904" y="349120"/>
                      <a:pt x="19850" y="330173"/>
                      <a:pt x="24440" y="385484"/>
                    </a:cubicBezTo>
                    <a:cubicBezTo>
                      <a:pt x="31853" y="479630"/>
                      <a:pt x="59744" y="713346"/>
                      <a:pt x="123881" y="842914"/>
                    </a:cubicBezTo>
                    <a:cubicBezTo>
                      <a:pt x="131530" y="858095"/>
                      <a:pt x="186606" y="845856"/>
                      <a:pt x="189548" y="824555"/>
                    </a:cubicBezTo>
                    <a:cubicBezTo>
                      <a:pt x="209671" y="683337"/>
                      <a:pt x="220851" y="620495"/>
                      <a:pt x="190842" y="466331"/>
                    </a:cubicBezTo>
                    <a:cubicBezTo>
                      <a:pt x="190842" y="466331"/>
                      <a:pt x="247094" y="356416"/>
                      <a:pt x="259333" y="300871"/>
                    </a:cubicBezTo>
                    <a:cubicBezTo>
                      <a:pt x="273572" y="235322"/>
                      <a:pt x="300522" y="77275"/>
                      <a:pt x="268277" y="2194"/>
                    </a:cubicBezTo>
                    <a:close/>
                  </a:path>
                </a:pathLst>
              </a:custGeom>
              <a:solidFill>
                <a:srgbClr val="00E8CA"/>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8" name="任意多边形: 形状 627"/>
              <p:cNvSpPr/>
              <p:nvPr/>
            </p:nvSpPr>
            <p:spPr>
              <a:xfrm>
                <a:off x="9231344" y="3575706"/>
                <a:ext cx="680881" cy="1064192"/>
              </a:xfrm>
              <a:custGeom>
                <a:avLst/>
                <a:gdLst>
                  <a:gd name="connsiteX0" fmla="*/ 165911 w 680881"/>
                  <a:gd name="connsiteY0" fmla="*/ 34602 h 1064192"/>
                  <a:gd name="connsiteX1" fmla="*/ 42344 w 680881"/>
                  <a:gd name="connsiteY1" fmla="*/ 1055729 h 1064192"/>
                  <a:gd name="connsiteX2" fmla="*/ 679239 w 680881"/>
                  <a:gd name="connsiteY2" fmla="*/ 783413 h 1064192"/>
                  <a:gd name="connsiteX3" fmla="*/ 355143 w 680881"/>
                  <a:gd name="connsiteY3" fmla="*/ 67318 h 1064192"/>
                  <a:gd name="connsiteX4" fmla="*/ 165911 w 680881"/>
                  <a:gd name="connsiteY4" fmla="*/ 34602 h 10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881" h="1064192">
                    <a:moveTo>
                      <a:pt x="165911" y="34602"/>
                    </a:moveTo>
                    <a:cubicBezTo>
                      <a:pt x="118838" y="72849"/>
                      <a:pt x="-87812" y="729985"/>
                      <a:pt x="42344" y="1055729"/>
                    </a:cubicBezTo>
                    <a:cubicBezTo>
                      <a:pt x="66469" y="1115864"/>
                      <a:pt x="717015" y="836017"/>
                      <a:pt x="679239" y="783413"/>
                    </a:cubicBezTo>
                    <a:cubicBezTo>
                      <a:pt x="548730" y="600653"/>
                      <a:pt x="408571" y="221717"/>
                      <a:pt x="355143" y="67318"/>
                    </a:cubicBezTo>
                    <a:cubicBezTo>
                      <a:pt x="340904" y="25305"/>
                      <a:pt x="259938" y="-41420"/>
                      <a:pt x="165911" y="34602"/>
                    </a:cubicBezTo>
                    <a:close/>
                  </a:path>
                </a:pathLst>
              </a:custGeom>
              <a:solidFill>
                <a:srgbClr val="EBF2F2"/>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9" name="任意多边形: 形状 628"/>
              <p:cNvSpPr/>
              <p:nvPr/>
            </p:nvSpPr>
            <p:spPr>
              <a:xfrm>
                <a:off x="9126073" y="3191139"/>
                <a:ext cx="35106" cy="69931"/>
              </a:xfrm>
              <a:custGeom>
                <a:avLst/>
                <a:gdLst>
                  <a:gd name="connsiteX0" fmla="*/ 25697 w 35106"/>
                  <a:gd name="connsiteY0" fmla="*/ 61651 h 69931"/>
                  <a:gd name="connsiteX1" fmla="*/ 26521 w 35106"/>
                  <a:gd name="connsiteY1" fmla="*/ 2810 h 69931"/>
                  <a:gd name="connsiteX2" fmla="*/ 2985 w 35106"/>
                  <a:gd name="connsiteY2" fmla="*/ 69889 h 69931"/>
                </a:gdLst>
                <a:ahLst/>
                <a:cxnLst>
                  <a:cxn ang="0">
                    <a:pos x="connsiteX0" y="connsiteY0"/>
                  </a:cxn>
                  <a:cxn ang="0">
                    <a:pos x="connsiteX1" y="connsiteY1"/>
                  </a:cxn>
                  <a:cxn ang="0">
                    <a:pos x="connsiteX2" y="connsiteY2"/>
                  </a:cxn>
                </a:cxnLst>
                <a:rect l="l" t="t" r="r" b="b"/>
                <a:pathLst>
                  <a:path w="35106" h="69931">
                    <a:moveTo>
                      <a:pt x="25697" y="61651"/>
                    </a:moveTo>
                    <a:cubicBezTo>
                      <a:pt x="25697" y="61651"/>
                      <a:pt x="46174" y="-15666"/>
                      <a:pt x="26521" y="2810"/>
                    </a:cubicBezTo>
                    <a:cubicBezTo>
                      <a:pt x="6868" y="21287"/>
                      <a:pt x="-6312" y="17756"/>
                      <a:pt x="2985" y="69889"/>
                    </a:cubicBezTo>
                    <a:close/>
                  </a:path>
                </a:pathLst>
              </a:custGeom>
              <a:solidFill>
                <a:srgbClr val="F27851"/>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0" name="任意多边形: 形状 629"/>
              <p:cNvSpPr/>
              <p:nvPr/>
            </p:nvSpPr>
            <p:spPr>
              <a:xfrm>
                <a:off x="9126057" y="3245387"/>
                <a:ext cx="295597" cy="469701"/>
              </a:xfrm>
              <a:custGeom>
                <a:avLst/>
                <a:gdLst>
                  <a:gd name="connsiteX0" fmla="*/ 292851 w 295597"/>
                  <a:gd name="connsiteY0" fmla="*/ 408700 h 469701"/>
                  <a:gd name="connsiteX1" fmla="*/ 238247 w 295597"/>
                  <a:gd name="connsiteY1" fmla="*/ 469659 h 469701"/>
                  <a:gd name="connsiteX2" fmla="*/ 55134 w 295597"/>
                  <a:gd name="connsiteY2" fmla="*/ 306198 h 469701"/>
                  <a:gd name="connsiteX3" fmla="*/ -59 w 295597"/>
                  <a:gd name="connsiteY3" fmla="*/ 9404 h 469701"/>
                  <a:gd name="connsiteX4" fmla="*/ 24530 w 295597"/>
                  <a:gd name="connsiteY4" fmla="*/ 2175 h 469701"/>
                  <a:gd name="connsiteX5" fmla="*/ 29950 w 295597"/>
                  <a:gd name="connsiteY5" fmla="*/ 6698 h 469701"/>
                  <a:gd name="connsiteX6" fmla="*/ 125272 w 295597"/>
                  <a:gd name="connsiteY6" fmla="*/ 251829 h 469701"/>
                  <a:gd name="connsiteX7" fmla="*/ 292851 w 295597"/>
                  <a:gd name="connsiteY7" fmla="*/ 408700 h 46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97" h="469701">
                    <a:moveTo>
                      <a:pt x="292851" y="408700"/>
                    </a:moveTo>
                    <a:cubicBezTo>
                      <a:pt x="300971" y="424233"/>
                      <a:pt x="292851" y="469659"/>
                      <a:pt x="238247" y="469659"/>
                    </a:cubicBezTo>
                    <a:cubicBezTo>
                      <a:pt x="188703" y="469659"/>
                      <a:pt x="78317" y="345034"/>
                      <a:pt x="55134" y="306198"/>
                    </a:cubicBezTo>
                    <a:cubicBezTo>
                      <a:pt x="31950" y="267363"/>
                      <a:pt x="-59" y="9404"/>
                      <a:pt x="-59" y="9404"/>
                    </a:cubicBezTo>
                    <a:cubicBezTo>
                      <a:pt x="4734" y="618"/>
                      <a:pt x="15743" y="-2619"/>
                      <a:pt x="24530" y="2175"/>
                    </a:cubicBezTo>
                    <a:cubicBezTo>
                      <a:pt x="26615" y="3313"/>
                      <a:pt x="28457" y="4849"/>
                      <a:pt x="29950" y="6698"/>
                    </a:cubicBezTo>
                    <a:lnTo>
                      <a:pt x="125272" y="251829"/>
                    </a:lnTo>
                    <a:cubicBezTo>
                      <a:pt x="125272" y="251829"/>
                      <a:pt x="265078" y="354566"/>
                      <a:pt x="292851" y="408700"/>
                    </a:cubicBezTo>
                    <a:close/>
                  </a:path>
                </a:pathLst>
              </a:custGeom>
              <a:solidFill>
                <a:srgbClr val="F5F7F7"/>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1" name="任意多边形: 形状 630"/>
              <p:cNvSpPr/>
              <p:nvPr/>
            </p:nvSpPr>
            <p:spPr>
              <a:xfrm>
                <a:off x="9379245" y="3333918"/>
                <a:ext cx="158707" cy="239069"/>
              </a:xfrm>
              <a:custGeom>
                <a:avLst/>
                <a:gdLst>
                  <a:gd name="connsiteX0" fmla="*/ 85206 w 158707"/>
                  <a:gd name="connsiteY0" fmla="*/ 4427 h 239069"/>
                  <a:gd name="connsiteX1" fmla="*/ 12479 w 158707"/>
                  <a:gd name="connsiteY1" fmla="*/ 195778 h 239069"/>
                  <a:gd name="connsiteX2" fmla="*/ 140752 w 158707"/>
                  <a:gd name="connsiteY2" fmla="*/ 210371 h 239069"/>
                  <a:gd name="connsiteX3" fmla="*/ 85206 w 158707"/>
                  <a:gd name="connsiteY3" fmla="*/ 4427 h 239069"/>
                </a:gdLst>
                <a:ahLst/>
                <a:cxnLst>
                  <a:cxn ang="0">
                    <a:pos x="connsiteX0" y="connsiteY0"/>
                  </a:cxn>
                  <a:cxn ang="0">
                    <a:pos x="connsiteX1" y="connsiteY1"/>
                  </a:cxn>
                  <a:cxn ang="0">
                    <a:pos x="connsiteX2" y="connsiteY2"/>
                  </a:cxn>
                  <a:cxn ang="0">
                    <a:pos x="connsiteX3" y="connsiteY3"/>
                  </a:cxn>
                </a:cxnLst>
                <a:rect l="l" t="t" r="r" b="b"/>
                <a:pathLst>
                  <a:path w="158707" h="239069">
                    <a:moveTo>
                      <a:pt x="85206" y="4427"/>
                    </a:moveTo>
                    <a:cubicBezTo>
                      <a:pt x="34721" y="21138"/>
                      <a:pt x="-26945" y="68682"/>
                      <a:pt x="12479" y="195778"/>
                    </a:cubicBezTo>
                    <a:cubicBezTo>
                      <a:pt x="39663" y="283687"/>
                      <a:pt x="140752" y="210371"/>
                      <a:pt x="140752" y="210371"/>
                    </a:cubicBezTo>
                    <a:cubicBezTo>
                      <a:pt x="140752" y="210371"/>
                      <a:pt x="206772" y="-35938"/>
                      <a:pt x="85206" y="4427"/>
                    </a:cubicBezTo>
                    <a:close/>
                  </a:path>
                </a:pathLst>
              </a:custGeom>
              <a:solidFill>
                <a:srgbClr val="F27851"/>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2" name="任意多边形: 形状 631"/>
              <p:cNvSpPr/>
              <p:nvPr/>
            </p:nvSpPr>
            <p:spPr>
              <a:xfrm>
                <a:off x="9418967" y="3489249"/>
                <a:ext cx="103871" cy="134184"/>
              </a:xfrm>
              <a:custGeom>
                <a:avLst/>
                <a:gdLst>
                  <a:gd name="connsiteX0" fmla="*/ -59 w 103871"/>
                  <a:gd name="connsiteY0" fmla="*/ 44683 h 134184"/>
                  <a:gd name="connsiteX1" fmla="*/ 5825 w 103871"/>
                  <a:gd name="connsiteY1" fmla="*/ 109644 h 134184"/>
                  <a:gd name="connsiteX2" fmla="*/ 96557 w 103871"/>
                  <a:gd name="connsiteY2" fmla="*/ 126237 h 134184"/>
                  <a:gd name="connsiteX3" fmla="*/ 101029 w 103871"/>
                  <a:gd name="connsiteY3" fmla="*/ 21147 h 134184"/>
                  <a:gd name="connsiteX4" fmla="*/ -59 w 103871"/>
                  <a:gd name="connsiteY4" fmla="*/ 44683 h 134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71" h="134184">
                    <a:moveTo>
                      <a:pt x="-59" y="44683"/>
                    </a:moveTo>
                    <a:cubicBezTo>
                      <a:pt x="-59" y="44683"/>
                      <a:pt x="15239" y="80812"/>
                      <a:pt x="5825" y="109644"/>
                    </a:cubicBezTo>
                    <a:cubicBezTo>
                      <a:pt x="-3590" y="138476"/>
                      <a:pt x="77493" y="138829"/>
                      <a:pt x="96557" y="126237"/>
                    </a:cubicBezTo>
                    <a:cubicBezTo>
                      <a:pt x="115622" y="113645"/>
                      <a:pt x="76081" y="86460"/>
                      <a:pt x="101029" y="21147"/>
                    </a:cubicBezTo>
                    <a:cubicBezTo>
                      <a:pt x="123742" y="-37694"/>
                      <a:pt x="-59" y="44683"/>
                      <a:pt x="-59" y="44683"/>
                    </a:cubicBezTo>
                    <a:close/>
                  </a:path>
                </a:pathLst>
              </a:custGeom>
              <a:solidFill>
                <a:srgbClr val="F27851"/>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3" name="任意多边形: 形状 632"/>
              <p:cNvSpPr/>
              <p:nvPr/>
            </p:nvSpPr>
            <p:spPr>
              <a:xfrm>
                <a:off x="9381515" y="3293316"/>
                <a:ext cx="215562" cy="296834"/>
              </a:xfrm>
              <a:custGeom>
                <a:avLst/>
                <a:gdLst>
                  <a:gd name="connsiteX0" fmla="*/ 4795 w 215562"/>
                  <a:gd name="connsiteY0" fmla="*/ 76804 h 296834"/>
                  <a:gd name="connsiteX1" fmla="*/ 47632 w 215562"/>
                  <a:gd name="connsiteY1" fmla="*/ 149178 h 296834"/>
                  <a:gd name="connsiteX2" fmla="*/ 156487 w 215562"/>
                  <a:gd name="connsiteY2" fmla="*/ 296634 h 296834"/>
                  <a:gd name="connsiteX3" fmla="*/ 197794 w 215562"/>
                  <a:gd name="connsiteY3" fmla="*/ 237793 h 296834"/>
                  <a:gd name="connsiteX4" fmla="*/ 122124 w 215562"/>
                  <a:gd name="connsiteY4" fmla="*/ -42 h 296834"/>
                  <a:gd name="connsiteX5" fmla="*/ 4795 w 215562"/>
                  <a:gd name="connsiteY5" fmla="*/ 76804 h 29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62" h="296834">
                    <a:moveTo>
                      <a:pt x="4795" y="76804"/>
                    </a:moveTo>
                    <a:cubicBezTo>
                      <a:pt x="4795" y="76804"/>
                      <a:pt x="-21330" y="132821"/>
                      <a:pt x="47632" y="149178"/>
                    </a:cubicBezTo>
                    <a:cubicBezTo>
                      <a:pt x="135069" y="170008"/>
                      <a:pt x="39159" y="292515"/>
                      <a:pt x="156487" y="296634"/>
                    </a:cubicBezTo>
                    <a:cubicBezTo>
                      <a:pt x="201795" y="298164"/>
                      <a:pt x="171786" y="289338"/>
                      <a:pt x="197794" y="237793"/>
                    </a:cubicBezTo>
                    <a:cubicBezTo>
                      <a:pt x="233805" y="167184"/>
                      <a:pt x="217918" y="75"/>
                      <a:pt x="122124" y="-42"/>
                    </a:cubicBezTo>
                    <a:cubicBezTo>
                      <a:pt x="57282" y="664"/>
                      <a:pt x="9267" y="47737"/>
                      <a:pt x="4795" y="76804"/>
                    </a:cubicBezTo>
                    <a:close/>
                  </a:path>
                </a:pathLst>
              </a:custGeom>
              <a:solidFill>
                <a:srgbClr val="282F56"/>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4" name="任意多边形: 形状 633"/>
              <p:cNvSpPr/>
              <p:nvPr/>
            </p:nvSpPr>
            <p:spPr>
              <a:xfrm>
                <a:off x="9467640" y="3281349"/>
                <a:ext cx="398282" cy="529197"/>
              </a:xfrm>
              <a:custGeom>
                <a:avLst/>
                <a:gdLst>
                  <a:gd name="connsiteX0" fmla="*/ 35998 w 398282"/>
                  <a:gd name="connsiteY0" fmla="*/ 52525 h 529197"/>
                  <a:gd name="connsiteX1" fmla="*/ 121083 w 398282"/>
                  <a:gd name="connsiteY1" fmla="*/ 274 h 529197"/>
                  <a:gd name="connsiteX2" fmla="*/ 230645 w 398282"/>
                  <a:gd name="connsiteY2" fmla="*/ 222222 h 529197"/>
                  <a:gd name="connsiteX3" fmla="*/ 285367 w 398282"/>
                  <a:gd name="connsiteY3" fmla="*/ 291655 h 529197"/>
                  <a:gd name="connsiteX4" fmla="*/ 335146 w 398282"/>
                  <a:gd name="connsiteY4" fmla="*/ 508778 h 529197"/>
                  <a:gd name="connsiteX5" fmla="*/ 78599 w 398282"/>
                  <a:gd name="connsiteY5" fmla="*/ 418869 h 529197"/>
                  <a:gd name="connsiteX6" fmla="*/ 21641 w 398282"/>
                  <a:gd name="connsiteY6" fmla="*/ 199392 h 529197"/>
                  <a:gd name="connsiteX7" fmla="*/ 35998 w 398282"/>
                  <a:gd name="connsiteY7" fmla="*/ 52525 h 52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2" h="529197">
                    <a:moveTo>
                      <a:pt x="35998" y="52525"/>
                    </a:moveTo>
                    <a:cubicBezTo>
                      <a:pt x="35998" y="52525"/>
                      <a:pt x="62006" y="-4786"/>
                      <a:pt x="121083" y="274"/>
                    </a:cubicBezTo>
                    <a:cubicBezTo>
                      <a:pt x="196987" y="6394"/>
                      <a:pt x="262301" y="128077"/>
                      <a:pt x="230645" y="222222"/>
                    </a:cubicBezTo>
                    <a:cubicBezTo>
                      <a:pt x="218876" y="256585"/>
                      <a:pt x="226761" y="289536"/>
                      <a:pt x="285367" y="291655"/>
                    </a:cubicBezTo>
                    <a:cubicBezTo>
                      <a:pt x="412581" y="296009"/>
                      <a:pt x="436588" y="468884"/>
                      <a:pt x="335146" y="508778"/>
                    </a:cubicBezTo>
                    <a:cubicBezTo>
                      <a:pt x="197694" y="562912"/>
                      <a:pt x="124142" y="501011"/>
                      <a:pt x="78599" y="418869"/>
                    </a:cubicBezTo>
                    <a:cubicBezTo>
                      <a:pt x="33056" y="336727"/>
                      <a:pt x="85307" y="291655"/>
                      <a:pt x="21641" y="199392"/>
                    </a:cubicBezTo>
                    <a:cubicBezTo>
                      <a:pt x="-20489" y="138080"/>
                      <a:pt x="6696" y="106776"/>
                      <a:pt x="35998" y="52525"/>
                    </a:cubicBezTo>
                    <a:close/>
                  </a:path>
                </a:pathLst>
              </a:custGeom>
              <a:solidFill>
                <a:srgbClr val="353A66"/>
              </a:solidFill>
              <a:ln w="1176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图片 119"/>
          <p:cNvPicPr>
            <a:picLocks noChangeAspect="1"/>
          </p:cNvPicPr>
          <p:nvPr/>
        </p:nvPicPr>
        <p:blipFill>
          <a:blip r:embed="rId1">
            <a:extLst>
              <a:ext uri="{28A0092B-C50C-407E-A947-70E740481C1C}">
                <a14:useLocalDpi xmlns:a14="http://schemas.microsoft.com/office/drawing/2010/main" val="0"/>
              </a:ext>
            </a:extLst>
          </a:blip>
          <a:srcRect b="14692"/>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矩形 1"/>
          <p:cNvSpPr/>
          <p:nvPr/>
        </p:nvSpPr>
        <p:spPr>
          <a:xfrm>
            <a:off x="5080" y="0"/>
            <a:ext cx="12192000" cy="6858000"/>
          </a:xfrm>
          <a:prstGeom prst="rect">
            <a:avLst/>
          </a:prstGeom>
          <a:solidFill>
            <a:srgbClr val="00A2A4">
              <a:alpha val="89804"/>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0" y="2120314"/>
            <a:ext cx="12192000" cy="2617372"/>
          </a:xfrm>
          <a:prstGeom prst="rect">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2825904" y="0"/>
            <a:ext cx="1200407" cy="490574"/>
          </a:xfrm>
          <a:custGeom>
            <a:avLst/>
            <a:gdLst>
              <a:gd name="connsiteX0" fmla="*/ 0 w 1200407"/>
              <a:gd name="connsiteY0" fmla="*/ 0 h 490574"/>
              <a:gd name="connsiteX1" fmla="*/ 319496 w 1200407"/>
              <a:gd name="connsiteY1" fmla="*/ 0 h 490574"/>
              <a:gd name="connsiteX2" fmla="*/ 346258 w 1200407"/>
              <a:gd name="connsiteY2" fmla="*/ 49306 h 490574"/>
              <a:gd name="connsiteX3" fmla="*/ 600203 w 1200407"/>
              <a:gd name="connsiteY3" fmla="*/ 184327 h 490574"/>
              <a:gd name="connsiteX4" fmla="*/ 854148 w 1200407"/>
              <a:gd name="connsiteY4" fmla="*/ 49306 h 490574"/>
              <a:gd name="connsiteX5" fmla="*/ 880911 w 1200407"/>
              <a:gd name="connsiteY5" fmla="*/ 0 h 490574"/>
              <a:gd name="connsiteX6" fmla="*/ 1200407 w 1200407"/>
              <a:gd name="connsiteY6" fmla="*/ 0 h 490574"/>
              <a:gd name="connsiteX7" fmla="*/ 1200254 w 1200407"/>
              <a:gd name="connsiteY7" fmla="*/ 1519 h 490574"/>
              <a:gd name="connsiteX8" fmla="*/ 600203 w 1200407"/>
              <a:gd name="connsiteY8" fmla="*/ 490574 h 490574"/>
              <a:gd name="connsiteX9" fmla="*/ 153 w 1200407"/>
              <a:gd name="connsiteY9" fmla="*/ 1519 h 49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407" h="490574">
                <a:moveTo>
                  <a:pt x="0" y="0"/>
                </a:moveTo>
                <a:lnTo>
                  <a:pt x="319496" y="0"/>
                </a:lnTo>
                <a:lnTo>
                  <a:pt x="346258" y="49306"/>
                </a:lnTo>
                <a:cubicBezTo>
                  <a:pt x="401293" y="130768"/>
                  <a:pt x="494493" y="184327"/>
                  <a:pt x="600203" y="184327"/>
                </a:cubicBezTo>
                <a:cubicBezTo>
                  <a:pt x="705913" y="184327"/>
                  <a:pt x="799114" y="130768"/>
                  <a:pt x="854148" y="49306"/>
                </a:cubicBezTo>
                <a:lnTo>
                  <a:pt x="880911" y="0"/>
                </a:lnTo>
                <a:lnTo>
                  <a:pt x="1200407" y="0"/>
                </a:lnTo>
                <a:lnTo>
                  <a:pt x="1200254" y="1519"/>
                </a:lnTo>
                <a:cubicBezTo>
                  <a:pt x="1143141" y="280622"/>
                  <a:pt x="896190" y="490574"/>
                  <a:pt x="600203" y="490574"/>
                </a:cubicBezTo>
                <a:cubicBezTo>
                  <a:pt x="304216" y="490574"/>
                  <a:pt x="57266" y="280622"/>
                  <a:pt x="153" y="15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11579506" y="1380409"/>
            <a:ext cx="612494" cy="1224988"/>
          </a:xfrm>
          <a:custGeom>
            <a:avLst/>
            <a:gdLst>
              <a:gd name="connsiteX0" fmla="*/ 612494 w 612494"/>
              <a:gd name="connsiteY0" fmla="*/ 0 h 1224988"/>
              <a:gd name="connsiteX1" fmla="*/ 612494 w 612494"/>
              <a:gd name="connsiteY1" fmla="*/ 306247 h 1224988"/>
              <a:gd name="connsiteX2" fmla="*/ 306247 w 612494"/>
              <a:gd name="connsiteY2" fmla="*/ 612494 h 1224988"/>
              <a:gd name="connsiteX3" fmla="*/ 612494 w 612494"/>
              <a:gd name="connsiteY3" fmla="*/ 918741 h 1224988"/>
              <a:gd name="connsiteX4" fmla="*/ 612494 w 612494"/>
              <a:gd name="connsiteY4" fmla="*/ 1224988 h 1224988"/>
              <a:gd name="connsiteX5" fmla="*/ 0 w 612494"/>
              <a:gd name="connsiteY5" fmla="*/ 612494 h 1224988"/>
              <a:gd name="connsiteX6" fmla="*/ 612494 w 612494"/>
              <a:gd name="connsiteY6" fmla="*/ 0 h 122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494" h="1224988">
                <a:moveTo>
                  <a:pt x="612494" y="0"/>
                </a:moveTo>
                <a:lnTo>
                  <a:pt x="612494" y="306247"/>
                </a:lnTo>
                <a:cubicBezTo>
                  <a:pt x="443358" y="306247"/>
                  <a:pt x="306247" y="443358"/>
                  <a:pt x="306247" y="612494"/>
                </a:cubicBezTo>
                <a:cubicBezTo>
                  <a:pt x="306247" y="781630"/>
                  <a:pt x="443358" y="918741"/>
                  <a:pt x="612494" y="918741"/>
                </a:cubicBezTo>
                <a:lnTo>
                  <a:pt x="612494" y="1224988"/>
                </a:lnTo>
                <a:cubicBezTo>
                  <a:pt x="274223" y="1224988"/>
                  <a:pt x="0" y="950765"/>
                  <a:pt x="0" y="612494"/>
                </a:cubicBezTo>
                <a:cubicBezTo>
                  <a:pt x="0" y="274223"/>
                  <a:pt x="274223" y="0"/>
                  <a:pt x="6124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1565395" y="6382666"/>
            <a:ext cx="1191582" cy="475334"/>
          </a:xfrm>
          <a:custGeom>
            <a:avLst/>
            <a:gdLst>
              <a:gd name="connsiteX0" fmla="*/ 595791 w 1191582"/>
              <a:gd name="connsiteY0" fmla="*/ 0 h 475334"/>
              <a:gd name="connsiteX1" fmla="*/ 1160153 w 1191582"/>
              <a:gd name="connsiteY1" fmla="*/ 374084 h 475334"/>
              <a:gd name="connsiteX2" fmla="*/ 1191582 w 1191582"/>
              <a:gd name="connsiteY2" fmla="*/ 475334 h 475334"/>
              <a:gd name="connsiteX3" fmla="*/ 868227 w 1191582"/>
              <a:gd name="connsiteY3" fmla="*/ 475334 h 475334"/>
              <a:gd name="connsiteX4" fmla="*/ 849736 w 1191582"/>
              <a:gd name="connsiteY4" fmla="*/ 441268 h 475334"/>
              <a:gd name="connsiteX5" fmla="*/ 595791 w 1191582"/>
              <a:gd name="connsiteY5" fmla="*/ 306247 h 475334"/>
              <a:gd name="connsiteX6" fmla="*/ 341846 w 1191582"/>
              <a:gd name="connsiteY6" fmla="*/ 441268 h 475334"/>
              <a:gd name="connsiteX7" fmla="*/ 323356 w 1191582"/>
              <a:gd name="connsiteY7" fmla="*/ 475334 h 475334"/>
              <a:gd name="connsiteX8" fmla="*/ 0 w 1191582"/>
              <a:gd name="connsiteY8" fmla="*/ 475334 h 475334"/>
              <a:gd name="connsiteX9" fmla="*/ 31430 w 1191582"/>
              <a:gd name="connsiteY9" fmla="*/ 374084 h 475334"/>
              <a:gd name="connsiteX10" fmla="*/ 595791 w 1191582"/>
              <a:gd name="connsiteY10" fmla="*/ 0 h 4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1582" h="475334">
                <a:moveTo>
                  <a:pt x="595791" y="0"/>
                </a:moveTo>
                <a:cubicBezTo>
                  <a:pt x="849495" y="0"/>
                  <a:pt x="1067171" y="154251"/>
                  <a:pt x="1160153" y="374084"/>
                </a:cubicBezTo>
                <a:lnTo>
                  <a:pt x="1191582" y="475334"/>
                </a:lnTo>
                <a:lnTo>
                  <a:pt x="868227" y="475334"/>
                </a:lnTo>
                <a:lnTo>
                  <a:pt x="849736" y="441268"/>
                </a:lnTo>
                <a:cubicBezTo>
                  <a:pt x="794702" y="359806"/>
                  <a:pt x="701501" y="306247"/>
                  <a:pt x="595791" y="306247"/>
                </a:cubicBezTo>
                <a:cubicBezTo>
                  <a:pt x="490081" y="306247"/>
                  <a:pt x="396881" y="359806"/>
                  <a:pt x="341846" y="441268"/>
                </a:cubicBezTo>
                <a:lnTo>
                  <a:pt x="323356" y="475334"/>
                </a:lnTo>
                <a:lnTo>
                  <a:pt x="0" y="475334"/>
                </a:lnTo>
                <a:lnTo>
                  <a:pt x="31430" y="374084"/>
                </a:lnTo>
                <a:cubicBezTo>
                  <a:pt x="124412" y="154251"/>
                  <a:pt x="342088" y="0"/>
                  <a:pt x="595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8089533" y="5555294"/>
            <a:ext cx="317448" cy="858468"/>
            <a:chOff x="469533" y="5052374"/>
            <a:chExt cx="317448" cy="858468"/>
          </a:xfrm>
          <a:solidFill>
            <a:srgbClr val="01EF8C"/>
          </a:solidFill>
        </p:grpSpPr>
        <p:grpSp>
          <p:nvGrpSpPr>
            <p:cNvPr id="14" name="组合 13"/>
            <p:cNvGrpSpPr/>
            <p:nvPr/>
          </p:nvGrpSpPr>
          <p:grpSpPr>
            <a:xfrm>
              <a:off x="469533" y="5052374"/>
              <a:ext cx="65988" cy="858468"/>
              <a:chOff x="469533" y="5052374"/>
              <a:chExt cx="65988" cy="858468"/>
            </a:xfrm>
            <a:grpFill/>
          </p:grpSpPr>
          <p:sp>
            <p:nvSpPr>
              <p:cNvPr id="20" name="椭圆 19"/>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椭圆 20"/>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椭圆 22"/>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720993" y="5052374"/>
              <a:ext cx="65988" cy="858468"/>
              <a:chOff x="469533" y="5052374"/>
              <a:chExt cx="65988" cy="858468"/>
            </a:xfrm>
            <a:grpFill/>
          </p:grpSpPr>
          <p:sp>
            <p:nvSpPr>
              <p:cNvPr id="16" name="椭圆 15"/>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6"/>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椭圆 17"/>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椭圆 18"/>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4" name="组合 23"/>
          <p:cNvGrpSpPr/>
          <p:nvPr/>
        </p:nvGrpSpPr>
        <p:grpSpPr>
          <a:xfrm rot="5400000">
            <a:off x="1532916" y="1173329"/>
            <a:ext cx="317448" cy="858468"/>
            <a:chOff x="469533" y="5052374"/>
            <a:chExt cx="317448" cy="858468"/>
          </a:xfrm>
          <a:solidFill>
            <a:srgbClr val="01EF8C"/>
          </a:solidFill>
        </p:grpSpPr>
        <p:grpSp>
          <p:nvGrpSpPr>
            <p:cNvPr id="25" name="组合 24"/>
            <p:cNvGrpSpPr/>
            <p:nvPr/>
          </p:nvGrpSpPr>
          <p:grpSpPr>
            <a:xfrm>
              <a:off x="469533" y="5052374"/>
              <a:ext cx="65988" cy="858468"/>
              <a:chOff x="469533" y="5052374"/>
              <a:chExt cx="65988" cy="858468"/>
            </a:xfrm>
            <a:grpFill/>
          </p:grpSpPr>
          <p:sp>
            <p:nvSpPr>
              <p:cNvPr id="31" name="椭圆 30"/>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椭圆 31"/>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椭圆 32"/>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椭圆 33"/>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25"/>
            <p:cNvGrpSpPr/>
            <p:nvPr/>
          </p:nvGrpSpPr>
          <p:grpSpPr>
            <a:xfrm>
              <a:off x="720993" y="5052374"/>
              <a:ext cx="65988" cy="858468"/>
              <a:chOff x="469533" y="5052374"/>
              <a:chExt cx="65988" cy="858468"/>
            </a:xfrm>
            <a:grpFill/>
          </p:grpSpPr>
          <p:sp>
            <p:nvSpPr>
              <p:cNvPr id="27" name="椭圆 26"/>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椭圆 27"/>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椭圆 28"/>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29"/>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5" name="组合 34"/>
          <p:cNvGrpSpPr/>
          <p:nvPr/>
        </p:nvGrpSpPr>
        <p:grpSpPr>
          <a:xfrm rot="5400000">
            <a:off x="10406318" y="892568"/>
            <a:ext cx="317448" cy="858468"/>
            <a:chOff x="469533" y="5052374"/>
            <a:chExt cx="317448" cy="858468"/>
          </a:xfrm>
          <a:solidFill>
            <a:srgbClr val="01EF8C"/>
          </a:solidFill>
        </p:grpSpPr>
        <p:grpSp>
          <p:nvGrpSpPr>
            <p:cNvPr id="36" name="组合 35"/>
            <p:cNvGrpSpPr/>
            <p:nvPr/>
          </p:nvGrpSpPr>
          <p:grpSpPr>
            <a:xfrm>
              <a:off x="469533" y="5052374"/>
              <a:ext cx="65988" cy="858468"/>
              <a:chOff x="469533" y="5052374"/>
              <a:chExt cx="65988" cy="858468"/>
            </a:xfrm>
            <a:grpFill/>
          </p:grpSpPr>
          <p:sp>
            <p:nvSpPr>
              <p:cNvPr id="42" name="椭圆 41"/>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椭圆 42"/>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椭圆 43"/>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椭圆 44"/>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720993" y="5052374"/>
              <a:ext cx="65988" cy="858468"/>
              <a:chOff x="469533" y="5052374"/>
              <a:chExt cx="65988" cy="858468"/>
            </a:xfrm>
            <a:grpFill/>
          </p:grpSpPr>
          <p:sp>
            <p:nvSpPr>
              <p:cNvPr id="38" name="椭圆 37"/>
              <p:cNvSpPr/>
              <p:nvPr/>
            </p:nvSpPr>
            <p:spPr>
              <a:xfrm>
                <a:off x="469533" y="505237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椭圆 38"/>
              <p:cNvSpPr/>
              <p:nvPr/>
            </p:nvSpPr>
            <p:spPr>
              <a:xfrm>
                <a:off x="469533" y="531653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椭圆 39"/>
              <p:cNvSpPr/>
              <p:nvPr/>
            </p:nvSpPr>
            <p:spPr>
              <a:xfrm>
                <a:off x="469533" y="558069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椭圆 40"/>
              <p:cNvSpPr/>
              <p:nvPr/>
            </p:nvSpPr>
            <p:spPr>
              <a:xfrm>
                <a:off x="469533" y="5844854"/>
                <a:ext cx="65988" cy="65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46" name="组合 45"/>
          <p:cNvGrpSpPr/>
          <p:nvPr/>
        </p:nvGrpSpPr>
        <p:grpSpPr>
          <a:xfrm>
            <a:off x="9703822" y="4322602"/>
            <a:ext cx="1521255" cy="310997"/>
            <a:chOff x="10209917" y="5962807"/>
            <a:chExt cx="1521255" cy="310997"/>
          </a:xfrm>
          <a:solidFill>
            <a:srgbClr val="01EF8C"/>
          </a:solidFill>
        </p:grpSpPr>
        <p:grpSp>
          <p:nvGrpSpPr>
            <p:cNvPr id="47" name="组合 46"/>
            <p:cNvGrpSpPr/>
            <p:nvPr/>
          </p:nvGrpSpPr>
          <p:grpSpPr>
            <a:xfrm>
              <a:off x="10209917" y="5962807"/>
              <a:ext cx="1521255" cy="53822"/>
              <a:chOff x="10209917" y="5962807"/>
              <a:chExt cx="1521255" cy="53822"/>
            </a:xfrm>
            <a:grpFill/>
          </p:grpSpPr>
          <p:sp>
            <p:nvSpPr>
              <p:cNvPr id="57" name="椭圆 56"/>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椭圆 57"/>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椭圆 58"/>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椭圆 59"/>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椭圆 60"/>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椭圆 61"/>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椭圆 62"/>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椭圆 63"/>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8" name="组合 47"/>
            <p:cNvGrpSpPr/>
            <p:nvPr/>
          </p:nvGrpSpPr>
          <p:grpSpPr>
            <a:xfrm>
              <a:off x="10209917" y="6219982"/>
              <a:ext cx="1521255" cy="53822"/>
              <a:chOff x="10209917" y="5962807"/>
              <a:chExt cx="1521255" cy="53822"/>
            </a:xfrm>
            <a:grpFill/>
          </p:grpSpPr>
          <p:sp>
            <p:nvSpPr>
              <p:cNvPr id="49" name="椭圆 48"/>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椭圆 49"/>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椭圆 50"/>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椭圆 51"/>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椭圆 52"/>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椭圆 53"/>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椭圆 54"/>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椭圆 55"/>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65" name="组合 64"/>
          <p:cNvGrpSpPr/>
          <p:nvPr/>
        </p:nvGrpSpPr>
        <p:grpSpPr>
          <a:xfrm>
            <a:off x="5335372" y="478336"/>
            <a:ext cx="1521255" cy="310997"/>
            <a:chOff x="10209917" y="5962807"/>
            <a:chExt cx="1521255" cy="310997"/>
          </a:xfrm>
          <a:solidFill>
            <a:srgbClr val="01EF8C"/>
          </a:solidFill>
        </p:grpSpPr>
        <p:grpSp>
          <p:nvGrpSpPr>
            <p:cNvPr id="66" name="组合 65"/>
            <p:cNvGrpSpPr/>
            <p:nvPr/>
          </p:nvGrpSpPr>
          <p:grpSpPr>
            <a:xfrm>
              <a:off x="10209917" y="5962807"/>
              <a:ext cx="1521255" cy="53822"/>
              <a:chOff x="10209917" y="5962807"/>
              <a:chExt cx="1521255" cy="53822"/>
            </a:xfrm>
            <a:grpFill/>
          </p:grpSpPr>
          <p:sp>
            <p:nvSpPr>
              <p:cNvPr id="76" name="椭圆 75"/>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椭圆 76"/>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椭圆 77"/>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椭圆 78"/>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椭圆 79"/>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椭圆 80"/>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椭圆 81"/>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椭圆 82"/>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7" name="组合 66"/>
            <p:cNvGrpSpPr/>
            <p:nvPr/>
          </p:nvGrpSpPr>
          <p:grpSpPr>
            <a:xfrm>
              <a:off x="10209917" y="6219982"/>
              <a:ext cx="1521255" cy="53822"/>
              <a:chOff x="10209917" y="5962807"/>
              <a:chExt cx="1521255" cy="53822"/>
            </a:xfrm>
            <a:grpFill/>
          </p:grpSpPr>
          <p:sp>
            <p:nvSpPr>
              <p:cNvPr id="68" name="椭圆 67"/>
              <p:cNvSpPr/>
              <p:nvPr/>
            </p:nvSpPr>
            <p:spPr>
              <a:xfrm rot="5400000">
                <a:off x="10838816"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椭圆 68"/>
              <p:cNvSpPr/>
              <p:nvPr/>
            </p:nvSpPr>
            <p:spPr>
              <a:xfrm rot="5400000">
                <a:off x="10629183"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椭圆 69"/>
              <p:cNvSpPr/>
              <p:nvPr/>
            </p:nvSpPr>
            <p:spPr>
              <a:xfrm rot="5400000">
                <a:off x="104195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椭圆 70"/>
              <p:cNvSpPr/>
              <p:nvPr/>
            </p:nvSpPr>
            <p:spPr>
              <a:xfrm rot="5400000">
                <a:off x="10209917"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椭圆 71"/>
              <p:cNvSpPr/>
              <p:nvPr/>
            </p:nvSpPr>
            <p:spPr>
              <a:xfrm rot="5400000">
                <a:off x="11677350"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椭圆 72"/>
              <p:cNvSpPr/>
              <p:nvPr/>
            </p:nvSpPr>
            <p:spPr>
              <a:xfrm rot="5400000">
                <a:off x="11467715"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椭圆 73"/>
              <p:cNvSpPr/>
              <p:nvPr/>
            </p:nvSpPr>
            <p:spPr>
              <a:xfrm rot="5400000">
                <a:off x="11258082"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椭圆 74"/>
              <p:cNvSpPr/>
              <p:nvPr/>
            </p:nvSpPr>
            <p:spPr>
              <a:xfrm rot="5400000">
                <a:off x="11048449" y="5962807"/>
                <a:ext cx="53822" cy="53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84" name="组合 83"/>
          <p:cNvGrpSpPr/>
          <p:nvPr/>
        </p:nvGrpSpPr>
        <p:grpSpPr>
          <a:xfrm>
            <a:off x="3518652" y="5328285"/>
            <a:ext cx="927264" cy="138594"/>
            <a:chOff x="3351012" y="481965"/>
            <a:chExt cx="927264" cy="138594"/>
          </a:xfrm>
        </p:grpSpPr>
        <p:cxnSp>
          <p:nvCxnSpPr>
            <p:cNvPr id="85" name="直接连接符 84"/>
            <p:cNvCxnSpPr/>
            <p:nvPr/>
          </p:nvCxnSpPr>
          <p:spPr>
            <a:xfrm flipH="1">
              <a:off x="335101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48245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361390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387679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400823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374534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413968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8131292" y="1243965"/>
            <a:ext cx="927264" cy="138594"/>
            <a:chOff x="3351012" y="481965"/>
            <a:chExt cx="927264" cy="138594"/>
          </a:xfrm>
        </p:grpSpPr>
        <p:cxnSp>
          <p:nvCxnSpPr>
            <p:cNvPr id="93" name="直接连接符 92"/>
            <p:cNvCxnSpPr/>
            <p:nvPr/>
          </p:nvCxnSpPr>
          <p:spPr>
            <a:xfrm flipH="1">
              <a:off x="335101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348245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61390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387679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400823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3745347"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4139682" y="481965"/>
              <a:ext cx="138594" cy="138594"/>
            </a:xfrm>
            <a:prstGeom prst="line">
              <a:avLst/>
            </a:prstGeom>
            <a:ln w="12700">
              <a:solidFill>
                <a:srgbClr val="01EF8C"/>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907591" y="5371908"/>
            <a:ext cx="894081" cy="584200"/>
            <a:chOff x="8336280" y="5029200"/>
            <a:chExt cx="894081" cy="584200"/>
          </a:xfrm>
        </p:grpSpPr>
        <p:sp>
          <p:nvSpPr>
            <p:cNvPr id="101" name="等腰三角形 100"/>
            <p:cNvSpPr/>
            <p:nvPr/>
          </p:nvSpPr>
          <p:spPr>
            <a:xfrm>
              <a:off x="8336280" y="5029200"/>
              <a:ext cx="536245" cy="462280"/>
            </a:xfrm>
            <a:prstGeom prst="triangle">
              <a:avLst/>
            </a:prstGeom>
            <a:noFill/>
            <a:ln w="19050">
              <a:solidFill>
                <a:srgbClr val="01E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等腰三角形 101"/>
            <p:cNvSpPr/>
            <p:nvPr/>
          </p:nvSpPr>
          <p:spPr>
            <a:xfrm flipV="1">
              <a:off x="8935721" y="5359400"/>
              <a:ext cx="294640" cy="254000"/>
            </a:xfrm>
            <a:prstGeom prst="triangle">
              <a:avLst/>
            </a:prstGeom>
            <a:noFill/>
            <a:ln w="19050">
              <a:solidFill>
                <a:srgbClr val="01E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6" name="组合 115"/>
          <p:cNvGrpSpPr/>
          <p:nvPr/>
        </p:nvGrpSpPr>
        <p:grpSpPr>
          <a:xfrm>
            <a:off x="2941568" y="2535630"/>
            <a:ext cx="6308865" cy="1786741"/>
            <a:chOff x="2941568" y="2535630"/>
            <a:chExt cx="6308865" cy="1786741"/>
          </a:xfrm>
        </p:grpSpPr>
        <p:grpSp>
          <p:nvGrpSpPr>
            <p:cNvPr id="109" name="组合 108"/>
            <p:cNvGrpSpPr/>
            <p:nvPr/>
          </p:nvGrpSpPr>
          <p:grpSpPr>
            <a:xfrm>
              <a:off x="2941568" y="3048469"/>
              <a:ext cx="6308865" cy="1273902"/>
              <a:chOff x="2917457" y="2747636"/>
              <a:chExt cx="6308865" cy="1273902"/>
            </a:xfrm>
          </p:grpSpPr>
          <p:sp>
            <p:nvSpPr>
              <p:cNvPr id="110" name="矩形 109"/>
              <p:cNvSpPr/>
              <p:nvPr/>
            </p:nvSpPr>
            <p:spPr>
              <a:xfrm>
                <a:off x="2917457" y="2747636"/>
                <a:ext cx="6308865" cy="9220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科普完毕 感谢聆听</a:t>
                </a:r>
                <a:endParaRPr kumimoji="0" lang="zh-CN" altLang="en-US" sz="5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1" name="矩形 110"/>
              <p:cNvSpPr/>
              <p:nvPr/>
            </p:nvSpPr>
            <p:spPr>
              <a:xfrm>
                <a:off x="4401339" y="3682984"/>
                <a:ext cx="3350597"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THANKS FOR YOUR WATCHING</a:t>
                </a:r>
                <a:endParaRPr kumimoji="0" lang="en-US" altLang="zh-CN" sz="1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12" name="组合 111"/>
            <p:cNvGrpSpPr/>
            <p:nvPr/>
          </p:nvGrpSpPr>
          <p:grpSpPr>
            <a:xfrm>
              <a:off x="3682440" y="2535630"/>
              <a:ext cx="4827117" cy="450850"/>
              <a:chOff x="689124" y="2320880"/>
              <a:chExt cx="4468427" cy="450850"/>
            </a:xfrm>
          </p:grpSpPr>
          <p:sp>
            <p:nvSpPr>
              <p:cNvPr id="113" name="矩形 2"/>
              <p:cNvSpPr/>
              <p:nvPr/>
            </p:nvSpPr>
            <p:spPr>
              <a:xfrm>
                <a:off x="1365850" y="2320880"/>
                <a:ext cx="3114976" cy="450850"/>
              </a:xfrm>
              <a:prstGeom prst="rect">
                <a:avLst/>
              </a:prstGeom>
            </p:spPr>
            <p:txBody>
              <a:bodyPr wrap="square">
                <a:sp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lang="zh-CN" altLang="en-US"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结核病防制科</a:t>
                </a:r>
                <a:endParaRPr lang="zh-CN" altLang="en-US" kern="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114" name="直接连接符 2"/>
              <p:cNvCxnSpPr/>
              <p:nvPr/>
            </p:nvCxnSpPr>
            <p:spPr>
              <a:xfrm>
                <a:off x="689124" y="2572358"/>
                <a:ext cx="711200" cy="0"/>
              </a:xfrm>
              <a:prstGeom prst="line">
                <a:avLst/>
              </a:prstGeom>
              <a:noFill/>
              <a:ln w="6350" cap="flat" cmpd="sng" algn="ctr">
                <a:solidFill>
                  <a:schemeClr val="bg1"/>
                </a:solidFill>
                <a:prstDash val="solid"/>
                <a:miter lim="800000"/>
              </a:ln>
              <a:effectLst/>
            </p:spPr>
          </p:cxnSp>
          <p:cxnSp>
            <p:nvCxnSpPr>
              <p:cNvPr id="115" name="直接连接符 1"/>
              <p:cNvCxnSpPr/>
              <p:nvPr/>
            </p:nvCxnSpPr>
            <p:spPr>
              <a:xfrm>
                <a:off x="4446351" y="2572358"/>
                <a:ext cx="711200" cy="0"/>
              </a:xfrm>
              <a:prstGeom prst="line">
                <a:avLst/>
              </a:prstGeom>
              <a:noFill/>
              <a:ln w="6350" cap="flat" cmpd="sng" algn="ctr">
                <a:solidFill>
                  <a:schemeClr val="bg1"/>
                </a:solidFill>
                <a:prstDash val="solid"/>
                <a:miter lim="800000"/>
              </a:ln>
              <a:effectLst/>
            </p:spPr>
          </p:cxnSp>
        </p:grpSp>
      </p:grpSp>
      <p:pic>
        <p:nvPicPr>
          <p:cNvPr id="131" name="图片 130"/>
          <p:cNvPicPr>
            <a:picLocks noChangeAspect="1"/>
          </p:cNvPicPr>
          <p:nvPr/>
        </p:nvPicPr>
        <p:blipFill>
          <a:blip r:embed="rId2"/>
          <a:srcRect l="65542" t="58546"/>
          <a:stretch>
            <a:fillRect/>
          </a:stretch>
        </p:blipFill>
        <p:spPr>
          <a:xfrm>
            <a:off x="1" y="1"/>
            <a:ext cx="857095" cy="1031111"/>
          </a:xfrm>
          <a:custGeom>
            <a:avLst/>
            <a:gdLst>
              <a:gd name="connsiteX0" fmla="*/ 0 w 857095"/>
              <a:gd name="connsiteY0" fmla="*/ 0 h 1031111"/>
              <a:gd name="connsiteX1" fmla="*/ 857095 w 857095"/>
              <a:gd name="connsiteY1" fmla="*/ 0 h 1031111"/>
              <a:gd name="connsiteX2" fmla="*/ 857095 w 857095"/>
              <a:gd name="connsiteY2" fmla="*/ 1031111 h 1031111"/>
              <a:gd name="connsiteX3" fmla="*/ 0 w 857095"/>
              <a:gd name="connsiteY3" fmla="*/ 1031111 h 1031111"/>
            </a:gdLst>
            <a:ahLst/>
            <a:cxnLst>
              <a:cxn ang="0">
                <a:pos x="connsiteX0" y="connsiteY0"/>
              </a:cxn>
              <a:cxn ang="0">
                <a:pos x="connsiteX1" y="connsiteY1"/>
              </a:cxn>
              <a:cxn ang="0">
                <a:pos x="connsiteX2" y="connsiteY2"/>
              </a:cxn>
              <a:cxn ang="0">
                <a:pos x="connsiteX3" y="connsiteY3"/>
              </a:cxn>
            </a:cxnLst>
            <a:rect l="l" t="t" r="r" b="b"/>
            <a:pathLst>
              <a:path w="857095" h="1031111">
                <a:moveTo>
                  <a:pt x="0" y="0"/>
                </a:moveTo>
                <a:lnTo>
                  <a:pt x="857095" y="0"/>
                </a:lnTo>
                <a:lnTo>
                  <a:pt x="857095" y="1031111"/>
                </a:lnTo>
                <a:lnTo>
                  <a:pt x="0" y="1031111"/>
                </a:lnTo>
                <a:close/>
              </a:path>
            </a:pathLst>
          </a:custGeom>
        </p:spPr>
      </p:pic>
      <p:pic>
        <p:nvPicPr>
          <p:cNvPr id="140" name="图片 139"/>
          <p:cNvPicPr>
            <a:picLocks noChangeAspect="1"/>
          </p:cNvPicPr>
          <p:nvPr/>
        </p:nvPicPr>
        <p:blipFill>
          <a:blip r:embed="rId3"/>
          <a:srcRect r="57119" b="45332"/>
          <a:stretch>
            <a:fillRect/>
          </a:stretch>
        </p:blipFill>
        <p:spPr>
          <a:xfrm>
            <a:off x="11125384" y="5498210"/>
            <a:ext cx="1066617" cy="1359791"/>
          </a:xfrm>
          <a:custGeom>
            <a:avLst/>
            <a:gdLst>
              <a:gd name="connsiteX0" fmla="*/ 0 w 1066617"/>
              <a:gd name="connsiteY0" fmla="*/ 0 h 1359791"/>
              <a:gd name="connsiteX1" fmla="*/ 1066617 w 1066617"/>
              <a:gd name="connsiteY1" fmla="*/ 0 h 1359791"/>
              <a:gd name="connsiteX2" fmla="*/ 1066617 w 1066617"/>
              <a:gd name="connsiteY2" fmla="*/ 1359791 h 1359791"/>
              <a:gd name="connsiteX3" fmla="*/ 0 w 1066617"/>
              <a:gd name="connsiteY3" fmla="*/ 1359791 h 1359791"/>
            </a:gdLst>
            <a:ahLst/>
            <a:cxnLst>
              <a:cxn ang="0">
                <a:pos x="connsiteX0" y="connsiteY0"/>
              </a:cxn>
              <a:cxn ang="0">
                <a:pos x="connsiteX1" y="connsiteY1"/>
              </a:cxn>
              <a:cxn ang="0">
                <a:pos x="connsiteX2" y="connsiteY2"/>
              </a:cxn>
              <a:cxn ang="0">
                <a:pos x="connsiteX3" y="connsiteY3"/>
              </a:cxn>
            </a:cxnLst>
            <a:rect l="l" t="t" r="r" b="b"/>
            <a:pathLst>
              <a:path w="1066617" h="1359791">
                <a:moveTo>
                  <a:pt x="0" y="0"/>
                </a:moveTo>
                <a:lnTo>
                  <a:pt x="1066617" y="0"/>
                </a:lnTo>
                <a:lnTo>
                  <a:pt x="1066617" y="1359791"/>
                </a:lnTo>
                <a:lnTo>
                  <a:pt x="0" y="1359791"/>
                </a:lnTo>
                <a:close/>
              </a:path>
            </a:pathLst>
          </a:custGeom>
        </p:spPr>
      </p:pic>
      <p:pic>
        <p:nvPicPr>
          <p:cNvPr id="4" name="图片 3" descr="（蔡甸区）1.2更新71dd364f6c235fd58bff86a0cefcb027"/>
          <p:cNvPicPr>
            <a:picLocks noChangeAspect="1"/>
          </p:cNvPicPr>
          <p:nvPr/>
        </p:nvPicPr>
        <p:blipFill>
          <a:blip r:embed="rId4"/>
          <a:stretch>
            <a:fillRect/>
          </a:stretch>
        </p:blipFill>
        <p:spPr>
          <a:xfrm>
            <a:off x="9704070" y="2483485"/>
            <a:ext cx="1587500" cy="18389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4"/>
                                        </p:tgtEl>
                                        <p:attrNameLst>
                                          <p:attrName>ppt_y</p:attrName>
                                        </p:attrNameLst>
                                      </p:cBhvr>
                                      <p:tavLst>
                                        <p:tav tm="0">
                                          <p:val>
                                            <p:strVal val="#ppt_y"/>
                                          </p:val>
                                        </p:tav>
                                        <p:tav tm="100000">
                                          <p:val>
                                            <p:strVal val="#ppt_y+#ppt_h*1.125000"/>
                                          </p:val>
                                        </p:tav>
                                      </p:tavLst>
                                    </p:anim>
                                    <p:animEffect transition="out" filter="wipe(down)">
                                      <p:cBhvr>
                                        <p:cTn id="7" dur="500"/>
                                        <p:tgtEl>
                                          <p:spTgt spid="4"/>
                                        </p:tgtEl>
                                      </p:cBhvr>
                                    </p:animEffect>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0" y="0"/>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7" name="图片占位符 8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4062" r="34062"/>
          <a:stretch>
            <a:fillRect/>
          </a:stretch>
        </p:blipFill>
        <p:spPr/>
      </p:pic>
      <p:sp>
        <p:nvSpPr>
          <p:cNvPr id="5" name="矩形 4"/>
          <p:cNvSpPr/>
          <p:nvPr/>
        </p:nvSpPr>
        <p:spPr>
          <a:xfrm flipH="1">
            <a:off x="8915400" y="0"/>
            <a:ext cx="3276600" cy="6858000"/>
          </a:xfrm>
          <a:prstGeom prst="rect">
            <a:avLst/>
          </a:prstGeom>
          <a:solidFill>
            <a:srgbClr val="01567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图形2"/>
          <p:cNvSpPr txBox="1"/>
          <p:nvPr/>
        </p:nvSpPr>
        <p:spPr>
          <a:xfrm>
            <a:off x="927115" y="2696947"/>
            <a:ext cx="5723891" cy="830997"/>
          </a:xfrm>
          <a:prstGeom prst="rect">
            <a:avLst/>
          </a:prstGeom>
          <a:noFill/>
        </p:spPr>
        <p:txBody>
          <a:bodyPr wrap="square" rtlCol="0">
            <a:spAutoFit/>
          </a:bodyPr>
          <a:lstStyle/>
          <a:p>
            <a:pPr marL="0" lvl="1">
              <a:defRPr/>
            </a:pPr>
            <a:r>
              <a:rPr lang="zh-CN" altLang="en-US" sz="4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什么是肺结核？</a:t>
            </a:r>
            <a:endParaRPr lang="zh-CN" altLang="en-US" sz="4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a:xfrm>
            <a:off x="929305" y="3554153"/>
            <a:ext cx="4423648" cy="276999"/>
          </a:xfrm>
          <a:prstGeom prst="rect">
            <a:avLst/>
          </a:prstGeom>
        </p:spPr>
        <p:txBody>
          <a:bodyPr wrap="square">
            <a:spAutoFit/>
          </a:bodyPr>
          <a:lstStyle/>
          <a:p>
            <a:pPr lvl="0">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WHAT IS TUBERCULOSIS?</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椭圆 11"/>
          <p:cNvSpPr/>
          <p:nvPr/>
        </p:nvSpPr>
        <p:spPr>
          <a:xfrm>
            <a:off x="1036969" y="1524247"/>
            <a:ext cx="943317" cy="943317"/>
          </a:xfrm>
          <a:prstGeom prst="ellipse">
            <a:avLst/>
          </a:prstGeom>
          <a:solidFill>
            <a:srgbClr val="01567D"/>
          </a:solidFill>
          <a:ln w="2540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808980"/>
            <a:endParaRPr lang="zh-CN" altLang="en-US" sz="114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145387" y="1703518"/>
            <a:ext cx="633730" cy="58356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1003011" y="4486219"/>
            <a:ext cx="1412240" cy="538480"/>
            <a:chOff x="1026160" y="4439920"/>
            <a:chExt cx="1412240" cy="538480"/>
          </a:xfrm>
        </p:grpSpPr>
        <p:sp>
          <p:nvSpPr>
            <p:cNvPr id="16" name="矩形: 圆角 15"/>
            <p:cNvSpPr/>
            <p:nvPr/>
          </p:nvSpPr>
          <p:spPr>
            <a:xfrm>
              <a:off x="1026160" y="4439920"/>
              <a:ext cx="1412240" cy="538480"/>
            </a:xfrm>
            <a:prstGeom prst="roundRect">
              <a:avLst>
                <a:gd name="adj" fmla="val 50000"/>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1104540" y="4524494"/>
              <a:ext cx="1255480" cy="368300"/>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部分</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文本框 19"/>
          <p:cNvSpPr txBox="1"/>
          <p:nvPr/>
        </p:nvSpPr>
        <p:spPr>
          <a:xfrm>
            <a:off x="952982" y="3956251"/>
            <a:ext cx="6096000" cy="338554"/>
          </a:xfrm>
          <a:prstGeom prst="rect">
            <a:avLst/>
          </a:prstGeom>
          <a:noFill/>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注意卫生、加强锻炼可以有效预防肺结核病</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6745963" y="1373491"/>
            <a:ext cx="4320684" cy="4273062"/>
            <a:chOff x="6745963" y="1373491"/>
            <a:chExt cx="4320684" cy="4273062"/>
          </a:xfrm>
        </p:grpSpPr>
        <p:sp>
          <p:nvSpPr>
            <p:cNvPr id="254" name="椭圆 253"/>
            <p:cNvSpPr/>
            <p:nvPr/>
          </p:nvSpPr>
          <p:spPr>
            <a:xfrm>
              <a:off x="6745963" y="1373491"/>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9792066" y="1377923"/>
              <a:ext cx="1122862" cy="2343250"/>
              <a:chOff x="10116156" y="2496651"/>
              <a:chExt cx="925117" cy="1930585"/>
            </a:xfrm>
          </p:grpSpPr>
          <p:grpSp>
            <p:nvGrpSpPr>
              <p:cNvPr id="7" name="组合 6"/>
              <p:cNvGrpSpPr/>
              <p:nvPr/>
            </p:nvGrpSpPr>
            <p:grpSpPr>
              <a:xfrm>
                <a:off x="10116156" y="2496651"/>
                <a:ext cx="447384" cy="1266313"/>
                <a:chOff x="10116156" y="2496651"/>
                <a:chExt cx="447384" cy="1266313"/>
              </a:xfrm>
            </p:grpSpPr>
            <p:sp>
              <p:nvSpPr>
                <p:cNvPr id="25" name="任意多边形: 形状 24"/>
                <p:cNvSpPr/>
                <p:nvPr/>
              </p:nvSpPr>
              <p:spPr>
                <a:xfrm>
                  <a:off x="10226327" y="2694070"/>
                  <a:ext cx="189081" cy="1068894"/>
                </a:xfrm>
                <a:custGeom>
                  <a:avLst/>
                  <a:gdLst>
                    <a:gd name="connsiteX0" fmla="*/ 74336 w 131929"/>
                    <a:gd name="connsiteY0" fmla="*/ 745627 h 745807"/>
                    <a:gd name="connsiteX1" fmla="*/ 49190 w 131929"/>
                    <a:gd name="connsiteY1" fmla="*/ 736102 h 745807"/>
                    <a:gd name="connsiteX2" fmla="*/ -817 w 131929"/>
                    <a:gd name="connsiteY2" fmla="*/ 14012 h 745807"/>
                    <a:gd name="connsiteX3" fmla="*/ 21853 w 131929"/>
                    <a:gd name="connsiteY3" fmla="*/ -180 h 745807"/>
                    <a:gd name="connsiteX4" fmla="*/ 74336 w 131929"/>
                    <a:gd name="connsiteY4" fmla="*/ 745627 h 74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9" h="745807">
                      <a:moveTo>
                        <a:pt x="74336" y="745627"/>
                      </a:moveTo>
                      <a:lnTo>
                        <a:pt x="49190" y="736102"/>
                      </a:lnTo>
                      <a:cubicBezTo>
                        <a:pt x="197018" y="337576"/>
                        <a:pt x="1565" y="17250"/>
                        <a:pt x="-817" y="14012"/>
                      </a:cubicBezTo>
                      <a:lnTo>
                        <a:pt x="21853" y="-180"/>
                      </a:lnTo>
                      <a:cubicBezTo>
                        <a:pt x="23853" y="3344"/>
                        <a:pt x="226926" y="334242"/>
                        <a:pt x="74336" y="74562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p:cNvSpPr/>
                <p:nvPr/>
              </p:nvSpPr>
              <p:spPr>
                <a:xfrm>
                  <a:off x="10181673" y="2496651"/>
                  <a:ext cx="112905" cy="230472"/>
                </a:xfrm>
                <a:custGeom>
                  <a:avLst/>
                  <a:gdLst>
                    <a:gd name="connsiteX0" fmla="*/ 48914 w 78777"/>
                    <a:gd name="connsiteY0" fmla="*/ 160629 h 160809"/>
                    <a:gd name="connsiteX1" fmla="*/ 27578 w 78777"/>
                    <a:gd name="connsiteY1" fmla="*/ 3181 h 160809"/>
                    <a:gd name="connsiteX2" fmla="*/ 48914 w 78777"/>
                    <a:gd name="connsiteY2" fmla="*/ 160629 h 160809"/>
                  </a:gdLst>
                  <a:ahLst/>
                  <a:cxnLst>
                    <a:cxn ang="0">
                      <a:pos x="connsiteX0" y="connsiteY0"/>
                    </a:cxn>
                    <a:cxn ang="0">
                      <a:pos x="connsiteX1" y="connsiteY1"/>
                    </a:cxn>
                    <a:cxn ang="0">
                      <a:pos x="connsiteX2" y="connsiteY2"/>
                    </a:cxn>
                  </a:cxnLst>
                  <a:rect l="l" t="t" r="r" b="b"/>
                  <a:pathLst>
                    <a:path w="78777" h="160809">
                      <a:moveTo>
                        <a:pt x="48914" y="160629"/>
                      </a:moveTo>
                      <a:cubicBezTo>
                        <a:pt x="48914" y="160629"/>
                        <a:pt x="-47002" y="42900"/>
                        <a:pt x="27578" y="3181"/>
                      </a:cubicBezTo>
                      <a:cubicBezTo>
                        <a:pt x="59297" y="-14060"/>
                        <a:pt x="110827" y="34518"/>
                        <a:pt x="48914" y="160629"/>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形状 26"/>
                <p:cNvSpPr/>
                <p:nvPr/>
              </p:nvSpPr>
              <p:spPr>
                <a:xfrm>
                  <a:off x="10288305" y="2603816"/>
                  <a:ext cx="141614" cy="195796"/>
                </a:xfrm>
                <a:custGeom>
                  <a:avLst/>
                  <a:gdLst>
                    <a:gd name="connsiteX0" fmla="*/ -816 w 98809"/>
                    <a:gd name="connsiteY0" fmla="*/ 136434 h 136614"/>
                    <a:gd name="connsiteX1" fmla="*/ 76146 w 98809"/>
                    <a:gd name="connsiteY1" fmla="*/ 3084 h 136614"/>
                    <a:gd name="connsiteX2" fmla="*/ -816 w 98809"/>
                    <a:gd name="connsiteY2" fmla="*/ 136434 h 136614"/>
                  </a:gdLst>
                  <a:ahLst/>
                  <a:cxnLst>
                    <a:cxn ang="0">
                      <a:pos x="connsiteX0" y="connsiteY0"/>
                    </a:cxn>
                    <a:cxn ang="0">
                      <a:pos x="connsiteX1" y="connsiteY1"/>
                    </a:cxn>
                    <a:cxn ang="0">
                      <a:pos x="connsiteX2" y="connsiteY2"/>
                    </a:cxn>
                  </a:cxnLst>
                  <a:rect l="l" t="t" r="r" b="b"/>
                  <a:pathLst>
                    <a:path w="98809" h="136614">
                      <a:moveTo>
                        <a:pt x="-816" y="136434"/>
                      </a:moveTo>
                      <a:cubicBezTo>
                        <a:pt x="-816" y="136434"/>
                        <a:pt x="-1959" y="-24919"/>
                        <a:pt x="76146" y="3084"/>
                      </a:cubicBezTo>
                      <a:cubicBezTo>
                        <a:pt x="109483" y="14610"/>
                        <a:pt x="118818" y="90333"/>
                        <a:pt x="-816" y="13643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任意多边形: 形状 27"/>
                <p:cNvSpPr/>
                <p:nvPr/>
              </p:nvSpPr>
              <p:spPr>
                <a:xfrm>
                  <a:off x="10116156" y="2688932"/>
                  <a:ext cx="190990" cy="138261"/>
                </a:xfrm>
                <a:custGeom>
                  <a:avLst/>
                  <a:gdLst>
                    <a:gd name="connsiteX0" fmla="*/ 132443 w 133260"/>
                    <a:gd name="connsiteY0" fmla="*/ 88177 h 96470"/>
                    <a:gd name="connsiteX1" fmla="*/ 6903 w 133260"/>
                    <a:gd name="connsiteY1" fmla="*/ 19692 h 96470"/>
                    <a:gd name="connsiteX2" fmla="*/ 132443 w 133260"/>
                    <a:gd name="connsiteY2" fmla="*/ 88177 h 96470"/>
                  </a:gdLst>
                  <a:ahLst/>
                  <a:cxnLst>
                    <a:cxn ang="0">
                      <a:pos x="connsiteX0" y="connsiteY0"/>
                    </a:cxn>
                    <a:cxn ang="0">
                      <a:pos x="connsiteX1" y="connsiteY1"/>
                    </a:cxn>
                    <a:cxn ang="0">
                      <a:pos x="connsiteX2" y="connsiteY2"/>
                    </a:cxn>
                  </a:cxnLst>
                  <a:rect l="l" t="t" r="r" b="b"/>
                  <a:pathLst>
                    <a:path w="133260" h="96470">
                      <a:moveTo>
                        <a:pt x="132443" y="88177"/>
                      </a:moveTo>
                      <a:cubicBezTo>
                        <a:pt x="132443" y="88177"/>
                        <a:pt x="61481" y="-50602"/>
                        <a:pt x="6903" y="19692"/>
                      </a:cubicBezTo>
                      <a:cubicBezTo>
                        <a:pt x="-16337" y="49601"/>
                        <a:pt x="9380" y="120086"/>
                        <a:pt x="132443" y="8817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形状 28"/>
                <p:cNvSpPr/>
                <p:nvPr/>
              </p:nvSpPr>
              <p:spPr>
                <a:xfrm>
                  <a:off x="10170867" y="2858604"/>
                  <a:ext cx="188150" cy="141510"/>
                </a:xfrm>
                <a:custGeom>
                  <a:avLst/>
                  <a:gdLst>
                    <a:gd name="connsiteX0" fmla="*/ 130464 w 131280"/>
                    <a:gd name="connsiteY0" fmla="*/ 93343 h 98737"/>
                    <a:gd name="connsiteX1" fmla="*/ 7877 w 131280"/>
                    <a:gd name="connsiteY1" fmla="*/ 17905 h 98737"/>
                    <a:gd name="connsiteX2" fmla="*/ 130464 w 131280"/>
                    <a:gd name="connsiteY2" fmla="*/ 93343 h 98737"/>
                  </a:gdLst>
                  <a:ahLst/>
                  <a:cxnLst>
                    <a:cxn ang="0">
                      <a:pos x="connsiteX0" y="connsiteY0"/>
                    </a:cxn>
                    <a:cxn ang="0">
                      <a:pos x="connsiteX1" y="connsiteY1"/>
                    </a:cxn>
                    <a:cxn ang="0">
                      <a:pos x="connsiteX2" y="connsiteY2"/>
                    </a:cxn>
                  </a:cxnLst>
                  <a:rect l="l" t="t" r="r" b="b"/>
                  <a:pathLst>
                    <a:path w="131280" h="98737">
                      <a:moveTo>
                        <a:pt x="130464" y="93343"/>
                      </a:moveTo>
                      <a:cubicBezTo>
                        <a:pt x="130464" y="93343"/>
                        <a:pt x="65408" y="-49532"/>
                        <a:pt x="7877" y="17905"/>
                      </a:cubicBezTo>
                      <a:cubicBezTo>
                        <a:pt x="-16507" y="46575"/>
                        <a:pt x="6163" y="118394"/>
                        <a:pt x="130464" y="9334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任意多边形: 形状 29"/>
                <p:cNvSpPr/>
                <p:nvPr/>
              </p:nvSpPr>
              <p:spPr>
                <a:xfrm>
                  <a:off x="10202502" y="3011997"/>
                  <a:ext cx="188459" cy="141311"/>
                </a:xfrm>
                <a:custGeom>
                  <a:avLst/>
                  <a:gdLst>
                    <a:gd name="connsiteX0" fmla="*/ 130679 w 131495"/>
                    <a:gd name="connsiteY0" fmla="*/ 93091 h 98598"/>
                    <a:gd name="connsiteX1" fmla="*/ 7903 w 131495"/>
                    <a:gd name="connsiteY1" fmla="*/ 18129 h 98598"/>
                    <a:gd name="connsiteX2" fmla="*/ 130679 w 131495"/>
                    <a:gd name="connsiteY2" fmla="*/ 93091 h 98598"/>
                  </a:gdLst>
                  <a:ahLst/>
                  <a:cxnLst>
                    <a:cxn ang="0">
                      <a:pos x="connsiteX0" y="connsiteY0"/>
                    </a:cxn>
                    <a:cxn ang="0">
                      <a:pos x="connsiteX1" y="connsiteY1"/>
                    </a:cxn>
                    <a:cxn ang="0">
                      <a:pos x="connsiteX2" y="connsiteY2"/>
                    </a:cxn>
                  </a:cxnLst>
                  <a:rect l="l" t="t" r="r" b="b"/>
                  <a:pathLst>
                    <a:path w="131495" h="98598">
                      <a:moveTo>
                        <a:pt x="130679" y="93091"/>
                      </a:moveTo>
                      <a:cubicBezTo>
                        <a:pt x="130679" y="93091"/>
                        <a:pt x="65242" y="-49784"/>
                        <a:pt x="7903" y="18129"/>
                      </a:cubicBezTo>
                      <a:cubicBezTo>
                        <a:pt x="-16577" y="46704"/>
                        <a:pt x="6283" y="118428"/>
                        <a:pt x="130679" y="9309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任意多边形: 形状 30"/>
                <p:cNvSpPr/>
                <p:nvPr/>
              </p:nvSpPr>
              <p:spPr>
                <a:xfrm>
                  <a:off x="10224552" y="3179034"/>
                  <a:ext cx="174056" cy="158574"/>
                </a:xfrm>
                <a:custGeom>
                  <a:avLst/>
                  <a:gdLst>
                    <a:gd name="connsiteX0" fmla="*/ 120629 w 121445"/>
                    <a:gd name="connsiteY0" fmla="*/ 110463 h 110643"/>
                    <a:gd name="connsiteX1" fmla="*/ 12234 w 121445"/>
                    <a:gd name="connsiteY1" fmla="*/ 11689 h 110643"/>
                    <a:gd name="connsiteX2" fmla="*/ 120629 w 121445"/>
                    <a:gd name="connsiteY2" fmla="*/ 110463 h 110643"/>
                  </a:gdLst>
                  <a:ahLst/>
                  <a:cxnLst>
                    <a:cxn ang="0">
                      <a:pos x="connsiteX0" y="connsiteY0"/>
                    </a:cxn>
                    <a:cxn ang="0">
                      <a:pos x="connsiteX1" y="connsiteY1"/>
                    </a:cxn>
                    <a:cxn ang="0">
                      <a:pos x="connsiteX2" y="connsiteY2"/>
                    </a:cxn>
                  </a:cxnLst>
                  <a:rect l="l" t="t" r="r" b="b"/>
                  <a:pathLst>
                    <a:path w="121445" h="110643">
                      <a:moveTo>
                        <a:pt x="120629" y="110463"/>
                      </a:moveTo>
                      <a:cubicBezTo>
                        <a:pt x="120629" y="110463"/>
                        <a:pt x="78909" y="-43270"/>
                        <a:pt x="12234" y="11689"/>
                      </a:cubicBezTo>
                      <a:cubicBezTo>
                        <a:pt x="-16341" y="35025"/>
                        <a:pt x="-5387" y="109892"/>
                        <a:pt x="120629" y="11046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形状 33"/>
                <p:cNvSpPr/>
                <p:nvPr/>
              </p:nvSpPr>
              <p:spPr>
                <a:xfrm>
                  <a:off x="10346184" y="2749034"/>
                  <a:ext cx="141677" cy="195963"/>
                </a:xfrm>
                <a:custGeom>
                  <a:avLst/>
                  <a:gdLst>
                    <a:gd name="connsiteX0" fmla="*/ -816 w 98854"/>
                    <a:gd name="connsiteY0" fmla="*/ 136551 h 136731"/>
                    <a:gd name="connsiteX1" fmla="*/ 76336 w 98854"/>
                    <a:gd name="connsiteY1" fmla="*/ 3201 h 136731"/>
                    <a:gd name="connsiteX2" fmla="*/ -816 w 98854"/>
                    <a:gd name="connsiteY2" fmla="*/ 136551 h 136731"/>
                  </a:gdLst>
                  <a:ahLst/>
                  <a:cxnLst>
                    <a:cxn ang="0">
                      <a:pos x="connsiteX0" y="connsiteY0"/>
                    </a:cxn>
                    <a:cxn ang="0">
                      <a:pos x="connsiteX1" y="connsiteY1"/>
                    </a:cxn>
                    <a:cxn ang="0">
                      <a:pos x="connsiteX2" y="connsiteY2"/>
                    </a:cxn>
                  </a:cxnLst>
                  <a:rect l="l" t="t" r="r" b="b"/>
                  <a:pathLst>
                    <a:path w="98854" h="136731">
                      <a:moveTo>
                        <a:pt x="-816" y="136551"/>
                      </a:moveTo>
                      <a:cubicBezTo>
                        <a:pt x="-816" y="136551"/>
                        <a:pt x="-1864" y="-25374"/>
                        <a:pt x="76336" y="3201"/>
                      </a:cubicBezTo>
                      <a:cubicBezTo>
                        <a:pt x="109483" y="14726"/>
                        <a:pt x="118817" y="90355"/>
                        <a:pt x="-816" y="13655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任意多边形: 形状 34"/>
                <p:cNvSpPr/>
                <p:nvPr/>
              </p:nvSpPr>
              <p:spPr>
                <a:xfrm>
                  <a:off x="10380859" y="2906574"/>
                  <a:ext cx="141776" cy="195823"/>
                </a:xfrm>
                <a:custGeom>
                  <a:avLst/>
                  <a:gdLst>
                    <a:gd name="connsiteX0" fmla="*/ -816 w 98923"/>
                    <a:gd name="connsiteY0" fmla="*/ 136454 h 136633"/>
                    <a:gd name="connsiteX1" fmla="*/ 76337 w 98923"/>
                    <a:gd name="connsiteY1" fmla="*/ 3104 h 136633"/>
                    <a:gd name="connsiteX2" fmla="*/ -816 w 98923"/>
                    <a:gd name="connsiteY2" fmla="*/ 136454 h 136633"/>
                  </a:gdLst>
                  <a:ahLst/>
                  <a:cxnLst>
                    <a:cxn ang="0">
                      <a:pos x="connsiteX0" y="connsiteY0"/>
                    </a:cxn>
                    <a:cxn ang="0">
                      <a:pos x="connsiteX1" y="connsiteY1"/>
                    </a:cxn>
                    <a:cxn ang="0">
                      <a:pos x="connsiteX2" y="connsiteY2"/>
                    </a:cxn>
                  </a:cxnLst>
                  <a:rect l="l" t="t" r="r" b="b"/>
                  <a:pathLst>
                    <a:path w="98923" h="136633">
                      <a:moveTo>
                        <a:pt x="-816" y="136454"/>
                      </a:moveTo>
                      <a:cubicBezTo>
                        <a:pt x="-816" y="136454"/>
                        <a:pt x="-1768" y="-24995"/>
                        <a:pt x="76337" y="3104"/>
                      </a:cubicBezTo>
                      <a:cubicBezTo>
                        <a:pt x="109579" y="14248"/>
                        <a:pt x="118914" y="90448"/>
                        <a:pt x="-816" y="13645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任意多边形: 形状 35"/>
                <p:cNvSpPr/>
                <p:nvPr/>
              </p:nvSpPr>
              <p:spPr>
                <a:xfrm>
                  <a:off x="10392191" y="3089104"/>
                  <a:ext cx="167072" cy="170829"/>
                </a:xfrm>
                <a:custGeom>
                  <a:avLst/>
                  <a:gdLst>
                    <a:gd name="connsiteX0" fmla="*/ -817 w 116572"/>
                    <a:gd name="connsiteY0" fmla="*/ 119014 h 119194"/>
                    <a:gd name="connsiteX1" fmla="*/ 100719 w 116572"/>
                    <a:gd name="connsiteY1" fmla="*/ 8715 h 119194"/>
                    <a:gd name="connsiteX2" fmla="*/ -817 w 116572"/>
                    <a:gd name="connsiteY2" fmla="*/ 119014 h 119194"/>
                  </a:gdLst>
                  <a:ahLst/>
                  <a:cxnLst>
                    <a:cxn ang="0">
                      <a:pos x="connsiteX0" y="connsiteY0"/>
                    </a:cxn>
                    <a:cxn ang="0">
                      <a:pos x="connsiteX1" y="connsiteY1"/>
                    </a:cxn>
                    <a:cxn ang="0">
                      <a:pos x="connsiteX2" y="connsiteY2"/>
                    </a:cxn>
                  </a:cxnLst>
                  <a:rect l="l" t="t" r="r" b="b"/>
                  <a:pathLst>
                    <a:path w="116572" h="119194">
                      <a:moveTo>
                        <a:pt x="-817" y="119014"/>
                      </a:moveTo>
                      <a:cubicBezTo>
                        <a:pt x="-817" y="119014"/>
                        <a:pt x="30330" y="-38720"/>
                        <a:pt x="100719" y="8715"/>
                      </a:cubicBezTo>
                      <a:cubicBezTo>
                        <a:pt x="130723" y="28812"/>
                        <a:pt x="124722" y="105108"/>
                        <a:pt x="-817" y="11901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形状 36"/>
                <p:cNvSpPr/>
                <p:nvPr/>
              </p:nvSpPr>
              <p:spPr>
                <a:xfrm>
                  <a:off x="10386867" y="3278007"/>
                  <a:ext cx="176673" cy="157502"/>
                </a:xfrm>
                <a:custGeom>
                  <a:avLst/>
                  <a:gdLst>
                    <a:gd name="connsiteX0" fmla="*/ -817 w 123272"/>
                    <a:gd name="connsiteY0" fmla="*/ 109700 h 109895"/>
                    <a:gd name="connsiteX1" fmla="*/ 110245 w 123272"/>
                    <a:gd name="connsiteY1" fmla="*/ 11974 h 109895"/>
                    <a:gd name="connsiteX2" fmla="*/ -817 w 123272"/>
                    <a:gd name="connsiteY2" fmla="*/ 109700 h 109895"/>
                  </a:gdLst>
                  <a:ahLst/>
                  <a:cxnLst>
                    <a:cxn ang="0">
                      <a:pos x="connsiteX0" y="connsiteY0"/>
                    </a:cxn>
                    <a:cxn ang="0">
                      <a:pos x="connsiteX1" y="connsiteY1"/>
                    </a:cxn>
                    <a:cxn ang="0">
                      <a:pos x="connsiteX2" y="connsiteY2"/>
                    </a:cxn>
                  </a:cxnLst>
                  <a:rect l="l" t="t" r="r" b="b"/>
                  <a:pathLst>
                    <a:path w="123272" h="109895">
                      <a:moveTo>
                        <a:pt x="-817" y="109700"/>
                      </a:moveTo>
                      <a:cubicBezTo>
                        <a:pt x="-817" y="109700"/>
                        <a:pt x="44713" y="-43652"/>
                        <a:pt x="110245" y="11974"/>
                      </a:cubicBezTo>
                      <a:cubicBezTo>
                        <a:pt x="138057" y="35786"/>
                        <a:pt x="125199" y="110938"/>
                        <a:pt x="-817" y="109700"/>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10355606" y="3470098"/>
                  <a:ext cx="187690" cy="142918"/>
                </a:xfrm>
                <a:custGeom>
                  <a:avLst/>
                  <a:gdLst>
                    <a:gd name="connsiteX0" fmla="*/ -817 w 130958"/>
                    <a:gd name="connsiteY0" fmla="*/ 95402 h 99719"/>
                    <a:gd name="connsiteX1" fmla="*/ 121295 w 130958"/>
                    <a:gd name="connsiteY1" fmla="*/ 17106 h 99719"/>
                    <a:gd name="connsiteX2" fmla="*/ -817 w 130958"/>
                    <a:gd name="connsiteY2" fmla="*/ 95402 h 99719"/>
                  </a:gdLst>
                  <a:ahLst/>
                  <a:cxnLst>
                    <a:cxn ang="0">
                      <a:pos x="connsiteX0" y="connsiteY0"/>
                    </a:cxn>
                    <a:cxn ang="0">
                      <a:pos x="connsiteX1" y="connsiteY1"/>
                    </a:cxn>
                    <a:cxn ang="0">
                      <a:pos x="connsiteX2" y="connsiteY2"/>
                    </a:cxn>
                  </a:cxnLst>
                  <a:rect l="l" t="t" r="r" b="b"/>
                  <a:pathLst>
                    <a:path w="130958" h="99719">
                      <a:moveTo>
                        <a:pt x="-817" y="95402"/>
                      </a:moveTo>
                      <a:cubicBezTo>
                        <a:pt x="-817" y="95402"/>
                        <a:pt x="63477" y="-48902"/>
                        <a:pt x="121295" y="17106"/>
                      </a:cubicBezTo>
                      <a:cubicBezTo>
                        <a:pt x="145869" y="45205"/>
                        <a:pt x="123580" y="117500"/>
                        <a:pt x="-817" y="95402"/>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10497400" y="3017977"/>
                <a:ext cx="543873" cy="1409259"/>
                <a:chOff x="10497400" y="3017977"/>
                <a:chExt cx="543873" cy="1409259"/>
              </a:xfrm>
              <a:solidFill>
                <a:srgbClr val="00E8CA"/>
              </a:solidFill>
            </p:grpSpPr>
            <p:sp>
              <p:nvSpPr>
                <p:cNvPr id="56" name="任意多边形: 形状 55"/>
                <p:cNvSpPr/>
                <p:nvPr/>
              </p:nvSpPr>
              <p:spPr>
                <a:xfrm>
                  <a:off x="10497400" y="4009176"/>
                  <a:ext cx="130266" cy="130307"/>
                </a:xfrm>
                <a:custGeom>
                  <a:avLst/>
                  <a:gdLst>
                    <a:gd name="connsiteX0" fmla="*/ 2071 w 90892"/>
                    <a:gd name="connsiteY0" fmla="*/ 29388 h 90920"/>
                    <a:gd name="connsiteX1" fmla="*/ 28724 w 90892"/>
                    <a:gd name="connsiteY1" fmla="*/ 87853 h 90920"/>
                    <a:gd name="connsiteX2" fmla="*/ 87189 w 90892"/>
                    <a:gd name="connsiteY2" fmla="*/ 61200 h 90920"/>
                    <a:gd name="connsiteX3" fmla="*/ 60745 w 90892"/>
                    <a:gd name="connsiteY3" fmla="*/ 2814 h 90920"/>
                    <a:gd name="connsiteX4" fmla="*/ 2217 w 90892"/>
                    <a:gd name="connsiteY4" fmla="*/ 29000 h 90920"/>
                    <a:gd name="connsiteX5" fmla="*/ 2071 w 90892"/>
                    <a:gd name="connsiteY5" fmla="*/ 29388 h 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920">
                      <a:moveTo>
                        <a:pt x="2071" y="29388"/>
                      </a:moveTo>
                      <a:cubicBezTo>
                        <a:pt x="-6714" y="52893"/>
                        <a:pt x="5219" y="79069"/>
                        <a:pt x="28724" y="87853"/>
                      </a:cubicBezTo>
                      <a:cubicBezTo>
                        <a:pt x="52228" y="96638"/>
                        <a:pt x="78404" y="84705"/>
                        <a:pt x="87189" y="61200"/>
                      </a:cubicBezTo>
                      <a:cubicBezTo>
                        <a:pt x="95943" y="37777"/>
                        <a:pt x="84124" y="11683"/>
                        <a:pt x="60745" y="2814"/>
                      </a:cubicBezTo>
                      <a:cubicBezTo>
                        <a:pt x="37352" y="-6117"/>
                        <a:pt x="11148" y="5607"/>
                        <a:pt x="2217" y="29000"/>
                      </a:cubicBezTo>
                      <a:cubicBezTo>
                        <a:pt x="2168" y="29129"/>
                        <a:pt x="2120" y="29259"/>
                        <a:pt x="2071" y="293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0542346" y="3017977"/>
                  <a:ext cx="498927" cy="1409259"/>
                  <a:chOff x="10542346" y="3017977"/>
                  <a:chExt cx="498927" cy="1409259"/>
                </a:xfrm>
                <a:grpFill/>
              </p:grpSpPr>
              <p:sp>
                <p:nvSpPr>
                  <p:cNvPr id="40" name="任意多边形: 形状 39"/>
                  <p:cNvSpPr/>
                  <p:nvPr/>
                </p:nvSpPr>
                <p:spPr>
                  <a:xfrm>
                    <a:off x="10632181" y="3104292"/>
                    <a:ext cx="201903" cy="1322944"/>
                  </a:xfrm>
                  <a:custGeom>
                    <a:avLst/>
                    <a:gdLst>
                      <a:gd name="connsiteX0" fmla="*/ 16424 w 140875"/>
                      <a:gd name="connsiteY0" fmla="*/ 922887 h 923067"/>
                      <a:gd name="connsiteX1" fmla="*/ 89576 w 140875"/>
                      <a:gd name="connsiteY1" fmla="*/ -180 h 923067"/>
                      <a:gd name="connsiteX2" fmla="*/ 72050 w 140875"/>
                      <a:gd name="connsiteY2" fmla="*/ 6487 h 923067"/>
                      <a:gd name="connsiteX3" fmla="*/ -817 w 140875"/>
                      <a:gd name="connsiteY3" fmla="*/ 915268 h 923067"/>
                    </a:gdLst>
                    <a:ahLst/>
                    <a:cxnLst>
                      <a:cxn ang="0">
                        <a:pos x="connsiteX0" y="connsiteY0"/>
                      </a:cxn>
                      <a:cxn ang="0">
                        <a:pos x="connsiteX1" y="connsiteY1"/>
                      </a:cxn>
                      <a:cxn ang="0">
                        <a:pos x="connsiteX2" y="connsiteY2"/>
                      </a:cxn>
                      <a:cxn ang="0">
                        <a:pos x="connsiteX3" y="connsiteY3"/>
                      </a:cxn>
                    </a:cxnLst>
                    <a:rect l="l" t="t" r="r" b="b"/>
                    <a:pathLst>
                      <a:path w="140875" h="923067">
                        <a:moveTo>
                          <a:pt x="16424" y="922887"/>
                        </a:moveTo>
                        <a:cubicBezTo>
                          <a:pt x="241119" y="414443"/>
                          <a:pt x="91195" y="4011"/>
                          <a:pt x="89576" y="-180"/>
                        </a:cubicBezTo>
                        <a:lnTo>
                          <a:pt x="72050" y="6487"/>
                        </a:lnTo>
                        <a:cubicBezTo>
                          <a:pt x="73574" y="10488"/>
                          <a:pt x="220735" y="414157"/>
                          <a:pt x="-817" y="91526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形状 40"/>
                  <p:cNvSpPr/>
                  <p:nvPr/>
                </p:nvSpPr>
                <p:spPr>
                  <a:xfrm>
                    <a:off x="10695795" y="3290359"/>
                    <a:ext cx="129960" cy="168182"/>
                  </a:xfrm>
                  <a:custGeom>
                    <a:avLst/>
                    <a:gdLst>
                      <a:gd name="connsiteX0" fmla="*/ 75343 w 90677"/>
                      <a:gd name="connsiteY0" fmla="*/ 117348 h 117347"/>
                      <a:gd name="connsiteX1" fmla="*/ 90678 w 90677"/>
                      <a:gd name="connsiteY1" fmla="*/ 106585 h 117347"/>
                      <a:gd name="connsiteX2" fmla="*/ 15335 w 90677"/>
                      <a:gd name="connsiteY2" fmla="*/ 0 h 117347"/>
                      <a:gd name="connsiteX3" fmla="*/ 0 w 90677"/>
                      <a:gd name="connsiteY3" fmla="*/ 10763 h 117347"/>
                      <a:gd name="connsiteX4" fmla="*/ 75343 w 90677"/>
                      <a:gd name="connsiteY4" fmla="*/ 117348 h 1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117347">
                        <a:moveTo>
                          <a:pt x="75343" y="117348"/>
                        </a:moveTo>
                        <a:lnTo>
                          <a:pt x="90678" y="106585"/>
                        </a:lnTo>
                        <a:lnTo>
                          <a:pt x="15335" y="0"/>
                        </a:lnTo>
                        <a:lnTo>
                          <a:pt x="0" y="10763"/>
                        </a:lnTo>
                        <a:lnTo>
                          <a:pt x="75343" y="11734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形状 41"/>
                  <p:cNvSpPr/>
                  <p:nvPr/>
                </p:nvSpPr>
                <p:spPr>
                  <a:xfrm>
                    <a:off x="10675319" y="3494853"/>
                    <a:ext cx="155762" cy="146750"/>
                  </a:xfrm>
                  <a:custGeom>
                    <a:avLst/>
                    <a:gdLst>
                      <a:gd name="connsiteX0" fmla="*/ 95821 w 108680"/>
                      <a:gd name="connsiteY0" fmla="*/ 102394 h 102393"/>
                      <a:gd name="connsiteX1" fmla="*/ 108680 w 108680"/>
                      <a:gd name="connsiteY1" fmla="*/ 88487 h 102393"/>
                      <a:gd name="connsiteX2" fmla="*/ 12859 w 108680"/>
                      <a:gd name="connsiteY2" fmla="*/ 0 h 102393"/>
                      <a:gd name="connsiteX3" fmla="*/ 0 w 108680"/>
                      <a:gd name="connsiteY3" fmla="*/ 13621 h 102393"/>
                      <a:gd name="connsiteX4" fmla="*/ 95821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1" y="102394"/>
                        </a:moveTo>
                        <a:lnTo>
                          <a:pt x="108680" y="88487"/>
                        </a:lnTo>
                        <a:lnTo>
                          <a:pt x="12859" y="0"/>
                        </a:lnTo>
                        <a:lnTo>
                          <a:pt x="0" y="1362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形状 42"/>
                  <p:cNvSpPr/>
                  <p:nvPr/>
                </p:nvSpPr>
                <p:spPr>
                  <a:xfrm>
                    <a:off x="10663169" y="3702900"/>
                    <a:ext cx="155762" cy="146750"/>
                  </a:xfrm>
                  <a:custGeom>
                    <a:avLst/>
                    <a:gdLst>
                      <a:gd name="connsiteX0" fmla="*/ 95822 w 108680"/>
                      <a:gd name="connsiteY0" fmla="*/ 102394 h 102393"/>
                      <a:gd name="connsiteX1" fmla="*/ 108680 w 108680"/>
                      <a:gd name="connsiteY1" fmla="*/ 88678 h 102393"/>
                      <a:gd name="connsiteX2" fmla="*/ 12668 w 108680"/>
                      <a:gd name="connsiteY2" fmla="*/ 0 h 102393"/>
                      <a:gd name="connsiteX3" fmla="*/ 0 w 108680"/>
                      <a:gd name="connsiteY3" fmla="*/ 13716 h 102393"/>
                      <a:gd name="connsiteX4" fmla="*/ 95822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2" y="102394"/>
                        </a:moveTo>
                        <a:lnTo>
                          <a:pt x="108680" y="88678"/>
                        </a:lnTo>
                        <a:lnTo>
                          <a:pt x="12668" y="0"/>
                        </a:lnTo>
                        <a:lnTo>
                          <a:pt x="0" y="13716"/>
                        </a:lnTo>
                        <a:lnTo>
                          <a:pt x="95822"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10627539" y="3892516"/>
                    <a:ext cx="155486" cy="146750"/>
                  </a:xfrm>
                  <a:custGeom>
                    <a:avLst/>
                    <a:gdLst>
                      <a:gd name="connsiteX0" fmla="*/ 95821 w 108489"/>
                      <a:gd name="connsiteY0" fmla="*/ 102394 h 102393"/>
                      <a:gd name="connsiteX1" fmla="*/ 108490 w 108489"/>
                      <a:gd name="connsiteY1" fmla="*/ 88678 h 102393"/>
                      <a:gd name="connsiteX2" fmla="*/ 12668 w 108489"/>
                      <a:gd name="connsiteY2" fmla="*/ 0 h 102393"/>
                      <a:gd name="connsiteX3" fmla="*/ 0 w 108489"/>
                      <a:gd name="connsiteY3" fmla="*/ 13811 h 102393"/>
                      <a:gd name="connsiteX4" fmla="*/ 95821 w 108489"/>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9" h="102393">
                        <a:moveTo>
                          <a:pt x="95821" y="102394"/>
                        </a:moveTo>
                        <a:lnTo>
                          <a:pt x="108490" y="88678"/>
                        </a:lnTo>
                        <a:lnTo>
                          <a:pt x="12668" y="0"/>
                        </a:lnTo>
                        <a:lnTo>
                          <a:pt x="0" y="1381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rot="18755400">
                    <a:off x="10646804" y="4064767"/>
                    <a:ext cx="26893" cy="186886"/>
                  </a:xfrm>
                  <a:custGeom>
                    <a:avLst/>
                    <a:gdLst>
                      <a:gd name="connsiteX0" fmla="*/ -817 w 18764"/>
                      <a:gd name="connsiteY0" fmla="*/ -180 h 130397"/>
                      <a:gd name="connsiteX1" fmla="*/ 17947 w 18764"/>
                      <a:gd name="connsiteY1" fmla="*/ -180 h 130397"/>
                      <a:gd name="connsiteX2" fmla="*/ 17947 w 18764"/>
                      <a:gd name="connsiteY2" fmla="*/ 130217 h 130397"/>
                      <a:gd name="connsiteX3" fmla="*/ -817 w 18764"/>
                      <a:gd name="connsiteY3" fmla="*/ 130217 h 130397"/>
                    </a:gdLst>
                    <a:ahLst/>
                    <a:cxnLst>
                      <a:cxn ang="0">
                        <a:pos x="connsiteX0" y="connsiteY0"/>
                      </a:cxn>
                      <a:cxn ang="0">
                        <a:pos x="connsiteX1" y="connsiteY1"/>
                      </a:cxn>
                      <a:cxn ang="0">
                        <a:pos x="connsiteX2" y="connsiteY2"/>
                      </a:cxn>
                      <a:cxn ang="0">
                        <a:pos x="connsiteX3" y="connsiteY3"/>
                      </a:cxn>
                    </a:cxnLst>
                    <a:rect l="l" t="t" r="r" b="b"/>
                    <a:pathLst>
                      <a:path w="18764" h="130397">
                        <a:moveTo>
                          <a:pt x="-817" y="-180"/>
                        </a:moveTo>
                        <a:lnTo>
                          <a:pt x="17947" y="-180"/>
                        </a:lnTo>
                        <a:lnTo>
                          <a:pt x="17947" y="130217"/>
                        </a:lnTo>
                        <a:lnTo>
                          <a:pt x="-817" y="13021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10797497" y="3223467"/>
                    <a:ext cx="86138" cy="185656"/>
                  </a:xfrm>
                  <a:custGeom>
                    <a:avLst/>
                    <a:gdLst>
                      <a:gd name="connsiteX0" fmla="*/ 17716 w 60102"/>
                      <a:gd name="connsiteY0" fmla="*/ 129540 h 129539"/>
                      <a:gd name="connsiteX1" fmla="*/ 60103 w 60102"/>
                      <a:gd name="connsiteY1" fmla="*/ 6001 h 129539"/>
                      <a:gd name="connsiteX2" fmla="*/ 42386 w 60102"/>
                      <a:gd name="connsiteY2" fmla="*/ 0 h 129539"/>
                      <a:gd name="connsiteX3" fmla="*/ 0 w 60102"/>
                      <a:gd name="connsiteY3" fmla="*/ 123349 h 129539"/>
                      <a:gd name="connsiteX4" fmla="*/ 17716 w 60102"/>
                      <a:gd name="connsiteY4" fmla="*/ 129540 h 1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 h="129539">
                        <a:moveTo>
                          <a:pt x="17716" y="129540"/>
                        </a:moveTo>
                        <a:lnTo>
                          <a:pt x="60103" y="6001"/>
                        </a:lnTo>
                        <a:lnTo>
                          <a:pt x="42386" y="0"/>
                        </a:lnTo>
                        <a:lnTo>
                          <a:pt x="0" y="123349"/>
                        </a:lnTo>
                        <a:lnTo>
                          <a:pt x="17716" y="129540"/>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10812378" y="3428100"/>
                    <a:ext cx="116717" cy="175691"/>
                  </a:xfrm>
                  <a:custGeom>
                    <a:avLst/>
                    <a:gdLst>
                      <a:gd name="connsiteX0" fmla="*/ 16383 w 81438"/>
                      <a:gd name="connsiteY0" fmla="*/ 122587 h 122586"/>
                      <a:gd name="connsiteX1" fmla="*/ 81439 w 81438"/>
                      <a:gd name="connsiteY1" fmla="*/ 9430 h 122586"/>
                      <a:gd name="connsiteX2" fmla="*/ 65151 w 81438"/>
                      <a:gd name="connsiteY2" fmla="*/ 0 h 122586"/>
                      <a:gd name="connsiteX3" fmla="*/ 0 w 81438"/>
                      <a:gd name="connsiteY3" fmla="*/ 113252 h 122586"/>
                      <a:gd name="connsiteX4" fmla="*/ 16383 w 81438"/>
                      <a:gd name="connsiteY4" fmla="*/ 122587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 h="122586">
                        <a:moveTo>
                          <a:pt x="16383" y="122587"/>
                        </a:moveTo>
                        <a:lnTo>
                          <a:pt x="81439" y="9430"/>
                        </a:lnTo>
                        <a:lnTo>
                          <a:pt x="65151" y="0"/>
                        </a:lnTo>
                        <a:lnTo>
                          <a:pt x="0" y="113252"/>
                        </a:lnTo>
                        <a:lnTo>
                          <a:pt x="16383" y="12258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10799545" y="3681876"/>
                    <a:ext cx="150982" cy="151802"/>
                  </a:xfrm>
                  <a:custGeom>
                    <a:avLst/>
                    <a:gdLst>
                      <a:gd name="connsiteX0" fmla="*/ 13430 w 105346"/>
                      <a:gd name="connsiteY0" fmla="*/ 105918 h 105918"/>
                      <a:gd name="connsiteX1" fmla="*/ 105346 w 105346"/>
                      <a:gd name="connsiteY1" fmla="*/ 13145 h 105918"/>
                      <a:gd name="connsiteX2" fmla="*/ 92012 w 105346"/>
                      <a:gd name="connsiteY2" fmla="*/ 0 h 105918"/>
                      <a:gd name="connsiteX3" fmla="*/ 0 w 105346"/>
                      <a:gd name="connsiteY3" fmla="*/ 92583 h 105918"/>
                      <a:gd name="connsiteX4" fmla="*/ 13430 w 105346"/>
                      <a:gd name="connsiteY4" fmla="*/ 105918 h 10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46" h="105918">
                        <a:moveTo>
                          <a:pt x="13430" y="105918"/>
                        </a:moveTo>
                        <a:lnTo>
                          <a:pt x="105346" y="13145"/>
                        </a:lnTo>
                        <a:lnTo>
                          <a:pt x="92012" y="0"/>
                        </a:lnTo>
                        <a:lnTo>
                          <a:pt x="0" y="92583"/>
                        </a:lnTo>
                        <a:lnTo>
                          <a:pt x="13430" y="10591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10760638" y="3924461"/>
                    <a:ext cx="156444" cy="145796"/>
                  </a:xfrm>
                  <a:custGeom>
                    <a:avLst/>
                    <a:gdLst>
                      <a:gd name="connsiteX0" fmla="*/ 12573 w 109156"/>
                      <a:gd name="connsiteY0" fmla="*/ 101727 h 101727"/>
                      <a:gd name="connsiteX1" fmla="*/ 109156 w 109156"/>
                      <a:gd name="connsiteY1" fmla="*/ 13811 h 101727"/>
                      <a:gd name="connsiteX2" fmla="*/ 96584 w 109156"/>
                      <a:gd name="connsiteY2" fmla="*/ 0 h 101727"/>
                      <a:gd name="connsiteX3" fmla="*/ 0 w 109156"/>
                      <a:gd name="connsiteY3" fmla="*/ 87821 h 101727"/>
                      <a:gd name="connsiteX4" fmla="*/ 12573 w 109156"/>
                      <a:gd name="connsiteY4" fmla="*/ 101727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 h="101727">
                        <a:moveTo>
                          <a:pt x="12573" y="101727"/>
                        </a:moveTo>
                        <a:lnTo>
                          <a:pt x="109156" y="13811"/>
                        </a:lnTo>
                        <a:lnTo>
                          <a:pt x="96584" y="0"/>
                        </a:lnTo>
                        <a:lnTo>
                          <a:pt x="0" y="87821"/>
                        </a:lnTo>
                        <a:lnTo>
                          <a:pt x="12573" y="10172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10681597" y="4177692"/>
                    <a:ext cx="165451" cy="134327"/>
                  </a:xfrm>
                  <a:custGeom>
                    <a:avLst/>
                    <a:gdLst>
                      <a:gd name="connsiteX0" fmla="*/ 11240 w 115442"/>
                      <a:gd name="connsiteY0" fmla="*/ 93726 h 93725"/>
                      <a:gd name="connsiteX1" fmla="*/ 115443 w 115442"/>
                      <a:gd name="connsiteY1" fmla="*/ 15050 h 93725"/>
                      <a:gd name="connsiteX2" fmla="*/ 104013 w 115442"/>
                      <a:gd name="connsiteY2" fmla="*/ 0 h 93725"/>
                      <a:gd name="connsiteX3" fmla="*/ 0 w 115442"/>
                      <a:gd name="connsiteY3" fmla="*/ 78772 h 93725"/>
                      <a:gd name="connsiteX4" fmla="*/ 11240 w 115442"/>
                      <a:gd name="connsiteY4" fmla="*/ 93726 h 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93725">
                        <a:moveTo>
                          <a:pt x="11240" y="93726"/>
                        </a:moveTo>
                        <a:lnTo>
                          <a:pt x="115443" y="15050"/>
                        </a:lnTo>
                        <a:lnTo>
                          <a:pt x="104013" y="0"/>
                        </a:lnTo>
                        <a:lnTo>
                          <a:pt x="0" y="78772"/>
                        </a:lnTo>
                        <a:lnTo>
                          <a:pt x="11240" y="93726"/>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10686482" y="3017977"/>
                    <a:ext cx="130241" cy="130241"/>
                  </a:xfrm>
                  <a:custGeom>
                    <a:avLst/>
                    <a:gdLst>
                      <a:gd name="connsiteX0" fmla="*/ -604 w 90874"/>
                      <a:gd name="connsiteY0" fmla="*/ 40899 h 90874"/>
                      <a:gd name="connsiteX1" fmla="*/ 40262 w 90874"/>
                      <a:gd name="connsiteY1" fmla="*/ 90482 h 90874"/>
                      <a:gd name="connsiteX2" fmla="*/ 89845 w 90874"/>
                      <a:gd name="connsiteY2" fmla="*/ 49615 h 90874"/>
                      <a:gd name="connsiteX3" fmla="*/ 49021 w 90874"/>
                      <a:gd name="connsiteY3" fmla="*/ 36 h 90874"/>
                      <a:gd name="connsiteX4" fmla="*/ -600 w 90874"/>
                      <a:gd name="connsiteY4" fmla="*/ 40857 h 90874"/>
                      <a:gd name="connsiteX5" fmla="*/ -605 w 90874"/>
                      <a:gd name="connsiteY5" fmla="*/ 40899 h 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4" h="90874">
                        <a:moveTo>
                          <a:pt x="-604" y="40899"/>
                        </a:moveTo>
                        <a:cubicBezTo>
                          <a:pt x="-3011" y="65876"/>
                          <a:pt x="15286" y="88075"/>
                          <a:pt x="40262" y="90482"/>
                        </a:cubicBezTo>
                        <a:cubicBezTo>
                          <a:pt x="65239" y="92889"/>
                          <a:pt x="87438" y="74592"/>
                          <a:pt x="89845" y="49615"/>
                        </a:cubicBezTo>
                        <a:cubicBezTo>
                          <a:pt x="92251" y="24655"/>
                          <a:pt x="73979" y="2465"/>
                          <a:pt x="49021" y="36"/>
                        </a:cubicBezTo>
                        <a:cubicBezTo>
                          <a:pt x="24046" y="-2394"/>
                          <a:pt x="1830" y="15882"/>
                          <a:pt x="-600" y="40857"/>
                        </a:cubicBezTo>
                        <a:cubicBezTo>
                          <a:pt x="-602" y="40871"/>
                          <a:pt x="-603" y="40885"/>
                          <a:pt x="-605" y="408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10609624" y="3210063"/>
                    <a:ext cx="130506" cy="130499"/>
                  </a:xfrm>
                  <a:custGeom>
                    <a:avLst/>
                    <a:gdLst>
                      <a:gd name="connsiteX0" fmla="*/ -794 w 91059"/>
                      <a:gd name="connsiteY0" fmla="*/ 43938 h 91054"/>
                      <a:gd name="connsiteX1" fmla="*/ 43307 w 91059"/>
                      <a:gd name="connsiteY1" fmla="*/ 90852 h 91054"/>
                      <a:gd name="connsiteX2" fmla="*/ 90221 w 91059"/>
                      <a:gd name="connsiteY2" fmla="*/ 46749 h 91054"/>
                      <a:gd name="connsiteX3" fmla="*/ 46163 w 91059"/>
                      <a:gd name="connsiteY3" fmla="*/ -162 h 91054"/>
                      <a:gd name="connsiteX4" fmla="*/ -796 w 91059"/>
                      <a:gd name="connsiteY4" fmla="*/ 43938 h 9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4">
                        <a:moveTo>
                          <a:pt x="-794" y="43938"/>
                        </a:moveTo>
                        <a:cubicBezTo>
                          <a:pt x="-1571" y="69072"/>
                          <a:pt x="18174" y="90075"/>
                          <a:pt x="43307" y="90852"/>
                        </a:cubicBezTo>
                        <a:cubicBezTo>
                          <a:pt x="68441" y="91628"/>
                          <a:pt x="89444" y="71883"/>
                          <a:pt x="90221" y="46749"/>
                        </a:cubicBezTo>
                        <a:cubicBezTo>
                          <a:pt x="90996" y="21634"/>
                          <a:pt x="71279" y="638"/>
                          <a:pt x="46163" y="-162"/>
                        </a:cubicBezTo>
                        <a:cubicBezTo>
                          <a:pt x="21053" y="-858"/>
                          <a:pt x="85" y="18834"/>
                          <a:pt x="-796" y="4393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形状 52"/>
                  <p:cNvSpPr/>
                  <p:nvPr/>
                </p:nvSpPr>
                <p:spPr>
                  <a:xfrm>
                    <a:off x="10590360" y="3419094"/>
                    <a:ext cx="130268" cy="130346"/>
                  </a:xfrm>
                  <a:custGeom>
                    <a:avLst/>
                    <a:gdLst>
                      <a:gd name="connsiteX0" fmla="*/ 2169 w 90893"/>
                      <a:gd name="connsiteY0" fmla="*/ 29154 h 90947"/>
                      <a:gd name="connsiteX1" fmla="*/ 28463 w 90893"/>
                      <a:gd name="connsiteY1" fmla="*/ 87782 h 90947"/>
                      <a:gd name="connsiteX2" fmla="*/ 87091 w 90893"/>
                      <a:gd name="connsiteY2" fmla="*/ 61488 h 90947"/>
                      <a:gd name="connsiteX3" fmla="*/ 60797 w 90893"/>
                      <a:gd name="connsiteY3" fmla="*/ 2860 h 90947"/>
                      <a:gd name="connsiteX4" fmla="*/ 60557 w 90893"/>
                      <a:gd name="connsiteY4" fmla="*/ 2770 h 90947"/>
                      <a:gd name="connsiteX5" fmla="*/ 2213 w 90893"/>
                      <a:gd name="connsiteY5" fmla="*/ 29037 h 90947"/>
                      <a:gd name="connsiteX6" fmla="*/ 2169 w 90893"/>
                      <a:gd name="connsiteY6" fmla="*/ 29154 h 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3" h="90947">
                        <a:moveTo>
                          <a:pt x="2169" y="29154"/>
                        </a:moveTo>
                        <a:cubicBezTo>
                          <a:pt x="-6759" y="52605"/>
                          <a:pt x="5013" y="78853"/>
                          <a:pt x="28463" y="87782"/>
                        </a:cubicBezTo>
                        <a:cubicBezTo>
                          <a:pt x="51914" y="96710"/>
                          <a:pt x="78162" y="84938"/>
                          <a:pt x="87091" y="61488"/>
                        </a:cubicBezTo>
                        <a:cubicBezTo>
                          <a:pt x="96019" y="38037"/>
                          <a:pt x="84247" y="11789"/>
                          <a:pt x="60797" y="2860"/>
                        </a:cubicBezTo>
                        <a:cubicBezTo>
                          <a:pt x="60718" y="2830"/>
                          <a:pt x="60638" y="2800"/>
                          <a:pt x="60557" y="2770"/>
                        </a:cubicBezTo>
                        <a:cubicBezTo>
                          <a:pt x="37193" y="-6088"/>
                          <a:pt x="11071" y="5672"/>
                          <a:pt x="2213" y="29037"/>
                        </a:cubicBezTo>
                        <a:cubicBezTo>
                          <a:pt x="2198" y="29076"/>
                          <a:pt x="2184" y="29115"/>
                          <a:pt x="2169" y="291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任意多边形: 形状 53"/>
                  <p:cNvSpPr/>
                  <p:nvPr/>
                </p:nvSpPr>
                <p:spPr>
                  <a:xfrm>
                    <a:off x="10578169" y="3627139"/>
                    <a:ext cx="130268" cy="130228"/>
                  </a:xfrm>
                  <a:custGeom>
                    <a:avLst/>
                    <a:gdLst>
                      <a:gd name="connsiteX0" fmla="*/ 2102 w 90893"/>
                      <a:gd name="connsiteY0" fmla="*/ 29250 h 90865"/>
                      <a:gd name="connsiteX1" fmla="*/ 28641 w 90893"/>
                      <a:gd name="connsiteY1" fmla="*/ 87766 h 90865"/>
                      <a:gd name="connsiteX2" fmla="*/ 87159 w 90893"/>
                      <a:gd name="connsiteY2" fmla="*/ 61228 h 90865"/>
                      <a:gd name="connsiteX3" fmla="*/ 60777 w 90893"/>
                      <a:gd name="connsiteY3" fmla="*/ 2770 h 90865"/>
                      <a:gd name="connsiteX4" fmla="*/ 2102 w 90893"/>
                      <a:gd name="connsiteY4" fmla="*/ 29250 h 9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93" h="90865">
                        <a:moveTo>
                          <a:pt x="2102" y="29250"/>
                        </a:moveTo>
                        <a:cubicBezTo>
                          <a:pt x="-6729" y="52737"/>
                          <a:pt x="5153" y="78936"/>
                          <a:pt x="28641" y="87766"/>
                        </a:cubicBezTo>
                        <a:cubicBezTo>
                          <a:pt x="52128" y="96597"/>
                          <a:pt x="78328" y="84715"/>
                          <a:pt x="87159" y="61228"/>
                        </a:cubicBezTo>
                        <a:cubicBezTo>
                          <a:pt x="95966" y="37801"/>
                          <a:pt x="84170" y="11664"/>
                          <a:pt x="60777" y="2770"/>
                        </a:cubicBezTo>
                        <a:cubicBezTo>
                          <a:pt x="37262" y="-6113"/>
                          <a:pt x="10998" y="5740"/>
                          <a:pt x="2102" y="2925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10542346" y="3816715"/>
                    <a:ext cx="130542" cy="130581"/>
                  </a:xfrm>
                  <a:custGeom>
                    <a:avLst/>
                    <a:gdLst>
                      <a:gd name="connsiteX0" fmla="*/ 2142 w 91083"/>
                      <a:gd name="connsiteY0" fmla="*/ 29277 h 91111"/>
                      <a:gd name="connsiteX1" fmla="*/ 28613 w 91083"/>
                      <a:gd name="connsiteY1" fmla="*/ 87972 h 91111"/>
                      <a:gd name="connsiteX2" fmla="*/ 87309 w 91083"/>
                      <a:gd name="connsiteY2" fmla="*/ 61501 h 91111"/>
                      <a:gd name="connsiteX3" fmla="*/ 60837 w 91083"/>
                      <a:gd name="connsiteY3" fmla="*/ 2806 h 91111"/>
                      <a:gd name="connsiteX4" fmla="*/ 60816 w 91083"/>
                      <a:gd name="connsiteY4" fmla="*/ 2798 h 91111"/>
                      <a:gd name="connsiteX5" fmla="*/ 2201 w 91083"/>
                      <a:gd name="connsiteY5" fmla="*/ 29120 h 91111"/>
                      <a:gd name="connsiteX6" fmla="*/ 2142 w 91083"/>
                      <a:gd name="connsiteY6" fmla="*/ 29277 h 9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83" h="91111">
                        <a:moveTo>
                          <a:pt x="2142" y="29277"/>
                        </a:moveTo>
                        <a:cubicBezTo>
                          <a:pt x="-6757" y="52795"/>
                          <a:pt x="5095" y="79074"/>
                          <a:pt x="28613" y="87972"/>
                        </a:cubicBezTo>
                        <a:cubicBezTo>
                          <a:pt x="52132" y="96871"/>
                          <a:pt x="78410" y="85019"/>
                          <a:pt x="87309" y="61501"/>
                        </a:cubicBezTo>
                        <a:cubicBezTo>
                          <a:pt x="96207" y="37983"/>
                          <a:pt x="84355" y="11704"/>
                          <a:pt x="60837" y="2806"/>
                        </a:cubicBezTo>
                        <a:cubicBezTo>
                          <a:pt x="60830" y="2803"/>
                          <a:pt x="60823" y="2801"/>
                          <a:pt x="60816" y="2798"/>
                        </a:cubicBezTo>
                        <a:cubicBezTo>
                          <a:pt x="37362" y="-6120"/>
                          <a:pt x="11119" y="5665"/>
                          <a:pt x="2201" y="29120"/>
                        </a:cubicBezTo>
                        <a:cubicBezTo>
                          <a:pt x="2181" y="29172"/>
                          <a:pt x="2162" y="29225"/>
                          <a:pt x="2142" y="2927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形状 56"/>
                  <p:cNvSpPr/>
                  <p:nvPr/>
                </p:nvSpPr>
                <p:spPr>
                  <a:xfrm>
                    <a:off x="10830138" y="3131924"/>
                    <a:ext cx="130266" cy="130197"/>
                  </a:xfrm>
                  <a:custGeom>
                    <a:avLst/>
                    <a:gdLst>
                      <a:gd name="connsiteX0" fmla="*/ 87851 w 90892"/>
                      <a:gd name="connsiteY0" fmla="*/ 31212 h 90843"/>
                      <a:gd name="connsiteX1" fmla="*/ 58635 w 90892"/>
                      <a:gd name="connsiteY1" fmla="*/ 88439 h 90843"/>
                      <a:gd name="connsiteX2" fmla="*/ 1408 w 90892"/>
                      <a:gd name="connsiteY2" fmla="*/ 59222 h 90843"/>
                      <a:gd name="connsiteX3" fmla="*/ 30625 w 90892"/>
                      <a:gd name="connsiteY3" fmla="*/ 1995 h 90843"/>
                      <a:gd name="connsiteX4" fmla="*/ 30701 w 90892"/>
                      <a:gd name="connsiteY4" fmla="*/ 1970 h 90843"/>
                      <a:gd name="connsiteX5" fmla="*/ 87851 w 90892"/>
                      <a:gd name="connsiteY5" fmla="*/ 31212 h 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843">
                        <a:moveTo>
                          <a:pt x="87851" y="31212"/>
                        </a:moveTo>
                        <a:cubicBezTo>
                          <a:pt x="95586" y="55083"/>
                          <a:pt x="82505" y="80704"/>
                          <a:pt x="58635" y="88439"/>
                        </a:cubicBezTo>
                        <a:cubicBezTo>
                          <a:pt x="34764" y="96173"/>
                          <a:pt x="9142" y="83092"/>
                          <a:pt x="1408" y="59222"/>
                        </a:cubicBezTo>
                        <a:cubicBezTo>
                          <a:pt x="-6327" y="35351"/>
                          <a:pt x="6754" y="9730"/>
                          <a:pt x="30625" y="1995"/>
                        </a:cubicBezTo>
                        <a:cubicBezTo>
                          <a:pt x="30650" y="1987"/>
                          <a:pt x="30676" y="1979"/>
                          <a:pt x="30701" y="1970"/>
                        </a:cubicBezTo>
                        <a:cubicBezTo>
                          <a:pt x="54546" y="-5600"/>
                          <a:pt x="80040" y="7444"/>
                          <a:pt x="87851" y="3121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形状 57"/>
                  <p:cNvSpPr/>
                  <p:nvPr/>
                </p:nvSpPr>
                <p:spPr>
                  <a:xfrm>
                    <a:off x="10881817" y="3344054"/>
                    <a:ext cx="130521" cy="130535"/>
                  </a:xfrm>
                  <a:custGeom>
                    <a:avLst/>
                    <a:gdLst>
                      <a:gd name="connsiteX0" fmla="*/ 89894 w 91069"/>
                      <a:gd name="connsiteY0" fmla="*/ 39697 h 91079"/>
                      <a:gd name="connsiteX1" fmla="*/ 50386 w 91069"/>
                      <a:gd name="connsiteY1" fmla="*/ 90540 h 91079"/>
                      <a:gd name="connsiteX2" fmla="*/ -458 w 91069"/>
                      <a:gd name="connsiteY2" fmla="*/ 51032 h 91079"/>
                      <a:gd name="connsiteX3" fmla="*/ 39050 w 91069"/>
                      <a:gd name="connsiteY3" fmla="*/ 189 h 91079"/>
                      <a:gd name="connsiteX4" fmla="*/ 39220 w 91069"/>
                      <a:gd name="connsiteY4" fmla="*/ 168 h 91079"/>
                      <a:gd name="connsiteX5" fmla="*/ 89890 w 91069"/>
                      <a:gd name="connsiteY5" fmla="*/ 39678 h 91079"/>
                      <a:gd name="connsiteX6" fmla="*/ 89893 w 91069"/>
                      <a:gd name="connsiteY6" fmla="*/ 39697 h 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9" h="91079">
                        <a:moveTo>
                          <a:pt x="89894" y="39697"/>
                        </a:moveTo>
                        <a:cubicBezTo>
                          <a:pt x="93024" y="64647"/>
                          <a:pt x="75335" y="87410"/>
                          <a:pt x="50386" y="90540"/>
                        </a:cubicBezTo>
                        <a:cubicBezTo>
                          <a:pt x="25436" y="93670"/>
                          <a:pt x="2672" y="75982"/>
                          <a:pt x="-458" y="51032"/>
                        </a:cubicBezTo>
                        <a:cubicBezTo>
                          <a:pt x="-3588" y="26083"/>
                          <a:pt x="14101" y="3320"/>
                          <a:pt x="39050" y="189"/>
                        </a:cubicBezTo>
                        <a:cubicBezTo>
                          <a:pt x="39107" y="182"/>
                          <a:pt x="39163" y="175"/>
                          <a:pt x="39220" y="168"/>
                        </a:cubicBezTo>
                        <a:cubicBezTo>
                          <a:pt x="64123" y="-2914"/>
                          <a:pt x="86809" y="14776"/>
                          <a:pt x="89890" y="39678"/>
                        </a:cubicBezTo>
                        <a:cubicBezTo>
                          <a:pt x="89891" y="39685"/>
                          <a:pt x="89891" y="39691"/>
                          <a:pt x="89893" y="3969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任意多边形: 形状 58"/>
                  <p:cNvSpPr/>
                  <p:nvPr/>
                </p:nvSpPr>
                <p:spPr>
                  <a:xfrm>
                    <a:off x="10911299" y="3609720"/>
                    <a:ext cx="129974" cy="129976"/>
                  </a:xfrm>
                  <a:custGeom>
                    <a:avLst/>
                    <a:gdLst>
                      <a:gd name="connsiteX0" fmla="*/ 89422 w 90688"/>
                      <a:gd name="connsiteY0" fmla="*/ 51498 h 90689"/>
                      <a:gd name="connsiteX1" fmla="*/ 38193 w 90688"/>
                      <a:gd name="connsiteY1" fmla="*/ 90058 h 90689"/>
                      <a:gd name="connsiteX2" fmla="*/ -366 w 90688"/>
                      <a:gd name="connsiteY2" fmla="*/ 38830 h 90689"/>
                      <a:gd name="connsiteX3" fmla="*/ 50750 w 90688"/>
                      <a:gd name="connsiteY3" fmla="*/ 254 h 90689"/>
                      <a:gd name="connsiteX4" fmla="*/ 89438 w 90688"/>
                      <a:gd name="connsiteY4" fmla="*/ 51387 h 90689"/>
                      <a:gd name="connsiteX5" fmla="*/ 89422 w 90688"/>
                      <a:gd name="connsiteY5" fmla="*/ 51499 h 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8" h="90689">
                        <a:moveTo>
                          <a:pt x="89422" y="51498"/>
                        </a:moveTo>
                        <a:cubicBezTo>
                          <a:pt x="85924" y="76293"/>
                          <a:pt x="62988" y="93557"/>
                          <a:pt x="38193" y="90058"/>
                        </a:cubicBezTo>
                        <a:cubicBezTo>
                          <a:pt x="13398" y="86560"/>
                          <a:pt x="-3865" y="63624"/>
                          <a:pt x="-366" y="38830"/>
                        </a:cubicBezTo>
                        <a:cubicBezTo>
                          <a:pt x="3127" y="14079"/>
                          <a:pt x="25991" y="-3177"/>
                          <a:pt x="50750" y="254"/>
                        </a:cubicBezTo>
                        <a:cubicBezTo>
                          <a:pt x="75554" y="3691"/>
                          <a:pt x="92875" y="26584"/>
                          <a:pt x="89438" y="51387"/>
                        </a:cubicBezTo>
                        <a:cubicBezTo>
                          <a:pt x="89433" y="51424"/>
                          <a:pt x="89427" y="51461"/>
                          <a:pt x="89422" y="514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任意多边形: 形状 59"/>
                  <p:cNvSpPr/>
                  <p:nvPr/>
                </p:nvSpPr>
                <p:spPr>
                  <a:xfrm>
                    <a:off x="10878636" y="3853832"/>
                    <a:ext cx="130232" cy="130255"/>
                  </a:xfrm>
                  <a:custGeom>
                    <a:avLst/>
                    <a:gdLst>
                      <a:gd name="connsiteX0" fmla="*/ 89257 w 90868"/>
                      <a:gd name="connsiteY0" fmla="*/ 53767 h 90884"/>
                      <a:gd name="connsiteX1" fmla="*/ 36121 w 90868"/>
                      <a:gd name="connsiteY1" fmla="*/ 89893 h 90884"/>
                      <a:gd name="connsiteX2" fmla="*/ -5 w 90868"/>
                      <a:gd name="connsiteY2" fmla="*/ 36757 h 90884"/>
                      <a:gd name="connsiteX3" fmla="*/ 53061 w 90868"/>
                      <a:gd name="connsiteY3" fmla="*/ 618 h 90884"/>
                      <a:gd name="connsiteX4" fmla="*/ 89257 w 90868"/>
                      <a:gd name="connsiteY4" fmla="*/ 53767 h 9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8" h="90884">
                        <a:moveTo>
                          <a:pt x="89257" y="53767"/>
                        </a:moveTo>
                        <a:cubicBezTo>
                          <a:pt x="84559" y="78416"/>
                          <a:pt x="60769" y="94590"/>
                          <a:pt x="36121" y="89893"/>
                        </a:cubicBezTo>
                        <a:cubicBezTo>
                          <a:pt x="11472" y="85196"/>
                          <a:pt x="-4703" y="61406"/>
                          <a:pt x="-5" y="36757"/>
                        </a:cubicBezTo>
                        <a:cubicBezTo>
                          <a:pt x="4688" y="12135"/>
                          <a:pt x="28433" y="-4036"/>
                          <a:pt x="53061" y="618"/>
                        </a:cubicBezTo>
                        <a:cubicBezTo>
                          <a:pt x="77713" y="5330"/>
                          <a:pt x="93903" y="29103"/>
                          <a:pt x="89257" y="5376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形状 60"/>
                  <p:cNvSpPr/>
                  <p:nvPr/>
                </p:nvSpPr>
                <p:spPr>
                  <a:xfrm>
                    <a:off x="10811432" y="4111393"/>
                    <a:ext cx="130509" cy="130539"/>
                  </a:xfrm>
                  <a:custGeom>
                    <a:avLst/>
                    <a:gdLst>
                      <a:gd name="connsiteX0" fmla="*/ 88524 w 91060"/>
                      <a:gd name="connsiteY0" fmla="*/ 57795 h 91082"/>
                      <a:gd name="connsiteX1" fmla="*/ 32291 w 91060"/>
                      <a:gd name="connsiteY1" fmla="*/ 89160 h 91082"/>
                      <a:gd name="connsiteX2" fmla="*/ 926 w 91060"/>
                      <a:gd name="connsiteY2" fmla="*/ 32927 h 91082"/>
                      <a:gd name="connsiteX3" fmla="*/ 57158 w 91060"/>
                      <a:gd name="connsiteY3" fmla="*/ 1562 h 91082"/>
                      <a:gd name="connsiteX4" fmla="*/ 57282 w 91060"/>
                      <a:gd name="connsiteY4" fmla="*/ 1597 h 91082"/>
                      <a:gd name="connsiteX5" fmla="*/ 88524 w 91060"/>
                      <a:gd name="connsiteY5" fmla="*/ 57795 h 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0" h="91082">
                        <a:moveTo>
                          <a:pt x="88524" y="57795"/>
                        </a:moveTo>
                        <a:cubicBezTo>
                          <a:pt x="81657" y="81984"/>
                          <a:pt x="56480" y="96027"/>
                          <a:pt x="32291" y="89160"/>
                        </a:cubicBezTo>
                        <a:cubicBezTo>
                          <a:pt x="8102" y="82293"/>
                          <a:pt x="-5941" y="57116"/>
                          <a:pt x="926" y="32927"/>
                        </a:cubicBezTo>
                        <a:cubicBezTo>
                          <a:pt x="7793" y="8737"/>
                          <a:pt x="32969" y="-5305"/>
                          <a:pt x="57158" y="1562"/>
                        </a:cubicBezTo>
                        <a:cubicBezTo>
                          <a:pt x="57199" y="1574"/>
                          <a:pt x="57241" y="1585"/>
                          <a:pt x="57282" y="1597"/>
                        </a:cubicBezTo>
                        <a:cubicBezTo>
                          <a:pt x="81368" y="8562"/>
                          <a:pt x="95321" y="33660"/>
                          <a:pt x="88524" y="5779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21" name="组合 20"/>
            <p:cNvGrpSpPr/>
            <p:nvPr/>
          </p:nvGrpSpPr>
          <p:grpSpPr>
            <a:xfrm>
              <a:off x="7013494" y="1398241"/>
              <a:ext cx="1012476" cy="2367746"/>
              <a:chOff x="5913898" y="2835617"/>
              <a:chExt cx="834171" cy="1950767"/>
            </a:xfrm>
          </p:grpSpPr>
          <p:grpSp>
            <p:nvGrpSpPr>
              <p:cNvPr id="19" name="组合 18"/>
              <p:cNvGrpSpPr/>
              <p:nvPr/>
            </p:nvGrpSpPr>
            <p:grpSpPr>
              <a:xfrm>
                <a:off x="5913898" y="3699600"/>
                <a:ext cx="750626" cy="1086784"/>
                <a:chOff x="6388878" y="3511640"/>
                <a:chExt cx="750626" cy="1086784"/>
              </a:xfrm>
              <a:solidFill>
                <a:srgbClr val="00E8CA"/>
              </a:solidFill>
            </p:grpSpPr>
            <p:sp>
              <p:nvSpPr>
                <p:cNvPr id="62" name="任意多边形: 形状 61"/>
                <p:cNvSpPr/>
                <p:nvPr/>
              </p:nvSpPr>
              <p:spPr>
                <a:xfrm>
                  <a:off x="6556868" y="3683516"/>
                  <a:ext cx="582636" cy="914908"/>
                </a:xfrm>
                <a:custGeom>
                  <a:avLst/>
                  <a:gdLst>
                    <a:gd name="connsiteX0" fmla="*/ 390661 w 406526"/>
                    <a:gd name="connsiteY0" fmla="*/ 638185 h 638365"/>
                    <a:gd name="connsiteX1" fmla="*/ 405710 w 406526"/>
                    <a:gd name="connsiteY1" fmla="*/ 616087 h 638365"/>
                    <a:gd name="connsiteX2" fmla="*/ 25949 w 406526"/>
                    <a:gd name="connsiteY2" fmla="*/ -180 h 638365"/>
                    <a:gd name="connsiteX3" fmla="*/ -817 w 406526"/>
                    <a:gd name="connsiteY3" fmla="*/ 1534 h 638365"/>
                    <a:gd name="connsiteX4" fmla="*/ 390661 w 406526"/>
                    <a:gd name="connsiteY4" fmla="*/ 638185 h 63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6" h="638365">
                      <a:moveTo>
                        <a:pt x="390661" y="638185"/>
                      </a:moveTo>
                      <a:lnTo>
                        <a:pt x="405710" y="616087"/>
                      </a:lnTo>
                      <a:cubicBezTo>
                        <a:pt x="53285" y="377962"/>
                        <a:pt x="26234" y="3630"/>
                        <a:pt x="25949" y="-180"/>
                      </a:cubicBezTo>
                      <a:lnTo>
                        <a:pt x="-817" y="1534"/>
                      </a:lnTo>
                      <a:cubicBezTo>
                        <a:pt x="-436" y="5344"/>
                        <a:pt x="27187" y="392631"/>
                        <a:pt x="390661" y="6381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p:cNvSpPr/>
                <p:nvPr/>
              </p:nvSpPr>
              <p:spPr>
                <a:xfrm>
                  <a:off x="6442283" y="3511640"/>
                  <a:ext cx="142901" cy="202181"/>
                </a:xfrm>
                <a:custGeom>
                  <a:avLst/>
                  <a:gdLst>
                    <a:gd name="connsiteX0" fmla="*/ 98564 w 99707"/>
                    <a:gd name="connsiteY0" fmla="*/ 140889 h 141069"/>
                    <a:gd name="connsiteX1" fmla="*/ 24364 w 99707"/>
                    <a:gd name="connsiteY1" fmla="*/ 396 h 141069"/>
                    <a:gd name="connsiteX2" fmla="*/ 98564 w 99707"/>
                    <a:gd name="connsiteY2" fmla="*/ 140889 h 141069"/>
                  </a:gdLst>
                  <a:ahLst/>
                  <a:cxnLst>
                    <a:cxn ang="0">
                      <a:pos x="connsiteX0" y="connsiteY0"/>
                    </a:cxn>
                    <a:cxn ang="0">
                      <a:pos x="connsiteX1" y="connsiteY1"/>
                    </a:cxn>
                    <a:cxn ang="0">
                      <a:pos x="connsiteX2" y="connsiteY2"/>
                    </a:cxn>
                  </a:cxnLst>
                  <a:rect l="l" t="t" r="r" b="b"/>
                  <a:pathLst>
                    <a:path w="99707" h="141069">
                      <a:moveTo>
                        <a:pt x="98564" y="140889"/>
                      </a:moveTo>
                      <a:cubicBezTo>
                        <a:pt x="98564" y="140889"/>
                        <a:pt x="108089" y="-10653"/>
                        <a:pt x="24364" y="396"/>
                      </a:cubicBezTo>
                      <a:cubicBezTo>
                        <a:pt x="-11831" y="5634"/>
                        <a:pt x="-25261" y="74405"/>
                        <a:pt x="98564" y="14088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任意多边形: 形状 63"/>
                <p:cNvSpPr/>
                <p:nvPr/>
              </p:nvSpPr>
              <p:spPr>
                <a:xfrm>
                  <a:off x="6388878" y="3673604"/>
                  <a:ext cx="208669" cy="131767"/>
                </a:xfrm>
                <a:custGeom>
                  <a:avLst/>
                  <a:gdLst>
                    <a:gd name="connsiteX0" fmla="*/ 144781 w 145597"/>
                    <a:gd name="connsiteY0" fmla="*/ 83126 h 91939"/>
                    <a:gd name="connsiteX1" fmla="*/ 4383 w 145597"/>
                    <a:gd name="connsiteY1" fmla="*/ 19308 h 91939"/>
                    <a:gd name="connsiteX2" fmla="*/ 144781 w 145597"/>
                    <a:gd name="connsiteY2" fmla="*/ 83126 h 91939"/>
                  </a:gdLst>
                  <a:ahLst/>
                  <a:cxnLst>
                    <a:cxn ang="0">
                      <a:pos x="connsiteX0" y="connsiteY0"/>
                    </a:cxn>
                    <a:cxn ang="0">
                      <a:pos x="connsiteX1" y="connsiteY1"/>
                    </a:cxn>
                    <a:cxn ang="0">
                      <a:pos x="connsiteX2" y="connsiteY2"/>
                    </a:cxn>
                  </a:cxnLst>
                  <a:rect l="l" t="t" r="r" b="b"/>
                  <a:pathLst>
                    <a:path w="145597" h="91939">
                      <a:moveTo>
                        <a:pt x="144781" y="83126"/>
                      </a:moveTo>
                      <a:cubicBezTo>
                        <a:pt x="144781" y="83126"/>
                        <a:pt x="51722" y="-48700"/>
                        <a:pt x="4383" y="19308"/>
                      </a:cubicBezTo>
                      <a:cubicBezTo>
                        <a:pt x="-15715" y="48454"/>
                        <a:pt x="20670" y="115511"/>
                        <a:pt x="144781" y="8312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形状 64"/>
                <p:cNvSpPr/>
                <p:nvPr/>
              </p:nvSpPr>
              <p:spPr>
                <a:xfrm>
                  <a:off x="6584159" y="3624032"/>
                  <a:ext cx="133533" cy="188624"/>
                </a:xfrm>
                <a:custGeom>
                  <a:avLst/>
                  <a:gdLst>
                    <a:gd name="connsiteX0" fmla="*/ 2050 w 93171"/>
                    <a:gd name="connsiteY0" fmla="*/ 131430 h 131610"/>
                    <a:gd name="connsiteX1" fmla="*/ 64153 w 93171"/>
                    <a:gd name="connsiteY1" fmla="*/ 2652 h 131610"/>
                    <a:gd name="connsiteX2" fmla="*/ 2050 w 93171"/>
                    <a:gd name="connsiteY2" fmla="*/ 131430 h 131610"/>
                  </a:gdLst>
                  <a:ahLst/>
                  <a:cxnLst>
                    <a:cxn ang="0">
                      <a:pos x="connsiteX0" y="connsiteY0"/>
                    </a:cxn>
                    <a:cxn ang="0">
                      <a:pos x="connsiteX1" y="connsiteY1"/>
                    </a:cxn>
                    <a:cxn ang="0">
                      <a:pos x="connsiteX2" y="connsiteY2"/>
                    </a:cxn>
                  </a:cxnLst>
                  <a:rect l="l" t="t" r="r" b="b"/>
                  <a:pathLst>
                    <a:path w="93171" h="131610">
                      <a:moveTo>
                        <a:pt x="2050" y="131430"/>
                      </a:moveTo>
                      <a:cubicBezTo>
                        <a:pt x="2050" y="131430"/>
                        <a:pt x="-21096" y="-22780"/>
                        <a:pt x="64153" y="2652"/>
                      </a:cubicBezTo>
                      <a:cubicBezTo>
                        <a:pt x="100538" y="13415"/>
                        <a:pt x="120731" y="85710"/>
                        <a:pt x="2050" y="13143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形状 65"/>
                <p:cNvSpPr/>
                <p:nvPr/>
              </p:nvSpPr>
              <p:spPr>
                <a:xfrm>
                  <a:off x="6645551" y="3798306"/>
                  <a:ext cx="129729" cy="193045"/>
                </a:xfrm>
                <a:custGeom>
                  <a:avLst/>
                  <a:gdLst>
                    <a:gd name="connsiteX0" fmla="*/ 4363 w 90517"/>
                    <a:gd name="connsiteY0" fmla="*/ 134515 h 134695"/>
                    <a:gd name="connsiteX1" fmla="*/ 59989 w 90517"/>
                    <a:gd name="connsiteY1" fmla="*/ 1832 h 134695"/>
                    <a:gd name="connsiteX2" fmla="*/ 4363 w 90517"/>
                    <a:gd name="connsiteY2" fmla="*/ 134515 h 134695"/>
                  </a:gdLst>
                  <a:ahLst/>
                  <a:cxnLst>
                    <a:cxn ang="0">
                      <a:pos x="connsiteX0" y="connsiteY0"/>
                    </a:cxn>
                    <a:cxn ang="0">
                      <a:pos x="connsiteX1" y="connsiteY1"/>
                    </a:cxn>
                    <a:cxn ang="0">
                      <a:pos x="connsiteX2" y="connsiteY2"/>
                    </a:cxn>
                  </a:cxnLst>
                  <a:rect l="l" t="t" r="r" b="b"/>
                  <a:pathLst>
                    <a:path w="90517" h="134695">
                      <a:moveTo>
                        <a:pt x="4363" y="134515"/>
                      </a:moveTo>
                      <a:cubicBezTo>
                        <a:pt x="4363" y="134515"/>
                        <a:pt x="-25927" y="-19409"/>
                        <a:pt x="59989" y="1832"/>
                      </a:cubicBezTo>
                      <a:cubicBezTo>
                        <a:pt x="96279" y="10976"/>
                        <a:pt x="119710" y="82509"/>
                        <a:pt x="4363" y="1345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任意多边形: 形状 66"/>
                <p:cNvSpPr/>
                <p:nvPr/>
              </p:nvSpPr>
              <p:spPr>
                <a:xfrm>
                  <a:off x="6708365" y="3941681"/>
                  <a:ext cx="130329" cy="192600"/>
                </a:xfrm>
                <a:custGeom>
                  <a:avLst/>
                  <a:gdLst>
                    <a:gd name="connsiteX0" fmla="*/ 4159 w 90936"/>
                    <a:gd name="connsiteY0" fmla="*/ 134204 h 134384"/>
                    <a:gd name="connsiteX1" fmla="*/ 60261 w 90936"/>
                    <a:gd name="connsiteY1" fmla="*/ 1901 h 134384"/>
                    <a:gd name="connsiteX2" fmla="*/ 4159 w 90936"/>
                    <a:gd name="connsiteY2" fmla="*/ 134204 h 134384"/>
                  </a:gdLst>
                  <a:ahLst/>
                  <a:cxnLst>
                    <a:cxn ang="0">
                      <a:pos x="connsiteX0" y="connsiteY0"/>
                    </a:cxn>
                    <a:cxn ang="0">
                      <a:pos x="connsiteX1" y="connsiteY1"/>
                    </a:cxn>
                    <a:cxn ang="0">
                      <a:pos x="connsiteX2" y="connsiteY2"/>
                    </a:cxn>
                  </a:cxnLst>
                  <a:rect l="l" t="t" r="r" b="b"/>
                  <a:pathLst>
                    <a:path w="90936" h="134384">
                      <a:moveTo>
                        <a:pt x="4159" y="134204"/>
                      </a:moveTo>
                      <a:cubicBezTo>
                        <a:pt x="4159" y="134204"/>
                        <a:pt x="-25559" y="-19720"/>
                        <a:pt x="60261" y="1901"/>
                      </a:cubicBezTo>
                      <a:cubicBezTo>
                        <a:pt x="96932" y="10855"/>
                        <a:pt x="120078" y="82578"/>
                        <a:pt x="4159" y="13420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任意多边形: 形状 67"/>
                <p:cNvSpPr/>
                <p:nvPr/>
              </p:nvSpPr>
              <p:spPr>
                <a:xfrm>
                  <a:off x="6796116" y="4088858"/>
                  <a:ext cx="122030" cy="205962"/>
                </a:xfrm>
                <a:custGeom>
                  <a:avLst/>
                  <a:gdLst>
                    <a:gd name="connsiteX0" fmla="*/ 16656 w 85144"/>
                    <a:gd name="connsiteY0" fmla="*/ 143527 h 143707"/>
                    <a:gd name="connsiteX1" fmla="*/ 47612 w 85144"/>
                    <a:gd name="connsiteY1" fmla="*/ -15 h 143707"/>
                    <a:gd name="connsiteX2" fmla="*/ 16656 w 85144"/>
                    <a:gd name="connsiteY2" fmla="*/ 143527 h 143707"/>
                  </a:gdLst>
                  <a:ahLst/>
                  <a:cxnLst>
                    <a:cxn ang="0">
                      <a:pos x="connsiteX0" y="connsiteY0"/>
                    </a:cxn>
                    <a:cxn ang="0">
                      <a:pos x="connsiteX1" y="connsiteY1"/>
                    </a:cxn>
                    <a:cxn ang="0">
                      <a:pos x="connsiteX2" y="connsiteY2"/>
                    </a:cxn>
                  </a:cxnLst>
                  <a:rect l="l" t="t" r="r" b="b"/>
                  <a:pathLst>
                    <a:path w="85144" h="143707">
                      <a:moveTo>
                        <a:pt x="16656" y="143527"/>
                      </a:moveTo>
                      <a:cubicBezTo>
                        <a:pt x="16656" y="143527"/>
                        <a:pt x="-38684" y="-5826"/>
                        <a:pt x="47612" y="-15"/>
                      </a:cubicBezTo>
                      <a:cubicBezTo>
                        <a:pt x="84378" y="2366"/>
                        <a:pt x="119049" y="70089"/>
                        <a:pt x="16656" y="14352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任意多边形: 形状 68"/>
                <p:cNvSpPr/>
                <p:nvPr/>
              </p:nvSpPr>
              <p:spPr>
                <a:xfrm>
                  <a:off x="6901045" y="4208459"/>
                  <a:ext cx="122890" cy="204171"/>
                </a:xfrm>
                <a:custGeom>
                  <a:avLst/>
                  <a:gdLst>
                    <a:gd name="connsiteX0" fmla="*/ 14310 w 85745"/>
                    <a:gd name="connsiteY0" fmla="*/ 142278 h 142458"/>
                    <a:gd name="connsiteX1" fmla="*/ 49457 w 85745"/>
                    <a:gd name="connsiteY1" fmla="*/ 165 h 142458"/>
                    <a:gd name="connsiteX2" fmla="*/ 14310 w 85745"/>
                    <a:gd name="connsiteY2" fmla="*/ 142278 h 142458"/>
                  </a:gdLst>
                  <a:ahLst/>
                  <a:cxnLst>
                    <a:cxn ang="0">
                      <a:pos x="connsiteX0" y="connsiteY0"/>
                    </a:cxn>
                    <a:cxn ang="0">
                      <a:pos x="connsiteX1" y="connsiteY1"/>
                    </a:cxn>
                    <a:cxn ang="0">
                      <a:pos x="connsiteX2" y="connsiteY2"/>
                    </a:cxn>
                  </a:cxnLst>
                  <a:rect l="l" t="t" r="r" b="b"/>
                  <a:pathLst>
                    <a:path w="85745" h="142458">
                      <a:moveTo>
                        <a:pt x="14310" y="142278"/>
                      </a:moveTo>
                      <a:cubicBezTo>
                        <a:pt x="14310" y="142278"/>
                        <a:pt x="-37030" y="-8313"/>
                        <a:pt x="49457" y="165"/>
                      </a:cubicBezTo>
                      <a:cubicBezTo>
                        <a:pt x="86128" y="3689"/>
                        <a:pt x="119085" y="71888"/>
                        <a:pt x="14310" y="1422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任意多边形: 形状 69"/>
                <p:cNvSpPr/>
                <p:nvPr/>
              </p:nvSpPr>
              <p:spPr>
                <a:xfrm>
                  <a:off x="7016656" y="4325347"/>
                  <a:ext cx="118518" cy="218472"/>
                </a:xfrm>
                <a:custGeom>
                  <a:avLst/>
                  <a:gdLst>
                    <a:gd name="connsiteX0" fmla="*/ 40037 w 82695"/>
                    <a:gd name="connsiteY0" fmla="*/ 152256 h 152436"/>
                    <a:gd name="connsiteX1" fmla="*/ 34227 w 82695"/>
                    <a:gd name="connsiteY1" fmla="*/ 332 h 152436"/>
                    <a:gd name="connsiteX2" fmla="*/ 40037 w 82695"/>
                    <a:gd name="connsiteY2" fmla="*/ 152256 h 152436"/>
                  </a:gdLst>
                  <a:ahLst/>
                  <a:cxnLst>
                    <a:cxn ang="0">
                      <a:pos x="connsiteX0" y="connsiteY0"/>
                    </a:cxn>
                    <a:cxn ang="0">
                      <a:pos x="connsiteX1" y="connsiteY1"/>
                    </a:cxn>
                    <a:cxn ang="0">
                      <a:pos x="connsiteX2" y="connsiteY2"/>
                    </a:cxn>
                  </a:cxnLst>
                  <a:rect l="l" t="t" r="r" b="b"/>
                  <a:pathLst>
                    <a:path w="82695" h="152436">
                      <a:moveTo>
                        <a:pt x="40037" y="152256"/>
                      </a:moveTo>
                      <a:cubicBezTo>
                        <a:pt x="40037" y="152256"/>
                        <a:pt x="-47879" y="17001"/>
                        <a:pt x="34227" y="332"/>
                      </a:cubicBezTo>
                      <a:cubicBezTo>
                        <a:pt x="69279" y="-6335"/>
                        <a:pt x="118238" y="52434"/>
                        <a:pt x="40037" y="15225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形状 70"/>
                <p:cNvSpPr/>
                <p:nvPr/>
              </p:nvSpPr>
              <p:spPr>
                <a:xfrm>
                  <a:off x="6426418" y="3825830"/>
                  <a:ext cx="208807" cy="131590"/>
                </a:xfrm>
                <a:custGeom>
                  <a:avLst/>
                  <a:gdLst>
                    <a:gd name="connsiteX0" fmla="*/ 144876 w 145692"/>
                    <a:gd name="connsiteY0" fmla="*/ 83115 h 91815"/>
                    <a:gd name="connsiteX1" fmla="*/ 4382 w 145692"/>
                    <a:gd name="connsiteY1" fmla="*/ 19393 h 91815"/>
                    <a:gd name="connsiteX2" fmla="*/ 144876 w 145692"/>
                    <a:gd name="connsiteY2" fmla="*/ 83115 h 91815"/>
                  </a:gdLst>
                  <a:ahLst/>
                  <a:cxnLst>
                    <a:cxn ang="0">
                      <a:pos x="connsiteX0" y="connsiteY0"/>
                    </a:cxn>
                    <a:cxn ang="0">
                      <a:pos x="connsiteX1" y="connsiteY1"/>
                    </a:cxn>
                    <a:cxn ang="0">
                      <a:pos x="connsiteX2" y="connsiteY2"/>
                    </a:cxn>
                  </a:cxnLst>
                  <a:rect l="l" t="t" r="r" b="b"/>
                  <a:pathLst>
                    <a:path w="145692" h="91815">
                      <a:moveTo>
                        <a:pt x="144876" y="83115"/>
                      </a:moveTo>
                      <a:cubicBezTo>
                        <a:pt x="144876" y="83115"/>
                        <a:pt x="51721" y="-48807"/>
                        <a:pt x="4382" y="19393"/>
                      </a:cubicBezTo>
                      <a:cubicBezTo>
                        <a:pt x="-15715" y="48349"/>
                        <a:pt x="20670" y="115214"/>
                        <a:pt x="144876" y="831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任意多边形: 形状 71"/>
                <p:cNvSpPr/>
                <p:nvPr/>
              </p:nvSpPr>
              <p:spPr>
                <a:xfrm>
                  <a:off x="6489636" y="3974001"/>
                  <a:ext cx="209069" cy="131588"/>
                </a:xfrm>
                <a:custGeom>
                  <a:avLst/>
                  <a:gdLst>
                    <a:gd name="connsiteX0" fmla="*/ 145058 w 145875"/>
                    <a:gd name="connsiteY0" fmla="*/ 83078 h 91814"/>
                    <a:gd name="connsiteX1" fmla="*/ 4375 w 145875"/>
                    <a:gd name="connsiteY1" fmla="*/ 19355 h 91814"/>
                    <a:gd name="connsiteX2" fmla="*/ 145058 w 145875"/>
                    <a:gd name="connsiteY2" fmla="*/ 83078 h 91814"/>
                  </a:gdLst>
                  <a:ahLst/>
                  <a:cxnLst>
                    <a:cxn ang="0">
                      <a:pos x="connsiteX0" y="connsiteY0"/>
                    </a:cxn>
                    <a:cxn ang="0">
                      <a:pos x="connsiteX1" y="connsiteY1"/>
                    </a:cxn>
                    <a:cxn ang="0">
                      <a:pos x="connsiteX2" y="connsiteY2"/>
                    </a:cxn>
                  </a:cxnLst>
                  <a:rect l="l" t="t" r="r" b="b"/>
                  <a:pathLst>
                    <a:path w="145875" h="91814">
                      <a:moveTo>
                        <a:pt x="145058" y="83078"/>
                      </a:moveTo>
                      <a:cubicBezTo>
                        <a:pt x="145058" y="83078"/>
                        <a:pt x="51714" y="-48748"/>
                        <a:pt x="4375" y="19355"/>
                      </a:cubicBezTo>
                      <a:cubicBezTo>
                        <a:pt x="-15724" y="48312"/>
                        <a:pt x="20757" y="115272"/>
                        <a:pt x="145058" y="830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任意多边形: 形状 72"/>
                <p:cNvSpPr/>
                <p:nvPr/>
              </p:nvSpPr>
              <p:spPr>
                <a:xfrm>
                  <a:off x="6568008" y="4142890"/>
                  <a:ext cx="213150" cy="124038"/>
                </a:xfrm>
                <a:custGeom>
                  <a:avLst/>
                  <a:gdLst>
                    <a:gd name="connsiteX0" fmla="*/ 147906 w 148722"/>
                    <a:gd name="connsiteY0" fmla="*/ 59249 h 86546"/>
                    <a:gd name="connsiteX1" fmla="*/ 1126 w 148722"/>
                    <a:gd name="connsiteY1" fmla="*/ 28674 h 86546"/>
                    <a:gd name="connsiteX2" fmla="*/ 147906 w 148722"/>
                    <a:gd name="connsiteY2" fmla="*/ 59249 h 86546"/>
                  </a:gdLst>
                  <a:ahLst/>
                  <a:cxnLst>
                    <a:cxn ang="0">
                      <a:pos x="connsiteX0" y="connsiteY0"/>
                    </a:cxn>
                    <a:cxn ang="0">
                      <a:pos x="connsiteX1" y="connsiteY1"/>
                    </a:cxn>
                    <a:cxn ang="0">
                      <a:pos x="connsiteX2" y="connsiteY2"/>
                    </a:cxn>
                  </a:cxnLst>
                  <a:rect l="l" t="t" r="r" b="b"/>
                  <a:pathLst>
                    <a:path w="148722" h="86546">
                      <a:moveTo>
                        <a:pt x="147906" y="59249"/>
                      </a:moveTo>
                      <a:cubicBezTo>
                        <a:pt x="147906" y="59249"/>
                        <a:pt x="30654" y="-50859"/>
                        <a:pt x="1126" y="28674"/>
                      </a:cubicBezTo>
                      <a:cubicBezTo>
                        <a:pt x="-11542" y="62488"/>
                        <a:pt x="37797" y="121067"/>
                        <a:pt x="147906" y="5924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任意多边形: 形状 73"/>
                <p:cNvSpPr/>
                <p:nvPr/>
              </p:nvSpPr>
              <p:spPr>
                <a:xfrm>
                  <a:off x="6675409" y="4298389"/>
                  <a:ext cx="212230" cy="122867"/>
                </a:xfrm>
                <a:custGeom>
                  <a:avLst/>
                  <a:gdLst>
                    <a:gd name="connsiteX0" fmla="*/ 147265 w 148081"/>
                    <a:gd name="connsiteY0" fmla="*/ 48192 h 85729"/>
                    <a:gd name="connsiteX1" fmla="*/ 103 w 148081"/>
                    <a:gd name="connsiteY1" fmla="*/ 33428 h 85729"/>
                    <a:gd name="connsiteX2" fmla="*/ 147265 w 148081"/>
                    <a:gd name="connsiteY2" fmla="*/ 48192 h 85729"/>
                  </a:gdLst>
                  <a:ahLst/>
                  <a:cxnLst>
                    <a:cxn ang="0">
                      <a:pos x="connsiteX0" y="connsiteY0"/>
                    </a:cxn>
                    <a:cxn ang="0">
                      <a:pos x="connsiteX1" y="connsiteY1"/>
                    </a:cxn>
                    <a:cxn ang="0">
                      <a:pos x="connsiteX2" y="connsiteY2"/>
                    </a:cxn>
                  </a:cxnLst>
                  <a:rect l="l" t="t" r="r" b="b"/>
                  <a:pathLst>
                    <a:path w="148081" h="85729">
                      <a:moveTo>
                        <a:pt x="147265" y="48192"/>
                      </a:moveTo>
                      <a:cubicBezTo>
                        <a:pt x="147265" y="48192"/>
                        <a:pt x="21058" y="-50011"/>
                        <a:pt x="103" y="33428"/>
                      </a:cubicBezTo>
                      <a:cubicBezTo>
                        <a:pt x="-8660" y="68956"/>
                        <a:pt x="45538" y="122487"/>
                        <a:pt x="147265" y="4819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形状 74"/>
                <p:cNvSpPr/>
                <p:nvPr/>
              </p:nvSpPr>
              <p:spPr>
                <a:xfrm>
                  <a:off x="6805111" y="4441287"/>
                  <a:ext cx="207982" cy="123059"/>
                </a:xfrm>
                <a:custGeom>
                  <a:avLst/>
                  <a:gdLst>
                    <a:gd name="connsiteX0" fmla="*/ 144301 w 145117"/>
                    <a:gd name="connsiteY0" fmla="*/ 33260 h 85863"/>
                    <a:gd name="connsiteX1" fmla="*/ -670 w 145117"/>
                    <a:gd name="connsiteY1" fmla="*/ 40594 h 85863"/>
                    <a:gd name="connsiteX2" fmla="*/ 144301 w 145117"/>
                    <a:gd name="connsiteY2" fmla="*/ 33260 h 85863"/>
                  </a:gdLst>
                  <a:ahLst/>
                  <a:cxnLst>
                    <a:cxn ang="0">
                      <a:pos x="connsiteX0" y="connsiteY0"/>
                    </a:cxn>
                    <a:cxn ang="0">
                      <a:pos x="connsiteX1" y="connsiteY1"/>
                    </a:cxn>
                    <a:cxn ang="0">
                      <a:pos x="connsiteX2" y="connsiteY2"/>
                    </a:cxn>
                  </a:cxnLst>
                  <a:rect l="l" t="t" r="r" b="b"/>
                  <a:pathLst>
                    <a:path w="145117" h="85863">
                      <a:moveTo>
                        <a:pt x="144301" y="33260"/>
                      </a:moveTo>
                      <a:cubicBezTo>
                        <a:pt x="144301" y="33260"/>
                        <a:pt x="7998" y="-46655"/>
                        <a:pt x="-670" y="40594"/>
                      </a:cubicBezTo>
                      <a:cubicBezTo>
                        <a:pt x="-4194" y="77647"/>
                        <a:pt x="56004" y="123462"/>
                        <a:pt x="144301" y="3326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083931" y="2835617"/>
                <a:ext cx="664138" cy="1344511"/>
                <a:chOff x="6558911" y="2647657"/>
                <a:chExt cx="664138" cy="1344511"/>
              </a:xfrm>
              <a:solidFill>
                <a:srgbClr val="85FFF0"/>
              </a:solidFill>
            </p:grpSpPr>
            <p:sp>
              <p:nvSpPr>
                <p:cNvPr id="76" name="任意多边形: 形状 75"/>
                <p:cNvSpPr/>
                <p:nvPr/>
              </p:nvSpPr>
              <p:spPr>
                <a:xfrm>
                  <a:off x="6774985" y="2936789"/>
                  <a:ext cx="448064" cy="1055379"/>
                </a:xfrm>
                <a:custGeom>
                  <a:avLst/>
                  <a:gdLst>
                    <a:gd name="connsiteX0" fmla="*/ 311814 w 312631"/>
                    <a:gd name="connsiteY0" fmla="*/ 717147 h 736377"/>
                    <a:gd name="connsiteX1" fmla="*/ 297241 w 312631"/>
                    <a:gd name="connsiteY1" fmla="*/ 736197 h 736377"/>
                    <a:gd name="connsiteX2" fmla="*/ 114075 w 312631"/>
                    <a:gd name="connsiteY2" fmla="*/ 525600 h 736377"/>
                    <a:gd name="connsiteX3" fmla="*/ 22730 w 312631"/>
                    <a:gd name="connsiteY3" fmla="*/ -180 h 736377"/>
                    <a:gd name="connsiteX4" fmla="*/ 44638 w 312631"/>
                    <a:gd name="connsiteY4" fmla="*/ 5630 h 736377"/>
                    <a:gd name="connsiteX5" fmla="*/ 311814 w 312631"/>
                    <a:gd name="connsiteY5" fmla="*/ 717147 h 7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31" h="736377">
                      <a:moveTo>
                        <a:pt x="311814" y="717147"/>
                      </a:moveTo>
                      <a:lnTo>
                        <a:pt x="297241" y="736197"/>
                      </a:lnTo>
                      <a:cubicBezTo>
                        <a:pt x="226030" y="675520"/>
                        <a:pt x="164292" y="604536"/>
                        <a:pt x="114075" y="525600"/>
                      </a:cubicBezTo>
                      <a:cubicBezTo>
                        <a:pt x="3680" y="353102"/>
                        <a:pt x="-28038" y="171365"/>
                        <a:pt x="22730" y="-180"/>
                      </a:cubicBezTo>
                      <a:lnTo>
                        <a:pt x="44638" y="5630"/>
                      </a:lnTo>
                      <a:cubicBezTo>
                        <a:pt x="-73377" y="403965"/>
                        <a:pt x="307909" y="714004"/>
                        <a:pt x="311814" y="71714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形状 76"/>
                <p:cNvSpPr/>
                <p:nvPr/>
              </p:nvSpPr>
              <p:spPr>
                <a:xfrm>
                  <a:off x="6769946" y="2647657"/>
                  <a:ext cx="112624" cy="329541"/>
                </a:xfrm>
                <a:custGeom>
                  <a:avLst/>
                  <a:gdLst>
                    <a:gd name="connsiteX0" fmla="*/ 30820 w 78581"/>
                    <a:gd name="connsiteY0" fmla="*/ 229753 h 229933"/>
                    <a:gd name="connsiteX1" fmla="*/ 55871 w 78581"/>
                    <a:gd name="connsiteY1" fmla="*/ -180 h 229933"/>
                    <a:gd name="connsiteX2" fmla="*/ 30820 w 78581"/>
                    <a:gd name="connsiteY2" fmla="*/ 229753 h 229933"/>
                  </a:gdLst>
                  <a:ahLst/>
                  <a:cxnLst>
                    <a:cxn ang="0">
                      <a:pos x="connsiteX0" y="connsiteY0"/>
                    </a:cxn>
                    <a:cxn ang="0">
                      <a:pos x="connsiteX1" y="connsiteY1"/>
                    </a:cxn>
                    <a:cxn ang="0">
                      <a:pos x="connsiteX2" y="connsiteY2"/>
                    </a:cxn>
                  </a:cxnLst>
                  <a:rect l="l" t="t" r="r" b="b"/>
                  <a:pathLst>
                    <a:path w="78581" h="229933">
                      <a:moveTo>
                        <a:pt x="30820" y="229753"/>
                      </a:moveTo>
                      <a:cubicBezTo>
                        <a:pt x="30820" y="229753"/>
                        <a:pt x="-54905" y="117168"/>
                        <a:pt x="55871" y="-180"/>
                      </a:cubicBezTo>
                      <a:cubicBezTo>
                        <a:pt x="55871" y="-180"/>
                        <a:pt x="119021" y="128217"/>
                        <a:pt x="30820" y="229753"/>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形状 77"/>
                <p:cNvSpPr/>
                <p:nvPr/>
              </p:nvSpPr>
              <p:spPr>
                <a:xfrm>
                  <a:off x="6558911" y="2843688"/>
                  <a:ext cx="233713" cy="320394"/>
                </a:xfrm>
                <a:custGeom>
                  <a:avLst/>
                  <a:gdLst>
                    <a:gd name="connsiteX0" fmla="*/ 162253 w 163070"/>
                    <a:gd name="connsiteY0" fmla="*/ 223371 h 223551"/>
                    <a:gd name="connsiteX1" fmla="*/ 328 w 163070"/>
                    <a:gd name="connsiteY1" fmla="*/ -180 h 223551"/>
                    <a:gd name="connsiteX2" fmla="*/ 162253 w 163070"/>
                    <a:gd name="connsiteY2" fmla="*/ 223371 h 223551"/>
                  </a:gdLst>
                  <a:ahLst/>
                  <a:cxnLst>
                    <a:cxn ang="0">
                      <a:pos x="connsiteX0" y="connsiteY0"/>
                    </a:cxn>
                    <a:cxn ang="0">
                      <a:pos x="connsiteX1" y="connsiteY1"/>
                    </a:cxn>
                    <a:cxn ang="0">
                      <a:pos x="connsiteX2" y="connsiteY2"/>
                    </a:cxn>
                  </a:cxnLst>
                  <a:rect l="l" t="t" r="r" b="b"/>
                  <a:pathLst>
                    <a:path w="163070" h="223551">
                      <a:moveTo>
                        <a:pt x="162253" y="223371"/>
                      </a:moveTo>
                      <a:cubicBezTo>
                        <a:pt x="162253" y="223371"/>
                        <a:pt x="-16721" y="203845"/>
                        <a:pt x="328" y="-180"/>
                      </a:cubicBezTo>
                      <a:cubicBezTo>
                        <a:pt x="805" y="-180"/>
                        <a:pt x="97484" y="7440"/>
                        <a:pt x="162253" y="223371"/>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任意多边形: 形状 78"/>
                <p:cNvSpPr/>
                <p:nvPr/>
              </p:nvSpPr>
              <p:spPr>
                <a:xfrm>
                  <a:off x="6784570" y="2848876"/>
                  <a:ext cx="269066" cy="312750"/>
                </a:xfrm>
                <a:custGeom>
                  <a:avLst/>
                  <a:gdLst>
                    <a:gd name="connsiteX0" fmla="*/ -817 w 187737"/>
                    <a:gd name="connsiteY0" fmla="*/ 218037 h 218217"/>
                    <a:gd name="connsiteX1" fmla="*/ 186921 w 187737"/>
                    <a:gd name="connsiteY1" fmla="*/ -180 h 218217"/>
                    <a:gd name="connsiteX2" fmla="*/ -817 w 187737"/>
                    <a:gd name="connsiteY2" fmla="*/ 218037 h 218217"/>
                  </a:gdLst>
                  <a:ahLst/>
                  <a:cxnLst>
                    <a:cxn ang="0">
                      <a:pos x="connsiteX0" y="connsiteY0"/>
                    </a:cxn>
                    <a:cxn ang="0">
                      <a:pos x="connsiteX1" y="connsiteY1"/>
                    </a:cxn>
                    <a:cxn ang="0">
                      <a:pos x="connsiteX2" y="connsiteY2"/>
                    </a:cxn>
                  </a:cxnLst>
                  <a:rect l="l" t="t" r="r" b="b"/>
                  <a:pathLst>
                    <a:path w="187737" h="218217">
                      <a:moveTo>
                        <a:pt x="-817" y="218037"/>
                      </a:moveTo>
                      <a:cubicBezTo>
                        <a:pt x="-817" y="218037"/>
                        <a:pt x="180158" y="203940"/>
                        <a:pt x="186921" y="-180"/>
                      </a:cubicBezTo>
                      <a:cubicBezTo>
                        <a:pt x="186921" y="-180"/>
                        <a:pt x="89671" y="4487"/>
                        <a:pt x="-817" y="218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79"/>
                <p:cNvSpPr/>
                <p:nvPr/>
              </p:nvSpPr>
              <p:spPr>
                <a:xfrm>
                  <a:off x="6558916" y="3111250"/>
                  <a:ext cx="263469" cy="292685"/>
                </a:xfrm>
                <a:custGeom>
                  <a:avLst/>
                  <a:gdLst>
                    <a:gd name="connsiteX0" fmla="*/ 183016 w 183832"/>
                    <a:gd name="connsiteY0" fmla="*/ 204037 h 204217"/>
                    <a:gd name="connsiteX1" fmla="*/ -817 w 183832"/>
                    <a:gd name="connsiteY1" fmla="*/ -179 h 204217"/>
                    <a:gd name="connsiteX2" fmla="*/ 183016 w 183832"/>
                    <a:gd name="connsiteY2" fmla="*/ 204037 h 204217"/>
                  </a:gdLst>
                  <a:ahLst/>
                  <a:cxnLst>
                    <a:cxn ang="0">
                      <a:pos x="connsiteX0" y="connsiteY0"/>
                    </a:cxn>
                    <a:cxn ang="0">
                      <a:pos x="connsiteX1" y="connsiteY1"/>
                    </a:cxn>
                    <a:cxn ang="0">
                      <a:pos x="connsiteX2" y="connsiteY2"/>
                    </a:cxn>
                  </a:cxnLst>
                  <a:rect l="l" t="t" r="r" b="b"/>
                  <a:pathLst>
                    <a:path w="183832" h="204217">
                      <a:moveTo>
                        <a:pt x="183016" y="204037"/>
                      </a:moveTo>
                      <a:cubicBezTo>
                        <a:pt x="183016" y="204037"/>
                        <a:pt x="2041" y="204037"/>
                        <a:pt x="-817" y="-179"/>
                      </a:cubicBezTo>
                      <a:cubicBezTo>
                        <a:pt x="-817" y="-179"/>
                        <a:pt x="96434" y="-2846"/>
                        <a:pt x="183016" y="204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80"/>
                <p:cNvSpPr/>
                <p:nvPr/>
              </p:nvSpPr>
              <p:spPr>
                <a:xfrm>
                  <a:off x="6814058" y="3064021"/>
                  <a:ext cx="238712" cy="338142"/>
                </a:xfrm>
                <a:custGeom>
                  <a:avLst/>
                  <a:gdLst>
                    <a:gd name="connsiteX0" fmla="*/ -817 w 166558"/>
                    <a:gd name="connsiteY0" fmla="*/ 235754 h 235934"/>
                    <a:gd name="connsiteX1" fmla="*/ 165014 w 166558"/>
                    <a:gd name="connsiteY1" fmla="*/ -180 h 235934"/>
                    <a:gd name="connsiteX2" fmla="*/ -817 w 166558"/>
                    <a:gd name="connsiteY2" fmla="*/ 235754 h 235934"/>
                  </a:gdLst>
                  <a:ahLst/>
                  <a:cxnLst>
                    <a:cxn ang="0">
                      <a:pos x="connsiteX0" y="connsiteY0"/>
                    </a:cxn>
                    <a:cxn ang="0">
                      <a:pos x="connsiteX1" y="connsiteY1"/>
                    </a:cxn>
                    <a:cxn ang="0">
                      <a:pos x="connsiteX2" y="connsiteY2"/>
                    </a:cxn>
                  </a:cxnLst>
                  <a:rect l="l" t="t" r="r" b="b"/>
                  <a:pathLst>
                    <a:path w="166558" h="235934">
                      <a:moveTo>
                        <a:pt x="-817" y="235754"/>
                      </a:moveTo>
                      <a:cubicBezTo>
                        <a:pt x="-817" y="235754"/>
                        <a:pt x="178539" y="202702"/>
                        <a:pt x="165014" y="-180"/>
                      </a:cubicBezTo>
                      <a:cubicBezTo>
                        <a:pt x="165014" y="-180"/>
                        <a:pt x="67763" y="14774"/>
                        <a:pt x="-817" y="2357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81"/>
                <p:cNvSpPr/>
                <p:nvPr/>
              </p:nvSpPr>
              <p:spPr>
                <a:xfrm>
                  <a:off x="6621847" y="3410731"/>
                  <a:ext cx="310293" cy="242782"/>
                </a:xfrm>
                <a:custGeom>
                  <a:avLst/>
                  <a:gdLst>
                    <a:gd name="connsiteX0" fmla="*/ 215687 w 216503"/>
                    <a:gd name="connsiteY0" fmla="*/ 167385 h 169398"/>
                    <a:gd name="connsiteX1" fmla="*/ -817 w 216503"/>
                    <a:gd name="connsiteY1" fmla="*/ 412 h 169398"/>
                    <a:gd name="connsiteX2" fmla="*/ 215687 w 216503"/>
                    <a:gd name="connsiteY2" fmla="*/ 167385 h 169398"/>
                  </a:gdLst>
                  <a:ahLst/>
                  <a:cxnLst>
                    <a:cxn ang="0">
                      <a:pos x="connsiteX0" y="connsiteY0"/>
                    </a:cxn>
                    <a:cxn ang="0">
                      <a:pos x="connsiteX1" y="connsiteY1"/>
                    </a:cxn>
                    <a:cxn ang="0">
                      <a:pos x="connsiteX2" y="connsiteY2"/>
                    </a:cxn>
                  </a:cxnLst>
                  <a:rect l="l" t="t" r="r" b="b"/>
                  <a:pathLst>
                    <a:path w="216503" h="169398">
                      <a:moveTo>
                        <a:pt x="215687" y="167385"/>
                      </a:moveTo>
                      <a:cubicBezTo>
                        <a:pt x="215687" y="167385"/>
                        <a:pt x="35950" y="198913"/>
                        <a:pt x="-817" y="412"/>
                      </a:cubicBezTo>
                      <a:cubicBezTo>
                        <a:pt x="-817" y="412"/>
                        <a:pt x="95482" y="-19209"/>
                        <a:pt x="215687" y="1673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p:cNvSpPr/>
                <p:nvPr/>
              </p:nvSpPr>
              <p:spPr>
                <a:xfrm>
                  <a:off x="6923404" y="3278210"/>
                  <a:ext cx="191933" cy="372405"/>
                </a:xfrm>
                <a:custGeom>
                  <a:avLst/>
                  <a:gdLst>
                    <a:gd name="connsiteX0" fmla="*/ -817 w 133918"/>
                    <a:gd name="connsiteY0" fmla="*/ 259662 h 259841"/>
                    <a:gd name="connsiteX1" fmla="*/ 124818 w 133918"/>
                    <a:gd name="connsiteY1" fmla="*/ -180 h 259841"/>
                    <a:gd name="connsiteX2" fmla="*/ -817 w 133918"/>
                    <a:gd name="connsiteY2" fmla="*/ 259662 h 259841"/>
                  </a:gdLst>
                  <a:ahLst/>
                  <a:cxnLst>
                    <a:cxn ang="0">
                      <a:pos x="connsiteX0" y="connsiteY0"/>
                    </a:cxn>
                    <a:cxn ang="0">
                      <a:pos x="connsiteX1" y="connsiteY1"/>
                    </a:cxn>
                    <a:cxn ang="0">
                      <a:pos x="connsiteX2" y="connsiteY2"/>
                    </a:cxn>
                  </a:cxnLst>
                  <a:rect l="l" t="t" r="r" b="b"/>
                  <a:pathLst>
                    <a:path w="133918" h="259841">
                      <a:moveTo>
                        <a:pt x="-817" y="259662"/>
                      </a:moveTo>
                      <a:cubicBezTo>
                        <a:pt x="-817" y="259662"/>
                        <a:pt x="172443" y="195558"/>
                        <a:pt x="124818" y="-180"/>
                      </a:cubicBezTo>
                      <a:cubicBezTo>
                        <a:pt x="124818" y="-180"/>
                        <a:pt x="31092" y="31538"/>
                        <a:pt x="-817" y="25966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83"/>
                <p:cNvSpPr/>
                <p:nvPr/>
              </p:nvSpPr>
              <p:spPr>
                <a:xfrm>
                  <a:off x="6711129" y="3685833"/>
                  <a:ext cx="363805" cy="178600"/>
                </a:xfrm>
                <a:custGeom>
                  <a:avLst/>
                  <a:gdLst>
                    <a:gd name="connsiteX0" fmla="*/ 253024 w 253840"/>
                    <a:gd name="connsiteY0" fmla="*/ 107358 h 124616"/>
                    <a:gd name="connsiteX1" fmla="*/ -817 w 253840"/>
                    <a:gd name="connsiteY1" fmla="*/ 6298 h 124616"/>
                    <a:gd name="connsiteX2" fmla="*/ 253024 w 253840"/>
                    <a:gd name="connsiteY2" fmla="*/ 107358 h 124616"/>
                  </a:gdLst>
                  <a:ahLst/>
                  <a:cxnLst>
                    <a:cxn ang="0">
                      <a:pos x="connsiteX0" y="connsiteY0"/>
                    </a:cxn>
                    <a:cxn ang="0">
                      <a:pos x="connsiteX1" y="connsiteY1"/>
                    </a:cxn>
                    <a:cxn ang="0">
                      <a:pos x="connsiteX2" y="connsiteY2"/>
                    </a:cxn>
                  </a:cxnLst>
                  <a:rect l="l" t="t" r="r" b="b"/>
                  <a:pathLst>
                    <a:path w="253840" h="124616">
                      <a:moveTo>
                        <a:pt x="253024" y="107358"/>
                      </a:moveTo>
                      <a:cubicBezTo>
                        <a:pt x="253024" y="107358"/>
                        <a:pt x="85384" y="185844"/>
                        <a:pt x="-817" y="6298"/>
                      </a:cubicBezTo>
                      <a:cubicBezTo>
                        <a:pt x="-817" y="6298"/>
                        <a:pt x="88242" y="-38469"/>
                        <a:pt x="253024" y="10735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84"/>
                <p:cNvSpPr/>
                <p:nvPr/>
              </p:nvSpPr>
              <p:spPr>
                <a:xfrm>
                  <a:off x="7059139" y="3438748"/>
                  <a:ext cx="134261" cy="403258"/>
                </a:xfrm>
                <a:custGeom>
                  <a:avLst/>
                  <a:gdLst>
                    <a:gd name="connsiteX0" fmla="*/ 4394 w 93678"/>
                    <a:gd name="connsiteY0" fmla="*/ 281188 h 281368"/>
                    <a:gd name="connsiteX1" fmla="*/ 61544 w 93678"/>
                    <a:gd name="connsiteY1" fmla="*/ -180 h 281368"/>
                    <a:gd name="connsiteX2" fmla="*/ 4394 w 93678"/>
                    <a:gd name="connsiteY2" fmla="*/ 281188 h 281368"/>
                  </a:gdLst>
                  <a:ahLst/>
                  <a:cxnLst>
                    <a:cxn ang="0">
                      <a:pos x="connsiteX0" y="connsiteY0"/>
                    </a:cxn>
                    <a:cxn ang="0">
                      <a:pos x="connsiteX1" y="connsiteY1"/>
                    </a:cxn>
                    <a:cxn ang="0">
                      <a:pos x="connsiteX2" y="connsiteY2"/>
                    </a:cxn>
                  </a:cxnLst>
                  <a:rect l="l" t="t" r="r" b="b"/>
                  <a:pathLst>
                    <a:path w="93678" h="281368">
                      <a:moveTo>
                        <a:pt x="4394" y="281188"/>
                      </a:moveTo>
                      <a:cubicBezTo>
                        <a:pt x="4394" y="281188"/>
                        <a:pt x="156794" y="173746"/>
                        <a:pt x="61544" y="-180"/>
                      </a:cubicBezTo>
                      <a:cubicBezTo>
                        <a:pt x="61544" y="-180"/>
                        <a:pt x="-22181" y="55160"/>
                        <a:pt x="4394" y="2811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4" name="组合 13"/>
            <p:cNvGrpSpPr/>
            <p:nvPr/>
          </p:nvGrpSpPr>
          <p:grpSpPr>
            <a:xfrm>
              <a:off x="7256106" y="1870835"/>
              <a:ext cx="3453375" cy="2881259"/>
              <a:chOff x="7834553" y="2345964"/>
              <a:chExt cx="2905258" cy="2423948"/>
            </a:xfrm>
          </p:grpSpPr>
          <p:sp>
            <p:nvSpPr>
              <p:cNvPr id="32" name="任意多边形: 形状 31"/>
              <p:cNvSpPr/>
              <p:nvPr/>
            </p:nvSpPr>
            <p:spPr>
              <a:xfrm>
                <a:off x="10207676" y="3343240"/>
                <a:ext cx="177009" cy="155123"/>
              </a:xfrm>
              <a:custGeom>
                <a:avLst/>
                <a:gdLst>
                  <a:gd name="connsiteX0" fmla="*/ 122688 w 123505"/>
                  <a:gd name="connsiteY0" fmla="*/ 107893 h 108235"/>
                  <a:gd name="connsiteX1" fmla="*/ 11342 w 123505"/>
                  <a:gd name="connsiteY1" fmla="*/ 12643 h 108235"/>
                  <a:gd name="connsiteX2" fmla="*/ 122688 w 123505"/>
                  <a:gd name="connsiteY2" fmla="*/ 107893 h 108235"/>
                </a:gdLst>
                <a:ahLst/>
                <a:cxnLst>
                  <a:cxn ang="0">
                    <a:pos x="connsiteX0" y="connsiteY0"/>
                  </a:cxn>
                  <a:cxn ang="0">
                    <a:pos x="connsiteX1" y="connsiteY1"/>
                  </a:cxn>
                  <a:cxn ang="0">
                    <a:pos x="connsiteX2" y="connsiteY2"/>
                  </a:cxn>
                </a:cxnLst>
                <a:rect l="l" t="t" r="r" b="b"/>
                <a:pathLst>
                  <a:path w="123505" h="108235">
                    <a:moveTo>
                      <a:pt x="122688" y="107893"/>
                    </a:moveTo>
                    <a:cubicBezTo>
                      <a:pt x="122688" y="107893"/>
                      <a:pt x="76683" y="-44507"/>
                      <a:pt x="11342" y="12643"/>
                    </a:cubicBezTo>
                    <a:cubicBezTo>
                      <a:pt x="-16472" y="37408"/>
                      <a:pt x="-3327" y="111988"/>
                      <a:pt x="122688" y="107893"/>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形状 32"/>
              <p:cNvSpPr/>
              <p:nvPr/>
            </p:nvSpPr>
            <p:spPr>
              <a:xfrm>
                <a:off x="10188540" y="3505195"/>
                <a:ext cx="148636" cy="188694"/>
              </a:xfrm>
              <a:custGeom>
                <a:avLst/>
                <a:gdLst>
                  <a:gd name="connsiteX0" fmla="*/ 102893 w 103709"/>
                  <a:gd name="connsiteY0" fmla="*/ 131480 h 131659"/>
                  <a:gd name="connsiteX1" fmla="*/ 19168 w 103709"/>
                  <a:gd name="connsiteY1" fmla="*/ 4607 h 131659"/>
                  <a:gd name="connsiteX2" fmla="*/ 102893 w 103709"/>
                  <a:gd name="connsiteY2" fmla="*/ 131480 h 131659"/>
                </a:gdLst>
                <a:ahLst/>
                <a:cxnLst>
                  <a:cxn ang="0">
                    <a:pos x="connsiteX0" y="connsiteY0"/>
                  </a:cxn>
                  <a:cxn ang="0">
                    <a:pos x="connsiteX1" y="connsiteY1"/>
                  </a:cxn>
                  <a:cxn ang="0">
                    <a:pos x="connsiteX2" y="connsiteY2"/>
                  </a:cxn>
                </a:cxnLst>
                <a:rect l="l" t="t" r="r" b="b"/>
                <a:pathLst>
                  <a:path w="103709" h="131659">
                    <a:moveTo>
                      <a:pt x="102893" y="131480"/>
                    </a:moveTo>
                    <a:cubicBezTo>
                      <a:pt x="102893" y="131480"/>
                      <a:pt x="95654" y="-29683"/>
                      <a:pt x="19168" y="4607"/>
                    </a:cubicBezTo>
                    <a:cubicBezTo>
                      <a:pt x="-13407" y="19656"/>
                      <a:pt x="-18932" y="95856"/>
                      <a:pt x="102893" y="131480"/>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87"/>
              <p:cNvSpPr/>
              <p:nvPr/>
            </p:nvSpPr>
            <p:spPr>
              <a:xfrm>
                <a:off x="8055509" y="4399526"/>
                <a:ext cx="181014" cy="181015"/>
              </a:xfrm>
              <a:custGeom>
                <a:avLst/>
                <a:gdLst>
                  <a:gd name="connsiteX0" fmla="*/ 125482 w 126301"/>
                  <a:gd name="connsiteY0" fmla="*/ 62399 h 126301"/>
                  <a:gd name="connsiteX1" fmla="*/ 62905 w 126301"/>
                  <a:gd name="connsiteY1" fmla="*/ 126119 h 126301"/>
                  <a:gd name="connsiteX2" fmla="*/ -814 w 126301"/>
                  <a:gd name="connsiteY2" fmla="*/ 63542 h 126301"/>
                  <a:gd name="connsiteX3" fmla="*/ 61763 w 126301"/>
                  <a:gd name="connsiteY3" fmla="*/ -177 h 126301"/>
                  <a:gd name="connsiteX4" fmla="*/ 62427 w 126301"/>
                  <a:gd name="connsiteY4" fmla="*/ -180 h 126301"/>
                  <a:gd name="connsiteX5" fmla="*/ 125482 w 126301"/>
                  <a:gd name="connsiteY5" fmla="*/ 62399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01" h="126301">
                    <a:moveTo>
                      <a:pt x="125482" y="62399"/>
                    </a:moveTo>
                    <a:cubicBezTo>
                      <a:pt x="125798" y="97275"/>
                      <a:pt x="97781" y="125803"/>
                      <a:pt x="62905" y="126119"/>
                    </a:cubicBezTo>
                    <a:cubicBezTo>
                      <a:pt x="28030" y="126435"/>
                      <a:pt x="-499" y="98418"/>
                      <a:pt x="-814" y="63542"/>
                    </a:cubicBezTo>
                    <a:cubicBezTo>
                      <a:pt x="-1130" y="28666"/>
                      <a:pt x="26887" y="138"/>
                      <a:pt x="61763" y="-177"/>
                    </a:cubicBezTo>
                    <a:cubicBezTo>
                      <a:pt x="61984" y="-179"/>
                      <a:pt x="62206" y="-180"/>
                      <a:pt x="62427" y="-180"/>
                    </a:cubicBezTo>
                    <a:cubicBezTo>
                      <a:pt x="97109" y="-286"/>
                      <a:pt x="125325" y="27717"/>
                      <a:pt x="125482" y="62399"/>
                    </a:cubicBezTo>
                    <a:close/>
                  </a:path>
                </a:pathLst>
              </a:custGeom>
              <a:solidFill>
                <a:srgbClr val="DEE0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任意多边形: 形状 156"/>
              <p:cNvSpPr/>
              <p:nvPr/>
            </p:nvSpPr>
            <p:spPr>
              <a:xfrm>
                <a:off x="9434618" y="2785337"/>
                <a:ext cx="1305193" cy="1984547"/>
              </a:xfrm>
              <a:custGeom>
                <a:avLst/>
                <a:gdLst>
                  <a:gd name="connsiteX0" fmla="*/ 82197 w 910681"/>
                  <a:gd name="connsiteY0" fmla="*/ 57012 h 1384691"/>
                  <a:gd name="connsiteX1" fmla="*/ 342421 w 910681"/>
                  <a:gd name="connsiteY1" fmla="*/ 57012 h 1384691"/>
                  <a:gd name="connsiteX2" fmla="*/ 893633 w 910681"/>
                  <a:gd name="connsiteY2" fmla="*/ 1323266 h 1384691"/>
                  <a:gd name="connsiteX3" fmla="*/ 762949 w 910681"/>
                  <a:gd name="connsiteY3" fmla="*/ 1384511 h 1384691"/>
                  <a:gd name="connsiteX4" fmla="*/ 476342 w 910681"/>
                  <a:gd name="connsiteY4" fmla="*/ 1294595 h 1384691"/>
                  <a:gd name="connsiteX5" fmla="*/ 3425 w 910681"/>
                  <a:gd name="connsiteY5" fmla="*/ 914929 h 1384691"/>
                  <a:gd name="connsiteX6" fmla="*/ 82197 w 910681"/>
                  <a:gd name="connsiteY6" fmla="*/ 57012 h 13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81" h="1384691">
                    <a:moveTo>
                      <a:pt x="82197" y="57012"/>
                    </a:moveTo>
                    <a:cubicBezTo>
                      <a:pt x="82197" y="57012"/>
                      <a:pt x="170971" y="-71671"/>
                      <a:pt x="342421" y="57012"/>
                    </a:cubicBezTo>
                    <a:cubicBezTo>
                      <a:pt x="486153" y="164740"/>
                      <a:pt x="1007933" y="682138"/>
                      <a:pt x="893633" y="1323266"/>
                    </a:cubicBezTo>
                    <a:cubicBezTo>
                      <a:pt x="893633" y="1323266"/>
                      <a:pt x="885441" y="1384511"/>
                      <a:pt x="762949" y="1384511"/>
                    </a:cubicBezTo>
                    <a:cubicBezTo>
                      <a:pt x="640457" y="1384511"/>
                      <a:pt x="643029" y="1319170"/>
                      <a:pt x="476342" y="1294595"/>
                    </a:cubicBezTo>
                    <a:cubicBezTo>
                      <a:pt x="309654" y="1270021"/>
                      <a:pt x="9617" y="1249828"/>
                      <a:pt x="3425" y="914929"/>
                    </a:cubicBezTo>
                    <a:cubicBezTo>
                      <a:pt x="-2765" y="580030"/>
                      <a:pt x="-15815" y="167216"/>
                      <a:pt x="82197" y="5701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9154022" y="2353061"/>
                <a:ext cx="1375091" cy="2118405"/>
              </a:xfrm>
              <a:custGeom>
                <a:avLst/>
                <a:gdLst>
                  <a:gd name="connsiteX0" fmla="*/ -817 w 959452"/>
                  <a:gd name="connsiteY0" fmla="*/ -180 h 1478089"/>
                  <a:gd name="connsiteX1" fmla="*/ 170633 w 959452"/>
                  <a:gd name="connsiteY1" fmla="*/ -180 h 1478089"/>
                  <a:gd name="connsiteX2" fmla="*/ 170633 w 959452"/>
                  <a:gd name="connsiteY2" fmla="*/ 591894 h 1478089"/>
                  <a:gd name="connsiteX3" fmla="*/ 317699 w 959452"/>
                  <a:gd name="connsiteY3" fmla="*/ 787823 h 1478089"/>
                  <a:gd name="connsiteX4" fmla="*/ 730036 w 959452"/>
                  <a:gd name="connsiteY4" fmla="*/ 1065477 h 1478089"/>
                  <a:gd name="connsiteX5" fmla="*/ 958636 w 959452"/>
                  <a:gd name="connsiteY5" fmla="*/ 1477909 h 1478089"/>
                  <a:gd name="connsiteX6" fmla="*/ 676982 w 959452"/>
                  <a:gd name="connsiteY6" fmla="*/ 1043569 h 1478089"/>
                  <a:gd name="connsiteX7" fmla="*/ 317604 w 959452"/>
                  <a:gd name="connsiteY7" fmla="*/ 906219 h 1478089"/>
                  <a:gd name="connsiteX8" fmla="*/ 84812 w 959452"/>
                  <a:gd name="connsiteY8" fmla="*/ 722482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52" h="1478089">
                    <a:moveTo>
                      <a:pt x="-817" y="-180"/>
                    </a:moveTo>
                    <a:lnTo>
                      <a:pt x="170633" y="-180"/>
                    </a:lnTo>
                    <a:lnTo>
                      <a:pt x="170633" y="591894"/>
                    </a:lnTo>
                    <a:cubicBezTo>
                      <a:pt x="170633" y="591894"/>
                      <a:pt x="178824" y="742960"/>
                      <a:pt x="317699" y="787823"/>
                    </a:cubicBezTo>
                    <a:cubicBezTo>
                      <a:pt x="456573" y="832686"/>
                      <a:pt x="660599" y="832686"/>
                      <a:pt x="730036" y="1065477"/>
                    </a:cubicBezTo>
                    <a:cubicBezTo>
                      <a:pt x="799473" y="1298268"/>
                      <a:pt x="889295" y="1449239"/>
                      <a:pt x="958636" y="1477909"/>
                    </a:cubicBezTo>
                    <a:cubicBezTo>
                      <a:pt x="958636" y="1477909"/>
                      <a:pt x="787186" y="1419711"/>
                      <a:pt x="676982" y="1043569"/>
                    </a:cubicBezTo>
                    <a:cubicBezTo>
                      <a:pt x="652788" y="961083"/>
                      <a:pt x="572207" y="865357"/>
                      <a:pt x="317604" y="906219"/>
                    </a:cubicBezTo>
                    <a:cubicBezTo>
                      <a:pt x="244356" y="917934"/>
                      <a:pt x="125675" y="930698"/>
                      <a:pt x="84812" y="72248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任意多边形: 形状 158"/>
              <p:cNvSpPr/>
              <p:nvPr/>
            </p:nvSpPr>
            <p:spPr>
              <a:xfrm>
                <a:off x="9492299" y="2785321"/>
                <a:ext cx="1193257" cy="1232205"/>
              </a:xfrm>
              <a:custGeom>
                <a:avLst/>
                <a:gdLst>
                  <a:gd name="connsiteX0" fmla="*/ 287219 w 832580"/>
                  <a:gd name="connsiteY0" fmla="*/ 47021 h 859754"/>
                  <a:gd name="connsiteX1" fmla="*/ 48428 w 832580"/>
                  <a:gd name="connsiteY1" fmla="*/ 47021 h 859754"/>
                  <a:gd name="connsiteX2" fmla="*/ -817 w 832580"/>
                  <a:gd name="connsiteY2" fmla="*/ 143509 h 859754"/>
                  <a:gd name="connsiteX3" fmla="*/ 156632 w 832580"/>
                  <a:gd name="connsiteY3" fmla="*/ 343534 h 859754"/>
                  <a:gd name="connsiteX4" fmla="*/ 632882 w 832580"/>
                  <a:gd name="connsiteY4" fmla="*/ 531272 h 859754"/>
                  <a:gd name="connsiteX5" fmla="*/ 831764 w 832580"/>
                  <a:gd name="connsiteY5" fmla="*/ 854456 h 859754"/>
                  <a:gd name="connsiteX6" fmla="*/ 287219 w 832580"/>
                  <a:gd name="connsiteY6" fmla="*/ 47021 h 85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580" h="859754">
                    <a:moveTo>
                      <a:pt x="287219" y="47021"/>
                    </a:moveTo>
                    <a:cubicBezTo>
                      <a:pt x="142344" y="-59182"/>
                      <a:pt x="48428" y="47021"/>
                      <a:pt x="48428" y="47021"/>
                    </a:cubicBezTo>
                    <a:cubicBezTo>
                      <a:pt x="24956" y="75065"/>
                      <a:pt x="8122" y="108049"/>
                      <a:pt x="-817" y="143509"/>
                    </a:cubicBezTo>
                    <a:cubicBezTo>
                      <a:pt x="8708" y="239903"/>
                      <a:pt x="52809" y="331914"/>
                      <a:pt x="156632" y="343534"/>
                    </a:cubicBezTo>
                    <a:cubicBezTo>
                      <a:pt x="364848" y="367633"/>
                      <a:pt x="583923" y="390398"/>
                      <a:pt x="632882" y="531272"/>
                    </a:cubicBezTo>
                    <a:cubicBezTo>
                      <a:pt x="672220" y="644143"/>
                      <a:pt x="753373" y="898747"/>
                      <a:pt x="831764" y="854456"/>
                    </a:cubicBezTo>
                    <a:cubicBezTo>
                      <a:pt x="708415" y="402018"/>
                      <a:pt x="391994" y="123698"/>
                      <a:pt x="287219" y="4702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9438651" y="4016118"/>
                <a:ext cx="1175508" cy="753794"/>
              </a:xfrm>
              <a:custGeom>
                <a:avLst/>
                <a:gdLst>
                  <a:gd name="connsiteX0" fmla="*/ 473528 w 820196"/>
                  <a:gd name="connsiteY0" fmla="*/ 435834 h 525950"/>
                  <a:gd name="connsiteX1" fmla="*/ 760135 w 820196"/>
                  <a:gd name="connsiteY1" fmla="*/ 525750 h 525950"/>
                  <a:gd name="connsiteX2" fmla="*/ 819380 w 820196"/>
                  <a:gd name="connsiteY2" fmla="*/ 519559 h 525950"/>
                  <a:gd name="connsiteX3" fmla="*/ 253882 w 820196"/>
                  <a:gd name="connsiteY3" fmla="*/ 89410 h 525950"/>
                  <a:gd name="connsiteX4" fmla="*/ -817 w 820196"/>
                  <a:gd name="connsiteY4" fmla="*/ 637 h 525950"/>
                  <a:gd name="connsiteX5" fmla="*/ 611 w 820196"/>
                  <a:gd name="connsiteY5" fmla="*/ 56168 h 525950"/>
                  <a:gd name="connsiteX6" fmla="*/ 473528 w 820196"/>
                  <a:gd name="connsiteY6" fmla="*/ 435834 h 5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96" h="525950">
                    <a:moveTo>
                      <a:pt x="473528" y="435834"/>
                    </a:moveTo>
                    <a:cubicBezTo>
                      <a:pt x="640215" y="460409"/>
                      <a:pt x="637643" y="525750"/>
                      <a:pt x="760135" y="525750"/>
                    </a:cubicBezTo>
                    <a:cubicBezTo>
                      <a:pt x="780057" y="526001"/>
                      <a:pt x="799940" y="523923"/>
                      <a:pt x="819380" y="519559"/>
                    </a:cubicBezTo>
                    <a:cubicBezTo>
                      <a:pt x="365705" y="419927"/>
                      <a:pt x="365896" y="224951"/>
                      <a:pt x="253882" y="89410"/>
                    </a:cubicBezTo>
                    <a:cubicBezTo>
                      <a:pt x="186635" y="7971"/>
                      <a:pt x="78526" y="-3840"/>
                      <a:pt x="-817" y="637"/>
                    </a:cubicBezTo>
                    <a:cubicBezTo>
                      <a:pt x="-246" y="19687"/>
                      <a:pt x="326" y="37880"/>
                      <a:pt x="611" y="56168"/>
                    </a:cubicBezTo>
                    <a:cubicBezTo>
                      <a:pt x="7184" y="391067"/>
                      <a:pt x="306840" y="411355"/>
                      <a:pt x="473528" y="43583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9664088" y="2933241"/>
                <a:ext cx="218230" cy="649391"/>
              </a:xfrm>
              <a:custGeom>
                <a:avLst/>
                <a:gdLst>
                  <a:gd name="connsiteX0" fmla="*/ 115733 w 152267"/>
                  <a:gd name="connsiteY0" fmla="*/ 452924 h 453104"/>
                  <a:gd name="connsiteX1" fmla="*/ 9529 w 152267"/>
                  <a:gd name="connsiteY1" fmla="*/ 285570 h 453104"/>
                  <a:gd name="connsiteX2" fmla="*/ 47629 w 152267"/>
                  <a:gd name="connsiteY2" fmla="*/ -180 h 453104"/>
                  <a:gd name="connsiteX3" fmla="*/ 57154 w 152267"/>
                  <a:gd name="connsiteY3" fmla="*/ 233277 h 453104"/>
                  <a:gd name="connsiteX4" fmla="*/ 151451 w 152267"/>
                  <a:gd name="connsiteY4" fmla="*/ 434827 h 4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7" h="453104">
                    <a:moveTo>
                      <a:pt x="115733" y="452924"/>
                    </a:moveTo>
                    <a:cubicBezTo>
                      <a:pt x="115733" y="452924"/>
                      <a:pt x="-42002" y="388154"/>
                      <a:pt x="9529" y="285570"/>
                    </a:cubicBezTo>
                    <a:cubicBezTo>
                      <a:pt x="54893" y="197592"/>
                      <a:pt x="68357" y="96610"/>
                      <a:pt x="47629" y="-180"/>
                    </a:cubicBezTo>
                    <a:cubicBezTo>
                      <a:pt x="47629" y="-180"/>
                      <a:pt x="96110" y="147552"/>
                      <a:pt x="57154" y="233277"/>
                    </a:cubicBezTo>
                    <a:cubicBezTo>
                      <a:pt x="18195" y="319002"/>
                      <a:pt x="-11998" y="359579"/>
                      <a:pt x="151451" y="4348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9701028" y="3079855"/>
                <a:ext cx="153638" cy="262923"/>
              </a:xfrm>
              <a:custGeom>
                <a:avLst/>
                <a:gdLst>
                  <a:gd name="connsiteX0" fmla="*/ 13089 w 107198"/>
                  <a:gd name="connsiteY0" fmla="*/ 153934 h 183451"/>
                  <a:gd name="connsiteX1" fmla="*/ 96624 w 107198"/>
                  <a:gd name="connsiteY1" fmla="*/ 84973 h 183451"/>
                  <a:gd name="connsiteX2" fmla="*/ 105577 w 107198"/>
                  <a:gd name="connsiteY2" fmla="*/ -180 h 183451"/>
                  <a:gd name="connsiteX3" fmla="*/ 105577 w 107198"/>
                  <a:gd name="connsiteY3" fmla="*/ 89259 h 183451"/>
                  <a:gd name="connsiteX4" fmla="*/ -817 w 107198"/>
                  <a:gd name="connsiteY4" fmla="*/ 183271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8" h="183451">
                    <a:moveTo>
                      <a:pt x="13089" y="153934"/>
                    </a:moveTo>
                    <a:cubicBezTo>
                      <a:pt x="13089" y="153934"/>
                      <a:pt x="93575" y="137361"/>
                      <a:pt x="96624" y="84973"/>
                    </a:cubicBezTo>
                    <a:cubicBezTo>
                      <a:pt x="98065" y="56448"/>
                      <a:pt x="101054" y="28021"/>
                      <a:pt x="105577" y="-180"/>
                    </a:cubicBezTo>
                    <a:cubicBezTo>
                      <a:pt x="105577" y="-180"/>
                      <a:pt x="107387" y="49159"/>
                      <a:pt x="105577" y="89259"/>
                    </a:cubicBezTo>
                    <a:cubicBezTo>
                      <a:pt x="104054" y="120978"/>
                      <a:pt x="65477" y="180128"/>
                      <a:pt x="-817" y="18327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任意多边形: 形状 162"/>
              <p:cNvSpPr/>
              <p:nvPr/>
            </p:nvSpPr>
            <p:spPr>
              <a:xfrm>
                <a:off x="9654772" y="2950440"/>
                <a:ext cx="92671" cy="301556"/>
              </a:xfrm>
              <a:custGeom>
                <a:avLst/>
                <a:gdLst>
                  <a:gd name="connsiteX0" fmla="*/ 62509 w 64659"/>
                  <a:gd name="connsiteY0" fmla="*/ 178128 h 210407"/>
                  <a:gd name="connsiteX1" fmla="*/ 12788 w 64659"/>
                  <a:gd name="connsiteY1" fmla="*/ 76020 h 210407"/>
                  <a:gd name="connsiteX2" fmla="*/ 37934 w 64659"/>
                  <a:gd name="connsiteY2" fmla="*/ -180 h 210407"/>
                  <a:gd name="connsiteX3" fmla="*/ 2883 w 64659"/>
                  <a:gd name="connsiteY3" fmla="*/ 82020 h 210407"/>
                  <a:gd name="connsiteX4" fmla="*/ 63843 w 64659"/>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9" h="210407">
                    <a:moveTo>
                      <a:pt x="62509" y="178128"/>
                    </a:moveTo>
                    <a:cubicBezTo>
                      <a:pt x="62509" y="178128"/>
                      <a:pt x="-5024" y="125454"/>
                      <a:pt x="12788" y="76020"/>
                    </a:cubicBezTo>
                    <a:cubicBezTo>
                      <a:pt x="30600" y="26585"/>
                      <a:pt x="37934" y="-180"/>
                      <a:pt x="37934" y="-180"/>
                    </a:cubicBezTo>
                    <a:cubicBezTo>
                      <a:pt x="37934" y="-180"/>
                      <a:pt x="16884" y="44492"/>
                      <a:pt x="2883" y="82020"/>
                    </a:cubicBezTo>
                    <a:cubicBezTo>
                      <a:pt x="-8262" y="111738"/>
                      <a:pt x="4026" y="181366"/>
                      <a:pt x="63843"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9795490" y="3594782"/>
                <a:ext cx="198515" cy="403804"/>
              </a:xfrm>
              <a:custGeom>
                <a:avLst/>
                <a:gdLst>
                  <a:gd name="connsiteX0" fmla="*/ 66528 w 138512"/>
                  <a:gd name="connsiteY0" fmla="*/ 6773 h 281749"/>
                  <a:gd name="connsiteX1" fmla="*/ 113486 w 138512"/>
                  <a:gd name="connsiteY1" fmla="*/ 145933 h 281749"/>
                  <a:gd name="connsiteX2" fmla="*/ -814 w 138512"/>
                  <a:gd name="connsiteY2" fmla="*/ 281569 h 281749"/>
                  <a:gd name="connsiteX3" fmla="*/ 56336 w 138512"/>
                  <a:gd name="connsiteY3" fmla="*/ 151743 h 281749"/>
                  <a:gd name="connsiteX4" fmla="*/ 29381 w 138512"/>
                  <a:gd name="connsiteY4" fmla="*/ -180 h 28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1749">
                    <a:moveTo>
                      <a:pt x="66528" y="6773"/>
                    </a:moveTo>
                    <a:cubicBezTo>
                      <a:pt x="66528" y="6773"/>
                      <a:pt x="188067" y="114786"/>
                      <a:pt x="113486" y="145933"/>
                    </a:cubicBezTo>
                    <a:cubicBezTo>
                      <a:pt x="3568" y="191748"/>
                      <a:pt x="-814" y="281569"/>
                      <a:pt x="-814" y="281569"/>
                    </a:cubicBezTo>
                    <a:cubicBezTo>
                      <a:pt x="-814" y="281569"/>
                      <a:pt x="-2147" y="179842"/>
                      <a:pt x="56336" y="151743"/>
                    </a:cubicBezTo>
                    <a:cubicBezTo>
                      <a:pt x="114820" y="123645"/>
                      <a:pt x="152920" y="116120"/>
                      <a:pt x="29381"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9767919" y="3635357"/>
                <a:ext cx="173507" cy="249378"/>
              </a:xfrm>
              <a:custGeom>
                <a:avLst/>
                <a:gdLst>
                  <a:gd name="connsiteX0" fmla="*/ 103960 w 121063"/>
                  <a:gd name="connsiteY0" fmla="*/ 27897 h 174000"/>
                  <a:gd name="connsiteX1" fmla="*/ 14995 w 121063"/>
                  <a:gd name="connsiteY1" fmla="*/ 89715 h 174000"/>
                  <a:gd name="connsiteX2" fmla="*/ -817 w 121063"/>
                  <a:gd name="connsiteY2" fmla="*/ 173820 h 174000"/>
                  <a:gd name="connsiteX3" fmla="*/ 6518 w 121063"/>
                  <a:gd name="connsiteY3" fmla="*/ 84761 h 174000"/>
                  <a:gd name="connsiteX4" fmla="*/ 120247 w 121063"/>
                  <a:gd name="connsiteY4" fmla="*/ -106 h 1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3" h="174000">
                    <a:moveTo>
                      <a:pt x="103960" y="27897"/>
                    </a:moveTo>
                    <a:cubicBezTo>
                      <a:pt x="103960" y="27897"/>
                      <a:pt x="22330" y="37422"/>
                      <a:pt x="14995" y="89715"/>
                    </a:cubicBezTo>
                    <a:cubicBezTo>
                      <a:pt x="11224" y="118011"/>
                      <a:pt x="5946" y="146086"/>
                      <a:pt x="-817" y="173820"/>
                    </a:cubicBezTo>
                    <a:cubicBezTo>
                      <a:pt x="-815" y="173820"/>
                      <a:pt x="1375" y="124576"/>
                      <a:pt x="6518" y="84761"/>
                    </a:cubicBezTo>
                    <a:cubicBezTo>
                      <a:pt x="10614" y="53234"/>
                      <a:pt x="54143" y="-2488"/>
                      <a:pt x="120247" y="-10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任意多边形: 形状 165"/>
              <p:cNvSpPr/>
              <p:nvPr/>
            </p:nvSpPr>
            <p:spPr>
              <a:xfrm>
                <a:off x="9963406" y="3714503"/>
                <a:ext cx="82428" cy="303603"/>
              </a:xfrm>
              <a:custGeom>
                <a:avLst/>
                <a:gdLst>
                  <a:gd name="connsiteX0" fmla="*/ -817 w 57513"/>
                  <a:gd name="connsiteY0" fmla="*/ 32110 h 211835"/>
                  <a:gd name="connsiteX1" fmla="*/ 40331 w 57513"/>
                  <a:gd name="connsiteY1" fmla="*/ 138027 h 211835"/>
                  <a:gd name="connsiteX2" fmla="*/ 8994 w 57513"/>
                  <a:gd name="connsiteY2" fmla="*/ 211656 h 211835"/>
                  <a:gd name="connsiteX3" fmla="*/ 50714 w 57513"/>
                  <a:gd name="connsiteY3" fmla="*/ 132598 h 211835"/>
                  <a:gd name="connsiteX4" fmla="*/ 612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817" y="32110"/>
                    </a:moveTo>
                    <a:cubicBezTo>
                      <a:pt x="-817" y="32110"/>
                      <a:pt x="62143" y="90212"/>
                      <a:pt x="40331" y="138027"/>
                    </a:cubicBezTo>
                    <a:cubicBezTo>
                      <a:pt x="18519" y="185843"/>
                      <a:pt x="8994" y="211656"/>
                      <a:pt x="8994" y="211656"/>
                    </a:cubicBezTo>
                    <a:cubicBezTo>
                      <a:pt x="8994" y="211656"/>
                      <a:pt x="33568" y="168888"/>
                      <a:pt x="50714" y="132598"/>
                    </a:cubicBezTo>
                    <a:cubicBezTo>
                      <a:pt x="64239" y="104023"/>
                      <a:pt x="57762" y="33443"/>
                      <a:pt x="612"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任意多边形: 形状 166"/>
              <p:cNvSpPr/>
              <p:nvPr/>
            </p:nvSpPr>
            <p:spPr>
              <a:xfrm>
                <a:off x="10194563" y="3347419"/>
                <a:ext cx="81320" cy="159719"/>
              </a:xfrm>
              <a:custGeom>
                <a:avLst/>
                <a:gdLst>
                  <a:gd name="connsiteX0" fmla="*/ 18967 w 56740"/>
                  <a:gd name="connsiteY0" fmla="*/ 94879 h 111442"/>
                  <a:gd name="connsiteX1" fmla="*/ 22491 w 56740"/>
                  <a:gd name="connsiteY1" fmla="*/ 30585 h 111442"/>
                  <a:gd name="connsiteX2" fmla="*/ 55924 w 56740"/>
                  <a:gd name="connsiteY2" fmla="*/ -180 h 111442"/>
                  <a:gd name="connsiteX3" fmla="*/ 15824 w 56740"/>
                  <a:gd name="connsiteY3" fmla="*/ 30967 h 111442"/>
                  <a:gd name="connsiteX4" fmla="*/ 10680 w 56740"/>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0" h="111442">
                    <a:moveTo>
                      <a:pt x="18967" y="94879"/>
                    </a:moveTo>
                    <a:cubicBezTo>
                      <a:pt x="18967" y="94879"/>
                      <a:pt x="-83" y="50112"/>
                      <a:pt x="22491" y="30585"/>
                    </a:cubicBezTo>
                    <a:cubicBezTo>
                      <a:pt x="45065" y="11059"/>
                      <a:pt x="55924" y="-180"/>
                      <a:pt x="55924" y="-180"/>
                    </a:cubicBezTo>
                    <a:cubicBezTo>
                      <a:pt x="55924" y="-180"/>
                      <a:pt x="33159" y="16203"/>
                      <a:pt x="15824" y="30967"/>
                    </a:cubicBezTo>
                    <a:cubicBezTo>
                      <a:pt x="2107" y="42587"/>
                      <a:pt x="-10942" y="80496"/>
                      <a:pt x="10680"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任意多边形: 形状 167"/>
              <p:cNvSpPr/>
              <p:nvPr/>
            </p:nvSpPr>
            <p:spPr>
              <a:xfrm>
                <a:off x="10026472" y="3582118"/>
                <a:ext cx="502775" cy="284729"/>
              </a:xfrm>
              <a:custGeom>
                <a:avLst/>
                <a:gdLst>
                  <a:gd name="connsiteX0" fmla="*/ -817 w 350805"/>
                  <a:gd name="connsiteY0" fmla="*/ 36944 h 198666"/>
                  <a:gd name="connsiteX1" fmla="*/ 160156 w 350805"/>
                  <a:gd name="connsiteY1" fmla="*/ 18560 h 198666"/>
                  <a:gd name="connsiteX2" fmla="*/ 349989 w 350805"/>
                  <a:gd name="connsiteY2" fmla="*/ 198107 h 198666"/>
                  <a:gd name="connsiteX3" fmla="*/ 231592 w 350805"/>
                  <a:gd name="connsiteY3" fmla="*/ 149529 h 198666"/>
                  <a:gd name="connsiteX4" fmla="*/ 21281 w 350805"/>
                  <a:gd name="connsiteY4" fmla="*/ 56184 h 19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6">
                    <a:moveTo>
                      <a:pt x="-817" y="36944"/>
                    </a:moveTo>
                    <a:cubicBezTo>
                      <a:pt x="-817" y="36944"/>
                      <a:pt x="76431" y="-32493"/>
                      <a:pt x="160156" y="18560"/>
                    </a:cubicBezTo>
                    <a:cubicBezTo>
                      <a:pt x="243881" y="69615"/>
                      <a:pt x="249787" y="185629"/>
                      <a:pt x="349989" y="198107"/>
                    </a:cubicBezTo>
                    <a:cubicBezTo>
                      <a:pt x="305089" y="201376"/>
                      <a:pt x="261257" y="183392"/>
                      <a:pt x="231592" y="149529"/>
                    </a:cubicBezTo>
                    <a:cubicBezTo>
                      <a:pt x="180540" y="92379"/>
                      <a:pt x="147868" y="-20587"/>
                      <a:pt x="21281"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任意多边形: 形状 168"/>
              <p:cNvSpPr/>
              <p:nvPr/>
            </p:nvSpPr>
            <p:spPr>
              <a:xfrm>
                <a:off x="10140085" y="3371993"/>
                <a:ext cx="190264" cy="222789"/>
              </a:xfrm>
              <a:custGeom>
                <a:avLst/>
                <a:gdLst>
                  <a:gd name="connsiteX0" fmla="*/ 3351 w 132755"/>
                  <a:gd name="connsiteY0" fmla="*/ 155268 h 155448"/>
                  <a:gd name="connsiteX1" fmla="*/ 25735 w 132755"/>
                  <a:gd name="connsiteY1" fmla="*/ 85545 h 155448"/>
                  <a:gd name="connsiteX2" fmla="*/ 131939 w 132755"/>
                  <a:gd name="connsiteY2" fmla="*/ -180 h 155448"/>
                  <a:gd name="connsiteX3" fmla="*/ 65264 w 132755"/>
                  <a:gd name="connsiteY3" fmla="*/ 95832 h 155448"/>
                  <a:gd name="connsiteX4" fmla="*/ 23258 w 132755"/>
                  <a:gd name="connsiteY4" fmla="*/ 146790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55" h="155448">
                    <a:moveTo>
                      <a:pt x="3351" y="155268"/>
                    </a:moveTo>
                    <a:cubicBezTo>
                      <a:pt x="3351" y="155268"/>
                      <a:pt x="-15128" y="99832"/>
                      <a:pt x="25735" y="85545"/>
                    </a:cubicBezTo>
                    <a:cubicBezTo>
                      <a:pt x="66597" y="71257"/>
                      <a:pt x="95268" y="69352"/>
                      <a:pt x="131939" y="-180"/>
                    </a:cubicBezTo>
                    <a:cubicBezTo>
                      <a:pt x="131939" y="-180"/>
                      <a:pt x="109460" y="71257"/>
                      <a:pt x="65264" y="95832"/>
                    </a:cubicBezTo>
                    <a:cubicBezTo>
                      <a:pt x="21068" y="120406"/>
                      <a:pt x="21258" y="116310"/>
                      <a:pt x="23258" y="14679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10278140" y="3804875"/>
                <a:ext cx="43198" cy="140881"/>
              </a:xfrm>
              <a:custGeom>
                <a:avLst/>
                <a:gdLst>
                  <a:gd name="connsiteX0" fmla="*/ 28849 w 30141"/>
                  <a:gd name="connsiteY0" fmla="*/ 14964 h 98298"/>
                  <a:gd name="connsiteX1" fmla="*/ 5512 w 30141"/>
                  <a:gd name="connsiteY1" fmla="*/ 61637 h 98298"/>
                  <a:gd name="connsiteX2" fmla="*/ 17609 w 30141"/>
                  <a:gd name="connsiteY2" fmla="*/ 98118 h 98298"/>
                  <a:gd name="connsiteX3" fmla="*/ 750 w 30141"/>
                  <a:gd name="connsiteY3" fmla="*/ 58398 h 98298"/>
                  <a:gd name="connsiteX4" fmla="*/ 29325 w 3014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98298">
                    <a:moveTo>
                      <a:pt x="28849" y="14964"/>
                    </a:moveTo>
                    <a:cubicBezTo>
                      <a:pt x="28849" y="14964"/>
                      <a:pt x="-3155" y="37920"/>
                      <a:pt x="5512" y="61637"/>
                    </a:cubicBezTo>
                    <a:cubicBezTo>
                      <a:pt x="14180" y="85354"/>
                      <a:pt x="17609" y="98118"/>
                      <a:pt x="17609" y="98118"/>
                    </a:cubicBezTo>
                    <a:cubicBezTo>
                      <a:pt x="17609" y="98118"/>
                      <a:pt x="8084" y="76401"/>
                      <a:pt x="750" y="58398"/>
                    </a:cubicBezTo>
                    <a:cubicBezTo>
                      <a:pt x="-5336" y="34511"/>
                      <a:pt x="6753" y="9727"/>
                      <a:pt x="29325"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形状 170"/>
              <p:cNvSpPr/>
              <p:nvPr/>
            </p:nvSpPr>
            <p:spPr>
              <a:xfrm>
                <a:off x="10280240" y="3714503"/>
                <a:ext cx="79037" cy="238351"/>
              </a:xfrm>
              <a:custGeom>
                <a:avLst/>
                <a:gdLst>
                  <a:gd name="connsiteX0" fmla="*/ 19196 w 55146"/>
                  <a:gd name="connsiteY0" fmla="*/ -180 h 166306"/>
                  <a:gd name="connsiteX1" fmla="*/ 7574 w 55146"/>
                  <a:gd name="connsiteY1" fmla="*/ 58684 h 166306"/>
                  <a:gd name="connsiteX2" fmla="*/ 50914 w 55146"/>
                  <a:gd name="connsiteY2" fmla="*/ 166126 h 166306"/>
                  <a:gd name="connsiteX3" fmla="*/ 40912 w 55146"/>
                  <a:gd name="connsiteY3" fmla="*/ 69257 h 166306"/>
                  <a:gd name="connsiteX4" fmla="*/ 30721 w 55146"/>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 h="166306">
                    <a:moveTo>
                      <a:pt x="19196" y="-180"/>
                    </a:moveTo>
                    <a:cubicBezTo>
                      <a:pt x="19196" y="-180"/>
                      <a:pt x="-16618" y="30395"/>
                      <a:pt x="7574" y="58684"/>
                    </a:cubicBezTo>
                    <a:cubicBezTo>
                      <a:pt x="31768" y="86973"/>
                      <a:pt x="52057" y="101070"/>
                      <a:pt x="50914" y="166126"/>
                    </a:cubicBezTo>
                    <a:cubicBezTo>
                      <a:pt x="50914" y="166126"/>
                      <a:pt x="63295" y="106023"/>
                      <a:pt x="40912" y="69257"/>
                    </a:cubicBezTo>
                    <a:cubicBezTo>
                      <a:pt x="18528" y="32490"/>
                      <a:pt x="16909" y="35157"/>
                      <a:pt x="30721"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10069163" y="3950397"/>
                <a:ext cx="161992" cy="652393"/>
              </a:xfrm>
              <a:custGeom>
                <a:avLst/>
                <a:gdLst>
                  <a:gd name="connsiteX0" fmla="*/ 71792 w 113028"/>
                  <a:gd name="connsiteY0" fmla="*/ -180 h 455199"/>
                  <a:gd name="connsiteX1" fmla="*/ 18739 w 113028"/>
                  <a:gd name="connsiteY1" fmla="*/ 182700 h 455199"/>
                  <a:gd name="connsiteX2" fmla="*/ 111512 w 113028"/>
                  <a:gd name="connsiteY2" fmla="*/ 455019 h 455199"/>
                  <a:gd name="connsiteX3" fmla="*/ 69793 w 113028"/>
                  <a:gd name="connsiteY3" fmla="*/ 225086 h 455199"/>
                  <a:gd name="connsiteX4" fmla="*/ 105796 w 113028"/>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8" h="455199">
                    <a:moveTo>
                      <a:pt x="71792" y="-180"/>
                    </a:moveTo>
                    <a:cubicBezTo>
                      <a:pt x="71792" y="-180"/>
                      <a:pt x="-46318" y="91927"/>
                      <a:pt x="18739" y="182700"/>
                    </a:cubicBezTo>
                    <a:cubicBezTo>
                      <a:pt x="75992" y="262260"/>
                      <a:pt x="108286" y="357053"/>
                      <a:pt x="111512" y="455019"/>
                    </a:cubicBezTo>
                    <a:cubicBezTo>
                      <a:pt x="111512" y="455019"/>
                      <a:pt x="121037" y="301762"/>
                      <a:pt x="69793" y="225086"/>
                    </a:cubicBezTo>
                    <a:cubicBezTo>
                      <a:pt x="18548" y="148410"/>
                      <a:pt x="-14885" y="114405"/>
                      <a:pt x="105796"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任意多边形: 形状 172"/>
              <p:cNvSpPr/>
              <p:nvPr/>
            </p:nvSpPr>
            <p:spPr>
              <a:xfrm>
                <a:off x="10115618" y="4206988"/>
                <a:ext cx="183609" cy="230487"/>
              </a:xfrm>
              <a:custGeom>
                <a:avLst/>
                <a:gdLst>
                  <a:gd name="connsiteX0" fmla="*/ 17090 w 128110"/>
                  <a:gd name="connsiteY0" fmla="*/ 26908 h 160819"/>
                  <a:gd name="connsiteX1" fmla="*/ 101672 w 128110"/>
                  <a:gd name="connsiteY1" fmla="*/ 79105 h 160819"/>
                  <a:gd name="connsiteX2" fmla="*/ 127294 w 128110"/>
                  <a:gd name="connsiteY2" fmla="*/ 160639 h 160819"/>
                  <a:gd name="connsiteX3" fmla="*/ 108244 w 128110"/>
                  <a:gd name="connsiteY3" fmla="*/ 73295 h 160819"/>
                  <a:gd name="connsiteX4" fmla="*/ -817 w 128110"/>
                  <a:gd name="connsiteY4" fmla="*/ 905 h 160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0" h="160819">
                    <a:moveTo>
                      <a:pt x="17090" y="26908"/>
                    </a:moveTo>
                    <a:cubicBezTo>
                      <a:pt x="17090" y="26908"/>
                      <a:pt x="87956" y="28432"/>
                      <a:pt x="101672" y="79105"/>
                    </a:cubicBezTo>
                    <a:cubicBezTo>
                      <a:pt x="115388" y="129778"/>
                      <a:pt x="127294" y="160639"/>
                      <a:pt x="127294" y="160639"/>
                    </a:cubicBezTo>
                    <a:cubicBezTo>
                      <a:pt x="127294" y="160639"/>
                      <a:pt x="118246" y="112157"/>
                      <a:pt x="108244" y="73295"/>
                    </a:cubicBezTo>
                    <a:cubicBezTo>
                      <a:pt x="100243" y="42529"/>
                      <a:pt x="55381" y="-8239"/>
                      <a:pt x="-817" y="905"/>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任意多边形: 形状 173"/>
              <p:cNvSpPr/>
              <p:nvPr/>
            </p:nvSpPr>
            <p:spPr>
              <a:xfrm>
                <a:off x="10124051" y="4288677"/>
                <a:ext cx="83030" cy="301420"/>
              </a:xfrm>
              <a:custGeom>
                <a:avLst/>
                <a:gdLst>
                  <a:gd name="connsiteX0" fmla="*/ 39686 w 57933"/>
                  <a:gd name="connsiteY0" fmla="*/ 31728 h 210312"/>
                  <a:gd name="connsiteX1" fmla="*/ 19873 w 57933"/>
                  <a:gd name="connsiteY1" fmla="*/ 140504 h 210312"/>
                  <a:gd name="connsiteX2" fmla="*/ 57116 w 57933"/>
                  <a:gd name="connsiteY2" fmla="*/ 210132 h 210312"/>
                  <a:gd name="connsiteX3" fmla="*/ 10254 w 57933"/>
                  <a:gd name="connsiteY3" fmla="*/ 136218 h 210312"/>
                  <a:gd name="connsiteX4" fmla="*/ 33876 w 57933"/>
                  <a:gd name="connsiteY4" fmla="*/ -180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33" h="210312">
                    <a:moveTo>
                      <a:pt x="39686" y="31728"/>
                    </a:moveTo>
                    <a:cubicBezTo>
                      <a:pt x="39686" y="31728"/>
                      <a:pt x="-5462" y="95451"/>
                      <a:pt x="19873" y="140504"/>
                    </a:cubicBezTo>
                    <a:cubicBezTo>
                      <a:pt x="45210" y="185557"/>
                      <a:pt x="57116" y="210132"/>
                      <a:pt x="57116" y="210132"/>
                    </a:cubicBezTo>
                    <a:cubicBezTo>
                      <a:pt x="57116" y="210132"/>
                      <a:pt x="29970" y="170317"/>
                      <a:pt x="10254" y="136218"/>
                    </a:cubicBezTo>
                    <a:cubicBezTo>
                      <a:pt x="-5367" y="109167"/>
                      <a:pt x="-9939" y="38968"/>
                      <a:pt x="33876"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5" name="任意多边形: 形状 174"/>
              <p:cNvSpPr/>
              <p:nvPr/>
            </p:nvSpPr>
            <p:spPr>
              <a:xfrm>
                <a:off x="7834553" y="2778164"/>
                <a:ext cx="1305098" cy="1984487"/>
              </a:xfrm>
              <a:custGeom>
                <a:avLst/>
                <a:gdLst>
                  <a:gd name="connsiteX0" fmla="*/ 826860 w 910615"/>
                  <a:gd name="connsiteY0" fmla="*/ 56970 h 1384649"/>
                  <a:gd name="connsiteX1" fmla="*/ 566637 w 910615"/>
                  <a:gd name="connsiteY1" fmla="*/ 56970 h 1384649"/>
                  <a:gd name="connsiteX2" fmla="*/ 15426 w 910615"/>
                  <a:gd name="connsiteY2" fmla="*/ 1323223 h 1384649"/>
                  <a:gd name="connsiteX3" fmla="*/ 146108 w 910615"/>
                  <a:gd name="connsiteY3" fmla="*/ 1384469 h 1384649"/>
                  <a:gd name="connsiteX4" fmla="*/ 432621 w 910615"/>
                  <a:gd name="connsiteY4" fmla="*/ 1294648 h 1384649"/>
                  <a:gd name="connsiteX5" fmla="*/ 905537 w 910615"/>
                  <a:gd name="connsiteY5" fmla="*/ 914886 h 1384649"/>
                  <a:gd name="connsiteX6" fmla="*/ 826860 w 910615"/>
                  <a:gd name="connsiteY6" fmla="*/ 56970 h 13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15" h="1384649">
                    <a:moveTo>
                      <a:pt x="826860" y="56970"/>
                    </a:moveTo>
                    <a:cubicBezTo>
                      <a:pt x="826860" y="56970"/>
                      <a:pt x="738087" y="-71618"/>
                      <a:pt x="566637" y="56970"/>
                    </a:cubicBezTo>
                    <a:cubicBezTo>
                      <a:pt x="422524" y="164983"/>
                      <a:pt x="-98874" y="682191"/>
                      <a:pt x="15426" y="1323223"/>
                    </a:cubicBezTo>
                    <a:cubicBezTo>
                      <a:pt x="15426" y="1323223"/>
                      <a:pt x="23617" y="1384469"/>
                      <a:pt x="146108" y="1384469"/>
                    </a:cubicBezTo>
                    <a:cubicBezTo>
                      <a:pt x="268600" y="1384469"/>
                      <a:pt x="266028" y="1319128"/>
                      <a:pt x="432621" y="1294648"/>
                    </a:cubicBezTo>
                    <a:cubicBezTo>
                      <a:pt x="599213" y="1270169"/>
                      <a:pt x="899346" y="1249786"/>
                      <a:pt x="905537" y="914886"/>
                    </a:cubicBezTo>
                    <a:cubicBezTo>
                      <a:pt x="911728" y="579987"/>
                      <a:pt x="924873" y="167269"/>
                      <a:pt x="826860" y="5697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任意多边形: 形状 175"/>
              <p:cNvSpPr/>
              <p:nvPr/>
            </p:nvSpPr>
            <p:spPr>
              <a:xfrm>
                <a:off x="8045126" y="2345964"/>
                <a:ext cx="1375229" cy="2118405"/>
              </a:xfrm>
              <a:custGeom>
                <a:avLst/>
                <a:gdLst>
                  <a:gd name="connsiteX0" fmla="*/ 958732 w 959548"/>
                  <a:gd name="connsiteY0" fmla="*/ -180 h 1478089"/>
                  <a:gd name="connsiteX1" fmla="*/ 787282 w 959548"/>
                  <a:gd name="connsiteY1" fmla="*/ -180 h 1478089"/>
                  <a:gd name="connsiteX2" fmla="*/ 787282 w 959548"/>
                  <a:gd name="connsiteY2" fmla="*/ 591894 h 1478089"/>
                  <a:gd name="connsiteX3" fmla="*/ 640216 w 959548"/>
                  <a:gd name="connsiteY3" fmla="*/ 787823 h 1478089"/>
                  <a:gd name="connsiteX4" fmla="*/ 227783 w 959548"/>
                  <a:gd name="connsiteY4" fmla="*/ 1065477 h 1478089"/>
                  <a:gd name="connsiteX5" fmla="*/ -817 w 959548"/>
                  <a:gd name="connsiteY5" fmla="*/ 1477909 h 1478089"/>
                  <a:gd name="connsiteX6" fmla="*/ 280838 w 959548"/>
                  <a:gd name="connsiteY6" fmla="*/ 1043569 h 1478089"/>
                  <a:gd name="connsiteX7" fmla="*/ 640216 w 959548"/>
                  <a:gd name="connsiteY7" fmla="*/ 906219 h 1478089"/>
                  <a:gd name="connsiteX8" fmla="*/ 873007 w 959548"/>
                  <a:gd name="connsiteY8" fmla="*/ 722481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48" h="1478089">
                    <a:moveTo>
                      <a:pt x="958732" y="-180"/>
                    </a:moveTo>
                    <a:lnTo>
                      <a:pt x="787282" y="-180"/>
                    </a:lnTo>
                    <a:lnTo>
                      <a:pt x="787282" y="591894"/>
                    </a:lnTo>
                    <a:cubicBezTo>
                      <a:pt x="787282" y="591894"/>
                      <a:pt x="779090" y="742960"/>
                      <a:pt x="640216" y="787823"/>
                    </a:cubicBezTo>
                    <a:cubicBezTo>
                      <a:pt x="501342" y="832686"/>
                      <a:pt x="297316" y="832781"/>
                      <a:pt x="227783" y="1065477"/>
                    </a:cubicBezTo>
                    <a:cubicBezTo>
                      <a:pt x="158251" y="1298172"/>
                      <a:pt x="68621" y="1449334"/>
                      <a:pt x="-817" y="1477909"/>
                    </a:cubicBezTo>
                    <a:cubicBezTo>
                      <a:pt x="-817" y="1477909"/>
                      <a:pt x="170633" y="1419807"/>
                      <a:pt x="280838" y="1043569"/>
                    </a:cubicBezTo>
                    <a:cubicBezTo>
                      <a:pt x="305032" y="961083"/>
                      <a:pt x="385613" y="865356"/>
                      <a:pt x="640216" y="906219"/>
                    </a:cubicBezTo>
                    <a:cubicBezTo>
                      <a:pt x="713463" y="918030"/>
                      <a:pt x="832145" y="930698"/>
                      <a:pt x="873007" y="72248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7" name="任意多边形: 形状 176"/>
              <p:cNvSpPr/>
              <p:nvPr/>
            </p:nvSpPr>
            <p:spPr>
              <a:xfrm>
                <a:off x="7888954" y="2778148"/>
                <a:ext cx="1193121" cy="1232718"/>
              </a:xfrm>
              <a:custGeom>
                <a:avLst/>
                <a:gdLst>
                  <a:gd name="connsiteX0" fmla="*/ 543537 w 832485"/>
                  <a:gd name="connsiteY0" fmla="*/ 46979 h 860113"/>
                  <a:gd name="connsiteX1" fmla="*/ 782425 w 832485"/>
                  <a:gd name="connsiteY1" fmla="*/ 46979 h 860113"/>
                  <a:gd name="connsiteX2" fmla="*/ 831669 w 832485"/>
                  <a:gd name="connsiteY2" fmla="*/ 143467 h 860113"/>
                  <a:gd name="connsiteX3" fmla="*/ 674220 w 832485"/>
                  <a:gd name="connsiteY3" fmla="*/ 343969 h 860113"/>
                  <a:gd name="connsiteX4" fmla="*/ 197970 w 832485"/>
                  <a:gd name="connsiteY4" fmla="*/ 531611 h 860113"/>
                  <a:gd name="connsiteX5" fmla="*/ -817 w 832485"/>
                  <a:gd name="connsiteY5" fmla="*/ 854794 h 860113"/>
                  <a:gd name="connsiteX6" fmla="*/ 543537 w 832485"/>
                  <a:gd name="connsiteY6" fmla="*/ 46979 h 86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85" h="860113">
                    <a:moveTo>
                      <a:pt x="543537" y="46979"/>
                    </a:moveTo>
                    <a:cubicBezTo>
                      <a:pt x="688508" y="-59130"/>
                      <a:pt x="782425" y="46979"/>
                      <a:pt x="782425" y="46979"/>
                    </a:cubicBezTo>
                    <a:cubicBezTo>
                      <a:pt x="805896" y="75023"/>
                      <a:pt x="822730" y="108006"/>
                      <a:pt x="831669" y="143467"/>
                    </a:cubicBezTo>
                    <a:cubicBezTo>
                      <a:pt x="822144" y="239860"/>
                      <a:pt x="778043" y="331872"/>
                      <a:pt x="674220" y="343969"/>
                    </a:cubicBezTo>
                    <a:cubicBezTo>
                      <a:pt x="465908" y="368067"/>
                      <a:pt x="246833" y="390736"/>
                      <a:pt x="197970" y="531611"/>
                    </a:cubicBezTo>
                    <a:cubicBezTo>
                      <a:pt x="158727" y="644578"/>
                      <a:pt x="77479" y="899181"/>
                      <a:pt x="-817" y="854794"/>
                    </a:cubicBezTo>
                    <a:cubicBezTo>
                      <a:pt x="122437" y="401976"/>
                      <a:pt x="438762" y="123750"/>
                      <a:pt x="543537" y="4697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任意多边形: 形状 177"/>
              <p:cNvSpPr/>
              <p:nvPr/>
            </p:nvSpPr>
            <p:spPr>
              <a:xfrm>
                <a:off x="7960490" y="4008474"/>
                <a:ext cx="1175374" cy="753791"/>
              </a:xfrm>
              <a:custGeom>
                <a:avLst/>
                <a:gdLst>
                  <a:gd name="connsiteX0" fmla="*/ 344750 w 820102"/>
                  <a:gd name="connsiteY0" fmla="*/ 436215 h 525948"/>
                  <a:gd name="connsiteX1" fmla="*/ 58429 w 820102"/>
                  <a:gd name="connsiteY1" fmla="*/ 525750 h 525948"/>
                  <a:gd name="connsiteX2" fmla="*/ -817 w 820102"/>
                  <a:gd name="connsiteY2" fmla="*/ 519654 h 525948"/>
                  <a:gd name="connsiteX3" fmla="*/ 564683 w 820102"/>
                  <a:gd name="connsiteY3" fmla="*/ 89410 h 525948"/>
                  <a:gd name="connsiteX4" fmla="*/ 819286 w 820102"/>
                  <a:gd name="connsiteY4" fmla="*/ 637 h 525948"/>
                  <a:gd name="connsiteX5" fmla="*/ 817857 w 820102"/>
                  <a:gd name="connsiteY5" fmla="*/ 56168 h 525948"/>
                  <a:gd name="connsiteX6" fmla="*/ 344750 w 820102"/>
                  <a:gd name="connsiteY6" fmla="*/ 436215 h 5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02" h="525948">
                    <a:moveTo>
                      <a:pt x="344750" y="436215"/>
                    </a:moveTo>
                    <a:cubicBezTo>
                      <a:pt x="178158" y="460694"/>
                      <a:pt x="180730" y="525750"/>
                      <a:pt x="58429" y="525750"/>
                    </a:cubicBezTo>
                    <a:cubicBezTo>
                      <a:pt x="38512" y="525986"/>
                      <a:pt x="18634" y="523940"/>
                      <a:pt x="-817" y="519654"/>
                    </a:cubicBezTo>
                    <a:cubicBezTo>
                      <a:pt x="452764" y="419927"/>
                      <a:pt x="452668" y="224951"/>
                      <a:pt x="564683" y="89410"/>
                    </a:cubicBezTo>
                    <a:cubicBezTo>
                      <a:pt x="631929" y="7971"/>
                      <a:pt x="740038" y="-3840"/>
                      <a:pt x="819286" y="637"/>
                    </a:cubicBezTo>
                    <a:cubicBezTo>
                      <a:pt x="818714" y="19687"/>
                      <a:pt x="818238" y="37880"/>
                      <a:pt x="817857" y="56168"/>
                    </a:cubicBezTo>
                    <a:cubicBezTo>
                      <a:pt x="810904" y="391352"/>
                      <a:pt x="511438" y="411450"/>
                      <a:pt x="344750" y="436215"/>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任意多边形: 形状 178"/>
              <p:cNvSpPr/>
              <p:nvPr/>
            </p:nvSpPr>
            <p:spPr>
              <a:xfrm>
                <a:off x="8691924" y="2926006"/>
                <a:ext cx="218281" cy="649527"/>
              </a:xfrm>
              <a:custGeom>
                <a:avLst/>
                <a:gdLst>
                  <a:gd name="connsiteX0" fmla="*/ 34997 w 152302"/>
                  <a:gd name="connsiteY0" fmla="*/ 453019 h 453199"/>
                  <a:gd name="connsiteX1" fmla="*/ 141106 w 152302"/>
                  <a:gd name="connsiteY1" fmla="*/ 285570 h 453199"/>
                  <a:gd name="connsiteX2" fmla="*/ 103006 w 152302"/>
                  <a:gd name="connsiteY2" fmla="*/ -180 h 453199"/>
                  <a:gd name="connsiteX3" fmla="*/ 93481 w 152302"/>
                  <a:gd name="connsiteY3" fmla="*/ 233373 h 453199"/>
                  <a:gd name="connsiteX4" fmla="*/ -817 w 152302"/>
                  <a:gd name="connsiteY4" fmla="*/ 434922 h 45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 h="453199">
                    <a:moveTo>
                      <a:pt x="34997" y="453019"/>
                    </a:moveTo>
                    <a:cubicBezTo>
                      <a:pt x="34997" y="453019"/>
                      <a:pt x="192731" y="388154"/>
                      <a:pt x="141106" y="285570"/>
                    </a:cubicBezTo>
                    <a:cubicBezTo>
                      <a:pt x="95795" y="197575"/>
                      <a:pt x="82334" y="96612"/>
                      <a:pt x="103006" y="-180"/>
                    </a:cubicBezTo>
                    <a:cubicBezTo>
                      <a:pt x="103006" y="-180"/>
                      <a:pt x="54524" y="147648"/>
                      <a:pt x="93481" y="233373"/>
                    </a:cubicBezTo>
                    <a:cubicBezTo>
                      <a:pt x="132438" y="319098"/>
                      <a:pt x="162537" y="359579"/>
                      <a:pt x="-817" y="43492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任意多边形: 形状 179"/>
              <p:cNvSpPr/>
              <p:nvPr/>
            </p:nvSpPr>
            <p:spPr>
              <a:xfrm>
                <a:off x="8719713" y="3072757"/>
                <a:ext cx="153501" cy="262787"/>
              </a:xfrm>
              <a:custGeom>
                <a:avLst/>
                <a:gdLst>
                  <a:gd name="connsiteX0" fmla="*/ 92476 w 107103"/>
                  <a:gd name="connsiteY0" fmla="*/ 153934 h 183356"/>
                  <a:gd name="connsiteX1" fmla="*/ 8846 w 107103"/>
                  <a:gd name="connsiteY1" fmla="*/ 84973 h 183356"/>
                  <a:gd name="connsiteX2" fmla="*/ -12 w 107103"/>
                  <a:gd name="connsiteY2" fmla="*/ -180 h 183356"/>
                  <a:gd name="connsiteX3" fmla="*/ -12 w 107103"/>
                  <a:gd name="connsiteY3" fmla="*/ 89164 h 183356"/>
                  <a:gd name="connsiteX4" fmla="*/ 106287 w 107103"/>
                  <a:gd name="connsiteY4" fmla="*/ 18317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3" h="183356">
                    <a:moveTo>
                      <a:pt x="92476" y="153934"/>
                    </a:moveTo>
                    <a:cubicBezTo>
                      <a:pt x="92476" y="153934"/>
                      <a:pt x="11894" y="137361"/>
                      <a:pt x="8846" y="84973"/>
                    </a:cubicBezTo>
                    <a:cubicBezTo>
                      <a:pt x="7408" y="56451"/>
                      <a:pt x="4451" y="28027"/>
                      <a:pt x="-12" y="-180"/>
                    </a:cubicBezTo>
                    <a:cubicBezTo>
                      <a:pt x="-12" y="-180"/>
                      <a:pt x="-1822" y="49064"/>
                      <a:pt x="-12" y="89164"/>
                    </a:cubicBezTo>
                    <a:cubicBezTo>
                      <a:pt x="1417" y="120883"/>
                      <a:pt x="40088" y="180128"/>
                      <a:pt x="106287" y="18317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任意多边形: 形状 180"/>
              <p:cNvSpPr/>
              <p:nvPr/>
            </p:nvSpPr>
            <p:spPr>
              <a:xfrm>
                <a:off x="8826936" y="2942933"/>
                <a:ext cx="92603" cy="301556"/>
              </a:xfrm>
              <a:custGeom>
                <a:avLst/>
                <a:gdLst>
                  <a:gd name="connsiteX0" fmla="*/ 422 w 64613"/>
                  <a:gd name="connsiteY0" fmla="*/ 178032 h 210407"/>
                  <a:gd name="connsiteX1" fmla="*/ 50237 w 64613"/>
                  <a:gd name="connsiteY1" fmla="*/ 76020 h 210407"/>
                  <a:gd name="connsiteX2" fmla="*/ 24996 w 64613"/>
                  <a:gd name="connsiteY2" fmla="*/ -180 h 210407"/>
                  <a:gd name="connsiteX3" fmla="*/ 60048 w 64613"/>
                  <a:gd name="connsiteY3" fmla="*/ 82020 h 210407"/>
                  <a:gd name="connsiteX4" fmla="*/ -817 w 64613"/>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3" h="210407">
                    <a:moveTo>
                      <a:pt x="422" y="178032"/>
                    </a:moveTo>
                    <a:cubicBezTo>
                      <a:pt x="422" y="178032"/>
                      <a:pt x="67954" y="125359"/>
                      <a:pt x="50237" y="76020"/>
                    </a:cubicBezTo>
                    <a:cubicBezTo>
                      <a:pt x="32521" y="26680"/>
                      <a:pt x="24996" y="-180"/>
                      <a:pt x="24996" y="-180"/>
                    </a:cubicBezTo>
                    <a:cubicBezTo>
                      <a:pt x="24996" y="-180"/>
                      <a:pt x="46046" y="44492"/>
                      <a:pt x="60048" y="82020"/>
                    </a:cubicBezTo>
                    <a:cubicBezTo>
                      <a:pt x="71288" y="111834"/>
                      <a:pt x="59001" y="181366"/>
                      <a:pt x="-817"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任意多边形: 形状 181"/>
              <p:cNvSpPr/>
              <p:nvPr/>
            </p:nvSpPr>
            <p:spPr>
              <a:xfrm>
                <a:off x="8580371" y="3587001"/>
                <a:ext cx="198515" cy="404486"/>
              </a:xfrm>
              <a:custGeom>
                <a:avLst/>
                <a:gdLst>
                  <a:gd name="connsiteX0" fmla="*/ 70351 w 138512"/>
                  <a:gd name="connsiteY0" fmla="*/ 7154 h 282225"/>
                  <a:gd name="connsiteX1" fmla="*/ 23393 w 138512"/>
                  <a:gd name="connsiteY1" fmla="*/ 146314 h 282225"/>
                  <a:gd name="connsiteX2" fmla="*/ 137693 w 138512"/>
                  <a:gd name="connsiteY2" fmla="*/ 282045 h 282225"/>
                  <a:gd name="connsiteX3" fmla="*/ 80543 w 138512"/>
                  <a:gd name="connsiteY3" fmla="*/ 152220 h 282225"/>
                  <a:gd name="connsiteX4" fmla="*/ 107404 w 138512"/>
                  <a:gd name="connsiteY4" fmla="*/ -180 h 28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2225">
                    <a:moveTo>
                      <a:pt x="70351" y="7154"/>
                    </a:moveTo>
                    <a:cubicBezTo>
                      <a:pt x="70351" y="7154"/>
                      <a:pt x="-51187" y="114977"/>
                      <a:pt x="23393" y="146314"/>
                    </a:cubicBezTo>
                    <a:cubicBezTo>
                      <a:pt x="133217" y="192129"/>
                      <a:pt x="137693" y="282045"/>
                      <a:pt x="137693" y="282045"/>
                    </a:cubicBezTo>
                    <a:cubicBezTo>
                      <a:pt x="137693" y="282045"/>
                      <a:pt x="139122" y="180223"/>
                      <a:pt x="80543" y="152220"/>
                    </a:cubicBezTo>
                    <a:cubicBezTo>
                      <a:pt x="21965" y="124216"/>
                      <a:pt x="-16135" y="116501"/>
                      <a:pt x="10740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3" name="任意多边形: 形状 182"/>
              <p:cNvSpPr/>
              <p:nvPr/>
            </p:nvSpPr>
            <p:spPr>
              <a:xfrm>
                <a:off x="8632951" y="3628123"/>
                <a:ext cx="173507" cy="249514"/>
              </a:xfrm>
              <a:custGeom>
                <a:avLst/>
                <a:gdLst>
                  <a:gd name="connsiteX0" fmla="*/ 15376 w 121062"/>
                  <a:gd name="connsiteY0" fmla="*/ 27897 h 174095"/>
                  <a:gd name="connsiteX1" fmla="*/ 104340 w 121062"/>
                  <a:gd name="connsiteY1" fmla="*/ 89809 h 174095"/>
                  <a:gd name="connsiteX2" fmla="*/ 120246 w 121062"/>
                  <a:gd name="connsiteY2" fmla="*/ 173915 h 174095"/>
                  <a:gd name="connsiteX3" fmla="*/ 112912 w 121062"/>
                  <a:gd name="connsiteY3" fmla="*/ 84761 h 174095"/>
                  <a:gd name="connsiteX4" fmla="*/ -817 w 121062"/>
                  <a:gd name="connsiteY4" fmla="*/ -107 h 17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174095">
                    <a:moveTo>
                      <a:pt x="15376" y="27897"/>
                    </a:moveTo>
                    <a:cubicBezTo>
                      <a:pt x="15376" y="27897"/>
                      <a:pt x="97005" y="37422"/>
                      <a:pt x="104340" y="89809"/>
                    </a:cubicBezTo>
                    <a:cubicBezTo>
                      <a:pt x="108178" y="118102"/>
                      <a:pt x="113487" y="146175"/>
                      <a:pt x="120246" y="173915"/>
                    </a:cubicBezTo>
                    <a:cubicBezTo>
                      <a:pt x="120246" y="173915"/>
                      <a:pt x="117960" y="124576"/>
                      <a:pt x="112912" y="84761"/>
                    </a:cubicBezTo>
                    <a:cubicBezTo>
                      <a:pt x="108816" y="53329"/>
                      <a:pt x="65287" y="-2488"/>
                      <a:pt x="-817" y="-10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 name="任意多边形: 形状 183"/>
              <p:cNvSpPr/>
              <p:nvPr/>
            </p:nvSpPr>
            <p:spPr>
              <a:xfrm>
                <a:off x="8528542" y="3707268"/>
                <a:ext cx="82428" cy="303603"/>
              </a:xfrm>
              <a:custGeom>
                <a:avLst/>
                <a:gdLst>
                  <a:gd name="connsiteX0" fmla="*/ 56697 w 57513"/>
                  <a:gd name="connsiteY0" fmla="*/ 32205 h 211835"/>
                  <a:gd name="connsiteX1" fmla="*/ 15454 w 57513"/>
                  <a:gd name="connsiteY1" fmla="*/ 138027 h 211835"/>
                  <a:gd name="connsiteX2" fmla="*/ 46887 w 57513"/>
                  <a:gd name="connsiteY2" fmla="*/ 211656 h 211835"/>
                  <a:gd name="connsiteX3" fmla="*/ 5167 w 57513"/>
                  <a:gd name="connsiteY3" fmla="*/ 132598 h 211835"/>
                  <a:gd name="connsiteX4" fmla="*/ 55269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56697" y="32205"/>
                    </a:moveTo>
                    <a:cubicBezTo>
                      <a:pt x="56697" y="32205"/>
                      <a:pt x="-6263" y="90307"/>
                      <a:pt x="15454" y="138027"/>
                    </a:cubicBezTo>
                    <a:cubicBezTo>
                      <a:pt x="37171" y="185748"/>
                      <a:pt x="46887" y="211656"/>
                      <a:pt x="46887" y="211656"/>
                    </a:cubicBezTo>
                    <a:cubicBezTo>
                      <a:pt x="46887" y="211656"/>
                      <a:pt x="22217" y="168888"/>
                      <a:pt x="5167" y="132598"/>
                    </a:cubicBezTo>
                    <a:cubicBezTo>
                      <a:pt x="-8359" y="104023"/>
                      <a:pt x="-1881" y="33443"/>
                      <a:pt x="55269"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 name="任意多边形: 形状 184"/>
              <p:cNvSpPr/>
              <p:nvPr/>
            </p:nvSpPr>
            <p:spPr>
              <a:xfrm>
                <a:off x="8298495" y="3340322"/>
                <a:ext cx="81343" cy="159719"/>
              </a:xfrm>
              <a:custGeom>
                <a:avLst/>
                <a:gdLst>
                  <a:gd name="connsiteX0" fmla="*/ 36045 w 56755"/>
                  <a:gd name="connsiteY0" fmla="*/ 94784 h 111442"/>
                  <a:gd name="connsiteX1" fmla="*/ 32616 w 56755"/>
                  <a:gd name="connsiteY1" fmla="*/ 30490 h 111442"/>
                  <a:gd name="connsiteX2" fmla="*/ -817 w 56755"/>
                  <a:gd name="connsiteY2" fmla="*/ -180 h 111442"/>
                  <a:gd name="connsiteX3" fmla="*/ 39188 w 56755"/>
                  <a:gd name="connsiteY3" fmla="*/ 30871 h 111442"/>
                  <a:gd name="connsiteX4" fmla="*/ 44427 w 56755"/>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5" h="111442">
                    <a:moveTo>
                      <a:pt x="36045" y="94784"/>
                    </a:moveTo>
                    <a:cubicBezTo>
                      <a:pt x="36045" y="94784"/>
                      <a:pt x="55095" y="50112"/>
                      <a:pt x="32616" y="30490"/>
                    </a:cubicBezTo>
                    <a:cubicBezTo>
                      <a:pt x="10137" y="10869"/>
                      <a:pt x="-817" y="-180"/>
                      <a:pt x="-817" y="-180"/>
                    </a:cubicBezTo>
                    <a:cubicBezTo>
                      <a:pt x="-817" y="-180"/>
                      <a:pt x="21853" y="16107"/>
                      <a:pt x="39188" y="30871"/>
                    </a:cubicBezTo>
                    <a:cubicBezTo>
                      <a:pt x="59380" y="53205"/>
                      <a:pt x="61550" y="86497"/>
                      <a:pt x="44427"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任意多边形: 形状 185"/>
              <p:cNvSpPr/>
              <p:nvPr/>
            </p:nvSpPr>
            <p:spPr>
              <a:xfrm>
                <a:off x="8045127" y="3574885"/>
                <a:ext cx="502775" cy="284733"/>
              </a:xfrm>
              <a:custGeom>
                <a:avLst/>
                <a:gdLst>
                  <a:gd name="connsiteX0" fmla="*/ 349989 w 350805"/>
                  <a:gd name="connsiteY0" fmla="*/ 36944 h 198669"/>
                  <a:gd name="connsiteX1" fmla="*/ 189017 w 350805"/>
                  <a:gd name="connsiteY1" fmla="*/ 18560 h 198669"/>
                  <a:gd name="connsiteX2" fmla="*/ -817 w 350805"/>
                  <a:gd name="connsiteY2" fmla="*/ 198107 h 198669"/>
                  <a:gd name="connsiteX3" fmla="*/ 117579 w 350805"/>
                  <a:gd name="connsiteY3" fmla="*/ 149625 h 198669"/>
                  <a:gd name="connsiteX4" fmla="*/ 327796 w 350805"/>
                  <a:gd name="connsiteY4" fmla="*/ 56184 h 19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9">
                    <a:moveTo>
                      <a:pt x="349989" y="36944"/>
                    </a:moveTo>
                    <a:cubicBezTo>
                      <a:pt x="349989" y="36944"/>
                      <a:pt x="272742" y="-32493"/>
                      <a:pt x="189017" y="18560"/>
                    </a:cubicBezTo>
                    <a:cubicBezTo>
                      <a:pt x="105292" y="69615"/>
                      <a:pt x="99291" y="185724"/>
                      <a:pt x="-817" y="198107"/>
                    </a:cubicBezTo>
                    <a:cubicBezTo>
                      <a:pt x="44064" y="201385"/>
                      <a:pt x="87887" y="183439"/>
                      <a:pt x="117579" y="149625"/>
                    </a:cubicBezTo>
                    <a:cubicBezTo>
                      <a:pt x="168538" y="92475"/>
                      <a:pt x="201209" y="-20492"/>
                      <a:pt x="327796"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 name="任意多边形: 形状 186"/>
              <p:cNvSpPr/>
              <p:nvPr/>
            </p:nvSpPr>
            <p:spPr>
              <a:xfrm>
                <a:off x="8244027" y="3365441"/>
                <a:ext cx="190201" cy="222789"/>
              </a:xfrm>
              <a:custGeom>
                <a:avLst/>
                <a:gdLst>
                  <a:gd name="connsiteX0" fmla="*/ 127771 w 132711"/>
                  <a:gd name="connsiteY0" fmla="*/ 155268 h 155448"/>
                  <a:gd name="connsiteX1" fmla="*/ 105292 w 132711"/>
                  <a:gd name="connsiteY1" fmla="*/ 85545 h 155448"/>
                  <a:gd name="connsiteX2" fmla="*/ -817 w 132711"/>
                  <a:gd name="connsiteY2" fmla="*/ -180 h 155448"/>
                  <a:gd name="connsiteX3" fmla="*/ 65858 w 132711"/>
                  <a:gd name="connsiteY3" fmla="*/ 95832 h 155448"/>
                  <a:gd name="connsiteX4" fmla="*/ 107769 w 132711"/>
                  <a:gd name="connsiteY4" fmla="*/ 146886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11" h="155448">
                    <a:moveTo>
                      <a:pt x="127771" y="155268"/>
                    </a:moveTo>
                    <a:cubicBezTo>
                      <a:pt x="127771" y="155268"/>
                      <a:pt x="146154" y="99737"/>
                      <a:pt x="105292" y="85545"/>
                    </a:cubicBezTo>
                    <a:cubicBezTo>
                      <a:pt x="64430" y="71352"/>
                      <a:pt x="35760" y="69257"/>
                      <a:pt x="-817" y="-180"/>
                    </a:cubicBezTo>
                    <a:cubicBezTo>
                      <a:pt x="-817" y="-180"/>
                      <a:pt x="21662" y="71257"/>
                      <a:pt x="65858" y="95832"/>
                    </a:cubicBezTo>
                    <a:cubicBezTo>
                      <a:pt x="110054" y="120406"/>
                      <a:pt x="109864" y="116406"/>
                      <a:pt x="107769" y="14688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 name="任意多边形: 形状 187"/>
              <p:cNvSpPr/>
              <p:nvPr/>
            </p:nvSpPr>
            <p:spPr>
              <a:xfrm>
                <a:off x="8252900" y="3797641"/>
                <a:ext cx="43255" cy="140881"/>
              </a:xfrm>
              <a:custGeom>
                <a:avLst/>
                <a:gdLst>
                  <a:gd name="connsiteX0" fmla="*/ -245 w 30181"/>
                  <a:gd name="connsiteY0" fmla="*/ 15060 h 98298"/>
                  <a:gd name="connsiteX1" fmla="*/ 23091 w 30181"/>
                  <a:gd name="connsiteY1" fmla="*/ 61637 h 98298"/>
                  <a:gd name="connsiteX2" fmla="*/ 10899 w 30181"/>
                  <a:gd name="connsiteY2" fmla="*/ 98118 h 98298"/>
                  <a:gd name="connsiteX3" fmla="*/ 27758 w 30181"/>
                  <a:gd name="connsiteY3" fmla="*/ 58494 h 98298"/>
                  <a:gd name="connsiteX4" fmla="*/ -817 w 3018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1" h="98298">
                    <a:moveTo>
                      <a:pt x="-245" y="15060"/>
                    </a:moveTo>
                    <a:cubicBezTo>
                      <a:pt x="-245" y="15060"/>
                      <a:pt x="31663" y="37920"/>
                      <a:pt x="23091" y="61637"/>
                    </a:cubicBezTo>
                    <a:cubicBezTo>
                      <a:pt x="14518" y="85354"/>
                      <a:pt x="10899" y="98118"/>
                      <a:pt x="10899" y="98118"/>
                    </a:cubicBezTo>
                    <a:cubicBezTo>
                      <a:pt x="10899" y="98118"/>
                      <a:pt x="20995" y="76496"/>
                      <a:pt x="27758" y="58494"/>
                    </a:cubicBezTo>
                    <a:cubicBezTo>
                      <a:pt x="33939" y="34572"/>
                      <a:pt x="21828" y="9703"/>
                      <a:pt x="-8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9" name="任意多边形: 形状 188"/>
              <p:cNvSpPr/>
              <p:nvPr/>
            </p:nvSpPr>
            <p:spPr>
              <a:xfrm>
                <a:off x="8215017" y="3707268"/>
                <a:ext cx="79039" cy="238351"/>
              </a:xfrm>
              <a:custGeom>
                <a:avLst/>
                <a:gdLst>
                  <a:gd name="connsiteX0" fmla="*/ 34280 w 55149"/>
                  <a:gd name="connsiteY0" fmla="*/ -180 h 166306"/>
                  <a:gd name="connsiteX1" fmla="*/ 45901 w 55149"/>
                  <a:gd name="connsiteY1" fmla="*/ 58684 h 166306"/>
                  <a:gd name="connsiteX2" fmla="*/ 2562 w 55149"/>
                  <a:gd name="connsiteY2" fmla="*/ 166126 h 166306"/>
                  <a:gd name="connsiteX3" fmla="*/ 12563 w 55149"/>
                  <a:gd name="connsiteY3" fmla="*/ 69352 h 166306"/>
                  <a:gd name="connsiteX4" fmla="*/ 22850 w 55149"/>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 h="166306">
                    <a:moveTo>
                      <a:pt x="34280" y="-180"/>
                    </a:moveTo>
                    <a:cubicBezTo>
                      <a:pt x="34280" y="-180"/>
                      <a:pt x="70190" y="30490"/>
                      <a:pt x="45901" y="58684"/>
                    </a:cubicBezTo>
                    <a:cubicBezTo>
                      <a:pt x="21612" y="86878"/>
                      <a:pt x="1419" y="101070"/>
                      <a:pt x="2562" y="166126"/>
                    </a:cubicBezTo>
                    <a:cubicBezTo>
                      <a:pt x="2562" y="166126"/>
                      <a:pt x="-9725" y="106119"/>
                      <a:pt x="12563" y="69352"/>
                    </a:cubicBezTo>
                    <a:cubicBezTo>
                      <a:pt x="34852" y="32586"/>
                      <a:pt x="36566" y="35253"/>
                      <a:pt x="22850"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0" name="任意多边形: 形状 189"/>
              <p:cNvSpPr/>
              <p:nvPr/>
            </p:nvSpPr>
            <p:spPr>
              <a:xfrm>
                <a:off x="8343326" y="3943162"/>
                <a:ext cx="161805" cy="652393"/>
              </a:xfrm>
              <a:custGeom>
                <a:avLst/>
                <a:gdLst>
                  <a:gd name="connsiteX0" fmla="*/ 39434 w 112897"/>
                  <a:gd name="connsiteY0" fmla="*/ -180 h 455199"/>
                  <a:gd name="connsiteX1" fmla="*/ 92488 w 112897"/>
                  <a:gd name="connsiteY1" fmla="*/ 182795 h 455199"/>
                  <a:gd name="connsiteX2" fmla="*/ -190 w 112897"/>
                  <a:gd name="connsiteY2" fmla="*/ 455019 h 455199"/>
                  <a:gd name="connsiteX3" fmla="*/ 41434 w 112897"/>
                  <a:gd name="connsiteY3" fmla="*/ 225181 h 455199"/>
                  <a:gd name="connsiteX4" fmla="*/ 5525 w 112897"/>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97" h="455199">
                    <a:moveTo>
                      <a:pt x="39434" y="-180"/>
                    </a:moveTo>
                    <a:cubicBezTo>
                      <a:pt x="39434" y="-180"/>
                      <a:pt x="157639" y="91927"/>
                      <a:pt x="92488" y="182795"/>
                    </a:cubicBezTo>
                    <a:cubicBezTo>
                      <a:pt x="35281" y="262337"/>
                      <a:pt x="3021" y="357095"/>
                      <a:pt x="-190" y="455019"/>
                    </a:cubicBezTo>
                    <a:cubicBezTo>
                      <a:pt x="-190" y="455019"/>
                      <a:pt x="-9239" y="301857"/>
                      <a:pt x="41434" y="225181"/>
                    </a:cubicBezTo>
                    <a:cubicBezTo>
                      <a:pt x="92107" y="148505"/>
                      <a:pt x="126112" y="114501"/>
                      <a:pt x="5525"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1" name="任意多边形: 形状 190"/>
              <p:cNvSpPr/>
              <p:nvPr/>
            </p:nvSpPr>
            <p:spPr>
              <a:xfrm>
                <a:off x="8275146" y="4199783"/>
                <a:ext cx="183472" cy="230456"/>
              </a:xfrm>
              <a:custGeom>
                <a:avLst/>
                <a:gdLst>
                  <a:gd name="connsiteX0" fmla="*/ 109388 w 128016"/>
                  <a:gd name="connsiteY0" fmla="*/ 26982 h 160798"/>
                  <a:gd name="connsiteX1" fmla="*/ 24806 w 128016"/>
                  <a:gd name="connsiteY1" fmla="*/ 79084 h 160798"/>
                  <a:gd name="connsiteX2" fmla="*/ -817 w 128016"/>
                  <a:gd name="connsiteY2" fmla="*/ 160618 h 160798"/>
                  <a:gd name="connsiteX3" fmla="*/ 18233 w 128016"/>
                  <a:gd name="connsiteY3" fmla="*/ 73274 h 160798"/>
                  <a:gd name="connsiteX4" fmla="*/ 127199 w 128016"/>
                  <a:gd name="connsiteY4" fmla="*/ 884 h 1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160798">
                    <a:moveTo>
                      <a:pt x="109388" y="26982"/>
                    </a:moveTo>
                    <a:cubicBezTo>
                      <a:pt x="109388" y="26982"/>
                      <a:pt x="38522" y="28506"/>
                      <a:pt x="24806" y="79084"/>
                    </a:cubicBezTo>
                    <a:cubicBezTo>
                      <a:pt x="11090" y="129662"/>
                      <a:pt x="-817" y="160618"/>
                      <a:pt x="-817" y="160618"/>
                    </a:cubicBezTo>
                    <a:cubicBezTo>
                      <a:pt x="-817" y="160618"/>
                      <a:pt x="8137" y="112136"/>
                      <a:pt x="18233" y="73274"/>
                    </a:cubicBezTo>
                    <a:cubicBezTo>
                      <a:pt x="26139" y="42603"/>
                      <a:pt x="71097" y="-8165"/>
                      <a:pt x="127199" y="8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任意多边形: 形状 191"/>
              <p:cNvSpPr/>
              <p:nvPr/>
            </p:nvSpPr>
            <p:spPr>
              <a:xfrm>
                <a:off x="8367160" y="4281578"/>
                <a:ext cx="83157" cy="301283"/>
              </a:xfrm>
              <a:custGeom>
                <a:avLst/>
                <a:gdLst>
                  <a:gd name="connsiteX0" fmla="*/ 16614 w 58022"/>
                  <a:gd name="connsiteY0" fmla="*/ 31633 h 210216"/>
                  <a:gd name="connsiteX1" fmla="*/ 36521 w 58022"/>
                  <a:gd name="connsiteY1" fmla="*/ 140408 h 210216"/>
                  <a:gd name="connsiteX2" fmla="*/ -817 w 58022"/>
                  <a:gd name="connsiteY2" fmla="*/ 210036 h 210216"/>
                  <a:gd name="connsiteX3" fmla="*/ 46142 w 58022"/>
                  <a:gd name="connsiteY3" fmla="*/ 136122 h 210216"/>
                  <a:gd name="connsiteX4" fmla="*/ 22424 w 58022"/>
                  <a:gd name="connsiteY4" fmla="*/ -180 h 21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 h="210216">
                    <a:moveTo>
                      <a:pt x="16614" y="31633"/>
                    </a:moveTo>
                    <a:cubicBezTo>
                      <a:pt x="16614" y="31633"/>
                      <a:pt x="61858" y="95450"/>
                      <a:pt x="36521" y="140408"/>
                    </a:cubicBezTo>
                    <a:cubicBezTo>
                      <a:pt x="11185" y="185366"/>
                      <a:pt x="-817" y="210036"/>
                      <a:pt x="-817" y="210036"/>
                    </a:cubicBezTo>
                    <a:cubicBezTo>
                      <a:pt x="-817" y="210036"/>
                      <a:pt x="26329" y="170317"/>
                      <a:pt x="46142" y="136122"/>
                    </a:cubicBezTo>
                    <a:cubicBezTo>
                      <a:pt x="61763" y="109166"/>
                      <a:pt x="66334" y="38872"/>
                      <a:pt x="2242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任意多边形: 形状 192"/>
              <p:cNvSpPr/>
              <p:nvPr/>
            </p:nvSpPr>
            <p:spPr>
              <a:xfrm>
                <a:off x="9139821" y="2441521"/>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6 w 208502"/>
                  <a:gd name="connsiteY3" fmla="*/ 21346 h 42862"/>
                  <a:gd name="connsiteX4" fmla="*/ -816 w 208502"/>
                  <a:gd name="connsiteY4" fmla="*/ 21251 h 42862"/>
                  <a:gd name="connsiteX5" fmla="*/ -817 w 208502"/>
                  <a:gd name="connsiteY5" fmla="*/ 21251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74" y="42735"/>
                      <a:pt x="-764" y="33182"/>
                      <a:pt x="-816" y="21346"/>
                    </a:cubicBezTo>
                    <a:cubicBezTo>
                      <a:pt x="-816" y="21315"/>
                      <a:pt x="-816" y="21283"/>
                      <a:pt x="-816"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 name="任意多边形: 形状 193"/>
              <p:cNvSpPr/>
              <p:nvPr/>
            </p:nvSpPr>
            <p:spPr>
              <a:xfrm>
                <a:off x="9139821" y="2581992"/>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615 w 208502"/>
                  <a:gd name="connsiteY5" fmla="*/ -180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58" y="42682"/>
                      <a:pt x="-764" y="33103"/>
                      <a:pt x="-817" y="21251"/>
                    </a:cubicBezTo>
                    <a:lnTo>
                      <a:pt x="-817" y="21251"/>
                    </a:lnTo>
                    <a:cubicBezTo>
                      <a:pt x="-817" y="9415"/>
                      <a:pt x="8778" y="-180"/>
                      <a:pt x="20615" y="-180"/>
                    </a:cubicBezTo>
                    <a:cubicBezTo>
                      <a:pt x="20647" y="-180"/>
                      <a:pt x="20678" y="-180"/>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5" name="任意多边形: 形状 194"/>
              <p:cNvSpPr/>
              <p:nvPr/>
            </p:nvSpPr>
            <p:spPr>
              <a:xfrm>
                <a:off x="9139821" y="2793042"/>
                <a:ext cx="298826" cy="61566"/>
              </a:xfrm>
              <a:custGeom>
                <a:avLst/>
                <a:gdLst>
                  <a:gd name="connsiteX0" fmla="*/ 207686 w 208502"/>
                  <a:gd name="connsiteY0" fmla="*/ 21251 h 42957"/>
                  <a:gd name="connsiteX1" fmla="*/ 186255 w 208502"/>
                  <a:gd name="connsiteY1" fmla="*/ 42777 h 42957"/>
                  <a:gd name="connsiteX2" fmla="*/ 20710 w 208502"/>
                  <a:gd name="connsiteY2" fmla="*/ 42777 h 42957"/>
                  <a:gd name="connsiteX3" fmla="*/ -817 w 208502"/>
                  <a:gd name="connsiteY3" fmla="*/ 21251 h 42957"/>
                  <a:gd name="connsiteX4" fmla="*/ -817 w 208502"/>
                  <a:gd name="connsiteY4" fmla="*/ 21251 h 42957"/>
                  <a:gd name="connsiteX5" fmla="*/ 20710 w 208502"/>
                  <a:gd name="connsiteY5" fmla="*/ -180 h 42957"/>
                  <a:gd name="connsiteX6" fmla="*/ 186255 w 208502"/>
                  <a:gd name="connsiteY6" fmla="*/ -180 h 42957"/>
                  <a:gd name="connsiteX7" fmla="*/ 207686 w 208502"/>
                  <a:gd name="connsiteY7" fmla="*/ 21251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957">
                    <a:moveTo>
                      <a:pt x="207686" y="21251"/>
                    </a:moveTo>
                    <a:cubicBezTo>
                      <a:pt x="207686" y="33102"/>
                      <a:pt x="198107" y="42725"/>
                      <a:pt x="186255" y="42777"/>
                    </a:cubicBezTo>
                    <a:lnTo>
                      <a:pt x="20710" y="42777"/>
                    </a:lnTo>
                    <a:cubicBezTo>
                      <a:pt x="8821" y="42777"/>
                      <a:pt x="-817" y="33140"/>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6" name="任意多边形: 形状 195"/>
              <p:cNvSpPr/>
              <p:nvPr/>
            </p:nvSpPr>
            <p:spPr>
              <a:xfrm>
                <a:off x="9139821" y="2968189"/>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710 w 208502"/>
                  <a:gd name="connsiteY5" fmla="*/ -180 h 42862"/>
                  <a:gd name="connsiteX6" fmla="*/ 186255 w 208502"/>
                  <a:gd name="connsiteY6" fmla="*/ -180 h 42862"/>
                  <a:gd name="connsiteX7" fmla="*/ 207686 w 208502"/>
                  <a:gd name="connsiteY7"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862">
                    <a:moveTo>
                      <a:pt x="207686" y="21251"/>
                    </a:moveTo>
                    <a:cubicBezTo>
                      <a:pt x="207686" y="33087"/>
                      <a:pt x="198092" y="42682"/>
                      <a:pt x="186255" y="42682"/>
                    </a:cubicBezTo>
                    <a:lnTo>
                      <a:pt x="20710" y="42682"/>
                    </a:lnTo>
                    <a:cubicBezTo>
                      <a:pt x="8858" y="42682"/>
                      <a:pt x="-764" y="33102"/>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725166" y="3911566"/>
              <a:ext cx="1341481" cy="1598091"/>
              <a:chOff x="8747234" y="3150097"/>
              <a:chExt cx="1341481" cy="1598091"/>
            </a:xfrm>
          </p:grpSpPr>
          <p:sp>
            <p:nvSpPr>
              <p:cNvPr id="197" name="任意多边形: 形状 196"/>
              <p:cNvSpPr/>
              <p:nvPr/>
            </p:nvSpPr>
            <p:spPr>
              <a:xfrm>
                <a:off x="9824402" y="3538315"/>
                <a:ext cx="264313" cy="323129"/>
              </a:xfrm>
              <a:custGeom>
                <a:avLst/>
                <a:gdLst>
                  <a:gd name="connsiteX0" fmla="*/ 19306 w 184421"/>
                  <a:gd name="connsiteY0" fmla="*/ 53697 h 225459"/>
                  <a:gd name="connsiteX1" fmla="*/ 1684 w 184421"/>
                  <a:gd name="connsiteY1" fmla="*/ 16740 h 225459"/>
                  <a:gd name="connsiteX2" fmla="*/ 65216 w 184421"/>
                  <a:gd name="connsiteY2" fmla="*/ 6072 h 225459"/>
                  <a:gd name="connsiteX3" fmla="*/ 116747 w 184421"/>
                  <a:gd name="connsiteY3" fmla="*/ 37410 h 225459"/>
                  <a:gd name="connsiteX4" fmla="*/ 160848 w 184421"/>
                  <a:gd name="connsiteY4" fmla="*/ 86273 h 225459"/>
                  <a:gd name="connsiteX5" fmla="*/ 141798 w 184421"/>
                  <a:gd name="connsiteY5" fmla="*/ 136660 h 225459"/>
                  <a:gd name="connsiteX6" fmla="*/ 176183 w 184421"/>
                  <a:gd name="connsiteY6" fmla="*/ 201049 h 225459"/>
                  <a:gd name="connsiteX7" fmla="*/ 76932 w 184421"/>
                  <a:gd name="connsiteY7" fmla="*/ 205430 h 225459"/>
                  <a:gd name="connsiteX8" fmla="*/ 22926 w 184421"/>
                  <a:gd name="connsiteY8" fmla="*/ 92559 h 225459"/>
                  <a:gd name="connsiteX9" fmla="*/ 19306 w 184421"/>
                  <a:gd name="connsiteY9" fmla="*/ 53697 h 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1" h="225459">
                    <a:moveTo>
                      <a:pt x="19306" y="53697"/>
                    </a:moveTo>
                    <a:cubicBezTo>
                      <a:pt x="19306" y="53697"/>
                      <a:pt x="-9269" y="41696"/>
                      <a:pt x="1684" y="16740"/>
                    </a:cubicBezTo>
                    <a:cubicBezTo>
                      <a:pt x="11209" y="-5072"/>
                      <a:pt x="23878" y="32266"/>
                      <a:pt x="65216" y="6072"/>
                    </a:cubicBezTo>
                    <a:cubicBezTo>
                      <a:pt x="87886" y="-8215"/>
                      <a:pt x="137987" y="1881"/>
                      <a:pt x="116747" y="37410"/>
                    </a:cubicBezTo>
                    <a:cubicBezTo>
                      <a:pt x="94553" y="74652"/>
                      <a:pt x="153513" y="43410"/>
                      <a:pt x="160848" y="86273"/>
                    </a:cubicBezTo>
                    <a:cubicBezTo>
                      <a:pt x="165610" y="113990"/>
                      <a:pt x="109508" y="128373"/>
                      <a:pt x="141798" y="136660"/>
                    </a:cubicBezTo>
                    <a:cubicBezTo>
                      <a:pt x="174087" y="144947"/>
                      <a:pt x="195708" y="169712"/>
                      <a:pt x="176183" y="201049"/>
                    </a:cubicBezTo>
                    <a:cubicBezTo>
                      <a:pt x="156656" y="232386"/>
                      <a:pt x="99983" y="232767"/>
                      <a:pt x="76932" y="205430"/>
                    </a:cubicBezTo>
                    <a:cubicBezTo>
                      <a:pt x="53882" y="178094"/>
                      <a:pt x="-5555" y="136660"/>
                      <a:pt x="22926" y="92559"/>
                    </a:cubicBezTo>
                    <a:cubicBezTo>
                      <a:pt x="58072" y="38267"/>
                      <a:pt x="19306" y="53697"/>
                      <a:pt x="19306" y="53697"/>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8" name="任意多边形: 形状 197"/>
              <p:cNvSpPr/>
              <p:nvPr/>
            </p:nvSpPr>
            <p:spPr>
              <a:xfrm>
                <a:off x="9562163" y="3741718"/>
                <a:ext cx="319016" cy="275923"/>
              </a:xfrm>
              <a:custGeom>
                <a:avLst/>
                <a:gdLst>
                  <a:gd name="connsiteX0" fmla="*/ 205328 w 222589"/>
                  <a:gd name="connsiteY0" fmla="*/ 1215 h 192522"/>
                  <a:gd name="connsiteX1" fmla="*/ 175038 w 222589"/>
                  <a:gd name="connsiteY1" fmla="*/ 14740 h 192522"/>
                  <a:gd name="connsiteX2" fmla="*/ 125985 w 222589"/>
                  <a:gd name="connsiteY2" fmla="*/ 138565 h 192522"/>
                  <a:gd name="connsiteX3" fmla="*/ 43975 w 222589"/>
                  <a:gd name="connsiteY3" fmla="*/ 148090 h 192522"/>
                  <a:gd name="connsiteX4" fmla="*/ 6922 w 222589"/>
                  <a:gd name="connsiteY4" fmla="*/ 130469 h 192522"/>
                  <a:gd name="connsiteX5" fmla="*/ 23591 w 222589"/>
                  <a:gd name="connsiteY5" fmla="*/ 157330 h 192522"/>
                  <a:gd name="connsiteX6" fmla="*/ 150750 w 222589"/>
                  <a:gd name="connsiteY6" fmla="*/ 185905 h 192522"/>
                  <a:gd name="connsiteX7" fmla="*/ 205328 w 222589"/>
                  <a:gd name="connsiteY7" fmla="*/ 1215 h 19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9" h="192522">
                    <a:moveTo>
                      <a:pt x="205328" y="1215"/>
                    </a:moveTo>
                    <a:cubicBezTo>
                      <a:pt x="205328" y="1215"/>
                      <a:pt x="190468" y="-6595"/>
                      <a:pt x="175038" y="14740"/>
                    </a:cubicBezTo>
                    <a:cubicBezTo>
                      <a:pt x="157226" y="39601"/>
                      <a:pt x="160465" y="113324"/>
                      <a:pt x="125985" y="138565"/>
                    </a:cubicBezTo>
                    <a:cubicBezTo>
                      <a:pt x="91505" y="163807"/>
                      <a:pt x="63596" y="153234"/>
                      <a:pt x="43975" y="148090"/>
                    </a:cubicBezTo>
                    <a:cubicBezTo>
                      <a:pt x="24353" y="142947"/>
                      <a:pt x="18733" y="132184"/>
                      <a:pt x="6922" y="130469"/>
                    </a:cubicBezTo>
                    <a:cubicBezTo>
                      <a:pt x="-4888" y="128755"/>
                      <a:pt x="-5937" y="141995"/>
                      <a:pt x="23591" y="157330"/>
                    </a:cubicBezTo>
                    <a:cubicBezTo>
                      <a:pt x="37783" y="164664"/>
                      <a:pt x="103506" y="208574"/>
                      <a:pt x="150750" y="185905"/>
                    </a:cubicBezTo>
                    <a:cubicBezTo>
                      <a:pt x="212567" y="155615"/>
                      <a:pt x="242856" y="16550"/>
                      <a:pt x="205328" y="1215"/>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9" name="任意多边形: 形状 198"/>
              <p:cNvSpPr/>
              <p:nvPr/>
            </p:nvSpPr>
            <p:spPr>
              <a:xfrm>
                <a:off x="9708163" y="4195844"/>
                <a:ext cx="351512" cy="545566"/>
              </a:xfrm>
              <a:custGeom>
                <a:avLst/>
                <a:gdLst>
                  <a:gd name="connsiteX0" fmla="*/ -651 w 245263"/>
                  <a:gd name="connsiteY0" fmla="*/ 34589 h 380662"/>
                  <a:gd name="connsiteX1" fmla="*/ 41545 w 245263"/>
                  <a:gd name="connsiteY1" fmla="*/ 353295 h 380662"/>
                  <a:gd name="connsiteX2" fmla="*/ 24400 w 245263"/>
                  <a:gd name="connsiteY2" fmla="*/ 364440 h 380662"/>
                  <a:gd name="connsiteX3" fmla="*/ 52975 w 245263"/>
                  <a:gd name="connsiteY3" fmla="*/ 380442 h 380662"/>
                  <a:gd name="connsiteX4" fmla="*/ 100600 w 245263"/>
                  <a:gd name="connsiteY4" fmla="*/ 154223 h 380662"/>
                  <a:gd name="connsiteX5" fmla="*/ 104315 w 245263"/>
                  <a:gd name="connsiteY5" fmla="*/ 3156 h 380662"/>
                  <a:gd name="connsiteX6" fmla="*/ 110029 w 245263"/>
                  <a:gd name="connsiteY6" fmla="*/ 82500 h 380662"/>
                  <a:gd name="connsiteX7" fmla="*/ 218044 w 245263"/>
                  <a:gd name="connsiteY7" fmla="*/ 352057 h 380662"/>
                  <a:gd name="connsiteX8" fmla="*/ 201566 w 245263"/>
                  <a:gd name="connsiteY8" fmla="*/ 365392 h 380662"/>
                  <a:gd name="connsiteX9" fmla="*/ 229473 w 245263"/>
                  <a:gd name="connsiteY9" fmla="*/ 380442 h 380662"/>
                  <a:gd name="connsiteX10" fmla="*/ 225663 w 245263"/>
                  <a:gd name="connsiteY10" fmla="*/ 160890 h 380662"/>
                  <a:gd name="connsiteX11" fmla="*/ -651 w 245263"/>
                  <a:gd name="connsiteY11" fmla="*/ 34589 h 3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263" h="380662">
                    <a:moveTo>
                      <a:pt x="-651" y="34589"/>
                    </a:moveTo>
                    <a:cubicBezTo>
                      <a:pt x="5445" y="128410"/>
                      <a:pt x="37449" y="274333"/>
                      <a:pt x="41545" y="353295"/>
                    </a:cubicBezTo>
                    <a:cubicBezTo>
                      <a:pt x="41545" y="358725"/>
                      <a:pt x="42593" y="359772"/>
                      <a:pt x="24400" y="364440"/>
                    </a:cubicBezTo>
                    <a:cubicBezTo>
                      <a:pt x="3254" y="369774"/>
                      <a:pt x="19542" y="380727"/>
                      <a:pt x="52975" y="380442"/>
                    </a:cubicBezTo>
                    <a:cubicBezTo>
                      <a:pt x="84026" y="380442"/>
                      <a:pt x="97838" y="232423"/>
                      <a:pt x="100600" y="154223"/>
                    </a:cubicBezTo>
                    <a:cubicBezTo>
                      <a:pt x="101553" y="132220"/>
                      <a:pt x="93742" y="65831"/>
                      <a:pt x="104315" y="3156"/>
                    </a:cubicBezTo>
                    <a:cubicBezTo>
                      <a:pt x="105553" y="26588"/>
                      <a:pt x="107363" y="53258"/>
                      <a:pt x="110029" y="82500"/>
                    </a:cubicBezTo>
                    <a:cubicBezTo>
                      <a:pt x="117936" y="168225"/>
                      <a:pt x="210995" y="280143"/>
                      <a:pt x="218044" y="352057"/>
                    </a:cubicBezTo>
                    <a:cubicBezTo>
                      <a:pt x="218615" y="357677"/>
                      <a:pt x="218044" y="359772"/>
                      <a:pt x="201566" y="365392"/>
                    </a:cubicBezTo>
                    <a:cubicBezTo>
                      <a:pt x="185086" y="371012"/>
                      <a:pt x="201566" y="381203"/>
                      <a:pt x="229473" y="380442"/>
                    </a:cubicBezTo>
                    <a:cubicBezTo>
                      <a:pt x="257382" y="379680"/>
                      <a:pt x="240427" y="230709"/>
                      <a:pt x="225663" y="160890"/>
                    </a:cubicBezTo>
                    <a:cubicBezTo>
                      <a:pt x="212709" y="99740"/>
                      <a:pt x="-7700" y="-73615"/>
                      <a:pt x="-651" y="34589"/>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任意多边形: 形状 199"/>
              <p:cNvSpPr/>
              <p:nvPr/>
            </p:nvSpPr>
            <p:spPr>
              <a:xfrm>
                <a:off x="9698578" y="3996675"/>
                <a:ext cx="371851" cy="676037"/>
              </a:xfrm>
              <a:custGeom>
                <a:avLst/>
                <a:gdLst>
                  <a:gd name="connsiteX0" fmla="*/ 36325 w 259454"/>
                  <a:gd name="connsiteY0" fmla="*/ -180 h 471695"/>
                  <a:gd name="connsiteX1" fmla="*/ 196059 w 259454"/>
                  <a:gd name="connsiteY1" fmla="*/ 24013 h 471695"/>
                  <a:gd name="connsiteX2" fmla="*/ 258638 w 259454"/>
                  <a:gd name="connsiteY2" fmla="*/ 450828 h 471695"/>
                  <a:gd name="connsiteX3" fmla="*/ 218443 w 259454"/>
                  <a:gd name="connsiteY3" fmla="*/ 462925 h 471695"/>
                  <a:gd name="connsiteX4" fmla="*/ 111191 w 259454"/>
                  <a:gd name="connsiteY4" fmla="*/ 172984 h 471695"/>
                  <a:gd name="connsiteX5" fmla="*/ 95570 w 259454"/>
                  <a:gd name="connsiteY5" fmla="*/ 462925 h 471695"/>
                  <a:gd name="connsiteX6" fmla="*/ 41944 w 259454"/>
                  <a:gd name="connsiteY6" fmla="*/ 462925 h 471695"/>
                  <a:gd name="connsiteX7" fmla="*/ -60 w 259454"/>
                  <a:gd name="connsiteY7" fmla="*/ 173651 h 471695"/>
                  <a:gd name="connsiteX8" fmla="*/ 36325 w 259454"/>
                  <a:gd name="connsiteY8" fmla="*/ -180 h 4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54" h="471695">
                    <a:moveTo>
                      <a:pt x="36325" y="-180"/>
                    </a:moveTo>
                    <a:cubicBezTo>
                      <a:pt x="92713" y="45254"/>
                      <a:pt x="165294" y="31157"/>
                      <a:pt x="196059" y="24013"/>
                    </a:cubicBezTo>
                    <a:cubicBezTo>
                      <a:pt x="204346" y="105071"/>
                      <a:pt x="253209" y="409014"/>
                      <a:pt x="258638" y="450828"/>
                    </a:cubicBezTo>
                    <a:cubicBezTo>
                      <a:pt x="233778" y="460353"/>
                      <a:pt x="225587" y="462925"/>
                      <a:pt x="218443" y="462925"/>
                    </a:cubicBezTo>
                    <a:cubicBezTo>
                      <a:pt x="98714" y="276330"/>
                      <a:pt x="112430" y="196225"/>
                      <a:pt x="111191" y="172984"/>
                    </a:cubicBezTo>
                    <a:cubicBezTo>
                      <a:pt x="106715" y="199940"/>
                      <a:pt x="121478" y="332718"/>
                      <a:pt x="95570" y="462925"/>
                    </a:cubicBezTo>
                    <a:cubicBezTo>
                      <a:pt x="86997" y="469592"/>
                      <a:pt x="60709" y="478356"/>
                      <a:pt x="41944" y="462925"/>
                    </a:cubicBezTo>
                    <a:cubicBezTo>
                      <a:pt x="40992" y="454543"/>
                      <a:pt x="-7395" y="256137"/>
                      <a:pt x="-60" y="173651"/>
                    </a:cubicBezTo>
                    <a:cubicBezTo>
                      <a:pt x="7084" y="94212"/>
                      <a:pt x="23371" y="29918"/>
                      <a:pt x="36325"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1" name="任意多边形: 形状 200"/>
              <p:cNvSpPr/>
              <p:nvPr/>
            </p:nvSpPr>
            <p:spPr>
              <a:xfrm>
                <a:off x="9729380" y="4715962"/>
                <a:ext cx="80205" cy="28461"/>
              </a:xfrm>
              <a:custGeom>
                <a:avLst/>
                <a:gdLst>
                  <a:gd name="connsiteX0" fmla="*/ 55122 w 55962"/>
                  <a:gd name="connsiteY0" fmla="*/ -180 h 19858"/>
                  <a:gd name="connsiteX1" fmla="*/ 15308 w 55962"/>
                  <a:gd name="connsiteY1" fmla="*/ -180 h 19858"/>
                  <a:gd name="connsiteX2" fmla="*/ 4925 w 55962"/>
                  <a:gd name="connsiteY2" fmla="*/ 12488 h 19858"/>
                  <a:gd name="connsiteX3" fmla="*/ 55122 w 55962"/>
                  <a:gd name="connsiteY3" fmla="*/ -180 h 19858"/>
                </a:gdLst>
                <a:ahLst/>
                <a:cxnLst>
                  <a:cxn ang="0">
                    <a:pos x="connsiteX0" y="connsiteY0"/>
                  </a:cxn>
                  <a:cxn ang="0">
                    <a:pos x="connsiteX1" y="connsiteY1"/>
                  </a:cxn>
                  <a:cxn ang="0">
                    <a:pos x="connsiteX2" y="connsiteY2"/>
                  </a:cxn>
                  <a:cxn ang="0">
                    <a:pos x="connsiteX3" y="connsiteY3"/>
                  </a:cxn>
                </a:cxnLst>
                <a:rect l="l" t="t" r="r" b="b"/>
                <a:pathLst>
                  <a:path w="55962" h="19858">
                    <a:moveTo>
                      <a:pt x="55122" y="-180"/>
                    </a:moveTo>
                    <a:cubicBezTo>
                      <a:pt x="55122" y="-180"/>
                      <a:pt x="30453" y="11631"/>
                      <a:pt x="15308" y="-180"/>
                    </a:cubicBezTo>
                    <a:cubicBezTo>
                      <a:pt x="15308" y="-180"/>
                      <a:pt x="-12505" y="4296"/>
                      <a:pt x="4925" y="12488"/>
                    </a:cubicBezTo>
                    <a:cubicBezTo>
                      <a:pt x="22357" y="20679"/>
                      <a:pt x="56170" y="27442"/>
                      <a:pt x="55122"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2" name="任意多边形: 形状 201"/>
              <p:cNvSpPr/>
              <p:nvPr/>
            </p:nvSpPr>
            <p:spPr>
              <a:xfrm>
                <a:off x="9974950" y="4719783"/>
                <a:ext cx="80222" cy="28405"/>
              </a:xfrm>
              <a:custGeom>
                <a:avLst/>
                <a:gdLst>
                  <a:gd name="connsiteX0" fmla="*/ 55134 w 55974"/>
                  <a:gd name="connsiteY0" fmla="*/ -180 h 19819"/>
                  <a:gd name="connsiteX1" fmla="*/ 15224 w 55974"/>
                  <a:gd name="connsiteY1" fmla="*/ -180 h 19819"/>
                  <a:gd name="connsiteX2" fmla="*/ 5032 w 55974"/>
                  <a:gd name="connsiteY2" fmla="*/ 12488 h 19819"/>
                  <a:gd name="connsiteX3" fmla="*/ 55134 w 55974"/>
                  <a:gd name="connsiteY3" fmla="*/ -180 h 19819"/>
                </a:gdLst>
                <a:ahLst/>
                <a:cxnLst>
                  <a:cxn ang="0">
                    <a:pos x="connsiteX0" y="connsiteY0"/>
                  </a:cxn>
                  <a:cxn ang="0">
                    <a:pos x="connsiteX1" y="connsiteY1"/>
                  </a:cxn>
                  <a:cxn ang="0">
                    <a:pos x="connsiteX2" y="connsiteY2"/>
                  </a:cxn>
                  <a:cxn ang="0">
                    <a:pos x="connsiteX3" y="connsiteY3"/>
                  </a:cxn>
                </a:cxnLst>
                <a:rect l="l" t="t" r="r" b="b"/>
                <a:pathLst>
                  <a:path w="55974" h="19819">
                    <a:moveTo>
                      <a:pt x="55134" y="-180"/>
                    </a:moveTo>
                    <a:cubicBezTo>
                      <a:pt x="55134" y="-180"/>
                      <a:pt x="30464" y="11631"/>
                      <a:pt x="15224" y="-180"/>
                    </a:cubicBezTo>
                    <a:cubicBezTo>
                      <a:pt x="15224" y="-180"/>
                      <a:pt x="-12589" y="4391"/>
                      <a:pt x="5032" y="12488"/>
                    </a:cubicBezTo>
                    <a:cubicBezTo>
                      <a:pt x="22654" y="20584"/>
                      <a:pt x="56181" y="27442"/>
                      <a:pt x="55134"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3" name="任意多边形: 形状 202"/>
              <p:cNvSpPr/>
              <p:nvPr/>
            </p:nvSpPr>
            <p:spPr>
              <a:xfrm>
                <a:off x="9755493" y="3734915"/>
                <a:ext cx="205178" cy="291108"/>
              </a:xfrm>
              <a:custGeom>
                <a:avLst/>
                <a:gdLst>
                  <a:gd name="connsiteX0" fmla="*/ -817 w 143161"/>
                  <a:gd name="connsiteY0" fmla="*/ 192746 h 203117"/>
                  <a:gd name="connsiteX1" fmla="*/ 8708 w 143161"/>
                  <a:gd name="connsiteY1" fmla="*/ 114164 h 203117"/>
                  <a:gd name="connsiteX2" fmla="*/ 20043 w 143161"/>
                  <a:gd name="connsiteY2" fmla="*/ 40822 h 203117"/>
                  <a:gd name="connsiteX3" fmla="*/ 118341 w 143161"/>
                  <a:gd name="connsiteY3" fmla="*/ 11485 h 203117"/>
                  <a:gd name="connsiteX4" fmla="*/ 134724 w 143161"/>
                  <a:gd name="connsiteY4" fmla="*/ 113783 h 203117"/>
                  <a:gd name="connsiteX5" fmla="*/ 142344 w 143161"/>
                  <a:gd name="connsiteY5" fmla="*/ 202937 h 20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61" h="203117">
                    <a:moveTo>
                      <a:pt x="-817" y="192746"/>
                    </a:moveTo>
                    <a:cubicBezTo>
                      <a:pt x="-817" y="192746"/>
                      <a:pt x="16995" y="185221"/>
                      <a:pt x="8708" y="114164"/>
                    </a:cubicBezTo>
                    <a:cubicBezTo>
                      <a:pt x="4898" y="80255"/>
                      <a:pt x="-7960" y="77969"/>
                      <a:pt x="20043" y="40822"/>
                    </a:cubicBezTo>
                    <a:cubicBezTo>
                      <a:pt x="48047" y="3674"/>
                      <a:pt x="101672" y="-13280"/>
                      <a:pt x="118341" y="11485"/>
                    </a:cubicBezTo>
                    <a:cubicBezTo>
                      <a:pt x="149678" y="58157"/>
                      <a:pt x="137391" y="81303"/>
                      <a:pt x="134724" y="113783"/>
                    </a:cubicBezTo>
                    <a:cubicBezTo>
                      <a:pt x="133009" y="132833"/>
                      <a:pt x="116817" y="155122"/>
                      <a:pt x="142344" y="202937"/>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任意多边形: 形状 203"/>
              <p:cNvSpPr/>
              <p:nvPr/>
            </p:nvSpPr>
            <p:spPr>
              <a:xfrm>
                <a:off x="9739323" y="3745492"/>
                <a:ext cx="239093" cy="306272"/>
              </a:xfrm>
              <a:custGeom>
                <a:avLst/>
                <a:gdLst>
                  <a:gd name="connsiteX0" fmla="*/ 166009 w 166825"/>
                  <a:gd name="connsiteY0" fmla="*/ 203369 h 213697"/>
                  <a:gd name="connsiteX1" fmla="*/ 2750 w 166825"/>
                  <a:gd name="connsiteY1" fmla="*/ 187462 h 213697"/>
                  <a:gd name="connsiteX2" fmla="*/ 22848 w 166825"/>
                  <a:gd name="connsiteY2" fmla="*/ 45540 h 213697"/>
                  <a:gd name="connsiteX3" fmla="*/ 77141 w 166825"/>
                  <a:gd name="connsiteY3" fmla="*/ 29347 h 213697"/>
                  <a:gd name="connsiteX4" fmla="*/ 118575 w 166825"/>
                  <a:gd name="connsiteY4" fmla="*/ -180 h 213697"/>
                  <a:gd name="connsiteX5" fmla="*/ 138386 w 166825"/>
                  <a:gd name="connsiteY5" fmla="*/ 6678 h 213697"/>
                  <a:gd name="connsiteX6" fmla="*/ 154103 w 166825"/>
                  <a:gd name="connsiteY6" fmla="*/ 28014 h 2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5" h="213697">
                    <a:moveTo>
                      <a:pt x="166009" y="203369"/>
                    </a:moveTo>
                    <a:cubicBezTo>
                      <a:pt x="166009" y="203369"/>
                      <a:pt x="67902" y="234611"/>
                      <a:pt x="2750" y="187462"/>
                    </a:cubicBezTo>
                    <a:cubicBezTo>
                      <a:pt x="2750" y="187462"/>
                      <a:pt x="-13346" y="79830"/>
                      <a:pt x="22848" y="45540"/>
                    </a:cubicBezTo>
                    <a:cubicBezTo>
                      <a:pt x="22848" y="45540"/>
                      <a:pt x="52757" y="63637"/>
                      <a:pt x="77141" y="29347"/>
                    </a:cubicBezTo>
                    <a:cubicBezTo>
                      <a:pt x="96191" y="1629"/>
                      <a:pt x="118575" y="-180"/>
                      <a:pt x="118575" y="-180"/>
                    </a:cubicBezTo>
                    <a:cubicBezTo>
                      <a:pt x="125635" y="476"/>
                      <a:pt x="132432" y="2829"/>
                      <a:pt x="138386" y="6678"/>
                    </a:cubicBezTo>
                    <a:cubicBezTo>
                      <a:pt x="145449" y="12247"/>
                      <a:pt x="150877" y="19618"/>
                      <a:pt x="154103" y="28014"/>
                    </a:cubicBezTo>
                    <a:close/>
                  </a:path>
                </a:pathLst>
              </a:custGeom>
              <a:solidFill>
                <a:srgbClr val="9696E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 name="任意多边形: 形状 204"/>
              <p:cNvSpPr/>
              <p:nvPr/>
            </p:nvSpPr>
            <p:spPr>
              <a:xfrm>
                <a:off x="9799170" y="3763648"/>
                <a:ext cx="181581" cy="288991"/>
              </a:xfrm>
              <a:custGeom>
                <a:avLst/>
                <a:gdLst>
                  <a:gd name="connsiteX0" fmla="*/ 125871 w 126696"/>
                  <a:gd name="connsiteY0" fmla="*/ 186605 h 201640"/>
                  <a:gd name="connsiteX1" fmla="*/ 15285 w 126696"/>
                  <a:gd name="connsiteY1" fmla="*/ 194034 h 201640"/>
                  <a:gd name="connsiteX2" fmla="*/ 51861 w 126696"/>
                  <a:gd name="connsiteY2" fmla="*/ 158697 h 201640"/>
                  <a:gd name="connsiteX3" fmla="*/ 27382 w 126696"/>
                  <a:gd name="connsiteY3" fmla="*/ 130122 h 201640"/>
                  <a:gd name="connsiteX4" fmla="*/ 13761 w 126696"/>
                  <a:gd name="connsiteY4" fmla="*/ 113167 h 201640"/>
                  <a:gd name="connsiteX5" fmla="*/ 53055 w 126696"/>
                  <a:gd name="connsiteY5" fmla="*/ 83840 h 201640"/>
                  <a:gd name="connsiteX6" fmla="*/ 51861 w 126696"/>
                  <a:gd name="connsiteY6" fmla="*/ 68590 h 201640"/>
                  <a:gd name="connsiteX7" fmla="*/ 79102 w 126696"/>
                  <a:gd name="connsiteY7" fmla="*/ -180 h 201640"/>
                  <a:gd name="connsiteX8" fmla="*/ 111869 w 126696"/>
                  <a:gd name="connsiteY8" fmla="*/ 14393 h 201640"/>
                  <a:gd name="connsiteX9" fmla="*/ 111869 w 126696"/>
                  <a:gd name="connsiteY9" fmla="*/ 15631 h 20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96" h="201640">
                    <a:moveTo>
                      <a:pt x="125871" y="186605"/>
                    </a:moveTo>
                    <a:cubicBezTo>
                      <a:pt x="125871" y="186605"/>
                      <a:pt x="129109" y="214323"/>
                      <a:pt x="15285" y="194034"/>
                    </a:cubicBezTo>
                    <a:cubicBezTo>
                      <a:pt x="-2051" y="190986"/>
                      <a:pt x="31191" y="160030"/>
                      <a:pt x="51861" y="158697"/>
                    </a:cubicBezTo>
                    <a:cubicBezTo>
                      <a:pt x="75578" y="157077"/>
                      <a:pt x="55004" y="130598"/>
                      <a:pt x="27382" y="130122"/>
                    </a:cubicBezTo>
                    <a:cubicBezTo>
                      <a:pt x="-240" y="129645"/>
                      <a:pt x="-12623" y="109833"/>
                      <a:pt x="13761" y="113167"/>
                    </a:cubicBezTo>
                    <a:cubicBezTo>
                      <a:pt x="32710" y="115920"/>
                      <a:pt x="50303" y="102789"/>
                      <a:pt x="53055" y="83840"/>
                    </a:cubicBezTo>
                    <a:cubicBezTo>
                      <a:pt x="53797" y="78731"/>
                      <a:pt x="53389" y="73521"/>
                      <a:pt x="51861" y="68590"/>
                    </a:cubicBezTo>
                    <a:cubicBezTo>
                      <a:pt x="44908" y="44492"/>
                      <a:pt x="79102" y="-180"/>
                      <a:pt x="79102" y="-180"/>
                    </a:cubicBezTo>
                    <a:lnTo>
                      <a:pt x="111869" y="14393"/>
                    </a:lnTo>
                    <a:lnTo>
                      <a:pt x="111869" y="15631"/>
                    </a:lnTo>
                    <a:close/>
                  </a:path>
                </a:pathLst>
              </a:custGeom>
              <a:solidFill>
                <a:srgbClr val="7878D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任意多边形: 形状 205"/>
              <p:cNvSpPr/>
              <p:nvPr/>
            </p:nvSpPr>
            <p:spPr>
              <a:xfrm>
                <a:off x="9767062" y="3741046"/>
                <a:ext cx="292583" cy="726186"/>
              </a:xfrm>
              <a:custGeom>
                <a:avLst/>
                <a:gdLst>
                  <a:gd name="connsiteX0" fmla="*/ 23878 w 204146"/>
                  <a:gd name="connsiteY0" fmla="*/ 53405 h 506687"/>
                  <a:gd name="connsiteX1" fmla="*/ 21592 w 204146"/>
                  <a:gd name="connsiteY1" fmla="*/ 502318 h 506687"/>
                  <a:gd name="connsiteX2" fmla="*/ 203330 w 204146"/>
                  <a:gd name="connsiteY2" fmla="*/ 478220 h 506687"/>
                  <a:gd name="connsiteX3" fmla="*/ 119223 w 204146"/>
                  <a:gd name="connsiteY3" fmla="*/ 6160 h 506687"/>
                  <a:gd name="connsiteX4" fmla="*/ 63216 w 204146"/>
                  <a:gd name="connsiteY4" fmla="*/ 25210 h 506687"/>
                  <a:gd name="connsiteX5" fmla="*/ 23878 w 204146"/>
                  <a:gd name="connsiteY5" fmla="*/ 53405 h 5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6" h="506687">
                    <a:moveTo>
                      <a:pt x="23878" y="53405"/>
                    </a:moveTo>
                    <a:cubicBezTo>
                      <a:pt x="23878" y="53405"/>
                      <a:pt x="-30128" y="372016"/>
                      <a:pt x="21592" y="502318"/>
                    </a:cubicBezTo>
                    <a:cubicBezTo>
                      <a:pt x="21592" y="502318"/>
                      <a:pt x="152181" y="521368"/>
                      <a:pt x="203330" y="478220"/>
                    </a:cubicBezTo>
                    <a:cubicBezTo>
                      <a:pt x="203330" y="478220"/>
                      <a:pt x="173421" y="43689"/>
                      <a:pt x="119223" y="6160"/>
                    </a:cubicBezTo>
                    <a:cubicBezTo>
                      <a:pt x="110651" y="255"/>
                      <a:pt x="95792" y="-10794"/>
                      <a:pt x="63216" y="25210"/>
                    </a:cubicBezTo>
                    <a:cubicBezTo>
                      <a:pt x="55216" y="34355"/>
                      <a:pt x="40451" y="54071"/>
                      <a:pt x="23878" y="53405"/>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 name="任意多边形: 形状 206"/>
              <p:cNvSpPr/>
              <p:nvPr/>
            </p:nvSpPr>
            <p:spPr>
              <a:xfrm>
                <a:off x="9690924" y="3738964"/>
                <a:ext cx="168455" cy="686498"/>
              </a:xfrm>
              <a:custGeom>
                <a:avLst/>
                <a:gdLst>
                  <a:gd name="connsiteX0" fmla="*/ 51189 w 117538"/>
                  <a:gd name="connsiteY0" fmla="*/ 53334 h 478995"/>
                  <a:gd name="connsiteX1" fmla="*/ 71382 w 117538"/>
                  <a:gd name="connsiteY1" fmla="*/ 27140 h 478995"/>
                  <a:gd name="connsiteX2" fmla="*/ 116722 w 117538"/>
                  <a:gd name="connsiteY2" fmla="*/ 279 h 478995"/>
                  <a:gd name="connsiteX3" fmla="*/ 69097 w 117538"/>
                  <a:gd name="connsiteY3" fmla="*/ 54191 h 478995"/>
                  <a:gd name="connsiteX4" fmla="*/ 27758 w 117538"/>
                  <a:gd name="connsiteY4" fmla="*/ 478815 h 478995"/>
                  <a:gd name="connsiteX5" fmla="*/ -817 w 117538"/>
                  <a:gd name="connsiteY5" fmla="*/ 467576 h 478995"/>
                  <a:gd name="connsiteX6" fmla="*/ 51189 w 117538"/>
                  <a:gd name="connsiteY6" fmla="*/ 53334 h 47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38" h="478995">
                    <a:moveTo>
                      <a:pt x="51189" y="53334"/>
                    </a:moveTo>
                    <a:cubicBezTo>
                      <a:pt x="57025" y="43947"/>
                      <a:pt x="63790" y="35172"/>
                      <a:pt x="71382" y="27140"/>
                    </a:cubicBezTo>
                    <a:cubicBezTo>
                      <a:pt x="103672" y="-5912"/>
                      <a:pt x="116722" y="279"/>
                      <a:pt x="116722" y="279"/>
                    </a:cubicBezTo>
                    <a:cubicBezTo>
                      <a:pt x="91099" y="17805"/>
                      <a:pt x="73287" y="38379"/>
                      <a:pt x="69097" y="54191"/>
                    </a:cubicBezTo>
                    <a:cubicBezTo>
                      <a:pt x="40522" y="156871"/>
                      <a:pt x="27758" y="478815"/>
                      <a:pt x="27758" y="478815"/>
                    </a:cubicBezTo>
                    <a:lnTo>
                      <a:pt x="-817" y="467576"/>
                    </a:lnTo>
                    <a:cubicBezTo>
                      <a:pt x="-817" y="467576"/>
                      <a:pt x="4517" y="133725"/>
                      <a:pt x="51189" y="53334"/>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 name="任意多边形: 形状 207"/>
              <p:cNvSpPr/>
              <p:nvPr/>
            </p:nvSpPr>
            <p:spPr>
              <a:xfrm>
                <a:off x="9841225" y="3642834"/>
                <a:ext cx="85591" cy="121685"/>
              </a:xfrm>
              <a:custGeom>
                <a:avLst/>
                <a:gdLst>
                  <a:gd name="connsiteX0" fmla="*/ 58904 w 59720"/>
                  <a:gd name="connsiteY0" fmla="*/ -180 h 84904"/>
                  <a:gd name="connsiteX1" fmla="*/ 42141 w 59720"/>
                  <a:gd name="connsiteY1" fmla="*/ 64018 h 84904"/>
                  <a:gd name="connsiteX2" fmla="*/ 422 w 59720"/>
                  <a:gd name="connsiteY2" fmla="*/ 81925 h 84904"/>
                  <a:gd name="connsiteX3" fmla="*/ -817 w 59720"/>
                  <a:gd name="connsiteY3" fmla="*/ 35157 h 84904"/>
                </a:gdLst>
                <a:ahLst/>
                <a:cxnLst>
                  <a:cxn ang="0">
                    <a:pos x="connsiteX0" y="connsiteY0"/>
                  </a:cxn>
                  <a:cxn ang="0">
                    <a:pos x="connsiteX1" y="connsiteY1"/>
                  </a:cxn>
                  <a:cxn ang="0">
                    <a:pos x="connsiteX2" y="connsiteY2"/>
                  </a:cxn>
                  <a:cxn ang="0">
                    <a:pos x="connsiteX3" y="connsiteY3"/>
                  </a:cxn>
                </a:cxnLst>
                <a:rect l="l" t="t" r="r" b="b"/>
                <a:pathLst>
                  <a:path w="59720" h="84904">
                    <a:moveTo>
                      <a:pt x="58904" y="-180"/>
                    </a:moveTo>
                    <a:cubicBezTo>
                      <a:pt x="58904" y="-180"/>
                      <a:pt x="34044" y="46206"/>
                      <a:pt x="42141" y="64018"/>
                    </a:cubicBezTo>
                    <a:cubicBezTo>
                      <a:pt x="44712" y="69733"/>
                      <a:pt x="-5484" y="92593"/>
                      <a:pt x="422" y="81925"/>
                    </a:cubicBezTo>
                    <a:cubicBezTo>
                      <a:pt x="11279" y="61637"/>
                      <a:pt x="9947" y="52874"/>
                      <a:pt x="-817" y="35157"/>
                    </a:cubicBezTo>
                    <a:close/>
                  </a:path>
                </a:pathLst>
              </a:custGeom>
              <a:solidFill>
                <a:srgbClr val="E0623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任意多边形: 形状 208"/>
              <p:cNvSpPr/>
              <p:nvPr/>
            </p:nvSpPr>
            <p:spPr>
              <a:xfrm>
                <a:off x="9827696" y="3586352"/>
                <a:ext cx="108179" cy="151253"/>
              </a:xfrm>
              <a:custGeom>
                <a:avLst/>
                <a:gdLst>
                  <a:gd name="connsiteX0" fmla="*/ 26910 w 75481"/>
                  <a:gd name="connsiteY0" fmla="*/ 6560 h 105535"/>
                  <a:gd name="connsiteX1" fmla="*/ 4813 w 75481"/>
                  <a:gd name="connsiteY1" fmla="*/ 100667 h 105535"/>
                  <a:gd name="connsiteX2" fmla="*/ 61963 w 75481"/>
                  <a:gd name="connsiteY2" fmla="*/ 73902 h 105535"/>
                  <a:gd name="connsiteX3" fmla="*/ 70820 w 75481"/>
                  <a:gd name="connsiteY3" fmla="*/ 17894 h 105535"/>
                  <a:gd name="connsiteX4" fmla="*/ 26910 w 75481"/>
                  <a:gd name="connsiteY4" fmla="*/ 6560 h 10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1" h="105535">
                    <a:moveTo>
                      <a:pt x="26910" y="6560"/>
                    </a:moveTo>
                    <a:cubicBezTo>
                      <a:pt x="10337" y="20752"/>
                      <a:pt x="-11190" y="85331"/>
                      <a:pt x="4813" y="100667"/>
                    </a:cubicBezTo>
                    <a:cubicBezTo>
                      <a:pt x="11670" y="107334"/>
                      <a:pt x="42056" y="112668"/>
                      <a:pt x="61963" y="73902"/>
                    </a:cubicBezTo>
                    <a:cubicBezTo>
                      <a:pt x="68439" y="61328"/>
                      <a:pt x="81013" y="40850"/>
                      <a:pt x="70820" y="17894"/>
                    </a:cubicBezTo>
                    <a:cubicBezTo>
                      <a:pt x="66153" y="7512"/>
                      <a:pt x="46246" y="-9823"/>
                      <a:pt x="26910" y="656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任意多边形: 形状 209"/>
              <p:cNvSpPr/>
              <p:nvPr/>
            </p:nvSpPr>
            <p:spPr>
              <a:xfrm>
                <a:off x="9848818" y="3570968"/>
                <a:ext cx="105463" cy="120980"/>
              </a:xfrm>
              <a:custGeom>
                <a:avLst/>
                <a:gdLst>
                  <a:gd name="connsiteX0" fmla="*/ 170 w 73586"/>
                  <a:gd name="connsiteY0" fmla="*/ 19484 h 84412"/>
                  <a:gd name="connsiteX1" fmla="*/ 17697 w 73586"/>
                  <a:gd name="connsiteY1" fmla="*/ 32534 h 84412"/>
                  <a:gd name="connsiteX2" fmla="*/ 34461 w 73586"/>
                  <a:gd name="connsiteY2" fmla="*/ 54441 h 84412"/>
                  <a:gd name="connsiteX3" fmla="*/ 46081 w 73586"/>
                  <a:gd name="connsiteY3" fmla="*/ 76063 h 84412"/>
                  <a:gd name="connsiteX4" fmla="*/ 67131 w 73586"/>
                  <a:gd name="connsiteY4" fmla="*/ 69871 h 84412"/>
                  <a:gd name="connsiteX5" fmla="*/ 67131 w 73586"/>
                  <a:gd name="connsiteY5" fmla="*/ 23199 h 84412"/>
                  <a:gd name="connsiteX6" fmla="*/ 170 w 73586"/>
                  <a:gd name="connsiteY6" fmla="*/ 19484 h 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86" h="84412">
                    <a:moveTo>
                      <a:pt x="170" y="19484"/>
                    </a:moveTo>
                    <a:cubicBezTo>
                      <a:pt x="-1925" y="28247"/>
                      <a:pt x="-2496" y="33295"/>
                      <a:pt x="17697" y="32534"/>
                    </a:cubicBezTo>
                    <a:cubicBezTo>
                      <a:pt x="42557" y="31581"/>
                      <a:pt x="37318" y="48726"/>
                      <a:pt x="34461" y="54441"/>
                    </a:cubicBezTo>
                    <a:cubicBezTo>
                      <a:pt x="25984" y="71395"/>
                      <a:pt x="56273" y="55774"/>
                      <a:pt x="46081" y="76063"/>
                    </a:cubicBezTo>
                    <a:cubicBezTo>
                      <a:pt x="35889" y="96351"/>
                      <a:pt x="65131" y="72824"/>
                      <a:pt x="67131" y="69871"/>
                    </a:cubicBezTo>
                    <a:cubicBezTo>
                      <a:pt x="69131" y="66919"/>
                      <a:pt x="78752" y="53869"/>
                      <a:pt x="67131" y="23199"/>
                    </a:cubicBezTo>
                    <a:cubicBezTo>
                      <a:pt x="55511" y="-7472"/>
                      <a:pt x="6648" y="-7186"/>
                      <a:pt x="170" y="19484"/>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任意多边形: 形状 210"/>
              <p:cNvSpPr/>
              <p:nvPr/>
            </p:nvSpPr>
            <p:spPr>
              <a:xfrm>
                <a:off x="9536994" y="3802889"/>
                <a:ext cx="433953" cy="331333"/>
              </a:xfrm>
              <a:custGeom>
                <a:avLst/>
                <a:gdLst>
                  <a:gd name="connsiteX0" fmla="*/ 287083 w 302785"/>
                  <a:gd name="connsiteY0" fmla="*/ 167894 h 231183"/>
                  <a:gd name="connsiteX1" fmla="*/ 295809 w 302785"/>
                  <a:gd name="connsiteY1" fmla="*/ 216007 h 231183"/>
                  <a:gd name="connsiteX2" fmla="*/ 295751 w 302785"/>
                  <a:gd name="connsiteY2" fmla="*/ 216091 h 231183"/>
                  <a:gd name="connsiteX3" fmla="*/ 295751 w 302785"/>
                  <a:gd name="connsiteY3" fmla="*/ 216091 h 231183"/>
                  <a:gd name="connsiteX4" fmla="*/ 247554 w 302785"/>
                  <a:gd name="connsiteY4" fmla="*/ 224854 h 231183"/>
                  <a:gd name="connsiteX5" fmla="*/ 14096 w 302785"/>
                  <a:gd name="connsiteY5" fmla="*/ 62929 h 231183"/>
                  <a:gd name="connsiteX6" fmla="*/ 5333 w 302785"/>
                  <a:gd name="connsiteY6" fmla="*/ 14732 h 231183"/>
                  <a:gd name="connsiteX7" fmla="*/ 5334 w 302785"/>
                  <a:gd name="connsiteY7" fmla="*/ 14732 h 231183"/>
                  <a:gd name="connsiteX8" fmla="*/ 53531 w 302785"/>
                  <a:gd name="connsiteY8" fmla="*/ 5969 h 23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85" h="231183">
                    <a:moveTo>
                      <a:pt x="287083" y="167894"/>
                    </a:moveTo>
                    <a:cubicBezTo>
                      <a:pt x="302779" y="178770"/>
                      <a:pt x="306685" y="200311"/>
                      <a:pt x="295809" y="216007"/>
                    </a:cubicBezTo>
                    <a:cubicBezTo>
                      <a:pt x="295789" y="216034"/>
                      <a:pt x="295771" y="216063"/>
                      <a:pt x="295751" y="216091"/>
                    </a:cubicBezTo>
                    <a:lnTo>
                      <a:pt x="295751" y="216091"/>
                    </a:lnTo>
                    <a:cubicBezTo>
                      <a:pt x="284852" y="231803"/>
                      <a:pt x="263288" y="235724"/>
                      <a:pt x="247554" y="224854"/>
                    </a:cubicBezTo>
                    <a:lnTo>
                      <a:pt x="14096" y="62929"/>
                    </a:lnTo>
                    <a:cubicBezTo>
                      <a:pt x="-1617" y="52029"/>
                      <a:pt x="-5538" y="30465"/>
                      <a:pt x="5333" y="14732"/>
                    </a:cubicBezTo>
                    <a:lnTo>
                      <a:pt x="5334" y="14732"/>
                    </a:lnTo>
                    <a:cubicBezTo>
                      <a:pt x="16233" y="-981"/>
                      <a:pt x="37797" y="-4901"/>
                      <a:pt x="53531" y="596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任意多边形: 形状 211"/>
              <p:cNvSpPr/>
              <p:nvPr/>
            </p:nvSpPr>
            <p:spPr>
              <a:xfrm>
                <a:off x="9413765" y="3709275"/>
                <a:ext cx="263489" cy="230614"/>
              </a:xfrm>
              <a:custGeom>
                <a:avLst/>
                <a:gdLst>
                  <a:gd name="connsiteX0" fmla="*/ 159608 w 183846"/>
                  <a:gd name="connsiteY0" fmla="*/ 61382 h 160908"/>
                  <a:gd name="connsiteX1" fmla="*/ 173390 w 183846"/>
                  <a:gd name="connsiteY1" fmla="*/ 136917 h 160908"/>
                  <a:gd name="connsiteX2" fmla="*/ 173325 w 183846"/>
                  <a:gd name="connsiteY2" fmla="*/ 137011 h 160908"/>
                  <a:gd name="connsiteX3" fmla="*/ 173325 w 183846"/>
                  <a:gd name="connsiteY3" fmla="*/ 137011 h 160908"/>
                  <a:gd name="connsiteX4" fmla="*/ 97738 w 183846"/>
                  <a:gd name="connsiteY4" fmla="*/ 151247 h 160908"/>
                  <a:gd name="connsiteX5" fmla="*/ 97125 w 183846"/>
                  <a:gd name="connsiteY5" fmla="*/ 150822 h 160908"/>
                  <a:gd name="connsiteX6" fmla="*/ 22639 w 183846"/>
                  <a:gd name="connsiteY6" fmla="*/ 99196 h 160908"/>
                  <a:gd name="connsiteX7" fmla="*/ 8828 w 183846"/>
                  <a:gd name="connsiteY7" fmla="*/ 23473 h 160908"/>
                  <a:gd name="connsiteX8" fmla="*/ 8828 w 183846"/>
                  <a:gd name="connsiteY8" fmla="*/ 23473 h 160908"/>
                  <a:gd name="connsiteX9" fmla="*/ 84435 w 183846"/>
                  <a:gd name="connsiteY9" fmla="*/ 9345 h 160908"/>
                  <a:gd name="connsiteX10" fmla="*/ 85028 w 183846"/>
                  <a:gd name="connsiteY10" fmla="*/ 9757 h 1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6" h="160908">
                    <a:moveTo>
                      <a:pt x="159608" y="61382"/>
                    </a:moveTo>
                    <a:cubicBezTo>
                      <a:pt x="184272" y="78435"/>
                      <a:pt x="190442" y="112253"/>
                      <a:pt x="173390" y="136917"/>
                    </a:cubicBezTo>
                    <a:cubicBezTo>
                      <a:pt x="173368" y="136948"/>
                      <a:pt x="173347" y="136979"/>
                      <a:pt x="173325" y="137011"/>
                    </a:cubicBezTo>
                    <a:lnTo>
                      <a:pt x="173325" y="137011"/>
                    </a:lnTo>
                    <a:cubicBezTo>
                      <a:pt x="156383" y="161815"/>
                      <a:pt x="122542" y="168188"/>
                      <a:pt x="97738" y="151247"/>
                    </a:cubicBezTo>
                    <a:cubicBezTo>
                      <a:pt x="97532" y="151107"/>
                      <a:pt x="97328" y="150965"/>
                      <a:pt x="97125" y="150822"/>
                    </a:cubicBezTo>
                    <a:lnTo>
                      <a:pt x="22639" y="99196"/>
                    </a:lnTo>
                    <a:cubicBezTo>
                      <a:pt x="-2059" y="82082"/>
                      <a:pt x="-8237" y="48204"/>
                      <a:pt x="8828" y="23473"/>
                    </a:cubicBezTo>
                    <a:lnTo>
                      <a:pt x="8828" y="23473"/>
                    </a:lnTo>
                    <a:cubicBezTo>
                      <a:pt x="25805" y="-1307"/>
                      <a:pt x="59655" y="-7632"/>
                      <a:pt x="84435" y="9345"/>
                    </a:cubicBezTo>
                    <a:cubicBezTo>
                      <a:pt x="84634" y="9481"/>
                      <a:pt x="84831" y="9618"/>
                      <a:pt x="85028" y="97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3" name="任意多边形: 形状 212"/>
              <p:cNvSpPr/>
              <p:nvPr/>
            </p:nvSpPr>
            <p:spPr>
              <a:xfrm>
                <a:off x="8747234" y="3150097"/>
                <a:ext cx="815417" cy="815419"/>
              </a:xfrm>
              <a:custGeom>
                <a:avLst/>
                <a:gdLst>
                  <a:gd name="connsiteX0" fmla="*/ 342162 w 568947"/>
                  <a:gd name="connsiteY0" fmla="*/ 5960 h 568948"/>
                  <a:gd name="connsiteX1" fmla="*/ 5323 w 568947"/>
                  <a:gd name="connsiteY1" fmla="*/ 225789 h 568948"/>
                  <a:gd name="connsiteX2" fmla="*/ 225153 w 568947"/>
                  <a:gd name="connsiteY2" fmla="*/ 562628 h 568948"/>
                  <a:gd name="connsiteX3" fmla="*/ 561992 w 568947"/>
                  <a:gd name="connsiteY3" fmla="*/ 342798 h 568948"/>
                  <a:gd name="connsiteX4" fmla="*/ 561999 w 568947"/>
                  <a:gd name="connsiteY4" fmla="*/ 342763 h 568948"/>
                  <a:gd name="connsiteX5" fmla="*/ 342162 w 568947"/>
                  <a:gd name="connsiteY5" fmla="*/ 5960 h 568948"/>
                  <a:gd name="connsiteX6" fmla="*/ 239006 w 568947"/>
                  <a:gd name="connsiteY6" fmla="*/ 496878 h 568948"/>
                  <a:gd name="connsiteX7" fmla="*/ 71108 w 568947"/>
                  <a:gd name="connsiteY7" fmla="*/ 239709 h 568948"/>
                  <a:gd name="connsiteX8" fmla="*/ 328278 w 568947"/>
                  <a:gd name="connsiteY8" fmla="*/ 71811 h 568948"/>
                  <a:gd name="connsiteX9" fmla="*/ 496181 w 568947"/>
                  <a:gd name="connsiteY9" fmla="*/ 328952 h 568948"/>
                  <a:gd name="connsiteX10" fmla="*/ 239220 w 568947"/>
                  <a:gd name="connsiteY10" fmla="*/ 496923 h 568948"/>
                  <a:gd name="connsiteX11" fmla="*/ 239006 w 568947"/>
                  <a:gd name="connsiteY11" fmla="*/ 496878 h 5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7" h="568948">
                    <a:moveTo>
                      <a:pt x="342162" y="5960"/>
                    </a:moveTo>
                    <a:cubicBezTo>
                      <a:pt x="188442" y="-26352"/>
                      <a:pt x="37634" y="72070"/>
                      <a:pt x="5323" y="225789"/>
                    </a:cubicBezTo>
                    <a:cubicBezTo>
                      <a:pt x="-26988" y="379509"/>
                      <a:pt x="71433" y="530317"/>
                      <a:pt x="225153" y="562628"/>
                    </a:cubicBezTo>
                    <a:cubicBezTo>
                      <a:pt x="378873" y="594939"/>
                      <a:pt x="529681" y="496518"/>
                      <a:pt x="561992" y="342798"/>
                    </a:cubicBezTo>
                    <a:cubicBezTo>
                      <a:pt x="561994" y="342787"/>
                      <a:pt x="561996" y="342775"/>
                      <a:pt x="561999" y="342763"/>
                    </a:cubicBezTo>
                    <a:cubicBezTo>
                      <a:pt x="594287" y="189053"/>
                      <a:pt x="495868" y="38268"/>
                      <a:pt x="342162" y="5960"/>
                    </a:cubicBezTo>
                    <a:close/>
                    <a:moveTo>
                      <a:pt x="239006" y="496878"/>
                    </a:moveTo>
                    <a:cubicBezTo>
                      <a:pt x="121627" y="472226"/>
                      <a:pt x="46457" y="357088"/>
                      <a:pt x="71108" y="239709"/>
                    </a:cubicBezTo>
                    <a:cubicBezTo>
                      <a:pt x="95760" y="122330"/>
                      <a:pt x="210899" y="47160"/>
                      <a:pt x="328278" y="71811"/>
                    </a:cubicBezTo>
                    <a:cubicBezTo>
                      <a:pt x="445645" y="96460"/>
                      <a:pt x="520815" y="211581"/>
                      <a:pt x="496181" y="328952"/>
                    </a:cubicBezTo>
                    <a:cubicBezTo>
                      <a:pt x="471607" y="446294"/>
                      <a:pt x="356561" y="521497"/>
                      <a:pt x="239220" y="496923"/>
                    </a:cubicBezTo>
                    <a:cubicBezTo>
                      <a:pt x="239149" y="496908"/>
                      <a:pt x="239077" y="496893"/>
                      <a:pt x="239006" y="496878"/>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4" name="任意多边形: 形状 213"/>
              <p:cNvSpPr/>
              <p:nvPr/>
            </p:nvSpPr>
            <p:spPr>
              <a:xfrm>
                <a:off x="9669769" y="3754517"/>
                <a:ext cx="276914" cy="253266"/>
              </a:xfrm>
              <a:custGeom>
                <a:avLst/>
                <a:gdLst>
                  <a:gd name="connsiteX0" fmla="*/ 175096 w 193214"/>
                  <a:gd name="connsiteY0" fmla="*/ 668 h 176713"/>
                  <a:gd name="connsiteX1" fmla="*/ 148902 w 193214"/>
                  <a:gd name="connsiteY1" fmla="*/ 14575 h 176713"/>
                  <a:gd name="connsiteX2" fmla="*/ 112422 w 193214"/>
                  <a:gd name="connsiteY2" fmla="*/ 128208 h 176713"/>
                  <a:gd name="connsiteX3" fmla="*/ 39842 w 193214"/>
                  <a:gd name="connsiteY3" fmla="*/ 141543 h 176713"/>
                  <a:gd name="connsiteX4" fmla="*/ 5837 w 193214"/>
                  <a:gd name="connsiteY4" fmla="*/ 128018 h 176713"/>
                  <a:gd name="connsiteX5" fmla="*/ 22221 w 193214"/>
                  <a:gd name="connsiteY5" fmla="*/ 150973 h 176713"/>
                  <a:gd name="connsiteX6" fmla="*/ 137187 w 193214"/>
                  <a:gd name="connsiteY6" fmla="*/ 168594 h 176713"/>
                  <a:gd name="connsiteX7" fmla="*/ 175096 w 193214"/>
                  <a:gd name="connsiteY7" fmla="*/ 668 h 17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14" h="176713">
                    <a:moveTo>
                      <a:pt x="175096" y="668"/>
                    </a:moveTo>
                    <a:cubicBezTo>
                      <a:pt x="175096" y="668"/>
                      <a:pt x="161381" y="-5332"/>
                      <a:pt x="148902" y="14575"/>
                    </a:cubicBezTo>
                    <a:cubicBezTo>
                      <a:pt x="134520" y="37816"/>
                      <a:pt x="141663" y="103348"/>
                      <a:pt x="112422" y="128208"/>
                    </a:cubicBezTo>
                    <a:cubicBezTo>
                      <a:pt x="83181" y="153068"/>
                      <a:pt x="57653" y="144877"/>
                      <a:pt x="39842" y="141543"/>
                    </a:cubicBezTo>
                    <a:cubicBezTo>
                      <a:pt x="22030" y="138209"/>
                      <a:pt x="16410" y="128875"/>
                      <a:pt x="5837" y="128018"/>
                    </a:cubicBezTo>
                    <a:cubicBezTo>
                      <a:pt x="-4736" y="127160"/>
                      <a:pt x="-5021" y="139162"/>
                      <a:pt x="22221" y="150973"/>
                    </a:cubicBezTo>
                    <a:cubicBezTo>
                      <a:pt x="35365" y="156688"/>
                      <a:pt x="96515" y="192026"/>
                      <a:pt x="137187" y="168594"/>
                    </a:cubicBezTo>
                    <a:cubicBezTo>
                      <a:pt x="190622" y="138019"/>
                      <a:pt x="209387" y="12289"/>
                      <a:pt x="175096" y="668"/>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 name="任意多边形: 形状 214"/>
              <p:cNvSpPr/>
              <p:nvPr/>
            </p:nvSpPr>
            <p:spPr>
              <a:xfrm>
                <a:off x="9863956" y="3752042"/>
                <a:ext cx="85307" cy="123138"/>
              </a:xfrm>
              <a:custGeom>
                <a:avLst/>
                <a:gdLst>
                  <a:gd name="connsiteX0" fmla="*/ 33959 w 59522"/>
                  <a:gd name="connsiteY0" fmla="*/ -180 h 85918"/>
                  <a:gd name="connsiteX1" fmla="*/ 54247 w 59522"/>
                  <a:gd name="connsiteY1" fmla="*/ 84306 h 85918"/>
                  <a:gd name="connsiteX2" fmla="*/ -713 w 59522"/>
                  <a:gd name="connsiteY2" fmla="*/ 80591 h 85918"/>
                  <a:gd name="connsiteX3" fmla="*/ 33959 w 59522"/>
                  <a:gd name="connsiteY3" fmla="*/ -180 h 85918"/>
                </a:gdLst>
                <a:ahLst/>
                <a:cxnLst>
                  <a:cxn ang="0">
                    <a:pos x="connsiteX0" y="connsiteY0"/>
                  </a:cxn>
                  <a:cxn ang="0">
                    <a:pos x="connsiteX1" y="connsiteY1"/>
                  </a:cxn>
                  <a:cxn ang="0">
                    <a:pos x="connsiteX2" y="connsiteY2"/>
                  </a:cxn>
                  <a:cxn ang="0">
                    <a:pos x="connsiteX3" y="connsiteY3"/>
                  </a:cxn>
                </a:cxnLst>
                <a:rect l="l" t="t" r="r" b="b"/>
                <a:pathLst>
                  <a:path w="59522" h="85918">
                    <a:moveTo>
                      <a:pt x="33959" y="-180"/>
                    </a:moveTo>
                    <a:cubicBezTo>
                      <a:pt x="33959" y="-180"/>
                      <a:pt x="71297" y="1153"/>
                      <a:pt x="54247" y="84306"/>
                    </a:cubicBezTo>
                    <a:cubicBezTo>
                      <a:pt x="35875" y="87080"/>
                      <a:pt x="17119" y="85812"/>
                      <a:pt x="-713" y="80591"/>
                    </a:cubicBezTo>
                    <a:cubicBezTo>
                      <a:pt x="-713" y="80592"/>
                      <a:pt x="-4523" y="1725"/>
                      <a:pt x="33959" y="-180"/>
                    </a:cubicBezTo>
                    <a:close/>
                  </a:path>
                </a:pathLst>
              </a:custGeom>
              <a:solidFill>
                <a:srgbClr val="F5F7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777269" y="3824595"/>
              <a:ext cx="870652" cy="1706280"/>
              <a:chOff x="6835143" y="3060665"/>
              <a:chExt cx="870652" cy="1706280"/>
            </a:xfrm>
          </p:grpSpPr>
          <p:sp>
            <p:nvSpPr>
              <p:cNvPr id="104" name="任意多边形: 形状 103"/>
              <p:cNvSpPr/>
              <p:nvPr/>
            </p:nvSpPr>
            <p:spPr>
              <a:xfrm>
                <a:off x="6835143" y="3060665"/>
                <a:ext cx="776268" cy="658860"/>
              </a:xfrm>
              <a:custGeom>
                <a:avLst/>
                <a:gdLst>
                  <a:gd name="connsiteX0" fmla="*/ 539877 w 541630"/>
                  <a:gd name="connsiteY0" fmla="*/ 295244 h 459711"/>
                  <a:gd name="connsiteX1" fmla="*/ 530352 w 541630"/>
                  <a:gd name="connsiteY1" fmla="*/ 315723 h 459711"/>
                  <a:gd name="connsiteX2" fmla="*/ 119538 w 541630"/>
                  <a:gd name="connsiteY2" fmla="*/ 458598 h 459711"/>
                  <a:gd name="connsiteX3" fmla="*/ 99155 w 541630"/>
                  <a:gd name="connsiteY3" fmla="*/ 449073 h 459711"/>
                  <a:gd name="connsiteX4" fmla="*/ 95 w 541630"/>
                  <a:gd name="connsiteY4" fmla="*/ 164085 h 459711"/>
                  <a:gd name="connsiteX5" fmla="*/ 9620 w 541630"/>
                  <a:gd name="connsiteY5" fmla="*/ 143606 h 459711"/>
                  <a:gd name="connsiteX6" fmla="*/ 420433 w 541630"/>
                  <a:gd name="connsiteY6" fmla="*/ 731 h 459711"/>
                  <a:gd name="connsiteX7" fmla="*/ 440912 w 541630"/>
                  <a:gd name="connsiteY7" fmla="*/ 10256 h 45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30" h="459711">
                    <a:moveTo>
                      <a:pt x="539877" y="295244"/>
                    </a:moveTo>
                    <a:cubicBezTo>
                      <a:pt x="542826" y="303526"/>
                      <a:pt x="538586" y="312643"/>
                      <a:pt x="530352" y="315723"/>
                    </a:cubicBezTo>
                    <a:lnTo>
                      <a:pt x="119538" y="458598"/>
                    </a:lnTo>
                    <a:cubicBezTo>
                      <a:pt x="111282" y="461542"/>
                      <a:pt x="102193" y="457295"/>
                      <a:pt x="99155" y="449073"/>
                    </a:cubicBezTo>
                    <a:lnTo>
                      <a:pt x="95" y="164085"/>
                    </a:lnTo>
                    <a:cubicBezTo>
                      <a:pt x="-2800" y="155806"/>
                      <a:pt x="1423" y="146726"/>
                      <a:pt x="9620" y="143606"/>
                    </a:cubicBezTo>
                    <a:lnTo>
                      <a:pt x="420433" y="731"/>
                    </a:lnTo>
                    <a:cubicBezTo>
                      <a:pt x="428712" y="-2164"/>
                      <a:pt x="437792" y="2059"/>
                      <a:pt x="440912" y="1025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任意多边形: 形状 104"/>
              <p:cNvSpPr/>
              <p:nvPr/>
            </p:nvSpPr>
            <p:spPr>
              <a:xfrm>
                <a:off x="6904835" y="3278551"/>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任意多边形: 形状 105"/>
              <p:cNvSpPr/>
              <p:nvPr/>
            </p:nvSpPr>
            <p:spPr>
              <a:xfrm>
                <a:off x="6898283" y="3278179"/>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任意多边形: 形状 106"/>
              <p:cNvSpPr/>
              <p:nvPr/>
            </p:nvSpPr>
            <p:spPr>
              <a:xfrm>
                <a:off x="6933237" y="3278217"/>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形状 107"/>
              <p:cNvSpPr/>
              <p:nvPr/>
            </p:nvSpPr>
            <p:spPr>
              <a:xfrm>
                <a:off x="7041894" y="3230909"/>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任意多边形: 形状 108"/>
              <p:cNvSpPr/>
              <p:nvPr/>
            </p:nvSpPr>
            <p:spPr>
              <a:xfrm>
                <a:off x="7035341" y="3230537"/>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任意多边形: 形状 109"/>
              <p:cNvSpPr/>
              <p:nvPr/>
            </p:nvSpPr>
            <p:spPr>
              <a:xfrm>
                <a:off x="7070295" y="3230573"/>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任意多边形: 形状 110"/>
              <p:cNvSpPr/>
              <p:nvPr/>
            </p:nvSpPr>
            <p:spPr>
              <a:xfrm>
                <a:off x="7188142" y="3180150"/>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任意多边形: 形状 111"/>
              <p:cNvSpPr/>
              <p:nvPr/>
            </p:nvSpPr>
            <p:spPr>
              <a:xfrm>
                <a:off x="7181560" y="3179796"/>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形状 112"/>
              <p:cNvSpPr/>
              <p:nvPr/>
            </p:nvSpPr>
            <p:spPr>
              <a:xfrm>
                <a:off x="7216636" y="3179796"/>
                <a:ext cx="68967" cy="101141"/>
              </a:xfrm>
              <a:custGeom>
                <a:avLst/>
                <a:gdLst>
                  <a:gd name="connsiteX0" fmla="*/ 45285 w 48121"/>
                  <a:gd name="connsiteY0" fmla="*/ 24194 h 70570"/>
                  <a:gd name="connsiteX1" fmla="*/ -817 w 48121"/>
                  <a:gd name="connsiteY1" fmla="*/ 1810 h 70570"/>
                  <a:gd name="connsiteX2" fmla="*/ 22901 w 48121"/>
                  <a:gd name="connsiteY2" fmla="*/ 70390 h 70570"/>
                  <a:gd name="connsiteX3" fmla="*/ 45290 w 48121"/>
                  <a:gd name="connsiteY3" fmla="*/ 24209 h 70570"/>
                  <a:gd name="connsiteX4" fmla="*/ 45285 w 48121"/>
                  <a:gd name="connsiteY4" fmla="*/ 24194 h 7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1" h="70570">
                    <a:moveTo>
                      <a:pt x="45285" y="24194"/>
                    </a:moveTo>
                    <a:cubicBezTo>
                      <a:pt x="38712" y="5303"/>
                      <a:pt x="18093" y="-4708"/>
                      <a:pt x="-817" y="1810"/>
                    </a:cubicBezTo>
                    <a:lnTo>
                      <a:pt x="22901" y="70390"/>
                    </a:lnTo>
                    <a:cubicBezTo>
                      <a:pt x="41836" y="63820"/>
                      <a:pt x="51860" y="43144"/>
                      <a:pt x="45290" y="24209"/>
                    </a:cubicBezTo>
                    <a:cubicBezTo>
                      <a:pt x="45288" y="24204"/>
                      <a:pt x="45286" y="24199"/>
                      <a:pt x="45285" y="2419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任意多边形: 形状 113"/>
              <p:cNvSpPr/>
              <p:nvPr/>
            </p:nvSpPr>
            <p:spPr>
              <a:xfrm>
                <a:off x="7343586" y="3126104"/>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任意多边形: 形状 114"/>
              <p:cNvSpPr/>
              <p:nvPr/>
            </p:nvSpPr>
            <p:spPr>
              <a:xfrm>
                <a:off x="7336913" y="3125837"/>
                <a:ext cx="104049" cy="104086"/>
              </a:xfrm>
              <a:custGeom>
                <a:avLst/>
                <a:gdLst>
                  <a:gd name="connsiteX0" fmla="*/ 69758 w 72599"/>
                  <a:gd name="connsiteY0" fmla="*/ 24220 h 72625"/>
                  <a:gd name="connsiteX1" fmla="*/ 47409 w 72599"/>
                  <a:gd name="connsiteY1" fmla="*/ 70420 h 72625"/>
                  <a:gd name="connsiteX2" fmla="*/ 1209 w 72599"/>
                  <a:gd name="connsiteY2" fmla="*/ 48071 h 72625"/>
                  <a:gd name="connsiteX3" fmla="*/ 23558 w 72599"/>
                  <a:gd name="connsiteY3" fmla="*/ 1871 h 72625"/>
                  <a:gd name="connsiteX4" fmla="*/ 23657 w 72599"/>
                  <a:gd name="connsiteY4" fmla="*/ 1836 h 72625"/>
                  <a:gd name="connsiteX5" fmla="*/ 69731 w 72599"/>
                  <a:gd name="connsiteY5" fmla="*/ 24139 h 72625"/>
                  <a:gd name="connsiteX6" fmla="*/ 69758 w 72599"/>
                  <a:gd name="connsiteY6" fmla="*/ 24220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9" h="72625">
                    <a:moveTo>
                      <a:pt x="69758" y="24220"/>
                    </a:moveTo>
                    <a:cubicBezTo>
                      <a:pt x="76344" y="43149"/>
                      <a:pt x="66338" y="63834"/>
                      <a:pt x="47409" y="70420"/>
                    </a:cubicBezTo>
                    <a:cubicBezTo>
                      <a:pt x="28479" y="77007"/>
                      <a:pt x="7795" y="67000"/>
                      <a:pt x="1209" y="48071"/>
                    </a:cubicBezTo>
                    <a:cubicBezTo>
                      <a:pt x="-5378" y="29142"/>
                      <a:pt x="4629" y="8457"/>
                      <a:pt x="23558" y="1871"/>
                    </a:cubicBezTo>
                    <a:cubicBezTo>
                      <a:pt x="23591" y="1859"/>
                      <a:pt x="23624" y="1848"/>
                      <a:pt x="23657" y="1836"/>
                    </a:cubicBezTo>
                    <a:cubicBezTo>
                      <a:pt x="42539" y="-4727"/>
                      <a:pt x="63166" y="5258"/>
                      <a:pt x="69731" y="24139"/>
                    </a:cubicBezTo>
                    <a:cubicBezTo>
                      <a:pt x="69740" y="24166"/>
                      <a:pt x="69749" y="24193"/>
                      <a:pt x="69758" y="24220"/>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任意多边形: 形状 115"/>
              <p:cNvSpPr/>
              <p:nvPr/>
            </p:nvSpPr>
            <p:spPr>
              <a:xfrm>
                <a:off x="7371988" y="3125837"/>
                <a:ext cx="69019" cy="101179"/>
              </a:xfrm>
              <a:custGeom>
                <a:avLst/>
                <a:gdLst>
                  <a:gd name="connsiteX0" fmla="*/ 45285 w 48157"/>
                  <a:gd name="connsiteY0" fmla="*/ 24220 h 70596"/>
                  <a:gd name="connsiteX1" fmla="*/ -736 w 48157"/>
                  <a:gd name="connsiteY1" fmla="*/ 1808 h 70596"/>
                  <a:gd name="connsiteX2" fmla="*/ -817 w 48157"/>
                  <a:gd name="connsiteY2" fmla="*/ 1836 h 70596"/>
                  <a:gd name="connsiteX3" fmla="*/ 22996 w 48157"/>
                  <a:gd name="connsiteY3" fmla="*/ 70417 h 70596"/>
                  <a:gd name="connsiteX4" fmla="*/ 45333 w 48157"/>
                  <a:gd name="connsiteY4" fmla="*/ 24360 h 70596"/>
                  <a:gd name="connsiteX5" fmla="*/ 45284 w 48157"/>
                  <a:gd name="connsiteY5" fmla="*/ 24220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7" h="70596">
                    <a:moveTo>
                      <a:pt x="45285" y="24220"/>
                    </a:moveTo>
                    <a:cubicBezTo>
                      <a:pt x="38765" y="5323"/>
                      <a:pt x="18161" y="-4711"/>
                      <a:pt x="-736" y="1808"/>
                    </a:cubicBezTo>
                    <a:cubicBezTo>
                      <a:pt x="-763" y="1818"/>
                      <a:pt x="-790" y="1827"/>
                      <a:pt x="-817" y="1836"/>
                    </a:cubicBezTo>
                    <a:lnTo>
                      <a:pt x="22996" y="70417"/>
                    </a:lnTo>
                    <a:cubicBezTo>
                      <a:pt x="41882" y="63867"/>
                      <a:pt x="51883" y="43246"/>
                      <a:pt x="45333" y="24360"/>
                    </a:cubicBezTo>
                    <a:cubicBezTo>
                      <a:pt x="45317" y="24314"/>
                      <a:pt x="45300" y="24267"/>
                      <a:pt x="45284"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任意多边形: 形状 116"/>
              <p:cNvSpPr/>
              <p:nvPr/>
            </p:nvSpPr>
            <p:spPr>
              <a:xfrm>
                <a:off x="6953844" y="3419644"/>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任意多边形: 形状 117"/>
              <p:cNvSpPr/>
              <p:nvPr/>
            </p:nvSpPr>
            <p:spPr>
              <a:xfrm>
                <a:off x="6947701" y="341933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任意多边形: 形状 118"/>
              <p:cNvSpPr/>
              <p:nvPr/>
            </p:nvSpPr>
            <p:spPr>
              <a:xfrm>
                <a:off x="6982655" y="3419333"/>
                <a:ext cx="69103" cy="101184"/>
              </a:xfrm>
              <a:custGeom>
                <a:avLst/>
                <a:gdLst>
                  <a:gd name="connsiteX0" fmla="*/ 45379 w 48216"/>
                  <a:gd name="connsiteY0" fmla="*/ 24224 h 70600"/>
                  <a:gd name="connsiteX1" fmla="*/ -802 w 48216"/>
                  <a:gd name="connsiteY1" fmla="*/ 1835 h 70600"/>
                  <a:gd name="connsiteX2" fmla="*/ -817 w 48216"/>
                  <a:gd name="connsiteY2" fmla="*/ 1840 h 70600"/>
                  <a:gd name="connsiteX3" fmla="*/ 22996 w 48216"/>
                  <a:gd name="connsiteY3" fmla="*/ 70420 h 70600"/>
                  <a:gd name="connsiteX4" fmla="*/ 45385 w 48216"/>
                  <a:gd name="connsiteY4" fmla="*/ 24239 h 70600"/>
                  <a:gd name="connsiteX5" fmla="*/ 45379 w 48216"/>
                  <a:gd name="connsiteY5" fmla="*/ 24224 h 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70600">
                    <a:moveTo>
                      <a:pt x="45379" y="24224"/>
                    </a:moveTo>
                    <a:cubicBezTo>
                      <a:pt x="38809" y="5289"/>
                      <a:pt x="18133" y="-4735"/>
                      <a:pt x="-802" y="1835"/>
                    </a:cubicBezTo>
                    <a:cubicBezTo>
                      <a:pt x="-807" y="1836"/>
                      <a:pt x="-811" y="1838"/>
                      <a:pt x="-817" y="1840"/>
                    </a:cubicBezTo>
                    <a:lnTo>
                      <a:pt x="22996" y="70420"/>
                    </a:lnTo>
                    <a:cubicBezTo>
                      <a:pt x="41931" y="63850"/>
                      <a:pt x="51955" y="43174"/>
                      <a:pt x="45385" y="24239"/>
                    </a:cubicBezTo>
                    <a:cubicBezTo>
                      <a:pt x="45383" y="24234"/>
                      <a:pt x="45381" y="2422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任意多边形: 形状 119"/>
              <p:cNvSpPr/>
              <p:nvPr/>
            </p:nvSpPr>
            <p:spPr>
              <a:xfrm>
                <a:off x="7090905" y="337196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任意多边形: 形状 120"/>
              <p:cNvSpPr/>
              <p:nvPr/>
            </p:nvSpPr>
            <p:spPr>
              <a:xfrm>
                <a:off x="7084213" y="3371692"/>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任意多边形: 形状 121"/>
              <p:cNvSpPr/>
              <p:nvPr/>
            </p:nvSpPr>
            <p:spPr>
              <a:xfrm>
                <a:off x="7119169" y="3371692"/>
                <a:ext cx="69117" cy="101184"/>
              </a:xfrm>
              <a:custGeom>
                <a:avLst/>
                <a:gdLst>
                  <a:gd name="connsiteX0" fmla="*/ 45379 w 48226"/>
                  <a:gd name="connsiteY0" fmla="*/ 24224 h 70600"/>
                  <a:gd name="connsiteX1" fmla="*/ -802 w 48226"/>
                  <a:gd name="connsiteY1" fmla="*/ 1835 h 70600"/>
                  <a:gd name="connsiteX2" fmla="*/ -817 w 48226"/>
                  <a:gd name="connsiteY2" fmla="*/ 1840 h 70600"/>
                  <a:gd name="connsiteX3" fmla="*/ 23091 w 48226"/>
                  <a:gd name="connsiteY3" fmla="*/ 70420 h 70600"/>
                  <a:gd name="connsiteX4" fmla="*/ 45379 w 48226"/>
                  <a:gd name="connsiteY4" fmla="*/ 24223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6" h="70600">
                    <a:moveTo>
                      <a:pt x="45379" y="24224"/>
                    </a:moveTo>
                    <a:cubicBezTo>
                      <a:pt x="38809" y="5289"/>
                      <a:pt x="18133" y="-4735"/>
                      <a:pt x="-802" y="1835"/>
                    </a:cubicBezTo>
                    <a:cubicBezTo>
                      <a:pt x="-807" y="1836"/>
                      <a:pt x="-811" y="1838"/>
                      <a:pt x="-817" y="1840"/>
                    </a:cubicBezTo>
                    <a:lnTo>
                      <a:pt x="23091" y="70420"/>
                    </a:lnTo>
                    <a:cubicBezTo>
                      <a:pt x="41994" y="63808"/>
                      <a:pt x="51969" y="43134"/>
                      <a:pt x="45379" y="24223"/>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22"/>
              <p:cNvSpPr/>
              <p:nvPr/>
            </p:nvSpPr>
            <p:spPr>
              <a:xfrm>
                <a:off x="7237110" y="3321180"/>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任意多边形: 形状 123"/>
              <p:cNvSpPr/>
              <p:nvPr/>
            </p:nvSpPr>
            <p:spPr>
              <a:xfrm>
                <a:off x="7230570" y="3321223"/>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形状 124"/>
              <p:cNvSpPr/>
              <p:nvPr/>
            </p:nvSpPr>
            <p:spPr>
              <a:xfrm>
                <a:off x="7265646" y="3321186"/>
                <a:ext cx="68983" cy="101179"/>
              </a:xfrm>
              <a:custGeom>
                <a:avLst/>
                <a:gdLst>
                  <a:gd name="connsiteX0" fmla="*/ 45285 w 48132"/>
                  <a:gd name="connsiteY0" fmla="*/ 24220 h 70596"/>
                  <a:gd name="connsiteX1" fmla="*/ -736 w 48132"/>
                  <a:gd name="connsiteY1" fmla="*/ 1808 h 70596"/>
                  <a:gd name="connsiteX2" fmla="*/ -817 w 48132"/>
                  <a:gd name="connsiteY2" fmla="*/ 1836 h 70596"/>
                  <a:gd name="connsiteX3" fmla="*/ 22996 w 48132"/>
                  <a:gd name="connsiteY3" fmla="*/ 70417 h 70596"/>
                  <a:gd name="connsiteX4" fmla="*/ 45285 w 48132"/>
                  <a:gd name="connsiteY4" fmla="*/ 24220 h 7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 h="70596">
                    <a:moveTo>
                      <a:pt x="45285" y="24220"/>
                    </a:moveTo>
                    <a:cubicBezTo>
                      <a:pt x="38765" y="5323"/>
                      <a:pt x="18161" y="-4711"/>
                      <a:pt x="-736" y="1808"/>
                    </a:cubicBezTo>
                    <a:cubicBezTo>
                      <a:pt x="-763" y="1818"/>
                      <a:pt x="-790" y="1827"/>
                      <a:pt x="-817" y="1836"/>
                    </a:cubicBezTo>
                    <a:lnTo>
                      <a:pt x="22996" y="70417"/>
                    </a:lnTo>
                    <a:cubicBezTo>
                      <a:pt x="41899" y="63805"/>
                      <a:pt x="51874" y="43131"/>
                      <a:pt x="45285"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任意多边形: 形状 125"/>
              <p:cNvSpPr/>
              <p:nvPr/>
            </p:nvSpPr>
            <p:spPr>
              <a:xfrm>
                <a:off x="7392461" y="3267258"/>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7" name="任意多边形: 形状 126"/>
              <p:cNvSpPr/>
              <p:nvPr/>
            </p:nvSpPr>
            <p:spPr>
              <a:xfrm>
                <a:off x="7386043" y="3266575"/>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8" name="任意多边形: 形状 127"/>
              <p:cNvSpPr/>
              <p:nvPr/>
            </p:nvSpPr>
            <p:spPr>
              <a:xfrm>
                <a:off x="7420999" y="3266651"/>
                <a:ext cx="69103" cy="101110"/>
              </a:xfrm>
              <a:custGeom>
                <a:avLst/>
                <a:gdLst>
                  <a:gd name="connsiteX0" fmla="*/ 45379 w 48216"/>
                  <a:gd name="connsiteY0" fmla="*/ 24172 h 70548"/>
                  <a:gd name="connsiteX1" fmla="*/ -817 w 48216"/>
                  <a:gd name="connsiteY1" fmla="*/ 1788 h 70548"/>
                  <a:gd name="connsiteX2" fmla="*/ 22996 w 48216"/>
                  <a:gd name="connsiteY2" fmla="*/ 70368 h 70548"/>
                  <a:gd name="connsiteX3" fmla="*/ 45385 w 48216"/>
                  <a:gd name="connsiteY3" fmla="*/ 24187 h 70548"/>
                  <a:gd name="connsiteX4" fmla="*/ 45379 w 48216"/>
                  <a:gd name="connsiteY4" fmla="*/ 24172 h 7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48">
                    <a:moveTo>
                      <a:pt x="45379" y="24172"/>
                    </a:moveTo>
                    <a:cubicBezTo>
                      <a:pt x="38723" y="5306"/>
                      <a:pt x="18115" y="-4679"/>
                      <a:pt x="-817" y="1788"/>
                    </a:cubicBezTo>
                    <a:lnTo>
                      <a:pt x="22996" y="70368"/>
                    </a:lnTo>
                    <a:cubicBezTo>
                      <a:pt x="41931" y="63798"/>
                      <a:pt x="51955" y="43122"/>
                      <a:pt x="45385" y="24187"/>
                    </a:cubicBezTo>
                    <a:cubicBezTo>
                      <a:pt x="45383" y="24182"/>
                      <a:pt x="45381" y="24177"/>
                      <a:pt x="45379" y="24172"/>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任意多边形: 形状 128"/>
              <p:cNvSpPr/>
              <p:nvPr/>
            </p:nvSpPr>
            <p:spPr>
              <a:xfrm>
                <a:off x="7002349" y="3560746"/>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任意多边形: 形状 129"/>
              <p:cNvSpPr/>
              <p:nvPr/>
            </p:nvSpPr>
            <p:spPr>
              <a:xfrm>
                <a:off x="6996259" y="3560329"/>
                <a:ext cx="104052" cy="104088"/>
              </a:xfrm>
              <a:custGeom>
                <a:avLst/>
                <a:gdLst>
                  <a:gd name="connsiteX0" fmla="*/ 69798 w 72600"/>
                  <a:gd name="connsiteY0" fmla="*/ 24335 h 72626"/>
                  <a:gd name="connsiteX1" fmla="*/ 47295 w 72600"/>
                  <a:gd name="connsiteY1" fmla="*/ 70460 h 72626"/>
                  <a:gd name="connsiteX2" fmla="*/ 1169 w 72600"/>
                  <a:gd name="connsiteY2" fmla="*/ 47957 h 72626"/>
                  <a:gd name="connsiteX3" fmla="*/ 23602 w 72600"/>
                  <a:gd name="connsiteY3" fmla="*/ 1856 h 72626"/>
                  <a:gd name="connsiteX4" fmla="*/ 69711 w 72600"/>
                  <a:gd name="connsiteY4" fmla="*/ 24084 h 72626"/>
                  <a:gd name="connsiteX5" fmla="*/ 69798 w 72600"/>
                  <a:gd name="connsiteY5" fmla="*/ 2433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26">
                    <a:moveTo>
                      <a:pt x="69798" y="24335"/>
                    </a:moveTo>
                    <a:cubicBezTo>
                      <a:pt x="76321" y="43286"/>
                      <a:pt x="66246" y="63938"/>
                      <a:pt x="47295" y="70460"/>
                    </a:cubicBezTo>
                    <a:cubicBezTo>
                      <a:pt x="28343" y="76984"/>
                      <a:pt x="7692" y="66908"/>
                      <a:pt x="1169" y="47957"/>
                    </a:cubicBezTo>
                    <a:cubicBezTo>
                      <a:pt x="-5345" y="29033"/>
                      <a:pt x="4691" y="8408"/>
                      <a:pt x="23602" y="1856"/>
                    </a:cubicBezTo>
                    <a:cubicBezTo>
                      <a:pt x="42473" y="-4739"/>
                      <a:pt x="63116" y="5213"/>
                      <a:pt x="69711" y="24084"/>
                    </a:cubicBezTo>
                    <a:cubicBezTo>
                      <a:pt x="69740" y="24167"/>
                      <a:pt x="69769" y="24251"/>
                      <a:pt x="69798" y="2433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任意多边形: 形状 130"/>
              <p:cNvSpPr/>
              <p:nvPr/>
            </p:nvSpPr>
            <p:spPr>
              <a:xfrm>
                <a:off x="7031255" y="3560366"/>
                <a:ext cx="69099" cy="101170"/>
              </a:xfrm>
              <a:custGeom>
                <a:avLst/>
                <a:gdLst>
                  <a:gd name="connsiteX0" fmla="*/ 45380 w 48213"/>
                  <a:gd name="connsiteY0" fmla="*/ 24309 h 70590"/>
                  <a:gd name="connsiteX1" fmla="*/ -746 w 48213"/>
                  <a:gd name="connsiteY1" fmla="*/ 1805 h 70590"/>
                  <a:gd name="connsiteX2" fmla="*/ -817 w 48213"/>
                  <a:gd name="connsiteY2" fmla="*/ 1830 h 70590"/>
                  <a:gd name="connsiteX3" fmla="*/ 22996 w 48213"/>
                  <a:gd name="connsiteY3" fmla="*/ 70410 h 70590"/>
                  <a:gd name="connsiteX4" fmla="*/ 45408 w 48213"/>
                  <a:gd name="connsiteY4" fmla="*/ 24389 h 70590"/>
                  <a:gd name="connsiteX5" fmla="*/ 45380 w 48213"/>
                  <a:gd name="connsiteY5" fmla="*/ 24309 h 7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3" h="70590">
                    <a:moveTo>
                      <a:pt x="45380" y="24309"/>
                    </a:moveTo>
                    <a:cubicBezTo>
                      <a:pt x="38857" y="5357"/>
                      <a:pt x="18206" y="-4718"/>
                      <a:pt x="-746" y="1805"/>
                    </a:cubicBezTo>
                    <a:cubicBezTo>
                      <a:pt x="-770" y="1813"/>
                      <a:pt x="-793" y="1822"/>
                      <a:pt x="-817" y="1830"/>
                    </a:cubicBezTo>
                    <a:lnTo>
                      <a:pt x="22996" y="70410"/>
                    </a:lnTo>
                    <a:cubicBezTo>
                      <a:pt x="41894" y="63890"/>
                      <a:pt x="51927" y="43286"/>
                      <a:pt x="45408" y="24389"/>
                    </a:cubicBezTo>
                    <a:cubicBezTo>
                      <a:pt x="45399" y="24362"/>
                      <a:pt x="45389" y="24336"/>
                      <a:pt x="45380" y="24309"/>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任意多边形: 形状 131"/>
              <p:cNvSpPr/>
              <p:nvPr/>
            </p:nvSpPr>
            <p:spPr>
              <a:xfrm>
                <a:off x="7139955" y="3513102"/>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7133359" y="3512222"/>
                <a:ext cx="104049" cy="104125"/>
              </a:xfrm>
              <a:custGeom>
                <a:avLst/>
                <a:gdLst>
                  <a:gd name="connsiteX0" fmla="*/ 69768 w 72599"/>
                  <a:gd name="connsiteY0" fmla="*/ 24276 h 72652"/>
                  <a:gd name="connsiteX1" fmla="*/ 47379 w 72599"/>
                  <a:gd name="connsiteY1" fmla="*/ 70458 h 72652"/>
                  <a:gd name="connsiteX2" fmla="*/ 1199 w 72599"/>
                  <a:gd name="connsiteY2" fmla="*/ 48069 h 72652"/>
                  <a:gd name="connsiteX3" fmla="*/ 23572 w 72599"/>
                  <a:gd name="connsiteY3" fmla="*/ 1893 h 72652"/>
                  <a:gd name="connsiteX4" fmla="*/ 69638 w 72599"/>
                  <a:gd name="connsiteY4" fmla="*/ 23900 h 72652"/>
                  <a:gd name="connsiteX5" fmla="*/ 69769 w 72599"/>
                  <a:gd name="connsiteY5" fmla="*/ 24276 h 7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52">
                    <a:moveTo>
                      <a:pt x="69768" y="24276"/>
                    </a:moveTo>
                    <a:cubicBezTo>
                      <a:pt x="76338" y="43212"/>
                      <a:pt x="66314" y="63888"/>
                      <a:pt x="47379" y="70458"/>
                    </a:cubicBezTo>
                    <a:cubicBezTo>
                      <a:pt x="28445" y="77028"/>
                      <a:pt x="7768" y="67004"/>
                      <a:pt x="1199" y="48069"/>
                    </a:cubicBezTo>
                    <a:cubicBezTo>
                      <a:pt x="-5370" y="29139"/>
                      <a:pt x="4646" y="8469"/>
                      <a:pt x="23572" y="1893"/>
                    </a:cubicBezTo>
                    <a:cubicBezTo>
                      <a:pt x="42370" y="-4751"/>
                      <a:pt x="62994" y="5102"/>
                      <a:pt x="69638" y="23900"/>
                    </a:cubicBezTo>
                    <a:cubicBezTo>
                      <a:pt x="69682" y="24025"/>
                      <a:pt x="69726" y="24151"/>
                      <a:pt x="69769" y="24276"/>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任意多边形: 形状 133"/>
              <p:cNvSpPr/>
              <p:nvPr/>
            </p:nvSpPr>
            <p:spPr>
              <a:xfrm>
                <a:off x="7168313" y="3512298"/>
                <a:ext cx="69136" cy="101048"/>
              </a:xfrm>
              <a:custGeom>
                <a:avLst/>
                <a:gdLst>
                  <a:gd name="connsiteX0" fmla="*/ 45379 w 48239"/>
                  <a:gd name="connsiteY0" fmla="*/ 24224 h 70505"/>
                  <a:gd name="connsiteX1" fmla="*/ -802 w 48239"/>
                  <a:gd name="connsiteY1" fmla="*/ 1835 h 70505"/>
                  <a:gd name="connsiteX2" fmla="*/ -817 w 48239"/>
                  <a:gd name="connsiteY2" fmla="*/ 1840 h 70505"/>
                  <a:gd name="connsiteX3" fmla="*/ 22996 w 48239"/>
                  <a:gd name="connsiteY3" fmla="*/ 70325 h 70505"/>
                  <a:gd name="connsiteX4" fmla="*/ 45470 w 48239"/>
                  <a:gd name="connsiteY4" fmla="*/ 24485 h 70505"/>
                  <a:gd name="connsiteX5" fmla="*/ 45379 w 48239"/>
                  <a:gd name="connsiteY5" fmla="*/ 24224 h 7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39" h="70505">
                    <a:moveTo>
                      <a:pt x="45379" y="24224"/>
                    </a:moveTo>
                    <a:cubicBezTo>
                      <a:pt x="38809" y="5289"/>
                      <a:pt x="18133" y="-4735"/>
                      <a:pt x="-802" y="1835"/>
                    </a:cubicBezTo>
                    <a:cubicBezTo>
                      <a:pt x="-807" y="1836"/>
                      <a:pt x="-811" y="1838"/>
                      <a:pt x="-817" y="1840"/>
                    </a:cubicBezTo>
                    <a:lnTo>
                      <a:pt x="22996" y="70325"/>
                    </a:lnTo>
                    <a:cubicBezTo>
                      <a:pt x="41860" y="63872"/>
                      <a:pt x="51923" y="43349"/>
                      <a:pt x="45470" y="24485"/>
                    </a:cubicBezTo>
                    <a:cubicBezTo>
                      <a:pt x="45440" y="24398"/>
                      <a:pt x="45410" y="24311"/>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7286117" y="3462298"/>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多边形: 形状 135"/>
              <p:cNvSpPr/>
              <p:nvPr/>
            </p:nvSpPr>
            <p:spPr>
              <a:xfrm>
                <a:off x="7279606" y="3462011"/>
                <a:ext cx="104052" cy="104088"/>
              </a:xfrm>
              <a:custGeom>
                <a:avLst/>
                <a:gdLst>
                  <a:gd name="connsiteX0" fmla="*/ 69739 w 72600"/>
                  <a:gd name="connsiteY0" fmla="*/ 24165 h 72626"/>
                  <a:gd name="connsiteX1" fmla="*/ 47465 w 72600"/>
                  <a:gd name="connsiteY1" fmla="*/ 70401 h 72626"/>
                  <a:gd name="connsiteX2" fmla="*/ 1228 w 72600"/>
                  <a:gd name="connsiteY2" fmla="*/ 48127 h 72626"/>
                  <a:gd name="connsiteX3" fmla="*/ 23502 w 72600"/>
                  <a:gd name="connsiteY3" fmla="*/ 1890 h 72626"/>
                  <a:gd name="connsiteX4" fmla="*/ 23542 w 72600"/>
                  <a:gd name="connsiteY4" fmla="*/ 1876 h 72626"/>
                  <a:gd name="connsiteX5" fmla="*/ 69690 w 72600"/>
                  <a:gd name="connsiteY5" fmla="*/ 24025 h 72626"/>
                  <a:gd name="connsiteX6" fmla="*/ 69738 w 72600"/>
                  <a:gd name="connsiteY6" fmla="*/ 2416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00" h="72626">
                    <a:moveTo>
                      <a:pt x="69739" y="24165"/>
                    </a:moveTo>
                    <a:cubicBezTo>
                      <a:pt x="76356" y="43084"/>
                      <a:pt x="66383" y="63784"/>
                      <a:pt x="47465" y="70401"/>
                    </a:cubicBezTo>
                    <a:cubicBezTo>
                      <a:pt x="28546" y="77018"/>
                      <a:pt x="7845" y="67046"/>
                      <a:pt x="1228" y="48127"/>
                    </a:cubicBezTo>
                    <a:cubicBezTo>
                      <a:pt x="-5389" y="29208"/>
                      <a:pt x="4584" y="8507"/>
                      <a:pt x="23502" y="1890"/>
                    </a:cubicBezTo>
                    <a:cubicBezTo>
                      <a:pt x="23516" y="1886"/>
                      <a:pt x="23529" y="1881"/>
                      <a:pt x="23542" y="1876"/>
                    </a:cubicBezTo>
                    <a:cubicBezTo>
                      <a:pt x="42402" y="-4751"/>
                      <a:pt x="63063" y="5166"/>
                      <a:pt x="69690" y="24025"/>
                    </a:cubicBezTo>
                    <a:cubicBezTo>
                      <a:pt x="69706" y="24071"/>
                      <a:pt x="69722" y="24118"/>
                      <a:pt x="69738" y="241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7314518" y="3462011"/>
                <a:ext cx="69155" cy="101100"/>
              </a:xfrm>
              <a:custGeom>
                <a:avLst/>
                <a:gdLst>
                  <a:gd name="connsiteX0" fmla="*/ 45379 w 48252"/>
                  <a:gd name="connsiteY0" fmla="*/ 24165 h 70541"/>
                  <a:gd name="connsiteX1" fmla="*/ -677 w 48252"/>
                  <a:gd name="connsiteY1" fmla="*/ 1828 h 70541"/>
                  <a:gd name="connsiteX2" fmla="*/ -817 w 48252"/>
                  <a:gd name="connsiteY2" fmla="*/ 1876 h 70541"/>
                  <a:gd name="connsiteX3" fmla="*/ 23091 w 48252"/>
                  <a:gd name="connsiteY3" fmla="*/ 70361 h 70541"/>
                  <a:gd name="connsiteX4" fmla="*/ 45428 w 48252"/>
                  <a:gd name="connsiteY4" fmla="*/ 24305 h 70541"/>
                  <a:gd name="connsiteX5" fmla="*/ 45379 w 48252"/>
                  <a:gd name="connsiteY5" fmla="*/ 24165 h 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52" h="70541">
                    <a:moveTo>
                      <a:pt x="45379" y="24165"/>
                    </a:moveTo>
                    <a:cubicBezTo>
                      <a:pt x="38830" y="5279"/>
                      <a:pt x="18210" y="-4722"/>
                      <a:pt x="-677" y="1828"/>
                    </a:cubicBezTo>
                    <a:cubicBezTo>
                      <a:pt x="-724" y="1844"/>
                      <a:pt x="-770" y="1860"/>
                      <a:pt x="-817" y="1876"/>
                    </a:cubicBezTo>
                    <a:lnTo>
                      <a:pt x="23091" y="70361"/>
                    </a:lnTo>
                    <a:cubicBezTo>
                      <a:pt x="41977" y="63811"/>
                      <a:pt x="51978" y="43191"/>
                      <a:pt x="45428" y="24305"/>
                    </a:cubicBezTo>
                    <a:cubicBezTo>
                      <a:pt x="45411" y="24258"/>
                      <a:pt x="45395" y="24211"/>
                      <a:pt x="45379" y="24165"/>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7441468" y="3408276"/>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7435053" y="3408041"/>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139"/>
              <p:cNvSpPr/>
              <p:nvPr/>
            </p:nvSpPr>
            <p:spPr>
              <a:xfrm>
                <a:off x="7470006" y="3408002"/>
                <a:ext cx="69064" cy="101184"/>
              </a:xfrm>
              <a:custGeom>
                <a:avLst/>
                <a:gdLst>
                  <a:gd name="connsiteX0" fmla="*/ 45379 w 48189"/>
                  <a:gd name="connsiteY0" fmla="*/ 24224 h 70600"/>
                  <a:gd name="connsiteX1" fmla="*/ -802 w 48189"/>
                  <a:gd name="connsiteY1" fmla="*/ 1835 h 70600"/>
                  <a:gd name="connsiteX2" fmla="*/ -817 w 48189"/>
                  <a:gd name="connsiteY2" fmla="*/ 1840 h 70600"/>
                  <a:gd name="connsiteX3" fmla="*/ 22995 w 48189"/>
                  <a:gd name="connsiteY3" fmla="*/ 70420 h 70600"/>
                  <a:gd name="connsiteX4" fmla="*/ 45379 w 48189"/>
                  <a:gd name="connsiteY4" fmla="*/ 24224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9" h="70600">
                    <a:moveTo>
                      <a:pt x="45379" y="24224"/>
                    </a:moveTo>
                    <a:cubicBezTo>
                      <a:pt x="38809" y="5289"/>
                      <a:pt x="18133" y="-4735"/>
                      <a:pt x="-802" y="1835"/>
                    </a:cubicBezTo>
                    <a:cubicBezTo>
                      <a:pt x="-807" y="1836"/>
                      <a:pt x="-811" y="1838"/>
                      <a:pt x="-817" y="1840"/>
                    </a:cubicBezTo>
                    <a:lnTo>
                      <a:pt x="22995" y="70420"/>
                    </a:lnTo>
                    <a:cubicBezTo>
                      <a:pt x="41899" y="63806"/>
                      <a:pt x="51903" y="4315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a:off x="7198901" y="4190597"/>
                <a:ext cx="366773" cy="569207"/>
              </a:xfrm>
              <a:custGeom>
                <a:avLst/>
                <a:gdLst>
                  <a:gd name="connsiteX0" fmla="*/ 18893 w 255911"/>
                  <a:gd name="connsiteY0" fmla="*/ 167885 h 397157"/>
                  <a:gd name="connsiteX1" fmla="*/ 14988 w 255911"/>
                  <a:gd name="connsiteY1" fmla="*/ 396961 h 397157"/>
                  <a:gd name="connsiteX2" fmla="*/ 44040 w 255911"/>
                  <a:gd name="connsiteY2" fmla="*/ 381150 h 397157"/>
                  <a:gd name="connsiteX3" fmla="*/ 26895 w 255911"/>
                  <a:gd name="connsiteY3" fmla="*/ 367338 h 397157"/>
                  <a:gd name="connsiteX4" fmla="*/ 139575 w 255911"/>
                  <a:gd name="connsiteY4" fmla="*/ 85970 h 397157"/>
                  <a:gd name="connsiteX5" fmla="*/ 145671 w 255911"/>
                  <a:gd name="connsiteY5" fmla="*/ 3198 h 397157"/>
                  <a:gd name="connsiteX6" fmla="*/ 149481 w 255911"/>
                  <a:gd name="connsiteY6" fmla="*/ 160932 h 397157"/>
                  <a:gd name="connsiteX7" fmla="*/ 199392 w 255911"/>
                  <a:gd name="connsiteY7" fmla="*/ 396961 h 397157"/>
                  <a:gd name="connsiteX8" fmla="*/ 228824 w 255911"/>
                  <a:gd name="connsiteY8" fmla="*/ 380197 h 397157"/>
                  <a:gd name="connsiteX9" fmla="*/ 210917 w 255911"/>
                  <a:gd name="connsiteY9" fmla="*/ 368577 h 397157"/>
                  <a:gd name="connsiteX10" fmla="*/ 254923 w 255911"/>
                  <a:gd name="connsiteY10" fmla="*/ 36059 h 397157"/>
                  <a:gd name="connsiteX11" fmla="*/ 18893 w 255911"/>
                  <a:gd name="connsiteY11" fmla="*/ 167885 h 3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911" h="397157">
                    <a:moveTo>
                      <a:pt x="18893" y="167885"/>
                    </a:moveTo>
                    <a:cubicBezTo>
                      <a:pt x="3558" y="240656"/>
                      <a:pt x="-14539" y="396485"/>
                      <a:pt x="14988" y="396961"/>
                    </a:cubicBezTo>
                    <a:cubicBezTo>
                      <a:pt x="44516" y="397437"/>
                      <a:pt x="61089" y="386960"/>
                      <a:pt x="44040" y="381150"/>
                    </a:cubicBezTo>
                    <a:cubicBezTo>
                      <a:pt x="26989" y="375339"/>
                      <a:pt x="26418" y="373149"/>
                      <a:pt x="26895" y="367338"/>
                    </a:cubicBezTo>
                    <a:cubicBezTo>
                      <a:pt x="34229" y="292281"/>
                      <a:pt x="131670" y="175219"/>
                      <a:pt x="139575" y="85970"/>
                    </a:cubicBezTo>
                    <a:cubicBezTo>
                      <a:pt x="142338" y="55490"/>
                      <a:pt x="144337" y="27677"/>
                      <a:pt x="145671" y="3198"/>
                    </a:cubicBezTo>
                    <a:cubicBezTo>
                      <a:pt x="156625" y="68635"/>
                      <a:pt x="148529" y="137977"/>
                      <a:pt x="149481" y="160932"/>
                    </a:cubicBezTo>
                    <a:cubicBezTo>
                      <a:pt x="152624" y="242466"/>
                      <a:pt x="167102" y="396676"/>
                      <a:pt x="199392" y="396961"/>
                    </a:cubicBezTo>
                    <a:cubicBezTo>
                      <a:pt x="233873" y="396961"/>
                      <a:pt x="250827" y="385722"/>
                      <a:pt x="228824" y="380197"/>
                    </a:cubicBezTo>
                    <a:cubicBezTo>
                      <a:pt x="209774" y="375339"/>
                      <a:pt x="210536" y="374292"/>
                      <a:pt x="210917" y="368577"/>
                    </a:cubicBezTo>
                    <a:cubicBezTo>
                      <a:pt x="215490" y="286185"/>
                      <a:pt x="248541" y="133976"/>
                      <a:pt x="254923" y="36059"/>
                    </a:cubicBezTo>
                    <a:cubicBezTo>
                      <a:pt x="262257" y="-76812"/>
                      <a:pt x="32323" y="104258"/>
                      <a:pt x="18893" y="167885"/>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任意多边形: 形状 142"/>
              <p:cNvSpPr/>
              <p:nvPr/>
            </p:nvSpPr>
            <p:spPr>
              <a:xfrm>
                <a:off x="7188378" y="3982614"/>
                <a:ext cx="387890" cy="705471"/>
              </a:xfrm>
              <a:custGeom>
                <a:avLst/>
                <a:gdLst>
                  <a:gd name="connsiteX0" fmla="*/ 231117 w 270645"/>
                  <a:gd name="connsiteY0" fmla="*/ -180 h 492233"/>
                  <a:gd name="connsiteX1" fmla="*/ 64430 w 270645"/>
                  <a:gd name="connsiteY1" fmla="*/ 25061 h 492233"/>
                  <a:gd name="connsiteX2" fmla="*/ -817 w 270645"/>
                  <a:gd name="connsiteY2" fmla="*/ 470450 h 492233"/>
                  <a:gd name="connsiteX3" fmla="*/ 41094 w 270645"/>
                  <a:gd name="connsiteY3" fmla="*/ 483023 h 492233"/>
                  <a:gd name="connsiteX4" fmla="*/ 153012 w 270645"/>
                  <a:gd name="connsiteY4" fmla="*/ 180604 h 492233"/>
                  <a:gd name="connsiteX5" fmla="*/ 169205 w 270645"/>
                  <a:gd name="connsiteY5" fmla="*/ 483023 h 492233"/>
                  <a:gd name="connsiteX6" fmla="*/ 225212 w 270645"/>
                  <a:gd name="connsiteY6" fmla="*/ 483023 h 492233"/>
                  <a:gd name="connsiteX7" fmla="*/ 269027 w 270645"/>
                  <a:gd name="connsiteY7" fmla="*/ 181271 h 492233"/>
                  <a:gd name="connsiteX8" fmla="*/ 231117 w 270645"/>
                  <a:gd name="connsiteY8" fmla="*/ -180 h 4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45" h="492233">
                    <a:moveTo>
                      <a:pt x="231117" y="-180"/>
                    </a:moveTo>
                    <a:cubicBezTo>
                      <a:pt x="172253" y="47445"/>
                      <a:pt x="96529" y="32585"/>
                      <a:pt x="64430" y="25061"/>
                    </a:cubicBezTo>
                    <a:cubicBezTo>
                      <a:pt x="55762" y="109738"/>
                      <a:pt x="5089" y="426921"/>
                      <a:pt x="-817" y="470450"/>
                    </a:cubicBezTo>
                    <a:cubicBezTo>
                      <a:pt x="24996" y="480832"/>
                      <a:pt x="33664" y="483023"/>
                      <a:pt x="41094" y="483023"/>
                    </a:cubicBezTo>
                    <a:cubicBezTo>
                      <a:pt x="165966" y="288427"/>
                      <a:pt x="151679" y="204988"/>
                      <a:pt x="153012" y="180604"/>
                    </a:cubicBezTo>
                    <a:cubicBezTo>
                      <a:pt x="157679" y="208703"/>
                      <a:pt x="142249" y="347196"/>
                      <a:pt x="169205" y="483023"/>
                    </a:cubicBezTo>
                    <a:cubicBezTo>
                      <a:pt x="178254" y="490071"/>
                      <a:pt x="205686" y="499215"/>
                      <a:pt x="225212" y="483023"/>
                    </a:cubicBezTo>
                    <a:cubicBezTo>
                      <a:pt x="226260" y="474355"/>
                      <a:pt x="276742" y="267377"/>
                      <a:pt x="269027" y="181271"/>
                    </a:cubicBezTo>
                    <a:cubicBezTo>
                      <a:pt x="261598" y="98403"/>
                      <a:pt x="244738" y="31347"/>
                      <a:pt x="2311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7459870" y="4733162"/>
                <a:ext cx="83355" cy="29692"/>
              </a:xfrm>
              <a:custGeom>
                <a:avLst/>
                <a:gdLst>
                  <a:gd name="connsiteX0" fmla="*/ -794 w 58160"/>
                  <a:gd name="connsiteY0" fmla="*/ -180 h 20717"/>
                  <a:gd name="connsiteX1" fmla="*/ 40735 w 58160"/>
                  <a:gd name="connsiteY1" fmla="*/ -180 h 20717"/>
                  <a:gd name="connsiteX2" fmla="*/ 51498 w 58160"/>
                  <a:gd name="connsiteY2" fmla="*/ 13060 h 20717"/>
                  <a:gd name="connsiteX3" fmla="*/ -794 w 58160"/>
                  <a:gd name="connsiteY3" fmla="*/ -180 h 20717"/>
                </a:gdLst>
                <a:ahLst/>
                <a:cxnLst>
                  <a:cxn ang="0">
                    <a:pos x="connsiteX0" y="connsiteY0"/>
                  </a:cxn>
                  <a:cxn ang="0">
                    <a:pos x="connsiteX1" y="connsiteY1"/>
                  </a:cxn>
                  <a:cxn ang="0">
                    <a:pos x="connsiteX2" y="connsiteY2"/>
                  </a:cxn>
                  <a:cxn ang="0">
                    <a:pos x="connsiteX3" y="connsiteY3"/>
                  </a:cxn>
                </a:cxnLst>
                <a:rect l="l" t="t" r="r" b="b"/>
                <a:pathLst>
                  <a:path w="58160" h="20717">
                    <a:moveTo>
                      <a:pt x="-794" y="-180"/>
                    </a:moveTo>
                    <a:cubicBezTo>
                      <a:pt x="-794" y="-180"/>
                      <a:pt x="24924" y="12107"/>
                      <a:pt x="40735" y="-180"/>
                    </a:cubicBezTo>
                    <a:cubicBezTo>
                      <a:pt x="40735" y="-180"/>
                      <a:pt x="69310" y="4582"/>
                      <a:pt x="51498" y="13060"/>
                    </a:cubicBezTo>
                    <a:cubicBezTo>
                      <a:pt x="33686" y="2153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7203636" y="4737121"/>
                <a:ext cx="83355" cy="29824"/>
              </a:xfrm>
              <a:custGeom>
                <a:avLst/>
                <a:gdLst>
                  <a:gd name="connsiteX0" fmla="*/ -794 w 58160"/>
                  <a:gd name="connsiteY0" fmla="*/ -180 h 20809"/>
                  <a:gd name="connsiteX1" fmla="*/ 40735 w 58160"/>
                  <a:gd name="connsiteY1" fmla="*/ -180 h 20809"/>
                  <a:gd name="connsiteX2" fmla="*/ 51498 w 58160"/>
                  <a:gd name="connsiteY2" fmla="*/ 13155 h 20809"/>
                  <a:gd name="connsiteX3" fmla="*/ -794 w 58160"/>
                  <a:gd name="connsiteY3" fmla="*/ -180 h 20809"/>
                </a:gdLst>
                <a:ahLst/>
                <a:cxnLst>
                  <a:cxn ang="0">
                    <a:pos x="connsiteX0" y="connsiteY0"/>
                  </a:cxn>
                  <a:cxn ang="0">
                    <a:pos x="connsiteX1" y="connsiteY1"/>
                  </a:cxn>
                  <a:cxn ang="0">
                    <a:pos x="connsiteX2" y="connsiteY2"/>
                  </a:cxn>
                  <a:cxn ang="0">
                    <a:pos x="connsiteX3" y="connsiteY3"/>
                  </a:cxn>
                </a:cxnLst>
                <a:rect l="l" t="t" r="r" b="b"/>
                <a:pathLst>
                  <a:path w="58160" h="20809">
                    <a:moveTo>
                      <a:pt x="-794" y="-180"/>
                    </a:moveTo>
                    <a:cubicBezTo>
                      <a:pt x="-794" y="-180"/>
                      <a:pt x="24923" y="12107"/>
                      <a:pt x="40735" y="-180"/>
                    </a:cubicBezTo>
                    <a:cubicBezTo>
                      <a:pt x="40735" y="-180"/>
                      <a:pt x="69310" y="4582"/>
                      <a:pt x="51498" y="13155"/>
                    </a:cubicBezTo>
                    <a:cubicBezTo>
                      <a:pt x="33686" y="2172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7446686" y="3468965"/>
                <a:ext cx="259109" cy="353318"/>
              </a:xfrm>
              <a:custGeom>
                <a:avLst/>
                <a:gdLst>
                  <a:gd name="connsiteX0" fmla="*/ 1547 w 180790"/>
                  <a:gd name="connsiteY0" fmla="*/ 232482 h 246523"/>
                  <a:gd name="connsiteX1" fmla="*/ 15549 w 180790"/>
                  <a:gd name="connsiteY1" fmla="*/ 186476 h 246523"/>
                  <a:gd name="connsiteX2" fmla="*/ 125372 w 180790"/>
                  <a:gd name="connsiteY2" fmla="*/ 122849 h 246523"/>
                  <a:gd name="connsiteX3" fmla="*/ 118800 w 180790"/>
                  <a:gd name="connsiteY3" fmla="*/ 40553 h 246523"/>
                  <a:gd name="connsiteX4" fmla="*/ 93749 w 180790"/>
                  <a:gd name="connsiteY4" fmla="*/ 8549 h 246523"/>
                  <a:gd name="connsiteX5" fmla="*/ 124229 w 180790"/>
                  <a:gd name="connsiteY5" fmla="*/ 18551 h 246523"/>
                  <a:gd name="connsiteX6" fmla="*/ 177760 w 180790"/>
                  <a:gd name="connsiteY6" fmla="*/ 135898 h 246523"/>
                  <a:gd name="connsiteX7" fmla="*/ 1547 w 180790"/>
                  <a:gd name="connsiteY7" fmla="*/ 232482 h 2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90" h="246523">
                    <a:moveTo>
                      <a:pt x="1547" y="232482"/>
                    </a:moveTo>
                    <a:cubicBezTo>
                      <a:pt x="-4452" y="215737"/>
                      <a:pt x="1239" y="197040"/>
                      <a:pt x="15549" y="186476"/>
                    </a:cubicBezTo>
                    <a:cubicBezTo>
                      <a:pt x="41838" y="168760"/>
                      <a:pt x="106132" y="162473"/>
                      <a:pt x="125372" y="122849"/>
                    </a:cubicBezTo>
                    <a:cubicBezTo>
                      <a:pt x="144612" y="83225"/>
                      <a:pt x="127849" y="58555"/>
                      <a:pt x="118800" y="40553"/>
                    </a:cubicBezTo>
                    <a:cubicBezTo>
                      <a:pt x="109751" y="22551"/>
                      <a:pt x="97845" y="19598"/>
                      <a:pt x="93749" y="8549"/>
                    </a:cubicBezTo>
                    <a:cubicBezTo>
                      <a:pt x="89654" y="-2500"/>
                      <a:pt x="103274" y="-6786"/>
                      <a:pt x="124229" y="18551"/>
                    </a:cubicBezTo>
                    <a:cubicBezTo>
                      <a:pt x="134421" y="30743"/>
                      <a:pt x="191857" y="84463"/>
                      <a:pt x="177760" y="135898"/>
                    </a:cubicBezTo>
                    <a:cubicBezTo>
                      <a:pt x="159757" y="203431"/>
                      <a:pt x="22216" y="277726"/>
                      <a:pt x="1547" y="232482"/>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任意多边形: 形状 146"/>
              <p:cNvSpPr/>
              <p:nvPr/>
            </p:nvSpPr>
            <p:spPr>
              <a:xfrm>
                <a:off x="7454990" y="3640650"/>
                <a:ext cx="201489" cy="175932"/>
              </a:xfrm>
              <a:custGeom>
                <a:avLst/>
                <a:gdLst>
                  <a:gd name="connsiteX0" fmla="*/ 3848 w 140586"/>
                  <a:gd name="connsiteY0" fmla="*/ 103928 h 122754"/>
                  <a:gd name="connsiteX1" fmla="*/ 70523 w 140586"/>
                  <a:gd name="connsiteY1" fmla="*/ 114691 h 122754"/>
                  <a:gd name="connsiteX2" fmla="*/ 139770 w 140586"/>
                  <a:gd name="connsiteY2" fmla="*/ 75258 h 122754"/>
                  <a:gd name="connsiteX3" fmla="*/ 94717 w 140586"/>
                  <a:gd name="connsiteY3" fmla="*/ -180 h 122754"/>
                  <a:gd name="connsiteX4" fmla="*/ 3848 w 140586"/>
                  <a:gd name="connsiteY4" fmla="*/ 103928 h 12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6" h="122754">
                    <a:moveTo>
                      <a:pt x="3848" y="103928"/>
                    </a:moveTo>
                    <a:cubicBezTo>
                      <a:pt x="3848" y="103928"/>
                      <a:pt x="19945" y="137361"/>
                      <a:pt x="70523" y="114691"/>
                    </a:cubicBezTo>
                    <a:cubicBezTo>
                      <a:pt x="121101" y="92022"/>
                      <a:pt x="139770" y="75258"/>
                      <a:pt x="139770" y="75258"/>
                    </a:cubicBezTo>
                    <a:cubicBezTo>
                      <a:pt x="139770" y="75258"/>
                      <a:pt x="135293" y="39253"/>
                      <a:pt x="94717" y="-180"/>
                    </a:cubicBezTo>
                    <a:cubicBezTo>
                      <a:pt x="94622" y="-180"/>
                      <a:pt x="-25679" y="60113"/>
                      <a:pt x="3848" y="1039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7271352" y="3731346"/>
                <a:ext cx="274833" cy="351697"/>
              </a:xfrm>
              <a:custGeom>
                <a:avLst/>
                <a:gdLst>
                  <a:gd name="connsiteX0" fmla="*/ 189130 w 191761"/>
                  <a:gd name="connsiteY0" fmla="*/ 195236 h 245392"/>
                  <a:gd name="connsiteX1" fmla="*/ 181034 w 191761"/>
                  <a:gd name="connsiteY1" fmla="*/ 35597 h 245392"/>
                  <a:gd name="connsiteX2" fmla="*/ 56638 w 191761"/>
                  <a:gd name="connsiteY2" fmla="*/ 10737 h 245392"/>
                  <a:gd name="connsiteX3" fmla="*/ 11584 w 191761"/>
                  <a:gd name="connsiteY3" fmla="*/ 105987 h 245392"/>
                  <a:gd name="connsiteX4" fmla="*/ 20157 w 191761"/>
                  <a:gd name="connsiteY4" fmla="*/ 229812 h 245392"/>
                  <a:gd name="connsiteX5" fmla="*/ 189130 w 191761"/>
                  <a:gd name="connsiteY5" fmla="*/ 195236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61" h="245392">
                    <a:moveTo>
                      <a:pt x="189130" y="195236"/>
                    </a:moveTo>
                    <a:cubicBezTo>
                      <a:pt x="193702" y="113798"/>
                      <a:pt x="189130" y="77126"/>
                      <a:pt x="181034" y="35597"/>
                    </a:cubicBezTo>
                    <a:cubicBezTo>
                      <a:pt x="171985" y="-13457"/>
                      <a:pt x="87118" y="-1741"/>
                      <a:pt x="56638" y="10737"/>
                    </a:cubicBezTo>
                    <a:cubicBezTo>
                      <a:pt x="26158" y="23215"/>
                      <a:pt x="-24325" y="42741"/>
                      <a:pt x="11584" y="105987"/>
                    </a:cubicBezTo>
                    <a:cubicBezTo>
                      <a:pt x="36635" y="150278"/>
                      <a:pt x="-30230" y="204571"/>
                      <a:pt x="20157" y="229812"/>
                    </a:cubicBezTo>
                    <a:cubicBezTo>
                      <a:pt x="20061" y="230574"/>
                      <a:pt x="184177" y="280961"/>
                      <a:pt x="189130" y="19523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7130250" y="3743636"/>
                <a:ext cx="285585" cy="712952"/>
              </a:xfrm>
              <a:custGeom>
                <a:avLst/>
                <a:gdLst>
                  <a:gd name="connsiteX0" fmla="*/ 155089 w 199263"/>
                  <a:gd name="connsiteY0" fmla="*/ 2448 h 497452"/>
                  <a:gd name="connsiteX1" fmla="*/ 180807 w 199263"/>
                  <a:gd name="connsiteY1" fmla="*/ 251241 h 497452"/>
                  <a:gd name="connsiteX2" fmla="*/ 97653 w 199263"/>
                  <a:gd name="connsiteY2" fmla="*/ 497272 h 497452"/>
                  <a:gd name="connsiteX3" fmla="*/ 2403 w 199263"/>
                  <a:gd name="connsiteY3" fmla="*/ 461744 h 497452"/>
                  <a:gd name="connsiteX4" fmla="*/ 100225 w 199263"/>
                  <a:gd name="connsiteY4" fmla="*/ 148562 h 497452"/>
                  <a:gd name="connsiteX5" fmla="*/ 117751 w 199263"/>
                  <a:gd name="connsiteY5" fmla="*/ 15212 h 497452"/>
                  <a:gd name="connsiteX6" fmla="*/ 155089 w 199263"/>
                  <a:gd name="connsiteY6" fmla="*/ 2448 h 4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3" h="497452">
                    <a:moveTo>
                      <a:pt x="155089" y="2448"/>
                    </a:moveTo>
                    <a:cubicBezTo>
                      <a:pt x="155089" y="2448"/>
                      <a:pt x="232146" y="68456"/>
                      <a:pt x="180807" y="251241"/>
                    </a:cubicBezTo>
                    <a:cubicBezTo>
                      <a:pt x="129467" y="434026"/>
                      <a:pt x="97653" y="497272"/>
                      <a:pt x="97653" y="497272"/>
                    </a:cubicBezTo>
                    <a:cubicBezTo>
                      <a:pt x="97653" y="497272"/>
                      <a:pt x="26883" y="482794"/>
                      <a:pt x="2403" y="461744"/>
                    </a:cubicBezTo>
                    <a:cubicBezTo>
                      <a:pt x="-22076" y="440694"/>
                      <a:pt x="101082" y="199997"/>
                      <a:pt x="100225" y="148562"/>
                    </a:cubicBezTo>
                    <a:cubicBezTo>
                      <a:pt x="99368" y="97127"/>
                      <a:pt x="86128" y="39215"/>
                      <a:pt x="117751" y="15212"/>
                    </a:cubicBezTo>
                    <a:cubicBezTo>
                      <a:pt x="149374" y="-8791"/>
                      <a:pt x="155089" y="2448"/>
                      <a:pt x="155089" y="2448"/>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6982952" y="3697369"/>
                <a:ext cx="356613" cy="224206"/>
              </a:xfrm>
              <a:custGeom>
                <a:avLst/>
                <a:gdLst>
                  <a:gd name="connsiteX0" fmla="*/ 245672 w 248822"/>
                  <a:gd name="connsiteY0" fmla="*/ 70924 h 156437"/>
                  <a:gd name="connsiteX1" fmla="*/ 201000 w 248822"/>
                  <a:gd name="connsiteY1" fmla="*/ 53398 h 156437"/>
                  <a:gd name="connsiteX2" fmla="*/ 82033 w 248822"/>
                  <a:gd name="connsiteY2" fmla="*/ 99976 h 156437"/>
                  <a:gd name="connsiteX3" fmla="*/ 21930 w 248822"/>
                  <a:gd name="connsiteY3" fmla="*/ 43588 h 156437"/>
                  <a:gd name="connsiteX4" fmla="*/ 12405 w 248822"/>
                  <a:gd name="connsiteY4" fmla="*/ 3964 h 156437"/>
                  <a:gd name="connsiteX5" fmla="*/ 1070 w 248822"/>
                  <a:gd name="connsiteY5" fmla="*/ 34158 h 156437"/>
                  <a:gd name="connsiteX6" fmla="*/ 59078 w 248822"/>
                  <a:gd name="connsiteY6" fmla="*/ 149411 h 156437"/>
                  <a:gd name="connsiteX7" fmla="*/ 245672 w 248822"/>
                  <a:gd name="connsiteY7" fmla="*/ 7092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22" h="156437">
                    <a:moveTo>
                      <a:pt x="245672" y="70924"/>
                    </a:moveTo>
                    <a:cubicBezTo>
                      <a:pt x="236327" y="55808"/>
                      <a:pt x="218130" y="48670"/>
                      <a:pt x="201000" y="53398"/>
                    </a:cubicBezTo>
                    <a:cubicBezTo>
                      <a:pt x="170520" y="62923"/>
                      <a:pt x="124800" y="109691"/>
                      <a:pt x="82033" y="99976"/>
                    </a:cubicBezTo>
                    <a:cubicBezTo>
                      <a:pt x="39265" y="90260"/>
                      <a:pt x="30312" y="61876"/>
                      <a:pt x="21930" y="43588"/>
                    </a:cubicBezTo>
                    <a:cubicBezTo>
                      <a:pt x="13548" y="25300"/>
                      <a:pt x="18786" y="14060"/>
                      <a:pt x="12405" y="3964"/>
                    </a:cubicBezTo>
                    <a:cubicBezTo>
                      <a:pt x="6023" y="-6133"/>
                      <a:pt x="-5312" y="1582"/>
                      <a:pt x="1070" y="34158"/>
                    </a:cubicBezTo>
                    <a:cubicBezTo>
                      <a:pt x="4118" y="49684"/>
                      <a:pt x="9928" y="128455"/>
                      <a:pt x="59078" y="149411"/>
                    </a:cubicBezTo>
                    <a:cubicBezTo>
                      <a:pt x="123657" y="176938"/>
                      <a:pt x="268056" y="115502"/>
                      <a:pt x="245672" y="70924"/>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7161617" y="3766433"/>
                <a:ext cx="192494" cy="155160"/>
              </a:xfrm>
              <a:custGeom>
                <a:avLst/>
                <a:gdLst>
                  <a:gd name="connsiteX0" fmla="*/ 130916 w 134310"/>
                  <a:gd name="connsiteY0" fmla="*/ 22833 h 108261"/>
                  <a:gd name="connsiteX1" fmla="*/ 69765 w 134310"/>
                  <a:gd name="connsiteY1" fmla="*/ 3306 h 108261"/>
                  <a:gd name="connsiteX2" fmla="*/ -815 w 134310"/>
                  <a:gd name="connsiteY2" fmla="*/ 30739 h 108261"/>
                  <a:gd name="connsiteX3" fmla="*/ 30999 w 134310"/>
                  <a:gd name="connsiteY3" fmla="*/ 108081 h 108261"/>
                  <a:gd name="connsiteX4" fmla="*/ 130916 w 134310"/>
                  <a:gd name="connsiteY4" fmla="*/ 22833 h 108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0" h="108261">
                    <a:moveTo>
                      <a:pt x="130916" y="22833"/>
                    </a:moveTo>
                    <a:cubicBezTo>
                      <a:pt x="130916" y="22833"/>
                      <a:pt x="120439" y="-10886"/>
                      <a:pt x="69765" y="3306"/>
                    </a:cubicBezTo>
                    <a:cubicBezTo>
                      <a:pt x="45091" y="9167"/>
                      <a:pt x="21341" y="18398"/>
                      <a:pt x="-815" y="30739"/>
                    </a:cubicBezTo>
                    <a:cubicBezTo>
                      <a:pt x="-815" y="30738"/>
                      <a:pt x="-1672" y="65219"/>
                      <a:pt x="30999" y="108081"/>
                    </a:cubicBezTo>
                    <a:cubicBezTo>
                      <a:pt x="30999" y="108081"/>
                      <a:pt x="152538" y="68172"/>
                      <a:pt x="130916" y="22833"/>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7436693" y="3728490"/>
                <a:ext cx="204942" cy="637259"/>
              </a:xfrm>
              <a:custGeom>
                <a:avLst/>
                <a:gdLst>
                  <a:gd name="connsiteX0" fmla="*/ -817 w 142995"/>
                  <a:gd name="connsiteY0" fmla="*/ -128 h 444639"/>
                  <a:gd name="connsiteX1" fmla="*/ 40713 w 142995"/>
                  <a:gd name="connsiteY1" fmla="*/ 442023 h 444639"/>
                  <a:gd name="connsiteX2" fmla="*/ 132819 w 142995"/>
                  <a:gd name="connsiteY2" fmla="*/ 422973 h 444639"/>
                  <a:gd name="connsiteX3" fmla="*/ 60239 w 142995"/>
                  <a:gd name="connsiteY3" fmla="*/ 15112 h 444639"/>
                  <a:gd name="connsiteX4" fmla="*/ -817 w 142995"/>
                  <a:gd name="connsiteY4" fmla="*/ -128 h 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95" h="444639">
                    <a:moveTo>
                      <a:pt x="-817" y="-128"/>
                    </a:moveTo>
                    <a:cubicBezTo>
                      <a:pt x="-817" y="-128"/>
                      <a:pt x="82146" y="71405"/>
                      <a:pt x="40713" y="442023"/>
                    </a:cubicBezTo>
                    <a:cubicBezTo>
                      <a:pt x="40713" y="442023"/>
                      <a:pt x="98530" y="454501"/>
                      <a:pt x="132819" y="422973"/>
                    </a:cubicBezTo>
                    <a:cubicBezTo>
                      <a:pt x="167109" y="391445"/>
                      <a:pt x="99006" y="71214"/>
                      <a:pt x="60239" y="15112"/>
                    </a:cubicBezTo>
                    <a:cubicBezTo>
                      <a:pt x="54143" y="6730"/>
                      <a:pt x="39665" y="-890"/>
                      <a:pt x="-817" y="-1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7364206" y="3685017"/>
                <a:ext cx="88930" cy="100339"/>
              </a:xfrm>
              <a:custGeom>
                <a:avLst/>
                <a:gdLst>
                  <a:gd name="connsiteX0" fmla="*/ -817 w 62050"/>
                  <a:gd name="connsiteY0" fmla="*/ -180 h 70010"/>
                  <a:gd name="connsiteX1" fmla="*/ 1851 w 62050"/>
                  <a:gd name="connsiteY1" fmla="*/ 39920 h 70010"/>
                  <a:gd name="connsiteX2" fmla="*/ 61001 w 62050"/>
                  <a:gd name="connsiteY2" fmla="*/ 65256 h 70010"/>
                  <a:gd name="connsiteX3" fmla="*/ 46618 w 62050"/>
                  <a:gd name="connsiteY3" fmla="*/ 13536 h 70010"/>
                </a:gdLst>
                <a:ahLst/>
                <a:cxnLst>
                  <a:cxn ang="0">
                    <a:pos x="connsiteX0" y="connsiteY0"/>
                  </a:cxn>
                  <a:cxn ang="0">
                    <a:pos x="connsiteX1" y="connsiteY1"/>
                  </a:cxn>
                  <a:cxn ang="0">
                    <a:pos x="connsiteX2" y="connsiteY2"/>
                  </a:cxn>
                  <a:cxn ang="0">
                    <a:pos x="connsiteX3" y="connsiteY3"/>
                  </a:cxn>
                </a:cxnLst>
                <a:rect l="l" t="t" r="r" b="b"/>
                <a:pathLst>
                  <a:path w="62050" h="70010">
                    <a:moveTo>
                      <a:pt x="-817" y="-180"/>
                    </a:moveTo>
                    <a:cubicBezTo>
                      <a:pt x="-817" y="-180"/>
                      <a:pt x="16710" y="22489"/>
                      <a:pt x="1851" y="39920"/>
                    </a:cubicBezTo>
                    <a:cubicBezTo>
                      <a:pt x="-13008" y="57351"/>
                      <a:pt x="66049" y="79544"/>
                      <a:pt x="61001" y="65256"/>
                    </a:cubicBezTo>
                    <a:cubicBezTo>
                      <a:pt x="54429" y="46683"/>
                      <a:pt x="41951" y="37539"/>
                      <a:pt x="46618" y="13536"/>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a:off x="7340674" y="3597175"/>
                <a:ext cx="125242" cy="147113"/>
              </a:xfrm>
              <a:custGeom>
                <a:avLst/>
                <a:gdLst>
                  <a:gd name="connsiteX0" fmla="*/ 45034 w 87386"/>
                  <a:gd name="connsiteY0" fmla="*/ 4150 h 102646"/>
                  <a:gd name="connsiteX1" fmla="*/ 83134 w 87386"/>
                  <a:gd name="connsiteY1" fmla="*/ 97781 h 102646"/>
                  <a:gd name="connsiteX2" fmla="*/ 19031 w 87386"/>
                  <a:gd name="connsiteY2" fmla="*/ 80255 h 102646"/>
                  <a:gd name="connsiteX3" fmla="*/ 648 w 87386"/>
                  <a:gd name="connsiteY3" fmla="*/ 23677 h 102646"/>
                  <a:gd name="connsiteX4" fmla="*/ 45034 w 87386"/>
                  <a:gd name="connsiteY4" fmla="*/ 4150 h 10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6" h="102646">
                    <a:moveTo>
                      <a:pt x="45034" y="4150"/>
                    </a:moveTo>
                    <a:cubicBezTo>
                      <a:pt x="64656" y="15866"/>
                      <a:pt x="97231" y="79112"/>
                      <a:pt x="83134" y="97781"/>
                    </a:cubicBezTo>
                    <a:cubicBezTo>
                      <a:pt x="77229" y="105877"/>
                      <a:pt x="45034" y="105496"/>
                      <a:pt x="19031" y="80255"/>
                    </a:cubicBezTo>
                    <a:cubicBezTo>
                      <a:pt x="2945" y="66225"/>
                      <a:pt x="-4120" y="44483"/>
                      <a:pt x="648" y="23677"/>
                    </a:cubicBezTo>
                    <a:cubicBezTo>
                      <a:pt x="4077" y="12056"/>
                      <a:pt x="22174" y="-9375"/>
                      <a:pt x="45034" y="415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7326101" y="3587577"/>
                <a:ext cx="110548" cy="137327"/>
              </a:xfrm>
              <a:custGeom>
                <a:avLst/>
                <a:gdLst>
                  <a:gd name="connsiteX0" fmla="*/ 73490 w 77134"/>
                  <a:gd name="connsiteY0" fmla="*/ 15325 h 95818"/>
                  <a:gd name="connsiteX1" fmla="*/ 53868 w 77134"/>
                  <a:gd name="connsiteY1" fmla="*/ 34375 h 95818"/>
                  <a:gd name="connsiteX2" fmla="*/ 28627 w 77134"/>
                  <a:gd name="connsiteY2" fmla="*/ 48662 h 95818"/>
                  <a:gd name="connsiteX3" fmla="*/ 35199 w 77134"/>
                  <a:gd name="connsiteY3" fmla="*/ 84476 h 95818"/>
                  <a:gd name="connsiteX4" fmla="*/ 11863 w 77134"/>
                  <a:gd name="connsiteY4" fmla="*/ 80190 h 95818"/>
                  <a:gd name="connsiteX5" fmla="*/ 1195 w 77134"/>
                  <a:gd name="connsiteY5" fmla="*/ 33327 h 95818"/>
                  <a:gd name="connsiteX6" fmla="*/ 73490 w 77134"/>
                  <a:gd name="connsiteY6" fmla="*/ 15325 h 9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34" h="95818">
                    <a:moveTo>
                      <a:pt x="73490" y="15325"/>
                    </a:moveTo>
                    <a:cubicBezTo>
                      <a:pt x="79014" y="22945"/>
                      <a:pt x="78347" y="24850"/>
                      <a:pt x="53868" y="34375"/>
                    </a:cubicBezTo>
                    <a:cubicBezTo>
                      <a:pt x="29389" y="43900"/>
                      <a:pt x="24626" y="43233"/>
                      <a:pt x="28627" y="48662"/>
                    </a:cubicBezTo>
                    <a:cubicBezTo>
                      <a:pt x="40152" y="64759"/>
                      <a:pt x="21293" y="65331"/>
                      <a:pt x="35199" y="84476"/>
                    </a:cubicBezTo>
                    <a:cubicBezTo>
                      <a:pt x="49106" y="103622"/>
                      <a:pt x="25198" y="95430"/>
                      <a:pt x="11863" y="80190"/>
                    </a:cubicBezTo>
                    <a:cubicBezTo>
                      <a:pt x="391" y="67492"/>
                      <a:pt x="-3650" y="49740"/>
                      <a:pt x="1195" y="33327"/>
                    </a:cubicBezTo>
                    <a:cubicBezTo>
                      <a:pt x="8720" y="-392"/>
                      <a:pt x="53392" y="-12679"/>
                      <a:pt x="73490" y="1532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7326053" y="3587759"/>
                <a:ext cx="92860" cy="137675"/>
              </a:xfrm>
              <a:custGeom>
                <a:avLst/>
                <a:gdLst>
                  <a:gd name="connsiteX0" fmla="*/ 1229 w 64792"/>
                  <a:gd name="connsiteY0" fmla="*/ 33485 h 96061"/>
                  <a:gd name="connsiteX1" fmla="*/ 11897 w 64792"/>
                  <a:gd name="connsiteY1" fmla="*/ 80348 h 96061"/>
                  <a:gd name="connsiteX2" fmla="*/ 39329 w 64792"/>
                  <a:gd name="connsiteY2" fmla="*/ 94255 h 96061"/>
                  <a:gd name="connsiteX3" fmla="*/ 25803 w 64792"/>
                  <a:gd name="connsiteY3" fmla="*/ 73586 h 96061"/>
                  <a:gd name="connsiteX4" fmla="*/ 15802 w 64792"/>
                  <a:gd name="connsiteY4" fmla="*/ 43201 h 96061"/>
                  <a:gd name="connsiteX5" fmla="*/ 53140 w 64792"/>
                  <a:gd name="connsiteY5" fmla="*/ 19198 h 96061"/>
                  <a:gd name="connsiteX6" fmla="*/ 62665 w 64792"/>
                  <a:gd name="connsiteY6" fmla="*/ 5386 h 96061"/>
                  <a:gd name="connsiteX7" fmla="*/ 1229 w 64792"/>
                  <a:gd name="connsiteY7" fmla="*/ 33485 h 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92" h="96061">
                    <a:moveTo>
                      <a:pt x="1229" y="33485"/>
                    </a:moveTo>
                    <a:cubicBezTo>
                      <a:pt x="-3674" y="49897"/>
                      <a:pt x="373" y="67677"/>
                      <a:pt x="11897" y="80348"/>
                    </a:cubicBezTo>
                    <a:cubicBezTo>
                      <a:pt x="21422" y="91683"/>
                      <a:pt x="37710" y="99398"/>
                      <a:pt x="39329" y="94255"/>
                    </a:cubicBezTo>
                    <a:cubicBezTo>
                      <a:pt x="40948" y="89111"/>
                      <a:pt x="24470" y="89588"/>
                      <a:pt x="25803" y="73586"/>
                    </a:cubicBezTo>
                    <a:cubicBezTo>
                      <a:pt x="27137" y="57584"/>
                      <a:pt x="16278" y="56726"/>
                      <a:pt x="15802" y="43201"/>
                    </a:cubicBezTo>
                    <a:cubicBezTo>
                      <a:pt x="15326" y="29675"/>
                      <a:pt x="25327" y="29961"/>
                      <a:pt x="53140" y="19198"/>
                    </a:cubicBezTo>
                    <a:cubicBezTo>
                      <a:pt x="64285" y="14816"/>
                      <a:pt x="65523" y="9673"/>
                      <a:pt x="62665" y="5386"/>
                    </a:cubicBezTo>
                    <a:cubicBezTo>
                      <a:pt x="40948" y="-8615"/>
                      <a:pt x="9135" y="4910"/>
                      <a:pt x="1229" y="3348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矩形: 圆角 654"/>
          <p:cNvSpPr/>
          <p:nvPr/>
        </p:nvSpPr>
        <p:spPr>
          <a:xfrm>
            <a:off x="5675630" y="1563370"/>
            <a:ext cx="6446520" cy="4812030"/>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54" name="组合 653"/>
          <p:cNvGrpSpPr/>
          <p:nvPr/>
        </p:nvGrpSpPr>
        <p:grpSpPr>
          <a:xfrm>
            <a:off x="6600620" y="640079"/>
            <a:ext cx="5881488" cy="5082734"/>
            <a:chOff x="7208305" y="1161954"/>
            <a:chExt cx="4530777" cy="3453119"/>
          </a:xfrm>
        </p:grpSpPr>
        <p:grpSp>
          <p:nvGrpSpPr>
            <p:cNvPr id="653" name="组合 652"/>
            <p:cNvGrpSpPr/>
            <p:nvPr/>
          </p:nvGrpSpPr>
          <p:grpSpPr>
            <a:xfrm>
              <a:off x="7208568" y="3695477"/>
              <a:ext cx="4031628" cy="919596"/>
              <a:chOff x="7208568" y="3695477"/>
              <a:chExt cx="4031628" cy="919596"/>
            </a:xfrm>
          </p:grpSpPr>
          <p:sp>
            <p:nvSpPr>
              <p:cNvPr id="639" name="文本框 638"/>
              <p:cNvSpPr txBox="1"/>
              <p:nvPr/>
            </p:nvSpPr>
            <p:spPr>
              <a:xfrm>
                <a:off x="7208568" y="3695477"/>
                <a:ext cx="3989070" cy="312771"/>
              </a:xfrm>
              <a:prstGeom prst="rect">
                <a:avLst/>
              </a:prstGeom>
              <a:noFill/>
            </p:spPr>
            <p:txBody>
              <a:bodyPr wrap="square">
                <a:spAutoFit/>
              </a:bodyPr>
              <a:lstStyle/>
              <a:p>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0" name="文本框 639"/>
              <p:cNvSpPr txBox="1"/>
              <p:nvPr/>
            </p:nvSpPr>
            <p:spPr>
              <a:xfrm>
                <a:off x="7251126" y="4385995"/>
                <a:ext cx="3989070" cy="229078"/>
              </a:xfrm>
              <a:prstGeom prst="rect">
                <a:avLst/>
              </a:prstGeom>
              <a:noFill/>
            </p:spPr>
            <p:txBody>
              <a:bodyPr wrap="square">
                <a:spAutoFit/>
              </a:bodyPr>
              <a:lstStyle/>
              <a:p>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2" name="组合 651"/>
            <p:cNvGrpSpPr/>
            <p:nvPr/>
          </p:nvGrpSpPr>
          <p:grpSpPr>
            <a:xfrm>
              <a:off x="7208305" y="1161954"/>
              <a:ext cx="4530777" cy="629218"/>
              <a:chOff x="7208305" y="1161954"/>
              <a:chExt cx="4530777" cy="629218"/>
            </a:xfrm>
          </p:grpSpPr>
          <p:sp>
            <p:nvSpPr>
              <p:cNvPr id="636" name="图形2"/>
              <p:cNvSpPr txBox="1"/>
              <p:nvPr/>
            </p:nvSpPr>
            <p:spPr>
              <a:xfrm>
                <a:off x="7208305" y="1161954"/>
                <a:ext cx="3614472" cy="442193"/>
              </a:xfrm>
              <a:prstGeom prst="rect">
                <a:avLst/>
              </a:prstGeom>
              <a:noFill/>
            </p:spPr>
            <p:txBody>
              <a:bodyPr wrap="square" rtlCol="0">
                <a:noAutofit/>
              </a:bodyPr>
              <a:lstStyle/>
              <a:p>
                <a:pPr marL="0" lvl="1">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关于结核病</a:t>
                </a:r>
                <a:endPar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51" name="矩形 650"/>
              <p:cNvSpPr/>
              <p:nvPr/>
            </p:nvSpPr>
            <p:spPr>
              <a:xfrm>
                <a:off x="7315434" y="1603941"/>
                <a:ext cx="4423648" cy="187231"/>
              </a:xfrm>
              <a:prstGeom prst="rect">
                <a:avLst/>
              </a:prstGeom>
            </p:spPr>
            <p:txBody>
              <a:bodyPr wrap="square">
                <a:spAutoFit/>
              </a:bodyPr>
              <a:lstStyle/>
              <a:p>
                <a:pPr lvl="0">
                  <a:defRP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WHAT IS TUBERCULOSIS?</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79" name="任意多边形: 形状 178"/>
          <p:cNvSpPr/>
          <p:nvPr/>
        </p:nvSpPr>
        <p:spPr>
          <a:xfrm rot="18900000">
            <a:off x="11440268" y="6506248"/>
            <a:ext cx="565127" cy="565128"/>
          </a:xfrm>
          <a:custGeom>
            <a:avLst/>
            <a:gdLst>
              <a:gd name="connsiteX0" fmla="*/ 468163 w 565127"/>
              <a:gd name="connsiteY0" fmla="*/ 96966 h 565128"/>
              <a:gd name="connsiteX1" fmla="*/ 565127 w 565127"/>
              <a:gd name="connsiteY1" fmla="*/ 331057 h 565128"/>
              <a:gd name="connsiteX2" fmla="*/ 539111 w 565127"/>
              <a:gd name="connsiteY2" fmla="*/ 459922 h 565128"/>
              <a:gd name="connsiteX3" fmla="*/ 468180 w 565127"/>
              <a:gd name="connsiteY3" fmla="*/ 565128 h 565128"/>
              <a:gd name="connsiteX4" fmla="*/ 0 w 565127"/>
              <a:gd name="connsiteY4" fmla="*/ 96948 h 565128"/>
              <a:gd name="connsiteX5" fmla="*/ 105206 w 565127"/>
              <a:gd name="connsiteY5" fmla="*/ 26016 h 565128"/>
              <a:gd name="connsiteX6" fmla="*/ 234070 w 565127"/>
              <a:gd name="connsiteY6" fmla="*/ 0 h 565128"/>
              <a:gd name="connsiteX7" fmla="*/ 468163 w 565127"/>
              <a:gd name="connsiteY7" fmla="*/ 96966 h 56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127" h="565128">
                <a:moveTo>
                  <a:pt x="468163" y="96966"/>
                </a:moveTo>
                <a:cubicBezTo>
                  <a:pt x="528071" y="156874"/>
                  <a:pt x="565127" y="239638"/>
                  <a:pt x="565127" y="331057"/>
                </a:cubicBezTo>
                <a:cubicBezTo>
                  <a:pt x="565127" y="376767"/>
                  <a:pt x="555863" y="420313"/>
                  <a:pt x="539111" y="459922"/>
                </a:cubicBezTo>
                <a:lnTo>
                  <a:pt x="468180" y="565128"/>
                </a:lnTo>
                <a:lnTo>
                  <a:pt x="0" y="96948"/>
                </a:lnTo>
                <a:lnTo>
                  <a:pt x="105206" y="26016"/>
                </a:lnTo>
                <a:cubicBezTo>
                  <a:pt x="144814" y="9263"/>
                  <a:pt x="188360" y="0"/>
                  <a:pt x="234070" y="0"/>
                </a:cubicBezTo>
                <a:cubicBezTo>
                  <a:pt x="325489" y="1"/>
                  <a:pt x="408252" y="37055"/>
                  <a:pt x="468163" y="96966"/>
                </a:cubicBezTo>
                <a:close/>
              </a:path>
            </a:pathLst>
          </a:custGeom>
          <a:solidFill>
            <a:srgbClr val="00BBC0">
              <a:alpha val="20000"/>
            </a:srgbClr>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7" name="任意多边形: 形状 656"/>
          <p:cNvSpPr/>
          <p:nvPr/>
        </p:nvSpPr>
        <p:spPr>
          <a:xfrm rot="20257200">
            <a:off x="9938038" y="585028"/>
            <a:ext cx="633844" cy="633844"/>
          </a:xfrm>
          <a:custGeom>
            <a:avLst/>
            <a:gdLst>
              <a:gd name="connsiteX0" fmla="*/ 162238 w 162305"/>
              <a:gd name="connsiteY0" fmla="*/ 81096 h 162305"/>
              <a:gd name="connsiteX1" fmla="*/ 81086 w 162305"/>
              <a:gd name="connsiteY1" fmla="*/ 162249 h 162305"/>
              <a:gd name="connsiteX2" fmla="*/ -67 w 162305"/>
              <a:gd name="connsiteY2" fmla="*/ 81096 h 162305"/>
              <a:gd name="connsiteX3" fmla="*/ 81086 w 162305"/>
              <a:gd name="connsiteY3" fmla="*/ -57 h 162305"/>
              <a:gd name="connsiteX4" fmla="*/ 162238 w 162305"/>
              <a:gd name="connsiteY4" fmla="*/ 81096 h 16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05" h="162305">
                <a:moveTo>
                  <a:pt x="162238" y="81096"/>
                </a:moveTo>
                <a:cubicBezTo>
                  <a:pt x="162238" y="125915"/>
                  <a:pt x="125905" y="162249"/>
                  <a:pt x="81086" y="162249"/>
                </a:cubicBezTo>
                <a:cubicBezTo>
                  <a:pt x="36266" y="162249"/>
                  <a:pt x="-67" y="125915"/>
                  <a:pt x="-67" y="81096"/>
                </a:cubicBezTo>
                <a:cubicBezTo>
                  <a:pt x="-67" y="36276"/>
                  <a:pt x="36266" y="-57"/>
                  <a:pt x="81086" y="-57"/>
                </a:cubicBezTo>
                <a:cubicBezTo>
                  <a:pt x="125905" y="-57"/>
                  <a:pt x="162238" y="36276"/>
                  <a:pt x="162238" y="81096"/>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8" name="任意多边形: 形状 657"/>
          <p:cNvSpPr/>
          <p:nvPr/>
        </p:nvSpPr>
        <p:spPr>
          <a:xfrm>
            <a:off x="1229098" y="5848935"/>
            <a:ext cx="360069" cy="360069"/>
          </a:xfrm>
          <a:custGeom>
            <a:avLst/>
            <a:gdLst>
              <a:gd name="connsiteX0" fmla="*/ 92134 w 92201"/>
              <a:gd name="connsiteY0" fmla="*/ 46044 h 92201"/>
              <a:gd name="connsiteX1" fmla="*/ 46033 w 92201"/>
              <a:gd name="connsiteY1" fmla="*/ 92145 h 92201"/>
              <a:gd name="connsiteX2" fmla="*/ -68 w 92201"/>
              <a:gd name="connsiteY2" fmla="*/ 46044 h 92201"/>
              <a:gd name="connsiteX3" fmla="*/ 46033 w 92201"/>
              <a:gd name="connsiteY3" fmla="*/ -57 h 92201"/>
              <a:gd name="connsiteX4" fmla="*/ 92134 w 92201"/>
              <a:gd name="connsiteY4" fmla="*/ 46044 h 9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 h="92201">
                <a:moveTo>
                  <a:pt x="92134" y="46044"/>
                </a:moveTo>
                <a:cubicBezTo>
                  <a:pt x="92134" y="71505"/>
                  <a:pt x="71494" y="92145"/>
                  <a:pt x="46033" y="92145"/>
                </a:cubicBezTo>
                <a:cubicBezTo>
                  <a:pt x="20572" y="92145"/>
                  <a:pt x="-68" y="71505"/>
                  <a:pt x="-68" y="46044"/>
                </a:cubicBezTo>
                <a:cubicBezTo>
                  <a:pt x="-68" y="20583"/>
                  <a:pt x="20572" y="-57"/>
                  <a:pt x="46033" y="-57"/>
                </a:cubicBezTo>
                <a:cubicBezTo>
                  <a:pt x="71494" y="-57"/>
                  <a:pt x="92134" y="20583"/>
                  <a:pt x="92134" y="46044"/>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占位符 4" descr="（蔡甸区）1.2更新fa15cf0dda1aa438d94aa3b81c3eb82c"/>
          <p:cNvPicPr>
            <a:picLocks noChangeAspect="1"/>
          </p:cNvPicPr>
          <p:nvPr>
            <p:ph type="pic" sz="quarter" idx="10"/>
            <p:custDataLst>
              <p:tags r:id="rId1"/>
            </p:custDataLst>
          </p:nvPr>
        </p:nvPicPr>
        <p:blipFill>
          <a:blip r:embed="rId2"/>
          <a:stretch>
            <a:fillRect/>
          </a:stretch>
        </p:blipFill>
        <p:spPr>
          <a:xfrm>
            <a:off x="2879725" y="1191260"/>
            <a:ext cx="2219960" cy="2237740"/>
          </a:xfrm>
          <a:prstGeom prst="rect">
            <a:avLst/>
          </a:prstGeom>
        </p:spPr>
      </p:pic>
      <p:pic>
        <p:nvPicPr>
          <p:cNvPr id="8" name="图片 7" descr="（蔡甸区）1.2更新3a8735c7807fd6378f89bd9d094ac4f6"/>
          <p:cNvPicPr>
            <a:picLocks noChangeAspect="1"/>
          </p:cNvPicPr>
          <p:nvPr>
            <p:custDataLst>
              <p:tags r:id="rId3"/>
            </p:custDataLst>
          </p:nvPr>
        </p:nvPicPr>
        <p:blipFill>
          <a:blip r:embed="rId4"/>
          <a:stretch>
            <a:fillRect/>
          </a:stretch>
        </p:blipFill>
        <p:spPr>
          <a:xfrm>
            <a:off x="215900" y="2767330"/>
            <a:ext cx="2423795" cy="2222500"/>
          </a:xfrm>
          <a:prstGeom prst="rect">
            <a:avLst/>
          </a:prstGeom>
        </p:spPr>
      </p:pic>
      <p:grpSp>
        <p:nvGrpSpPr>
          <p:cNvPr id="132" name="组合 131"/>
          <p:cNvGrpSpPr/>
          <p:nvPr/>
        </p:nvGrpSpPr>
        <p:grpSpPr>
          <a:xfrm>
            <a:off x="-201295" y="-449580"/>
            <a:ext cx="3120390" cy="2954020"/>
            <a:chOff x="-204891" y="-444395"/>
            <a:chExt cx="2988371" cy="2815549"/>
          </a:xfrm>
        </p:grpSpPr>
        <p:sp>
          <p:nvSpPr>
            <p:cNvPr id="488" name="任意多边形: 形状 487"/>
            <p:cNvSpPr/>
            <p:nvPr>
              <p:custDataLst>
                <p:tags r:id="rId5"/>
              </p:custDataLst>
            </p:nvPr>
          </p:nvSpPr>
          <p:spPr>
            <a:xfrm rot="17013000">
              <a:off x="-54184" y="-466510"/>
              <a:ext cx="2686957" cy="2988371"/>
            </a:xfrm>
            <a:custGeom>
              <a:avLst/>
              <a:gdLst>
                <a:gd name="connsiteX0" fmla="*/ 2040476 w 2686957"/>
                <a:gd name="connsiteY0" fmla="*/ 0 h 2988371"/>
                <a:gd name="connsiteX1" fmla="*/ 2686957 w 2686957"/>
                <a:gd name="connsiteY1" fmla="*/ 2682475 h 2988371"/>
                <a:gd name="connsiteX2" fmla="*/ 2668833 w 2686957"/>
                <a:gd name="connsiteY2" fmla="*/ 2696028 h 2988371"/>
                <a:gd name="connsiteX3" fmla="*/ 1711767 w 2686957"/>
                <a:gd name="connsiteY3" fmla="*/ 2988371 h 2988371"/>
                <a:gd name="connsiteX4" fmla="*/ 0 w 2686957"/>
                <a:gd name="connsiteY4" fmla="*/ 1276604 h 2988371"/>
                <a:gd name="connsiteX5" fmla="*/ 206601 w 2686957"/>
                <a:gd name="connsiteY5" fmla="*/ 460674 h 2988371"/>
                <a:gd name="connsiteX6" fmla="*/ 219915 w 2686957"/>
                <a:gd name="connsiteY6" fmla="*/ 438758 h 298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6957" h="2988371">
                  <a:moveTo>
                    <a:pt x="2040476" y="0"/>
                  </a:moveTo>
                  <a:lnTo>
                    <a:pt x="2686957" y="2682475"/>
                  </a:lnTo>
                  <a:lnTo>
                    <a:pt x="2668833" y="2696028"/>
                  </a:lnTo>
                  <a:cubicBezTo>
                    <a:pt x="2395633" y="2880598"/>
                    <a:pt x="2066286" y="2988371"/>
                    <a:pt x="1711767" y="2988371"/>
                  </a:cubicBezTo>
                  <a:cubicBezTo>
                    <a:pt x="766385" y="2988371"/>
                    <a:pt x="0" y="2221986"/>
                    <a:pt x="0" y="1276604"/>
                  </a:cubicBezTo>
                  <a:cubicBezTo>
                    <a:pt x="0" y="981172"/>
                    <a:pt x="74842" y="703220"/>
                    <a:pt x="206601" y="460674"/>
                  </a:cubicBezTo>
                  <a:lnTo>
                    <a:pt x="219915" y="438758"/>
                  </a:lnTo>
                  <a:close/>
                </a:path>
              </a:pathLst>
            </a:custGeom>
            <a:solidFill>
              <a:srgbClr val="A3FFF4"/>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0" name="任意多边形: 形状 939"/>
            <p:cNvSpPr/>
            <p:nvPr>
              <p:custDataLst>
                <p:tags r:id="rId6"/>
              </p:custDataLst>
            </p:nvPr>
          </p:nvSpPr>
          <p:spPr>
            <a:xfrm rot="19234324">
              <a:off x="219452" y="311680"/>
              <a:ext cx="1064479" cy="1686069"/>
            </a:xfrm>
            <a:custGeom>
              <a:avLst/>
              <a:gdLst>
                <a:gd name="connsiteX0" fmla="*/ 1465901 w 1476643"/>
                <a:gd name="connsiteY0" fmla="*/ 1171369 h 2338910"/>
                <a:gd name="connsiteX1" fmla="*/ 1347886 w 1476643"/>
                <a:gd name="connsiteY1" fmla="*/ 495094 h 2338910"/>
                <a:gd name="connsiteX2" fmla="*/ 1252636 w 1476643"/>
                <a:gd name="connsiteY2" fmla="*/ 173625 h 2338910"/>
                <a:gd name="connsiteX3" fmla="*/ 1186532 w 1476643"/>
                <a:gd name="connsiteY3" fmla="*/ 54086 h 2338910"/>
                <a:gd name="connsiteX4" fmla="*/ 1063564 w 1476643"/>
                <a:gd name="connsiteY4" fmla="*/ 175 h 2338910"/>
                <a:gd name="connsiteX5" fmla="*/ 792674 w 1476643"/>
                <a:gd name="connsiteY5" fmla="*/ 106855 h 2338910"/>
                <a:gd name="connsiteX6" fmla="*/ 564074 w 1476643"/>
                <a:gd name="connsiteY6" fmla="*/ 287353 h 2338910"/>
                <a:gd name="connsiteX7" fmla="*/ 218411 w 1476643"/>
                <a:gd name="connsiteY7" fmla="*/ 758364 h 2338910"/>
                <a:gd name="connsiteX8" fmla="*/ 107255 w 1476643"/>
                <a:gd name="connsiteY8" fmla="*/ 1059831 h 2338910"/>
                <a:gd name="connsiteX9" fmla="*/ 60677 w 1476643"/>
                <a:gd name="connsiteY9" fmla="*/ 1377966 h 2338910"/>
                <a:gd name="connsiteX10" fmla="*/ 60677 w 1476643"/>
                <a:gd name="connsiteY10" fmla="*/ 1443879 h 2338910"/>
                <a:gd name="connsiteX11" fmla="*/ 27054 w 1476643"/>
                <a:gd name="connsiteY11" fmla="*/ 1594374 h 2338910"/>
                <a:gd name="connsiteX12" fmla="*/ 194 w 1476643"/>
                <a:gd name="connsiteY12" fmla="*/ 1933083 h 2338910"/>
                <a:gd name="connsiteX13" fmla="*/ 64392 w 1476643"/>
                <a:gd name="connsiteY13" fmla="*/ 2205593 h 2338910"/>
                <a:gd name="connsiteX14" fmla="*/ 305565 w 1476643"/>
                <a:gd name="connsiteY14" fmla="*/ 2336276 h 2338910"/>
                <a:gd name="connsiteX15" fmla="*/ 642464 w 1476643"/>
                <a:gd name="connsiteY15" fmla="*/ 2290175 h 2338910"/>
                <a:gd name="connsiteX16" fmla="*/ 943835 w 1476643"/>
                <a:gd name="connsiteY16" fmla="*/ 2180542 h 2338910"/>
                <a:gd name="connsiteX17" fmla="*/ 1374175 w 1476643"/>
                <a:gd name="connsiteY17" fmla="*/ 1795828 h 2338910"/>
                <a:gd name="connsiteX18" fmla="*/ 1468282 w 1476643"/>
                <a:gd name="connsiteY18" fmla="*/ 1507696 h 2338910"/>
                <a:gd name="connsiteX19" fmla="*/ 1465901 w 1476643"/>
                <a:gd name="connsiteY19" fmla="*/ 1171369 h 233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6643" h="2338910">
                  <a:moveTo>
                    <a:pt x="1465901" y="1171369"/>
                  </a:moveTo>
                  <a:cubicBezTo>
                    <a:pt x="1443937" y="943254"/>
                    <a:pt x="1404483" y="717164"/>
                    <a:pt x="1347886" y="495094"/>
                  </a:cubicBezTo>
                  <a:cubicBezTo>
                    <a:pt x="1320359" y="386985"/>
                    <a:pt x="1290164" y="278686"/>
                    <a:pt x="1252636" y="173625"/>
                  </a:cubicBezTo>
                  <a:cubicBezTo>
                    <a:pt x="1237301" y="130667"/>
                    <a:pt x="1218441" y="87900"/>
                    <a:pt x="1186532" y="54086"/>
                  </a:cubicBezTo>
                  <a:cubicBezTo>
                    <a:pt x="1154216" y="20661"/>
                    <a:pt x="1110044" y="1295"/>
                    <a:pt x="1063564" y="175"/>
                  </a:cubicBezTo>
                  <a:cubicBezTo>
                    <a:pt x="964886" y="-3350"/>
                    <a:pt x="872112" y="55039"/>
                    <a:pt x="792674" y="106855"/>
                  </a:cubicBezTo>
                  <a:cubicBezTo>
                    <a:pt x="711277" y="160129"/>
                    <a:pt x="634776" y="220533"/>
                    <a:pt x="564074" y="287353"/>
                  </a:cubicBezTo>
                  <a:cubicBezTo>
                    <a:pt x="421209" y="422066"/>
                    <a:pt x="304077" y="581675"/>
                    <a:pt x="218411" y="758364"/>
                  </a:cubicBezTo>
                  <a:cubicBezTo>
                    <a:pt x="171107" y="854770"/>
                    <a:pt x="133858" y="955792"/>
                    <a:pt x="107255" y="1059831"/>
                  </a:cubicBezTo>
                  <a:cubicBezTo>
                    <a:pt x="79887" y="1163802"/>
                    <a:pt x="64264" y="1270513"/>
                    <a:pt x="60677" y="1377966"/>
                  </a:cubicBezTo>
                  <a:cubicBezTo>
                    <a:pt x="60677" y="1400000"/>
                    <a:pt x="60677" y="1421971"/>
                    <a:pt x="60677" y="1443879"/>
                  </a:cubicBezTo>
                  <a:cubicBezTo>
                    <a:pt x="46851" y="1493423"/>
                    <a:pt x="35628" y="1543656"/>
                    <a:pt x="27054" y="1594374"/>
                  </a:cubicBezTo>
                  <a:cubicBezTo>
                    <a:pt x="8068" y="1706256"/>
                    <a:pt x="-921" y="1819606"/>
                    <a:pt x="194" y="1933083"/>
                  </a:cubicBezTo>
                  <a:cubicBezTo>
                    <a:pt x="1337" y="2025952"/>
                    <a:pt x="10671" y="2126631"/>
                    <a:pt x="64392" y="2205593"/>
                  </a:cubicBezTo>
                  <a:cubicBezTo>
                    <a:pt x="118113" y="2284555"/>
                    <a:pt x="211363" y="2326561"/>
                    <a:pt x="305565" y="2336276"/>
                  </a:cubicBezTo>
                  <a:cubicBezTo>
                    <a:pt x="418436" y="2347992"/>
                    <a:pt x="534165" y="2318845"/>
                    <a:pt x="642464" y="2290175"/>
                  </a:cubicBezTo>
                  <a:cubicBezTo>
                    <a:pt x="746224" y="2263444"/>
                    <a:pt x="847152" y="2226728"/>
                    <a:pt x="943835" y="2180542"/>
                  </a:cubicBezTo>
                  <a:cubicBezTo>
                    <a:pt x="1118809" y="2095294"/>
                    <a:pt x="1276639" y="1966230"/>
                    <a:pt x="1374175" y="1795828"/>
                  </a:cubicBezTo>
                  <a:cubicBezTo>
                    <a:pt x="1424360" y="1706983"/>
                    <a:pt x="1456351" y="1609035"/>
                    <a:pt x="1468282" y="1507696"/>
                  </a:cubicBezTo>
                  <a:cubicBezTo>
                    <a:pt x="1482665" y="1396063"/>
                    <a:pt x="1476569" y="1283002"/>
                    <a:pt x="1465901" y="1171369"/>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1" name="任意多边形: 形状 940"/>
            <p:cNvSpPr/>
            <p:nvPr>
              <p:custDataLst>
                <p:tags r:id="rId7"/>
              </p:custDataLst>
            </p:nvPr>
          </p:nvSpPr>
          <p:spPr>
            <a:xfrm rot="19234324">
              <a:off x="621880" y="229919"/>
              <a:ext cx="390513" cy="228157"/>
            </a:xfrm>
            <a:custGeom>
              <a:avLst/>
              <a:gdLst>
                <a:gd name="connsiteX0" fmla="*/ 521617 w 541718"/>
                <a:gd name="connsiteY0" fmla="*/ 215192 h 316498"/>
                <a:gd name="connsiteX1" fmla="*/ 438273 w 541718"/>
                <a:gd name="connsiteY1" fmla="*/ 108322 h 316498"/>
                <a:gd name="connsiteX2" fmla="*/ 333498 w 541718"/>
                <a:gd name="connsiteY2" fmla="*/ 19930 h 316498"/>
                <a:gd name="connsiteX3" fmla="*/ 271967 w 541718"/>
                <a:gd name="connsiteY3" fmla="*/ 22 h 316498"/>
                <a:gd name="connsiteX4" fmla="*/ 210816 w 541718"/>
                <a:gd name="connsiteY4" fmla="*/ 16596 h 316498"/>
                <a:gd name="connsiteX5" fmla="*/ 155667 w 541718"/>
                <a:gd name="connsiteY5" fmla="*/ 54696 h 316498"/>
                <a:gd name="connsiteX6" fmla="*/ 104517 w 541718"/>
                <a:gd name="connsiteY6" fmla="*/ 96320 h 316498"/>
                <a:gd name="connsiteX7" fmla="*/ 18792 w 541718"/>
                <a:gd name="connsiteY7" fmla="*/ 197571 h 316498"/>
                <a:gd name="connsiteX8" fmla="*/ 24031 w 541718"/>
                <a:gd name="connsiteY8" fmla="*/ 307585 h 316498"/>
                <a:gd name="connsiteX9" fmla="*/ 54987 w 541718"/>
                <a:gd name="connsiteY9" fmla="*/ 314443 h 316498"/>
                <a:gd name="connsiteX10" fmla="*/ 58178 w 541718"/>
                <a:gd name="connsiteY10" fmla="*/ 316454 h 316498"/>
                <a:gd name="connsiteX11" fmla="*/ 59083 w 541718"/>
                <a:gd name="connsiteY11" fmla="*/ 316062 h 316498"/>
                <a:gd name="connsiteX12" fmla="*/ 62798 w 541718"/>
                <a:gd name="connsiteY12" fmla="*/ 313490 h 316498"/>
                <a:gd name="connsiteX13" fmla="*/ 85563 w 541718"/>
                <a:gd name="connsiteY13" fmla="*/ 305680 h 316498"/>
                <a:gd name="connsiteX14" fmla="*/ 116233 w 541718"/>
                <a:gd name="connsiteY14" fmla="*/ 275104 h 316498"/>
                <a:gd name="connsiteX15" fmla="*/ 172812 w 541718"/>
                <a:gd name="connsiteY15" fmla="*/ 230527 h 316498"/>
                <a:gd name="connsiteX16" fmla="*/ 228342 w 541718"/>
                <a:gd name="connsiteY16" fmla="*/ 183664 h 316498"/>
                <a:gd name="connsiteX17" fmla="*/ 255679 w 541718"/>
                <a:gd name="connsiteY17" fmla="*/ 159852 h 316498"/>
                <a:gd name="connsiteX18" fmla="*/ 276444 w 541718"/>
                <a:gd name="connsiteY18" fmla="*/ 139278 h 316498"/>
                <a:gd name="connsiteX19" fmla="*/ 398268 w 541718"/>
                <a:gd name="connsiteY19" fmla="*/ 237195 h 316498"/>
                <a:gd name="connsiteX20" fmla="*/ 459800 w 541718"/>
                <a:gd name="connsiteY20" fmla="*/ 286535 h 316498"/>
                <a:gd name="connsiteX21" fmla="*/ 514473 w 541718"/>
                <a:gd name="connsiteY21" fmla="*/ 304346 h 316498"/>
                <a:gd name="connsiteX22" fmla="*/ 541810 w 541718"/>
                <a:gd name="connsiteY22" fmla="*/ 268247 h 316498"/>
                <a:gd name="connsiteX23" fmla="*/ 521617 w 541718"/>
                <a:gd name="connsiteY23" fmla="*/ 215192 h 3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1718" h="316498">
                  <a:moveTo>
                    <a:pt x="521617" y="215192"/>
                  </a:moveTo>
                  <a:cubicBezTo>
                    <a:pt x="497459" y="176886"/>
                    <a:pt x="469539" y="141085"/>
                    <a:pt x="438273" y="108322"/>
                  </a:cubicBezTo>
                  <a:cubicBezTo>
                    <a:pt x="407465" y="74298"/>
                    <a:pt x="372224" y="44568"/>
                    <a:pt x="333498" y="19930"/>
                  </a:cubicBezTo>
                  <a:cubicBezTo>
                    <a:pt x="315026" y="8145"/>
                    <a:pt x="293842" y="1291"/>
                    <a:pt x="271967" y="22"/>
                  </a:cubicBezTo>
                  <a:cubicBezTo>
                    <a:pt x="250495" y="181"/>
                    <a:pt x="229430" y="5890"/>
                    <a:pt x="210816" y="16596"/>
                  </a:cubicBezTo>
                  <a:cubicBezTo>
                    <a:pt x="191361" y="27669"/>
                    <a:pt x="172908" y="40417"/>
                    <a:pt x="155667" y="54696"/>
                  </a:cubicBezTo>
                  <a:cubicBezTo>
                    <a:pt x="138331" y="68222"/>
                    <a:pt x="121091" y="81938"/>
                    <a:pt x="104517" y="96320"/>
                  </a:cubicBezTo>
                  <a:cubicBezTo>
                    <a:pt x="70205" y="124761"/>
                    <a:pt x="41184" y="159037"/>
                    <a:pt x="18792" y="197571"/>
                  </a:cubicBezTo>
                  <a:cubicBezTo>
                    <a:pt x="1457" y="229480"/>
                    <a:pt x="-14926" y="283868"/>
                    <a:pt x="24031" y="307585"/>
                  </a:cubicBezTo>
                  <a:cubicBezTo>
                    <a:pt x="33418" y="312950"/>
                    <a:pt x="44212" y="315341"/>
                    <a:pt x="54987" y="314443"/>
                  </a:cubicBezTo>
                  <a:cubicBezTo>
                    <a:pt x="55313" y="315879"/>
                    <a:pt x="56742" y="316780"/>
                    <a:pt x="58178" y="316454"/>
                  </a:cubicBezTo>
                  <a:cubicBezTo>
                    <a:pt x="58501" y="316381"/>
                    <a:pt x="58808" y="316248"/>
                    <a:pt x="59083" y="316062"/>
                  </a:cubicBezTo>
                  <a:lnTo>
                    <a:pt x="62798" y="313490"/>
                  </a:lnTo>
                  <a:cubicBezTo>
                    <a:pt x="70739" y="312058"/>
                    <a:pt x="78415" y="309424"/>
                    <a:pt x="85563" y="305680"/>
                  </a:cubicBezTo>
                  <a:cubicBezTo>
                    <a:pt x="98335" y="298413"/>
                    <a:pt x="108927" y="287854"/>
                    <a:pt x="116233" y="275104"/>
                  </a:cubicBezTo>
                  <a:cubicBezTo>
                    <a:pt x="135283" y="260531"/>
                    <a:pt x="154333" y="245387"/>
                    <a:pt x="172812" y="230527"/>
                  </a:cubicBezTo>
                  <a:cubicBezTo>
                    <a:pt x="191290" y="215668"/>
                    <a:pt x="210150" y="199667"/>
                    <a:pt x="228342" y="183664"/>
                  </a:cubicBezTo>
                  <a:cubicBezTo>
                    <a:pt x="237867" y="175664"/>
                    <a:pt x="247392" y="168425"/>
                    <a:pt x="255679" y="159852"/>
                  </a:cubicBezTo>
                  <a:cubicBezTo>
                    <a:pt x="262632" y="152994"/>
                    <a:pt x="269300" y="145946"/>
                    <a:pt x="276444" y="139278"/>
                  </a:cubicBezTo>
                  <a:cubicBezTo>
                    <a:pt x="317401" y="171472"/>
                    <a:pt x="357787" y="204429"/>
                    <a:pt x="398268" y="237195"/>
                  </a:cubicBezTo>
                  <a:cubicBezTo>
                    <a:pt x="418652" y="253768"/>
                    <a:pt x="438750" y="270723"/>
                    <a:pt x="459800" y="286535"/>
                  </a:cubicBezTo>
                  <a:cubicBezTo>
                    <a:pt x="474659" y="297679"/>
                    <a:pt x="495138" y="309109"/>
                    <a:pt x="514473" y="304346"/>
                  </a:cubicBezTo>
                  <a:cubicBezTo>
                    <a:pt x="530876" y="300140"/>
                    <a:pt x="542208" y="285175"/>
                    <a:pt x="541810" y="268247"/>
                  </a:cubicBezTo>
                  <a:cubicBezTo>
                    <a:pt x="541810" y="249006"/>
                    <a:pt x="531618" y="231099"/>
                    <a:pt x="521617" y="215192"/>
                  </a:cubicBezTo>
                  <a:close/>
                </a:path>
              </a:pathLst>
            </a:custGeom>
            <a:solidFill>
              <a:srgbClr val="00C8B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0" name="任意多边形: 形状 489"/>
            <p:cNvSpPr/>
            <p:nvPr>
              <p:custDataLst>
                <p:tags r:id="rId8"/>
              </p:custDataLst>
            </p:nvPr>
          </p:nvSpPr>
          <p:spPr>
            <a:xfrm rot="19234324">
              <a:off x="1092691" y="-379751"/>
              <a:ext cx="1064305" cy="1663224"/>
            </a:xfrm>
            <a:custGeom>
              <a:avLst/>
              <a:gdLst>
                <a:gd name="connsiteX0" fmla="*/ 232209 w 1064305"/>
                <a:gd name="connsiteY0" fmla="*/ 0 h 1663224"/>
                <a:gd name="connsiteX1" fmla="*/ 927766 w 1064305"/>
                <a:gd name="connsiteY1" fmla="*/ 571905 h 1663224"/>
                <a:gd name="connsiteX2" fmla="*/ 952732 w 1064305"/>
                <a:gd name="connsiteY2" fmla="*/ 630324 h 1663224"/>
                <a:gd name="connsiteX3" fmla="*/ 987125 w 1064305"/>
                <a:gd name="connsiteY3" fmla="*/ 741147 h 1663224"/>
                <a:gd name="connsiteX4" fmla="*/ 1020633 w 1064305"/>
                <a:gd name="connsiteY4" fmla="*/ 970485 h 1663224"/>
                <a:gd name="connsiteX5" fmla="*/ 1020633 w 1064305"/>
                <a:gd name="connsiteY5" fmla="*/ 1018000 h 1663224"/>
                <a:gd name="connsiteX6" fmla="*/ 1044871 w 1064305"/>
                <a:gd name="connsiteY6" fmla="*/ 1126488 h 1663224"/>
                <a:gd name="connsiteX7" fmla="*/ 1064234 w 1064305"/>
                <a:gd name="connsiteY7" fmla="*/ 1370656 h 1663224"/>
                <a:gd name="connsiteX8" fmla="*/ 1017955 w 1064305"/>
                <a:gd name="connsiteY8" fmla="*/ 1567103 h 1663224"/>
                <a:gd name="connsiteX9" fmla="*/ 844168 w 1064305"/>
                <a:gd name="connsiteY9" fmla="*/ 1661309 h 1663224"/>
                <a:gd name="connsiteX10" fmla="*/ 601236 w 1064305"/>
                <a:gd name="connsiteY10" fmla="*/ 1628076 h 1663224"/>
                <a:gd name="connsiteX11" fmla="*/ 384052 w 1064305"/>
                <a:gd name="connsiteY11" fmla="*/ 1549044 h 1663224"/>
                <a:gd name="connsiteX12" fmla="*/ 73762 w 1064305"/>
                <a:gd name="connsiteY12" fmla="*/ 1271711 h 1663224"/>
                <a:gd name="connsiteX13" fmla="*/ 5991 w 1064305"/>
                <a:gd name="connsiteY13" fmla="*/ 1064004 h 1663224"/>
                <a:gd name="connsiteX14" fmla="*/ 7844 w 1064305"/>
                <a:gd name="connsiteY14" fmla="*/ 821347 h 1663224"/>
                <a:gd name="connsiteX15" fmla="*/ 92987 w 1064305"/>
                <a:gd name="connsiteY15" fmla="*/ 333836 h 1663224"/>
                <a:gd name="connsiteX16" fmla="*/ 161651 w 1064305"/>
                <a:gd name="connsiteY16" fmla="*/ 102096 h 1663224"/>
                <a:gd name="connsiteX17" fmla="*/ 209304 w 1064305"/>
                <a:gd name="connsiteY17" fmla="*/ 15923 h 16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305" h="1663224">
                  <a:moveTo>
                    <a:pt x="232209" y="0"/>
                  </a:moveTo>
                  <a:lnTo>
                    <a:pt x="927766" y="571905"/>
                  </a:lnTo>
                  <a:lnTo>
                    <a:pt x="952732" y="630324"/>
                  </a:lnTo>
                  <a:cubicBezTo>
                    <a:pt x="966081" y="666626"/>
                    <a:pt x="977563" y="703616"/>
                    <a:pt x="987125" y="741147"/>
                  </a:cubicBezTo>
                  <a:cubicBezTo>
                    <a:pt x="1005595" y="815854"/>
                    <a:pt x="1019328" y="893444"/>
                    <a:pt x="1020633" y="970485"/>
                  </a:cubicBezTo>
                  <a:cubicBezTo>
                    <a:pt x="1020633" y="986345"/>
                    <a:pt x="1020633" y="1002207"/>
                    <a:pt x="1020633" y="1018000"/>
                  </a:cubicBezTo>
                  <a:cubicBezTo>
                    <a:pt x="1030599" y="1053714"/>
                    <a:pt x="1038691" y="1089927"/>
                    <a:pt x="1044871" y="1126488"/>
                  </a:cubicBezTo>
                  <a:cubicBezTo>
                    <a:pt x="1058591" y="1207137"/>
                    <a:pt x="1065071" y="1288852"/>
                    <a:pt x="1064234" y="1370656"/>
                  </a:cubicBezTo>
                  <a:cubicBezTo>
                    <a:pt x="1063479" y="1437603"/>
                    <a:pt x="1056749" y="1510181"/>
                    <a:pt x="1017955" y="1567103"/>
                  </a:cubicBezTo>
                  <a:cubicBezTo>
                    <a:pt x="979160" y="1624025"/>
                    <a:pt x="912007" y="1654305"/>
                    <a:pt x="844168" y="1661309"/>
                  </a:cubicBezTo>
                  <a:cubicBezTo>
                    <a:pt x="762801" y="1669755"/>
                    <a:pt x="679375" y="1648743"/>
                    <a:pt x="601236" y="1628076"/>
                  </a:cubicBezTo>
                  <a:cubicBezTo>
                    <a:pt x="526456" y="1608817"/>
                    <a:pt x="453721" y="1582349"/>
                    <a:pt x="384052" y="1549044"/>
                  </a:cubicBezTo>
                  <a:cubicBezTo>
                    <a:pt x="257918" y="1487590"/>
                    <a:pt x="144142" y="1394551"/>
                    <a:pt x="73762" y="1271711"/>
                  </a:cubicBezTo>
                  <a:cubicBezTo>
                    <a:pt x="37607" y="1207661"/>
                    <a:pt x="14569" y="1137052"/>
                    <a:pt x="5991" y="1064004"/>
                  </a:cubicBezTo>
                  <a:cubicBezTo>
                    <a:pt x="-4239" y="983324"/>
                    <a:pt x="155" y="901821"/>
                    <a:pt x="7844" y="821347"/>
                  </a:cubicBezTo>
                  <a:cubicBezTo>
                    <a:pt x="23667" y="656898"/>
                    <a:pt x="52132" y="493912"/>
                    <a:pt x="92987" y="333836"/>
                  </a:cubicBezTo>
                  <a:cubicBezTo>
                    <a:pt x="112762" y="255902"/>
                    <a:pt x="134529" y="177832"/>
                    <a:pt x="161651" y="102096"/>
                  </a:cubicBezTo>
                  <a:cubicBezTo>
                    <a:pt x="172706" y="71128"/>
                    <a:pt x="186301" y="40298"/>
                    <a:pt x="209304" y="15923"/>
                  </a:cubicBezTo>
                  <a:close/>
                </a:path>
              </a:pathLst>
            </a:custGeom>
            <a:solidFill>
              <a:srgbClr val="00878A"/>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2" name="任意多边形: 形状 491"/>
            <p:cNvSpPr/>
            <p:nvPr>
              <p:custDataLst>
                <p:tags r:id="rId9"/>
              </p:custDataLst>
            </p:nvPr>
          </p:nvSpPr>
          <p:spPr>
            <a:xfrm rot="19234324">
              <a:off x="1099286" y="-433053"/>
              <a:ext cx="1020303" cy="1641824"/>
            </a:xfrm>
            <a:custGeom>
              <a:avLst/>
              <a:gdLst>
                <a:gd name="connsiteX0" fmla="*/ 122448 w 1020303"/>
                <a:gd name="connsiteY0" fmla="*/ 0 h 1641824"/>
                <a:gd name="connsiteX1" fmla="*/ 948676 w 1020303"/>
                <a:gd name="connsiteY1" fmla="*/ 679346 h 1641824"/>
                <a:gd name="connsiteX2" fmla="*/ 956976 w 1020303"/>
                <a:gd name="connsiteY2" fmla="*/ 778684 h 1641824"/>
                <a:gd name="connsiteX3" fmla="*/ 972356 w 1020303"/>
                <a:gd name="connsiteY3" fmla="*/ 1106072 h 1641824"/>
                <a:gd name="connsiteX4" fmla="*/ 1020283 w 1020303"/>
                <a:gd name="connsiteY4" fmla="*/ 1424053 h 1641824"/>
                <a:gd name="connsiteX5" fmla="*/ 993573 w 1020303"/>
                <a:gd name="connsiteY5" fmla="*/ 1558634 h 1641824"/>
                <a:gd name="connsiteX6" fmla="*/ 897444 w 1020303"/>
                <a:gd name="connsiteY6" fmla="*/ 1634988 h 1641824"/>
                <a:gd name="connsiteX7" fmla="*/ 766984 w 1020303"/>
                <a:gd name="connsiteY7" fmla="*/ 1635606 h 1641824"/>
                <a:gd name="connsiteX8" fmla="*/ 621348 w 1020303"/>
                <a:gd name="connsiteY8" fmla="*/ 1611299 h 1641824"/>
                <a:gd name="connsiteX9" fmla="*/ 334471 w 1020303"/>
                <a:gd name="connsiteY9" fmla="*/ 1535425 h 1641824"/>
                <a:gd name="connsiteX10" fmla="*/ 95591 w 1020303"/>
                <a:gd name="connsiteY10" fmla="*/ 1387250 h 1641824"/>
                <a:gd name="connsiteX11" fmla="*/ 23494 w 1020303"/>
                <a:gd name="connsiteY11" fmla="*/ 1271071 h 1641824"/>
                <a:gd name="connsiteX12" fmla="*/ 11 w 1020303"/>
                <a:gd name="connsiteY12" fmla="*/ 1130378 h 1641824"/>
                <a:gd name="connsiteX13" fmla="*/ 39424 w 1020303"/>
                <a:gd name="connsiteY13" fmla="*/ 903788 h 1641824"/>
                <a:gd name="connsiteX14" fmla="*/ 39424 w 1020303"/>
                <a:gd name="connsiteY14" fmla="*/ 880168 h 1641824"/>
                <a:gd name="connsiteX15" fmla="*/ 22670 w 1020303"/>
                <a:gd name="connsiteY15" fmla="*/ 566513 h 1641824"/>
                <a:gd name="connsiteX16" fmla="*/ 21159 w 1020303"/>
                <a:gd name="connsiteY16" fmla="*/ 558479 h 1641824"/>
                <a:gd name="connsiteX17" fmla="*/ 32695 w 1020303"/>
                <a:gd name="connsiteY17" fmla="*/ 360179 h 1641824"/>
                <a:gd name="connsiteX18" fmla="*/ 83162 w 1020303"/>
                <a:gd name="connsiteY18" fmla="*/ 155629 h 164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0303" h="1641824">
                  <a:moveTo>
                    <a:pt x="122448" y="0"/>
                  </a:moveTo>
                  <a:lnTo>
                    <a:pt x="948676" y="679346"/>
                  </a:lnTo>
                  <a:lnTo>
                    <a:pt x="956976" y="778684"/>
                  </a:lnTo>
                  <a:cubicBezTo>
                    <a:pt x="961782" y="887859"/>
                    <a:pt x="959997" y="997446"/>
                    <a:pt x="972356" y="1106072"/>
                  </a:cubicBezTo>
                  <a:cubicBezTo>
                    <a:pt x="984441" y="1212569"/>
                    <a:pt x="1019871" y="1316389"/>
                    <a:pt x="1020283" y="1424053"/>
                  </a:cubicBezTo>
                  <a:cubicBezTo>
                    <a:pt x="1020695" y="1469852"/>
                    <a:pt x="1014928" y="1517436"/>
                    <a:pt x="993573" y="1558634"/>
                  </a:cubicBezTo>
                  <a:cubicBezTo>
                    <a:pt x="974026" y="1596746"/>
                    <a:pt x="938991" y="1624573"/>
                    <a:pt x="897444" y="1634988"/>
                  </a:cubicBezTo>
                  <a:cubicBezTo>
                    <a:pt x="854942" y="1645974"/>
                    <a:pt x="810035" y="1641854"/>
                    <a:pt x="766984" y="1635606"/>
                  </a:cubicBezTo>
                  <a:cubicBezTo>
                    <a:pt x="718301" y="1628602"/>
                    <a:pt x="669412" y="1620088"/>
                    <a:pt x="621348" y="1611299"/>
                  </a:cubicBezTo>
                  <a:cubicBezTo>
                    <a:pt x="523983" y="1593515"/>
                    <a:pt x="426824" y="1571474"/>
                    <a:pt x="334471" y="1535425"/>
                  </a:cubicBezTo>
                  <a:cubicBezTo>
                    <a:pt x="247543" y="1501574"/>
                    <a:pt x="160272" y="1455913"/>
                    <a:pt x="95591" y="1387250"/>
                  </a:cubicBezTo>
                  <a:cubicBezTo>
                    <a:pt x="63924" y="1353816"/>
                    <a:pt x="39394" y="1314287"/>
                    <a:pt x="23494" y="1271071"/>
                  </a:cubicBezTo>
                  <a:cubicBezTo>
                    <a:pt x="7613" y="1225878"/>
                    <a:pt x="-332" y="1178279"/>
                    <a:pt x="11" y="1130378"/>
                  </a:cubicBezTo>
                  <a:cubicBezTo>
                    <a:pt x="-332" y="1053132"/>
                    <a:pt x="17314" y="977740"/>
                    <a:pt x="39424" y="903788"/>
                  </a:cubicBezTo>
                  <a:cubicBezTo>
                    <a:pt x="39767" y="895961"/>
                    <a:pt x="39767" y="888065"/>
                    <a:pt x="39424" y="880168"/>
                  </a:cubicBezTo>
                  <a:cubicBezTo>
                    <a:pt x="35510" y="777791"/>
                    <a:pt x="-1019" y="667655"/>
                    <a:pt x="22670" y="566513"/>
                  </a:cubicBezTo>
                  <a:cubicBezTo>
                    <a:pt x="22121" y="563835"/>
                    <a:pt x="21640" y="561157"/>
                    <a:pt x="21159" y="558479"/>
                  </a:cubicBezTo>
                  <a:cubicBezTo>
                    <a:pt x="10241" y="492356"/>
                    <a:pt x="18962" y="425135"/>
                    <a:pt x="32695" y="360179"/>
                  </a:cubicBezTo>
                  <a:cubicBezTo>
                    <a:pt x="47251" y="291515"/>
                    <a:pt x="65996" y="223675"/>
                    <a:pt x="83162" y="155629"/>
                  </a:cubicBezTo>
                  <a:close/>
                </a:path>
              </a:pathLst>
            </a:custGeom>
            <a:solidFill>
              <a:srgbClr val="00A2A4"/>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4" name="任意多边形: 形状 493"/>
            <p:cNvSpPr/>
            <p:nvPr>
              <p:custDataLst>
                <p:tags r:id="rId10"/>
              </p:custDataLst>
            </p:nvPr>
          </p:nvSpPr>
          <p:spPr>
            <a:xfrm rot="19234324">
              <a:off x="1149091" y="-76649"/>
              <a:ext cx="970291" cy="1068065"/>
            </a:xfrm>
            <a:custGeom>
              <a:avLst/>
              <a:gdLst>
                <a:gd name="connsiteX0" fmla="*/ 555817 w 970291"/>
                <a:gd name="connsiteY0" fmla="*/ 0 h 1068065"/>
                <a:gd name="connsiteX1" fmla="*/ 948670 w 970291"/>
                <a:gd name="connsiteY1" fmla="*/ 323014 h 1068065"/>
                <a:gd name="connsiteX2" fmla="*/ 956970 w 970291"/>
                <a:gd name="connsiteY2" fmla="*/ 422352 h 1068065"/>
                <a:gd name="connsiteX3" fmla="*/ 970291 w 970291"/>
                <a:gd name="connsiteY3" fmla="*/ 729347 h 1068065"/>
                <a:gd name="connsiteX4" fmla="*/ 944130 w 970291"/>
                <a:gd name="connsiteY4" fmla="*/ 773498 h 1068065"/>
                <a:gd name="connsiteX5" fmla="*/ 578222 w 970291"/>
                <a:gd name="connsiteY5" fmla="*/ 1044238 h 1068065"/>
                <a:gd name="connsiteX6" fmla="*/ 317643 w 970291"/>
                <a:gd name="connsiteY6" fmla="*/ 1056254 h 1068065"/>
                <a:gd name="connsiteX7" fmla="*/ 112888 w 970291"/>
                <a:gd name="connsiteY7" fmla="*/ 933346 h 1068065"/>
                <a:gd name="connsiteX8" fmla="*/ 5 w 970291"/>
                <a:gd name="connsiteY8" fmla="*/ 789839 h 1068065"/>
                <a:gd name="connsiteX9" fmla="*/ 5 w 970291"/>
                <a:gd name="connsiteY9" fmla="*/ 773703 h 1068065"/>
                <a:gd name="connsiteX10" fmla="*/ 39418 w 970291"/>
                <a:gd name="connsiteY10" fmla="*/ 547114 h 1068065"/>
                <a:gd name="connsiteX11" fmla="*/ 39418 w 970291"/>
                <a:gd name="connsiteY11" fmla="*/ 523494 h 1068065"/>
                <a:gd name="connsiteX12" fmla="*/ 18407 w 970291"/>
                <a:gd name="connsiteY12" fmla="*/ 346135 h 1068065"/>
                <a:gd name="connsiteX13" fmla="*/ 36672 w 970291"/>
                <a:gd name="connsiteY13" fmla="*/ 374631 h 1068065"/>
                <a:gd name="connsiteX14" fmla="*/ 110622 w 970291"/>
                <a:gd name="connsiteY14" fmla="*/ 466845 h 1068065"/>
                <a:gd name="connsiteX15" fmla="*/ 307549 w 970291"/>
                <a:gd name="connsiteY15" fmla="*/ 559679 h 1068065"/>
                <a:gd name="connsiteX16" fmla="*/ 483122 w 970291"/>
                <a:gd name="connsiteY16" fmla="*/ 469180 h 1068065"/>
                <a:gd name="connsiteX17" fmla="*/ 522123 w 970291"/>
                <a:gd name="connsiteY17" fmla="*/ 247671 h 1068065"/>
                <a:gd name="connsiteX18" fmla="*/ 534482 w 970291"/>
                <a:gd name="connsiteY18" fmla="*/ 116249 h 10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0291" h="1068065">
                  <a:moveTo>
                    <a:pt x="555817" y="0"/>
                  </a:moveTo>
                  <a:lnTo>
                    <a:pt x="948670" y="323014"/>
                  </a:lnTo>
                  <a:lnTo>
                    <a:pt x="956970" y="422352"/>
                  </a:lnTo>
                  <a:cubicBezTo>
                    <a:pt x="961502" y="524661"/>
                    <a:pt x="960335" y="627313"/>
                    <a:pt x="970291" y="729347"/>
                  </a:cubicBezTo>
                  <a:cubicBezTo>
                    <a:pt x="962120" y="744315"/>
                    <a:pt x="953468" y="759146"/>
                    <a:pt x="944130" y="773498"/>
                  </a:cubicBezTo>
                  <a:cubicBezTo>
                    <a:pt x="857875" y="904043"/>
                    <a:pt x="728284" y="999929"/>
                    <a:pt x="578222" y="1044238"/>
                  </a:cubicBezTo>
                  <a:cubicBezTo>
                    <a:pt x="494315" y="1069026"/>
                    <a:pt x="403266" y="1076853"/>
                    <a:pt x="317643" y="1056254"/>
                  </a:cubicBezTo>
                  <a:cubicBezTo>
                    <a:pt x="238405" y="1036960"/>
                    <a:pt x="169604" y="990818"/>
                    <a:pt x="112888" y="933346"/>
                  </a:cubicBezTo>
                  <a:cubicBezTo>
                    <a:pt x="70298" y="889632"/>
                    <a:pt x="32459" y="841527"/>
                    <a:pt x="5" y="789839"/>
                  </a:cubicBezTo>
                  <a:cubicBezTo>
                    <a:pt x="5" y="784484"/>
                    <a:pt x="5" y="779059"/>
                    <a:pt x="5" y="773703"/>
                  </a:cubicBezTo>
                  <a:cubicBezTo>
                    <a:pt x="-338" y="696457"/>
                    <a:pt x="17308" y="621064"/>
                    <a:pt x="39418" y="547114"/>
                  </a:cubicBezTo>
                  <a:cubicBezTo>
                    <a:pt x="39761" y="539286"/>
                    <a:pt x="39761" y="531389"/>
                    <a:pt x="39418" y="523494"/>
                  </a:cubicBezTo>
                  <a:cubicBezTo>
                    <a:pt x="37221" y="465816"/>
                    <a:pt x="24724" y="405735"/>
                    <a:pt x="18407" y="346135"/>
                  </a:cubicBezTo>
                  <a:cubicBezTo>
                    <a:pt x="24998" y="355748"/>
                    <a:pt x="30904" y="365704"/>
                    <a:pt x="36672" y="374631"/>
                  </a:cubicBezTo>
                  <a:cubicBezTo>
                    <a:pt x="57976" y="407909"/>
                    <a:pt x="82766" y="438821"/>
                    <a:pt x="110622" y="466845"/>
                  </a:cubicBezTo>
                  <a:cubicBezTo>
                    <a:pt x="163356" y="519373"/>
                    <a:pt x="231539" y="557962"/>
                    <a:pt x="307549" y="559679"/>
                  </a:cubicBezTo>
                  <a:cubicBezTo>
                    <a:pt x="377999" y="561258"/>
                    <a:pt x="446731" y="530978"/>
                    <a:pt x="483122" y="469180"/>
                  </a:cubicBezTo>
                  <a:cubicBezTo>
                    <a:pt x="522123" y="403263"/>
                    <a:pt x="519446" y="321553"/>
                    <a:pt x="522123" y="247671"/>
                  </a:cubicBezTo>
                  <a:cubicBezTo>
                    <a:pt x="523699" y="203662"/>
                    <a:pt x="527826" y="159781"/>
                    <a:pt x="534482" y="116249"/>
                  </a:cubicBezTo>
                  <a:close/>
                </a:path>
              </a:pathLst>
            </a:custGeom>
            <a:solidFill>
              <a:srgbClr val="00878A"/>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6" name="任意多边形: 形状 495"/>
            <p:cNvSpPr/>
            <p:nvPr>
              <p:custDataLst>
                <p:tags r:id="rId11"/>
              </p:custDataLst>
            </p:nvPr>
          </p:nvSpPr>
          <p:spPr>
            <a:xfrm rot="19234324">
              <a:off x="648346" y="-444395"/>
              <a:ext cx="1106179" cy="1474232"/>
            </a:xfrm>
            <a:custGeom>
              <a:avLst/>
              <a:gdLst>
                <a:gd name="connsiteX0" fmla="*/ 117502 w 1106179"/>
                <a:gd name="connsiteY0" fmla="*/ 0 h 1474232"/>
                <a:gd name="connsiteX1" fmla="*/ 316119 w 1106179"/>
                <a:gd name="connsiteY1" fmla="*/ 163309 h 1474232"/>
                <a:gd name="connsiteX2" fmla="*/ 318893 w 1106179"/>
                <a:gd name="connsiteY2" fmla="*/ 181357 h 1474232"/>
                <a:gd name="connsiteX3" fmla="*/ 352058 w 1106179"/>
                <a:gd name="connsiteY3" fmla="*/ 293141 h 1474232"/>
                <a:gd name="connsiteX4" fmla="*/ 402456 w 1106179"/>
                <a:gd name="connsiteY4" fmla="*/ 381237 h 1474232"/>
                <a:gd name="connsiteX5" fmla="*/ 552212 w 1106179"/>
                <a:gd name="connsiteY5" fmla="*/ 497279 h 1474232"/>
                <a:gd name="connsiteX6" fmla="*/ 583042 w 1106179"/>
                <a:gd name="connsiteY6" fmla="*/ 499956 h 1474232"/>
                <a:gd name="connsiteX7" fmla="*/ 643466 w 1106179"/>
                <a:gd name="connsiteY7" fmla="*/ 466723 h 1474232"/>
                <a:gd name="connsiteX8" fmla="*/ 650435 w 1106179"/>
                <a:gd name="connsiteY8" fmla="*/ 445918 h 1474232"/>
                <a:gd name="connsiteX9" fmla="*/ 650838 w 1106179"/>
                <a:gd name="connsiteY9" fmla="*/ 438523 h 1474232"/>
                <a:gd name="connsiteX10" fmla="*/ 691550 w 1106179"/>
                <a:gd name="connsiteY10" fmla="*/ 471998 h 1474232"/>
                <a:gd name="connsiteX11" fmla="*/ 691393 w 1106179"/>
                <a:gd name="connsiteY11" fmla="*/ 473108 h 1474232"/>
                <a:gd name="connsiteX12" fmla="*/ 664683 w 1106179"/>
                <a:gd name="connsiteY12" fmla="*/ 522890 h 1474232"/>
                <a:gd name="connsiteX13" fmla="*/ 675875 w 1106179"/>
                <a:gd name="connsiteY13" fmla="*/ 522135 h 1474232"/>
                <a:gd name="connsiteX14" fmla="*/ 743302 w 1106179"/>
                <a:gd name="connsiteY14" fmla="*/ 552072 h 1474232"/>
                <a:gd name="connsiteX15" fmla="*/ 770288 w 1106179"/>
                <a:gd name="connsiteY15" fmla="*/ 577958 h 1474232"/>
                <a:gd name="connsiteX16" fmla="*/ 801117 w 1106179"/>
                <a:gd name="connsiteY16" fmla="*/ 601098 h 1474232"/>
                <a:gd name="connsiteX17" fmla="*/ 834260 w 1106179"/>
                <a:gd name="connsiteY17" fmla="*/ 614110 h 1474232"/>
                <a:gd name="connsiteX18" fmla="*/ 866729 w 1106179"/>
                <a:gd name="connsiteY18" fmla="*/ 616034 h 1474232"/>
                <a:gd name="connsiteX19" fmla="*/ 899007 w 1106179"/>
                <a:gd name="connsiteY19" fmla="*/ 642574 h 1474232"/>
                <a:gd name="connsiteX20" fmla="*/ 882552 w 1106179"/>
                <a:gd name="connsiteY20" fmla="*/ 653420 h 1474232"/>
                <a:gd name="connsiteX21" fmla="*/ 798371 w 1106179"/>
                <a:gd name="connsiteY21" fmla="*/ 659187 h 1474232"/>
                <a:gd name="connsiteX22" fmla="*/ 759095 w 1106179"/>
                <a:gd name="connsiteY22" fmla="*/ 641953 h 1474232"/>
                <a:gd name="connsiteX23" fmla="*/ 721330 w 1106179"/>
                <a:gd name="connsiteY23" fmla="*/ 614487 h 1474232"/>
                <a:gd name="connsiteX24" fmla="*/ 645800 w 1106179"/>
                <a:gd name="connsiteY24" fmla="*/ 598145 h 1474232"/>
                <a:gd name="connsiteX25" fmla="*/ 609134 w 1106179"/>
                <a:gd name="connsiteY25" fmla="*/ 609887 h 1474232"/>
                <a:gd name="connsiteX26" fmla="*/ 595401 w 1106179"/>
                <a:gd name="connsiteY26" fmla="*/ 618745 h 1474232"/>
                <a:gd name="connsiteX27" fmla="*/ 646212 w 1106179"/>
                <a:gd name="connsiteY27" fmla="*/ 651429 h 1474232"/>
                <a:gd name="connsiteX28" fmla="*/ 667223 w 1106179"/>
                <a:gd name="connsiteY28" fmla="*/ 671410 h 1474232"/>
                <a:gd name="connsiteX29" fmla="*/ 709520 w 1106179"/>
                <a:gd name="connsiteY29" fmla="*/ 717276 h 1474232"/>
                <a:gd name="connsiteX30" fmla="*/ 743852 w 1106179"/>
                <a:gd name="connsiteY30" fmla="*/ 762389 h 1474232"/>
                <a:gd name="connsiteX31" fmla="*/ 769395 w 1106179"/>
                <a:gd name="connsiteY31" fmla="*/ 789854 h 1474232"/>
                <a:gd name="connsiteX32" fmla="*/ 816361 w 1106179"/>
                <a:gd name="connsiteY32" fmla="*/ 784773 h 1474232"/>
                <a:gd name="connsiteX33" fmla="*/ 863051 w 1106179"/>
                <a:gd name="connsiteY33" fmla="*/ 771040 h 1474232"/>
                <a:gd name="connsiteX34" fmla="*/ 889831 w 1106179"/>
                <a:gd name="connsiteY34" fmla="*/ 761565 h 1474232"/>
                <a:gd name="connsiteX35" fmla="*/ 912146 w 1106179"/>
                <a:gd name="connsiteY35" fmla="*/ 753119 h 1474232"/>
                <a:gd name="connsiteX36" fmla="*/ 1000782 w 1106179"/>
                <a:gd name="connsiteY36" fmla="*/ 735653 h 1474232"/>
                <a:gd name="connsiteX37" fmla="*/ 1014341 w 1106179"/>
                <a:gd name="connsiteY37" fmla="*/ 737404 h 1474232"/>
                <a:gd name="connsiteX38" fmla="*/ 1039025 w 1106179"/>
                <a:gd name="connsiteY38" fmla="*/ 757701 h 1474232"/>
                <a:gd name="connsiteX39" fmla="*/ 1031209 w 1106179"/>
                <a:gd name="connsiteY39" fmla="*/ 756209 h 1474232"/>
                <a:gd name="connsiteX40" fmla="*/ 981565 w 1106179"/>
                <a:gd name="connsiteY40" fmla="*/ 763075 h 1474232"/>
                <a:gd name="connsiteX41" fmla="*/ 958013 w 1106179"/>
                <a:gd name="connsiteY41" fmla="*/ 769324 h 1474232"/>
                <a:gd name="connsiteX42" fmla="*/ 936041 w 1106179"/>
                <a:gd name="connsiteY42" fmla="*/ 777838 h 1474232"/>
                <a:gd name="connsiteX43" fmla="*/ 889350 w 1106179"/>
                <a:gd name="connsiteY43" fmla="*/ 798437 h 1474232"/>
                <a:gd name="connsiteX44" fmla="*/ 864699 w 1106179"/>
                <a:gd name="connsiteY44" fmla="*/ 808668 h 1474232"/>
                <a:gd name="connsiteX45" fmla="*/ 840874 w 1106179"/>
                <a:gd name="connsiteY45" fmla="*/ 817869 h 1474232"/>
                <a:gd name="connsiteX46" fmla="*/ 835930 w 1106179"/>
                <a:gd name="connsiteY46" fmla="*/ 819311 h 1474232"/>
                <a:gd name="connsiteX47" fmla="*/ 905623 w 1106179"/>
                <a:gd name="connsiteY47" fmla="*/ 815947 h 1474232"/>
                <a:gd name="connsiteX48" fmla="*/ 1035054 w 1106179"/>
                <a:gd name="connsiteY48" fmla="*/ 810796 h 1474232"/>
                <a:gd name="connsiteX49" fmla="*/ 1106120 w 1106179"/>
                <a:gd name="connsiteY49" fmla="*/ 872319 h 1474232"/>
                <a:gd name="connsiteX50" fmla="*/ 1106120 w 1106179"/>
                <a:gd name="connsiteY50" fmla="*/ 873075 h 1474232"/>
                <a:gd name="connsiteX51" fmla="*/ 1106120 w 1106179"/>
                <a:gd name="connsiteY51" fmla="*/ 873761 h 1474232"/>
                <a:gd name="connsiteX52" fmla="*/ 1099254 w 1106179"/>
                <a:gd name="connsiteY52" fmla="*/ 896352 h 1474232"/>
                <a:gd name="connsiteX53" fmla="*/ 1090191 w 1106179"/>
                <a:gd name="connsiteY53" fmla="*/ 919835 h 1474232"/>
                <a:gd name="connsiteX54" fmla="*/ 1086736 w 1106179"/>
                <a:gd name="connsiteY54" fmla="*/ 922479 h 1474232"/>
                <a:gd name="connsiteX55" fmla="*/ 1079342 w 1106179"/>
                <a:gd name="connsiteY55" fmla="*/ 918393 h 1474232"/>
                <a:gd name="connsiteX56" fmla="*/ 1020566 w 1106179"/>
                <a:gd name="connsiteY56" fmla="*/ 863462 h 1474232"/>
                <a:gd name="connsiteX57" fmla="*/ 922720 w 1106179"/>
                <a:gd name="connsiteY57" fmla="*/ 869023 h 1474232"/>
                <a:gd name="connsiteX58" fmla="*/ 825836 w 1106179"/>
                <a:gd name="connsiteY58" fmla="*/ 878430 h 1474232"/>
                <a:gd name="connsiteX59" fmla="*/ 766579 w 1106179"/>
                <a:gd name="connsiteY59" fmla="*/ 866414 h 1474232"/>
                <a:gd name="connsiteX60" fmla="*/ 775780 w 1106179"/>
                <a:gd name="connsiteY60" fmla="*/ 877401 h 1474232"/>
                <a:gd name="connsiteX61" fmla="*/ 885298 w 1106179"/>
                <a:gd name="connsiteY61" fmla="*/ 979228 h 1474232"/>
                <a:gd name="connsiteX62" fmla="*/ 900817 w 1106179"/>
                <a:gd name="connsiteY62" fmla="*/ 1156656 h 1474232"/>
                <a:gd name="connsiteX63" fmla="*/ 1007589 w 1106179"/>
                <a:gd name="connsiteY63" fmla="*/ 1262603 h 1474232"/>
                <a:gd name="connsiteX64" fmla="*/ 1008770 w 1106179"/>
                <a:gd name="connsiteY64" fmla="*/ 1263110 h 1474232"/>
                <a:gd name="connsiteX65" fmla="*/ 1010610 w 1106179"/>
                <a:gd name="connsiteY65" fmla="*/ 1270157 h 1474232"/>
                <a:gd name="connsiteX66" fmla="*/ 991384 w 1106179"/>
                <a:gd name="connsiteY66" fmla="*/ 1301055 h 1474232"/>
                <a:gd name="connsiteX67" fmla="*/ 985479 w 1106179"/>
                <a:gd name="connsiteY67" fmla="*/ 1303458 h 1474232"/>
                <a:gd name="connsiteX68" fmla="*/ 887359 w 1106179"/>
                <a:gd name="connsiteY68" fmla="*/ 1261711 h 1474232"/>
                <a:gd name="connsiteX69" fmla="*/ 833595 w 1106179"/>
                <a:gd name="connsiteY69" fmla="*/ 1199158 h 1474232"/>
                <a:gd name="connsiteX70" fmla="*/ 824188 w 1106179"/>
                <a:gd name="connsiteY70" fmla="*/ 1105775 h 1474232"/>
                <a:gd name="connsiteX71" fmla="*/ 825012 w 1106179"/>
                <a:gd name="connsiteY71" fmla="*/ 1057711 h 1474232"/>
                <a:gd name="connsiteX72" fmla="*/ 816773 w 1106179"/>
                <a:gd name="connsiteY72" fmla="*/ 1011020 h 1474232"/>
                <a:gd name="connsiteX73" fmla="*/ 786217 w 1106179"/>
                <a:gd name="connsiteY73" fmla="*/ 974216 h 1474232"/>
                <a:gd name="connsiteX74" fmla="*/ 809219 w 1106179"/>
                <a:gd name="connsiteY74" fmla="*/ 1019397 h 1474232"/>
                <a:gd name="connsiteX75" fmla="*/ 807641 w 1106179"/>
                <a:gd name="connsiteY75" fmla="*/ 1137018 h 1474232"/>
                <a:gd name="connsiteX76" fmla="*/ 796723 w 1106179"/>
                <a:gd name="connsiteY76" fmla="*/ 1203827 h 1474232"/>
                <a:gd name="connsiteX77" fmla="*/ 804619 w 1106179"/>
                <a:gd name="connsiteY77" fmla="*/ 1264251 h 1474232"/>
                <a:gd name="connsiteX78" fmla="*/ 973188 w 1106179"/>
                <a:gd name="connsiteY78" fmla="*/ 1427808 h 1474232"/>
                <a:gd name="connsiteX79" fmla="*/ 976621 w 1106179"/>
                <a:gd name="connsiteY79" fmla="*/ 1433782 h 1474232"/>
                <a:gd name="connsiteX80" fmla="*/ 942290 w 1106179"/>
                <a:gd name="connsiteY80" fmla="*/ 1474087 h 1474232"/>
                <a:gd name="connsiteX81" fmla="*/ 938925 w 1106179"/>
                <a:gd name="connsiteY81" fmla="*/ 1474087 h 1474232"/>
                <a:gd name="connsiteX82" fmla="*/ 892989 w 1106179"/>
                <a:gd name="connsiteY82" fmla="*/ 1446622 h 1474232"/>
                <a:gd name="connsiteX83" fmla="*/ 852271 w 1106179"/>
                <a:gd name="connsiteY83" fmla="*/ 1416067 h 1474232"/>
                <a:gd name="connsiteX84" fmla="*/ 782578 w 1106179"/>
                <a:gd name="connsiteY84" fmla="*/ 1342802 h 1474232"/>
                <a:gd name="connsiteX85" fmla="*/ 746392 w 1106179"/>
                <a:gd name="connsiteY85" fmla="*/ 1262329 h 1474232"/>
                <a:gd name="connsiteX86" fmla="*/ 748314 w 1106179"/>
                <a:gd name="connsiteY86" fmla="*/ 1174164 h 1474232"/>
                <a:gd name="connsiteX87" fmla="*/ 770631 w 1106179"/>
                <a:gd name="connsiteY87" fmla="*/ 1083460 h 1474232"/>
                <a:gd name="connsiteX88" fmla="*/ 751611 w 1106179"/>
                <a:gd name="connsiteY88" fmla="*/ 1009303 h 1474232"/>
                <a:gd name="connsiteX89" fmla="*/ 690981 w 1106179"/>
                <a:gd name="connsiteY89" fmla="*/ 969478 h 1474232"/>
                <a:gd name="connsiteX90" fmla="*/ 666742 w 1106179"/>
                <a:gd name="connsiteY90" fmla="*/ 897587 h 1474232"/>
                <a:gd name="connsiteX91" fmla="*/ 636668 w 1106179"/>
                <a:gd name="connsiteY91" fmla="*/ 834485 h 1474232"/>
                <a:gd name="connsiteX92" fmla="*/ 605975 w 1106179"/>
                <a:gd name="connsiteY92" fmla="*/ 847257 h 1474232"/>
                <a:gd name="connsiteX93" fmla="*/ 581119 w 1106179"/>
                <a:gd name="connsiteY93" fmla="*/ 901776 h 1474232"/>
                <a:gd name="connsiteX94" fmla="*/ 591624 w 1106179"/>
                <a:gd name="connsiteY94" fmla="*/ 965152 h 1474232"/>
                <a:gd name="connsiteX95" fmla="*/ 606868 w 1106179"/>
                <a:gd name="connsiteY95" fmla="*/ 1081331 h 1474232"/>
                <a:gd name="connsiteX96" fmla="*/ 585720 w 1106179"/>
                <a:gd name="connsiteY96" fmla="*/ 1132279 h 1474232"/>
                <a:gd name="connsiteX97" fmla="*/ 596500 w 1106179"/>
                <a:gd name="connsiteY97" fmla="*/ 1179932 h 1474232"/>
                <a:gd name="connsiteX98" fmla="*/ 631381 w 1106179"/>
                <a:gd name="connsiteY98" fmla="*/ 1215226 h 1474232"/>
                <a:gd name="connsiteX99" fmla="*/ 654795 w 1106179"/>
                <a:gd name="connsiteY99" fmla="*/ 1258552 h 1474232"/>
                <a:gd name="connsiteX100" fmla="*/ 652804 w 1106179"/>
                <a:gd name="connsiteY100" fmla="*/ 1344382 h 1474232"/>
                <a:gd name="connsiteX101" fmla="*/ 648684 w 1106179"/>
                <a:gd name="connsiteY101" fmla="*/ 1355230 h 1474232"/>
                <a:gd name="connsiteX102" fmla="*/ 647385 w 1106179"/>
                <a:gd name="connsiteY102" fmla="*/ 1356248 h 1474232"/>
                <a:gd name="connsiteX103" fmla="*/ 644152 w 1106179"/>
                <a:gd name="connsiteY103" fmla="*/ 1354681 h 1474232"/>
                <a:gd name="connsiteX104" fmla="*/ 640445 w 1106179"/>
                <a:gd name="connsiteY104" fmla="*/ 1318427 h 1474232"/>
                <a:gd name="connsiteX105" fmla="*/ 627879 w 1106179"/>
                <a:gd name="connsiteY105" fmla="*/ 1282515 h 1474232"/>
                <a:gd name="connsiteX106" fmla="*/ 606319 w 1106179"/>
                <a:gd name="connsiteY106" fmla="*/ 1252510 h 1474232"/>
                <a:gd name="connsiteX107" fmla="*/ 574115 w 1106179"/>
                <a:gd name="connsiteY107" fmla="*/ 1227241 h 1474232"/>
                <a:gd name="connsiteX108" fmla="*/ 526806 w 1106179"/>
                <a:gd name="connsiteY108" fmla="*/ 1180138 h 1474232"/>
                <a:gd name="connsiteX109" fmla="*/ 521588 w 1106179"/>
                <a:gd name="connsiteY109" fmla="*/ 1121225 h 1474232"/>
                <a:gd name="connsiteX110" fmla="*/ 544522 w 1106179"/>
                <a:gd name="connsiteY110" fmla="*/ 1065333 h 1474232"/>
                <a:gd name="connsiteX111" fmla="*/ 525845 w 1106179"/>
                <a:gd name="connsiteY111" fmla="*/ 1008548 h 1474232"/>
                <a:gd name="connsiteX112" fmla="*/ 509778 w 1106179"/>
                <a:gd name="connsiteY112" fmla="*/ 952724 h 1474232"/>
                <a:gd name="connsiteX113" fmla="*/ 476408 w 1106179"/>
                <a:gd name="connsiteY113" fmla="*/ 975658 h 1474232"/>
                <a:gd name="connsiteX114" fmla="*/ 446950 w 1106179"/>
                <a:gd name="connsiteY114" fmla="*/ 1060114 h 1474232"/>
                <a:gd name="connsiteX115" fmla="*/ 467549 w 1106179"/>
                <a:gd name="connsiteY115" fmla="*/ 1100763 h 1474232"/>
                <a:gd name="connsiteX116" fmla="*/ 474004 w 1106179"/>
                <a:gd name="connsiteY116" fmla="*/ 1144914 h 1474232"/>
                <a:gd name="connsiteX117" fmla="*/ 464117 w 1106179"/>
                <a:gd name="connsiteY117" fmla="*/ 1184670 h 1474232"/>
                <a:gd name="connsiteX118" fmla="*/ 474279 w 1106179"/>
                <a:gd name="connsiteY118" fmla="*/ 1212685 h 1474232"/>
                <a:gd name="connsiteX119" fmla="*/ 524952 w 1106179"/>
                <a:gd name="connsiteY119" fmla="*/ 1234520 h 1474232"/>
                <a:gd name="connsiteX120" fmla="*/ 526188 w 1106179"/>
                <a:gd name="connsiteY120" fmla="*/ 1243584 h 1474232"/>
                <a:gd name="connsiteX121" fmla="*/ 502980 w 1106179"/>
                <a:gd name="connsiteY121" fmla="*/ 1244270 h 1474232"/>
                <a:gd name="connsiteX122" fmla="*/ 492681 w 1106179"/>
                <a:gd name="connsiteY122" fmla="*/ 1242279 h 1474232"/>
                <a:gd name="connsiteX123" fmla="*/ 491787 w 1106179"/>
                <a:gd name="connsiteY123" fmla="*/ 1242279 h 1474232"/>
                <a:gd name="connsiteX124" fmla="*/ 432600 w 1106179"/>
                <a:gd name="connsiteY124" fmla="*/ 1207329 h 1474232"/>
                <a:gd name="connsiteX125" fmla="*/ 411177 w 1106179"/>
                <a:gd name="connsiteY125" fmla="*/ 1131799 h 1474232"/>
                <a:gd name="connsiteX126" fmla="*/ 404860 w 1106179"/>
                <a:gd name="connsiteY126" fmla="*/ 1090189 h 1474232"/>
                <a:gd name="connsiteX127" fmla="*/ 385291 w 1106179"/>
                <a:gd name="connsiteY127" fmla="*/ 1055857 h 1474232"/>
                <a:gd name="connsiteX128" fmla="*/ 375265 w 1106179"/>
                <a:gd name="connsiteY128" fmla="*/ 1021525 h 1474232"/>
                <a:gd name="connsiteX129" fmla="*/ 382132 w 1106179"/>
                <a:gd name="connsiteY129" fmla="*/ 984653 h 1474232"/>
                <a:gd name="connsiteX130" fmla="*/ 425871 w 1106179"/>
                <a:gd name="connsiteY130" fmla="*/ 924160 h 1474232"/>
                <a:gd name="connsiteX131" fmla="*/ 456976 w 1106179"/>
                <a:gd name="connsiteY131" fmla="*/ 898137 h 1474232"/>
                <a:gd name="connsiteX132" fmla="*/ 488355 w 1106179"/>
                <a:gd name="connsiteY132" fmla="*/ 874585 h 1474232"/>
                <a:gd name="connsiteX133" fmla="*/ 516919 w 1106179"/>
                <a:gd name="connsiteY133" fmla="*/ 848287 h 1474232"/>
                <a:gd name="connsiteX134" fmla="*/ 541363 w 1106179"/>
                <a:gd name="connsiteY134" fmla="*/ 816290 h 1474232"/>
                <a:gd name="connsiteX135" fmla="*/ 557705 w 1106179"/>
                <a:gd name="connsiteY135" fmla="*/ 780859 h 1474232"/>
                <a:gd name="connsiteX136" fmla="*/ 563541 w 1106179"/>
                <a:gd name="connsiteY136" fmla="*/ 742476 h 1474232"/>
                <a:gd name="connsiteX137" fmla="*/ 556675 w 1106179"/>
                <a:gd name="connsiteY137" fmla="*/ 703475 h 1474232"/>
                <a:gd name="connsiteX138" fmla="*/ 546238 w 1106179"/>
                <a:gd name="connsiteY138" fmla="*/ 684730 h 1474232"/>
                <a:gd name="connsiteX139" fmla="*/ 476682 w 1106179"/>
                <a:gd name="connsiteY139" fmla="*/ 705329 h 1474232"/>
                <a:gd name="connsiteX140" fmla="*/ 452100 w 1106179"/>
                <a:gd name="connsiteY140" fmla="*/ 738013 h 1474232"/>
                <a:gd name="connsiteX141" fmla="*/ 457662 w 1106179"/>
                <a:gd name="connsiteY141" fmla="*/ 778113 h 1474232"/>
                <a:gd name="connsiteX142" fmla="*/ 458417 w 1106179"/>
                <a:gd name="connsiteY142" fmla="*/ 848013 h 1474232"/>
                <a:gd name="connsiteX143" fmla="*/ 416395 w 1106179"/>
                <a:gd name="connsiteY143" fmla="*/ 893056 h 1474232"/>
                <a:gd name="connsiteX144" fmla="*/ 414336 w 1106179"/>
                <a:gd name="connsiteY144" fmla="*/ 893056 h 1474232"/>
                <a:gd name="connsiteX145" fmla="*/ 414178 w 1106179"/>
                <a:gd name="connsiteY145" fmla="*/ 893011 h 1474232"/>
                <a:gd name="connsiteX146" fmla="*/ 413580 w 1106179"/>
                <a:gd name="connsiteY146" fmla="*/ 891683 h 1474232"/>
                <a:gd name="connsiteX147" fmla="*/ 413992 w 1106179"/>
                <a:gd name="connsiteY147" fmla="*/ 890584 h 1474232"/>
                <a:gd name="connsiteX148" fmla="*/ 416945 w 1106179"/>
                <a:gd name="connsiteY148" fmla="*/ 815603 h 1474232"/>
                <a:gd name="connsiteX149" fmla="*/ 380896 w 1106179"/>
                <a:gd name="connsiteY149" fmla="*/ 760260 h 1474232"/>
                <a:gd name="connsiteX150" fmla="*/ 412138 w 1106179"/>
                <a:gd name="connsiteY150" fmla="*/ 698463 h 1474232"/>
                <a:gd name="connsiteX151" fmla="*/ 423399 w 1106179"/>
                <a:gd name="connsiteY151" fmla="*/ 668732 h 1474232"/>
                <a:gd name="connsiteX152" fmla="*/ 424841 w 1106179"/>
                <a:gd name="connsiteY152" fmla="*/ 650948 h 1474232"/>
                <a:gd name="connsiteX153" fmla="*/ 425253 w 1106179"/>
                <a:gd name="connsiteY153" fmla="*/ 635773 h 1474232"/>
                <a:gd name="connsiteX154" fmla="*/ 423949 w 1106179"/>
                <a:gd name="connsiteY154" fmla="*/ 628358 h 1474232"/>
                <a:gd name="connsiteX155" fmla="*/ 403349 w 1106179"/>
                <a:gd name="connsiteY155" fmla="*/ 607209 h 1474232"/>
                <a:gd name="connsiteX156" fmla="*/ 375129 w 1106179"/>
                <a:gd name="connsiteY156" fmla="*/ 579194 h 1474232"/>
                <a:gd name="connsiteX157" fmla="*/ 314842 w 1106179"/>
                <a:gd name="connsiteY157" fmla="*/ 527285 h 1474232"/>
                <a:gd name="connsiteX158" fmla="*/ 282845 w 1106179"/>
                <a:gd name="connsiteY158" fmla="*/ 503596 h 1474232"/>
                <a:gd name="connsiteX159" fmla="*/ 250298 w 1106179"/>
                <a:gd name="connsiteY159" fmla="*/ 479838 h 1474232"/>
                <a:gd name="connsiteX160" fmla="*/ 227502 w 1106179"/>
                <a:gd name="connsiteY160" fmla="*/ 463976 h 1474232"/>
                <a:gd name="connsiteX161" fmla="*/ 173738 w 1106179"/>
                <a:gd name="connsiteY161" fmla="*/ 507921 h 1474232"/>
                <a:gd name="connsiteX162" fmla="*/ 118807 w 1106179"/>
                <a:gd name="connsiteY162" fmla="*/ 558321 h 1474232"/>
                <a:gd name="connsiteX163" fmla="*/ 93814 w 1106179"/>
                <a:gd name="connsiteY163" fmla="*/ 583040 h 1474232"/>
                <a:gd name="connsiteX164" fmla="*/ 66898 w 1106179"/>
                <a:gd name="connsiteY164" fmla="*/ 609818 h 1474232"/>
                <a:gd name="connsiteX165" fmla="*/ 66800 w 1106179"/>
                <a:gd name="connsiteY165" fmla="*/ 609916 h 1474232"/>
                <a:gd name="connsiteX166" fmla="*/ 64082 w 1106179"/>
                <a:gd name="connsiteY166" fmla="*/ 609818 h 1474232"/>
                <a:gd name="connsiteX167" fmla="*/ 61315 w 1106179"/>
                <a:gd name="connsiteY167" fmla="*/ 612082 h 1474232"/>
                <a:gd name="connsiteX168" fmla="*/ 57903 w 1106179"/>
                <a:gd name="connsiteY168" fmla="*/ 609200 h 1474232"/>
                <a:gd name="connsiteX169" fmla="*/ 40462 w 1106179"/>
                <a:gd name="connsiteY169" fmla="*/ 535524 h 1474232"/>
                <a:gd name="connsiteX170" fmla="*/ 2217 w 1106179"/>
                <a:gd name="connsiteY170" fmla="*/ 469744 h 1474232"/>
                <a:gd name="connsiteX171" fmla="*/ 1667 w 1106179"/>
                <a:gd name="connsiteY171" fmla="*/ 468783 h 1474232"/>
                <a:gd name="connsiteX172" fmla="*/ 401 w 1106179"/>
                <a:gd name="connsiteY172" fmla="*/ 467884 h 1474232"/>
                <a:gd name="connsiteX173" fmla="*/ 980 w 1106179"/>
                <a:gd name="connsiteY173" fmla="*/ 464732 h 1474232"/>
                <a:gd name="connsiteX174" fmla="*/ 1340 w 1106179"/>
                <a:gd name="connsiteY174" fmla="*/ 463326 h 1474232"/>
                <a:gd name="connsiteX175" fmla="*/ 8740 w 1106179"/>
                <a:gd name="connsiteY175" fmla="*/ 460131 h 1474232"/>
                <a:gd name="connsiteX176" fmla="*/ 110019 w 1106179"/>
                <a:gd name="connsiteY176" fmla="*/ 295819 h 1474232"/>
                <a:gd name="connsiteX177" fmla="*/ 118533 w 1106179"/>
                <a:gd name="connsiteY177" fmla="*/ 185408 h 1474232"/>
                <a:gd name="connsiteX178" fmla="*/ 117984 w 1106179"/>
                <a:gd name="connsiteY178" fmla="*/ 70671 h 147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106179" h="1474232">
                  <a:moveTo>
                    <a:pt x="117502" y="0"/>
                  </a:moveTo>
                  <a:lnTo>
                    <a:pt x="316119" y="163309"/>
                  </a:lnTo>
                  <a:lnTo>
                    <a:pt x="318893" y="181357"/>
                  </a:lnTo>
                  <a:cubicBezTo>
                    <a:pt x="326309" y="219603"/>
                    <a:pt x="337416" y="257040"/>
                    <a:pt x="352058" y="293141"/>
                  </a:cubicBezTo>
                  <a:cubicBezTo>
                    <a:pt x="365350" y="324379"/>
                    <a:pt x="382265" y="353947"/>
                    <a:pt x="402456" y="381237"/>
                  </a:cubicBezTo>
                  <a:cubicBezTo>
                    <a:pt x="440674" y="433031"/>
                    <a:pt x="492517" y="473201"/>
                    <a:pt x="552212" y="497279"/>
                  </a:cubicBezTo>
                  <a:cubicBezTo>
                    <a:pt x="562338" y="499444"/>
                    <a:pt x="572694" y="500343"/>
                    <a:pt x="583042" y="499956"/>
                  </a:cubicBezTo>
                  <a:cubicBezTo>
                    <a:pt x="607281" y="498972"/>
                    <a:pt x="629654" y="486667"/>
                    <a:pt x="643466" y="466723"/>
                  </a:cubicBezTo>
                  <a:cubicBezTo>
                    <a:pt x="647551" y="460681"/>
                    <a:pt x="649474" y="453402"/>
                    <a:pt x="650435" y="445918"/>
                  </a:cubicBezTo>
                  <a:lnTo>
                    <a:pt x="650838" y="438523"/>
                  </a:lnTo>
                  <a:lnTo>
                    <a:pt x="691550" y="471998"/>
                  </a:lnTo>
                  <a:lnTo>
                    <a:pt x="691393" y="473108"/>
                  </a:lnTo>
                  <a:cubicBezTo>
                    <a:pt x="686013" y="491366"/>
                    <a:pt x="676920" y="508313"/>
                    <a:pt x="664683" y="522890"/>
                  </a:cubicBezTo>
                  <a:cubicBezTo>
                    <a:pt x="668391" y="522135"/>
                    <a:pt x="672167" y="522135"/>
                    <a:pt x="675875" y="522135"/>
                  </a:cubicBezTo>
                  <a:cubicBezTo>
                    <a:pt x="702516" y="521860"/>
                    <a:pt x="723596" y="535799"/>
                    <a:pt x="743302" y="552072"/>
                  </a:cubicBezTo>
                  <a:cubicBezTo>
                    <a:pt x="752915" y="559969"/>
                    <a:pt x="761361" y="569238"/>
                    <a:pt x="770288" y="577958"/>
                  </a:cubicBezTo>
                  <a:cubicBezTo>
                    <a:pt x="779630" y="586842"/>
                    <a:pt x="789977" y="594608"/>
                    <a:pt x="801117" y="601098"/>
                  </a:cubicBezTo>
                  <a:cubicBezTo>
                    <a:pt x="811520" y="607415"/>
                    <a:pt x="822708" y="611672"/>
                    <a:pt x="834260" y="614110"/>
                  </a:cubicBezTo>
                  <a:lnTo>
                    <a:pt x="866729" y="616034"/>
                  </a:lnTo>
                  <a:lnTo>
                    <a:pt x="899007" y="642574"/>
                  </a:lnTo>
                  <a:lnTo>
                    <a:pt x="882552" y="653420"/>
                  </a:lnTo>
                  <a:cubicBezTo>
                    <a:pt x="855906" y="664614"/>
                    <a:pt x="826295" y="666643"/>
                    <a:pt x="798371" y="659187"/>
                  </a:cubicBezTo>
                  <a:cubicBezTo>
                    <a:pt x="784363" y="655808"/>
                    <a:pt x="771066" y="649973"/>
                    <a:pt x="759095" y="641953"/>
                  </a:cubicBezTo>
                  <a:cubicBezTo>
                    <a:pt x="746186" y="633370"/>
                    <a:pt x="734170" y="623345"/>
                    <a:pt x="721330" y="614487"/>
                  </a:cubicBezTo>
                  <a:cubicBezTo>
                    <a:pt x="699186" y="599544"/>
                    <a:pt x="672141" y="593692"/>
                    <a:pt x="645800" y="598145"/>
                  </a:cubicBezTo>
                  <a:cubicBezTo>
                    <a:pt x="633038" y="600112"/>
                    <a:pt x="620665" y="604075"/>
                    <a:pt x="609134" y="609887"/>
                  </a:cubicBezTo>
                  <a:cubicBezTo>
                    <a:pt x="604336" y="612483"/>
                    <a:pt x="599745" y="615444"/>
                    <a:pt x="595401" y="618745"/>
                  </a:cubicBezTo>
                  <a:cubicBezTo>
                    <a:pt x="613536" y="627653"/>
                    <a:pt x="630586" y="638620"/>
                    <a:pt x="646212" y="651429"/>
                  </a:cubicBezTo>
                  <a:cubicBezTo>
                    <a:pt x="653805" y="657440"/>
                    <a:pt x="660838" y="664128"/>
                    <a:pt x="667223" y="671410"/>
                  </a:cubicBezTo>
                  <a:cubicBezTo>
                    <a:pt x="683149" y="684907"/>
                    <a:pt x="697355" y="700311"/>
                    <a:pt x="709520" y="717276"/>
                  </a:cubicBezTo>
                  <a:cubicBezTo>
                    <a:pt x="721193" y="732245"/>
                    <a:pt x="731355" y="748313"/>
                    <a:pt x="743852" y="762389"/>
                  </a:cubicBezTo>
                  <a:cubicBezTo>
                    <a:pt x="751849" y="772012"/>
                    <a:pt x="760376" y="781181"/>
                    <a:pt x="769395" y="789854"/>
                  </a:cubicBezTo>
                  <a:cubicBezTo>
                    <a:pt x="785211" y="790387"/>
                    <a:pt x="801024" y="788676"/>
                    <a:pt x="816361" y="784773"/>
                  </a:cubicBezTo>
                  <a:cubicBezTo>
                    <a:pt x="832251" y="781388"/>
                    <a:pt x="847860" y="776797"/>
                    <a:pt x="863051" y="771040"/>
                  </a:cubicBezTo>
                  <a:cubicBezTo>
                    <a:pt x="871840" y="767333"/>
                    <a:pt x="880973" y="764929"/>
                    <a:pt x="889831" y="761565"/>
                  </a:cubicBezTo>
                  <a:cubicBezTo>
                    <a:pt x="897315" y="758750"/>
                    <a:pt x="904662" y="755659"/>
                    <a:pt x="912146" y="753119"/>
                  </a:cubicBezTo>
                  <a:cubicBezTo>
                    <a:pt x="939028" y="744193"/>
                    <a:pt x="970373" y="736159"/>
                    <a:pt x="1000782" y="735653"/>
                  </a:cubicBezTo>
                  <a:lnTo>
                    <a:pt x="1014341" y="737404"/>
                  </a:lnTo>
                  <a:lnTo>
                    <a:pt x="1039025" y="757701"/>
                  </a:lnTo>
                  <a:lnTo>
                    <a:pt x="1031209" y="756209"/>
                  </a:lnTo>
                  <a:cubicBezTo>
                    <a:pt x="1014430" y="756289"/>
                    <a:pt x="997736" y="758598"/>
                    <a:pt x="981565" y="763075"/>
                  </a:cubicBezTo>
                  <a:cubicBezTo>
                    <a:pt x="973603" y="764714"/>
                    <a:pt x="965740" y="766800"/>
                    <a:pt x="958013" y="769324"/>
                  </a:cubicBezTo>
                  <a:cubicBezTo>
                    <a:pt x="950529" y="771796"/>
                    <a:pt x="943457" y="774955"/>
                    <a:pt x="936041" y="777838"/>
                  </a:cubicBezTo>
                  <a:cubicBezTo>
                    <a:pt x="920317" y="784155"/>
                    <a:pt x="904593" y="791021"/>
                    <a:pt x="889350" y="798437"/>
                  </a:cubicBezTo>
                  <a:cubicBezTo>
                    <a:pt x="881316" y="802351"/>
                    <a:pt x="872871" y="805029"/>
                    <a:pt x="864699" y="808668"/>
                  </a:cubicBezTo>
                  <a:cubicBezTo>
                    <a:pt x="856949" y="812208"/>
                    <a:pt x="848992" y="815280"/>
                    <a:pt x="840874" y="817869"/>
                  </a:cubicBezTo>
                  <a:lnTo>
                    <a:pt x="835930" y="819311"/>
                  </a:lnTo>
                  <a:cubicBezTo>
                    <a:pt x="859200" y="821628"/>
                    <a:pt x="882685" y="820495"/>
                    <a:pt x="905623" y="815947"/>
                  </a:cubicBezTo>
                  <a:cubicBezTo>
                    <a:pt x="947233" y="808668"/>
                    <a:pt x="993307" y="799536"/>
                    <a:pt x="1035054" y="810796"/>
                  </a:cubicBezTo>
                  <a:cubicBezTo>
                    <a:pt x="1067120" y="819449"/>
                    <a:pt x="1097744" y="838811"/>
                    <a:pt x="1106120" y="872319"/>
                  </a:cubicBezTo>
                  <a:cubicBezTo>
                    <a:pt x="1106195" y="872566"/>
                    <a:pt x="1106195" y="872828"/>
                    <a:pt x="1106120" y="873075"/>
                  </a:cubicBezTo>
                  <a:cubicBezTo>
                    <a:pt x="1106199" y="873297"/>
                    <a:pt x="1106199" y="873539"/>
                    <a:pt x="1106120" y="873761"/>
                  </a:cubicBezTo>
                  <a:cubicBezTo>
                    <a:pt x="1104855" y="881565"/>
                    <a:pt x="1102545" y="889163"/>
                    <a:pt x="1099254" y="896352"/>
                  </a:cubicBezTo>
                  <a:cubicBezTo>
                    <a:pt x="1096233" y="904179"/>
                    <a:pt x="1093624" y="912144"/>
                    <a:pt x="1090191" y="919835"/>
                  </a:cubicBezTo>
                  <a:cubicBezTo>
                    <a:pt x="1089413" y="921119"/>
                    <a:pt x="1088179" y="922063"/>
                    <a:pt x="1086736" y="922479"/>
                  </a:cubicBezTo>
                  <a:cubicBezTo>
                    <a:pt x="1083566" y="923392"/>
                    <a:pt x="1080255" y="921563"/>
                    <a:pt x="1079342" y="918393"/>
                  </a:cubicBezTo>
                  <a:cubicBezTo>
                    <a:pt x="1074260" y="889142"/>
                    <a:pt x="1048031" y="870809"/>
                    <a:pt x="1020566" y="863462"/>
                  </a:cubicBezTo>
                  <a:cubicBezTo>
                    <a:pt x="989255" y="855291"/>
                    <a:pt x="953687" y="862569"/>
                    <a:pt x="922720" y="869023"/>
                  </a:cubicBezTo>
                  <a:cubicBezTo>
                    <a:pt x="890973" y="876365"/>
                    <a:pt x="858403" y="879528"/>
                    <a:pt x="825836" y="878430"/>
                  </a:cubicBezTo>
                  <a:cubicBezTo>
                    <a:pt x="805587" y="877471"/>
                    <a:pt x="785603" y="873419"/>
                    <a:pt x="766579" y="866414"/>
                  </a:cubicBezTo>
                  <a:cubicBezTo>
                    <a:pt x="769417" y="870262"/>
                    <a:pt x="772491" y="873931"/>
                    <a:pt x="775780" y="877401"/>
                  </a:cubicBezTo>
                  <a:cubicBezTo>
                    <a:pt x="810249" y="913174"/>
                    <a:pt x="862021" y="933156"/>
                    <a:pt x="885298" y="979228"/>
                  </a:cubicBezTo>
                  <a:cubicBezTo>
                    <a:pt x="913519" y="1034983"/>
                    <a:pt x="886741" y="1098360"/>
                    <a:pt x="900817" y="1156656"/>
                  </a:cubicBezTo>
                  <a:cubicBezTo>
                    <a:pt x="914250" y="1208899"/>
                    <a:pt x="955242" y="1249575"/>
                    <a:pt x="1007589" y="1262603"/>
                  </a:cubicBezTo>
                  <a:cubicBezTo>
                    <a:pt x="1008002" y="1262722"/>
                    <a:pt x="1008399" y="1262892"/>
                    <a:pt x="1008770" y="1263110"/>
                  </a:cubicBezTo>
                  <a:cubicBezTo>
                    <a:pt x="1011224" y="1264547"/>
                    <a:pt x="1012047" y="1267702"/>
                    <a:pt x="1010610" y="1270157"/>
                  </a:cubicBezTo>
                  <a:cubicBezTo>
                    <a:pt x="1004087" y="1280456"/>
                    <a:pt x="997289" y="1290480"/>
                    <a:pt x="991384" y="1301055"/>
                  </a:cubicBezTo>
                  <a:cubicBezTo>
                    <a:pt x="990144" y="1303050"/>
                    <a:pt x="987760" y="1304021"/>
                    <a:pt x="985479" y="1303458"/>
                  </a:cubicBezTo>
                  <a:cubicBezTo>
                    <a:pt x="951147" y="1293365"/>
                    <a:pt x="917021" y="1282310"/>
                    <a:pt x="887359" y="1261711"/>
                  </a:cubicBezTo>
                  <a:cubicBezTo>
                    <a:pt x="863918" y="1246323"/>
                    <a:pt x="845285" y="1224645"/>
                    <a:pt x="833595" y="1199158"/>
                  </a:cubicBezTo>
                  <a:cubicBezTo>
                    <a:pt x="821099" y="1169701"/>
                    <a:pt x="822060" y="1137155"/>
                    <a:pt x="824188" y="1105775"/>
                  </a:cubicBezTo>
                  <a:cubicBezTo>
                    <a:pt x="825657" y="1089796"/>
                    <a:pt x="825933" y="1073731"/>
                    <a:pt x="825012" y="1057711"/>
                  </a:cubicBezTo>
                  <a:cubicBezTo>
                    <a:pt x="824582" y="1041826"/>
                    <a:pt x="821805" y="1026093"/>
                    <a:pt x="816773" y="1011020"/>
                  </a:cubicBezTo>
                  <a:cubicBezTo>
                    <a:pt x="810734" y="995830"/>
                    <a:pt x="800037" y="982946"/>
                    <a:pt x="786217" y="974216"/>
                  </a:cubicBezTo>
                  <a:cubicBezTo>
                    <a:pt x="796125" y="988026"/>
                    <a:pt x="803881" y="1003259"/>
                    <a:pt x="809219" y="1019397"/>
                  </a:cubicBezTo>
                  <a:cubicBezTo>
                    <a:pt x="822266" y="1058054"/>
                    <a:pt x="815468" y="1098085"/>
                    <a:pt x="807641" y="1137018"/>
                  </a:cubicBezTo>
                  <a:cubicBezTo>
                    <a:pt x="802291" y="1158974"/>
                    <a:pt x="798641" y="1181310"/>
                    <a:pt x="796723" y="1203827"/>
                  </a:cubicBezTo>
                  <a:cubicBezTo>
                    <a:pt x="795971" y="1224268"/>
                    <a:pt x="798640" y="1244690"/>
                    <a:pt x="804619" y="1264251"/>
                  </a:cubicBezTo>
                  <a:cubicBezTo>
                    <a:pt x="828994" y="1344313"/>
                    <a:pt x="896491" y="1399656"/>
                    <a:pt x="973188" y="1427808"/>
                  </a:cubicBezTo>
                  <a:cubicBezTo>
                    <a:pt x="975736" y="1428572"/>
                    <a:pt x="977244" y="1431195"/>
                    <a:pt x="976621" y="1433782"/>
                  </a:cubicBezTo>
                  <a:cubicBezTo>
                    <a:pt x="972384" y="1451987"/>
                    <a:pt x="959588" y="1467008"/>
                    <a:pt x="942290" y="1474087"/>
                  </a:cubicBezTo>
                  <a:cubicBezTo>
                    <a:pt x="941177" y="1474281"/>
                    <a:pt x="940038" y="1474281"/>
                    <a:pt x="938925" y="1474087"/>
                  </a:cubicBezTo>
                  <a:cubicBezTo>
                    <a:pt x="922714" y="1466528"/>
                    <a:pt x="907321" y="1457325"/>
                    <a:pt x="892989" y="1446622"/>
                  </a:cubicBezTo>
                  <a:cubicBezTo>
                    <a:pt x="878982" y="1436666"/>
                    <a:pt x="865455" y="1426778"/>
                    <a:pt x="852271" y="1416067"/>
                  </a:cubicBezTo>
                  <a:cubicBezTo>
                    <a:pt x="825429" y="1395354"/>
                    <a:pt x="801924" y="1370645"/>
                    <a:pt x="782578" y="1342802"/>
                  </a:cubicBezTo>
                  <a:cubicBezTo>
                    <a:pt x="765617" y="1318462"/>
                    <a:pt x="753345" y="1291170"/>
                    <a:pt x="746392" y="1262329"/>
                  </a:cubicBezTo>
                  <a:cubicBezTo>
                    <a:pt x="740331" y="1233176"/>
                    <a:pt x="740989" y="1203026"/>
                    <a:pt x="748314" y="1174164"/>
                  </a:cubicBezTo>
                  <a:cubicBezTo>
                    <a:pt x="755456" y="1143815"/>
                    <a:pt x="767678" y="1114771"/>
                    <a:pt x="770631" y="1083460"/>
                  </a:cubicBezTo>
                  <a:cubicBezTo>
                    <a:pt x="772965" y="1058260"/>
                    <a:pt x="769120" y="1028941"/>
                    <a:pt x="751611" y="1009303"/>
                  </a:cubicBezTo>
                  <a:cubicBezTo>
                    <a:pt x="735475" y="991176"/>
                    <a:pt x="709863" y="984172"/>
                    <a:pt x="690981" y="969478"/>
                  </a:cubicBezTo>
                  <a:cubicBezTo>
                    <a:pt x="668047" y="951626"/>
                    <a:pt x="665644" y="924710"/>
                    <a:pt x="666742" y="897587"/>
                  </a:cubicBezTo>
                  <a:cubicBezTo>
                    <a:pt x="667635" y="875683"/>
                    <a:pt x="666537" y="836133"/>
                    <a:pt x="636668" y="834485"/>
                  </a:cubicBezTo>
                  <a:cubicBezTo>
                    <a:pt x="625015" y="833779"/>
                    <a:pt x="613688" y="838492"/>
                    <a:pt x="605975" y="847257"/>
                  </a:cubicBezTo>
                  <a:cubicBezTo>
                    <a:pt x="603874" y="867659"/>
                    <a:pt x="595142" y="886810"/>
                    <a:pt x="581119" y="901776"/>
                  </a:cubicBezTo>
                  <a:cubicBezTo>
                    <a:pt x="581635" y="923289"/>
                    <a:pt x="585172" y="944623"/>
                    <a:pt x="591624" y="965152"/>
                  </a:cubicBezTo>
                  <a:cubicBezTo>
                    <a:pt x="602336" y="1002299"/>
                    <a:pt x="616000" y="1042330"/>
                    <a:pt x="606868" y="1081331"/>
                  </a:cubicBezTo>
                  <a:cubicBezTo>
                    <a:pt x="602611" y="1099458"/>
                    <a:pt x="591968" y="1114908"/>
                    <a:pt x="585720" y="1132279"/>
                  </a:cubicBezTo>
                  <a:cubicBezTo>
                    <a:pt x="579620" y="1148901"/>
                    <a:pt x="583840" y="1167555"/>
                    <a:pt x="596500" y="1179932"/>
                  </a:cubicBezTo>
                  <a:cubicBezTo>
                    <a:pt x="607486" y="1192292"/>
                    <a:pt x="621081" y="1202179"/>
                    <a:pt x="631381" y="1215226"/>
                  </a:cubicBezTo>
                  <a:cubicBezTo>
                    <a:pt x="641705" y="1228157"/>
                    <a:pt x="649634" y="1242830"/>
                    <a:pt x="654795" y="1258552"/>
                  </a:cubicBezTo>
                  <a:cubicBezTo>
                    <a:pt x="663309" y="1284576"/>
                    <a:pt x="665232" y="1318633"/>
                    <a:pt x="652804" y="1344382"/>
                  </a:cubicBezTo>
                  <a:cubicBezTo>
                    <a:pt x="651883" y="1348154"/>
                    <a:pt x="650499" y="1351798"/>
                    <a:pt x="648684" y="1355230"/>
                  </a:cubicBezTo>
                  <a:cubicBezTo>
                    <a:pt x="648376" y="1355705"/>
                    <a:pt x="647919" y="1356063"/>
                    <a:pt x="647385" y="1356248"/>
                  </a:cubicBezTo>
                  <a:cubicBezTo>
                    <a:pt x="646059" y="1356709"/>
                    <a:pt x="644612" y="1356007"/>
                    <a:pt x="644152" y="1354681"/>
                  </a:cubicBezTo>
                  <a:cubicBezTo>
                    <a:pt x="642024" y="1342596"/>
                    <a:pt x="642504" y="1330443"/>
                    <a:pt x="640445" y="1318427"/>
                  </a:cubicBezTo>
                  <a:cubicBezTo>
                    <a:pt x="638048" y="1305903"/>
                    <a:pt x="633814" y="1293801"/>
                    <a:pt x="627879" y="1282515"/>
                  </a:cubicBezTo>
                  <a:cubicBezTo>
                    <a:pt x="622314" y="1271442"/>
                    <a:pt x="615039" y="1261316"/>
                    <a:pt x="606319" y="1252510"/>
                  </a:cubicBezTo>
                  <a:cubicBezTo>
                    <a:pt x="596138" y="1243404"/>
                    <a:pt x="585382" y="1234963"/>
                    <a:pt x="574115" y="1227241"/>
                  </a:cubicBezTo>
                  <a:cubicBezTo>
                    <a:pt x="556332" y="1213440"/>
                    <a:pt x="538135" y="1200119"/>
                    <a:pt x="526806" y="1180138"/>
                  </a:cubicBezTo>
                  <a:cubicBezTo>
                    <a:pt x="516526" y="1162211"/>
                    <a:pt x="514620" y="1140680"/>
                    <a:pt x="521588" y="1121225"/>
                  </a:cubicBezTo>
                  <a:cubicBezTo>
                    <a:pt x="527767" y="1102068"/>
                    <a:pt x="539440" y="1084833"/>
                    <a:pt x="544522" y="1065333"/>
                  </a:cubicBezTo>
                  <a:cubicBezTo>
                    <a:pt x="550358" y="1042880"/>
                    <a:pt x="536968" y="1026194"/>
                    <a:pt x="525845" y="1008548"/>
                  </a:cubicBezTo>
                  <a:cubicBezTo>
                    <a:pt x="514998" y="991979"/>
                    <a:pt x="509398" y="972525"/>
                    <a:pt x="509778" y="952724"/>
                  </a:cubicBezTo>
                  <a:cubicBezTo>
                    <a:pt x="497855" y="959135"/>
                    <a:pt x="486666" y="966825"/>
                    <a:pt x="476408" y="975658"/>
                  </a:cubicBezTo>
                  <a:cubicBezTo>
                    <a:pt x="452993" y="996875"/>
                    <a:pt x="435278" y="1028117"/>
                    <a:pt x="446950" y="1060114"/>
                  </a:cubicBezTo>
                  <a:cubicBezTo>
                    <a:pt x="451894" y="1074259"/>
                    <a:pt x="461026" y="1087030"/>
                    <a:pt x="467549" y="1100763"/>
                  </a:cubicBezTo>
                  <a:cubicBezTo>
                    <a:pt x="474385" y="1114405"/>
                    <a:pt x="476648" y="1129886"/>
                    <a:pt x="474004" y="1144914"/>
                  </a:cubicBezTo>
                  <a:cubicBezTo>
                    <a:pt x="471669" y="1158098"/>
                    <a:pt x="466451" y="1171281"/>
                    <a:pt x="464117" y="1184670"/>
                  </a:cubicBezTo>
                  <a:cubicBezTo>
                    <a:pt x="464949" y="1194746"/>
                    <a:pt x="468458" y="1204418"/>
                    <a:pt x="474279" y="1212685"/>
                  </a:cubicBezTo>
                  <a:cubicBezTo>
                    <a:pt x="486175" y="1228341"/>
                    <a:pt x="505401" y="1236626"/>
                    <a:pt x="524952" y="1234520"/>
                  </a:cubicBezTo>
                  <a:cubicBezTo>
                    <a:pt x="530102" y="1234039"/>
                    <a:pt x="531269" y="1242760"/>
                    <a:pt x="526188" y="1243584"/>
                  </a:cubicBezTo>
                  <a:cubicBezTo>
                    <a:pt x="518523" y="1244907"/>
                    <a:pt x="510710" y="1245138"/>
                    <a:pt x="502980" y="1244270"/>
                  </a:cubicBezTo>
                  <a:cubicBezTo>
                    <a:pt x="499494" y="1243918"/>
                    <a:pt x="496046" y="1243252"/>
                    <a:pt x="492681" y="1242279"/>
                  </a:cubicBezTo>
                  <a:lnTo>
                    <a:pt x="491787" y="1242279"/>
                  </a:lnTo>
                  <a:cubicBezTo>
                    <a:pt x="468202" y="1238945"/>
                    <a:pt x="446909" y="1226373"/>
                    <a:pt x="432600" y="1207329"/>
                  </a:cubicBezTo>
                  <a:cubicBezTo>
                    <a:pt x="415640" y="1184945"/>
                    <a:pt x="411177" y="1159265"/>
                    <a:pt x="411177" y="1131799"/>
                  </a:cubicBezTo>
                  <a:cubicBezTo>
                    <a:pt x="412125" y="1117635"/>
                    <a:pt x="409969" y="1103433"/>
                    <a:pt x="404860" y="1090189"/>
                  </a:cubicBezTo>
                  <a:cubicBezTo>
                    <a:pt x="399504" y="1077967"/>
                    <a:pt x="391333" y="1067462"/>
                    <a:pt x="385291" y="1055857"/>
                  </a:cubicBezTo>
                  <a:cubicBezTo>
                    <a:pt x="379609" y="1045230"/>
                    <a:pt x="376195" y="1033540"/>
                    <a:pt x="375265" y="1021525"/>
                  </a:cubicBezTo>
                  <a:cubicBezTo>
                    <a:pt x="375084" y="1008900"/>
                    <a:pt x="377418" y="996366"/>
                    <a:pt x="382132" y="984653"/>
                  </a:cubicBezTo>
                  <a:cubicBezTo>
                    <a:pt x="391250" y="961054"/>
                    <a:pt x="406318" y="940214"/>
                    <a:pt x="425871" y="924160"/>
                  </a:cubicBezTo>
                  <a:cubicBezTo>
                    <a:pt x="436376" y="915371"/>
                    <a:pt x="446126" y="906102"/>
                    <a:pt x="456976" y="898137"/>
                  </a:cubicBezTo>
                  <a:cubicBezTo>
                    <a:pt x="467872" y="890885"/>
                    <a:pt x="478348" y="883023"/>
                    <a:pt x="488355" y="874585"/>
                  </a:cubicBezTo>
                  <a:cubicBezTo>
                    <a:pt x="497899" y="865727"/>
                    <a:pt x="508198" y="858037"/>
                    <a:pt x="516919" y="848287"/>
                  </a:cubicBezTo>
                  <a:cubicBezTo>
                    <a:pt x="525910" y="838293"/>
                    <a:pt x="534085" y="827593"/>
                    <a:pt x="541363" y="816290"/>
                  </a:cubicBezTo>
                  <a:cubicBezTo>
                    <a:pt x="548212" y="805178"/>
                    <a:pt x="553699" y="793282"/>
                    <a:pt x="557705" y="780859"/>
                  </a:cubicBezTo>
                  <a:cubicBezTo>
                    <a:pt x="561796" y="768485"/>
                    <a:pt x="563769" y="755508"/>
                    <a:pt x="563541" y="742476"/>
                  </a:cubicBezTo>
                  <a:cubicBezTo>
                    <a:pt x="564158" y="729128"/>
                    <a:pt x="561813" y="715810"/>
                    <a:pt x="556675" y="703475"/>
                  </a:cubicBezTo>
                  <a:cubicBezTo>
                    <a:pt x="553786" y="696916"/>
                    <a:pt x="550292" y="690641"/>
                    <a:pt x="546238" y="684730"/>
                  </a:cubicBezTo>
                  <a:cubicBezTo>
                    <a:pt x="522343" y="689674"/>
                    <a:pt x="497280" y="690223"/>
                    <a:pt x="476682" y="705329"/>
                  </a:cubicBezTo>
                  <a:cubicBezTo>
                    <a:pt x="465050" y="713154"/>
                    <a:pt x="456391" y="724667"/>
                    <a:pt x="452100" y="738013"/>
                  </a:cubicBezTo>
                  <a:cubicBezTo>
                    <a:pt x="447980" y="752157"/>
                    <a:pt x="452237" y="764929"/>
                    <a:pt x="457662" y="778113"/>
                  </a:cubicBezTo>
                  <a:cubicBezTo>
                    <a:pt x="467137" y="800398"/>
                    <a:pt x="467408" y="825527"/>
                    <a:pt x="458417" y="848013"/>
                  </a:cubicBezTo>
                  <a:cubicBezTo>
                    <a:pt x="451551" y="865110"/>
                    <a:pt x="435964" y="888867"/>
                    <a:pt x="416395" y="893056"/>
                  </a:cubicBezTo>
                  <a:cubicBezTo>
                    <a:pt x="415778" y="893491"/>
                    <a:pt x="414953" y="893491"/>
                    <a:pt x="414336" y="893056"/>
                  </a:cubicBezTo>
                  <a:cubicBezTo>
                    <a:pt x="414282" y="893044"/>
                    <a:pt x="414230" y="893029"/>
                    <a:pt x="414178" y="893011"/>
                  </a:cubicBezTo>
                  <a:cubicBezTo>
                    <a:pt x="413646" y="892809"/>
                    <a:pt x="413379" y="892215"/>
                    <a:pt x="413580" y="891683"/>
                  </a:cubicBezTo>
                  <a:cubicBezTo>
                    <a:pt x="413564" y="891275"/>
                    <a:pt x="413712" y="890880"/>
                    <a:pt x="413992" y="890584"/>
                  </a:cubicBezTo>
                  <a:cubicBezTo>
                    <a:pt x="431043" y="868842"/>
                    <a:pt x="432233" y="838618"/>
                    <a:pt x="416945" y="815603"/>
                  </a:cubicBezTo>
                  <a:cubicBezTo>
                    <a:pt x="403418" y="797407"/>
                    <a:pt x="384535" y="784017"/>
                    <a:pt x="380896" y="760260"/>
                  </a:cubicBezTo>
                  <a:cubicBezTo>
                    <a:pt x="377051" y="734992"/>
                    <a:pt x="399160" y="717276"/>
                    <a:pt x="412138" y="698463"/>
                  </a:cubicBezTo>
                  <a:cubicBezTo>
                    <a:pt x="417640" y="689306"/>
                    <a:pt x="421454" y="679236"/>
                    <a:pt x="423399" y="668732"/>
                  </a:cubicBezTo>
                  <a:cubicBezTo>
                    <a:pt x="424841" y="662758"/>
                    <a:pt x="423879" y="656852"/>
                    <a:pt x="424841" y="650948"/>
                  </a:cubicBezTo>
                  <a:cubicBezTo>
                    <a:pt x="425803" y="645945"/>
                    <a:pt x="425942" y="640820"/>
                    <a:pt x="425253" y="635773"/>
                  </a:cubicBezTo>
                  <a:cubicBezTo>
                    <a:pt x="424910" y="633301"/>
                    <a:pt x="424429" y="630830"/>
                    <a:pt x="423949" y="628358"/>
                  </a:cubicBezTo>
                  <a:cubicBezTo>
                    <a:pt x="416560" y="621836"/>
                    <a:pt x="409674" y="614766"/>
                    <a:pt x="403349" y="607209"/>
                  </a:cubicBezTo>
                  <a:cubicBezTo>
                    <a:pt x="394148" y="597665"/>
                    <a:pt x="384810" y="588326"/>
                    <a:pt x="375129" y="579194"/>
                  </a:cubicBezTo>
                  <a:cubicBezTo>
                    <a:pt x="356040" y="561067"/>
                    <a:pt x="334686" y="544863"/>
                    <a:pt x="314842" y="527285"/>
                  </a:cubicBezTo>
                  <a:cubicBezTo>
                    <a:pt x="304817" y="518496"/>
                    <a:pt x="293488" y="511972"/>
                    <a:pt x="282845" y="503596"/>
                  </a:cubicBezTo>
                  <a:cubicBezTo>
                    <a:pt x="272202" y="495219"/>
                    <a:pt x="261490" y="487391"/>
                    <a:pt x="250298" y="479838"/>
                  </a:cubicBezTo>
                  <a:cubicBezTo>
                    <a:pt x="242608" y="474688"/>
                    <a:pt x="235123" y="469264"/>
                    <a:pt x="227502" y="463976"/>
                  </a:cubicBezTo>
                  <a:cubicBezTo>
                    <a:pt x="209169" y="478053"/>
                    <a:pt x="190972" y="492540"/>
                    <a:pt x="173738" y="507921"/>
                  </a:cubicBezTo>
                  <a:cubicBezTo>
                    <a:pt x="155337" y="524538"/>
                    <a:pt x="136729" y="541154"/>
                    <a:pt x="118807" y="558321"/>
                  </a:cubicBezTo>
                  <a:cubicBezTo>
                    <a:pt x="110362" y="566423"/>
                    <a:pt x="102672" y="574044"/>
                    <a:pt x="93814" y="583040"/>
                  </a:cubicBezTo>
                  <a:cubicBezTo>
                    <a:pt x="84956" y="592035"/>
                    <a:pt x="75206" y="600411"/>
                    <a:pt x="66898" y="609818"/>
                  </a:cubicBezTo>
                  <a:cubicBezTo>
                    <a:pt x="66866" y="609852"/>
                    <a:pt x="66834" y="609884"/>
                    <a:pt x="66800" y="609916"/>
                  </a:cubicBezTo>
                  <a:cubicBezTo>
                    <a:pt x="66022" y="610639"/>
                    <a:pt x="64806" y="610596"/>
                    <a:pt x="64082" y="609818"/>
                  </a:cubicBezTo>
                  <a:cubicBezTo>
                    <a:pt x="63717" y="611072"/>
                    <a:pt x="62617" y="611972"/>
                    <a:pt x="61315" y="612082"/>
                  </a:cubicBezTo>
                  <a:cubicBezTo>
                    <a:pt x="59577" y="612229"/>
                    <a:pt x="58049" y="610938"/>
                    <a:pt x="57903" y="609200"/>
                  </a:cubicBezTo>
                  <a:cubicBezTo>
                    <a:pt x="55035" y="584036"/>
                    <a:pt x="49180" y="559303"/>
                    <a:pt x="40462" y="535524"/>
                  </a:cubicBezTo>
                  <a:cubicBezTo>
                    <a:pt x="31111" y="511791"/>
                    <a:pt x="18216" y="489612"/>
                    <a:pt x="2217" y="469744"/>
                  </a:cubicBezTo>
                  <a:cubicBezTo>
                    <a:pt x="1994" y="469449"/>
                    <a:pt x="1809" y="469126"/>
                    <a:pt x="1667" y="468783"/>
                  </a:cubicBezTo>
                  <a:cubicBezTo>
                    <a:pt x="1152" y="468642"/>
                    <a:pt x="703" y="468323"/>
                    <a:pt x="401" y="467884"/>
                  </a:cubicBezTo>
                  <a:cubicBezTo>
                    <a:pt x="-309" y="466853"/>
                    <a:pt x="-50" y="465442"/>
                    <a:pt x="980" y="464732"/>
                  </a:cubicBezTo>
                  <a:cubicBezTo>
                    <a:pt x="1040" y="464250"/>
                    <a:pt x="1161" y="463778"/>
                    <a:pt x="1340" y="463326"/>
                  </a:cubicBezTo>
                  <a:cubicBezTo>
                    <a:pt x="2501" y="460400"/>
                    <a:pt x="5814" y="458970"/>
                    <a:pt x="8740" y="460131"/>
                  </a:cubicBezTo>
                  <a:cubicBezTo>
                    <a:pt x="65868" y="425044"/>
                    <a:pt x="98002" y="359333"/>
                    <a:pt x="110019" y="295819"/>
                  </a:cubicBezTo>
                  <a:cubicBezTo>
                    <a:pt x="116216" y="259352"/>
                    <a:pt x="119067" y="222394"/>
                    <a:pt x="118533" y="185408"/>
                  </a:cubicBezTo>
                  <a:cubicBezTo>
                    <a:pt x="118533" y="147163"/>
                    <a:pt x="118670" y="108917"/>
                    <a:pt x="117984" y="70671"/>
                  </a:cubicBezTo>
                  <a:close/>
                </a:path>
              </a:pathLst>
            </a:custGeom>
            <a:solidFill>
              <a:srgbClr val="01567D"/>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8" name="任意多边形: 形状 497"/>
            <p:cNvSpPr/>
            <p:nvPr>
              <p:custDataLst>
                <p:tags r:id="rId12"/>
              </p:custDataLst>
            </p:nvPr>
          </p:nvSpPr>
          <p:spPr>
            <a:xfrm rot="19234324">
              <a:off x="486224" y="-126735"/>
              <a:ext cx="507150" cy="560770"/>
            </a:xfrm>
            <a:custGeom>
              <a:avLst/>
              <a:gdLst>
                <a:gd name="connsiteX0" fmla="*/ 9887 w 507150"/>
                <a:gd name="connsiteY0" fmla="*/ 378536 h 560770"/>
                <a:gd name="connsiteX1" fmla="*/ 20737 w 507150"/>
                <a:gd name="connsiteY1" fmla="*/ 388081 h 560770"/>
                <a:gd name="connsiteX2" fmla="*/ 56510 w 507150"/>
                <a:gd name="connsiteY2" fmla="*/ 428386 h 560770"/>
                <a:gd name="connsiteX3" fmla="*/ 56304 w 507150"/>
                <a:gd name="connsiteY3" fmla="*/ 428386 h 560770"/>
                <a:gd name="connsiteX4" fmla="*/ 85006 w 507150"/>
                <a:gd name="connsiteY4" fmla="*/ 476176 h 560770"/>
                <a:gd name="connsiteX5" fmla="*/ 93657 w 507150"/>
                <a:gd name="connsiteY5" fmla="*/ 496020 h 560770"/>
                <a:gd name="connsiteX6" fmla="*/ 87203 w 507150"/>
                <a:gd name="connsiteY6" fmla="*/ 501994 h 560770"/>
                <a:gd name="connsiteX7" fmla="*/ 81092 w 507150"/>
                <a:gd name="connsiteY7" fmla="*/ 508036 h 560770"/>
                <a:gd name="connsiteX8" fmla="*/ 80474 w 507150"/>
                <a:gd name="connsiteY8" fmla="*/ 506319 h 560770"/>
                <a:gd name="connsiteX9" fmla="*/ 69831 w 507150"/>
                <a:gd name="connsiteY9" fmla="*/ 482081 h 560770"/>
                <a:gd name="connsiteX10" fmla="*/ 43258 w 507150"/>
                <a:gd name="connsiteY10" fmla="*/ 437381 h 560770"/>
                <a:gd name="connsiteX11" fmla="*/ 8926 w 507150"/>
                <a:gd name="connsiteY11" fmla="*/ 396182 h 560770"/>
                <a:gd name="connsiteX12" fmla="*/ 0 w 507150"/>
                <a:gd name="connsiteY12" fmla="*/ 387600 h 560770"/>
                <a:gd name="connsiteX13" fmla="*/ 9887 w 507150"/>
                <a:gd name="connsiteY13" fmla="*/ 378536 h 560770"/>
                <a:gd name="connsiteX14" fmla="*/ 56923 w 507150"/>
                <a:gd name="connsiteY14" fmla="*/ 309186 h 560770"/>
                <a:gd name="connsiteX15" fmla="*/ 115973 w 507150"/>
                <a:gd name="connsiteY15" fmla="*/ 358556 h 560770"/>
                <a:gd name="connsiteX16" fmla="*/ 115973 w 507150"/>
                <a:gd name="connsiteY16" fmla="*/ 358555 h 560770"/>
                <a:gd name="connsiteX17" fmla="*/ 142409 w 507150"/>
                <a:gd name="connsiteY17" fmla="*/ 396046 h 560770"/>
                <a:gd name="connsiteX18" fmla="*/ 161909 w 507150"/>
                <a:gd name="connsiteY18" fmla="*/ 435115 h 560770"/>
                <a:gd name="connsiteX19" fmla="*/ 147078 w 507150"/>
                <a:gd name="connsiteY19" fmla="*/ 447681 h 560770"/>
                <a:gd name="connsiteX20" fmla="*/ 128058 w 507150"/>
                <a:gd name="connsiteY20" fmla="*/ 405865 h 560770"/>
                <a:gd name="connsiteX21" fmla="*/ 101828 w 507150"/>
                <a:gd name="connsiteY21" fmla="*/ 367962 h 560770"/>
                <a:gd name="connsiteX22" fmla="*/ 52528 w 507150"/>
                <a:gd name="connsiteY22" fmla="*/ 318387 h 560770"/>
                <a:gd name="connsiteX23" fmla="*/ 56923 w 507150"/>
                <a:gd name="connsiteY23" fmla="*/ 309186 h 560770"/>
                <a:gd name="connsiteX24" fmla="*/ 423723 w 507150"/>
                <a:gd name="connsiteY24" fmla="*/ 382038 h 560770"/>
                <a:gd name="connsiteX25" fmla="*/ 437456 w 507150"/>
                <a:gd name="connsiteY25" fmla="*/ 393574 h 560770"/>
                <a:gd name="connsiteX26" fmla="*/ 432512 w 507150"/>
                <a:gd name="connsiteY26" fmla="*/ 395565 h 560770"/>
                <a:gd name="connsiteX27" fmla="*/ 409853 w 507150"/>
                <a:gd name="connsiteY27" fmla="*/ 408886 h 560770"/>
                <a:gd name="connsiteX28" fmla="*/ 368655 w 507150"/>
                <a:gd name="connsiteY28" fmla="*/ 441432 h 560770"/>
                <a:gd name="connsiteX29" fmla="*/ 335010 w 507150"/>
                <a:gd name="connsiteY29" fmla="*/ 483592 h 560770"/>
                <a:gd name="connsiteX30" fmla="*/ 322376 w 507150"/>
                <a:gd name="connsiteY30" fmla="*/ 504191 h 560770"/>
                <a:gd name="connsiteX31" fmla="*/ 313861 w 507150"/>
                <a:gd name="connsiteY31" fmla="*/ 496982 h 560770"/>
                <a:gd name="connsiteX32" fmla="*/ 323063 w 507150"/>
                <a:gd name="connsiteY32" fmla="*/ 476382 h 560770"/>
                <a:gd name="connsiteX33" fmla="*/ 356914 w 507150"/>
                <a:gd name="connsiteY33" fmla="*/ 431064 h 560770"/>
                <a:gd name="connsiteX34" fmla="*/ 400446 w 507150"/>
                <a:gd name="connsiteY34" fmla="*/ 394604 h 560770"/>
                <a:gd name="connsiteX35" fmla="*/ 423723 w 507150"/>
                <a:gd name="connsiteY35" fmla="*/ 382038 h 560770"/>
                <a:gd name="connsiteX36" fmla="*/ 488885 w 507150"/>
                <a:gd name="connsiteY36" fmla="*/ 426394 h 560770"/>
                <a:gd name="connsiteX37" fmla="*/ 488796 w 507150"/>
                <a:gd name="connsiteY37" fmla="*/ 426449 h 560770"/>
                <a:gd name="connsiteX38" fmla="*/ 488679 w 507150"/>
                <a:gd name="connsiteY38" fmla="*/ 426395 h 560770"/>
                <a:gd name="connsiteX39" fmla="*/ 507150 w 507150"/>
                <a:gd name="connsiteY39" fmla="*/ 435047 h 560770"/>
                <a:gd name="connsiteX40" fmla="*/ 486207 w 507150"/>
                <a:gd name="connsiteY40" fmla="*/ 448092 h 560770"/>
                <a:gd name="connsiteX41" fmla="*/ 438143 w 507150"/>
                <a:gd name="connsiteY41" fmla="*/ 486956 h 560770"/>
                <a:gd name="connsiteX42" fmla="*/ 381839 w 507150"/>
                <a:gd name="connsiteY42" fmla="*/ 560770 h 560770"/>
                <a:gd name="connsiteX43" fmla="*/ 374972 w 507150"/>
                <a:gd name="connsiteY43" fmla="*/ 553903 h 560770"/>
                <a:gd name="connsiteX44" fmla="*/ 427087 w 507150"/>
                <a:gd name="connsiteY44" fmla="*/ 476588 h 560770"/>
                <a:gd name="connsiteX45" fmla="*/ 476320 w 507150"/>
                <a:gd name="connsiteY45" fmla="*/ 434154 h 560770"/>
                <a:gd name="connsiteX46" fmla="*/ 488796 w 507150"/>
                <a:gd name="connsiteY46" fmla="*/ 426449 h 560770"/>
                <a:gd name="connsiteX47" fmla="*/ 361377 w 507150"/>
                <a:gd name="connsiteY47" fmla="*/ 312207 h 560770"/>
                <a:gd name="connsiteX48" fmla="*/ 371264 w 507150"/>
                <a:gd name="connsiteY48" fmla="*/ 325940 h 560770"/>
                <a:gd name="connsiteX49" fmla="*/ 372363 w 507150"/>
                <a:gd name="connsiteY49" fmla="*/ 327382 h 560770"/>
                <a:gd name="connsiteX50" fmla="*/ 347987 w 507150"/>
                <a:gd name="connsiteY50" fmla="*/ 340978 h 560770"/>
                <a:gd name="connsiteX51" fmla="*/ 305141 w 507150"/>
                <a:gd name="connsiteY51" fmla="*/ 375310 h 560770"/>
                <a:gd name="connsiteX52" fmla="*/ 270466 w 507150"/>
                <a:gd name="connsiteY52" fmla="*/ 420009 h 560770"/>
                <a:gd name="connsiteX53" fmla="*/ 257900 w 507150"/>
                <a:gd name="connsiteY53" fmla="*/ 444385 h 560770"/>
                <a:gd name="connsiteX54" fmla="*/ 255498 w 507150"/>
                <a:gd name="connsiteY54" fmla="*/ 450702 h 560770"/>
                <a:gd name="connsiteX55" fmla="*/ 251309 w 507150"/>
                <a:gd name="connsiteY55" fmla="*/ 447612 h 560770"/>
                <a:gd name="connsiteX56" fmla="*/ 247807 w 507150"/>
                <a:gd name="connsiteY56" fmla="*/ 444934 h 560770"/>
                <a:gd name="connsiteX57" fmla="*/ 249249 w 507150"/>
                <a:gd name="connsiteY57" fmla="*/ 440746 h 560770"/>
                <a:gd name="connsiteX58" fmla="*/ 260373 w 507150"/>
                <a:gd name="connsiteY58" fmla="*/ 414173 h 560770"/>
                <a:gd name="connsiteX59" fmla="*/ 293262 w 507150"/>
                <a:gd name="connsiteY59" fmla="*/ 365078 h 560770"/>
                <a:gd name="connsiteX60" fmla="*/ 338031 w 507150"/>
                <a:gd name="connsiteY60" fmla="*/ 325940 h 560770"/>
                <a:gd name="connsiteX61" fmla="*/ 361377 w 507150"/>
                <a:gd name="connsiteY61" fmla="*/ 312207 h 560770"/>
                <a:gd name="connsiteX62" fmla="*/ 323749 w 507150"/>
                <a:gd name="connsiteY62" fmla="*/ 244505 h 560770"/>
                <a:gd name="connsiteX63" fmla="*/ 333019 w 507150"/>
                <a:gd name="connsiteY63" fmla="*/ 263387 h 560770"/>
                <a:gd name="connsiteX64" fmla="*/ 191091 w 507150"/>
                <a:gd name="connsiteY64" fmla="*/ 246016 h 560770"/>
                <a:gd name="connsiteX65" fmla="*/ 115561 w 507150"/>
                <a:gd name="connsiteY65" fmla="*/ 249312 h 560770"/>
                <a:gd name="connsiteX66" fmla="*/ 75736 w 507150"/>
                <a:gd name="connsiteY66" fmla="*/ 253775 h 560770"/>
                <a:gd name="connsiteX67" fmla="*/ 77933 w 507150"/>
                <a:gd name="connsiteY67" fmla="*/ 243612 h 560770"/>
                <a:gd name="connsiteX68" fmla="*/ 115355 w 507150"/>
                <a:gd name="connsiteY68" fmla="*/ 236403 h 560770"/>
                <a:gd name="connsiteX69" fmla="*/ 190885 w 507150"/>
                <a:gd name="connsiteY69" fmla="*/ 230772 h 560770"/>
                <a:gd name="connsiteX70" fmla="*/ 323749 w 507150"/>
                <a:gd name="connsiteY70" fmla="*/ 244505 h 560770"/>
                <a:gd name="connsiteX71" fmla="*/ 287358 w 507150"/>
                <a:gd name="connsiteY71" fmla="*/ 122971 h 560770"/>
                <a:gd name="connsiteX72" fmla="*/ 287358 w 507150"/>
                <a:gd name="connsiteY72" fmla="*/ 124618 h 560770"/>
                <a:gd name="connsiteX73" fmla="*/ 291065 w 507150"/>
                <a:gd name="connsiteY73" fmla="*/ 141715 h 560770"/>
                <a:gd name="connsiteX74" fmla="*/ 278637 w 507150"/>
                <a:gd name="connsiteY74" fmla="*/ 138626 h 560770"/>
                <a:gd name="connsiteX75" fmla="*/ 246296 w 507150"/>
                <a:gd name="connsiteY75" fmla="*/ 132652 h 560770"/>
                <a:gd name="connsiteX76" fmla="*/ 181203 w 507150"/>
                <a:gd name="connsiteY76" fmla="*/ 128120 h 560770"/>
                <a:gd name="connsiteX77" fmla="*/ 87203 w 507150"/>
                <a:gd name="connsiteY77" fmla="*/ 137115 h 560770"/>
                <a:gd name="connsiteX78" fmla="*/ 87203 w 507150"/>
                <a:gd name="connsiteY78" fmla="*/ 127777 h 560770"/>
                <a:gd name="connsiteX79" fmla="*/ 181135 w 507150"/>
                <a:gd name="connsiteY79" fmla="*/ 114044 h 560770"/>
                <a:gd name="connsiteX80" fmla="*/ 181135 w 507150"/>
                <a:gd name="connsiteY80" fmla="*/ 114112 h 560770"/>
                <a:gd name="connsiteX81" fmla="*/ 248700 w 507150"/>
                <a:gd name="connsiteY81" fmla="*/ 116722 h 560770"/>
                <a:gd name="connsiteX82" fmla="*/ 281933 w 507150"/>
                <a:gd name="connsiteY82" fmla="*/ 122009 h 560770"/>
                <a:gd name="connsiteX83" fmla="*/ 154495 w 507150"/>
                <a:gd name="connsiteY83" fmla="*/ 0 h 560770"/>
                <a:gd name="connsiteX84" fmla="*/ 174373 w 507150"/>
                <a:gd name="connsiteY84" fmla="*/ 16345 h 560770"/>
                <a:gd name="connsiteX85" fmla="*/ 117277 w 507150"/>
                <a:gd name="connsiteY85" fmla="*/ 17778 h 560770"/>
                <a:gd name="connsiteX86" fmla="*/ 86860 w 507150"/>
                <a:gd name="connsiteY86" fmla="*/ 21898 h 560770"/>
                <a:gd name="connsiteX87" fmla="*/ 86860 w 507150"/>
                <a:gd name="connsiteY87" fmla="*/ 13933 h 560770"/>
                <a:gd name="connsiteX88" fmla="*/ 86860 w 507150"/>
                <a:gd name="connsiteY88" fmla="*/ 9469 h 560770"/>
                <a:gd name="connsiteX89" fmla="*/ 116797 w 507150"/>
                <a:gd name="connsiteY89" fmla="*/ 2603 h 56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150" h="560770">
                  <a:moveTo>
                    <a:pt x="9887" y="378536"/>
                  </a:moveTo>
                  <a:cubicBezTo>
                    <a:pt x="13870" y="381214"/>
                    <a:pt x="17235" y="384716"/>
                    <a:pt x="20737" y="388081"/>
                  </a:cubicBezTo>
                  <a:cubicBezTo>
                    <a:pt x="33645" y="400609"/>
                    <a:pt x="45603" y="414082"/>
                    <a:pt x="56510" y="428386"/>
                  </a:cubicBezTo>
                  <a:lnTo>
                    <a:pt x="56304" y="428386"/>
                  </a:lnTo>
                  <a:cubicBezTo>
                    <a:pt x="67562" y="443238"/>
                    <a:pt x="77184" y="459261"/>
                    <a:pt x="85006" y="476176"/>
                  </a:cubicBezTo>
                  <a:cubicBezTo>
                    <a:pt x="88095" y="482699"/>
                    <a:pt x="90980" y="489153"/>
                    <a:pt x="93657" y="496020"/>
                  </a:cubicBezTo>
                  <a:lnTo>
                    <a:pt x="87203" y="501994"/>
                  </a:lnTo>
                  <a:lnTo>
                    <a:pt x="81092" y="508036"/>
                  </a:lnTo>
                  <a:lnTo>
                    <a:pt x="80474" y="506319"/>
                  </a:lnTo>
                  <a:cubicBezTo>
                    <a:pt x="77178" y="498079"/>
                    <a:pt x="73813" y="489977"/>
                    <a:pt x="69831" y="482081"/>
                  </a:cubicBezTo>
                  <a:cubicBezTo>
                    <a:pt x="61923" y="466636"/>
                    <a:pt x="53048" y="451707"/>
                    <a:pt x="43258" y="437381"/>
                  </a:cubicBezTo>
                  <a:cubicBezTo>
                    <a:pt x="33118" y="422612"/>
                    <a:pt x="21626" y="408820"/>
                    <a:pt x="8926" y="396182"/>
                  </a:cubicBezTo>
                  <a:cubicBezTo>
                    <a:pt x="5974" y="393299"/>
                    <a:pt x="3021" y="390415"/>
                    <a:pt x="0" y="387600"/>
                  </a:cubicBezTo>
                  <a:cubicBezTo>
                    <a:pt x="3433" y="384716"/>
                    <a:pt x="6729" y="381627"/>
                    <a:pt x="9887" y="378536"/>
                  </a:cubicBezTo>
                  <a:close/>
                  <a:moveTo>
                    <a:pt x="56923" y="309186"/>
                  </a:moveTo>
                  <a:cubicBezTo>
                    <a:pt x="78942" y="322628"/>
                    <a:pt x="98842" y="339266"/>
                    <a:pt x="115973" y="358556"/>
                  </a:cubicBezTo>
                  <a:lnTo>
                    <a:pt x="115973" y="358555"/>
                  </a:lnTo>
                  <a:cubicBezTo>
                    <a:pt x="126225" y="369971"/>
                    <a:pt x="135098" y="382555"/>
                    <a:pt x="142409" y="396046"/>
                  </a:cubicBezTo>
                  <a:cubicBezTo>
                    <a:pt x="149754" y="408630"/>
                    <a:pt x="156267" y="421681"/>
                    <a:pt x="161909" y="435115"/>
                  </a:cubicBezTo>
                  <a:cubicBezTo>
                    <a:pt x="156897" y="439303"/>
                    <a:pt x="151953" y="443424"/>
                    <a:pt x="147078" y="447681"/>
                  </a:cubicBezTo>
                  <a:cubicBezTo>
                    <a:pt x="142052" y="433180"/>
                    <a:pt x="135685" y="419182"/>
                    <a:pt x="128058" y="405865"/>
                  </a:cubicBezTo>
                  <a:cubicBezTo>
                    <a:pt x="120162" y="392750"/>
                    <a:pt x="110823" y="380322"/>
                    <a:pt x="101828" y="367962"/>
                  </a:cubicBezTo>
                  <a:cubicBezTo>
                    <a:pt x="87580" y="349399"/>
                    <a:pt x="71011" y="332738"/>
                    <a:pt x="52528" y="318387"/>
                  </a:cubicBezTo>
                  <a:cubicBezTo>
                    <a:pt x="54038" y="315366"/>
                    <a:pt x="55549" y="312276"/>
                    <a:pt x="56923" y="309186"/>
                  </a:cubicBezTo>
                  <a:close/>
                  <a:moveTo>
                    <a:pt x="423723" y="382038"/>
                  </a:moveTo>
                  <a:cubicBezTo>
                    <a:pt x="428186" y="386021"/>
                    <a:pt x="432718" y="389866"/>
                    <a:pt x="437456" y="393574"/>
                  </a:cubicBezTo>
                  <a:cubicBezTo>
                    <a:pt x="435808" y="394191"/>
                    <a:pt x="434091" y="394809"/>
                    <a:pt x="432512" y="395565"/>
                  </a:cubicBezTo>
                  <a:cubicBezTo>
                    <a:pt x="424657" y="399469"/>
                    <a:pt x="417085" y="403920"/>
                    <a:pt x="409853" y="408886"/>
                  </a:cubicBezTo>
                  <a:cubicBezTo>
                    <a:pt x="395083" y="418352"/>
                    <a:pt x="381283" y="429253"/>
                    <a:pt x="368655" y="441432"/>
                  </a:cubicBezTo>
                  <a:cubicBezTo>
                    <a:pt x="355816" y="454108"/>
                    <a:pt x="344522" y="468260"/>
                    <a:pt x="335010" y="483592"/>
                  </a:cubicBezTo>
                  <a:cubicBezTo>
                    <a:pt x="330822" y="490458"/>
                    <a:pt x="326221" y="497325"/>
                    <a:pt x="322376" y="504191"/>
                  </a:cubicBezTo>
                  <a:lnTo>
                    <a:pt x="313861" y="496982"/>
                  </a:lnTo>
                  <a:cubicBezTo>
                    <a:pt x="316320" y="489859"/>
                    <a:pt x="319399" y="482966"/>
                    <a:pt x="323063" y="476382"/>
                  </a:cubicBezTo>
                  <a:cubicBezTo>
                    <a:pt x="332582" y="460035"/>
                    <a:pt x="343939" y="444830"/>
                    <a:pt x="356914" y="431064"/>
                  </a:cubicBezTo>
                  <a:cubicBezTo>
                    <a:pt x="369749" y="417040"/>
                    <a:pt x="384388" y="404780"/>
                    <a:pt x="400446" y="394604"/>
                  </a:cubicBezTo>
                  <a:cubicBezTo>
                    <a:pt x="407999" y="389935"/>
                    <a:pt x="415827" y="386021"/>
                    <a:pt x="423723" y="382038"/>
                  </a:cubicBezTo>
                  <a:close/>
                  <a:moveTo>
                    <a:pt x="488885" y="426394"/>
                  </a:moveTo>
                  <a:lnTo>
                    <a:pt x="488796" y="426449"/>
                  </a:lnTo>
                  <a:lnTo>
                    <a:pt x="488679" y="426395"/>
                  </a:lnTo>
                  <a:close/>
                  <a:moveTo>
                    <a:pt x="507150" y="435047"/>
                  </a:moveTo>
                  <a:cubicBezTo>
                    <a:pt x="499940" y="439098"/>
                    <a:pt x="493074" y="443424"/>
                    <a:pt x="486207" y="448092"/>
                  </a:cubicBezTo>
                  <a:cubicBezTo>
                    <a:pt x="468999" y="459506"/>
                    <a:pt x="452906" y="472518"/>
                    <a:pt x="438143" y="486956"/>
                  </a:cubicBezTo>
                  <a:cubicBezTo>
                    <a:pt x="416454" y="509189"/>
                    <a:pt x="397547" y="533975"/>
                    <a:pt x="381839" y="560770"/>
                  </a:cubicBezTo>
                  <a:lnTo>
                    <a:pt x="374972" y="553903"/>
                  </a:lnTo>
                  <a:cubicBezTo>
                    <a:pt x="387617" y="525242"/>
                    <a:pt x="405264" y="499062"/>
                    <a:pt x="427087" y="476588"/>
                  </a:cubicBezTo>
                  <a:cubicBezTo>
                    <a:pt x="441906" y="460695"/>
                    <a:pt x="458414" y="446466"/>
                    <a:pt x="476320" y="434154"/>
                  </a:cubicBezTo>
                  <a:lnTo>
                    <a:pt x="488796" y="426449"/>
                  </a:lnTo>
                  <a:close/>
                  <a:moveTo>
                    <a:pt x="361377" y="312207"/>
                  </a:moveTo>
                  <a:cubicBezTo>
                    <a:pt x="364398" y="316739"/>
                    <a:pt x="367831" y="321340"/>
                    <a:pt x="371264" y="325940"/>
                  </a:cubicBezTo>
                  <a:lnTo>
                    <a:pt x="372363" y="327382"/>
                  </a:lnTo>
                  <a:cubicBezTo>
                    <a:pt x="364329" y="331640"/>
                    <a:pt x="356158" y="335896"/>
                    <a:pt x="347987" y="340978"/>
                  </a:cubicBezTo>
                  <a:cubicBezTo>
                    <a:pt x="332192" y="350393"/>
                    <a:pt x="317774" y="361947"/>
                    <a:pt x="305141" y="375310"/>
                  </a:cubicBezTo>
                  <a:cubicBezTo>
                    <a:pt x="291823" y="388758"/>
                    <a:pt x="280181" y="403766"/>
                    <a:pt x="270466" y="420009"/>
                  </a:cubicBezTo>
                  <a:cubicBezTo>
                    <a:pt x="265871" y="427918"/>
                    <a:pt x="261677" y="436054"/>
                    <a:pt x="257900" y="444385"/>
                  </a:cubicBezTo>
                  <a:cubicBezTo>
                    <a:pt x="257076" y="446170"/>
                    <a:pt x="256322" y="448436"/>
                    <a:pt x="255498" y="450702"/>
                  </a:cubicBezTo>
                  <a:lnTo>
                    <a:pt x="251309" y="447612"/>
                  </a:lnTo>
                  <a:cubicBezTo>
                    <a:pt x="250142" y="446650"/>
                    <a:pt x="248974" y="445827"/>
                    <a:pt x="247807" y="444934"/>
                  </a:cubicBezTo>
                  <a:cubicBezTo>
                    <a:pt x="248357" y="443424"/>
                    <a:pt x="248906" y="441981"/>
                    <a:pt x="249249" y="440746"/>
                  </a:cubicBezTo>
                  <a:cubicBezTo>
                    <a:pt x="252311" y="431631"/>
                    <a:pt x="256028" y="422750"/>
                    <a:pt x="260373" y="414173"/>
                  </a:cubicBezTo>
                  <a:cubicBezTo>
                    <a:pt x="269194" y="396471"/>
                    <a:pt x="280248" y="379971"/>
                    <a:pt x="293262" y="365078"/>
                  </a:cubicBezTo>
                  <a:cubicBezTo>
                    <a:pt x="306751" y="350477"/>
                    <a:pt x="321759" y="337356"/>
                    <a:pt x="338031" y="325940"/>
                  </a:cubicBezTo>
                  <a:cubicBezTo>
                    <a:pt x="345361" y="320634"/>
                    <a:pt x="353177" y="316035"/>
                    <a:pt x="361377" y="312207"/>
                  </a:cubicBezTo>
                  <a:close/>
                  <a:moveTo>
                    <a:pt x="323749" y="244505"/>
                  </a:moveTo>
                  <a:cubicBezTo>
                    <a:pt x="326633" y="250913"/>
                    <a:pt x="329723" y="257207"/>
                    <a:pt x="333019" y="263387"/>
                  </a:cubicBezTo>
                  <a:cubicBezTo>
                    <a:pt x="286327" y="254461"/>
                    <a:pt x="238744" y="246016"/>
                    <a:pt x="191091" y="246016"/>
                  </a:cubicBezTo>
                  <a:cubicBezTo>
                    <a:pt x="165891" y="246016"/>
                    <a:pt x="140623" y="247526"/>
                    <a:pt x="115561" y="249312"/>
                  </a:cubicBezTo>
                  <a:cubicBezTo>
                    <a:pt x="102171" y="250204"/>
                    <a:pt x="88919" y="251920"/>
                    <a:pt x="75736" y="253775"/>
                  </a:cubicBezTo>
                  <a:cubicBezTo>
                    <a:pt x="76492" y="250479"/>
                    <a:pt x="77247" y="247045"/>
                    <a:pt x="77933" y="243612"/>
                  </a:cubicBezTo>
                  <a:cubicBezTo>
                    <a:pt x="90361" y="240797"/>
                    <a:pt x="102927" y="238462"/>
                    <a:pt x="115355" y="236403"/>
                  </a:cubicBezTo>
                  <a:cubicBezTo>
                    <a:pt x="140325" y="232377"/>
                    <a:pt x="165593" y="230494"/>
                    <a:pt x="190885" y="230772"/>
                  </a:cubicBezTo>
                  <a:cubicBezTo>
                    <a:pt x="235565" y="229963"/>
                    <a:pt x="280179" y="234574"/>
                    <a:pt x="323749" y="244505"/>
                  </a:cubicBezTo>
                  <a:close/>
                  <a:moveTo>
                    <a:pt x="287358" y="122971"/>
                  </a:moveTo>
                  <a:cubicBezTo>
                    <a:pt x="287358" y="123520"/>
                    <a:pt x="287358" y="124069"/>
                    <a:pt x="287358" y="124618"/>
                  </a:cubicBezTo>
                  <a:lnTo>
                    <a:pt x="291065" y="141715"/>
                  </a:lnTo>
                  <a:lnTo>
                    <a:pt x="278637" y="138626"/>
                  </a:lnTo>
                  <a:cubicBezTo>
                    <a:pt x="267972" y="136053"/>
                    <a:pt x="257177" y="134059"/>
                    <a:pt x="246296" y="132652"/>
                  </a:cubicBezTo>
                  <a:cubicBezTo>
                    <a:pt x="224703" y="129908"/>
                    <a:pt x="202969" y="128394"/>
                    <a:pt x="181203" y="128120"/>
                  </a:cubicBezTo>
                  <a:cubicBezTo>
                    <a:pt x="149651" y="128043"/>
                    <a:pt x="118168" y="131056"/>
                    <a:pt x="87203" y="137115"/>
                  </a:cubicBezTo>
                  <a:cubicBezTo>
                    <a:pt x="87203" y="134025"/>
                    <a:pt x="87203" y="130866"/>
                    <a:pt x="87203" y="127777"/>
                  </a:cubicBezTo>
                  <a:cubicBezTo>
                    <a:pt x="117907" y="119731"/>
                    <a:pt x="149412" y="115125"/>
                    <a:pt x="181135" y="114044"/>
                  </a:cubicBezTo>
                  <a:lnTo>
                    <a:pt x="181135" y="114112"/>
                  </a:lnTo>
                  <a:cubicBezTo>
                    <a:pt x="203689" y="112934"/>
                    <a:pt x="226304" y="113808"/>
                    <a:pt x="248700" y="116722"/>
                  </a:cubicBezTo>
                  <a:cubicBezTo>
                    <a:pt x="259823" y="118164"/>
                    <a:pt x="270878" y="120018"/>
                    <a:pt x="281933" y="122009"/>
                  </a:cubicBezTo>
                  <a:close/>
                  <a:moveTo>
                    <a:pt x="154495" y="0"/>
                  </a:moveTo>
                  <a:lnTo>
                    <a:pt x="174373" y="16345"/>
                  </a:lnTo>
                  <a:lnTo>
                    <a:pt x="117277" y="17778"/>
                  </a:lnTo>
                  <a:cubicBezTo>
                    <a:pt x="107047" y="18602"/>
                    <a:pt x="96953" y="20250"/>
                    <a:pt x="86860" y="21898"/>
                  </a:cubicBezTo>
                  <a:cubicBezTo>
                    <a:pt x="86860" y="19220"/>
                    <a:pt x="86860" y="16542"/>
                    <a:pt x="86860" y="13933"/>
                  </a:cubicBezTo>
                  <a:lnTo>
                    <a:pt x="86860" y="9469"/>
                  </a:lnTo>
                  <a:cubicBezTo>
                    <a:pt x="96816" y="6586"/>
                    <a:pt x="106910" y="4525"/>
                    <a:pt x="116797" y="2603"/>
                  </a:cubicBezTo>
                  <a:close/>
                </a:path>
              </a:pathLst>
            </a:custGeom>
            <a:solidFill>
              <a:srgbClr val="00A2A4"/>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7" name="任意多边形: 形状 946"/>
            <p:cNvSpPr/>
            <p:nvPr>
              <p:custDataLst>
                <p:tags r:id="rId13"/>
              </p:custDataLst>
            </p:nvPr>
          </p:nvSpPr>
          <p:spPr>
            <a:xfrm rot="19234324">
              <a:off x="1195045" y="96296"/>
              <a:ext cx="282237" cy="330067"/>
            </a:xfrm>
            <a:custGeom>
              <a:avLst/>
              <a:gdLst>
                <a:gd name="connsiteX0" fmla="*/ 391332 w 391518"/>
                <a:gd name="connsiteY0" fmla="*/ 454107 h 457868"/>
                <a:gd name="connsiteX1" fmla="*/ 390760 w 391518"/>
                <a:gd name="connsiteY1" fmla="*/ 453345 h 457868"/>
                <a:gd name="connsiteX2" fmla="*/ 390760 w 391518"/>
                <a:gd name="connsiteY2" fmla="*/ 453345 h 457868"/>
                <a:gd name="connsiteX3" fmla="*/ 318370 w 391518"/>
                <a:gd name="connsiteY3" fmla="*/ 384765 h 457868"/>
                <a:gd name="connsiteX4" fmla="*/ 285223 w 391518"/>
                <a:gd name="connsiteY4" fmla="*/ 344665 h 457868"/>
                <a:gd name="connsiteX5" fmla="*/ 278080 w 391518"/>
                <a:gd name="connsiteY5" fmla="*/ 272847 h 457868"/>
                <a:gd name="connsiteX6" fmla="*/ 231979 w 391518"/>
                <a:gd name="connsiteY6" fmla="*/ 163690 h 457868"/>
                <a:gd name="connsiteX7" fmla="*/ 138253 w 391518"/>
                <a:gd name="connsiteY7" fmla="*/ 76727 h 457868"/>
                <a:gd name="connsiteX8" fmla="*/ 8903 w 391518"/>
                <a:gd name="connsiteY8" fmla="*/ 527 h 457868"/>
                <a:gd name="connsiteX9" fmla="*/ 2045 w 391518"/>
                <a:gd name="connsiteY9" fmla="*/ 9385 h 457868"/>
                <a:gd name="connsiteX10" fmla="*/ 101200 w 391518"/>
                <a:gd name="connsiteY10" fmla="*/ 152260 h 457868"/>
                <a:gd name="connsiteX11" fmla="*/ 101200 w 391518"/>
                <a:gd name="connsiteY11" fmla="*/ 156927 h 457868"/>
                <a:gd name="connsiteX12" fmla="*/ 75388 w 391518"/>
                <a:gd name="connsiteY12" fmla="*/ 229603 h 457868"/>
                <a:gd name="connsiteX13" fmla="*/ 51099 w 391518"/>
                <a:gd name="connsiteY13" fmla="*/ 294278 h 457868"/>
                <a:gd name="connsiteX14" fmla="*/ 53578 w 391518"/>
                <a:gd name="connsiteY14" fmla="*/ 296353 h 457868"/>
                <a:gd name="connsiteX15" fmla="*/ 55290 w 391518"/>
                <a:gd name="connsiteY15" fmla="*/ 295326 h 457868"/>
                <a:gd name="connsiteX16" fmla="*/ 55861 w 391518"/>
                <a:gd name="connsiteY16" fmla="*/ 294182 h 457868"/>
                <a:gd name="connsiteX17" fmla="*/ 58909 w 391518"/>
                <a:gd name="connsiteY17" fmla="*/ 294182 h 457868"/>
                <a:gd name="connsiteX18" fmla="*/ 148063 w 391518"/>
                <a:gd name="connsiteY18" fmla="*/ 235890 h 457868"/>
                <a:gd name="connsiteX19" fmla="*/ 207785 w 391518"/>
                <a:gd name="connsiteY19" fmla="*/ 308470 h 457868"/>
                <a:gd name="connsiteX20" fmla="*/ 231788 w 391518"/>
                <a:gd name="connsiteY20" fmla="*/ 396481 h 457868"/>
                <a:gd name="connsiteX21" fmla="*/ 300368 w 391518"/>
                <a:gd name="connsiteY21" fmla="*/ 427342 h 457868"/>
                <a:gd name="connsiteX22" fmla="*/ 387903 w 391518"/>
                <a:gd name="connsiteY22" fmla="*/ 457727 h 457868"/>
                <a:gd name="connsiteX23" fmla="*/ 391332 w 391518"/>
                <a:gd name="connsiteY23" fmla="*/ 454107 h 4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1518" h="457868">
                  <a:moveTo>
                    <a:pt x="391332" y="454107"/>
                  </a:moveTo>
                  <a:lnTo>
                    <a:pt x="390760" y="453345"/>
                  </a:lnTo>
                  <a:cubicBezTo>
                    <a:pt x="390760" y="453345"/>
                    <a:pt x="390760" y="453345"/>
                    <a:pt x="390760" y="453345"/>
                  </a:cubicBezTo>
                  <a:cubicBezTo>
                    <a:pt x="375711" y="422580"/>
                    <a:pt x="344088" y="405720"/>
                    <a:pt x="318370" y="384765"/>
                  </a:cubicBezTo>
                  <a:cubicBezTo>
                    <a:pt x="304148" y="374374"/>
                    <a:pt x="292753" y="360588"/>
                    <a:pt x="285223" y="344665"/>
                  </a:cubicBezTo>
                  <a:cubicBezTo>
                    <a:pt x="275698" y="322091"/>
                    <a:pt x="278746" y="297040"/>
                    <a:pt x="278080" y="272847"/>
                  </a:cubicBezTo>
                  <a:cubicBezTo>
                    <a:pt x="276936" y="230651"/>
                    <a:pt x="259030" y="195503"/>
                    <a:pt x="231979" y="163690"/>
                  </a:cubicBezTo>
                  <a:cubicBezTo>
                    <a:pt x="204040" y="131333"/>
                    <a:pt x="172607" y="102168"/>
                    <a:pt x="138253" y="76727"/>
                  </a:cubicBezTo>
                  <a:cubicBezTo>
                    <a:pt x="98391" y="46167"/>
                    <a:pt x="54955" y="20578"/>
                    <a:pt x="8903" y="527"/>
                  </a:cubicBezTo>
                  <a:cubicBezTo>
                    <a:pt x="3474" y="-1855"/>
                    <a:pt x="-3289" y="4718"/>
                    <a:pt x="2045" y="9385"/>
                  </a:cubicBezTo>
                  <a:cubicBezTo>
                    <a:pt x="46241" y="48723"/>
                    <a:pt x="89484" y="93586"/>
                    <a:pt x="101200" y="152260"/>
                  </a:cubicBezTo>
                  <a:cubicBezTo>
                    <a:pt x="101200" y="153784"/>
                    <a:pt x="101200" y="155403"/>
                    <a:pt x="101200" y="156927"/>
                  </a:cubicBezTo>
                  <a:cubicBezTo>
                    <a:pt x="96774" y="182440"/>
                    <a:pt x="88045" y="207015"/>
                    <a:pt x="75388" y="229603"/>
                  </a:cubicBezTo>
                  <a:cubicBezTo>
                    <a:pt x="65863" y="250082"/>
                    <a:pt x="53194" y="271227"/>
                    <a:pt x="51099" y="294278"/>
                  </a:cubicBezTo>
                  <a:cubicBezTo>
                    <a:pt x="51210" y="295535"/>
                    <a:pt x="52320" y="296464"/>
                    <a:pt x="53578" y="296353"/>
                  </a:cubicBezTo>
                  <a:cubicBezTo>
                    <a:pt x="54276" y="296291"/>
                    <a:pt x="54907" y="295912"/>
                    <a:pt x="55290" y="295326"/>
                  </a:cubicBezTo>
                  <a:lnTo>
                    <a:pt x="55861" y="294182"/>
                  </a:lnTo>
                  <a:cubicBezTo>
                    <a:pt x="56711" y="295005"/>
                    <a:pt x="58060" y="295005"/>
                    <a:pt x="58909" y="294182"/>
                  </a:cubicBezTo>
                  <a:cubicBezTo>
                    <a:pt x="84531" y="269322"/>
                    <a:pt x="109106" y="237032"/>
                    <a:pt x="148063" y="235890"/>
                  </a:cubicBezTo>
                  <a:cubicBezTo>
                    <a:pt x="189783" y="234461"/>
                    <a:pt x="204356" y="273990"/>
                    <a:pt x="207785" y="308470"/>
                  </a:cubicBezTo>
                  <a:cubicBezTo>
                    <a:pt x="210833" y="338760"/>
                    <a:pt x="210547" y="372192"/>
                    <a:pt x="231788" y="396481"/>
                  </a:cubicBezTo>
                  <a:cubicBezTo>
                    <a:pt x="249123" y="416198"/>
                    <a:pt x="275603" y="422770"/>
                    <a:pt x="300368" y="427342"/>
                  </a:cubicBezTo>
                  <a:cubicBezTo>
                    <a:pt x="331610" y="433057"/>
                    <a:pt x="362566" y="436867"/>
                    <a:pt x="387903" y="457727"/>
                  </a:cubicBezTo>
                  <a:cubicBezTo>
                    <a:pt x="389522" y="458489"/>
                    <a:pt x="392570" y="456489"/>
                    <a:pt x="391332" y="454107"/>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8" name="任意多边形: 形状 947"/>
            <p:cNvSpPr/>
            <p:nvPr>
              <p:custDataLst>
                <p:tags r:id="rId14"/>
              </p:custDataLst>
            </p:nvPr>
          </p:nvSpPr>
          <p:spPr>
            <a:xfrm rot="19234324">
              <a:off x="1223318" y="192743"/>
              <a:ext cx="61422" cy="172543"/>
            </a:xfrm>
            <a:custGeom>
              <a:avLst/>
              <a:gdLst>
                <a:gd name="connsiteX0" fmla="*/ 84683 w 85204"/>
                <a:gd name="connsiteY0" fmla="*/ 103845 h 239351"/>
                <a:gd name="connsiteX1" fmla="*/ 101 w 85204"/>
                <a:gd name="connsiteY1" fmla="*/ 22 h 239351"/>
                <a:gd name="connsiteX2" fmla="*/ 51632 w 85204"/>
                <a:gd name="connsiteY2" fmla="*/ 95272 h 239351"/>
                <a:gd name="connsiteX3" fmla="*/ 51632 w 85204"/>
                <a:gd name="connsiteY3" fmla="*/ 99940 h 239351"/>
                <a:gd name="connsiteX4" fmla="*/ 25819 w 85204"/>
                <a:gd name="connsiteY4" fmla="*/ 172615 h 239351"/>
                <a:gd name="connsiteX5" fmla="*/ 1530 w 85204"/>
                <a:gd name="connsiteY5" fmla="*/ 237290 h 239351"/>
                <a:gd name="connsiteX6" fmla="*/ 4009 w 85204"/>
                <a:gd name="connsiteY6" fmla="*/ 239365 h 239351"/>
                <a:gd name="connsiteX7" fmla="*/ 5721 w 85204"/>
                <a:gd name="connsiteY7" fmla="*/ 238338 h 239351"/>
                <a:gd name="connsiteX8" fmla="*/ 6293 w 85204"/>
                <a:gd name="connsiteY8" fmla="*/ 237195 h 239351"/>
                <a:gd name="connsiteX9" fmla="*/ 9341 w 85204"/>
                <a:gd name="connsiteY9" fmla="*/ 237195 h 239351"/>
                <a:gd name="connsiteX10" fmla="*/ 39344 w 85204"/>
                <a:gd name="connsiteY10" fmla="*/ 207477 h 239351"/>
                <a:gd name="connsiteX11" fmla="*/ 84683 w 85204"/>
                <a:gd name="connsiteY11" fmla="*/ 103845 h 23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04" h="239351">
                  <a:moveTo>
                    <a:pt x="84683" y="103845"/>
                  </a:moveTo>
                  <a:cubicBezTo>
                    <a:pt x="78397" y="53648"/>
                    <a:pt x="37058" y="28407"/>
                    <a:pt x="101" y="22"/>
                  </a:cubicBezTo>
                  <a:cubicBezTo>
                    <a:pt x="25405" y="26653"/>
                    <a:pt x="43187" y="59522"/>
                    <a:pt x="51632" y="95272"/>
                  </a:cubicBezTo>
                  <a:cubicBezTo>
                    <a:pt x="51632" y="96796"/>
                    <a:pt x="51632" y="98416"/>
                    <a:pt x="51632" y="99940"/>
                  </a:cubicBezTo>
                  <a:cubicBezTo>
                    <a:pt x="47205" y="125452"/>
                    <a:pt x="38477" y="150027"/>
                    <a:pt x="25819" y="172615"/>
                  </a:cubicBezTo>
                  <a:cubicBezTo>
                    <a:pt x="16294" y="193094"/>
                    <a:pt x="3626" y="214240"/>
                    <a:pt x="1530" y="237290"/>
                  </a:cubicBezTo>
                  <a:cubicBezTo>
                    <a:pt x="1642" y="238548"/>
                    <a:pt x="2752" y="239477"/>
                    <a:pt x="4009" y="239365"/>
                  </a:cubicBezTo>
                  <a:cubicBezTo>
                    <a:pt x="4707" y="239303"/>
                    <a:pt x="5338" y="238924"/>
                    <a:pt x="5721" y="238338"/>
                  </a:cubicBezTo>
                  <a:lnTo>
                    <a:pt x="6293" y="237195"/>
                  </a:lnTo>
                  <a:cubicBezTo>
                    <a:pt x="7142" y="238018"/>
                    <a:pt x="8491" y="238018"/>
                    <a:pt x="9341" y="237195"/>
                  </a:cubicBezTo>
                  <a:cubicBezTo>
                    <a:pt x="18866" y="227670"/>
                    <a:pt x="28867" y="217002"/>
                    <a:pt x="39344" y="207477"/>
                  </a:cubicBezTo>
                  <a:cubicBezTo>
                    <a:pt x="60966" y="175092"/>
                    <a:pt x="89922" y="144612"/>
                    <a:pt x="84683" y="103845"/>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9" name="任意多边形: 形状 948"/>
            <p:cNvSpPr/>
            <p:nvPr>
              <p:custDataLst>
                <p:tags r:id="rId15"/>
              </p:custDataLst>
            </p:nvPr>
          </p:nvSpPr>
          <p:spPr>
            <a:xfrm rot="19234324">
              <a:off x="1277657" y="306114"/>
              <a:ext cx="7600" cy="9355"/>
            </a:xfrm>
            <a:custGeom>
              <a:avLst/>
              <a:gdLst>
                <a:gd name="connsiteX0" fmla="*/ 9954 w 10543"/>
                <a:gd name="connsiteY0" fmla="*/ 3690 h 12977"/>
                <a:gd name="connsiteX1" fmla="*/ 9954 w 10543"/>
                <a:gd name="connsiteY1" fmla="*/ 2928 h 12977"/>
                <a:gd name="connsiteX2" fmla="*/ 7192 w 10543"/>
                <a:gd name="connsiteY2" fmla="*/ 166 h 12977"/>
                <a:gd name="connsiteX3" fmla="*/ 5096 w 10543"/>
                <a:gd name="connsiteY3" fmla="*/ 166 h 12977"/>
                <a:gd name="connsiteX4" fmla="*/ 3382 w 10543"/>
                <a:gd name="connsiteY4" fmla="*/ 1118 h 12977"/>
                <a:gd name="connsiteX5" fmla="*/ 2905 w 10543"/>
                <a:gd name="connsiteY5" fmla="*/ 1880 h 12977"/>
                <a:gd name="connsiteX6" fmla="*/ 238 w 10543"/>
                <a:gd name="connsiteY6" fmla="*/ 6452 h 12977"/>
                <a:gd name="connsiteX7" fmla="*/ 238 w 10543"/>
                <a:gd name="connsiteY7" fmla="*/ 7881 h 12977"/>
                <a:gd name="connsiteX8" fmla="*/ 238 w 10543"/>
                <a:gd name="connsiteY8" fmla="*/ 9881 h 12977"/>
                <a:gd name="connsiteX9" fmla="*/ 1381 w 10543"/>
                <a:gd name="connsiteY9" fmla="*/ 11500 h 12977"/>
                <a:gd name="connsiteX10" fmla="*/ 2334 w 10543"/>
                <a:gd name="connsiteY10" fmla="*/ 12262 h 12977"/>
                <a:gd name="connsiteX11" fmla="*/ 4239 w 10543"/>
                <a:gd name="connsiteY11" fmla="*/ 12929 h 12977"/>
                <a:gd name="connsiteX12" fmla="*/ 5668 w 10543"/>
                <a:gd name="connsiteY12" fmla="*/ 12929 h 12977"/>
                <a:gd name="connsiteX13" fmla="*/ 7573 w 10543"/>
                <a:gd name="connsiteY13" fmla="*/ 12262 h 12977"/>
                <a:gd name="connsiteX14" fmla="*/ 8621 w 10543"/>
                <a:gd name="connsiteY14" fmla="*/ 11500 h 12977"/>
                <a:gd name="connsiteX15" fmla="*/ 9954 w 10543"/>
                <a:gd name="connsiteY15" fmla="*/ 9214 h 12977"/>
                <a:gd name="connsiteX16" fmla="*/ 10430 w 10543"/>
                <a:gd name="connsiteY16" fmla="*/ 7881 h 12977"/>
                <a:gd name="connsiteX17" fmla="*/ 10430 w 10543"/>
                <a:gd name="connsiteY17" fmla="*/ 5023 h 12977"/>
                <a:gd name="connsiteX18" fmla="*/ 9954 w 10543"/>
                <a:gd name="connsiteY18" fmla="*/ 3690 h 1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43" h="12977">
                  <a:moveTo>
                    <a:pt x="9954" y="3690"/>
                  </a:moveTo>
                  <a:cubicBezTo>
                    <a:pt x="10008" y="3439"/>
                    <a:pt x="10008" y="3179"/>
                    <a:pt x="9954" y="2928"/>
                  </a:cubicBezTo>
                  <a:cubicBezTo>
                    <a:pt x="9699" y="1521"/>
                    <a:pt x="8598" y="421"/>
                    <a:pt x="7192" y="166"/>
                  </a:cubicBezTo>
                  <a:cubicBezTo>
                    <a:pt x="6506" y="-25"/>
                    <a:pt x="5782" y="-25"/>
                    <a:pt x="5096" y="166"/>
                  </a:cubicBezTo>
                  <a:cubicBezTo>
                    <a:pt x="4452" y="328"/>
                    <a:pt x="3860" y="656"/>
                    <a:pt x="3382" y="1118"/>
                  </a:cubicBezTo>
                  <a:lnTo>
                    <a:pt x="2905" y="1880"/>
                  </a:lnTo>
                  <a:cubicBezTo>
                    <a:pt x="1240" y="2795"/>
                    <a:pt x="215" y="4552"/>
                    <a:pt x="238" y="6452"/>
                  </a:cubicBezTo>
                  <a:lnTo>
                    <a:pt x="238" y="7881"/>
                  </a:lnTo>
                  <a:cubicBezTo>
                    <a:pt x="56" y="8535"/>
                    <a:pt x="56" y="9227"/>
                    <a:pt x="238" y="9881"/>
                  </a:cubicBezTo>
                  <a:cubicBezTo>
                    <a:pt x="497" y="10498"/>
                    <a:pt x="887" y="11051"/>
                    <a:pt x="1381" y="11500"/>
                  </a:cubicBezTo>
                  <a:lnTo>
                    <a:pt x="2334" y="12262"/>
                  </a:lnTo>
                  <a:cubicBezTo>
                    <a:pt x="2918" y="12611"/>
                    <a:pt x="3566" y="12837"/>
                    <a:pt x="4239" y="12929"/>
                  </a:cubicBezTo>
                  <a:cubicBezTo>
                    <a:pt x="4711" y="13024"/>
                    <a:pt x="5196" y="13024"/>
                    <a:pt x="5668" y="12929"/>
                  </a:cubicBezTo>
                  <a:cubicBezTo>
                    <a:pt x="6345" y="12852"/>
                    <a:pt x="6995" y="12624"/>
                    <a:pt x="7573" y="12262"/>
                  </a:cubicBezTo>
                  <a:lnTo>
                    <a:pt x="8621" y="11500"/>
                  </a:lnTo>
                  <a:cubicBezTo>
                    <a:pt x="9209" y="10832"/>
                    <a:pt x="9662" y="10056"/>
                    <a:pt x="9954" y="9214"/>
                  </a:cubicBezTo>
                  <a:lnTo>
                    <a:pt x="10430" y="7881"/>
                  </a:lnTo>
                  <a:cubicBezTo>
                    <a:pt x="10717" y="6950"/>
                    <a:pt x="10717" y="5954"/>
                    <a:pt x="10430" y="5023"/>
                  </a:cubicBezTo>
                  <a:cubicBezTo>
                    <a:pt x="10379" y="4548"/>
                    <a:pt x="10215" y="4091"/>
                    <a:pt x="9954" y="3690"/>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0" name="任意多边形: 形状 949"/>
            <p:cNvSpPr/>
            <p:nvPr>
              <p:custDataLst>
                <p:tags r:id="rId16"/>
              </p:custDataLst>
            </p:nvPr>
          </p:nvSpPr>
          <p:spPr>
            <a:xfrm rot="19234324">
              <a:off x="1253198" y="247765"/>
              <a:ext cx="12771" cy="12930"/>
            </a:xfrm>
            <a:custGeom>
              <a:avLst/>
              <a:gdLst>
                <a:gd name="connsiteX0" fmla="*/ 17818 w 17716"/>
                <a:gd name="connsiteY0" fmla="*/ 6608 h 17937"/>
                <a:gd name="connsiteX1" fmla="*/ 15437 w 17716"/>
                <a:gd name="connsiteY1" fmla="*/ 2608 h 17937"/>
                <a:gd name="connsiteX2" fmla="*/ 13627 w 17716"/>
                <a:gd name="connsiteY2" fmla="*/ 1179 h 17937"/>
                <a:gd name="connsiteX3" fmla="*/ 9150 w 17716"/>
                <a:gd name="connsiteY3" fmla="*/ 36 h 17937"/>
                <a:gd name="connsiteX4" fmla="*/ 5626 w 17716"/>
                <a:gd name="connsiteY4" fmla="*/ 798 h 17937"/>
                <a:gd name="connsiteX5" fmla="*/ 2769 w 17716"/>
                <a:gd name="connsiteY5" fmla="*/ 2608 h 17937"/>
                <a:gd name="connsiteX6" fmla="*/ 959 w 17716"/>
                <a:gd name="connsiteY6" fmla="*/ 5561 h 17937"/>
                <a:gd name="connsiteX7" fmla="*/ 102 w 17716"/>
                <a:gd name="connsiteY7" fmla="*/ 8990 h 17937"/>
                <a:gd name="connsiteX8" fmla="*/ 101 w 17716"/>
                <a:gd name="connsiteY8" fmla="*/ 11371 h 17937"/>
                <a:gd name="connsiteX9" fmla="*/ 2387 w 17716"/>
                <a:gd name="connsiteY9" fmla="*/ 15371 h 17937"/>
                <a:gd name="connsiteX10" fmla="*/ 4197 w 17716"/>
                <a:gd name="connsiteY10" fmla="*/ 16705 h 17937"/>
                <a:gd name="connsiteX11" fmla="*/ 8769 w 17716"/>
                <a:gd name="connsiteY11" fmla="*/ 17943 h 17937"/>
                <a:gd name="connsiteX12" fmla="*/ 12198 w 17716"/>
                <a:gd name="connsiteY12" fmla="*/ 17181 h 17937"/>
                <a:gd name="connsiteX13" fmla="*/ 15056 w 17716"/>
                <a:gd name="connsiteY13" fmla="*/ 15371 h 17937"/>
                <a:gd name="connsiteX14" fmla="*/ 16961 w 17716"/>
                <a:gd name="connsiteY14" fmla="*/ 12419 h 17937"/>
                <a:gd name="connsiteX15" fmla="*/ 17723 w 17716"/>
                <a:gd name="connsiteY15" fmla="*/ 8990 h 1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16" h="17937">
                  <a:moveTo>
                    <a:pt x="17818" y="6608"/>
                  </a:moveTo>
                  <a:cubicBezTo>
                    <a:pt x="17367" y="5099"/>
                    <a:pt x="16549" y="3724"/>
                    <a:pt x="15437" y="2608"/>
                  </a:cubicBezTo>
                  <a:lnTo>
                    <a:pt x="13627" y="1179"/>
                  </a:lnTo>
                  <a:cubicBezTo>
                    <a:pt x="12261" y="413"/>
                    <a:pt x="10717" y="19"/>
                    <a:pt x="9150" y="36"/>
                  </a:cubicBezTo>
                  <a:cubicBezTo>
                    <a:pt x="7927" y="-43"/>
                    <a:pt x="6707" y="221"/>
                    <a:pt x="5626" y="798"/>
                  </a:cubicBezTo>
                  <a:cubicBezTo>
                    <a:pt x="4550" y="1180"/>
                    <a:pt x="3574" y="1798"/>
                    <a:pt x="2769" y="2608"/>
                  </a:cubicBezTo>
                  <a:cubicBezTo>
                    <a:pt x="1905" y="3407"/>
                    <a:pt x="1278" y="4429"/>
                    <a:pt x="959" y="5561"/>
                  </a:cubicBezTo>
                  <a:cubicBezTo>
                    <a:pt x="387" y="6613"/>
                    <a:pt x="91" y="7793"/>
                    <a:pt x="102" y="8990"/>
                  </a:cubicBezTo>
                  <a:lnTo>
                    <a:pt x="101" y="11371"/>
                  </a:lnTo>
                  <a:cubicBezTo>
                    <a:pt x="480" y="12890"/>
                    <a:pt x="1271" y="14275"/>
                    <a:pt x="2387" y="15371"/>
                  </a:cubicBezTo>
                  <a:lnTo>
                    <a:pt x="4197" y="16705"/>
                  </a:lnTo>
                  <a:cubicBezTo>
                    <a:pt x="5577" y="17534"/>
                    <a:pt x="7160" y="17963"/>
                    <a:pt x="8769" y="17943"/>
                  </a:cubicBezTo>
                  <a:cubicBezTo>
                    <a:pt x="9962" y="18031"/>
                    <a:pt x="11155" y="17766"/>
                    <a:pt x="12198" y="17181"/>
                  </a:cubicBezTo>
                  <a:cubicBezTo>
                    <a:pt x="13296" y="16846"/>
                    <a:pt x="14283" y="16221"/>
                    <a:pt x="15056" y="15371"/>
                  </a:cubicBezTo>
                  <a:cubicBezTo>
                    <a:pt x="15947" y="14578"/>
                    <a:pt x="16606" y="13558"/>
                    <a:pt x="16961" y="12419"/>
                  </a:cubicBezTo>
                  <a:cubicBezTo>
                    <a:pt x="17546" y="11375"/>
                    <a:pt x="17811" y="10183"/>
                    <a:pt x="17723" y="8990"/>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1" name="任意多边形: 形状 950"/>
            <p:cNvSpPr/>
            <p:nvPr>
              <p:custDataLst>
                <p:tags r:id="rId17"/>
              </p:custDataLst>
            </p:nvPr>
          </p:nvSpPr>
          <p:spPr>
            <a:xfrm rot="19234324">
              <a:off x="1236869" y="239946"/>
              <a:ext cx="6050" cy="6191"/>
            </a:xfrm>
            <a:custGeom>
              <a:avLst/>
              <a:gdLst>
                <a:gd name="connsiteX0" fmla="*/ 8489 w 8392"/>
                <a:gd name="connsiteY0" fmla="*/ 3361 h 8588"/>
                <a:gd name="connsiteX1" fmla="*/ 7346 w 8392"/>
                <a:gd name="connsiteY1" fmla="*/ 1361 h 8588"/>
                <a:gd name="connsiteX2" fmla="*/ 6393 w 8392"/>
                <a:gd name="connsiteY2" fmla="*/ 694 h 8588"/>
                <a:gd name="connsiteX3" fmla="*/ 4202 w 8392"/>
                <a:gd name="connsiteY3" fmla="*/ 123 h 8588"/>
                <a:gd name="connsiteX4" fmla="*/ 2488 w 8392"/>
                <a:gd name="connsiteY4" fmla="*/ 123 h 8588"/>
                <a:gd name="connsiteX5" fmla="*/ 1154 w 8392"/>
                <a:gd name="connsiteY5" fmla="*/ 980 h 8588"/>
                <a:gd name="connsiteX6" fmla="*/ 202 w 8392"/>
                <a:gd name="connsiteY6" fmla="*/ 2409 h 8588"/>
                <a:gd name="connsiteX7" fmla="*/ 202 w 8392"/>
                <a:gd name="connsiteY7" fmla="*/ 4123 h 8588"/>
                <a:gd name="connsiteX8" fmla="*/ 202 w 8392"/>
                <a:gd name="connsiteY8" fmla="*/ 5266 h 8588"/>
                <a:gd name="connsiteX9" fmla="*/ 1345 w 8392"/>
                <a:gd name="connsiteY9" fmla="*/ 7171 h 8588"/>
                <a:gd name="connsiteX10" fmla="*/ 2202 w 8392"/>
                <a:gd name="connsiteY10" fmla="*/ 7933 h 8588"/>
                <a:gd name="connsiteX11" fmla="*/ 4393 w 8392"/>
                <a:gd name="connsiteY11" fmla="*/ 8505 h 8588"/>
                <a:gd name="connsiteX12" fmla="*/ 6107 w 8392"/>
                <a:gd name="connsiteY12" fmla="*/ 8505 h 8588"/>
                <a:gd name="connsiteX13" fmla="*/ 7536 w 8392"/>
                <a:gd name="connsiteY13" fmla="*/ 7552 h 8588"/>
                <a:gd name="connsiteX14" fmla="*/ 8393 w 8392"/>
                <a:gd name="connsiteY14" fmla="*/ 6219 h 8588"/>
                <a:gd name="connsiteX15" fmla="*/ 8393 w 8392"/>
                <a:gd name="connsiteY15" fmla="*/ 4504 h 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92" h="8588">
                  <a:moveTo>
                    <a:pt x="8489" y="3361"/>
                  </a:moveTo>
                  <a:cubicBezTo>
                    <a:pt x="8223" y="2635"/>
                    <a:pt x="7837" y="1959"/>
                    <a:pt x="7346" y="1361"/>
                  </a:cubicBezTo>
                  <a:lnTo>
                    <a:pt x="6393" y="694"/>
                  </a:lnTo>
                  <a:cubicBezTo>
                    <a:pt x="5729" y="306"/>
                    <a:pt x="4971" y="109"/>
                    <a:pt x="4202" y="123"/>
                  </a:cubicBezTo>
                  <a:cubicBezTo>
                    <a:pt x="3639" y="-11"/>
                    <a:pt x="3051" y="-11"/>
                    <a:pt x="2488" y="123"/>
                  </a:cubicBezTo>
                  <a:cubicBezTo>
                    <a:pt x="1990" y="317"/>
                    <a:pt x="1537" y="608"/>
                    <a:pt x="1154" y="980"/>
                  </a:cubicBezTo>
                  <a:cubicBezTo>
                    <a:pt x="721" y="1368"/>
                    <a:pt x="393" y="1859"/>
                    <a:pt x="202" y="2409"/>
                  </a:cubicBezTo>
                  <a:cubicBezTo>
                    <a:pt x="68" y="2972"/>
                    <a:pt x="68" y="3559"/>
                    <a:pt x="202" y="4123"/>
                  </a:cubicBezTo>
                  <a:lnTo>
                    <a:pt x="202" y="5266"/>
                  </a:lnTo>
                  <a:cubicBezTo>
                    <a:pt x="368" y="6008"/>
                    <a:pt x="768" y="6676"/>
                    <a:pt x="1345" y="7171"/>
                  </a:cubicBezTo>
                  <a:lnTo>
                    <a:pt x="2202" y="7933"/>
                  </a:lnTo>
                  <a:cubicBezTo>
                    <a:pt x="2870" y="8313"/>
                    <a:pt x="3625" y="8510"/>
                    <a:pt x="4393" y="8505"/>
                  </a:cubicBezTo>
                  <a:cubicBezTo>
                    <a:pt x="4956" y="8646"/>
                    <a:pt x="5545" y="8646"/>
                    <a:pt x="6107" y="8505"/>
                  </a:cubicBezTo>
                  <a:cubicBezTo>
                    <a:pt x="6668" y="8336"/>
                    <a:pt x="7165" y="8004"/>
                    <a:pt x="7536" y="7552"/>
                  </a:cubicBezTo>
                  <a:cubicBezTo>
                    <a:pt x="7908" y="7169"/>
                    <a:pt x="8199" y="6716"/>
                    <a:pt x="8393" y="6219"/>
                  </a:cubicBezTo>
                  <a:cubicBezTo>
                    <a:pt x="8527" y="5655"/>
                    <a:pt x="8527" y="5068"/>
                    <a:pt x="8393" y="4504"/>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2" name="任意多边形: 形状 951"/>
            <p:cNvSpPr/>
            <p:nvPr>
              <p:custDataLst>
                <p:tags r:id="rId18"/>
              </p:custDataLst>
            </p:nvPr>
          </p:nvSpPr>
          <p:spPr>
            <a:xfrm rot="19234324">
              <a:off x="1329762" y="190339"/>
              <a:ext cx="181164" cy="187295"/>
            </a:xfrm>
            <a:custGeom>
              <a:avLst/>
              <a:gdLst>
                <a:gd name="connsiteX0" fmla="*/ 159740 w 251310"/>
                <a:gd name="connsiteY0" fmla="*/ 228922 h 259815"/>
                <a:gd name="connsiteX1" fmla="*/ 247275 w 251310"/>
                <a:gd name="connsiteY1" fmla="*/ 259306 h 259815"/>
                <a:gd name="connsiteX2" fmla="*/ 250990 w 251310"/>
                <a:gd name="connsiteY2" fmla="*/ 256449 h 259815"/>
                <a:gd name="connsiteX3" fmla="*/ 250418 w 251310"/>
                <a:gd name="connsiteY3" fmla="*/ 255687 h 259815"/>
                <a:gd name="connsiteX4" fmla="*/ 250418 w 251310"/>
                <a:gd name="connsiteY4" fmla="*/ 255687 h 259815"/>
                <a:gd name="connsiteX5" fmla="*/ 178028 w 251310"/>
                <a:gd name="connsiteY5" fmla="*/ 187107 h 259815"/>
                <a:gd name="connsiteX6" fmla="*/ 145548 w 251310"/>
                <a:gd name="connsiteY6" fmla="*/ 148435 h 259815"/>
                <a:gd name="connsiteX7" fmla="*/ 103447 w 251310"/>
                <a:gd name="connsiteY7" fmla="*/ 81760 h 259815"/>
                <a:gd name="connsiteX8" fmla="*/ 69062 w 251310"/>
                <a:gd name="connsiteY8" fmla="*/ 3751 h 259815"/>
                <a:gd name="connsiteX9" fmla="*/ 101 w 251310"/>
                <a:gd name="connsiteY9" fmla="*/ 38517 h 259815"/>
                <a:gd name="connsiteX10" fmla="*/ 7436 w 251310"/>
                <a:gd name="connsiteY10" fmla="*/ 37850 h 259815"/>
                <a:gd name="connsiteX11" fmla="*/ 67157 w 251310"/>
                <a:gd name="connsiteY11" fmla="*/ 110431 h 259815"/>
                <a:gd name="connsiteX12" fmla="*/ 91160 w 251310"/>
                <a:gd name="connsiteY12" fmla="*/ 198442 h 259815"/>
                <a:gd name="connsiteX13" fmla="*/ 159740 w 251310"/>
                <a:gd name="connsiteY13" fmla="*/ 228922 h 25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310" h="259815">
                  <a:moveTo>
                    <a:pt x="159740" y="228922"/>
                  </a:moveTo>
                  <a:cubicBezTo>
                    <a:pt x="190982" y="234637"/>
                    <a:pt x="221939" y="238447"/>
                    <a:pt x="247275" y="259306"/>
                  </a:cubicBezTo>
                  <a:cubicBezTo>
                    <a:pt x="249180" y="260831"/>
                    <a:pt x="252609" y="258830"/>
                    <a:pt x="250990" y="256449"/>
                  </a:cubicBezTo>
                  <a:lnTo>
                    <a:pt x="250418" y="255687"/>
                  </a:lnTo>
                  <a:cubicBezTo>
                    <a:pt x="250418" y="255687"/>
                    <a:pt x="250418" y="255687"/>
                    <a:pt x="250418" y="255687"/>
                  </a:cubicBezTo>
                  <a:cubicBezTo>
                    <a:pt x="235369" y="224921"/>
                    <a:pt x="203746" y="208062"/>
                    <a:pt x="178028" y="187107"/>
                  </a:cubicBezTo>
                  <a:cubicBezTo>
                    <a:pt x="164270" y="176994"/>
                    <a:pt x="153133" y="163734"/>
                    <a:pt x="145548" y="148435"/>
                  </a:cubicBezTo>
                  <a:cubicBezTo>
                    <a:pt x="122917" y="132970"/>
                    <a:pt x="107682" y="108842"/>
                    <a:pt x="103447" y="81760"/>
                  </a:cubicBezTo>
                  <a:cubicBezTo>
                    <a:pt x="99923" y="53852"/>
                    <a:pt x="99542" y="16895"/>
                    <a:pt x="69062" y="3751"/>
                  </a:cubicBezTo>
                  <a:cubicBezTo>
                    <a:pt x="38582" y="-9394"/>
                    <a:pt x="15437" y="14609"/>
                    <a:pt x="101" y="38517"/>
                  </a:cubicBezTo>
                  <a:cubicBezTo>
                    <a:pt x="2531" y="38149"/>
                    <a:pt x="4980" y="37926"/>
                    <a:pt x="7436" y="37850"/>
                  </a:cubicBezTo>
                  <a:cubicBezTo>
                    <a:pt x="49155" y="36421"/>
                    <a:pt x="63728" y="75950"/>
                    <a:pt x="67157" y="110431"/>
                  </a:cubicBezTo>
                  <a:cubicBezTo>
                    <a:pt x="70206" y="140720"/>
                    <a:pt x="69919" y="174153"/>
                    <a:pt x="91160" y="198442"/>
                  </a:cubicBezTo>
                  <a:cubicBezTo>
                    <a:pt x="108496" y="217968"/>
                    <a:pt x="134975" y="224540"/>
                    <a:pt x="159740" y="228922"/>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3" name="任意多边形: 形状 952"/>
            <p:cNvSpPr/>
            <p:nvPr>
              <p:custDataLst>
                <p:tags r:id="rId19"/>
              </p:custDataLst>
            </p:nvPr>
          </p:nvSpPr>
          <p:spPr>
            <a:xfrm rot="19234324">
              <a:off x="1453381" y="303416"/>
              <a:ext cx="19926" cy="19926"/>
            </a:xfrm>
            <a:custGeom>
              <a:avLst/>
              <a:gdLst>
                <a:gd name="connsiteX0" fmla="*/ 27248 w 27641"/>
                <a:gd name="connsiteY0" fmla="*/ 10215 h 27641"/>
                <a:gd name="connsiteX1" fmla="*/ 23724 w 27641"/>
                <a:gd name="connsiteY1" fmla="*/ 4119 h 27641"/>
                <a:gd name="connsiteX2" fmla="*/ 20867 w 27641"/>
                <a:gd name="connsiteY2" fmla="*/ 1928 h 27641"/>
                <a:gd name="connsiteX3" fmla="*/ 13914 w 27641"/>
                <a:gd name="connsiteY3" fmla="*/ 23 h 27641"/>
                <a:gd name="connsiteX4" fmla="*/ 8580 w 27641"/>
                <a:gd name="connsiteY4" fmla="*/ 1262 h 27641"/>
                <a:gd name="connsiteX5" fmla="*/ 1340 w 27641"/>
                <a:gd name="connsiteY5" fmla="*/ 8501 h 27641"/>
                <a:gd name="connsiteX6" fmla="*/ 102 w 27641"/>
                <a:gd name="connsiteY6" fmla="*/ 13834 h 27641"/>
                <a:gd name="connsiteX7" fmla="*/ 579 w 27641"/>
                <a:gd name="connsiteY7" fmla="*/ 17549 h 27641"/>
                <a:gd name="connsiteX8" fmla="*/ 4198 w 27641"/>
                <a:gd name="connsiteY8" fmla="*/ 23645 h 27641"/>
                <a:gd name="connsiteX9" fmla="*/ 6960 w 27641"/>
                <a:gd name="connsiteY9" fmla="*/ 25741 h 27641"/>
                <a:gd name="connsiteX10" fmla="*/ 13914 w 27641"/>
                <a:gd name="connsiteY10" fmla="*/ 27646 h 27641"/>
                <a:gd name="connsiteX11" fmla="*/ 19248 w 27641"/>
                <a:gd name="connsiteY11" fmla="*/ 26503 h 27641"/>
                <a:gd name="connsiteX12" fmla="*/ 26582 w 27641"/>
                <a:gd name="connsiteY12" fmla="*/ 19168 h 27641"/>
                <a:gd name="connsiteX13" fmla="*/ 27725 w 27641"/>
                <a:gd name="connsiteY13" fmla="*/ 13834 h 2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41" h="27641">
                  <a:moveTo>
                    <a:pt x="27248" y="10215"/>
                  </a:moveTo>
                  <a:cubicBezTo>
                    <a:pt x="26633" y="7907"/>
                    <a:pt x="25417" y="5804"/>
                    <a:pt x="23724" y="4119"/>
                  </a:cubicBezTo>
                  <a:lnTo>
                    <a:pt x="20867" y="1928"/>
                  </a:lnTo>
                  <a:cubicBezTo>
                    <a:pt x="18762" y="680"/>
                    <a:pt x="16360" y="22"/>
                    <a:pt x="13914" y="23"/>
                  </a:cubicBezTo>
                  <a:cubicBezTo>
                    <a:pt x="12062" y="1"/>
                    <a:pt x="10232" y="426"/>
                    <a:pt x="8580" y="1262"/>
                  </a:cubicBezTo>
                  <a:cubicBezTo>
                    <a:pt x="5256" y="2549"/>
                    <a:pt x="2628" y="5177"/>
                    <a:pt x="1340" y="8501"/>
                  </a:cubicBezTo>
                  <a:cubicBezTo>
                    <a:pt x="505" y="10153"/>
                    <a:pt x="80" y="11983"/>
                    <a:pt x="102" y="13834"/>
                  </a:cubicBezTo>
                  <a:lnTo>
                    <a:pt x="579" y="17549"/>
                  </a:lnTo>
                  <a:cubicBezTo>
                    <a:pt x="1276" y="19844"/>
                    <a:pt x="2517" y="21935"/>
                    <a:pt x="4198" y="23645"/>
                  </a:cubicBezTo>
                  <a:lnTo>
                    <a:pt x="6960" y="25741"/>
                  </a:lnTo>
                  <a:cubicBezTo>
                    <a:pt x="9070" y="26976"/>
                    <a:pt x="11469" y="27633"/>
                    <a:pt x="13914" y="27646"/>
                  </a:cubicBezTo>
                  <a:cubicBezTo>
                    <a:pt x="15762" y="27756"/>
                    <a:pt x="17606" y="27361"/>
                    <a:pt x="19248" y="26503"/>
                  </a:cubicBezTo>
                  <a:cubicBezTo>
                    <a:pt x="22655" y="25260"/>
                    <a:pt x="25339" y="22576"/>
                    <a:pt x="26582" y="19168"/>
                  </a:cubicBezTo>
                  <a:cubicBezTo>
                    <a:pt x="27440" y="17527"/>
                    <a:pt x="27835" y="15683"/>
                    <a:pt x="27725" y="13834"/>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4" name="任意多边形: 形状 953"/>
            <p:cNvSpPr/>
            <p:nvPr>
              <p:custDataLst>
                <p:tags r:id="rId20"/>
              </p:custDataLst>
            </p:nvPr>
          </p:nvSpPr>
          <p:spPr>
            <a:xfrm rot="19234324">
              <a:off x="1418264" y="299389"/>
              <a:ext cx="10185" cy="10323"/>
            </a:xfrm>
            <a:custGeom>
              <a:avLst/>
              <a:gdLst>
                <a:gd name="connsiteX0" fmla="*/ 14128 w 14129"/>
                <a:gd name="connsiteY0" fmla="*/ 5286 h 14320"/>
                <a:gd name="connsiteX1" fmla="*/ 12318 w 14129"/>
                <a:gd name="connsiteY1" fmla="*/ 2143 h 14320"/>
                <a:gd name="connsiteX2" fmla="*/ 10889 w 14129"/>
                <a:gd name="connsiteY2" fmla="*/ 1000 h 14320"/>
                <a:gd name="connsiteX3" fmla="*/ 7270 w 14129"/>
                <a:gd name="connsiteY3" fmla="*/ 47 h 14320"/>
                <a:gd name="connsiteX4" fmla="*/ 4508 w 14129"/>
                <a:gd name="connsiteY4" fmla="*/ 619 h 14320"/>
                <a:gd name="connsiteX5" fmla="*/ 2222 w 14129"/>
                <a:gd name="connsiteY5" fmla="*/ 2143 h 14320"/>
                <a:gd name="connsiteX6" fmla="*/ 698 w 14129"/>
                <a:gd name="connsiteY6" fmla="*/ 4429 h 14320"/>
                <a:gd name="connsiteX7" fmla="*/ 126 w 14129"/>
                <a:gd name="connsiteY7" fmla="*/ 7191 h 14320"/>
                <a:gd name="connsiteX8" fmla="*/ 126 w 14129"/>
                <a:gd name="connsiteY8" fmla="*/ 9096 h 14320"/>
                <a:gd name="connsiteX9" fmla="*/ 2032 w 14129"/>
                <a:gd name="connsiteY9" fmla="*/ 12239 h 14320"/>
                <a:gd name="connsiteX10" fmla="*/ 3460 w 14129"/>
                <a:gd name="connsiteY10" fmla="*/ 13382 h 14320"/>
                <a:gd name="connsiteX11" fmla="*/ 7080 w 14129"/>
                <a:gd name="connsiteY11" fmla="*/ 14335 h 14320"/>
                <a:gd name="connsiteX12" fmla="*/ 9842 w 14129"/>
                <a:gd name="connsiteY12" fmla="*/ 13763 h 14320"/>
                <a:gd name="connsiteX13" fmla="*/ 13652 w 14129"/>
                <a:gd name="connsiteY13" fmla="*/ 9953 h 14320"/>
                <a:gd name="connsiteX14" fmla="*/ 14223 w 14129"/>
                <a:gd name="connsiteY14" fmla="*/ 7191 h 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9" h="14320">
                  <a:moveTo>
                    <a:pt x="14128" y="5286"/>
                  </a:moveTo>
                  <a:cubicBezTo>
                    <a:pt x="13832" y="4089"/>
                    <a:pt x="13205" y="3000"/>
                    <a:pt x="12318" y="2143"/>
                  </a:cubicBezTo>
                  <a:lnTo>
                    <a:pt x="10889" y="1000"/>
                  </a:lnTo>
                  <a:cubicBezTo>
                    <a:pt x="9794" y="353"/>
                    <a:pt x="8541" y="23"/>
                    <a:pt x="7270" y="47"/>
                  </a:cubicBezTo>
                  <a:cubicBezTo>
                    <a:pt x="6312" y="-52"/>
                    <a:pt x="5347" y="148"/>
                    <a:pt x="4508" y="619"/>
                  </a:cubicBezTo>
                  <a:cubicBezTo>
                    <a:pt x="3622" y="910"/>
                    <a:pt x="2831" y="1437"/>
                    <a:pt x="2222" y="2143"/>
                  </a:cubicBezTo>
                  <a:cubicBezTo>
                    <a:pt x="1496" y="2735"/>
                    <a:pt x="965" y="3531"/>
                    <a:pt x="698" y="4429"/>
                  </a:cubicBezTo>
                  <a:cubicBezTo>
                    <a:pt x="227" y="5269"/>
                    <a:pt x="27" y="6233"/>
                    <a:pt x="126" y="7191"/>
                  </a:cubicBezTo>
                  <a:lnTo>
                    <a:pt x="126" y="9096"/>
                  </a:lnTo>
                  <a:cubicBezTo>
                    <a:pt x="454" y="10302"/>
                    <a:pt x="1114" y="11391"/>
                    <a:pt x="2032" y="12239"/>
                  </a:cubicBezTo>
                  <a:lnTo>
                    <a:pt x="3460" y="13382"/>
                  </a:lnTo>
                  <a:cubicBezTo>
                    <a:pt x="4555" y="14029"/>
                    <a:pt x="5808" y="14359"/>
                    <a:pt x="7080" y="14335"/>
                  </a:cubicBezTo>
                  <a:cubicBezTo>
                    <a:pt x="8034" y="14387"/>
                    <a:pt x="8986" y="14190"/>
                    <a:pt x="9842" y="13763"/>
                  </a:cubicBezTo>
                  <a:cubicBezTo>
                    <a:pt x="11566" y="13048"/>
                    <a:pt x="12936" y="11678"/>
                    <a:pt x="13652" y="9953"/>
                  </a:cubicBezTo>
                  <a:cubicBezTo>
                    <a:pt x="14078" y="9098"/>
                    <a:pt x="14275" y="8146"/>
                    <a:pt x="14223" y="7191"/>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5" name="任意多边形: 形状 954"/>
            <p:cNvSpPr/>
            <p:nvPr>
              <p:custDataLst>
                <p:tags r:id="rId21"/>
              </p:custDataLst>
            </p:nvPr>
          </p:nvSpPr>
          <p:spPr>
            <a:xfrm rot="19234324">
              <a:off x="1351466" y="253261"/>
              <a:ext cx="7416" cy="7415"/>
            </a:xfrm>
            <a:custGeom>
              <a:avLst/>
              <a:gdLst>
                <a:gd name="connsiteX0" fmla="*/ 5245 w 10287"/>
                <a:gd name="connsiteY0" fmla="*/ 22 h 10286"/>
                <a:gd name="connsiteX1" fmla="*/ 101 w 10287"/>
                <a:gd name="connsiteY1" fmla="*/ 5166 h 10286"/>
                <a:gd name="connsiteX2" fmla="*/ 5245 w 10287"/>
                <a:gd name="connsiteY2" fmla="*/ 10309 h 10286"/>
                <a:gd name="connsiteX3" fmla="*/ 10389 w 10287"/>
                <a:gd name="connsiteY3" fmla="*/ 5166 h 10286"/>
                <a:gd name="connsiteX4" fmla="*/ 5245 w 10287"/>
                <a:gd name="connsiteY4" fmla="*/ 22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6">
                  <a:moveTo>
                    <a:pt x="5245" y="22"/>
                  </a:moveTo>
                  <a:cubicBezTo>
                    <a:pt x="2404" y="22"/>
                    <a:pt x="101" y="2325"/>
                    <a:pt x="101" y="5166"/>
                  </a:cubicBezTo>
                  <a:cubicBezTo>
                    <a:pt x="101" y="8007"/>
                    <a:pt x="2404" y="10309"/>
                    <a:pt x="5245" y="10309"/>
                  </a:cubicBezTo>
                  <a:cubicBezTo>
                    <a:pt x="8086" y="10309"/>
                    <a:pt x="10389" y="8007"/>
                    <a:pt x="10389" y="5166"/>
                  </a:cubicBezTo>
                  <a:cubicBezTo>
                    <a:pt x="10389" y="2325"/>
                    <a:pt x="8086" y="22"/>
                    <a:pt x="5245" y="22"/>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6" name="任意多边形: 形状 955"/>
            <p:cNvSpPr/>
            <p:nvPr>
              <p:custDataLst>
                <p:tags r:id="rId22"/>
              </p:custDataLst>
            </p:nvPr>
          </p:nvSpPr>
          <p:spPr>
            <a:xfrm rot="19234324">
              <a:off x="1329132" y="254884"/>
              <a:ext cx="5901" cy="5532"/>
            </a:xfrm>
            <a:custGeom>
              <a:avLst/>
              <a:gdLst>
                <a:gd name="connsiteX0" fmla="*/ 6486 w 8185"/>
                <a:gd name="connsiteY0" fmla="*/ 519 h 7674"/>
                <a:gd name="connsiteX1" fmla="*/ 5819 w 8185"/>
                <a:gd name="connsiteY1" fmla="*/ 519 h 7674"/>
                <a:gd name="connsiteX2" fmla="*/ 2009 w 8185"/>
                <a:gd name="connsiteY2" fmla="*/ 519 h 7674"/>
                <a:gd name="connsiteX3" fmla="*/ 104 w 8185"/>
                <a:gd name="connsiteY3" fmla="*/ 3852 h 7674"/>
                <a:gd name="connsiteX4" fmla="*/ 3880 w 8185"/>
                <a:gd name="connsiteY4" fmla="*/ 7697 h 7674"/>
                <a:gd name="connsiteX5" fmla="*/ 5819 w 8185"/>
                <a:gd name="connsiteY5" fmla="*/ 7186 h 7674"/>
                <a:gd name="connsiteX6" fmla="*/ 6486 w 8185"/>
                <a:gd name="connsiteY6" fmla="*/ 7186 h 7674"/>
                <a:gd name="connsiteX7" fmla="*/ 8201 w 8185"/>
                <a:gd name="connsiteY7" fmla="*/ 4233 h 7674"/>
                <a:gd name="connsiteX8" fmla="*/ 6486 w 8185"/>
                <a:gd name="connsiteY8" fmla="*/ 519 h 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5" h="7674">
                  <a:moveTo>
                    <a:pt x="6486" y="519"/>
                  </a:moveTo>
                  <a:lnTo>
                    <a:pt x="5819" y="519"/>
                  </a:lnTo>
                  <a:cubicBezTo>
                    <a:pt x="4635" y="-143"/>
                    <a:pt x="3193" y="-143"/>
                    <a:pt x="2009" y="519"/>
                  </a:cubicBezTo>
                  <a:cubicBezTo>
                    <a:pt x="789" y="1174"/>
                    <a:pt x="49" y="2468"/>
                    <a:pt x="104" y="3852"/>
                  </a:cubicBezTo>
                  <a:cubicBezTo>
                    <a:pt x="85" y="5957"/>
                    <a:pt x="1776" y="7678"/>
                    <a:pt x="3880" y="7697"/>
                  </a:cubicBezTo>
                  <a:cubicBezTo>
                    <a:pt x="4560" y="7703"/>
                    <a:pt x="5230" y="7527"/>
                    <a:pt x="5819" y="7186"/>
                  </a:cubicBezTo>
                  <a:lnTo>
                    <a:pt x="6486" y="7186"/>
                  </a:lnTo>
                  <a:cubicBezTo>
                    <a:pt x="7515" y="6550"/>
                    <a:pt x="8158" y="5442"/>
                    <a:pt x="8201" y="4233"/>
                  </a:cubicBezTo>
                  <a:cubicBezTo>
                    <a:pt x="8545" y="2749"/>
                    <a:pt x="7840" y="1219"/>
                    <a:pt x="6486" y="519"/>
                  </a:cubicBezTo>
                  <a:close/>
                </a:path>
              </a:pathLst>
            </a:custGeom>
            <a:solidFill>
              <a:srgbClr val="15FFE3"/>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7" name="任意多边形: 形状 956"/>
            <p:cNvSpPr/>
            <p:nvPr>
              <p:custDataLst>
                <p:tags r:id="rId23"/>
              </p:custDataLst>
            </p:nvPr>
          </p:nvSpPr>
          <p:spPr>
            <a:xfrm rot="19234324">
              <a:off x="2043790" y="922392"/>
              <a:ext cx="187762" cy="106870"/>
            </a:xfrm>
            <a:custGeom>
              <a:avLst/>
              <a:gdLst>
                <a:gd name="connsiteX0" fmla="*/ 248204 w 260463"/>
                <a:gd name="connsiteY0" fmla="*/ 51340 h 148250"/>
                <a:gd name="connsiteX1" fmla="*/ 216867 w 260463"/>
                <a:gd name="connsiteY1" fmla="*/ 41815 h 148250"/>
                <a:gd name="connsiteX2" fmla="*/ 178767 w 260463"/>
                <a:gd name="connsiteY2" fmla="*/ 32290 h 148250"/>
                <a:gd name="connsiteX3" fmla="*/ 94756 w 260463"/>
                <a:gd name="connsiteY3" fmla="*/ 14192 h 148250"/>
                <a:gd name="connsiteX4" fmla="*/ 51322 w 260463"/>
                <a:gd name="connsiteY4" fmla="*/ 6477 h 148250"/>
                <a:gd name="connsiteX5" fmla="*/ 7507 w 260463"/>
                <a:gd name="connsiteY5" fmla="*/ 191 h 148250"/>
                <a:gd name="connsiteX6" fmla="*/ 268 w 260463"/>
                <a:gd name="connsiteY6" fmla="*/ 4620 h 148250"/>
                <a:gd name="connsiteX7" fmla="*/ 268 w 260463"/>
                <a:gd name="connsiteY7" fmla="*/ 7430 h 148250"/>
                <a:gd name="connsiteX8" fmla="*/ 5507 w 260463"/>
                <a:gd name="connsiteY8" fmla="*/ 28099 h 148250"/>
                <a:gd name="connsiteX9" fmla="*/ 50274 w 260463"/>
                <a:gd name="connsiteY9" fmla="*/ 113824 h 148250"/>
                <a:gd name="connsiteX10" fmla="*/ 156192 w 260463"/>
                <a:gd name="connsiteY10" fmla="*/ 147447 h 148250"/>
                <a:gd name="connsiteX11" fmla="*/ 254872 w 260463"/>
                <a:gd name="connsiteY11" fmla="*/ 93250 h 148250"/>
                <a:gd name="connsiteX12" fmla="*/ 248204 w 260463"/>
                <a:gd name="connsiteY12" fmla="*/ 51340 h 1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463" h="148250">
                  <a:moveTo>
                    <a:pt x="248204" y="51340"/>
                  </a:moveTo>
                  <a:cubicBezTo>
                    <a:pt x="238226" y="46792"/>
                    <a:pt x="227688" y="43589"/>
                    <a:pt x="216867" y="41815"/>
                  </a:cubicBezTo>
                  <a:cubicBezTo>
                    <a:pt x="204008" y="38576"/>
                    <a:pt x="191245" y="35338"/>
                    <a:pt x="178767" y="32290"/>
                  </a:cubicBezTo>
                  <a:cubicBezTo>
                    <a:pt x="150890" y="25623"/>
                    <a:pt x="122887" y="19590"/>
                    <a:pt x="94756" y="14192"/>
                  </a:cubicBezTo>
                  <a:cubicBezTo>
                    <a:pt x="80278" y="11335"/>
                    <a:pt x="66181" y="8858"/>
                    <a:pt x="51322" y="6477"/>
                  </a:cubicBezTo>
                  <a:cubicBezTo>
                    <a:pt x="36463" y="4096"/>
                    <a:pt x="21795" y="3429"/>
                    <a:pt x="7507" y="191"/>
                  </a:cubicBezTo>
                  <a:cubicBezTo>
                    <a:pt x="4285" y="-585"/>
                    <a:pt x="1044" y="1398"/>
                    <a:pt x="268" y="4620"/>
                  </a:cubicBezTo>
                  <a:cubicBezTo>
                    <a:pt x="46" y="5543"/>
                    <a:pt x="46" y="6506"/>
                    <a:pt x="268" y="7430"/>
                  </a:cubicBezTo>
                  <a:cubicBezTo>
                    <a:pt x="1587" y="14421"/>
                    <a:pt x="3337" y="21323"/>
                    <a:pt x="5507" y="28099"/>
                  </a:cubicBezTo>
                  <a:cubicBezTo>
                    <a:pt x="6079" y="61246"/>
                    <a:pt x="27224" y="92107"/>
                    <a:pt x="50274" y="113824"/>
                  </a:cubicBezTo>
                  <a:cubicBezTo>
                    <a:pt x="79256" y="139473"/>
                    <a:pt x="117724" y="151685"/>
                    <a:pt x="156192" y="147447"/>
                  </a:cubicBezTo>
                  <a:cubicBezTo>
                    <a:pt x="193149" y="143161"/>
                    <a:pt x="233821" y="125445"/>
                    <a:pt x="254872" y="93250"/>
                  </a:cubicBezTo>
                  <a:cubicBezTo>
                    <a:pt x="263254" y="80677"/>
                    <a:pt x="263444" y="60198"/>
                    <a:pt x="248204" y="51340"/>
                  </a:cubicBezTo>
                  <a:close/>
                </a:path>
              </a:pathLst>
            </a:custGeom>
            <a:solidFill>
              <a:srgbClr val="00BBC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8" name="任意多边形: 形状 957"/>
            <p:cNvSpPr/>
            <p:nvPr>
              <p:custDataLst>
                <p:tags r:id="rId24"/>
              </p:custDataLst>
            </p:nvPr>
          </p:nvSpPr>
          <p:spPr>
            <a:xfrm rot="19234324">
              <a:off x="2095834" y="966607"/>
              <a:ext cx="107670" cy="49794"/>
            </a:xfrm>
            <a:custGeom>
              <a:avLst/>
              <a:gdLst>
                <a:gd name="connsiteX0" fmla="*/ 148936 w 149360"/>
                <a:gd name="connsiteY0" fmla="*/ 28294 h 69074"/>
                <a:gd name="connsiteX1" fmla="*/ 119218 w 149360"/>
                <a:gd name="connsiteY1" fmla="*/ 7434 h 69074"/>
                <a:gd name="connsiteX2" fmla="*/ 74165 w 149360"/>
                <a:gd name="connsiteY2" fmla="*/ 195 h 69074"/>
                <a:gd name="connsiteX3" fmla="*/ 29969 w 149360"/>
                <a:gd name="connsiteY3" fmla="*/ 4291 h 69074"/>
                <a:gd name="connsiteX4" fmla="*/ 918 w 149360"/>
                <a:gd name="connsiteY4" fmla="*/ 22674 h 69074"/>
                <a:gd name="connsiteX5" fmla="*/ 15777 w 149360"/>
                <a:gd name="connsiteY5" fmla="*/ 53726 h 69074"/>
                <a:gd name="connsiteX6" fmla="*/ 27397 w 149360"/>
                <a:gd name="connsiteY6" fmla="*/ 57250 h 69074"/>
                <a:gd name="connsiteX7" fmla="*/ 85786 w 149360"/>
                <a:gd name="connsiteY7" fmla="*/ 67918 h 69074"/>
                <a:gd name="connsiteX8" fmla="*/ 129696 w 149360"/>
                <a:gd name="connsiteY8" fmla="*/ 55916 h 69074"/>
                <a:gd name="connsiteX9" fmla="*/ 148936 w 149360"/>
                <a:gd name="connsiteY9" fmla="*/ 28294 h 6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360" h="69074">
                  <a:moveTo>
                    <a:pt x="148936" y="28294"/>
                  </a:moveTo>
                  <a:cubicBezTo>
                    <a:pt x="145793" y="15245"/>
                    <a:pt x="130458" y="10863"/>
                    <a:pt x="119218" y="7434"/>
                  </a:cubicBezTo>
                  <a:cubicBezTo>
                    <a:pt x="104558" y="3167"/>
                    <a:pt x="89424" y="735"/>
                    <a:pt x="74165" y="195"/>
                  </a:cubicBezTo>
                  <a:cubicBezTo>
                    <a:pt x="59314" y="-494"/>
                    <a:pt x="44440" y="884"/>
                    <a:pt x="29969" y="4291"/>
                  </a:cubicBezTo>
                  <a:cubicBezTo>
                    <a:pt x="18730" y="6863"/>
                    <a:pt x="4823" y="10101"/>
                    <a:pt x="918" y="22674"/>
                  </a:cubicBezTo>
                  <a:cubicBezTo>
                    <a:pt x="-2244" y="35251"/>
                    <a:pt x="3999" y="48297"/>
                    <a:pt x="15777" y="53726"/>
                  </a:cubicBezTo>
                  <a:cubicBezTo>
                    <a:pt x="19459" y="55457"/>
                    <a:pt x="23373" y="56644"/>
                    <a:pt x="27397" y="57250"/>
                  </a:cubicBezTo>
                  <a:cubicBezTo>
                    <a:pt x="45032" y="67475"/>
                    <a:pt x="65675" y="71246"/>
                    <a:pt x="85786" y="67918"/>
                  </a:cubicBezTo>
                  <a:cubicBezTo>
                    <a:pt x="100900" y="65930"/>
                    <a:pt x="115672" y="61892"/>
                    <a:pt x="129696" y="55916"/>
                  </a:cubicBezTo>
                  <a:cubicBezTo>
                    <a:pt x="140554" y="51345"/>
                    <a:pt x="152080" y="41629"/>
                    <a:pt x="148936" y="28294"/>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9" name="任意多边形: 形状 958"/>
            <p:cNvSpPr/>
            <p:nvPr>
              <p:custDataLst>
                <p:tags r:id="rId25"/>
              </p:custDataLst>
            </p:nvPr>
          </p:nvSpPr>
          <p:spPr>
            <a:xfrm rot="19234324">
              <a:off x="1995299" y="13365"/>
              <a:ext cx="99932" cy="311191"/>
            </a:xfrm>
            <a:custGeom>
              <a:avLst/>
              <a:gdLst>
                <a:gd name="connsiteX0" fmla="*/ 104452 w 138625"/>
                <a:gd name="connsiteY0" fmla="*/ 199769 h 431683"/>
                <a:gd name="connsiteX1" fmla="*/ 118835 w 138625"/>
                <a:gd name="connsiteY1" fmla="*/ 179291 h 431683"/>
                <a:gd name="connsiteX2" fmla="*/ 137218 w 138625"/>
                <a:gd name="connsiteY2" fmla="*/ 132428 h 431683"/>
                <a:gd name="connsiteX3" fmla="*/ 108643 w 138625"/>
                <a:gd name="connsiteY3" fmla="*/ 32034 h 431683"/>
                <a:gd name="connsiteX4" fmla="*/ 15203 w 138625"/>
                <a:gd name="connsiteY4" fmla="*/ 3935 h 431683"/>
                <a:gd name="connsiteX5" fmla="*/ 13774 w 138625"/>
                <a:gd name="connsiteY5" fmla="*/ 29367 h 431683"/>
                <a:gd name="connsiteX6" fmla="*/ 11107 w 138625"/>
                <a:gd name="connsiteY6" fmla="*/ 61181 h 431683"/>
                <a:gd name="connsiteX7" fmla="*/ 6345 w 138625"/>
                <a:gd name="connsiteY7" fmla="*/ 195769 h 431683"/>
                <a:gd name="connsiteX8" fmla="*/ 5297 w 138625"/>
                <a:gd name="connsiteY8" fmla="*/ 264159 h 431683"/>
                <a:gd name="connsiteX9" fmla="*/ 2630 w 138625"/>
                <a:gd name="connsiteY9" fmla="*/ 330357 h 431683"/>
                <a:gd name="connsiteX10" fmla="*/ 154 w 138625"/>
                <a:gd name="connsiteY10" fmla="*/ 398747 h 431683"/>
                <a:gd name="connsiteX11" fmla="*/ 21299 w 138625"/>
                <a:gd name="connsiteY11" fmla="*/ 431513 h 431683"/>
                <a:gd name="connsiteX12" fmla="*/ 67210 w 138625"/>
                <a:gd name="connsiteY12" fmla="*/ 415892 h 431683"/>
                <a:gd name="connsiteX13" fmla="*/ 108167 w 138625"/>
                <a:gd name="connsiteY13" fmla="*/ 384745 h 431683"/>
                <a:gd name="connsiteX14" fmla="*/ 132551 w 138625"/>
                <a:gd name="connsiteY14" fmla="*/ 296543 h 431683"/>
                <a:gd name="connsiteX15" fmla="*/ 109596 w 138625"/>
                <a:gd name="connsiteY15" fmla="*/ 256062 h 431683"/>
                <a:gd name="connsiteX16" fmla="*/ 88927 w 138625"/>
                <a:gd name="connsiteY16" fmla="*/ 217962 h 431683"/>
                <a:gd name="connsiteX17" fmla="*/ 104452 w 138625"/>
                <a:gd name="connsiteY17" fmla="*/ 199769 h 43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25" h="431683">
                  <a:moveTo>
                    <a:pt x="104452" y="199769"/>
                  </a:moveTo>
                  <a:cubicBezTo>
                    <a:pt x="110196" y="193662"/>
                    <a:pt x="115040" y="186766"/>
                    <a:pt x="118835" y="179291"/>
                  </a:cubicBezTo>
                  <a:cubicBezTo>
                    <a:pt x="127635" y="164854"/>
                    <a:pt x="133856" y="148997"/>
                    <a:pt x="137218" y="132428"/>
                  </a:cubicBezTo>
                  <a:cubicBezTo>
                    <a:pt x="142076" y="96328"/>
                    <a:pt x="135885" y="58799"/>
                    <a:pt x="108643" y="32034"/>
                  </a:cubicBezTo>
                  <a:cubicBezTo>
                    <a:pt x="85307" y="8984"/>
                    <a:pt x="47683" y="-7971"/>
                    <a:pt x="15203" y="3935"/>
                  </a:cubicBezTo>
                  <a:cubicBezTo>
                    <a:pt x="12250" y="5078"/>
                    <a:pt x="15203" y="22985"/>
                    <a:pt x="13774" y="29367"/>
                  </a:cubicBezTo>
                  <a:cubicBezTo>
                    <a:pt x="12122" y="39894"/>
                    <a:pt x="11231" y="50526"/>
                    <a:pt x="11107" y="61181"/>
                  </a:cubicBezTo>
                  <a:cubicBezTo>
                    <a:pt x="11107" y="105853"/>
                    <a:pt x="9202" y="151192"/>
                    <a:pt x="6345" y="195769"/>
                  </a:cubicBezTo>
                  <a:cubicBezTo>
                    <a:pt x="4916" y="218629"/>
                    <a:pt x="5678" y="241299"/>
                    <a:pt x="5297" y="264159"/>
                  </a:cubicBezTo>
                  <a:cubicBezTo>
                    <a:pt x="4916" y="287018"/>
                    <a:pt x="3202" y="308259"/>
                    <a:pt x="2630" y="330357"/>
                  </a:cubicBezTo>
                  <a:cubicBezTo>
                    <a:pt x="2059" y="352455"/>
                    <a:pt x="1201" y="375982"/>
                    <a:pt x="154" y="398747"/>
                  </a:cubicBezTo>
                  <a:cubicBezTo>
                    <a:pt x="-513" y="412844"/>
                    <a:pt x="5107" y="429703"/>
                    <a:pt x="21299" y="431513"/>
                  </a:cubicBezTo>
                  <a:cubicBezTo>
                    <a:pt x="37492" y="433322"/>
                    <a:pt x="54256" y="421988"/>
                    <a:pt x="67210" y="415892"/>
                  </a:cubicBezTo>
                  <a:cubicBezTo>
                    <a:pt x="82806" y="408351"/>
                    <a:pt x="96733" y="397760"/>
                    <a:pt x="108167" y="384745"/>
                  </a:cubicBezTo>
                  <a:cubicBezTo>
                    <a:pt x="129244" y="360560"/>
                    <a:pt x="138212" y="328120"/>
                    <a:pt x="132551" y="296543"/>
                  </a:cubicBezTo>
                  <a:cubicBezTo>
                    <a:pt x="129806" y="280803"/>
                    <a:pt x="121694" y="266499"/>
                    <a:pt x="109596" y="256062"/>
                  </a:cubicBezTo>
                  <a:cubicBezTo>
                    <a:pt x="98642" y="246537"/>
                    <a:pt x="81974" y="234536"/>
                    <a:pt x="88927" y="217962"/>
                  </a:cubicBezTo>
                  <a:cubicBezTo>
                    <a:pt x="92868" y="210945"/>
                    <a:pt x="98142" y="204765"/>
                    <a:pt x="104452" y="199769"/>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9" name="任意多边形: 形状 1108"/>
            <p:cNvSpPr/>
            <p:nvPr>
              <p:custDataLst>
                <p:tags r:id="rId26"/>
              </p:custDataLst>
            </p:nvPr>
          </p:nvSpPr>
          <p:spPr>
            <a:xfrm rot="19234324">
              <a:off x="2019051" y="4997"/>
              <a:ext cx="71262" cy="305690"/>
            </a:xfrm>
            <a:custGeom>
              <a:avLst/>
              <a:gdLst>
                <a:gd name="connsiteX0" fmla="*/ 93065 w 98854"/>
                <a:gd name="connsiteY0" fmla="*/ 296345 h 424053"/>
                <a:gd name="connsiteX1" fmla="*/ 70110 w 98854"/>
                <a:gd name="connsiteY1" fmla="*/ 255864 h 424053"/>
                <a:gd name="connsiteX2" fmla="*/ 49441 w 98854"/>
                <a:gd name="connsiteY2" fmla="*/ 217764 h 424053"/>
                <a:gd name="connsiteX3" fmla="*/ 64681 w 98854"/>
                <a:gd name="connsiteY3" fmla="*/ 199667 h 424053"/>
                <a:gd name="connsiteX4" fmla="*/ 79064 w 98854"/>
                <a:gd name="connsiteY4" fmla="*/ 179188 h 424053"/>
                <a:gd name="connsiteX5" fmla="*/ 97447 w 98854"/>
                <a:gd name="connsiteY5" fmla="*/ 132325 h 424053"/>
                <a:gd name="connsiteX6" fmla="*/ 68872 w 98854"/>
                <a:gd name="connsiteY6" fmla="*/ 31931 h 424053"/>
                <a:gd name="connsiteX7" fmla="*/ 101 w 98854"/>
                <a:gd name="connsiteY7" fmla="*/ 22 h 424053"/>
                <a:gd name="connsiteX8" fmla="*/ 25438 w 98854"/>
                <a:gd name="connsiteY8" fmla="*/ 106798 h 424053"/>
                <a:gd name="connsiteX9" fmla="*/ 15913 w 98854"/>
                <a:gd name="connsiteY9" fmla="*/ 165091 h 424053"/>
                <a:gd name="connsiteX10" fmla="*/ 13817 w 98854"/>
                <a:gd name="connsiteY10" fmla="*/ 211192 h 424053"/>
                <a:gd name="connsiteX11" fmla="*/ 35725 w 98854"/>
                <a:gd name="connsiteY11" fmla="*/ 264913 h 424053"/>
                <a:gd name="connsiteX12" fmla="*/ 41440 w 98854"/>
                <a:gd name="connsiteY12" fmla="*/ 322063 h 424053"/>
                <a:gd name="connsiteX13" fmla="*/ 25533 w 98854"/>
                <a:gd name="connsiteY13" fmla="*/ 380927 h 424053"/>
                <a:gd name="connsiteX14" fmla="*/ 10674 w 98854"/>
                <a:gd name="connsiteY14" fmla="*/ 424076 h 424053"/>
                <a:gd name="connsiteX15" fmla="*/ 27533 w 98854"/>
                <a:gd name="connsiteY15" fmla="*/ 415598 h 424053"/>
                <a:gd name="connsiteX16" fmla="*/ 68491 w 98854"/>
                <a:gd name="connsiteY16" fmla="*/ 384452 h 424053"/>
                <a:gd name="connsiteX17" fmla="*/ 93065 w 98854"/>
                <a:gd name="connsiteY17" fmla="*/ 296345 h 4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54" h="424053">
                  <a:moveTo>
                    <a:pt x="93065" y="296345"/>
                  </a:moveTo>
                  <a:cubicBezTo>
                    <a:pt x="90320" y="280605"/>
                    <a:pt x="82209" y="266301"/>
                    <a:pt x="70110" y="255864"/>
                  </a:cubicBezTo>
                  <a:cubicBezTo>
                    <a:pt x="59156" y="246339"/>
                    <a:pt x="42488" y="234338"/>
                    <a:pt x="49441" y="217764"/>
                  </a:cubicBezTo>
                  <a:cubicBezTo>
                    <a:pt x="53308" y="210807"/>
                    <a:pt x="58483" y="204662"/>
                    <a:pt x="64681" y="199667"/>
                  </a:cubicBezTo>
                  <a:cubicBezTo>
                    <a:pt x="70425" y="193560"/>
                    <a:pt x="75268" y="186664"/>
                    <a:pt x="79064" y="179188"/>
                  </a:cubicBezTo>
                  <a:cubicBezTo>
                    <a:pt x="87863" y="164752"/>
                    <a:pt x="94084" y="148894"/>
                    <a:pt x="97447" y="132325"/>
                  </a:cubicBezTo>
                  <a:cubicBezTo>
                    <a:pt x="102305" y="96225"/>
                    <a:pt x="96114" y="58697"/>
                    <a:pt x="68872" y="31931"/>
                  </a:cubicBezTo>
                  <a:cubicBezTo>
                    <a:pt x="50592" y="13285"/>
                    <a:pt x="26143" y="1941"/>
                    <a:pt x="101" y="22"/>
                  </a:cubicBezTo>
                  <a:cubicBezTo>
                    <a:pt x="31629" y="22597"/>
                    <a:pt x="31248" y="73175"/>
                    <a:pt x="25438" y="106798"/>
                  </a:cubicBezTo>
                  <a:cubicBezTo>
                    <a:pt x="22009" y="125848"/>
                    <a:pt x="18104" y="145469"/>
                    <a:pt x="15913" y="165091"/>
                  </a:cubicBezTo>
                  <a:cubicBezTo>
                    <a:pt x="11391" y="180044"/>
                    <a:pt x="10671" y="195890"/>
                    <a:pt x="13817" y="211192"/>
                  </a:cubicBezTo>
                  <a:cubicBezTo>
                    <a:pt x="18199" y="230242"/>
                    <a:pt x="29343" y="246625"/>
                    <a:pt x="35725" y="264913"/>
                  </a:cubicBezTo>
                  <a:cubicBezTo>
                    <a:pt x="41804" y="283312"/>
                    <a:pt x="43755" y="302824"/>
                    <a:pt x="41440" y="322063"/>
                  </a:cubicBezTo>
                  <a:cubicBezTo>
                    <a:pt x="38782" y="342305"/>
                    <a:pt x="33432" y="362102"/>
                    <a:pt x="25533" y="380927"/>
                  </a:cubicBezTo>
                  <a:cubicBezTo>
                    <a:pt x="20294" y="394262"/>
                    <a:pt x="9817" y="408931"/>
                    <a:pt x="10674" y="424076"/>
                  </a:cubicBezTo>
                  <a:cubicBezTo>
                    <a:pt x="16770" y="421218"/>
                    <a:pt x="22485" y="418075"/>
                    <a:pt x="27533" y="415598"/>
                  </a:cubicBezTo>
                  <a:cubicBezTo>
                    <a:pt x="43130" y="408057"/>
                    <a:pt x="57057" y="397466"/>
                    <a:pt x="68491" y="384452"/>
                  </a:cubicBezTo>
                  <a:cubicBezTo>
                    <a:pt x="89607" y="360323"/>
                    <a:pt x="98645" y="327920"/>
                    <a:pt x="93065" y="296345"/>
                  </a:cubicBezTo>
                  <a:close/>
                </a:path>
              </a:pathLst>
            </a:custGeom>
            <a:solidFill>
              <a:srgbClr val="00A2A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0" name="任意多边形: 形状 1109"/>
            <p:cNvSpPr/>
            <p:nvPr>
              <p:custDataLst>
                <p:tags r:id="rId27"/>
              </p:custDataLst>
            </p:nvPr>
          </p:nvSpPr>
          <p:spPr>
            <a:xfrm rot="19234324">
              <a:off x="1997642" y="44016"/>
              <a:ext cx="27967" cy="88231"/>
            </a:xfrm>
            <a:custGeom>
              <a:avLst/>
              <a:gdLst>
                <a:gd name="connsiteX0" fmla="*/ 38517 w 38796"/>
                <a:gd name="connsiteY0" fmla="*/ 70026 h 122394"/>
                <a:gd name="connsiteX1" fmla="*/ 36326 w 38796"/>
                <a:gd name="connsiteY1" fmla="*/ 45261 h 122394"/>
                <a:gd name="connsiteX2" fmla="*/ 18990 w 38796"/>
                <a:gd name="connsiteY2" fmla="*/ 8304 h 122394"/>
                <a:gd name="connsiteX3" fmla="*/ 16990 w 38796"/>
                <a:gd name="connsiteY3" fmla="*/ 3827 h 122394"/>
                <a:gd name="connsiteX4" fmla="*/ 2702 w 38796"/>
                <a:gd name="connsiteY4" fmla="*/ 7732 h 122394"/>
                <a:gd name="connsiteX5" fmla="*/ 4512 w 38796"/>
                <a:gd name="connsiteY5" fmla="*/ 21925 h 122394"/>
                <a:gd name="connsiteX6" fmla="*/ 6322 w 38796"/>
                <a:gd name="connsiteY6" fmla="*/ 36879 h 122394"/>
                <a:gd name="connsiteX7" fmla="*/ 6322 w 38796"/>
                <a:gd name="connsiteY7" fmla="*/ 66311 h 122394"/>
                <a:gd name="connsiteX8" fmla="*/ 1750 w 38796"/>
                <a:gd name="connsiteY8" fmla="*/ 96315 h 122394"/>
                <a:gd name="connsiteX9" fmla="*/ 3845 w 38796"/>
                <a:gd name="connsiteY9" fmla="*/ 117746 h 122394"/>
                <a:gd name="connsiteX10" fmla="*/ 25258 w 38796"/>
                <a:gd name="connsiteY10" fmla="*/ 118211 h 122394"/>
                <a:gd name="connsiteX11" fmla="*/ 26325 w 38796"/>
                <a:gd name="connsiteY11" fmla="*/ 117079 h 122394"/>
                <a:gd name="connsiteX12" fmla="*/ 37278 w 38796"/>
                <a:gd name="connsiteY12" fmla="*/ 95077 h 122394"/>
                <a:gd name="connsiteX13" fmla="*/ 38517 w 38796"/>
                <a:gd name="connsiteY13" fmla="*/ 70026 h 12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96" h="122394">
                  <a:moveTo>
                    <a:pt x="38517" y="70026"/>
                  </a:moveTo>
                  <a:cubicBezTo>
                    <a:pt x="38406" y="61728"/>
                    <a:pt x="37674" y="53450"/>
                    <a:pt x="36326" y="45261"/>
                  </a:cubicBezTo>
                  <a:cubicBezTo>
                    <a:pt x="34286" y="31511"/>
                    <a:pt x="28259" y="18662"/>
                    <a:pt x="18990" y="8304"/>
                  </a:cubicBezTo>
                  <a:cubicBezTo>
                    <a:pt x="18324" y="6875"/>
                    <a:pt x="17752" y="5351"/>
                    <a:pt x="16990" y="3827"/>
                  </a:cubicBezTo>
                  <a:cubicBezTo>
                    <a:pt x="13370" y="-3412"/>
                    <a:pt x="3084" y="684"/>
                    <a:pt x="2702" y="7732"/>
                  </a:cubicBezTo>
                  <a:cubicBezTo>
                    <a:pt x="2782" y="12515"/>
                    <a:pt x="3389" y="17275"/>
                    <a:pt x="4512" y="21925"/>
                  </a:cubicBezTo>
                  <a:cubicBezTo>
                    <a:pt x="5274" y="26878"/>
                    <a:pt x="5846" y="31926"/>
                    <a:pt x="6322" y="36879"/>
                  </a:cubicBezTo>
                  <a:cubicBezTo>
                    <a:pt x="7179" y="46671"/>
                    <a:pt x="7179" y="56519"/>
                    <a:pt x="6322" y="66311"/>
                  </a:cubicBezTo>
                  <a:cubicBezTo>
                    <a:pt x="5606" y="76419"/>
                    <a:pt x="4077" y="86453"/>
                    <a:pt x="1750" y="96315"/>
                  </a:cubicBezTo>
                  <a:cubicBezTo>
                    <a:pt x="-1038" y="103380"/>
                    <a:pt x="-258" y="111355"/>
                    <a:pt x="3845" y="117746"/>
                  </a:cubicBezTo>
                  <a:cubicBezTo>
                    <a:pt x="9630" y="123787"/>
                    <a:pt x="19217" y="123995"/>
                    <a:pt x="25258" y="118211"/>
                  </a:cubicBezTo>
                  <a:cubicBezTo>
                    <a:pt x="25633" y="117852"/>
                    <a:pt x="25989" y="117474"/>
                    <a:pt x="26325" y="117079"/>
                  </a:cubicBezTo>
                  <a:cubicBezTo>
                    <a:pt x="31912" y="110880"/>
                    <a:pt x="35699" y="103272"/>
                    <a:pt x="37278" y="95077"/>
                  </a:cubicBezTo>
                  <a:cubicBezTo>
                    <a:pt x="38880" y="86828"/>
                    <a:pt x="39296" y="78392"/>
                    <a:pt x="38517" y="70026"/>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1" name="任意多边形: 形状 1110"/>
            <p:cNvSpPr/>
            <p:nvPr>
              <p:custDataLst>
                <p:tags r:id="rId28"/>
              </p:custDataLst>
            </p:nvPr>
          </p:nvSpPr>
          <p:spPr>
            <a:xfrm rot="19234324">
              <a:off x="2106894" y="184706"/>
              <a:ext cx="22761" cy="62248"/>
            </a:xfrm>
            <a:custGeom>
              <a:avLst/>
              <a:gdLst>
                <a:gd name="connsiteX0" fmla="*/ 31420 w 31574"/>
                <a:gd name="connsiteY0" fmla="*/ 28192 h 86350"/>
                <a:gd name="connsiteX1" fmla="*/ 30372 w 31574"/>
                <a:gd name="connsiteY1" fmla="*/ 12285 h 86350"/>
                <a:gd name="connsiteX2" fmla="*/ 20276 w 31574"/>
                <a:gd name="connsiteY2" fmla="*/ 379 h 86350"/>
                <a:gd name="connsiteX3" fmla="*/ 7345 w 31574"/>
                <a:gd name="connsiteY3" fmla="*/ 7886 h 86350"/>
                <a:gd name="connsiteX4" fmla="*/ 7227 w 31574"/>
                <a:gd name="connsiteY4" fmla="*/ 8380 h 86350"/>
                <a:gd name="connsiteX5" fmla="*/ 7798 w 31574"/>
                <a:gd name="connsiteY5" fmla="*/ 22953 h 86350"/>
                <a:gd name="connsiteX6" fmla="*/ 7798 w 31574"/>
                <a:gd name="connsiteY6" fmla="*/ 33049 h 86350"/>
                <a:gd name="connsiteX7" fmla="*/ 7798 w 31574"/>
                <a:gd name="connsiteY7" fmla="*/ 35716 h 86350"/>
                <a:gd name="connsiteX8" fmla="*/ 4464 w 31574"/>
                <a:gd name="connsiteY8" fmla="*/ 54766 h 86350"/>
                <a:gd name="connsiteX9" fmla="*/ 2940 w 31574"/>
                <a:gd name="connsiteY9" fmla="*/ 64291 h 86350"/>
                <a:gd name="connsiteX10" fmla="*/ 940 w 31574"/>
                <a:gd name="connsiteY10" fmla="*/ 72769 h 86350"/>
                <a:gd name="connsiteX11" fmla="*/ 273 w 31574"/>
                <a:gd name="connsiteY11" fmla="*/ 74579 h 86350"/>
                <a:gd name="connsiteX12" fmla="*/ 273 w 31574"/>
                <a:gd name="connsiteY12" fmla="*/ 75055 h 86350"/>
                <a:gd name="connsiteX13" fmla="*/ 273 w 31574"/>
                <a:gd name="connsiteY13" fmla="*/ 75055 h 86350"/>
                <a:gd name="connsiteX14" fmla="*/ 7835 w 31574"/>
                <a:gd name="connsiteY14" fmla="*/ 86203 h 86350"/>
                <a:gd name="connsiteX15" fmla="*/ 15799 w 31574"/>
                <a:gd name="connsiteY15" fmla="*/ 84104 h 86350"/>
                <a:gd name="connsiteX16" fmla="*/ 21895 w 31574"/>
                <a:gd name="connsiteY16" fmla="*/ 72769 h 86350"/>
                <a:gd name="connsiteX17" fmla="*/ 27515 w 31574"/>
                <a:gd name="connsiteY17" fmla="*/ 59243 h 86350"/>
                <a:gd name="connsiteX18" fmla="*/ 31230 w 31574"/>
                <a:gd name="connsiteY18" fmla="*/ 44098 h 86350"/>
                <a:gd name="connsiteX19" fmla="*/ 31420 w 31574"/>
                <a:gd name="connsiteY19" fmla="*/ 28192 h 8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74" h="86350">
                  <a:moveTo>
                    <a:pt x="31420" y="28192"/>
                  </a:moveTo>
                  <a:cubicBezTo>
                    <a:pt x="31420" y="22858"/>
                    <a:pt x="31420" y="17619"/>
                    <a:pt x="30372" y="12285"/>
                  </a:cubicBezTo>
                  <a:cubicBezTo>
                    <a:pt x="29596" y="6696"/>
                    <a:pt x="25663" y="2058"/>
                    <a:pt x="20276" y="379"/>
                  </a:cubicBezTo>
                  <a:cubicBezTo>
                    <a:pt x="14632" y="-1119"/>
                    <a:pt x="8843" y="2242"/>
                    <a:pt x="7345" y="7886"/>
                  </a:cubicBezTo>
                  <a:cubicBezTo>
                    <a:pt x="7302" y="8050"/>
                    <a:pt x="7262" y="8214"/>
                    <a:pt x="7227" y="8380"/>
                  </a:cubicBezTo>
                  <a:cubicBezTo>
                    <a:pt x="6656" y="13238"/>
                    <a:pt x="6848" y="18155"/>
                    <a:pt x="7798" y="22953"/>
                  </a:cubicBezTo>
                  <a:cubicBezTo>
                    <a:pt x="7798" y="26287"/>
                    <a:pt x="7798" y="29621"/>
                    <a:pt x="7798" y="33049"/>
                  </a:cubicBezTo>
                  <a:cubicBezTo>
                    <a:pt x="7752" y="33938"/>
                    <a:pt x="7752" y="34828"/>
                    <a:pt x="7798" y="35716"/>
                  </a:cubicBezTo>
                  <a:cubicBezTo>
                    <a:pt x="6655" y="42194"/>
                    <a:pt x="5607" y="48575"/>
                    <a:pt x="4464" y="54766"/>
                  </a:cubicBezTo>
                  <a:cubicBezTo>
                    <a:pt x="3893" y="57910"/>
                    <a:pt x="3417" y="61148"/>
                    <a:pt x="2940" y="64291"/>
                  </a:cubicBezTo>
                  <a:cubicBezTo>
                    <a:pt x="2818" y="67219"/>
                    <a:pt x="2140" y="70096"/>
                    <a:pt x="940" y="72769"/>
                  </a:cubicBezTo>
                  <a:cubicBezTo>
                    <a:pt x="650" y="73345"/>
                    <a:pt x="426" y="73952"/>
                    <a:pt x="273" y="74579"/>
                  </a:cubicBezTo>
                  <a:lnTo>
                    <a:pt x="273" y="75055"/>
                  </a:lnTo>
                  <a:lnTo>
                    <a:pt x="273" y="75055"/>
                  </a:lnTo>
                  <a:cubicBezTo>
                    <a:pt x="-717" y="80221"/>
                    <a:pt x="2669" y="85212"/>
                    <a:pt x="7835" y="86203"/>
                  </a:cubicBezTo>
                  <a:cubicBezTo>
                    <a:pt x="10670" y="86746"/>
                    <a:pt x="13600" y="85974"/>
                    <a:pt x="15799" y="84104"/>
                  </a:cubicBezTo>
                  <a:cubicBezTo>
                    <a:pt x="18544" y="80754"/>
                    <a:pt x="20614" y="76905"/>
                    <a:pt x="21895" y="72769"/>
                  </a:cubicBezTo>
                  <a:cubicBezTo>
                    <a:pt x="24405" y="68552"/>
                    <a:pt x="26298" y="63997"/>
                    <a:pt x="27515" y="59243"/>
                  </a:cubicBezTo>
                  <a:cubicBezTo>
                    <a:pt x="29133" y="54296"/>
                    <a:pt x="30375" y="49233"/>
                    <a:pt x="31230" y="44098"/>
                  </a:cubicBezTo>
                  <a:cubicBezTo>
                    <a:pt x="31752" y="38812"/>
                    <a:pt x="31816" y="33489"/>
                    <a:pt x="31420" y="28192"/>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6" name="任意多边形: 形状 1115"/>
            <p:cNvSpPr/>
            <p:nvPr>
              <p:custDataLst>
                <p:tags r:id="rId29"/>
              </p:custDataLst>
            </p:nvPr>
          </p:nvSpPr>
          <p:spPr>
            <a:xfrm rot="19234324">
              <a:off x="1711731" y="975417"/>
              <a:ext cx="270119" cy="173518"/>
            </a:xfrm>
            <a:custGeom>
              <a:avLst/>
              <a:gdLst>
                <a:gd name="connsiteX0" fmla="*/ 371137 w 374709"/>
                <a:gd name="connsiteY0" fmla="*/ 186353 h 240704"/>
                <a:gd name="connsiteX1" fmla="*/ 191305 w 374709"/>
                <a:gd name="connsiteY1" fmla="*/ 93199 h 240704"/>
                <a:gd name="connsiteX2" fmla="*/ 11092 w 374709"/>
                <a:gd name="connsiteY2" fmla="*/ 902 h 240704"/>
                <a:gd name="connsiteX3" fmla="*/ 1395 w 374709"/>
                <a:gd name="connsiteY3" fmla="*/ 3737 h 240704"/>
                <a:gd name="connsiteX4" fmla="*/ 519 w 374709"/>
                <a:gd name="connsiteY4" fmla="*/ 6998 h 240704"/>
                <a:gd name="connsiteX5" fmla="*/ 5091 w 374709"/>
                <a:gd name="connsiteY5" fmla="*/ 43669 h 240704"/>
                <a:gd name="connsiteX6" fmla="*/ 23379 w 374709"/>
                <a:gd name="connsiteY6" fmla="*/ 108058 h 240704"/>
                <a:gd name="connsiteX7" fmla="*/ 84815 w 374709"/>
                <a:gd name="connsiteY7" fmla="*/ 176829 h 240704"/>
                <a:gd name="connsiteX8" fmla="*/ 168159 w 374709"/>
                <a:gd name="connsiteY8" fmla="*/ 198355 h 240704"/>
                <a:gd name="connsiteX9" fmla="*/ 231024 w 374709"/>
                <a:gd name="connsiteY9" fmla="*/ 175495 h 240704"/>
                <a:gd name="connsiteX10" fmla="*/ 233024 w 374709"/>
                <a:gd name="connsiteY10" fmla="*/ 188354 h 240704"/>
                <a:gd name="connsiteX11" fmla="*/ 244454 w 374709"/>
                <a:gd name="connsiteY11" fmla="*/ 211119 h 240704"/>
                <a:gd name="connsiteX12" fmla="*/ 351343 w 374709"/>
                <a:gd name="connsiteY12" fmla="*/ 224817 h 240704"/>
                <a:gd name="connsiteX13" fmla="*/ 373804 w 374709"/>
                <a:gd name="connsiteY13" fmla="*/ 196736 h 240704"/>
                <a:gd name="connsiteX14" fmla="*/ 371137 w 374709"/>
                <a:gd name="connsiteY14" fmla="*/ 186354 h 24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09" h="240704">
                  <a:moveTo>
                    <a:pt x="371137" y="186353"/>
                  </a:moveTo>
                  <a:cubicBezTo>
                    <a:pt x="310272" y="157207"/>
                    <a:pt x="251122" y="124346"/>
                    <a:pt x="191305" y="93199"/>
                  </a:cubicBezTo>
                  <a:cubicBezTo>
                    <a:pt x="131488" y="62052"/>
                    <a:pt x="72718" y="27858"/>
                    <a:pt x="11092" y="902"/>
                  </a:cubicBezTo>
                  <a:cubicBezTo>
                    <a:pt x="7631" y="-993"/>
                    <a:pt x="3290" y="276"/>
                    <a:pt x="1395" y="3737"/>
                  </a:cubicBezTo>
                  <a:cubicBezTo>
                    <a:pt x="846" y="4738"/>
                    <a:pt x="546" y="5856"/>
                    <a:pt x="519" y="6998"/>
                  </a:cubicBezTo>
                  <a:cubicBezTo>
                    <a:pt x="-730" y="19410"/>
                    <a:pt x="832" y="31944"/>
                    <a:pt x="5091" y="43669"/>
                  </a:cubicBezTo>
                  <a:cubicBezTo>
                    <a:pt x="7047" y="66098"/>
                    <a:pt x="13253" y="87950"/>
                    <a:pt x="23379" y="108058"/>
                  </a:cubicBezTo>
                  <a:cubicBezTo>
                    <a:pt x="36564" y="136580"/>
                    <a:pt x="57954" y="160523"/>
                    <a:pt x="84815" y="176829"/>
                  </a:cubicBezTo>
                  <a:cubicBezTo>
                    <a:pt x="109841" y="192123"/>
                    <a:pt x="138856" y="199618"/>
                    <a:pt x="168159" y="198355"/>
                  </a:cubicBezTo>
                  <a:cubicBezTo>
                    <a:pt x="190925" y="197175"/>
                    <a:pt x="212817" y="189214"/>
                    <a:pt x="231024" y="175495"/>
                  </a:cubicBezTo>
                  <a:cubicBezTo>
                    <a:pt x="231223" y="179841"/>
                    <a:pt x="231894" y="184153"/>
                    <a:pt x="233024" y="188354"/>
                  </a:cubicBezTo>
                  <a:cubicBezTo>
                    <a:pt x="235253" y="196638"/>
                    <a:pt x="239142" y="204383"/>
                    <a:pt x="244454" y="211119"/>
                  </a:cubicBezTo>
                  <a:cubicBezTo>
                    <a:pt x="270188" y="244418"/>
                    <a:pt x="318044" y="250551"/>
                    <a:pt x="351343" y="224817"/>
                  </a:cubicBezTo>
                  <a:cubicBezTo>
                    <a:pt x="360963" y="217382"/>
                    <a:pt x="368664" y="207754"/>
                    <a:pt x="373804" y="196736"/>
                  </a:cubicBezTo>
                  <a:cubicBezTo>
                    <a:pt x="375856" y="193122"/>
                    <a:pt x="374677" y="188531"/>
                    <a:pt x="371137" y="186354"/>
                  </a:cubicBezTo>
                  <a:close/>
                </a:path>
              </a:pathLst>
            </a:custGeom>
            <a:solidFill>
              <a:srgbClr val="00BBC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7" name="任意多边形: 形状 1116"/>
            <p:cNvSpPr/>
            <p:nvPr>
              <p:custDataLst>
                <p:tags r:id="rId30"/>
              </p:custDataLst>
            </p:nvPr>
          </p:nvSpPr>
          <p:spPr>
            <a:xfrm rot="19234324">
              <a:off x="1770841" y="1078712"/>
              <a:ext cx="96213" cy="60339"/>
            </a:xfrm>
            <a:custGeom>
              <a:avLst/>
              <a:gdLst>
                <a:gd name="connsiteX0" fmla="*/ 133476 w 133466"/>
                <a:gd name="connsiteY0" fmla="*/ 66525 h 83703"/>
                <a:gd name="connsiteX1" fmla="*/ 118045 w 133466"/>
                <a:gd name="connsiteY1" fmla="*/ 49857 h 83703"/>
                <a:gd name="connsiteX2" fmla="*/ 116807 w 133466"/>
                <a:gd name="connsiteY2" fmla="*/ 49285 h 83703"/>
                <a:gd name="connsiteX3" fmla="*/ 74992 w 133466"/>
                <a:gd name="connsiteY3" fmla="*/ 22234 h 83703"/>
                <a:gd name="connsiteX4" fmla="*/ 49941 w 133466"/>
                <a:gd name="connsiteY4" fmla="*/ 9947 h 83703"/>
                <a:gd name="connsiteX5" fmla="*/ 23271 w 133466"/>
                <a:gd name="connsiteY5" fmla="*/ 422 h 83703"/>
                <a:gd name="connsiteX6" fmla="*/ 1078 w 133466"/>
                <a:gd name="connsiteY6" fmla="*/ 29949 h 83703"/>
                <a:gd name="connsiteX7" fmla="*/ 38226 w 133466"/>
                <a:gd name="connsiteY7" fmla="*/ 65764 h 83703"/>
                <a:gd name="connsiteX8" fmla="*/ 91756 w 133466"/>
                <a:gd name="connsiteY8" fmla="*/ 82337 h 83703"/>
                <a:gd name="connsiteX9" fmla="*/ 133476 w 133466"/>
                <a:gd name="connsiteY9" fmla="*/ 66525 h 8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466" h="83703">
                  <a:moveTo>
                    <a:pt x="133476" y="66525"/>
                  </a:moveTo>
                  <a:cubicBezTo>
                    <a:pt x="132714" y="58048"/>
                    <a:pt x="124617" y="53572"/>
                    <a:pt x="118045" y="49857"/>
                  </a:cubicBezTo>
                  <a:lnTo>
                    <a:pt x="116807" y="49285"/>
                  </a:lnTo>
                  <a:cubicBezTo>
                    <a:pt x="104154" y="38422"/>
                    <a:pt x="90088" y="29322"/>
                    <a:pt x="74992" y="22234"/>
                  </a:cubicBezTo>
                  <a:cubicBezTo>
                    <a:pt x="66610" y="18043"/>
                    <a:pt x="58704" y="13471"/>
                    <a:pt x="49941" y="9947"/>
                  </a:cubicBezTo>
                  <a:cubicBezTo>
                    <a:pt x="41380" y="5918"/>
                    <a:pt x="32448" y="2728"/>
                    <a:pt x="23271" y="422"/>
                  </a:cubicBezTo>
                  <a:cubicBezTo>
                    <a:pt x="6031" y="-2912"/>
                    <a:pt x="-3018" y="15281"/>
                    <a:pt x="1078" y="29949"/>
                  </a:cubicBezTo>
                  <a:cubicBezTo>
                    <a:pt x="5841" y="47095"/>
                    <a:pt x="23557" y="57763"/>
                    <a:pt x="38226" y="65764"/>
                  </a:cubicBezTo>
                  <a:cubicBezTo>
                    <a:pt x="54915" y="74493"/>
                    <a:pt x="73054" y="80109"/>
                    <a:pt x="91756" y="82337"/>
                  </a:cubicBezTo>
                  <a:cubicBezTo>
                    <a:pt x="104520" y="83766"/>
                    <a:pt x="135476" y="88338"/>
                    <a:pt x="133476" y="66525"/>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8" name="任意多边形: 形状 1117"/>
            <p:cNvSpPr/>
            <p:nvPr>
              <p:custDataLst>
                <p:tags r:id="rId31"/>
              </p:custDataLst>
            </p:nvPr>
          </p:nvSpPr>
          <p:spPr>
            <a:xfrm rot="19234324">
              <a:off x="1933958" y="1059140"/>
              <a:ext cx="21980" cy="16613"/>
            </a:xfrm>
            <a:custGeom>
              <a:avLst/>
              <a:gdLst>
                <a:gd name="connsiteX0" fmla="*/ 29915 w 30490"/>
                <a:gd name="connsiteY0" fmla="*/ 8257 h 23045"/>
                <a:gd name="connsiteX1" fmla="*/ 27057 w 30490"/>
                <a:gd name="connsiteY1" fmla="*/ 5400 h 23045"/>
                <a:gd name="connsiteX2" fmla="*/ 17532 w 30490"/>
                <a:gd name="connsiteY2" fmla="*/ 542 h 23045"/>
                <a:gd name="connsiteX3" fmla="*/ 5626 w 30490"/>
                <a:gd name="connsiteY3" fmla="*/ 2447 h 23045"/>
                <a:gd name="connsiteX4" fmla="*/ 1244 w 30490"/>
                <a:gd name="connsiteY4" fmla="*/ 7210 h 23045"/>
                <a:gd name="connsiteX5" fmla="*/ 387 w 30490"/>
                <a:gd name="connsiteY5" fmla="*/ 14830 h 23045"/>
                <a:gd name="connsiteX6" fmla="*/ 3626 w 30490"/>
                <a:gd name="connsiteY6" fmla="*/ 20164 h 23045"/>
                <a:gd name="connsiteX7" fmla="*/ 9817 w 30490"/>
                <a:gd name="connsiteY7" fmla="*/ 23021 h 23045"/>
                <a:gd name="connsiteX8" fmla="*/ 15627 w 30490"/>
                <a:gd name="connsiteY8" fmla="*/ 22354 h 23045"/>
                <a:gd name="connsiteX9" fmla="*/ 16103 w 30490"/>
                <a:gd name="connsiteY9" fmla="*/ 22354 h 23045"/>
                <a:gd name="connsiteX10" fmla="*/ 17532 w 30490"/>
                <a:gd name="connsiteY10" fmla="*/ 22354 h 23045"/>
                <a:gd name="connsiteX11" fmla="*/ 22485 w 30490"/>
                <a:gd name="connsiteY11" fmla="*/ 21497 h 23045"/>
                <a:gd name="connsiteX12" fmla="*/ 28295 w 30490"/>
                <a:gd name="connsiteY12" fmla="*/ 17973 h 23045"/>
                <a:gd name="connsiteX13" fmla="*/ 30486 w 30490"/>
                <a:gd name="connsiteY13" fmla="*/ 11210 h 23045"/>
                <a:gd name="connsiteX14" fmla="*/ 29915 w 30490"/>
                <a:gd name="connsiteY14" fmla="*/ 8257 h 2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90" h="23045">
                  <a:moveTo>
                    <a:pt x="29915" y="8257"/>
                  </a:moveTo>
                  <a:cubicBezTo>
                    <a:pt x="29240" y="7062"/>
                    <a:pt x="28252" y="6074"/>
                    <a:pt x="27057" y="5400"/>
                  </a:cubicBezTo>
                  <a:cubicBezTo>
                    <a:pt x="24258" y="3131"/>
                    <a:pt x="21012" y="1476"/>
                    <a:pt x="17532" y="542"/>
                  </a:cubicBezTo>
                  <a:cubicBezTo>
                    <a:pt x="13475" y="-571"/>
                    <a:pt x="9134" y="123"/>
                    <a:pt x="5626" y="2447"/>
                  </a:cubicBezTo>
                  <a:cubicBezTo>
                    <a:pt x="3769" y="3618"/>
                    <a:pt x="2257" y="5262"/>
                    <a:pt x="1244" y="7210"/>
                  </a:cubicBezTo>
                  <a:cubicBezTo>
                    <a:pt x="112" y="9582"/>
                    <a:pt x="-190" y="12266"/>
                    <a:pt x="387" y="14830"/>
                  </a:cubicBezTo>
                  <a:cubicBezTo>
                    <a:pt x="911" y="16891"/>
                    <a:pt x="2039" y="18748"/>
                    <a:pt x="3626" y="20164"/>
                  </a:cubicBezTo>
                  <a:cubicBezTo>
                    <a:pt x="5370" y="21695"/>
                    <a:pt x="7520" y="22687"/>
                    <a:pt x="9817" y="23021"/>
                  </a:cubicBezTo>
                  <a:cubicBezTo>
                    <a:pt x="11778" y="23176"/>
                    <a:pt x="13752" y="22950"/>
                    <a:pt x="15627" y="22354"/>
                  </a:cubicBezTo>
                  <a:lnTo>
                    <a:pt x="16103" y="22354"/>
                  </a:lnTo>
                  <a:cubicBezTo>
                    <a:pt x="16575" y="22449"/>
                    <a:pt x="17061" y="22449"/>
                    <a:pt x="17532" y="22354"/>
                  </a:cubicBezTo>
                  <a:cubicBezTo>
                    <a:pt x="19217" y="22318"/>
                    <a:pt x="20886" y="22029"/>
                    <a:pt x="22485" y="21497"/>
                  </a:cubicBezTo>
                  <a:cubicBezTo>
                    <a:pt x="24635" y="20717"/>
                    <a:pt x="26610" y="19519"/>
                    <a:pt x="28295" y="17973"/>
                  </a:cubicBezTo>
                  <a:cubicBezTo>
                    <a:pt x="30082" y="16209"/>
                    <a:pt x="30900" y="13686"/>
                    <a:pt x="30486" y="11210"/>
                  </a:cubicBezTo>
                  <a:cubicBezTo>
                    <a:pt x="30562" y="10192"/>
                    <a:pt x="30365" y="9173"/>
                    <a:pt x="29915" y="8257"/>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0" name="任意多边形: 形状 499"/>
            <p:cNvSpPr/>
            <p:nvPr>
              <p:custDataLst>
                <p:tags r:id="rId32"/>
              </p:custDataLst>
            </p:nvPr>
          </p:nvSpPr>
          <p:spPr>
            <a:xfrm rot="19234324">
              <a:off x="1828848" y="-5957"/>
              <a:ext cx="14077" cy="13071"/>
            </a:xfrm>
            <a:custGeom>
              <a:avLst/>
              <a:gdLst>
                <a:gd name="connsiteX0" fmla="*/ 0 w 14077"/>
                <a:gd name="connsiteY0" fmla="*/ 0 h 13071"/>
                <a:gd name="connsiteX1" fmla="*/ 14077 w 14077"/>
                <a:gd name="connsiteY1" fmla="*/ 11574 h 13071"/>
                <a:gd name="connsiteX2" fmla="*/ 7578 w 14077"/>
                <a:gd name="connsiteY2" fmla="*/ 13068 h 13071"/>
                <a:gd name="connsiteX3" fmla="*/ 4832 w 14077"/>
                <a:gd name="connsiteY3" fmla="*/ 11008 h 13071"/>
                <a:gd name="connsiteX4" fmla="*/ 2977 w 14077"/>
                <a:gd name="connsiteY4" fmla="*/ 8604 h 1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7" h="13071">
                  <a:moveTo>
                    <a:pt x="0" y="0"/>
                  </a:moveTo>
                  <a:lnTo>
                    <a:pt x="14077" y="11574"/>
                  </a:lnTo>
                  <a:lnTo>
                    <a:pt x="7578" y="13068"/>
                  </a:lnTo>
                  <a:cubicBezTo>
                    <a:pt x="6285" y="13136"/>
                    <a:pt x="5129" y="12269"/>
                    <a:pt x="4832" y="11008"/>
                  </a:cubicBezTo>
                  <a:cubicBezTo>
                    <a:pt x="4056" y="10342"/>
                    <a:pt x="3425" y="9524"/>
                    <a:pt x="2977" y="8604"/>
                  </a:cubicBezTo>
                  <a:close/>
                </a:path>
              </a:pathLst>
            </a:custGeom>
            <a:solidFill>
              <a:srgbClr val="00878A"/>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6" name="任意多边形: 形状 505"/>
            <p:cNvSpPr/>
            <p:nvPr>
              <p:custDataLst>
                <p:tags r:id="rId33"/>
              </p:custDataLst>
            </p:nvPr>
          </p:nvSpPr>
          <p:spPr>
            <a:xfrm rot="19234324">
              <a:off x="1259084" y="12140"/>
              <a:ext cx="1020028" cy="1139372"/>
            </a:xfrm>
            <a:custGeom>
              <a:avLst/>
              <a:gdLst>
                <a:gd name="connsiteX0" fmla="*/ 733261 w 1020028"/>
                <a:gd name="connsiteY0" fmla="*/ 0 h 1139372"/>
                <a:gd name="connsiteX1" fmla="*/ 948401 w 1020028"/>
                <a:gd name="connsiteY1" fmla="*/ 176893 h 1139372"/>
                <a:gd name="connsiteX2" fmla="*/ 956701 w 1020028"/>
                <a:gd name="connsiteY2" fmla="*/ 276231 h 1139372"/>
                <a:gd name="connsiteX3" fmla="*/ 972081 w 1020028"/>
                <a:gd name="connsiteY3" fmla="*/ 603620 h 1139372"/>
                <a:gd name="connsiteX4" fmla="*/ 1020008 w 1020028"/>
                <a:gd name="connsiteY4" fmla="*/ 921601 h 1139372"/>
                <a:gd name="connsiteX5" fmla="*/ 993298 w 1020028"/>
                <a:gd name="connsiteY5" fmla="*/ 1056182 h 1139372"/>
                <a:gd name="connsiteX6" fmla="*/ 897170 w 1020028"/>
                <a:gd name="connsiteY6" fmla="*/ 1132536 h 1139372"/>
                <a:gd name="connsiteX7" fmla="*/ 766709 w 1020028"/>
                <a:gd name="connsiteY7" fmla="*/ 1133154 h 1139372"/>
                <a:gd name="connsiteX8" fmla="*/ 621073 w 1020028"/>
                <a:gd name="connsiteY8" fmla="*/ 1108846 h 1139372"/>
                <a:gd name="connsiteX9" fmla="*/ 334196 w 1020028"/>
                <a:gd name="connsiteY9" fmla="*/ 1032973 h 1139372"/>
                <a:gd name="connsiteX10" fmla="*/ 95316 w 1020028"/>
                <a:gd name="connsiteY10" fmla="*/ 884798 h 1139372"/>
                <a:gd name="connsiteX11" fmla="*/ 23494 w 1020028"/>
                <a:gd name="connsiteY11" fmla="*/ 768206 h 1139372"/>
                <a:gd name="connsiteX12" fmla="*/ 11 w 1020028"/>
                <a:gd name="connsiteY12" fmla="*/ 627515 h 1139372"/>
                <a:gd name="connsiteX13" fmla="*/ 26446 w 1020028"/>
                <a:gd name="connsiteY13" fmla="*/ 446654 h 1139372"/>
                <a:gd name="connsiteX14" fmla="*/ 30154 w 1020028"/>
                <a:gd name="connsiteY14" fmla="*/ 450843 h 1139372"/>
                <a:gd name="connsiteX15" fmla="*/ 303572 w 1020028"/>
                <a:gd name="connsiteY15" fmla="*/ 661846 h 1139372"/>
                <a:gd name="connsiteX16" fmla="*/ 383291 w 1020028"/>
                <a:gd name="connsiteY16" fmla="*/ 699749 h 1139372"/>
                <a:gd name="connsiteX17" fmla="*/ 468709 w 1020028"/>
                <a:gd name="connsiteY17" fmla="*/ 729205 h 1139372"/>
                <a:gd name="connsiteX18" fmla="*/ 548633 w 1020028"/>
                <a:gd name="connsiteY18" fmla="*/ 707576 h 1139372"/>
                <a:gd name="connsiteX19" fmla="*/ 592784 w 1020028"/>
                <a:gd name="connsiteY19" fmla="*/ 645779 h 1139372"/>
                <a:gd name="connsiteX20" fmla="*/ 660624 w 1020028"/>
                <a:gd name="connsiteY20" fmla="*/ 478927 h 1139372"/>
                <a:gd name="connsiteX21" fmla="*/ 707314 w 1020028"/>
                <a:gd name="connsiteY21" fmla="*/ 302735 h 1139372"/>
                <a:gd name="connsiteX22" fmla="*/ 731879 w 1020028"/>
                <a:gd name="connsiteY22" fmla="*/ 121600 h 1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0028" h="1139372">
                  <a:moveTo>
                    <a:pt x="733261" y="0"/>
                  </a:moveTo>
                  <a:lnTo>
                    <a:pt x="948401" y="176893"/>
                  </a:lnTo>
                  <a:lnTo>
                    <a:pt x="956701" y="276231"/>
                  </a:lnTo>
                  <a:cubicBezTo>
                    <a:pt x="961507" y="385406"/>
                    <a:pt x="959722" y="494993"/>
                    <a:pt x="972081" y="603620"/>
                  </a:cubicBezTo>
                  <a:cubicBezTo>
                    <a:pt x="984166" y="710117"/>
                    <a:pt x="1019596" y="813937"/>
                    <a:pt x="1020008" y="921601"/>
                  </a:cubicBezTo>
                  <a:cubicBezTo>
                    <a:pt x="1020421" y="967399"/>
                    <a:pt x="1014653" y="1014984"/>
                    <a:pt x="993298" y="1056182"/>
                  </a:cubicBezTo>
                  <a:cubicBezTo>
                    <a:pt x="973751" y="1094293"/>
                    <a:pt x="938716" y="1122121"/>
                    <a:pt x="897170" y="1132536"/>
                  </a:cubicBezTo>
                  <a:cubicBezTo>
                    <a:pt x="854667" y="1143522"/>
                    <a:pt x="809760" y="1139402"/>
                    <a:pt x="766709" y="1133154"/>
                  </a:cubicBezTo>
                  <a:cubicBezTo>
                    <a:pt x="718026" y="1126150"/>
                    <a:pt x="669137" y="1117636"/>
                    <a:pt x="621073" y="1108846"/>
                  </a:cubicBezTo>
                  <a:cubicBezTo>
                    <a:pt x="523708" y="1091062"/>
                    <a:pt x="426549" y="1069022"/>
                    <a:pt x="334196" y="1032973"/>
                  </a:cubicBezTo>
                  <a:cubicBezTo>
                    <a:pt x="247268" y="999122"/>
                    <a:pt x="159997" y="953461"/>
                    <a:pt x="95316" y="884798"/>
                  </a:cubicBezTo>
                  <a:cubicBezTo>
                    <a:pt x="63701" y="851218"/>
                    <a:pt x="39263" y="811547"/>
                    <a:pt x="23494" y="768206"/>
                  </a:cubicBezTo>
                  <a:cubicBezTo>
                    <a:pt x="7613" y="723014"/>
                    <a:pt x="-332" y="675415"/>
                    <a:pt x="11" y="627515"/>
                  </a:cubicBezTo>
                  <a:cubicBezTo>
                    <a:pt x="824" y="566327"/>
                    <a:pt x="9712" y="505515"/>
                    <a:pt x="26446" y="446654"/>
                  </a:cubicBezTo>
                  <a:cubicBezTo>
                    <a:pt x="27682" y="448027"/>
                    <a:pt x="28849" y="449469"/>
                    <a:pt x="30154" y="450843"/>
                  </a:cubicBezTo>
                  <a:cubicBezTo>
                    <a:pt x="108720" y="536117"/>
                    <a:pt x="201168" y="607462"/>
                    <a:pt x="303572" y="661846"/>
                  </a:cubicBezTo>
                  <a:cubicBezTo>
                    <a:pt x="329596" y="675648"/>
                    <a:pt x="355826" y="688213"/>
                    <a:pt x="383291" y="699749"/>
                  </a:cubicBezTo>
                  <a:cubicBezTo>
                    <a:pt x="410757" y="711284"/>
                    <a:pt x="439251" y="723781"/>
                    <a:pt x="468709" y="729205"/>
                  </a:cubicBezTo>
                  <a:cubicBezTo>
                    <a:pt x="497276" y="735170"/>
                    <a:pt x="526973" y="727133"/>
                    <a:pt x="548633" y="707576"/>
                  </a:cubicBezTo>
                  <a:cubicBezTo>
                    <a:pt x="567008" y="689853"/>
                    <a:pt x="581972" y="668906"/>
                    <a:pt x="592784" y="645779"/>
                  </a:cubicBezTo>
                  <a:cubicBezTo>
                    <a:pt x="619558" y="591945"/>
                    <a:pt x="642236" y="536170"/>
                    <a:pt x="660624" y="478927"/>
                  </a:cubicBezTo>
                  <a:cubicBezTo>
                    <a:pt x="679842" y="421226"/>
                    <a:pt x="695436" y="362381"/>
                    <a:pt x="707314" y="302735"/>
                  </a:cubicBezTo>
                  <a:cubicBezTo>
                    <a:pt x="719233" y="242863"/>
                    <a:pt x="727430" y="182368"/>
                    <a:pt x="731879" y="121600"/>
                  </a:cubicBezTo>
                  <a:close/>
                </a:path>
              </a:pathLst>
            </a:custGeom>
            <a:solidFill>
              <a:srgbClr val="00A2A4"/>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8" name="任意多边形: 形状 507"/>
            <p:cNvSpPr/>
            <p:nvPr>
              <p:custDataLst>
                <p:tags r:id="rId34"/>
              </p:custDataLst>
            </p:nvPr>
          </p:nvSpPr>
          <p:spPr>
            <a:xfrm rot="19234324">
              <a:off x="1187035" y="121023"/>
              <a:ext cx="751003" cy="770706"/>
            </a:xfrm>
            <a:custGeom>
              <a:avLst/>
              <a:gdLst>
                <a:gd name="connsiteX0" fmla="*/ 704139 w 751003"/>
                <a:gd name="connsiteY0" fmla="*/ 0 h 770706"/>
                <a:gd name="connsiteX1" fmla="*/ 751003 w 751003"/>
                <a:gd name="connsiteY1" fmla="*/ 38532 h 770706"/>
                <a:gd name="connsiteX2" fmla="*/ 749411 w 751003"/>
                <a:gd name="connsiteY2" fmla="*/ 83774 h 770706"/>
                <a:gd name="connsiteX3" fmla="*/ 702292 w 751003"/>
                <a:gd name="connsiteY3" fmla="*/ 311029 h 770706"/>
                <a:gd name="connsiteX4" fmla="*/ 624289 w 751003"/>
                <a:gd name="connsiteY4" fmla="*/ 536520 h 770706"/>
                <a:gd name="connsiteX5" fmla="*/ 597785 w 751003"/>
                <a:gd name="connsiteY5" fmla="*/ 642056 h 770706"/>
                <a:gd name="connsiteX6" fmla="*/ 567916 w 751003"/>
                <a:gd name="connsiteY6" fmla="*/ 724041 h 770706"/>
                <a:gd name="connsiteX7" fmla="*/ 496850 w 751003"/>
                <a:gd name="connsiteY7" fmla="*/ 769908 h 770706"/>
                <a:gd name="connsiteX8" fmla="*/ 387400 w 751003"/>
                <a:gd name="connsiteY8" fmla="*/ 747455 h 770706"/>
                <a:gd name="connsiteX9" fmla="*/ 184842 w 751003"/>
                <a:gd name="connsiteY9" fmla="*/ 638074 h 770706"/>
                <a:gd name="connsiteX10" fmla="*/ 20599 w 751003"/>
                <a:gd name="connsiteY10" fmla="*/ 497519 h 770706"/>
                <a:gd name="connsiteX11" fmla="*/ 0 w 751003"/>
                <a:gd name="connsiteY11" fmla="*/ 464767 h 770706"/>
                <a:gd name="connsiteX12" fmla="*/ 14694 w 751003"/>
                <a:gd name="connsiteY12" fmla="*/ 411416 h 770706"/>
                <a:gd name="connsiteX13" fmla="*/ 108420 w 751003"/>
                <a:gd name="connsiteY13" fmla="*/ 530066 h 770706"/>
                <a:gd name="connsiteX14" fmla="*/ 271221 w 751003"/>
                <a:gd name="connsiteY14" fmla="*/ 636975 h 770706"/>
                <a:gd name="connsiteX15" fmla="*/ 363162 w 751003"/>
                <a:gd name="connsiteY15" fmla="*/ 687031 h 770706"/>
                <a:gd name="connsiteX16" fmla="*/ 456682 w 751003"/>
                <a:gd name="connsiteY16" fmla="*/ 721363 h 770706"/>
                <a:gd name="connsiteX17" fmla="*/ 534202 w 751003"/>
                <a:gd name="connsiteY17" fmla="*/ 704677 h 770706"/>
                <a:gd name="connsiteX18" fmla="*/ 555763 w 751003"/>
                <a:gd name="connsiteY18" fmla="*/ 625646 h 770706"/>
                <a:gd name="connsiteX19" fmla="*/ 666517 w 751003"/>
                <a:gd name="connsiteY19" fmla="*/ 260424 h 770706"/>
                <a:gd name="connsiteX20" fmla="*/ 706205 w 751003"/>
                <a:gd name="connsiteY20" fmla="*/ 64183 h 77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1003" h="770706">
                  <a:moveTo>
                    <a:pt x="704139" y="0"/>
                  </a:moveTo>
                  <a:lnTo>
                    <a:pt x="751003" y="38532"/>
                  </a:lnTo>
                  <a:lnTo>
                    <a:pt x="749411" y="83774"/>
                  </a:lnTo>
                  <a:cubicBezTo>
                    <a:pt x="742339" y="160814"/>
                    <a:pt x="726587" y="237058"/>
                    <a:pt x="702292" y="311029"/>
                  </a:cubicBezTo>
                  <a:cubicBezTo>
                    <a:pt x="677641" y="386627"/>
                    <a:pt x="647361" y="460372"/>
                    <a:pt x="624289" y="536520"/>
                  </a:cubicBezTo>
                  <a:cubicBezTo>
                    <a:pt x="613784" y="571333"/>
                    <a:pt x="605887" y="606626"/>
                    <a:pt x="597785" y="642056"/>
                  </a:cubicBezTo>
                  <a:cubicBezTo>
                    <a:pt x="591400" y="670277"/>
                    <a:pt x="583710" y="699390"/>
                    <a:pt x="567916" y="724041"/>
                  </a:cubicBezTo>
                  <a:cubicBezTo>
                    <a:pt x="552498" y="749402"/>
                    <a:pt x="526311" y="766303"/>
                    <a:pt x="496850" y="769908"/>
                  </a:cubicBezTo>
                  <a:cubicBezTo>
                    <a:pt x="459771" y="774165"/>
                    <a:pt x="421732" y="760638"/>
                    <a:pt x="387400" y="747455"/>
                  </a:cubicBezTo>
                  <a:cubicBezTo>
                    <a:pt x="315784" y="719715"/>
                    <a:pt x="249592" y="678929"/>
                    <a:pt x="184842" y="638074"/>
                  </a:cubicBezTo>
                  <a:cubicBezTo>
                    <a:pt x="123594" y="599622"/>
                    <a:pt x="63377" y="556570"/>
                    <a:pt x="20599" y="497519"/>
                  </a:cubicBezTo>
                  <a:cubicBezTo>
                    <a:pt x="13058" y="487041"/>
                    <a:pt x="6178" y="476102"/>
                    <a:pt x="0" y="464767"/>
                  </a:cubicBezTo>
                  <a:cubicBezTo>
                    <a:pt x="4464" y="446914"/>
                    <a:pt x="9476" y="429130"/>
                    <a:pt x="14694" y="411416"/>
                  </a:cubicBezTo>
                  <a:cubicBezTo>
                    <a:pt x="38205" y="456502"/>
                    <a:pt x="70001" y="496755"/>
                    <a:pt x="108420" y="530066"/>
                  </a:cubicBezTo>
                  <a:cubicBezTo>
                    <a:pt x="157583" y="572775"/>
                    <a:pt x="214917" y="604841"/>
                    <a:pt x="271221" y="636975"/>
                  </a:cubicBezTo>
                  <a:cubicBezTo>
                    <a:pt x="301365" y="654210"/>
                    <a:pt x="331645" y="671925"/>
                    <a:pt x="363162" y="687031"/>
                  </a:cubicBezTo>
                  <a:cubicBezTo>
                    <a:pt x="392788" y="702314"/>
                    <a:pt x="424203" y="713848"/>
                    <a:pt x="456682" y="721363"/>
                  </a:cubicBezTo>
                  <a:cubicBezTo>
                    <a:pt x="483117" y="726650"/>
                    <a:pt x="515321" y="725619"/>
                    <a:pt x="534202" y="704677"/>
                  </a:cubicBezTo>
                  <a:cubicBezTo>
                    <a:pt x="553085" y="683735"/>
                    <a:pt x="553703" y="652150"/>
                    <a:pt x="555763" y="625646"/>
                  </a:cubicBezTo>
                  <a:cubicBezTo>
                    <a:pt x="565513" y="496627"/>
                    <a:pt x="625319" y="380997"/>
                    <a:pt x="666517" y="260424"/>
                  </a:cubicBezTo>
                  <a:cubicBezTo>
                    <a:pt x="688284" y="196636"/>
                    <a:pt x="703939" y="131817"/>
                    <a:pt x="706205" y="64183"/>
                  </a:cubicBezTo>
                  <a:close/>
                </a:path>
              </a:pathLst>
            </a:custGeom>
            <a:solidFill>
              <a:srgbClr val="00C8B0"/>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5" name="任意多边形: 形状 1124"/>
            <p:cNvSpPr/>
            <p:nvPr>
              <p:custDataLst>
                <p:tags r:id="rId35"/>
              </p:custDataLst>
            </p:nvPr>
          </p:nvSpPr>
          <p:spPr>
            <a:xfrm rot="19234324">
              <a:off x="2065695" y="715070"/>
              <a:ext cx="40444" cy="38852"/>
            </a:xfrm>
            <a:custGeom>
              <a:avLst/>
              <a:gdLst>
                <a:gd name="connsiteX0" fmla="*/ 51917 w 56104"/>
                <a:gd name="connsiteY0" fmla="*/ 13453 h 53896"/>
                <a:gd name="connsiteX1" fmla="*/ 47631 w 56104"/>
                <a:gd name="connsiteY1" fmla="*/ 7928 h 53896"/>
                <a:gd name="connsiteX2" fmla="*/ 47631 w 56104"/>
                <a:gd name="connsiteY2" fmla="*/ 7928 h 53896"/>
                <a:gd name="connsiteX3" fmla="*/ 35629 w 56104"/>
                <a:gd name="connsiteY3" fmla="*/ 975 h 53896"/>
                <a:gd name="connsiteX4" fmla="*/ 28105 w 56104"/>
                <a:gd name="connsiteY4" fmla="*/ 22 h 53896"/>
                <a:gd name="connsiteX5" fmla="*/ 28105 w 56104"/>
                <a:gd name="connsiteY5" fmla="*/ 22 h 53896"/>
                <a:gd name="connsiteX6" fmla="*/ 20866 w 56104"/>
                <a:gd name="connsiteY6" fmla="*/ 975 h 53896"/>
                <a:gd name="connsiteX7" fmla="*/ 20389 w 56104"/>
                <a:gd name="connsiteY7" fmla="*/ 975 h 53896"/>
                <a:gd name="connsiteX8" fmla="*/ 7912 w 56104"/>
                <a:gd name="connsiteY8" fmla="*/ 8309 h 53896"/>
                <a:gd name="connsiteX9" fmla="*/ 1054 w 56104"/>
                <a:gd name="connsiteY9" fmla="*/ 20025 h 53896"/>
                <a:gd name="connsiteX10" fmla="*/ 101 w 56104"/>
                <a:gd name="connsiteY10" fmla="*/ 27169 h 53896"/>
                <a:gd name="connsiteX11" fmla="*/ 3721 w 56104"/>
                <a:gd name="connsiteY11" fmla="*/ 40694 h 53896"/>
                <a:gd name="connsiteX12" fmla="*/ 10579 w 56104"/>
                <a:gd name="connsiteY12" fmla="*/ 48219 h 53896"/>
                <a:gd name="connsiteX13" fmla="*/ 20104 w 56104"/>
                <a:gd name="connsiteY13" fmla="*/ 52982 h 53896"/>
                <a:gd name="connsiteX14" fmla="*/ 30772 w 56104"/>
                <a:gd name="connsiteY14" fmla="*/ 53458 h 53896"/>
                <a:gd name="connsiteX15" fmla="*/ 40297 w 56104"/>
                <a:gd name="connsiteY15" fmla="*/ 50219 h 53896"/>
                <a:gd name="connsiteX16" fmla="*/ 40297 w 56104"/>
                <a:gd name="connsiteY16" fmla="*/ 50219 h 53896"/>
                <a:gd name="connsiteX17" fmla="*/ 43154 w 56104"/>
                <a:gd name="connsiteY17" fmla="*/ 49076 h 53896"/>
                <a:gd name="connsiteX18" fmla="*/ 52679 w 56104"/>
                <a:gd name="connsiteY18" fmla="*/ 39551 h 53896"/>
                <a:gd name="connsiteX19" fmla="*/ 52679 w 56104"/>
                <a:gd name="connsiteY19" fmla="*/ 13453 h 5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04" h="53896">
                  <a:moveTo>
                    <a:pt x="51917" y="13453"/>
                  </a:moveTo>
                  <a:cubicBezTo>
                    <a:pt x="50681" y="11470"/>
                    <a:pt x="49244" y="9619"/>
                    <a:pt x="47631" y="7928"/>
                  </a:cubicBezTo>
                  <a:lnTo>
                    <a:pt x="47631" y="7928"/>
                  </a:lnTo>
                  <a:cubicBezTo>
                    <a:pt x="44311" y="4596"/>
                    <a:pt x="40172" y="2198"/>
                    <a:pt x="35629" y="975"/>
                  </a:cubicBezTo>
                  <a:cubicBezTo>
                    <a:pt x="33151" y="458"/>
                    <a:pt x="30634" y="140"/>
                    <a:pt x="28105" y="22"/>
                  </a:cubicBezTo>
                  <a:lnTo>
                    <a:pt x="28105" y="22"/>
                  </a:lnTo>
                  <a:cubicBezTo>
                    <a:pt x="25628" y="22"/>
                    <a:pt x="23247" y="594"/>
                    <a:pt x="20866" y="975"/>
                  </a:cubicBezTo>
                  <a:lnTo>
                    <a:pt x="20389" y="975"/>
                  </a:lnTo>
                  <a:cubicBezTo>
                    <a:pt x="15670" y="2308"/>
                    <a:pt x="11373" y="4834"/>
                    <a:pt x="7912" y="8309"/>
                  </a:cubicBezTo>
                  <a:cubicBezTo>
                    <a:pt x="4636" y="11544"/>
                    <a:pt x="2270" y="15585"/>
                    <a:pt x="1054" y="20025"/>
                  </a:cubicBezTo>
                  <a:cubicBezTo>
                    <a:pt x="1054" y="22406"/>
                    <a:pt x="387" y="24788"/>
                    <a:pt x="101" y="27169"/>
                  </a:cubicBezTo>
                  <a:cubicBezTo>
                    <a:pt x="91" y="31918"/>
                    <a:pt x="1340" y="36585"/>
                    <a:pt x="3721" y="40694"/>
                  </a:cubicBezTo>
                  <a:cubicBezTo>
                    <a:pt x="5378" y="43711"/>
                    <a:pt x="7729" y="46290"/>
                    <a:pt x="10579" y="48219"/>
                  </a:cubicBezTo>
                  <a:cubicBezTo>
                    <a:pt x="13293" y="50597"/>
                    <a:pt x="16573" y="52237"/>
                    <a:pt x="20104" y="52982"/>
                  </a:cubicBezTo>
                  <a:cubicBezTo>
                    <a:pt x="23562" y="54042"/>
                    <a:pt x="27233" y="54206"/>
                    <a:pt x="30772" y="53458"/>
                  </a:cubicBezTo>
                  <a:cubicBezTo>
                    <a:pt x="34173" y="53220"/>
                    <a:pt x="37456" y="52104"/>
                    <a:pt x="40297" y="50219"/>
                  </a:cubicBezTo>
                  <a:lnTo>
                    <a:pt x="40297" y="50219"/>
                  </a:lnTo>
                  <a:cubicBezTo>
                    <a:pt x="41249" y="50219"/>
                    <a:pt x="42202" y="49553"/>
                    <a:pt x="43154" y="49076"/>
                  </a:cubicBezTo>
                  <a:cubicBezTo>
                    <a:pt x="47125" y="46811"/>
                    <a:pt x="50414" y="43522"/>
                    <a:pt x="52679" y="39551"/>
                  </a:cubicBezTo>
                  <a:cubicBezTo>
                    <a:pt x="57381" y="31487"/>
                    <a:pt x="57381" y="21517"/>
                    <a:pt x="52679" y="13453"/>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 name="任意多边形: 形状 1126"/>
            <p:cNvSpPr/>
            <p:nvPr>
              <p:custDataLst>
                <p:tags r:id="rId36"/>
              </p:custDataLst>
            </p:nvPr>
          </p:nvSpPr>
          <p:spPr>
            <a:xfrm rot="19234324">
              <a:off x="1993608" y="531552"/>
              <a:ext cx="12771" cy="12771"/>
            </a:xfrm>
            <a:custGeom>
              <a:avLst/>
              <a:gdLst>
                <a:gd name="connsiteX0" fmla="*/ 8960 w 17716"/>
                <a:gd name="connsiteY0" fmla="*/ 22 h 17716"/>
                <a:gd name="connsiteX1" fmla="*/ 101 w 17716"/>
                <a:gd name="connsiteY1" fmla="*/ 8881 h 17716"/>
                <a:gd name="connsiteX2" fmla="*/ 8960 w 17716"/>
                <a:gd name="connsiteY2" fmla="*/ 17739 h 17716"/>
                <a:gd name="connsiteX3" fmla="*/ 17818 w 17716"/>
                <a:gd name="connsiteY3" fmla="*/ 8881 h 17716"/>
                <a:gd name="connsiteX4" fmla="*/ 8960 w 17716"/>
                <a:gd name="connsiteY4" fmla="*/ 22 h 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 h="17716">
                  <a:moveTo>
                    <a:pt x="8960" y="22"/>
                  </a:moveTo>
                  <a:cubicBezTo>
                    <a:pt x="4067" y="22"/>
                    <a:pt x="101" y="3989"/>
                    <a:pt x="101" y="8881"/>
                  </a:cubicBezTo>
                  <a:cubicBezTo>
                    <a:pt x="101" y="13773"/>
                    <a:pt x="4067" y="17739"/>
                    <a:pt x="8960" y="17739"/>
                  </a:cubicBezTo>
                  <a:cubicBezTo>
                    <a:pt x="13852" y="17739"/>
                    <a:pt x="17818" y="13773"/>
                    <a:pt x="17818" y="8881"/>
                  </a:cubicBezTo>
                  <a:cubicBezTo>
                    <a:pt x="17818" y="3989"/>
                    <a:pt x="13852" y="22"/>
                    <a:pt x="8960" y="22"/>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 name="任意多边形: 形状 1127"/>
            <p:cNvSpPr/>
            <p:nvPr>
              <p:custDataLst>
                <p:tags r:id="rId37"/>
              </p:custDataLst>
            </p:nvPr>
          </p:nvSpPr>
          <p:spPr>
            <a:xfrm rot="19234324">
              <a:off x="1872079" y="238436"/>
              <a:ext cx="24718" cy="24719"/>
            </a:xfrm>
            <a:custGeom>
              <a:avLst/>
              <a:gdLst>
                <a:gd name="connsiteX0" fmla="*/ 17246 w 34289"/>
                <a:gd name="connsiteY0" fmla="*/ 22 h 34290"/>
                <a:gd name="connsiteX1" fmla="*/ 101 w 34289"/>
                <a:gd name="connsiteY1" fmla="*/ 17168 h 34290"/>
                <a:gd name="connsiteX2" fmla="*/ 17246 w 34289"/>
                <a:gd name="connsiteY2" fmla="*/ 34313 h 34290"/>
                <a:gd name="connsiteX3" fmla="*/ 34391 w 34289"/>
                <a:gd name="connsiteY3" fmla="*/ 17168 h 34290"/>
                <a:gd name="connsiteX4" fmla="*/ 17246 w 34289"/>
                <a:gd name="connsiteY4" fmla="*/ 22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 h="34290">
                  <a:moveTo>
                    <a:pt x="17246" y="22"/>
                  </a:moveTo>
                  <a:cubicBezTo>
                    <a:pt x="7777" y="22"/>
                    <a:pt x="101" y="7699"/>
                    <a:pt x="101" y="17168"/>
                  </a:cubicBezTo>
                  <a:cubicBezTo>
                    <a:pt x="101" y="26636"/>
                    <a:pt x="7777" y="34313"/>
                    <a:pt x="17246" y="34313"/>
                  </a:cubicBezTo>
                  <a:cubicBezTo>
                    <a:pt x="26715" y="34313"/>
                    <a:pt x="34391" y="26636"/>
                    <a:pt x="34391" y="17168"/>
                  </a:cubicBezTo>
                  <a:cubicBezTo>
                    <a:pt x="34391" y="7699"/>
                    <a:pt x="26715" y="22"/>
                    <a:pt x="17246" y="22"/>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 name="任意多边形: 形状 1128"/>
            <p:cNvSpPr/>
            <p:nvPr>
              <p:custDataLst>
                <p:tags r:id="rId38"/>
              </p:custDataLst>
            </p:nvPr>
          </p:nvSpPr>
          <p:spPr>
            <a:xfrm rot="19234324">
              <a:off x="1907974" y="171271"/>
              <a:ext cx="12688" cy="13743"/>
            </a:xfrm>
            <a:custGeom>
              <a:avLst/>
              <a:gdLst>
                <a:gd name="connsiteX0" fmla="*/ 17652 w 17601"/>
                <a:gd name="connsiteY0" fmla="*/ 7739 h 19064"/>
                <a:gd name="connsiteX1" fmla="*/ 16604 w 17601"/>
                <a:gd name="connsiteY1" fmla="*/ 4405 h 19064"/>
                <a:gd name="connsiteX2" fmla="*/ 15270 w 17601"/>
                <a:gd name="connsiteY2" fmla="*/ 2596 h 19064"/>
                <a:gd name="connsiteX3" fmla="*/ 12413 w 17601"/>
                <a:gd name="connsiteY3" fmla="*/ 786 h 19064"/>
                <a:gd name="connsiteX4" fmla="*/ 8984 w 17601"/>
                <a:gd name="connsiteY4" fmla="*/ 24 h 19064"/>
                <a:gd name="connsiteX5" fmla="*/ 6603 w 17601"/>
                <a:gd name="connsiteY5" fmla="*/ 24 h 19064"/>
                <a:gd name="connsiteX6" fmla="*/ 3555 w 17601"/>
                <a:gd name="connsiteY6" fmla="*/ 1643 h 19064"/>
                <a:gd name="connsiteX7" fmla="*/ 1269 w 17601"/>
                <a:gd name="connsiteY7" fmla="*/ 4120 h 19064"/>
                <a:gd name="connsiteX8" fmla="*/ 316 w 17601"/>
                <a:gd name="connsiteY8" fmla="*/ 6310 h 19064"/>
                <a:gd name="connsiteX9" fmla="*/ 316 w 17601"/>
                <a:gd name="connsiteY9" fmla="*/ 9835 h 19064"/>
                <a:gd name="connsiteX10" fmla="*/ 792 w 17601"/>
                <a:gd name="connsiteY10" fmla="*/ 11263 h 19064"/>
                <a:gd name="connsiteX11" fmla="*/ 793 w 17601"/>
                <a:gd name="connsiteY11" fmla="*/ 11264 h 19064"/>
                <a:gd name="connsiteX12" fmla="*/ 793 w 17601"/>
                <a:gd name="connsiteY12" fmla="*/ 13073 h 19064"/>
                <a:gd name="connsiteX13" fmla="*/ 1650 w 17601"/>
                <a:gd name="connsiteY13" fmla="*/ 15073 h 19064"/>
                <a:gd name="connsiteX14" fmla="*/ 3745 w 17601"/>
                <a:gd name="connsiteY14" fmla="*/ 17360 h 19064"/>
                <a:gd name="connsiteX15" fmla="*/ 5555 w 17601"/>
                <a:gd name="connsiteY15" fmla="*/ 18407 h 19064"/>
                <a:gd name="connsiteX16" fmla="*/ 8698 w 17601"/>
                <a:gd name="connsiteY16" fmla="*/ 19074 h 19064"/>
                <a:gd name="connsiteX17" fmla="*/ 10794 w 17601"/>
                <a:gd name="connsiteY17" fmla="*/ 19074 h 19064"/>
                <a:gd name="connsiteX18" fmla="*/ 12794 w 17601"/>
                <a:gd name="connsiteY18" fmla="*/ 18217 h 19064"/>
                <a:gd name="connsiteX19" fmla="*/ 15080 w 17601"/>
                <a:gd name="connsiteY19" fmla="*/ 16121 h 19064"/>
                <a:gd name="connsiteX20" fmla="*/ 16508 w 17601"/>
                <a:gd name="connsiteY20" fmla="*/ 13359 h 19064"/>
                <a:gd name="connsiteX21" fmla="*/ 16509 w 17601"/>
                <a:gd name="connsiteY21" fmla="*/ 12597 h 19064"/>
                <a:gd name="connsiteX22" fmla="*/ 17080 w 17601"/>
                <a:gd name="connsiteY22" fmla="*/ 11264 h 19064"/>
                <a:gd name="connsiteX23" fmla="*/ 17652 w 17601"/>
                <a:gd name="connsiteY23" fmla="*/ 7739 h 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01" h="19064">
                  <a:moveTo>
                    <a:pt x="17652" y="7739"/>
                  </a:moveTo>
                  <a:cubicBezTo>
                    <a:pt x="17625" y="6551"/>
                    <a:pt x="17261" y="5395"/>
                    <a:pt x="16604" y="4405"/>
                  </a:cubicBezTo>
                  <a:lnTo>
                    <a:pt x="15270" y="2596"/>
                  </a:lnTo>
                  <a:cubicBezTo>
                    <a:pt x="14466" y="1786"/>
                    <a:pt x="13489" y="1167"/>
                    <a:pt x="12413" y="786"/>
                  </a:cubicBezTo>
                  <a:cubicBezTo>
                    <a:pt x="11347" y="262"/>
                    <a:pt x="10172" y="0"/>
                    <a:pt x="8984" y="24"/>
                  </a:cubicBezTo>
                  <a:lnTo>
                    <a:pt x="6603" y="24"/>
                  </a:lnTo>
                  <a:cubicBezTo>
                    <a:pt x="5471" y="310"/>
                    <a:pt x="4425" y="866"/>
                    <a:pt x="3555" y="1643"/>
                  </a:cubicBezTo>
                  <a:cubicBezTo>
                    <a:pt x="2606" y="2275"/>
                    <a:pt x="1822" y="3124"/>
                    <a:pt x="1269" y="4120"/>
                  </a:cubicBezTo>
                  <a:lnTo>
                    <a:pt x="316" y="6310"/>
                  </a:lnTo>
                  <a:cubicBezTo>
                    <a:pt x="30" y="7468"/>
                    <a:pt x="30" y="8677"/>
                    <a:pt x="316" y="9835"/>
                  </a:cubicBezTo>
                  <a:cubicBezTo>
                    <a:pt x="387" y="10336"/>
                    <a:pt x="549" y="10820"/>
                    <a:pt x="792" y="11263"/>
                  </a:cubicBezTo>
                  <a:lnTo>
                    <a:pt x="793" y="11264"/>
                  </a:lnTo>
                  <a:lnTo>
                    <a:pt x="793" y="13073"/>
                  </a:lnTo>
                  <a:lnTo>
                    <a:pt x="1650" y="15073"/>
                  </a:lnTo>
                  <a:cubicBezTo>
                    <a:pt x="2140" y="16003"/>
                    <a:pt x="2861" y="16791"/>
                    <a:pt x="3745" y="17360"/>
                  </a:cubicBezTo>
                  <a:cubicBezTo>
                    <a:pt x="4239" y="17871"/>
                    <a:pt x="4866" y="18234"/>
                    <a:pt x="5555" y="18407"/>
                  </a:cubicBezTo>
                  <a:cubicBezTo>
                    <a:pt x="6521" y="18916"/>
                    <a:pt x="7609" y="19147"/>
                    <a:pt x="8698" y="19074"/>
                  </a:cubicBezTo>
                  <a:lnTo>
                    <a:pt x="10794" y="19074"/>
                  </a:lnTo>
                  <a:lnTo>
                    <a:pt x="12794" y="18217"/>
                  </a:lnTo>
                  <a:cubicBezTo>
                    <a:pt x="13747" y="17760"/>
                    <a:pt x="14542" y="17031"/>
                    <a:pt x="15080" y="16121"/>
                  </a:cubicBezTo>
                  <a:cubicBezTo>
                    <a:pt x="15776" y="15332"/>
                    <a:pt x="16267" y="14383"/>
                    <a:pt x="16508" y="13359"/>
                  </a:cubicBezTo>
                  <a:lnTo>
                    <a:pt x="16509" y="12597"/>
                  </a:lnTo>
                  <a:lnTo>
                    <a:pt x="17080" y="11264"/>
                  </a:lnTo>
                  <a:cubicBezTo>
                    <a:pt x="17607" y="10169"/>
                    <a:pt x="17806" y="8945"/>
                    <a:pt x="17652" y="7739"/>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0" name="任意多边形: 形状 1129"/>
            <p:cNvSpPr/>
            <p:nvPr>
              <p:custDataLst>
                <p:tags r:id="rId39"/>
              </p:custDataLst>
            </p:nvPr>
          </p:nvSpPr>
          <p:spPr>
            <a:xfrm rot="19234324">
              <a:off x="1775609" y="68341"/>
              <a:ext cx="8034" cy="8442"/>
            </a:xfrm>
            <a:custGeom>
              <a:avLst/>
              <a:gdLst>
                <a:gd name="connsiteX0" fmla="*/ 10007 w 11144"/>
                <a:gd name="connsiteY0" fmla="*/ 3352 h 11711"/>
                <a:gd name="connsiteX1" fmla="*/ 9436 w 11144"/>
                <a:gd name="connsiteY1" fmla="*/ 2495 h 11711"/>
                <a:gd name="connsiteX2" fmla="*/ 8578 w 11144"/>
                <a:gd name="connsiteY2" fmla="*/ 1352 h 11711"/>
                <a:gd name="connsiteX3" fmla="*/ 7436 w 11144"/>
                <a:gd name="connsiteY3" fmla="*/ 590 h 11711"/>
                <a:gd name="connsiteX4" fmla="*/ 7436 w 11144"/>
                <a:gd name="connsiteY4" fmla="*/ 590 h 11711"/>
                <a:gd name="connsiteX5" fmla="*/ 3435 w 11144"/>
                <a:gd name="connsiteY5" fmla="*/ 590 h 11711"/>
                <a:gd name="connsiteX6" fmla="*/ 3435 w 11144"/>
                <a:gd name="connsiteY6" fmla="*/ 590 h 11711"/>
                <a:gd name="connsiteX7" fmla="*/ 2387 w 11144"/>
                <a:gd name="connsiteY7" fmla="*/ 1352 h 11711"/>
                <a:gd name="connsiteX8" fmla="*/ 1530 w 11144"/>
                <a:gd name="connsiteY8" fmla="*/ 2495 h 11711"/>
                <a:gd name="connsiteX9" fmla="*/ 863 w 11144"/>
                <a:gd name="connsiteY9" fmla="*/ 3352 h 11711"/>
                <a:gd name="connsiteX10" fmla="*/ 101 w 11144"/>
                <a:gd name="connsiteY10" fmla="*/ 6209 h 11711"/>
                <a:gd name="connsiteX11" fmla="*/ 863 w 11144"/>
                <a:gd name="connsiteY11" fmla="*/ 8972 h 11711"/>
                <a:gd name="connsiteX12" fmla="*/ 5721 w 11144"/>
                <a:gd name="connsiteY12" fmla="*/ 11734 h 11711"/>
                <a:gd name="connsiteX13" fmla="*/ 10484 w 11144"/>
                <a:gd name="connsiteY13" fmla="*/ 8972 h 11711"/>
                <a:gd name="connsiteX14" fmla="*/ 11245 w 11144"/>
                <a:gd name="connsiteY14" fmla="*/ 6209 h 11711"/>
                <a:gd name="connsiteX15" fmla="*/ 10007 w 11144"/>
                <a:gd name="connsiteY15" fmla="*/ 3352 h 1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44" h="11711">
                  <a:moveTo>
                    <a:pt x="10007" y="3352"/>
                  </a:moveTo>
                  <a:lnTo>
                    <a:pt x="9436" y="2495"/>
                  </a:lnTo>
                  <a:lnTo>
                    <a:pt x="8578" y="1352"/>
                  </a:lnTo>
                  <a:lnTo>
                    <a:pt x="7436" y="590"/>
                  </a:lnTo>
                  <a:lnTo>
                    <a:pt x="7436" y="590"/>
                  </a:lnTo>
                  <a:cubicBezTo>
                    <a:pt x="6209" y="-167"/>
                    <a:pt x="4661" y="-167"/>
                    <a:pt x="3435" y="590"/>
                  </a:cubicBezTo>
                  <a:lnTo>
                    <a:pt x="3435" y="590"/>
                  </a:lnTo>
                  <a:lnTo>
                    <a:pt x="2387" y="1352"/>
                  </a:lnTo>
                  <a:cubicBezTo>
                    <a:pt x="2020" y="1664"/>
                    <a:pt x="1727" y="2055"/>
                    <a:pt x="1530" y="2495"/>
                  </a:cubicBezTo>
                  <a:lnTo>
                    <a:pt x="863" y="3352"/>
                  </a:lnTo>
                  <a:cubicBezTo>
                    <a:pt x="367" y="4223"/>
                    <a:pt x="105" y="5207"/>
                    <a:pt x="101" y="6209"/>
                  </a:cubicBezTo>
                  <a:cubicBezTo>
                    <a:pt x="117" y="7180"/>
                    <a:pt x="379" y="8131"/>
                    <a:pt x="863" y="8972"/>
                  </a:cubicBezTo>
                  <a:cubicBezTo>
                    <a:pt x="1891" y="10675"/>
                    <a:pt x="3731" y="11722"/>
                    <a:pt x="5721" y="11734"/>
                  </a:cubicBezTo>
                  <a:cubicBezTo>
                    <a:pt x="7687" y="11726"/>
                    <a:pt x="9500" y="10674"/>
                    <a:pt x="10484" y="8972"/>
                  </a:cubicBezTo>
                  <a:cubicBezTo>
                    <a:pt x="10968" y="8131"/>
                    <a:pt x="11230" y="7180"/>
                    <a:pt x="11245" y="6209"/>
                  </a:cubicBezTo>
                  <a:cubicBezTo>
                    <a:pt x="11100" y="5162"/>
                    <a:pt x="10672" y="4174"/>
                    <a:pt x="10007" y="3352"/>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3" name="任意多边形: 形状 1132"/>
            <p:cNvSpPr/>
            <p:nvPr>
              <p:custDataLst>
                <p:tags r:id="rId40"/>
              </p:custDataLst>
            </p:nvPr>
          </p:nvSpPr>
          <p:spPr>
            <a:xfrm rot="19234324">
              <a:off x="2115318" y="877223"/>
              <a:ext cx="12223" cy="12668"/>
            </a:xfrm>
            <a:custGeom>
              <a:avLst/>
              <a:gdLst>
                <a:gd name="connsiteX0" fmla="*/ 14937 w 16956"/>
                <a:gd name="connsiteY0" fmla="*/ 3642 h 17573"/>
                <a:gd name="connsiteX1" fmla="*/ 13604 w 16956"/>
                <a:gd name="connsiteY1" fmla="*/ 1928 h 17573"/>
                <a:gd name="connsiteX2" fmla="*/ 11889 w 16956"/>
                <a:gd name="connsiteY2" fmla="*/ 594 h 17573"/>
                <a:gd name="connsiteX3" fmla="*/ 11413 w 16956"/>
                <a:gd name="connsiteY3" fmla="*/ 594 h 17573"/>
                <a:gd name="connsiteX4" fmla="*/ 10365 w 16956"/>
                <a:gd name="connsiteY4" fmla="*/ 23 h 17573"/>
                <a:gd name="connsiteX5" fmla="*/ 10365 w 16956"/>
                <a:gd name="connsiteY5" fmla="*/ 23 h 17573"/>
                <a:gd name="connsiteX6" fmla="*/ 9413 w 16956"/>
                <a:gd name="connsiteY6" fmla="*/ 23 h 17573"/>
                <a:gd name="connsiteX7" fmla="*/ 8556 w 16956"/>
                <a:gd name="connsiteY7" fmla="*/ 23 h 17573"/>
                <a:gd name="connsiteX8" fmla="*/ 6650 w 16956"/>
                <a:gd name="connsiteY8" fmla="*/ 23 h 17573"/>
                <a:gd name="connsiteX9" fmla="*/ 6079 w 16956"/>
                <a:gd name="connsiteY9" fmla="*/ 23 h 17573"/>
                <a:gd name="connsiteX10" fmla="*/ 3031 w 16956"/>
                <a:gd name="connsiteY10" fmla="*/ 880 h 17573"/>
                <a:gd name="connsiteX11" fmla="*/ 840 w 16956"/>
                <a:gd name="connsiteY11" fmla="*/ 2976 h 17573"/>
                <a:gd name="connsiteX12" fmla="*/ 840 w 16956"/>
                <a:gd name="connsiteY12" fmla="*/ 3452 h 17573"/>
                <a:gd name="connsiteX13" fmla="*/ 840 w 16956"/>
                <a:gd name="connsiteY13" fmla="*/ 3452 h 17573"/>
                <a:gd name="connsiteX14" fmla="*/ 174 w 16956"/>
                <a:gd name="connsiteY14" fmla="*/ 5166 h 17573"/>
                <a:gd name="connsiteX15" fmla="*/ 174 w 16956"/>
                <a:gd name="connsiteY15" fmla="*/ 7071 h 17573"/>
                <a:gd name="connsiteX16" fmla="*/ 174 w 16956"/>
                <a:gd name="connsiteY16" fmla="*/ 7928 h 17573"/>
                <a:gd name="connsiteX17" fmla="*/ 174 w 16956"/>
                <a:gd name="connsiteY17" fmla="*/ 7928 h 17573"/>
                <a:gd name="connsiteX18" fmla="*/ 174 w 16956"/>
                <a:gd name="connsiteY18" fmla="*/ 8595 h 17573"/>
                <a:gd name="connsiteX19" fmla="*/ 174 w 16956"/>
                <a:gd name="connsiteY19" fmla="*/ 10215 h 17573"/>
                <a:gd name="connsiteX20" fmla="*/ 1221 w 16956"/>
                <a:gd name="connsiteY20" fmla="*/ 13358 h 17573"/>
                <a:gd name="connsiteX21" fmla="*/ 2555 w 16956"/>
                <a:gd name="connsiteY21" fmla="*/ 15072 h 17573"/>
                <a:gd name="connsiteX22" fmla="*/ 4269 w 16956"/>
                <a:gd name="connsiteY22" fmla="*/ 16406 h 17573"/>
                <a:gd name="connsiteX23" fmla="*/ 7412 w 16956"/>
                <a:gd name="connsiteY23" fmla="*/ 17453 h 17573"/>
                <a:gd name="connsiteX24" fmla="*/ 9698 w 16956"/>
                <a:gd name="connsiteY24" fmla="*/ 17453 h 17573"/>
                <a:gd name="connsiteX25" fmla="*/ 12841 w 16956"/>
                <a:gd name="connsiteY25" fmla="*/ 16406 h 17573"/>
                <a:gd name="connsiteX26" fmla="*/ 14556 w 16956"/>
                <a:gd name="connsiteY26" fmla="*/ 15072 h 17573"/>
                <a:gd name="connsiteX27" fmla="*/ 15890 w 16956"/>
                <a:gd name="connsiteY27" fmla="*/ 13358 h 17573"/>
                <a:gd name="connsiteX28" fmla="*/ 16842 w 16956"/>
                <a:gd name="connsiteY28" fmla="*/ 10215 h 17573"/>
                <a:gd name="connsiteX29" fmla="*/ 16842 w 16956"/>
                <a:gd name="connsiteY29" fmla="*/ 7929 h 17573"/>
                <a:gd name="connsiteX30" fmla="*/ 14937 w 16956"/>
                <a:gd name="connsiteY30" fmla="*/ 3642 h 1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956" h="17573">
                  <a:moveTo>
                    <a:pt x="14937" y="3642"/>
                  </a:moveTo>
                  <a:lnTo>
                    <a:pt x="13604" y="1928"/>
                  </a:lnTo>
                  <a:lnTo>
                    <a:pt x="11889" y="594"/>
                  </a:lnTo>
                  <a:lnTo>
                    <a:pt x="11413" y="594"/>
                  </a:lnTo>
                  <a:lnTo>
                    <a:pt x="10365" y="23"/>
                  </a:lnTo>
                  <a:lnTo>
                    <a:pt x="10365" y="23"/>
                  </a:lnTo>
                  <a:lnTo>
                    <a:pt x="9413" y="23"/>
                  </a:lnTo>
                  <a:lnTo>
                    <a:pt x="8556" y="23"/>
                  </a:lnTo>
                  <a:lnTo>
                    <a:pt x="6650" y="23"/>
                  </a:lnTo>
                  <a:lnTo>
                    <a:pt x="6079" y="23"/>
                  </a:lnTo>
                  <a:cubicBezTo>
                    <a:pt x="5002" y="11"/>
                    <a:pt x="3944" y="308"/>
                    <a:pt x="3031" y="880"/>
                  </a:cubicBezTo>
                  <a:cubicBezTo>
                    <a:pt x="2128" y="1372"/>
                    <a:pt x="1372" y="2095"/>
                    <a:pt x="840" y="2976"/>
                  </a:cubicBezTo>
                  <a:lnTo>
                    <a:pt x="840" y="3452"/>
                  </a:lnTo>
                  <a:lnTo>
                    <a:pt x="840" y="3452"/>
                  </a:lnTo>
                  <a:lnTo>
                    <a:pt x="174" y="5166"/>
                  </a:lnTo>
                  <a:lnTo>
                    <a:pt x="174" y="7071"/>
                  </a:lnTo>
                  <a:lnTo>
                    <a:pt x="174" y="7928"/>
                  </a:lnTo>
                  <a:lnTo>
                    <a:pt x="174" y="7928"/>
                  </a:lnTo>
                  <a:lnTo>
                    <a:pt x="174" y="8595"/>
                  </a:lnTo>
                  <a:cubicBezTo>
                    <a:pt x="77" y="9131"/>
                    <a:pt x="77" y="9679"/>
                    <a:pt x="174" y="10215"/>
                  </a:cubicBezTo>
                  <a:cubicBezTo>
                    <a:pt x="231" y="11338"/>
                    <a:pt x="593" y="12425"/>
                    <a:pt x="1221" y="13358"/>
                  </a:cubicBezTo>
                  <a:lnTo>
                    <a:pt x="2555" y="15072"/>
                  </a:lnTo>
                  <a:lnTo>
                    <a:pt x="4269" y="16406"/>
                  </a:lnTo>
                  <a:cubicBezTo>
                    <a:pt x="5202" y="17034"/>
                    <a:pt x="6289" y="17396"/>
                    <a:pt x="7412" y="17453"/>
                  </a:cubicBezTo>
                  <a:cubicBezTo>
                    <a:pt x="8163" y="17643"/>
                    <a:pt x="8948" y="17643"/>
                    <a:pt x="9698" y="17453"/>
                  </a:cubicBezTo>
                  <a:cubicBezTo>
                    <a:pt x="10822" y="17396"/>
                    <a:pt x="11908" y="17034"/>
                    <a:pt x="12841" y="16406"/>
                  </a:cubicBezTo>
                  <a:lnTo>
                    <a:pt x="14556" y="15072"/>
                  </a:lnTo>
                  <a:lnTo>
                    <a:pt x="15890" y="13358"/>
                  </a:lnTo>
                  <a:cubicBezTo>
                    <a:pt x="16489" y="12417"/>
                    <a:pt x="16818" y="11330"/>
                    <a:pt x="16842" y="10215"/>
                  </a:cubicBezTo>
                  <a:cubicBezTo>
                    <a:pt x="17129" y="9480"/>
                    <a:pt x="17129" y="8664"/>
                    <a:pt x="16842" y="7929"/>
                  </a:cubicBezTo>
                  <a:cubicBezTo>
                    <a:pt x="16774" y="6310"/>
                    <a:pt x="16093" y="4777"/>
                    <a:pt x="14937" y="3642"/>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4" name="任意多边形: 形状 1133"/>
            <p:cNvSpPr/>
            <p:nvPr>
              <p:custDataLst>
                <p:tags r:id="rId41"/>
              </p:custDataLst>
            </p:nvPr>
          </p:nvSpPr>
          <p:spPr>
            <a:xfrm rot="19234324">
              <a:off x="1695292" y="971522"/>
              <a:ext cx="27993" cy="27936"/>
            </a:xfrm>
            <a:custGeom>
              <a:avLst/>
              <a:gdLst>
                <a:gd name="connsiteX0" fmla="*/ 38274 w 38832"/>
                <a:gd name="connsiteY0" fmla="*/ 14464 h 38753"/>
                <a:gd name="connsiteX1" fmla="*/ 36369 w 38832"/>
                <a:gd name="connsiteY1" fmla="*/ 9892 h 38753"/>
                <a:gd name="connsiteX2" fmla="*/ 33321 w 38832"/>
                <a:gd name="connsiteY2" fmla="*/ 5891 h 38753"/>
                <a:gd name="connsiteX3" fmla="*/ 27034 w 38832"/>
                <a:gd name="connsiteY3" fmla="*/ 1890 h 38753"/>
                <a:gd name="connsiteX4" fmla="*/ 22081 w 38832"/>
                <a:gd name="connsiteY4" fmla="*/ 557 h 38753"/>
                <a:gd name="connsiteX5" fmla="*/ 14366 w 38832"/>
                <a:gd name="connsiteY5" fmla="*/ 557 h 38753"/>
                <a:gd name="connsiteX6" fmla="*/ 9699 w 38832"/>
                <a:gd name="connsiteY6" fmla="*/ 2462 h 38753"/>
                <a:gd name="connsiteX7" fmla="*/ 5794 w 38832"/>
                <a:gd name="connsiteY7" fmla="*/ 5510 h 38753"/>
                <a:gd name="connsiteX8" fmla="*/ 745 w 38832"/>
                <a:gd name="connsiteY8" fmla="*/ 14083 h 38753"/>
                <a:gd name="connsiteX9" fmla="*/ 745 w 38832"/>
                <a:gd name="connsiteY9" fmla="*/ 14083 h 38753"/>
                <a:gd name="connsiteX10" fmla="*/ 745 w 38832"/>
                <a:gd name="connsiteY10" fmla="*/ 24370 h 38753"/>
                <a:gd name="connsiteX11" fmla="*/ 5699 w 38832"/>
                <a:gd name="connsiteY11" fmla="*/ 32942 h 38753"/>
                <a:gd name="connsiteX12" fmla="*/ 5699 w 38832"/>
                <a:gd name="connsiteY12" fmla="*/ 32942 h 38753"/>
                <a:gd name="connsiteX13" fmla="*/ 11985 w 38832"/>
                <a:gd name="connsiteY13" fmla="*/ 36943 h 38753"/>
                <a:gd name="connsiteX14" fmla="*/ 16843 w 38832"/>
                <a:gd name="connsiteY14" fmla="*/ 38277 h 38753"/>
                <a:gd name="connsiteX15" fmla="*/ 24653 w 38832"/>
                <a:gd name="connsiteY15" fmla="*/ 38277 h 38753"/>
                <a:gd name="connsiteX16" fmla="*/ 29225 w 38832"/>
                <a:gd name="connsiteY16" fmla="*/ 36276 h 38753"/>
                <a:gd name="connsiteX17" fmla="*/ 33226 w 38832"/>
                <a:gd name="connsiteY17" fmla="*/ 33228 h 38753"/>
                <a:gd name="connsiteX18" fmla="*/ 37226 w 38832"/>
                <a:gd name="connsiteY18" fmla="*/ 26942 h 38753"/>
                <a:gd name="connsiteX19" fmla="*/ 38560 w 38832"/>
                <a:gd name="connsiteY19" fmla="*/ 22084 h 38753"/>
                <a:gd name="connsiteX20" fmla="*/ 38274 w 38832"/>
                <a:gd name="connsiteY20" fmla="*/ 14464 h 3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32" h="38753">
                  <a:moveTo>
                    <a:pt x="38274" y="14464"/>
                  </a:moveTo>
                  <a:lnTo>
                    <a:pt x="36369" y="9892"/>
                  </a:lnTo>
                  <a:lnTo>
                    <a:pt x="33321" y="5891"/>
                  </a:lnTo>
                  <a:cubicBezTo>
                    <a:pt x="31602" y="4042"/>
                    <a:pt x="29437" y="2665"/>
                    <a:pt x="27034" y="1890"/>
                  </a:cubicBezTo>
                  <a:cubicBezTo>
                    <a:pt x="25536" y="1001"/>
                    <a:pt x="23823" y="540"/>
                    <a:pt x="22081" y="557"/>
                  </a:cubicBezTo>
                  <a:cubicBezTo>
                    <a:pt x="19559" y="-156"/>
                    <a:pt x="16889" y="-156"/>
                    <a:pt x="14366" y="557"/>
                  </a:cubicBezTo>
                  <a:lnTo>
                    <a:pt x="9699" y="2462"/>
                  </a:lnTo>
                  <a:lnTo>
                    <a:pt x="5794" y="5510"/>
                  </a:lnTo>
                  <a:cubicBezTo>
                    <a:pt x="3438" y="7914"/>
                    <a:pt x="1705" y="10857"/>
                    <a:pt x="745" y="14083"/>
                  </a:cubicBezTo>
                  <a:lnTo>
                    <a:pt x="745" y="14083"/>
                  </a:lnTo>
                  <a:cubicBezTo>
                    <a:pt x="-113" y="17458"/>
                    <a:pt x="-113" y="20995"/>
                    <a:pt x="745" y="24370"/>
                  </a:cubicBezTo>
                  <a:cubicBezTo>
                    <a:pt x="1671" y="27589"/>
                    <a:pt x="3371" y="30533"/>
                    <a:pt x="5699" y="32942"/>
                  </a:cubicBezTo>
                  <a:lnTo>
                    <a:pt x="5699" y="32942"/>
                  </a:lnTo>
                  <a:cubicBezTo>
                    <a:pt x="7385" y="34830"/>
                    <a:pt x="9560" y="36215"/>
                    <a:pt x="11985" y="36943"/>
                  </a:cubicBezTo>
                  <a:cubicBezTo>
                    <a:pt x="13443" y="37843"/>
                    <a:pt x="15129" y="38306"/>
                    <a:pt x="16843" y="38277"/>
                  </a:cubicBezTo>
                  <a:cubicBezTo>
                    <a:pt x="19404" y="38942"/>
                    <a:pt x="22092" y="38942"/>
                    <a:pt x="24653" y="38277"/>
                  </a:cubicBezTo>
                  <a:lnTo>
                    <a:pt x="29225" y="36276"/>
                  </a:lnTo>
                  <a:lnTo>
                    <a:pt x="33226" y="33228"/>
                  </a:lnTo>
                  <a:cubicBezTo>
                    <a:pt x="35114" y="31542"/>
                    <a:pt x="36498" y="29366"/>
                    <a:pt x="37226" y="26942"/>
                  </a:cubicBezTo>
                  <a:cubicBezTo>
                    <a:pt x="38099" y="25471"/>
                    <a:pt x="38559" y="23793"/>
                    <a:pt x="38560" y="22084"/>
                  </a:cubicBezTo>
                  <a:cubicBezTo>
                    <a:pt x="39142" y="19563"/>
                    <a:pt x="39044" y="16933"/>
                    <a:pt x="38274" y="14464"/>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5" name="任意多边形: 形状 1134"/>
            <p:cNvSpPr/>
            <p:nvPr>
              <p:custDataLst>
                <p:tags r:id="rId42"/>
              </p:custDataLst>
            </p:nvPr>
          </p:nvSpPr>
          <p:spPr>
            <a:xfrm rot="19234324">
              <a:off x="1756725" y="859420"/>
              <a:ext cx="13830" cy="14077"/>
            </a:xfrm>
            <a:custGeom>
              <a:avLst/>
              <a:gdLst>
                <a:gd name="connsiteX0" fmla="*/ 19077 w 19185"/>
                <a:gd name="connsiteY0" fmla="*/ 7071 h 19527"/>
                <a:gd name="connsiteX1" fmla="*/ 16601 w 19185"/>
                <a:gd name="connsiteY1" fmla="*/ 2785 h 19527"/>
                <a:gd name="connsiteX2" fmla="*/ 14791 w 19185"/>
                <a:gd name="connsiteY2" fmla="*/ 1356 h 19527"/>
                <a:gd name="connsiteX3" fmla="*/ 9838 w 19185"/>
                <a:gd name="connsiteY3" fmla="*/ 23 h 19527"/>
                <a:gd name="connsiteX4" fmla="*/ 6123 w 19185"/>
                <a:gd name="connsiteY4" fmla="*/ 880 h 19527"/>
                <a:gd name="connsiteX5" fmla="*/ 979 w 19185"/>
                <a:gd name="connsiteY5" fmla="*/ 6024 h 19527"/>
                <a:gd name="connsiteX6" fmla="*/ 122 w 19185"/>
                <a:gd name="connsiteY6" fmla="*/ 9738 h 19527"/>
                <a:gd name="connsiteX7" fmla="*/ 122 w 19185"/>
                <a:gd name="connsiteY7" fmla="*/ 12405 h 19527"/>
                <a:gd name="connsiteX8" fmla="*/ 2694 w 19185"/>
                <a:gd name="connsiteY8" fmla="*/ 16692 h 19527"/>
                <a:gd name="connsiteX9" fmla="*/ 4599 w 19185"/>
                <a:gd name="connsiteY9" fmla="*/ 18216 h 19527"/>
                <a:gd name="connsiteX10" fmla="*/ 9552 w 19185"/>
                <a:gd name="connsiteY10" fmla="*/ 19549 h 19527"/>
                <a:gd name="connsiteX11" fmla="*/ 13267 w 19185"/>
                <a:gd name="connsiteY11" fmla="*/ 18692 h 19527"/>
                <a:gd name="connsiteX12" fmla="*/ 16410 w 19185"/>
                <a:gd name="connsiteY12" fmla="*/ 16692 h 19527"/>
                <a:gd name="connsiteX13" fmla="*/ 18410 w 19185"/>
                <a:gd name="connsiteY13" fmla="*/ 13549 h 19527"/>
                <a:gd name="connsiteX14" fmla="*/ 19267 w 19185"/>
                <a:gd name="connsiteY14" fmla="*/ 9739 h 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85" h="19527">
                  <a:moveTo>
                    <a:pt x="19077" y="7071"/>
                  </a:moveTo>
                  <a:cubicBezTo>
                    <a:pt x="18671" y="5438"/>
                    <a:pt x="17813" y="3953"/>
                    <a:pt x="16601" y="2785"/>
                  </a:cubicBezTo>
                  <a:lnTo>
                    <a:pt x="14791" y="1356"/>
                  </a:lnTo>
                  <a:cubicBezTo>
                    <a:pt x="13280" y="497"/>
                    <a:pt x="11576" y="38"/>
                    <a:pt x="9838" y="23"/>
                  </a:cubicBezTo>
                  <a:cubicBezTo>
                    <a:pt x="8550" y="12"/>
                    <a:pt x="7277" y="306"/>
                    <a:pt x="6123" y="880"/>
                  </a:cubicBezTo>
                  <a:cubicBezTo>
                    <a:pt x="3730" y="1746"/>
                    <a:pt x="1846" y="3630"/>
                    <a:pt x="979" y="6024"/>
                  </a:cubicBezTo>
                  <a:cubicBezTo>
                    <a:pt x="316" y="7143"/>
                    <a:pt x="16" y="8441"/>
                    <a:pt x="122" y="9738"/>
                  </a:cubicBezTo>
                  <a:lnTo>
                    <a:pt x="122" y="12405"/>
                  </a:lnTo>
                  <a:cubicBezTo>
                    <a:pt x="583" y="14038"/>
                    <a:pt x="1470" y="15517"/>
                    <a:pt x="2694" y="16692"/>
                  </a:cubicBezTo>
                  <a:lnTo>
                    <a:pt x="4599" y="18216"/>
                  </a:lnTo>
                  <a:cubicBezTo>
                    <a:pt x="6097" y="19105"/>
                    <a:pt x="7810" y="19566"/>
                    <a:pt x="9552" y="19549"/>
                  </a:cubicBezTo>
                  <a:cubicBezTo>
                    <a:pt x="10840" y="19560"/>
                    <a:pt x="12113" y="19266"/>
                    <a:pt x="13267" y="18692"/>
                  </a:cubicBezTo>
                  <a:cubicBezTo>
                    <a:pt x="14479" y="18328"/>
                    <a:pt x="15567" y="17636"/>
                    <a:pt x="16410" y="16692"/>
                  </a:cubicBezTo>
                  <a:cubicBezTo>
                    <a:pt x="17315" y="15816"/>
                    <a:pt x="18000" y="14739"/>
                    <a:pt x="18410" y="13549"/>
                  </a:cubicBezTo>
                  <a:cubicBezTo>
                    <a:pt x="19070" y="12393"/>
                    <a:pt x="19368" y="11066"/>
                    <a:pt x="19267" y="9739"/>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6" name="任意多边形: 形状 1135"/>
            <p:cNvSpPr/>
            <p:nvPr>
              <p:custDataLst>
                <p:tags r:id="rId43"/>
              </p:custDataLst>
            </p:nvPr>
          </p:nvSpPr>
          <p:spPr>
            <a:xfrm rot="19234324">
              <a:off x="1848531" y="803419"/>
              <a:ext cx="15039" cy="15275"/>
            </a:xfrm>
            <a:custGeom>
              <a:avLst/>
              <a:gdLst>
                <a:gd name="connsiteX0" fmla="*/ 20962 w 20862"/>
                <a:gd name="connsiteY0" fmla="*/ 7758 h 21189"/>
                <a:gd name="connsiteX1" fmla="*/ 18200 w 20862"/>
                <a:gd name="connsiteY1" fmla="*/ 3091 h 21189"/>
                <a:gd name="connsiteX2" fmla="*/ 16105 w 20862"/>
                <a:gd name="connsiteY2" fmla="*/ 1472 h 21189"/>
                <a:gd name="connsiteX3" fmla="*/ 10675 w 20862"/>
                <a:gd name="connsiteY3" fmla="*/ 43 h 21189"/>
                <a:gd name="connsiteX4" fmla="*/ 6675 w 20862"/>
                <a:gd name="connsiteY4" fmla="*/ 900 h 21189"/>
                <a:gd name="connsiteX5" fmla="*/ 3246 w 20862"/>
                <a:gd name="connsiteY5" fmla="*/ 3091 h 21189"/>
                <a:gd name="connsiteX6" fmla="*/ 1055 w 20862"/>
                <a:gd name="connsiteY6" fmla="*/ 6520 h 21189"/>
                <a:gd name="connsiteX7" fmla="*/ 103 w 20862"/>
                <a:gd name="connsiteY7" fmla="*/ 10616 h 21189"/>
                <a:gd name="connsiteX8" fmla="*/ 103 w 20862"/>
                <a:gd name="connsiteY8" fmla="*/ 13473 h 21189"/>
                <a:gd name="connsiteX9" fmla="*/ 2865 w 20862"/>
                <a:gd name="connsiteY9" fmla="*/ 18141 h 21189"/>
                <a:gd name="connsiteX10" fmla="*/ 4960 w 20862"/>
                <a:gd name="connsiteY10" fmla="*/ 19760 h 21189"/>
                <a:gd name="connsiteX11" fmla="*/ 10294 w 20862"/>
                <a:gd name="connsiteY11" fmla="*/ 21189 h 21189"/>
                <a:gd name="connsiteX12" fmla="*/ 14390 w 20862"/>
                <a:gd name="connsiteY12" fmla="*/ 20331 h 21189"/>
                <a:gd name="connsiteX13" fmla="*/ 17819 w 20862"/>
                <a:gd name="connsiteY13" fmla="*/ 18141 h 21189"/>
                <a:gd name="connsiteX14" fmla="*/ 20010 w 20862"/>
                <a:gd name="connsiteY14" fmla="*/ 14712 h 21189"/>
                <a:gd name="connsiteX15" fmla="*/ 20962 w 20862"/>
                <a:gd name="connsiteY15" fmla="*/ 10616 h 2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62" h="21189">
                  <a:moveTo>
                    <a:pt x="20962" y="7758"/>
                  </a:moveTo>
                  <a:cubicBezTo>
                    <a:pt x="20419" y="6008"/>
                    <a:pt x="19473" y="4409"/>
                    <a:pt x="18200" y="3091"/>
                  </a:cubicBezTo>
                  <a:lnTo>
                    <a:pt x="16105" y="1472"/>
                  </a:lnTo>
                  <a:cubicBezTo>
                    <a:pt x="14448" y="536"/>
                    <a:pt x="12578" y="44"/>
                    <a:pt x="10675" y="43"/>
                  </a:cubicBezTo>
                  <a:cubicBezTo>
                    <a:pt x="9287" y="-62"/>
                    <a:pt x="7898" y="236"/>
                    <a:pt x="6675" y="900"/>
                  </a:cubicBezTo>
                  <a:cubicBezTo>
                    <a:pt x="5366" y="1330"/>
                    <a:pt x="4186" y="2084"/>
                    <a:pt x="3246" y="3091"/>
                  </a:cubicBezTo>
                  <a:cubicBezTo>
                    <a:pt x="2207" y="4005"/>
                    <a:pt x="1448" y="5193"/>
                    <a:pt x="1055" y="6520"/>
                  </a:cubicBezTo>
                  <a:cubicBezTo>
                    <a:pt x="406" y="7786"/>
                    <a:pt x="79" y="9193"/>
                    <a:pt x="103" y="10616"/>
                  </a:cubicBezTo>
                  <a:lnTo>
                    <a:pt x="103" y="13473"/>
                  </a:lnTo>
                  <a:cubicBezTo>
                    <a:pt x="606" y="15241"/>
                    <a:pt x="1558" y="16849"/>
                    <a:pt x="2865" y="18141"/>
                  </a:cubicBezTo>
                  <a:lnTo>
                    <a:pt x="4960" y="19760"/>
                  </a:lnTo>
                  <a:cubicBezTo>
                    <a:pt x="6582" y="20696"/>
                    <a:pt x="8422" y="21189"/>
                    <a:pt x="10294" y="21189"/>
                  </a:cubicBezTo>
                  <a:cubicBezTo>
                    <a:pt x="11713" y="21301"/>
                    <a:pt x="13135" y="21004"/>
                    <a:pt x="14390" y="20331"/>
                  </a:cubicBezTo>
                  <a:cubicBezTo>
                    <a:pt x="15677" y="19857"/>
                    <a:pt x="16847" y="19109"/>
                    <a:pt x="17819" y="18141"/>
                  </a:cubicBezTo>
                  <a:cubicBezTo>
                    <a:pt x="18858" y="17227"/>
                    <a:pt x="19617" y="16038"/>
                    <a:pt x="20010" y="14712"/>
                  </a:cubicBezTo>
                  <a:cubicBezTo>
                    <a:pt x="20659" y="13445"/>
                    <a:pt x="20986" y="12039"/>
                    <a:pt x="20962" y="10616"/>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7" name="任意多边形: 形状 1136"/>
            <p:cNvSpPr/>
            <p:nvPr>
              <p:custDataLst>
                <p:tags r:id="rId44"/>
              </p:custDataLst>
            </p:nvPr>
          </p:nvSpPr>
          <p:spPr>
            <a:xfrm rot="19234324">
              <a:off x="1464431" y="876842"/>
              <a:ext cx="16420" cy="17921"/>
            </a:xfrm>
            <a:custGeom>
              <a:avLst/>
              <a:gdLst>
                <a:gd name="connsiteX0" fmla="*/ 11491 w 22778"/>
                <a:gd name="connsiteY0" fmla="*/ 22 h 24860"/>
                <a:gd name="connsiteX1" fmla="*/ 150 w 22778"/>
                <a:gd name="connsiteY1" fmla="*/ 13542 h 24860"/>
                <a:gd name="connsiteX2" fmla="*/ 11491 w 22778"/>
                <a:gd name="connsiteY2" fmla="*/ 24883 h 24860"/>
                <a:gd name="connsiteX3" fmla="*/ 22832 w 22778"/>
                <a:gd name="connsiteY3" fmla="*/ 11363 h 24860"/>
                <a:gd name="connsiteX4" fmla="*/ 11491 w 22778"/>
                <a:gd name="connsiteY4" fmla="*/ 22 h 2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8" h="24860">
                  <a:moveTo>
                    <a:pt x="11491" y="22"/>
                  </a:moveTo>
                  <a:cubicBezTo>
                    <a:pt x="4626" y="624"/>
                    <a:pt x="-452" y="6677"/>
                    <a:pt x="150" y="13542"/>
                  </a:cubicBezTo>
                  <a:cubicBezTo>
                    <a:pt x="678" y="19573"/>
                    <a:pt x="5460" y="24354"/>
                    <a:pt x="11491" y="24883"/>
                  </a:cubicBezTo>
                  <a:cubicBezTo>
                    <a:pt x="18356" y="24281"/>
                    <a:pt x="23433" y="18228"/>
                    <a:pt x="22832" y="11363"/>
                  </a:cubicBezTo>
                  <a:cubicBezTo>
                    <a:pt x="22303" y="5332"/>
                    <a:pt x="17522" y="551"/>
                    <a:pt x="11491" y="22"/>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8" name="任意多边形: 形状 1137"/>
            <p:cNvSpPr/>
            <p:nvPr>
              <p:custDataLst>
                <p:tags r:id="rId45"/>
              </p:custDataLst>
            </p:nvPr>
          </p:nvSpPr>
          <p:spPr>
            <a:xfrm rot="19234324">
              <a:off x="1527644" y="899269"/>
              <a:ext cx="77588" cy="106731"/>
            </a:xfrm>
            <a:custGeom>
              <a:avLst/>
              <a:gdLst>
                <a:gd name="connsiteX0" fmla="*/ 95446 w 107629"/>
                <a:gd name="connsiteY0" fmla="*/ 104541 h 148056"/>
                <a:gd name="connsiteX1" fmla="*/ 73443 w 107629"/>
                <a:gd name="connsiteY1" fmla="*/ 56344 h 148056"/>
                <a:gd name="connsiteX2" fmla="*/ 71157 w 107629"/>
                <a:gd name="connsiteY2" fmla="*/ 31008 h 148056"/>
                <a:gd name="connsiteX3" fmla="*/ 65918 w 107629"/>
                <a:gd name="connsiteY3" fmla="*/ 10243 h 148056"/>
                <a:gd name="connsiteX4" fmla="*/ 27056 w 107629"/>
                <a:gd name="connsiteY4" fmla="*/ 7957 h 148056"/>
                <a:gd name="connsiteX5" fmla="*/ 3720 w 107629"/>
                <a:gd name="connsiteY5" fmla="*/ 91682 h 148056"/>
                <a:gd name="connsiteX6" fmla="*/ 33914 w 107629"/>
                <a:gd name="connsiteY6" fmla="*/ 131306 h 148056"/>
                <a:gd name="connsiteX7" fmla="*/ 34772 w 107629"/>
                <a:gd name="connsiteY7" fmla="*/ 131877 h 148056"/>
                <a:gd name="connsiteX8" fmla="*/ 55250 w 107629"/>
                <a:gd name="connsiteY8" fmla="*/ 142831 h 148056"/>
                <a:gd name="connsiteX9" fmla="*/ 99256 w 107629"/>
                <a:gd name="connsiteY9" fmla="*/ 143307 h 148056"/>
                <a:gd name="connsiteX10" fmla="*/ 107638 w 107629"/>
                <a:gd name="connsiteY10" fmla="*/ 125591 h 148056"/>
                <a:gd name="connsiteX11" fmla="*/ 95446 w 107629"/>
                <a:gd name="connsiteY11" fmla="*/ 104541 h 1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29" h="148056">
                  <a:moveTo>
                    <a:pt x="95446" y="104541"/>
                  </a:moveTo>
                  <a:cubicBezTo>
                    <a:pt x="84579" y="90335"/>
                    <a:pt x="77058" y="73860"/>
                    <a:pt x="73443" y="56344"/>
                  </a:cubicBezTo>
                  <a:cubicBezTo>
                    <a:pt x="71871" y="47991"/>
                    <a:pt x="71106" y="39507"/>
                    <a:pt x="71157" y="31008"/>
                  </a:cubicBezTo>
                  <a:cubicBezTo>
                    <a:pt x="71163" y="23758"/>
                    <a:pt x="69363" y="16622"/>
                    <a:pt x="65918" y="10243"/>
                  </a:cubicBezTo>
                  <a:cubicBezTo>
                    <a:pt x="57060" y="-4711"/>
                    <a:pt x="38582" y="-1282"/>
                    <a:pt x="27056" y="7957"/>
                  </a:cubicBezTo>
                  <a:cubicBezTo>
                    <a:pt x="3497" y="28852"/>
                    <a:pt x="-5634" y="61613"/>
                    <a:pt x="3720" y="91682"/>
                  </a:cubicBezTo>
                  <a:cubicBezTo>
                    <a:pt x="9120" y="107869"/>
                    <a:pt x="19740" y="121805"/>
                    <a:pt x="33914" y="131306"/>
                  </a:cubicBezTo>
                  <a:lnTo>
                    <a:pt x="34772" y="131877"/>
                  </a:lnTo>
                  <a:cubicBezTo>
                    <a:pt x="41069" y="136441"/>
                    <a:pt x="47959" y="140126"/>
                    <a:pt x="55250" y="142831"/>
                  </a:cubicBezTo>
                  <a:cubicBezTo>
                    <a:pt x="68109" y="147784"/>
                    <a:pt x="86778" y="151403"/>
                    <a:pt x="99256" y="143307"/>
                  </a:cubicBezTo>
                  <a:cubicBezTo>
                    <a:pt x="105107" y="139402"/>
                    <a:pt x="108329" y="132591"/>
                    <a:pt x="107638" y="125591"/>
                  </a:cubicBezTo>
                  <a:cubicBezTo>
                    <a:pt x="105581" y="117589"/>
                    <a:pt x="101363" y="110307"/>
                    <a:pt x="95446" y="104541"/>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9" name="任意多边形: 形状 1138"/>
            <p:cNvSpPr/>
            <p:nvPr>
              <p:custDataLst>
                <p:tags r:id="rId46"/>
              </p:custDataLst>
            </p:nvPr>
          </p:nvSpPr>
          <p:spPr>
            <a:xfrm rot="19234324">
              <a:off x="1518182" y="899376"/>
              <a:ext cx="89410" cy="115120"/>
            </a:xfrm>
            <a:custGeom>
              <a:avLst/>
              <a:gdLst>
                <a:gd name="connsiteX0" fmla="*/ 117526 w 124030"/>
                <a:gd name="connsiteY0" fmla="*/ 145931 h 159695"/>
                <a:gd name="connsiteX1" fmla="*/ 96190 w 124030"/>
                <a:gd name="connsiteY1" fmla="*/ 145074 h 159695"/>
                <a:gd name="connsiteX2" fmla="*/ 29515 w 124030"/>
                <a:gd name="connsiteY2" fmla="*/ 91067 h 159695"/>
                <a:gd name="connsiteX3" fmla="*/ 33039 w 124030"/>
                <a:gd name="connsiteY3" fmla="*/ 40584 h 159695"/>
                <a:gd name="connsiteX4" fmla="*/ 48660 w 124030"/>
                <a:gd name="connsiteY4" fmla="*/ 19820 h 159695"/>
                <a:gd name="connsiteX5" fmla="*/ 64472 w 124030"/>
                <a:gd name="connsiteY5" fmla="*/ 7342 h 159695"/>
                <a:gd name="connsiteX6" fmla="*/ 67901 w 124030"/>
                <a:gd name="connsiteY6" fmla="*/ 5628 h 159695"/>
                <a:gd name="connsiteX7" fmla="*/ 65519 w 124030"/>
                <a:gd name="connsiteY7" fmla="*/ 103 h 159695"/>
                <a:gd name="connsiteX8" fmla="*/ 60185 w 124030"/>
                <a:gd name="connsiteY8" fmla="*/ 1627 h 159695"/>
                <a:gd name="connsiteX9" fmla="*/ 42564 w 124030"/>
                <a:gd name="connsiteY9" fmla="*/ 8675 h 159695"/>
                <a:gd name="connsiteX10" fmla="*/ 13132 w 124030"/>
                <a:gd name="connsiteY10" fmla="*/ 36203 h 159695"/>
                <a:gd name="connsiteX11" fmla="*/ 559 w 124030"/>
                <a:gd name="connsiteY11" fmla="*/ 67921 h 159695"/>
                <a:gd name="connsiteX12" fmla="*/ 3131 w 124030"/>
                <a:gd name="connsiteY12" fmla="*/ 101258 h 159695"/>
                <a:gd name="connsiteX13" fmla="*/ 45040 w 124030"/>
                <a:gd name="connsiteY13" fmla="*/ 150789 h 159695"/>
                <a:gd name="connsiteX14" fmla="*/ 119431 w 124030"/>
                <a:gd name="connsiteY14" fmla="*/ 157075 h 159695"/>
                <a:gd name="connsiteX15" fmla="*/ 119431 w 124030"/>
                <a:gd name="connsiteY15" fmla="*/ 157075 h 159695"/>
                <a:gd name="connsiteX16" fmla="*/ 124050 w 124030"/>
                <a:gd name="connsiteY16" fmla="*/ 150551 h 159695"/>
                <a:gd name="connsiteX17" fmla="*/ 117526 w 124030"/>
                <a:gd name="connsiteY17" fmla="*/ 145931 h 15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030" h="159695">
                  <a:moveTo>
                    <a:pt x="117526" y="145931"/>
                  </a:moveTo>
                  <a:cubicBezTo>
                    <a:pt x="110477" y="145931"/>
                    <a:pt x="103334" y="145931"/>
                    <a:pt x="96190" y="145074"/>
                  </a:cubicBezTo>
                  <a:cubicBezTo>
                    <a:pt x="65514" y="141189"/>
                    <a:pt x="39685" y="120267"/>
                    <a:pt x="29515" y="91067"/>
                  </a:cubicBezTo>
                  <a:cubicBezTo>
                    <a:pt x="23883" y="74446"/>
                    <a:pt x="25152" y="56261"/>
                    <a:pt x="33039" y="40584"/>
                  </a:cubicBezTo>
                  <a:cubicBezTo>
                    <a:pt x="36979" y="32795"/>
                    <a:pt x="42268" y="25765"/>
                    <a:pt x="48660" y="19820"/>
                  </a:cubicBezTo>
                  <a:cubicBezTo>
                    <a:pt x="53613" y="15248"/>
                    <a:pt x="59328" y="11724"/>
                    <a:pt x="64472" y="7342"/>
                  </a:cubicBezTo>
                  <a:lnTo>
                    <a:pt x="67901" y="5628"/>
                  </a:lnTo>
                  <a:cubicBezTo>
                    <a:pt x="71044" y="4199"/>
                    <a:pt x="68758" y="-659"/>
                    <a:pt x="65519" y="103"/>
                  </a:cubicBezTo>
                  <a:lnTo>
                    <a:pt x="60185" y="1627"/>
                  </a:lnTo>
                  <a:cubicBezTo>
                    <a:pt x="53799" y="2407"/>
                    <a:pt x="47726" y="4836"/>
                    <a:pt x="42564" y="8675"/>
                  </a:cubicBezTo>
                  <a:cubicBezTo>
                    <a:pt x="30396" y="14952"/>
                    <a:pt x="20207" y="24481"/>
                    <a:pt x="13132" y="36203"/>
                  </a:cubicBezTo>
                  <a:cubicBezTo>
                    <a:pt x="6972" y="45885"/>
                    <a:pt x="2705" y="56648"/>
                    <a:pt x="559" y="67921"/>
                  </a:cubicBezTo>
                  <a:cubicBezTo>
                    <a:pt x="-535" y="79098"/>
                    <a:pt x="336" y="90381"/>
                    <a:pt x="3131" y="101258"/>
                  </a:cubicBezTo>
                  <a:cubicBezTo>
                    <a:pt x="8811" y="123298"/>
                    <a:pt x="24245" y="141538"/>
                    <a:pt x="45040" y="150789"/>
                  </a:cubicBezTo>
                  <a:cubicBezTo>
                    <a:pt x="68733" y="159924"/>
                    <a:pt x="94541" y="162105"/>
                    <a:pt x="119431" y="157075"/>
                  </a:cubicBezTo>
                  <a:lnTo>
                    <a:pt x="119431" y="157075"/>
                  </a:lnTo>
                  <a:cubicBezTo>
                    <a:pt x="122508" y="156549"/>
                    <a:pt x="124576" y="153628"/>
                    <a:pt x="124050" y="150551"/>
                  </a:cubicBezTo>
                  <a:cubicBezTo>
                    <a:pt x="123524" y="147473"/>
                    <a:pt x="120603" y="145405"/>
                    <a:pt x="117526" y="145931"/>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0" name="任意多边形: 形状 1139"/>
            <p:cNvSpPr/>
            <p:nvPr>
              <p:custDataLst>
                <p:tags r:id="rId47"/>
              </p:custDataLst>
            </p:nvPr>
          </p:nvSpPr>
          <p:spPr>
            <a:xfrm rot="19234324">
              <a:off x="1568958" y="964532"/>
              <a:ext cx="9663" cy="13114"/>
            </a:xfrm>
            <a:custGeom>
              <a:avLst/>
              <a:gdLst>
                <a:gd name="connsiteX0" fmla="*/ 6804 w 13404"/>
                <a:gd name="connsiteY0" fmla="*/ 22 h 18192"/>
                <a:gd name="connsiteX1" fmla="*/ 532 w 13404"/>
                <a:gd name="connsiteY1" fmla="*/ 11944 h 18192"/>
                <a:gd name="connsiteX2" fmla="*/ 6804 w 13404"/>
                <a:gd name="connsiteY2" fmla="*/ 18215 h 18192"/>
                <a:gd name="connsiteX3" fmla="*/ 13075 w 13404"/>
                <a:gd name="connsiteY3" fmla="*/ 6294 h 18192"/>
                <a:gd name="connsiteX4" fmla="*/ 6804 w 13404"/>
                <a:gd name="connsiteY4" fmla="*/ 22 h 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4" h="18192">
                  <a:moveTo>
                    <a:pt x="6804" y="22"/>
                  </a:moveTo>
                  <a:cubicBezTo>
                    <a:pt x="1780" y="1583"/>
                    <a:pt x="-1028" y="6920"/>
                    <a:pt x="532" y="11944"/>
                  </a:cubicBezTo>
                  <a:cubicBezTo>
                    <a:pt x="1463" y="14940"/>
                    <a:pt x="3808" y="17285"/>
                    <a:pt x="6804" y="18215"/>
                  </a:cubicBezTo>
                  <a:cubicBezTo>
                    <a:pt x="11828" y="16655"/>
                    <a:pt x="14635" y="11317"/>
                    <a:pt x="13075" y="6294"/>
                  </a:cubicBezTo>
                  <a:cubicBezTo>
                    <a:pt x="12145" y="3298"/>
                    <a:pt x="9799" y="953"/>
                    <a:pt x="6804" y="22"/>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1" name="任意多边形: 形状 1140"/>
            <p:cNvSpPr/>
            <p:nvPr>
              <p:custDataLst>
                <p:tags r:id="rId48"/>
              </p:custDataLst>
            </p:nvPr>
          </p:nvSpPr>
          <p:spPr>
            <a:xfrm rot="19234324">
              <a:off x="1551406" y="953404"/>
              <a:ext cx="5218" cy="5218"/>
            </a:xfrm>
            <a:custGeom>
              <a:avLst/>
              <a:gdLst>
                <a:gd name="connsiteX0" fmla="*/ 3721 w 7239"/>
                <a:gd name="connsiteY0" fmla="*/ 22 h 7239"/>
                <a:gd name="connsiteX1" fmla="*/ 101 w 7239"/>
                <a:gd name="connsiteY1" fmla="*/ 3642 h 7239"/>
                <a:gd name="connsiteX2" fmla="*/ 3721 w 7239"/>
                <a:gd name="connsiteY2" fmla="*/ 7262 h 7239"/>
                <a:gd name="connsiteX3" fmla="*/ 7340 w 7239"/>
                <a:gd name="connsiteY3" fmla="*/ 3642 h 7239"/>
                <a:gd name="connsiteX4" fmla="*/ 3721 w 7239"/>
                <a:gd name="connsiteY4" fmla="*/ 22 h 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 h="7239">
                  <a:moveTo>
                    <a:pt x="3721" y="22"/>
                  </a:moveTo>
                  <a:cubicBezTo>
                    <a:pt x="1722" y="22"/>
                    <a:pt x="101" y="1643"/>
                    <a:pt x="101" y="3642"/>
                  </a:cubicBezTo>
                  <a:cubicBezTo>
                    <a:pt x="101" y="5641"/>
                    <a:pt x="1722" y="7262"/>
                    <a:pt x="3721" y="7262"/>
                  </a:cubicBezTo>
                  <a:cubicBezTo>
                    <a:pt x="5720" y="7262"/>
                    <a:pt x="7340" y="5641"/>
                    <a:pt x="7340" y="3642"/>
                  </a:cubicBezTo>
                  <a:cubicBezTo>
                    <a:pt x="7340" y="1643"/>
                    <a:pt x="5720" y="22"/>
                    <a:pt x="3721" y="22"/>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2" name="任意多边形: 形状 1141"/>
            <p:cNvSpPr/>
            <p:nvPr>
              <p:custDataLst>
                <p:tags r:id="rId49"/>
              </p:custDataLst>
            </p:nvPr>
          </p:nvSpPr>
          <p:spPr>
            <a:xfrm rot="19234324">
              <a:off x="1899012" y="857930"/>
              <a:ext cx="167861" cy="108243"/>
            </a:xfrm>
            <a:custGeom>
              <a:avLst/>
              <a:gdLst>
                <a:gd name="connsiteX0" fmla="*/ 219229 w 232857"/>
                <a:gd name="connsiteY0" fmla="*/ 50349 h 150154"/>
                <a:gd name="connsiteX1" fmla="*/ 149315 w 232857"/>
                <a:gd name="connsiteY1" fmla="*/ 42634 h 150154"/>
                <a:gd name="connsiteX2" fmla="*/ 70924 w 232857"/>
                <a:gd name="connsiteY2" fmla="*/ 12725 h 150154"/>
                <a:gd name="connsiteX3" fmla="*/ 12917 w 232857"/>
                <a:gd name="connsiteY3" fmla="*/ 6915 h 150154"/>
                <a:gd name="connsiteX4" fmla="*/ 4630 w 232857"/>
                <a:gd name="connsiteY4" fmla="*/ 63112 h 150154"/>
                <a:gd name="connsiteX5" fmla="*/ 44540 w 232857"/>
                <a:gd name="connsiteY5" fmla="*/ 123882 h 150154"/>
                <a:gd name="connsiteX6" fmla="*/ 99785 w 232857"/>
                <a:gd name="connsiteY6" fmla="*/ 149123 h 150154"/>
                <a:gd name="connsiteX7" fmla="*/ 106643 w 232857"/>
                <a:gd name="connsiteY7" fmla="*/ 150171 h 150154"/>
                <a:gd name="connsiteX8" fmla="*/ 108167 w 232857"/>
                <a:gd name="connsiteY8" fmla="*/ 149409 h 150154"/>
                <a:gd name="connsiteX9" fmla="*/ 157030 w 232857"/>
                <a:gd name="connsiteY9" fmla="*/ 140646 h 150154"/>
                <a:gd name="connsiteX10" fmla="*/ 221896 w 232857"/>
                <a:gd name="connsiteY10" fmla="*/ 102546 h 150154"/>
                <a:gd name="connsiteX11" fmla="*/ 219229 w 232857"/>
                <a:gd name="connsiteY11" fmla="*/ 50349 h 15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857" h="150154">
                  <a:moveTo>
                    <a:pt x="219229" y="50349"/>
                  </a:moveTo>
                  <a:cubicBezTo>
                    <a:pt x="199035" y="36633"/>
                    <a:pt x="171604" y="44729"/>
                    <a:pt x="149315" y="42634"/>
                  </a:cubicBezTo>
                  <a:cubicBezTo>
                    <a:pt x="121270" y="38677"/>
                    <a:pt x="94477" y="28454"/>
                    <a:pt x="70924" y="12725"/>
                  </a:cubicBezTo>
                  <a:cubicBezTo>
                    <a:pt x="54065" y="3200"/>
                    <a:pt x="30729" y="-7182"/>
                    <a:pt x="12917" y="6915"/>
                  </a:cubicBezTo>
                  <a:cubicBezTo>
                    <a:pt x="-4895" y="21012"/>
                    <a:pt x="-513" y="45015"/>
                    <a:pt x="4630" y="63112"/>
                  </a:cubicBezTo>
                  <a:cubicBezTo>
                    <a:pt x="11466" y="86946"/>
                    <a:pt x="25384" y="108139"/>
                    <a:pt x="44540" y="123882"/>
                  </a:cubicBezTo>
                  <a:cubicBezTo>
                    <a:pt x="58533" y="139763"/>
                    <a:pt x="78620" y="148941"/>
                    <a:pt x="99785" y="149123"/>
                  </a:cubicBezTo>
                  <a:lnTo>
                    <a:pt x="106643" y="150171"/>
                  </a:lnTo>
                  <a:cubicBezTo>
                    <a:pt x="107254" y="150226"/>
                    <a:pt x="107844" y="149931"/>
                    <a:pt x="108167" y="149409"/>
                  </a:cubicBezTo>
                  <a:cubicBezTo>
                    <a:pt x="124843" y="149379"/>
                    <a:pt x="141383" y="146413"/>
                    <a:pt x="157030" y="140646"/>
                  </a:cubicBezTo>
                  <a:cubicBezTo>
                    <a:pt x="179128" y="132264"/>
                    <a:pt x="205608" y="120262"/>
                    <a:pt x="221896" y="102546"/>
                  </a:cubicBezTo>
                  <a:cubicBezTo>
                    <a:pt x="236183" y="87115"/>
                    <a:pt x="237993" y="62731"/>
                    <a:pt x="219229" y="50349"/>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3" name="任意多边形: 形状 1142"/>
            <p:cNvSpPr/>
            <p:nvPr>
              <p:custDataLst>
                <p:tags r:id="rId50"/>
              </p:custDataLst>
            </p:nvPr>
          </p:nvSpPr>
          <p:spPr>
            <a:xfrm rot="19234324">
              <a:off x="1889591" y="853913"/>
              <a:ext cx="196443" cy="117588"/>
            </a:xfrm>
            <a:custGeom>
              <a:avLst/>
              <a:gdLst>
                <a:gd name="connsiteX0" fmla="*/ 110015 w 272505"/>
                <a:gd name="connsiteY0" fmla="*/ 134706 h 163118"/>
                <a:gd name="connsiteX1" fmla="*/ 12003 w 272505"/>
                <a:gd name="connsiteY1" fmla="*/ 22 h 163118"/>
                <a:gd name="connsiteX2" fmla="*/ 2001 w 272505"/>
                <a:gd name="connsiteY2" fmla="*/ 26121 h 163118"/>
                <a:gd name="connsiteX3" fmla="*/ 3525 w 272505"/>
                <a:gd name="connsiteY3" fmla="*/ 69841 h 163118"/>
                <a:gd name="connsiteX4" fmla="*/ 54675 w 272505"/>
                <a:gd name="connsiteY4" fmla="*/ 142421 h 163118"/>
                <a:gd name="connsiteX5" fmla="*/ 231078 w 272505"/>
                <a:gd name="connsiteY5" fmla="*/ 119370 h 163118"/>
                <a:gd name="connsiteX6" fmla="*/ 261462 w 272505"/>
                <a:gd name="connsiteY6" fmla="*/ 75841 h 163118"/>
                <a:gd name="connsiteX7" fmla="*/ 270987 w 272505"/>
                <a:gd name="connsiteY7" fmla="*/ 50028 h 163118"/>
                <a:gd name="connsiteX8" fmla="*/ 272606 w 272505"/>
                <a:gd name="connsiteY8" fmla="*/ 42409 h 163118"/>
                <a:gd name="connsiteX9" fmla="*/ 110015 w 272505"/>
                <a:gd name="connsiteY9" fmla="*/ 134706 h 16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505" h="163118">
                  <a:moveTo>
                    <a:pt x="110015" y="134706"/>
                  </a:moveTo>
                  <a:cubicBezTo>
                    <a:pt x="44578" y="120514"/>
                    <a:pt x="11812" y="60792"/>
                    <a:pt x="12003" y="22"/>
                  </a:cubicBezTo>
                  <a:cubicBezTo>
                    <a:pt x="7264" y="8116"/>
                    <a:pt x="3885" y="16933"/>
                    <a:pt x="2001" y="26121"/>
                  </a:cubicBezTo>
                  <a:cubicBezTo>
                    <a:pt x="-972" y="40608"/>
                    <a:pt x="-449" y="55596"/>
                    <a:pt x="3525" y="69841"/>
                  </a:cubicBezTo>
                  <a:cubicBezTo>
                    <a:pt x="10776" y="99635"/>
                    <a:pt x="29054" y="125572"/>
                    <a:pt x="54675" y="142421"/>
                  </a:cubicBezTo>
                  <a:cubicBezTo>
                    <a:pt x="111600" y="177081"/>
                    <a:pt x="184970" y="167494"/>
                    <a:pt x="231078" y="119370"/>
                  </a:cubicBezTo>
                  <a:cubicBezTo>
                    <a:pt x="243531" y="106631"/>
                    <a:pt x="253798" y="91924"/>
                    <a:pt x="261462" y="75841"/>
                  </a:cubicBezTo>
                  <a:cubicBezTo>
                    <a:pt x="265625" y="67634"/>
                    <a:pt x="268821" y="58972"/>
                    <a:pt x="270987" y="50028"/>
                  </a:cubicBezTo>
                  <a:cubicBezTo>
                    <a:pt x="271463" y="47552"/>
                    <a:pt x="272130" y="44980"/>
                    <a:pt x="272606" y="42409"/>
                  </a:cubicBezTo>
                  <a:cubicBezTo>
                    <a:pt x="244889" y="104607"/>
                    <a:pt x="180976" y="149946"/>
                    <a:pt x="110015" y="134706"/>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4" name="任意多边形: 形状 1143"/>
            <p:cNvSpPr/>
            <p:nvPr>
              <p:custDataLst>
                <p:tags r:id="rId51"/>
              </p:custDataLst>
            </p:nvPr>
          </p:nvSpPr>
          <p:spPr>
            <a:xfrm rot="19234324">
              <a:off x="1984244" y="901044"/>
              <a:ext cx="37329" cy="37300"/>
            </a:xfrm>
            <a:custGeom>
              <a:avLst/>
              <a:gdLst>
                <a:gd name="connsiteX0" fmla="*/ 51357 w 51783"/>
                <a:gd name="connsiteY0" fmla="*/ 19275 h 51743"/>
                <a:gd name="connsiteX1" fmla="*/ 44689 w 51783"/>
                <a:gd name="connsiteY1" fmla="*/ 7750 h 51743"/>
                <a:gd name="connsiteX2" fmla="*/ 39355 w 51783"/>
                <a:gd name="connsiteY2" fmla="*/ 3654 h 51743"/>
                <a:gd name="connsiteX3" fmla="*/ 26211 w 51783"/>
                <a:gd name="connsiteY3" fmla="*/ 34 h 51743"/>
                <a:gd name="connsiteX4" fmla="*/ 16114 w 51783"/>
                <a:gd name="connsiteY4" fmla="*/ 2320 h 51743"/>
                <a:gd name="connsiteX5" fmla="*/ 7732 w 51783"/>
                <a:gd name="connsiteY5" fmla="*/ 7750 h 51743"/>
                <a:gd name="connsiteX6" fmla="*/ 2303 w 51783"/>
                <a:gd name="connsiteY6" fmla="*/ 16132 h 51743"/>
                <a:gd name="connsiteX7" fmla="*/ 112 w 51783"/>
                <a:gd name="connsiteY7" fmla="*/ 25657 h 51743"/>
                <a:gd name="connsiteX8" fmla="*/ 1065 w 51783"/>
                <a:gd name="connsiteY8" fmla="*/ 32610 h 51743"/>
                <a:gd name="connsiteX9" fmla="*/ 7732 w 51783"/>
                <a:gd name="connsiteY9" fmla="*/ 44135 h 51743"/>
                <a:gd name="connsiteX10" fmla="*/ 13066 w 51783"/>
                <a:gd name="connsiteY10" fmla="*/ 48231 h 51743"/>
                <a:gd name="connsiteX11" fmla="*/ 26211 w 51783"/>
                <a:gd name="connsiteY11" fmla="*/ 51755 h 51743"/>
                <a:gd name="connsiteX12" fmla="*/ 35736 w 51783"/>
                <a:gd name="connsiteY12" fmla="*/ 49564 h 51743"/>
                <a:gd name="connsiteX13" fmla="*/ 44213 w 51783"/>
                <a:gd name="connsiteY13" fmla="*/ 44135 h 51743"/>
                <a:gd name="connsiteX14" fmla="*/ 49547 w 51783"/>
                <a:gd name="connsiteY14" fmla="*/ 35753 h 51743"/>
                <a:gd name="connsiteX15" fmla="*/ 51833 w 51783"/>
                <a:gd name="connsiteY15" fmla="*/ 25656 h 51743"/>
                <a:gd name="connsiteX16" fmla="*/ 51357 w 51783"/>
                <a:gd name="connsiteY16" fmla="*/ 19275 h 5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83" h="51743">
                  <a:moveTo>
                    <a:pt x="51357" y="19275"/>
                  </a:moveTo>
                  <a:cubicBezTo>
                    <a:pt x="50193" y="14911"/>
                    <a:pt x="47892" y="10934"/>
                    <a:pt x="44689" y="7750"/>
                  </a:cubicBezTo>
                  <a:lnTo>
                    <a:pt x="39355" y="3654"/>
                  </a:lnTo>
                  <a:cubicBezTo>
                    <a:pt x="35360" y="1333"/>
                    <a:pt x="30831" y="86"/>
                    <a:pt x="26211" y="34"/>
                  </a:cubicBezTo>
                  <a:cubicBezTo>
                    <a:pt x="22704" y="-85"/>
                    <a:pt x="19227" y="702"/>
                    <a:pt x="16114" y="2320"/>
                  </a:cubicBezTo>
                  <a:cubicBezTo>
                    <a:pt x="12887" y="3352"/>
                    <a:pt x="9994" y="5226"/>
                    <a:pt x="7732" y="7750"/>
                  </a:cubicBezTo>
                  <a:cubicBezTo>
                    <a:pt x="5209" y="10011"/>
                    <a:pt x="3335" y="12904"/>
                    <a:pt x="2303" y="16132"/>
                  </a:cubicBezTo>
                  <a:cubicBezTo>
                    <a:pt x="757" y="19062"/>
                    <a:pt x="1" y="22345"/>
                    <a:pt x="112" y="25657"/>
                  </a:cubicBezTo>
                  <a:cubicBezTo>
                    <a:pt x="112" y="28038"/>
                    <a:pt x="684" y="30324"/>
                    <a:pt x="1065" y="32610"/>
                  </a:cubicBezTo>
                  <a:cubicBezTo>
                    <a:pt x="2229" y="36974"/>
                    <a:pt x="4529" y="40951"/>
                    <a:pt x="7732" y="44135"/>
                  </a:cubicBezTo>
                  <a:lnTo>
                    <a:pt x="13066" y="48231"/>
                  </a:lnTo>
                  <a:cubicBezTo>
                    <a:pt x="17041" y="50591"/>
                    <a:pt x="21589" y="51811"/>
                    <a:pt x="26211" y="51755"/>
                  </a:cubicBezTo>
                  <a:cubicBezTo>
                    <a:pt x="29522" y="51865"/>
                    <a:pt x="32806" y="51110"/>
                    <a:pt x="35736" y="49564"/>
                  </a:cubicBezTo>
                  <a:cubicBezTo>
                    <a:pt x="38984" y="48518"/>
                    <a:pt x="41905" y="46648"/>
                    <a:pt x="44213" y="44135"/>
                  </a:cubicBezTo>
                  <a:cubicBezTo>
                    <a:pt x="46665" y="41831"/>
                    <a:pt x="48499" y="38949"/>
                    <a:pt x="49547" y="35753"/>
                  </a:cubicBezTo>
                  <a:cubicBezTo>
                    <a:pt x="51166" y="32640"/>
                    <a:pt x="51953" y="29162"/>
                    <a:pt x="51833" y="25656"/>
                  </a:cubicBezTo>
                  <a:cubicBezTo>
                    <a:pt x="52024" y="23847"/>
                    <a:pt x="51643" y="21561"/>
                    <a:pt x="51357" y="19275"/>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5" name="任意多边形: 形状 1144"/>
            <p:cNvSpPr/>
            <p:nvPr>
              <p:custDataLst>
                <p:tags r:id="rId52"/>
              </p:custDataLst>
            </p:nvPr>
          </p:nvSpPr>
          <p:spPr>
            <a:xfrm rot="19234324">
              <a:off x="1950599" y="927206"/>
              <a:ext cx="10164" cy="10370"/>
            </a:xfrm>
            <a:custGeom>
              <a:avLst/>
              <a:gdLst>
                <a:gd name="connsiteX0" fmla="*/ 14201 w 14100"/>
                <a:gd name="connsiteY0" fmla="*/ 5358 h 14385"/>
                <a:gd name="connsiteX1" fmla="*/ 12391 w 14100"/>
                <a:gd name="connsiteY1" fmla="*/ 2120 h 14385"/>
                <a:gd name="connsiteX2" fmla="*/ 10962 w 14100"/>
                <a:gd name="connsiteY2" fmla="*/ 1072 h 14385"/>
                <a:gd name="connsiteX3" fmla="*/ 7343 w 14100"/>
                <a:gd name="connsiteY3" fmla="*/ 25 h 14385"/>
                <a:gd name="connsiteX4" fmla="*/ 4580 w 14100"/>
                <a:gd name="connsiteY4" fmla="*/ 691 h 14385"/>
                <a:gd name="connsiteX5" fmla="*/ 770 w 14100"/>
                <a:gd name="connsiteY5" fmla="*/ 4501 h 14385"/>
                <a:gd name="connsiteX6" fmla="*/ 103 w 14100"/>
                <a:gd name="connsiteY6" fmla="*/ 7264 h 14385"/>
                <a:gd name="connsiteX7" fmla="*/ 104 w 14100"/>
                <a:gd name="connsiteY7" fmla="*/ 9168 h 14385"/>
                <a:gd name="connsiteX8" fmla="*/ 1914 w 14100"/>
                <a:gd name="connsiteY8" fmla="*/ 12311 h 14385"/>
                <a:gd name="connsiteX9" fmla="*/ 3437 w 14100"/>
                <a:gd name="connsiteY9" fmla="*/ 13455 h 14385"/>
                <a:gd name="connsiteX10" fmla="*/ 7057 w 14100"/>
                <a:gd name="connsiteY10" fmla="*/ 14407 h 14385"/>
                <a:gd name="connsiteX11" fmla="*/ 9819 w 14100"/>
                <a:gd name="connsiteY11" fmla="*/ 13740 h 14385"/>
                <a:gd name="connsiteX12" fmla="*/ 13534 w 14100"/>
                <a:gd name="connsiteY12" fmla="*/ 10025 h 14385"/>
                <a:gd name="connsiteX13" fmla="*/ 14201 w 14100"/>
                <a:gd name="connsiteY13" fmla="*/ 7263 h 1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00" h="14385">
                  <a:moveTo>
                    <a:pt x="14201" y="5358"/>
                  </a:moveTo>
                  <a:cubicBezTo>
                    <a:pt x="13885" y="4142"/>
                    <a:pt x="13262" y="3026"/>
                    <a:pt x="12391" y="2120"/>
                  </a:cubicBezTo>
                  <a:lnTo>
                    <a:pt x="10962" y="1072"/>
                  </a:lnTo>
                  <a:cubicBezTo>
                    <a:pt x="9869" y="409"/>
                    <a:pt x="8620" y="48"/>
                    <a:pt x="7343" y="25"/>
                  </a:cubicBezTo>
                  <a:cubicBezTo>
                    <a:pt x="6379" y="-2"/>
                    <a:pt x="5426" y="228"/>
                    <a:pt x="4580" y="691"/>
                  </a:cubicBezTo>
                  <a:cubicBezTo>
                    <a:pt x="2754" y="1245"/>
                    <a:pt x="1324" y="2675"/>
                    <a:pt x="770" y="4501"/>
                  </a:cubicBezTo>
                  <a:cubicBezTo>
                    <a:pt x="307" y="5347"/>
                    <a:pt x="77" y="6300"/>
                    <a:pt x="103" y="7264"/>
                  </a:cubicBezTo>
                  <a:lnTo>
                    <a:pt x="104" y="9168"/>
                  </a:lnTo>
                  <a:cubicBezTo>
                    <a:pt x="481" y="10331"/>
                    <a:pt x="1098" y="11402"/>
                    <a:pt x="1914" y="12311"/>
                  </a:cubicBezTo>
                  <a:lnTo>
                    <a:pt x="3437" y="13455"/>
                  </a:lnTo>
                  <a:cubicBezTo>
                    <a:pt x="4546" y="14068"/>
                    <a:pt x="5790" y="14396"/>
                    <a:pt x="7057" y="14407"/>
                  </a:cubicBezTo>
                  <a:cubicBezTo>
                    <a:pt x="8020" y="14425"/>
                    <a:pt x="8971" y="14196"/>
                    <a:pt x="9819" y="13740"/>
                  </a:cubicBezTo>
                  <a:cubicBezTo>
                    <a:pt x="11562" y="13139"/>
                    <a:pt x="12932" y="11769"/>
                    <a:pt x="13534" y="10025"/>
                  </a:cubicBezTo>
                  <a:cubicBezTo>
                    <a:pt x="13989" y="9177"/>
                    <a:pt x="14219" y="8226"/>
                    <a:pt x="14201" y="7263"/>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6" name="任意多边形: 形状 1145"/>
            <p:cNvSpPr/>
            <p:nvPr>
              <p:custDataLst>
                <p:tags r:id="rId53"/>
              </p:custDataLst>
            </p:nvPr>
          </p:nvSpPr>
          <p:spPr>
            <a:xfrm rot="19234324">
              <a:off x="2182196" y="672350"/>
              <a:ext cx="133824" cy="116343"/>
            </a:xfrm>
            <a:custGeom>
              <a:avLst/>
              <a:gdLst>
                <a:gd name="connsiteX0" fmla="*/ 181973 w 185641"/>
                <a:gd name="connsiteY0" fmla="*/ 23697 h 161391"/>
                <a:gd name="connsiteX1" fmla="*/ 139586 w 185641"/>
                <a:gd name="connsiteY1" fmla="*/ 1313 h 161391"/>
                <a:gd name="connsiteX2" fmla="*/ 93676 w 185641"/>
                <a:gd name="connsiteY2" fmla="*/ 40460 h 161391"/>
                <a:gd name="connsiteX3" fmla="*/ 32906 w 185641"/>
                <a:gd name="connsiteY3" fmla="*/ 75703 h 161391"/>
                <a:gd name="connsiteX4" fmla="*/ 1188 w 185641"/>
                <a:gd name="connsiteY4" fmla="*/ 125709 h 161391"/>
                <a:gd name="connsiteX5" fmla="*/ 24334 w 185641"/>
                <a:gd name="connsiteY5" fmla="*/ 151427 h 161391"/>
                <a:gd name="connsiteX6" fmla="*/ 26906 w 185641"/>
                <a:gd name="connsiteY6" fmla="*/ 153141 h 161391"/>
                <a:gd name="connsiteX7" fmla="*/ 88151 w 185641"/>
                <a:gd name="connsiteY7" fmla="*/ 157237 h 161391"/>
                <a:gd name="connsiteX8" fmla="*/ 174448 w 185641"/>
                <a:gd name="connsiteY8" fmla="*/ 85133 h 161391"/>
                <a:gd name="connsiteX9" fmla="*/ 181973 w 185641"/>
                <a:gd name="connsiteY9" fmla="*/ 23697 h 16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641" h="161391">
                  <a:moveTo>
                    <a:pt x="181973" y="23697"/>
                  </a:moveTo>
                  <a:cubicBezTo>
                    <a:pt x="176028" y="6165"/>
                    <a:pt x="157417" y="-3663"/>
                    <a:pt x="139586" y="1313"/>
                  </a:cubicBezTo>
                  <a:cubicBezTo>
                    <a:pt x="120536" y="7599"/>
                    <a:pt x="108344" y="27888"/>
                    <a:pt x="93676" y="40460"/>
                  </a:cubicBezTo>
                  <a:cubicBezTo>
                    <a:pt x="74929" y="54638"/>
                    <a:pt x="54522" y="66473"/>
                    <a:pt x="32906" y="75703"/>
                  </a:cubicBezTo>
                  <a:cubicBezTo>
                    <a:pt x="14523" y="85228"/>
                    <a:pt x="-4717" y="102944"/>
                    <a:pt x="1188" y="125709"/>
                  </a:cubicBezTo>
                  <a:cubicBezTo>
                    <a:pt x="4517" y="137397"/>
                    <a:pt x="13060" y="146889"/>
                    <a:pt x="24334" y="151427"/>
                  </a:cubicBezTo>
                  <a:lnTo>
                    <a:pt x="26906" y="153141"/>
                  </a:lnTo>
                  <a:cubicBezTo>
                    <a:pt x="45986" y="162513"/>
                    <a:pt x="67993" y="163985"/>
                    <a:pt x="88151" y="157237"/>
                  </a:cubicBezTo>
                  <a:cubicBezTo>
                    <a:pt x="125959" y="146753"/>
                    <a:pt x="157410" y="120475"/>
                    <a:pt x="174448" y="85133"/>
                  </a:cubicBezTo>
                  <a:cubicBezTo>
                    <a:pt x="183592" y="66464"/>
                    <a:pt x="190259" y="43699"/>
                    <a:pt x="181973" y="23697"/>
                  </a:cubicBezTo>
                  <a:close/>
                </a:path>
              </a:pathLst>
            </a:custGeom>
            <a:solidFill>
              <a:srgbClr val="00C8B0">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0" name="任意多边形: 形状 1149"/>
            <p:cNvSpPr/>
            <p:nvPr>
              <p:custDataLst>
                <p:tags r:id="rId54"/>
              </p:custDataLst>
            </p:nvPr>
          </p:nvSpPr>
          <p:spPr>
            <a:xfrm rot="19234324">
              <a:off x="2135326" y="595285"/>
              <a:ext cx="192405" cy="215575"/>
            </a:xfrm>
            <a:custGeom>
              <a:avLst/>
              <a:gdLst>
                <a:gd name="connsiteX0" fmla="*/ 261264 w 266904"/>
                <a:gd name="connsiteY0" fmla="*/ 79510 h 299045"/>
                <a:gd name="connsiteX1" fmla="*/ 254406 w 266904"/>
                <a:gd name="connsiteY1" fmla="*/ 1691 h 299045"/>
                <a:gd name="connsiteX2" fmla="*/ 249853 w 266904"/>
                <a:gd name="connsiteY2" fmla="*/ 469 h 299045"/>
                <a:gd name="connsiteX3" fmla="*/ 248310 w 266904"/>
                <a:gd name="connsiteY3" fmla="*/ 4263 h 299045"/>
                <a:gd name="connsiteX4" fmla="*/ 248310 w 266904"/>
                <a:gd name="connsiteY4" fmla="*/ 20836 h 299045"/>
                <a:gd name="connsiteX5" fmla="*/ 245072 w 266904"/>
                <a:gd name="connsiteY5" fmla="*/ 34457 h 299045"/>
                <a:gd name="connsiteX6" fmla="*/ 233166 w 266904"/>
                <a:gd name="connsiteY6" fmla="*/ 60936 h 299045"/>
                <a:gd name="connsiteX7" fmla="*/ 188017 w 266904"/>
                <a:gd name="connsiteY7" fmla="*/ 91702 h 299045"/>
                <a:gd name="connsiteX8" fmla="*/ 185350 w 266904"/>
                <a:gd name="connsiteY8" fmla="*/ 96941 h 299045"/>
                <a:gd name="connsiteX9" fmla="*/ 183530 w 266904"/>
                <a:gd name="connsiteY9" fmla="*/ 102298 h 299045"/>
                <a:gd name="connsiteX10" fmla="*/ 184683 w 266904"/>
                <a:gd name="connsiteY10" fmla="*/ 103704 h 299045"/>
                <a:gd name="connsiteX11" fmla="*/ 216973 w 266904"/>
                <a:gd name="connsiteY11" fmla="*/ 182380 h 299045"/>
                <a:gd name="connsiteX12" fmla="*/ 162490 w 266904"/>
                <a:gd name="connsiteY12" fmla="*/ 251627 h 299045"/>
                <a:gd name="connsiteX13" fmla="*/ 67240 w 266904"/>
                <a:gd name="connsiteY13" fmla="*/ 263343 h 299045"/>
                <a:gd name="connsiteX14" fmla="*/ 6280 w 266904"/>
                <a:gd name="connsiteY14" fmla="*/ 196668 h 299045"/>
                <a:gd name="connsiteX15" fmla="*/ 565 w 266904"/>
                <a:gd name="connsiteY15" fmla="*/ 195906 h 299045"/>
                <a:gd name="connsiteX16" fmla="*/ 565 w 266904"/>
                <a:gd name="connsiteY16" fmla="*/ 211717 h 299045"/>
                <a:gd name="connsiteX17" fmla="*/ 34569 w 266904"/>
                <a:gd name="connsiteY17" fmla="*/ 271630 h 299045"/>
                <a:gd name="connsiteX18" fmla="*/ 131439 w 266904"/>
                <a:gd name="connsiteY18" fmla="*/ 298966 h 299045"/>
                <a:gd name="connsiteX19" fmla="*/ 256311 w 266904"/>
                <a:gd name="connsiteY19" fmla="*/ 196001 h 299045"/>
                <a:gd name="connsiteX20" fmla="*/ 252596 w 266904"/>
                <a:gd name="connsiteY20" fmla="*/ 148376 h 299045"/>
                <a:gd name="connsiteX21" fmla="*/ 234308 w 266904"/>
                <a:gd name="connsiteY21" fmla="*/ 116658 h 299045"/>
                <a:gd name="connsiteX22" fmla="*/ 241357 w 266904"/>
                <a:gd name="connsiteY22" fmla="*/ 110562 h 299045"/>
                <a:gd name="connsiteX23" fmla="*/ 261264 w 266904"/>
                <a:gd name="connsiteY23" fmla="*/ 79510 h 29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904" h="299045">
                  <a:moveTo>
                    <a:pt x="261264" y="79510"/>
                  </a:moveTo>
                  <a:cubicBezTo>
                    <a:pt x="270856" y="53867"/>
                    <a:pt x="268335" y="25262"/>
                    <a:pt x="254406" y="1691"/>
                  </a:cubicBezTo>
                  <a:cubicBezTo>
                    <a:pt x="253486" y="96"/>
                    <a:pt x="251447" y="-451"/>
                    <a:pt x="249853" y="469"/>
                  </a:cubicBezTo>
                  <a:cubicBezTo>
                    <a:pt x="248531" y="1232"/>
                    <a:pt x="247896" y="2794"/>
                    <a:pt x="248310" y="4263"/>
                  </a:cubicBezTo>
                  <a:cubicBezTo>
                    <a:pt x="249262" y="9746"/>
                    <a:pt x="249262" y="15353"/>
                    <a:pt x="248310" y="20836"/>
                  </a:cubicBezTo>
                  <a:cubicBezTo>
                    <a:pt x="247706" y="25476"/>
                    <a:pt x="246620" y="30041"/>
                    <a:pt x="245072" y="34457"/>
                  </a:cubicBezTo>
                  <a:cubicBezTo>
                    <a:pt x="242627" y="43892"/>
                    <a:pt x="238601" y="52846"/>
                    <a:pt x="233166" y="60936"/>
                  </a:cubicBezTo>
                  <a:cubicBezTo>
                    <a:pt x="221637" y="75589"/>
                    <a:pt x="205872" y="86332"/>
                    <a:pt x="188017" y="91702"/>
                  </a:cubicBezTo>
                  <a:cubicBezTo>
                    <a:pt x="185882" y="92468"/>
                    <a:pt x="184713" y="94764"/>
                    <a:pt x="185350" y="96941"/>
                  </a:cubicBezTo>
                  <a:cubicBezTo>
                    <a:pt x="183368" y="97917"/>
                    <a:pt x="182553" y="100316"/>
                    <a:pt x="183530" y="102298"/>
                  </a:cubicBezTo>
                  <a:cubicBezTo>
                    <a:pt x="183801" y="102849"/>
                    <a:pt x="184196" y="103330"/>
                    <a:pt x="184683" y="103704"/>
                  </a:cubicBezTo>
                  <a:cubicBezTo>
                    <a:pt x="209895" y="121367"/>
                    <a:pt x="222508" y="152098"/>
                    <a:pt x="216973" y="182380"/>
                  </a:cubicBezTo>
                  <a:cubicBezTo>
                    <a:pt x="210684" y="212733"/>
                    <a:pt x="190511" y="238372"/>
                    <a:pt x="162490" y="251627"/>
                  </a:cubicBezTo>
                  <a:cubicBezTo>
                    <a:pt x="133041" y="266397"/>
                    <a:pt x="99392" y="270536"/>
                    <a:pt x="67240" y="263343"/>
                  </a:cubicBezTo>
                  <a:cubicBezTo>
                    <a:pt x="36188" y="255342"/>
                    <a:pt x="8852" y="230291"/>
                    <a:pt x="6280" y="196668"/>
                  </a:cubicBezTo>
                  <a:cubicBezTo>
                    <a:pt x="6280" y="193620"/>
                    <a:pt x="1137" y="192477"/>
                    <a:pt x="565" y="195906"/>
                  </a:cubicBezTo>
                  <a:cubicBezTo>
                    <a:pt x="-53" y="201158"/>
                    <a:pt x="-53" y="206465"/>
                    <a:pt x="565" y="211717"/>
                  </a:cubicBezTo>
                  <a:cubicBezTo>
                    <a:pt x="1062" y="236147"/>
                    <a:pt x="13849" y="258678"/>
                    <a:pt x="34569" y="271630"/>
                  </a:cubicBezTo>
                  <a:cubicBezTo>
                    <a:pt x="63221" y="290616"/>
                    <a:pt x="97089" y="300174"/>
                    <a:pt x="131439" y="298966"/>
                  </a:cubicBezTo>
                  <a:cubicBezTo>
                    <a:pt x="190303" y="296585"/>
                    <a:pt x="247548" y="256961"/>
                    <a:pt x="256311" y="196001"/>
                  </a:cubicBezTo>
                  <a:cubicBezTo>
                    <a:pt x="258703" y="180050"/>
                    <a:pt x="257432" y="163764"/>
                    <a:pt x="252596" y="148376"/>
                  </a:cubicBezTo>
                  <a:cubicBezTo>
                    <a:pt x="249190" y="136465"/>
                    <a:pt x="242910" y="125573"/>
                    <a:pt x="234308" y="116658"/>
                  </a:cubicBezTo>
                  <a:cubicBezTo>
                    <a:pt x="236880" y="114562"/>
                    <a:pt x="239262" y="112276"/>
                    <a:pt x="241357" y="110562"/>
                  </a:cubicBezTo>
                  <a:cubicBezTo>
                    <a:pt x="250296" y="101883"/>
                    <a:pt x="257109" y="91256"/>
                    <a:pt x="261264" y="79510"/>
                  </a:cubicBezTo>
                  <a:close/>
                </a:path>
              </a:pathLst>
            </a:custGeom>
            <a:solidFill>
              <a:srgbClr val="00C8B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1" name="任意多边形: 形状 1150"/>
            <p:cNvSpPr/>
            <p:nvPr>
              <p:custDataLst>
                <p:tags r:id="rId55"/>
              </p:custDataLst>
            </p:nvPr>
          </p:nvSpPr>
          <p:spPr>
            <a:xfrm rot="19234324">
              <a:off x="2028839" y="340303"/>
              <a:ext cx="103724" cy="139349"/>
            </a:xfrm>
            <a:custGeom>
              <a:avLst/>
              <a:gdLst>
                <a:gd name="connsiteX0" fmla="*/ 137437 w 143885"/>
                <a:gd name="connsiteY0" fmla="*/ 56476 h 193305"/>
                <a:gd name="connsiteX1" fmla="*/ 102289 w 143885"/>
                <a:gd name="connsiteY1" fmla="*/ 12279 h 193305"/>
                <a:gd name="connsiteX2" fmla="*/ 48663 w 143885"/>
                <a:gd name="connsiteY2" fmla="*/ 5136 h 193305"/>
                <a:gd name="connsiteX3" fmla="*/ 49997 w 143885"/>
                <a:gd name="connsiteY3" fmla="*/ 57142 h 193305"/>
                <a:gd name="connsiteX4" fmla="*/ 15040 w 143885"/>
                <a:gd name="connsiteY4" fmla="*/ 101814 h 193305"/>
                <a:gd name="connsiteX5" fmla="*/ 5991 w 143885"/>
                <a:gd name="connsiteY5" fmla="*/ 156774 h 193305"/>
                <a:gd name="connsiteX6" fmla="*/ 17231 w 143885"/>
                <a:gd name="connsiteY6" fmla="*/ 170585 h 193305"/>
                <a:gd name="connsiteX7" fmla="*/ 45806 w 143885"/>
                <a:gd name="connsiteY7" fmla="*/ 191159 h 193305"/>
                <a:gd name="connsiteX8" fmla="*/ 104956 w 143885"/>
                <a:gd name="connsiteY8" fmla="*/ 178205 h 193305"/>
                <a:gd name="connsiteX9" fmla="*/ 137436 w 143885"/>
                <a:gd name="connsiteY9" fmla="*/ 56476 h 19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85" h="193305">
                  <a:moveTo>
                    <a:pt x="137437" y="56476"/>
                  </a:moveTo>
                  <a:cubicBezTo>
                    <a:pt x="130893" y="38283"/>
                    <a:pt x="118541" y="22751"/>
                    <a:pt x="102289" y="12279"/>
                  </a:cubicBezTo>
                  <a:cubicBezTo>
                    <a:pt x="88002" y="3231"/>
                    <a:pt x="64189" y="-6009"/>
                    <a:pt x="48663" y="5136"/>
                  </a:cubicBezTo>
                  <a:cubicBezTo>
                    <a:pt x="28566" y="19614"/>
                    <a:pt x="49902" y="39521"/>
                    <a:pt x="49997" y="57142"/>
                  </a:cubicBezTo>
                  <a:cubicBezTo>
                    <a:pt x="49997" y="80193"/>
                    <a:pt x="29804" y="88575"/>
                    <a:pt x="15040" y="101814"/>
                  </a:cubicBezTo>
                  <a:cubicBezTo>
                    <a:pt x="-696" y="115632"/>
                    <a:pt x="-4484" y="138640"/>
                    <a:pt x="5991" y="156774"/>
                  </a:cubicBezTo>
                  <a:cubicBezTo>
                    <a:pt x="8925" y="161983"/>
                    <a:pt x="12726" y="166653"/>
                    <a:pt x="17231" y="170585"/>
                  </a:cubicBezTo>
                  <a:cubicBezTo>
                    <a:pt x="23972" y="180656"/>
                    <a:pt x="34117" y="187960"/>
                    <a:pt x="45806" y="191159"/>
                  </a:cubicBezTo>
                  <a:cubicBezTo>
                    <a:pt x="66459" y="196559"/>
                    <a:pt x="88450" y="191743"/>
                    <a:pt x="104956" y="178205"/>
                  </a:cubicBezTo>
                  <a:cubicBezTo>
                    <a:pt x="140122" y="148381"/>
                    <a:pt x="153070" y="99854"/>
                    <a:pt x="137436" y="56476"/>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2" name="任意多边形: 形状 1151"/>
            <p:cNvSpPr/>
            <p:nvPr>
              <p:custDataLst>
                <p:tags r:id="rId56"/>
              </p:custDataLst>
            </p:nvPr>
          </p:nvSpPr>
          <p:spPr>
            <a:xfrm rot="19234324">
              <a:off x="1988061" y="276016"/>
              <a:ext cx="36851" cy="82611"/>
            </a:xfrm>
            <a:custGeom>
              <a:avLst/>
              <a:gdLst>
                <a:gd name="connsiteX0" fmla="*/ 50842 w 51120"/>
                <a:gd name="connsiteY0" fmla="*/ 48723 h 114598"/>
                <a:gd name="connsiteX1" fmla="*/ 40745 w 51120"/>
                <a:gd name="connsiteY1" fmla="*/ 12243 h 114598"/>
                <a:gd name="connsiteX2" fmla="*/ 12170 w 51120"/>
                <a:gd name="connsiteY2" fmla="*/ 4051 h 114598"/>
                <a:gd name="connsiteX3" fmla="*/ 12170 w 51120"/>
                <a:gd name="connsiteY3" fmla="*/ 37293 h 114598"/>
                <a:gd name="connsiteX4" fmla="*/ 10932 w 51120"/>
                <a:gd name="connsiteY4" fmla="*/ 71869 h 114598"/>
                <a:gd name="connsiteX5" fmla="*/ 2836 w 51120"/>
                <a:gd name="connsiteY5" fmla="*/ 107206 h 114598"/>
                <a:gd name="connsiteX6" fmla="*/ 15218 w 51120"/>
                <a:gd name="connsiteY6" fmla="*/ 113398 h 114598"/>
                <a:gd name="connsiteX7" fmla="*/ 28648 w 51120"/>
                <a:gd name="connsiteY7" fmla="*/ 113398 h 114598"/>
                <a:gd name="connsiteX8" fmla="*/ 47222 w 51120"/>
                <a:gd name="connsiteY8" fmla="*/ 87394 h 114598"/>
                <a:gd name="connsiteX9" fmla="*/ 50842 w 51120"/>
                <a:gd name="connsiteY9" fmla="*/ 48723 h 11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20" h="114598">
                  <a:moveTo>
                    <a:pt x="50842" y="48723"/>
                  </a:moveTo>
                  <a:cubicBezTo>
                    <a:pt x="50055" y="35992"/>
                    <a:pt x="46616" y="23566"/>
                    <a:pt x="40745" y="12243"/>
                  </a:cubicBezTo>
                  <a:cubicBezTo>
                    <a:pt x="35411" y="2717"/>
                    <a:pt x="21695" y="-4998"/>
                    <a:pt x="12170" y="4051"/>
                  </a:cubicBezTo>
                  <a:cubicBezTo>
                    <a:pt x="2645" y="13099"/>
                    <a:pt x="9122" y="26434"/>
                    <a:pt x="12170" y="37293"/>
                  </a:cubicBezTo>
                  <a:cubicBezTo>
                    <a:pt x="15144" y="48692"/>
                    <a:pt x="14714" y="60712"/>
                    <a:pt x="10932" y="71869"/>
                  </a:cubicBezTo>
                  <a:cubicBezTo>
                    <a:pt x="7408" y="82727"/>
                    <a:pt x="-5451" y="95776"/>
                    <a:pt x="2836" y="107206"/>
                  </a:cubicBezTo>
                  <a:cubicBezTo>
                    <a:pt x="5773" y="111086"/>
                    <a:pt x="10352" y="113376"/>
                    <a:pt x="15218" y="113398"/>
                  </a:cubicBezTo>
                  <a:cubicBezTo>
                    <a:pt x="19546" y="115028"/>
                    <a:pt x="24320" y="115028"/>
                    <a:pt x="28648" y="113398"/>
                  </a:cubicBezTo>
                  <a:cubicBezTo>
                    <a:pt x="38489" y="108025"/>
                    <a:pt x="45332" y="98446"/>
                    <a:pt x="47222" y="87394"/>
                  </a:cubicBezTo>
                  <a:cubicBezTo>
                    <a:pt x="50697" y="74817"/>
                    <a:pt x="51922" y="61726"/>
                    <a:pt x="50842" y="48723"/>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3" name="任意多边形: 形状 1152"/>
            <p:cNvSpPr/>
            <p:nvPr>
              <p:custDataLst>
                <p:tags r:id="rId57"/>
              </p:custDataLst>
            </p:nvPr>
          </p:nvSpPr>
          <p:spPr>
            <a:xfrm rot="19234324">
              <a:off x="2082225" y="404651"/>
              <a:ext cx="36357" cy="37628"/>
            </a:xfrm>
            <a:custGeom>
              <a:avLst/>
              <a:gdLst>
                <a:gd name="connsiteX0" fmla="*/ 25283 w 50434"/>
                <a:gd name="connsiteY0" fmla="*/ 22 h 52197"/>
                <a:gd name="connsiteX1" fmla="*/ 25283 w 50434"/>
                <a:gd name="connsiteY1" fmla="*/ 52220 h 52197"/>
                <a:gd name="connsiteX2" fmla="*/ 25283 w 50434"/>
                <a:gd name="connsiteY2" fmla="*/ 22 h 52197"/>
              </a:gdLst>
              <a:ahLst/>
              <a:cxnLst>
                <a:cxn ang="0">
                  <a:pos x="connsiteX0" y="connsiteY0"/>
                </a:cxn>
                <a:cxn ang="0">
                  <a:pos x="connsiteX1" y="connsiteY1"/>
                </a:cxn>
                <a:cxn ang="0">
                  <a:pos x="connsiteX2" y="connsiteY2"/>
                </a:cxn>
              </a:cxnLst>
              <a:rect l="l" t="t" r="r" b="b"/>
              <a:pathLst>
                <a:path w="50434" h="52197">
                  <a:moveTo>
                    <a:pt x="25283" y="22"/>
                  </a:moveTo>
                  <a:cubicBezTo>
                    <a:pt x="-8245" y="22"/>
                    <a:pt x="-8340" y="52220"/>
                    <a:pt x="25283" y="52220"/>
                  </a:cubicBezTo>
                  <a:cubicBezTo>
                    <a:pt x="58906" y="52220"/>
                    <a:pt x="59001" y="22"/>
                    <a:pt x="25283" y="22"/>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4" name="任意多边形: 形状 1153"/>
            <p:cNvSpPr/>
            <p:nvPr>
              <p:custDataLst>
                <p:tags r:id="rId58"/>
              </p:custDataLst>
            </p:nvPr>
          </p:nvSpPr>
          <p:spPr>
            <a:xfrm rot="19234324">
              <a:off x="2064867" y="372530"/>
              <a:ext cx="20476" cy="20546"/>
            </a:xfrm>
            <a:custGeom>
              <a:avLst/>
              <a:gdLst>
                <a:gd name="connsiteX0" fmla="*/ 28126 w 28405"/>
                <a:gd name="connsiteY0" fmla="*/ 10121 h 28501"/>
                <a:gd name="connsiteX1" fmla="*/ 24506 w 28405"/>
                <a:gd name="connsiteY1" fmla="*/ 3834 h 28501"/>
                <a:gd name="connsiteX2" fmla="*/ 21553 w 28405"/>
                <a:gd name="connsiteY2" fmla="*/ 2024 h 28501"/>
                <a:gd name="connsiteX3" fmla="*/ 14314 w 28405"/>
                <a:gd name="connsiteY3" fmla="*/ 24 h 28501"/>
                <a:gd name="connsiteX4" fmla="*/ 8885 w 28405"/>
                <a:gd name="connsiteY4" fmla="*/ 1263 h 28501"/>
                <a:gd name="connsiteX5" fmla="*/ 4313 w 28405"/>
                <a:gd name="connsiteY5" fmla="*/ 4215 h 28501"/>
                <a:gd name="connsiteX6" fmla="*/ 1360 w 28405"/>
                <a:gd name="connsiteY6" fmla="*/ 8787 h 28501"/>
                <a:gd name="connsiteX7" fmla="*/ 122 w 28405"/>
                <a:gd name="connsiteY7" fmla="*/ 14312 h 28501"/>
                <a:gd name="connsiteX8" fmla="*/ 598 w 28405"/>
                <a:gd name="connsiteY8" fmla="*/ 18122 h 28501"/>
                <a:gd name="connsiteX9" fmla="*/ 4313 w 28405"/>
                <a:gd name="connsiteY9" fmla="*/ 24313 h 28501"/>
                <a:gd name="connsiteX10" fmla="*/ 7171 w 28405"/>
                <a:gd name="connsiteY10" fmla="*/ 26599 h 28501"/>
                <a:gd name="connsiteX11" fmla="*/ 14314 w 28405"/>
                <a:gd name="connsiteY11" fmla="*/ 28504 h 28501"/>
                <a:gd name="connsiteX12" fmla="*/ 19839 w 28405"/>
                <a:gd name="connsiteY12" fmla="*/ 27266 h 28501"/>
                <a:gd name="connsiteX13" fmla="*/ 24411 w 28405"/>
                <a:gd name="connsiteY13" fmla="*/ 24313 h 28501"/>
                <a:gd name="connsiteX14" fmla="*/ 28506 w 28405"/>
                <a:gd name="connsiteY14" fmla="*/ 14312 h 2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05" h="28501">
                  <a:moveTo>
                    <a:pt x="28126" y="10121"/>
                  </a:moveTo>
                  <a:cubicBezTo>
                    <a:pt x="27453" y="7760"/>
                    <a:pt x="26210" y="5601"/>
                    <a:pt x="24506" y="3834"/>
                  </a:cubicBezTo>
                  <a:lnTo>
                    <a:pt x="21553" y="2024"/>
                  </a:lnTo>
                  <a:cubicBezTo>
                    <a:pt x="19348" y="757"/>
                    <a:pt x="16858" y="68"/>
                    <a:pt x="14314" y="24"/>
                  </a:cubicBezTo>
                  <a:cubicBezTo>
                    <a:pt x="12431" y="-9"/>
                    <a:pt x="10568" y="416"/>
                    <a:pt x="8885" y="1263"/>
                  </a:cubicBezTo>
                  <a:cubicBezTo>
                    <a:pt x="7129" y="1831"/>
                    <a:pt x="5553" y="2849"/>
                    <a:pt x="4313" y="4215"/>
                  </a:cubicBezTo>
                  <a:cubicBezTo>
                    <a:pt x="2957" y="5464"/>
                    <a:pt x="1940" y="7037"/>
                    <a:pt x="1360" y="8787"/>
                  </a:cubicBezTo>
                  <a:cubicBezTo>
                    <a:pt x="429" y="10473"/>
                    <a:pt x="-1" y="12390"/>
                    <a:pt x="122" y="14312"/>
                  </a:cubicBezTo>
                  <a:cubicBezTo>
                    <a:pt x="122" y="15550"/>
                    <a:pt x="122" y="16788"/>
                    <a:pt x="598" y="18122"/>
                  </a:cubicBezTo>
                  <a:cubicBezTo>
                    <a:pt x="1244" y="20488"/>
                    <a:pt x="2529" y="22630"/>
                    <a:pt x="4313" y="24313"/>
                  </a:cubicBezTo>
                  <a:lnTo>
                    <a:pt x="7171" y="26599"/>
                  </a:lnTo>
                  <a:cubicBezTo>
                    <a:pt x="9343" y="27850"/>
                    <a:pt x="11807" y="28507"/>
                    <a:pt x="14314" y="28504"/>
                  </a:cubicBezTo>
                  <a:cubicBezTo>
                    <a:pt x="16236" y="28627"/>
                    <a:pt x="18153" y="28197"/>
                    <a:pt x="19839" y="27266"/>
                  </a:cubicBezTo>
                  <a:cubicBezTo>
                    <a:pt x="21589" y="26685"/>
                    <a:pt x="23162" y="25669"/>
                    <a:pt x="24411" y="24313"/>
                  </a:cubicBezTo>
                  <a:cubicBezTo>
                    <a:pt x="26959" y="21596"/>
                    <a:pt x="28418" y="18036"/>
                    <a:pt x="28506" y="14312"/>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5" name="任意多边形: 形状 1154"/>
            <p:cNvSpPr/>
            <p:nvPr>
              <p:custDataLst>
                <p:tags r:id="rId59"/>
              </p:custDataLst>
            </p:nvPr>
          </p:nvSpPr>
          <p:spPr>
            <a:xfrm rot="19234324">
              <a:off x="2007937" y="312500"/>
              <a:ext cx="6325" cy="6527"/>
            </a:xfrm>
            <a:custGeom>
              <a:avLst/>
              <a:gdLst>
                <a:gd name="connsiteX0" fmla="*/ 8875 w 8774"/>
                <a:gd name="connsiteY0" fmla="*/ 3082 h 9055"/>
                <a:gd name="connsiteX1" fmla="*/ 8399 w 8774"/>
                <a:gd name="connsiteY1" fmla="*/ 2034 h 9055"/>
                <a:gd name="connsiteX2" fmla="*/ 7161 w 8774"/>
                <a:gd name="connsiteY2" fmla="*/ 700 h 9055"/>
                <a:gd name="connsiteX3" fmla="*/ 6208 w 8774"/>
                <a:gd name="connsiteY3" fmla="*/ 129 h 9055"/>
                <a:gd name="connsiteX4" fmla="*/ 4398 w 8774"/>
                <a:gd name="connsiteY4" fmla="*/ 129 h 9055"/>
                <a:gd name="connsiteX5" fmla="*/ 3160 w 8774"/>
                <a:gd name="connsiteY5" fmla="*/ 129 h 9055"/>
                <a:gd name="connsiteX6" fmla="*/ 2112 w 8774"/>
                <a:gd name="connsiteY6" fmla="*/ 605 h 9055"/>
                <a:gd name="connsiteX7" fmla="*/ 779 w 8774"/>
                <a:gd name="connsiteY7" fmla="*/ 1748 h 9055"/>
                <a:gd name="connsiteX8" fmla="*/ 207 w 8774"/>
                <a:gd name="connsiteY8" fmla="*/ 2796 h 9055"/>
                <a:gd name="connsiteX9" fmla="*/ 207 w 8774"/>
                <a:gd name="connsiteY9" fmla="*/ 4510 h 9055"/>
                <a:gd name="connsiteX10" fmla="*/ 208 w 8774"/>
                <a:gd name="connsiteY10" fmla="*/ 5749 h 9055"/>
                <a:gd name="connsiteX11" fmla="*/ 208 w 8774"/>
                <a:gd name="connsiteY11" fmla="*/ 6892 h 9055"/>
                <a:gd name="connsiteX12" fmla="*/ 1922 w 8774"/>
                <a:gd name="connsiteY12" fmla="*/ 8511 h 9055"/>
                <a:gd name="connsiteX13" fmla="*/ 1922 w 8774"/>
                <a:gd name="connsiteY13" fmla="*/ 8511 h 9055"/>
                <a:gd name="connsiteX14" fmla="*/ 5923 w 8774"/>
                <a:gd name="connsiteY14" fmla="*/ 8511 h 9055"/>
                <a:gd name="connsiteX15" fmla="*/ 5923 w 8774"/>
                <a:gd name="connsiteY15" fmla="*/ 8511 h 9055"/>
                <a:gd name="connsiteX16" fmla="*/ 7256 w 8774"/>
                <a:gd name="connsiteY16" fmla="*/ 7272 h 9055"/>
                <a:gd name="connsiteX17" fmla="*/ 7828 w 8774"/>
                <a:gd name="connsiteY17" fmla="*/ 6320 h 9055"/>
                <a:gd name="connsiteX18" fmla="*/ 7828 w 8774"/>
                <a:gd name="connsiteY18" fmla="*/ 4510 h 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4" h="9055">
                  <a:moveTo>
                    <a:pt x="8875" y="3082"/>
                  </a:moveTo>
                  <a:lnTo>
                    <a:pt x="8399" y="2034"/>
                  </a:lnTo>
                  <a:cubicBezTo>
                    <a:pt x="8118" y="1483"/>
                    <a:pt x="7689" y="1021"/>
                    <a:pt x="7161" y="700"/>
                  </a:cubicBezTo>
                  <a:cubicBezTo>
                    <a:pt x="6903" y="423"/>
                    <a:pt x="6573" y="225"/>
                    <a:pt x="6208" y="129"/>
                  </a:cubicBezTo>
                  <a:cubicBezTo>
                    <a:pt x="5613" y="-13"/>
                    <a:pt x="4993" y="-13"/>
                    <a:pt x="4398" y="129"/>
                  </a:cubicBezTo>
                  <a:lnTo>
                    <a:pt x="3160" y="129"/>
                  </a:lnTo>
                  <a:lnTo>
                    <a:pt x="2112" y="605"/>
                  </a:lnTo>
                  <a:cubicBezTo>
                    <a:pt x="1587" y="880"/>
                    <a:pt x="1131" y="1271"/>
                    <a:pt x="779" y="1748"/>
                  </a:cubicBezTo>
                  <a:cubicBezTo>
                    <a:pt x="499" y="2040"/>
                    <a:pt x="302" y="2402"/>
                    <a:pt x="207" y="2796"/>
                  </a:cubicBezTo>
                  <a:cubicBezTo>
                    <a:pt x="66" y="3358"/>
                    <a:pt x="66" y="3947"/>
                    <a:pt x="207" y="4510"/>
                  </a:cubicBezTo>
                  <a:lnTo>
                    <a:pt x="208" y="5749"/>
                  </a:lnTo>
                  <a:lnTo>
                    <a:pt x="208" y="6892"/>
                  </a:lnTo>
                  <a:cubicBezTo>
                    <a:pt x="631" y="7569"/>
                    <a:pt x="1221" y="8127"/>
                    <a:pt x="1922" y="8511"/>
                  </a:cubicBezTo>
                  <a:lnTo>
                    <a:pt x="1922" y="8511"/>
                  </a:lnTo>
                  <a:cubicBezTo>
                    <a:pt x="3148" y="9267"/>
                    <a:pt x="4696" y="9267"/>
                    <a:pt x="5923" y="8511"/>
                  </a:cubicBezTo>
                  <a:lnTo>
                    <a:pt x="5923" y="8511"/>
                  </a:lnTo>
                  <a:cubicBezTo>
                    <a:pt x="6494" y="8260"/>
                    <a:pt x="6964" y="7824"/>
                    <a:pt x="7256" y="7272"/>
                  </a:cubicBezTo>
                  <a:cubicBezTo>
                    <a:pt x="7533" y="7015"/>
                    <a:pt x="7731" y="6685"/>
                    <a:pt x="7828" y="6320"/>
                  </a:cubicBezTo>
                  <a:cubicBezTo>
                    <a:pt x="8017" y="5731"/>
                    <a:pt x="8017" y="5098"/>
                    <a:pt x="7828" y="4510"/>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6" name="任意多边形: 形状 1155"/>
            <p:cNvSpPr/>
            <p:nvPr>
              <p:custDataLst>
                <p:tags r:id="rId60"/>
              </p:custDataLst>
            </p:nvPr>
          </p:nvSpPr>
          <p:spPr>
            <a:xfrm rot="19234324">
              <a:off x="1988236" y="249057"/>
              <a:ext cx="133024" cy="241383"/>
            </a:xfrm>
            <a:custGeom>
              <a:avLst/>
              <a:gdLst>
                <a:gd name="connsiteX0" fmla="*/ 171078 w 184531"/>
                <a:gd name="connsiteY0" fmla="*/ 180929 h 334845"/>
                <a:gd name="connsiteX1" fmla="*/ 109928 w 184531"/>
                <a:gd name="connsiteY1" fmla="*/ 129970 h 334845"/>
                <a:gd name="connsiteX2" fmla="*/ 138503 w 184531"/>
                <a:gd name="connsiteY2" fmla="*/ 36149 h 334845"/>
                <a:gd name="connsiteX3" fmla="*/ 66779 w 184531"/>
                <a:gd name="connsiteY3" fmla="*/ 3288 h 334845"/>
                <a:gd name="connsiteX4" fmla="*/ 60588 w 184531"/>
                <a:gd name="connsiteY4" fmla="*/ 3764 h 334845"/>
                <a:gd name="connsiteX5" fmla="*/ 105927 w 184531"/>
                <a:gd name="connsiteY5" fmla="*/ 51389 h 334845"/>
                <a:gd name="connsiteX6" fmla="*/ 58302 w 184531"/>
                <a:gd name="connsiteY6" fmla="*/ 138638 h 334845"/>
                <a:gd name="connsiteX7" fmla="*/ 143551 w 184531"/>
                <a:gd name="connsiteY7" fmla="*/ 252938 h 334845"/>
                <a:gd name="connsiteX8" fmla="*/ 47348 w 184531"/>
                <a:gd name="connsiteY8" fmla="*/ 303992 h 334845"/>
                <a:gd name="connsiteX9" fmla="*/ 9248 w 184531"/>
                <a:gd name="connsiteY9" fmla="*/ 262844 h 334845"/>
                <a:gd name="connsiteX10" fmla="*/ 7534 w 184531"/>
                <a:gd name="connsiteY10" fmla="*/ 261034 h 334845"/>
                <a:gd name="connsiteX11" fmla="*/ 4306 w 184531"/>
                <a:gd name="connsiteY11" fmla="*/ 261211 h 334845"/>
                <a:gd name="connsiteX12" fmla="*/ 3724 w 184531"/>
                <a:gd name="connsiteY12" fmla="*/ 262654 h 334845"/>
                <a:gd name="connsiteX13" fmla="*/ 3724 w 184531"/>
                <a:gd name="connsiteY13" fmla="*/ 263320 h 334845"/>
                <a:gd name="connsiteX14" fmla="*/ 326 w 184531"/>
                <a:gd name="connsiteY14" fmla="*/ 264616 h 334845"/>
                <a:gd name="connsiteX15" fmla="*/ 105 w 184531"/>
                <a:gd name="connsiteY15" fmla="*/ 265797 h 334845"/>
                <a:gd name="connsiteX16" fmla="*/ 45730 w 184531"/>
                <a:gd name="connsiteY16" fmla="*/ 325804 h 334845"/>
                <a:gd name="connsiteX17" fmla="*/ 125835 w 184531"/>
                <a:gd name="connsiteY17" fmla="*/ 326566 h 334845"/>
                <a:gd name="connsiteX18" fmla="*/ 173971 w 184531"/>
                <a:gd name="connsiteY18" fmla="*/ 186429 h 334845"/>
                <a:gd name="connsiteX19" fmla="*/ 171079 w 184531"/>
                <a:gd name="connsiteY19" fmla="*/ 180929 h 3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531" h="334845">
                  <a:moveTo>
                    <a:pt x="171078" y="180929"/>
                  </a:moveTo>
                  <a:cubicBezTo>
                    <a:pt x="157459" y="157165"/>
                    <a:pt x="135759" y="139081"/>
                    <a:pt x="109928" y="129970"/>
                  </a:cubicBezTo>
                  <a:cubicBezTo>
                    <a:pt x="136693" y="107110"/>
                    <a:pt x="153266" y="70725"/>
                    <a:pt x="138503" y="36149"/>
                  </a:cubicBezTo>
                  <a:cubicBezTo>
                    <a:pt x="126692" y="8908"/>
                    <a:pt x="93545" y="-7285"/>
                    <a:pt x="66779" y="3288"/>
                  </a:cubicBezTo>
                  <a:cubicBezTo>
                    <a:pt x="64707" y="3301"/>
                    <a:pt x="62638" y="3460"/>
                    <a:pt x="60588" y="3764"/>
                  </a:cubicBezTo>
                  <a:cubicBezTo>
                    <a:pt x="82852" y="10840"/>
                    <a:pt x="99954" y="28804"/>
                    <a:pt x="105927" y="51389"/>
                  </a:cubicBezTo>
                  <a:cubicBezTo>
                    <a:pt x="114785" y="90061"/>
                    <a:pt x="90306" y="119683"/>
                    <a:pt x="58302" y="138638"/>
                  </a:cubicBezTo>
                  <a:cubicBezTo>
                    <a:pt x="110975" y="156926"/>
                    <a:pt x="158886" y="191883"/>
                    <a:pt x="143551" y="252938"/>
                  </a:cubicBezTo>
                  <a:cubicBezTo>
                    <a:pt x="132693" y="295896"/>
                    <a:pt x="90116" y="329900"/>
                    <a:pt x="47348" y="303992"/>
                  </a:cubicBezTo>
                  <a:cubicBezTo>
                    <a:pt x="31546" y="293514"/>
                    <a:pt x="18482" y="279404"/>
                    <a:pt x="9248" y="262844"/>
                  </a:cubicBezTo>
                  <a:lnTo>
                    <a:pt x="7534" y="261034"/>
                  </a:lnTo>
                  <a:cubicBezTo>
                    <a:pt x="6594" y="260192"/>
                    <a:pt x="5148" y="260271"/>
                    <a:pt x="4306" y="261211"/>
                  </a:cubicBezTo>
                  <a:cubicBezTo>
                    <a:pt x="3949" y="261609"/>
                    <a:pt x="3743" y="262120"/>
                    <a:pt x="3724" y="262654"/>
                  </a:cubicBezTo>
                  <a:cubicBezTo>
                    <a:pt x="3724" y="262653"/>
                    <a:pt x="3724" y="262653"/>
                    <a:pt x="3724" y="263320"/>
                  </a:cubicBezTo>
                  <a:cubicBezTo>
                    <a:pt x="2428" y="262740"/>
                    <a:pt x="906" y="263320"/>
                    <a:pt x="326" y="264616"/>
                  </a:cubicBezTo>
                  <a:cubicBezTo>
                    <a:pt x="160" y="264987"/>
                    <a:pt x="84" y="265391"/>
                    <a:pt x="105" y="265797"/>
                  </a:cubicBezTo>
                  <a:cubicBezTo>
                    <a:pt x="3550" y="292494"/>
                    <a:pt x="20926" y="315347"/>
                    <a:pt x="45730" y="325804"/>
                  </a:cubicBezTo>
                  <a:cubicBezTo>
                    <a:pt x="71068" y="337617"/>
                    <a:pt x="100276" y="337895"/>
                    <a:pt x="125835" y="326566"/>
                  </a:cubicBezTo>
                  <a:cubicBezTo>
                    <a:pt x="177825" y="301161"/>
                    <a:pt x="199377" y="238419"/>
                    <a:pt x="173971" y="186429"/>
                  </a:cubicBezTo>
                  <a:cubicBezTo>
                    <a:pt x="173062" y="184567"/>
                    <a:pt x="172097" y="182733"/>
                    <a:pt x="171079" y="180929"/>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7" name="任意多边形: 形状 1156"/>
            <p:cNvSpPr/>
            <p:nvPr>
              <p:custDataLst>
                <p:tags r:id="rId61"/>
              </p:custDataLst>
            </p:nvPr>
          </p:nvSpPr>
          <p:spPr>
            <a:xfrm rot="19234324">
              <a:off x="1800027" y="89804"/>
              <a:ext cx="70729" cy="85444"/>
            </a:xfrm>
            <a:custGeom>
              <a:avLst/>
              <a:gdLst>
                <a:gd name="connsiteX0" fmla="*/ 80954 w 98115"/>
                <a:gd name="connsiteY0" fmla="*/ 10149 h 118527"/>
                <a:gd name="connsiteX1" fmla="*/ 42854 w 98115"/>
                <a:gd name="connsiteY1" fmla="*/ 624 h 118527"/>
                <a:gd name="connsiteX2" fmla="*/ 5326 w 98115"/>
                <a:gd name="connsiteY2" fmla="*/ 16150 h 118527"/>
                <a:gd name="connsiteX3" fmla="*/ 468 w 98115"/>
                <a:gd name="connsiteY3" fmla="*/ 31485 h 118527"/>
                <a:gd name="connsiteX4" fmla="*/ 13041 w 98115"/>
                <a:gd name="connsiteY4" fmla="*/ 45868 h 118527"/>
                <a:gd name="connsiteX5" fmla="*/ 26185 w 98115"/>
                <a:gd name="connsiteY5" fmla="*/ 75967 h 118527"/>
                <a:gd name="connsiteX6" fmla="*/ 23233 w 98115"/>
                <a:gd name="connsiteY6" fmla="*/ 99018 h 118527"/>
                <a:gd name="connsiteX7" fmla="*/ 33996 w 98115"/>
                <a:gd name="connsiteY7" fmla="*/ 115401 h 118527"/>
                <a:gd name="connsiteX8" fmla="*/ 59999 w 98115"/>
                <a:gd name="connsiteY8" fmla="*/ 113877 h 118527"/>
                <a:gd name="connsiteX9" fmla="*/ 71524 w 98115"/>
                <a:gd name="connsiteY9" fmla="*/ 109686 h 118527"/>
                <a:gd name="connsiteX10" fmla="*/ 93527 w 98115"/>
                <a:gd name="connsiteY10" fmla="*/ 78729 h 118527"/>
                <a:gd name="connsiteX11" fmla="*/ 80954 w 98115"/>
                <a:gd name="connsiteY11" fmla="*/ 10149 h 11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15" h="118527">
                  <a:moveTo>
                    <a:pt x="80954" y="10149"/>
                  </a:moveTo>
                  <a:cubicBezTo>
                    <a:pt x="70060" y="1962"/>
                    <a:pt x="56319" y="-1473"/>
                    <a:pt x="42854" y="624"/>
                  </a:cubicBezTo>
                  <a:cubicBezTo>
                    <a:pt x="29075" y="1938"/>
                    <a:pt x="16005" y="7345"/>
                    <a:pt x="5326" y="16150"/>
                  </a:cubicBezTo>
                  <a:cubicBezTo>
                    <a:pt x="1102" y="20039"/>
                    <a:pt x="-746" y="25874"/>
                    <a:pt x="468" y="31485"/>
                  </a:cubicBezTo>
                  <a:cubicBezTo>
                    <a:pt x="2822" y="37618"/>
                    <a:pt x="7278" y="42715"/>
                    <a:pt x="13041" y="45868"/>
                  </a:cubicBezTo>
                  <a:cubicBezTo>
                    <a:pt x="23012" y="52399"/>
                    <a:pt x="28172" y="64214"/>
                    <a:pt x="26185" y="75967"/>
                  </a:cubicBezTo>
                  <a:cubicBezTo>
                    <a:pt x="23879" y="83423"/>
                    <a:pt x="22879" y="91221"/>
                    <a:pt x="23233" y="99018"/>
                  </a:cubicBezTo>
                  <a:cubicBezTo>
                    <a:pt x="24242" y="105794"/>
                    <a:pt x="28177" y="111784"/>
                    <a:pt x="33996" y="115401"/>
                  </a:cubicBezTo>
                  <a:cubicBezTo>
                    <a:pt x="42198" y="120099"/>
                    <a:pt x="52402" y="119500"/>
                    <a:pt x="59999" y="113877"/>
                  </a:cubicBezTo>
                  <a:cubicBezTo>
                    <a:pt x="64037" y="113094"/>
                    <a:pt x="67927" y="111679"/>
                    <a:pt x="71524" y="109686"/>
                  </a:cubicBezTo>
                  <a:cubicBezTo>
                    <a:pt x="82322" y="102328"/>
                    <a:pt x="90128" y="91346"/>
                    <a:pt x="93527" y="78729"/>
                  </a:cubicBezTo>
                  <a:cubicBezTo>
                    <a:pt x="100956" y="56250"/>
                    <a:pt x="101433" y="26437"/>
                    <a:pt x="80954" y="10149"/>
                  </a:cubicBezTo>
                  <a:close/>
                </a:path>
              </a:pathLst>
            </a:custGeom>
            <a:solidFill>
              <a:srgbClr val="A3FFF4">
                <a:alpha val="35000"/>
              </a:srgbClr>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8" name="任意多边形: 形状 1157"/>
            <p:cNvSpPr/>
            <p:nvPr>
              <p:custDataLst>
                <p:tags r:id="rId62"/>
              </p:custDataLst>
            </p:nvPr>
          </p:nvSpPr>
          <p:spPr>
            <a:xfrm rot="19234324">
              <a:off x="1831855" y="108669"/>
              <a:ext cx="15941" cy="16172"/>
            </a:xfrm>
            <a:custGeom>
              <a:avLst/>
              <a:gdLst>
                <a:gd name="connsiteX0" fmla="*/ 22116 w 22113"/>
                <a:gd name="connsiteY0" fmla="*/ 8241 h 22433"/>
                <a:gd name="connsiteX1" fmla="*/ 19259 w 22113"/>
                <a:gd name="connsiteY1" fmla="*/ 3288 h 22433"/>
                <a:gd name="connsiteX2" fmla="*/ 16973 w 22113"/>
                <a:gd name="connsiteY2" fmla="*/ 1574 h 22433"/>
                <a:gd name="connsiteX3" fmla="*/ 11353 w 22113"/>
                <a:gd name="connsiteY3" fmla="*/ 50 h 22433"/>
                <a:gd name="connsiteX4" fmla="*/ 6972 w 22113"/>
                <a:gd name="connsiteY4" fmla="*/ 1002 h 22433"/>
                <a:gd name="connsiteX5" fmla="*/ 1066 w 22113"/>
                <a:gd name="connsiteY5" fmla="*/ 6908 h 22433"/>
                <a:gd name="connsiteX6" fmla="*/ 113 w 22113"/>
                <a:gd name="connsiteY6" fmla="*/ 11289 h 22433"/>
                <a:gd name="connsiteX7" fmla="*/ 113 w 22113"/>
                <a:gd name="connsiteY7" fmla="*/ 14242 h 22433"/>
                <a:gd name="connsiteX8" fmla="*/ 2971 w 22113"/>
                <a:gd name="connsiteY8" fmla="*/ 19195 h 22433"/>
                <a:gd name="connsiteX9" fmla="*/ 5257 w 22113"/>
                <a:gd name="connsiteY9" fmla="*/ 20909 h 22433"/>
                <a:gd name="connsiteX10" fmla="*/ 10972 w 22113"/>
                <a:gd name="connsiteY10" fmla="*/ 22434 h 22433"/>
                <a:gd name="connsiteX11" fmla="*/ 15259 w 22113"/>
                <a:gd name="connsiteY11" fmla="*/ 21481 h 22433"/>
                <a:gd name="connsiteX12" fmla="*/ 18878 w 22113"/>
                <a:gd name="connsiteY12" fmla="*/ 19195 h 22433"/>
                <a:gd name="connsiteX13" fmla="*/ 21164 w 22113"/>
                <a:gd name="connsiteY13" fmla="*/ 15575 h 22433"/>
                <a:gd name="connsiteX14" fmla="*/ 22212 w 22113"/>
                <a:gd name="connsiteY14" fmla="*/ 11289 h 2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13" h="22433">
                  <a:moveTo>
                    <a:pt x="22116" y="8241"/>
                  </a:moveTo>
                  <a:cubicBezTo>
                    <a:pt x="21641" y="6357"/>
                    <a:pt x="20652" y="4642"/>
                    <a:pt x="19259" y="3288"/>
                  </a:cubicBezTo>
                  <a:lnTo>
                    <a:pt x="16973" y="1574"/>
                  </a:lnTo>
                  <a:cubicBezTo>
                    <a:pt x="15279" y="550"/>
                    <a:pt x="13332" y="22"/>
                    <a:pt x="11353" y="50"/>
                  </a:cubicBezTo>
                  <a:cubicBezTo>
                    <a:pt x="9830" y="-79"/>
                    <a:pt x="8303" y="252"/>
                    <a:pt x="6972" y="1002"/>
                  </a:cubicBezTo>
                  <a:cubicBezTo>
                    <a:pt x="4199" y="1957"/>
                    <a:pt x="2021" y="4135"/>
                    <a:pt x="1066" y="6908"/>
                  </a:cubicBezTo>
                  <a:cubicBezTo>
                    <a:pt x="361" y="8256"/>
                    <a:pt x="32" y="9770"/>
                    <a:pt x="113" y="11289"/>
                  </a:cubicBezTo>
                  <a:lnTo>
                    <a:pt x="113" y="14242"/>
                  </a:lnTo>
                  <a:cubicBezTo>
                    <a:pt x="663" y="16095"/>
                    <a:pt x="1642" y="17792"/>
                    <a:pt x="2971" y="19195"/>
                  </a:cubicBezTo>
                  <a:lnTo>
                    <a:pt x="5257" y="20909"/>
                  </a:lnTo>
                  <a:cubicBezTo>
                    <a:pt x="6986" y="21932"/>
                    <a:pt x="8963" y="22459"/>
                    <a:pt x="10972" y="22434"/>
                  </a:cubicBezTo>
                  <a:cubicBezTo>
                    <a:pt x="12464" y="22549"/>
                    <a:pt x="13956" y="22218"/>
                    <a:pt x="15259" y="21481"/>
                  </a:cubicBezTo>
                  <a:cubicBezTo>
                    <a:pt x="16648" y="21058"/>
                    <a:pt x="17898" y="20268"/>
                    <a:pt x="18878" y="19195"/>
                  </a:cubicBezTo>
                  <a:cubicBezTo>
                    <a:pt x="19983" y="18243"/>
                    <a:pt x="20779" y="16982"/>
                    <a:pt x="21164" y="15575"/>
                  </a:cubicBezTo>
                  <a:cubicBezTo>
                    <a:pt x="21890" y="14266"/>
                    <a:pt x="22251" y="12786"/>
                    <a:pt x="22212" y="11289"/>
                  </a:cubicBezTo>
                  <a:close/>
                </a:path>
              </a:pathLst>
            </a:custGeom>
            <a:solidFill>
              <a:srgbClr val="00EACE"/>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9" name="任意多边形: 形状 1158"/>
            <p:cNvSpPr/>
            <p:nvPr>
              <p:custDataLst>
                <p:tags r:id="rId63"/>
              </p:custDataLst>
            </p:nvPr>
          </p:nvSpPr>
          <p:spPr>
            <a:xfrm rot="19234324">
              <a:off x="1798037" y="83246"/>
              <a:ext cx="82878" cy="95595"/>
            </a:xfrm>
            <a:custGeom>
              <a:avLst/>
              <a:gdLst>
                <a:gd name="connsiteX0" fmla="*/ 112463 w 114968"/>
                <a:gd name="connsiteY0" fmla="*/ 42326 h 132609"/>
                <a:gd name="connsiteX1" fmla="*/ 100271 w 114968"/>
                <a:gd name="connsiteY1" fmla="*/ 19466 h 132609"/>
                <a:gd name="connsiteX2" fmla="*/ 80364 w 114968"/>
                <a:gd name="connsiteY2" fmla="*/ 4036 h 132609"/>
                <a:gd name="connsiteX3" fmla="*/ 68172 w 114968"/>
                <a:gd name="connsiteY3" fmla="*/ 988 h 132609"/>
                <a:gd name="connsiteX4" fmla="*/ 54837 w 114968"/>
                <a:gd name="connsiteY4" fmla="*/ 130 h 132609"/>
                <a:gd name="connsiteX5" fmla="*/ 450 w 114968"/>
                <a:gd name="connsiteY5" fmla="*/ 28134 h 132609"/>
                <a:gd name="connsiteX6" fmla="*/ 844 w 114968"/>
                <a:gd name="connsiteY6" fmla="*/ 30663 h 132609"/>
                <a:gd name="connsiteX7" fmla="*/ 2545 w 114968"/>
                <a:gd name="connsiteY7" fmla="*/ 30896 h 132609"/>
                <a:gd name="connsiteX8" fmla="*/ 59695 w 114968"/>
                <a:gd name="connsiteY8" fmla="*/ 15180 h 132609"/>
                <a:gd name="connsiteX9" fmla="*/ 65600 w 114968"/>
                <a:gd name="connsiteY9" fmla="*/ 16990 h 132609"/>
                <a:gd name="connsiteX10" fmla="*/ 67886 w 114968"/>
                <a:gd name="connsiteY10" fmla="*/ 18895 h 132609"/>
                <a:gd name="connsiteX11" fmla="*/ 78459 w 114968"/>
                <a:gd name="connsiteY11" fmla="*/ 26991 h 132609"/>
                <a:gd name="connsiteX12" fmla="*/ 90175 w 114968"/>
                <a:gd name="connsiteY12" fmla="*/ 46517 h 132609"/>
                <a:gd name="connsiteX13" fmla="*/ 90175 w 114968"/>
                <a:gd name="connsiteY13" fmla="*/ 70806 h 132609"/>
                <a:gd name="connsiteX14" fmla="*/ 79507 w 114968"/>
                <a:gd name="connsiteY14" fmla="*/ 92237 h 132609"/>
                <a:gd name="connsiteX15" fmla="*/ 35882 w 114968"/>
                <a:gd name="connsiteY15" fmla="*/ 123003 h 132609"/>
                <a:gd name="connsiteX16" fmla="*/ 34581 w 114968"/>
                <a:gd name="connsiteY16" fmla="*/ 129199 h 132609"/>
                <a:gd name="connsiteX17" fmla="*/ 36930 w 114968"/>
                <a:gd name="connsiteY17" fmla="*/ 131004 h 132609"/>
                <a:gd name="connsiteX18" fmla="*/ 49122 w 114968"/>
                <a:gd name="connsiteY18" fmla="*/ 132623 h 132609"/>
                <a:gd name="connsiteX19" fmla="*/ 62362 w 114968"/>
                <a:gd name="connsiteY19" fmla="*/ 130909 h 132609"/>
                <a:gd name="connsiteX20" fmla="*/ 87127 w 114968"/>
                <a:gd name="connsiteY20" fmla="*/ 118622 h 132609"/>
                <a:gd name="connsiteX21" fmla="*/ 114559 w 114968"/>
                <a:gd name="connsiteY21" fmla="*/ 70425 h 132609"/>
                <a:gd name="connsiteX22" fmla="*/ 112463 w 114968"/>
                <a:gd name="connsiteY22" fmla="*/ 42326 h 13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968" h="132609">
                  <a:moveTo>
                    <a:pt x="112463" y="42326"/>
                  </a:moveTo>
                  <a:cubicBezTo>
                    <a:pt x="110300" y="33835"/>
                    <a:pt x="106118" y="25993"/>
                    <a:pt x="100271" y="19466"/>
                  </a:cubicBezTo>
                  <a:cubicBezTo>
                    <a:pt x="94866" y="12906"/>
                    <a:pt x="88065" y="7635"/>
                    <a:pt x="80364" y="4036"/>
                  </a:cubicBezTo>
                  <a:cubicBezTo>
                    <a:pt x="76435" y="2541"/>
                    <a:pt x="72342" y="1518"/>
                    <a:pt x="68172" y="988"/>
                  </a:cubicBezTo>
                  <a:cubicBezTo>
                    <a:pt x="63782" y="131"/>
                    <a:pt x="59301" y="-157"/>
                    <a:pt x="54837" y="130"/>
                  </a:cubicBezTo>
                  <a:cubicBezTo>
                    <a:pt x="33652" y="1671"/>
                    <a:pt x="14010" y="11784"/>
                    <a:pt x="450" y="28134"/>
                  </a:cubicBezTo>
                  <a:cubicBezTo>
                    <a:pt x="-140" y="28941"/>
                    <a:pt x="37" y="30073"/>
                    <a:pt x="844" y="30663"/>
                  </a:cubicBezTo>
                  <a:cubicBezTo>
                    <a:pt x="1336" y="31022"/>
                    <a:pt x="1975" y="31109"/>
                    <a:pt x="2545" y="30896"/>
                  </a:cubicBezTo>
                  <a:cubicBezTo>
                    <a:pt x="20262" y="22228"/>
                    <a:pt x="38835" y="9179"/>
                    <a:pt x="59695" y="15180"/>
                  </a:cubicBezTo>
                  <a:cubicBezTo>
                    <a:pt x="61705" y="15639"/>
                    <a:pt x="63679" y="16243"/>
                    <a:pt x="65600" y="16990"/>
                  </a:cubicBezTo>
                  <a:cubicBezTo>
                    <a:pt x="66294" y="17703"/>
                    <a:pt x="67060" y="18341"/>
                    <a:pt x="67886" y="18895"/>
                  </a:cubicBezTo>
                  <a:cubicBezTo>
                    <a:pt x="71570" y="21379"/>
                    <a:pt x="75100" y="24083"/>
                    <a:pt x="78459" y="26991"/>
                  </a:cubicBezTo>
                  <a:cubicBezTo>
                    <a:pt x="83634" y="32648"/>
                    <a:pt x="87619" y="39289"/>
                    <a:pt x="90175" y="46517"/>
                  </a:cubicBezTo>
                  <a:cubicBezTo>
                    <a:pt x="92223" y="54484"/>
                    <a:pt x="92223" y="62839"/>
                    <a:pt x="90175" y="70806"/>
                  </a:cubicBezTo>
                  <a:cubicBezTo>
                    <a:pt x="88672" y="78800"/>
                    <a:pt x="84979" y="86220"/>
                    <a:pt x="79507" y="92237"/>
                  </a:cubicBezTo>
                  <a:cubicBezTo>
                    <a:pt x="66705" y="104761"/>
                    <a:pt x="51976" y="115148"/>
                    <a:pt x="35882" y="123003"/>
                  </a:cubicBezTo>
                  <a:cubicBezTo>
                    <a:pt x="33812" y="124355"/>
                    <a:pt x="33229" y="127129"/>
                    <a:pt x="34581" y="129199"/>
                  </a:cubicBezTo>
                  <a:cubicBezTo>
                    <a:pt x="35136" y="130050"/>
                    <a:pt x="35965" y="130686"/>
                    <a:pt x="36930" y="131004"/>
                  </a:cubicBezTo>
                  <a:cubicBezTo>
                    <a:pt x="40888" y="132162"/>
                    <a:pt x="44999" y="132708"/>
                    <a:pt x="49122" y="132623"/>
                  </a:cubicBezTo>
                  <a:cubicBezTo>
                    <a:pt x="53580" y="132481"/>
                    <a:pt x="58014" y="131906"/>
                    <a:pt x="62362" y="130909"/>
                  </a:cubicBezTo>
                  <a:cubicBezTo>
                    <a:pt x="71350" y="128495"/>
                    <a:pt x="79768" y="124318"/>
                    <a:pt x="87127" y="118622"/>
                  </a:cubicBezTo>
                  <a:cubicBezTo>
                    <a:pt x="101737" y="106351"/>
                    <a:pt x="111469" y="89253"/>
                    <a:pt x="114559" y="70425"/>
                  </a:cubicBezTo>
                  <a:cubicBezTo>
                    <a:pt x="115673" y="61011"/>
                    <a:pt x="114962" y="51471"/>
                    <a:pt x="112463" y="42326"/>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0" name="任意多边形: 形状 1159"/>
            <p:cNvSpPr/>
            <p:nvPr>
              <p:custDataLst>
                <p:tags r:id="rId64"/>
              </p:custDataLst>
            </p:nvPr>
          </p:nvSpPr>
          <p:spPr>
            <a:xfrm rot="19234324">
              <a:off x="447653" y="996193"/>
              <a:ext cx="1017851" cy="892365"/>
            </a:xfrm>
            <a:custGeom>
              <a:avLst/>
              <a:gdLst>
                <a:gd name="connsiteX0" fmla="*/ 1408593 w 1411961"/>
                <a:gd name="connsiteY0" fmla="*/ 437775 h 1237886"/>
                <a:gd name="connsiteX1" fmla="*/ 1399640 w 1411961"/>
                <a:gd name="connsiteY1" fmla="*/ 311759 h 1237886"/>
                <a:gd name="connsiteX2" fmla="*/ 1390115 w 1411961"/>
                <a:gd name="connsiteY2" fmla="*/ 184695 h 1237886"/>
                <a:gd name="connsiteX3" fmla="*/ 1380590 w 1411961"/>
                <a:gd name="connsiteY3" fmla="*/ 59727 h 1237886"/>
                <a:gd name="connsiteX4" fmla="*/ 1323440 w 1411961"/>
                <a:gd name="connsiteY4" fmla="*/ 196 h 1237886"/>
                <a:gd name="connsiteX5" fmla="*/ 1248668 w 1411961"/>
                <a:gd name="connsiteY5" fmla="*/ 61918 h 1237886"/>
                <a:gd name="connsiteX6" fmla="*/ 1129606 w 1411961"/>
                <a:gd name="connsiteY6" fmla="*/ 217557 h 1237886"/>
                <a:gd name="connsiteX7" fmla="*/ 454664 w 1411961"/>
                <a:gd name="connsiteY7" fmla="*/ 583888 h 1237886"/>
                <a:gd name="connsiteX8" fmla="*/ 261878 w 1411961"/>
                <a:gd name="connsiteY8" fmla="*/ 599700 h 1237886"/>
                <a:gd name="connsiteX9" fmla="*/ 58043 w 1411961"/>
                <a:gd name="connsiteY9" fmla="*/ 639800 h 1237886"/>
                <a:gd name="connsiteX10" fmla="*/ 44994 w 1411961"/>
                <a:gd name="connsiteY10" fmla="*/ 655992 h 1237886"/>
                <a:gd name="connsiteX11" fmla="*/ 31390 w 1411961"/>
                <a:gd name="connsiteY11" fmla="*/ 668060 h 1237886"/>
                <a:gd name="connsiteX12" fmla="*/ 31373 w 1411961"/>
                <a:gd name="connsiteY12" fmla="*/ 669232 h 1237886"/>
                <a:gd name="connsiteX13" fmla="*/ 31373 w 1411961"/>
                <a:gd name="connsiteY13" fmla="*/ 688758 h 1237886"/>
                <a:gd name="connsiteX14" fmla="*/ 29849 w 1411961"/>
                <a:gd name="connsiteY14" fmla="*/ 714476 h 1237886"/>
                <a:gd name="connsiteX15" fmla="*/ 22896 w 1411961"/>
                <a:gd name="connsiteY15" fmla="*/ 1100143 h 1237886"/>
                <a:gd name="connsiteX16" fmla="*/ 146721 w 1411961"/>
                <a:gd name="connsiteY16" fmla="*/ 1225683 h 1237886"/>
                <a:gd name="connsiteX17" fmla="*/ 359224 w 1411961"/>
                <a:gd name="connsiteY17" fmla="*/ 1218920 h 1237886"/>
                <a:gd name="connsiteX18" fmla="*/ 787849 w 1411961"/>
                <a:gd name="connsiteY18" fmla="*/ 1096143 h 1237886"/>
                <a:gd name="connsiteX19" fmla="*/ 1180660 w 1411961"/>
                <a:gd name="connsiteY19" fmla="*/ 894879 h 1237886"/>
                <a:gd name="connsiteX20" fmla="*/ 1336108 w 1411961"/>
                <a:gd name="connsiteY20" fmla="*/ 755433 h 1237886"/>
                <a:gd name="connsiteX21" fmla="*/ 1411165 w 1411961"/>
                <a:gd name="connsiteY21" fmla="*/ 556170 h 1237886"/>
                <a:gd name="connsiteX22" fmla="*/ 1408593 w 1411961"/>
                <a:gd name="connsiteY22" fmla="*/ 437775 h 123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1961" h="1237886">
                  <a:moveTo>
                    <a:pt x="1408593" y="437775"/>
                  </a:moveTo>
                  <a:cubicBezTo>
                    <a:pt x="1405736" y="395769"/>
                    <a:pt x="1402592" y="353764"/>
                    <a:pt x="1399640" y="311759"/>
                  </a:cubicBezTo>
                  <a:lnTo>
                    <a:pt x="1390115" y="184695"/>
                  </a:lnTo>
                  <a:cubicBezTo>
                    <a:pt x="1387162" y="143166"/>
                    <a:pt x="1385828" y="101066"/>
                    <a:pt x="1380590" y="59727"/>
                  </a:cubicBezTo>
                  <a:cubicBezTo>
                    <a:pt x="1376875" y="28104"/>
                    <a:pt x="1359730" y="-2566"/>
                    <a:pt x="1323440" y="196"/>
                  </a:cubicBezTo>
                  <a:cubicBezTo>
                    <a:pt x="1287149" y="2958"/>
                    <a:pt x="1266290" y="33533"/>
                    <a:pt x="1248668" y="61918"/>
                  </a:cubicBezTo>
                  <a:cubicBezTo>
                    <a:pt x="1213698" y="117242"/>
                    <a:pt x="1173852" y="169329"/>
                    <a:pt x="1129606" y="217557"/>
                  </a:cubicBezTo>
                  <a:cubicBezTo>
                    <a:pt x="951262" y="410863"/>
                    <a:pt x="713931" y="539676"/>
                    <a:pt x="454664" y="583888"/>
                  </a:cubicBezTo>
                  <a:cubicBezTo>
                    <a:pt x="390999" y="594874"/>
                    <a:pt x="326482" y="600166"/>
                    <a:pt x="261878" y="599700"/>
                  </a:cubicBezTo>
                  <a:cubicBezTo>
                    <a:pt x="193298" y="599033"/>
                    <a:pt x="111193" y="585126"/>
                    <a:pt x="58043" y="639800"/>
                  </a:cubicBezTo>
                  <a:cubicBezTo>
                    <a:pt x="53206" y="644786"/>
                    <a:pt x="48838" y="650206"/>
                    <a:pt x="44994" y="655992"/>
                  </a:cubicBezTo>
                  <a:cubicBezTo>
                    <a:pt x="37905" y="655568"/>
                    <a:pt x="31814" y="660971"/>
                    <a:pt x="31390" y="668060"/>
                  </a:cubicBezTo>
                  <a:cubicBezTo>
                    <a:pt x="31366" y="668450"/>
                    <a:pt x="31361" y="668841"/>
                    <a:pt x="31373" y="669232"/>
                  </a:cubicBezTo>
                  <a:cubicBezTo>
                    <a:pt x="31373" y="675709"/>
                    <a:pt x="31373" y="682186"/>
                    <a:pt x="31373" y="688758"/>
                  </a:cubicBezTo>
                  <a:cubicBezTo>
                    <a:pt x="29573" y="697205"/>
                    <a:pt x="29059" y="705876"/>
                    <a:pt x="29849" y="714476"/>
                  </a:cubicBezTo>
                  <a:cubicBezTo>
                    <a:pt x="19562" y="843635"/>
                    <a:pt x="-27301" y="974127"/>
                    <a:pt x="22896" y="1100143"/>
                  </a:cubicBezTo>
                  <a:cubicBezTo>
                    <a:pt x="45946" y="1157293"/>
                    <a:pt x="87475" y="1204918"/>
                    <a:pt x="146721" y="1225683"/>
                  </a:cubicBezTo>
                  <a:cubicBezTo>
                    <a:pt x="215301" y="1249114"/>
                    <a:pt x="290644" y="1234350"/>
                    <a:pt x="359224" y="1218920"/>
                  </a:cubicBezTo>
                  <a:cubicBezTo>
                    <a:pt x="504682" y="1187618"/>
                    <a:pt x="647878" y="1146600"/>
                    <a:pt x="787849" y="1096143"/>
                  </a:cubicBezTo>
                  <a:cubicBezTo>
                    <a:pt x="926057" y="1044898"/>
                    <a:pt x="1059978" y="980128"/>
                    <a:pt x="1180660" y="894879"/>
                  </a:cubicBezTo>
                  <a:cubicBezTo>
                    <a:pt x="1237810" y="854684"/>
                    <a:pt x="1293055" y="810583"/>
                    <a:pt x="1336108" y="755433"/>
                  </a:cubicBezTo>
                  <a:cubicBezTo>
                    <a:pt x="1381074" y="698340"/>
                    <a:pt x="1407290" y="628741"/>
                    <a:pt x="1411165" y="556170"/>
                  </a:cubicBezTo>
                  <a:cubicBezTo>
                    <a:pt x="1412940" y="516692"/>
                    <a:pt x="1412081" y="477139"/>
                    <a:pt x="1408593" y="437775"/>
                  </a:cubicBezTo>
                  <a:close/>
                </a:path>
              </a:pathLst>
            </a:custGeom>
            <a:solidFill>
              <a:srgbClr val="00A2A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1" name="任意多边形: 形状 1160"/>
            <p:cNvSpPr/>
            <p:nvPr>
              <p:custDataLst>
                <p:tags r:id="rId65"/>
              </p:custDataLst>
            </p:nvPr>
          </p:nvSpPr>
          <p:spPr>
            <a:xfrm rot="19234324">
              <a:off x="397468" y="1019043"/>
              <a:ext cx="998712" cy="712140"/>
            </a:xfrm>
            <a:custGeom>
              <a:avLst/>
              <a:gdLst>
                <a:gd name="connsiteX0" fmla="*/ 1336649 w 1385411"/>
                <a:gd name="connsiteY0" fmla="*/ 304710 h 987879"/>
                <a:gd name="connsiteX1" fmla="*/ 1385513 w 1385411"/>
                <a:gd name="connsiteY1" fmla="*/ 233558 h 987879"/>
                <a:gd name="connsiteX2" fmla="*/ 1381988 w 1385411"/>
                <a:gd name="connsiteY2" fmla="*/ 184695 h 987879"/>
                <a:gd name="connsiteX3" fmla="*/ 1372463 w 1385411"/>
                <a:gd name="connsiteY3" fmla="*/ 59727 h 987879"/>
                <a:gd name="connsiteX4" fmla="*/ 1315313 w 1385411"/>
                <a:gd name="connsiteY4" fmla="*/ 196 h 987879"/>
                <a:gd name="connsiteX5" fmla="*/ 1240542 w 1385411"/>
                <a:gd name="connsiteY5" fmla="*/ 61918 h 987879"/>
                <a:gd name="connsiteX6" fmla="*/ 1212443 w 1385411"/>
                <a:gd name="connsiteY6" fmla="*/ 104114 h 987879"/>
                <a:gd name="connsiteX7" fmla="*/ 1099286 w 1385411"/>
                <a:gd name="connsiteY7" fmla="*/ 293947 h 987879"/>
                <a:gd name="connsiteX8" fmla="*/ 802487 w 1385411"/>
                <a:gd name="connsiteY8" fmla="*/ 573792 h 987879"/>
                <a:gd name="connsiteX9" fmla="*/ 395960 w 1385411"/>
                <a:gd name="connsiteY9" fmla="*/ 700665 h 987879"/>
                <a:gd name="connsiteX10" fmla="*/ 169837 w 1385411"/>
                <a:gd name="connsiteY10" fmla="*/ 688949 h 987879"/>
                <a:gd name="connsiteX11" fmla="*/ 57823 w 1385411"/>
                <a:gd name="connsiteY11" fmla="*/ 663803 h 987879"/>
                <a:gd name="connsiteX12" fmla="*/ 24295 w 1385411"/>
                <a:gd name="connsiteY12" fmla="*/ 662088 h 987879"/>
                <a:gd name="connsiteX13" fmla="*/ 22580 w 1385411"/>
                <a:gd name="connsiteY13" fmla="*/ 668946 h 987879"/>
                <a:gd name="connsiteX14" fmla="*/ 22580 w 1385411"/>
                <a:gd name="connsiteY14" fmla="*/ 688473 h 987879"/>
                <a:gd name="connsiteX15" fmla="*/ 21056 w 1385411"/>
                <a:gd name="connsiteY15" fmla="*/ 714190 h 987879"/>
                <a:gd name="connsiteX16" fmla="*/ 101 w 1385411"/>
                <a:gd name="connsiteY16" fmla="*/ 866018 h 987879"/>
                <a:gd name="connsiteX17" fmla="*/ 19151 w 1385411"/>
                <a:gd name="connsiteY17" fmla="*/ 892403 h 987879"/>
                <a:gd name="connsiteX18" fmla="*/ 187077 w 1385411"/>
                <a:gd name="connsiteY18" fmla="*/ 982890 h 987879"/>
                <a:gd name="connsiteX19" fmla="*/ 411867 w 1385411"/>
                <a:gd name="connsiteY19" fmla="*/ 967269 h 987879"/>
                <a:gd name="connsiteX20" fmla="*/ 599700 w 1385411"/>
                <a:gd name="connsiteY20" fmla="*/ 912882 h 987879"/>
                <a:gd name="connsiteX21" fmla="*/ 945362 w 1385411"/>
                <a:gd name="connsiteY21" fmla="*/ 739336 h 987879"/>
                <a:gd name="connsiteX22" fmla="*/ 1225302 w 1385411"/>
                <a:gd name="connsiteY22" fmla="*/ 476732 h 987879"/>
                <a:gd name="connsiteX23" fmla="*/ 1336649 w 1385411"/>
                <a:gd name="connsiteY23" fmla="*/ 304710 h 9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411" h="987879">
                  <a:moveTo>
                    <a:pt x="1336649" y="304710"/>
                  </a:moveTo>
                  <a:cubicBezTo>
                    <a:pt x="1351573" y="280085"/>
                    <a:pt x="1367887" y="256329"/>
                    <a:pt x="1385513" y="233558"/>
                  </a:cubicBezTo>
                  <a:cubicBezTo>
                    <a:pt x="1384370" y="217271"/>
                    <a:pt x="1383131" y="200983"/>
                    <a:pt x="1381988" y="184695"/>
                  </a:cubicBezTo>
                  <a:cubicBezTo>
                    <a:pt x="1379036" y="143166"/>
                    <a:pt x="1377702" y="101066"/>
                    <a:pt x="1372463" y="59727"/>
                  </a:cubicBezTo>
                  <a:cubicBezTo>
                    <a:pt x="1368749" y="28104"/>
                    <a:pt x="1351604" y="-2566"/>
                    <a:pt x="1315313" y="196"/>
                  </a:cubicBezTo>
                  <a:cubicBezTo>
                    <a:pt x="1279023" y="2958"/>
                    <a:pt x="1258163" y="33533"/>
                    <a:pt x="1240542" y="61918"/>
                  </a:cubicBezTo>
                  <a:cubicBezTo>
                    <a:pt x="1231525" y="76206"/>
                    <a:pt x="1222159" y="90271"/>
                    <a:pt x="1212443" y="104114"/>
                  </a:cubicBezTo>
                  <a:cubicBezTo>
                    <a:pt x="1176344" y="168312"/>
                    <a:pt x="1140720" y="232987"/>
                    <a:pt x="1099286" y="293947"/>
                  </a:cubicBezTo>
                  <a:cubicBezTo>
                    <a:pt x="1022049" y="407845"/>
                    <a:pt x="920727" y="503379"/>
                    <a:pt x="802487" y="573792"/>
                  </a:cubicBezTo>
                  <a:cubicBezTo>
                    <a:pt x="678715" y="647181"/>
                    <a:pt x="539504" y="690628"/>
                    <a:pt x="395960" y="700665"/>
                  </a:cubicBezTo>
                  <a:cubicBezTo>
                    <a:pt x="320390" y="705958"/>
                    <a:pt x="244456" y="702024"/>
                    <a:pt x="169837" y="688949"/>
                  </a:cubicBezTo>
                  <a:cubicBezTo>
                    <a:pt x="131737" y="682281"/>
                    <a:pt x="95447" y="669899"/>
                    <a:pt x="57823" y="663803"/>
                  </a:cubicBezTo>
                  <a:cubicBezTo>
                    <a:pt x="46765" y="661813"/>
                    <a:pt x="35498" y="661237"/>
                    <a:pt x="24295" y="662088"/>
                  </a:cubicBezTo>
                  <a:cubicBezTo>
                    <a:pt x="23138" y="664187"/>
                    <a:pt x="22547" y="666550"/>
                    <a:pt x="22580" y="668946"/>
                  </a:cubicBezTo>
                  <a:cubicBezTo>
                    <a:pt x="22580" y="675423"/>
                    <a:pt x="22580" y="681900"/>
                    <a:pt x="22580" y="688473"/>
                  </a:cubicBezTo>
                  <a:cubicBezTo>
                    <a:pt x="20780" y="696919"/>
                    <a:pt x="20266" y="705590"/>
                    <a:pt x="21056" y="714190"/>
                  </a:cubicBezTo>
                  <a:cubicBezTo>
                    <a:pt x="16961" y="764768"/>
                    <a:pt x="7340" y="815441"/>
                    <a:pt x="101" y="866018"/>
                  </a:cubicBezTo>
                  <a:cubicBezTo>
                    <a:pt x="5811" y="875259"/>
                    <a:pt x="12177" y="884076"/>
                    <a:pt x="19151" y="892403"/>
                  </a:cubicBezTo>
                  <a:cubicBezTo>
                    <a:pt x="62441" y="941757"/>
                    <a:pt x="122050" y="973877"/>
                    <a:pt x="187077" y="982890"/>
                  </a:cubicBezTo>
                  <a:cubicBezTo>
                    <a:pt x="262134" y="994797"/>
                    <a:pt x="338334" y="983843"/>
                    <a:pt x="411867" y="967269"/>
                  </a:cubicBezTo>
                  <a:cubicBezTo>
                    <a:pt x="475497" y="952863"/>
                    <a:pt x="538218" y="934702"/>
                    <a:pt x="599700" y="912882"/>
                  </a:cubicBezTo>
                  <a:cubicBezTo>
                    <a:pt x="721906" y="870142"/>
                    <a:pt x="838086" y="811812"/>
                    <a:pt x="945362" y="739336"/>
                  </a:cubicBezTo>
                  <a:cubicBezTo>
                    <a:pt x="1052050" y="667249"/>
                    <a:pt x="1146551" y="578600"/>
                    <a:pt x="1225302" y="476732"/>
                  </a:cubicBezTo>
                  <a:cubicBezTo>
                    <a:pt x="1267212" y="422249"/>
                    <a:pt x="1300740" y="363003"/>
                    <a:pt x="1336649" y="304710"/>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2" name="任意多边形: 形状 1161"/>
            <p:cNvSpPr/>
            <p:nvPr>
              <p:custDataLst>
                <p:tags r:id="rId66"/>
              </p:custDataLst>
            </p:nvPr>
          </p:nvSpPr>
          <p:spPr>
            <a:xfrm rot="19234324">
              <a:off x="251598" y="663006"/>
              <a:ext cx="999232" cy="1054476"/>
            </a:xfrm>
            <a:custGeom>
              <a:avLst/>
              <a:gdLst>
                <a:gd name="connsiteX0" fmla="*/ 1369403 w 1386133"/>
                <a:gd name="connsiteY0" fmla="*/ 234636 h 1462767"/>
                <a:gd name="connsiteX1" fmla="*/ 1361783 w 1386133"/>
                <a:gd name="connsiteY1" fmla="*/ 201203 h 1462767"/>
                <a:gd name="connsiteX2" fmla="*/ 1307585 w 1386133"/>
                <a:gd name="connsiteY2" fmla="*/ 50327 h 1462767"/>
                <a:gd name="connsiteX3" fmla="*/ 1097369 w 1386133"/>
                <a:gd name="connsiteY3" fmla="*/ 5655 h 1462767"/>
                <a:gd name="connsiteX4" fmla="*/ 868769 w 1386133"/>
                <a:gd name="connsiteY4" fmla="*/ 95762 h 1462767"/>
                <a:gd name="connsiteX5" fmla="*/ 659219 w 1386133"/>
                <a:gd name="connsiteY5" fmla="*/ 222254 h 1462767"/>
                <a:gd name="connsiteX6" fmla="*/ 464909 w 1386133"/>
                <a:gd name="connsiteY6" fmla="*/ 368462 h 1462767"/>
                <a:gd name="connsiteX7" fmla="*/ 285648 w 1386133"/>
                <a:gd name="connsiteY7" fmla="*/ 526387 h 1462767"/>
                <a:gd name="connsiteX8" fmla="*/ 138868 w 1386133"/>
                <a:gd name="connsiteY8" fmla="*/ 712696 h 1462767"/>
                <a:gd name="connsiteX9" fmla="*/ 54286 w 1386133"/>
                <a:gd name="connsiteY9" fmla="*/ 934628 h 1462767"/>
                <a:gd name="connsiteX10" fmla="*/ 12281 w 1386133"/>
                <a:gd name="connsiteY10" fmla="*/ 1171515 h 1462767"/>
                <a:gd name="connsiteX11" fmla="*/ 20663 w 1386133"/>
                <a:gd name="connsiteY11" fmla="*/ 1382780 h 1462767"/>
                <a:gd name="connsiteX12" fmla="*/ 193827 w 1386133"/>
                <a:gd name="connsiteY12" fmla="*/ 1462790 h 1462767"/>
                <a:gd name="connsiteX13" fmla="*/ 410235 w 1386133"/>
                <a:gd name="connsiteY13" fmla="*/ 1443740 h 1462767"/>
                <a:gd name="connsiteX14" fmla="*/ 825620 w 1386133"/>
                <a:gd name="connsiteY14" fmla="*/ 1302579 h 1462767"/>
                <a:gd name="connsiteX15" fmla="*/ 1161281 w 1386133"/>
                <a:gd name="connsiteY15" fmla="*/ 1028545 h 1462767"/>
                <a:gd name="connsiteX16" fmla="*/ 1353020 w 1386133"/>
                <a:gd name="connsiteY16" fmla="*/ 653736 h 1462767"/>
                <a:gd name="connsiteX17" fmla="*/ 1369403 w 1386133"/>
                <a:gd name="connsiteY17" fmla="*/ 234636 h 146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133" h="1462767">
                  <a:moveTo>
                    <a:pt x="1369403" y="234636"/>
                  </a:moveTo>
                  <a:cubicBezTo>
                    <a:pt x="1367117" y="223397"/>
                    <a:pt x="1364545" y="212252"/>
                    <a:pt x="1361783" y="201203"/>
                  </a:cubicBezTo>
                  <a:cubicBezTo>
                    <a:pt x="1371947" y="144842"/>
                    <a:pt x="1351291" y="87338"/>
                    <a:pt x="1307585" y="50327"/>
                  </a:cubicBezTo>
                  <a:cubicBezTo>
                    <a:pt x="1249673" y="1178"/>
                    <a:pt x="1169949" y="-7775"/>
                    <a:pt x="1097369" y="5655"/>
                  </a:cubicBezTo>
                  <a:cubicBezTo>
                    <a:pt x="1017168" y="20419"/>
                    <a:pt x="940397" y="58519"/>
                    <a:pt x="868769" y="95762"/>
                  </a:cubicBezTo>
                  <a:cubicBezTo>
                    <a:pt x="796388" y="133583"/>
                    <a:pt x="726405" y="175827"/>
                    <a:pt x="659219" y="222254"/>
                  </a:cubicBezTo>
                  <a:cubicBezTo>
                    <a:pt x="592544" y="268069"/>
                    <a:pt x="527774" y="317504"/>
                    <a:pt x="464909" y="368462"/>
                  </a:cubicBezTo>
                  <a:cubicBezTo>
                    <a:pt x="402540" y="418058"/>
                    <a:pt x="342710" y="470767"/>
                    <a:pt x="285648" y="526387"/>
                  </a:cubicBezTo>
                  <a:cubicBezTo>
                    <a:pt x="228439" y="581492"/>
                    <a:pt x="179052" y="644178"/>
                    <a:pt x="138868" y="712696"/>
                  </a:cubicBezTo>
                  <a:cubicBezTo>
                    <a:pt x="100888" y="782563"/>
                    <a:pt x="72441" y="857205"/>
                    <a:pt x="54286" y="934628"/>
                  </a:cubicBezTo>
                  <a:cubicBezTo>
                    <a:pt x="36008" y="1012772"/>
                    <a:pt x="21986" y="1091851"/>
                    <a:pt x="12281" y="1171515"/>
                  </a:cubicBezTo>
                  <a:cubicBezTo>
                    <a:pt x="2756" y="1239905"/>
                    <a:pt x="-13151" y="1318391"/>
                    <a:pt x="20663" y="1382780"/>
                  </a:cubicBezTo>
                  <a:cubicBezTo>
                    <a:pt x="54476" y="1447169"/>
                    <a:pt x="127724" y="1462218"/>
                    <a:pt x="193827" y="1462790"/>
                  </a:cubicBezTo>
                  <a:cubicBezTo>
                    <a:pt x="266382" y="1462785"/>
                    <a:pt x="338796" y="1456411"/>
                    <a:pt x="410235" y="1443740"/>
                  </a:cubicBezTo>
                  <a:cubicBezTo>
                    <a:pt x="555488" y="1419734"/>
                    <a:pt x="695816" y="1372046"/>
                    <a:pt x="825620" y="1302579"/>
                  </a:cubicBezTo>
                  <a:cubicBezTo>
                    <a:pt x="954416" y="1234161"/>
                    <a:pt x="1068474" y="1141044"/>
                    <a:pt x="1161281" y="1028545"/>
                  </a:cubicBezTo>
                  <a:cubicBezTo>
                    <a:pt x="1250536" y="918284"/>
                    <a:pt x="1315837" y="790635"/>
                    <a:pt x="1353020" y="653736"/>
                  </a:cubicBezTo>
                  <a:cubicBezTo>
                    <a:pt x="1390841" y="517187"/>
                    <a:pt x="1396449" y="373722"/>
                    <a:pt x="1369403" y="234636"/>
                  </a:cubicBezTo>
                  <a:close/>
                </a:path>
              </a:pathLst>
            </a:custGeom>
            <a:solidFill>
              <a:srgbClr val="00A2A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3" name="任意多边形: 形状 1162"/>
            <p:cNvSpPr/>
            <p:nvPr>
              <p:custDataLst>
                <p:tags r:id="rId67"/>
              </p:custDataLst>
            </p:nvPr>
          </p:nvSpPr>
          <p:spPr>
            <a:xfrm rot="19234324">
              <a:off x="196579" y="687438"/>
              <a:ext cx="948312" cy="771133"/>
            </a:xfrm>
            <a:custGeom>
              <a:avLst/>
              <a:gdLst>
                <a:gd name="connsiteX0" fmla="*/ 1315599 w 1315497"/>
                <a:gd name="connsiteY0" fmla="*/ 228445 h 1069714"/>
                <a:gd name="connsiteX1" fmla="*/ 1309408 w 1315497"/>
                <a:gd name="connsiteY1" fmla="*/ 201203 h 1069714"/>
                <a:gd name="connsiteX2" fmla="*/ 1255211 w 1315497"/>
                <a:gd name="connsiteY2" fmla="*/ 50327 h 1069714"/>
                <a:gd name="connsiteX3" fmla="*/ 1044994 w 1315497"/>
                <a:gd name="connsiteY3" fmla="*/ 5655 h 1069714"/>
                <a:gd name="connsiteX4" fmla="*/ 816394 w 1315497"/>
                <a:gd name="connsiteY4" fmla="*/ 95762 h 1069714"/>
                <a:gd name="connsiteX5" fmla="*/ 606844 w 1315497"/>
                <a:gd name="connsiteY5" fmla="*/ 222254 h 1069714"/>
                <a:gd name="connsiteX6" fmla="*/ 412534 w 1315497"/>
                <a:gd name="connsiteY6" fmla="*/ 368462 h 1069714"/>
                <a:gd name="connsiteX7" fmla="*/ 233273 w 1315497"/>
                <a:gd name="connsiteY7" fmla="*/ 526387 h 1069714"/>
                <a:gd name="connsiteX8" fmla="*/ 86493 w 1315497"/>
                <a:gd name="connsiteY8" fmla="*/ 712696 h 1069714"/>
                <a:gd name="connsiteX9" fmla="*/ 1911 w 1315497"/>
                <a:gd name="connsiteY9" fmla="*/ 934628 h 1069714"/>
                <a:gd name="connsiteX10" fmla="*/ 101 w 1315497"/>
                <a:gd name="connsiteY10" fmla="*/ 942344 h 1069714"/>
                <a:gd name="connsiteX11" fmla="*/ 21342 w 1315497"/>
                <a:gd name="connsiteY11" fmla="*/ 967109 h 1069714"/>
                <a:gd name="connsiteX12" fmla="*/ 206222 w 1315497"/>
                <a:gd name="connsiteY12" fmla="*/ 1056072 h 1069714"/>
                <a:gd name="connsiteX13" fmla="*/ 602843 w 1315497"/>
                <a:gd name="connsiteY13" fmla="*/ 1033974 h 1069714"/>
                <a:gd name="connsiteX14" fmla="*/ 954125 w 1315497"/>
                <a:gd name="connsiteY14" fmla="*/ 846141 h 1069714"/>
                <a:gd name="connsiteX15" fmla="*/ 1204157 w 1315497"/>
                <a:gd name="connsiteY15" fmla="*/ 533912 h 1069714"/>
                <a:gd name="connsiteX16" fmla="*/ 1315599 w 1315497"/>
                <a:gd name="connsiteY16" fmla="*/ 228445 h 106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497" h="1069714">
                  <a:moveTo>
                    <a:pt x="1315599" y="228445"/>
                  </a:moveTo>
                  <a:cubicBezTo>
                    <a:pt x="1313599" y="218920"/>
                    <a:pt x="1311599" y="210157"/>
                    <a:pt x="1309408" y="201203"/>
                  </a:cubicBezTo>
                  <a:cubicBezTo>
                    <a:pt x="1319572" y="144842"/>
                    <a:pt x="1298916" y="87338"/>
                    <a:pt x="1255211" y="50327"/>
                  </a:cubicBezTo>
                  <a:cubicBezTo>
                    <a:pt x="1197299" y="1178"/>
                    <a:pt x="1117574" y="-7775"/>
                    <a:pt x="1044994" y="5655"/>
                  </a:cubicBezTo>
                  <a:cubicBezTo>
                    <a:pt x="964793" y="20419"/>
                    <a:pt x="888022" y="58519"/>
                    <a:pt x="816394" y="95762"/>
                  </a:cubicBezTo>
                  <a:cubicBezTo>
                    <a:pt x="744013" y="133583"/>
                    <a:pt x="674030" y="175827"/>
                    <a:pt x="606844" y="222254"/>
                  </a:cubicBezTo>
                  <a:cubicBezTo>
                    <a:pt x="540169" y="268069"/>
                    <a:pt x="475399" y="317504"/>
                    <a:pt x="412534" y="368462"/>
                  </a:cubicBezTo>
                  <a:cubicBezTo>
                    <a:pt x="350165" y="418058"/>
                    <a:pt x="290335" y="470767"/>
                    <a:pt x="233273" y="526387"/>
                  </a:cubicBezTo>
                  <a:cubicBezTo>
                    <a:pt x="176064" y="581492"/>
                    <a:pt x="126678" y="644178"/>
                    <a:pt x="86493" y="712696"/>
                  </a:cubicBezTo>
                  <a:cubicBezTo>
                    <a:pt x="48513" y="782563"/>
                    <a:pt x="20066" y="857205"/>
                    <a:pt x="1911" y="934628"/>
                  </a:cubicBezTo>
                  <a:cubicBezTo>
                    <a:pt x="1340" y="937200"/>
                    <a:pt x="768" y="939772"/>
                    <a:pt x="101" y="942344"/>
                  </a:cubicBezTo>
                  <a:cubicBezTo>
                    <a:pt x="6597" y="951083"/>
                    <a:pt x="13694" y="959358"/>
                    <a:pt x="21342" y="967109"/>
                  </a:cubicBezTo>
                  <a:cubicBezTo>
                    <a:pt x="70682" y="1017020"/>
                    <a:pt x="138404" y="1043309"/>
                    <a:pt x="206222" y="1056072"/>
                  </a:cubicBezTo>
                  <a:cubicBezTo>
                    <a:pt x="338328" y="1079998"/>
                    <a:pt x="474214" y="1072427"/>
                    <a:pt x="602843" y="1033974"/>
                  </a:cubicBezTo>
                  <a:cubicBezTo>
                    <a:pt x="731618" y="996211"/>
                    <a:pt x="851209" y="932265"/>
                    <a:pt x="954125" y="846141"/>
                  </a:cubicBezTo>
                  <a:cubicBezTo>
                    <a:pt x="1056812" y="759151"/>
                    <a:pt x="1141714" y="653129"/>
                    <a:pt x="1204157" y="533912"/>
                  </a:cubicBezTo>
                  <a:cubicBezTo>
                    <a:pt x="1254902" y="437578"/>
                    <a:pt x="1292390" y="334825"/>
                    <a:pt x="1315599" y="228445"/>
                  </a:cubicBezTo>
                  <a:close/>
                </a:path>
              </a:pathLst>
            </a:custGeom>
            <a:solidFill>
              <a:srgbClr val="00878A"/>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 name="任意多边形: 形状 511"/>
            <p:cNvSpPr/>
            <p:nvPr>
              <p:custDataLst>
                <p:tags r:id="rId68"/>
              </p:custDataLst>
            </p:nvPr>
          </p:nvSpPr>
          <p:spPr>
            <a:xfrm rot="19234324">
              <a:off x="-48" y="199231"/>
              <a:ext cx="957037" cy="1272732"/>
            </a:xfrm>
            <a:custGeom>
              <a:avLst/>
              <a:gdLst>
                <a:gd name="connsiteX0" fmla="*/ 801385 w 957037"/>
                <a:gd name="connsiteY0" fmla="*/ 38933 h 1272732"/>
                <a:gd name="connsiteX1" fmla="*/ 826061 w 957037"/>
                <a:gd name="connsiteY1" fmla="*/ 77247 h 1272732"/>
                <a:gd name="connsiteX2" fmla="*/ 851123 w 957037"/>
                <a:gd name="connsiteY2" fmla="*/ 180243 h 1272732"/>
                <a:gd name="connsiteX3" fmla="*/ 874881 w 957037"/>
                <a:gd name="connsiteY3" fmla="*/ 286671 h 1272732"/>
                <a:gd name="connsiteX4" fmla="*/ 943544 w 957037"/>
                <a:gd name="connsiteY4" fmla="*/ 492662 h 1272732"/>
                <a:gd name="connsiteX5" fmla="*/ 953157 w 957037"/>
                <a:gd name="connsiteY5" fmla="*/ 678054 h 1272732"/>
                <a:gd name="connsiteX6" fmla="*/ 803127 w 957037"/>
                <a:gd name="connsiteY6" fmla="*/ 1016977 h 1272732"/>
                <a:gd name="connsiteX7" fmla="*/ 486039 w 957037"/>
                <a:gd name="connsiteY7" fmla="*/ 1226332 h 1272732"/>
                <a:gd name="connsiteX8" fmla="*/ 295909 w 957037"/>
                <a:gd name="connsiteY8" fmla="*/ 1268218 h 1272732"/>
                <a:gd name="connsiteX9" fmla="*/ 117865 w 957037"/>
                <a:gd name="connsiteY9" fmla="*/ 1258124 h 1272732"/>
                <a:gd name="connsiteX10" fmla="*/ 45218 w 957037"/>
                <a:gd name="connsiteY10" fmla="*/ 1215484 h 1272732"/>
                <a:gd name="connsiteX11" fmla="*/ 2098 w 957037"/>
                <a:gd name="connsiteY11" fmla="*/ 1135491 h 1272732"/>
                <a:gd name="connsiteX12" fmla="*/ 31692 w 957037"/>
                <a:gd name="connsiteY12" fmla="*/ 852391 h 1272732"/>
                <a:gd name="connsiteX13" fmla="*/ 155973 w 957037"/>
                <a:gd name="connsiteY13" fmla="*/ 510927 h 1272732"/>
                <a:gd name="connsiteX14" fmla="*/ 368830 w 957037"/>
                <a:gd name="connsiteY14" fmla="*/ 217733 h 1272732"/>
                <a:gd name="connsiteX15" fmla="*/ 505127 w 957037"/>
                <a:gd name="connsiteY15" fmla="*/ 99288 h 1272732"/>
                <a:gd name="connsiteX16" fmla="*/ 580657 w 957037"/>
                <a:gd name="connsiteY16" fmla="*/ 48202 h 1272732"/>
                <a:gd name="connsiteX17" fmla="*/ 671911 w 957037"/>
                <a:gd name="connsiteY17" fmla="*/ 5837 h 1272732"/>
                <a:gd name="connsiteX18" fmla="*/ 765431 w 957037"/>
                <a:gd name="connsiteY18" fmla="*/ 11330 h 1272732"/>
                <a:gd name="connsiteX19" fmla="*/ 801385 w 957037"/>
                <a:gd name="connsiteY19" fmla="*/ 38933 h 127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7037" h="1272732">
                  <a:moveTo>
                    <a:pt x="801385" y="38933"/>
                  </a:moveTo>
                  <a:cubicBezTo>
                    <a:pt x="811504" y="50331"/>
                    <a:pt x="819744" y="63514"/>
                    <a:pt x="826061" y="77247"/>
                  </a:cubicBezTo>
                  <a:cubicBezTo>
                    <a:pt x="841167" y="109656"/>
                    <a:pt x="846179" y="145018"/>
                    <a:pt x="851123" y="180243"/>
                  </a:cubicBezTo>
                  <a:cubicBezTo>
                    <a:pt x="856066" y="216318"/>
                    <a:pt x="864013" y="251918"/>
                    <a:pt x="874881" y="286671"/>
                  </a:cubicBezTo>
                  <a:cubicBezTo>
                    <a:pt x="896510" y="355335"/>
                    <a:pt x="927271" y="421869"/>
                    <a:pt x="943544" y="492662"/>
                  </a:cubicBezTo>
                  <a:cubicBezTo>
                    <a:pt x="957333" y="553454"/>
                    <a:pt x="960584" y="616162"/>
                    <a:pt x="953157" y="678054"/>
                  </a:cubicBezTo>
                  <a:cubicBezTo>
                    <a:pt x="937831" y="803398"/>
                    <a:pt x="885612" y="921363"/>
                    <a:pt x="803127" y="1016977"/>
                  </a:cubicBezTo>
                  <a:cubicBezTo>
                    <a:pt x="719495" y="1114274"/>
                    <a:pt x="606886" y="1184585"/>
                    <a:pt x="486039" y="1226332"/>
                  </a:cubicBezTo>
                  <a:cubicBezTo>
                    <a:pt x="424455" y="1247457"/>
                    <a:pt x="360669" y="1261509"/>
                    <a:pt x="295909" y="1268218"/>
                  </a:cubicBezTo>
                  <a:cubicBezTo>
                    <a:pt x="237065" y="1274466"/>
                    <a:pt x="174855" y="1276732"/>
                    <a:pt x="117865" y="1258124"/>
                  </a:cubicBezTo>
                  <a:cubicBezTo>
                    <a:pt x="90667" y="1249744"/>
                    <a:pt x="65794" y="1235145"/>
                    <a:pt x="45218" y="1215484"/>
                  </a:cubicBezTo>
                  <a:cubicBezTo>
                    <a:pt x="23632" y="1193388"/>
                    <a:pt x="8690" y="1165670"/>
                    <a:pt x="2098" y="1135491"/>
                  </a:cubicBezTo>
                  <a:cubicBezTo>
                    <a:pt x="-7996" y="1091340"/>
                    <a:pt x="21049" y="902240"/>
                    <a:pt x="31692" y="852391"/>
                  </a:cubicBezTo>
                  <a:cubicBezTo>
                    <a:pt x="57321" y="733425"/>
                    <a:pt x="99137" y="618534"/>
                    <a:pt x="155973" y="510927"/>
                  </a:cubicBezTo>
                  <a:cubicBezTo>
                    <a:pt x="212346" y="403399"/>
                    <a:pt x="284047" y="304635"/>
                    <a:pt x="368830" y="217733"/>
                  </a:cubicBezTo>
                  <a:cubicBezTo>
                    <a:pt x="411080" y="174731"/>
                    <a:pt x="456653" y="135127"/>
                    <a:pt x="505127" y="99288"/>
                  </a:cubicBezTo>
                  <a:cubicBezTo>
                    <a:pt x="529572" y="81206"/>
                    <a:pt x="554748" y="64178"/>
                    <a:pt x="580657" y="48202"/>
                  </a:cubicBezTo>
                  <a:cubicBezTo>
                    <a:pt x="608841" y="29696"/>
                    <a:pt x="639585" y="15422"/>
                    <a:pt x="671911" y="5837"/>
                  </a:cubicBezTo>
                  <a:cubicBezTo>
                    <a:pt x="702744" y="-3524"/>
                    <a:pt x="735906" y="-1576"/>
                    <a:pt x="765431" y="11330"/>
                  </a:cubicBezTo>
                  <a:cubicBezTo>
                    <a:pt x="779266" y="17922"/>
                    <a:pt x="791265" y="27535"/>
                    <a:pt x="801385" y="38933"/>
                  </a:cubicBezTo>
                  <a:close/>
                </a:path>
              </a:pathLst>
            </a:custGeom>
            <a:solidFill>
              <a:srgbClr val="00A2A4"/>
            </a:solidFill>
            <a:ln w="9525" cap="flat">
              <a:noFill/>
              <a:prstDash val="solid"/>
              <a:miter/>
            </a:ln>
          </p:spPr>
          <p:txBody>
            <a:bodyPr wrap="square" rtlCol="0" anchor="ctr">
              <a:noAutofit/>
            </a:bodyP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5" name="任意多边形: 形状 1164"/>
            <p:cNvSpPr/>
            <p:nvPr>
              <p:custDataLst>
                <p:tags r:id="rId69"/>
              </p:custDataLst>
            </p:nvPr>
          </p:nvSpPr>
          <p:spPr>
            <a:xfrm rot="19234324">
              <a:off x="112736" y="404606"/>
              <a:ext cx="595625" cy="1066792"/>
            </a:xfrm>
            <a:custGeom>
              <a:avLst/>
              <a:gdLst>
                <a:gd name="connsiteX0" fmla="*/ 770769 w 826250"/>
                <a:gd name="connsiteY0" fmla="*/ 215612 h 1479851"/>
                <a:gd name="connsiteX1" fmla="*/ 825824 w 826250"/>
                <a:gd name="connsiteY1" fmla="*/ 99312 h 1479851"/>
                <a:gd name="connsiteX2" fmla="*/ 782675 w 826250"/>
                <a:gd name="connsiteY2" fmla="*/ 8920 h 1479851"/>
                <a:gd name="connsiteX3" fmla="*/ 661327 w 826250"/>
                <a:gd name="connsiteY3" fmla="*/ 19016 h 1479851"/>
                <a:gd name="connsiteX4" fmla="*/ 552361 w 826250"/>
                <a:gd name="connsiteY4" fmla="*/ 74452 h 1479851"/>
                <a:gd name="connsiteX5" fmla="*/ 375291 w 826250"/>
                <a:gd name="connsiteY5" fmla="*/ 241901 h 1479851"/>
                <a:gd name="connsiteX6" fmla="*/ 129832 w 826250"/>
                <a:gd name="connsiteY6" fmla="*/ 705007 h 1479851"/>
                <a:gd name="connsiteX7" fmla="*/ 99923 w 826250"/>
                <a:gd name="connsiteY7" fmla="*/ 797780 h 1479851"/>
                <a:gd name="connsiteX8" fmla="*/ 41059 w 826250"/>
                <a:gd name="connsiteY8" fmla="*/ 967611 h 1479851"/>
                <a:gd name="connsiteX9" fmla="*/ 11531 w 826250"/>
                <a:gd name="connsiteY9" fmla="*/ 1104009 h 1479851"/>
                <a:gd name="connsiteX10" fmla="*/ 101 w 826250"/>
                <a:gd name="connsiteY10" fmla="*/ 1226977 h 1479851"/>
                <a:gd name="connsiteX11" fmla="*/ 93446 w 826250"/>
                <a:gd name="connsiteY11" fmla="*/ 1429097 h 1479851"/>
                <a:gd name="connsiteX12" fmla="*/ 330428 w 826250"/>
                <a:gd name="connsiteY12" fmla="*/ 1479770 h 1479851"/>
                <a:gd name="connsiteX13" fmla="*/ 599033 w 826250"/>
                <a:gd name="connsiteY13" fmla="*/ 1429860 h 1479851"/>
                <a:gd name="connsiteX14" fmla="*/ 793724 w 826250"/>
                <a:gd name="connsiteY14" fmla="*/ 1297557 h 1479851"/>
                <a:gd name="connsiteX15" fmla="*/ 809536 w 826250"/>
                <a:gd name="connsiteY15" fmla="*/ 1187258 h 1479851"/>
                <a:gd name="connsiteX16" fmla="*/ 744956 w 826250"/>
                <a:gd name="connsiteY16" fmla="*/ 1082483 h 1479851"/>
                <a:gd name="connsiteX17" fmla="*/ 644372 w 826250"/>
                <a:gd name="connsiteY17" fmla="*/ 996186 h 1479851"/>
                <a:gd name="connsiteX18" fmla="*/ 571125 w 826250"/>
                <a:gd name="connsiteY18" fmla="*/ 900936 h 1479851"/>
                <a:gd name="connsiteX19" fmla="*/ 624084 w 826250"/>
                <a:gd name="connsiteY19" fmla="*/ 442974 h 1479851"/>
                <a:gd name="connsiteX20" fmla="*/ 770769 w 826250"/>
                <a:gd name="connsiteY20" fmla="*/ 215612 h 147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250" h="1479851">
                  <a:moveTo>
                    <a:pt x="770769" y="215612"/>
                  </a:moveTo>
                  <a:cubicBezTo>
                    <a:pt x="794391" y="180179"/>
                    <a:pt x="821347" y="143032"/>
                    <a:pt x="825824" y="99312"/>
                  </a:cubicBezTo>
                  <a:cubicBezTo>
                    <a:pt x="829348" y="64927"/>
                    <a:pt x="815251" y="25017"/>
                    <a:pt x="782675" y="8920"/>
                  </a:cubicBezTo>
                  <a:cubicBezTo>
                    <a:pt x="744575" y="-10130"/>
                    <a:pt x="698570" y="5300"/>
                    <a:pt x="661327" y="19016"/>
                  </a:cubicBezTo>
                  <a:cubicBezTo>
                    <a:pt x="622958" y="33160"/>
                    <a:pt x="586385" y="51766"/>
                    <a:pt x="552361" y="74452"/>
                  </a:cubicBezTo>
                  <a:cubicBezTo>
                    <a:pt x="484927" y="120645"/>
                    <a:pt x="425175" y="177151"/>
                    <a:pt x="375291" y="241901"/>
                  </a:cubicBezTo>
                  <a:cubicBezTo>
                    <a:pt x="265754" y="380109"/>
                    <a:pt x="187458" y="539367"/>
                    <a:pt x="129832" y="705007"/>
                  </a:cubicBezTo>
                  <a:cubicBezTo>
                    <a:pt x="119069" y="735677"/>
                    <a:pt x="109353" y="766729"/>
                    <a:pt x="99923" y="797780"/>
                  </a:cubicBezTo>
                  <a:cubicBezTo>
                    <a:pt x="76525" y="853010"/>
                    <a:pt x="56859" y="909748"/>
                    <a:pt x="41059" y="967611"/>
                  </a:cubicBezTo>
                  <a:cubicBezTo>
                    <a:pt x="28808" y="1012522"/>
                    <a:pt x="18952" y="1058052"/>
                    <a:pt x="11531" y="1104009"/>
                  </a:cubicBezTo>
                  <a:cubicBezTo>
                    <a:pt x="4208" y="1144596"/>
                    <a:pt x="384" y="1185736"/>
                    <a:pt x="101" y="1226977"/>
                  </a:cubicBezTo>
                  <a:cubicBezTo>
                    <a:pt x="959" y="1305558"/>
                    <a:pt x="25438" y="1383568"/>
                    <a:pt x="93446" y="1429097"/>
                  </a:cubicBezTo>
                  <a:cubicBezTo>
                    <a:pt x="161455" y="1474627"/>
                    <a:pt x="251180" y="1480818"/>
                    <a:pt x="330428" y="1479770"/>
                  </a:cubicBezTo>
                  <a:cubicBezTo>
                    <a:pt x="422160" y="1478630"/>
                    <a:pt x="513015" y="1461747"/>
                    <a:pt x="599033" y="1429860"/>
                  </a:cubicBezTo>
                  <a:cubicBezTo>
                    <a:pt x="670852" y="1403094"/>
                    <a:pt x="752957" y="1366518"/>
                    <a:pt x="793724" y="1297557"/>
                  </a:cubicBezTo>
                  <a:cubicBezTo>
                    <a:pt x="813509" y="1264376"/>
                    <a:pt x="819202" y="1224661"/>
                    <a:pt x="809536" y="1187258"/>
                  </a:cubicBezTo>
                  <a:cubicBezTo>
                    <a:pt x="797675" y="1147227"/>
                    <a:pt x="775388" y="1111067"/>
                    <a:pt x="744956" y="1082483"/>
                  </a:cubicBezTo>
                  <a:cubicBezTo>
                    <a:pt x="713714" y="1051145"/>
                    <a:pt x="677138" y="1025809"/>
                    <a:pt x="644372" y="996186"/>
                  </a:cubicBezTo>
                  <a:cubicBezTo>
                    <a:pt x="614011" y="969486"/>
                    <a:pt x="589133" y="937135"/>
                    <a:pt x="571125" y="900936"/>
                  </a:cubicBezTo>
                  <a:cubicBezTo>
                    <a:pt x="498830" y="752632"/>
                    <a:pt x="548646" y="578896"/>
                    <a:pt x="624084" y="442974"/>
                  </a:cubicBezTo>
                  <a:cubicBezTo>
                    <a:pt x="667899" y="364012"/>
                    <a:pt x="720858" y="290669"/>
                    <a:pt x="770769" y="215612"/>
                  </a:cubicBezTo>
                  <a:close/>
                </a:path>
              </a:pathLst>
            </a:custGeom>
            <a:solidFill>
              <a:srgbClr val="00BBC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6" name="任意多边形: 形状 1165"/>
            <p:cNvSpPr/>
            <p:nvPr>
              <p:custDataLst>
                <p:tags r:id="rId70"/>
              </p:custDataLst>
            </p:nvPr>
          </p:nvSpPr>
          <p:spPr>
            <a:xfrm rot="19234324">
              <a:off x="579216" y="1466127"/>
              <a:ext cx="546500" cy="243178"/>
            </a:xfrm>
            <a:custGeom>
              <a:avLst/>
              <a:gdLst>
                <a:gd name="connsiteX0" fmla="*/ 724337 w 758103"/>
                <a:gd name="connsiteY0" fmla="*/ 10551 h 337335"/>
                <a:gd name="connsiteX1" fmla="*/ 619562 w 758103"/>
                <a:gd name="connsiteY1" fmla="*/ 7217 h 337335"/>
                <a:gd name="connsiteX2" fmla="*/ 388771 w 758103"/>
                <a:gd name="connsiteY2" fmla="*/ 48269 h 337335"/>
                <a:gd name="connsiteX3" fmla="*/ 275614 w 758103"/>
                <a:gd name="connsiteY3" fmla="*/ 41507 h 337335"/>
                <a:gd name="connsiteX4" fmla="*/ 164457 w 758103"/>
                <a:gd name="connsiteY4" fmla="*/ 16646 h 337335"/>
                <a:gd name="connsiteX5" fmla="*/ 65302 w 758103"/>
                <a:gd name="connsiteY5" fmla="*/ 35125 h 337335"/>
                <a:gd name="connsiteX6" fmla="*/ 25202 w 758103"/>
                <a:gd name="connsiteY6" fmla="*/ 76654 h 337335"/>
                <a:gd name="connsiteX7" fmla="*/ 19868 w 758103"/>
                <a:gd name="connsiteY7" fmla="*/ 82750 h 337335"/>
                <a:gd name="connsiteX8" fmla="*/ 33679 w 758103"/>
                <a:gd name="connsiteY8" fmla="*/ 278203 h 337335"/>
                <a:gd name="connsiteX9" fmla="*/ 110070 w 758103"/>
                <a:gd name="connsiteY9" fmla="*/ 330114 h 337335"/>
                <a:gd name="connsiteX10" fmla="*/ 212845 w 758103"/>
                <a:gd name="connsiteY10" fmla="*/ 333829 h 337335"/>
                <a:gd name="connsiteX11" fmla="*/ 602512 w 758103"/>
                <a:gd name="connsiteY11" fmla="*/ 215719 h 337335"/>
                <a:gd name="connsiteX12" fmla="*/ 687666 w 758103"/>
                <a:gd name="connsiteY12" fmla="*/ 159998 h 337335"/>
                <a:gd name="connsiteX13" fmla="*/ 754341 w 758103"/>
                <a:gd name="connsiteY13" fmla="*/ 86179 h 337335"/>
                <a:gd name="connsiteX14" fmla="*/ 724337 w 758103"/>
                <a:gd name="connsiteY14" fmla="*/ 10550 h 33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103" h="337335">
                  <a:moveTo>
                    <a:pt x="724337" y="10551"/>
                  </a:moveTo>
                  <a:cubicBezTo>
                    <a:pt x="692238" y="-6690"/>
                    <a:pt x="653947" y="1026"/>
                    <a:pt x="619562" y="7217"/>
                  </a:cubicBezTo>
                  <a:cubicBezTo>
                    <a:pt x="542600" y="20456"/>
                    <a:pt x="467162" y="42650"/>
                    <a:pt x="388771" y="48269"/>
                  </a:cubicBezTo>
                  <a:cubicBezTo>
                    <a:pt x="350924" y="51508"/>
                    <a:pt x="312807" y="49230"/>
                    <a:pt x="275614" y="41507"/>
                  </a:cubicBezTo>
                  <a:cubicBezTo>
                    <a:pt x="238467" y="33315"/>
                    <a:pt x="202462" y="20647"/>
                    <a:pt x="164457" y="16646"/>
                  </a:cubicBezTo>
                  <a:cubicBezTo>
                    <a:pt x="130271" y="11658"/>
                    <a:pt x="95396" y="18157"/>
                    <a:pt x="65302" y="35125"/>
                  </a:cubicBezTo>
                  <a:cubicBezTo>
                    <a:pt x="48850" y="45615"/>
                    <a:pt x="35110" y="59845"/>
                    <a:pt x="25202" y="76654"/>
                  </a:cubicBezTo>
                  <a:cubicBezTo>
                    <a:pt x="22716" y="77937"/>
                    <a:pt x="20810" y="80116"/>
                    <a:pt x="19868" y="82750"/>
                  </a:cubicBezTo>
                  <a:cubicBezTo>
                    <a:pt x="-7278" y="146091"/>
                    <a:pt x="-9850" y="221339"/>
                    <a:pt x="33679" y="278203"/>
                  </a:cubicBezTo>
                  <a:cubicBezTo>
                    <a:pt x="52778" y="303398"/>
                    <a:pt x="79613" y="321634"/>
                    <a:pt x="110070" y="330114"/>
                  </a:cubicBezTo>
                  <a:cubicBezTo>
                    <a:pt x="143723" y="338299"/>
                    <a:pt x="178688" y="339562"/>
                    <a:pt x="212845" y="333829"/>
                  </a:cubicBezTo>
                  <a:cubicBezTo>
                    <a:pt x="347052" y="316874"/>
                    <a:pt x="483640" y="281727"/>
                    <a:pt x="602512" y="215719"/>
                  </a:cubicBezTo>
                  <a:cubicBezTo>
                    <a:pt x="632246" y="199293"/>
                    <a:pt x="660709" y="180667"/>
                    <a:pt x="687666" y="159998"/>
                  </a:cubicBezTo>
                  <a:cubicBezTo>
                    <a:pt x="713669" y="139995"/>
                    <a:pt x="742244" y="117897"/>
                    <a:pt x="754341" y="86179"/>
                  </a:cubicBezTo>
                  <a:cubicBezTo>
                    <a:pt x="765276" y="57005"/>
                    <a:pt x="752298" y="24293"/>
                    <a:pt x="724337" y="10550"/>
                  </a:cubicBezTo>
                  <a:close/>
                </a:path>
              </a:pathLst>
            </a:custGeom>
            <a:solidFill>
              <a:srgbClr val="00BBC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7" name="任意多边形: 形状 1166"/>
            <p:cNvSpPr/>
            <p:nvPr>
              <p:custDataLst>
                <p:tags r:id="rId71"/>
              </p:custDataLst>
            </p:nvPr>
          </p:nvSpPr>
          <p:spPr>
            <a:xfrm rot="19234324">
              <a:off x="777133" y="1675712"/>
              <a:ext cx="531257" cy="199933"/>
            </a:xfrm>
            <a:custGeom>
              <a:avLst/>
              <a:gdLst>
                <a:gd name="connsiteX0" fmla="*/ 725563 w 736959"/>
                <a:gd name="connsiteY0" fmla="*/ 11644 h 277347"/>
                <a:gd name="connsiteX1" fmla="*/ 638599 w 736959"/>
                <a:gd name="connsiteY1" fmla="*/ 15739 h 277347"/>
                <a:gd name="connsiteX2" fmla="*/ 222357 w 736959"/>
                <a:gd name="connsiteY2" fmla="*/ 120514 h 277347"/>
                <a:gd name="connsiteX3" fmla="*/ 114915 w 736959"/>
                <a:gd name="connsiteY3" fmla="*/ 132611 h 277347"/>
                <a:gd name="connsiteX4" fmla="*/ 28523 w 736959"/>
                <a:gd name="connsiteY4" fmla="*/ 148423 h 277347"/>
                <a:gd name="connsiteX5" fmla="*/ 4044 w 736959"/>
                <a:gd name="connsiteY5" fmla="*/ 182903 h 277347"/>
                <a:gd name="connsiteX6" fmla="*/ 139 w 736959"/>
                <a:gd name="connsiteY6" fmla="*/ 204525 h 277347"/>
                <a:gd name="connsiteX7" fmla="*/ 47764 w 736959"/>
                <a:gd name="connsiteY7" fmla="*/ 267961 h 277347"/>
                <a:gd name="connsiteX8" fmla="*/ 148062 w 736959"/>
                <a:gd name="connsiteY8" fmla="*/ 274343 h 277347"/>
                <a:gd name="connsiteX9" fmla="*/ 531919 w 736959"/>
                <a:gd name="connsiteY9" fmla="*/ 175188 h 277347"/>
                <a:gd name="connsiteX10" fmla="*/ 706894 w 736959"/>
                <a:gd name="connsiteY10" fmla="*/ 80509 h 277347"/>
                <a:gd name="connsiteX11" fmla="*/ 725563 w 736959"/>
                <a:gd name="connsiteY11" fmla="*/ 11644 h 27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59" h="277347">
                  <a:moveTo>
                    <a:pt x="725563" y="11644"/>
                  </a:moveTo>
                  <a:cubicBezTo>
                    <a:pt x="700226" y="-11788"/>
                    <a:pt x="665555" y="5834"/>
                    <a:pt x="638599" y="15739"/>
                  </a:cubicBezTo>
                  <a:cubicBezTo>
                    <a:pt x="503942" y="65269"/>
                    <a:pt x="364416" y="100390"/>
                    <a:pt x="222357" y="120514"/>
                  </a:cubicBezTo>
                  <a:cubicBezTo>
                    <a:pt x="186670" y="125531"/>
                    <a:pt x="150856" y="129563"/>
                    <a:pt x="114915" y="132611"/>
                  </a:cubicBezTo>
                  <a:cubicBezTo>
                    <a:pt x="86340" y="135088"/>
                    <a:pt x="53574" y="133278"/>
                    <a:pt x="28523" y="148423"/>
                  </a:cubicBezTo>
                  <a:cubicBezTo>
                    <a:pt x="15946" y="156036"/>
                    <a:pt x="7083" y="168519"/>
                    <a:pt x="4044" y="182903"/>
                  </a:cubicBezTo>
                  <a:cubicBezTo>
                    <a:pt x="1188" y="189742"/>
                    <a:pt x="-144" y="197120"/>
                    <a:pt x="139" y="204525"/>
                  </a:cubicBezTo>
                  <a:cubicBezTo>
                    <a:pt x="2586" y="233034"/>
                    <a:pt x="21070" y="257654"/>
                    <a:pt x="47764" y="267961"/>
                  </a:cubicBezTo>
                  <a:cubicBezTo>
                    <a:pt x="79291" y="281296"/>
                    <a:pt x="114439" y="277486"/>
                    <a:pt x="148062" y="274343"/>
                  </a:cubicBezTo>
                  <a:cubicBezTo>
                    <a:pt x="280519" y="262175"/>
                    <a:pt x="410140" y="228692"/>
                    <a:pt x="531919" y="175188"/>
                  </a:cubicBezTo>
                  <a:cubicBezTo>
                    <a:pt x="592966" y="148941"/>
                    <a:pt x="651527" y="117253"/>
                    <a:pt x="706894" y="80509"/>
                  </a:cubicBezTo>
                  <a:cubicBezTo>
                    <a:pt x="729087" y="65365"/>
                    <a:pt x="751185" y="35361"/>
                    <a:pt x="725563" y="11644"/>
                  </a:cubicBezTo>
                  <a:close/>
                </a:path>
              </a:pathLst>
            </a:custGeom>
            <a:solidFill>
              <a:srgbClr val="00BBC0"/>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8" name="任意多边形: 形状 1167"/>
            <p:cNvSpPr/>
            <p:nvPr>
              <p:custDataLst>
                <p:tags r:id="rId72"/>
              </p:custDataLst>
            </p:nvPr>
          </p:nvSpPr>
          <p:spPr>
            <a:xfrm rot="19234324">
              <a:off x="210108" y="580649"/>
              <a:ext cx="69980" cy="72714"/>
            </a:xfrm>
            <a:custGeom>
              <a:avLst/>
              <a:gdLst>
                <a:gd name="connsiteX0" fmla="*/ 95967 w 97077"/>
                <a:gd name="connsiteY0" fmla="*/ 38694 h 100869"/>
                <a:gd name="connsiteX1" fmla="*/ 81489 w 97077"/>
                <a:gd name="connsiteY1" fmla="*/ 13453 h 100869"/>
                <a:gd name="connsiteX2" fmla="*/ 49485 w 97077"/>
                <a:gd name="connsiteY2" fmla="*/ 22 h 100869"/>
                <a:gd name="connsiteX3" fmla="*/ 20910 w 97077"/>
                <a:gd name="connsiteY3" fmla="*/ 11929 h 100869"/>
                <a:gd name="connsiteX4" fmla="*/ 1003 w 97077"/>
                <a:gd name="connsiteY4" fmla="*/ 66221 h 100869"/>
                <a:gd name="connsiteX5" fmla="*/ 46818 w 97077"/>
                <a:gd name="connsiteY5" fmla="*/ 100892 h 100869"/>
                <a:gd name="connsiteX6" fmla="*/ 92347 w 97077"/>
                <a:gd name="connsiteY6" fmla="*/ 71079 h 100869"/>
                <a:gd name="connsiteX7" fmla="*/ 95967 w 97077"/>
                <a:gd name="connsiteY7" fmla="*/ 38694 h 10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77" h="100869">
                  <a:moveTo>
                    <a:pt x="95967" y="38694"/>
                  </a:moveTo>
                  <a:cubicBezTo>
                    <a:pt x="93626" y="29080"/>
                    <a:pt x="88606" y="20327"/>
                    <a:pt x="81489" y="13453"/>
                  </a:cubicBezTo>
                  <a:cubicBezTo>
                    <a:pt x="72922" y="5061"/>
                    <a:pt x="61475" y="257"/>
                    <a:pt x="49485" y="22"/>
                  </a:cubicBezTo>
                  <a:cubicBezTo>
                    <a:pt x="38781" y="160"/>
                    <a:pt x="28544" y="4426"/>
                    <a:pt x="20910" y="11929"/>
                  </a:cubicBezTo>
                  <a:cubicBezTo>
                    <a:pt x="18529" y="14310"/>
                    <a:pt x="-4712" y="49076"/>
                    <a:pt x="1003" y="66221"/>
                  </a:cubicBezTo>
                  <a:cubicBezTo>
                    <a:pt x="7351" y="86343"/>
                    <a:pt x="25728" y="100250"/>
                    <a:pt x="46818" y="100892"/>
                  </a:cubicBezTo>
                  <a:cubicBezTo>
                    <a:pt x="66432" y="100432"/>
                    <a:pt x="84084" y="88874"/>
                    <a:pt x="92347" y="71079"/>
                  </a:cubicBezTo>
                  <a:cubicBezTo>
                    <a:pt x="97136" y="60991"/>
                    <a:pt x="98410" y="49590"/>
                    <a:pt x="95967" y="38694"/>
                  </a:cubicBezTo>
                  <a:close/>
                </a:path>
              </a:pathLst>
            </a:custGeom>
            <a:solidFill>
              <a:srgbClr val="A3FFF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9" name="任意多边形: 形状 1168"/>
            <p:cNvSpPr/>
            <p:nvPr>
              <p:custDataLst>
                <p:tags r:id="rId73"/>
              </p:custDataLst>
            </p:nvPr>
          </p:nvSpPr>
          <p:spPr>
            <a:xfrm rot="19234324">
              <a:off x="251924" y="703722"/>
              <a:ext cx="37439" cy="38795"/>
            </a:xfrm>
            <a:custGeom>
              <a:avLst/>
              <a:gdLst>
                <a:gd name="connsiteX0" fmla="*/ 26069 w 51935"/>
                <a:gd name="connsiteY0" fmla="*/ 22 h 53816"/>
                <a:gd name="connsiteX1" fmla="*/ 26069 w 51935"/>
                <a:gd name="connsiteY1" fmla="*/ 53839 h 53816"/>
                <a:gd name="connsiteX2" fmla="*/ 26069 w 51935"/>
                <a:gd name="connsiteY2" fmla="*/ 22 h 53816"/>
              </a:gdLst>
              <a:ahLst/>
              <a:cxnLst>
                <a:cxn ang="0">
                  <a:pos x="connsiteX0" y="connsiteY0"/>
                </a:cxn>
                <a:cxn ang="0">
                  <a:pos x="connsiteX1" y="connsiteY1"/>
                </a:cxn>
                <a:cxn ang="0">
                  <a:pos x="connsiteX2" y="connsiteY2"/>
                </a:cxn>
              </a:cxnLst>
              <a:rect l="l" t="t" r="r" b="b"/>
              <a:pathLst>
                <a:path w="51935" h="53816">
                  <a:moveTo>
                    <a:pt x="26069" y="22"/>
                  </a:moveTo>
                  <a:cubicBezTo>
                    <a:pt x="-8507" y="22"/>
                    <a:pt x="-8602" y="53839"/>
                    <a:pt x="26069" y="53839"/>
                  </a:cubicBezTo>
                  <a:cubicBezTo>
                    <a:pt x="60740" y="53839"/>
                    <a:pt x="60645" y="22"/>
                    <a:pt x="26069" y="22"/>
                  </a:cubicBezTo>
                  <a:close/>
                </a:path>
              </a:pathLst>
            </a:custGeom>
            <a:solidFill>
              <a:srgbClr val="A3FFF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0" name="任意多边形: 形状 1169"/>
            <p:cNvSpPr/>
            <p:nvPr>
              <p:custDataLst>
                <p:tags r:id="rId74"/>
              </p:custDataLst>
            </p:nvPr>
          </p:nvSpPr>
          <p:spPr>
            <a:xfrm rot="19234324">
              <a:off x="729943" y="1723181"/>
              <a:ext cx="46808" cy="47199"/>
            </a:xfrm>
            <a:custGeom>
              <a:avLst/>
              <a:gdLst>
                <a:gd name="connsiteX0" fmla="*/ 64312 w 64932"/>
                <a:gd name="connsiteY0" fmla="*/ 25059 h 65474"/>
                <a:gd name="connsiteX1" fmla="*/ 62978 w 64932"/>
                <a:gd name="connsiteY1" fmla="*/ 20297 h 65474"/>
                <a:gd name="connsiteX2" fmla="*/ 59359 w 64932"/>
                <a:gd name="connsiteY2" fmla="*/ 13153 h 65474"/>
                <a:gd name="connsiteX3" fmla="*/ 51453 w 64932"/>
                <a:gd name="connsiteY3" fmla="*/ 5247 h 65474"/>
                <a:gd name="connsiteX4" fmla="*/ 37832 w 64932"/>
                <a:gd name="connsiteY4" fmla="*/ 295 h 65474"/>
                <a:gd name="connsiteX5" fmla="*/ 9257 w 64932"/>
                <a:gd name="connsiteY5" fmla="*/ 9820 h 65474"/>
                <a:gd name="connsiteX6" fmla="*/ 1351 w 64932"/>
                <a:gd name="connsiteY6" fmla="*/ 40395 h 65474"/>
                <a:gd name="connsiteX7" fmla="*/ 9448 w 64932"/>
                <a:gd name="connsiteY7" fmla="*/ 54968 h 65474"/>
                <a:gd name="connsiteX8" fmla="*/ 23354 w 64932"/>
                <a:gd name="connsiteY8" fmla="*/ 63921 h 65474"/>
                <a:gd name="connsiteX9" fmla="*/ 31641 w 64932"/>
                <a:gd name="connsiteY9" fmla="*/ 65350 h 65474"/>
                <a:gd name="connsiteX10" fmla="*/ 34975 w 64932"/>
                <a:gd name="connsiteY10" fmla="*/ 65350 h 65474"/>
                <a:gd name="connsiteX11" fmla="*/ 49453 w 64932"/>
                <a:gd name="connsiteY11" fmla="*/ 61254 h 65474"/>
                <a:gd name="connsiteX12" fmla="*/ 60502 w 64932"/>
                <a:gd name="connsiteY12" fmla="*/ 49824 h 65474"/>
                <a:gd name="connsiteX13" fmla="*/ 64978 w 64932"/>
                <a:gd name="connsiteY13" fmla="*/ 33917 h 65474"/>
                <a:gd name="connsiteX14" fmla="*/ 64312 w 64932"/>
                <a:gd name="connsiteY14" fmla="*/ 25059 h 6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32" h="65474">
                  <a:moveTo>
                    <a:pt x="64312" y="25059"/>
                  </a:moveTo>
                  <a:cubicBezTo>
                    <a:pt x="64058" y="23425"/>
                    <a:pt x="63610" y="21826"/>
                    <a:pt x="62978" y="20297"/>
                  </a:cubicBezTo>
                  <a:cubicBezTo>
                    <a:pt x="62081" y="17771"/>
                    <a:pt x="60865" y="15370"/>
                    <a:pt x="59359" y="13153"/>
                  </a:cubicBezTo>
                  <a:cubicBezTo>
                    <a:pt x="57170" y="10106"/>
                    <a:pt x="54500" y="7436"/>
                    <a:pt x="51453" y="5247"/>
                  </a:cubicBezTo>
                  <a:cubicBezTo>
                    <a:pt x="47382" y="2515"/>
                    <a:pt x="42707" y="815"/>
                    <a:pt x="37832" y="295"/>
                  </a:cubicBezTo>
                  <a:cubicBezTo>
                    <a:pt x="27356" y="-1021"/>
                    <a:pt x="16848" y="2481"/>
                    <a:pt x="9257" y="9820"/>
                  </a:cubicBezTo>
                  <a:cubicBezTo>
                    <a:pt x="1193" y="17778"/>
                    <a:pt x="-1844" y="29525"/>
                    <a:pt x="1351" y="40395"/>
                  </a:cubicBezTo>
                  <a:cubicBezTo>
                    <a:pt x="2914" y="45802"/>
                    <a:pt x="5682" y="50784"/>
                    <a:pt x="9448" y="54968"/>
                  </a:cubicBezTo>
                  <a:cubicBezTo>
                    <a:pt x="13268" y="59061"/>
                    <a:pt x="18047" y="62138"/>
                    <a:pt x="23354" y="63921"/>
                  </a:cubicBezTo>
                  <a:cubicBezTo>
                    <a:pt x="26036" y="64782"/>
                    <a:pt x="28825" y="65263"/>
                    <a:pt x="31641" y="65350"/>
                  </a:cubicBezTo>
                  <a:cubicBezTo>
                    <a:pt x="32743" y="65546"/>
                    <a:pt x="33872" y="65546"/>
                    <a:pt x="34975" y="65350"/>
                  </a:cubicBezTo>
                  <a:cubicBezTo>
                    <a:pt x="40069" y="65228"/>
                    <a:pt x="45049" y="63819"/>
                    <a:pt x="49453" y="61254"/>
                  </a:cubicBezTo>
                  <a:cubicBezTo>
                    <a:pt x="54046" y="58444"/>
                    <a:pt x="57849" y="54511"/>
                    <a:pt x="60502" y="49824"/>
                  </a:cubicBezTo>
                  <a:cubicBezTo>
                    <a:pt x="63140" y="44913"/>
                    <a:pt x="64668" y="39483"/>
                    <a:pt x="64978" y="33917"/>
                  </a:cubicBezTo>
                  <a:cubicBezTo>
                    <a:pt x="65149" y="30948"/>
                    <a:pt x="64925" y="27970"/>
                    <a:pt x="64312" y="25059"/>
                  </a:cubicBezTo>
                  <a:close/>
                </a:path>
              </a:pathLst>
            </a:custGeom>
            <a:solidFill>
              <a:srgbClr val="A3FFF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1" name="任意多边形: 形状 1170"/>
            <p:cNvSpPr/>
            <p:nvPr>
              <p:custDataLst>
                <p:tags r:id="rId75"/>
              </p:custDataLst>
            </p:nvPr>
          </p:nvSpPr>
          <p:spPr>
            <a:xfrm rot="19234324">
              <a:off x="816150" y="1618780"/>
              <a:ext cx="18130" cy="19706"/>
            </a:xfrm>
            <a:custGeom>
              <a:avLst/>
              <a:gdLst>
                <a:gd name="connsiteX0" fmla="*/ 12676 w 25149"/>
                <a:gd name="connsiteY0" fmla="*/ 22 h 27336"/>
                <a:gd name="connsiteX1" fmla="*/ 150 w 25149"/>
                <a:gd name="connsiteY1" fmla="*/ 14833 h 27336"/>
                <a:gd name="connsiteX2" fmla="*/ 12676 w 25149"/>
                <a:gd name="connsiteY2" fmla="*/ 27359 h 27336"/>
                <a:gd name="connsiteX3" fmla="*/ 25202 w 25149"/>
                <a:gd name="connsiteY3" fmla="*/ 12549 h 27336"/>
                <a:gd name="connsiteX4" fmla="*/ 12676 w 25149"/>
                <a:gd name="connsiteY4" fmla="*/ 22 h 2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9" h="27336">
                  <a:moveTo>
                    <a:pt x="12676" y="22"/>
                  </a:moveTo>
                  <a:cubicBezTo>
                    <a:pt x="5127" y="653"/>
                    <a:pt x="-481" y="7284"/>
                    <a:pt x="150" y="14833"/>
                  </a:cubicBezTo>
                  <a:cubicBezTo>
                    <a:pt x="707" y="21506"/>
                    <a:pt x="6003" y="26802"/>
                    <a:pt x="12676" y="27359"/>
                  </a:cubicBezTo>
                  <a:cubicBezTo>
                    <a:pt x="20225" y="26728"/>
                    <a:pt x="25833" y="20098"/>
                    <a:pt x="25202" y="12549"/>
                  </a:cubicBezTo>
                  <a:cubicBezTo>
                    <a:pt x="24645" y="5875"/>
                    <a:pt x="19350" y="580"/>
                    <a:pt x="12676" y="22"/>
                  </a:cubicBezTo>
                  <a:close/>
                </a:path>
              </a:pathLst>
            </a:custGeom>
            <a:solidFill>
              <a:srgbClr val="A3FFF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2" name="任意多边形: 形状 1171"/>
            <p:cNvSpPr/>
            <p:nvPr>
              <p:custDataLst>
                <p:tags r:id="rId76"/>
              </p:custDataLst>
            </p:nvPr>
          </p:nvSpPr>
          <p:spPr>
            <a:xfrm rot="19234324">
              <a:off x="1042439" y="1808087"/>
              <a:ext cx="19736" cy="21028"/>
            </a:xfrm>
            <a:custGeom>
              <a:avLst/>
              <a:gdLst>
                <a:gd name="connsiteX0" fmla="*/ 26313 w 27378"/>
                <a:gd name="connsiteY0" fmla="*/ 8509 h 29170"/>
                <a:gd name="connsiteX1" fmla="*/ 23456 w 27378"/>
                <a:gd name="connsiteY1" fmla="*/ 4032 h 29170"/>
                <a:gd name="connsiteX2" fmla="*/ 19074 w 27378"/>
                <a:gd name="connsiteY2" fmla="*/ 1270 h 29170"/>
                <a:gd name="connsiteX3" fmla="*/ 13740 w 27378"/>
                <a:gd name="connsiteY3" fmla="*/ 31 h 29170"/>
                <a:gd name="connsiteX4" fmla="*/ 10121 w 27378"/>
                <a:gd name="connsiteY4" fmla="*/ 508 h 29170"/>
                <a:gd name="connsiteX5" fmla="*/ 4120 w 27378"/>
                <a:gd name="connsiteY5" fmla="*/ 4032 h 29170"/>
                <a:gd name="connsiteX6" fmla="*/ 1929 w 27378"/>
                <a:gd name="connsiteY6" fmla="*/ 6794 h 29170"/>
                <a:gd name="connsiteX7" fmla="*/ 120 w 27378"/>
                <a:gd name="connsiteY7" fmla="*/ 13748 h 29170"/>
                <a:gd name="connsiteX8" fmla="*/ 120 w 27378"/>
                <a:gd name="connsiteY8" fmla="*/ 15462 h 29170"/>
                <a:gd name="connsiteX9" fmla="*/ 1263 w 27378"/>
                <a:gd name="connsiteY9" fmla="*/ 20796 h 29170"/>
                <a:gd name="connsiteX10" fmla="*/ 8502 w 27378"/>
                <a:gd name="connsiteY10" fmla="*/ 28035 h 29170"/>
                <a:gd name="connsiteX11" fmla="*/ 13740 w 27378"/>
                <a:gd name="connsiteY11" fmla="*/ 29178 h 29170"/>
                <a:gd name="connsiteX12" fmla="*/ 17455 w 27378"/>
                <a:gd name="connsiteY12" fmla="*/ 28702 h 29170"/>
                <a:gd name="connsiteX13" fmla="*/ 23456 w 27378"/>
                <a:gd name="connsiteY13" fmla="*/ 25177 h 29170"/>
                <a:gd name="connsiteX14" fmla="*/ 25647 w 27378"/>
                <a:gd name="connsiteY14" fmla="*/ 22415 h 29170"/>
                <a:gd name="connsiteX15" fmla="*/ 27456 w 27378"/>
                <a:gd name="connsiteY15" fmla="*/ 15462 h 29170"/>
                <a:gd name="connsiteX16" fmla="*/ 27456 w 27378"/>
                <a:gd name="connsiteY16" fmla="*/ 13747 h 29170"/>
                <a:gd name="connsiteX17" fmla="*/ 26313 w 27378"/>
                <a:gd name="connsiteY17" fmla="*/ 8509 h 2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378" h="29170">
                  <a:moveTo>
                    <a:pt x="26313" y="8509"/>
                  </a:moveTo>
                  <a:cubicBezTo>
                    <a:pt x="25754" y="6799"/>
                    <a:pt x="24770" y="5259"/>
                    <a:pt x="23456" y="4032"/>
                  </a:cubicBezTo>
                  <a:cubicBezTo>
                    <a:pt x="22278" y="2724"/>
                    <a:pt x="20762" y="1768"/>
                    <a:pt x="19074" y="1270"/>
                  </a:cubicBezTo>
                  <a:cubicBezTo>
                    <a:pt x="17441" y="382"/>
                    <a:pt x="15598" y="-45"/>
                    <a:pt x="13740" y="31"/>
                  </a:cubicBezTo>
                  <a:lnTo>
                    <a:pt x="10121" y="508"/>
                  </a:lnTo>
                  <a:cubicBezTo>
                    <a:pt x="7851" y="1147"/>
                    <a:pt x="5784" y="2361"/>
                    <a:pt x="4120" y="4032"/>
                  </a:cubicBezTo>
                  <a:lnTo>
                    <a:pt x="1929" y="6794"/>
                  </a:lnTo>
                  <a:cubicBezTo>
                    <a:pt x="723" y="8912"/>
                    <a:pt x="99" y="11310"/>
                    <a:pt x="120" y="13748"/>
                  </a:cubicBezTo>
                  <a:lnTo>
                    <a:pt x="120" y="15462"/>
                  </a:lnTo>
                  <a:cubicBezTo>
                    <a:pt x="9" y="17311"/>
                    <a:pt x="404" y="19155"/>
                    <a:pt x="1263" y="20796"/>
                  </a:cubicBezTo>
                  <a:cubicBezTo>
                    <a:pt x="2550" y="24120"/>
                    <a:pt x="5178" y="26748"/>
                    <a:pt x="8502" y="28035"/>
                  </a:cubicBezTo>
                  <a:cubicBezTo>
                    <a:pt x="10113" y="28881"/>
                    <a:pt x="11923" y="29276"/>
                    <a:pt x="13740" y="29178"/>
                  </a:cubicBezTo>
                  <a:lnTo>
                    <a:pt x="17455" y="28702"/>
                  </a:lnTo>
                  <a:cubicBezTo>
                    <a:pt x="19725" y="28062"/>
                    <a:pt x="21792" y="26849"/>
                    <a:pt x="23456" y="25177"/>
                  </a:cubicBezTo>
                  <a:lnTo>
                    <a:pt x="25647" y="22415"/>
                  </a:lnTo>
                  <a:cubicBezTo>
                    <a:pt x="26866" y="20303"/>
                    <a:pt x="27491" y="17900"/>
                    <a:pt x="27456" y="15462"/>
                  </a:cubicBezTo>
                  <a:lnTo>
                    <a:pt x="27456" y="13747"/>
                  </a:lnTo>
                  <a:cubicBezTo>
                    <a:pt x="27585" y="11928"/>
                    <a:pt x="27188" y="10109"/>
                    <a:pt x="26313" y="8509"/>
                  </a:cubicBezTo>
                  <a:close/>
                </a:path>
              </a:pathLst>
            </a:custGeom>
            <a:solidFill>
              <a:srgbClr val="A3FFF4"/>
            </a:solidFill>
            <a:ln w="9525" cap="flat">
              <a:noFill/>
              <a:prstDash val="solid"/>
              <a:miter/>
            </a:ln>
          </p:spPr>
          <p:txBody>
            <a:bodyPr rtlCol="0" anchor="ctr"/>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文本框 2"/>
          <p:cNvSpPr txBox="1"/>
          <p:nvPr/>
        </p:nvSpPr>
        <p:spPr>
          <a:xfrm>
            <a:off x="128905" y="4989830"/>
            <a:ext cx="2522855" cy="395605"/>
          </a:xfrm>
          <a:prstGeom prst="rect">
            <a:avLst/>
          </a:prstGeom>
          <a:noFill/>
        </p:spPr>
        <p:txBody>
          <a:bodyPr wrap="square" rtlCol="0" anchor="t">
            <a:noAutofit/>
          </a:bodyPr>
          <a:p>
            <a:r>
              <a:rPr lang="en-US" altLang="zh-CN" sz="1000">
                <a:solidFill>
                  <a:schemeClr val="tx1">
                    <a:lumMod val="75000"/>
                    <a:lumOff val="25000"/>
                  </a:schemeClr>
                </a:solidFill>
                <a:sym typeface="+mn-ea"/>
              </a:rPr>
              <a:t>1973</a:t>
            </a:r>
            <a:r>
              <a:rPr lang="zh-CN" altLang="en-US" sz="1000">
                <a:solidFill>
                  <a:schemeClr val="tx1">
                    <a:lumMod val="75000"/>
                    <a:lumOff val="25000"/>
                  </a:schemeClr>
                </a:solidFill>
                <a:sym typeface="+mn-ea"/>
              </a:rPr>
              <a:t>年对辛追夫人尸体解剖发现左上肺及左肺肺门有结核病灶。</a:t>
            </a:r>
            <a:endParaRPr lang="zh-CN" altLang="en-US" sz="1000">
              <a:solidFill>
                <a:schemeClr val="tx1">
                  <a:lumMod val="75000"/>
                  <a:lumOff val="25000"/>
                </a:schemeClr>
              </a:solidFill>
              <a:sym typeface="+mn-ea"/>
            </a:endParaRPr>
          </a:p>
        </p:txBody>
      </p:sp>
      <p:sp>
        <p:nvSpPr>
          <p:cNvPr id="4" name="文本框 3"/>
          <p:cNvSpPr txBox="1"/>
          <p:nvPr/>
        </p:nvSpPr>
        <p:spPr>
          <a:xfrm>
            <a:off x="3139440" y="3429000"/>
            <a:ext cx="1700530" cy="389890"/>
          </a:xfrm>
          <a:prstGeom prst="rect">
            <a:avLst/>
          </a:prstGeom>
          <a:noFill/>
        </p:spPr>
        <p:txBody>
          <a:bodyPr wrap="square" rtlCol="0" anchor="t">
            <a:noAutofit/>
          </a:bodyPr>
          <a:p>
            <a:r>
              <a:rPr lang="zh-CN" altLang="en-US" sz="1000">
                <a:sym typeface="+mn-ea"/>
              </a:rPr>
              <a:t>公元</a:t>
            </a:r>
            <a:r>
              <a:rPr lang="en-US" altLang="zh-CN" sz="1000">
                <a:sym typeface="+mn-ea"/>
              </a:rPr>
              <a:t>1550</a:t>
            </a:r>
            <a:r>
              <a:rPr lang="zh-CN" altLang="en-US" sz="1000">
                <a:sym typeface="+mn-ea"/>
              </a:rPr>
              <a:t>年前的古埃及发现木乃伊有</a:t>
            </a:r>
            <a:r>
              <a:rPr lang="zh-CN" altLang="en-US" sz="1000">
                <a:solidFill>
                  <a:schemeClr val="accent2"/>
                </a:solidFill>
                <a:sym typeface="+mn-ea"/>
              </a:rPr>
              <a:t>脊柱结核病</a:t>
            </a:r>
            <a:endParaRPr lang="zh-CN" altLang="en-US" sz="1000">
              <a:solidFill>
                <a:schemeClr val="accent2"/>
              </a:solidFill>
              <a:sym typeface="+mn-ea"/>
            </a:endParaRPr>
          </a:p>
        </p:txBody>
      </p:sp>
      <p:pic>
        <p:nvPicPr>
          <p:cNvPr id="6" name="图片占位符 5" descr="（蔡甸区）1.2更新5c952e199089262b4fa5a3ebb6039ff6"/>
          <p:cNvPicPr>
            <a:picLocks noChangeAspect="1"/>
          </p:cNvPicPr>
          <p:nvPr>
            <p:custDataLst>
              <p:tags r:id="rId77"/>
            </p:custDataLst>
          </p:nvPr>
        </p:nvPicPr>
        <p:blipFill>
          <a:blip r:embed="rId78"/>
          <a:stretch>
            <a:fillRect/>
          </a:stretch>
        </p:blipFill>
        <p:spPr>
          <a:xfrm>
            <a:off x="2782570" y="4083685"/>
            <a:ext cx="2651760" cy="2125345"/>
          </a:xfrm>
          <a:prstGeom prst="rect">
            <a:avLst/>
          </a:prstGeom>
        </p:spPr>
      </p:pic>
      <p:sp>
        <p:nvSpPr>
          <p:cNvPr id="9" name="文本框 8"/>
          <p:cNvSpPr txBox="1"/>
          <p:nvPr/>
        </p:nvSpPr>
        <p:spPr>
          <a:xfrm>
            <a:off x="3411220" y="6263640"/>
            <a:ext cx="2138680" cy="331470"/>
          </a:xfrm>
          <a:prstGeom prst="rect">
            <a:avLst/>
          </a:prstGeom>
          <a:noFill/>
        </p:spPr>
        <p:txBody>
          <a:bodyPr wrap="square" rtlCol="0">
            <a:noAutofit/>
          </a:bodyPr>
          <a:p>
            <a:r>
              <a:rPr lang="en-US" altLang="zh-CN" sz="1000"/>
              <a:t>19</a:t>
            </a:r>
            <a:r>
              <a:rPr lang="zh-CN" altLang="en-US" sz="1000"/>
              <a:t>世结核病流行</a:t>
            </a:r>
            <a:endParaRPr lang="zh-CN" altLang="en-US" sz="1000"/>
          </a:p>
        </p:txBody>
      </p:sp>
      <p:sp>
        <p:nvSpPr>
          <p:cNvPr id="682" name="矩形 681"/>
          <p:cNvSpPr/>
          <p:nvPr>
            <p:custDataLst>
              <p:tags r:id="rId79"/>
            </p:custDataLst>
          </p:nvPr>
        </p:nvSpPr>
        <p:spPr>
          <a:xfrm>
            <a:off x="6600825" y="2264410"/>
            <a:ext cx="4822190" cy="3167380"/>
          </a:xfrm>
          <a:prstGeom prst="rect">
            <a:avLst/>
          </a:prstGeom>
        </p:spPr>
        <p:txBody>
          <a:bodyPr wrap="square" lIns="68578" tIns="34289" rIns="68578" bIns="34289">
            <a:noAutofit/>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spc="300" noProof="0" dirty="0">
                <a:ln>
                  <a:noFill/>
                </a:ln>
                <a:solidFill>
                  <a:schemeClr val="tx1"/>
                </a:solidFill>
                <a:effectLst/>
                <a:uLnTx/>
                <a:uFillTx/>
                <a:latin typeface="思源黑体 CN Regular" panose="020B0500000000000000" pitchFamily="34" charset="-122"/>
                <a:ea typeface="思源黑体 CN Regular" panose="020B0500000000000000" pitchFamily="34" charset="-122"/>
                <a:sym typeface="+mn-ea"/>
              </a:rPr>
              <a:t>   </a:t>
            </a:r>
            <a:r>
              <a:rPr lang="zh-CN" altLang="en-US" sz="1400" spc="3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结核病是人类历史上最古老的疾病之一，人类与结核病的斗争至少有两千多年。</a:t>
            </a:r>
            <a:endParaRPr lang="zh-CN" altLang="en-US" sz="1400" spc="3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300" normalizeH="0" baseline="0" noProof="0" dirty="0">
              <a:ln>
                <a:noFill/>
              </a:ln>
              <a:solidFill>
                <a:schemeClr val="tx1"/>
              </a:solidFill>
              <a:effectLst/>
              <a:uLnTx/>
              <a:uFillTx/>
              <a:latin typeface="思源黑体 CN Regular" panose="020B0500000000000000" pitchFamily="34" charset="-122"/>
              <a:ea typeface="思源黑体 CN Regular" panose="020B0500000000000000" pitchFamily="34"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400" spc="300" noProof="0" dirty="0">
                <a:ln>
                  <a:noFill/>
                </a:ln>
                <a:solidFill>
                  <a:schemeClr val="tx1"/>
                </a:solidFill>
                <a:effectLst/>
                <a:uLnTx/>
                <a:uFillTx/>
                <a:latin typeface="思源黑体 CN Regular" panose="020B0500000000000000" pitchFamily="34" charset="-122"/>
                <a:ea typeface="思源黑体 CN Regular" panose="020B0500000000000000" pitchFamily="34" charset="-122"/>
                <a:sym typeface="+mn-ea"/>
              </a:rPr>
              <a:t>   </a:t>
            </a:r>
            <a:r>
              <a:rPr lang="en-US" altLang="zh-CN"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世纪，欧洲工业革命时期，发生结核病流行，夺去了无数人生命，当时把结核病称之为</a:t>
            </a:r>
            <a:r>
              <a:rPr lang="en-US" altLang="zh-CN"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白色瘟疫</a:t>
            </a:r>
            <a:r>
              <a:rPr lang="en-US" altLang="zh-CN"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spc="3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3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思源黑体 CN Regular" panose="020B0500000000000000" pitchFamily="34" charset="-122"/>
                <a:ea typeface="思源黑体 CN Regular" panose="020B0500000000000000" pitchFamily="34" charset="-122"/>
                <a:cs typeface="+mn-ea"/>
                <a:sym typeface="+mn-lt"/>
              </a:rPr>
              <a:t>    </a:t>
            </a:r>
            <a:r>
              <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古埃及金字塔中的木乃伊胸部，我国马王堆出土的女尸肺部，人们均找到了感染结核的痕迹。</a:t>
            </a:r>
            <a:endParaRPr kumimoji="0" lang="zh-CN" altLang="en-US" sz="1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任意多边形: 形状 287"/>
          <p:cNvSpPr/>
          <p:nvPr/>
        </p:nvSpPr>
        <p:spPr>
          <a:xfrm rot="5400000" flipH="1">
            <a:off x="3497580" y="-1104265"/>
            <a:ext cx="5196840" cy="9555480"/>
          </a:xfrm>
          <a:custGeom>
            <a:avLst/>
            <a:gdLst>
              <a:gd name="connsiteX0" fmla="*/ 5196840 w 5196840"/>
              <a:gd name="connsiteY0" fmla="*/ 9338928 h 9555480"/>
              <a:gd name="connsiteX1" fmla="*/ 5196840 w 5196840"/>
              <a:gd name="connsiteY1" fmla="*/ 216552 h 9555480"/>
              <a:gd name="connsiteX2" fmla="*/ 4980288 w 5196840"/>
              <a:gd name="connsiteY2" fmla="*/ 0 h 9555480"/>
              <a:gd name="connsiteX3" fmla="*/ 216552 w 5196840"/>
              <a:gd name="connsiteY3" fmla="*/ 0 h 9555480"/>
              <a:gd name="connsiteX4" fmla="*/ 0 w 5196840"/>
              <a:gd name="connsiteY4" fmla="*/ 216552 h 9555480"/>
              <a:gd name="connsiteX5" fmla="*/ 0 w 5196840"/>
              <a:gd name="connsiteY5" fmla="*/ 9338928 h 9555480"/>
              <a:gd name="connsiteX6" fmla="*/ 216552 w 5196840"/>
              <a:gd name="connsiteY6" fmla="*/ 9555480 h 9555480"/>
              <a:gd name="connsiteX7" fmla="*/ 4980288 w 5196840"/>
              <a:gd name="connsiteY7" fmla="*/ 9555480 h 9555480"/>
              <a:gd name="connsiteX8" fmla="*/ 5196840 w 5196840"/>
              <a:gd name="connsiteY8" fmla="*/ 9338928 h 955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840" h="9555480">
                <a:moveTo>
                  <a:pt x="5196840" y="9338928"/>
                </a:moveTo>
                <a:lnTo>
                  <a:pt x="5196840" y="216552"/>
                </a:lnTo>
                <a:cubicBezTo>
                  <a:pt x="5196840" y="96954"/>
                  <a:pt x="5099886" y="0"/>
                  <a:pt x="4980288" y="0"/>
                </a:cubicBezTo>
                <a:lnTo>
                  <a:pt x="216552" y="0"/>
                </a:lnTo>
                <a:cubicBezTo>
                  <a:pt x="96954" y="0"/>
                  <a:pt x="0" y="96954"/>
                  <a:pt x="0" y="216552"/>
                </a:cubicBezTo>
                <a:lnTo>
                  <a:pt x="0" y="9338928"/>
                </a:lnTo>
                <a:cubicBezTo>
                  <a:pt x="0" y="9458526"/>
                  <a:pt x="96954" y="9555480"/>
                  <a:pt x="216552" y="9555480"/>
                </a:cubicBezTo>
                <a:lnTo>
                  <a:pt x="4980288" y="9555480"/>
                </a:lnTo>
                <a:cubicBezTo>
                  <a:pt x="5099886" y="9555480"/>
                  <a:pt x="5196840" y="9458526"/>
                  <a:pt x="5196840" y="9338928"/>
                </a:cubicBezTo>
                <a:close/>
              </a:path>
            </a:pathLst>
          </a:cu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
          <p:cNvSpPr txBox="1"/>
          <p:nvPr/>
        </p:nvSpPr>
        <p:spPr>
          <a:xfrm>
            <a:off x="2062480" y="2271395"/>
            <a:ext cx="4277360" cy="2879725"/>
          </a:xfrm>
          <a:prstGeom prst="rect">
            <a:avLst/>
          </a:prstGeom>
          <a:noFill/>
        </p:spPr>
        <p:txBody>
          <a:bodyPr wrap="square">
            <a:noAutofit/>
          </a:bodyPr>
          <a:lstStyle/>
          <a:p>
            <a:pPr algn="ctr">
              <a:lnSpc>
                <a:spcPct val="150000"/>
              </a:lnSpc>
            </a:pP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1882年</a:t>
            </a:r>
            <a:r>
              <a:rPr lang="zh-CN" altLang="en-US" sz="240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微软雅黑" panose="020B0503020204020204" pitchFamily="34" charset="-122"/>
              </a:rPr>
              <a:t>3月24日</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，德国科学家罗伯特·科赫发现了结核病的致病菌。从这一天起，世界卫生组织就把每年的3月24日成立为世界结核病防治日。</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p:cNvSpPr/>
          <p:nvPr/>
        </p:nvSpPr>
        <p:spPr>
          <a:xfrm>
            <a:off x="10616241" y="1483216"/>
            <a:ext cx="589731" cy="454917"/>
          </a:xfrm>
          <a:custGeom>
            <a:avLst/>
            <a:gdLst>
              <a:gd name="connsiteX0" fmla="*/ 169146 w 174513"/>
              <a:gd name="connsiteY0" fmla="*/ 20779 h 134619"/>
              <a:gd name="connsiteX1" fmla="*/ 153930 w 174513"/>
              <a:gd name="connsiteY1" fmla="*/ 76528 h 134619"/>
              <a:gd name="connsiteX2" fmla="*/ 153811 w 174513"/>
              <a:gd name="connsiteY2" fmla="*/ 76596 h 134619"/>
              <a:gd name="connsiteX3" fmla="*/ 61323 w 174513"/>
              <a:gd name="connsiteY3" fmla="*/ 129174 h 134619"/>
              <a:gd name="connsiteX4" fmla="*/ 5430 w 174513"/>
              <a:gd name="connsiteY4" fmla="*/ 113974 h 134619"/>
              <a:gd name="connsiteX5" fmla="*/ 1506 w 174513"/>
              <a:gd name="connsiteY5" fmla="*/ 82692 h 134619"/>
              <a:gd name="connsiteX6" fmla="*/ 20556 w 174513"/>
              <a:gd name="connsiteY6" fmla="*/ 57927 h 134619"/>
              <a:gd name="connsiteX7" fmla="*/ 113139 w 174513"/>
              <a:gd name="connsiteY7" fmla="*/ 5349 h 134619"/>
              <a:gd name="connsiteX8" fmla="*/ 169121 w 174513"/>
              <a:gd name="connsiteY8" fmla="*/ 20734 h 134619"/>
              <a:gd name="connsiteX9" fmla="*/ 169146 w 174513"/>
              <a:gd name="connsiteY9" fmla="*/ 20779 h 1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13" h="134619">
                <a:moveTo>
                  <a:pt x="169146" y="20779"/>
                </a:moveTo>
                <a:cubicBezTo>
                  <a:pt x="180339" y="40376"/>
                  <a:pt x="173527" y="65335"/>
                  <a:pt x="153930" y="76528"/>
                </a:cubicBezTo>
                <a:cubicBezTo>
                  <a:pt x="153890" y="76551"/>
                  <a:pt x="153851" y="76573"/>
                  <a:pt x="153811" y="76596"/>
                </a:cubicBezTo>
                <a:lnTo>
                  <a:pt x="61323" y="129174"/>
                </a:lnTo>
                <a:cubicBezTo>
                  <a:pt x="41692" y="140411"/>
                  <a:pt x="16667" y="133606"/>
                  <a:pt x="5430" y="113974"/>
                </a:cubicBezTo>
                <a:cubicBezTo>
                  <a:pt x="1" y="104488"/>
                  <a:pt x="-1412" y="93225"/>
                  <a:pt x="1506" y="82692"/>
                </a:cubicBezTo>
                <a:cubicBezTo>
                  <a:pt x="4400" y="72276"/>
                  <a:pt x="11231" y="63395"/>
                  <a:pt x="20556" y="57927"/>
                </a:cubicBezTo>
                <a:lnTo>
                  <a:pt x="113139" y="5349"/>
                </a:lnTo>
                <a:cubicBezTo>
                  <a:pt x="132847" y="-5862"/>
                  <a:pt x="157911" y="1027"/>
                  <a:pt x="169121" y="20734"/>
                </a:cubicBezTo>
                <a:cubicBezTo>
                  <a:pt x="169129" y="20749"/>
                  <a:pt x="169138" y="20764"/>
                  <a:pt x="169146" y="20779"/>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形状 26"/>
          <p:cNvSpPr/>
          <p:nvPr/>
        </p:nvSpPr>
        <p:spPr>
          <a:xfrm>
            <a:off x="10849933" y="1483493"/>
            <a:ext cx="356039" cy="321746"/>
          </a:xfrm>
          <a:custGeom>
            <a:avLst/>
            <a:gdLst>
              <a:gd name="connsiteX0" fmla="*/ 99992 w 105359"/>
              <a:gd name="connsiteY0" fmla="*/ 20698 h 95211"/>
              <a:gd name="connsiteX1" fmla="*/ 84776 w 105359"/>
              <a:gd name="connsiteY1" fmla="*/ 76446 h 95211"/>
              <a:gd name="connsiteX2" fmla="*/ 84657 w 105359"/>
              <a:gd name="connsiteY2" fmla="*/ 76514 h 95211"/>
              <a:gd name="connsiteX3" fmla="*/ 61225 w 105359"/>
              <a:gd name="connsiteY3" fmla="*/ 89849 h 95211"/>
              <a:gd name="connsiteX4" fmla="*/ 5314 w 105359"/>
              <a:gd name="connsiteY4" fmla="*/ 74419 h 95211"/>
              <a:gd name="connsiteX5" fmla="*/ 20744 w 105359"/>
              <a:gd name="connsiteY5" fmla="*/ 18602 h 95211"/>
              <a:gd name="connsiteX6" fmla="*/ 44176 w 105359"/>
              <a:gd name="connsiteY6" fmla="*/ 5267 h 95211"/>
              <a:gd name="connsiteX7" fmla="*/ 99992 w 105359"/>
              <a:gd name="connsiteY7" fmla="*/ 20698 h 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59" h="95211">
                <a:moveTo>
                  <a:pt x="99992" y="20698"/>
                </a:moveTo>
                <a:cubicBezTo>
                  <a:pt x="111185" y="40294"/>
                  <a:pt x="104373" y="65254"/>
                  <a:pt x="84776" y="76446"/>
                </a:cubicBezTo>
                <a:cubicBezTo>
                  <a:pt x="84736" y="76469"/>
                  <a:pt x="84697" y="76492"/>
                  <a:pt x="84657" y="76514"/>
                </a:cubicBezTo>
                <a:lnTo>
                  <a:pt x="61225" y="89849"/>
                </a:lnTo>
                <a:cubicBezTo>
                  <a:pt x="41522" y="101005"/>
                  <a:pt x="16507" y="94101"/>
                  <a:pt x="5314" y="74419"/>
                </a:cubicBezTo>
                <a:cubicBezTo>
                  <a:pt x="-5777" y="54737"/>
                  <a:pt x="1119" y="29793"/>
                  <a:pt x="20744" y="18602"/>
                </a:cubicBezTo>
                <a:lnTo>
                  <a:pt x="44176" y="5267"/>
                </a:lnTo>
                <a:cubicBezTo>
                  <a:pt x="63858" y="-5824"/>
                  <a:pt x="88802" y="1072"/>
                  <a:pt x="99992" y="20698"/>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任意多边形: 形状 27"/>
          <p:cNvSpPr/>
          <p:nvPr/>
        </p:nvSpPr>
        <p:spPr>
          <a:xfrm>
            <a:off x="11724377" y="1779091"/>
            <a:ext cx="124203" cy="128751"/>
          </a:xfrm>
          <a:custGeom>
            <a:avLst/>
            <a:gdLst>
              <a:gd name="connsiteX0" fmla="*/ 18379 w 36754"/>
              <a:gd name="connsiteY0" fmla="*/ -27 h 38100"/>
              <a:gd name="connsiteX1" fmla="*/ 18379 w 36754"/>
              <a:gd name="connsiteY1" fmla="*/ 38073 h 38100"/>
              <a:gd name="connsiteX2" fmla="*/ 18379 w 36754"/>
              <a:gd name="connsiteY2" fmla="*/ -27 h 38100"/>
            </a:gdLst>
            <a:ahLst/>
            <a:cxnLst>
              <a:cxn ang="0">
                <a:pos x="connsiteX0" y="connsiteY0"/>
              </a:cxn>
              <a:cxn ang="0">
                <a:pos x="connsiteX1" y="connsiteY1"/>
              </a:cxn>
              <a:cxn ang="0">
                <a:pos x="connsiteX2" y="connsiteY2"/>
              </a:cxn>
            </a:cxnLst>
            <a:rect l="l" t="t" r="r" b="b"/>
            <a:pathLst>
              <a:path w="36754" h="38100">
                <a:moveTo>
                  <a:pt x="18379" y="-27"/>
                </a:moveTo>
                <a:cubicBezTo>
                  <a:pt x="-6101" y="-27"/>
                  <a:pt x="-6101" y="38073"/>
                  <a:pt x="18379" y="38073"/>
                </a:cubicBezTo>
                <a:cubicBezTo>
                  <a:pt x="42858" y="38073"/>
                  <a:pt x="42953" y="-27"/>
                  <a:pt x="18379"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形状 28"/>
          <p:cNvSpPr/>
          <p:nvPr/>
        </p:nvSpPr>
        <p:spPr>
          <a:xfrm>
            <a:off x="11437823" y="1684782"/>
            <a:ext cx="64376" cy="64376"/>
          </a:xfrm>
          <a:custGeom>
            <a:avLst/>
            <a:gdLst>
              <a:gd name="connsiteX0" fmla="*/ 9544 w 19050"/>
              <a:gd name="connsiteY0" fmla="*/ -27 h 19050"/>
              <a:gd name="connsiteX1" fmla="*/ 19 w 19050"/>
              <a:gd name="connsiteY1" fmla="*/ 9498 h 19050"/>
              <a:gd name="connsiteX2" fmla="*/ 9544 w 19050"/>
              <a:gd name="connsiteY2" fmla="*/ 19023 h 19050"/>
              <a:gd name="connsiteX3" fmla="*/ 19069 w 19050"/>
              <a:gd name="connsiteY3" fmla="*/ 9498 h 19050"/>
              <a:gd name="connsiteX4" fmla="*/ 9544 w 19050"/>
              <a:gd name="connsiteY4" fmla="*/ -2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9544" y="-27"/>
                </a:moveTo>
                <a:cubicBezTo>
                  <a:pt x="4284" y="-27"/>
                  <a:pt x="19" y="4237"/>
                  <a:pt x="19" y="9498"/>
                </a:cubicBezTo>
                <a:cubicBezTo>
                  <a:pt x="19" y="14758"/>
                  <a:pt x="4284" y="19023"/>
                  <a:pt x="9544" y="19023"/>
                </a:cubicBezTo>
                <a:cubicBezTo>
                  <a:pt x="14805" y="19023"/>
                  <a:pt x="19069" y="14758"/>
                  <a:pt x="19069" y="9498"/>
                </a:cubicBezTo>
                <a:cubicBezTo>
                  <a:pt x="19069" y="4237"/>
                  <a:pt x="14805" y="-27"/>
                  <a:pt x="9544"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1" name="图形2"/>
          <p:cNvSpPr txBox="1"/>
          <p:nvPr/>
        </p:nvSpPr>
        <p:spPr>
          <a:xfrm>
            <a:off x="3578860" y="1268730"/>
            <a:ext cx="4227195" cy="645160"/>
          </a:xfrm>
          <a:prstGeom prst="rect">
            <a:avLst/>
          </a:prstGeom>
          <a:noFill/>
        </p:spPr>
        <p:txBody>
          <a:bodyPr wrap="square" rtlCol="0">
            <a:spAutoFit/>
          </a:bodyPr>
          <a:lstStyle/>
          <a:p>
            <a:pPr marL="0" lvl="1" algn="ctr">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世界结核病防治日</a:t>
            </a:r>
            <a:endPar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46" name="组合 345"/>
          <p:cNvGrpSpPr/>
          <p:nvPr/>
        </p:nvGrpSpPr>
        <p:grpSpPr>
          <a:xfrm>
            <a:off x="0" y="2677100"/>
            <a:ext cx="12192001" cy="4413770"/>
            <a:chOff x="0" y="2677100"/>
            <a:chExt cx="12192001" cy="4413770"/>
          </a:xfrm>
        </p:grpSpPr>
        <p:sp>
          <p:nvSpPr>
            <p:cNvPr id="289" name="任意多边形: 形状 288"/>
            <p:cNvSpPr/>
            <p:nvPr/>
          </p:nvSpPr>
          <p:spPr>
            <a:xfrm>
              <a:off x="0" y="3062200"/>
              <a:ext cx="12192000" cy="3795800"/>
            </a:xfrm>
            <a:custGeom>
              <a:avLst/>
              <a:gdLst>
                <a:gd name="connsiteX0" fmla="*/ 0 w 12192000"/>
                <a:gd name="connsiteY0" fmla="*/ 0 h 3795800"/>
                <a:gd name="connsiteX1" fmla="*/ 2616 w 12192000"/>
                <a:gd name="connsiteY1" fmla="*/ 816 h 3795800"/>
                <a:gd name="connsiteX2" fmla="*/ 461560 w 12192000"/>
                <a:gd name="connsiteY2" fmla="*/ 563684 h 3795800"/>
                <a:gd name="connsiteX3" fmla="*/ 377558 w 12192000"/>
                <a:gd name="connsiteY3" fmla="*/ 1644239 h 3795800"/>
                <a:gd name="connsiteX4" fmla="*/ 631806 w 12192000"/>
                <a:gd name="connsiteY4" fmla="*/ 2657870 h 3795800"/>
                <a:gd name="connsiteX5" fmla="*/ 1903328 w 12192000"/>
                <a:gd name="connsiteY5" fmla="*/ 2642469 h 3795800"/>
                <a:gd name="connsiteX6" fmla="*/ 3184648 w 12192000"/>
                <a:gd name="connsiteY6" fmla="*/ 2345101 h 3795800"/>
                <a:gd name="connsiteX7" fmla="*/ 4455326 w 12192000"/>
                <a:gd name="connsiteY7" fmla="*/ 3303848 h 3795800"/>
                <a:gd name="connsiteX8" fmla="*/ 5788729 w 12192000"/>
                <a:gd name="connsiteY8" fmla="*/ 3121844 h 3795800"/>
                <a:gd name="connsiteX9" fmla="*/ 6976806 w 12192000"/>
                <a:gd name="connsiteY9" fmla="*/ 2391019 h 3795800"/>
                <a:gd name="connsiteX10" fmla="*/ 8984188 w 12192000"/>
                <a:gd name="connsiteY10" fmla="*/ 2460182 h 3795800"/>
                <a:gd name="connsiteX11" fmla="*/ 10433234 w 12192000"/>
                <a:gd name="connsiteY11" fmla="*/ 3289849 h 3795800"/>
                <a:gd name="connsiteX12" fmla="*/ 11767474 w 12192000"/>
                <a:gd name="connsiteY12" fmla="*/ 2938158 h 3795800"/>
                <a:gd name="connsiteX13" fmla="*/ 12139461 w 12192000"/>
                <a:gd name="connsiteY13" fmla="*/ 2558340 h 3795800"/>
                <a:gd name="connsiteX14" fmla="*/ 12192000 w 12192000"/>
                <a:gd name="connsiteY14" fmla="*/ 2485681 h 3795800"/>
                <a:gd name="connsiteX15" fmla="*/ 12192000 w 12192000"/>
                <a:gd name="connsiteY15" fmla="*/ 3795800 h 3795800"/>
                <a:gd name="connsiteX16" fmla="*/ 0 w 12192000"/>
                <a:gd name="connsiteY16" fmla="*/ 3795800 h 37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795800">
                  <a:moveTo>
                    <a:pt x="0" y="0"/>
                  </a:moveTo>
                  <a:lnTo>
                    <a:pt x="2616" y="816"/>
                  </a:lnTo>
                  <a:cubicBezTo>
                    <a:pt x="225092" y="85175"/>
                    <a:pt x="410163" y="319201"/>
                    <a:pt x="461560" y="563684"/>
                  </a:cubicBezTo>
                  <a:cubicBezTo>
                    <a:pt x="536324" y="919294"/>
                    <a:pt x="427680" y="1284146"/>
                    <a:pt x="377558" y="1644239"/>
                  </a:cubicBezTo>
                  <a:cubicBezTo>
                    <a:pt x="327439" y="2004328"/>
                    <a:pt x="356839" y="2419861"/>
                    <a:pt x="631806" y="2657870"/>
                  </a:cubicBezTo>
                  <a:cubicBezTo>
                    <a:pt x="971176" y="2950478"/>
                    <a:pt x="1494515" y="2827833"/>
                    <a:pt x="1903328" y="2642469"/>
                  </a:cubicBezTo>
                  <a:cubicBezTo>
                    <a:pt x="2312140" y="2457104"/>
                    <a:pt x="2753152" y="2222456"/>
                    <a:pt x="3184648" y="2345101"/>
                  </a:cubicBezTo>
                  <a:cubicBezTo>
                    <a:pt x="3699302" y="2491823"/>
                    <a:pt x="3965312" y="3087681"/>
                    <a:pt x="4455326" y="3303848"/>
                  </a:cubicBezTo>
                  <a:cubicBezTo>
                    <a:pt x="4881219" y="3491734"/>
                    <a:pt x="5384675" y="3350610"/>
                    <a:pt x="5788729" y="3121844"/>
                  </a:cubicBezTo>
                  <a:cubicBezTo>
                    <a:pt x="6192779" y="2893077"/>
                    <a:pt x="6551472" y="2580026"/>
                    <a:pt x="6976806" y="2391019"/>
                  </a:cubicBezTo>
                  <a:cubicBezTo>
                    <a:pt x="7622105" y="2110076"/>
                    <a:pt x="8359755" y="2135490"/>
                    <a:pt x="8984188" y="2460182"/>
                  </a:cubicBezTo>
                  <a:cubicBezTo>
                    <a:pt x="9478961" y="2722270"/>
                    <a:pt x="9886936" y="3168044"/>
                    <a:pt x="10433234" y="3289849"/>
                  </a:cubicBezTo>
                  <a:cubicBezTo>
                    <a:pt x="10897487" y="3393171"/>
                    <a:pt x="11395344" y="3234126"/>
                    <a:pt x="11767474" y="2938158"/>
                  </a:cubicBezTo>
                  <a:cubicBezTo>
                    <a:pt x="11907023" y="2827170"/>
                    <a:pt x="12030428" y="2698777"/>
                    <a:pt x="12139461" y="2558340"/>
                  </a:cubicBezTo>
                  <a:lnTo>
                    <a:pt x="12192000" y="2485681"/>
                  </a:lnTo>
                  <a:lnTo>
                    <a:pt x="12192000" y="3795800"/>
                  </a:lnTo>
                  <a:lnTo>
                    <a:pt x="0" y="3795800"/>
                  </a:lnTo>
                  <a:close/>
                </a:path>
              </a:pathLst>
            </a:custGeom>
            <a:solidFill>
              <a:srgbClr val="15FFE3"/>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0" name="任意多边形: 形状 289"/>
            <p:cNvSpPr/>
            <p:nvPr/>
          </p:nvSpPr>
          <p:spPr>
            <a:xfrm>
              <a:off x="0" y="5507410"/>
              <a:ext cx="12192000" cy="1350590"/>
            </a:xfrm>
            <a:custGeom>
              <a:avLst/>
              <a:gdLst>
                <a:gd name="connsiteX0" fmla="*/ 7884275 w 12192000"/>
                <a:gd name="connsiteY0" fmla="*/ 348 h 1350590"/>
                <a:gd name="connsiteX1" fmla="*/ 9182155 w 12192000"/>
                <a:gd name="connsiteY1" fmla="*/ 204156 h 1350590"/>
                <a:gd name="connsiteX2" fmla="*/ 10855208 w 12192000"/>
                <a:gd name="connsiteY2" fmla="*/ 605606 h 1350590"/>
                <a:gd name="connsiteX3" fmla="*/ 12171121 w 12192000"/>
                <a:gd name="connsiteY3" fmla="*/ 530092 h 1350590"/>
                <a:gd name="connsiteX4" fmla="*/ 12192000 w 12192000"/>
                <a:gd name="connsiteY4" fmla="*/ 522499 h 1350590"/>
                <a:gd name="connsiteX5" fmla="*/ 12192000 w 12192000"/>
                <a:gd name="connsiteY5" fmla="*/ 1350590 h 1350590"/>
                <a:gd name="connsiteX6" fmla="*/ 0 w 12192000"/>
                <a:gd name="connsiteY6" fmla="*/ 1350590 h 1350590"/>
                <a:gd name="connsiteX7" fmla="*/ 0 w 12192000"/>
                <a:gd name="connsiteY7" fmla="*/ 1002013 h 1350590"/>
                <a:gd name="connsiteX8" fmla="*/ 78686 w 12192000"/>
                <a:gd name="connsiteY8" fmla="*/ 1028457 h 1350590"/>
                <a:gd name="connsiteX9" fmla="*/ 519244 w 12192000"/>
                <a:gd name="connsiteY9" fmla="*/ 1074729 h 1350590"/>
                <a:gd name="connsiteX10" fmla="*/ 2104094 w 12192000"/>
                <a:gd name="connsiteY10" fmla="*/ 487728 h 1350590"/>
                <a:gd name="connsiteX11" fmla="*/ 3349855 w 12192000"/>
                <a:gd name="connsiteY11" fmla="*/ 1035928 h 1350590"/>
                <a:gd name="connsiteX12" fmla="*/ 4825778 w 12192000"/>
                <a:gd name="connsiteY12" fmla="*/ 1045857 h 1350590"/>
                <a:gd name="connsiteX13" fmla="*/ 6097300 w 12192000"/>
                <a:gd name="connsiteY13" fmla="*/ 487176 h 1350590"/>
                <a:gd name="connsiteX14" fmla="*/ 7444141 w 12192000"/>
                <a:gd name="connsiteY14" fmla="*/ 24119 h 1350590"/>
                <a:gd name="connsiteX15" fmla="*/ 7884275 w 12192000"/>
                <a:gd name="connsiteY15" fmla="*/ 348 h 13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350590">
                  <a:moveTo>
                    <a:pt x="7884275" y="348"/>
                  </a:moveTo>
                  <a:cubicBezTo>
                    <a:pt x="8325642" y="6582"/>
                    <a:pt x="8767601" y="95749"/>
                    <a:pt x="9182155" y="204156"/>
                  </a:cubicBezTo>
                  <a:cubicBezTo>
                    <a:pt x="9734891" y="348701"/>
                    <a:pt x="10271670" y="529657"/>
                    <a:pt x="10855208" y="605606"/>
                  </a:cubicBezTo>
                  <a:cubicBezTo>
                    <a:pt x="11292859" y="662568"/>
                    <a:pt x="11773198" y="650844"/>
                    <a:pt x="12171121" y="530092"/>
                  </a:cubicBezTo>
                  <a:lnTo>
                    <a:pt x="12192000" y="522499"/>
                  </a:lnTo>
                  <a:lnTo>
                    <a:pt x="12192000" y="1350590"/>
                  </a:lnTo>
                  <a:lnTo>
                    <a:pt x="0" y="1350590"/>
                  </a:lnTo>
                  <a:lnTo>
                    <a:pt x="0" y="1002013"/>
                  </a:lnTo>
                  <a:lnTo>
                    <a:pt x="78686" y="1028457"/>
                  </a:lnTo>
                  <a:cubicBezTo>
                    <a:pt x="217885" y="1069029"/>
                    <a:pt x="368599" y="1088063"/>
                    <a:pt x="519244" y="1074729"/>
                  </a:cubicBezTo>
                  <a:cubicBezTo>
                    <a:pt x="1133306" y="1019559"/>
                    <a:pt x="1484435" y="480922"/>
                    <a:pt x="2104094" y="487728"/>
                  </a:cubicBezTo>
                  <a:cubicBezTo>
                    <a:pt x="2614550" y="493613"/>
                    <a:pt x="2914161" y="861409"/>
                    <a:pt x="3349855" y="1035928"/>
                  </a:cubicBezTo>
                  <a:cubicBezTo>
                    <a:pt x="3785548" y="1210447"/>
                    <a:pt x="4356204" y="1178816"/>
                    <a:pt x="4825778" y="1045857"/>
                  </a:cubicBezTo>
                  <a:cubicBezTo>
                    <a:pt x="5295352" y="912899"/>
                    <a:pt x="5691565" y="691485"/>
                    <a:pt x="6097300" y="487176"/>
                  </a:cubicBezTo>
                  <a:cubicBezTo>
                    <a:pt x="6503032" y="282864"/>
                    <a:pt x="6942086" y="88301"/>
                    <a:pt x="7444141" y="24119"/>
                  </a:cubicBezTo>
                  <a:cubicBezTo>
                    <a:pt x="7590095" y="5408"/>
                    <a:pt x="7737152" y="-1730"/>
                    <a:pt x="7884275" y="348"/>
                  </a:cubicBezTo>
                  <a:close/>
                </a:path>
              </a:pathLst>
            </a:custGeom>
            <a:solidFill>
              <a:srgbClr val="A3FFF4"/>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任意多边形: 形状 15"/>
            <p:cNvSpPr/>
            <p:nvPr/>
          </p:nvSpPr>
          <p:spPr>
            <a:xfrm>
              <a:off x="8277197" y="5599997"/>
              <a:ext cx="364717" cy="390619"/>
            </a:xfrm>
            <a:custGeom>
              <a:avLst/>
              <a:gdLst>
                <a:gd name="connsiteX0" fmla="*/ 10001 w 107927"/>
                <a:gd name="connsiteY0" fmla="*/ 7380 h 115592"/>
                <a:gd name="connsiteX1" fmla="*/ 50364 w 107927"/>
                <a:gd name="connsiteY1" fmla="*/ 9353 h 115592"/>
                <a:gd name="connsiteX2" fmla="*/ 51054 w 107927"/>
                <a:gd name="connsiteY2" fmla="*/ 10142 h 115592"/>
                <a:gd name="connsiteX3" fmla="*/ 100775 w 107927"/>
                <a:gd name="connsiteY3" fmla="*/ 67292 h 115592"/>
                <a:gd name="connsiteX4" fmla="*/ 97947 w 107927"/>
                <a:gd name="connsiteY4" fmla="*/ 108414 h 115592"/>
                <a:gd name="connsiteX5" fmla="*/ 97917 w 107927"/>
                <a:gd name="connsiteY5" fmla="*/ 108440 h 115592"/>
                <a:gd name="connsiteX6" fmla="*/ 56864 w 107927"/>
                <a:gd name="connsiteY6" fmla="*/ 105583 h 115592"/>
                <a:gd name="connsiteX7" fmla="*/ 7144 w 107927"/>
                <a:gd name="connsiteY7" fmla="*/ 48432 h 115592"/>
                <a:gd name="connsiteX8" fmla="*/ 10001 w 107927"/>
                <a:gd name="connsiteY8" fmla="*/ 7380 h 11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7" h="115592">
                  <a:moveTo>
                    <a:pt x="10001" y="7380"/>
                  </a:moveTo>
                  <a:cubicBezTo>
                    <a:pt x="21692" y="-3221"/>
                    <a:pt x="39763" y="-2338"/>
                    <a:pt x="50364" y="9353"/>
                  </a:cubicBezTo>
                  <a:cubicBezTo>
                    <a:pt x="50599" y="9612"/>
                    <a:pt x="50829" y="9875"/>
                    <a:pt x="51054" y="10142"/>
                  </a:cubicBezTo>
                  <a:lnTo>
                    <a:pt x="100775" y="67292"/>
                  </a:lnTo>
                  <a:cubicBezTo>
                    <a:pt x="111349" y="79429"/>
                    <a:pt x="110083" y="97840"/>
                    <a:pt x="97947" y="108414"/>
                  </a:cubicBezTo>
                  <a:cubicBezTo>
                    <a:pt x="97937" y="108423"/>
                    <a:pt x="97927" y="108431"/>
                    <a:pt x="97917" y="108440"/>
                  </a:cubicBezTo>
                  <a:cubicBezTo>
                    <a:pt x="85783" y="118960"/>
                    <a:pt x="67424" y="117683"/>
                    <a:pt x="56864" y="105583"/>
                  </a:cubicBezTo>
                  <a:lnTo>
                    <a:pt x="7144" y="48432"/>
                  </a:lnTo>
                  <a:cubicBezTo>
                    <a:pt x="-3377" y="36298"/>
                    <a:pt x="-2099" y="17940"/>
                    <a:pt x="10001" y="7380"/>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形状 16"/>
            <p:cNvSpPr/>
            <p:nvPr/>
          </p:nvSpPr>
          <p:spPr>
            <a:xfrm>
              <a:off x="8276555" y="5599997"/>
              <a:ext cx="240156" cy="246425"/>
            </a:xfrm>
            <a:custGeom>
              <a:avLst/>
              <a:gdLst>
                <a:gd name="connsiteX0" fmla="*/ 10191 w 71067"/>
                <a:gd name="connsiteY0" fmla="*/ 7380 h 72922"/>
                <a:gd name="connsiteX1" fmla="*/ 50554 w 71067"/>
                <a:gd name="connsiteY1" fmla="*/ 9353 h 72922"/>
                <a:gd name="connsiteX2" fmla="*/ 51244 w 71067"/>
                <a:gd name="connsiteY2" fmla="*/ 10142 h 72922"/>
                <a:gd name="connsiteX3" fmla="*/ 63817 w 71067"/>
                <a:gd name="connsiteY3" fmla="*/ 24620 h 72922"/>
                <a:gd name="connsiteX4" fmla="*/ 61258 w 71067"/>
                <a:gd name="connsiteY4" fmla="*/ 65625 h 72922"/>
                <a:gd name="connsiteX5" fmla="*/ 39909 w 71067"/>
                <a:gd name="connsiteY5" fmla="*/ 72817 h 72922"/>
                <a:gd name="connsiteX6" fmla="*/ 19907 w 71067"/>
                <a:gd name="connsiteY6" fmla="*/ 63292 h 72922"/>
                <a:gd name="connsiteX7" fmla="*/ 7334 w 71067"/>
                <a:gd name="connsiteY7" fmla="*/ 48814 h 72922"/>
                <a:gd name="connsiteX8" fmla="*/ 9856 w 71067"/>
                <a:gd name="connsiteY8" fmla="*/ 7672 h 72922"/>
                <a:gd name="connsiteX9" fmla="*/ 10191 w 71067"/>
                <a:gd name="connsiteY9" fmla="*/ 7380 h 7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067" h="72922">
                  <a:moveTo>
                    <a:pt x="10191" y="7380"/>
                  </a:moveTo>
                  <a:cubicBezTo>
                    <a:pt x="21882" y="-3221"/>
                    <a:pt x="39953" y="-2338"/>
                    <a:pt x="50554" y="9353"/>
                  </a:cubicBezTo>
                  <a:cubicBezTo>
                    <a:pt x="50789" y="9612"/>
                    <a:pt x="51019" y="9875"/>
                    <a:pt x="51244" y="10142"/>
                  </a:cubicBezTo>
                  <a:lnTo>
                    <a:pt x="63817" y="24620"/>
                  </a:lnTo>
                  <a:cubicBezTo>
                    <a:pt x="74434" y="36650"/>
                    <a:pt x="73288" y="55008"/>
                    <a:pt x="61258" y="65625"/>
                  </a:cubicBezTo>
                  <a:cubicBezTo>
                    <a:pt x="55399" y="70796"/>
                    <a:pt x="47703" y="73389"/>
                    <a:pt x="39909" y="72817"/>
                  </a:cubicBezTo>
                  <a:cubicBezTo>
                    <a:pt x="32258" y="72358"/>
                    <a:pt x="25085" y="68943"/>
                    <a:pt x="19907" y="63292"/>
                  </a:cubicBezTo>
                  <a:lnTo>
                    <a:pt x="7334" y="48814"/>
                  </a:lnTo>
                  <a:cubicBezTo>
                    <a:pt x="-3331" y="36756"/>
                    <a:pt x="-2202" y="18336"/>
                    <a:pt x="9856" y="7672"/>
                  </a:cubicBezTo>
                  <a:cubicBezTo>
                    <a:pt x="9967" y="7574"/>
                    <a:pt x="10079" y="7476"/>
                    <a:pt x="10191" y="7380"/>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任意多边形: 形状 17"/>
            <p:cNvSpPr/>
            <p:nvPr/>
          </p:nvSpPr>
          <p:spPr>
            <a:xfrm>
              <a:off x="8105745" y="6704462"/>
              <a:ext cx="64376" cy="64376"/>
            </a:xfrm>
            <a:custGeom>
              <a:avLst/>
              <a:gdLst>
                <a:gd name="connsiteX0" fmla="*/ 9544 w 19050"/>
                <a:gd name="connsiteY0" fmla="*/ -27 h 19050"/>
                <a:gd name="connsiteX1" fmla="*/ 19 w 19050"/>
                <a:gd name="connsiteY1" fmla="*/ 9498 h 19050"/>
                <a:gd name="connsiteX2" fmla="*/ 9544 w 19050"/>
                <a:gd name="connsiteY2" fmla="*/ 19023 h 19050"/>
                <a:gd name="connsiteX3" fmla="*/ 19069 w 19050"/>
                <a:gd name="connsiteY3" fmla="*/ 9498 h 19050"/>
                <a:gd name="connsiteX4" fmla="*/ 9544 w 19050"/>
                <a:gd name="connsiteY4" fmla="*/ -2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9544" y="-27"/>
                  </a:moveTo>
                  <a:cubicBezTo>
                    <a:pt x="4284" y="-27"/>
                    <a:pt x="19" y="4237"/>
                    <a:pt x="19" y="9498"/>
                  </a:cubicBezTo>
                  <a:cubicBezTo>
                    <a:pt x="19" y="14758"/>
                    <a:pt x="4284" y="19023"/>
                    <a:pt x="9544" y="19023"/>
                  </a:cubicBezTo>
                  <a:cubicBezTo>
                    <a:pt x="14805" y="19023"/>
                    <a:pt x="19069" y="14758"/>
                    <a:pt x="19069" y="9498"/>
                  </a:cubicBezTo>
                  <a:cubicBezTo>
                    <a:pt x="19069" y="4237"/>
                    <a:pt x="14805" y="-27"/>
                    <a:pt x="9544"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任意多边形: 形状 18"/>
            <p:cNvSpPr/>
            <p:nvPr/>
          </p:nvSpPr>
          <p:spPr>
            <a:xfrm>
              <a:off x="7911010" y="6825812"/>
              <a:ext cx="32188" cy="32188"/>
            </a:xfrm>
            <a:custGeom>
              <a:avLst/>
              <a:gdLst>
                <a:gd name="connsiteX0" fmla="*/ 4782 w 9525"/>
                <a:gd name="connsiteY0" fmla="*/ -27 h 9525"/>
                <a:gd name="connsiteX1" fmla="*/ 19 w 9525"/>
                <a:gd name="connsiteY1" fmla="*/ 4735 h 9525"/>
                <a:gd name="connsiteX2" fmla="*/ 4782 w 9525"/>
                <a:gd name="connsiteY2" fmla="*/ 9498 h 9525"/>
                <a:gd name="connsiteX3" fmla="*/ 9544 w 9525"/>
                <a:gd name="connsiteY3" fmla="*/ 4735 h 9525"/>
                <a:gd name="connsiteX4" fmla="*/ 4782 w 9525"/>
                <a:gd name="connsiteY4" fmla="*/ -27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4782" y="-27"/>
                  </a:moveTo>
                  <a:cubicBezTo>
                    <a:pt x="2151" y="-27"/>
                    <a:pt x="19" y="2105"/>
                    <a:pt x="19" y="4735"/>
                  </a:cubicBezTo>
                  <a:cubicBezTo>
                    <a:pt x="19" y="7365"/>
                    <a:pt x="2151" y="9498"/>
                    <a:pt x="4782" y="9498"/>
                  </a:cubicBezTo>
                  <a:cubicBezTo>
                    <a:pt x="7412" y="9498"/>
                    <a:pt x="9544" y="7365"/>
                    <a:pt x="9544" y="4735"/>
                  </a:cubicBezTo>
                  <a:cubicBezTo>
                    <a:pt x="9544" y="2105"/>
                    <a:pt x="7412" y="-27"/>
                    <a:pt x="4782"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任意多边形: 形状 19"/>
            <p:cNvSpPr/>
            <p:nvPr/>
          </p:nvSpPr>
          <p:spPr>
            <a:xfrm>
              <a:off x="8054647" y="6187207"/>
              <a:ext cx="124203" cy="128751"/>
            </a:xfrm>
            <a:custGeom>
              <a:avLst/>
              <a:gdLst>
                <a:gd name="connsiteX0" fmla="*/ 18378 w 36754"/>
                <a:gd name="connsiteY0" fmla="*/ -27 h 38100"/>
                <a:gd name="connsiteX1" fmla="*/ 18378 w 36754"/>
                <a:gd name="connsiteY1" fmla="*/ 38073 h 38100"/>
                <a:gd name="connsiteX2" fmla="*/ 18378 w 36754"/>
                <a:gd name="connsiteY2" fmla="*/ -27 h 38100"/>
              </a:gdLst>
              <a:ahLst/>
              <a:cxnLst>
                <a:cxn ang="0">
                  <a:pos x="connsiteX0" y="connsiteY0"/>
                </a:cxn>
                <a:cxn ang="0">
                  <a:pos x="connsiteX1" y="connsiteY1"/>
                </a:cxn>
                <a:cxn ang="0">
                  <a:pos x="connsiteX2" y="connsiteY2"/>
                </a:cxn>
              </a:cxnLst>
              <a:rect l="l" t="t" r="r" b="b"/>
              <a:pathLst>
                <a:path w="36754" h="38100">
                  <a:moveTo>
                    <a:pt x="18378" y="-27"/>
                  </a:moveTo>
                  <a:cubicBezTo>
                    <a:pt x="-6101" y="-27"/>
                    <a:pt x="-6101" y="38073"/>
                    <a:pt x="18378" y="38073"/>
                  </a:cubicBezTo>
                  <a:cubicBezTo>
                    <a:pt x="42858" y="38073"/>
                    <a:pt x="42953" y="-27"/>
                    <a:pt x="18378" y="-27"/>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任意多边形: 形状 20"/>
            <p:cNvSpPr/>
            <p:nvPr/>
          </p:nvSpPr>
          <p:spPr>
            <a:xfrm>
              <a:off x="10353499" y="6461122"/>
              <a:ext cx="124203" cy="128751"/>
            </a:xfrm>
            <a:custGeom>
              <a:avLst/>
              <a:gdLst>
                <a:gd name="connsiteX0" fmla="*/ 18379 w 36754"/>
                <a:gd name="connsiteY0" fmla="*/ -27 h 38100"/>
                <a:gd name="connsiteX1" fmla="*/ 18379 w 36754"/>
                <a:gd name="connsiteY1" fmla="*/ 38073 h 38100"/>
                <a:gd name="connsiteX2" fmla="*/ 18379 w 36754"/>
                <a:gd name="connsiteY2" fmla="*/ -27 h 38100"/>
              </a:gdLst>
              <a:ahLst/>
              <a:cxnLst>
                <a:cxn ang="0">
                  <a:pos x="connsiteX0" y="connsiteY0"/>
                </a:cxn>
                <a:cxn ang="0">
                  <a:pos x="connsiteX1" y="connsiteY1"/>
                </a:cxn>
                <a:cxn ang="0">
                  <a:pos x="connsiteX2" y="connsiteY2"/>
                </a:cxn>
              </a:cxnLst>
              <a:rect l="l" t="t" r="r" b="b"/>
              <a:pathLst>
                <a:path w="36754" h="38100">
                  <a:moveTo>
                    <a:pt x="18379" y="-27"/>
                  </a:moveTo>
                  <a:cubicBezTo>
                    <a:pt x="-6101" y="-27"/>
                    <a:pt x="-6101" y="38073"/>
                    <a:pt x="18379" y="38073"/>
                  </a:cubicBezTo>
                  <a:cubicBezTo>
                    <a:pt x="42858" y="38073"/>
                    <a:pt x="42953" y="-27"/>
                    <a:pt x="18379"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任意多边形: 形状 21"/>
            <p:cNvSpPr/>
            <p:nvPr/>
          </p:nvSpPr>
          <p:spPr>
            <a:xfrm>
              <a:off x="10404597" y="6788795"/>
              <a:ext cx="64376" cy="64376"/>
            </a:xfrm>
            <a:custGeom>
              <a:avLst/>
              <a:gdLst>
                <a:gd name="connsiteX0" fmla="*/ 9544 w 19050"/>
                <a:gd name="connsiteY0" fmla="*/ -27 h 19050"/>
                <a:gd name="connsiteX1" fmla="*/ 19 w 19050"/>
                <a:gd name="connsiteY1" fmla="*/ 9498 h 19050"/>
                <a:gd name="connsiteX2" fmla="*/ 9544 w 19050"/>
                <a:gd name="connsiteY2" fmla="*/ 19023 h 19050"/>
                <a:gd name="connsiteX3" fmla="*/ 19069 w 19050"/>
                <a:gd name="connsiteY3" fmla="*/ 9498 h 19050"/>
                <a:gd name="connsiteX4" fmla="*/ 9544 w 19050"/>
                <a:gd name="connsiteY4" fmla="*/ -2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9544" y="-27"/>
                  </a:moveTo>
                  <a:cubicBezTo>
                    <a:pt x="4284" y="-27"/>
                    <a:pt x="19" y="4237"/>
                    <a:pt x="19" y="9498"/>
                  </a:cubicBezTo>
                  <a:cubicBezTo>
                    <a:pt x="19" y="14758"/>
                    <a:pt x="4284" y="19023"/>
                    <a:pt x="9544" y="19023"/>
                  </a:cubicBezTo>
                  <a:cubicBezTo>
                    <a:pt x="14805" y="19023"/>
                    <a:pt x="19069" y="14758"/>
                    <a:pt x="19069" y="9498"/>
                  </a:cubicBezTo>
                  <a:cubicBezTo>
                    <a:pt x="19069" y="4237"/>
                    <a:pt x="14805" y="-27"/>
                    <a:pt x="9544"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任意多边形: 形状 22"/>
            <p:cNvSpPr/>
            <p:nvPr/>
          </p:nvSpPr>
          <p:spPr>
            <a:xfrm>
              <a:off x="11606811" y="4405613"/>
              <a:ext cx="64376" cy="64376"/>
            </a:xfrm>
            <a:custGeom>
              <a:avLst/>
              <a:gdLst>
                <a:gd name="connsiteX0" fmla="*/ 9544 w 19050"/>
                <a:gd name="connsiteY0" fmla="*/ -27 h 19050"/>
                <a:gd name="connsiteX1" fmla="*/ 19 w 19050"/>
                <a:gd name="connsiteY1" fmla="*/ 9498 h 19050"/>
                <a:gd name="connsiteX2" fmla="*/ 9544 w 19050"/>
                <a:gd name="connsiteY2" fmla="*/ 19023 h 19050"/>
                <a:gd name="connsiteX3" fmla="*/ 19069 w 19050"/>
                <a:gd name="connsiteY3" fmla="*/ 9498 h 19050"/>
                <a:gd name="connsiteX4" fmla="*/ 9544 w 19050"/>
                <a:gd name="connsiteY4" fmla="*/ -2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9544" y="-27"/>
                  </a:moveTo>
                  <a:cubicBezTo>
                    <a:pt x="4284" y="-27"/>
                    <a:pt x="19" y="4237"/>
                    <a:pt x="19" y="9498"/>
                  </a:cubicBezTo>
                  <a:cubicBezTo>
                    <a:pt x="19" y="14758"/>
                    <a:pt x="4284" y="19023"/>
                    <a:pt x="9544" y="19023"/>
                  </a:cubicBezTo>
                  <a:cubicBezTo>
                    <a:pt x="14805" y="19023"/>
                    <a:pt x="19069" y="14758"/>
                    <a:pt x="19069" y="9498"/>
                  </a:cubicBezTo>
                  <a:cubicBezTo>
                    <a:pt x="19069" y="4237"/>
                    <a:pt x="14805" y="-27"/>
                    <a:pt x="9544"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任意多边形: 形状 23"/>
            <p:cNvSpPr/>
            <p:nvPr/>
          </p:nvSpPr>
          <p:spPr>
            <a:xfrm>
              <a:off x="11828865" y="4289095"/>
              <a:ext cx="124807" cy="128751"/>
            </a:xfrm>
            <a:custGeom>
              <a:avLst/>
              <a:gdLst>
                <a:gd name="connsiteX0" fmla="*/ 18414 w 36933"/>
                <a:gd name="connsiteY0" fmla="*/ -27 h 38100"/>
                <a:gd name="connsiteX1" fmla="*/ 18414 w 36933"/>
                <a:gd name="connsiteY1" fmla="*/ 38073 h 38100"/>
                <a:gd name="connsiteX2" fmla="*/ 18414 w 36933"/>
                <a:gd name="connsiteY2" fmla="*/ -27 h 38100"/>
              </a:gdLst>
              <a:ahLst/>
              <a:cxnLst>
                <a:cxn ang="0">
                  <a:pos x="connsiteX0" y="connsiteY0"/>
                </a:cxn>
                <a:cxn ang="0">
                  <a:pos x="connsiteX1" y="connsiteY1"/>
                </a:cxn>
                <a:cxn ang="0">
                  <a:pos x="connsiteX2" y="connsiteY2"/>
                </a:cxn>
              </a:cxnLst>
              <a:rect l="l" t="t" r="r" b="b"/>
              <a:pathLst>
                <a:path w="36933" h="38100">
                  <a:moveTo>
                    <a:pt x="18414" y="-27"/>
                  </a:moveTo>
                  <a:cubicBezTo>
                    <a:pt x="-6065" y="-27"/>
                    <a:pt x="-6160" y="38073"/>
                    <a:pt x="18414" y="38073"/>
                  </a:cubicBezTo>
                  <a:cubicBezTo>
                    <a:pt x="42989" y="38073"/>
                    <a:pt x="43274" y="-27"/>
                    <a:pt x="18414" y="-2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1" name="任意多边形: 形状 290"/>
            <p:cNvSpPr/>
            <p:nvPr/>
          </p:nvSpPr>
          <p:spPr>
            <a:xfrm>
              <a:off x="11037280" y="4235620"/>
              <a:ext cx="1154720" cy="2622380"/>
            </a:xfrm>
            <a:custGeom>
              <a:avLst/>
              <a:gdLst>
                <a:gd name="connsiteX0" fmla="*/ 1024507 w 1154720"/>
                <a:gd name="connsiteY0" fmla="*/ 950 h 2622380"/>
                <a:gd name="connsiteX1" fmla="*/ 1137810 w 1154720"/>
                <a:gd name="connsiteY1" fmla="*/ 12071 h 2622380"/>
                <a:gd name="connsiteX2" fmla="*/ 1154720 w 1154720"/>
                <a:gd name="connsiteY2" fmla="*/ 18125 h 2622380"/>
                <a:gd name="connsiteX3" fmla="*/ 1154720 w 1154720"/>
                <a:gd name="connsiteY3" fmla="*/ 2622380 h 2622380"/>
                <a:gd name="connsiteX4" fmla="*/ 301185 w 1154720"/>
                <a:gd name="connsiteY4" fmla="*/ 2622380 h 2622380"/>
                <a:gd name="connsiteX5" fmla="*/ 238366 w 1154720"/>
                <a:gd name="connsiteY5" fmla="*/ 2573769 h 2622380"/>
                <a:gd name="connsiteX6" fmla="*/ 74679 w 1154720"/>
                <a:gd name="connsiteY6" fmla="*/ 2398046 h 2622380"/>
                <a:gd name="connsiteX7" fmla="*/ 49653 w 1154720"/>
                <a:gd name="connsiteY7" fmla="*/ 1791204 h 2622380"/>
                <a:gd name="connsiteX8" fmla="*/ 295393 w 1154720"/>
                <a:gd name="connsiteY8" fmla="*/ 1170300 h 2622380"/>
                <a:gd name="connsiteX9" fmla="*/ 543276 w 1154720"/>
                <a:gd name="connsiteY9" fmla="*/ 485041 h 2622380"/>
                <a:gd name="connsiteX10" fmla="*/ 1024507 w 1154720"/>
                <a:gd name="connsiteY10" fmla="*/ 950 h 2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4720" h="2622380">
                  <a:moveTo>
                    <a:pt x="1024507" y="950"/>
                  </a:moveTo>
                  <a:cubicBezTo>
                    <a:pt x="1063239" y="-2029"/>
                    <a:pt x="1101227" y="2083"/>
                    <a:pt x="1137810" y="12071"/>
                  </a:cubicBezTo>
                  <a:lnTo>
                    <a:pt x="1154720" y="18125"/>
                  </a:lnTo>
                  <a:lnTo>
                    <a:pt x="1154720" y="2622380"/>
                  </a:lnTo>
                  <a:lnTo>
                    <a:pt x="301185" y="2622380"/>
                  </a:lnTo>
                  <a:lnTo>
                    <a:pt x="238366" y="2573769"/>
                  </a:lnTo>
                  <a:cubicBezTo>
                    <a:pt x="175680" y="2523417"/>
                    <a:pt x="117105" y="2468955"/>
                    <a:pt x="74679" y="2398046"/>
                  </a:cubicBezTo>
                  <a:cubicBezTo>
                    <a:pt x="-28767" y="2225955"/>
                    <a:pt x="-12559" y="1992850"/>
                    <a:pt x="49653" y="1791204"/>
                  </a:cubicBezTo>
                  <a:cubicBezTo>
                    <a:pt x="119201" y="1579553"/>
                    <a:pt x="201259" y="1372219"/>
                    <a:pt x="295393" y="1170300"/>
                  </a:cubicBezTo>
                  <a:cubicBezTo>
                    <a:pt x="394307" y="949111"/>
                    <a:pt x="454609" y="717196"/>
                    <a:pt x="543276" y="485041"/>
                  </a:cubicBezTo>
                  <a:cubicBezTo>
                    <a:pt x="631945" y="252173"/>
                    <a:pt x="802126" y="17874"/>
                    <a:pt x="1024507" y="950"/>
                  </a:cubicBezTo>
                  <a:close/>
                </a:path>
              </a:pathLst>
            </a:custGeom>
            <a:solidFill>
              <a:srgbClr val="00BBC0"/>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2" name="任意多边形: 形状 291"/>
            <p:cNvSpPr/>
            <p:nvPr/>
          </p:nvSpPr>
          <p:spPr>
            <a:xfrm>
              <a:off x="11098674" y="4303880"/>
              <a:ext cx="1093327" cy="2554121"/>
            </a:xfrm>
            <a:custGeom>
              <a:avLst/>
              <a:gdLst>
                <a:gd name="connsiteX0" fmla="*/ 953342 w 1093327"/>
                <a:gd name="connsiteY0" fmla="*/ 385 h 2554121"/>
                <a:gd name="connsiteX1" fmla="*/ 1048682 w 1093327"/>
                <a:gd name="connsiteY1" fmla="*/ 13970 h 2554121"/>
                <a:gd name="connsiteX2" fmla="*/ 1093327 w 1093327"/>
                <a:gd name="connsiteY2" fmla="*/ 38368 h 2554121"/>
                <a:gd name="connsiteX3" fmla="*/ 1093327 w 1093327"/>
                <a:gd name="connsiteY3" fmla="*/ 2554121 h 2554121"/>
                <a:gd name="connsiteX4" fmla="*/ 364966 w 1093327"/>
                <a:gd name="connsiteY4" fmla="*/ 2554121 h 2554121"/>
                <a:gd name="connsiteX5" fmla="*/ 347841 w 1093327"/>
                <a:gd name="connsiteY5" fmla="*/ 2539774 h 2554121"/>
                <a:gd name="connsiteX6" fmla="*/ 274758 w 1093327"/>
                <a:gd name="connsiteY6" fmla="*/ 2484001 h 2554121"/>
                <a:gd name="connsiteX7" fmla="*/ 107913 w 1093327"/>
                <a:gd name="connsiteY7" fmla="*/ 2343850 h 2554121"/>
                <a:gd name="connsiteX8" fmla="*/ 60243 w 1093327"/>
                <a:gd name="connsiteY8" fmla="*/ 2281401 h 2554121"/>
                <a:gd name="connsiteX9" fmla="*/ 1129 w 1093327"/>
                <a:gd name="connsiteY9" fmla="*/ 1999910 h 2554121"/>
                <a:gd name="connsiteX10" fmla="*/ 43795 w 1093327"/>
                <a:gd name="connsiteY10" fmla="*/ 1768470 h 2554121"/>
                <a:gd name="connsiteX11" fmla="*/ 298353 w 1093327"/>
                <a:gd name="connsiteY11" fmla="*/ 1134695 h 2554121"/>
                <a:gd name="connsiteX12" fmla="*/ 465199 w 1093327"/>
                <a:gd name="connsiteY12" fmla="*/ 690171 h 2554121"/>
                <a:gd name="connsiteX13" fmla="*/ 566022 w 1093327"/>
                <a:gd name="connsiteY13" fmla="*/ 404150 h 2554121"/>
                <a:gd name="connsiteX14" fmla="*/ 953342 w 1093327"/>
                <a:gd name="connsiteY14" fmla="*/ 385 h 255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3327" h="2554121">
                  <a:moveTo>
                    <a:pt x="953342" y="385"/>
                  </a:moveTo>
                  <a:cubicBezTo>
                    <a:pt x="985707" y="-1432"/>
                    <a:pt x="1018113" y="3185"/>
                    <a:pt x="1048682" y="13970"/>
                  </a:cubicBezTo>
                  <a:lnTo>
                    <a:pt x="1093327" y="38368"/>
                  </a:lnTo>
                  <a:lnTo>
                    <a:pt x="1093327" y="2554121"/>
                  </a:lnTo>
                  <a:lnTo>
                    <a:pt x="364966" y="2554121"/>
                  </a:lnTo>
                  <a:lnTo>
                    <a:pt x="347841" y="2539774"/>
                  </a:lnTo>
                  <a:cubicBezTo>
                    <a:pt x="323440" y="2520528"/>
                    <a:pt x="298950" y="2502116"/>
                    <a:pt x="274758" y="2484001"/>
                  </a:cubicBezTo>
                  <a:cubicBezTo>
                    <a:pt x="215014" y="2442431"/>
                    <a:pt x="159169" y="2395522"/>
                    <a:pt x="107913" y="2343850"/>
                  </a:cubicBezTo>
                  <a:cubicBezTo>
                    <a:pt x="90076" y="2324592"/>
                    <a:pt x="74116" y="2303682"/>
                    <a:pt x="60243" y="2281401"/>
                  </a:cubicBezTo>
                  <a:cubicBezTo>
                    <a:pt x="7803" y="2196786"/>
                    <a:pt x="-4113" y="2094059"/>
                    <a:pt x="1129" y="1999910"/>
                  </a:cubicBezTo>
                  <a:cubicBezTo>
                    <a:pt x="5926" y="1921320"/>
                    <a:pt x="20252" y="1843604"/>
                    <a:pt x="43795" y="1768470"/>
                  </a:cubicBezTo>
                  <a:cubicBezTo>
                    <a:pt x="109342" y="1557052"/>
                    <a:pt x="205157" y="1340630"/>
                    <a:pt x="298353" y="1134695"/>
                  </a:cubicBezTo>
                  <a:cubicBezTo>
                    <a:pt x="361691" y="989535"/>
                    <a:pt x="417384" y="841157"/>
                    <a:pt x="465199" y="690171"/>
                  </a:cubicBezTo>
                  <a:cubicBezTo>
                    <a:pt x="496901" y="596262"/>
                    <a:pt x="529793" y="499490"/>
                    <a:pt x="566022" y="404150"/>
                  </a:cubicBezTo>
                  <a:cubicBezTo>
                    <a:pt x="637527" y="217045"/>
                    <a:pt x="778631" y="11586"/>
                    <a:pt x="953342" y="385"/>
                  </a:cubicBezTo>
                  <a:close/>
                </a:path>
              </a:pathLst>
            </a:custGeom>
            <a:solidFill>
              <a:srgbClr val="00A2A4"/>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3" name="任意多边形: 形状 292"/>
            <p:cNvSpPr/>
            <p:nvPr/>
          </p:nvSpPr>
          <p:spPr>
            <a:xfrm>
              <a:off x="11098674" y="6303789"/>
              <a:ext cx="1093327" cy="554211"/>
            </a:xfrm>
            <a:custGeom>
              <a:avLst/>
              <a:gdLst>
                <a:gd name="connsiteX0" fmla="*/ 1093327 w 1093327"/>
                <a:gd name="connsiteY0" fmla="*/ 471235 h 554211"/>
                <a:gd name="connsiteX1" fmla="*/ 1093327 w 1093327"/>
                <a:gd name="connsiteY1" fmla="*/ 554211 h 554211"/>
                <a:gd name="connsiteX2" fmla="*/ 995546 w 1093327"/>
                <a:gd name="connsiteY2" fmla="*/ 554211 h 554211"/>
                <a:gd name="connsiteX3" fmla="*/ 1046549 w 1093327"/>
                <a:gd name="connsiteY3" fmla="*/ 522173 h 554211"/>
                <a:gd name="connsiteX4" fmla="*/ 1129 w 1093327"/>
                <a:gd name="connsiteY4" fmla="*/ 0 h 554211"/>
                <a:gd name="connsiteX5" fmla="*/ 41888 w 1093327"/>
                <a:gd name="connsiteY5" fmla="*/ 93671 h 554211"/>
                <a:gd name="connsiteX6" fmla="*/ 286199 w 1093327"/>
                <a:gd name="connsiteY6" fmla="*/ 294839 h 554211"/>
                <a:gd name="connsiteX7" fmla="*/ 570789 w 1093327"/>
                <a:gd name="connsiteY7" fmla="*/ 427124 h 554211"/>
                <a:gd name="connsiteX8" fmla="*/ 765761 w 1093327"/>
                <a:gd name="connsiteY8" fmla="*/ 544153 h 554211"/>
                <a:gd name="connsiteX9" fmla="*/ 792290 w 1093327"/>
                <a:gd name="connsiteY9" fmla="*/ 554211 h 554211"/>
                <a:gd name="connsiteX10" fmla="*/ 364967 w 1093327"/>
                <a:gd name="connsiteY10" fmla="*/ 554211 h 554211"/>
                <a:gd name="connsiteX11" fmla="*/ 347841 w 1093327"/>
                <a:gd name="connsiteY11" fmla="*/ 539863 h 554211"/>
                <a:gd name="connsiteX12" fmla="*/ 274759 w 1093327"/>
                <a:gd name="connsiteY12" fmla="*/ 484088 h 554211"/>
                <a:gd name="connsiteX13" fmla="*/ 107913 w 1093327"/>
                <a:gd name="connsiteY13" fmla="*/ 343938 h 554211"/>
                <a:gd name="connsiteX14" fmla="*/ 60243 w 1093327"/>
                <a:gd name="connsiteY14" fmla="*/ 281491 h 554211"/>
                <a:gd name="connsiteX15" fmla="*/ 1129 w 1093327"/>
                <a:gd name="connsiteY15" fmla="*/ 0 h 5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3327" h="554211">
                  <a:moveTo>
                    <a:pt x="1093327" y="471235"/>
                  </a:moveTo>
                  <a:lnTo>
                    <a:pt x="1093327" y="554211"/>
                  </a:lnTo>
                  <a:lnTo>
                    <a:pt x="995546" y="554211"/>
                  </a:lnTo>
                  <a:lnTo>
                    <a:pt x="1046549" y="522173"/>
                  </a:lnTo>
                  <a:close/>
                  <a:moveTo>
                    <a:pt x="1129" y="0"/>
                  </a:moveTo>
                  <a:cubicBezTo>
                    <a:pt x="10120" y="33028"/>
                    <a:pt x="23851" y="64578"/>
                    <a:pt x="41888" y="93671"/>
                  </a:cubicBezTo>
                  <a:cubicBezTo>
                    <a:pt x="100045" y="187104"/>
                    <a:pt x="191810" y="248598"/>
                    <a:pt x="286199" y="294839"/>
                  </a:cubicBezTo>
                  <a:cubicBezTo>
                    <a:pt x="380586" y="341078"/>
                    <a:pt x="479978" y="374687"/>
                    <a:pt x="570789" y="427124"/>
                  </a:cubicBezTo>
                  <a:cubicBezTo>
                    <a:pt x="636574" y="465020"/>
                    <a:pt x="697354" y="512453"/>
                    <a:pt x="765761" y="544153"/>
                  </a:cubicBezTo>
                  <a:lnTo>
                    <a:pt x="792290" y="554211"/>
                  </a:lnTo>
                  <a:lnTo>
                    <a:pt x="364967" y="554211"/>
                  </a:lnTo>
                  <a:lnTo>
                    <a:pt x="347841" y="539863"/>
                  </a:lnTo>
                  <a:cubicBezTo>
                    <a:pt x="323440" y="520616"/>
                    <a:pt x="298950" y="502203"/>
                    <a:pt x="274759" y="484088"/>
                  </a:cubicBezTo>
                  <a:cubicBezTo>
                    <a:pt x="215014" y="442521"/>
                    <a:pt x="159169" y="395609"/>
                    <a:pt x="107913" y="343938"/>
                  </a:cubicBezTo>
                  <a:cubicBezTo>
                    <a:pt x="90076" y="324682"/>
                    <a:pt x="74116" y="303772"/>
                    <a:pt x="60243" y="281491"/>
                  </a:cubicBezTo>
                  <a:cubicBezTo>
                    <a:pt x="7803" y="196876"/>
                    <a:pt x="-4113" y="94146"/>
                    <a:pt x="1129" y="0"/>
                  </a:cubicBezTo>
                  <a:close/>
                </a:path>
              </a:pathLst>
            </a:custGeom>
            <a:solidFill>
              <a:srgbClr val="00878A"/>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4" name="任意多边形: 形状 293"/>
            <p:cNvSpPr/>
            <p:nvPr/>
          </p:nvSpPr>
          <p:spPr>
            <a:xfrm>
              <a:off x="11289714" y="6424396"/>
              <a:ext cx="139253" cy="433605"/>
            </a:xfrm>
            <a:custGeom>
              <a:avLst/>
              <a:gdLst>
                <a:gd name="connsiteX0" fmla="*/ 139253 w 139253"/>
                <a:gd name="connsiteY0" fmla="*/ 0 h 433605"/>
                <a:gd name="connsiteX1" fmla="*/ 63934 w 139253"/>
                <a:gd name="connsiteY1" fmla="*/ 143011 h 433605"/>
                <a:gd name="connsiteX2" fmla="*/ 39480 w 139253"/>
                <a:gd name="connsiteY2" fmla="*/ 401304 h 433605"/>
                <a:gd name="connsiteX3" fmla="*/ 42038 w 139253"/>
                <a:gd name="connsiteY3" fmla="*/ 433605 h 433605"/>
                <a:gd name="connsiteX4" fmla="*/ 7330 w 139253"/>
                <a:gd name="connsiteY4" fmla="*/ 433605 h 433605"/>
                <a:gd name="connsiteX5" fmla="*/ 2574 w 139253"/>
                <a:gd name="connsiteY5" fmla="*/ 408025 h 433605"/>
                <a:gd name="connsiteX6" fmla="*/ 30325 w 139253"/>
                <a:gd name="connsiteY6" fmla="*/ 148969 h 433605"/>
                <a:gd name="connsiteX7" fmla="*/ 92774 w 139253"/>
                <a:gd name="connsiteY7" fmla="*/ 31463 h 433605"/>
                <a:gd name="connsiteX8" fmla="*/ 139253 w 139253"/>
                <a:gd name="connsiteY8" fmla="*/ 0 h 43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53" h="433605">
                  <a:moveTo>
                    <a:pt x="139253" y="0"/>
                  </a:moveTo>
                  <a:cubicBezTo>
                    <a:pt x="98254" y="28125"/>
                    <a:pt x="75373" y="89143"/>
                    <a:pt x="63934" y="143011"/>
                  </a:cubicBezTo>
                  <a:cubicBezTo>
                    <a:pt x="45780" y="228162"/>
                    <a:pt x="37641" y="314839"/>
                    <a:pt x="39480" y="401304"/>
                  </a:cubicBezTo>
                  <a:lnTo>
                    <a:pt x="42038" y="433605"/>
                  </a:lnTo>
                  <a:lnTo>
                    <a:pt x="7330" y="433605"/>
                  </a:lnTo>
                  <a:lnTo>
                    <a:pt x="2574" y="408025"/>
                  </a:lnTo>
                  <a:cubicBezTo>
                    <a:pt x="-4998" y="321493"/>
                    <a:pt x="4109" y="233503"/>
                    <a:pt x="30325" y="148969"/>
                  </a:cubicBezTo>
                  <a:cubicBezTo>
                    <a:pt x="41696" y="105468"/>
                    <a:pt x="63081" y="65228"/>
                    <a:pt x="92774" y="31463"/>
                  </a:cubicBezTo>
                  <a:cubicBezTo>
                    <a:pt x="105912" y="17860"/>
                    <a:pt x="121742" y="7145"/>
                    <a:pt x="139253" y="0"/>
                  </a:cubicBezTo>
                  <a:close/>
                </a:path>
              </a:pathLst>
            </a:custGeom>
            <a:solidFill>
              <a:srgbClr val="DBA9A9"/>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11104132" y="6373933"/>
              <a:ext cx="199174" cy="475986"/>
            </a:xfrm>
            <a:custGeom>
              <a:avLst/>
              <a:gdLst>
                <a:gd name="connsiteX0" fmla="*/ 66565 w 79594"/>
                <a:gd name="connsiteY0" fmla="*/ 25119 h 190214"/>
                <a:gd name="connsiteX1" fmla="*/ 557 w 79594"/>
                <a:gd name="connsiteY1" fmla="*/ 190187 h 190214"/>
                <a:gd name="connsiteX2" fmla="*/ 10939 w 79594"/>
                <a:gd name="connsiteY2" fmla="*/ 102081 h 190214"/>
                <a:gd name="connsiteX3" fmla="*/ 79614 w 79594"/>
                <a:gd name="connsiteY3" fmla="*/ -27 h 190214"/>
                <a:gd name="connsiteX4" fmla="*/ 66565 w 79594"/>
                <a:gd name="connsiteY4" fmla="*/ 25119 h 190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94" h="190214">
                  <a:moveTo>
                    <a:pt x="66565" y="25119"/>
                  </a:moveTo>
                  <a:cubicBezTo>
                    <a:pt x="22369" y="71410"/>
                    <a:pt x="4367" y="141324"/>
                    <a:pt x="557" y="190187"/>
                  </a:cubicBezTo>
                  <a:cubicBezTo>
                    <a:pt x="-1427" y="160430"/>
                    <a:pt x="2092" y="130561"/>
                    <a:pt x="10939" y="102081"/>
                  </a:cubicBezTo>
                  <a:cubicBezTo>
                    <a:pt x="23301" y="62036"/>
                    <a:pt x="47187" y="26521"/>
                    <a:pt x="79614" y="-27"/>
                  </a:cubicBezTo>
                  <a:cubicBezTo>
                    <a:pt x="74203" y="7760"/>
                    <a:pt x="69818" y="16211"/>
                    <a:pt x="66565" y="25119"/>
                  </a:cubicBezTo>
                  <a:close/>
                </a:path>
              </a:pathLst>
            </a:custGeom>
            <a:solidFill>
              <a:srgbClr val="DBA9A9"/>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5" name="任意多边形: 形状 294"/>
            <p:cNvSpPr/>
            <p:nvPr/>
          </p:nvSpPr>
          <p:spPr>
            <a:xfrm>
              <a:off x="11744161" y="6777154"/>
              <a:ext cx="41617" cy="80846"/>
            </a:xfrm>
            <a:custGeom>
              <a:avLst/>
              <a:gdLst>
                <a:gd name="connsiteX0" fmla="*/ 41617 w 41617"/>
                <a:gd name="connsiteY0" fmla="*/ 0 h 80846"/>
                <a:gd name="connsiteX1" fmla="*/ 24216 w 41617"/>
                <a:gd name="connsiteY1" fmla="*/ 74604 h 80846"/>
                <a:gd name="connsiteX2" fmla="*/ 21344 w 41617"/>
                <a:gd name="connsiteY2" fmla="*/ 80846 h 80846"/>
                <a:gd name="connsiteX3" fmla="*/ 0 w 41617"/>
                <a:gd name="connsiteY3" fmla="*/ 80846 h 80846"/>
              </a:gdLst>
              <a:ahLst/>
              <a:cxnLst>
                <a:cxn ang="0">
                  <a:pos x="connsiteX0" y="connsiteY0"/>
                </a:cxn>
                <a:cxn ang="0">
                  <a:pos x="connsiteX1" y="connsiteY1"/>
                </a:cxn>
                <a:cxn ang="0">
                  <a:pos x="connsiteX2" y="connsiteY2"/>
                </a:cxn>
                <a:cxn ang="0">
                  <a:pos x="connsiteX3" y="connsiteY3"/>
                </a:cxn>
              </a:cxnLst>
              <a:rect l="l" t="t" r="r" b="b"/>
              <a:pathLst>
                <a:path w="41617" h="80846">
                  <a:moveTo>
                    <a:pt x="41617" y="0"/>
                  </a:moveTo>
                  <a:cubicBezTo>
                    <a:pt x="33129" y="24164"/>
                    <a:pt x="27293" y="49177"/>
                    <a:pt x="24216" y="74604"/>
                  </a:cubicBezTo>
                  <a:lnTo>
                    <a:pt x="21344" y="80846"/>
                  </a:lnTo>
                  <a:lnTo>
                    <a:pt x="0" y="80846"/>
                  </a:lnTo>
                  <a:close/>
                </a:path>
              </a:pathLst>
            </a:custGeom>
            <a:solidFill>
              <a:srgbClr val="DBA9A9"/>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6" name="任意多边形: 形状 295"/>
            <p:cNvSpPr/>
            <p:nvPr/>
          </p:nvSpPr>
          <p:spPr>
            <a:xfrm>
              <a:off x="10490531" y="5925833"/>
              <a:ext cx="1401981" cy="932167"/>
            </a:xfrm>
            <a:custGeom>
              <a:avLst/>
              <a:gdLst>
                <a:gd name="connsiteX0" fmla="*/ 1401981 w 1401981"/>
                <a:gd name="connsiteY0" fmla="*/ 0 h 932167"/>
                <a:gd name="connsiteX1" fmla="*/ 1326305 w 1401981"/>
                <a:gd name="connsiteY1" fmla="*/ 932167 h 932167"/>
                <a:gd name="connsiteX2" fmla="*/ 592262 w 1401981"/>
                <a:gd name="connsiteY2" fmla="*/ 932167 h 932167"/>
                <a:gd name="connsiteX3" fmla="*/ 0 w 1401981"/>
                <a:gd name="connsiteY3" fmla="*/ 464545 h 932167"/>
              </a:gdLst>
              <a:ahLst/>
              <a:cxnLst>
                <a:cxn ang="0">
                  <a:pos x="connsiteX0" y="connsiteY0"/>
                </a:cxn>
                <a:cxn ang="0">
                  <a:pos x="connsiteX1" y="connsiteY1"/>
                </a:cxn>
                <a:cxn ang="0">
                  <a:pos x="connsiteX2" y="connsiteY2"/>
                </a:cxn>
                <a:cxn ang="0">
                  <a:pos x="connsiteX3" y="connsiteY3"/>
                </a:cxn>
              </a:cxnLst>
              <a:rect l="l" t="t" r="r" b="b"/>
              <a:pathLst>
                <a:path w="1401981" h="932167">
                  <a:moveTo>
                    <a:pt x="1401981" y="0"/>
                  </a:moveTo>
                  <a:lnTo>
                    <a:pt x="1326305" y="932167"/>
                  </a:lnTo>
                  <a:lnTo>
                    <a:pt x="592262" y="932167"/>
                  </a:lnTo>
                  <a:lnTo>
                    <a:pt x="0" y="464545"/>
                  </a:lnTo>
                  <a:close/>
                </a:path>
              </a:pathLst>
            </a:custGeom>
            <a:solidFill>
              <a:srgbClr val="15FFE3">
                <a:alpha val="40000"/>
              </a:srgbClr>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 name="任意多边形: 形状 296"/>
            <p:cNvSpPr/>
            <p:nvPr/>
          </p:nvSpPr>
          <p:spPr>
            <a:xfrm rot="17100295">
              <a:off x="10503243" y="5847528"/>
              <a:ext cx="792094" cy="1694590"/>
            </a:xfrm>
            <a:custGeom>
              <a:avLst/>
              <a:gdLst>
                <a:gd name="connsiteX0" fmla="*/ 748081 w 792094"/>
                <a:gd name="connsiteY0" fmla="*/ 669029 h 1694590"/>
                <a:gd name="connsiteX1" fmla="*/ 792094 w 792094"/>
                <a:gd name="connsiteY1" fmla="*/ 960150 h 1694590"/>
                <a:gd name="connsiteX2" fmla="*/ 505355 w 792094"/>
                <a:gd name="connsiteY2" fmla="*/ 1652400 h 1694590"/>
                <a:gd name="connsiteX3" fmla="*/ 454220 w 792094"/>
                <a:gd name="connsiteY3" fmla="*/ 1694590 h 1694590"/>
                <a:gd name="connsiteX4" fmla="*/ 0 w 792094"/>
                <a:gd name="connsiteY4" fmla="*/ 0 h 1694590"/>
                <a:gd name="connsiteX5" fmla="*/ 10405 w 792094"/>
                <a:gd name="connsiteY5" fmla="*/ 1049 h 1694590"/>
                <a:gd name="connsiteX6" fmla="*/ 748081 w 792094"/>
                <a:gd name="connsiteY6" fmla="*/ 669029 h 169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094" h="1694590">
                  <a:moveTo>
                    <a:pt x="748081" y="669029"/>
                  </a:moveTo>
                  <a:cubicBezTo>
                    <a:pt x="776685" y="760994"/>
                    <a:pt x="792094" y="858773"/>
                    <a:pt x="792094" y="960150"/>
                  </a:cubicBezTo>
                  <a:cubicBezTo>
                    <a:pt x="792094" y="1230490"/>
                    <a:pt x="682517" y="1475238"/>
                    <a:pt x="505355" y="1652400"/>
                  </a:cubicBezTo>
                  <a:lnTo>
                    <a:pt x="454220" y="1694590"/>
                  </a:lnTo>
                  <a:lnTo>
                    <a:pt x="0" y="0"/>
                  </a:lnTo>
                  <a:lnTo>
                    <a:pt x="10405" y="1049"/>
                  </a:lnTo>
                  <a:cubicBezTo>
                    <a:pt x="360920" y="72776"/>
                    <a:pt x="643199" y="331823"/>
                    <a:pt x="748081" y="669029"/>
                  </a:cubicBezTo>
                  <a:close/>
                </a:path>
              </a:pathLst>
            </a:custGeom>
            <a:solidFill>
              <a:srgbClr val="00A2A4"/>
            </a:solidFill>
            <a:ln w="956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9" name="任意多边形: 形状 298"/>
            <p:cNvSpPr/>
            <p:nvPr/>
          </p:nvSpPr>
          <p:spPr>
            <a:xfrm>
              <a:off x="10036310" y="6420527"/>
              <a:ext cx="1531567" cy="437473"/>
            </a:xfrm>
            <a:custGeom>
              <a:avLst/>
              <a:gdLst>
                <a:gd name="connsiteX0" fmla="*/ 720554 w 1531567"/>
                <a:gd name="connsiteY0" fmla="*/ 1043 h 437473"/>
                <a:gd name="connsiteX1" fmla="*/ 878770 w 1531567"/>
                <a:gd name="connsiteY1" fmla="*/ 7444 h 437473"/>
                <a:gd name="connsiteX2" fmla="*/ 1041802 w 1531567"/>
                <a:gd name="connsiteY2" fmla="*/ 44149 h 437473"/>
                <a:gd name="connsiteX3" fmla="*/ 1154544 w 1531567"/>
                <a:gd name="connsiteY3" fmla="*/ 89675 h 437473"/>
                <a:gd name="connsiteX4" fmla="*/ 1244640 w 1531567"/>
                <a:gd name="connsiteY4" fmla="*/ 139727 h 437473"/>
                <a:gd name="connsiteX5" fmla="*/ 1494182 w 1531567"/>
                <a:gd name="connsiteY5" fmla="*/ 376922 h 437473"/>
                <a:gd name="connsiteX6" fmla="*/ 1531567 w 1531567"/>
                <a:gd name="connsiteY6" fmla="*/ 437473 h 437473"/>
                <a:gd name="connsiteX7" fmla="*/ 0 w 1531567"/>
                <a:gd name="connsiteY7" fmla="*/ 437473 h 437473"/>
                <a:gd name="connsiteX8" fmla="*/ 62360 w 1531567"/>
                <a:gd name="connsiteY8" fmla="*/ 341749 h 437473"/>
                <a:gd name="connsiteX9" fmla="*/ 720554 w 1531567"/>
                <a:gd name="connsiteY9" fmla="*/ 1043 h 43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1567" h="437473">
                  <a:moveTo>
                    <a:pt x="720554" y="1043"/>
                  </a:moveTo>
                  <a:cubicBezTo>
                    <a:pt x="772635" y="-1483"/>
                    <a:pt x="825537" y="547"/>
                    <a:pt x="878770" y="7444"/>
                  </a:cubicBezTo>
                  <a:cubicBezTo>
                    <a:pt x="934128" y="14636"/>
                    <a:pt x="988704" y="26925"/>
                    <a:pt x="1041802" y="44149"/>
                  </a:cubicBezTo>
                  <a:cubicBezTo>
                    <a:pt x="1080376" y="56738"/>
                    <a:pt x="1118044" y="71950"/>
                    <a:pt x="1154544" y="89675"/>
                  </a:cubicBezTo>
                  <a:cubicBezTo>
                    <a:pt x="1185591" y="104461"/>
                    <a:pt x="1215682" y="121177"/>
                    <a:pt x="1244640" y="139727"/>
                  </a:cubicBezTo>
                  <a:cubicBezTo>
                    <a:pt x="1343985" y="202881"/>
                    <a:pt x="1428176" y="283842"/>
                    <a:pt x="1494182" y="376922"/>
                  </a:cubicBezTo>
                  <a:lnTo>
                    <a:pt x="1531567" y="437473"/>
                  </a:lnTo>
                  <a:lnTo>
                    <a:pt x="0" y="437473"/>
                  </a:lnTo>
                  <a:lnTo>
                    <a:pt x="62360" y="341749"/>
                  </a:lnTo>
                  <a:cubicBezTo>
                    <a:pt x="220303" y="140194"/>
                    <a:pt x="460154" y="13671"/>
                    <a:pt x="720554" y="1043"/>
                  </a:cubicBezTo>
                  <a:close/>
                </a:path>
              </a:pathLst>
            </a:custGeom>
            <a:solidFill>
              <a:srgbClr val="00BBC0"/>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1" name="任意多边形: 形状 300"/>
            <p:cNvSpPr/>
            <p:nvPr/>
          </p:nvSpPr>
          <p:spPr>
            <a:xfrm>
              <a:off x="10051297" y="6420802"/>
              <a:ext cx="938851" cy="437198"/>
            </a:xfrm>
            <a:custGeom>
              <a:avLst/>
              <a:gdLst>
                <a:gd name="connsiteX0" fmla="*/ 735869 w 938851"/>
                <a:gd name="connsiteY0" fmla="*/ 111 h 437198"/>
                <a:gd name="connsiteX1" fmla="*/ 863067 w 938851"/>
                <a:gd name="connsiteY1" fmla="*/ 7167 h 437198"/>
                <a:gd name="connsiteX2" fmla="*/ 870219 w 938851"/>
                <a:gd name="connsiteY2" fmla="*/ 81771 h 437198"/>
                <a:gd name="connsiteX3" fmla="*/ 875702 w 938851"/>
                <a:gd name="connsiteY3" fmla="*/ 124914 h 437198"/>
                <a:gd name="connsiteX4" fmla="*/ 895483 w 938851"/>
                <a:gd name="connsiteY4" fmla="*/ 251717 h 437198"/>
                <a:gd name="connsiteX5" fmla="*/ 904304 w 938851"/>
                <a:gd name="connsiteY5" fmla="*/ 297242 h 437198"/>
                <a:gd name="connsiteX6" fmla="*/ 938851 w 938851"/>
                <a:gd name="connsiteY6" fmla="*/ 437198 h 437198"/>
                <a:gd name="connsiteX7" fmla="*/ 18211 w 938851"/>
                <a:gd name="connsiteY7" fmla="*/ 437198 h 437198"/>
                <a:gd name="connsiteX8" fmla="*/ 0 w 938851"/>
                <a:gd name="connsiteY8" fmla="*/ 407121 h 437198"/>
                <a:gd name="connsiteX9" fmla="*/ 735869 w 938851"/>
                <a:gd name="connsiteY9" fmla="*/ 111 h 43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851" h="437198">
                  <a:moveTo>
                    <a:pt x="735869" y="111"/>
                  </a:moveTo>
                  <a:cubicBezTo>
                    <a:pt x="778000" y="-556"/>
                    <a:pt x="820493" y="1753"/>
                    <a:pt x="863067" y="7167"/>
                  </a:cubicBezTo>
                  <a:cubicBezTo>
                    <a:pt x="864974" y="32194"/>
                    <a:pt x="867359" y="57936"/>
                    <a:pt x="870219" y="81771"/>
                  </a:cubicBezTo>
                  <a:cubicBezTo>
                    <a:pt x="871888" y="96072"/>
                    <a:pt x="873555" y="110613"/>
                    <a:pt x="875702" y="124914"/>
                  </a:cubicBezTo>
                  <a:cubicBezTo>
                    <a:pt x="881182" y="167339"/>
                    <a:pt x="887618" y="209527"/>
                    <a:pt x="895483" y="251717"/>
                  </a:cubicBezTo>
                  <a:cubicBezTo>
                    <a:pt x="898343" y="266971"/>
                    <a:pt x="901203" y="281985"/>
                    <a:pt x="904304" y="297242"/>
                  </a:cubicBezTo>
                  <a:lnTo>
                    <a:pt x="938851" y="437198"/>
                  </a:lnTo>
                  <a:lnTo>
                    <a:pt x="18211" y="437198"/>
                  </a:lnTo>
                  <a:lnTo>
                    <a:pt x="0" y="407121"/>
                  </a:lnTo>
                  <a:cubicBezTo>
                    <a:pt x="163736" y="155239"/>
                    <a:pt x="440952" y="4776"/>
                    <a:pt x="735869" y="111"/>
                  </a:cubicBezTo>
                  <a:close/>
                </a:path>
              </a:pathLst>
            </a:custGeom>
            <a:solidFill>
              <a:srgbClr val="00878A"/>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3" name="任意多边形: 形状 302"/>
            <p:cNvSpPr/>
            <p:nvPr/>
          </p:nvSpPr>
          <p:spPr>
            <a:xfrm>
              <a:off x="10302461" y="6654433"/>
              <a:ext cx="653854" cy="203567"/>
            </a:xfrm>
            <a:custGeom>
              <a:avLst/>
              <a:gdLst>
                <a:gd name="connsiteX0" fmla="*/ 464806 w 653854"/>
                <a:gd name="connsiteY0" fmla="*/ 490 h 203567"/>
                <a:gd name="connsiteX1" fmla="*/ 569957 w 653854"/>
                <a:gd name="connsiteY1" fmla="*/ 4500 h 203567"/>
                <a:gd name="connsiteX2" fmla="*/ 645035 w 653854"/>
                <a:gd name="connsiteY2" fmla="*/ 18085 h 203567"/>
                <a:gd name="connsiteX3" fmla="*/ 653854 w 653854"/>
                <a:gd name="connsiteY3" fmla="*/ 63611 h 203567"/>
                <a:gd name="connsiteX4" fmla="*/ 370933 w 653854"/>
                <a:gd name="connsiteY4" fmla="*/ 51692 h 203567"/>
                <a:gd name="connsiteX5" fmla="*/ 78560 w 653854"/>
                <a:gd name="connsiteY5" fmla="*/ 187325 h 203567"/>
                <a:gd name="connsiteX6" fmla="*/ 61786 w 653854"/>
                <a:gd name="connsiteY6" fmla="*/ 203567 h 203567"/>
                <a:gd name="connsiteX7" fmla="*/ 0 w 653854"/>
                <a:gd name="connsiteY7" fmla="*/ 203567 h 203567"/>
                <a:gd name="connsiteX8" fmla="*/ 4483 w 653854"/>
                <a:gd name="connsiteY8" fmla="*/ 198473 h 203567"/>
                <a:gd name="connsiteX9" fmla="*/ 464806 w 653854"/>
                <a:gd name="connsiteY9" fmla="*/ 490 h 20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3854" h="203567">
                  <a:moveTo>
                    <a:pt x="464806" y="490"/>
                  </a:moveTo>
                  <a:cubicBezTo>
                    <a:pt x="499551" y="-816"/>
                    <a:pt x="534685" y="477"/>
                    <a:pt x="569957" y="4500"/>
                  </a:cubicBezTo>
                  <a:cubicBezTo>
                    <a:pt x="595228" y="7555"/>
                    <a:pt x="620297" y="12092"/>
                    <a:pt x="645035" y="18085"/>
                  </a:cubicBezTo>
                  <a:cubicBezTo>
                    <a:pt x="647895" y="33340"/>
                    <a:pt x="650756" y="48356"/>
                    <a:pt x="653854" y="63611"/>
                  </a:cubicBezTo>
                  <a:cubicBezTo>
                    <a:pt x="561486" y="39446"/>
                    <a:pt x="465007" y="35382"/>
                    <a:pt x="370933" y="51692"/>
                  </a:cubicBezTo>
                  <a:cubicBezTo>
                    <a:pt x="263052" y="71708"/>
                    <a:pt x="162614" y="118617"/>
                    <a:pt x="78560" y="187325"/>
                  </a:cubicBezTo>
                  <a:lnTo>
                    <a:pt x="61786" y="203567"/>
                  </a:lnTo>
                  <a:lnTo>
                    <a:pt x="0" y="203567"/>
                  </a:lnTo>
                  <a:lnTo>
                    <a:pt x="4483" y="198473"/>
                  </a:lnTo>
                  <a:cubicBezTo>
                    <a:pt x="127103" y="78507"/>
                    <a:pt x="291082" y="7019"/>
                    <a:pt x="464806" y="490"/>
                  </a:cubicBezTo>
                  <a:close/>
                </a:path>
              </a:pathLst>
            </a:custGeom>
            <a:solidFill>
              <a:srgbClr val="00A2A4"/>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5" name="任意多边形: 形状 304"/>
            <p:cNvSpPr/>
            <p:nvPr/>
          </p:nvSpPr>
          <p:spPr>
            <a:xfrm>
              <a:off x="10114649" y="6499870"/>
              <a:ext cx="813066" cy="358130"/>
            </a:xfrm>
            <a:custGeom>
              <a:avLst/>
              <a:gdLst>
                <a:gd name="connsiteX0" fmla="*/ 694606 w 813066"/>
                <a:gd name="connsiteY0" fmla="*/ 795 h 358130"/>
                <a:gd name="connsiteX1" fmla="*/ 807583 w 813066"/>
                <a:gd name="connsiteY1" fmla="*/ 3417 h 358130"/>
                <a:gd name="connsiteX2" fmla="*/ 813066 w 813066"/>
                <a:gd name="connsiteY2" fmla="*/ 46558 h 358130"/>
                <a:gd name="connsiteX3" fmla="*/ 114221 w 813066"/>
                <a:gd name="connsiteY3" fmla="*/ 292058 h 358130"/>
                <a:gd name="connsiteX4" fmla="*/ 58369 w 813066"/>
                <a:gd name="connsiteY4" fmla="*/ 358130 h 358130"/>
                <a:gd name="connsiteX5" fmla="*/ 0 w 813066"/>
                <a:gd name="connsiteY5" fmla="*/ 358130 h 358130"/>
                <a:gd name="connsiteX6" fmla="*/ 41732 w 813066"/>
                <a:gd name="connsiteY6" fmla="*/ 306713 h 358130"/>
                <a:gd name="connsiteX7" fmla="*/ 694606 w 813066"/>
                <a:gd name="connsiteY7" fmla="*/ 795 h 35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066" h="358130">
                  <a:moveTo>
                    <a:pt x="694606" y="795"/>
                  </a:moveTo>
                  <a:cubicBezTo>
                    <a:pt x="732281" y="-835"/>
                    <a:pt x="770025" y="41"/>
                    <a:pt x="807583" y="3417"/>
                  </a:cubicBezTo>
                  <a:cubicBezTo>
                    <a:pt x="809252" y="17718"/>
                    <a:pt x="810921" y="32257"/>
                    <a:pt x="813066" y="46558"/>
                  </a:cubicBezTo>
                  <a:cubicBezTo>
                    <a:pt x="555597" y="23634"/>
                    <a:pt x="300788" y="113146"/>
                    <a:pt x="114221" y="292058"/>
                  </a:cubicBezTo>
                  <a:lnTo>
                    <a:pt x="58369" y="358130"/>
                  </a:lnTo>
                  <a:lnTo>
                    <a:pt x="0" y="358130"/>
                  </a:lnTo>
                  <a:lnTo>
                    <a:pt x="41732" y="306713"/>
                  </a:lnTo>
                  <a:cubicBezTo>
                    <a:pt x="209007" y="123059"/>
                    <a:pt x="443539" y="11955"/>
                    <a:pt x="694606" y="795"/>
                  </a:cubicBezTo>
                  <a:close/>
                </a:path>
              </a:pathLst>
            </a:custGeom>
            <a:solidFill>
              <a:srgbClr val="00A2A4"/>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 name="任意多边形: 形状 306"/>
            <p:cNvSpPr/>
            <p:nvPr/>
          </p:nvSpPr>
          <p:spPr>
            <a:xfrm>
              <a:off x="10408328" y="6716522"/>
              <a:ext cx="780745" cy="141479"/>
            </a:xfrm>
            <a:custGeom>
              <a:avLst/>
              <a:gdLst>
                <a:gd name="connsiteX0" fmla="*/ 235980 w 780745"/>
                <a:gd name="connsiteY0" fmla="*/ 406 h 141479"/>
                <a:gd name="connsiteX1" fmla="*/ 289143 w 780745"/>
                <a:gd name="connsiteY1" fmla="*/ 8910 h 141479"/>
                <a:gd name="connsiteX2" fmla="*/ 394971 w 780745"/>
                <a:gd name="connsiteY2" fmla="*/ 68499 h 141479"/>
                <a:gd name="connsiteX3" fmla="*/ 492456 w 780745"/>
                <a:gd name="connsiteY3" fmla="*/ 47046 h 141479"/>
                <a:gd name="connsiteX4" fmla="*/ 566583 w 780745"/>
                <a:gd name="connsiteY4" fmla="*/ 109733 h 141479"/>
                <a:gd name="connsiteX5" fmla="*/ 700055 w 780745"/>
                <a:gd name="connsiteY5" fmla="*/ 97744 h 141479"/>
                <a:gd name="connsiteX6" fmla="*/ 772712 w 780745"/>
                <a:gd name="connsiteY6" fmla="*/ 132512 h 141479"/>
                <a:gd name="connsiteX7" fmla="*/ 780745 w 780745"/>
                <a:gd name="connsiteY7" fmla="*/ 141479 h 141479"/>
                <a:gd name="connsiteX8" fmla="*/ 0 w 780745"/>
                <a:gd name="connsiteY8" fmla="*/ 141479 h 141479"/>
                <a:gd name="connsiteX9" fmla="*/ 21937 w 780745"/>
                <a:gd name="connsiteY9" fmla="*/ 98538 h 141479"/>
                <a:gd name="connsiteX10" fmla="*/ 82730 w 780745"/>
                <a:gd name="connsiteY10" fmla="*/ 39659 h 141479"/>
                <a:gd name="connsiteX11" fmla="*/ 235980 w 780745"/>
                <a:gd name="connsiteY11" fmla="*/ 406 h 14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745" h="141479">
                  <a:moveTo>
                    <a:pt x="235980" y="406"/>
                  </a:moveTo>
                  <a:cubicBezTo>
                    <a:pt x="253806" y="1401"/>
                    <a:pt x="271619" y="4221"/>
                    <a:pt x="289143" y="8910"/>
                  </a:cubicBezTo>
                  <a:cubicBezTo>
                    <a:pt x="329124" y="18922"/>
                    <a:pt x="365678" y="39504"/>
                    <a:pt x="394971" y="68499"/>
                  </a:cubicBezTo>
                  <a:cubicBezTo>
                    <a:pt x="422224" y="46293"/>
                    <a:pt x="458396" y="38333"/>
                    <a:pt x="492456" y="47046"/>
                  </a:cubicBezTo>
                  <a:cubicBezTo>
                    <a:pt x="525950" y="54523"/>
                    <a:pt x="553649" y="77946"/>
                    <a:pt x="566583" y="109733"/>
                  </a:cubicBezTo>
                  <a:cubicBezTo>
                    <a:pt x="608431" y="90730"/>
                    <a:pt x="655493" y="86504"/>
                    <a:pt x="700055" y="97744"/>
                  </a:cubicBezTo>
                  <a:cubicBezTo>
                    <a:pt x="727211" y="104595"/>
                    <a:pt x="751693" y="116624"/>
                    <a:pt x="772712" y="132512"/>
                  </a:cubicBezTo>
                  <a:lnTo>
                    <a:pt x="780745" y="141479"/>
                  </a:lnTo>
                  <a:lnTo>
                    <a:pt x="0" y="141479"/>
                  </a:lnTo>
                  <a:lnTo>
                    <a:pt x="21937" y="98538"/>
                  </a:lnTo>
                  <a:cubicBezTo>
                    <a:pt x="38441" y="76119"/>
                    <a:pt x="58821" y="56132"/>
                    <a:pt x="82730" y="39659"/>
                  </a:cubicBezTo>
                  <a:cubicBezTo>
                    <a:pt x="128920" y="10881"/>
                    <a:pt x="182504" y="-2577"/>
                    <a:pt x="235980" y="406"/>
                  </a:cubicBezTo>
                  <a:close/>
                </a:path>
              </a:pathLst>
            </a:custGeom>
            <a:solidFill>
              <a:srgbClr val="00EACE"/>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 name="任意多边形: 形状 308"/>
            <p:cNvSpPr/>
            <p:nvPr/>
          </p:nvSpPr>
          <p:spPr>
            <a:xfrm>
              <a:off x="10432020" y="6741026"/>
              <a:ext cx="712619" cy="116975"/>
            </a:xfrm>
            <a:custGeom>
              <a:avLst/>
              <a:gdLst>
                <a:gd name="connsiteX0" fmla="*/ 217826 w 712619"/>
                <a:gd name="connsiteY0" fmla="*/ 411 h 116975"/>
                <a:gd name="connsiteX1" fmla="*/ 269023 w 712619"/>
                <a:gd name="connsiteY1" fmla="*/ 8716 h 116975"/>
                <a:gd name="connsiteX2" fmla="*/ 371037 w 712619"/>
                <a:gd name="connsiteY2" fmla="*/ 66158 h 116975"/>
                <a:gd name="connsiteX3" fmla="*/ 464949 w 712619"/>
                <a:gd name="connsiteY3" fmla="*/ 45424 h 116975"/>
                <a:gd name="connsiteX4" fmla="*/ 536454 w 712619"/>
                <a:gd name="connsiteY4" fmla="*/ 105726 h 116975"/>
                <a:gd name="connsiteX5" fmla="*/ 664906 w 712619"/>
                <a:gd name="connsiteY5" fmla="*/ 94192 h 116975"/>
                <a:gd name="connsiteX6" fmla="*/ 712619 w 712619"/>
                <a:gd name="connsiteY6" fmla="*/ 116975 h 116975"/>
                <a:gd name="connsiteX7" fmla="*/ 0 w 712619"/>
                <a:gd name="connsiteY7" fmla="*/ 116975 h 116975"/>
                <a:gd name="connsiteX8" fmla="*/ 11437 w 712619"/>
                <a:gd name="connsiteY8" fmla="*/ 94772 h 116975"/>
                <a:gd name="connsiteX9" fmla="*/ 70240 w 712619"/>
                <a:gd name="connsiteY9" fmla="*/ 38272 h 116975"/>
                <a:gd name="connsiteX10" fmla="*/ 217826 w 712619"/>
                <a:gd name="connsiteY10" fmla="*/ 411 h 1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619" h="116975">
                  <a:moveTo>
                    <a:pt x="217826" y="411"/>
                  </a:moveTo>
                  <a:cubicBezTo>
                    <a:pt x="234996" y="1395"/>
                    <a:pt x="252152" y="4150"/>
                    <a:pt x="269023" y="8716"/>
                  </a:cubicBezTo>
                  <a:cubicBezTo>
                    <a:pt x="307592" y="18298"/>
                    <a:pt x="342846" y="38149"/>
                    <a:pt x="371037" y="66158"/>
                  </a:cubicBezTo>
                  <a:cubicBezTo>
                    <a:pt x="397230" y="44638"/>
                    <a:pt x="432130" y="36931"/>
                    <a:pt x="464949" y="45424"/>
                  </a:cubicBezTo>
                  <a:cubicBezTo>
                    <a:pt x="497304" y="52430"/>
                    <a:pt x="524087" y="75014"/>
                    <a:pt x="536454" y="105726"/>
                  </a:cubicBezTo>
                  <a:cubicBezTo>
                    <a:pt x="576737" y="87476"/>
                    <a:pt x="622018" y="83412"/>
                    <a:pt x="664906" y="94192"/>
                  </a:cubicBezTo>
                  <a:lnTo>
                    <a:pt x="712619" y="116975"/>
                  </a:lnTo>
                  <a:lnTo>
                    <a:pt x="0" y="116975"/>
                  </a:lnTo>
                  <a:lnTo>
                    <a:pt x="11437" y="94772"/>
                  </a:lnTo>
                  <a:cubicBezTo>
                    <a:pt x="27418" y="73228"/>
                    <a:pt x="47132" y="54047"/>
                    <a:pt x="70240" y="38272"/>
                  </a:cubicBezTo>
                  <a:cubicBezTo>
                    <a:pt x="114681" y="10441"/>
                    <a:pt x="166316" y="-2543"/>
                    <a:pt x="217826" y="411"/>
                  </a:cubicBezTo>
                  <a:close/>
                </a:path>
              </a:pathLst>
            </a:custGeom>
            <a:solidFill>
              <a:srgbClr val="00BCA9"/>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1" name="任意多边形: 形状 330"/>
            <p:cNvSpPr/>
            <p:nvPr/>
          </p:nvSpPr>
          <p:spPr>
            <a:xfrm>
              <a:off x="10432624" y="6741742"/>
              <a:ext cx="268654" cy="116259"/>
            </a:xfrm>
            <a:custGeom>
              <a:avLst/>
              <a:gdLst>
                <a:gd name="connsiteX0" fmla="*/ 217457 w 268654"/>
                <a:gd name="connsiteY0" fmla="*/ 411 h 116259"/>
                <a:gd name="connsiteX1" fmla="*/ 268654 w 268654"/>
                <a:gd name="connsiteY1" fmla="*/ 8716 h 116259"/>
                <a:gd name="connsiteX2" fmla="*/ 86554 w 268654"/>
                <a:gd name="connsiteY2" fmla="*/ 72119 h 116259"/>
                <a:gd name="connsiteX3" fmla="*/ 51316 w 268654"/>
                <a:gd name="connsiteY3" fmla="*/ 116259 h 116259"/>
                <a:gd name="connsiteX4" fmla="*/ 0 w 268654"/>
                <a:gd name="connsiteY4" fmla="*/ 116259 h 116259"/>
                <a:gd name="connsiteX5" fmla="*/ 11068 w 268654"/>
                <a:gd name="connsiteY5" fmla="*/ 94772 h 116259"/>
                <a:gd name="connsiteX6" fmla="*/ 69871 w 268654"/>
                <a:gd name="connsiteY6" fmla="*/ 38272 h 116259"/>
                <a:gd name="connsiteX7" fmla="*/ 217457 w 268654"/>
                <a:gd name="connsiteY7" fmla="*/ 411 h 11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654" h="116259">
                  <a:moveTo>
                    <a:pt x="217457" y="411"/>
                  </a:moveTo>
                  <a:cubicBezTo>
                    <a:pt x="234627" y="1395"/>
                    <a:pt x="251783" y="4150"/>
                    <a:pt x="268654" y="8716"/>
                  </a:cubicBezTo>
                  <a:cubicBezTo>
                    <a:pt x="201961" y="4945"/>
                    <a:pt x="136486" y="27742"/>
                    <a:pt x="86554" y="72119"/>
                  </a:cubicBezTo>
                  <a:lnTo>
                    <a:pt x="51316" y="116259"/>
                  </a:lnTo>
                  <a:lnTo>
                    <a:pt x="0" y="116259"/>
                  </a:lnTo>
                  <a:lnTo>
                    <a:pt x="11068" y="94772"/>
                  </a:lnTo>
                  <a:cubicBezTo>
                    <a:pt x="27049" y="73228"/>
                    <a:pt x="46763" y="54047"/>
                    <a:pt x="69871" y="38272"/>
                  </a:cubicBezTo>
                  <a:cubicBezTo>
                    <a:pt x="114311" y="10441"/>
                    <a:pt x="165947" y="-2543"/>
                    <a:pt x="217457" y="411"/>
                  </a:cubicBezTo>
                  <a:close/>
                </a:path>
              </a:pathLst>
            </a:custGeom>
            <a:solidFill>
              <a:srgbClr val="00C8B0"/>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 name="任意多边形: 形状 336"/>
            <p:cNvSpPr/>
            <p:nvPr/>
          </p:nvSpPr>
          <p:spPr>
            <a:xfrm>
              <a:off x="8955301" y="3392420"/>
              <a:ext cx="3236699" cy="3465580"/>
            </a:xfrm>
            <a:custGeom>
              <a:avLst/>
              <a:gdLst>
                <a:gd name="connsiteX0" fmla="*/ 2366200 w 3236699"/>
                <a:gd name="connsiteY0" fmla="*/ 32 h 3465580"/>
                <a:gd name="connsiteX1" fmla="*/ 2520858 w 3236699"/>
                <a:gd name="connsiteY1" fmla="*/ 31138 h 3465580"/>
                <a:gd name="connsiteX2" fmla="*/ 2711539 w 3236699"/>
                <a:gd name="connsiteY2" fmla="*/ 172479 h 3465580"/>
                <a:gd name="connsiteX3" fmla="*/ 2710110 w 3236699"/>
                <a:gd name="connsiteY3" fmla="*/ 175339 h 3465580"/>
                <a:gd name="connsiteX4" fmla="*/ 2451260 w 3236699"/>
                <a:gd name="connsiteY4" fmla="*/ 788140 h 3465580"/>
                <a:gd name="connsiteX5" fmla="*/ 2394055 w 3236699"/>
                <a:gd name="connsiteY5" fmla="*/ 1113726 h 3465580"/>
                <a:gd name="connsiteX6" fmla="*/ 2445302 w 3236699"/>
                <a:gd name="connsiteY6" fmla="*/ 1508435 h 3465580"/>
                <a:gd name="connsiteX7" fmla="*/ 2712970 w 3236699"/>
                <a:gd name="connsiteY7" fmla="*/ 1728671 h 3465580"/>
                <a:gd name="connsiteX8" fmla="*/ 2930824 w 3236699"/>
                <a:gd name="connsiteY8" fmla="*/ 1622368 h 3465580"/>
                <a:gd name="connsiteX9" fmla="*/ 3000183 w 3236699"/>
                <a:gd name="connsiteY9" fmla="*/ 1512489 h 3465580"/>
                <a:gd name="connsiteX10" fmla="*/ 3021515 w 3236699"/>
                <a:gd name="connsiteY10" fmla="*/ 1501406 h 3465580"/>
                <a:gd name="connsiteX11" fmla="*/ 3032598 w 3236699"/>
                <a:gd name="connsiteY11" fmla="*/ 1522736 h 3465580"/>
                <a:gd name="connsiteX12" fmla="*/ 2872667 w 3236699"/>
                <a:gd name="connsiteY12" fmla="*/ 1788260 h 3465580"/>
                <a:gd name="connsiteX13" fmla="*/ 3164883 w 3236699"/>
                <a:gd name="connsiteY13" fmla="*/ 1403561 h 3465580"/>
                <a:gd name="connsiteX14" fmla="*/ 3165341 w 3236699"/>
                <a:gd name="connsiteY14" fmla="*/ 1400130 h 3465580"/>
                <a:gd name="connsiteX15" fmla="*/ 3186016 w 3236699"/>
                <a:gd name="connsiteY15" fmla="*/ 1387418 h 3465580"/>
                <a:gd name="connsiteX16" fmla="*/ 3198728 w 3236699"/>
                <a:gd name="connsiteY16" fmla="*/ 1408090 h 3465580"/>
                <a:gd name="connsiteX17" fmla="*/ 3181329 w 3236699"/>
                <a:gd name="connsiteY17" fmla="*/ 1501048 h 3465580"/>
                <a:gd name="connsiteX18" fmla="*/ 2947507 w 3236699"/>
                <a:gd name="connsiteY18" fmla="*/ 1857143 h 3465580"/>
                <a:gd name="connsiteX19" fmla="*/ 3216422 w 3236699"/>
                <a:gd name="connsiteY19" fmla="*/ 1986457 h 3465580"/>
                <a:gd name="connsiteX20" fmla="*/ 3236699 w 3236699"/>
                <a:gd name="connsiteY20" fmla="*/ 1990249 h 3465580"/>
                <a:gd name="connsiteX21" fmla="*/ 3236699 w 3236699"/>
                <a:gd name="connsiteY21" fmla="*/ 2029036 h 3465580"/>
                <a:gd name="connsiteX22" fmla="*/ 3190538 w 3236699"/>
                <a:gd name="connsiteY22" fmla="*/ 2025362 h 3465580"/>
                <a:gd name="connsiteX23" fmla="*/ 3084560 w 3236699"/>
                <a:gd name="connsiteY23" fmla="*/ 2000394 h 3465580"/>
                <a:gd name="connsiteX24" fmla="*/ 3041417 w 3236699"/>
                <a:gd name="connsiteY24" fmla="*/ 1989190 h 3465580"/>
                <a:gd name="connsiteX25" fmla="*/ 2873142 w 3236699"/>
                <a:gd name="connsiteY25" fmla="*/ 2053068 h 3465580"/>
                <a:gd name="connsiteX26" fmla="*/ 2863846 w 3236699"/>
                <a:gd name="connsiteY26" fmla="*/ 2187736 h 3465580"/>
                <a:gd name="connsiteX27" fmla="*/ 2907227 w 3236699"/>
                <a:gd name="connsiteY27" fmla="*/ 2255190 h 3465580"/>
                <a:gd name="connsiteX28" fmla="*/ 2918905 w 3236699"/>
                <a:gd name="connsiteY28" fmla="*/ 2267344 h 3465580"/>
                <a:gd name="connsiteX29" fmla="*/ 3077171 w 3236699"/>
                <a:gd name="connsiteY29" fmla="*/ 2364353 h 3465580"/>
                <a:gd name="connsiteX30" fmla="*/ 3127701 w 3236699"/>
                <a:gd name="connsiteY30" fmla="*/ 2388188 h 3465580"/>
                <a:gd name="connsiteX31" fmla="*/ 3134475 w 3236699"/>
                <a:gd name="connsiteY31" fmla="*/ 2399757 h 3465580"/>
                <a:gd name="connsiteX32" fmla="*/ 3120789 w 3236699"/>
                <a:gd name="connsiteY32" fmla="*/ 2414646 h 3465580"/>
                <a:gd name="connsiteX33" fmla="*/ 3003281 w 3236699"/>
                <a:gd name="connsiteY33" fmla="*/ 2385090 h 3465580"/>
                <a:gd name="connsiteX34" fmla="*/ 2916283 w 3236699"/>
                <a:gd name="connsiteY34" fmla="*/ 2337420 h 3465580"/>
                <a:gd name="connsiteX35" fmla="*/ 3126032 w 3236699"/>
                <a:gd name="connsiteY35" fmla="*/ 2658955 h 3465580"/>
                <a:gd name="connsiteX36" fmla="*/ 3176087 w 3236699"/>
                <a:gd name="connsiteY36" fmla="*/ 2693515 h 3465580"/>
                <a:gd name="connsiteX37" fmla="*/ 3236699 w 3236699"/>
                <a:gd name="connsiteY37" fmla="*/ 2712266 h 3465580"/>
                <a:gd name="connsiteX38" fmla="*/ 3236699 w 3236699"/>
                <a:gd name="connsiteY38" fmla="*/ 2758872 h 3465580"/>
                <a:gd name="connsiteX39" fmla="*/ 3197537 w 3236699"/>
                <a:gd name="connsiteY39" fmla="*/ 2752866 h 3465580"/>
                <a:gd name="connsiteX40" fmla="*/ 3236699 w 3236699"/>
                <a:gd name="connsiteY40" fmla="*/ 2808608 h 3465580"/>
                <a:gd name="connsiteX41" fmla="*/ 3236699 w 3236699"/>
                <a:gd name="connsiteY41" fmla="*/ 2972627 h 3465580"/>
                <a:gd name="connsiteX42" fmla="*/ 3197061 w 3236699"/>
                <a:gd name="connsiteY42" fmla="*/ 2945929 h 3465580"/>
                <a:gd name="connsiteX43" fmla="*/ 3230432 w 3236699"/>
                <a:gd name="connsiteY43" fmla="*/ 3440986 h 3465580"/>
                <a:gd name="connsiteX44" fmla="*/ 3236699 w 3236699"/>
                <a:gd name="connsiteY44" fmla="*/ 3457793 h 3465580"/>
                <a:gd name="connsiteX45" fmla="*/ 3236699 w 3236699"/>
                <a:gd name="connsiteY45" fmla="*/ 3465580 h 3465580"/>
                <a:gd name="connsiteX46" fmla="*/ 3181218 w 3236699"/>
                <a:gd name="connsiteY46" fmla="*/ 3465580 h 3465580"/>
                <a:gd name="connsiteX47" fmla="*/ 3155378 w 3236699"/>
                <a:gd name="connsiteY47" fmla="*/ 3402153 h 3465580"/>
                <a:gd name="connsiteX48" fmla="*/ 3096476 w 3236699"/>
                <a:gd name="connsiteY48" fmla="*/ 2939971 h 3465580"/>
                <a:gd name="connsiteX49" fmla="*/ 2977301 w 3236699"/>
                <a:gd name="connsiteY49" fmla="*/ 3413097 h 3465580"/>
                <a:gd name="connsiteX50" fmla="*/ 2982677 w 3236699"/>
                <a:gd name="connsiteY50" fmla="*/ 3465580 h 3465580"/>
                <a:gd name="connsiteX51" fmla="*/ 2935709 w 3236699"/>
                <a:gd name="connsiteY51" fmla="*/ 3465580 h 3465580"/>
                <a:gd name="connsiteX52" fmla="*/ 2921959 w 3236699"/>
                <a:gd name="connsiteY52" fmla="*/ 3412852 h 3465580"/>
                <a:gd name="connsiteX53" fmla="*/ 2940596 w 3236699"/>
                <a:gd name="connsiteY53" fmla="*/ 3088464 h 3465580"/>
                <a:gd name="connsiteX54" fmla="*/ 2962524 w 3236699"/>
                <a:gd name="connsiteY54" fmla="*/ 2943547 h 3465580"/>
                <a:gd name="connsiteX55" fmla="*/ 2937258 w 3236699"/>
                <a:gd name="connsiteY55" fmla="*/ 2975723 h 3465580"/>
                <a:gd name="connsiteX56" fmla="*/ 2882438 w 3236699"/>
                <a:gd name="connsiteY56" fmla="*/ 3023393 h 3465580"/>
                <a:gd name="connsiteX57" fmla="*/ 2874095 w 3236699"/>
                <a:gd name="connsiteY57" fmla="*/ 3011954 h 3465580"/>
                <a:gd name="connsiteX58" fmla="*/ 2895546 w 3236699"/>
                <a:gd name="connsiteY58" fmla="*/ 2985972 h 3465580"/>
                <a:gd name="connsiteX59" fmla="*/ 2958711 w 3236699"/>
                <a:gd name="connsiteY59" fmla="*/ 2893730 h 3465580"/>
                <a:gd name="connsiteX60" fmla="*/ 2969911 w 3236699"/>
                <a:gd name="connsiteY60" fmla="*/ 2856787 h 3465580"/>
                <a:gd name="connsiteX61" fmla="*/ 2896502 w 3236699"/>
                <a:gd name="connsiteY61" fmla="*/ 2546931 h 3465580"/>
                <a:gd name="connsiteX62" fmla="*/ 2812362 w 3236699"/>
                <a:gd name="connsiteY62" fmla="*/ 2496876 h 3465580"/>
                <a:gd name="connsiteX63" fmla="*/ 2758496 w 3236699"/>
                <a:gd name="connsiteY63" fmla="*/ 2512609 h 3465580"/>
                <a:gd name="connsiteX64" fmla="*/ 2683177 w 3236699"/>
                <a:gd name="connsiteY64" fmla="*/ 2655619 h 3465580"/>
                <a:gd name="connsiteX65" fmla="*/ 2694140 w 3236699"/>
                <a:gd name="connsiteY65" fmla="*/ 3170695 h 3465580"/>
                <a:gd name="connsiteX66" fmla="*/ 2700576 w 3236699"/>
                <a:gd name="connsiteY66" fmla="*/ 3194530 h 3465580"/>
                <a:gd name="connsiteX67" fmla="*/ 2676741 w 3236699"/>
                <a:gd name="connsiteY67" fmla="*/ 3207878 h 3465580"/>
                <a:gd name="connsiteX68" fmla="*/ 2600231 w 3236699"/>
                <a:gd name="connsiteY68" fmla="*/ 2524765 h 3465580"/>
                <a:gd name="connsiteX69" fmla="*/ 2435052 w 3236699"/>
                <a:gd name="connsiteY69" fmla="*/ 2937827 h 3465580"/>
                <a:gd name="connsiteX70" fmla="*/ 2435052 w 3236699"/>
                <a:gd name="connsiteY70" fmla="*/ 2937824 h 3465580"/>
                <a:gd name="connsiteX71" fmla="*/ 2433861 w 3236699"/>
                <a:gd name="connsiteY71" fmla="*/ 3007425 h 3465580"/>
                <a:gd name="connsiteX72" fmla="*/ 2423666 w 3236699"/>
                <a:gd name="connsiteY72" fmla="*/ 3020007 h 3465580"/>
                <a:gd name="connsiteX73" fmla="*/ 2408835 w 3236699"/>
                <a:gd name="connsiteY73" fmla="*/ 3010045 h 3465580"/>
                <a:gd name="connsiteX74" fmla="*/ 2388813 w 3236699"/>
                <a:gd name="connsiteY74" fmla="*/ 2761923 h 3465580"/>
                <a:gd name="connsiteX75" fmla="*/ 2331131 w 3236699"/>
                <a:gd name="connsiteY75" fmla="*/ 2807448 h 3465580"/>
                <a:gd name="connsiteX76" fmla="*/ 2267255 w 3236699"/>
                <a:gd name="connsiteY76" fmla="*/ 2836526 h 3465580"/>
                <a:gd name="connsiteX77" fmla="*/ 2262248 w 3236699"/>
                <a:gd name="connsiteY77" fmla="*/ 2822465 h 3465580"/>
                <a:gd name="connsiteX78" fmla="*/ 2288943 w 3236699"/>
                <a:gd name="connsiteY78" fmla="*/ 2804110 h 3465580"/>
                <a:gd name="connsiteX79" fmla="*/ 2371889 w 3236699"/>
                <a:gd name="connsiteY79" fmla="*/ 2732605 h 3465580"/>
                <a:gd name="connsiteX80" fmla="*/ 2399538 w 3236699"/>
                <a:gd name="connsiteY80" fmla="*/ 2679692 h 3465580"/>
                <a:gd name="connsiteX81" fmla="*/ 2484153 w 3236699"/>
                <a:gd name="connsiteY81" fmla="*/ 2441341 h 3465580"/>
                <a:gd name="connsiteX82" fmla="*/ 2373559 w 3236699"/>
                <a:gd name="connsiteY82" fmla="*/ 2439910 h 3465580"/>
                <a:gd name="connsiteX83" fmla="*/ 2365088 w 3236699"/>
                <a:gd name="connsiteY83" fmla="*/ 2429675 h 3465580"/>
                <a:gd name="connsiteX84" fmla="*/ 2375943 w 3236699"/>
                <a:gd name="connsiteY84" fmla="*/ 2414646 h 3465580"/>
                <a:gd name="connsiteX85" fmla="*/ 2709635 w 3236699"/>
                <a:gd name="connsiteY85" fmla="*/ 2245894 h 3465580"/>
                <a:gd name="connsiteX86" fmla="*/ 2720119 w 3236699"/>
                <a:gd name="connsiteY86" fmla="*/ 2001107 h 3465580"/>
                <a:gd name="connsiteX87" fmla="*/ 2646945 w 3236699"/>
                <a:gd name="connsiteY87" fmla="*/ 1917207 h 3465580"/>
                <a:gd name="connsiteX88" fmla="*/ 2660771 w 3236699"/>
                <a:gd name="connsiteY88" fmla="*/ 1985615 h 3465580"/>
                <a:gd name="connsiteX89" fmla="*/ 2660771 w 3236699"/>
                <a:gd name="connsiteY89" fmla="*/ 2063556 h 3465580"/>
                <a:gd name="connsiteX90" fmla="*/ 2653619 w 3236699"/>
                <a:gd name="connsiteY90" fmla="*/ 2070705 h 3465580"/>
                <a:gd name="connsiteX91" fmla="*/ 2646470 w 3236699"/>
                <a:gd name="connsiteY91" fmla="*/ 2063556 h 3465580"/>
                <a:gd name="connsiteX92" fmla="*/ 2641227 w 3236699"/>
                <a:gd name="connsiteY92" fmla="*/ 2028280 h 3465580"/>
                <a:gd name="connsiteX93" fmla="*/ 2613816 w 3236699"/>
                <a:gd name="connsiteY93" fmla="*/ 1915778 h 3465580"/>
                <a:gd name="connsiteX94" fmla="*/ 2579972 w 3236699"/>
                <a:gd name="connsiteY94" fmla="*/ 1868108 h 3465580"/>
                <a:gd name="connsiteX95" fmla="*/ 2542549 w 3236699"/>
                <a:gd name="connsiteY95" fmla="*/ 1844273 h 3465580"/>
                <a:gd name="connsiteX96" fmla="*/ 2216009 w 3236699"/>
                <a:gd name="connsiteY96" fmla="*/ 1383542 h 3465580"/>
                <a:gd name="connsiteX97" fmla="*/ 2208620 w 3236699"/>
                <a:gd name="connsiteY97" fmla="*/ 1359706 h 3465580"/>
                <a:gd name="connsiteX98" fmla="*/ 2155945 w 3236699"/>
                <a:gd name="connsiteY98" fmla="*/ 1308698 h 3465580"/>
                <a:gd name="connsiteX99" fmla="*/ 2148793 w 3236699"/>
                <a:gd name="connsiteY99" fmla="*/ 1306313 h 3465580"/>
                <a:gd name="connsiteX100" fmla="*/ 2060605 w 3236699"/>
                <a:gd name="connsiteY100" fmla="*/ 1330148 h 3465580"/>
                <a:gd name="connsiteX101" fmla="*/ 1605353 w 3236699"/>
                <a:gd name="connsiteY101" fmla="*/ 1506768 h 3465580"/>
                <a:gd name="connsiteX102" fmla="*/ 1549340 w 3236699"/>
                <a:gd name="connsiteY102" fmla="*/ 1505099 h 3465580"/>
                <a:gd name="connsiteX103" fmla="*/ 1505961 w 3236699"/>
                <a:gd name="connsiteY103" fmla="*/ 1501523 h 3465580"/>
                <a:gd name="connsiteX104" fmla="*/ 1453524 w 3236699"/>
                <a:gd name="connsiteY104" fmla="*/ 1518922 h 3465580"/>
                <a:gd name="connsiteX105" fmla="*/ 1372007 w 3236699"/>
                <a:gd name="connsiteY105" fmla="*/ 1590906 h 3465580"/>
                <a:gd name="connsiteX106" fmla="*/ 1349366 w 3236699"/>
                <a:gd name="connsiteY106" fmla="*/ 1616647 h 3465580"/>
                <a:gd name="connsiteX107" fmla="*/ 1337925 w 3236699"/>
                <a:gd name="connsiteY107" fmla="*/ 1607113 h 3465580"/>
                <a:gd name="connsiteX108" fmla="*/ 1378681 w 3236699"/>
                <a:gd name="connsiteY108" fmla="*/ 1542757 h 3465580"/>
                <a:gd name="connsiteX109" fmla="*/ 1426351 w 3236699"/>
                <a:gd name="connsiteY109" fmla="*/ 1495087 h 3465580"/>
                <a:gd name="connsiteX110" fmla="*/ 1321477 w 3236699"/>
                <a:gd name="connsiteY110" fmla="*/ 1518922 h 3465580"/>
                <a:gd name="connsiteX111" fmla="*/ 1202301 w 3236699"/>
                <a:gd name="connsiteY111" fmla="*/ 1727005 h 3465580"/>
                <a:gd name="connsiteX112" fmla="*/ 1389646 w 3236699"/>
                <a:gd name="connsiteY112" fmla="*/ 2074043 h 3465580"/>
                <a:gd name="connsiteX113" fmla="*/ 1377968 w 3236699"/>
                <a:gd name="connsiteY113" fmla="*/ 2096209 h 3465580"/>
                <a:gd name="connsiteX114" fmla="*/ 1285963 w 3236699"/>
                <a:gd name="connsiteY114" fmla="*/ 2028518 h 3465580"/>
                <a:gd name="connsiteX115" fmla="*/ 1230190 w 3236699"/>
                <a:gd name="connsiteY115" fmla="*/ 2278072 h 3465580"/>
                <a:gd name="connsiteX116" fmla="*/ 1224945 w 3236699"/>
                <a:gd name="connsiteY116" fmla="*/ 2338611 h 3465580"/>
                <a:gd name="connsiteX117" fmla="*/ 1256408 w 3236699"/>
                <a:gd name="connsiteY117" fmla="*/ 2448015 h 3465580"/>
                <a:gd name="connsiteX118" fmla="*/ 1268802 w 3236699"/>
                <a:gd name="connsiteY118" fmla="*/ 2479955 h 3465580"/>
                <a:gd name="connsiteX119" fmla="*/ 1257361 w 3236699"/>
                <a:gd name="connsiteY119" fmla="*/ 2488296 h 3465580"/>
                <a:gd name="connsiteX120" fmla="*/ 1219703 w 3236699"/>
                <a:gd name="connsiteY120" fmla="*/ 2424896 h 3465580"/>
                <a:gd name="connsiteX121" fmla="*/ 1195868 w 3236699"/>
                <a:gd name="connsiteY121" fmla="*/ 2351484 h 3465580"/>
                <a:gd name="connsiteX122" fmla="*/ 1048566 w 3236699"/>
                <a:gd name="connsiteY122" fmla="*/ 2543593 h 3465580"/>
                <a:gd name="connsiteX123" fmla="*/ 1029260 w 3236699"/>
                <a:gd name="connsiteY123" fmla="*/ 2525956 h 3465580"/>
                <a:gd name="connsiteX124" fmla="*/ 1139377 w 3236699"/>
                <a:gd name="connsiteY124" fmla="*/ 2071183 h 3465580"/>
                <a:gd name="connsiteX125" fmla="*/ 722264 w 3236699"/>
                <a:gd name="connsiteY125" fmla="*/ 2539542 h 3465580"/>
                <a:gd name="connsiteX126" fmla="*/ 709392 w 3236699"/>
                <a:gd name="connsiteY126" fmla="*/ 2513562 h 3465580"/>
                <a:gd name="connsiteX127" fmla="*/ 1009238 w 3236699"/>
                <a:gd name="connsiteY127" fmla="*/ 2079286 h 3465580"/>
                <a:gd name="connsiteX128" fmla="*/ 985403 w 3236699"/>
                <a:gd name="connsiteY128" fmla="*/ 1867393 h 3465580"/>
                <a:gd name="connsiteX129" fmla="*/ 890063 w 3236699"/>
                <a:gd name="connsiteY129" fmla="*/ 1856189 h 3465580"/>
                <a:gd name="connsiteX130" fmla="*/ 665060 w 3236699"/>
                <a:gd name="connsiteY130" fmla="*/ 2065938 h 3465580"/>
                <a:gd name="connsiteX131" fmla="*/ 654810 w 3236699"/>
                <a:gd name="connsiteY131" fmla="*/ 2103359 h 3465580"/>
                <a:gd name="connsiteX132" fmla="*/ 658624 w 3236699"/>
                <a:gd name="connsiteY132" fmla="*/ 2218961 h 3465580"/>
                <a:gd name="connsiteX133" fmla="*/ 662915 w 3236699"/>
                <a:gd name="connsiteY133" fmla="*/ 2253759 h 3465580"/>
                <a:gd name="connsiteX134" fmla="*/ 649805 w 3236699"/>
                <a:gd name="connsiteY134" fmla="*/ 2258050 h 3465580"/>
                <a:gd name="connsiteX135" fmla="*/ 629068 w 3236699"/>
                <a:gd name="connsiteY135" fmla="*/ 2184876 h 3465580"/>
                <a:gd name="connsiteX136" fmla="*/ 625255 w 3236699"/>
                <a:gd name="connsiteY136" fmla="*/ 2142688 h 3465580"/>
                <a:gd name="connsiteX137" fmla="*/ 566621 w 3236699"/>
                <a:gd name="connsiteY137" fmla="*/ 2276165 h 3465580"/>
                <a:gd name="connsiteX138" fmla="*/ 337089 w 3236699"/>
                <a:gd name="connsiteY138" fmla="*/ 2620819 h 3465580"/>
                <a:gd name="connsiteX139" fmla="*/ 309678 w 3236699"/>
                <a:gd name="connsiteY139" fmla="*/ 2589119 h 3465580"/>
                <a:gd name="connsiteX140" fmla="*/ 515138 w 3236699"/>
                <a:gd name="connsiteY140" fmla="*/ 2055451 h 3465580"/>
                <a:gd name="connsiteX141" fmla="*/ 12694 w 3236699"/>
                <a:gd name="connsiteY141" fmla="*/ 2505935 h 3465580"/>
                <a:gd name="connsiteX142" fmla="*/ 5305 w 3236699"/>
                <a:gd name="connsiteY142" fmla="*/ 2484720 h 3465580"/>
                <a:gd name="connsiteX143" fmla="*/ 427184 w 3236699"/>
                <a:gd name="connsiteY143" fmla="*/ 2002776 h 3465580"/>
                <a:gd name="connsiteX144" fmla="*/ 162616 w 3236699"/>
                <a:gd name="connsiteY144" fmla="*/ 2044488 h 3465580"/>
                <a:gd name="connsiteX145" fmla="*/ 153798 w 3236699"/>
                <a:gd name="connsiteY145" fmla="*/ 2028518 h 3465580"/>
                <a:gd name="connsiteX146" fmla="*/ 529436 w 3236699"/>
                <a:gd name="connsiteY146" fmla="*/ 1843082 h 3465580"/>
                <a:gd name="connsiteX147" fmla="*/ 461031 w 3236699"/>
                <a:gd name="connsiteY147" fmla="*/ 1805899 h 3465580"/>
                <a:gd name="connsiteX148" fmla="*/ 379276 w 3236699"/>
                <a:gd name="connsiteY148" fmla="*/ 1734394 h 3465580"/>
                <a:gd name="connsiteX149" fmla="*/ 391671 w 3236699"/>
                <a:gd name="connsiteY149" fmla="*/ 1715564 h 3465580"/>
                <a:gd name="connsiteX150" fmla="*/ 433620 w 3236699"/>
                <a:gd name="connsiteY150" fmla="*/ 1741306 h 3465580"/>
                <a:gd name="connsiteX151" fmla="*/ 576631 w 3236699"/>
                <a:gd name="connsiteY151" fmla="*/ 1808997 h 3465580"/>
                <a:gd name="connsiteX152" fmla="*/ 636695 w 3236699"/>
                <a:gd name="connsiteY152" fmla="*/ 1811857 h 3465580"/>
                <a:gd name="connsiteX153" fmla="*/ 980636 w 3236699"/>
                <a:gd name="connsiteY153" fmla="*/ 1677665 h 3465580"/>
                <a:gd name="connsiteX154" fmla="*/ 883865 w 3236699"/>
                <a:gd name="connsiteY154" fmla="*/ 1661933 h 3465580"/>
                <a:gd name="connsiteX155" fmla="*/ 769934 w 3236699"/>
                <a:gd name="connsiteY155" fmla="*/ 1613787 h 3465580"/>
                <a:gd name="connsiteX156" fmla="*/ 778277 w 3236699"/>
                <a:gd name="connsiteY156" fmla="*/ 1587570 h 3465580"/>
                <a:gd name="connsiteX157" fmla="*/ 832859 w 3236699"/>
                <a:gd name="connsiteY157" fmla="*/ 1599724 h 3465580"/>
                <a:gd name="connsiteX158" fmla="*/ 1015197 w 3236699"/>
                <a:gd name="connsiteY158" fmla="*/ 1618792 h 3465580"/>
                <a:gd name="connsiteX159" fmla="*/ 1102910 w 3236699"/>
                <a:gd name="connsiteY159" fmla="*/ 1587570 h 3465580"/>
                <a:gd name="connsiteX160" fmla="*/ 1166312 w 3236699"/>
                <a:gd name="connsiteY160" fmla="*/ 1470777 h 3465580"/>
                <a:gd name="connsiteX161" fmla="*/ 1060484 w 3236699"/>
                <a:gd name="connsiteY161" fmla="*/ 1312749 h 3465580"/>
                <a:gd name="connsiteX162" fmla="*/ 822134 w 3236699"/>
                <a:gd name="connsiteY162" fmla="*/ 1187378 h 3465580"/>
                <a:gd name="connsiteX163" fmla="*/ 835719 w 3236699"/>
                <a:gd name="connsiteY163" fmla="*/ 1159492 h 3465580"/>
                <a:gd name="connsiteX164" fmla="*/ 1206593 w 3236699"/>
                <a:gd name="connsiteY164" fmla="*/ 1261981 h 3465580"/>
                <a:gd name="connsiteX165" fmla="*/ 1236386 w 3236699"/>
                <a:gd name="connsiteY165" fmla="*/ 733558 h 3465580"/>
                <a:gd name="connsiteX166" fmla="*/ 1266657 w 3236699"/>
                <a:gd name="connsiteY166" fmla="*/ 751195 h 3465580"/>
                <a:gd name="connsiteX167" fmla="*/ 1305509 w 3236699"/>
                <a:gd name="connsiteY167" fmla="*/ 1251732 h 3465580"/>
                <a:gd name="connsiteX168" fmla="*/ 1313374 w 3236699"/>
                <a:gd name="connsiteY168" fmla="*/ 932579 h 3465580"/>
                <a:gd name="connsiteX169" fmla="*/ 1345552 w 3236699"/>
                <a:gd name="connsiteY169" fmla="*/ 944736 h 3465580"/>
                <a:gd name="connsiteX170" fmla="*/ 1345552 w 3236699"/>
                <a:gd name="connsiteY170" fmla="*/ 1078450 h 3465580"/>
                <a:gd name="connsiteX171" fmla="*/ 1469732 w 3236699"/>
                <a:gd name="connsiteY171" fmla="*/ 1302262 h 3465580"/>
                <a:gd name="connsiteX172" fmla="*/ 1652786 w 3236699"/>
                <a:gd name="connsiteY172" fmla="*/ 1345643 h 3465580"/>
                <a:gd name="connsiteX173" fmla="*/ 1712612 w 3236699"/>
                <a:gd name="connsiteY173" fmla="*/ 1332533 h 3465580"/>
                <a:gd name="connsiteX174" fmla="*/ 1806284 w 3236699"/>
                <a:gd name="connsiteY174" fmla="*/ 1288439 h 3465580"/>
                <a:gd name="connsiteX175" fmla="*/ 2057982 w 3236699"/>
                <a:gd name="connsiteY175" fmla="*/ 998604 h 3465580"/>
                <a:gd name="connsiteX176" fmla="*/ 2181687 w 3236699"/>
                <a:gd name="connsiteY176" fmla="*/ 695660 h 3465580"/>
                <a:gd name="connsiteX177" fmla="*/ 2291091 w 3236699"/>
                <a:gd name="connsiteY177" fmla="*/ 30660 h 3465580"/>
                <a:gd name="connsiteX178" fmla="*/ 2291091 w 3236699"/>
                <a:gd name="connsiteY178" fmla="*/ 27562 h 3465580"/>
                <a:gd name="connsiteX179" fmla="*/ 2366200 w 3236699"/>
                <a:gd name="connsiteY179" fmla="*/ 32 h 3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3236699" h="3465580">
                  <a:moveTo>
                    <a:pt x="2366200" y="32"/>
                  </a:moveTo>
                  <a:cubicBezTo>
                    <a:pt x="2407702" y="688"/>
                    <a:pt x="2462463" y="11116"/>
                    <a:pt x="2520858" y="31138"/>
                  </a:cubicBezTo>
                  <a:cubicBezTo>
                    <a:pt x="2637651" y="71181"/>
                    <a:pt x="2722742" y="134583"/>
                    <a:pt x="2711539" y="172479"/>
                  </a:cubicBezTo>
                  <a:cubicBezTo>
                    <a:pt x="2711209" y="173500"/>
                    <a:pt x="2710726" y="174463"/>
                    <a:pt x="2710110" y="175339"/>
                  </a:cubicBezTo>
                  <a:cubicBezTo>
                    <a:pt x="2602375" y="369866"/>
                    <a:pt x="2515606" y="575286"/>
                    <a:pt x="2451260" y="788140"/>
                  </a:cubicBezTo>
                  <a:cubicBezTo>
                    <a:pt x="2426256" y="895542"/>
                    <a:pt x="2407161" y="1004235"/>
                    <a:pt x="2394055" y="1113726"/>
                  </a:cubicBezTo>
                  <a:cubicBezTo>
                    <a:pt x="2377495" y="1247513"/>
                    <a:pt x="2395124" y="1383314"/>
                    <a:pt x="2445302" y="1508435"/>
                  </a:cubicBezTo>
                  <a:cubicBezTo>
                    <a:pt x="2494879" y="1627610"/>
                    <a:pt x="2595224" y="1725573"/>
                    <a:pt x="2712970" y="1728671"/>
                  </a:cubicBezTo>
                  <a:cubicBezTo>
                    <a:pt x="2797653" y="1726859"/>
                    <a:pt x="2877283" y="1688003"/>
                    <a:pt x="2930824" y="1622368"/>
                  </a:cubicBezTo>
                  <a:cubicBezTo>
                    <a:pt x="2959491" y="1589552"/>
                    <a:pt x="2982891" y="1552484"/>
                    <a:pt x="3000183" y="1512489"/>
                  </a:cubicBezTo>
                  <a:cubicBezTo>
                    <a:pt x="3003013" y="1503538"/>
                    <a:pt x="3012564" y="1498576"/>
                    <a:pt x="3021515" y="1501406"/>
                  </a:cubicBezTo>
                  <a:cubicBezTo>
                    <a:pt x="3030466" y="1504236"/>
                    <a:pt x="3035428" y="1513785"/>
                    <a:pt x="3032598" y="1522736"/>
                  </a:cubicBezTo>
                  <a:cubicBezTo>
                    <a:pt x="3019966" y="1597579"/>
                    <a:pt x="2934160" y="1728911"/>
                    <a:pt x="2872667" y="1788260"/>
                  </a:cubicBezTo>
                  <a:cubicBezTo>
                    <a:pt x="3010195" y="1722713"/>
                    <a:pt x="3123887" y="1556105"/>
                    <a:pt x="3164883" y="1403561"/>
                  </a:cubicBezTo>
                  <a:cubicBezTo>
                    <a:pt x="3164921" y="1402404"/>
                    <a:pt x="3165074" y="1401256"/>
                    <a:pt x="3165341" y="1400130"/>
                  </a:cubicBezTo>
                  <a:cubicBezTo>
                    <a:pt x="3167541" y="1390911"/>
                    <a:pt x="3176797" y="1385218"/>
                    <a:pt x="3186016" y="1387418"/>
                  </a:cubicBezTo>
                  <a:cubicBezTo>
                    <a:pt x="3195235" y="1389615"/>
                    <a:pt x="3200928" y="1398871"/>
                    <a:pt x="3198728" y="1408090"/>
                  </a:cubicBezTo>
                  <a:cubicBezTo>
                    <a:pt x="3196148" y="1439592"/>
                    <a:pt x="3190317" y="1470744"/>
                    <a:pt x="3181329" y="1501048"/>
                  </a:cubicBezTo>
                  <a:cubicBezTo>
                    <a:pt x="3139417" y="1639837"/>
                    <a:pt x="3058205" y="1763519"/>
                    <a:pt x="2947507" y="1857143"/>
                  </a:cubicBezTo>
                  <a:cubicBezTo>
                    <a:pt x="2999169" y="1907555"/>
                    <a:pt x="3119343" y="1960380"/>
                    <a:pt x="3216422" y="1986457"/>
                  </a:cubicBezTo>
                  <a:lnTo>
                    <a:pt x="3236699" y="1990249"/>
                  </a:lnTo>
                  <a:lnTo>
                    <a:pt x="3236699" y="2029036"/>
                  </a:lnTo>
                  <a:lnTo>
                    <a:pt x="3190538" y="2025362"/>
                  </a:lnTo>
                  <a:cubicBezTo>
                    <a:pt x="3154681" y="2019745"/>
                    <a:pt x="3119252" y="2011406"/>
                    <a:pt x="3084560" y="2000394"/>
                  </a:cubicBezTo>
                  <a:cubicBezTo>
                    <a:pt x="3067399" y="1995624"/>
                    <a:pt x="3052382" y="1991573"/>
                    <a:pt x="3041417" y="1989190"/>
                  </a:cubicBezTo>
                  <a:cubicBezTo>
                    <a:pt x="2980639" y="1975843"/>
                    <a:pt x="2905795" y="1992288"/>
                    <a:pt x="2873142" y="2053068"/>
                  </a:cubicBezTo>
                  <a:cubicBezTo>
                    <a:pt x="2854087" y="2095414"/>
                    <a:pt x="2850789" y="2143174"/>
                    <a:pt x="2863846" y="2187736"/>
                  </a:cubicBezTo>
                  <a:cubicBezTo>
                    <a:pt x="2874513" y="2212444"/>
                    <a:pt x="2889170" y="2235231"/>
                    <a:pt x="2907227" y="2255190"/>
                  </a:cubicBezTo>
                  <a:cubicBezTo>
                    <a:pt x="2910878" y="2259466"/>
                    <a:pt x="2914777" y="2263525"/>
                    <a:pt x="2918905" y="2267344"/>
                  </a:cubicBezTo>
                  <a:cubicBezTo>
                    <a:pt x="2965777" y="2308420"/>
                    <a:pt x="3019298" y="2341224"/>
                    <a:pt x="3077171" y="2364353"/>
                  </a:cubicBezTo>
                  <a:lnTo>
                    <a:pt x="3127701" y="2388188"/>
                  </a:lnTo>
                  <a:cubicBezTo>
                    <a:pt x="3131737" y="2390681"/>
                    <a:pt x="3134277" y="2395015"/>
                    <a:pt x="3134475" y="2399757"/>
                  </a:cubicBezTo>
                  <a:cubicBezTo>
                    <a:pt x="3134807" y="2407647"/>
                    <a:pt x="3128679" y="2414313"/>
                    <a:pt x="3120789" y="2414646"/>
                  </a:cubicBezTo>
                  <a:cubicBezTo>
                    <a:pt x="3080211" y="2411621"/>
                    <a:pt x="3040461" y="2401624"/>
                    <a:pt x="3003281" y="2385090"/>
                  </a:cubicBezTo>
                  <a:cubicBezTo>
                    <a:pt x="2972994" y="2371673"/>
                    <a:pt x="2943891" y="2355725"/>
                    <a:pt x="2916283" y="2337420"/>
                  </a:cubicBezTo>
                  <a:cubicBezTo>
                    <a:pt x="2970151" y="2453973"/>
                    <a:pt x="3047615" y="2557419"/>
                    <a:pt x="3126032" y="2658955"/>
                  </a:cubicBezTo>
                  <a:cubicBezTo>
                    <a:pt x="3140793" y="2673038"/>
                    <a:pt x="3157687" y="2684702"/>
                    <a:pt x="3176087" y="2693515"/>
                  </a:cubicBezTo>
                  <a:lnTo>
                    <a:pt x="3236699" y="2712266"/>
                  </a:lnTo>
                  <a:lnTo>
                    <a:pt x="3236699" y="2758872"/>
                  </a:lnTo>
                  <a:lnTo>
                    <a:pt x="3197537" y="2752866"/>
                  </a:lnTo>
                  <a:lnTo>
                    <a:pt x="3236699" y="2808608"/>
                  </a:lnTo>
                  <a:lnTo>
                    <a:pt x="3236699" y="2972627"/>
                  </a:lnTo>
                  <a:lnTo>
                    <a:pt x="3197061" y="2945929"/>
                  </a:lnTo>
                  <a:cubicBezTo>
                    <a:pt x="3172000" y="3112069"/>
                    <a:pt x="3183672" y="3280985"/>
                    <a:pt x="3230432" y="3440986"/>
                  </a:cubicBezTo>
                  <a:lnTo>
                    <a:pt x="3236699" y="3457793"/>
                  </a:lnTo>
                  <a:lnTo>
                    <a:pt x="3236699" y="3465580"/>
                  </a:lnTo>
                  <a:lnTo>
                    <a:pt x="3181218" y="3465580"/>
                  </a:lnTo>
                  <a:lnTo>
                    <a:pt x="3155378" y="3402153"/>
                  </a:lnTo>
                  <a:cubicBezTo>
                    <a:pt x="3104298" y="3258505"/>
                    <a:pt x="3077855" y="3084621"/>
                    <a:pt x="3096476" y="2939971"/>
                  </a:cubicBezTo>
                  <a:cubicBezTo>
                    <a:pt x="3018770" y="3085604"/>
                    <a:pt x="2977856" y="3248031"/>
                    <a:pt x="2977301" y="3413097"/>
                  </a:cubicBezTo>
                  <a:lnTo>
                    <a:pt x="2982677" y="3465580"/>
                  </a:lnTo>
                  <a:lnTo>
                    <a:pt x="2935709" y="3465580"/>
                  </a:lnTo>
                  <a:lnTo>
                    <a:pt x="2921959" y="3412852"/>
                  </a:lnTo>
                  <a:cubicBezTo>
                    <a:pt x="2907390" y="3309952"/>
                    <a:pt x="2922720" y="3194649"/>
                    <a:pt x="2940596" y="3088464"/>
                  </a:cubicBezTo>
                  <a:cubicBezTo>
                    <a:pt x="2948461" y="3041270"/>
                    <a:pt x="2956563" y="2992408"/>
                    <a:pt x="2962524" y="2943547"/>
                  </a:cubicBezTo>
                  <a:cubicBezTo>
                    <a:pt x="2954649" y="2954690"/>
                    <a:pt x="2946216" y="2965430"/>
                    <a:pt x="2937258" y="2975723"/>
                  </a:cubicBezTo>
                  <a:cubicBezTo>
                    <a:pt x="2921528" y="2994323"/>
                    <a:pt x="2903041" y="3010398"/>
                    <a:pt x="2882438" y="3023393"/>
                  </a:cubicBezTo>
                  <a:cubicBezTo>
                    <a:pt x="2875287" y="3027922"/>
                    <a:pt x="2868613" y="3018628"/>
                    <a:pt x="2874095" y="3011954"/>
                  </a:cubicBezTo>
                  <a:lnTo>
                    <a:pt x="2895546" y="2985972"/>
                  </a:lnTo>
                  <a:cubicBezTo>
                    <a:pt x="2920990" y="2958474"/>
                    <a:pt x="2942270" y="2927397"/>
                    <a:pt x="2958711" y="2893730"/>
                  </a:cubicBezTo>
                  <a:cubicBezTo>
                    <a:pt x="2963981" y="2881936"/>
                    <a:pt x="2967744" y="2869525"/>
                    <a:pt x="2969911" y="2856787"/>
                  </a:cubicBezTo>
                  <a:cubicBezTo>
                    <a:pt x="2975394" y="2744286"/>
                    <a:pt x="2961093" y="2635358"/>
                    <a:pt x="2896502" y="2546931"/>
                  </a:cubicBezTo>
                  <a:cubicBezTo>
                    <a:pt x="2877589" y="2518252"/>
                    <a:pt x="2846589" y="2499809"/>
                    <a:pt x="2812362" y="2496876"/>
                  </a:cubicBezTo>
                  <a:cubicBezTo>
                    <a:pt x="2793181" y="2496186"/>
                    <a:pt x="2774289" y="2501703"/>
                    <a:pt x="2758496" y="2512609"/>
                  </a:cubicBezTo>
                  <a:cubicBezTo>
                    <a:pt x="2717499" y="2540495"/>
                    <a:pt x="2694618" y="2601513"/>
                    <a:pt x="2683177" y="2655619"/>
                  </a:cubicBezTo>
                  <a:cubicBezTo>
                    <a:pt x="2646905" y="2825843"/>
                    <a:pt x="2650659" y="3002168"/>
                    <a:pt x="2694140" y="3170695"/>
                  </a:cubicBezTo>
                  <a:cubicBezTo>
                    <a:pt x="2696047" y="3178560"/>
                    <a:pt x="2698431" y="3186425"/>
                    <a:pt x="2700576" y="3194530"/>
                  </a:cubicBezTo>
                  <a:cubicBezTo>
                    <a:pt x="2705581" y="3210738"/>
                    <a:pt x="2685559" y="3221463"/>
                    <a:pt x="2676741" y="3207878"/>
                  </a:cubicBezTo>
                  <a:cubicBezTo>
                    <a:pt x="2589981" y="3072972"/>
                    <a:pt x="2536353" y="2760494"/>
                    <a:pt x="2600231" y="2524765"/>
                  </a:cubicBezTo>
                  <a:cubicBezTo>
                    <a:pt x="2489636" y="2640603"/>
                    <a:pt x="2444586" y="2815551"/>
                    <a:pt x="2435052" y="2937827"/>
                  </a:cubicBezTo>
                  <a:lnTo>
                    <a:pt x="2435052" y="2937824"/>
                  </a:lnTo>
                  <a:cubicBezTo>
                    <a:pt x="2433150" y="2960976"/>
                    <a:pt x="2432752" y="2984223"/>
                    <a:pt x="2433861" y="3007425"/>
                  </a:cubicBezTo>
                  <a:cubicBezTo>
                    <a:pt x="2433951" y="3013531"/>
                    <a:pt x="2429659" y="3018828"/>
                    <a:pt x="2423666" y="3020007"/>
                  </a:cubicBezTo>
                  <a:cubicBezTo>
                    <a:pt x="2416820" y="3021351"/>
                    <a:pt x="2410181" y="3016892"/>
                    <a:pt x="2408835" y="3010045"/>
                  </a:cubicBezTo>
                  <a:cubicBezTo>
                    <a:pt x="2388956" y="2928938"/>
                    <a:pt x="2382197" y="2845169"/>
                    <a:pt x="2388813" y="2761923"/>
                  </a:cubicBezTo>
                  <a:cubicBezTo>
                    <a:pt x="2370841" y="2778623"/>
                    <a:pt x="2351550" y="2793848"/>
                    <a:pt x="2331131" y="2807448"/>
                  </a:cubicBezTo>
                  <a:cubicBezTo>
                    <a:pt x="2311580" y="2820583"/>
                    <a:pt x="2289999" y="2830407"/>
                    <a:pt x="2267255" y="2836526"/>
                  </a:cubicBezTo>
                  <a:cubicBezTo>
                    <a:pt x="2259388" y="2838433"/>
                    <a:pt x="2255337" y="2826994"/>
                    <a:pt x="2262248" y="2822465"/>
                  </a:cubicBezTo>
                  <a:lnTo>
                    <a:pt x="2288943" y="2804110"/>
                  </a:lnTo>
                  <a:cubicBezTo>
                    <a:pt x="2320123" y="2784707"/>
                    <a:pt x="2348105" y="2760586"/>
                    <a:pt x="2371889" y="2732605"/>
                  </a:cubicBezTo>
                  <a:cubicBezTo>
                    <a:pt x="2384337" y="2716852"/>
                    <a:pt x="2393715" y="2698905"/>
                    <a:pt x="2399538" y="2679692"/>
                  </a:cubicBezTo>
                  <a:cubicBezTo>
                    <a:pt x="2414763" y="2596213"/>
                    <a:pt x="2443332" y="2515732"/>
                    <a:pt x="2484153" y="2441341"/>
                  </a:cubicBezTo>
                  <a:cubicBezTo>
                    <a:pt x="2447914" y="2451481"/>
                    <a:pt x="2409523" y="2450985"/>
                    <a:pt x="2373559" y="2439910"/>
                  </a:cubicBezTo>
                  <a:cubicBezTo>
                    <a:pt x="2369087" y="2438288"/>
                    <a:pt x="2365846" y="2434372"/>
                    <a:pt x="2365088" y="2429675"/>
                  </a:cubicBezTo>
                  <a:cubicBezTo>
                    <a:pt x="2363935" y="2422528"/>
                    <a:pt x="2368794" y="2415800"/>
                    <a:pt x="2375943" y="2414646"/>
                  </a:cubicBezTo>
                  <a:cubicBezTo>
                    <a:pt x="2483438" y="2403205"/>
                    <a:pt x="2652906" y="2365069"/>
                    <a:pt x="2709635" y="2245894"/>
                  </a:cubicBezTo>
                  <a:cubicBezTo>
                    <a:pt x="2747293" y="2166761"/>
                    <a:pt x="2763023" y="2078810"/>
                    <a:pt x="2720119" y="2001107"/>
                  </a:cubicBezTo>
                  <a:cubicBezTo>
                    <a:pt x="2701459" y="1968618"/>
                    <a:pt x="2676598" y="1940111"/>
                    <a:pt x="2646945" y="1917207"/>
                  </a:cubicBezTo>
                  <a:cubicBezTo>
                    <a:pt x="2653131" y="1939664"/>
                    <a:pt x="2657748" y="1962520"/>
                    <a:pt x="2660771" y="1985615"/>
                  </a:cubicBezTo>
                  <a:cubicBezTo>
                    <a:pt x="2664224" y="2011479"/>
                    <a:pt x="2664224" y="2037689"/>
                    <a:pt x="2660771" y="2063556"/>
                  </a:cubicBezTo>
                  <a:cubicBezTo>
                    <a:pt x="2660771" y="2067505"/>
                    <a:pt x="2657570" y="2070705"/>
                    <a:pt x="2653619" y="2070705"/>
                  </a:cubicBezTo>
                  <a:cubicBezTo>
                    <a:pt x="2649670" y="2070705"/>
                    <a:pt x="2646470" y="2067505"/>
                    <a:pt x="2646470" y="2063556"/>
                  </a:cubicBezTo>
                  <a:lnTo>
                    <a:pt x="2641227" y="2028280"/>
                  </a:lnTo>
                  <a:cubicBezTo>
                    <a:pt x="2637554" y="1989656"/>
                    <a:pt x="2628320" y="1951762"/>
                    <a:pt x="2613816" y="1915778"/>
                  </a:cubicBezTo>
                  <a:cubicBezTo>
                    <a:pt x="2605794" y="1897809"/>
                    <a:pt x="2594290" y="1881606"/>
                    <a:pt x="2579972" y="1868108"/>
                  </a:cubicBezTo>
                  <a:cubicBezTo>
                    <a:pt x="2566384" y="1860481"/>
                    <a:pt x="2554943" y="1852376"/>
                    <a:pt x="2542549" y="1844273"/>
                  </a:cubicBezTo>
                  <a:cubicBezTo>
                    <a:pt x="2386906" y="1741068"/>
                    <a:pt x="2257719" y="1587570"/>
                    <a:pt x="2216009" y="1383542"/>
                  </a:cubicBezTo>
                  <a:cubicBezTo>
                    <a:pt x="2214278" y="1375386"/>
                    <a:pt x="2211805" y="1367409"/>
                    <a:pt x="2208620" y="1359706"/>
                  </a:cubicBezTo>
                  <a:cubicBezTo>
                    <a:pt x="2199011" y="1336054"/>
                    <a:pt x="2179890" y="1317542"/>
                    <a:pt x="2155945" y="1308698"/>
                  </a:cubicBezTo>
                  <a:lnTo>
                    <a:pt x="2148793" y="1306313"/>
                  </a:lnTo>
                  <a:cubicBezTo>
                    <a:pt x="2117263" y="1296469"/>
                    <a:pt x="2082883" y="1305760"/>
                    <a:pt x="2060605" y="1330148"/>
                  </a:cubicBezTo>
                  <a:cubicBezTo>
                    <a:pt x="1933324" y="1457191"/>
                    <a:pt x="1769579" y="1506768"/>
                    <a:pt x="1605353" y="1506768"/>
                  </a:cubicBezTo>
                  <a:cubicBezTo>
                    <a:pt x="1586763" y="1507006"/>
                    <a:pt x="1567933" y="1506290"/>
                    <a:pt x="1549340" y="1505099"/>
                  </a:cubicBezTo>
                  <a:lnTo>
                    <a:pt x="1505961" y="1501523"/>
                  </a:lnTo>
                  <a:cubicBezTo>
                    <a:pt x="1487421" y="1503430"/>
                    <a:pt x="1469525" y="1509368"/>
                    <a:pt x="1453524" y="1518922"/>
                  </a:cubicBezTo>
                  <a:cubicBezTo>
                    <a:pt x="1422965" y="1538784"/>
                    <a:pt x="1395499" y="1563039"/>
                    <a:pt x="1372007" y="1590906"/>
                  </a:cubicBezTo>
                  <a:lnTo>
                    <a:pt x="1349366" y="1616647"/>
                  </a:lnTo>
                  <a:cubicBezTo>
                    <a:pt x="1343645" y="1622843"/>
                    <a:pt x="1334349" y="1615456"/>
                    <a:pt x="1337925" y="1607113"/>
                  </a:cubicBezTo>
                  <a:cubicBezTo>
                    <a:pt x="1348287" y="1583781"/>
                    <a:pt x="1362018" y="1562098"/>
                    <a:pt x="1378681" y="1542757"/>
                  </a:cubicBezTo>
                  <a:cubicBezTo>
                    <a:pt x="1393352" y="1525694"/>
                    <a:pt x="1409287" y="1509759"/>
                    <a:pt x="1426351" y="1495087"/>
                  </a:cubicBezTo>
                  <a:cubicBezTo>
                    <a:pt x="1390094" y="1495468"/>
                    <a:pt x="1354338" y="1503593"/>
                    <a:pt x="1321477" y="1518922"/>
                  </a:cubicBezTo>
                  <a:cubicBezTo>
                    <a:pt x="1246636" y="1556105"/>
                    <a:pt x="1213029" y="1638338"/>
                    <a:pt x="1202301" y="1727005"/>
                  </a:cubicBezTo>
                  <a:cubicBezTo>
                    <a:pt x="1186334" y="1860719"/>
                    <a:pt x="1306463" y="1997531"/>
                    <a:pt x="1389646" y="2074043"/>
                  </a:cubicBezTo>
                  <a:cubicBezTo>
                    <a:pt x="1399418" y="2083099"/>
                    <a:pt x="1390362" y="2100976"/>
                    <a:pt x="1377968" y="2096209"/>
                  </a:cubicBezTo>
                  <a:cubicBezTo>
                    <a:pt x="1341711" y="2082439"/>
                    <a:pt x="1309901" y="2059034"/>
                    <a:pt x="1285963" y="2028518"/>
                  </a:cubicBezTo>
                  <a:cubicBezTo>
                    <a:pt x="1280696" y="2114129"/>
                    <a:pt x="1261870" y="2198361"/>
                    <a:pt x="1230190" y="2278072"/>
                  </a:cubicBezTo>
                  <a:cubicBezTo>
                    <a:pt x="1224627" y="2297738"/>
                    <a:pt x="1222848" y="2318282"/>
                    <a:pt x="1224945" y="2338611"/>
                  </a:cubicBezTo>
                  <a:cubicBezTo>
                    <a:pt x="1230205" y="2376385"/>
                    <a:pt x="1240798" y="2413220"/>
                    <a:pt x="1256408" y="2448015"/>
                  </a:cubicBezTo>
                  <a:lnTo>
                    <a:pt x="1268802" y="2479955"/>
                  </a:lnTo>
                  <a:cubicBezTo>
                    <a:pt x="1271900" y="2488296"/>
                    <a:pt x="1262606" y="2494732"/>
                    <a:pt x="1257361" y="2488296"/>
                  </a:cubicBezTo>
                  <a:cubicBezTo>
                    <a:pt x="1241684" y="2469180"/>
                    <a:pt x="1228987" y="2447805"/>
                    <a:pt x="1219703" y="2424896"/>
                  </a:cubicBezTo>
                  <a:cubicBezTo>
                    <a:pt x="1209939" y="2401053"/>
                    <a:pt x="1201971" y="2376515"/>
                    <a:pt x="1195868" y="2351484"/>
                  </a:cubicBezTo>
                  <a:cubicBezTo>
                    <a:pt x="1157987" y="2423392"/>
                    <a:pt x="1108180" y="2488351"/>
                    <a:pt x="1048566" y="2543593"/>
                  </a:cubicBezTo>
                  <a:cubicBezTo>
                    <a:pt x="1037841" y="2553605"/>
                    <a:pt x="1020441" y="2538113"/>
                    <a:pt x="1029260" y="2525956"/>
                  </a:cubicBezTo>
                  <a:cubicBezTo>
                    <a:pt x="1094807" y="2434430"/>
                    <a:pt x="1150580" y="2179871"/>
                    <a:pt x="1139377" y="2071183"/>
                  </a:cubicBezTo>
                  <a:cubicBezTo>
                    <a:pt x="1069778" y="2266153"/>
                    <a:pt x="865274" y="2481622"/>
                    <a:pt x="722264" y="2539542"/>
                  </a:cubicBezTo>
                  <a:cubicBezTo>
                    <a:pt x="707963" y="2545262"/>
                    <a:pt x="696760" y="2524050"/>
                    <a:pt x="709392" y="2513562"/>
                  </a:cubicBezTo>
                  <a:cubicBezTo>
                    <a:pt x="845295" y="2397242"/>
                    <a:pt x="948623" y="2247590"/>
                    <a:pt x="1009238" y="2079286"/>
                  </a:cubicBezTo>
                  <a:cubicBezTo>
                    <a:pt x="1035218" y="2007781"/>
                    <a:pt x="1050473" y="1912678"/>
                    <a:pt x="985403" y="1867393"/>
                  </a:cubicBezTo>
                  <a:cubicBezTo>
                    <a:pt x="957161" y="1848850"/>
                    <a:pt x="921833" y="1844701"/>
                    <a:pt x="890063" y="1856189"/>
                  </a:cubicBezTo>
                  <a:cubicBezTo>
                    <a:pt x="789718" y="1888843"/>
                    <a:pt x="720119" y="1970598"/>
                    <a:pt x="665060" y="2065938"/>
                  </a:cubicBezTo>
                  <a:cubicBezTo>
                    <a:pt x="660420" y="2078045"/>
                    <a:pt x="656987" y="2090579"/>
                    <a:pt x="654810" y="2103359"/>
                  </a:cubicBezTo>
                  <a:cubicBezTo>
                    <a:pt x="650841" y="2141888"/>
                    <a:pt x="652123" y="2180777"/>
                    <a:pt x="658624" y="2218961"/>
                  </a:cubicBezTo>
                  <a:lnTo>
                    <a:pt x="662915" y="2253759"/>
                  </a:lnTo>
                  <a:cubicBezTo>
                    <a:pt x="663869" y="2262579"/>
                    <a:pt x="653143" y="2266153"/>
                    <a:pt x="649805" y="2258050"/>
                  </a:cubicBezTo>
                  <a:cubicBezTo>
                    <a:pt x="639463" y="2234763"/>
                    <a:pt x="632481" y="2210125"/>
                    <a:pt x="629068" y="2184876"/>
                  </a:cubicBezTo>
                  <a:cubicBezTo>
                    <a:pt x="627089" y="2170888"/>
                    <a:pt x="625815" y="2156807"/>
                    <a:pt x="625255" y="2142688"/>
                  </a:cubicBezTo>
                  <a:cubicBezTo>
                    <a:pt x="604042" y="2186783"/>
                    <a:pt x="584974" y="2232308"/>
                    <a:pt x="566621" y="2276165"/>
                  </a:cubicBezTo>
                  <a:cubicBezTo>
                    <a:pt x="511562" y="2407972"/>
                    <a:pt x="443870" y="2549314"/>
                    <a:pt x="337089" y="2620819"/>
                  </a:cubicBezTo>
                  <a:cubicBezTo>
                    <a:pt x="318737" y="2633213"/>
                    <a:pt x="293708" y="2604849"/>
                    <a:pt x="309678" y="2589119"/>
                  </a:cubicBezTo>
                  <a:cubicBezTo>
                    <a:pt x="404305" y="2494016"/>
                    <a:pt x="496070" y="2291419"/>
                    <a:pt x="515138" y="2055451"/>
                  </a:cubicBezTo>
                  <a:cubicBezTo>
                    <a:pt x="417891" y="2264962"/>
                    <a:pt x="183591" y="2464939"/>
                    <a:pt x="12694" y="2505935"/>
                  </a:cubicBezTo>
                  <a:cubicBezTo>
                    <a:pt x="1253" y="2508555"/>
                    <a:pt x="-5183" y="2490918"/>
                    <a:pt x="5305" y="2484720"/>
                  </a:cubicBezTo>
                  <a:cubicBezTo>
                    <a:pt x="192945" y="2372233"/>
                    <a:pt x="340517" y="2203651"/>
                    <a:pt x="427184" y="2002776"/>
                  </a:cubicBezTo>
                  <a:cubicBezTo>
                    <a:pt x="336819" y="1990865"/>
                    <a:pt x="244934" y="2005351"/>
                    <a:pt x="162616" y="2044488"/>
                  </a:cubicBezTo>
                  <a:cubicBezTo>
                    <a:pt x="153798" y="2049015"/>
                    <a:pt x="146171" y="2035429"/>
                    <a:pt x="153798" y="2028518"/>
                  </a:cubicBezTo>
                  <a:cubicBezTo>
                    <a:pt x="259863" y="1934368"/>
                    <a:pt x="391908" y="1885269"/>
                    <a:pt x="529436" y="1843082"/>
                  </a:cubicBezTo>
                  <a:cubicBezTo>
                    <a:pt x="505824" y="1832239"/>
                    <a:pt x="482972" y="1819817"/>
                    <a:pt x="461031" y="1805899"/>
                  </a:cubicBezTo>
                  <a:cubicBezTo>
                    <a:pt x="430297" y="1786366"/>
                    <a:pt x="402729" y="1762253"/>
                    <a:pt x="379276" y="1734394"/>
                  </a:cubicBezTo>
                  <a:cubicBezTo>
                    <a:pt x="371174" y="1724382"/>
                    <a:pt x="381183" y="1709365"/>
                    <a:pt x="391671" y="1715564"/>
                  </a:cubicBezTo>
                  <a:lnTo>
                    <a:pt x="433620" y="1741306"/>
                  </a:lnTo>
                  <a:cubicBezTo>
                    <a:pt x="477162" y="1771724"/>
                    <a:pt x="525505" y="1794609"/>
                    <a:pt x="576631" y="1808997"/>
                  </a:cubicBezTo>
                  <a:cubicBezTo>
                    <a:pt x="596355" y="1813276"/>
                    <a:pt x="616654" y="1814242"/>
                    <a:pt x="636695" y="1811857"/>
                  </a:cubicBezTo>
                  <a:cubicBezTo>
                    <a:pt x="755395" y="1777057"/>
                    <a:pt x="874333" y="1740112"/>
                    <a:pt x="980636" y="1677665"/>
                  </a:cubicBezTo>
                  <a:cubicBezTo>
                    <a:pt x="948005" y="1675060"/>
                    <a:pt x="915642" y="1669798"/>
                    <a:pt x="883865" y="1661933"/>
                  </a:cubicBezTo>
                  <a:cubicBezTo>
                    <a:pt x="843414" y="1652526"/>
                    <a:pt x="804875" y="1636238"/>
                    <a:pt x="769934" y="1613787"/>
                  </a:cubicBezTo>
                  <a:cubicBezTo>
                    <a:pt x="757778" y="1605685"/>
                    <a:pt x="764689" y="1584710"/>
                    <a:pt x="778277" y="1587570"/>
                  </a:cubicBezTo>
                  <a:lnTo>
                    <a:pt x="832859" y="1599724"/>
                  </a:lnTo>
                  <a:cubicBezTo>
                    <a:pt x="892012" y="1616913"/>
                    <a:pt x="953768" y="1623371"/>
                    <a:pt x="1015197" y="1618792"/>
                  </a:cubicBezTo>
                  <a:cubicBezTo>
                    <a:pt x="1046321" y="1614741"/>
                    <a:pt x="1076224" y="1604096"/>
                    <a:pt x="1102910" y="1587570"/>
                  </a:cubicBezTo>
                  <a:cubicBezTo>
                    <a:pt x="1137675" y="1557749"/>
                    <a:pt x="1160244" y="1516175"/>
                    <a:pt x="1166312" y="1470777"/>
                  </a:cubicBezTo>
                  <a:cubicBezTo>
                    <a:pt x="1171317" y="1400225"/>
                    <a:pt x="1117926" y="1339923"/>
                    <a:pt x="1060484" y="1312749"/>
                  </a:cubicBezTo>
                  <a:cubicBezTo>
                    <a:pt x="1017103" y="1292015"/>
                    <a:pt x="905317" y="1256261"/>
                    <a:pt x="822134" y="1187378"/>
                  </a:cubicBezTo>
                  <a:cubicBezTo>
                    <a:pt x="808546" y="1176175"/>
                    <a:pt x="821418" y="1149955"/>
                    <a:pt x="835719" y="1159492"/>
                  </a:cubicBezTo>
                  <a:cubicBezTo>
                    <a:pt x="918903" y="1214311"/>
                    <a:pt x="1113875" y="1274138"/>
                    <a:pt x="1206593" y="1261981"/>
                  </a:cubicBezTo>
                  <a:cubicBezTo>
                    <a:pt x="1162258" y="1125882"/>
                    <a:pt x="1154156" y="888723"/>
                    <a:pt x="1236386" y="733558"/>
                  </a:cubicBezTo>
                  <a:cubicBezTo>
                    <a:pt x="1247111" y="713299"/>
                    <a:pt x="1273569" y="727360"/>
                    <a:pt x="1266657" y="751195"/>
                  </a:cubicBezTo>
                  <a:cubicBezTo>
                    <a:pt x="1220416" y="902786"/>
                    <a:pt x="1226377" y="1111344"/>
                    <a:pt x="1305509" y="1251732"/>
                  </a:cubicBezTo>
                  <a:cubicBezTo>
                    <a:pt x="1285963" y="1164256"/>
                    <a:pt x="1283819" y="1004085"/>
                    <a:pt x="1313374" y="932579"/>
                  </a:cubicBezTo>
                  <a:cubicBezTo>
                    <a:pt x="1321717" y="912798"/>
                    <a:pt x="1348650" y="922570"/>
                    <a:pt x="1345552" y="944736"/>
                  </a:cubicBezTo>
                  <a:cubicBezTo>
                    <a:pt x="1339239" y="989083"/>
                    <a:pt x="1339239" y="1034103"/>
                    <a:pt x="1345552" y="1078450"/>
                  </a:cubicBezTo>
                  <a:cubicBezTo>
                    <a:pt x="1355702" y="1166546"/>
                    <a:pt x="1400357" y="1247027"/>
                    <a:pt x="1469732" y="1302262"/>
                  </a:cubicBezTo>
                  <a:cubicBezTo>
                    <a:pt x="1523003" y="1339497"/>
                    <a:pt x="1588470" y="1355012"/>
                    <a:pt x="1652786" y="1345643"/>
                  </a:cubicBezTo>
                  <a:cubicBezTo>
                    <a:pt x="1673090" y="1343126"/>
                    <a:pt x="1693116" y="1338737"/>
                    <a:pt x="1712612" y="1332533"/>
                  </a:cubicBezTo>
                  <a:cubicBezTo>
                    <a:pt x="1745711" y="1322203"/>
                    <a:pt x="1777231" y="1307364"/>
                    <a:pt x="1806284" y="1288439"/>
                  </a:cubicBezTo>
                  <a:cubicBezTo>
                    <a:pt x="1915032" y="1216573"/>
                    <a:pt x="2002069" y="1116351"/>
                    <a:pt x="2057982" y="998604"/>
                  </a:cubicBezTo>
                  <a:cubicBezTo>
                    <a:pt x="2104631" y="899918"/>
                    <a:pt x="2145925" y="798790"/>
                    <a:pt x="2181687" y="695660"/>
                  </a:cubicBezTo>
                  <a:cubicBezTo>
                    <a:pt x="2240785" y="478314"/>
                    <a:pt x="2277445" y="255483"/>
                    <a:pt x="2291091" y="30660"/>
                  </a:cubicBezTo>
                  <a:cubicBezTo>
                    <a:pt x="2290971" y="29631"/>
                    <a:pt x="2290971" y="28590"/>
                    <a:pt x="2291091" y="27562"/>
                  </a:cubicBezTo>
                  <a:cubicBezTo>
                    <a:pt x="2296454" y="8494"/>
                    <a:pt x="2324698" y="-623"/>
                    <a:pt x="2366200" y="32"/>
                  </a:cubicBezTo>
                  <a:close/>
                </a:path>
              </a:pathLst>
            </a:custGeom>
            <a:solidFill>
              <a:srgbClr val="01567D"/>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11267514" y="3410900"/>
              <a:ext cx="377655" cy="162672"/>
            </a:xfrm>
            <a:custGeom>
              <a:avLst/>
              <a:gdLst>
                <a:gd name="connsiteX0" fmla="*/ 150720 w 150919"/>
                <a:gd name="connsiteY0" fmla="*/ 58493 h 65007"/>
                <a:gd name="connsiteX1" fmla="*/ 69853 w 150919"/>
                <a:gd name="connsiteY1" fmla="*/ 52017 h 65007"/>
                <a:gd name="connsiteX2" fmla="*/ 225 w 150919"/>
                <a:gd name="connsiteY2" fmla="*/ 6487 h 65007"/>
                <a:gd name="connsiteX3" fmla="*/ 81092 w 150919"/>
                <a:gd name="connsiteY3" fmla="*/ 12964 h 65007"/>
                <a:gd name="connsiteX4" fmla="*/ 150720 w 150919"/>
                <a:gd name="connsiteY4" fmla="*/ 58493 h 6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19" h="65007">
                  <a:moveTo>
                    <a:pt x="150720" y="58493"/>
                  </a:moveTo>
                  <a:cubicBezTo>
                    <a:pt x="147482" y="69257"/>
                    <a:pt x="111382" y="66304"/>
                    <a:pt x="69853" y="52017"/>
                  </a:cubicBezTo>
                  <a:cubicBezTo>
                    <a:pt x="28324" y="37729"/>
                    <a:pt x="-2823" y="17250"/>
                    <a:pt x="225" y="6487"/>
                  </a:cubicBezTo>
                  <a:cubicBezTo>
                    <a:pt x="3273" y="-4276"/>
                    <a:pt x="39468" y="-1419"/>
                    <a:pt x="81092" y="12964"/>
                  </a:cubicBezTo>
                  <a:cubicBezTo>
                    <a:pt x="122717" y="27347"/>
                    <a:pt x="153863" y="47730"/>
                    <a:pt x="150720" y="58493"/>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a:off x="11252300" y="3607156"/>
              <a:ext cx="317483" cy="132718"/>
            </a:xfrm>
            <a:custGeom>
              <a:avLst/>
              <a:gdLst>
                <a:gd name="connsiteX0" fmla="*/ 19 w 126873"/>
                <a:gd name="connsiteY0" fmla="*/ -27 h 53037"/>
                <a:gd name="connsiteX1" fmla="*/ 126892 w 126873"/>
                <a:gd name="connsiteY1" fmla="*/ 41121 h 53037"/>
                <a:gd name="connsiteX2" fmla="*/ 19 w 126873"/>
                <a:gd name="connsiteY2" fmla="*/ -27 h 53037"/>
              </a:gdLst>
              <a:ahLst/>
              <a:cxnLst>
                <a:cxn ang="0">
                  <a:pos x="connsiteX0" y="connsiteY0"/>
                </a:cxn>
                <a:cxn ang="0">
                  <a:pos x="connsiteX1" y="connsiteY1"/>
                </a:cxn>
                <a:cxn ang="0">
                  <a:pos x="connsiteX2" y="connsiteY2"/>
                </a:cxn>
              </a:cxnLst>
              <a:rect l="l" t="t" r="r" b="b"/>
              <a:pathLst>
                <a:path w="126873" h="53037">
                  <a:moveTo>
                    <a:pt x="19" y="-27"/>
                  </a:moveTo>
                  <a:cubicBezTo>
                    <a:pt x="32304" y="34776"/>
                    <a:pt x="80326" y="50351"/>
                    <a:pt x="126892" y="41121"/>
                  </a:cubicBezTo>
                  <a:cubicBezTo>
                    <a:pt x="77838" y="66933"/>
                    <a:pt x="26213" y="49598"/>
                    <a:pt x="19" y="-27"/>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11224889" y="3812854"/>
              <a:ext cx="258848" cy="107982"/>
            </a:xfrm>
            <a:custGeom>
              <a:avLst/>
              <a:gdLst>
                <a:gd name="connsiteX0" fmla="*/ 19 w 103441"/>
                <a:gd name="connsiteY0" fmla="*/ -27 h 43152"/>
                <a:gd name="connsiteX1" fmla="*/ 103461 w 103441"/>
                <a:gd name="connsiteY1" fmla="*/ 33500 h 43152"/>
                <a:gd name="connsiteX2" fmla="*/ 19 w 103441"/>
                <a:gd name="connsiteY2" fmla="*/ -27 h 43152"/>
              </a:gdLst>
              <a:ahLst/>
              <a:cxnLst>
                <a:cxn ang="0">
                  <a:pos x="connsiteX0" y="connsiteY0"/>
                </a:cxn>
                <a:cxn ang="0">
                  <a:pos x="connsiteX1" y="connsiteY1"/>
                </a:cxn>
                <a:cxn ang="0">
                  <a:pos x="connsiteX2" y="connsiteY2"/>
                </a:cxn>
              </a:cxnLst>
              <a:rect l="l" t="t" r="r" b="b"/>
              <a:pathLst>
                <a:path w="103441" h="43152">
                  <a:moveTo>
                    <a:pt x="19" y="-27"/>
                  </a:moveTo>
                  <a:cubicBezTo>
                    <a:pt x="26389" y="28274"/>
                    <a:pt x="65503" y="40951"/>
                    <a:pt x="103461" y="33500"/>
                  </a:cubicBezTo>
                  <a:cubicBezTo>
                    <a:pt x="63456" y="54456"/>
                    <a:pt x="21355" y="40263"/>
                    <a:pt x="19" y="-27"/>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11077589" y="4329596"/>
              <a:ext cx="255750" cy="105773"/>
            </a:xfrm>
            <a:custGeom>
              <a:avLst/>
              <a:gdLst>
                <a:gd name="connsiteX0" fmla="*/ 19 w 102203"/>
                <a:gd name="connsiteY0" fmla="*/ -27 h 42269"/>
                <a:gd name="connsiteX1" fmla="*/ 102223 w 102203"/>
                <a:gd name="connsiteY1" fmla="*/ 32929 h 42269"/>
                <a:gd name="connsiteX2" fmla="*/ 19 w 102203"/>
                <a:gd name="connsiteY2" fmla="*/ -27 h 42269"/>
              </a:gdLst>
              <a:ahLst/>
              <a:cxnLst>
                <a:cxn ang="0">
                  <a:pos x="connsiteX0" y="connsiteY0"/>
                </a:cxn>
                <a:cxn ang="0">
                  <a:pos x="connsiteX1" y="connsiteY1"/>
                </a:cxn>
                <a:cxn ang="0">
                  <a:pos x="connsiteX2" y="connsiteY2"/>
                </a:cxn>
              </a:cxnLst>
              <a:rect l="l" t="t" r="r" b="b"/>
              <a:pathLst>
                <a:path w="102203" h="42269">
                  <a:moveTo>
                    <a:pt x="19" y="-27"/>
                  </a:moveTo>
                  <a:cubicBezTo>
                    <a:pt x="26238" y="27667"/>
                    <a:pt x="64764" y="40090"/>
                    <a:pt x="102223" y="32929"/>
                  </a:cubicBezTo>
                  <a:cubicBezTo>
                    <a:pt x="62884" y="53313"/>
                    <a:pt x="21260" y="39311"/>
                    <a:pt x="19" y="-27"/>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11181748" y="3990662"/>
              <a:ext cx="243831" cy="101411"/>
            </a:xfrm>
            <a:custGeom>
              <a:avLst/>
              <a:gdLst>
                <a:gd name="connsiteX0" fmla="*/ 19 w 97440"/>
                <a:gd name="connsiteY0" fmla="*/ -27 h 40526"/>
                <a:gd name="connsiteX1" fmla="*/ 97460 w 97440"/>
                <a:gd name="connsiteY1" fmla="*/ 31500 h 40526"/>
                <a:gd name="connsiteX2" fmla="*/ 19 w 97440"/>
                <a:gd name="connsiteY2" fmla="*/ -27 h 40526"/>
              </a:gdLst>
              <a:ahLst/>
              <a:cxnLst>
                <a:cxn ang="0">
                  <a:pos x="connsiteX0" y="connsiteY0"/>
                </a:cxn>
                <a:cxn ang="0">
                  <a:pos x="connsiteX1" y="connsiteY1"/>
                </a:cxn>
                <a:cxn ang="0">
                  <a:pos x="connsiteX2" y="connsiteY2"/>
                </a:cxn>
              </a:cxnLst>
              <a:rect l="l" t="t" r="r" b="b"/>
              <a:pathLst>
                <a:path w="97440" h="40526">
                  <a:moveTo>
                    <a:pt x="19" y="-27"/>
                  </a:moveTo>
                  <a:cubicBezTo>
                    <a:pt x="24912" y="26546"/>
                    <a:pt x="61719" y="38455"/>
                    <a:pt x="97460" y="31500"/>
                  </a:cubicBezTo>
                  <a:cubicBezTo>
                    <a:pt x="59836" y="51122"/>
                    <a:pt x="20212" y="37787"/>
                    <a:pt x="19" y="-27"/>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11135506" y="4180627"/>
              <a:ext cx="229055" cy="96672"/>
            </a:xfrm>
            <a:custGeom>
              <a:avLst/>
              <a:gdLst>
                <a:gd name="connsiteX0" fmla="*/ 19 w 91535"/>
                <a:gd name="connsiteY0" fmla="*/ -27 h 38632"/>
                <a:gd name="connsiteX1" fmla="*/ 91554 w 91535"/>
                <a:gd name="connsiteY1" fmla="*/ 29024 h 38632"/>
                <a:gd name="connsiteX2" fmla="*/ 19 w 91535"/>
                <a:gd name="connsiteY2" fmla="*/ -27 h 38632"/>
              </a:gdLst>
              <a:ahLst/>
              <a:cxnLst>
                <a:cxn ang="0">
                  <a:pos x="connsiteX0" y="connsiteY0"/>
                </a:cxn>
                <a:cxn ang="0">
                  <a:pos x="connsiteX1" y="connsiteY1"/>
                </a:cxn>
                <a:cxn ang="0">
                  <a:pos x="connsiteX2" y="connsiteY2"/>
                </a:cxn>
              </a:cxnLst>
              <a:rect l="l" t="t" r="r" b="b"/>
              <a:pathLst>
                <a:path w="91535" h="38632">
                  <a:moveTo>
                    <a:pt x="19" y="-27"/>
                  </a:moveTo>
                  <a:cubicBezTo>
                    <a:pt x="23059" y="25455"/>
                    <a:pt x="58036" y="36556"/>
                    <a:pt x="91554" y="29024"/>
                  </a:cubicBezTo>
                  <a:cubicBezTo>
                    <a:pt x="55740" y="49122"/>
                    <a:pt x="18498" y="36739"/>
                    <a:pt x="19" y="-27"/>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11783320" y="5361193"/>
              <a:ext cx="257204" cy="286957"/>
            </a:xfrm>
            <a:custGeom>
              <a:avLst/>
              <a:gdLst>
                <a:gd name="connsiteX0" fmla="*/ 18317 w 102784"/>
                <a:gd name="connsiteY0" fmla="*/ 33876 h 114674"/>
                <a:gd name="connsiteX1" fmla="*/ 14602 w 102784"/>
                <a:gd name="connsiteY1" fmla="*/ 87692 h 114674"/>
                <a:gd name="connsiteX2" fmla="*/ 31938 w 102784"/>
                <a:gd name="connsiteY2" fmla="*/ 114647 h 114674"/>
                <a:gd name="connsiteX3" fmla="*/ 10126 w 102784"/>
                <a:gd name="connsiteY3" fmla="*/ 91406 h 114674"/>
                <a:gd name="connsiteX4" fmla="*/ 6506 w 102784"/>
                <a:gd name="connsiteY4" fmla="*/ 28065 h 114674"/>
                <a:gd name="connsiteX5" fmla="*/ 61942 w 102784"/>
                <a:gd name="connsiteY5" fmla="*/ 252 h 114674"/>
                <a:gd name="connsiteX6" fmla="*/ 102804 w 102784"/>
                <a:gd name="connsiteY6" fmla="*/ 12825 h 114674"/>
                <a:gd name="connsiteX7" fmla="*/ 85564 w 102784"/>
                <a:gd name="connsiteY7" fmla="*/ 8349 h 114674"/>
                <a:gd name="connsiteX8" fmla="*/ 18317 w 102784"/>
                <a:gd name="connsiteY8" fmla="*/ 33876 h 1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84" h="114674">
                  <a:moveTo>
                    <a:pt x="18317" y="33876"/>
                  </a:moveTo>
                  <a:cubicBezTo>
                    <a:pt x="10702" y="50798"/>
                    <a:pt x="9385" y="69884"/>
                    <a:pt x="14602" y="87692"/>
                  </a:cubicBezTo>
                  <a:cubicBezTo>
                    <a:pt x="18866" y="97566"/>
                    <a:pt x="24722" y="106672"/>
                    <a:pt x="31938" y="114647"/>
                  </a:cubicBezTo>
                  <a:cubicBezTo>
                    <a:pt x="23217" y="108402"/>
                    <a:pt x="15807" y="100505"/>
                    <a:pt x="10126" y="91406"/>
                  </a:cubicBezTo>
                  <a:cubicBezTo>
                    <a:pt x="-1920" y="72329"/>
                    <a:pt x="-3288" y="48391"/>
                    <a:pt x="6506" y="28065"/>
                  </a:cubicBezTo>
                  <a:cubicBezTo>
                    <a:pt x="18077" y="8882"/>
                    <a:pt x="39646" y="-1939"/>
                    <a:pt x="61942" y="252"/>
                  </a:cubicBezTo>
                  <a:cubicBezTo>
                    <a:pt x="76240" y="1795"/>
                    <a:pt x="90111" y="6063"/>
                    <a:pt x="102804" y="12825"/>
                  </a:cubicBezTo>
                  <a:cubicBezTo>
                    <a:pt x="95946" y="10920"/>
                    <a:pt x="89945" y="9301"/>
                    <a:pt x="85564" y="8349"/>
                  </a:cubicBezTo>
                  <a:cubicBezTo>
                    <a:pt x="61275" y="3015"/>
                    <a:pt x="31748" y="9587"/>
                    <a:pt x="18317" y="33876"/>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10561560" y="4621725"/>
              <a:ext cx="603264" cy="276815"/>
            </a:xfrm>
            <a:custGeom>
              <a:avLst/>
              <a:gdLst>
                <a:gd name="connsiteX0" fmla="*/ 241097 w 241077"/>
                <a:gd name="connsiteY0" fmla="*/ 51825 h 110621"/>
                <a:gd name="connsiteX1" fmla="*/ 220047 w 241077"/>
                <a:gd name="connsiteY1" fmla="*/ 31441 h 110621"/>
                <a:gd name="connsiteX2" fmla="*/ 217189 w 241077"/>
                <a:gd name="connsiteY2" fmla="*/ 30488 h 110621"/>
                <a:gd name="connsiteX3" fmla="*/ 181946 w 241077"/>
                <a:gd name="connsiteY3" fmla="*/ 40013 h 110621"/>
                <a:gd name="connsiteX4" fmla="*/ 19 w 241077"/>
                <a:gd name="connsiteY4" fmla="*/ 110594 h 110621"/>
                <a:gd name="connsiteX5" fmla="*/ 2591 w 241077"/>
                <a:gd name="connsiteY5" fmla="*/ 89353 h 110621"/>
                <a:gd name="connsiteX6" fmla="*/ 16116 w 241077"/>
                <a:gd name="connsiteY6" fmla="*/ 49062 h 110621"/>
                <a:gd name="connsiteX7" fmla="*/ 18307 w 241077"/>
                <a:gd name="connsiteY7" fmla="*/ 45919 h 110621"/>
                <a:gd name="connsiteX8" fmla="*/ 42215 w 241077"/>
                <a:gd name="connsiteY8" fmla="*/ 40681 h 110621"/>
                <a:gd name="connsiteX9" fmla="*/ 36405 w 241077"/>
                <a:gd name="connsiteY9" fmla="*/ 56492 h 110621"/>
                <a:gd name="connsiteX10" fmla="*/ 43739 w 241077"/>
                <a:gd name="connsiteY10" fmla="*/ 84019 h 110621"/>
                <a:gd name="connsiteX11" fmla="*/ 74124 w 241077"/>
                <a:gd name="connsiteY11" fmla="*/ 83257 h 110621"/>
                <a:gd name="connsiteX12" fmla="*/ 167088 w 241077"/>
                <a:gd name="connsiteY12" fmla="*/ 26107 h 110621"/>
                <a:gd name="connsiteX13" fmla="*/ 194043 w 241077"/>
                <a:gd name="connsiteY13" fmla="*/ 4295 h 110621"/>
                <a:gd name="connsiteX14" fmla="*/ 225285 w 241077"/>
                <a:gd name="connsiteY14" fmla="*/ 4962 h 110621"/>
                <a:gd name="connsiteX15" fmla="*/ 239382 w 241077"/>
                <a:gd name="connsiteY15" fmla="*/ 40204 h 110621"/>
                <a:gd name="connsiteX16" fmla="*/ 241097 w 241077"/>
                <a:gd name="connsiteY16" fmla="*/ 51825 h 11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077" h="110621">
                  <a:moveTo>
                    <a:pt x="241097" y="51825"/>
                  </a:moveTo>
                  <a:cubicBezTo>
                    <a:pt x="237257" y="42373"/>
                    <a:pt x="229616" y="34975"/>
                    <a:pt x="220047" y="31441"/>
                  </a:cubicBezTo>
                  <a:lnTo>
                    <a:pt x="217189" y="30488"/>
                  </a:lnTo>
                  <a:cubicBezTo>
                    <a:pt x="204589" y="26554"/>
                    <a:pt x="190849" y="30267"/>
                    <a:pt x="181946" y="40013"/>
                  </a:cubicBezTo>
                  <a:cubicBezTo>
                    <a:pt x="131083" y="90782"/>
                    <a:pt x="65646" y="110689"/>
                    <a:pt x="19" y="110594"/>
                  </a:cubicBezTo>
                  <a:cubicBezTo>
                    <a:pt x="447" y="103468"/>
                    <a:pt x="1306" y="96375"/>
                    <a:pt x="2591" y="89353"/>
                  </a:cubicBezTo>
                  <a:cubicBezTo>
                    <a:pt x="4428" y="75169"/>
                    <a:pt x="9023" y="61482"/>
                    <a:pt x="16116" y="49062"/>
                  </a:cubicBezTo>
                  <a:lnTo>
                    <a:pt x="18307" y="45919"/>
                  </a:lnTo>
                  <a:cubicBezTo>
                    <a:pt x="26421" y="44914"/>
                    <a:pt x="34424" y="43160"/>
                    <a:pt x="42215" y="40681"/>
                  </a:cubicBezTo>
                  <a:cubicBezTo>
                    <a:pt x="39508" y="45635"/>
                    <a:pt x="37550" y="50963"/>
                    <a:pt x="36405" y="56492"/>
                  </a:cubicBezTo>
                  <a:cubicBezTo>
                    <a:pt x="33775" y="66319"/>
                    <a:pt x="36569" y="76803"/>
                    <a:pt x="43739" y="84019"/>
                  </a:cubicBezTo>
                  <a:cubicBezTo>
                    <a:pt x="52311" y="90877"/>
                    <a:pt x="64218" y="87353"/>
                    <a:pt x="74124" y="83257"/>
                  </a:cubicBezTo>
                  <a:cubicBezTo>
                    <a:pt x="108214" y="69787"/>
                    <a:pt x="139678" y="50444"/>
                    <a:pt x="167088" y="26107"/>
                  </a:cubicBezTo>
                  <a:cubicBezTo>
                    <a:pt x="175050" y="17656"/>
                    <a:pt x="184117" y="10319"/>
                    <a:pt x="194043" y="4295"/>
                  </a:cubicBezTo>
                  <a:cubicBezTo>
                    <a:pt x="203667" y="-1701"/>
                    <a:pt x="215926" y="-1440"/>
                    <a:pt x="225285" y="4962"/>
                  </a:cubicBezTo>
                  <a:cubicBezTo>
                    <a:pt x="234810" y="12582"/>
                    <a:pt x="237477" y="27060"/>
                    <a:pt x="239382" y="40204"/>
                  </a:cubicBezTo>
                  <a:cubicBezTo>
                    <a:pt x="239954" y="44395"/>
                    <a:pt x="240525" y="48015"/>
                    <a:pt x="241097" y="51825"/>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11801938" y="4894251"/>
              <a:ext cx="337027" cy="402574"/>
            </a:xfrm>
            <a:custGeom>
              <a:avLst/>
              <a:gdLst>
                <a:gd name="connsiteX0" fmla="*/ 41262 w 134683"/>
                <a:gd name="connsiteY0" fmla="*/ 142276 h 160877"/>
                <a:gd name="connsiteX1" fmla="*/ 19 w 134683"/>
                <a:gd name="connsiteY1" fmla="*/ 160850 h 160877"/>
                <a:gd name="connsiteX2" fmla="*/ 134703 w 134683"/>
                <a:gd name="connsiteY2" fmla="*/ -27 h 160877"/>
                <a:gd name="connsiteX3" fmla="*/ 41262 w 134683"/>
                <a:gd name="connsiteY3" fmla="*/ 142276 h 160877"/>
              </a:gdLst>
              <a:ahLst/>
              <a:cxnLst>
                <a:cxn ang="0">
                  <a:pos x="connsiteX0" y="connsiteY0"/>
                </a:cxn>
                <a:cxn ang="0">
                  <a:pos x="connsiteX1" y="connsiteY1"/>
                </a:cxn>
                <a:cxn ang="0">
                  <a:pos x="connsiteX2" y="connsiteY2"/>
                </a:cxn>
                <a:cxn ang="0">
                  <a:pos x="connsiteX3" y="connsiteY3"/>
                </a:cxn>
              </a:cxnLst>
              <a:rect l="l" t="t" r="r" b="b"/>
              <a:pathLst>
                <a:path w="134683" h="160877">
                  <a:moveTo>
                    <a:pt x="41262" y="142276"/>
                  </a:moveTo>
                  <a:cubicBezTo>
                    <a:pt x="28785" y="150970"/>
                    <a:pt x="14799" y="157268"/>
                    <a:pt x="19" y="160850"/>
                  </a:cubicBezTo>
                  <a:cubicBezTo>
                    <a:pt x="59550" y="128084"/>
                    <a:pt x="108128" y="69029"/>
                    <a:pt x="134703" y="-27"/>
                  </a:cubicBezTo>
                  <a:cubicBezTo>
                    <a:pt x="117953" y="55436"/>
                    <a:pt x="85499" y="104861"/>
                    <a:pt x="41262" y="142276"/>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9" name="任意多边形: 形状 338"/>
            <p:cNvSpPr/>
            <p:nvPr/>
          </p:nvSpPr>
          <p:spPr>
            <a:xfrm>
              <a:off x="12080380" y="6108582"/>
              <a:ext cx="111620" cy="141105"/>
            </a:xfrm>
            <a:custGeom>
              <a:avLst/>
              <a:gdLst>
                <a:gd name="connsiteX0" fmla="*/ 0 w 111620"/>
                <a:gd name="connsiteY0" fmla="*/ 0 h 141105"/>
                <a:gd name="connsiteX1" fmla="*/ 72936 w 111620"/>
                <a:gd name="connsiteY1" fmla="*/ 36705 h 141105"/>
                <a:gd name="connsiteX2" fmla="*/ 111620 w 111620"/>
                <a:gd name="connsiteY2" fmla="*/ 91767 h 141105"/>
                <a:gd name="connsiteX3" fmla="*/ 111620 w 111620"/>
                <a:gd name="connsiteY3" fmla="*/ 141105 h 141105"/>
                <a:gd name="connsiteX4" fmla="*/ 79043 w 111620"/>
                <a:gd name="connsiteY4" fmla="*/ 101478 h 141105"/>
                <a:gd name="connsiteX5" fmla="*/ 0 w 111620"/>
                <a:gd name="connsiteY5" fmla="*/ 0 h 1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0" h="141105">
                  <a:moveTo>
                    <a:pt x="0" y="0"/>
                  </a:moveTo>
                  <a:cubicBezTo>
                    <a:pt x="21310" y="17462"/>
                    <a:pt x="46216" y="29997"/>
                    <a:pt x="72936" y="36705"/>
                  </a:cubicBezTo>
                  <a:lnTo>
                    <a:pt x="111620" y="91767"/>
                  </a:lnTo>
                  <a:lnTo>
                    <a:pt x="111620" y="141105"/>
                  </a:lnTo>
                  <a:lnTo>
                    <a:pt x="79043" y="101478"/>
                  </a:lnTo>
                  <a:cubicBezTo>
                    <a:pt x="52020" y="68466"/>
                    <a:pt x="25384" y="35038"/>
                    <a:pt x="0" y="0"/>
                  </a:cubicBezTo>
                  <a:close/>
                </a:path>
              </a:pathLst>
            </a:custGeom>
            <a:solidFill>
              <a:srgbClr val="00BBC0"/>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8665741" y="3626810"/>
              <a:ext cx="2059081" cy="2807014"/>
            </a:xfrm>
            <a:custGeom>
              <a:avLst/>
              <a:gdLst>
                <a:gd name="connsiteX0" fmla="*/ 701335 w 822852"/>
                <a:gd name="connsiteY0" fmla="*/ 868895 h 1121742"/>
                <a:gd name="connsiteX1" fmla="*/ 565508 w 822852"/>
                <a:gd name="connsiteY1" fmla="*/ 1062348 h 1121742"/>
                <a:gd name="connsiteX2" fmla="*/ 379962 w 822852"/>
                <a:gd name="connsiteY2" fmla="*/ 1083017 h 1121742"/>
                <a:gd name="connsiteX3" fmla="*/ 224418 w 822852"/>
                <a:gd name="connsiteY3" fmla="*/ 1117307 h 1121742"/>
                <a:gd name="connsiteX4" fmla="*/ 70971 w 822852"/>
                <a:gd name="connsiteY4" fmla="*/ 1089399 h 1121742"/>
                <a:gd name="connsiteX5" fmla="*/ 18202 w 822852"/>
                <a:gd name="connsiteY5" fmla="*/ 1016247 h 1121742"/>
                <a:gd name="connsiteX6" fmla="*/ 295 w 822852"/>
                <a:gd name="connsiteY6" fmla="*/ 932427 h 1121742"/>
                <a:gd name="connsiteX7" fmla="*/ 7248 w 822852"/>
                <a:gd name="connsiteY7" fmla="*/ 845559 h 1121742"/>
                <a:gd name="connsiteX8" fmla="*/ 31728 w 822852"/>
                <a:gd name="connsiteY8" fmla="*/ 755738 h 1121742"/>
                <a:gd name="connsiteX9" fmla="*/ 426824 w 822852"/>
                <a:gd name="connsiteY9" fmla="*/ 127660 h 1121742"/>
                <a:gd name="connsiteX10" fmla="*/ 580749 w 822852"/>
                <a:gd name="connsiteY10" fmla="*/ 14121 h 1121742"/>
                <a:gd name="connsiteX11" fmla="*/ 709622 w 822852"/>
                <a:gd name="connsiteY11" fmla="*/ 9264 h 1121742"/>
                <a:gd name="connsiteX12" fmla="*/ 756485 w 822852"/>
                <a:gd name="connsiteY12" fmla="*/ 36791 h 1121742"/>
                <a:gd name="connsiteX13" fmla="*/ 813635 w 822852"/>
                <a:gd name="connsiteY13" fmla="*/ 316636 h 1121742"/>
                <a:gd name="connsiteX14" fmla="*/ 805729 w 822852"/>
                <a:gd name="connsiteY14" fmla="*/ 354259 h 1121742"/>
                <a:gd name="connsiteX15" fmla="*/ 751151 w 822852"/>
                <a:gd name="connsiteY15" fmla="*/ 603624 h 1121742"/>
                <a:gd name="connsiteX16" fmla="*/ 701335 w 822852"/>
                <a:gd name="connsiteY16" fmla="*/ 868895 h 112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2852" h="1121742">
                  <a:moveTo>
                    <a:pt x="701335" y="868895"/>
                  </a:moveTo>
                  <a:cubicBezTo>
                    <a:pt x="679428" y="950715"/>
                    <a:pt x="635803" y="1030820"/>
                    <a:pt x="565508" y="1062348"/>
                  </a:cubicBezTo>
                  <a:cubicBezTo>
                    <a:pt x="507501" y="1088161"/>
                    <a:pt x="441683" y="1076159"/>
                    <a:pt x="379962" y="1083017"/>
                  </a:cubicBezTo>
                  <a:cubicBezTo>
                    <a:pt x="327098" y="1088732"/>
                    <a:pt x="276520" y="1108258"/>
                    <a:pt x="224418" y="1117307"/>
                  </a:cubicBezTo>
                  <a:cubicBezTo>
                    <a:pt x="172316" y="1126356"/>
                    <a:pt x="114976" y="1123498"/>
                    <a:pt x="70971" y="1089399"/>
                  </a:cubicBezTo>
                  <a:cubicBezTo>
                    <a:pt x="47208" y="1070123"/>
                    <a:pt x="28996" y="1044877"/>
                    <a:pt x="18202" y="1016247"/>
                  </a:cubicBezTo>
                  <a:cubicBezTo>
                    <a:pt x="7458" y="989544"/>
                    <a:pt x="1400" y="961189"/>
                    <a:pt x="295" y="932427"/>
                  </a:cubicBezTo>
                  <a:cubicBezTo>
                    <a:pt x="-833" y="903298"/>
                    <a:pt x="1501" y="874138"/>
                    <a:pt x="7248" y="845559"/>
                  </a:cubicBezTo>
                  <a:cubicBezTo>
                    <a:pt x="13481" y="815127"/>
                    <a:pt x="21658" y="785125"/>
                    <a:pt x="31728" y="755738"/>
                  </a:cubicBezTo>
                  <a:cubicBezTo>
                    <a:pt x="110499" y="517613"/>
                    <a:pt x="251565" y="303872"/>
                    <a:pt x="426824" y="127660"/>
                  </a:cubicBezTo>
                  <a:cubicBezTo>
                    <a:pt x="472925" y="81368"/>
                    <a:pt x="522646" y="36791"/>
                    <a:pt x="580749" y="14121"/>
                  </a:cubicBezTo>
                  <a:cubicBezTo>
                    <a:pt x="621734" y="-2897"/>
                    <a:pt x="667471" y="-4621"/>
                    <a:pt x="709622" y="9264"/>
                  </a:cubicBezTo>
                  <a:cubicBezTo>
                    <a:pt x="726849" y="15380"/>
                    <a:pt x="742754" y="24722"/>
                    <a:pt x="756485" y="36791"/>
                  </a:cubicBezTo>
                  <a:cubicBezTo>
                    <a:pt x="826208" y="98322"/>
                    <a:pt x="832685" y="217766"/>
                    <a:pt x="813635" y="316636"/>
                  </a:cubicBezTo>
                  <a:cubicBezTo>
                    <a:pt x="811063" y="329304"/>
                    <a:pt x="808396" y="341781"/>
                    <a:pt x="805729" y="354259"/>
                  </a:cubicBezTo>
                  <a:cubicBezTo>
                    <a:pt x="786679" y="438555"/>
                    <a:pt x="763343" y="518661"/>
                    <a:pt x="751151" y="603624"/>
                  </a:cubicBezTo>
                  <a:cubicBezTo>
                    <a:pt x="739746" y="692945"/>
                    <a:pt x="723112" y="781521"/>
                    <a:pt x="701335" y="868895"/>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任意多边形: 形状 38"/>
            <p:cNvSpPr/>
            <p:nvPr/>
          </p:nvSpPr>
          <p:spPr>
            <a:xfrm>
              <a:off x="9606545" y="3849821"/>
              <a:ext cx="641243" cy="588538"/>
            </a:xfrm>
            <a:custGeom>
              <a:avLst/>
              <a:gdLst>
                <a:gd name="connsiteX0" fmla="*/ 159635 w 256254"/>
                <a:gd name="connsiteY0" fmla="*/ 169698 h 235192"/>
                <a:gd name="connsiteX1" fmla="*/ 4282 w 256254"/>
                <a:gd name="connsiteY1" fmla="*/ 223514 h 235192"/>
                <a:gd name="connsiteX2" fmla="*/ 94674 w 256254"/>
                <a:gd name="connsiteY2" fmla="*/ 67019 h 235192"/>
                <a:gd name="connsiteX3" fmla="*/ 252123 w 256254"/>
                <a:gd name="connsiteY3" fmla="*/ 11869 h 235192"/>
                <a:gd name="connsiteX4" fmla="*/ 159635 w 256254"/>
                <a:gd name="connsiteY4" fmla="*/ 169698 h 23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54" h="235192">
                  <a:moveTo>
                    <a:pt x="159635" y="169698"/>
                  </a:moveTo>
                  <a:cubicBezTo>
                    <a:pt x="91531" y="227515"/>
                    <a:pt x="22189" y="251422"/>
                    <a:pt x="4282" y="223514"/>
                  </a:cubicBezTo>
                  <a:cubicBezTo>
                    <a:pt x="-13625" y="195606"/>
                    <a:pt x="26475" y="125597"/>
                    <a:pt x="94674" y="67019"/>
                  </a:cubicBezTo>
                  <a:cubicBezTo>
                    <a:pt x="162873" y="8440"/>
                    <a:pt x="234216" y="-16897"/>
                    <a:pt x="252123" y="11869"/>
                  </a:cubicBezTo>
                  <a:cubicBezTo>
                    <a:pt x="270030" y="40634"/>
                    <a:pt x="228310" y="111405"/>
                    <a:pt x="159635" y="169698"/>
                  </a:cubicBezTo>
                  <a:close/>
                </a:path>
              </a:pathLst>
            </a:custGeom>
            <a:solidFill>
              <a:srgbClr val="FFFFFF">
                <a:alpha val="6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任意多边形: 形状 39"/>
            <p:cNvSpPr/>
            <p:nvPr/>
          </p:nvSpPr>
          <p:spPr>
            <a:xfrm>
              <a:off x="9175724" y="4503761"/>
              <a:ext cx="370208" cy="551375"/>
            </a:xfrm>
            <a:custGeom>
              <a:avLst/>
              <a:gdLst>
                <a:gd name="connsiteX0" fmla="*/ 107200 w 147943"/>
                <a:gd name="connsiteY0" fmla="*/ 138304 h 220341"/>
                <a:gd name="connsiteX1" fmla="*/ 8140 w 147943"/>
                <a:gd name="connsiteY1" fmla="*/ 216790 h 220341"/>
                <a:gd name="connsiteX2" fmla="*/ 39859 w 147943"/>
                <a:gd name="connsiteY2" fmla="*/ 83440 h 220341"/>
                <a:gd name="connsiteX3" fmla="*/ 139871 w 147943"/>
                <a:gd name="connsiteY3" fmla="*/ 3430 h 220341"/>
                <a:gd name="connsiteX4" fmla="*/ 107200 w 147943"/>
                <a:gd name="connsiteY4" fmla="*/ 138304 h 220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43" h="220341">
                  <a:moveTo>
                    <a:pt x="107200" y="138304"/>
                  </a:moveTo>
                  <a:cubicBezTo>
                    <a:pt x="70910" y="196882"/>
                    <a:pt x="26619" y="231934"/>
                    <a:pt x="8140" y="216790"/>
                  </a:cubicBezTo>
                  <a:cubicBezTo>
                    <a:pt x="-10338" y="201645"/>
                    <a:pt x="3759" y="142018"/>
                    <a:pt x="39859" y="83440"/>
                  </a:cubicBezTo>
                  <a:cubicBezTo>
                    <a:pt x="75958" y="24861"/>
                    <a:pt x="121202" y="-11810"/>
                    <a:pt x="139871" y="3430"/>
                  </a:cubicBezTo>
                  <a:cubicBezTo>
                    <a:pt x="158540" y="18669"/>
                    <a:pt x="143776" y="79153"/>
                    <a:pt x="107200" y="138304"/>
                  </a:cubicBezTo>
                  <a:close/>
                </a:path>
              </a:pathLst>
            </a:custGeom>
            <a:solidFill>
              <a:srgbClr val="FFFFFF">
                <a:alpha val="6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形状 40"/>
            <p:cNvSpPr/>
            <p:nvPr/>
          </p:nvSpPr>
          <p:spPr>
            <a:xfrm>
              <a:off x="8665741" y="3650535"/>
              <a:ext cx="2059081" cy="2783287"/>
            </a:xfrm>
            <a:custGeom>
              <a:avLst/>
              <a:gdLst>
                <a:gd name="connsiteX0" fmla="*/ 701335 w 822852"/>
                <a:gd name="connsiteY0" fmla="*/ 859413 h 1112260"/>
                <a:gd name="connsiteX1" fmla="*/ 565508 w 822852"/>
                <a:gd name="connsiteY1" fmla="*/ 1052866 h 1112260"/>
                <a:gd name="connsiteX2" fmla="*/ 379962 w 822852"/>
                <a:gd name="connsiteY2" fmla="*/ 1073535 h 1112260"/>
                <a:gd name="connsiteX3" fmla="*/ 224418 w 822852"/>
                <a:gd name="connsiteY3" fmla="*/ 1107825 h 1112260"/>
                <a:gd name="connsiteX4" fmla="*/ 70971 w 822852"/>
                <a:gd name="connsiteY4" fmla="*/ 1079917 h 1112260"/>
                <a:gd name="connsiteX5" fmla="*/ 18202 w 822852"/>
                <a:gd name="connsiteY5" fmla="*/ 1006765 h 1112260"/>
                <a:gd name="connsiteX6" fmla="*/ 295 w 822852"/>
                <a:gd name="connsiteY6" fmla="*/ 922945 h 1112260"/>
                <a:gd name="connsiteX7" fmla="*/ 7248 w 822852"/>
                <a:gd name="connsiteY7" fmla="*/ 836077 h 1112260"/>
                <a:gd name="connsiteX8" fmla="*/ 44205 w 822852"/>
                <a:gd name="connsiteY8" fmla="*/ 898942 h 1112260"/>
                <a:gd name="connsiteX9" fmla="*/ 149552 w 822852"/>
                <a:gd name="connsiteY9" fmla="*/ 906181 h 1112260"/>
                <a:gd name="connsiteX10" fmla="*/ 250040 w 822852"/>
                <a:gd name="connsiteY10" fmla="*/ 861414 h 1112260"/>
                <a:gd name="connsiteX11" fmla="*/ 539315 w 822852"/>
                <a:gd name="connsiteY11" fmla="*/ 793691 h 1112260"/>
                <a:gd name="connsiteX12" fmla="*/ 724481 w 822852"/>
                <a:gd name="connsiteY12" fmla="*/ 479842 h 1112260"/>
                <a:gd name="connsiteX13" fmla="*/ 786107 w 822852"/>
                <a:gd name="connsiteY13" fmla="*/ 213142 h 1112260"/>
                <a:gd name="connsiteX14" fmla="*/ 765629 w 822852"/>
                <a:gd name="connsiteY14" fmla="*/ 66076 h 1112260"/>
                <a:gd name="connsiteX15" fmla="*/ 709622 w 822852"/>
                <a:gd name="connsiteY15" fmla="*/ -27 h 1112260"/>
                <a:gd name="connsiteX16" fmla="*/ 756485 w 822852"/>
                <a:gd name="connsiteY16" fmla="*/ 27500 h 1112260"/>
                <a:gd name="connsiteX17" fmla="*/ 813635 w 822852"/>
                <a:gd name="connsiteY17" fmla="*/ 307344 h 1112260"/>
                <a:gd name="connsiteX18" fmla="*/ 805729 w 822852"/>
                <a:gd name="connsiteY18" fmla="*/ 344968 h 1112260"/>
                <a:gd name="connsiteX19" fmla="*/ 751151 w 822852"/>
                <a:gd name="connsiteY19" fmla="*/ 594333 h 1112260"/>
                <a:gd name="connsiteX20" fmla="*/ 701335 w 822852"/>
                <a:gd name="connsiteY20" fmla="*/ 859413 h 111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2852" h="1112260">
                  <a:moveTo>
                    <a:pt x="701335" y="859413"/>
                  </a:moveTo>
                  <a:cubicBezTo>
                    <a:pt x="679428" y="941233"/>
                    <a:pt x="635803" y="1021338"/>
                    <a:pt x="565508" y="1052866"/>
                  </a:cubicBezTo>
                  <a:cubicBezTo>
                    <a:pt x="507501" y="1078679"/>
                    <a:pt x="441683" y="1066677"/>
                    <a:pt x="379962" y="1073535"/>
                  </a:cubicBezTo>
                  <a:cubicBezTo>
                    <a:pt x="327098" y="1079250"/>
                    <a:pt x="276520" y="1098776"/>
                    <a:pt x="224418" y="1107825"/>
                  </a:cubicBezTo>
                  <a:cubicBezTo>
                    <a:pt x="172316" y="1116874"/>
                    <a:pt x="114976" y="1114017"/>
                    <a:pt x="70971" y="1079917"/>
                  </a:cubicBezTo>
                  <a:cubicBezTo>
                    <a:pt x="47208" y="1060642"/>
                    <a:pt x="28996" y="1035395"/>
                    <a:pt x="18202" y="1006765"/>
                  </a:cubicBezTo>
                  <a:cubicBezTo>
                    <a:pt x="7458" y="980062"/>
                    <a:pt x="1400" y="951707"/>
                    <a:pt x="295" y="922945"/>
                  </a:cubicBezTo>
                  <a:cubicBezTo>
                    <a:pt x="-833" y="893816"/>
                    <a:pt x="1501" y="864656"/>
                    <a:pt x="7248" y="836077"/>
                  </a:cubicBezTo>
                  <a:cubicBezTo>
                    <a:pt x="10306" y="861254"/>
                    <a:pt x="23693" y="884026"/>
                    <a:pt x="44205" y="898942"/>
                  </a:cubicBezTo>
                  <a:cubicBezTo>
                    <a:pt x="75638" y="920088"/>
                    <a:pt x="115166" y="917992"/>
                    <a:pt x="149552" y="906181"/>
                  </a:cubicBezTo>
                  <a:cubicBezTo>
                    <a:pt x="183937" y="894370"/>
                    <a:pt x="215750" y="874463"/>
                    <a:pt x="250040" y="861414"/>
                  </a:cubicBezTo>
                  <a:cubicBezTo>
                    <a:pt x="343195" y="826457"/>
                    <a:pt x="451304" y="845316"/>
                    <a:pt x="539315" y="793691"/>
                  </a:cubicBezTo>
                  <a:cubicBezTo>
                    <a:pt x="639327" y="735017"/>
                    <a:pt x="685714" y="603191"/>
                    <a:pt x="724481" y="479842"/>
                  </a:cubicBezTo>
                  <a:cubicBezTo>
                    <a:pt x="751532" y="394117"/>
                    <a:pt x="779154" y="305630"/>
                    <a:pt x="786107" y="213142"/>
                  </a:cubicBezTo>
                  <a:cubicBezTo>
                    <a:pt x="789917" y="162945"/>
                    <a:pt x="787060" y="109891"/>
                    <a:pt x="765629" y="66076"/>
                  </a:cubicBezTo>
                  <a:cubicBezTo>
                    <a:pt x="752685" y="39768"/>
                    <a:pt x="733447" y="17062"/>
                    <a:pt x="709622" y="-27"/>
                  </a:cubicBezTo>
                  <a:cubicBezTo>
                    <a:pt x="726849" y="6089"/>
                    <a:pt x="742754" y="15431"/>
                    <a:pt x="756485" y="27500"/>
                  </a:cubicBezTo>
                  <a:cubicBezTo>
                    <a:pt x="826208" y="89031"/>
                    <a:pt x="832685" y="208475"/>
                    <a:pt x="813635" y="307344"/>
                  </a:cubicBezTo>
                  <a:cubicBezTo>
                    <a:pt x="811063" y="320013"/>
                    <a:pt x="808396" y="332490"/>
                    <a:pt x="805729" y="344968"/>
                  </a:cubicBezTo>
                  <a:cubicBezTo>
                    <a:pt x="786679" y="429264"/>
                    <a:pt x="763343" y="509369"/>
                    <a:pt x="751151" y="594333"/>
                  </a:cubicBezTo>
                  <a:cubicBezTo>
                    <a:pt x="739739" y="683590"/>
                    <a:pt x="723105" y="772102"/>
                    <a:pt x="701335" y="859413"/>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形状 41"/>
            <p:cNvSpPr/>
            <p:nvPr/>
          </p:nvSpPr>
          <p:spPr>
            <a:xfrm>
              <a:off x="8711242" y="4513603"/>
              <a:ext cx="1969969" cy="1920219"/>
            </a:xfrm>
            <a:custGeom>
              <a:avLst/>
              <a:gdLst>
                <a:gd name="connsiteX0" fmla="*/ 683152 w 787241"/>
                <a:gd name="connsiteY0" fmla="*/ 514513 h 767360"/>
                <a:gd name="connsiteX1" fmla="*/ 547326 w 787241"/>
                <a:gd name="connsiteY1" fmla="*/ 707966 h 767360"/>
                <a:gd name="connsiteX2" fmla="*/ 361779 w 787241"/>
                <a:gd name="connsiteY2" fmla="*/ 728635 h 767360"/>
                <a:gd name="connsiteX3" fmla="*/ 206235 w 787241"/>
                <a:gd name="connsiteY3" fmla="*/ 762925 h 767360"/>
                <a:gd name="connsiteX4" fmla="*/ 52788 w 787241"/>
                <a:gd name="connsiteY4" fmla="*/ 735017 h 767360"/>
                <a:gd name="connsiteX5" fmla="*/ 19 w 787241"/>
                <a:gd name="connsiteY5" fmla="*/ 661865 h 767360"/>
                <a:gd name="connsiteX6" fmla="*/ 59265 w 787241"/>
                <a:gd name="connsiteY6" fmla="*/ 695679 h 767360"/>
                <a:gd name="connsiteX7" fmla="*/ 181185 w 787241"/>
                <a:gd name="connsiteY7" fmla="*/ 674057 h 767360"/>
                <a:gd name="connsiteX8" fmla="*/ 296532 w 787241"/>
                <a:gd name="connsiteY8" fmla="*/ 619002 h 767360"/>
                <a:gd name="connsiteX9" fmla="*/ 554565 w 787241"/>
                <a:gd name="connsiteY9" fmla="*/ 550803 h 767360"/>
                <a:gd name="connsiteX10" fmla="*/ 685057 w 787241"/>
                <a:gd name="connsiteY10" fmla="*/ 319060 h 767360"/>
                <a:gd name="connsiteX11" fmla="*/ 787260 w 787241"/>
                <a:gd name="connsiteY11" fmla="*/ -27 h 767360"/>
                <a:gd name="connsiteX12" fmla="*/ 732682 w 787241"/>
                <a:gd name="connsiteY12" fmla="*/ 249337 h 767360"/>
                <a:gd name="connsiteX13" fmla="*/ 683152 w 787241"/>
                <a:gd name="connsiteY13" fmla="*/ 514513 h 7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7241" h="767360">
                  <a:moveTo>
                    <a:pt x="683152" y="514513"/>
                  </a:moveTo>
                  <a:cubicBezTo>
                    <a:pt x="661245" y="596333"/>
                    <a:pt x="617620" y="676438"/>
                    <a:pt x="547326" y="707966"/>
                  </a:cubicBezTo>
                  <a:cubicBezTo>
                    <a:pt x="489318" y="733779"/>
                    <a:pt x="423501" y="721777"/>
                    <a:pt x="361779" y="728635"/>
                  </a:cubicBezTo>
                  <a:cubicBezTo>
                    <a:pt x="308915" y="734350"/>
                    <a:pt x="258337" y="753876"/>
                    <a:pt x="206235" y="762925"/>
                  </a:cubicBezTo>
                  <a:cubicBezTo>
                    <a:pt x="154134" y="771974"/>
                    <a:pt x="96793" y="769116"/>
                    <a:pt x="52788" y="735017"/>
                  </a:cubicBezTo>
                  <a:cubicBezTo>
                    <a:pt x="29025" y="715741"/>
                    <a:pt x="10814" y="690495"/>
                    <a:pt x="19" y="661865"/>
                  </a:cubicBezTo>
                  <a:cubicBezTo>
                    <a:pt x="15962" y="678782"/>
                    <a:pt x="36591" y="690555"/>
                    <a:pt x="59265" y="695679"/>
                  </a:cubicBezTo>
                  <a:cubicBezTo>
                    <a:pt x="100603" y="704632"/>
                    <a:pt x="142894" y="691964"/>
                    <a:pt x="181185" y="674057"/>
                  </a:cubicBezTo>
                  <a:cubicBezTo>
                    <a:pt x="219475" y="656150"/>
                    <a:pt x="256337" y="632814"/>
                    <a:pt x="296532" y="619002"/>
                  </a:cubicBezTo>
                  <a:cubicBezTo>
                    <a:pt x="381210" y="590427"/>
                    <a:pt x="479127" y="604048"/>
                    <a:pt x="554565" y="550803"/>
                  </a:cubicBezTo>
                  <a:cubicBezTo>
                    <a:pt x="624288" y="501654"/>
                    <a:pt x="656768" y="407928"/>
                    <a:pt x="685057" y="319060"/>
                  </a:cubicBezTo>
                  <a:cubicBezTo>
                    <a:pt x="718712" y="214095"/>
                    <a:pt x="752780" y="107732"/>
                    <a:pt x="787260" y="-27"/>
                  </a:cubicBezTo>
                  <a:cubicBezTo>
                    <a:pt x="768210" y="84269"/>
                    <a:pt x="744874" y="164374"/>
                    <a:pt x="732682" y="249337"/>
                  </a:cubicBezTo>
                  <a:cubicBezTo>
                    <a:pt x="721368" y="338621"/>
                    <a:pt x="704830" y="427165"/>
                    <a:pt x="683152" y="514513"/>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1" name="任意多边形: 形状 340"/>
            <p:cNvSpPr/>
            <p:nvPr/>
          </p:nvSpPr>
          <p:spPr>
            <a:xfrm>
              <a:off x="0" y="5627532"/>
              <a:ext cx="5895433" cy="1230413"/>
            </a:xfrm>
            <a:custGeom>
              <a:avLst/>
              <a:gdLst>
                <a:gd name="connsiteX0" fmla="*/ 2534691 w 5895433"/>
                <a:gd name="connsiteY0" fmla="*/ 139200 h 1230413"/>
                <a:gd name="connsiteX1" fmla="*/ 2029844 w 5895433"/>
                <a:gd name="connsiteY1" fmla="*/ 384868 h 1230413"/>
                <a:gd name="connsiteX2" fmla="*/ 1827167 w 5895433"/>
                <a:gd name="connsiteY2" fmla="*/ 718772 h 1230413"/>
                <a:gd name="connsiteX3" fmla="*/ 1992789 w 5895433"/>
                <a:gd name="connsiteY3" fmla="*/ 1107745 h 1230413"/>
                <a:gd name="connsiteX4" fmla="*/ 2589763 w 5895433"/>
                <a:gd name="connsiteY4" fmla="*/ 982250 h 1230413"/>
                <a:gd name="connsiteX5" fmla="*/ 2813115 w 5895433"/>
                <a:gd name="connsiteY5" fmla="*/ 499921 h 1230413"/>
                <a:gd name="connsiteX6" fmla="*/ 2534691 w 5895433"/>
                <a:gd name="connsiteY6" fmla="*/ 139200 h 1230413"/>
                <a:gd name="connsiteX7" fmla="*/ 2285159 w 5895433"/>
                <a:gd name="connsiteY7" fmla="*/ 125 h 1230413"/>
                <a:gd name="connsiteX8" fmla="*/ 2408992 w 5895433"/>
                <a:gd name="connsiteY8" fmla="*/ 11656 h 1230413"/>
                <a:gd name="connsiteX9" fmla="*/ 2547589 w 5895433"/>
                <a:gd name="connsiteY9" fmla="*/ 52601 h 1230413"/>
                <a:gd name="connsiteX10" fmla="*/ 2985493 w 5895433"/>
                <a:gd name="connsiteY10" fmla="*/ 80033 h 1230413"/>
                <a:gd name="connsiteX11" fmla="*/ 3584923 w 5895433"/>
                <a:gd name="connsiteY11" fmla="*/ 405136 h 1230413"/>
                <a:gd name="connsiteX12" fmla="*/ 3849834 w 5895433"/>
                <a:gd name="connsiteY12" fmla="*/ 580173 h 1230413"/>
                <a:gd name="connsiteX13" fmla="*/ 4968445 w 5895433"/>
                <a:gd name="connsiteY13" fmla="*/ 809259 h 1230413"/>
                <a:gd name="connsiteX14" fmla="*/ 5817843 w 5895433"/>
                <a:gd name="connsiteY14" fmla="*/ 111561 h 1230413"/>
                <a:gd name="connsiteX15" fmla="*/ 5895433 w 5895433"/>
                <a:gd name="connsiteY15" fmla="*/ 137562 h 1230413"/>
                <a:gd name="connsiteX16" fmla="*/ 4983186 w 5895433"/>
                <a:gd name="connsiteY16" fmla="*/ 890740 h 1230413"/>
                <a:gd name="connsiteX17" fmla="*/ 3807458 w 5895433"/>
                <a:gd name="connsiteY17" fmla="*/ 651623 h 1230413"/>
                <a:gd name="connsiteX18" fmla="*/ 3537427 w 5895433"/>
                <a:gd name="connsiteY18" fmla="*/ 473513 h 1230413"/>
                <a:gd name="connsiteX19" fmla="*/ 2962564 w 5895433"/>
                <a:gd name="connsiteY19" fmla="*/ 159672 h 1230413"/>
                <a:gd name="connsiteX20" fmla="*/ 2670219 w 5895433"/>
                <a:gd name="connsiteY20" fmla="*/ 124460 h 1230413"/>
                <a:gd name="connsiteX21" fmla="*/ 2893573 w 5895433"/>
                <a:gd name="connsiteY21" fmla="*/ 487638 h 1230413"/>
                <a:gd name="connsiteX22" fmla="*/ 2641762 w 5895433"/>
                <a:gd name="connsiteY22" fmla="*/ 1044282 h 1230413"/>
                <a:gd name="connsiteX23" fmla="*/ 2168237 w 5895433"/>
                <a:gd name="connsiteY23" fmla="*/ 1230377 h 1230413"/>
                <a:gd name="connsiteX24" fmla="*/ 1955120 w 5895433"/>
                <a:gd name="connsiteY24" fmla="*/ 1180628 h 1230413"/>
                <a:gd name="connsiteX25" fmla="*/ 1746711 w 5895433"/>
                <a:gd name="connsiteY25" fmla="*/ 703007 h 1230413"/>
                <a:gd name="connsiteX26" fmla="*/ 1974159 w 5895433"/>
                <a:gd name="connsiteY26" fmla="*/ 325089 h 1230413"/>
                <a:gd name="connsiteX27" fmla="*/ 2381968 w 5895433"/>
                <a:gd name="connsiteY27" fmla="*/ 91089 h 1230413"/>
                <a:gd name="connsiteX28" fmla="*/ 1896364 w 5895433"/>
                <a:gd name="connsiteY28" fmla="*/ 156805 h 1230413"/>
                <a:gd name="connsiteX29" fmla="*/ 1183108 w 5895433"/>
                <a:gd name="connsiteY29" fmla="*/ 544552 h 1230413"/>
                <a:gd name="connsiteX30" fmla="*/ 1006841 w 5895433"/>
                <a:gd name="connsiteY30" fmla="*/ 656945 h 1230413"/>
                <a:gd name="connsiteX31" fmla="*/ 35427 w 5895433"/>
                <a:gd name="connsiteY31" fmla="*/ 1029541 h 1230413"/>
                <a:gd name="connsiteX32" fmla="*/ 0 w 5895433"/>
                <a:gd name="connsiteY32" fmla="*/ 1029145 h 1230413"/>
                <a:gd name="connsiteX33" fmla="*/ 0 w 5895433"/>
                <a:gd name="connsiteY33" fmla="*/ 946974 h 1230413"/>
                <a:gd name="connsiteX34" fmla="*/ 30720 w 5895433"/>
                <a:gd name="connsiteY34" fmla="*/ 947037 h 1230413"/>
                <a:gd name="connsiteX35" fmla="*/ 963440 w 5895433"/>
                <a:gd name="connsiteY35" fmla="*/ 586724 h 1230413"/>
                <a:gd name="connsiteX36" fmla="*/ 1138683 w 5895433"/>
                <a:gd name="connsiteY36" fmla="*/ 474946 h 1230413"/>
                <a:gd name="connsiteX37" fmla="*/ 1868522 w 5895433"/>
                <a:gd name="connsiteY37" fmla="*/ 78806 h 1230413"/>
                <a:gd name="connsiteX38" fmla="*/ 2285159 w 5895433"/>
                <a:gd name="connsiteY38" fmla="*/ 125 h 12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95433" h="1230413">
                  <a:moveTo>
                    <a:pt x="2534691" y="139200"/>
                  </a:moveTo>
                  <a:cubicBezTo>
                    <a:pt x="2346154" y="170421"/>
                    <a:pt x="2170754" y="255773"/>
                    <a:pt x="2029844" y="384868"/>
                  </a:cubicBezTo>
                  <a:cubicBezTo>
                    <a:pt x="1953483" y="456112"/>
                    <a:pt x="1856034" y="571780"/>
                    <a:pt x="1827167" y="718772"/>
                  </a:cubicBezTo>
                  <a:cubicBezTo>
                    <a:pt x="1795230" y="880707"/>
                    <a:pt x="1863404" y="1040598"/>
                    <a:pt x="1992789" y="1107745"/>
                  </a:cubicBezTo>
                  <a:cubicBezTo>
                    <a:pt x="2174378" y="1202124"/>
                    <a:pt x="2430692" y="1116140"/>
                    <a:pt x="2589763" y="982250"/>
                  </a:cubicBezTo>
                  <a:cubicBezTo>
                    <a:pt x="2716077" y="876204"/>
                    <a:pt x="2840957" y="693591"/>
                    <a:pt x="2813115" y="499921"/>
                  </a:cubicBezTo>
                  <a:cubicBezTo>
                    <a:pt x="2791005" y="347199"/>
                    <a:pt x="2681479" y="210648"/>
                    <a:pt x="2534691" y="139200"/>
                  </a:cubicBezTo>
                  <a:close/>
                  <a:moveTo>
                    <a:pt x="2285159" y="125"/>
                  </a:moveTo>
                  <a:cubicBezTo>
                    <a:pt x="2327537" y="844"/>
                    <a:pt x="2368763" y="4696"/>
                    <a:pt x="2408992" y="11656"/>
                  </a:cubicBezTo>
                  <a:cubicBezTo>
                    <a:pt x="2456630" y="19852"/>
                    <a:pt x="2503145" y="33592"/>
                    <a:pt x="2547589" y="52601"/>
                  </a:cubicBezTo>
                  <a:cubicBezTo>
                    <a:pt x="2693857" y="30738"/>
                    <a:pt x="2843098" y="40088"/>
                    <a:pt x="2985493" y="80033"/>
                  </a:cubicBezTo>
                  <a:cubicBezTo>
                    <a:pt x="3208028" y="143294"/>
                    <a:pt x="3399649" y="276570"/>
                    <a:pt x="3584923" y="405136"/>
                  </a:cubicBezTo>
                  <a:cubicBezTo>
                    <a:pt x="3670907" y="464915"/>
                    <a:pt x="3759756" y="526741"/>
                    <a:pt x="3849834" y="580173"/>
                  </a:cubicBezTo>
                  <a:cubicBezTo>
                    <a:pt x="4214242" y="795953"/>
                    <a:pt x="4611612" y="877431"/>
                    <a:pt x="4968445" y="809259"/>
                  </a:cubicBezTo>
                  <a:cubicBezTo>
                    <a:pt x="5367451" y="734944"/>
                    <a:pt x="5701560" y="460614"/>
                    <a:pt x="5817843" y="111561"/>
                  </a:cubicBezTo>
                  <a:lnTo>
                    <a:pt x="5895433" y="137562"/>
                  </a:lnTo>
                  <a:cubicBezTo>
                    <a:pt x="5769324" y="513434"/>
                    <a:pt x="5411261" y="809055"/>
                    <a:pt x="4983186" y="890740"/>
                  </a:cubicBezTo>
                  <a:cubicBezTo>
                    <a:pt x="4606699" y="962596"/>
                    <a:pt x="4189063" y="877638"/>
                    <a:pt x="3807458" y="651623"/>
                  </a:cubicBezTo>
                  <a:cubicBezTo>
                    <a:pt x="3714719" y="596757"/>
                    <a:pt x="3624639" y="534111"/>
                    <a:pt x="3537427" y="473513"/>
                  </a:cubicBezTo>
                  <a:cubicBezTo>
                    <a:pt x="3349490" y="342898"/>
                    <a:pt x="3171790" y="219451"/>
                    <a:pt x="2962564" y="159672"/>
                  </a:cubicBezTo>
                  <a:cubicBezTo>
                    <a:pt x="2867527" y="132866"/>
                    <a:pt x="2768903" y="120986"/>
                    <a:pt x="2670219" y="124460"/>
                  </a:cubicBezTo>
                  <a:cubicBezTo>
                    <a:pt x="2789937" y="211062"/>
                    <a:pt x="2870293" y="341727"/>
                    <a:pt x="2893573" y="487638"/>
                  </a:cubicBezTo>
                  <a:cubicBezTo>
                    <a:pt x="2926122" y="714676"/>
                    <a:pt x="2784864" y="924108"/>
                    <a:pt x="2641762" y="1044282"/>
                  </a:cubicBezTo>
                  <a:cubicBezTo>
                    <a:pt x="2520157" y="1148077"/>
                    <a:pt x="2341228" y="1230377"/>
                    <a:pt x="2168237" y="1230377"/>
                  </a:cubicBezTo>
                  <a:cubicBezTo>
                    <a:pt x="2094216" y="1231310"/>
                    <a:pt x="2021077" y="1214237"/>
                    <a:pt x="1955120" y="1180628"/>
                  </a:cubicBezTo>
                  <a:cubicBezTo>
                    <a:pt x="1793388" y="1096691"/>
                    <a:pt x="1707814" y="900156"/>
                    <a:pt x="1746711" y="703007"/>
                  </a:cubicBezTo>
                  <a:cubicBezTo>
                    <a:pt x="1773120" y="569527"/>
                    <a:pt x="1851733" y="438915"/>
                    <a:pt x="1974159" y="325089"/>
                  </a:cubicBezTo>
                  <a:cubicBezTo>
                    <a:pt x="2090715" y="217341"/>
                    <a:pt x="2230129" y="137345"/>
                    <a:pt x="2381968" y="91089"/>
                  </a:cubicBezTo>
                  <a:cubicBezTo>
                    <a:pt x="2238662" y="68979"/>
                    <a:pt x="2079592" y="91089"/>
                    <a:pt x="1896364" y="156805"/>
                  </a:cubicBezTo>
                  <a:cubicBezTo>
                    <a:pt x="1642507" y="248317"/>
                    <a:pt x="1408918" y="398789"/>
                    <a:pt x="1183108" y="544552"/>
                  </a:cubicBezTo>
                  <a:cubicBezTo>
                    <a:pt x="1125581" y="581606"/>
                    <a:pt x="1066006" y="620095"/>
                    <a:pt x="1006841" y="656945"/>
                  </a:cubicBezTo>
                  <a:cubicBezTo>
                    <a:pt x="730668" y="829527"/>
                    <a:pt x="399222" y="1008865"/>
                    <a:pt x="35427" y="1029541"/>
                  </a:cubicBezTo>
                  <a:lnTo>
                    <a:pt x="0" y="1029145"/>
                  </a:lnTo>
                  <a:lnTo>
                    <a:pt x="0" y="946974"/>
                  </a:lnTo>
                  <a:lnTo>
                    <a:pt x="30720" y="947037"/>
                  </a:lnTo>
                  <a:cubicBezTo>
                    <a:pt x="376087" y="926565"/>
                    <a:pt x="696070" y="753778"/>
                    <a:pt x="963440" y="586724"/>
                  </a:cubicBezTo>
                  <a:cubicBezTo>
                    <a:pt x="1021990" y="550080"/>
                    <a:pt x="1081361" y="511796"/>
                    <a:pt x="1138683" y="474946"/>
                  </a:cubicBezTo>
                  <a:cubicBezTo>
                    <a:pt x="1368382" y="326726"/>
                    <a:pt x="1605861" y="173593"/>
                    <a:pt x="1868522" y="78806"/>
                  </a:cubicBezTo>
                  <a:cubicBezTo>
                    <a:pt x="2020528" y="23992"/>
                    <a:pt x="2158025" y="-2034"/>
                    <a:pt x="2285159" y="125"/>
                  </a:cubicBezTo>
                  <a:close/>
                </a:path>
              </a:pathLst>
            </a:custGeom>
            <a:solidFill>
              <a:srgbClr val="00878A"/>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p:cNvSpPr/>
            <p:nvPr/>
          </p:nvSpPr>
          <p:spPr>
            <a:xfrm>
              <a:off x="72329" y="2724353"/>
              <a:ext cx="162046" cy="171525"/>
            </a:xfrm>
            <a:custGeom>
              <a:avLst/>
              <a:gdLst>
                <a:gd name="connsiteX0" fmla="*/ 75414 w 75394"/>
                <a:gd name="connsiteY0" fmla="*/ 27233 h 79804"/>
                <a:gd name="connsiteX1" fmla="*/ 1976 w 75394"/>
                <a:gd name="connsiteY1" fmla="*/ 42282 h 79804"/>
                <a:gd name="connsiteX2" fmla="*/ 75414 w 75394"/>
                <a:gd name="connsiteY2" fmla="*/ 27233 h 79804"/>
              </a:gdLst>
              <a:ahLst/>
              <a:cxnLst>
                <a:cxn ang="0">
                  <a:pos x="connsiteX0" y="connsiteY0"/>
                </a:cxn>
                <a:cxn ang="0">
                  <a:pos x="connsiteX1" y="connsiteY1"/>
                </a:cxn>
                <a:cxn ang="0">
                  <a:pos x="connsiteX2" y="connsiteY2"/>
                </a:cxn>
              </a:cxnLst>
              <a:rect l="l" t="t" r="r" b="b"/>
              <a:pathLst>
                <a:path w="75394" h="79804">
                  <a:moveTo>
                    <a:pt x="75414" y="27233"/>
                  </a:moveTo>
                  <a:cubicBezTo>
                    <a:pt x="75414" y="27233"/>
                    <a:pt x="-14217" y="-43157"/>
                    <a:pt x="1976" y="42282"/>
                  </a:cubicBezTo>
                  <a:cubicBezTo>
                    <a:pt x="19597" y="134675"/>
                    <a:pt x="75414" y="27233"/>
                    <a:pt x="75414" y="27233"/>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83"/>
            <p:cNvSpPr/>
            <p:nvPr/>
          </p:nvSpPr>
          <p:spPr>
            <a:xfrm>
              <a:off x="147568" y="2677100"/>
              <a:ext cx="173403" cy="211687"/>
            </a:xfrm>
            <a:custGeom>
              <a:avLst/>
              <a:gdLst>
                <a:gd name="connsiteX0" fmla="*/ 80697 w 80678"/>
                <a:gd name="connsiteY0" fmla="*/ 48932 h 98490"/>
                <a:gd name="connsiteX1" fmla="*/ 40788 w 80678"/>
                <a:gd name="connsiteY1" fmla="*/ 98462 h 98490"/>
                <a:gd name="connsiteX2" fmla="*/ 21 w 80678"/>
                <a:gd name="connsiteY2" fmla="*/ 49599 h 98490"/>
                <a:gd name="connsiteX3" fmla="*/ 40026 w 80678"/>
                <a:gd name="connsiteY3" fmla="*/ -26 h 98490"/>
                <a:gd name="connsiteX4" fmla="*/ 80697 w 80678"/>
                <a:gd name="connsiteY4" fmla="*/ 48932 h 9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8" h="98490">
                  <a:moveTo>
                    <a:pt x="80697" y="48932"/>
                  </a:moveTo>
                  <a:cubicBezTo>
                    <a:pt x="80697" y="76079"/>
                    <a:pt x="63076" y="98272"/>
                    <a:pt x="40788" y="98462"/>
                  </a:cubicBezTo>
                  <a:cubicBezTo>
                    <a:pt x="18499" y="98653"/>
                    <a:pt x="211" y="76745"/>
                    <a:pt x="21" y="49599"/>
                  </a:cubicBezTo>
                  <a:cubicBezTo>
                    <a:pt x="-170" y="22453"/>
                    <a:pt x="17737" y="164"/>
                    <a:pt x="40026" y="-26"/>
                  </a:cubicBezTo>
                  <a:cubicBezTo>
                    <a:pt x="62314" y="-217"/>
                    <a:pt x="80507" y="21691"/>
                    <a:pt x="80697" y="48932"/>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84"/>
            <p:cNvSpPr/>
            <p:nvPr/>
          </p:nvSpPr>
          <p:spPr>
            <a:xfrm>
              <a:off x="1402784" y="3675744"/>
              <a:ext cx="172245" cy="162466"/>
            </a:xfrm>
            <a:custGeom>
              <a:avLst/>
              <a:gdLst>
                <a:gd name="connsiteX0" fmla="*/ 34856 w 80139"/>
                <a:gd name="connsiteY0" fmla="*/ -27 h 75589"/>
                <a:gd name="connsiteX1" fmla="*/ 44381 w 80139"/>
                <a:gd name="connsiteY1" fmla="*/ 74268 h 75589"/>
                <a:gd name="connsiteX2" fmla="*/ 34856 w 80139"/>
                <a:gd name="connsiteY2" fmla="*/ -27 h 75589"/>
              </a:gdLst>
              <a:ahLst/>
              <a:cxnLst>
                <a:cxn ang="0">
                  <a:pos x="connsiteX0" y="connsiteY0"/>
                </a:cxn>
                <a:cxn ang="0">
                  <a:pos x="connsiteX1" y="connsiteY1"/>
                </a:cxn>
                <a:cxn ang="0">
                  <a:pos x="connsiteX2" y="connsiteY2"/>
                </a:cxn>
              </a:cxnLst>
              <a:rect l="l" t="t" r="r" b="b"/>
              <a:pathLst>
                <a:path w="80139" h="75589">
                  <a:moveTo>
                    <a:pt x="34856" y="-27"/>
                  </a:moveTo>
                  <a:cubicBezTo>
                    <a:pt x="34856" y="-27"/>
                    <a:pt x="130106" y="62457"/>
                    <a:pt x="44381" y="74268"/>
                  </a:cubicBezTo>
                  <a:cubicBezTo>
                    <a:pt x="-49536" y="87126"/>
                    <a:pt x="34856" y="-27"/>
                    <a:pt x="34856" y="-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任意多边形: 形状 85"/>
            <p:cNvSpPr/>
            <p:nvPr/>
          </p:nvSpPr>
          <p:spPr>
            <a:xfrm>
              <a:off x="1372723" y="3586885"/>
              <a:ext cx="208235" cy="177569"/>
            </a:xfrm>
            <a:custGeom>
              <a:avLst/>
              <a:gdLst>
                <a:gd name="connsiteX0" fmla="*/ 35889 w 96884"/>
                <a:gd name="connsiteY0" fmla="*/ 2930 h 82616"/>
                <a:gd name="connsiteX1" fmla="*/ 1694 w 96884"/>
                <a:gd name="connsiteY1" fmla="*/ 56651 h 82616"/>
                <a:gd name="connsiteX2" fmla="*/ 61035 w 96884"/>
                <a:gd name="connsiteY2" fmla="*/ 79606 h 82616"/>
                <a:gd name="connsiteX3" fmla="*/ 95229 w 96884"/>
                <a:gd name="connsiteY3" fmla="*/ 25980 h 82616"/>
                <a:gd name="connsiteX4" fmla="*/ 35889 w 96884"/>
                <a:gd name="connsiteY4" fmla="*/ 2930 h 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84" h="82616">
                  <a:moveTo>
                    <a:pt x="35889" y="2930"/>
                  </a:moveTo>
                  <a:cubicBezTo>
                    <a:pt x="10076" y="11407"/>
                    <a:pt x="-5259" y="35410"/>
                    <a:pt x="1694" y="56651"/>
                  </a:cubicBezTo>
                  <a:cubicBezTo>
                    <a:pt x="8647" y="77891"/>
                    <a:pt x="35222" y="88083"/>
                    <a:pt x="61035" y="79606"/>
                  </a:cubicBezTo>
                  <a:cubicBezTo>
                    <a:pt x="86847" y="71129"/>
                    <a:pt x="102183" y="47126"/>
                    <a:pt x="95229" y="25980"/>
                  </a:cubicBezTo>
                  <a:cubicBezTo>
                    <a:pt x="88276" y="4835"/>
                    <a:pt x="61797" y="-5548"/>
                    <a:pt x="35889" y="2930"/>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3" name="任意多边形: 形状 342"/>
            <p:cNvSpPr/>
            <p:nvPr/>
          </p:nvSpPr>
          <p:spPr>
            <a:xfrm>
              <a:off x="1" y="2705030"/>
              <a:ext cx="1513145" cy="2562091"/>
            </a:xfrm>
            <a:custGeom>
              <a:avLst/>
              <a:gdLst>
                <a:gd name="connsiteX0" fmla="*/ 389086 w 1513145"/>
                <a:gd name="connsiteY0" fmla="*/ 3145 h 2562091"/>
                <a:gd name="connsiteX1" fmla="*/ 525534 w 1513145"/>
                <a:gd name="connsiteY1" fmla="*/ 4156 h 2562091"/>
                <a:gd name="connsiteX2" fmla="*/ 783896 w 1513145"/>
                <a:gd name="connsiteY2" fmla="*/ 79698 h 2562091"/>
                <a:gd name="connsiteX3" fmla="*/ 1002949 w 1513145"/>
                <a:gd name="connsiteY3" fmla="*/ 236722 h 2562091"/>
                <a:gd name="connsiteX4" fmla="*/ 1035500 w 1513145"/>
                <a:gd name="connsiteY4" fmla="*/ 270911 h 2562091"/>
                <a:gd name="connsiteX5" fmla="*/ 1038365 w 1513145"/>
                <a:gd name="connsiteY5" fmla="*/ 271934 h 2562091"/>
                <a:gd name="connsiteX6" fmla="*/ 1079310 w 1513145"/>
                <a:gd name="connsiteY6" fmla="*/ 290769 h 2562091"/>
                <a:gd name="connsiteX7" fmla="*/ 1115548 w 1513145"/>
                <a:gd name="connsiteY7" fmla="*/ 311241 h 2562091"/>
                <a:gd name="connsiteX8" fmla="*/ 1296113 w 1513145"/>
                <a:gd name="connsiteY8" fmla="*/ 450659 h 2562091"/>
                <a:gd name="connsiteX9" fmla="*/ 1451702 w 1513145"/>
                <a:gd name="connsiteY9" fmla="*/ 671146 h 2562091"/>
                <a:gd name="connsiteX10" fmla="*/ 1513120 w 1513145"/>
                <a:gd name="connsiteY10" fmla="*/ 935648 h 2562091"/>
                <a:gd name="connsiteX11" fmla="*/ 1513145 w 1513145"/>
                <a:gd name="connsiteY11" fmla="*/ 937106 h 2562091"/>
                <a:gd name="connsiteX12" fmla="*/ 1472175 w 1513145"/>
                <a:gd name="connsiteY12" fmla="*/ 978027 h 2562091"/>
                <a:gd name="connsiteX13" fmla="*/ 1429797 w 1513145"/>
                <a:gd name="connsiteY13" fmla="*/ 937082 h 2562091"/>
                <a:gd name="connsiteX14" fmla="*/ 1229782 w 1513145"/>
                <a:gd name="connsiteY14" fmla="*/ 519446 h 2562091"/>
                <a:gd name="connsiteX15" fmla="*/ 1216272 w 1513145"/>
                <a:gd name="connsiteY15" fmla="*/ 506956 h 2562091"/>
                <a:gd name="connsiteX16" fmla="*/ 1163862 w 1513145"/>
                <a:gd name="connsiteY16" fmla="*/ 463351 h 2562091"/>
                <a:gd name="connsiteX17" fmla="*/ 1261311 w 1513145"/>
                <a:gd name="connsiteY17" fmla="*/ 981096 h 2562091"/>
                <a:gd name="connsiteX18" fmla="*/ 1127625 w 1513145"/>
                <a:gd name="connsiteY18" fmla="*/ 1492907 h 2562091"/>
                <a:gd name="connsiteX19" fmla="*/ 849611 w 1513145"/>
                <a:gd name="connsiteY19" fmla="*/ 1934084 h 2562091"/>
                <a:gd name="connsiteX20" fmla="*/ 486637 w 1513145"/>
                <a:gd name="connsiteY20" fmla="*/ 2310775 h 2562091"/>
                <a:gd name="connsiteX21" fmla="*/ 266967 w 1513145"/>
                <a:gd name="connsiteY21" fmla="*/ 2460839 h 2562091"/>
                <a:gd name="connsiteX22" fmla="*/ 13725 w 1513145"/>
                <a:gd name="connsiteY22" fmla="*/ 2560334 h 2562091"/>
                <a:gd name="connsiteX23" fmla="*/ 0 w 1513145"/>
                <a:gd name="connsiteY23" fmla="*/ 2562091 h 2562091"/>
                <a:gd name="connsiteX24" fmla="*/ 0 w 1513145"/>
                <a:gd name="connsiteY24" fmla="*/ 2429988 h 2562091"/>
                <a:gd name="connsiteX25" fmla="*/ 97601 w 1513145"/>
                <a:gd name="connsiteY25" fmla="*/ 2399725 h 2562091"/>
                <a:gd name="connsiteX26" fmla="*/ 406998 w 1513145"/>
                <a:gd name="connsiteY26" fmla="*/ 2212508 h 2562091"/>
                <a:gd name="connsiteX27" fmla="*/ 751344 w 1513145"/>
                <a:gd name="connsiteY27" fmla="*/ 1857519 h 2562091"/>
                <a:gd name="connsiteX28" fmla="*/ 751344 w 1513145"/>
                <a:gd name="connsiteY28" fmla="*/ 1857516 h 2562091"/>
                <a:gd name="connsiteX29" fmla="*/ 1019122 w 1513145"/>
                <a:gd name="connsiteY29" fmla="*/ 1440495 h 2562091"/>
                <a:gd name="connsiteX30" fmla="*/ 1147485 w 1513145"/>
                <a:gd name="connsiteY30" fmla="*/ 974341 h 2562091"/>
                <a:gd name="connsiteX31" fmla="*/ 1065595 w 1513145"/>
                <a:gd name="connsiteY31" fmla="*/ 504910 h 2562091"/>
                <a:gd name="connsiteX32" fmla="*/ 976336 w 1513145"/>
                <a:gd name="connsiteY32" fmla="*/ 361604 h 2562091"/>
                <a:gd name="connsiteX33" fmla="*/ 974698 w 1513145"/>
                <a:gd name="connsiteY33" fmla="*/ 359556 h 2562091"/>
                <a:gd name="connsiteX34" fmla="*/ 871107 w 1513145"/>
                <a:gd name="connsiteY34" fmla="*/ 329667 h 2562091"/>
                <a:gd name="connsiteX35" fmla="*/ 807233 w 1513145"/>
                <a:gd name="connsiteY35" fmla="*/ 319840 h 2562091"/>
                <a:gd name="connsiteX36" fmla="*/ 336369 w 1513145"/>
                <a:gd name="connsiteY36" fmla="*/ 391495 h 2562091"/>
                <a:gd name="connsiteX37" fmla="*/ 122229 w 1513145"/>
                <a:gd name="connsiteY37" fmla="*/ 506344 h 2562091"/>
                <a:gd name="connsiteX38" fmla="*/ 72685 w 1513145"/>
                <a:gd name="connsiteY38" fmla="*/ 541557 h 2562091"/>
                <a:gd name="connsiteX39" fmla="*/ 24985 w 1513145"/>
                <a:gd name="connsiteY39" fmla="*/ 579225 h 2562091"/>
                <a:gd name="connsiteX40" fmla="*/ 0 w 1513145"/>
                <a:gd name="connsiteY40" fmla="*/ 602253 h 2562091"/>
                <a:gd name="connsiteX41" fmla="*/ 0 w 1513145"/>
                <a:gd name="connsiteY41" fmla="*/ 448635 h 2562091"/>
                <a:gd name="connsiteX42" fmla="*/ 2671 w 1513145"/>
                <a:gd name="connsiteY42" fmla="*/ 446565 h 2562091"/>
                <a:gd name="connsiteX43" fmla="*/ 57537 w 1513145"/>
                <a:gd name="connsiteY43" fmla="*/ 408689 h 2562091"/>
                <a:gd name="connsiteX44" fmla="*/ 293583 w 1513145"/>
                <a:gd name="connsiteY44" fmla="*/ 285855 h 2562091"/>
                <a:gd name="connsiteX45" fmla="*/ 745201 w 1513145"/>
                <a:gd name="connsiteY45" fmla="*/ 206833 h 2562091"/>
                <a:gd name="connsiteX46" fmla="*/ 815422 w 1513145"/>
                <a:gd name="connsiteY46" fmla="*/ 212976 h 2562091"/>
                <a:gd name="connsiteX47" fmla="*/ 740699 w 1513145"/>
                <a:gd name="connsiteY47" fmla="*/ 167934 h 2562091"/>
                <a:gd name="connsiteX48" fmla="*/ 280480 w 1513145"/>
                <a:gd name="connsiteY48" fmla="*/ 110818 h 2562091"/>
                <a:gd name="connsiteX49" fmla="*/ 280480 w 1513145"/>
                <a:gd name="connsiteY49" fmla="*/ 110816 h 2562091"/>
                <a:gd name="connsiteX50" fmla="*/ 228071 w 1513145"/>
                <a:gd name="connsiteY50" fmla="*/ 83384 h 2562091"/>
                <a:gd name="connsiteX51" fmla="*/ 255503 w 1513145"/>
                <a:gd name="connsiteY51" fmla="*/ 30975 h 2562091"/>
                <a:gd name="connsiteX52" fmla="*/ 389086 w 1513145"/>
                <a:gd name="connsiteY52" fmla="*/ 3145 h 256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13145" h="2562091">
                  <a:moveTo>
                    <a:pt x="389086" y="3145"/>
                  </a:moveTo>
                  <a:cubicBezTo>
                    <a:pt x="434348" y="-1350"/>
                    <a:pt x="480087" y="-1039"/>
                    <a:pt x="525534" y="4156"/>
                  </a:cubicBezTo>
                  <a:cubicBezTo>
                    <a:pt x="615423" y="13972"/>
                    <a:pt x="702879" y="39543"/>
                    <a:pt x="783896" y="79698"/>
                  </a:cubicBezTo>
                  <a:cubicBezTo>
                    <a:pt x="864790" y="120071"/>
                    <a:pt x="938735" y="173078"/>
                    <a:pt x="1002949" y="236722"/>
                  </a:cubicBezTo>
                  <a:cubicBezTo>
                    <a:pt x="1015028" y="247574"/>
                    <a:pt x="1025263" y="259038"/>
                    <a:pt x="1035500" y="270911"/>
                  </a:cubicBezTo>
                  <a:cubicBezTo>
                    <a:pt x="1036495" y="271128"/>
                    <a:pt x="1037458" y="271472"/>
                    <a:pt x="1038365" y="271934"/>
                  </a:cubicBezTo>
                  <a:cubicBezTo>
                    <a:pt x="1052697" y="277666"/>
                    <a:pt x="1067027" y="283605"/>
                    <a:pt x="1079310" y="290769"/>
                  </a:cubicBezTo>
                  <a:cubicBezTo>
                    <a:pt x="1091593" y="297934"/>
                    <a:pt x="1103673" y="304282"/>
                    <a:pt x="1115548" y="311241"/>
                  </a:cubicBezTo>
                  <a:cubicBezTo>
                    <a:pt x="1181756" y="349346"/>
                    <a:pt x="1242498" y="396245"/>
                    <a:pt x="1296113" y="450659"/>
                  </a:cubicBezTo>
                  <a:cubicBezTo>
                    <a:pt x="1360425" y="514529"/>
                    <a:pt x="1413079" y="589147"/>
                    <a:pt x="1451702" y="671146"/>
                  </a:cubicBezTo>
                  <a:cubicBezTo>
                    <a:pt x="1490620" y="753987"/>
                    <a:pt x="1511552" y="844132"/>
                    <a:pt x="1513120" y="935648"/>
                  </a:cubicBezTo>
                  <a:cubicBezTo>
                    <a:pt x="1513137" y="936134"/>
                    <a:pt x="1513145" y="936620"/>
                    <a:pt x="1513145" y="937106"/>
                  </a:cubicBezTo>
                  <a:cubicBezTo>
                    <a:pt x="1513130" y="959721"/>
                    <a:pt x="1494788" y="978040"/>
                    <a:pt x="1472175" y="978027"/>
                  </a:cubicBezTo>
                  <a:cubicBezTo>
                    <a:pt x="1449276" y="978147"/>
                    <a:pt x="1430465" y="959972"/>
                    <a:pt x="1429797" y="937082"/>
                  </a:cubicBezTo>
                  <a:cubicBezTo>
                    <a:pt x="1424064" y="779036"/>
                    <a:pt x="1344838" y="628972"/>
                    <a:pt x="1229782" y="519446"/>
                  </a:cubicBezTo>
                  <a:cubicBezTo>
                    <a:pt x="1225484" y="515145"/>
                    <a:pt x="1220979" y="510847"/>
                    <a:pt x="1216272" y="506956"/>
                  </a:cubicBezTo>
                  <a:cubicBezTo>
                    <a:pt x="1199279" y="491604"/>
                    <a:pt x="1181878" y="477068"/>
                    <a:pt x="1163862" y="463351"/>
                  </a:cubicBezTo>
                  <a:cubicBezTo>
                    <a:pt x="1239454" y="624963"/>
                    <a:pt x="1272975" y="803061"/>
                    <a:pt x="1261311" y="981096"/>
                  </a:cubicBezTo>
                  <a:cubicBezTo>
                    <a:pt x="1251525" y="1158940"/>
                    <a:pt x="1206062" y="1332995"/>
                    <a:pt x="1127625" y="1492907"/>
                  </a:cubicBezTo>
                  <a:cubicBezTo>
                    <a:pt x="1050481" y="1649195"/>
                    <a:pt x="957310" y="1797049"/>
                    <a:pt x="849611" y="1934084"/>
                  </a:cubicBezTo>
                  <a:cubicBezTo>
                    <a:pt x="742977" y="2072733"/>
                    <a:pt x="621237" y="2199077"/>
                    <a:pt x="486637" y="2310775"/>
                  </a:cubicBezTo>
                  <a:cubicBezTo>
                    <a:pt x="417999" y="2367199"/>
                    <a:pt x="344487" y="2417418"/>
                    <a:pt x="266967" y="2460839"/>
                  </a:cubicBezTo>
                  <a:cubicBezTo>
                    <a:pt x="187636" y="2505708"/>
                    <a:pt x="102387" y="2539203"/>
                    <a:pt x="13725" y="2560334"/>
                  </a:cubicBezTo>
                  <a:lnTo>
                    <a:pt x="0" y="2562091"/>
                  </a:lnTo>
                  <a:lnTo>
                    <a:pt x="0" y="2429988"/>
                  </a:lnTo>
                  <a:lnTo>
                    <a:pt x="97601" y="2399725"/>
                  </a:lnTo>
                  <a:cubicBezTo>
                    <a:pt x="207585" y="2356494"/>
                    <a:pt x="311496" y="2289279"/>
                    <a:pt x="406998" y="2212508"/>
                  </a:cubicBezTo>
                  <a:cubicBezTo>
                    <a:pt x="534509" y="2107227"/>
                    <a:pt x="649993" y="1988174"/>
                    <a:pt x="751344" y="1857519"/>
                  </a:cubicBezTo>
                  <a:lnTo>
                    <a:pt x="751344" y="1857516"/>
                  </a:lnTo>
                  <a:cubicBezTo>
                    <a:pt x="853813" y="1727450"/>
                    <a:pt x="943490" y="1587795"/>
                    <a:pt x="1019122" y="1440495"/>
                  </a:cubicBezTo>
                  <a:cubicBezTo>
                    <a:pt x="1092806" y="1295317"/>
                    <a:pt x="1136463" y="1136774"/>
                    <a:pt x="1147485" y="974341"/>
                  </a:cubicBezTo>
                  <a:cubicBezTo>
                    <a:pt x="1160398" y="813453"/>
                    <a:pt x="1132220" y="651922"/>
                    <a:pt x="1065595" y="504910"/>
                  </a:cubicBezTo>
                  <a:cubicBezTo>
                    <a:pt x="1041897" y="453625"/>
                    <a:pt x="1011914" y="405489"/>
                    <a:pt x="976336" y="361604"/>
                  </a:cubicBezTo>
                  <a:lnTo>
                    <a:pt x="974698" y="359556"/>
                  </a:lnTo>
                  <a:cubicBezTo>
                    <a:pt x="940982" y="346961"/>
                    <a:pt x="906349" y="336969"/>
                    <a:pt x="871107" y="329667"/>
                  </a:cubicBezTo>
                  <a:cubicBezTo>
                    <a:pt x="850020" y="325573"/>
                    <a:pt x="827705" y="322093"/>
                    <a:pt x="807233" y="319840"/>
                  </a:cubicBezTo>
                  <a:cubicBezTo>
                    <a:pt x="646745" y="303559"/>
                    <a:pt x="484748" y="328210"/>
                    <a:pt x="336369" y="391495"/>
                  </a:cubicBezTo>
                  <a:cubicBezTo>
                    <a:pt x="261239" y="422333"/>
                    <a:pt x="189482" y="460817"/>
                    <a:pt x="122229" y="506344"/>
                  </a:cubicBezTo>
                  <a:cubicBezTo>
                    <a:pt x="105441" y="517602"/>
                    <a:pt x="89268" y="529886"/>
                    <a:pt x="72685" y="541557"/>
                  </a:cubicBezTo>
                  <a:lnTo>
                    <a:pt x="24985" y="579225"/>
                  </a:lnTo>
                  <a:lnTo>
                    <a:pt x="0" y="602253"/>
                  </a:lnTo>
                  <a:lnTo>
                    <a:pt x="0" y="448635"/>
                  </a:lnTo>
                  <a:lnTo>
                    <a:pt x="2671" y="446565"/>
                  </a:lnTo>
                  <a:cubicBezTo>
                    <a:pt x="21095" y="433871"/>
                    <a:pt x="38907" y="420973"/>
                    <a:pt x="57537" y="408689"/>
                  </a:cubicBezTo>
                  <a:cubicBezTo>
                    <a:pt x="131874" y="359887"/>
                    <a:pt x="210958" y="318733"/>
                    <a:pt x="293583" y="285855"/>
                  </a:cubicBezTo>
                  <a:cubicBezTo>
                    <a:pt x="436749" y="227555"/>
                    <a:pt x="590746" y="200609"/>
                    <a:pt x="745201" y="206833"/>
                  </a:cubicBezTo>
                  <a:cubicBezTo>
                    <a:pt x="768745" y="207856"/>
                    <a:pt x="792085" y="209905"/>
                    <a:pt x="815422" y="212976"/>
                  </a:cubicBezTo>
                  <a:cubicBezTo>
                    <a:pt x="791414" y="196516"/>
                    <a:pt x="766465" y="181478"/>
                    <a:pt x="740699" y="167934"/>
                  </a:cubicBezTo>
                  <a:cubicBezTo>
                    <a:pt x="599849" y="93415"/>
                    <a:pt x="433613" y="65573"/>
                    <a:pt x="280480" y="110818"/>
                  </a:cubicBezTo>
                  <a:lnTo>
                    <a:pt x="280480" y="110816"/>
                  </a:lnTo>
                  <a:cubicBezTo>
                    <a:pt x="258432" y="117713"/>
                    <a:pt x="234968" y="105432"/>
                    <a:pt x="228071" y="83384"/>
                  </a:cubicBezTo>
                  <a:cubicBezTo>
                    <a:pt x="221174" y="61337"/>
                    <a:pt x="233455" y="37872"/>
                    <a:pt x="255503" y="30975"/>
                  </a:cubicBezTo>
                  <a:cubicBezTo>
                    <a:pt x="299040" y="16943"/>
                    <a:pt x="343824" y="7641"/>
                    <a:pt x="389086" y="3145"/>
                  </a:cubicBezTo>
                  <a:close/>
                </a:path>
              </a:pathLst>
            </a:custGeom>
            <a:solidFill>
              <a:srgbClr val="00C8B0"/>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87"/>
            <p:cNvSpPr/>
            <p:nvPr/>
          </p:nvSpPr>
          <p:spPr>
            <a:xfrm>
              <a:off x="744750" y="2911102"/>
              <a:ext cx="231336" cy="154769"/>
            </a:xfrm>
            <a:custGeom>
              <a:avLst/>
              <a:gdLst>
                <a:gd name="connsiteX0" fmla="*/ 107652 w 107632"/>
                <a:gd name="connsiteY0" fmla="*/ 71982 h 72008"/>
                <a:gd name="connsiteX1" fmla="*/ 106890 w 107632"/>
                <a:gd name="connsiteY1" fmla="*/ 71029 h 72008"/>
                <a:gd name="connsiteX2" fmla="*/ 58693 w 107632"/>
                <a:gd name="connsiteY2" fmla="*/ 57123 h 72008"/>
                <a:gd name="connsiteX3" fmla="*/ 19 w 107632"/>
                <a:gd name="connsiteY3" fmla="*/ -27 h 72008"/>
                <a:gd name="connsiteX4" fmla="*/ 32690 w 107632"/>
                <a:gd name="connsiteY4" fmla="*/ 2830 h 72008"/>
                <a:gd name="connsiteX5" fmla="*/ 32690 w 107632"/>
                <a:gd name="connsiteY5" fmla="*/ 2830 h 72008"/>
                <a:gd name="connsiteX6" fmla="*/ 34690 w 107632"/>
                <a:gd name="connsiteY6" fmla="*/ 4259 h 72008"/>
                <a:gd name="connsiteX7" fmla="*/ 75076 w 107632"/>
                <a:gd name="connsiteY7" fmla="*/ 36834 h 72008"/>
                <a:gd name="connsiteX8" fmla="*/ 75076 w 107632"/>
                <a:gd name="connsiteY8" fmla="*/ 36834 h 72008"/>
                <a:gd name="connsiteX9" fmla="*/ 106699 w 107632"/>
                <a:gd name="connsiteY9" fmla="*/ 70743 h 72008"/>
                <a:gd name="connsiteX10" fmla="*/ 107652 w 107632"/>
                <a:gd name="connsiteY10" fmla="*/ 71982 h 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32" h="72008">
                  <a:moveTo>
                    <a:pt x="107652" y="71982"/>
                  </a:moveTo>
                  <a:lnTo>
                    <a:pt x="106890" y="71029"/>
                  </a:lnTo>
                  <a:cubicBezTo>
                    <a:pt x="91203" y="65168"/>
                    <a:pt x="75090" y="60519"/>
                    <a:pt x="58693" y="57123"/>
                  </a:cubicBezTo>
                  <a:cubicBezTo>
                    <a:pt x="42883" y="34570"/>
                    <a:pt x="22980" y="15184"/>
                    <a:pt x="19" y="-27"/>
                  </a:cubicBezTo>
                  <a:cubicBezTo>
                    <a:pt x="10973" y="449"/>
                    <a:pt x="21831" y="1401"/>
                    <a:pt x="32690" y="2830"/>
                  </a:cubicBezTo>
                  <a:lnTo>
                    <a:pt x="32690" y="2830"/>
                  </a:lnTo>
                  <a:lnTo>
                    <a:pt x="34690" y="4259"/>
                  </a:lnTo>
                  <a:cubicBezTo>
                    <a:pt x="48705" y="14413"/>
                    <a:pt x="62185" y="25286"/>
                    <a:pt x="75076" y="36834"/>
                  </a:cubicBezTo>
                  <a:lnTo>
                    <a:pt x="75076" y="36834"/>
                  </a:lnTo>
                  <a:cubicBezTo>
                    <a:pt x="86745" y="47030"/>
                    <a:pt x="97341" y="58392"/>
                    <a:pt x="106699" y="70743"/>
                  </a:cubicBezTo>
                  <a:cubicBezTo>
                    <a:pt x="106976" y="71185"/>
                    <a:pt x="107295" y="71600"/>
                    <a:pt x="107652" y="71982"/>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任意多边形: 形状 88"/>
            <p:cNvSpPr/>
            <p:nvPr/>
          </p:nvSpPr>
          <p:spPr>
            <a:xfrm>
              <a:off x="1039552" y="2979276"/>
              <a:ext cx="177085" cy="232564"/>
            </a:xfrm>
            <a:custGeom>
              <a:avLst/>
              <a:gdLst>
                <a:gd name="connsiteX0" fmla="*/ 82410 w 82391"/>
                <a:gd name="connsiteY0" fmla="*/ 108176 h 108203"/>
                <a:gd name="connsiteX1" fmla="*/ 58026 w 82391"/>
                <a:gd name="connsiteY1" fmla="*/ 87888 h 108203"/>
                <a:gd name="connsiteX2" fmla="*/ 58026 w 82391"/>
                <a:gd name="connsiteY2" fmla="*/ 87888 h 108203"/>
                <a:gd name="connsiteX3" fmla="*/ 19 w 82391"/>
                <a:gd name="connsiteY3" fmla="*/ -27 h 108203"/>
                <a:gd name="connsiteX4" fmla="*/ 19069 w 82391"/>
                <a:gd name="connsiteY4" fmla="*/ 8735 h 108203"/>
                <a:gd name="connsiteX5" fmla="*/ 35928 w 82391"/>
                <a:gd name="connsiteY5" fmla="*/ 18260 h 108203"/>
                <a:gd name="connsiteX6" fmla="*/ 35928 w 82391"/>
                <a:gd name="connsiteY6" fmla="*/ 18260 h 108203"/>
                <a:gd name="connsiteX7" fmla="*/ 82410 w 82391"/>
                <a:gd name="connsiteY7" fmla="*/ 108176 h 1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91" h="108203">
                  <a:moveTo>
                    <a:pt x="82410" y="108176"/>
                  </a:moveTo>
                  <a:cubicBezTo>
                    <a:pt x="74505" y="101033"/>
                    <a:pt x="66408" y="94270"/>
                    <a:pt x="58026" y="87888"/>
                  </a:cubicBezTo>
                  <a:lnTo>
                    <a:pt x="58026" y="87888"/>
                  </a:lnTo>
                  <a:cubicBezTo>
                    <a:pt x="41834" y="49788"/>
                    <a:pt x="1924" y="2163"/>
                    <a:pt x="19" y="-27"/>
                  </a:cubicBezTo>
                  <a:cubicBezTo>
                    <a:pt x="6306" y="2640"/>
                    <a:pt x="12592" y="5592"/>
                    <a:pt x="19069" y="8735"/>
                  </a:cubicBezTo>
                  <a:cubicBezTo>
                    <a:pt x="25546" y="11879"/>
                    <a:pt x="30404" y="14546"/>
                    <a:pt x="35928" y="18260"/>
                  </a:cubicBezTo>
                  <a:lnTo>
                    <a:pt x="35928" y="18260"/>
                  </a:lnTo>
                  <a:cubicBezTo>
                    <a:pt x="56632" y="45238"/>
                    <a:pt x="72372" y="75685"/>
                    <a:pt x="82410" y="108176"/>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5" name="任意多边形: 形状 344"/>
            <p:cNvSpPr/>
            <p:nvPr/>
          </p:nvSpPr>
          <p:spPr>
            <a:xfrm>
              <a:off x="0" y="4822370"/>
              <a:ext cx="591510" cy="475529"/>
            </a:xfrm>
            <a:custGeom>
              <a:avLst/>
              <a:gdLst>
                <a:gd name="connsiteX0" fmla="*/ 484627 w 591510"/>
                <a:gd name="connsiteY0" fmla="*/ 142 h 475529"/>
                <a:gd name="connsiteX1" fmla="*/ 569958 w 591510"/>
                <a:gd name="connsiteY1" fmla="*/ 145325 h 475529"/>
                <a:gd name="connsiteX2" fmla="*/ 68284 w 591510"/>
                <a:gd name="connsiteY2" fmla="*/ 465027 h 475529"/>
                <a:gd name="connsiteX3" fmla="*/ 0 w 591510"/>
                <a:gd name="connsiteY3" fmla="*/ 475529 h 475529"/>
                <a:gd name="connsiteX4" fmla="*/ 0 w 591510"/>
                <a:gd name="connsiteY4" fmla="*/ 287314 h 475529"/>
                <a:gd name="connsiteX5" fmla="*/ 22809 w 591510"/>
                <a:gd name="connsiteY5" fmla="*/ 283949 h 475529"/>
                <a:gd name="connsiteX6" fmla="*/ 416620 w 591510"/>
                <a:gd name="connsiteY6" fmla="*/ 35185 h 475529"/>
                <a:gd name="connsiteX7" fmla="*/ 484627 w 591510"/>
                <a:gd name="connsiteY7" fmla="*/ 142 h 47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510" h="475529">
                  <a:moveTo>
                    <a:pt x="484627" y="142"/>
                  </a:moveTo>
                  <a:cubicBezTo>
                    <a:pt x="557061" y="-3802"/>
                    <a:pt x="628457" y="75310"/>
                    <a:pt x="569958" y="145325"/>
                  </a:cubicBezTo>
                  <a:cubicBezTo>
                    <a:pt x="437706" y="302758"/>
                    <a:pt x="259495" y="417762"/>
                    <a:pt x="68284" y="465027"/>
                  </a:cubicBezTo>
                  <a:lnTo>
                    <a:pt x="0" y="475529"/>
                  </a:lnTo>
                  <a:lnTo>
                    <a:pt x="0" y="287314"/>
                  </a:lnTo>
                  <a:lnTo>
                    <a:pt x="22809" y="283949"/>
                  </a:lnTo>
                  <a:cubicBezTo>
                    <a:pt x="173255" y="247482"/>
                    <a:pt x="314259" y="156892"/>
                    <a:pt x="416620" y="35185"/>
                  </a:cubicBezTo>
                  <a:cubicBezTo>
                    <a:pt x="436223" y="12000"/>
                    <a:pt x="460483" y="1457"/>
                    <a:pt x="484627" y="142"/>
                  </a:cubicBezTo>
                  <a:close/>
                </a:path>
              </a:pathLst>
            </a:custGeom>
            <a:solidFill>
              <a:srgbClr val="00878A"/>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任意多边形: 形状 90"/>
            <p:cNvSpPr/>
            <p:nvPr/>
          </p:nvSpPr>
          <p:spPr>
            <a:xfrm>
              <a:off x="5542241" y="5088747"/>
              <a:ext cx="797600" cy="797603"/>
            </a:xfrm>
            <a:custGeom>
              <a:avLst/>
              <a:gdLst>
                <a:gd name="connsiteX0" fmla="*/ 371113 w 371093"/>
                <a:gd name="connsiteY0" fmla="*/ 185424 h 371094"/>
                <a:gd name="connsiteX1" fmla="*/ 185661 w 371093"/>
                <a:gd name="connsiteY1" fmla="*/ 371067 h 371094"/>
                <a:gd name="connsiteX2" fmla="*/ 19 w 371093"/>
                <a:gd name="connsiteY2" fmla="*/ 185615 h 371094"/>
                <a:gd name="connsiteX3" fmla="*/ 185376 w 371093"/>
                <a:gd name="connsiteY3" fmla="*/ -27 h 371094"/>
                <a:gd name="connsiteX4" fmla="*/ 371113 w 371093"/>
                <a:gd name="connsiteY4" fmla="*/ 185329 h 371094"/>
                <a:gd name="connsiteX5" fmla="*/ 371113 w 371093"/>
                <a:gd name="connsiteY5" fmla="*/ 185424 h 37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093" h="371094">
                  <a:moveTo>
                    <a:pt x="371113" y="185424"/>
                  </a:moveTo>
                  <a:cubicBezTo>
                    <a:pt x="371166" y="287899"/>
                    <a:pt x="288136" y="371014"/>
                    <a:pt x="185661" y="371067"/>
                  </a:cubicBezTo>
                  <a:cubicBezTo>
                    <a:pt x="83186" y="371119"/>
                    <a:pt x="72" y="288089"/>
                    <a:pt x="19" y="185615"/>
                  </a:cubicBezTo>
                  <a:cubicBezTo>
                    <a:pt x="-33" y="83177"/>
                    <a:pt x="82938" y="78"/>
                    <a:pt x="185376" y="-27"/>
                  </a:cubicBezTo>
                  <a:cubicBezTo>
                    <a:pt x="287850" y="-133"/>
                    <a:pt x="371008" y="82854"/>
                    <a:pt x="371113" y="185329"/>
                  </a:cubicBezTo>
                  <a:cubicBezTo>
                    <a:pt x="371113" y="185361"/>
                    <a:pt x="371113" y="185393"/>
                    <a:pt x="371113" y="18542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任意多边形: 形状 91"/>
            <p:cNvSpPr/>
            <p:nvPr/>
          </p:nvSpPr>
          <p:spPr>
            <a:xfrm>
              <a:off x="5715436" y="5247814"/>
              <a:ext cx="522048" cy="520819"/>
            </a:xfrm>
            <a:custGeom>
              <a:avLst/>
              <a:gdLst>
                <a:gd name="connsiteX0" fmla="*/ 242907 w 242889"/>
                <a:gd name="connsiteY0" fmla="*/ 120845 h 242317"/>
                <a:gd name="connsiteX1" fmla="*/ 138132 w 242889"/>
                <a:gd name="connsiteY1" fmla="*/ 241051 h 242317"/>
                <a:gd name="connsiteX2" fmla="*/ 121177 w 242889"/>
                <a:gd name="connsiteY2" fmla="*/ 242289 h 242317"/>
                <a:gd name="connsiteX3" fmla="*/ 91935 w 242889"/>
                <a:gd name="connsiteY3" fmla="*/ 238860 h 242317"/>
                <a:gd name="connsiteX4" fmla="*/ 19 w 242889"/>
                <a:gd name="connsiteY4" fmla="*/ 120845 h 242317"/>
                <a:gd name="connsiteX5" fmla="*/ 112319 w 242889"/>
                <a:gd name="connsiteY5" fmla="*/ -27 h 242317"/>
                <a:gd name="connsiteX6" fmla="*/ 121844 w 242889"/>
                <a:gd name="connsiteY6" fmla="*/ -27 h 242317"/>
                <a:gd name="connsiteX7" fmla="*/ 179661 w 242889"/>
                <a:gd name="connsiteY7" fmla="*/ 14641 h 242317"/>
                <a:gd name="connsiteX8" fmla="*/ 202806 w 242889"/>
                <a:gd name="connsiteY8" fmla="*/ 30834 h 242317"/>
                <a:gd name="connsiteX9" fmla="*/ 230810 w 242889"/>
                <a:gd name="connsiteY9" fmla="*/ 67791 h 242317"/>
                <a:gd name="connsiteX10" fmla="*/ 242907 w 242889"/>
                <a:gd name="connsiteY10" fmla="*/ 120845 h 2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89" h="242317">
                  <a:moveTo>
                    <a:pt x="242907" y="120845"/>
                  </a:moveTo>
                  <a:cubicBezTo>
                    <a:pt x="242904" y="181457"/>
                    <a:pt x="198176" y="232772"/>
                    <a:pt x="138132" y="241051"/>
                  </a:cubicBezTo>
                  <a:cubicBezTo>
                    <a:pt x="132520" y="241896"/>
                    <a:pt x="126852" y="242310"/>
                    <a:pt x="121177" y="242289"/>
                  </a:cubicBezTo>
                  <a:cubicBezTo>
                    <a:pt x="111330" y="242274"/>
                    <a:pt x="101518" y="241124"/>
                    <a:pt x="91935" y="238860"/>
                  </a:cubicBezTo>
                  <a:cubicBezTo>
                    <a:pt x="37928" y="225148"/>
                    <a:pt x="90" y="176566"/>
                    <a:pt x="19" y="120845"/>
                  </a:cubicBezTo>
                  <a:cubicBezTo>
                    <a:pt x="138" y="57408"/>
                    <a:pt x="49062" y="4749"/>
                    <a:pt x="112319" y="-27"/>
                  </a:cubicBezTo>
                  <a:cubicBezTo>
                    <a:pt x="115367" y="-27"/>
                    <a:pt x="118320" y="-27"/>
                    <a:pt x="121844" y="-27"/>
                  </a:cubicBezTo>
                  <a:cubicBezTo>
                    <a:pt x="142043" y="-77"/>
                    <a:pt x="161928" y="4968"/>
                    <a:pt x="179661" y="14641"/>
                  </a:cubicBezTo>
                  <a:cubicBezTo>
                    <a:pt x="187993" y="19099"/>
                    <a:pt x="195763" y="24535"/>
                    <a:pt x="202806" y="30834"/>
                  </a:cubicBezTo>
                  <a:cubicBezTo>
                    <a:pt x="214385" y="41280"/>
                    <a:pt x="223886" y="53819"/>
                    <a:pt x="230810" y="67791"/>
                  </a:cubicBezTo>
                  <a:cubicBezTo>
                    <a:pt x="238867" y="84311"/>
                    <a:pt x="243007" y="102466"/>
                    <a:pt x="242907" y="120845"/>
                  </a:cubicBezTo>
                  <a:close/>
                </a:path>
              </a:pathLst>
            </a:custGeom>
            <a:solidFill>
              <a:srgbClr val="162A45"/>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任意多边形: 形状 92"/>
            <p:cNvSpPr/>
            <p:nvPr/>
          </p:nvSpPr>
          <p:spPr>
            <a:xfrm>
              <a:off x="5679404" y="5227344"/>
              <a:ext cx="522863" cy="521225"/>
            </a:xfrm>
            <a:custGeom>
              <a:avLst/>
              <a:gdLst>
                <a:gd name="connsiteX0" fmla="*/ 243288 w 243268"/>
                <a:gd name="connsiteY0" fmla="*/ 120940 h 242506"/>
                <a:gd name="connsiteX1" fmla="*/ 138513 w 243268"/>
                <a:gd name="connsiteY1" fmla="*/ 241241 h 242506"/>
                <a:gd name="connsiteX2" fmla="*/ 121559 w 243268"/>
                <a:gd name="connsiteY2" fmla="*/ 242479 h 242506"/>
                <a:gd name="connsiteX3" fmla="*/ 92317 w 243268"/>
                <a:gd name="connsiteY3" fmla="*/ 238955 h 242506"/>
                <a:gd name="connsiteX4" fmla="*/ 65933 w 243268"/>
                <a:gd name="connsiteY4" fmla="*/ 229430 h 242506"/>
                <a:gd name="connsiteX5" fmla="*/ 20 w 243268"/>
                <a:gd name="connsiteY5" fmla="*/ 121417 h 242506"/>
                <a:gd name="connsiteX6" fmla="*/ 112796 w 243268"/>
                <a:gd name="connsiteY6" fmla="*/ -27 h 242506"/>
                <a:gd name="connsiteX7" fmla="*/ 121844 w 243268"/>
                <a:gd name="connsiteY7" fmla="*/ -27 h 242506"/>
                <a:gd name="connsiteX8" fmla="*/ 202807 w 243268"/>
                <a:gd name="connsiteY8" fmla="*/ 30929 h 242506"/>
                <a:gd name="connsiteX9" fmla="*/ 230810 w 243268"/>
                <a:gd name="connsiteY9" fmla="*/ 67790 h 242506"/>
                <a:gd name="connsiteX10" fmla="*/ 243288 w 243268"/>
                <a:gd name="connsiteY10" fmla="*/ 120940 h 24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68" h="242506">
                  <a:moveTo>
                    <a:pt x="243288" y="120940"/>
                  </a:moveTo>
                  <a:cubicBezTo>
                    <a:pt x="243250" y="181558"/>
                    <a:pt x="198551" y="232880"/>
                    <a:pt x="138513" y="241241"/>
                  </a:cubicBezTo>
                  <a:cubicBezTo>
                    <a:pt x="132896" y="242039"/>
                    <a:pt x="127232" y="242453"/>
                    <a:pt x="121559" y="242479"/>
                  </a:cubicBezTo>
                  <a:cubicBezTo>
                    <a:pt x="111705" y="242481"/>
                    <a:pt x="101887" y="241298"/>
                    <a:pt x="92317" y="238955"/>
                  </a:cubicBezTo>
                  <a:cubicBezTo>
                    <a:pt x="83177" y="236833"/>
                    <a:pt x="74320" y="233636"/>
                    <a:pt x="65933" y="229430"/>
                  </a:cubicBezTo>
                  <a:cubicBezTo>
                    <a:pt x="25535" y="208538"/>
                    <a:pt x="124" y="166897"/>
                    <a:pt x="20" y="121417"/>
                  </a:cubicBezTo>
                  <a:cubicBezTo>
                    <a:pt x="-143" y="57589"/>
                    <a:pt x="49131" y="4528"/>
                    <a:pt x="112796" y="-27"/>
                  </a:cubicBezTo>
                  <a:cubicBezTo>
                    <a:pt x="115749" y="-27"/>
                    <a:pt x="118796" y="-27"/>
                    <a:pt x="121844" y="-27"/>
                  </a:cubicBezTo>
                  <a:cubicBezTo>
                    <a:pt x="151719" y="-10"/>
                    <a:pt x="180541" y="11010"/>
                    <a:pt x="202807" y="30929"/>
                  </a:cubicBezTo>
                  <a:cubicBezTo>
                    <a:pt x="214376" y="41346"/>
                    <a:pt x="223876" y="53852"/>
                    <a:pt x="230810" y="67790"/>
                  </a:cubicBezTo>
                  <a:cubicBezTo>
                    <a:pt x="239014" y="84307"/>
                    <a:pt x="243284" y="102498"/>
                    <a:pt x="243288" y="120940"/>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任意多边形: 形状 94"/>
            <p:cNvSpPr/>
            <p:nvPr/>
          </p:nvSpPr>
          <p:spPr>
            <a:xfrm>
              <a:off x="5715231" y="5227327"/>
              <a:ext cx="350280" cy="491351"/>
            </a:xfrm>
            <a:custGeom>
              <a:avLst/>
              <a:gdLst>
                <a:gd name="connsiteX0" fmla="*/ 162992 w 162972"/>
                <a:gd name="connsiteY0" fmla="*/ 14077 h 228607"/>
                <a:gd name="connsiteX1" fmla="*/ 49549 w 162972"/>
                <a:gd name="connsiteY1" fmla="*/ 228580 h 228607"/>
                <a:gd name="connsiteX2" fmla="*/ 19 w 162972"/>
                <a:gd name="connsiteY2" fmla="*/ 180955 h 228607"/>
                <a:gd name="connsiteX3" fmla="*/ 96126 w 162972"/>
                <a:gd name="connsiteY3" fmla="*/ -20 h 228607"/>
                <a:gd name="connsiteX4" fmla="*/ 105175 w 162972"/>
                <a:gd name="connsiteY4" fmla="*/ -20 h 228607"/>
                <a:gd name="connsiteX5" fmla="*/ 162992 w 162972"/>
                <a:gd name="connsiteY5" fmla="*/ 14077 h 22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72" h="228607">
                  <a:moveTo>
                    <a:pt x="162992" y="14077"/>
                  </a:moveTo>
                  <a:lnTo>
                    <a:pt x="49549" y="228580"/>
                  </a:lnTo>
                  <a:cubicBezTo>
                    <a:pt x="28757" y="217862"/>
                    <a:pt x="11544" y="201311"/>
                    <a:pt x="19" y="180955"/>
                  </a:cubicBezTo>
                  <a:lnTo>
                    <a:pt x="96126" y="-20"/>
                  </a:lnTo>
                  <a:cubicBezTo>
                    <a:pt x="99079" y="-20"/>
                    <a:pt x="102127" y="-20"/>
                    <a:pt x="105175" y="-20"/>
                  </a:cubicBezTo>
                  <a:cubicBezTo>
                    <a:pt x="125325" y="-245"/>
                    <a:pt x="145207" y="4602"/>
                    <a:pt x="162992" y="14077"/>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任意多边形: 形状 95"/>
            <p:cNvSpPr/>
            <p:nvPr/>
          </p:nvSpPr>
          <p:spPr>
            <a:xfrm>
              <a:off x="5878395" y="5292652"/>
              <a:ext cx="297052" cy="455918"/>
            </a:xfrm>
            <a:custGeom>
              <a:avLst/>
              <a:gdLst>
                <a:gd name="connsiteX0" fmla="*/ 138227 w 138207"/>
                <a:gd name="connsiteY0" fmla="*/ 36834 h 212121"/>
                <a:gd name="connsiteX1" fmla="*/ 46215 w 138207"/>
                <a:gd name="connsiteY1" fmla="*/ 210856 h 212121"/>
                <a:gd name="connsiteX2" fmla="*/ 29261 w 138207"/>
                <a:gd name="connsiteY2" fmla="*/ 212094 h 212121"/>
                <a:gd name="connsiteX3" fmla="*/ 19 w 138207"/>
                <a:gd name="connsiteY3" fmla="*/ 208570 h 212121"/>
                <a:gd name="connsiteX4" fmla="*/ 110223 w 138207"/>
                <a:gd name="connsiteY4" fmla="*/ -27 h 212121"/>
                <a:gd name="connsiteX5" fmla="*/ 138227 w 138207"/>
                <a:gd name="connsiteY5" fmla="*/ 36834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7" h="212121">
                  <a:moveTo>
                    <a:pt x="138227" y="36834"/>
                  </a:moveTo>
                  <a:lnTo>
                    <a:pt x="46215" y="210856"/>
                  </a:lnTo>
                  <a:cubicBezTo>
                    <a:pt x="40599" y="211654"/>
                    <a:pt x="34934" y="212068"/>
                    <a:pt x="29261" y="212094"/>
                  </a:cubicBezTo>
                  <a:cubicBezTo>
                    <a:pt x="19408" y="212096"/>
                    <a:pt x="9590" y="210913"/>
                    <a:pt x="19" y="208570"/>
                  </a:cubicBezTo>
                  <a:lnTo>
                    <a:pt x="110223" y="-27"/>
                  </a:lnTo>
                  <a:cubicBezTo>
                    <a:pt x="121792" y="10390"/>
                    <a:pt x="131293" y="22896"/>
                    <a:pt x="138227" y="3683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5" name="任意多边形: 形状 284"/>
            <p:cNvSpPr/>
            <p:nvPr/>
          </p:nvSpPr>
          <p:spPr>
            <a:xfrm rot="18900000">
              <a:off x="3382914" y="4632765"/>
              <a:ext cx="662118" cy="662118"/>
            </a:xfrm>
            <a:custGeom>
              <a:avLst/>
              <a:gdLst>
                <a:gd name="connsiteX0" fmla="*/ 169477 w 169545"/>
                <a:gd name="connsiteY0" fmla="*/ 84715 h 169545"/>
                <a:gd name="connsiteX1" fmla="*/ 84705 w 169545"/>
                <a:gd name="connsiteY1" fmla="*/ 169488 h 169545"/>
                <a:gd name="connsiteX2" fmla="*/ -68 w 169545"/>
                <a:gd name="connsiteY2" fmla="*/ 84715 h 169545"/>
                <a:gd name="connsiteX3" fmla="*/ 84705 w 169545"/>
                <a:gd name="connsiteY3" fmla="*/ -57 h 169545"/>
                <a:gd name="connsiteX4" fmla="*/ 169477 w 169545"/>
                <a:gd name="connsiteY4" fmla="*/ 84715 h 1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 h="169545">
                  <a:moveTo>
                    <a:pt x="169477" y="84715"/>
                  </a:moveTo>
                  <a:cubicBezTo>
                    <a:pt x="169477" y="131534"/>
                    <a:pt x="131523" y="169488"/>
                    <a:pt x="84705" y="169488"/>
                  </a:cubicBezTo>
                  <a:cubicBezTo>
                    <a:pt x="37886" y="169488"/>
                    <a:pt x="-68" y="131534"/>
                    <a:pt x="-68" y="84715"/>
                  </a:cubicBezTo>
                  <a:cubicBezTo>
                    <a:pt x="-68" y="37897"/>
                    <a:pt x="37886" y="-57"/>
                    <a:pt x="84705" y="-57"/>
                  </a:cubicBezTo>
                  <a:cubicBezTo>
                    <a:pt x="131523" y="-57"/>
                    <a:pt x="169477" y="37897"/>
                    <a:pt x="169477" y="84715"/>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86" name="任意多边形: 形状 285"/>
          <p:cNvSpPr/>
          <p:nvPr/>
        </p:nvSpPr>
        <p:spPr>
          <a:xfrm rot="20257200">
            <a:off x="1041688" y="1365442"/>
            <a:ext cx="633844" cy="633844"/>
          </a:xfrm>
          <a:custGeom>
            <a:avLst/>
            <a:gdLst>
              <a:gd name="connsiteX0" fmla="*/ 162238 w 162305"/>
              <a:gd name="connsiteY0" fmla="*/ 81096 h 162305"/>
              <a:gd name="connsiteX1" fmla="*/ 81086 w 162305"/>
              <a:gd name="connsiteY1" fmla="*/ 162249 h 162305"/>
              <a:gd name="connsiteX2" fmla="*/ -67 w 162305"/>
              <a:gd name="connsiteY2" fmla="*/ 81096 h 162305"/>
              <a:gd name="connsiteX3" fmla="*/ 81086 w 162305"/>
              <a:gd name="connsiteY3" fmla="*/ -57 h 162305"/>
              <a:gd name="connsiteX4" fmla="*/ 162238 w 162305"/>
              <a:gd name="connsiteY4" fmla="*/ 81096 h 16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05" h="162305">
                <a:moveTo>
                  <a:pt x="162238" y="81096"/>
                </a:moveTo>
                <a:cubicBezTo>
                  <a:pt x="162238" y="125915"/>
                  <a:pt x="125905" y="162249"/>
                  <a:pt x="81086" y="162249"/>
                </a:cubicBezTo>
                <a:cubicBezTo>
                  <a:pt x="36266" y="162249"/>
                  <a:pt x="-67" y="125915"/>
                  <a:pt x="-67" y="81096"/>
                </a:cubicBezTo>
                <a:cubicBezTo>
                  <a:pt x="-67" y="36276"/>
                  <a:pt x="36266" y="-57"/>
                  <a:pt x="81086" y="-57"/>
                </a:cubicBezTo>
                <a:cubicBezTo>
                  <a:pt x="125905" y="-57"/>
                  <a:pt x="162238" y="36276"/>
                  <a:pt x="162238" y="81096"/>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 name="任意多边形: 形状 286"/>
          <p:cNvSpPr/>
          <p:nvPr/>
        </p:nvSpPr>
        <p:spPr>
          <a:xfrm>
            <a:off x="7321288" y="256490"/>
            <a:ext cx="360069" cy="360069"/>
          </a:xfrm>
          <a:custGeom>
            <a:avLst/>
            <a:gdLst>
              <a:gd name="connsiteX0" fmla="*/ 92134 w 92201"/>
              <a:gd name="connsiteY0" fmla="*/ 46044 h 92201"/>
              <a:gd name="connsiteX1" fmla="*/ 46033 w 92201"/>
              <a:gd name="connsiteY1" fmla="*/ 92145 h 92201"/>
              <a:gd name="connsiteX2" fmla="*/ -68 w 92201"/>
              <a:gd name="connsiteY2" fmla="*/ 46044 h 92201"/>
              <a:gd name="connsiteX3" fmla="*/ 46033 w 92201"/>
              <a:gd name="connsiteY3" fmla="*/ -57 h 92201"/>
              <a:gd name="connsiteX4" fmla="*/ 92134 w 92201"/>
              <a:gd name="connsiteY4" fmla="*/ 46044 h 9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 h="92201">
                <a:moveTo>
                  <a:pt x="92134" y="46044"/>
                </a:moveTo>
                <a:cubicBezTo>
                  <a:pt x="92134" y="71505"/>
                  <a:pt x="71494" y="92145"/>
                  <a:pt x="46033" y="92145"/>
                </a:cubicBezTo>
                <a:cubicBezTo>
                  <a:pt x="20572" y="92145"/>
                  <a:pt x="-68" y="71505"/>
                  <a:pt x="-68" y="46044"/>
                </a:cubicBezTo>
                <a:cubicBezTo>
                  <a:pt x="-68" y="20583"/>
                  <a:pt x="20572" y="-57"/>
                  <a:pt x="46033" y="-57"/>
                </a:cubicBezTo>
                <a:cubicBezTo>
                  <a:pt x="71494" y="-57"/>
                  <a:pt x="92134" y="20583"/>
                  <a:pt x="92134" y="46044"/>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占位符 2" descr="（蔡甸区）1.2更新448901bf392f6c42529f09bdcd2b2064"/>
          <p:cNvPicPr>
            <a:picLocks noChangeAspect="1"/>
          </p:cNvPicPr>
          <p:nvPr>
            <p:ph type="pic" sz="quarter" idx="10"/>
          </p:nvPr>
        </p:nvPicPr>
        <p:blipFill>
          <a:blip r:embed="rId1"/>
          <a:stretch>
            <a:fillRect/>
          </a:stretch>
        </p:blipFill>
        <p:spPr>
          <a:xfrm>
            <a:off x="6546850" y="2143760"/>
            <a:ext cx="3504565" cy="2678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矩形: 圆角 555"/>
          <p:cNvSpPr/>
          <p:nvPr/>
        </p:nvSpPr>
        <p:spPr>
          <a:xfrm flipH="1">
            <a:off x="1383665" y="1414145"/>
            <a:ext cx="8168640" cy="2697480"/>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4450080" y="591770"/>
            <a:ext cx="7864760" cy="6266011"/>
            <a:chOff x="4450080" y="591770"/>
            <a:chExt cx="7864760" cy="6266011"/>
          </a:xfrm>
        </p:grpSpPr>
        <p:sp>
          <p:nvSpPr>
            <p:cNvPr id="283" name="任意多边形: 形状 282"/>
            <p:cNvSpPr/>
            <p:nvPr/>
          </p:nvSpPr>
          <p:spPr>
            <a:xfrm rot="18900000">
              <a:off x="4724034" y="5775765"/>
              <a:ext cx="662118" cy="662118"/>
            </a:xfrm>
            <a:custGeom>
              <a:avLst/>
              <a:gdLst>
                <a:gd name="connsiteX0" fmla="*/ 169477 w 169545"/>
                <a:gd name="connsiteY0" fmla="*/ 84715 h 169545"/>
                <a:gd name="connsiteX1" fmla="*/ 84705 w 169545"/>
                <a:gd name="connsiteY1" fmla="*/ 169488 h 169545"/>
                <a:gd name="connsiteX2" fmla="*/ -68 w 169545"/>
                <a:gd name="connsiteY2" fmla="*/ 84715 h 169545"/>
                <a:gd name="connsiteX3" fmla="*/ 84705 w 169545"/>
                <a:gd name="connsiteY3" fmla="*/ -57 h 169545"/>
                <a:gd name="connsiteX4" fmla="*/ 169477 w 169545"/>
                <a:gd name="connsiteY4" fmla="*/ 84715 h 1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 h="169545">
                  <a:moveTo>
                    <a:pt x="169477" y="84715"/>
                  </a:moveTo>
                  <a:cubicBezTo>
                    <a:pt x="169477" y="131534"/>
                    <a:pt x="131523" y="169488"/>
                    <a:pt x="84705" y="169488"/>
                  </a:cubicBezTo>
                  <a:cubicBezTo>
                    <a:pt x="37886" y="169488"/>
                    <a:pt x="-68" y="131534"/>
                    <a:pt x="-68" y="84715"/>
                  </a:cubicBezTo>
                  <a:cubicBezTo>
                    <a:pt x="-68" y="37897"/>
                    <a:pt x="37886" y="-57"/>
                    <a:pt x="84705" y="-57"/>
                  </a:cubicBezTo>
                  <a:cubicBezTo>
                    <a:pt x="131523" y="-57"/>
                    <a:pt x="169477" y="37897"/>
                    <a:pt x="169477" y="84715"/>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4" name="任意多边形: 形状 283"/>
            <p:cNvSpPr/>
            <p:nvPr/>
          </p:nvSpPr>
          <p:spPr>
            <a:xfrm>
              <a:off x="4450080" y="5357906"/>
              <a:ext cx="215742" cy="215742"/>
            </a:xfrm>
            <a:custGeom>
              <a:avLst/>
              <a:gdLst>
                <a:gd name="connsiteX0" fmla="*/ 55177 w 55244"/>
                <a:gd name="connsiteY0" fmla="*/ 27565 h 55244"/>
                <a:gd name="connsiteX1" fmla="*/ 27555 w 55244"/>
                <a:gd name="connsiteY1" fmla="*/ 55188 h 55244"/>
                <a:gd name="connsiteX2" fmla="*/ -68 w 55244"/>
                <a:gd name="connsiteY2" fmla="*/ 27565 h 55244"/>
                <a:gd name="connsiteX3" fmla="*/ 27555 w 55244"/>
                <a:gd name="connsiteY3" fmla="*/ -57 h 55244"/>
                <a:gd name="connsiteX4" fmla="*/ 55177 w 55244"/>
                <a:gd name="connsiteY4" fmla="*/ 27565 h 5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55244">
                  <a:moveTo>
                    <a:pt x="55177" y="27565"/>
                  </a:moveTo>
                  <a:cubicBezTo>
                    <a:pt x="55177" y="42821"/>
                    <a:pt x="42810" y="55188"/>
                    <a:pt x="27555" y="55188"/>
                  </a:cubicBezTo>
                  <a:cubicBezTo>
                    <a:pt x="12299" y="55188"/>
                    <a:pt x="-68" y="42821"/>
                    <a:pt x="-68" y="27565"/>
                  </a:cubicBezTo>
                  <a:cubicBezTo>
                    <a:pt x="-68" y="12310"/>
                    <a:pt x="12299" y="-57"/>
                    <a:pt x="27555" y="-57"/>
                  </a:cubicBezTo>
                  <a:cubicBezTo>
                    <a:pt x="42810" y="-57"/>
                    <a:pt x="55177" y="12310"/>
                    <a:pt x="55177" y="27565"/>
                  </a:cubicBezTo>
                  <a:close/>
                </a:path>
              </a:pathLst>
            </a:custGeom>
            <a:solidFill>
              <a:srgbClr val="A3FFF4">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rot="20257200">
              <a:off x="11923007" y="940717"/>
              <a:ext cx="391833" cy="587467"/>
            </a:xfrm>
            <a:custGeom>
              <a:avLst/>
              <a:gdLst>
                <a:gd name="connsiteX0" fmla="*/ 391833 w 391833"/>
                <a:gd name="connsiteY0" fmla="*/ 9865 h 587467"/>
                <a:gd name="connsiteX1" fmla="*/ 153998 w 391833"/>
                <a:gd name="connsiteY1" fmla="*/ 587467 h 587467"/>
                <a:gd name="connsiteX2" fmla="*/ 139728 w 391833"/>
                <a:gd name="connsiteY2" fmla="*/ 579721 h 587467"/>
                <a:gd name="connsiteX3" fmla="*/ 0 w 391833"/>
                <a:gd name="connsiteY3" fmla="*/ 316923 h 587467"/>
                <a:gd name="connsiteX4" fmla="*/ 316924 w 391833"/>
                <a:gd name="connsiteY4" fmla="*/ 0 h 587467"/>
                <a:gd name="connsiteX5" fmla="*/ 380795 w 391833"/>
                <a:gd name="connsiteY5" fmla="*/ 6438 h 5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833" h="587467">
                  <a:moveTo>
                    <a:pt x="391833" y="9865"/>
                  </a:moveTo>
                  <a:lnTo>
                    <a:pt x="153998" y="587467"/>
                  </a:lnTo>
                  <a:lnTo>
                    <a:pt x="139728" y="579721"/>
                  </a:lnTo>
                  <a:cubicBezTo>
                    <a:pt x="55427" y="522767"/>
                    <a:pt x="0" y="426317"/>
                    <a:pt x="0" y="316923"/>
                  </a:cubicBezTo>
                  <a:cubicBezTo>
                    <a:pt x="0" y="141889"/>
                    <a:pt x="141891" y="0"/>
                    <a:pt x="316924" y="0"/>
                  </a:cubicBezTo>
                  <a:cubicBezTo>
                    <a:pt x="338803" y="0"/>
                    <a:pt x="360164" y="2217"/>
                    <a:pt x="380795" y="6438"/>
                  </a:cubicBezTo>
                  <a:close/>
                </a:path>
              </a:pathLst>
            </a:custGeom>
            <a:solidFill>
              <a:srgbClr val="00BBC0">
                <a:alpha val="20000"/>
              </a:srgbClr>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8" name="任意多边形: 形状 287"/>
            <p:cNvSpPr/>
            <p:nvPr/>
          </p:nvSpPr>
          <p:spPr>
            <a:xfrm>
              <a:off x="7214608" y="591770"/>
              <a:ext cx="360069" cy="360069"/>
            </a:xfrm>
            <a:custGeom>
              <a:avLst/>
              <a:gdLst>
                <a:gd name="connsiteX0" fmla="*/ 92134 w 92201"/>
                <a:gd name="connsiteY0" fmla="*/ 46044 h 92201"/>
                <a:gd name="connsiteX1" fmla="*/ 46033 w 92201"/>
                <a:gd name="connsiteY1" fmla="*/ 92145 h 92201"/>
                <a:gd name="connsiteX2" fmla="*/ -68 w 92201"/>
                <a:gd name="connsiteY2" fmla="*/ 46044 h 92201"/>
                <a:gd name="connsiteX3" fmla="*/ 46033 w 92201"/>
                <a:gd name="connsiteY3" fmla="*/ -57 h 92201"/>
                <a:gd name="connsiteX4" fmla="*/ 92134 w 92201"/>
                <a:gd name="connsiteY4" fmla="*/ 46044 h 9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01" h="92201">
                  <a:moveTo>
                    <a:pt x="92134" y="46044"/>
                  </a:moveTo>
                  <a:cubicBezTo>
                    <a:pt x="92134" y="71505"/>
                    <a:pt x="71494" y="92145"/>
                    <a:pt x="46033" y="92145"/>
                  </a:cubicBezTo>
                  <a:cubicBezTo>
                    <a:pt x="20572" y="92145"/>
                    <a:pt x="-68" y="71505"/>
                    <a:pt x="-68" y="46044"/>
                  </a:cubicBezTo>
                  <a:cubicBezTo>
                    <a:pt x="-68" y="20583"/>
                    <a:pt x="20572" y="-57"/>
                    <a:pt x="46033" y="-57"/>
                  </a:cubicBezTo>
                  <a:cubicBezTo>
                    <a:pt x="71494" y="-57"/>
                    <a:pt x="92134" y="20583"/>
                    <a:pt x="92134" y="46044"/>
                  </a:cubicBezTo>
                  <a:close/>
                </a:path>
              </a:pathLst>
            </a:custGeom>
            <a:solidFill>
              <a:srgbClr val="00BBC0">
                <a:alpha val="20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7267907" y="736280"/>
              <a:ext cx="4924093" cy="6121501"/>
            </a:xfrm>
            <a:custGeom>
              <a:avLst/>
              <a:gdLst>
                <a:gd name="connsiteX0" fmla="*/ 2647201 w 4924093"/>
                <a:gd name="connsiteY0" fmla="*/ 243 h 6121501"/>
                <a:gd name="connsiteX1" fmla="*/ 2892489 w 4924093"/>
                <a:gd name="connsiteY1" fmla="*/ 18191 h 6121501"/>
                <a:gd name="connsiteX2" fmla="*/ 3527082 w 4924093"/>
                <a:gd name="connsiteY2" fmla="*/ 467539 h 6121501"/>
                <a:gd name="connsiteX3" fmla="*/ 3614123 w 4924093"/>
                <a:gd name="connsiteY3" fmla="*/ 919491 h 6121501"/>
                <a:gd name="connsiteX4" fmla="*/ 3610034 w 4924093"/>
                <a:gd name="connsiteY4" fmla="*/ 1403060 h 6121501"/>
                <a:gd name="connsiteX5" fmla="*/ 3498441 w 4924093"/>
                <a:gd name="connsiteY5" fmla="*/ 1849432 h 6121501"/>
                <a:gd name="connsiteX6" fmla="*/ 3391312 w 4924093"/>
                <a:gd name="connsiteY6" fmla="*/ 2050674 h 6121501"/>
                <a:gd name="connsiteX7" fmla="*/ 3292739 w 4924093"/>
                <a:gd name="connsiteY7" fmla="*/ 2231453 h 6121501"/>
                <a:gd name="connsiteX8" fmla="*/ 3324356 w 4924093"/>
                <a:gd name="connsiteY8" fmla="*/ 2424138 h 6121501"/>
                <a:gd name="connsiteX9" fmla="*/ 3338118 w 4924093"/>
                <a:gd name="connsiteY9" fmla="*/ 2477703 h 6121501"/>
                <a:gd name="connsiteX10" fmla="*/ 3369364 w 4924093"/>
                <a:gd name="connsiteY10" fmla="*/ 2591526 h 6121501"/>
                <a:gd name="connsiteX11" fmla="*/ 3406562 w 4924093"/>
                <a:gd name="connsiteY11" fmla="*/ 2703119 h 6121501"/>
                <a:gd name="connsiteX12" fmla="*/ 3418090 w 4924093"/>
                <a:gd name="connsiteY12" fmla="*/ 2730272 h 6121501"/>
                <a:gd name="connsiteX13" fmla="*/ 3572091 w 4924093"/>
                <a:gd name="connsiteY13" fmla="*/ 2822151 h 6121501"/>
                <a:gd name="connsiteX14" fmla="*/ 3764776 w 4924093"/>
                <a:gd name="connsiteY14" fmla="*/ 2941184 h 6121501"/>
                <a:gd name="connsiteX15" fmla="*/ 3987962 w 4924093"/>
                <a:gd name="connsiteY15" fmla="*/ 3069143 h 6121501"/>
                <a:gd name="connsiteX16" fmla="*/ 4489757 w 4924093"/>
                <a:gd name="connsiteY16" fmla="*/ 3213470 h 6121501"/>
                <a:gd name="connsiteX17" fmla="*/ 4896206 w 4924093"/>
                <a:gd name="connsiteY17" fmla="*/ 3483274 h 6121501"/>
                <a:gd name="connsiteX18" fmla="*/ 4924093 w 4924093"/>
                <a:gd name="connsiteY18" fmla="*/ 3521104 h 6121501"/>
                <a:gd name="connsiteX19" fmla="*/ 4924093 w 4924093"/>
                <a:gd name="connsiteY19" fmla="*/ 6117120 h 6121501"/>
                <a:gd name="connsiteX20" fmla="*/ 4911951 w 4924093"/>
                <a:gd name="connsiteY20" fmla="*/ 6117120 h 6121501"/>
                <a:gd name="connsiteX21" fmla="*/ 4698435 w 4924093"/>
                <a:gd name="connsiteY21" fmla="*/ 6114886 h 6121501"/>
                <a:gd name="connsiteX22" fmla="*/ 4475249 w 4924093"/>
                <a:gd name="connsiteY22" fmla="*/ 6110422 h 6121501"/>
                <a:gd name="connsiteX23" fmla="*/ 4469035 w 4924093"/>
                <a:gd name="connsiteY23" fmla="*/ 6108688 h 6121501"/>
                <a:gd name="connsiteX24" fmla="*/ 4463717 w 4924093"/>
                <a:gd name="connsiteY24" fmla="*/ 6089963 h 6121501"/>
                <a:gd name="connsiteX25" fmla="*/ 4317160 w 4924093"/>
                <a:gd name="connsiteY25" fmla="*/ 5689716 h 6121501"/>
                <a:gd name="connsiteX26" fmla="*/ 4248345 w 4924093"/>
                <a:gd name="connsiteY26" fmla="*/ 5494429 h 6121501"/>
                <a:gd name="connsiteX27" fmla="*/ 4202963 w 4924093"/>
                <a:gd name="connsiteY27" fmla="*/ 5363865 h 6121501"/>
                <a:gd name="connsiteX28" fmla="*/ 4172087 w 4924093"/>
                <a:gd name="connsiteY28" fmla="*/ 5498151 h 6121501"/>
                <a:gd name="connsiteX29" fmla="*/ 4132289 w 4924093"/>
                <a:gd name="connsiteY29" fmla="*/ 5690462 h 6121501"/>
                <a:gd name="connsiteX30" fmla="*/ 4098438 w 4924093"/>
                <a:gd name="connsiteY30" fmla="*/ 5884261 h 6121501"/>
                <a:gd name="connsiteX31" fmla="*/ 4082817 w 4924093"/>
                <a:gd name="connsiteY31" fmla="*/ 5984696 h 6121501"/>
                <a:gd name="connsiteX32" fmla="*/ 4068309 w 4924093"/>
                <a:gd name="connsiteY32" fmla="*/ 6061321 h 6121501"/>
                <a:gd name="connsiteX33" fmla="*/ 4068309 w 4924093"/>
                <a:gd name="connsiteY33" fmla="*/ 6080664 h 6121501"/>
                <a:gd name="connsiteX34" fmla="*/ 4068313 w 4924093"/>
                <a:gd name="connsiteY34" fmla="*/ 6081039 h 6121501"/>
                <a:gd name="connsiteX35" fmla="*/ 4050454 w 4924093"/>
                <a:gd name="connsiteY35" fmla="*/ 6098890 h 6121501"/>
                <a:gd name="connsiteX36" fmla="*/ 3744687 w 4924093"/>
                <a:gd name="connsiteY36" fmla="*/ 6104471 h 6121501"/>
                <a:gd name="connsiteX37" fmla="*/ 3438925 w 4924093"/>
                <a:gd name="connsiteY37" fmla="*/ 6104471 h 6121501"/>
                <a:gd name="connsiteX38" fmla="*/ 2911089 w 4924093"/>
                <a:gd name="connsiteY38" fmla="*/ 6104471 h 6121501"/>
                <a:gd name="connsiteX39" fmla="*/ 2373955 w 4924093"/>
                <a:gd name="connsiteY39" fmla="*/ 6104471 h 6121501"/>
                <a:gd name="connsiteX40" fmla="*/ 1845749 w 4924093"/>
                <a:gd name="connsiteY40" fmla="*/ 6104471 h 6121501"/>
                <a:gd name="connsiteX41" fmla="*/ 1308615 w 4924093"/>
                <a:gd name="connsiteY41" fmla="*/ 6089963 h 6121501"/>
                <a:gd name="connsiteX42" fmla="*/ 1301078 w 4924093"/>
                <a:gd name="connsiteY42" fmla="*/ 6086557 h 6121501"/>
                <a:gd name="connsiteX43" fmla="*/ 1301176 w 4924093"/>
                <a:gd name="connsiteY43" fmla="*/ 6070249 h 6121501"/>
                <a:gd name="connsiteX44" fmla="*/ 1283321 w 4924093"/>
                <a:gd name="connsiteY44" fmla="*/ 5987297 h 6121501"/>
                <a:gd name="connsiteX45" fmla="*/ 1268071 w 4924093"/>
                <a:gd name="connsiteY45" fmla="*/ 5886865 h 6121501"/>
                <a:gd name="connsiteX46" fmla="*/ 1233849 w 4924093"/>
                <a:gd name="connsiteY46" fmla="*/ 5693067 h 6121501"/>
                <a:gd name="connsiteX47" fmla="*/ 1194047 w 4924093"/>
                <a:gd name="connsiteY47" fmla="*/ 5500752 h 6121501"/>
                <a:gd name="connsiteX48" fmla="*/ 1163171 w 4924093"/>
                <a:gd name="connsiteY48" fmla="*/ 5366470 h 6121501"/>
                <a:gd name="connsiteX49" fmla="*/ 1117793 w 4924093"/>
                <a:gd name="connsiteY49" fmla="*/ 5497034 h 6121501"/>
                <a:gd name="connsiteX50" fmla="*/ 1048974 w 4924093"/>
                <a:gd name="connsiteY50" fmla="*/ 5692321 h 6121501"/>
                <a:gd name="connsiteX51" fmla="*/ 902417 w 4924093"/>
                <a:gd name="connsiteY51" fmla="*/ 6092567 h 6121501"/>
                <a:gd name="connsiteX52" fmla="*/ 904143 w 4924093"/>
                <a:gd name="connsiteY52" fmla="*/ 6098437 h 6121501"/>
                <a:gd name="connsiteX53" fmla="*/ 891260 w 4924093"/>
                <a:gd name="connsiteY53" fmla="*/ 6113027 h 6121501"/>
                <a:gd name="connsiteX54" fmla="*/ 668074 w 4924093"/>
                <a:gd name="connsiteY54" fmla="*/ 6117491 h 6121501"/>
                <a:gd name="connsiteX55" fmla="*/ 454558 w 4924093"/>
                <a:gd name="connsiteY55" fmla="*/ 6119721 h 6121501"/>
                <a:gd name="connsiteX56" fmla="*/ 241041 w 4924093"/>
                <a:gd name="connsiteY56" fmla="*/ 6119721 h 6121501"/>
                <a:gd name="connsiteX57" fmla="*/ 17856 w 4924093"/>
                <a:gd name="connsiteY57" fmla="*/ 6115632 h 6121501"/>
                <a:gd name="connsiteX58" fmla="*/ 13767 w 4924093"/>
                <a:gd name="connsiteY58" fmla="*/ 6113769 h 6121501"/>
                <a:gd name="connsiteX59" fmla="*/ 9979 w 4924093"/>
                <a:gd name="connsiteY59" fmla="*/ 6114902 h 6121501"/>
                <a:gd name="connsiteX60" fmla="*/ 0 w 4924093"/>
                <a:gd name="connsiteY60" fmla="*/ 6106330 h 6121501"/>
                <a:gd name="connsiteX61" fmla="*/ 45755 w 4924093"/>
                <a:gd name="connsiteY61" fmla="*/ 5572172 h 6121501"/>
                <a:gd name="connsiteX62" fmla="*/ 166275 w 4924093"/>
                <a:gd name="connsiteY62" fmla="*/ 4666037 h 6121501"/>
                <a:gd name="connsiteX63" fmla="*/ 332549 w 4924093"/>
                <a:gd name="connsiteY63" fmla="*/ 3743536 h 6121501"/>
                <a:gd name="connsiteX64" fmla="*/ 339989 w 4924093"/>
                <a:gd name="connsiteY64" fmla="*/ 3733491 h 6121501"/>
                <a:gd name="connsiteX65" fmla="*/ 871917 w 4924093"/>
                <a:gd name="connsiteY65" fmla="*/ 3207148 h 6121501"/>
                <a:gd name="connsiteX66" fmla="*/ 1373712 w 4924093"/>
                <a:gd name="connsiteY66" fmla="*/ 3062821 h 6121501"/>
                <a:gd name="connsiteX67" fmla="*/ 1596898 w 4924093"/>
                <a:gd name="connsiteY67" fmla="*/ 2934861 h 6121501"/>
                <a:gd name="connsiteX68" fmla="*/ 1789209 w 4924093"/>
                <a:gd name="connsiteY68" fmla="*/ 2815828 h 6121501"/>
                <a:gd name="connsiteX69" fmla="*/ 1943209 w 4924093"/>
                <a:gd name="connsiteY69" fmla="*/ 2723949 h 6121501"/>
                <a:gd name="connsiteX70" fmla="*/ 1954737 w 4924093"/>
                <a:gd name="connsiteY70" fmla="*/ 2696796 h 6121501"/>
                <a:gd name="connsiteX71" fmla="*/ 1991935 w 4924093"/>
                <a:gd name="connsiteY71" fmla="*/ 2585203 h 6121501"/>
                <a:gd name="connsiteX72" fmla="*/ 2023556 w 4924093"/>
                <a:gd name="connsiteY72" fmla="*/ 2471376 h 6121501"/>
                <a:gd name="connsiteX73" fmla="*/ 2036572 w 4924093"/>
                <a:gd name="connsiteY73" fmla="*/ 2420046 h 6121501"/>
                <a:gd name="connsiteX74" fmla="*/ 2027273 w 4924093"/>
                <a:gd name="connsiteY74" fmla="*/ 2420046 h 6121501"/>
                <a:gd name="connsiteX75" fmla="*/ 1919769 w 4924093"/>
                <a:gd name="connsiteY75" fmla="*/ 2412977 h 6121501"/>
                <a:gd name="connsiteX76" fmla="*/ 1713325 w 4924093"/>
                <a:gd name="connsiteY76" fmla="*/ 2379872 h 6121501"/>
                <a:gd name="connsiteX77" fmla="*/ 1586483 w 4924093"/>
                <a:gd name="connsiteY77" fmla="*/ 2305477 h 6121501"/>
                <a:gd name="connsiteX78" fmla="*/ 1608801 w 4924093"/>
                <a:gd name="connsiteY78" fmla="*/ 2164497 h 6121501"/>
                <a:gd name="connsiteX79" fmla="*/ 1593547 w 4924093"/>
                <a:gd name="connsiteY79" fmla="*/ 2103864 h 6121501"/>
                <a:gd name="connsiteX80" fmla="*/ 1562301 w 4924093"/>
                <a:gd name="connsiteY80" fmla="*/ 2059973 h 6121501"/>
                <a:gd name="connsiteX81" fmla="*/ 1535148 w 4924093"/>
                <a:gd name="connsiteY81" fmla="*/ 2019428 h 6121501"/>
                <a:gd name="connsiteX82" fmla="*/ 1535148 w 4924093"/>
                <a:gd name="connsiteY82" fmla="*/ 2016077 h 6121501"/>
                <a:gd name="connsiteX83" fmla="*/ 1535148 w 4924093"/>
                <a:gd name="connsiteY83" fmla="*/ 2011989 h 6121501"/>
                <a:gd name="connsiteX84" fmla="*/ 1540357 w 4924093"/>
                <a:gd name="connsiteY84" fmla="*/ 1999339 h 6121501"/>
                <a:gd name="connsiteX85" fmla="*/ 1546680 w 4924093"/>
                <a:gd name="connsiteY85" fmla="*/ 1988182 h 6121501"/>
                <a:gd name="connsiteX86" fmla="*/ 1553374 w 4924093"/>
                <a:gd name="connsiteY86" fmla="*/ 1977021 h 6121501"/>
                <a:gd name="connsiteX87" fmla="*/ 1558583 w 4924093"/>
                <a:gd name="connsiteY87" fmla="*/ 1969581 h 6121501"/>
                <a:gd name="connsiteX88" fmla="*/ 1548914 w 4924093"/>
                <a:gd name="connsiteY88" fmla="*/ 1963630 h 6121501"/>
                <a:gd name="connsiteX89" fmla="*/ 1519898 w 4924093"/>
                <a:gd name="connsiteY89" fmla="*/ 1941311 h 6121501"/>
                <a:gd name="connsiteX90" fmla="*/ 1499809 w 4924093"/>
                <a:gd name="connsiteY90" fmla="*/ 1915646 h 6121501"/>
                <a:gd name="connsiteX91" fmla="*/ 1494974 w 4924093"/>
                <a:gd name="connsiteY91" fmla="*/ 1908948 h 6121501"/>
                <a:gd name="connsiteX92" fmla="*/ 1514688 w 4924093"/>
                <a:gd name="connsiteY92" fmla="*/ 1840134 h 6121501"/>
                <a:gd name="connsiteX93" fmla="*/ 1538499 w 4924093"/>
                <a:gd name="connsiteY93" fmla="*/ 1802936 h 6121501"/>
                <a:gd name="connsiteX94" fmla="*/ 1399007 w 4924093"/>
                <a:gd name="connsiteY94" fmla="*/ 1693202 h 6121501"/>
                <a:gd name="connsiteX95" fmla="*/ 1343954 w 4924093"/>
                <a:gd name="connsiteY95" fmla="*/ 1565988 h 6121501"/>
                <a:gd name="connsiteX96" fmla="*/ 1396773 w 4924093"/>
                <a:gd name="connsiteY96" fmla="*/ 1481919 h 6121501"/>
                <a:gd name="connsiteX97" fmla="*/ 1468192 w 4924093"/>
                <a:gd name="connsiteY97" fmla="*/ 1389669 h 6121501"/>
                <a:gd name="connsiteX98" fmla="*/ 1565281 w 4924093"/>
                <a:gd name="connsiteY98" fmla="*/ 1268407 h 6121501"/>
                <a:gd name="connsiteX99" fmla="*/ 1565281 w 4924093"/>
                <a:gd name="connsiteY99" fmla="*/ 1261709 h 6121501"/>
                <a:gd name="connsiteX100" fmla="*/ 1552632 w 4924093"/>
                <a:gd name="connsiteY100" fmla="*/ 1220794 h 6121501"/>
                <a:gd name="connsiteX101" fmla="*/ 1533289 w 4924093"/>
                <a:gd name="connsiteY101" fmla="*/ 1183596 h 6121501"/>
                <a:gd name="connsiteX102" fmla="*/ 1521386 w 4924093"/>
                <a:gd name="connsiteY102" fmla="*/ 1165741 h 6121501"/>
                <a:gd name="connsiteX103" fmla="*/ 1509483 w 4924093"/>
                <a:gd name="connsiteY103" fmla="*/ 1148257 h 6121501"/>
                <a:gd name="connsiteX104" fmla="*/ 1514317 w 4924093"/>
                <a:gd name="connsiteY104" fmla="*/ 1136725 h 6121501"/>
                <a:gd name="connsiteX105" fmla="*/ 1511716 w 4924093"/>
                <a:gd name="connsiteY105" fmla="*/ 1131520 h 6121501"/>
                <a:gd name="connsiteX106" fmla="*/ 1548914 w 4924093"/>
                <a:gd name="connsiteY106" fmla="*/ 849559 h 6121501"/>
                <a:gd name="connsiteX107" fmla="*/ 1571603 w 4924093"/>
                <a:gd name="connsiteY107" fmla="*/ 781491 h 6121501"/>
                <a:gd name="connsiteX108" fmla="*/ 1568628 w 4924093"/>
                <a:gd name="connsiteY108" fmla="*/ 252538 h 6121501"/>
                <a:gd name="connsiteX109" fmla="*/ 1669059 w 4924093"/>
                <a:gd name="connsiteY109" fmla="*/ 82171 h 6121501"/>
                <a:gd name="connsiteX110" fmla="*/ 1878112 w 4924093"/>
                <a:gd name="connsiteY110" fmla="*/ 26377 h 6121501"/>
                <a:gd name="connsiteX111" fmla="*/ 2132915 w 4924093"/>
                <a:gd name="connsiteY111" fmla="*/ 26377 h 6121501"/>
                <a:gd name="connsiteX112" fmla="*/ 2401480 w 4924093"/>
                <a:gd name="connsiteY112" fmla="*/ 10756 h 6121501"/>
                <a:gd name="connsiteX113" fmla="*/ 2647201 w 4924093"/>
                <a:gd name="connsiteY113" fmla="*/ 243 h 612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924093" h="6121501">
                  <a:moveTo>
                    <a:pt x="2647201" y="243"/>
                  </a:moveTo>
                  <a:cubicBezTo>
                    <a:pt x="2729174" y="1485"/>
                    <a:pt x="2811074" y="7469"/>
                    <a:pt x="2892489" y="18191"/>
                  </a:cubicBezTo>
                  <a:cubicBezTo>
                    <a:pt x="3165521" y="64691"/>
                    <a:pt x="3421812" y="197115"/>
                    <a:pt x="3527082" y="467539"/>
                  </a:cubicBezTo>
                  <a:cubicBezTo>
                    <a:pt x="3578882" y="612897"/>
                    <a:pt x="3608233" y="765296"/>
                    <a:pt x="3614123" y="919491"/>
                  </a:cubicBezTo>
                  <a:cubicBezTo>
                    <a:pt x="3627573" y="1080466"/>
                    <a:pt x="3626202" y="1242335"/>
                    <a:pt x="3610034" y="1403060"/>
                  </a:cubicBezTo>
                  <a:cubicBezTo>
                    <a:pt x="3594686" y="1556479"/>
                    <a:pt x="3557098" y="1706843"/>
                    <a:pt x="3498441" y="1849432"/>
                  </a:cubicBezTo>
                  <a:cubicBezTo>
                    <a:pt x="3468375" y="1919367"/>
                    <a:pt x="3432540" y="1986679"/>
                    <a:pt x="3391312" y="2050674"/>
                  </a:cubicBezTo>
                  <a:cubicBezTo>
                    <a:pt x="3351829" y="2107078"/>
                    <a:pt x="3318768" y="2167715"/>
                    <a:pt x="3292739" y="2231453"/>
                  </a:cubicBezTo>
                  <a:cubicBezTo>
                    <a:pt x="3297749" y="2296467"/>
                    <a:pt x="3308325" y="2360932"/>
                    <a:pt x="3324356" y="2424138"/>
                  </a:cubicBezTo>
                  <a:cubicBezTo>
                    <a:pt x="3329191" y="2440505"/>
                    <a:pt x="3333655" y="2459848"/>
                    <a:pt x="3338118" y="2477703"/>
                  </a:cubicBezTo>
                  <a:cubicBezTo>
                    <a:pt x="3347417" y="2517130"/>
                    <a:pt x="3358949" y="2554328"/>
                    <a:pt x="3369364" y="2591526"/>
                  </a:cubicBezTo>
                  <a:cubicBezTo>
                    <a:pt x="3379779" y="2628724"/>
                    <a:pt x="3392425" y="2665921"/>
                    <a:pt x="3406562" y="2703119"/>
                  </a:cubicBezTo>
                  <a:cubicBezTo>
                    <a:pt x="3409909" y="2712046"/>
                    <a:pt x="3414001" y="2720974"/>
                    <a:pt x="3418090" y="2730272"/>
                  </a:cubicBezTo>
                  <a:cubicBezTo>
                    <a:pt x="3471038" y="2758109"/>
                    <a:pt x="3522447" y="2788781"/>
                    <a:pt x="3572091" y="2822151"/>
                  </a:cubicBezTo>
                  <a:cubicBezTo>
                    <a:pt x="3636070" y="2862325"/>
                    <a:pt x="3700421" y="2901752"/>
                    <a:pt x="3764776" y="2941184"/>
                  </a:cubicBezTo>
                  <a:cubicBezTo>
                    <a:pt x="3839171" y="2985079"/>
                    <a:pt x="3913567" y="3025994"/>
                    <a:pt x="3987962" y="3069143"/>
                  </a:cubicBezTo>
                  <a:cubicBezTo>
                    <a:pt x="4159301" y="3101756"/>
                    <a:pt x="4327275" y="3150068"/>
                    <a:pt x="4489757" y="3213470"/>
                  </a:cubicBezTo>
                  <a:cubicBezTo>
                    <a:pt x="4636221" y="3271358"/>
                    <a:pt x="4790533" y="3360779"/>
                    <a:pt x="4896206" y="3483274"/>
                  </a:cubicBezTo>
                  <a:lnTo>
                    <a:pt x="4924093" y="3521104"/>
                  </a:lnTo>
                  <a:lnTo>
                    <a:pt x="4924093" y="6117120"/>
                  </a:lnTo>
                  <a:lnTo>
                    <a:pt x="4911951" y="6117120"/>
                  </a:lnTo>
                  <a:lnTo>
                    <a:pt x="4698435" y="6114886"/>
                  </a:lnTo>
                  <a:cubicBezTo>
                    <a:pt x="4624039" y="6113769"/>
                    <a:pt x="4549645" y="6118608"/>
                    <a:pt x="4475249" y="6110422"/>
                  </a:cubicBezTo>
                  <a:cubicBezTo>
                    <a:pt x="4473070" y="6110344"/>
                    <a:pt x="4470937" y="6109751"/>
                    <a:pt x="4469035" y="6108688"/>
                  </a:cubicBezTo>
                  <a:cubicBezTo>
                    <a:pt x="4462397" y="6104986"/>
                    <a:pt x="4460015" y="6096602"/>
                    <a:pt x="4463717" y="6089963"/>
                  </a:cubicBezTo>
                  <a:cubicBezTo>
                    <a:pt x="4413628" y="5957043"/>
                    <a:pt x="4364773" y="5823628"/>
                    <a:pt x="4317160" y="5689716"/>
                  </a:cubicBezTo>
                  <a:lnTo>
                    <a:pt x="4248345" y="5494429"/>
                  </a:lnTo>
                  <a:cubicBezTo>
                    <a:pt x="4233095" y="5451280"/>
                    <a:pt x="4215611" y="5408131"/>
                    <a:pt x="4202963" y="5363865"/>
                  </a:cubicBezTo>
                  <a:cubicBezTo>
                    <a:pt x="4194035" y="5408877"/>
                    <a:pt x="4182131" y="5453514"/>
                    <a:pt x="4172087" y="5498151"/>
                  </a:cubicBezTo>
                  <a:cubicBezTo>
                    <a:pt x="4157954" y="5562131"/>
                    <a:pt x="4144563" y="5626111"/>
                    <a:pt x="4132289" y="5690462"/>
                  </a:cubicBezTo>
                  <a:cubicBezTo>
                    <a:pt x="4120015" y="5754813"/>
                    <a:pt x="4108482" y="5819539"/>
                    <a:pt x="4098438" y="5884261"/>
                  </a:cubicBezTo>
                  <a:cubicBezTo>
                    <a:pt x="4092732" y="5917741"/>
                    <a:pt x="4087527" y="5951216"/>
                    <a:pt x="4082817" y="5984696"/>
                  </a:cubicBezTo>
                  <a:cubicBezTo>
                    <a:pt x="4081801" y="6010815"/>
                    <a:pt x="4076916" y="6036640"/>
                    <a:pt x="4068309" y="6061321"/>
                  </a:cubicBezTo>
                  <a:cubicBezTo>
                    <a:pt x="4068309" y="6067644"/>
                    <a:pt x="4068309" y="6074342"/>
                    <a:pt x="4068309" y="6080664"/>
                  </a:cubicBezTo>
                  <a:cubicBezTo>
                    <a:pt x="4068309" y="6080789"/>
                    <a:pt x="4068313" y="6080914"/>
                    <a:pt x="4068313" y="6081039"/>
                  </a:cubicBezTo>
                  <a:cubicBezTo>
                    <a:pt x="4068309" y="6090900"/>
                    <a:pt x="4060315" y="6098894"/>
                    <a:pt x="4050454" y="6098890"/>
                  </a:cubicBezTo>
                  <a:cubicBezTo>
                    <a:pt x="3949647" y="6108192"/>
                    <a:pt x="3846611" y="6104471"/>
                    <a:pt x="3744687" y="6104471"/>
                  </a:cubicBezTo>
                  <a:cubicBezTo>
                    <a:pt x="3642768" y="6104471"/>
                    <a:pt x="3540845" y="6104471"/>
                    <a:pt x="3438925" y="6104471"/>
                  </a:cubicBezTo>
                  <a:cubicBezTo>
                    <a:pt x="3262977" y="6104471"/>
                    <a:pt x="3089638" y="6104471"/>
                    <a:pt x="2911089" y="6104471"/>
                  </a:cubicBezTo>
                  <a:cubicBezTo>
                    <a:pt x="2732541" y="6104471"/>
                    <a:pt x="2549157" y="6110422"/>
                    <a:pt x="2373955" y="6104471"/>
                  </a:cubicBezTo>
                  <a:cubicBezTo>
                    <a:pt x="2198754" y="6098519"/>
                    <a:pt x="2021322" y="6104471"/>
                    <a:pt x="1845749" y="6104471"/>
                  </a:cubicBezTo>
                  <a:cubicBezTo>
                    <a:pt x="1666576" y="6109684"/>
                    <a:pt x="1487246" y="6104842"/>
                    <a:pt x="1308615" y="6089963"/>
                  </a:cubicBezTo>
                  <a:cubicBezTo>
                    <a:pt x="1305768" y="6089799"/>
                    <a:pt x="1303081" y="6088584"/>
                    <a:pt x="1301078" y="6086557"/>
                  </a:cubicBezTo>
                  <a:cubicBezTo>
                    <a:pt x="1296603" y="6082027"/>
                    <a:pt x="1296646" y="6074724"/>
                    <a:pt x="1301176" y="6070249"/>
                  </a:cubicBezTo>
                  <a:cubicBezTo>
                    <a:pt x="1289706" y="6044080"/>
                    <a:pt x="1283633" y="6015868"/>
                    <a:pt x="1283321" y="5987297"/>
                  </a:cubicBezTo>
                  <a:cubicBezTo>
                    <a:pt x="1278486" y="5953821"/>
                    <a:pt x="1273277" y="5920341"/>
                    <a:pt x="1268071" y="5886865"/>
                  </a:cubicBezTo>
                  <a:cubicBezTo>
                    <a:pt x="1257655" y="5822140"/>
                    <a:pt x="1246494" y="5757047"/>
                    <a:pt x="1233849" y="5693067"/>
                  </a:cubicBezTo>
                  <a:cubicBezTo>
                    <a:pt x="1221200" y="5629087"/>
                    <a:pt x="1208180" y="5564732"/>
                    <a:pt x="1194047" y="5500752"/>
                  </a:cubicBezTo>
                  <a:cubicBezTo>
                    <a:pt x="1184002" y="5456115"/>
                    <a:pt x="1172099" y="5411478"/>
                    <a:pt x="1163171" y="5366470"/>
                  </a:cubicBezTo>
                  <a:cubicBezTo>
                    <a:pt x="1150526" y="5410736"/>
                    <a:pt x="1133042" y="5453885"/>
                    <a:pt x="1117793" y="5497034"/>
                  </a:cubicBezTo>
                  <a:cubicBezTo>
                    <a:pt x="1094978" y="5562252"/>
                    <a:pt x="1072038" y="5627349"/>
                    <a:pt x="1048974" y="5692321"/>
                  </a:cubicBezTo>
                  <a:cubicBezTo>
                    <a:pt x="1000865" y="5826232"/>
                    <a:pt x="952014" y="5959648"/>
                    <a:pt x="902417" y="6092567"/>
                  </a:cubicBezTo>
                  <a:cubicBezTo>
                    <a:pt x="903429" y="6094372"/>
                    <a:pt x="904018" y="6096375"/>
                    <a:pt x="904143" y="6098437"/>
                  </a:cubicBezTo>
                  <a:cubicBezTo>
                    <a:pt x="904612" y="6106025"/>
                    <a:pt x="898844" y="6112555"/>
                    <a:pt x="891260" y="6113027"/>
                  </a:cubicBezTo>
                  <a:cubicBezTo>
                    <a:pt x="816865" y="6121209"/>
                    <a:pt x="742469" y="6117491"/>
                    <a:pt x="668074" y="6117491"/>
                  </a:cubicBezTo>
                  <a:lnTo>
                    <a:pt x="454558" y="6119721"/>
                  </a:lnTo>
                  <a:lnTo>
                    <a:pt x="241041" y="6119721"/>
                  </a:lnTo>
                  <a:cubicBezTo>
                    <a:pt x="166638" y="6123064"/>
                    <a:pt x="92091" y="6121697"/>
                    <a:pt x="17856" y="6115632"/>
                  </a:cubicBezTo>
                  <a:lnTo>
                    <a:pt x="13767" y="6113769"/>
                  </a:lnTo>
                  <a:cubicBezTo>
                    <a:pt x="12599" y="6114414"/>
                    <a:pt x="11306" y="6114800"/>
                    <a:pt x="9979" y="6114902"/>
                  </a:cubicBezTo>
                  <a:cubicBezTo>
                    <a:pt x="4859" y="6115288"/>
                    <a:pt x="391" y="6111453"/>
                    <a:pt x="0" y="6106330"/>
                  </a:cubicBezTo>
                  <a:cubicBezTo>
                    <a:pt x="5581" y="5928156"/>
                    <a:pt x="26041" y="5749232"/>
                    <a:pt x="45755" y="5572172"/>
                  </a:cubicBezTo>
                  <a:cubicBezTo>
                    <a:pt x="78985" y="5268889"/>
                    <a:pt x="119158" y="4966844"/>
                    <a:pt x="166275" y="4666037"/>
                  </a:cubicBezTo>
                  <a:cubicBezTo>
                    <a:pt x="214634" y="4358416"/>
                    <a:pt x="258154" y="4046326"/>
                    <a:pt x="332549" y="3743536"/>
                  </a:cubicBezTo>
                  <a:cubicBezTo>
                    <a:pt x="333385" y="3739236"/>
                    <a:pt x="336119" y="3735545"/>
                    <a:pt x="339989" y="3733491"/>
                  </a:cubicBezTo>
                  <a:cubicBezTo>
                    <a:pt x="383138" y="3474600"/>
                    <a:pt x="637941" y="3299769"/>
                    <a:pt x="871917" y="3207148"/>
                  </a:cubicBezTo>
                  <a:cubicBezTo>
                    <a:pt x="1034400" y="3143746"/>
                    <a:pt x="1202373" y="3095434"/>
                    <a:pt x="1373712" y="3062821"/>
                  </a:cubicBezTo>
                  <a:cubicBezTo>
                    <a:pt x="1448107" y="3019672"/>
                    <a:pt x="1524733" y="2978752"/>
                    <a:pt x="1596898" y="2934861"/>
                  </a:cubicBezTo>
                  <a:cubicBezTo>
                    <a:pt x="1660878" y="2895429"/>
                    <a:pt x="1725229" y="2856002"/>
                    <a:pt x="1789209" y="2815828"/>
                  </a:cubicBezTo>
                  <a:cubicBezTo>
                    <a:pt x="1838852" y="2782454"/>
                    <a:pt x="1890261" y="2751786"/>
                    <a:pt x="1943209" y="2723949"/>
                  </a:cubicBezTo>
                  <a:cubicBezTo>
                    <a:pt x="1947298" y="2714651"/>
                    <a:pt x="1951390" y="2705723"/>
                    <a:pt x="1954737" y="2696796"/>
                  </a:cubicBezTo>
                  <a:cubicBezTo>
                    <a:pt x="1967757" y="2659599"/>
                    <a:pt x="1980032" y="2624631"/>
                    <a:pt x="1991935" y="2585203"/>
                  </a:cubicBezTo>
                  <a:cubicBezTo>
                    <a:pt x="2003838" y="2545772"/>
                    <a:pt x="2013882" y="2508574"/>
                    <a:pt x="2023556" y="2471376"/>
                  </a:cubicBezTo>
                  <a:cubicBezTo>
                    <a:pt x="2027645" y="2453897"/>
                    <a:pt x="2031737" y="2436784"/>
                    <a:pt x="2036572" y="2420046"/>
                  </a:cubicBezTo>
                  <a:lnTo>
                    <a:pt x="2027273" y="2420046"/>
                  </a:lnTo>
                  <a:cubicBezTo>
                    <a:pt x="1991564" y="2419300"/>
                    <a:pt x="1956971" y="2417070"/>
                    <a:pt x="1919769" y="2412977"/>
                  </a:cubicBezTo>
                  <a:cubicBezTo>
                    <a:pt x="1850389" y="2405846"/>
                    <a:pt x="1781461" y="2394794"/>
                    <a:pt x="1713325" y="2379872"/>
                  </a:cubicBezTo>
                  <a:cubicBezTo>
                    <a:pt x="1664967" y="2370945"/>
                    <a:pt x="1610660" y="2352719"/>
                    <a:pt x="1586483" y="2305477"/>
                  </a:cubicBezTo>
                  <a:cubicBezTo>
                    <a:pt x="1566804" y="2258028"/>
                    <a:pt x="1575427" y="2203549"/>
                    <a:pt x="1608801" y="2164497"/>
                  </a:cubicBezTo>
                  <a:cubicBezTo>
                    <a:pt x="1609051" y="2143307"/>
                    <a:pt x="1603795" y="2122414"/>
                    <a:pt x="1593547" y="2103864"/>
                  </a:cubicBezTo>
                  <a:cubicBezTo>
                    <a:pt x="1584713" y="2088172"/>
                    <a:pt x="1574239" y="2073457"/>
                    <a:pt x="1562301" y="2059973"/>
                  </a:cubicBezTo>
                  <a:cubicBezTo>
                    <a:pt x="1551886" y="2047698"/>
                    <a:pt x="1535148" y="2036537"/>
                    <a:pt x="1535148" y="2019428"/>
                  </a:cubicBezTo>
                  <a:cubicBezTo>
                    <a:pt x="1534867" y="2018327"/>
                    <a:pt x="1534867" y="2017175"/>
                    <a:pt x="1535148" y="2016077"/>
                  </a:cubicBezTo>
                  <a:cubicBezTo>
                    <a:pt x="1534589" y="2014773"/>
                    <a:pt x="1534589" y="2013293"/>
                    <a:pt x="1535148" y="2011989"/>
                  </a:cubicBezTo>
                  <a:lnTo>
                    <a:pt x="1540357" y="1999339"/>
                  </a:lnTo>
                  <a:cubicBezTo>
                    <a:pt x="1542017" y="1995383"/>
                    <a:pt x="1544138" y="1991638"/>
                    <a:pt x="1546680" y="1988182"/>
                  </a:cubicBezTo>
                  <a:lnTo>
                    <a:pt x="1553374" y="1977021"/>
                  </a:lnTo>
                  <a:cubicBezTo>
                    <a:pt x="1554987" y="1974455"/>
                    <a:pt x="1556724" y="1971971"/>
                    <a:pt x="1558583" y="1969581"/>
                  </a:cubicBezTo>
                  <a:cubicBezTo>
                    <a:pt x="1555229" y="1967816"/>
                    <a:pt x="1551999" y="1965828"/>
                    <a:pt x="1548914" y="1963630"/>
                  </a:cubicBezTo>
                  <a:cubicBezTo>
                    <a:pt x="1538772" y="1956819"/>
                    <a:pt x="1529083" y="1949364"/>
                    <a:pt x="1519898" y="1941311"/>
                  </a:cubicBezTo>
                  <a:cubicBezTo>
                    <a:pt x="1511896" y="1933864"/>
                    <a:pt x="1505116" y="1925202"/>
                    <a:pt x="1499809" y="1915646"/>
                  </a:cubicBezTo>
                  <a:cubicBezTo>
                    <a:pt x="1496837" y="1914529"/>
                    <a:pt x="1494974" y="1912670"/>
                    <a:pt x="1494974" y="1908948"/>
                  </a:cubicBezTo>
                  <a:cubicBezTo>
                    <a:pt x="1497419" y="1885025"/>
                    <a:pt x="1504097" y="1861726"/>
                    <a:pt x="1514688" y="1840134"/>
                  </a:cubicBezTo>
                  <a:cubicBezTo>
                    <a:pt x="1521448" y="1827020"/>
                    <a:pt x="1529415" y="1814566"/>
                    <a:pt x="1538499" y="1802936"/>
                  </a:cubicBezTo>
                  <a:cubicBezTo>
                    <a:pt x="1510599" y="1750117"/>
                    <a:pt x="1448107" y="1730400"/>
                    <a:pt x="1399007" y="1693202"/>
                  </a:cubicBezTo>
                  <a:cubicBezTo>
                    <a:pt x="1355752" y="1666576"/>
                    <a:pt x="1333753" y="1615749"/>
                    <a:pt x="1343954" y="1565988"/>
                  </a:cubicBezTo>
                  <a:cubicBezTo>
                    <a:pt x="1356341" y="1535007"/>
                    <a:pt x="1374235" y="1506526"/>
                    <a:pt x="1396773" y="1481919"/>
                  </a:cubicBezTo>
                  <a:lnTo>
                    <a:pt x="1468192" y="1389669"/>
                  </a:lnTo>
                  <a:cubicBezTo>
                    <a:pt x="1499809" y="1348383"/>
                    <a:pt x="1532172" y="1308205"/>
                    <a:pt x="1565281" y="1268407"/>
                  </a:cubicBezTo>
                  <a:lnTo>
                    <a:pt x="1565281" y="1261709"/>
                  </a:lnTo>
                  <a:cubicBezTo>
                    <a:pt x="1561852" y="1247838"/>
                    <a:pt x="1557631" y="1234177"/>
                    <a:pt x="1552632" y="1220794"/>
                  </a:cubicBezTo>
                  <a:cubicBezTo>
                    <a:pt x="1547430" y="1207785"/>
                    <a:pt x="1540951" y="1195324"/>
                    <a:pt x="1533289" y="1183596"/>
                  </a:cubicBezTo>
                  <a:cubicBezTo>
                    <a:pt x="1529669" y="1177418"/>
                    <a:pt x="1525693" y="1171459"/>
                    <a:pt x="1521386" y="1165741"/>
                  </a:cubicBezTo>
                  <a:cubicBezTo>
                    <a:pt x="1517293" y="1160161"/>
                    <a:pt x="1509483" y="1155326"/>
                    <a:pt x="1509483" y="1148257"/>
                  </a:cubicBezTo>
                  <a:cubicBezTo>
                    <a:pt x="1508869" y="1143821"/>
                    <a:pt x="1510724" y="1139400"/>
                    <a:pt x="1514317" y="1136725"/>
                  </a:cubicBezTo>
                  <a:cubicBezTo>
                    <a:pt x="1512743" y="1135444"/>
                    <a:pt x="1511794" y="1133546"/>
                    <a:pt x="1511716" y="1131520"/>
                  </a:cubicBezTo>
                  <a:cubicBezTo>
                    <a:pt x="1506366" y="1036032"/>
                    <a:pt x="1518984" y="940392"/>
                    <a:pt x="1548914" y="849559"/>
                  </a:cubicBezTo>
                  <a:cubicBezTo>
                    <a:pt x="1555607" y="826499"/>
                    <a:pt x="1563418" y="803809"/>
                    <a:pt x="1571603" y="781491"/>
                  </a:cubicBezTo>
                  <a:cubicBezTo>
                    <a:pt x="1543333" y="610753"/>
                    <a:pt x="1531430" y="421789"/>
                    <a:pt x="1568628" y="252538"/>
                  </a:cubicBezTo>
                  <a:cubicBezTo>
                    <a:pt x="1580660" y="185567"/>
                    <a:pt x="1616291" y="125129"/>
                    <a:pt x="1669059" y="82171"/>
                  </a:cubicBezTo>
                  <a:cubicBezTo>
                    <a:pt x="1731184" y="42150"/>
                    <a:pt x="1804306" y="22635"/>
                    <a:pt x="1878112" y="26377"/>
                  </a:cubicBezTo>
                  <a:cubicBezTo>
                    <a:pt x="1963294" y="26377"/>
                    <a:pt x="2043269" y="29723"/>
                    <a:pt x="2132915" y="26377"/>
                  </a:cubicBezTo>
                  <a:cubicBezTo>
                    <a:pt x="2222560" y="23030"/>
                    <a:pt x="2312205" y="16707"/>
                    <a:pt x="2401480" y="10756"/>
                  </a:cubicBezTo>
                  <a:cubicBezTo>
                    <a:pt x="2483184" y="2504"/>
                    <a:pt x="2565229" y="-998"/>
                    <a:pt x="2647201" y="243"/>
                  </a:cubicBezTo>
                  <a:close/>
                </a:path>
              </a:pathLst>
            </a:custGeom>
            <a:solidFill>
              <a:srgbClr val="A3FFF4"/>
            </a:solidFill>
            <a:ln w="9525" cap="flat">
              <a:noFill/>
              <a:prstDash val="solid"/>
              <a:miter/>
            </a:ln>
          </p:spPr>
          <p:txBody>
            <a:bodyPr wrap="square" rtlCol="0" anchor="ctr">
              <a:no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0" name="任意多边形: 形状 289"/>
            <p:cNvSpPr/>
            <p:nvPr/>
          </p:nvSpPr>
          <p:spPr>
            <a:xfrm>
              <a:off x="8670151" y="2289771"/>
              <a:ext cx="1524213" cy="2337757"/>
            </a:xfrm>
            <a:custGeom>
              <a:avLst/>
              <a:gdLst>
                <a:gd name="connsiteX0" fmla="*/ 389029 w 390297"/>
                <a:gd name="connsiteY0" fmla="*/ 546410 h 598617"/>
                <a:gd name="connsiteX1" fmla="*/ 369979 w 390297"/>
                <a:gd name="connsiteY1" fmla="*/ 531170 h 598617"/>
                <a:gd name="connsiteX2" fmla="*/ 360454 w 390297"/>
                <a:gd name="connsiteY2" fmla="*/ 500881 h 598617"/>
                <a:gd name="connsiteX3" fmla="*/ 362168 w 390297"/>
                <a:gd name="connsiteY3" fmla="*/ 435730 h 598617"/>
                <a:gd name="connsiteX4" fmla="*/ 354834 w 390297"/>
                <a:gd name="connsiteY4" fmla="*/ 305714 h 598617"/>
                <a:gd name="connsiteX5" fmla="*/ 333784 w 390297"/>
                <a:gd name="connsiteY5" fmla="*/ 190080 h 598617"/>
                <a:gd name="connsiteX6" fmla="*/ 308924 w 390297"/>
                <a:gd name="connsiteY6" fmla="*/ 131882 h 598617"/>
                <a:gd name="connsiteX7" fmla="*/ 264442 w 390297"/>
                <a:gd name="connsiteY7" fmla="*/ 73018 h 598617"/>
                <a:gd name="connsiteX8" fmla="*/ 177193 w 390297"/>
                <a:gd name="connsiteY8" fmla="*/ 13677 h 598617"/>
                <a:gd name="connsiteX9" fmla="*/ -68 w 390297"/>
                <a:gd name="connsiteY9" fmla="*/ 36537 h 598617"/>
                <a:gd name="connsiteX10" fmla="*/ 22316 w 390297"/>
                <a:gd name="connsiteY10" fmla="*/ 50920 h 598617"/>
                <a:gd name="connsiteX11" fmla="*/ 157381 w 390297"/>
                <a:gd name="connsiteY11" fmla="*/ 42919 h 598617"/>
                <a:gd name="connsiteX12" fmla="*/ 263584 w 390297"/>
                <a:gd name="connsiteY12" fmla="*/ 121310 h 598617"/>
                <a:gd name="connsiteX13" fmla="*/ 286063 w 390297"/>
                <a:gd name="connsiteY13" fmla="*/ 162077 h 598617"/>
                <a:gd name="connsiteX14" fmla="*/ 304637 w 390297"/>
                <a:gd name="connsiteY14" fmla="*/ 212654 h 598617"/>
                <a:gd name="connsiteX15" fmla="*/ 321306 w 390297"/>
                <a:gd name="connsiteY15" fmla="*/ 325621 h 598617"/>
                <a:gd name="connsiteX16" fmla="*/ 321306 w 390297"/>
                <a:gd name="connsiteY16" fmla="*/ 439921 h 598617"/>
                <a:gd name="connsiteX17" fmla="*/ 281777 w 390297"/>
                <a:gd name="connsiteY17" fmla="*/ 546791 h 598617"/>
                <a:gd name="connsiteX18" fmla="*/ 280727 w 390297"/>
                <a:gd name="connsiteY18" fmla="*/ 548977 h 598617"/>
                <a:gd name="connsiteX19" fmla="*/ 280920 w 390297"/>
                <a:gd name="connsiteY19" fmla="*/ 549363 h 598617"/>
                <a:gd name="connsiteX20" fmla="*/ 280920 w 390297"/>
                <a:gd name="connsiteY20" fmla="*/ 550411 h 598617"/>
                <a:gd name="connsiteX21" fmla="*/ 285492 w 390297"/>
                <a:gd name="connsiteY21" fmla="*/ 570699 h 598617"/>
                <a:gd name="connsiteX22" fmla="*/ 288540 w 390297"/>
                <a:gd name="connsiteY22" fmla="*/ 591368 h 598617"/>
                <a:gd name="connsiteX23" fmla="*/ 292462 w 390297"/>
                <a:gd name="connsiteY23" fmla="*/ 595063 h 598617"/>
                <a:gd name="connsiteX24" fmla="*/ 294160 w 390297"/>
                <a:gd name="connsiteY24" fmla="*/ 594607 h 598617"/>
                <a:gd name="connsiteX25" fmla="*/ 336260 w 390297"/>
                <a:gd name="connsiteY25" fmla="*/ 562127 h 598617"/>
                <a:gd name="connsiteX26" fmla="*/ 336260 w 390297"/>
                <a:gd name="connsiteY26" fmla="*/ 562603 h 598617"/>
                <a:gd name="connsiteX27" fmla="*/ 352833 w 390297"/>
                <a:gd name="connsiteY27" fmla="*/ 581653 h 598617"/>
                <a:gd name="connsiteX28" fmla="*/ 373408 w 390297"/>
                <a:gd name="connsiteY28" fmla="*/ 596607 h 598617"/>
                <a:gd name="connsiteX29" fmla="*/ 385028 w 390297"/>
                <a:gd name="connsiteY29" fmla="*/ 597464 h 598617"/>
                <a:gd name="connsiteX30" fmla="*/ 389505 w 390297"/>
                <a:gd name="connsiteY30" fmla="*/ 585368 h 598617"/>
                <a:gd name="connsiteX31" fmla="*/ 388743 w 390297"/>
                <a:gd name="connsiteY31" fmla="*/ 548982 h 598617"/>
                <a:gd name="connsiteX32" fmla="*/ 389029 w 390297"/>
                <a:gd name="connsiteY32" fmla="*/ 546410 h 5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297" h="598617">
                  <a:moveTo>
                    <a:pt x="389029" y="546410"/>
                  </a:moveTo>
                  <a:cubicBezTo>
                    <a:pt x="382742" y="540886"/>
                    <a:pt x="375313" y="538219"/>
                    <a:pt x="369979" y="531170"/>
                  </a:cubicBezTo>
                  <a:cubicBezTo>
                    <a:pt x="363893" y="522231"/>
                    <a:pt x="360580" y="511695"/>
                    <a:pt x="360454" y="500881"/>
                  </a:cubicBezTo>
                  <a:cubicBezTo>
                    <a:pt x="359406" y="479259"/>
                    <a:pt x="362168" y="457352"/>
                    <a:pt x="362168" y="435730"/>
                  </a:cubicBezTo>
                  <a:cubicBezTo>
                    <a:pt x="362395" y="392282"/>
                    <a:pt x="359946" y="348861"/>
                    <a:pt x="354834" y="305714"/>
                  </a:cubicBezTo>
                  <a:cubicBezTo>
                    <a:pt x="350795" y="266686"/>
                    <a:pt x="343757" y="228027"/>
                    <a:pt x="333784" y="190080"/>
                  </a:cubicBezTo>
                  <a:cubicBezTo>
                    <a:pt x="328388" y="169569"/>
                    <a:pt x="320013" y="149961"/>
                    <a:pt x="308924" y="131882"/>
                  </a:cubicBezTo>
                  <a:cubicBezTo>
                    <a:pt x="296548" y="110523"/>
                    <a:pt x="281610" y="90755"/>
                    <a:pt x="264442" y="73018"/>
                  </a:cubicBezTo>
                  <a:cubicBezTo>
                    <a:pt x="240020" y="47128"/>
                    <a:pt x="210245" y="26877"/>
                    <a:pt x="177193" y="13677"/>
                  </a:cubicBezTo>
                  <a:cubicBezTo>
                    <a:pt x="121662" y="-8230"/>
                    <a:pt x="45653" y="-6230"/>
                    <a:pt x="-68" y="36537"/>
                  </a:cubicBezTo>
                  <a:cubicBezTo>
                    <a:pt x="7171" y="41871"/>
                    <a:pt x="15268" y="46062"/>
                    <a:pt x="22316" y="50920"/>
                  </a:cubicBezTo>
                  <a:cubicBezTo>
                    <a:pt x="59559" y="21678"/>
                    <a:pt x="113661" y="27584"/>
                    <a:pt x="157381" y="42919"/>
                  </a:cubicBezTo>
                  <a:cubicBezTo>
                    <a:pt x="199570" y="58317"/>
                    <a:pt x="236438" y="85530"/>
                    <a:pt x="263584" y="121310"/>
                  </a:cubicBezTo>
                  <a:cubicBezTo>
                    <a:pt x="270633" y="135121"/>
                    <a:pt x="279491" y="147980"/>
                    <a:pt x="286063" y="162077"/>
                  </a:cubicBezTo>
                  <a:cubicBezTo>
                    <a:pt x="293631" y="178398"/>
                    <a:pt x="299843" y="195314"/>
                    <a:pt x="304637" y="212654"/>
                  </a:cubicBezTo>
                  <a:cubicBezTo>
                    <a:pt x="314790" y="249487"/>
                    <a:pt x="320388" y="287426"/>
                    <a:pt x="321306" y="325621"/>
                  </a:cubicBezTo>
                  <a:cubicBezTo>
                    <a:pt x="322449" y="363721"/>
                    <a:pt x="322735" y="401821"/>
                    <a:pt x="321306" y="439921"/>
                  </a:cubicBezTo>
                  <a:cubicBezTo>
                    <a:pt x="320258" y="475068"/>
                    <a:pt x="322830" y="532885"/>
                    <a:pt x="281777" y="546791"/>
                  </a:cubicBezTo>
                  <a:cubicBezTo>
                    <a:pt x="280884" y="547105"/>
                    <a:pt x="280413" y="548083"/>
                    <a:pt x="280727" y="548977"/>
                  </a:cubicBezTo>
                  <a:cubicBezTo>
                    <a:pt x="280775" y="549113"/>
                    <a:pt x="280839" y="549243"/>
                    <a:pt x="280920" y="549363"/>
                  </a:cubicBezTo>
                  <a:cubicBezTo>
                    <a:pt x="280873" y="549711"/>
                    <a:pt x="280873" y="550063"/>
                    <a:pt x="280920" y="550411"/>
                  </a:cubicBezTo>
                  <a:cubicBezTo>
                    <a:pt x="282349" y="557269"/>
                    <a:pt x="284254" y="563841"/>
                    <a:pt x="285492" y="570699"/>
                  </a:cubicBezTo>
                  <a:cubicBezTo>
                    <a:pt x="286730" y="577557"/>
                    <a:pt x="287778" y="584415"/>
                    <a:pt x="288540" y="591368"/>
                  </a:cubicBezTo>
                  <a:cubicBezTo>
                    <a:pt x="288603" y="593472"/>
                    <a:pt x="290359" y="595126"/>
                    <a:pt x="292462" y="595063"/>
                  </a:cubicBezTo>
                  <a:cubicBezTo>
                    <a:pt x="293055" y="595046"/>
                    <a:pt x="293637" y="594889"/>
                    <a:pt x="294160" y="594607"/>
                  </a:cubicBezTo>
                  <a:cubicBezTo>
                    <a:pt x="310689" y="587472"/>
                    <a:pt x="325164" y="576304"/>
                    <a:pt x="336260" y="562127"/>
                  </a:cubicBezTo>
                  <a:lnTo>
                    <a:pt x="336260" y="562603"/>
                  </a:lnTo>
                  <a:cubicBezTo>
                    <a:pt x="340966" y="569621"/>
                    <a:pt x="346534" y="576021"/>
                    <a:pt x="352833" y="581653"/>
                  </a:cubicBezTo>
                  <a:cubicBezTo>
                    <a:pt x="359001" y="587524"/>
                    <a:pt x="365919" y="592553"/>
                    <a:pt x="373408" y="596607"/>
                  </a:cubicBezTo>
                  <a:cubicBezTo>
                    <a:pt x="376879" y="598863"/>
                    <a:pt x="381263" y="599186"/>
                    <a:pt x="385028" y="597464"/>
                  </a:cubicBezTo>
                  <a:cubicBezTo>
                    <a:pt x="389314" y="594988"/>
                    <a:pt x="389219" y="589654"/>
                    <a:pt x="389505" y="585368"/>
                  </a:cubicBezTo>
                  <a:cubicBezTo>
                    <a:pt x="390681" y="573251"/>
                    <a:pt x="390425" y="561039"/>
                    <a:pt x="388743" y="548982"/>
                  </a:cubicBezTo>
                  <a:cubicBezTo>
                    <a:pt x="389361" y="548266"/>
                    <a:pt x="389475" y="547244"/>
                    <a:pt x="389029" y="54641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1" name="任意多边形: 形状 290"/>
            <p:cNvSpPr/>
            <p:nvPr/>
          </p:nvSpPr>
          <p:spPr>
            <a:xfrm>
              <a:off x="8609994" y="5091938"/>
              <a:ext cx="1249380" cy="1325400"/>
            </a:xfrm>
            <a:custGeom>
              <a:avLst/>
              <a:gdLst>
                <a:gd name="connsiteX0" fmla="*/ 315659 w 319922"/>
                <a:gd name="connsiteY0" fmla="*/ 19660 h 339388"/>
                <a:gd name="connsiteX1" fmla="*/ 300039 w 319922"/>
                <a:gd name="connsiteY1" fmla="*/ 610 h 339388"/>
                <a:gd name="connsiteX2" fmla="*/ 277655 w 319922"/>
                <a:gd name="connsiteY2" fmla="*/ 13183 h 339388"/>
                <a:gd name="connsiteX3" fmla="*/ 249080 w 319922"/>
                <a:gd name="connsiteY3" fmla="*/ 29661 h 339388"/>
                <a:gd name="connsiteX4" fmla="*/ 14574 w 319922"/>
                <a:gd name="connsiteY4" fmla="*/ 167107 h 339388"/>
                <a:gd name="connsiteX5" fmla="*/ 12688 w 319922"/>
                <a:gd name="connsiteY5" fmla="*/ 167109 h 339388"/>
                <a:gd name="connsiteX6" fmla="*/ 12383 w 319922"/>
                <a:gd name="connsiteY6" fmla="*/ 167583 h 339388"/>
                <a:gd name="connsiteX7" fmla="*/ 12383 w 319922"/>
                <a:gd name="connsiteY7" fmla="*/ 168726 h 339388"/>
                <a:gd name="connsiteX8" fmla="*/ 12383 w 319922"/>
                <a:gd name="connsiteY8" fmla="*/ 168726 h 339388"/>
                <a:gd name="connsiteX9" fmla="*/ 11050 w 319922"/>
                <a:gd name="connsiteY9" fmla="*/ 173584 h 339388"/>
                <a:gd name="connsiteX10" fmla="*/ 382 w 319922"/>
                <a:gd name="connsiteY10" fmla="*/ 280835 h 339388"/>
                <a:gd name="connsiteX11" fmla="*/ 45435 w 319922"/>
                <a:gd name="connsiteY11" fmla="*/ 331985 h 339388"/>
                <a:gd name="connsiteX12" fmla="*/ 238793 w 319922"/>
                <a:gd name="connsiteY12" fmla="*/ 303410 h 339388"/>
                <a:gd name="connsiteX13" fmla="*/ 296991 w 319922"/>
                <a:gd name="connsiteY13" fmla="*/ 239211 h 339388"/>
                <a:gd name="connsiteX14" fmla="*/ 318612 w 319922"/>
                <a:gd name="connsiteY14" fmla="*/ 139294 h 339388"/>
                <a:gd name="connsiteX15" fmla="*/ 315659 w 319922"/>
                <a:gd name="connsiteY15" fmla="*/ 19660 h 33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922" h="339388">
                  <a:moveTo>
                    <a:pt x="315659" y="19660"/>
                  </a:moveTo>
                  <a:cubicBezTo>
                    <a:pt x="314612" y="10135"/>
                    <a:pt x="312992" y="-3200"/>
                    <a:pt x="300039" y="610"/>
                  </a:cubicBezTo>
                  <a:cubicBezTo>
                    <a:pt x="292095" y="3879"/>
                    <a:pt x="284579" y="8100"/>
                    <a:pt x="277655" y="13183"/>
                  </a:cubicBezTo>
                  <a:lnTo>
                    <a:pt x="249080" y="29661"/>
                  </a:lnTo>
                  <a:cubicBezTo>
                    <a:pt x="170784" y="75000"/>
                    <a:pt x="90584" y="118053"/>
                    <a:pt x="14574" y="167107"/>
                  </a:cubicBezTo>
                  <a:cubicBezTo>
                    <a:pt x="14053" y="166587"/>
                    <a:pt x="13209" y="166587"/>
                    <a:pt x="12688" y="167109"/>
                  </a:cubicBezTo>
                  <a:cubicBezTo>
                    <a:pt x="12554" y="167243"/>
                    <a:pt x="12450" y="167405"/>
                    <a:pt x="12383" y="167583"/>
                  </a:cubicBezTo>
                  <a:cubicBezTo>
                    <a:pt x="12342" y="167963"/>
                    <a:pt x="12342" y="168346"/>
                    <a:pt x="12383" y="168726"/>
                  </a:cubicBezTo>
                  <a:lnTo>
                    <a:pt x="12383" y="168726"/>
                  </a:lnTo>
                  <a:cubicBezTo>
                    <a:pt x="10700" y="169720"/>
                    <a:pt x="10110" y="171870"/>
                    <a:pt x="11050" y="173584"/>
                  </a:cubicBezTo>
                  <a:cubicBezTo>
                    <a:pt x="2181" y="208605"/>
                    <a:pt x="-1415" y="244753"/>
                    <a:pt x="382" y="280835"/>
                  </a:cubicBezTo>
                  <a:cubicBezTo>
                    <a:pt x="1144" y="309410"/>
                    <a:pt x="18384" y="325984"/>
                    <a:pt x="45435" y="331985"/>
                  </a:cubicBezTo>
                  <a:cubicBezTo>
                    <a:pt x="110015" y="346463"/>
                    <a:pt x="182881" y="340843"/>
                    <a:pt x="238793" y="303410"/>
                  </a:cubicBezTo>
                  <a:cubicBezTo>
                    <a:pt x="263325" y="287294"/>
                    <a:pt x="283352" y="265202"/>
                    <a:pt x="296991" y="239211"/>
                  </a:cubicBezTo>
                  <a:cubicBezTo>
                    <a:pt x="311026" y="207757"/>
                    <a:pt x="318388" y="173736"/>
                    <a:pt x="318612" y="139294"/>
                  </a:cubicBezTo>
                  <a:cubicBezTo>
                    <a:pt x="320963" y="99403"/>
                    <a:pt x="319976" y="59386"/>
                    <a:pt x="315659" y="1966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2" name="任意多边形: 形状 291"/>
            <p:cNvSpPr/>
            <p:nvPr/>
          </p:nvSpPr>
          <p:spPr>
            <a:xfrm>
              <a:off x="8611752" y="5091938"/>
              <a:ext cx="1246119" cy="978640"/>
            </a:xfrm>
            <a:custGeom>
              <a:avLst/>
              <a:gdLst>
                <a:gd name="connsiteX0" fmla="*/ 54796 w 319087"/>
                <a:gd name="connsiteY0" fmla="*/ 247974 h 250595"/>
                <a:gd name="connsiteX1" fmla="*/ 175097 w 319087"/>
                <a:gd name="connsiteY1" fmla="*/ 212636 h 250595"/>
                <a:gd name="connsiteX2" fmla="*/ 281682 w 319087"/>
                <a:gd name="connsiteY2" fmla="*/ 128530 h 250595"/>
                <a:gd name="connsiteX3" fmla="*/ 319020 w 319087"/>
                <a:gd name="connsiteY3" fmla="*/ 75381 h 250595"/>
                <a:gd name="connsiteX4" fmla="*/ 315210 w 319087"/>
                <a:gd name="connsiteY4" fmla="*/ 19660 h 250595"/>
                <a:gd name="connsiteX5" fmla="*/ 299589 w 319087"/>
                <a:gd name="connsiteY5" fmla="*/ 610 h 250595"/>
                <a:gd name="connsiteX6" fmla="*/ 277205 w 319087"/>
                <a:gd name="connsiteY6" fmla="*/ 13183 h 250595"/>
                <a:gd name="connsiteX7" fmla="*/ 248630 w 319087"/>
                <a:gd name="connsiteY7" fmla="*/ 29661 h 250595"/>
                <a:gd name="connsiteX8" fmla="*/ 14125 w 319087"/>
                <a:gd name="connsiteY8" fmla="*/ 167107 h 250595"/>
                <a:gd name="connsiteX9" fmla="*/ 12239 w 319087"/>
                <a:gd name="connsiteY9" fmla="*/ 167109 h 250595"/>
                <a:gd name="connsiteX10" fmla="*/ 11934 w 319087"/>
                <a:gd name="connsiteY10" fmla="*/ 167583 h 250595"/>
                <a:gd name="connsiteX11" fmla="*/ 11934 w 319087"/>
                <a:gd name="connsiteY11" fmla="*/ 168726 h 250595"/>
                <a:gd name="connsiteX12" fmla="*/ 11934 w 319087"/>
                <a:gd name="connsiteY12" fmla="*/ 168726 h 250595"/>
                <a:gd name="connsiteX13" fmla="*/ 10600 w 319087"/>
                <a:gd name="connsiteY13" fmla="*/ 173584 h 250595"/>
                <a:gd name="connsiteX14" fmla="*/ -68 w 319087"/>
                <a:gd name="connsiteY14" fmla="*/ 249784 h 250595"/>
                <a:gd name="connsiteX15" fmla="*/ 54796 w 319087"/>
                <a:gd name="connsiteY15" fmla="*/ 247974 h 2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087" h="250595">
                  <a:moveTo>
                    <a:pt x="54796" y="247974"/>
                  </a:moveTo>
                  <a:cubicBezTo>
                    <a:pt x="96706" y="243579"/>
                    <a:pt x="137468" y="231605"/>
                    <a:pt x="175097" y="212636"/>
                  </a:cubicBezTo>
                  <a:cubicBezTo>
                    <a:pt x="215934" y="192075"/>
                    <a:pt x="252189" y="163466"/>
                    <a:pt x="281682" y="128530"/>
                  </a:cubicBezTo>
                  <a:cubicBezTo>
                    <a:pt x="295758" y="112017"/>
                    <a:pt x="308259" y="94223"/>
                    <a:pt x="319020" y="75381"/>
                  </a:cubicBezTo>
                  <a:cubicBezTo>
                    <a:pt x="318449" y="56839"/>
                    <a:pt x="317178" y="38265"/>
                    <a:pt x="315210" y="19660"/>
                  </a:cubicBezTo>
                  <a:cubicBezTo>
                    <a:pt x="314162" y="10135"/>
                    <a:pt x="312543" y="-3200"/>
                    <a:pt x="299589" y="610"/>
                  </a:cubicBezTo>
                  <a:cubicBezTo>
                    <a:pt x="291646" y="3879"/>
                    <a:pt x="284130" y="8100"/>
                    <a:pt x="277205" y="13183"/>
                  </a:cubicBezTo>
                  <a:lnTo>
                    <a:pt x="248630" y="29661"/>
                  </a:lnTo>
                  <a:cubicBezTo>
                    <a:pt x="170335" y="75000"/>
                    <a:pt x="90134" y="118053"/>
                    <a:pt x="14125" y="167107"/>
                  </a:cubicBezTo>
                  <a:cubicBezTo>
                    <a:pt x="13604" y="166587"/>
                    <a:pt x="12759" y="166587"/>
                    <a:pt x="12239" y="167109"/>
                  </a:cubicBezTo>
                  <a:cubicBezTo>
                    <a:pt x="12105" y="167243"/>
                    <a:pt x="12001" y="167405"/>
                    <a:pt x="11934" y="167583"/>
                  </a:cubicBezTo>
                  <a:cubicBezTo>
                    <a:pt x="11893" y="167963"/>
                    <a:pt x="11893" y="168346"/>
                    <a:pt x="11934" y="168726"/>
                  </a:cubicBezTo>
                  <a:lnTo>
                    <a:pt x="11934" y="168726"/>
                  </a:lnTo>
                  <a:cubicBezTo>
                    <a:pt x="10251" y="169720"/>
                    <a:pt x="9661" y="171870"/>
                    <a:pt x="10600" y="173584"/>
                  </a:cubicBezTo>
                  <a:cubicBezTo>
                    <a:pt x="3954" y="198454"/>
                    <a:pt x="372" y="224044"/>
                    <a:pt x="-68" y="249784"/>
                  </a:cubicBezTo>
                  <a:cubicBezTo>
                    <a:pt x="18231" y="251215"/>
                    <a:pt x="36632" y="250609"/>
                    <a:pt x="54796" y="24797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3" name="任意多边形: 形状 292"/>
            <p:cNvSpPr/>
            <p:nvPr/>
          </p:nvSpPr>
          <p:spPr>
            <a:xfrm>
              <a:off x="8615099" y="4039220"/>
              <a:ext cx="1281606" cy="1824422"/>
            </a:xfrm>
            <a:custGeom>
              <a:avLst/>
              <a:gdLst>
                <a:gd name="connsiteX0" fmla="*/ 313876 w 328174"/>
                <a:gd name="connsiteY0" fmla="*/ 88342 h 467170"/>
                <a:gd name="connsiteX1" fmla="*/ 291016 w 328174"/>
                <a:gd name="connsiteY1" fmla="*/ 15571 h 467170"/>
                <a:gd name="connsiteX2" fmla="*/ 247011 w 328174"/>
                <a:gd name="connsiteY2" fmla="*/ 331 h 467170"/>
                <a:gd name="connsiteX3" fmla="*/ 100421 w 328174"/>
                <a:gd name="connsiteY3" fmla="*/ 99772 h 467170"/>
                <a:gd name="connsiteX4" fmla="*/ 14696 w 328174"/>
                <a:gd name="connsiteY4" fmla="*/ 315037 h 467170"/>
                <a:gd name="connsiteX5" fmla="*/ -68 w 328174"/>
                <a:gd name="connsiteY5" fmla="*/ 459436 h 467170"/>
                <a:gd name="connsiteX6" fmla="*/ 1933 w 328174"/>
                <a:gd name="connsiteY6" fmla="*/ 462103 h 467170"/>
                <a:gd name="connsiteX7" fmla="*/ 153190 w 328174"/>
                <a:gd name="connsiteY7" fmla="*/ 445434 h 467170"/>
                <a:gd name="connsiteX8" fmla="*/ 272252 w 328174"/>
                <a:gd name="connsiteY8" fmla="*/ 372282 h 467170"/>
                <a:gd name="connsiteX9" fmla="*/ 313876 w 328174"/>
                <a:gd name="connsiteY9" fmla="*/ 88342 h 4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174" h="467170">
                  <a:moveTo>
                    <a:pt x="313876" y="88342"/>
                  </a:moveTo>
                  <a:cubicBezTo>
                    <a:pt x="309114" y="64434"/>
                    <a:pt x="306637" y="35383"/>
                    <a:pt x="291016" y="15571"/>
                  </a:cubicBezTo>
                  <a:cubicBezTo>
                    <a:pt x="287492" y="11189"/>
                    <a:pt x="255583" y="-2527"/>
                    <a:pt x="247011" y="331"/>
                  </a:cubicBezTo>
                  <a:cubicBezTo>
                    <a:pt x="188242" y="4236"/>
                    <a:pt x="134044" y="56433"/>
                    <a:pt x="100421" y="99772"/>
                  </a:cubicBezTo>
                  <a:cubicBezTo>
                    <a:pt x="52129" y="161970"/>
                    <a:pt x="27841" y="238361"/>
                    <a:pt x="14696" y="315037"/>
                  </a:cubicBezTo>
                  <a:cubicBezTo>
                    <a:pt x="5270" y="362602"/>
                    <a:pt x="327" y="410947"/>
                    <a:pt x="-68" y="459436"/>
                  </a:cubicBezTo>
                  <a:cubicBezTo>
                    <a:pt x="-42" y="460662"/>
                    <a:pt x="763" y="461735"/>
                    <a:pt x="1933" y="462103"/>
                  </a:cubicBezTo>
                  <a:cubicBezTo>
                    <a:pt x="53272" y="473628"/>
                    <a:pt x="104707" y="464103"/>
                    <a:pt x="153190" y="445434"/>
                  </a:cubicBezTo>
                  <a:cubicBezTo>
                    <a:pt x="196528" y="428765"/>
                    <a:pt x="240058" y="406382"/>
                    <a:pt x="272252" y="372282"/>
                  </a:cubicBezTo>
                  <a:cubicBezTo>
                    <a:pt x="344070" y="295606"/>
                    <a:pt x="332831" y="183211"/>
                    <a:pt x="313876" y="8834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4" name="任意多边形: 形状 293"/>
            <p:cNvSpPr/>
            <p:nvPr/>
          </p:nvSpPr>
          <p:spPr>
            <a:xfrm>
              <a:off x="8677833" y="6017369"/>
              <a:ext cx="874396" cy="341687"/>
            </a:xfrm>
            <a:custGeom>
              <a:avLst/>
              <a:gdLst>
                <a:gd name="connsiteX0" fmla="*/ 221898 w 223902"/>
                <a:gd name="connsiteY0" fmla="*/ 12147 h 87494"/>
                <a:gd name="connsiteX1" fmla="*/ 177892 w 223902"/>
                <a:gd name="connsiteY1" fmla="*/ 2622 h 87494"/>
                <a:gd name="connsiteX2" fmla="*/ 111884 w 223902"/>
                <a:gd name="connsiteY2" fmla="*/ 19196 h 87494"/>
                <a:gd name="connsiteX3" fmla="*/ 80642 w 223902"/>
                <a:gd name="connsiteY3" fmla="*/ 25959 h 87494"/>
                <a:gd name="connsiteX4" fmla="*/ 38256 w 223902"/>
                <a:gd name="connsiteY4" fmla="*/ 27578 h 87494"/>
                <a:gd name="connsiteX5" fmla="*/ 156 w 223902"/>
                <a:gd name="connsiteY5" fmla="*/ 53676 h 87494"/>
                <a:gd name="connsiteX6" fmla="*/ 11872 w 223902"/>
                <a:gd name="connsiteY6" fmla="*/ 74250 h 87494"/>
                <a:gd name="connsiteX7" fmla="*/ 32160 w 223902"/>
                <a:gd name="connsiteY7" fmla="*/ 84252 h 87494"/>
                <a:gd name="connsiteX8" fmla="*/ 98835 w 223902"/>
                <a:gd name="connsiteY8" fmla="*/ 85585 h 87494"/>
                <a:gd name="connsiteX9" fmla="*/ 166272 w 223902"/>
                <a:gd name="connsiteY9" fmla="*/ 73393 h 87494"/>
                <a:gd name="connsiteX10" fmla="*/ 209896 w 223902"/>
                <a:gd name="connsiteY10" fmla="*/ 50057 h 87494"/>
                <a:gd name="connsiteX11" fmla="*/ 221898 w 223902"/>
                <a:gd name="connsiteY11" fmla="*/ 12147 h 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902" h="87494">
                  <a:moveTo>
                    <a:pt x="221898" y="12147"/>
                  </a:moveTo>
                  <a:cubicBezTo>
                    <a:pt x="214754" y="-4712"/>
                    <a:pt x="192085" y="-45"/>
                    <a:pt x="177892" y="2622"/>
                  </a:cubicBezTo>
                  <a:cubicBezTo>
                    <a:pt x="155610" y="6966"/>
                    <a:pt x="133576" y="12499"/>
                    <a:pt x="111884" y="19196"/>
                  </a:cubicBezTo>
                  <a:cubicBezTo>
                    <a:pt x="101603" y="22024"/>
                    <a:pt x="91173" y="24281"/>
                    <a:pt x="80642" y="25959"/>
                  </a:cubicBezTo>
                  <a:cubicBezTo>
                    <a:pt x="66450" y="28054"/>
                    <a:pt x="52543" y="26720"/>
                    <a:pt x="38256" y="27578"/>
                  </a:cubicBezTo>
                  <a:cubicBezTo>
                    <a:pt x="22254" y="28530"/>
                    <a:pt x="2728" y="35388"/>
                    <a:pt x="156" y="53676"/>
                  </a:cubicBezTo>
                  <a:cubicBezTo>
                    <a:pt x="-1192" y="62423"/>
                    <a:pt x="3661" y="70946"/>
                    <a:pt x="11872" y="74250"/>
                  </a:cubicBezTo>
                  <a:cubicBezTo>
                    <a:pt x="17701" y="79214"/>
                    <a:pt x="24673" y="82650"/>
                    <a:pt x="32160" y="84252"/>
                  </a:cubicBezTo>
                  <a:cubicBezTo>
                    <a:pt x="54197" y="87992"/>
                    <a:pt x="76666" y="88441"/>
                    <a:pt x="98835" y="85585"/>
                  </a:cubicBezTo>
                  <a:cubicBezTo>
                    <a:pt x="121650" y="83672"/>
                    <a:pt x="144231" y="79590"/>
                    <a:pt x="166272" y="73393"/>
                  </a:cubicBezTo>
                  <a:cubicBezTo>
                    <a:pt x="182559" y="69445"/>
                    <a:pt x="197572" y="61414"/>
                    <a:pt x="209896" y="50057"/>
                  </a:cubicBezTo>
                  <a:cubicBezTo>
                    <a:pt x="219802" y="40246"/>
                    <a:pt x="227613" y="25387"/>
                    <a:pt x="221898" y="12147"/>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5" name="任意多边形: 形状 294"/>
            <p:cNvSpPr/>
            <p:nvPr/>
          </p:nvSpPr>
          <p:spPr>
            <a:xfrm>
              <a:off x="8711406" y="4295768"/>
              <a:ext cx="739786" cy="1447209"/>
            </a:xfrm>
            <a:custGeom>
              <a:avLst/>
              <a:gdLst>
                <a:gd name="connsiteX0" fmla="*/ 164057 w 189433"/>
                <a:gd name="connsiteY0" fmla="*/ 265 h 370579"/>
                <a:gd name="connsiteX1" fmla="*/ 97954 w 189433"/>
                <a:gd name="connsiteY1" fmla="*/ 45699 h 370579"/>
                <a:gd name="connsiteX2" fmla="*/ 46519 w 189433"/>
                <a:gd name="connsiteY2" fmla="*/ 131424 h 370579"/>
                <a:gd name="connsiteX3" fmla="*/ 23659 w 189433"/>
                <a:gd name="connsiteY3" fmla="*/ 369549 h 370579"/>
                <a:gd name="connsiteX4" fmla="*/ 105669 w 189433"/>
                <a:gd name="connsiteY4" fmla="*/ 354690 h 370579"/>
                <a:gd name="connsiteX5" fmla="*/ 149389 w 189433"/>
                <a:gd name="connsiteY5" fmla="*/ 281252 h 370579"/>
                <a:gd name="connsiteX6" fmla="*/ 161581 w 189433"/>
                <a:gd name="connsiteY6" fmla="*/ 174572 h 370579"/>
                <a:gd name="connsiteX7" fmla="*/ 186346 w 189433"/>
                <a:gd name="connsiteY7" fmla="*/ 64273 h 370579"/>
                <a:gd name="connsiteX8" fmla="*/ 164057 w 189433"/>
                <a:gd name="connsiteY8" fmla="*/ 265 h 37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433" h="370579">
                  <a:moveTo>
                    <a:pt x="164057" y="265"/>
                  </a:moveTo>
                  <a:cubicBezTo>
                    <a:pt x="137102" y="-3545"/>
                    <a:pt x="112622" y="27316"/>
                    <a:pt x="97954" y="45699"/>
                  </a:cubicBezTo>
                  <a:cubicBezTo>
                    <a:pt x="77408" y="72091"/>
                    <a:pt x="60137" y="100876"/>
                    <a:pt x="46519" y="131424"/>
                  </a:cubicBezTo>
                  <a:cubicBezTo>
                    <a:pt x="19849" y="189717"/>
                    <a:pt x="-29681" y="363072"/>
                    <a:pt x="23659" y="369549"/>
                  </a:cubicBezTo>
                  <a:cubicBezTo>
                    <a:pt x="51865" y="372857"/>
                    <a:pt x="80417" y="367684"/>
                    <a:pt x="105669" y="354690"/>
                  </a:cubicBezTo>
                  <a:cubicBezTo>
                    <a:pt x="132149" y="339164"/>
                    <a:pt x="144817" y="310494"/>
                    <a:pt x="149389" y="281252"/>
                  </a:cubicBezTo>
                  <a:cubicBezTo>
                    <a:pt x="154913" y="245724"/>
                    <a:pt x="154627" y="210005"/>
                    <a:pt x="161581" y="174572"/>
                  </a:cubicBezTo>
                  <a:cubicBezTo>
                    <a:pt x="168820" y="137615"/>
                    <a:pt x="179297" y="101325"/>
                    <a:pt x="186346" y="64273"/>
                  </a:cubicBezTo>
                  <a:cubicBezTo>
                    <a:pt x="190537" y="42270"/>
                    <a:pt x="195204" y="4361"/>
                    <a:pt x="164057" y="265"/>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6" name="任意多边形: 形状 295"/>
            <p:cNvSpPr/>
            <p:nvPr/>
          </p:nvSpPr>
          <p:spPr>
            <a:xfrm>
              <a:off x="9195749" y="4534680"/>
              <a:ext cx="87419" cy="87454"/>
            </a:xfrm>
            <a:custGeom>
              <a:avLst/>
              <a:gdLst>
                <a:gd name="connsiteX0" fmla="*/ 21936 w 22385"/>
                <a:gd name="connsiteY0" fmla="*/ 8144 h 22394"/>
                <a:gd name="connsiteX1" fmla="*/ 19079 w 22385"/>
                <a:gd name="connsiteY1" fmla="*/ 3191 h 22394"/>
                <a:gd name="connsiteX2" fmla="*/ 16793 w 22385"/>
                <a:gd name="connsiteY2" fmla="*/ 1477 h 22394"/>
                <a:gd name="connsiteX3" fmla="*/ 11173 w 22385"/>
                <a:gd name="connsiteY3" fmla="*/ -47 h 22394"/>
                <a:gd name="connsiteX4" fmla="*/ 6887 w 22385"/>
                <a:gd name="connsiteY4" fmla="*/ 905 h 22394"/>
                <a:gd name="connsiteX5" fmla="*/ 3267 w 22385"/>
                <a:gd name="connsiteY5" fmla="*/ 3191 h 22394"/>
                <a:gd name="connsiteX6" fmla="*/ 886 w 22385"/>
                <a:gd name="connsiteY6" fmla="*/ 6811 h 22394"/>
                <a:gd name="connsiteX7" fmla="*/ -67 w 22385"/>
                <a:gd name="connsiteY7" fmla="*/ 11097 h 22394"/>
                <a:gd name="connsiteX8" fmla="*/ 410 w 22385"/>
                <a:gd name="connsiteY8" fmla="*/ 14145 h 22394"/>
                <a:gd name="connsiteX9" fmla="*/ 3267 w 22385"/>
                <a:gd name="connsiteY9" fmla="*/ 19003 h 22394"/>
                <a:gd name="connsiteX10" fmla="*/ 5553 w 22385"/>
                <a:gd name="connsiteY10" fmla="*/ 20813 h 22394"/>
                <a:gd name="connsiteX11" fmla="*/ 11173 w 22385"/>
                <a:gd name="connsiteY11" fmla="*/ 22337 h 22394"/>
                <a:gd name="connsiteX12" fmla="*/ 15459 w 22385"/>
                <a:gd name="connsiteY12" fmla="*/ 21384 h 22394"/>
                <a:gd name="connsiteX13" fmla="*/ 19079 w 22385"/>
                <a:gd name="connsiteY13" fmla="*/ 19003 h 22394"/>
                <a:gd name="connsiteX14" fmla="*/ 22317 w 22385"/>
                <a:gd name="connsiteY14" fmla="*/ 11097 h 2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385" h="22394">
                  <a:moveTo>
                    <a:pt x="21936" y="8144"/>
                  </a:moveTo>
                  <a:cubicBezTo>
                    <a:pt x="21387" y="6291"/>
                    <a:pt x="20408" y="4595"/>
                    <a:pt x="19079" y="3191"/>
                  </a:cubicBezTo>
                  <a:lnTo>
                    <a:pt x="16793" y="1477"/>
                  </a:lnTo>
                  <a:cubicBezTo>
                    <a:pt x="15099" y="453"/>
                    <a:pt x="13152" y="-75"/>
                    <a:pt x="11173" y="-47"/>
                  </a:cubicBezTo>
                  <a:cubicBezTo>
                    <a:pt x="9685" y="-121"/>
                    <a:pt x="8204" y="208"/>
                    <a:pt x="6887" y="905"/>
                  </a:cubicBezTo>
                  <a:cubicBezTo>
                    <a:pt x="5503" y="1341"/>
                    <a:pt x="4255" y="2129"/>
                    <a:pt x="3267" y="3191"/>
                  </a:cubicBezTo>
                  <a:cubicBezTo>
                    <a:pt x="2186" y="4182"/>
                    <a:pt x="1368" y="5426"/>
                    <a:pt x="886" y="6811"/>
                  </a:cubicBezTo>
                  <a:cubicBezTo>
                    <a:pt x="239" y="8146"/>
                    <a:pt x="-87" y="9614"/>
                    <a:pt x="-67" y="11097"/>
                  </a:cubicBezTo>
                  <a:lnTo>
                    <a:pt x="410" y="14145"/>
                  </a:lnTo>
                  <a:cubicBezTo>
                    <a:pt x="887" y="16001"/>
                    <a:pt x="1877" y="17684"/>
                    <a:pt x="3267" y="19003"/>
                  </a:cubicBezTo>
                  <a:lnTo>
                    <a:pt x="5553" y="20813"/>
                  </a:lnTo>
                  <a:cubicBezTo>
                    <a:pt x="7265" y="21793"/>
                    <a:pt x="9200" y="22318"/>
                    <a:pt x="11173" y="22337"/>
                  </a:cubicBezTo>
                  <a:cubicBezTo>
                    <a:pt x="12656" y="22357"/>
                    <a:pt x="14124" y="22031"/>
                    <a:pt x="15459" y="21384"/>
                  </a:cubicBezTo>
                  <a:cubicBezTo>
                    <a:pt x="16856" y="20925"/>
                    <a:pt x="18105" y="20103"/>
                    <a:pt x="19079" y="19003"/>
                  </a:cubicBezTo>
                  <a:cubicBezTo>
                    <a:pt x="21084" y="16849"/>
                    <a:pt x="22235" y="14038"/>
                    <a:pt x="22317" y="1109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 name="任意多边形: 形状 296"/>
            <p:cNvSpPr/>
            <p:nvPr/>
          </p:nvSpPr>
          <p:spPr>
            <a:xfrm>
              <a:off x="9116605" y="4722492"/>
              <a:ext cx="26985" cy="27516"/>
            </a:xfrm>
            <a:custGeom>
              <a:avLst/>
              <a:gdLst>
                <a:gd name="connsiteX0" fmla="*/ 6769 w 6910"/>
                <a:gd name="connsiteY0" fmla="*/ 2153 h 7046"/>
                <a:gd name="connsiteX1" fmla="*/ 5817 w 6910"/>
                <a:gd name="connsiteY1" fmla="*/ 629 h 7046"/>
                <a:gd name="connsiteX2" fmla="*/ 5055 w 6910"/>
                <a:gd name="connsiteY2" fmla="*/ 58 h 7046"/>
                <a:gd name="connsiteX3" fmla="*/ 3245 w 6910"/>
                <a:gd name="connsiteY3" fmla="*/ 58 h 7046"/>
                <a:gd name="connsiteX4" fmla="*/ 1911 w 6910"/>
                <a:gd name="connsiteY4" fmla="*/ 58 h 7046"/>
                <a:gd name="connsiteX5" fmla="*/ 6 w 6910"/>
                <a:gd name="connsiteY5" fmla="*/ 1963 h 7046"/>
                <a:gd name="connsiteX6" fmla="*/ 6 w 6910"/>
                <a:gd name="connsiteY6" fmla="*/ 3296 h 7046"/>
                <a:gd name="connsiteX7" fmla="*/ 7 w 6910"/>
                <a:gd name="connsiteY7" fmla="*/ 4249 h 7046"/>
                <a:gd name="connsiteX8" fmla="*/ 959 w 6910"/>
                <a:gd name="connsiteY8" fmla="*/ 5868 h 7046"/>
                <a:gd name="connsiteX9" fmla="*/ 1721 w 6910"/>
                <a:gd name="connsiteY9" fmla="*/ 6439 h 7046"/>
                <a:gd name="connsiteX10" fmla="*/ 3435 w 6910"/>
                <a:gd name="connsiteY10" fmla="*/ 6916 h 7046"/>
                <a:gd name="connsiteX11" fmla="*/ 4864 w 6910"/>
                <a:gd name="connsiteY11" fmla="*/ 6916 h 7046"/>
                <a:gd name="connsiteX12" fmla="*/ 6769 w 6910"/>
                <a:gd name="connsiteY12" fmla="*/ 5011 h 7046"/>
                <a:gd name="connsiteX13" fmla="*/ 6769 w 6910"/>
                <a:gd name="connsiteY13" fmla="*/ 3582 h 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0" h="7046">
                  <a:moveTo>
                    <a:pt x="6769" y="2153"/>
                  </a:moveTo>
                  <a:cubicBezTo>
                    <a:pt x="6581" y="1575"/>
                    <a:pt x="6254" y="1051"/>
                    <a:pt x="5817" y="629"/>
                  </a:cubicBezTo>
                  <a:lnTo>
                    <a:pt x="5055" y="58"/>
                  </a:lnTo>
                  <a:cubicBezTo>
                    <a:pt x="4461" y="-96"/>
                    <a:pt x="3839" y="-96"/>
                    <a:pt x="3245" y="58"/>
                  </a:cubicBezTo>
                  <a:cubicBezTo>
                    <a:pt x="2806" y="-41"/>
                    <a:pt x="2351" y="-41"/>
                    <a:pt x="1911" y="58"/>
                  </a:cubicBezTo>
                  <a:cubicBezTo>
                    <a:pt x="1049" y="415"/>
                    <a:pt x="364" y="1100"/>
                    <a:pt x="6" y="1963"/>
                  </a:cubicBezTo>
                  <a:cubicBezTo>
                    <a:pt x="-92" y="2402"/>
                    <a:pt x="-92" y="2857"/>
                    <a:pt x="6" y="3296"/>
                  </a:cubicBezTo>
                  <a:lnTo>
                    <a:pt x="7" y="4249"/>
                  </a:lnTo>
                  <a:cubicBezTo>
                    <a:pt x="172" y="4865"/>
                    <a:pt x="501" y="5424"/>
                    <a:pt x="959" y="5868"/>
                  </a:cubicBezTo>
                  <a:lnTo>
                    <a:pt x="1721" y="6439"/>
                  </a:lnTo>
                  <a:cubicBezTo>
                    <a:pt x="2242" y="6742"/>
                    <a:pt x="2833" y="6906"/>
                    <a:pt x="3435" y="6916"/>
                  </a:cubicBezTo>
                  <a:cubicBezTo>
                    <a:pt x="3907" y="7013"/>
                    <a:pt x="4393" y="7013"/>
                    <a:pt x="4864" y="6916"/>
                  </a:cubicBezTo>
                  <a:cubicBezTo>
                    <a:pt x="5726" y="6558"/>
                    <a:pt x="6411" y="5873"/>
                    <a:pt x="6769" y="5011"/>
                  </a:cubicBezTo>
                  <a:cubicBezTo>
                    <a:pt x="6867" y="4539"/>
                    <a:pt x="6867" y="4053"/>
                    <a:pt x="6769" y="3582"/>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8" name="任意多边形: 形状 297"/>
            <p:cNvSpPr/>
            <p:nvPr/>
          </p:nvSpPr>
          <p:spPr>
            <a:xfrm>
              <a:off x="8900218" y="6164722"/>
              <a:ext cx="77742" cy="77742"/>
            </a:xfrm>
            <a:custGeom>
              <a:avLst/>
              <a:gdLst>
                <a:gd name="connsiteX0" fmla="*/ 9886 w 19907"/>
                <a:gd name="connsiteY0" fmla="*/ -57 h 19907"/>
                <a:gd name="connsiteX1" fmla="*/ -68 w 19907"/>
                <a:gd name="connsiteY1" fmla="*/ 9896 h 19907"/>
                <a:gd name="connsiteX2" fmla="*/ 9886 w 19907"/>
                <a:gd name="connsiteY2" fmla="*/ 19850 h 19907"/>
                <a:gd name="connsiteX3" fmla="*/ 19840 w 19907"/>
                <a:gd name="connsiteY3" fmla="*/ 9896 h 19907"/>
                <a:gd name="connsiteX4" fmla="*/ 9886 w 19907"/>
                <a:gd name="connsiteY4" fmla="*/ -57 h 1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 h="19907">
                  <a:moveTo>
                    <a:pt x="9886" y="-57"/>
                  </a:moveTo>
                  <a:cubicBezTo>
                    <a:pt x="4389" y="-57"/>
                    <a:pt x="-68" y="4399"/>
                    <a:pt x="-68" y="9896"/>
                  </a:cubicBezTo>
                  <a:cubicBezTo>
                    <a:pt x="-68" y="15393"/>
                    <a:pt x="4389" y="19850"/>
                    <a:pt x="9886" y="19850"/>
                  </a:cubicBezTo>
                  <a:cubicBezTo>
                    <a:pt x="15383" y="19850"/>
                    <a:pt x="19840" y="15393"/>
                    <a:pt x="19840" y="9896"/>
                  </a:cubicBezTo>
                  <a:cubicBezTo>
                    <a:pt x="19840" y="4399"/>
                    <a:pt x="15383" y="-57"/>
                    <a:pt x="9886" y="-5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9" name="任意多边形: 形状 298"/>
            <p:cNvSpPr/>
            <p:nvPr/>
          </p:nvSpPr>
          <p:spPr>
            <a:xfrm>
              <a:off x="10108190" y="5091938"/>
              <a:ext cx="1252199" cy="1324283"/>
            </a:xfrm>
            <a:custGeom>
              <a:avLst/>
              <a:gdLst>
                <a:gd name="connsiteX0" fmla="*/ 4033 w 320644"/>
                <a:gd name="connsiteY0" fmla="*/ 19660 h 339102"/>
                <a:gd name="connsiteX1" fmla="*/ 19750 w 320644"/>
                <a:gd name="connsiteY1" fmla="*/ 610 h 339102"/>
                <a:gd name="connsiteX2" fmla="*/ 42134 w 320644"/>
                <a:gd name="connsiteY2" fmla="*/ 13183 h 339102"/>
                <a:gd name="connsiteX3" fmla="*/ 70708 w 320644"/>
                <a:gd name="connsiteY3" fmla="*/ 29661 h 339102"/>
                <a:gd name="connsiteX4" fmla="*/ 305214 w 320644"/>
                <a:gd name="connsiteY4" fmla="*/ 167107 h 339102"/>
                <a:gd name="connsiteX5" fmla="*/ 307100 w 320644"/>
                <a:gd name="connsiteY5" fmla="*/ 167109 h 339102"/>
                <a:gd name="connsiteX6" fmla="*/ 307405 w 320644"/>
                <a:gd name="connsiteY6" fmla="*/ 167583 h 339102"/>
                <a:gd name="connsiteX7" fmla="*/ 307405 w 320644"/>
                <a:gd name="connsiteY7" fmla="*/ 168726 h 339102"/>
                <a:gd name="connsiteX8" fmla="*/ 307405 w 320644"/>
                <a:gd name="connsiteY8" fmla="*/ 168726 h 339102"/>
                <a:gd name="connsiteX9" fmla="*/ 308643 w 320644"/>
                <a:gd name="connsiteY9" fmla="*/ 173584 h 339102"/>
                <a:gd name="connsiteX10" fmla="*/ 320263 w 320644"/>
                <a:gd name="connsiteY10" fmla="*/ 280549 h 339102"/>
                <a:gd name="connsiteX11" fmla="*/ 275115 w 320644"/>
                <a:gd name="connsiteY11" fmla="*/ 331699 h 339102"/>
                <a:gd name="connsiteX12" fmla="*/ 81853 w 320644"/>
                <a:gd name="connsiteY12" fmla="*/ 303124 h 339102"/>
                <a:gd name="connsiteX13" fmla="*/ 23560 w 320644"/>
                <a:gd name="connsiteY13" fmla="*/ 238925 h 339102"/>
                <a:gd name="connsiteX14" fmla="*/ 1176 w 320644"/>
                <a:gd name="connsiteY14" fmla="*/ 139294 h 339102"/>
                <a:gd name="connsiteX15" fmla="*/ 4033 w 320644"/>
                <a:gd name="connsiteY15" fmla="*/ 19660 h 3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0644" h="339102">
                  <a:moveTo>
                    <a:pt x="4033" y="19660"/>
                  </a:moveTo>
                  <a:cubicBezTo>
                    <a:pt x="5081" y="10135"/>
                    <a:pt x="6700" y="-3200"/>
                    <a:pt x="19750" y="610"/>
                  </a:cubicBezTo>
                  <a:cubicBezTo>
                    <a:pt x="27693" y="3879"/>
                    <a:pt x="35209" y="8100"/>
                    <a:pt x="42134" y="13183"/>
                  </a:cubicBezTo>
                  <a:lnTo>
                    <a:pt x="70708" y="29661"/>
                  </a:lnTo>
                  <a:cubicBezTo>
                    <a:pt x="148909" y="75000"/>
                    <a:pt x="229204" y="118053"/>
                    <a:pt x="305214" y="167107"/>
                  </a:cubicBezTo>
                  <a:cubicBezTo>
                    <a:pt x="305735" y="166587"/>
                    <a:pt x="306580" y="166587"/>
                    <a:pt x="307100" y="167109"/>
                  </a:cubicBezTo>
                  <a:cubicBezTo>
                    <a:pt x="307234" y="167243"/>
                    <a:pt x="307338" y="167405"/>
                    <a:pt x="307405" y="167583"/>
                  </a:cubicBezTo>
                  <a:cubicBezTo>
                    <a:pt x="307364" y="167963"/>
                    <a:pt x="307364" y="168346"/>
                    <a:pt x="307405" y="168726"/>
                  </a:cubicBezTo>
                  <a:lnTo>
                    <a:pt x="307405" y="168726"/>
                  </a:lnTo>
                  <a:cubicBezTo>
                    <a:pt x="309053" y="169751"/>
                    <a:pt x="309600" y="171894"/>
                    <a:pt x="308643" y="173584"/>
                  </a:cubicBezTo>
                  <a:cubicBezTo>
                    <a:pt x="317851" y="208456"/>
                    <a:pt x="321768" y="244514"/>
                    <a:pt x="320263" y="280549"/>
                  </a:cubicBezTo>
                  <a:cubicBezTo>
                    <a:pt x="319501" y="309125"/>
                    <a:pt x="302261" y="325698"/>
                    <a:pt x="275115" y="331699"/>
                  </a:cubicBezTo>
                  <a:cubicBezTo>
                    <a:pt x="210631" y="346177"/>
                    <a:pt x="137669" y="340557"/>
                    <a:pt x="81853" y="303124"/>
                  </a:cubicBezTo>
                  <a:cubicBezTo>
                    <a:pt x="57294" y="287011"/>
                    <a:pt x="37235" y="264920"/>
                    <a:pt x="23560" y="238925"/>
                  </a:cubicBezTo>
                  <a:cubicBezTo>
                    <a:pt x="9342" y="207602"/>
                    <a:pt x="1723" y="173688"/>
                    <a:pt x="1176" y="139294"/>
                  </a:cubicBezTo>
                  <a:cubicBezTo>
                    <a:pt x="-1160" y="99405"/>
                    <a:pt x="-204" y="59391"/>
                    <a:pt x="4033" y="1966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0" name="任意多边形: 形状 299"/>
            <p:cNvSpPr/>
            <p:nvPr/>
          </p:nvSpPr>
          <p:spPr>
            <a:xfrm>
              <a:off x="10109698" y="5091938"/>
              <a:ext cx="1246119" cy="978651"/>
            </a:xfrm>
            <a:custGeom>
              <a:avLst/>
              <a:gdLst>
                <a:gd name="connsiteX0" fmla="*/ 264156 w 319087"/>
                <a:gd name="connsiteY0" fmla="*/ 247974 h 250598"/>
                <a:gd name="connsiteX1" fmla="*/ 143760 w 319087"/>
                <a:gd name="connsiteY1" fmla="*/ 212636 h 250598"/>
                <a:gd name="connsiteX2" fmla="*/ -68 w 319087"/>
                <a:gd name="connsiteY2" fmla="*/ 75381 h 250598"/>
                <a:gd name="connsiteX3" fmla="*/ 3647 w 319087"/>
                <a:gd name="connsiteY3" fmla="*/ 19660 h 250598"/>
                <a:gd name="connsiteX4" fmla="*/ 19364 w 319087"/>
                <a:gd name="connsiteY4" fmla="*/ 610 h 250598"/>
                <a:gd name="connsiteX5" fmla="*/ 41748 w 319087"/>
                <a:gd name="connsiteY5" fmla="*/ 13183 h 250598"/>
                <a:gd name="connsiteX6" fmla="*/ 70322 w 319087"/>
                <a:gd name="connsiteY6" fmla="*/ 29661 h 250598"/>
                <a:gd name="connsiteX7" fmla="*/ 304828 w 319087"/>
                <a:gd name="connsiteY7" fmla="*/ 167107 h 250598"/>
                <a:gd name="connsiteX8" fmla="*/ 306714 w 319087"/>
                <a:gd name="connsiteY8" fmla="*/ 167109 h 250598"/>
                <a:gd name="connsiteX9" fmla="*/ 307019 w 319087"/>
                <a:gd name="connsiteY9" fmla="*/ 167583 h 250598"/>
                <a:gd name="connsiteX10" fmla="*/ 307019 w 319087"/>
                <a:gd name="connsiteY10" fmla="*/ 168726 h 250598"/>
                <a:gd name="connsiteX11" fmla="*/ 307019 w 319087"/>
                <a:gd name="connsiteY11" fmla="*/ 168726 h 250598"/>
                <a:gd name="connsiteX12" fmla="*/ 308257 w 319087"/>
                <a:gd name="connsiteY12" fmla="*/ 173584 h 250598"/>
                <a:gd name="connsiteX13" fmla="*/ 319020 w 319087"/>
                <a:gd name="connsiteY13" fmla="*/ 249784 h 250598"/>
                <a:gd name="connsiteX14" fmla="*/ 264156 w 319087"/>
                <a:gd name="connsiteY14" fmla="*/ 247974 h 2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087" h="250598">
                  <a:moveTo>
                    <a:pt x="264156" y="247974"/>
                  </a:moveTo>
                  <a:cubicBezTo>
                    <a:pt x="222216" y="243580"/>
                    <a:pt x="181422" y="231606"/>
                    <a:pt x="143760" y="212636"/>
                  </a:cubicBezTo>
                  <a:cubicBezTo>
                    <a:pt x="83482" y="181855"/>
                    <a:pt x="33497" y="134154"/>
                    <a:pt x="-68" y="75381"/>
                  </a:cubicBezTo>
                  <a:cubicBezTo>
                    <a:pt x="504" y="56839"/>
                    <a:pt x="1742" y="38265"/>
                    <a:pt x="3647" y="19660"/>
                  </a:cubicBezTo>
                  <a:cubicBezTo>
                    <a:pt x="4695" y="10135"/>
                    <a:pt x="6314" y="-3200"/>
                    <a:pt x="19364" y="610"/>
                  </a:cubicBezTo>
                  <a:cubicBezTo>
                    <a:pt x="27307" y="3879"/>
                    <a:pt x="34823" y="8100"/>
                    <a:pt x="41748" y="13183"/>
                  </a:cubicBezTo>
                  <a:lnTo>
                    <a:pt x="70322" y="29661"/>
                  </a:lnTo>
                  <a:cubicBezTo>
                    <a:pt x="148523" y="75000"/>
                    <a:pt x="228818" y="118053"/>
                    <a:pt x="304828" y="167107"/>
                  </a:cubicBezTo>
                  <a:cubicBezTo>
                    <a:pt x="305349" y="166587"/>
                    <a:pt x="306194" y="166587"/>
                    <a:pt x="306714" y="167109"/>
                  </a:cubicBezTo>
                  <a:cubicBezTo>
                    <a:pt x="306848" y="167243"/>
                    <a:pt x="306952" y="167405"/>
                    <a:pt x="307019" y="167583"/>
                  </a:cubicBezTo>
                  <a:cubicBezTo>
                    <a:pt x="306978" y="167963"/>
                    <a:pt x="306978" y="168346"/>
                    <a:pt x="307019" y="168726"/>
                  </a:cubicBezTo>
                  <a:lnTo>
                    <a:pt x="307019" y="168726"/>
                  </a:lnTo>
                  <a:cubicBezTo>
                    <a:pt x="308667" y="169751"/>
                    <a:pt x="309214" y="171894"/>
                    <a:pt x="308257" y="173584"/>
                  </a:cubicBezTo>
                  <a:cubicBezTo>
                    <a:pt x="314934" y="198451"/>
                    <a:pt x="318549" y="224040"/>
                    <a:pt x="319020" y="249784"/>
                  </a:cubicBezTo>
                  <a:cubicBezTo>
                    <a:pt x="300722" y="251220"/>
                    <a:pt x="282320" y="250613"/>
                    <a:pt x="264156" y="24797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1" name="任意多边形: 形状 300"/>
            <p:cNvSpPr/>
            <p:nvPr/>
          </p:nvSpPr>
          <p:spPr>
            <a:xfrm>
              <a:off x="10070696" y="4039220"/>
              <a:ext cx="1283266" cy="1824422"/>
            </a:xfrm>
            <a:custGeom>
              <a:avLst/>
              <a:gdLst>
                <a:gd name="connsiteX0" fmla="*/ 14206 w 328599"/>
                <a:gd name="connsiteY0" fmla="*/ 88342 h 467170"/>
                <a:gd name="connsiteX1" fmla="*/ 37066 w 328599"/>
                <a:gd name="connsiteY1" fmla="*/ 15571 h 467170"/>
                <a:gd name="connsiteX2" fmla="*/ 80977 w 328599"/>
                <a:gd name="connsiteY2" fmla="*/ 331 h 467170"/>
                <a:gd name="connsiteX3" fmla="*/ 227566 w 328599"/>
                <a:gd name="connsiteY3" fmla="*/ 99772 h 467170"/>
                <a:gd name="connsiteX4" fmla="*/ 313863 w 328599"/>
                <a:gd name="connsiteY4" fmla="*/ 315037 h 467170"/>
                <a:gd name="connsiteX5" fmla="*/ 328531 w 328599"/>
                <a:gd name="connsiteY5" fmla="*/ 459436 h 467170"/>
                <a:gd name="connsiteX6" fmla="*/ 326531 w 328599"/>
                <a:gd name="connsiteY6" fmla="*/ 462103 h 467170"/>
                <a:gd name="connsiteX7" fmla="*/ 175369 w 328599"/>
                <a:gd name="connsiteY7" fmla="*/ 445434 h 467170"/>
                <a:gd name="connsiteX8" fmla="*/ 56211 w 328599"/>
                <a:gd name="connsiteY8" fmla="*/ 372282 h 467170"/>
                <a:gd name="connsiteX9" fmla="*/ 14206 w 328599"/>
                <a:gd name="connsiteY9" fmla="*/ 88342 h 4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599" h="467170">
                  <a:moveTo>
                    <a:pt x="14206" y="88342"/>
                  </a:moveTo>
                  <a:cubicBezTo>
                    <a:pt x="18969" y="64434"/>
                    <a:pt x="21445" y="35383"/>
                    <a:pt x="37066" y="15571"/>
                  </a:cubicBezTo>
                  <a:cubicBezTo>
                    <a:pt x="40495" y="11189"/>
                    <a:pt x="72404" y="-2527"/>
                    <a:pt x="80977" y="331"/>
                  </a:cubicBezTo>
                  <a:cubicBezTo>
                    <a:pt x="139841" y="4236"/>
                    <a:pt x="193943" y="56433"/>
                    <a:pt x="227566" y="99772"/>
                  </a:cubicBezTo>
                  <a:cubicBezTo>
                    <a:pt x="275858" y="161970"/>
                    <a:pt x="300147" y="238361"/>
                    <a:pt x="313863" y="315037"/>
                  </a:cubicBezTo>
                  <a:cubicBezTo>
                    <a:pt x="323305" y="362598"/>
                    <a:pt x="328216" y="410947"/>
                    <a:pt x="328531" y="459436"/>
                  </a:cubicBezTo>
                  <a:cubicBezTo>
                    <a:pt x="328537" y="460672"/>
                    <a:pt x="327720" y="461762"/>
                    <a:pt x="326531" y="462103"/>
                  </a:cubicBezTo>
                  <a:cubicBezTo>
                    <a:pt x="275286" y="473628"/>
                    <a:pt x="223756" y="464103"/>
                    <a:pt x="175369" y="445434"/>
                  </a:cubicBezTo>
                  <a:cubicBezTo>
                    <a:pt x="132031" y="428765"/>
                    <a:pt x="88406" y="406382"/>
                    <a:pt x="56211" y="372282"/>
                  </a:cubicBezTo>
                  <a:cubicBezTo>
                    <a:pt x="-16083" y="295606"/>
                    <a:pt x="-4844" y="183211"/>
                    <a:pt x="14206" y="8834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2" name="任意多边形: 形状 301"/>
            <p:cNvSpPr/>
            <p:nvPr/>
          </p:nvSpPr>
          <p:spPr>
            <a:xfrm>
              <a:off x="10243984" y="4218807"/>
              <a:ext cx="874791" cy="1130664"/>
            </a:xfrm>
            <a:custGeom>
              <a:avLst/>
              <a:gdLst>
                <a:gd name="connsiteX0" fmla="*/ 199767 w 224003"/>
                <a:gd name="connsiteY0" fmla="*/ 137701 h 289523"/>
                <a:gd name="connsiteX1" fmla="*/ 152142 w 224003"/>
                <a:gd name="connsiteY1" fmla="*/ 58072 h 289523"/>
                <a:gd name="connsiteX2" fmla="*/ 20983 w 224003"/>
                <a:gd name="connsiteY2" fmla="*/ 22544 h 289523"/>
                <a:gd name="connsiteX3" fmla="*/ -68 w 224003"/>
                <a:gd name="connsiteY3" fmla="*/ 120366 h 289523"/>
                <a:gd name="connsiteX4" fmla="*/ 31937 w 224003"/>
                <a:gd name="connsiteY4" fmla="*/ 236666 h 289523"/>
                <a:gd name="connsiteX5" fmla="*/ 74608 w 224003"/>
                <a:gd name="connsiteY5" fmla="*/ 236666 h 289523"/>
                <a:gd name="connsiteX6" fmla="*/ 123948 w 224003"/>
                <a:gd name="connsiteY6" fmla="*/ 246953 h 289523"/>
                <a:gd name="connsiteX7" fmla="*/ 159190 w 224003"/>
                <a:gd name="connsiteY7" fmla="*/ 275528 h 289523"/>
                <a:gd name="connsiteX8" fmla="*/ 192337 w 224003"/>
                <a:gd name="connsiteY8" fmla="*/ 289435 h 289523"/>
                <a:gd name="connsiteX9" fmla="*/ 223865 w 224003"/>
                <a:gd name="connsiteY9" fmla="*/ 234666 h 289523"/>
                <a:gd name="connsiteX10" fmla="*/ 199767 w 224003"/>
                <a:gd name="connsiteY10" fmla="*/ 137701 h 2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003" h="289523">
                  <a:moveTo>
                    <a:pt x="199767" y="137701"/>
                  </a:moveTo>
                  <a:cubicBezTo>
                    <a:pt x="188049" y="108883"/>
                    <a:pt x="171988" y="82029"/>
                    <a:pt x="152142" y="58072"/>
                  </a:cubicBezTo>
                  <a:cubicBezTo>
                    <a:pt x="124901" y="25687"/>
                    <a:pt x="55178" y="-32225"/>
                    <a:pt x="20983" y="22544"/>
                  </a:cubicBezTo>
                  <a:cubicBezTo>
                    <a:pt x="3838" y="49976"/>
                    <a:pt x="123" y="88743"/>
                    <a:pt x="-68" y="120366"/>
                  </a:cubicBezTo>
                  <a:cubicBezTo>
                    <a:pt x="-68" y="141987"/>
                    <a:pt x="12410" y="227046"/>
                    <a:pt x="31937" y="236666"/>
                  </a:cubicBezTo>
                  <a:cubicBezTo>
                    <a:pt x="45748" y="243524"/>
                    <a:pt x="60512" y="237714"/>
                    <a:pt x="74608" y="236666"/>
                  </a:cubicBezTo>
                  <a:cubicBezTo>
                    <a:pt x="91673" y="235700"/>
                    <a:pt x="108691" y="239248"/>
                    <a:pt x="123948" y="246953"/>
                  </a:cubicBezTo>
                  <a:cubicBezTo>
                    <a:pt x="136978" y="254777"/>
                    <a:pt x="148842" y="264396"/>
                    <a:pt x="159190" y="275528"/>
                  </a:cubicBezTo>
                  <a:cubicBezTo>
                    <a:pt x="167645" y="284829"/>
                    <a:pt x="179777" y="289919"/>
                    <a:pt x="192337" y="289435"/>
                  </a:cubicBezTo>
                  <a:cubicBezTo>
                    <a:pt x="217103" y="286101"/>
                    <a:pt x="223389" y="255049"/>
                    <a:pt x="223865" y="234666"/>
                  </a:cubicBezTo>
                  <a:cubicBezTo>
                    <a:pt x="225008" y="201424"/>
                    <a:pt x="212149" y="168086"/>
                    <a:pt x="199767" y="13770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3" name="任意多边形: 形状 302"/>
            <p:cNvSpPr/>
            <p:nvPr/>
          </p:nvSpPr>
          <p:spPr>
            <a:xfrm>
              <a:off x="10297393" y="5932644"/>
              <a:ext cx="517572" cy="358546"/>
            </a:xfrm>
            <a:custGeom>
              <a:avLst/>
              <a:gdLst>
                <a:gd name="connsiteX0" fmla="*/ 123606 w 132532"/>
                <a:gd name="connsiteY0" fmla="*/ 57369 h 91811"/>
                <a:gd name="connsiteX1" fmla="*/ 105414 w 132532"/>
                <a:gd name="connsiteY1" fmla="*/ 40700 h 91811"/>
                <a:gd name="connsiteX2" fmla="*/ 64837 w 132532"/>
                <a:gd name="connsiteY2" fmla="*/ 14412 h 91811"/>
                <a:gd name="connsiteX3" fmla="*/ 21975 w 132532"/>
                <a:gd name="connsiteY3" fmla="*/ 29 h 91811"/>
                <a:gd name="connsiteX4" fmla="*/ 17 w 132532"/>
                <a:gd name="connsiteY4" fmla="*/ 18288 h 91811"/>
                <a:gd name="connsiteX5" fmla="*/ 258 w 132532"/>
                <a:gd name="connsiteY5" fmla="*/ 23746 h 91811"/>
                <a:gd name="connsiteX6" fmla="*/ 60265 w 132532"/>
                <a:gd name="connsiteY6" fmla="*/ 83277 h 91811"/>
                <a:gd name="connsiteX7" fmla="*/ 101318 w 132532"/>
                <a:gd name="connsiteY7" fmla="*/ 91754 h 91811"/>
                <a:gd name="connsiteX8" fmla="*/ 132465 w 132532"/>
                <a:gd name="connsiteY8" fmla="*/ 74514 h 91811"/>
                <a:gd name="connsiteX9" fmla="*/ 123606 w 132532"/>
                <a:gd name="connsiteY9" fmla="*/ 57369 h 9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532" h="91811">
                  <a:moveTo>
                    <a:pt x="123606" y="57369"/>
                  </a:moveTo>
                  <a:cubicBezTo>
                    <a:pt x="117890" y="51445"/>
                    <a:pt x="111814" y="45878"/>
                    <a:pt x="105414" y="40700"/>
                  </a:cubicBezTo>
                  <a:cubicBezTo>
                    <a:pt x="92923" y="30436"/>
                    <a:pt x="79311" y="21617"/>
                    <a:pt x="64837" y="14412"/>
                  </a:cubicBezTo>
                  <a:cubicBezTo>
                    <a:pt x="51738" y="6618"/>
                    <a:pt x="37124" y="1714"/>
                    <a:pt x="21975" y="29"/>
                  </a:cubicBezTo>
                  <a:cubicBezTo>
                    <a:pt x="10869" y="-992"/>
                    <a:pt x="1039" y="7182"/>
                    <a:pt x="17" y="18288"/>
                  </a:cubicBezTo>
                  <a:cubicBezTo>
                    <a:pt x="-150" y="20110"/>
                    <a:pt x="-69" y="21946"/>
                    <a:pt x="258" y="23746"/>
                  </a:cubicBezTo>
                  <a:cubicBezTo>
                    <a:pt x="6068" y="49178"/>
                    <a:pt x="44454" y="76610"/>
                    <a:pt x="60265" y="83277"/>
                  </a:cubicBezTo>
                  <a:cubicBezTo>
                    <a:pt x="73268" y="88747"/>
                    <a:pt x="87212" y="91627"/>
                    <a:pt x="101318" y="91754"/>
                  </a:cubicBezTo>
                  <a:cubicBezTo>
                    <a:pt x="112938" y="91754"/>
                    <a:pt x="131417" y="89564"/>
                    <a:pt x="132465" y="74514"/>
                  </a:cubicBezTo>
                  <a:cubicBezTo>
                    <a:pt x="132149" y="67782"/>
                    <a:pt x="128914" y="61522"/>
                    <a:pt x="123606" y="5736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4" name="任意多边形: 形状 303"/>
            <p:cNvSpPr/>
            <p:nvPr/>
          </p:nvSpPr>
          <p:spPr>
            <a:xfrm>
              <a:off x="10531521" y="6021504"/>
              <a:ext cx="53565" cy="54713"/>
            </a:xfrm>
            <a:custGeom>
              <a:avLst/>
              <a:gdLst>
                <a:gd name="connsiteX0" fmla="*/ 13648 w 13716"/>
                <a:gd name="connsiteY0" fmla="*/ 5087 h 14010"/>
                <a:gd name="connsiteX1" fmla="*/ 11839 w 13716"/>
                <a:gd name="connsiteY1" fmla="*/ 2039 h 14010"/>
                <a:gd name="connsiteX2" fmla="*/ 10410 w 13716"/>
                <a:gd name="connsiteY2" fmla="*/ 896 h 14010"/>
                <a:gd name="connsiteX3" fmla="*/ 6886 w 13716"/>
                <a:gd name="connsiteY3" fmla="*/ -56 h 14010"/>
                <a:gd name="connsiteX4" fmla="*/ 4219 w 13716"/>
                <a:gd name="connsiteY4" fmla="*/ 611 h 14010"/>
                <a:gd name="connsiteX5" fmla="*/ 1933 w 13716"/>
                <a:gd name="connsiteY5" fmla="*/ 2039 h 14010"/>
                <a:gd name="connsiteX6" fmla="*/ 504 w 13716"/>
                <a:gd name="connsiteY6" fmla="*/ 4230 h 14010"/>
                <a:gd name="connsiteX7" fmla="*/ -67 w 13716"/>
                <a:gd name="connsiteY7" fmla="*/ 6992 h 14010"/>
                <a:gd name="connsiteX8" fmla="*/ -68 w 13716"/>
                <a:gd name="connsiteY8" fmla="*/ 8802 h 14010"/>
                <a:gd name="connsiteX9" fmla="*/ 1647 w 13716"/>
                <a:gd name="connsiteY9" fmla="*/ 11945 h 14010"/>
                <a:gd name="connsiteX10" fmla="*/ 3075 w 13716"/>
                <a:gd name="connsiteY10" fmla="*/ 12993 h 14010"/>
                <a:gd name="connsiteX11" fmla="*/ 6600 w 13716"/>
                <a:gd name="connsiteY11" fmla="*/ 13946 h 14010"/>
                <a:gd name="connsiteX12" fmla="*/ 9362 w 13716"/>
                <a:gd name="connsiteY12" fmla="*/ 13374 h 14010"/>
                <a:gd name="connsiteX13" fmla="*/ 11553 w 13716"/>
                <a:gd name="connsiteY13" fmla="*/ 11945 h 14010"/>
                <a:gd name="connsiteX14" fmla="*/ 13077 w 13716"/>
                <a:gd name="connsiteY14" fmla="*/ 9659 h 14010"/>
                <a:gd name="connsiteX15" fmla="*/ 13648 w 13716"/>
                <a:gd name="connsiteY15" fmla="*/ 6992 h 1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 h="14010">
                  <a:moveTo>
                    <a:pt x="13648" y="5087"/>
                  </a:moveTo>
                  <a:cubicBezTo>
                    <a:pt x="13331" y="3926"/>
                    <a:pt x="12706" y="2873"/>
                    <a:pt x="11839" y="2039"/>
                  </a:cubicBezTo>
                  <a:lnTo>
                    <a:pt x="10410" y="896"/>
                  </a:lnTo>
                  <a:cubicBezTo>
                    <a:pt x="9336" y="283"/>
                    <a:pt x="8123" y="-45"/>
                    <a:pt x="6886" y="-56"/>
                  </a:cubicBezTo>
                  <a:cubicBezTo>
                    <a:pt x="5953" y="-75"/>
                    <a:pt x="5033" y="155"/>
                    <a:pt x="4219" y="611"/>
                  </a:cubicBezTo>
                  <a:cubicBezTo>
                    <a:pt x="3355" y="901"/>
                    <a:pt x="2572" y="1390"/>
                    <a:pt x="1933" y="2039"/>
                  </a:cubicBezTo>
                  <a:cubicBezTo>
                    <a:pt x="1265" y="2625"/>
                    <a:pt x="771" y="3383"/>
                    <a:pt x="504" y="4230"/>
                  </a:cubicBezTo>
                  <a:cubicBezTo>
                    <a:pt x="124" y="5101"/>
                    <a:pt x="-70" y="6042"/>
                    <a:pt x="-67" y="6992"/>
                  </a:cubicBezTo>
                  <a:lnTo>
                    <a:pt x="-68" y="8802"/>
                  </a:lnTo>
                  <a:cubicBezTo>
                    <a:pt x="215" y="9983"/>
                    <a:pt x="807" y="11068"/>
                    <a:pt x="1647" y="11945"/>
                  </a:cubicBezTo>
                  <a:lnTo>
                    <a:pt x="3075" y="12993"/>
                  </a:lnTo>
                  <a:cubicBezTo>
                    <a:pt x="4141" y="13628"/>
                    <a:pt x="5360" y="13957"/>
                    <a:pt x="6600" y="13946"/>
                  </a:cubicBezTo>
                  <a:cubicBezTo>
                    <a:pt x="7554" y="13997"/>
                    <a:pt x="8506" y="13800"/>
                    <a:pt x="9362" y="13374"/>
                  </a:cubicBezTo>
                  <a:cubicBezTo>
                    <a:pt x="10209" y="13107"/>
                    <a:pt x="10967" y="12613"/>
                    <a:pt x="11553" y="11945"/>
                  </a:cubicBezTo>
                  <a:cubicBezTo>
                    <a:pt x="12231" y="11312"/>
                    <a:pt x="12752" y="10529"/>
                    <a:pt x="13077" y="9659"/>
                  </a:cubicBezTo>
                  <a:cubicBezTo>
                    <a:pt x="13457" y="8822"/>
                    <a:pt x="13652" y="7912"/>
                    <a:pt x="13648" y="6992"/>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5" name="任意多边形: 形状 304"/>
            <p:cNvSpPr/>
            <p:nvPr/>
          </p:nvSpPr>
          <p:spPr>
            <a:xfrm>
              <a:off x="10388674" y="4337515"/>
              <a:ext cx="106481" cy="106450"/>
            </a:xfrm>
            <a:custGeom>
              <a:avLst/>
              <a:gdLst>
                <a:gd name="connsiteX0" fmla="*/ 26699 w 27266"/>
                <a:gd name="connsiteY0" fmla="*/ 9959 h 27258"/>
                <a:gd name="connsiteX1" fmla="*/ 23175 w 27266"/>
                <a:gd name="connsiteY1" fmla="*/ 3958 h 27258"/>
                <a:gd name="connsiteX2" fmla="*/ 20413 w 27266"/>
                <a:gd name="connsiteY2" fmla="*/ 1862 h 27258"/>
                <a:gd name="connsiteX3" fmla="*/ 13555 w 27266"/>
                <a:gd name="connsiteY3" fmla="*/ -43 h 27258"/>
                <a:gd name="connsiteX4" fmla="*/ 8316 w 27266"/>
                <a:gd name="connsiteY4" fmla="*/ 1100 h 27258"/>
                <a:gd name="connsiteX5" fmla="*/ 3935 w 27266"/>
                <a:gd name="connsiteY5" fmla="*/ 3958 h 27258"/>
                <a:gd name="connsiteX6" fmla="*/ 1172 w 27266"/>
                <a:gd name="connsiteY6" fmla="*/ 8339 h 27258"/>
                <a:gd name="connsiteX7" fmla="*/ -66 w 27266"/>
                <a:gd name="connsiteY7" fmla="*/ 13578 h 27258"/>
                <a:gd name="connsiteX8" fmla="*/ 506 w 27266"/>
                <a:gd name="connsiteY8" fmla="*/ 17198 h 27258"/>
                <a:gd name="connsiteX9" fmla="*/ 3935 w 27266"/>
                <a:gd name="connsiteY9" fmla="*/ 23198 h 27258"/>
                <a:gd name="connsiteX10" fmla="*/ 6697 w 27266"/>
                <a:gd name="connsiteY10" fmla="*/ 25294 h 27258"/>
                <a:gd name="connsiteX11" fmla="*/ 13555 w 27266"/>
                <a:gd name="connsiteY11" fmla="*/ 27199 h 27258"/>
                <a:gd name="connsiteX12" fmla="*/ 18793 w 27266"/>
                <a:gd name="connsiteY12" fmla="*/ 25961 h 27258"/>
                <a:gd name="connsiteX13" fmla="*/ 23175 w 27266"/>
                <a:gd name="connsiteY13" fmla="*/ 23198 h 27258"/>
                <a:gd name="connsiteX14" fmla="*/ 26032 w 27266"/>
                <a:gd name="connsiteY14" fmla="*/ 18817 h 27258"/>
                <a:gd name="connsiteX15" fmla="*/ 27175 w 27266"/>
                <a:gd name="connsiteY15" fmla="*/ 13578 h 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66" h="27258">
                  <a:moveTo>
                    <a:pt x="26699" y="9959"/>
                  </a:moveTo>
                  <a:cubicBezTo>
                    <a:pt x="26060" y="7689"/>
                    <a:pt x="24846" y="5622"/>
                    <a:pt x="23175" y="3958"/>
                  </a:cubicBezTo>
                  <a:lnTo>
                    <a:pt x="20413" y="1862"/>
                  </a:lnTo>
                  <a:cubicBezTo>
                    <a:pt x="18344" y="613"/>
                    <a:pt x="15972" y="-46"/>
                    <a:pt x="13555" y="-43"/>
                  </a:cubicBezTo>
                  <a:cubicBezTo>
                    <a:pt x="11738" y="-141"/>
                    <a:pt x="9927" y="254"/>
                    <a:pt x="8316" y="1100"/>
                  </a:cubicBezTo>
                  <a:cubicBezTo>
                    <a:pt x="6646" y="1685"/>
                    <a:pt x="5143" y="2665"/>
                    <a:pt x="3935" y="3958"/>
                  </a:cubicBezTo>
                  <a:cubicBezTo>
                    <a:pt x="2649" y="5153"/>
                    <a:pt x="1697" y="6663"/>
                    <a:pt x="1172" y="8339"/>
                  </a:cubicBezTo>
                  <a:cubicBezTo>
                    <a:pt x="327" y="9954"/>
                    <a:pt x="-99" y="11756"/>
                    <a:pt x="-66" y="13578"/>
                  </a:cubicBezTo>
                  <a:lnTo>
                    <a:pt x="506" y="17198"/>
                  </a:lnTo>
                  <a:cubicBezTo>
                    <a:pt x="1110" y="19461"/>
                    <a:pt x="2291" y="21529"/>
                    <a:pt x="3935" y="23198"/>
                  </a:cubicBezTo>
                  <a:lnTo>
                    <a:pt x="6697" y="25294"/>
                  </a:lnTo>
                  <a:cubicBezTo>
                    <a:pt x="8772" y="26530"/>
                    <a:pt x="11140" y="27187"/>
                    <a:pt x="13555" y="27199"/>
                  </a:cubicBezTo>
                  <a:cubicBezTo>
                    <a:pt x="15377" y="27232"/>
                    <a:pt x="17179" y="26807"/>
                    <a:pt x="18793" y="25961"/>
                  </a:cubicBezTo>
                  <a:cubicBezTo>
                    <a:pt x="20481" y="25462"/>
                    <a:pt x="21998" y="24506"/>
                    <a:pt x="23175" y="23198"/>
                  </a:cubicBezTo>
                  <a:cubicBezTo>
                    <a:pt x="24489" y="22008"/>
                    <a:pt x="25473" y="20499"/>
                    <a:pt x="26032" y="18817"/>
                  </a:cubicBezTo>
                  <a:cubicBezTo>
                    <a:pt x="26907" y="17216"/>
                    <a:pt x="27304" y="15398"/>
                    <a:pt x="27175" y="13578"/>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6" name="任意多边形: 形状 305"/>
            <p:cNvSpPr/>
            <p:nvPr/>
          </p:nvSpPr>
          <p:spPr>
            <a:xfrm>
              <a:off x="10425325" y="4545506"/>
              <a:ext cx="54268" cy="52635"/>
            </a:xfrm>
            <a:custGeom>
              <a:avLst/>
              <a:gdLst>
                <a:gd name="connsiteX0" fmla="*/ 13219 w 13896"/>
                <a:gd name="connsiteY0" fmla="*/ 4229 h 13478"/>
                <a:gd name="connsiteX1" fmla="*/ 13219 w 13896"/>
                <a:gd name="connsiteY1" fmla="*/ 3276 h 13478"/>
                <a:gd name="connsiteX2" fmla="*/ 13219 w 13896"/>
                <a:gd name="connsiteY2" fmla="*/ 3276 h 13478"/>
                <a:gd name="connsiteX3" fmla="*/ 13219 w 13896"/>
                <a:gd name="connsiteY3" fmla="*/ 2705 h 13478"/>
                <a:gd name="connsiteX4" fmla="*/ 12552 w 13896"/>
                <a:gd name="connsiteY4" fmla="*/ 1562 h 13478"/>
                <a:gd name="connsiteX5" fmla="*/ 12552 w 13896"/>
                <a:gd name="connsiteY5" fmla="*/ 990 h 13478"/>
                <a:gd name="connsiteX6" fmla="*/ 10933 w 13896"/>
                <a:gd name="connsiteY6" fmla="*/ -57 h 13478"/>
                <a:gd name="connsiteX7" fmla="*/ 10171 w 13896"/>
                <a:gd name="connsiteY7" fmla="*/ -57 h 13478"/>
                <a:gd name="connsiteX8" fmla="*/ 9314 w 13896"/>
                <a:gd name="connsiteY8" fmla="*/ -57 h 13478"/>
                <a:gd name="connsiteX9" fmla="*/ 7409 w 13896"/>
                <a:gd name="connsiteY9" fmla="*/ -57 h 13478"/>
                <a:gd name="connsiteX10" fmla="*/ 6456 w 13896"/>
                <a:gd name="connsiteY10" fmla="*/ -57 h 13478"/>
                <a:gd name="connsiteX11" fmla="*/ 4742 w 13896"/>
                <a:gd name="connsiteY11" fmla="*/ 419 h 13478"/>
                <a:gd name="connsiteX12" fmla="*/ 3218 w 13896"/>
                <a:gd name="connsiteY12" fmla="*/ 1371 h 13478"/>
                <a:gd name="connsiteX13" fmla="*/ 1884 w 13896"/>
                <a:gd name="connsiteY13" fmla="*/ 2610 h 13478"/>
                <a:gd name="connsiteX14" fmla="*/ 932 w 13896"/>
                <a:gd name="connsiteY14" fmla="*/ 2991 h 13478"/>
                <a:gd name="connsiteX15" fmla="*/ 74 w 13896"/>
                <a:gd name="connsiteY15" fmla="*/ 5658 h 13478"/>
                <a:gd name="connsiteX16" fmla="*/ 74 w 13896"/>
                <a:gd name="connsiteY16" fmla="*/ 7467 h 13478"/>
                <a:gd name="connsiteX17" fmla="*/ 551 w 13896"/>
                <a:gd name="connsiteY17" fmla="*/ 9277 h 13478"/>
                <a:gd name="connsiteX18" fmla="*/ 551 w 13896"/>
                <a:gd name="connsiteY18" fmla="*/ 10039 h 13478"/>
                <a:gd name="connsiteX19" fmla="*/ 1599 w 13896"/>
                <a:gd name="connsiteY19" fmla="*/ 11468 h 13478"/>
                <a:gd name="connsiteX20" fmla="*/ 3027 w 13896"/>
                <a:gd name="connsiteY20" fmla="*/ 12611 h 13478"/>
                <a:gd name="connsiteX21" fmla="*/ 4742 w 13896"/>
                <a:gd name="connsiteY21" fmla="*/ 13278 h 13478"/>
                <a:gd name="connsiteX22" fmla="*/ 5599 w 13896"/>
                <a:gd name="connsiteY22" fmla="*/ 13278 h 13478"/>
                <a:gd name="connsiteX23" fmla="*/ 7504 w 13896"/>
                <a:gd name="connsiteY23" fmla="*/ 13278 h 13478"/>
                <a:gd name="connsiteX24" fmla="*/ 10457 w 13896"/>
                <a:gd name="connsiteY24" fmla="*/ 12516 h 13478"/>
                <a:gd name="connsiteX25" fmla="*/ 11885 w 13896"/>
                <a:gd name="connsiteY25" fmla="*/ 11373 h 13478"/>
                <a:gd name="connsiteX26" fmla="*/ 12457 w 13896"/>
                <a:gd name="connsiteY26" fmla="*/ 10706 h 13478"/>
                <a:gd name="connsiteX27" fmla="*/ 13314 w 13896"/>
                <a:gd name="connsiteY27" fmla="*/ 9182 h 13478"/>
                <a:gd name="connsiteX28" fmla="*/ 13790 w 13896"/>
                <a:gd name="connsiteY28" fmla="*/ 7372 h 13478"/>
                <a:gd name="connsiteX29" fmla="*/ 13219 w 13896"/>
                <a:gd name="connsiteY29" fmla="*/ 4229 h 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96" h="13478">
                  <a:moveTo>
                    <a:pt x="13219" y="4229"/>
                  </a:moveTo>
                  <a:lnTo>
                    <a:pt x="13219" y="3276"/>
                  </a:lnTo>
                  <a:lnTo>
                    <a:pt x="13219" y="3276"/>
                  </a:lnTo>
                  <a:lnTo>
                    <a:pt x="13219" y="2705"/>
                  </a:lnTo>
                  <a:cubicBezTo>
                    <a:pt x="13149" y="2253"/>
                    <a:pt x="12911" y="1845"/>
                    <a:pt x="12552" y="1562"/>
                  </a:cubicBezTo>
                  <a:lnTo>
                    <a:pt x="12552" y="990"/>
                  </a:lnTo>
                  <a:cubicBezTo>
                    <a:pt x="12099" y="523"/>
                    <a:pt x="11545" y="164"/>
                    <a:pt x="10933" y="-57"/>
                  </a:cubicBezTo>
                  <a:lnTo>
                    <a:pt x="10171" y="-57"/>
                  </a:lnTo>
                  <a:lnTo>
                    <a:pt x="9314" y="-57"/>
                  </a:lnTo>
                  <a:lnTo>
                    <a:pt x="7409" y="-57"/>
                  </a:lnTo>
                  <a:lnTo>
                    <a:pt x="6456" y="-57"/>
                  </a:lnTo>
                  <a:cubicBezTo>
                    <a:pt x="5853" y="-48"/>
                    <a:pt x="5263" y="116"/>
                    <a:pt x="4742" y="419"/>
                  </a:cubicBezTo>
                  <a:cubicBezTo>
                    <a:pt x="4154" y="586"/>
                    <a:pt x="3626" y="917"/>
                    <a:pt x="3218" y="1371"/>
                  </a:cubicBezTo>
                  <a:cubicBezTo>
                    <a:pt x="2667" y="1653"/>
                    <a:pt x="2205" y="2081"/>
                    <a:pt x="1884" y="2610"/>
                  </a:cubicBezTo>
                  <a:lnTo>
                    <a:pt x="932" y="2991"/>
                  </a:lnTo>
                  <a:cubicBezTo>
                    <a:pt x="380" y="3771"/>
                    <a:pt x="80" y="4702"/>
                    <a:pt x="74" y="5658"/>
                  </a:cubicBezTo>
                  <a:cubicBezTo>
                    <a:pt x="-115" y="6246"/>
                    <a:pt x="-115" y="6879"/>
                    <a:pt x="74" y="7467"/>
                  </a:cubicBezTo>
                  <a:cubicBezTo>
                    <a:pt x="84" y="8100"/>
                    <a:pt x="248" y="8721"/>
                    <a:pt x="551" y="9277"/>
                  </a:cubicBezTo>
                  <a:lnTo>
                    <a:pt x="551" y="10039"/>
                  </a:lnTo>
                  <a:lnTo>
                    <a:pt x="1599" y="11468"/>
                  </a:lnTo>
                  <a:lnTo>
                    <a:pt x="3027" y="12611"/>
                  </a:lnTo>
                  <a:lnTo>
                    <a:pt x="4742" y="13278"/>
                  </a:lnTo>
                  <a:lnTo>
                    <a:pt x="5599" y="13278"/>
                  </a:lnTo>
                  <a:cubicBezTo>
                    <a:pt x="6219" y="13469"/>
                    <a:pt x="6883" y="13469"/>
                    <a:pt x="7504" y="13278"/>
                  </a:cubicBezTo>
                  <a:cubicBezTo>
                    <a:pt x="8545" y="13354"/>
                    <a:pt x="9583" y="13086"/>
                    <a:pt x="10457" y="12516"/>
                  </a:cubicBezTo>
                  <a:lnTo>
                    <a:pt x="11885" y="11373"/>
                  </a:lnTo>
                  <a:lnTo>
                    <a:pt x="12457" y="10706"/>
                  </a:lnTo>
                  <a:cubicBezTo>
                    <a:pt x="12832" y="10254"/>
                    <a:pt x="13123" y="9738"/>
                    <a:pt x="13314" y="9182"/>
                  </a:cubicBezTo>
                  <a:cubicBezTo>
                    <a:pt x="13617" y="8626"/>
                    <a:pt x="13781" y="8005"/>
                    <a:pt x="13790" y="7372"/>
                  </a:cubicBezTo>
                  <a:cubicBezTo>
                    <a:pt x="13919" y="6291"/>
                    <a:pt x="13720" y="5196"/>
                    <a:pt x="13219" y="4229"/>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 name="任意多边形: 形状 306"/>
            <p:cNvSpPr/>
            <p:nvPr/>
          </p:nvSpPr>
          <p:spPr>
            <a:xfrm>
              <a:off x="10719274" y="4492308"/>
              <a:ext cx="52647" cy="53576"/>
            </a:xfrm>
            <a:custGeom>
              <a:avLst/>
              <a:gdLst>
                <a:gd name="connsiteX0" fmla="*/ 13387 w 13481"/>
                <a:gd name="connsiteY0" fmla="*/ 4992 h 13719"/>
                <a:gd name="connsiteX1" fmla="*/ 11577 w 13481"/>
                <a:gd name="connsiteY1" fmla="*/ 1944 h 13719"/>
                <a:gd name="connsiteX2" fmla="*/ 10244 w 13481"/>
                <a:gd name="connsiteY2" fmla="*/ 897 h 13719"/>
                <a:gd name="connsiteX3" fmla="*/ 6815 w 13481"/>
                <a:gd name="connsiteY3" fmla="*/ -56 h 13719"/>
                <a:gd name="connsiteX4" fmla="*/ 4148 w 13481"/>
                <a:gd name="connsiteY4" fmla="*/ 515 h 13719"/>
                <a:gd name="connsiteX5" fmla="*/ 528 w 13481"/>
                <a:gd name="connsiteY5" fmla="*/ 4135 h 13719"/>
                <a:gd name="connsiteX6" fmla="*/ -43 w 13481"/>
                <a:gd name="connsiteY6" fmla="*/ 6802 h 13719"/>
                <a:gd name="connsiteX7" fmla="*/ -44 w 13481"/>
                <a:gd name="connsiteY7" fmla="*/ 8612 h 13719"/>
                <a:gd name="connsiteX8" fmla="*/ 1766 w 13481"/>
                <a:gd name="connsiteY8" fmla="*/ 11660 h 13719"/>
                <a:gd name="connsiteX9" fmla="*/ 3100 w 13481"/>
                <a:gd name="connsiteY9" fmla="*/ 12707 h 13719"/>
                <a:gd name="connsiteX10" fmla="*/ 6624 w 13481"/>
                <a:gd name="connsiteY10" fmla="*/ 13660 h 13719"/>
                <a:gd name="connsiteX11" fmla="*/ 9196 w 13481"/>
                <a:gd name="connsiteY11" fmla="*/ 12993 h 13719"/>
                <a:gd name="connsiteX12" fmla="*/ 11387 w 13481"/>
                <a:gd name="connsiteY12" fmla="*/ 11660 h 13719"/>
                <a:gd name="connsiteX13" fmla="*/ 12815 w 13481"/>
                <a:gd name="connsiteY13" fmla="*/ 9374 h 13719"/>
                <a:gd name="connsiteX14" fmla="*/ 13387 w 13481"/>
                <a:gd name="connsiteY14" fmla="*/ 6802 h 1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 h="13719">
                  <a:moveTo>
                    <a:pt x="13387" y="4992"/>
                  </a:moveTo>
                  <a:cubicBezTo>
                    <a:pt x="13093" y="3821"/>
                    <a:pt x="12464" y="2762"/>
                    <a:pt x="11577" y="1944"/>
                  </a:cubicBezTo>
                  <a:lnTo>
                    <a:pt x="10244" y="897"/>
                  </a:lnTo>
                  <a:cubicBezTo>
                    <a:pt x="9218" y="250"/>
                    <a:pt x="8026" y="-81"/>
                    <a:pt x="6815" y="-56"/>
                  </a:cubicBezTo>
                  <a:cubicBezTo>
                    <a:pt x="5894" y="-69"/>
                    <a:pt x="4982" y="126"/>
                    <a:pt x="4148" y="515"/>
                  </a:cubicBezTo>
                  <a:cubicBezTo>
                    <a:pt x="2489" y="1164"/>
                    <a:pt x="1177" y="2476"/>
                    <a:pt x="528" y="4135"/>
                  </a:cubicBezTo>
                  <a:cubicBezTo>
                    <a:pt x="59" y="4941"/>
                    <a:pt x="-142" y="5875"/>
                    <a:pt x="-43" y="6802"/>
                  </a:cubicBezTo>
                  <a:lnTo>
                    <a:pt x="-44" y="8612"/>
                  </a:lnTo>
                  <a:cubicBezTo>
                    <a:pt x="312" y="9756"/>
                    <a:pt x="932" y="10800"/>
                    <a:pt x="1766" y="11660"/>
                  </a:cubicBezTo>
                  <a:lnTo>
                    <a:pt x="3100" y="12707"/>
                  </a:lnTo>
                  <a:cubicBezTo>
                    <a:pt x="4183" y="13299"/>
                    <a:pt x="5391" y="13625"/>
                    <a:pt x="6624" y="13660"/>
                  </a:cubicBezTo>
                  <a:cubicBezTo>
                    <a:pt x="7527" y="13686"/>
                    <a:pt x="8419" y="13455"/>
                    <a:pt x="9196" y="12993"/>
                  </a:cubicBezTo>
                  <a:cubicBezTo>
                    <a:pt x="10050" y="12795"/>
                    <a:pt x="10818" y="12327"/>
                    <a:pt x="11387" y="11660"/>
                  </a:cubicBezTo>
                  <a:cubicBezTo>
                    <a:pt x="12035" y="11020"/>
                    <a:pt x="12525" y="10237"/>
                    <a:pt x="12815" y="9374"/>
                  </a:cubicBezTo>
                  <a:cubicBezTo>
                    <a:pt x="13291" y="8605"/>
                    <a:pt x="13492" y="7699"/>
                    <a:pt x="13387" y="6802"/>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3" name="组合 532"/>
            <p:cNvGrpSpPr/>
            <p:nvPr/>
          </p:nvGrpSpPr>
          <p:grpSpPr>
            <a:xfrm>
              <a:off x="6367123" y="3165289"/>
              <a:ext cx="2350465" cy="2393969"/>
              <a:chOff x="5846455" y="3004689"/>
              <a:chExt cx="3082425" cy="3139477"/>
            </a:xfrm>
          </p:grpSpPr>
          <p:sp>
            <p:nvSpPr>
              <p:cNvPr id="308" name="任意多边形: 形状 307"/>
              <p:cNvSpPr/>
              <p:nvPr/>
            </p:nvSpPr>
            <p:spPr>
              <a:xfrm>
                <a:off x="5915309" y="3099305"/>
                <a:ext cx="3013571" cy="3044861"/>
              </a:xfrm>
              <a:custGeom>
                <a:avLst/>
                <a:gdLst>
                  <a:gd name="connsiteX0" fmla="*/ 750480 w 858811"/>
                  <a:gd name="connsiteY0" fmla="*/ 119289 h 867728"/>
                  <a:gd name="connsiteX1" fmla="*/ 444823 w 858811"/>
                  <a:gd name="connsiteY1" fmla="*/ 36 h 867728"/>
                  <a:gd name="connsiteX2" fmla="*/ 147262 w 858811"/>
                  <a:gd name="connsiteY2" fmla="*/ 116907 h 867728"/>
                  <a:gd name="connsiteX3" fmla="*/ 1529 w 858811"/>
                  <a:gd name="connsiteY3" fmla="*/ 406658 h 867728"/>
                  <a:gd name="connsiteX4" fmla="*/ 99351 w 858811"/>
                  <a:gd name="connsiteY4" fmla="*/ 713649 h 867728"/>
                  <a:gd name="connsiteX5" fmla="*/ 101637 w 858811"/>
                  <a:gd name="connsiteY5" fmla="*/ 716030 h 867728"/>
                  <a:gd name="connsiteX6" fmla="*/ 138689 w 858811"/>
                  <a:gd name="connsiteY6" fmla="*/ 755940 h 867728"/>
                  <a:gd name="connsiteX7" fmla="*/ 430726 w 858811"/>
                  <a:gd name="connsiteY7" fmla="*/ 867573 h 867728"/>
                  <a:gd name="connsiteX8" fmla="*/ 725525 w 858811"/>
                  <a:gd name="connsiteY8" fmla="*/ 744319 h 867728"/>
                  <a:gd name="connsiteX9" fmla="*/ 857732 w 858811"/>
                  <a:gd name="connsiteY9" fmla="*/ 441234 h 867728"/>
                  <a:gd name="connsiteX10" fmla="*/ 750480 w 858811"/>
                  <a:gd name="connsiteY10" fmla="*/ 119289 h 86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811" h="867728">
                    <a:moveTo>
                      <a:pt x="750480" y="119289"/>
                    </a:moveTo>
                    <a:cubicBezTo>
                      <a:pt x="671899" y="37659"/>
                      <a:pt x="556932" y="-2250"/>
                      <a:pt x="444823" y="36"/>
                    </a:cubicBezTo>
                    <a:cubicBezTo>
                      <a:pt x="335076" y="3270"/>
                      <a:pt x="229875" y="44590"/>
                      <a:pt x="147262" y="116907"/>
                    </a:cubicBezTo>
                    <a:cubicBezTo>
                      <a:pt x="63101" y="191056"/>
                      <a:pt x="10880" y="294883"/>
                      <a:pt x="1529" y="406658"/>
                    </a:cubicBezTo>
                    <a:cubicBezTo>
                      <a:pt x="-7996" y="517148"/>
                      <a:pt x="25151" y="630305"/>
                      <a:pt x="99351" y="713649"/>
                    </a:cubicBezTo>
                    <a:lnTo>
                      <a:pt x="101637" y="716030"/>
                    </a:lnTo>
                    <a:cubicBezTo>
                      <a:pt x="113084" y="730144"/>
                      <a:pt x="125463" y="743477"/>
                      <a:pt x="138689" y="755940"/>
                    </a:cubicBezTo>
                    <a:cubicBezTo>
                      <a:pt x="217722" y="829859"/>
                      <a:pt x="322538" y="869925"/>
                      <a:pt x="430726" y="867573"/>
                    </a:cubicBezTo>
                    <a:cubicBezTo>
                      <a:pt x="541226" y="866119"/>
                      <a:pt x="646873" y="821948"/>
                      <a:pt x="725525" y="744319"/>
                    </a:cubicBezTo>
                    <a:cubicBezTo>
                      <a:pt x="804285" y="662261"/>
                      <a:pt x="851167" y="554784"/>
                      <a:pt x="857732" y="441234"/>
                    </a:cubicBezTo>
                    <a:cubicBezTo>
                      <a:pt x="865161" y="325886"/>
                      <a:pt x="831919" y="203775"/>
                      <a:pt x="750480" y="119289"/>
                    </a:cubicBezTo>
                    <a:close/>
                  </a:path>
                </a:pathLst>
              </a:custGeom>
              <a:solidFill>
                <a:srgbClr val="00C8B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 name="任意多边形: 形状 308"/>
              <p:cNvSpPr/>
              <p:nvPr/>
            </p:nvSpPr>
            <p:spPr>
              <a:xfrm>
                <a:off x="5846455" y="3004689"/>
                <a:ext cx="3014582" cy="3044546"/>
              </a:xfrm>
              <a:custGeom>
                <a:avLst/>
                <a:gdLst>
                  <a:gd name="connsiteX0" fmla="*/ 750480 w 859099"/>
                  <a:gd name="connsiteY0" fmla="*/ 119201 h 867638"/>
                  <a:gd name="connsiteX1" fmla="*/ 444823 w 859099"/>
                  <a:gd name="connsiteY1" fmla="*/ 43 h 867638"/>
                  <a:gd name="connsiteX2" fmla="*/ 147262 w 859099"/>
                  <a:gd name="connsiteY2" fmla="*/ 116820 h 867638"/>
                  <a:gd name="connsiteX3" fmla="*/ 1529 w 859099"/>
                  <a:gd name="connsiteY3" fmla="*/ 406570 h 867638"/>
                  <a:gd name="connsiteX4" fmla="*/ 99351 w 859099"/>
                  <a:gd name="connsiteY4" fmla="*/ 713561 h 867638"/>
                  <a:gd name="connsiteX5" fmla="*/ 101542 w 859099"/>
                  <a:gd name="connsiteY5" fmla="*/ 715942 h 867638"/>
                  <a:gd name="connsiteX6" fmla="*/ 138594 w 859099"/>
                  <a:gd name="connsiteY6" fmla="*/ 755852 h 867638"/>
                  <a:gd name="connsiteX7" fmla="*/ 430631 w 859099"/>
                  <a:gd name="connsiteY7" fmla="*/ 867485 h 867638"/>
                  <a:gd name="connsiteX8" fmla="*/ 725906 w 859099"/>
                  <a:gd name="connsiteY8" fmla="*/ 744231 h 867638"/>
                  <a:gd name="connsiteX9" fmla="*/ 858113 w 859099"/>
                  <a:gd name="connsiteY9" fmla="*/ 441146 h 867638"/>
                  <a:gd name="connsiteX10" fmla="*/ 750480 w 859099"/>
                  <a:gd name="connsiteY10" fmla="*/ 119201 h 86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099" h="867638">
                    <a:moveTo>
                      <a:pt x="750480" y="119201"/>
                    </a:moveTo>
                    <a:cubicBezTo>
                      <a:pt x="671804" y="37572"/>
                      <a:pt x="556837" y="-2338"/>
                      <a:pt x="444823" y="43"/>
                    </a:cubicBezTo>
                    <a:cubicBezTo>
                      <a:pt x="335070" y="3164"/>
                      <a:pt x="229842" y="44461"/>
                      <a:pt x="147262" y="116820"/>
                    </a:cubicBezTo>
                    <a:cubicBezTo>
                      <a:pt x="63061" y="190938"/>
                      <a:pt x="10832" y="294782"/>
                      <a:pt x="1529" y="406570"/>
                    </a:cubicBezTo>
                    <a:cubicBezTo>
                      <a:pt x="-7996" y="517060"/>
                      <a:pt x="25151" y="630217"/>
                      <a:pt x="99351" y="713561"/>
                    </a:cubicBezTo>
                    <a:cubicBezTo>
                      <a:pt x="100018" y="714323"/>
                      <a:pt x="100875" y="715085"/>
                      <a:pt x="101542" y="715942"/>
                    </a:cubicBezTo>
                    <a:cubicBezTo>
                      <a:pt x="113016" y="730034"/>
                      <a:pt x="125392" y="743365"/>
                      <a:pt x="138594" y="755852"/>
                    </a:cubicBezTo>
                    <a:cubicBezTo>
                      <a:pt x="217638" y="829754"/>
                      <a:pt x="322446" y="869817"/>
                      <a:pt x="430631" y="867485"/>
                    </a:cubicBezTo>
                    <a:cubicBezTo>
                      <a:pt x="541294" y="866144"/>
                      <a:pt x="647130" y="821966"/>
                      <a:pt x="725906" y="744231"/>
                    </a:cubicBezTo>
                    <a:cubicBezTo>
                      <a:pt x="805249" y="664126"/>
                      <a:pt x="850779" y="553065"/>
                      <a:pt x="858113" y="441146"/>
                    </a:cubicBezTo>
                    <a:cubicBezTo>
                      <a:pt x="865161" y="325798"/>
                      <a:pt x="831919" y="204164"/>
                      <a:pt x="750480" y="119201"/>
                    </a:cubicBezTo>
                    <a:close/>
                  </a:path>
                </a:pathLst>
              </a:custGeom>
              <a:solidFill>
                <a:srgbClr val="15FFE3"/>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0" name="任意多边形: 形状 309"/>
              <p:cNvSpPr/>
              <p:nvPr/>
            </p:nvSpPr>
            <p:spPr>
              <a:xfrm>
                <a:off x="7577159" y="5017622"/>
                <a:ext cx="718577" cy="570283"/>
              </a:xfrm>
              <a:custGeom>
                <a:avLst/>
                <a:gdLst>
                  <a:gd name="connsiteX0" fmla="*/ 201351 w 204781"/>
                  <a:gd name="connsiteY0" fmla="*/ 80001 h 162520"/>
                  <a:gd name="connsiteX1" fmla="*/ 198303 w 204781"/>
                  <a:gd name="connsiteY1" fmla="*/ 80001 h 162520"/>
                  <a:gd name="connsiteX2" fmla="*/ 73240 w 204781"/>
                  <a:gd name="connsiteY2" fmla="*/ 2944 h 162520"/>
                  <a:gd name="connsiteX3" fmla="*/ 64953 w 204781"/>
                  <a:gd name="connsiteY3" fmla="*/ 753 h 162520"/>
                  <a:gd name="connsiteX4" fmla="*/ 31901 w 204781"/>
                  <a:gd name="connsiteY4" fmla="*/ 23994 h 162520"/>
                  <a:gd name="connsiteX5" fmla="*/ 1421 w 204781"/>
                  <a:gd name="connsiteY5" fmla="*/ 46759 h 162520"/>
                  <a:gd name="connsiteX6" fmla="*/ 1421 w 204781"/>
                  <a:gd name="connsiteY6" fmla="*/ 54379 h 162520"/>
                  <a:gd name="connsiteX7" fmla="*/ 1421 w 204781"/>
                  <a:gd name="connsiteY7" fmla="*/ 54379 h 162520"/>
                  <a:gd name="connsiteX8" fmla="*/ 27615 w 204781"/>
                  <a:gd name="connsiteY8" fmla="*/ 88573 h 162520"/>
                  <a:gd name="connsiteX9" fmla="*/ 63048 w 204781"/>
                  <a:gd name="connsiteY9" fmla="*/ 119149 h 162520"/>
                  <a:gd name="connsiteX10" fmla="*/ 148201 w 204781"/>
                  <a:gd name="connsiteY10" fmla="*/ 162202 h 162520"/>
                  <a:gd name="connsiteX11" fmla="*/ 151440 w 204781"/>
                  <a:gd name="connsiteY11" fmla="*/ 162202 h 162520"/>
                  <a:gd name="connsiteX12" fmla="*/ 151440 w 204781"/>
                  <a:gd name="connsiteY12" fmla="*/ 162202 h 162520"/>
                  <a:gd name="connsiteX13" fmla="*/ 161632 w 204781"/>
                  <a:gd name="connsiteY13" fmla="*/ 158201 h 162520"/>
                  <a:gd name="connsiteX14" fmla="*/ 171157 w 204781"/>
                  <a:gd name="connsiteY14" fmla="*/ 150486 h 162520"/>
                  <a:gd name="connsiteX15" fmla="*/ 186968 w 204781"/>
                  <a:gd name="connsiteY15" fmla="*/ 131436 h 162520"/>
                  <a:gd name="connsiteX16" fmla="*/ 197922 w 204781"/>
                  <a:gd name="connsiteY16" fmla="*/ 110291 h 162520"/>
                  <a:gd name="connsiteX17" fmla="*/ 204590 w 204781"/>
                  <a:gd name="connsiteY17" fmla="*/ 86097 h 162520"/>
                  <a:gd name="connsiteX18" fmla="*/ 201351 w 204781"/>
                  <a:gd name="connsiteY18" fmla="*/ 80001 h 16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781" h="162520">
                    <a:moveTo>
                      <a:pt x="201351" y="80001"/>
                    </a:moveTo>
                    <a:cubicBezTo>
                      <a:pt x="200362" y="79667"/>
                      <a:pt x="199291" y="79667"/>
                      <a:pt x="198303" y="80001"/>
                    </a:cubicBezTo>
                    <a:cubicBezTo>
                      <a:pt x="148678" y="68857"/>
                      <a:pt x="102577" y="45997"/>
                      <a:pt x="73240" y="2944"/>
                    </a:cubicBezTo>
                    <a:cubicBezTo>
                      <a:pt x="71544" y="67"/>
                      <a:pt x="67849" y="-910"/>
                      <a:pt x="64953" y="753"/>
                    </a:cubicBezTo>
                    <a:cubicBezTo>
                      <a:pt x="54094" y="8754"/>
                      <a:pt x="42950" y="16279"/>
                      <a:pt x="31901" y="23994"/>
                    </a:cubicBezTo>
                    <a:cubicBezTo>
                      <a:pt x="21035" y="30588"/>
                      <a:pt x="10828" y="38211"/>
                      <a:pt x="1421" y="46759"/>
                    </a:cubicBezTo>
                    <a:cubicBezTo>
                      <a:pt x="-564" y="48911"/>
                      <a:pt x="-564" y="52227"/>
                      <a:pt x="1421" y="54379"/>
                    </a:cubicBezTo>
                    <a:lnTo>
                      <a:pt x="1421" y="54379"/>
                    </a:lnTo>
                    <a:cubicBezTo>
                      <a:pt x="7797" y="67402"/>
                      <a:pt x="16701" y="79026"/>
                      <a:pt x="27615" y="88573"/>
                    </a:cubicBezTo>
                    <a:cubicBezTo>
                      <a:pt x="38661" y="99620"/>
                      <a:pt x="50504" y="109839"/>
                      <a:pt x="63048" y="119149"/>
                    </a:cubicBezTo>
                    <a:cubicBezTo>
                      <a:pt x="88332" y="138949"/>
                      <a:pt x="117267" y="153578"/>
                      <a:pt x="148201" y="162202"/>
                    </a:cubicBezTo>
                    <a:cubicBezTo>
                      <a:pt x="149253" y="162550"/>
                      <a:pt x="150389" y="162550"/>
                      <a:pt x="151440" y="162202"/>
                    </a:cubicBezTo>
                    <a:lnTo>
                      <a:pt x="151440" y="162202"/>
                    </a:lnTo>
                    <a:cubicBezTo>
                      <a:pt x="155228" y="162244"/>
                      <a:pt x="158884" y="160809"/>
                      <a:pt x="161632" y="158201"/>
                    </a:cubicBezTo>
                    <a:cubicBezTo>
                      <a:pt x="165034" y="155924"/>
                      <a:pt x="168223" y="153342"/>
                      <a:pt x="171157" y="150486"/>
                    </a:cubicBezTo>
                    <a:cubicBezTo>
                      <a:pt x="176992" y="144627"/>
                      <a:pt x="182285" y="138251"/>
                      <a:pt x="186968" y="131436"/>
                    </a:cubicBezTo>
                    <a:cubicBezTo>
                      <a:pt x="191329" y="124778"/>
                      <a:pt x="194999" y="117693"/>
                      <a:pt x="197922" y="110291"/>
                    </a:cubicBezTo>
                    <a:cubicBezTo>
                      <a:pt x="201226" y="102564"/>
                      <a:pt x="203468" y="94425"/>
                      <a:pt x="204590" y="86097"/>
                    </a:cubicBezTo>
                    <a:cubicBezTo>
                      <a:pt x="205148" y="83546"/>
                      <a:pt x="203777" y="80967"/>
                      <a:pt x="201351" y="8000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1" name="任意多边形: 形状 310"/>
              <p:cNvSpPr/>
              <p:nvPr/>
            </p:nvSpPr>
            <p:spPr>
              <a:xfrm>
                <a:off x="7577159" y="5018626"/>
                <a:ext cx="645948" cy="570283"/>
              </a:xfrm>
              <a:custGeom>
                <a:avLst/>
                <a:gdLst>
                  <a:gd name="connsiteX0" fmla="*/ 113435 w 184083"/>
                  <a:gd name="connsiteY0" fmla="*/ 111338 h 162520"/>
                  <a:gd name="connsiteX1" fmla="*/ 64667 w 184083"/>
                  <a:gd name="connsiteY1" fmla="*/ 82763 h 162520"/>
                  <a:gd name="connsiteX2" fmla="*/ 81336 w 184083"/>
                  <a:gd name="connsiteY2" fmla="*/ 70381 h 162520"/>
                  <a:gd name="connsiteX3" fmla="*/ 111435 w 184083"/>
                  <a:gd name="connsiteY3" fmla="*/ 44568 h 162520"/>
                  <a:gd name="connsiteX4" fmla="*/ 112673 w 184083"/>
                  <a:gd name="connsiteY4" fmla="*/ 43330 h 162520"/>
                  <a:gd name="connsiteX5" fmla="*/ 73239 w 184083"/>
                  <a:gd name="connsiteY5" fmla="*/ 2944 h 162520"/>
                  <a:gd name="connsiteX6" fmla="*/ 64953 w 184083"/>
                  <a:gd name="connsiteY6" fmla="*/ 753 h 162520"/>
                  <a:gd name="connsiteX7" fmla="*/ 31901 w 184083"/>
                  <a:gd name="connsiteY7" fmla="*/ 23994 h 162520"/>
                  <a:gd name="connsiteX8" fmla="*/ 1421 w 184083"/>
                  <a:gd name="connsiteY8" fmla="*/ 46759 h 162520"/>
                  <a:gd name="connsiteX9" fmla="*/ 1421 w 184083"/>
                  <a:gd name="connsiteY9" fmla="*/ 54379 h 162520"/>
                  <a:gd name="connsiteX10" fmla="*/ 1421 w 184083"/>
                  <a:gd name="connsiteY10" fmla="*/ 54379 h 162520"/>
                  <a:gd name="connsiteX11" fmla="*/ 27615 w 184083"/>
                  <a:gd name="connsiteY11" fmla="*/ 88574 h 162520"/>
                  <a:gd name="connsiteX12" fmla="*/ 63048 w 184083"/>
                  <a:gd name="connsiteY12" fmla="*/ 119149 h 162520"/>
                  <a:gd name="connsiteX13" fmla="*/ 148201 w 184083"/>
                  <a:gd name="connsiteY13" fmla="*/ 162202 h 162520"/>
                  <a:gd name="connsiteX14" fmla="*/ 151440 w 184083"/>
                  <a:gd name="connsiteY14" fmla="*/ 162202 h 162520"/>
                  <a:gd name="connsiteX15" fmla="*/ 151440 w 184083"/>
                  <a:gd name="connsiteY15" fmla="*/ 162202 h 162520"/>
                  <a:gd name="connsiteX16" fmla="*/ 161632 w 184083"/>
                  <a:gd name="connsiteY16" fmla="*/ 158201 h 162520"/>
                  <a:gd name="connsiteX17" fmla="*/ 171157 w 184083"/>
                  <a:gd name="connsiteY17" fmla="*/ 150486 h 162520"/>
                  <a:gd name="connsiteX18" fmla="*/ 184016 w 184083"/>
                  <a:gd name="connsiteY18" fmla="*/ 135342 h 162520"/>
                  <a:gd name="connsiteX19" fmla="*/ 113435 w 184083"/>
                  <a:gd name="connsiteY19" fmla="*/ 111338 h 16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083" h="162520">
                    <a:moveTo>
                      <a:pt x="113435" y="111338"/>
                    </a:moveTo>
                    <a:cubicBezTo>
                      <a:pt x="96633" y="102778"/>
                      <a:pt x="80349" y="93237"/>
                      <a:pt x="64667" y="82763"/>
                    </a:cubicBezTo>
                    <a:cubicBezTo>
                      <a:pt x="70382" y="78763"/>
                      <a:pt x="75907" y="74667"/>
                      <a:pt x="81336" y="70381"/>
                    </a:cubicBezTo>
                    <a:cubicBezTo>
                      <a:pt x="91972" y="62505"/>
                      <a:pt x="102030" y="53879"/>
                      <a:pt x="111435" y="44568"/>
                    </a:cubicBezTo>
                    <a:lnTo>
                      <a:pt x="112673" y="43330"/>
                    </a:lnTo>
                    <a:cubicBezTo>
                      <a:pt x="97316" y="32222"/>
                      <a:pt x="83978" y="18562"/>
                      <a:pt x="73239" y="2944"/>
                    </a:cubicBezTo>
                    <a:cubicBezTo>
                      <a:pt x="71544" y="67"/>
                      <a:pt x="67849" y="-910"/>
                      <a:pt x="64953" y="753"/>
                    </a:cubicBezTo>
                    <a:cubicBezTo>
                      <a:pt x="54094" y="8754"/>
                      <a:pt x="42950" y="16279"/>
                      <a:pt x="31901" y="23994"/>
                    </a:cubicBezTo>
                    <a:cubicBezTo>
                      <a:pt x="21035" y="30588"/>
                      <a:pt x="10828" y="38211"/>
                      <a:pt x="1421" y="46759"/>
                    </a:cubicBezTo>
                    <a:cubicBezTo>
                      <a:pt x="-564" y="48911"/>
                      <a:pt x="-564" y="52227"/>
                      <a:pt x="1421" y="54379"/>
                    </a:cubicBezTo>
                    <a:lnTo>
                      <a:pt x="1421" y="54379"/>
                    </a:lnTo>
                    <a:cubicBezTo>
                      <a:pt x="7797" y="67402"/>
                      <a:pt x="16701" y="79027"/>
                      <a:pt x="27615" y="88574"/>
                    </a:cubicBezTo>
                    <a:cubicBezTo>
                      <a:pt x="38661" y="99620"/>
                      <a:pt x="50504" y="109839"/>
                      <a:pt x="63048" y="119149"/>
                    </a:cubicBezTo>
                    <a:cubicBezTo>
                      <a:pt x="88332" y="138949"/>
                      <a:pt x="117267" y="153578"/>
                      <a:pt x="148201" y="162202"/>
                    </a:cubicBezTo>
                    <a:cubicBezTo>
                      <a:pt x="149253" y="162551"/>
                      <a:pt x="150389" y="162551"/>
                      <a:pt x="151440" y="162202"/>
                    </a:cubicBezTo>
                    <a:lnTo>
                      <a:pt x="151440" y="162202"/>
                    </a:lnTo>
                    <a:cubicBezTo>
                      <a:pt x="155228" y="162244"/>
                      <a:pt x="158884" y="160809"/>
                      <a:pt x="161632" y="158201"/>
                    </a:cubicBezTo>
                    <a:cubicBezTo>
                      <a:pt x="165034" y="155924"/>
                      <a:pt x="168223" y="153342"/>
                      <a:pt x="171157" y="150486"/>
                    </a:cubicBezTo>
                    <a:cubicBezTo>
                      <a:pt x="175823" y="145773"/>
                      <a:pt x="180122" y="140710"/>
                      <a:pt x="184016" y="135342"/>
                    </a:cubicBezTo>
                    <a:cubicBezTo>
                      <a:pt x="159580" y="130313"/>
                      <a:pt x="135870" y="122250"/>
                      <a:pt x="113435" y="111338"/>
                    </a:cubicBezTo>
                    <a:close/>
                  </a:path>
                </a:pathLst>
              </a:custGeom>
              <a:solidFill>
                <a:srgbClr val="00BBC0">
                  <a:alpha val="45000"/>
                </a:srgbClr>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2" name="任意多边形: 形状 311"/>
              <p:cNvSpPr/>
              <p:nvPr/>
            </p:nvSpPr>
            <p:spPr>
              <a:xfrm>
                <a:off x="6259317" y="3583152"/>
                <a:ext cx="2156378" cy="1894038"/>
              </a:xfrm>
              <a:custGeom>
                <a:avLst/>
                <a:gdLst>
                  <a:gd name="connsiteX0" fmla="*/ 608915 w 614527"/>
                  <a:gd name="connsiteY0" fmla="*/ 256864 h 539765"/>
                  <a:gd name="connsiteX1" fmla="*/ 518141 w 614527"/>
                  <a:gd name="connsiteY1" fmla="*/ 198095 h 539765"/>
                  <a:gd name="connsiteX2" fmla="*/ 467183 w 614527"/>
                  <a:gd name="connsiteY2" fmla="*/ 192665 h 539765"/>
                  <a:gd name="connsiteX3" fmla="*/ 488519 w 614527"/>
                  <a:gd name="connsiteY3" fmla="*/ 135515 h 539765"/>
                  <a:gd name="connsiteX4" fmla="*/ 445753 w 614527"/>
                  <a:gd name="connsiteY4" fmla="*/ 9628 h 539765"/>
                  <a:gd name="connsiteX5" fmla="*/ 357836 w 614527"/>
                  <a:gd name="connsiteY5" fmla="*/ 12167 h 539765"/>
                  <a:gd name="connsiteX6" fmla="*/ 303924 w 614527"/>
                  <a:gd name="connsiteY6" fmla="*/ 44552 h 539765"/>
                  <a:gd name="connsiteX7" fmla="*/ 238868 w 614527"/>
                  <a:gd name="connsiteY7" fmla="*/ 32836 h 539765"/>
                  <a:gd name="connsiteX8" fmla="*/ 178575 w 614527"/>
                  <a:gd name="connsiteY8" fmla="*/ 13786 h 539765"/>
                  <a:gd name="connsiteX9" fmla="*/ 119234 w 614527"/>
                  <a:gd name="connsiteY9" fmla="*/ 28454 h 539765"/>
                  <a:gd name="connsiteX10" fmla="*/ 65037 w 614527"/>
                  <a:gd name="connsiteY10" fmla="*/ 129991 h 539765"/>
                  <a:gd name="connsiteX11" fmla="*/ 81896 w 614527"/>
                  <a:gd name="connsiteY11" fmla="*/ 193141 h 539765"/>
                  <a:gd name="connsiteX12" fmla="*/ 79229 w 614527"/>
                  <a:gd name="connsiteY12" fmla="*/ 226765 h 539765"/>
                  <a:gd name="connsiteX13" fmla="*/ 54560 w 614527"/>
                  <a:gd name="connsiteY13" fmla="*/ 243719 h 539765"/>
                  <a:gd name="connsiteX14" fmla="*/ 9506 w 614527"/>
                  <a:gd name="connsiteY14" fmla="*/ 269818 h 539765"/>
                  <a:gd name="connsiteX15" fmla="*/ 3410 w 614527"/>
                  <a:gd name="connsiteY15" fmla="*/ 318681 h 539765"/>
                  <a:gd name="connsiteX16" fmla="*/ 100661 w 614527"/>
                  <a:gd name="connsiteY16" fmla="*/ 372212 h 539765"/>
                  <a:gd name="connsiteX17" fmla="*/ 101994 w 614527"/>
                  <a:gd name="connsiteY17" fmla="*/ 372212 h 539765"/>
                  <a:gd name="connsiteX18" fmla="*/ 147047 w 614527"/>
                  <a:gd name="connsiteY18" fmla="*/ 388404 h 539765"/>
                  <a:gd name="connsiteX19" fmla="*/ 174765 w 614527"/>
                  <a:gd name="connsiteY19" fmla="*/ 446887 h 539765"/>
                  <a:gd name="connsiteX20" fmla="*/ 189719 w 614527"/>
                  <a:gd name="connsiteY20" fmla="*/ 507086 h 539765"/>
                  <a:gd name="connsiteX21" fmla="*/ 229820 w 614527"/>
                  <a:gd name="connsiteY21" fmla="*/ 535661 h 539765"/>
                  <a:gd name="connsiteX22" fmla="*/ 339452 w 614527"/>
                  <a:gd name="connsiteY22" fmla="*/ 509753 h 539765"/>
                  <a:gd name="connsiteX23" fmla="*/ 391459 w 614527"/>
                  <a:gd name="connsiteY23" fmla="*/ 466890 h 539765"/>
                  <a:gd name="connsiteX24" fmla="*/ 456134 w 614527"/>
                  <a:gd name="connsiteY24" fmla="*/ 429362 h 539765"/>
                  <a:gd name="connsiteX25" fmla="*/ 577196 w 614527"/>
                  <a:gd name="connsiteY25" fmla="*/ 365068 h 539765"/>
                  <a:gd name="connsiteX26" fmla="*/ 608915 w 614527"/>
                  <a:gd name="connsiteY26" fmla="*/ 256864 h 53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4527" h="539765">
                    <a:moveTo>
                      <a:pt x="608915" y="256864"/>
                    </a:moveTo>
                    <a:cubicBezTo>
                      <a:pt x="594502" y="219744"/>
                      <a:pt x="557909" y="196052"/>
                      <a:pt x="518141" y="198095"/>
                    </a:cubicBezTo>
                    <a:cubicBezTo>
                      <a:pt x="504330" y="198952"/>
                      <a:pt x="476898" y="206095"/>
                      <a:pt x="467183" y="192665"/>
                    </a:cubicBezTo>
                    <a:cubicBezTo>
                      <a:pt x="455372" y="176473"/>
                      <a:pt x="481851" y="149612"/>
                      <a:pt x="488519" y="135515"/>
                    </a:cubicBezTo>
                    <a:cubicBezTo>
                      <a:pt x="511472" y="88943"/>
                      <a:pt x="492325" y="32582"/>
                      <a:pt x="445753" y="9628"/>
                    </a:cubicBezTo>
                    <a:cubicBezTo>
                      <a:pt x="417834" y="-4132"/>
                      <a:pt x="384914" y="-3181"/>
                      <a:pt x="357836" y="12167"/>
                    </a:cubicBezTo>
                    <a:cubicBezTo>
                      <a:pt x="339357" y="21691"/>
                      <a:pt x="323450" y="36741"/>
                      <a:pt x="303924" y="44552"/>
                    </a:cubicBezTo>
                    <a:cubicBezTo>
                      <a:pt x="280207" y="54077"/>
                      <a:pt x="259728" y="43980"/>
                      <a:pt x="238868" y="32836"/>
                    </a:cubicBezTo>
                    <a:cubicBezTo>
                      <a:pt x="220569" y="21788"/>
                      <a:pt x="199901" y="15258"/>
                      <a:pt x="178575" y="13786"/>
                    </a:cubicBezTo>
                    <a:cubicBezTo>
                      <a:pt x="157827" y="13168"/>
                      <a:pt x="137305" y="18241"/>
                      <a:pt x="119234" y="28454"/>
                    </a:cubicBezTo>
                    <a:cubicBezTo>
                      <a:pt x="83624" y="49522"/>
                      <a:pt x="62723" y="88680"/>
                      <a:pt x="65037" y="129991"/>
                    </a:cubicBezTo>
                    <a:cubicBezTo>
                      <a:pt x="66275" y="152279"/>
                      <a:pt x="76467" y="171806"/>
                      <a:pt x="81896" y="193141"/>
                    </a:cubicBezTo>
                    <a:cubicBezTo>
                      <a:pt x="85732" y="204231"/>
                      <a:pt x="84765" y="216418"/>
                      <a:pt x="79229" y="226765"/>
                    </a:cubicBezTo>
                    <a:cubicBezTo>
                      <a:pt x="72865" y="234733"/>
                      <a:pt x="64279" y="240633"/>
                      <a:pt x="54560" y="243719"/>
                    </a:cubicBezTo>
                    <a:cubicBezTo>
                      <a:pt x="38367" y="250291"/>
                      <a:pt x="20555" y="255340"/>
                      <a:pt x="9506" y="269818"/>
                    </a:cubicBezTo>
                    <a:cubicBezTo>
                      <a:pt x="-564" y="284063"/>
                      <a:pt x="-2851" y="302398"/>
                      <a:pt x="3410" y="318681"/>
                    </a:cubicBezTo>
                    <a:cubicBezTo>
                      <a:pt x="17412" y="359543"/>
                      <a:pt x="62370" y="369735"/>
                      <a:pt x="100661" y="372212"/>
                    </a:cubicBezTo>
                    <a:lnTo>
                      <a:pt x="101994" y="372212"/>
                    </a:lnTo>
                    <a:cubicBezTo>
                      <a:pt x="117782" y="375162"/>
                      <a:pt x="132993" y="380630"/>
                      <a:pt x="147047" y="388404"/>
                    </a:cubicBezTo>
                    <a:cubicBezTo>
                      <a:pt x="168479" y="401739"/>
                      <a:pt x="172670" y="423456"/>
                      <a:pt x="174765" y="446887"/>
                    </a:cubicBezTo>
                    <a:cubicBezTo>
                      <a:pt x="176575" y="467462"/>
                      <a:pt x="177908" y="489369"/>
                      <a:pt x="189719" y="507086"/>
                    </a:cubicBezTo>
                    <a:cubicBezTo>
                      <a:pt x="199331" y="521009"/>
                      <a:pt x="213521" y="531121"/>
                      <a:pt x="229820" y="535661"/>
                    </a:cubicBezTo>
                    <a:cubicBezTo>
                      <a:pt x="267920" y="547186"/>
                      <a:pt x="308306" y="532708"/>
                      <a:pt x="339452" y="509753"/>
                    </a:cubicBezTo>
                    <a:cubicBezTo>
                      <a:pt x="357550" y="496418"/>
                      <a:pt x="374028" y="481178"/>
                      <a:pt x="391459" y="466890"/>
                    </a:cubicBezTo>
                    <a:cubicBezTo>
                      <a:pt x="411106" y="451343"/>
                      <a:pt x="432887" y="438704"/>
                      <a:pt x="456134" y="429362"/>
                    </a:cubicBezTo>
                    <a:cubicBezTo>
                      <a:pt x="497949" y="411931"/>
                      <a:pt x="543954" y="397262"/>
                      <a:pt x="577196" y="365068"/>
                    </a:cubicBezTo>
                    <a:cubicBezTo>
                      <a:pt x="605867" y="337541"/>
                      <a:pt x="624250" y="296488"/>
                      <a:pt x="608915" y="256864"/>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4" name="任意多边形: 形状 313"/>
              <p:cNvSpPr/>
              <p:nvPr/>
            </p:nvSpPr>
            <p:spPr>
              <a:xfrm>
                <a:off x="6460632" y="3788207"/>
                <a:ext cx="1732209" cy="1493527"/>
              </a:xfrm>
              <a:custGeom>
                <a:avLst/>
                <a:gdLst>
                  <a:gd name="connsiteX0" fmla="*/ 469533 w 493647"/>
                  <a:gd name="connsiteY0" fmla="*/ 192998 h 425627"/>
                  <a:gd name="connsiteX1" fmla="*/ 386665 w 493647"/>
                  <a:gd name="connsiteY1" fmla="*/ 175091 h 425627"/>
                  <a:gd name="connsiteX2" fmla="*/ 349708 w 493647"/>
                  <a:gd name="connsiteY2" fmla="*/ 158231 h 425627"/>
                  <a:gd name="connsiteX3" fmla="*/ 353804 w 493647"/>
                  <a:gd name="connsiteY3" fmla="*/ 114893 h 425627"/>
                  <a:gd name="connsiteX4" fmla="*/ 391428 w 493647"/>
                  <a:gd name="connsiteY4" fmla="*/ 30977 h 425627"/>
                  <a:gd name="connsiteX5" fmla="*/ 329325 w 493647"/>
                  <a:gd name="connsiteY5" fmla="*/ 1545 h 425627"/>
                  <a:gd name="connsiteX6" fmla="*/ 242933 w 493647"/>
                  <a:gd name="connsiteY6" fmla="*/ 40788 h 425627"/>
                  <a:gd name="connsiteX7" fmla="*/ 158542 w 493647"/>
                  <a:gd name="connsiteY7" fmla="*/ 11261 h 425627"/>
                  <a:gd name="connsiteX8" fmla="*/ 82913 w 493647"/>
                  <a:gd name="connsiteY8" fmla="*/ 20786 h 425627"/>
                  <a:gd name="connsiteX9" fmla="*/ 51957 w 493647"/>
                  <a:gd name="connsiteY9" fmla="*/ 90318 h 425627"/>
                  <a:gd name="connsiteX10" fmla="*/ 87485 w 493647"/>
                  <a:gd name="connsiteY10" fmla="*/ 176900 h 425627"/>
                  <a:gd name="connsiteX11" fmla="*/ 46623 w 493647"/>
                  <a:gd name="connsiteY11" fmla="*/ 202618 h 425627"/>
                  <a:gd name="connsiteX12" fmla="*/ 9666 w 493647"/>
                  <a:gd name="connsiteY12" fmla="*/ 216524 h 425627"/>
                  <a:gd name="connsiteX13" fmla="*/ 25763 w 493647"/>
                  <a:gd name="connsiteY13" fmla="*/ 269102 h 425627"/>
                  <a:gd name="connsiteX14" fmla="*/ 125204 w 493647"/>
                  <a:gd name="connsiteY14" fmla="*/ 287581 h 425627"/>
                  <a:gd name="connsiteX15" fmla="*/ 156541 w 493647"/>
                  <a:gd name="connsiteY15" fmla="*/ 325681 h 425627"/>
                  <a:gd name="connsiteX16" fmla="*/ 155779 w 493647"/>
                  <a:gd name="connsiteY16" fmla="*/ 381402 h 425627"/>
                  <a:gd name="connsiteX17" fmla="*/ 210929 w 493647"/>
                  <a:gd name="connsiteY17" fmla="*/ 424455 h 425627"/>
                  <a:gd name="connsiteX18" fmla="*/ 294940 w 493647"/>
                  <a:gd name="connsiteY18" fmla="*/ 379211 h 425627"/>
                  <a:gd name="connsiteX19" fmla="*/ 302179 w 493647"/>
                  <a:gd name="connsiteY19" fmla="*/ 371877 h 425627"/>
                  <a:gd name="connsiteX20" fmla="*/ 312942 w 493647"/>
                  <a:gd name="connsiteY20" fmla="*/ 363305 h 425627"/>
                  <a:gd name="connsiteX21" fmla="*/ 361900 w 493647"/>
                  <a:gd name="connsiteY21" fmla="*/ 337206 h 425627"/>
                  <a:gd name="connsiteX22" fmla="*/ 412764 w 493647"/>
                  <a:gd name="connsiteY22" fmla="*/ 323395 h 425627"/>
                  <a:gd name="connsiteX23" fmla="*/ 486964 w 493647"/>
                  <a:gd name="connsiteY23" fmla="*/ 268626 h 425627"/>
                  <a:gd name="connsiteX24" fmla="*/ 469533 w 493647"/>
                  <a:gd name="connsiteY24" fmla="*/ 192998 h 42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3647" h="425627">
                    <a:moveTo>
                      <a:pt x="469533" y="192998"/>
                    </a:moveTo>
                    <a:cubicBezTo>
                      <a:pt x="445054" y="175662"/>
                      <a:pt x="414574" y="180044"/>
                      <a:pt x="386665" y="175091"/>
                    </a:cubicBezTo>
                    <a:cubicBezTo>
                      <a:pt x="372799" y="173794"/>
                      <a:pt x="359777" y="167854"/>
                      <a:pt x="349708" y="158231"/>
                    </a:cubicBezTo>
                    <a:cubicBezTo>
                      <a:pt x="338278" y="144706"/>
                      <a:pt x="345136" y="127751"/>
                      <a:pt x="353804" y="114893"/>
                    </a:cubicBezTo>
                    <a:cubicBezTo>
                      <a:pt x="370473" y="89937"/>
                      <a:pt x="400477" y="64791"/>
                      <a:pt x="391428" y="30977"/>
                    </a:cubicBezTo>
                    <a:cubicBezTo>
                      <a:pt x="383998" y="3355"/>
                      <a:pt x="354281" y="-3694"/>
                      <a:pt x="329325" y="1545"/>
                    </a:cubicBezTo>
                    <a:cubicBezTo>
                      <a:pt x="297988" y="8117"/>
                      <a:pt x="275414" y="38312"/>
                      <a:pt x="242933" y="40788"/>
                    </a:cubicBezTo>
                    <a:cubicBezTo>
                      <a:pt x="212644" y="42979"/>
                      <a:pt x="185783" y="21167"/>
                      <a:pt x="158542" y="11261"/>
                    </a:cubicBezTo>
                    <a:cubicBezTo>
                      <a:pt x="133467" y="508"/>
                      <a:pt x="104539" y="4152"/>
                      <a:pt x="82913" y="20786"/>
                    </a:cubicBezTo>
                    <a:cubicBezTo>
                      <a:pt x="61595" y="37312"/>
                      <a:pt x="49972" y="63418"/>
                      <a:pt x="51957" y="90318"/>
                    </a:cubicBezTo>
                    <a:cubicBezTo>
                      <a:pt x="55386" y="122227"/>
                      <a:pt x="89295" y="144611"/>
                      <a:pt x="87485" y="176900"/>
                    </a:cubicBezTo>
                    <a:cubicBezTo>
                      <a:pt x="86152" y="199475"/>
                      <a:pt x="64244" y="200808"/>
                      <a:pt x="46623" y="202618"/>
                    </a:cubicBezTo>
                    <a:cubicBezTo>
                      <a:pt x="33115" y="203089"/>
                      <a:pt x="20133" y="207973"/>
                      <a:pt x="9666" y="216524"/>
                    </a:cubicBezTo>
                    <a:cubicBezTo>
                      <a:pt x="-10718" y="235574"/>
                      <a:pt x="3951" y="260625"/>
                      <a:pt x="25763" y="269102"/>
                    </a:cubicBezTo>
                    <a:cubicBezTo>
                      <a:pt x="57767" y="281485"/>
                      <a:pt x="93867" y="271388"/>
                      <a:pt x="125204" y="287581"/>
                    </a:cubicBezTo>
                    <a:cubicBezTo>
                      <a:pt x="140973" y="294761"/>
                      <a:pt x="152539" y="308823"/>
                      <a:pt x="156541" y="325681"/>
                    </a:cubicBezTo>
                    <a:cubicBezTo>
                      <a:pt x="159970" y="344064"/>
                      <a:pt x="153779" y="362828"/>
                      <a:pt x="155779" y="381402"/>
                    </a:cubicBezTo>
                    <a:cubicBezTo>
                      <a:pt x="158923" y="411692"/>
                      <a:pt x="179878" y="430456"/>
                      <a:pt x="210929" y="424455"/>
                    </a:cubicBezTo>
                    <a:cubicBezTo>
                      <a:pt x="242501" y="417227"/>
                      <a:pt x="271529" y="401594"/>
                      <a:pt x="294940" y="379211"/>
                    </a:cubicBezTo>
                    <a:cubicBezTo>
                      <a:pt x="297416" y="376830"/>
                      <a:pt x="299798" y="374354"/>
                      <a:pt x="302179" y="371877"/>
                    </a:cubicBezTo>
                    <a:cubicBezTo>
                      <a:pt x="304560" y="369401"/>
                      <a:pt x="309323" y="366067"/>
                      <a:pt x="312942" y="363305"/>
                    </a:cubicBezTo>
                    <a:cubicBezTo>
                      <a:pt x="327519" y="351670"/>
                      <a:pt x="344115" y="342823"/>
                      <a:pt x="361900" y="337206"/>
                    </a:cubicBezTo>
                    <a:cubicBezTo>
                      <a:pt x="378665" y="331967"/>
                      <a:pt x="395905" y="328538"/>
                      <a:pt x="412764" y="323395"/>
                    </a:cubicBezTo>
                    <a:cubicBezTo>
                      <a:pt x="442577" y="313870"/>
                      <a:pt x="473629" y="298535"/>
                      <a:pt x="486964" y="268626"/>
                    </a:cubicBezTo>
                    <a:cubicBezTo>
                      <a:pt x="500308" y="242531"/>
                      <a:pt x="492953" y="210620"/>
                      <a:pt x="469533" y="192998"/>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5" name="任意多边形: 形状 314"/>
              <p:cNvSpPr/>
              <p:nvPr/>
            </p:nvSpPr>
            <p:spPr>
              <a:xfrm>
                <a:off x="6986446" y="4670525"/>
                <a:ext cx="597640" cy="609542"/>
              </a:xfrm>
              <a:custGeom>
                <a:avLst/>
                <a:gdLst>
                  <a:gd name="connsiteX0" fmla="*/ 170144 w 170316"/>
                  <a:gd name="connsiteY0" fmla="*/ 82620 h 173708"/>
                  <a:gd name="connsiteX1" fmla="*/ 149380 w 170316"/>
                  <a:gd name="connsiteY1" fmla="*/ 25470 h 173708"/>
                  <a:gd name="connsiteX2" fmla="*/ 92706 w 170316"/>
                  <a:gd name="connsiteY2" fmla="*/ -57 h 173708"/>
                  <a:gd name="connsiteX3" fmla="*/ 23173 w 170316"/>
                  <a:gd name="connsiteY3" fmla="*/ 31947 h 173708"/>
                  <a:gd name="connsiteX4" fmla="*/ -68 w 170316"/>
                  <a:gd name="connsiteY4" fmla="*/ 57378 h 173708"/>
                  <a:gd name="connsiteX5" fmla="*/ 6695 w 170316"/>
                  <a:gd name="connsiteY5" fmla="*/ 73761 h 173708"/>
                  <a:gd name="connsiteX6" fmla="*/ 5933 w 170316"/>
                  <a:gd name="connsiteY6" fmla="*/ 129483 h 173708"/>
                  <a:gd name="connsiteX7" fmla="*/ 61083 w 170316"/>
                  <a:gd name="connsiteY7" fmla="*/ 172536 h 173708"/>
                  <a:gd name="connsiteX8" fmla="*/ 145093 w 170316"/>
                  <a:gd name="connsiteY8" fmla="*/ 127292 h 173708"/>
                  <a:gd name="connsiteX9" fmla="*/ 152333 w 170316"/>
                  <a:gd name="connsiteY9" fmla="*/ 119958 h 173708"/>
                  <a:gd name="connsiteX10" fmla="*/ 163096 w 170316"/>
                  <a:gd name="connsiteY10" fmla="*/ 111385 h 173708"/>
                  <a:gd name="connsiteX11" fmla="*/ 166906 w 170316"/>
                  <a:gd name="connsiteY11" fmla="*/ 108623 h 173708"/>
                  <a:gd name="connsiteX12" fmla="*/ 170144 w 170316"/>
                  <a:gd name="connsiteY12" fmla="*/ 82620 h 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16" h="173708">
                    <a:moveTo>
                      <a:pt x="170144" y="82620"/>
                    </a:moveTo>
                    <a:cubicBezTo>
                      <a:pt x="170174" y="61718"/>
                      <a:pt x="162820" y="41477"/>
                      <a:pt x="149380" y="25470"/>
                    </a:cubicBezTo>
                    <a:cubicBezTo>
                      <a:pt x="135020" y="9232"/>
                      <a:pt x="114382" y="-63"/>
                      <a:pt x="92706" y="-57"/>
                    </a:cubicBezTo>
                    <a:cubicBezTo>
                      <a:pt x="65845" y="-58"/>
                      <a:pt x="42700" y="14897"/>
                      <a:pt x="23173" y="31947"/>
                    </a:cubicBezTo>
                    <a:cubicBezTo>
                      <a:pt x="14975" y="40000"/>
                      <a:pt x="7216" y="48489"/>
                      <a:pt x="-68" y="57378"/>
                    </a:cubicBezTo>
                    <a:cubicBezTo>
                      <a:pt x="3245" y="62340"/>
                      <a:pt x="5543" y="67908"/>
                      <a:pt x="6695" y="73761"/>
                    </a:cubicBezTo>
                    <a:cubicBezTo>
                      <a:pt x="10124" y="92145"/>
                      <a:pt x="3933" y="110909"/>
                      <a:pt x="5933" y="129483"/>
                    </a:cubicBezTo>
                    <a:cubicBezTo>
                      <a:pt x="9076" y="159772"/>
                      <a:pt x="30031" y="178536"/>
                      <a:pt x="61083" y="172536"/>
                    </a:cubicBezTo>
                    <a:cubicBezTo>
                      <a:pt x="92654" y="165308"/>
                      <a:pt x="121683" y="149674"/>
                      <a:pt x="145093" y="127292"/>
                    </a:cubicBezTo>
                    <a:cubicBezTo>
                      <a:pt x="147570" y="124911"/>
                      <a:pt x="149951" y="122434"/>
                      <a:pt x="152333" y="119958"/>
                    </a:cubicBezTo>
                    <a:cubicBezTo>
                      <a:pt x="154714" y="117481"/>
                      <a:pt x="159476" y="114147"/>
                      <a:pt x="163096" y="111385"/>
                    </a:cubicBezTo>
                    <a:lnTo>
                      <a:pt x="166906" y="108623"/>
                    </a:lnTo>
                    <a:cubicBezTo>
                      <a:pt x="169515" y="100215"/>
                      <a:pt x="170612" y="91411"/>
                      <a:pt x="170144" y="82620"/>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6" name="任意多边形: 形状 315"/>
              <p:cNvSpPr/>
              <p:nvPr/>
            </p:nvSpPr>
            <p:spPr>
              <a:xfrm>
                <a:off x="6459632" y="4381815"/>
                <a:ext cx="673490" cy="426744"/>
              </a:xfrm>
              <a:custGeom>
                <a:avLst/>
                <a:gdLst>
                  <a:gd name="connsiteX0" fmla="*/ 182735 w 191932"/>
                  <a:gd name="connsiteY0" fmla="*/ 26021 h 121614"/>
                  <a:gd name="connsiteX1" fmla="*/ 135110 w 191932"/>
                  <a:gd name="connsiteY1" fmla="*/ 2780 h 121614"/>
                  <a:gd name="connsiteX2" fmla="*/ 87485 w 191932"/>
                  <a:gd name="connsiteY2" fmla="*/ 304 h 121614"/>
                  <a:gd name="connsiteX3" fmla="*/ 87485 w 191932"/>
                  <a:gd name="connsiteY3" fmla="*/ 7924 h 121614"/>
                  <a:gd name="connsiteX4" fmla="*/ 46623 w 191932"/>
                  <a:gd name="connsiteY4" fmla="*/ 33641 h 121614"/>
                  <a:gd name="connsiteX5" fmla="*/ 9666 w 191932"/>
                  <a:gd name="connsiteY5" fmla="*/ 47548 h 121614"/>
                  <a:gd name="connsiteX6" fmla="*/ 25763 w 191932"/>
                  <a:gd name="connsiteY6" fmla="*/ 100126 h 121614"/>
                  <a:gd name="connsiteX7" fmla="*/ 125204 w 191932"/>
                  <a:gd name="connsiteY7" fmla="*/ 118604 h 121614"/>
                  <a:gd name="connsiteX8" fmla="*/ 130443 w 191932"/>
                  <a:gd name="connsiteY8" fmla="*/ 121557 h 121614"/>
                  <a:gd name="connsiteX9" fmla="*/ 139968 w 191932"/>
                  <a:gd name="connsiteY9" fmla="*/ 117176 h 121614"/>
                  <a:gd name="connsiteX10" fmla="*/ 182735 w 191932"/>
                  <a:gd name="connsiteY10" fmla="*/ 26021 h 12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32" h="121614">
                    <a:moveTo>
                      <a:pt x="182735" y="26021"/>
                    </a:moveTo>
                    <a:cubicBezTo>
                      <a:pt x="170204" y="12756"/>
                      <a:pt x="153278" y="4496"/>
                      <a:pt x="135110" y="2780"/>
                    </a:cubicBezTo>
                    <a:cubicBezTo>
                      <a:pt x="119373" y="217"/>
                      <a:pt x="103403" y="-613"/>
                      <a:pt x="87485" y="304"/>
                    </a:cubicBezTo>
                    <a:cubicBezTo>
                      <a:pt x="87677" y="2840"/>
                      <a:pt x="87677" y="5387"/>
                      <a:pt x="87485" y="7924"/>
                    </a:cubicBezTo>
                    <a:cubicBezTo>
                      <a:pt x="86152" y="30498"/>
                      <a:pt x="64244" y="31832"/>
                      <a:pt x="46623" y="33641"/>
                    </a:cubicBezTo>
                    <a:cubicBezTo>
                      <a:pt x="33115" y="34112"/>
                      <a:pt x="20133" y="38997"/>
                      <a:pt x="9666" y="47548"/>
                    </a:cubicBezTo>
                    <a:cubicBezTo>
                      <a:pt x="-10718" y="66598"/>
                      <a:pt x="3951" y="91649"/>
                      <a:pt x="25763" y="100126"/>
                    </a:cubicBezTo>
                    <a:cubicBezTo>
                      <a:pt x="57767" y="112508"/>
                      <a:pt x="93867" y="102412"/>
                      <a:pt x="125204" y="118604"/>
                    </a:cubicBezTo>
                    <a:lnTo>
                      <a:pt x="130443" y="121557"/>
                    </a:lnTo>
                    <a:cubicBezTo>
                      <a:pt x="133777" y="120224"/>
                      <a:pt x="137110" y="118795"/>
                      <a:pt x="139968" y="117176"/>
                    </a:cubicBezTo>
                    <a:cubicBezTo>
                      <a:pt x="170162" y="102316"/>
                      <a:pt x="210072" y="59359"/>
                      <a:pt x="182735" y="2602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 name="任意多边形: 形状 316"/>
              <p:cNvSpPr/>
              <p:nvPr/>
            </p:nvSpPr>
            <p:spPr>
              <a:xfrm>
                <a:off x="7180259" y="4284461"/>
                <a:ext cx="319839" cy="315474"/>
              </a:xfrm>
              <a:custGeom>
                <a:avLst/>
                <a:gdLst>
                  <a:gd name="connsiteX0" fmla="*/ 82049 w 91148"/>
                  <a:gd name="connsiteY0" fmla="*/ 18999 h 89904"/>
                  <a:gd name="connsiteX1" fmla="*/ 55379 w 91148"/>
                  <a:gd name="connsiteY1" fmla="*/ 807 h 89904"/>
                  <a:gd name="connsiteX2" fmla="*/ 1563 w 91148"/>
                  <a:gd name="connsiteY2" fmla="*/ 33096 h 89904"/>
                  <a:gd name="connsiteX3" fmla="*/ 8135 w 91148"/>
                  <a:gd name="connsiteY3" fmla="*/ 69577 h 89904"/>
                  <a:gd name="connsiteX4" fmla="*/ 16994 w 91148"/>
                  <a:gd name="connsiteY4" fmla="*/ 76816 h 89904"/>
                  <a:gd name="connsiteX5" fmla="*/ 36044 w 91148"/>
                  <a:gd name="connsiteY5" fmla="*/ 88246 h 89904"/>
                  <a:gd name="connsiteX6" fmla="*/ 54617 w 91148"/>
                  <a:gd name="connsiteY6" fmla="*/ 89199 h 89904"/>
                  <a:gd name="connsiteX7" fmla="*/ 57951 w 91148"/>
                  <a:gd name="connsiteY7" fmla="*/ 88056 h 89904"/>
                  <a:gd name="connsiteX8" fmla="*/ 60332 w 91148"/>
                  <a:gd name="connsiteY8" fmla="*/ 87103 h 89904"/>
                  <a:gd name="connsiteX9" fmla="*/ 61285 w 91148"/>
                  <a:gd name="connsiteY9" fmla="*/ 87103 h 89904"/>
                  <a:gd name="connsiteX10" fmla="*/ 69571 w 91148"/>
                  <a:gd name="connsiteY10" fmla="*/ 82912 h 89904"/>
                  <a:gd name="connsiteX11" fmla="*/ 86526 w 91148"/>
                  <a:gd name="connsiteY11" fmla="*/ 62814 h 89904"/>
                  <a:gd name="connsiteX12" fmla="*/ 87193 w 91148"/>
                  <a:gd name="connsiteY12" fmla="*/ 60909 h 89904"/>
                  <a:gd name="connsiteX13" fmla="*/ 88145 w 91148"/>
                  <a:gd name="connsiteY13" fmla="*/ 58719 h 89904"/>
                  <a:gd name="connsiteX14" fmla="*/ 89574 w 91148"/>
                  <a:gd name="connsiteY14" fmla="*/ 54909 h 89904"/>
                  <a:gd name="connsiteX15" fmla="*/ 82049 w 91148"/>
                  <a:gd name="connsiteY15" fmla="*/ 18999 h 8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48" h="89904">
                    <a:moveTo>
                      <a:pt x="82049" y="18999"/>
                    </a:moveTo>
                    <a:cubicBezTo>
                      <a:pt x="75488" y="10078"/>
                      <a:pt x="66080" y="3660"/>
                      <a:pt x="55379" y="807"/>
                    </a:cubicBezTo>
                    <a:cubicBezTo>
                      <a:pt x="31826" y="-3758"/>
                      <a:pt x="8619" y="10166"/>
                      <a:pt x="1563" y="33096"/>
                    </a:cubicBezTo>
                    <a:cubicBezTo>
                      <a:pt x="-2035" y="45617"/>
                      <a:pt x="394" y="59099"/>
                      <a:pt x="8135" y="69577"/>
                    </a:cubicBezTo>
                    <a:cubicBezTo>
                      <a:pt x="10542" y="72590"/>
                      <a:pt x="13562" y="75057"/>
                      <a:pt x="16994" y="76816"/>
                    </a:cubicBezTo>
                    <a:cubicBezTo>
                      <a:pt x="22029" y="82480"/>
                      <a:pt x="28676" y="86469"/>
                      <a:pt x="36044" y="88246"/>
                    </a:cubicBezTo>
                    <a:cubicBezTo>
                      <a:pt x="42079" y="89987"/>
                      <a:pt x="48435" y="90313"/>
                      <a:pt x="54617" y="89199"/>
                    </a:cubicBezTo>
                    <a:cubicBezTo>
                      <a:pt x="55761" y="88918"/>
                      <a:pt x="56877" y="88536"/>
                      <a:pt x="57951" y="88056"/>
                    </a:cubicBezTo>
                    <a:lnTo>
                      <a:pt x="60332" y="87103"/>
                    </a:lnTo>
                    <a:lnTo>
                      <a:pt x="61285" y="87103"/>
                    </a:lnTo>
                    <a:cubicBezTo>
                      <a:pt x="64218" y="86073"/>
                      <a:pt x="67003" y="84664"/>
                      <a:pt x="69571" y="82912"/>
                    </a:cubicBezTo>
                    <a:cubicBezTo>
                      <a:pt x="77251" y="78226"/>
                      <a:pt x="83200" y="71173"/>
                      <a:pt x="86526" y="62814"/>
                    </a:cubicBezTo>
                    <a:cubicBezTo>
                      <a:pt x="86526" y="63386"/>
                      <a:pt x="87860" y="59481"/>
                      <a:pt x="87193" y="60909"/>
                    </a:cubicBezTo>
                    <a:cubicBezTo>
                      <a:pt x="86526" y="62338"/>
                      <a:pt x="88336" y="58338"/>
                      <a:pt x="88145" y="58719"/>
                    </a:cubicBezTo>
                    <a:cubicBezTo>
                      <a:pt x="88621" y="57480"/>
                      <a:pt x="89193" y="56242"/>
                      <a:pt x="89574" y="54909"/>
                    </a:cubicBezTo>
                    <a:cubicBezTo>
                      <a:pt x="93126" y="42430"/>
                      <a:pt x="90312" y="29002"/>
                      <a:pt x="82049" y="1899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8" name="任意多边形: 形状 317"/>
              <p:cNvSpPr/>
              <p:nvPr/>
            </p:nvSpPr>
            <p:spPr>
              <a:xfrm>
                <a:off x="7530384" y="4379071"/>
                <a:ext cx="662581" cy="557497"/>
              </a:xfrm>
              <a:custGeom>
                <a:avLst/>
                <a:gdLst>
                  <a:gd name="connsiteX0" fmla="*/ 164674 w 188823"/>
                  <a:gd name="connsiteY0" fmla="*/ 24613 h 158876"/>
                  <a:gd name="connsiteX1" fmla="*/ 81807 w 188823"/>
                  <a:gd name="connsiteY1" fmla="*/ 6705 h 158876"/>
                  <a:gd name="connsiteX2" fmla="*/ 58661 w 188823"/>
                  <a:gd name="connsiteY2" fmla="*/ -57 h 158876"/>
                  <a:gd name="connsiteX3" fmla="*/ 32181 w 188823"/>
                  <a:gd name="connsiteY3" fmla="*/ 13278 h 158876"/>
                  <a:gd name="connsiteX4" fmla="*/ 12896 w 188823"/>
                  <a:gd name="connsiteY4" fmla="*/ 116287 h 158876"/>
                  <a:gd name="connsiteX5" fmla="*/ 16179 w 188823"/>
                  <a:gd name="connsiteY5" fmla="*/ 120720 h 158876"/>
                  <a:gd name="connsiteX6" fmla="*/ 94761 w 188823"/>
                  <a:gd name="connsiteY6" fmla="*/ 158820 h 158876"/>
                  <a:gd name="connsiteX7" fmla="*/ 107905 w 188823"/>
                  <a:gd name="connsiteY7" fmla="*/ 155105 h 158876"/>
                  <a:gd name="connsiteX8" fmla="*/ 182105 w 188823"/>
                  <a:gd name="connsiteY8" fmla="*/ 100336 h 158876"/>
                  <a:gd name="connsiteX9" fmla="*/ 164674 w 188823"/>
                  <a:gd name="connsiteY9" fmla="*/ 24613 h 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23" h="158876">
                    <a:moveTo>
                      <a:pt x="164674" y="24613"/>
                    </a:moveTo>
                    <a:cubicBezTo>
                      <a:pt x="140195" y="7277"/>
                      <a:pt x="109715" y="11658"/>
                      <a:pt x="81807" y="6705"/>
                    </a:cubicBezTo>
                    <a:cubicBezTo>
                      <a:pt x="73834" y="5452"/>
                      <a:pt x="66055" y="3179"/>
                      <a:pt x="58661" y="-57"/>
                    </a:cubicBezTo>
                    <a:cubicBezTo>
                      <a:pt x="49313" y="3267"/>
                      <a:pt x="40418" y="7747"/>
                      <a:pt x="32181" y="13278"/>
                    </a:cubicBezTo>
                    <a:cubicBezTo>
                      <a:pt x="-1589" y="36398"/>
                      <a:pt x="-10223" y="82517"/>
                      <a:pt x="12896" y="116287"/>
                    </a:cubicBezTo>
                    <a:cubicBezTo>
                      <a:pt x="13935" y="117805"/>
                      <a:pt x="15031" y="119283"/>
                      <a:pt x="16179" y="120720"/>
                    </a:cubicBezTo>
                    <a:cubicBezTo>
                      <a:pt x="35188" y="144744"/>
                      <a:pt x="64126" y="158774"/>
                      <a:pt x="94761" y="158820"/>
                    </a:cubicBezTo>
                    <a:cubicBezTo>
                      <a:pt x="99142" y="157581"/>
                      <a:pt x="103524" y="156438"/>
                      <a:pt x="107905" y="155105"/>
                    </a:cubicBezTo>
                    <a:cubicBezTo>
                      <a:pt x="137718" y="145580"/>
                      <a:pt x="168770" y="130245"/>
                      <a:pt x="182105" y="100336"/>
                    </a:cubicBezTo>
                    <a:cubicBezTo>
                      <a:pt x="195503" y="74217"/>
                      <a:pt x="188143" y="42245"/>
                      <a:pt x="164674" y="24613"/>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9" name="任意多边形: 形状 318"/>
              <p:cNvSpPr/>
              <p:nvPr/>
            </p:nvSpPr>
            <p:spPr>
              <a:xfrm>
                <a:off x="7924635" y="4487994"/>
                <a:ext cx="110000" cy="110014"/>
              </a:xfrm>
              <a:custGeom>
                <a:avLst/>
                <a:gdLst>
                  <a:gd name="connsiteX0" fmla="*/ 30698 w 31348"/>
                  <a:gd name="connsiteY0" fmla="*/ 11384 h 31352"/>
                  <a:gd name="connsiteX1" fmla="*/ 26698 w 31348"/>
                  <a:gd name="connsiteY1" fmla="*/ 4526 h 31352"/>
                  <a:gd name="connsiteX2" fmla="*/ 23554 w 31348"/>
                  <a:gd name="connsiteY2" fmla="*/ 2050 h 31352"/>
                  <a:gd name="connsiteX3" fmla="*/ 15649 w 31348"/>
                  <a:gd name="connsiteY3" fmla="*/ -46 h 31352"/>
                  <a:gd name="connsiteX4" fmla="*/ 9553 w 31348"/>
                  <a:gd name="connsiteY4" fmla="*/ 1288 h 31352"/>
                  <a:gd name="connsiteX5" fmla="*/ 4504 w 31348"/>
                  <a:gd name="connsiteY5" fmla="*/ 4526 h 31352"/>
                  <a:gd name="connsiteX6" fmla="*/ -68 w 31348"/>
                  <a:gd name="connsiteY6" fmla="*/ 15575 h 31352"/>
                  <a:gd name="connsiteX7" fmla="*/ 504 w 31348"/>
                  <a:gd name="connsiteY7" fmla="*/ 19766 h 31352"/>
                  <a:gd name="connsiteX8" fmla="*/ 4504 w 31348"/>
                  <a:gd name="connsiteY8" fmla="*/ 26624 h 31352"/>
                  <a:gd name="connsiteX9" fmla="*/ 7743 w 31348"/>
                  <a:gd name="connsiteY9" fmla="*/ 29101 h 31352"/>
                  <a:gd name="connsiteX10" fmla="*/ 15649 w 31348"/>
                  <a:gd name="connsiteY10" fmla="*/ 31291 h 31352"/>
                  <a:gd name="connsiteX11" fmla="*/ 21649 w 31348"/>
                  <a:gd name="connsiteY11" fmla="*/ 29863 h 31352"/>
                  <a:gd name="connsiteX12" fmla="*/ 29936 w 31348"/>
                  <a:gd name="connsiteY12" fmla="*/ 21671 h 31352"/>
                  <a:gd name="connsiteX13" fmla="*/ 31270 w 31348"/>
                  <a:gd name="connsiteY13" fmla="*/ 15575 h 3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48" h="31352">
                    <a:moveTo>
                      <a:pt x="30698" y="11384"/>
                    </a:moveTo>
                    <a:cubicBezTo>
                      <a:pt x="29958" y="8800"/>
                      <a:pt x="28583" y="6442"/>
                      <a:pt x="26698" y="4526"/>
                    </a:cubicBezTo>
                    <a:lnTo>
                      <a:pt x="23554" y="2050"/>
                    </a:lnTo>
                    <a:cubicBezTo>
                      <a:pt x="21152" y="661"/>
                      <a:pt x="18423" y="-62"/>
                      <a:pt x="15649" y="-46"/>
                    </a:cubicBezTo>
                    <a:cubicBezTo>
                      <a:pt x="13536" y="-138"/>
                      <a:pt x="11435" y="322"/>
                      <a:pt x="9553" y="1288"/>
                    </a:cubicBezTo>
                    <a:cubicBezTo>
                      <a:pt x="7632" y="1941"/>
                      <a:pt x="5899" y="3052"/>
                      <a:pt x="4504" y="4526"/>
                    </a:cubicBezTo>
                    <a:cubicBezTo>
                      <a:pt x="1718" y="7550"/>
                      <a:pt x="98" y="11466"/>
                      <a:pt x="-68" y="15575"/>
                    </a:cubicBezTo>
                    <a:lnTo>
                      <a:pt x="504" y="19766"/>
                    </a:lnTo>
                    <a:cubicBezTo>
                      <a:pt x="1224" y="22359"/>
                      <a:pt x="2603" y="24721"/>
                      <a:pt x="4504" y="26624"/>
                    </a:cubicBezTo>
                    <a:lnTo>
                      <a:pt x="7743" y="29101"/>
                    </a:lnTo>
                    <a:cubicBezTo>
                      <a:pt x="10129" y="30540"/>
                      <a:pt x="12863" y="31297"/>
                      <a:pt x="15649" y="31291"/>
                    </a:cubicBezTo>
                    <a:cubicBezTo>
                      <a:pt x="17739" y="31342"/>
                      <a:pt x="19806" y="30849"/>
                      <a:pt x="21649" y="29863"/>
                    </a:cubicBezTo>
                    <a:cubicBezTo>
                      <a:pt x="25450" y="28434"/>
                      <a:pt x="28463" y="25455"/>
                      <a:pt x="29936" y="21671"/>
                    </a:cubicBezTo>
                    <a:cubicBezTo>
                      <a:pt x="30902" y="19789"/>
                      <a:pt x="31361" y="17688"/>
                      <a:pt x="31270" y="15575"/>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0" name="任意多边形: 形状 319"/>
              <p:cNvSpPr/>
              <p:nvPr/>
            </p:nvSpPr>
            <p:spPr>
              <a:xfrm>
                <a:off x="7324886" y="3787204"/>
                <a:ext cx="515350" cy="459767"/>
              </a:xfrm>
              <a:custGeom>
                <a:avLst/>
                <a:gdLst>
                  <a:gd name="connsiteX0" fmla="*/ 94459 w 146865"/>
                  <a:gd name="connsiteY0" fmla="*/ 124037 h 131025"/>
                  <a:gd name="connsiteX1" fmla="*/ 96269 w 146865"/>
                  <a:gd name="connsiteY1" fmla="*/ 124037 h 131025"/>
                  <a:gd name="connsiteX2" fmla="*/ 102937 w 146865"/>
                  <a:gd name="connsiteY2" fmla="*/ 122703 h 131025"/>
                  <a:gd name="connsiteX3" fmla="*/ 107509 w 146865"/>
                  <a:gd name="connsiteY3" fmla="*/ 114893 h 131025"/>
                  <a:gd name="connsiteX4" fmla="*/ 145132 w 146865"/>
                  <a:gd name="connsiteY4" fmla="*/ 30977 h 131025"/>
                  <a:gd name="connsiteX5" fmla="*/ 83029 w 146865"/>
                  <a:gd name="connsiteY5" fmla="*/ 1545 h 131025"/>
                  <a:gd name="connsiteX6" fmla="*/ 5972 w 146865"/>
                  <a:gd name="connsiteY6" fmla="*/ 39645 h 131025"/>
                  <a:gd name="connsiteX7" fmla="*/ 3972 w 146865"/>
                  <a:gd name="connsiteY7" fmla="*/ 44693 h 131025"/>
                  <a:gd name="connsiteX8" fmla="*/ 5686 w 146865"/>
                  <a:gd name="connsiteY8" fmla="*/ 96033 h 131025"/>
                  <a:gd name="connsiteX9" fmla="*/ 43786 w 146865"/>
                  <a:gd name="connsiteY9" fmla="*/ 128513 h 131025"/>
                  <a:gd name="connsiteX10" fmla="*/ 94459 w 146865"/>
                  <a:gd name="connsiteY10" fmla="*/ 124037 h 13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65" h="131025">
                    <a:moveTo>
                      <a:pt x="94459" y="124037"/>
                    </a:moveTo>
                    <a:lnTo>
                      <a:pt x="96269" y="124037"/>
                    </a:lnTo>
                    <a:cubicBezTo>
                      <a:pt x="98533" y="123832"/>
                      <a:pt x="100768" y="123385"/>
                      <a:pt x="102937" y="122703"/>
                    </a:cubicBezTo>
                    <a:cubicBezTo>
                      <a:pt x="104327" y="120023"/>
                      <a:pt x="105853" y="117416"/>
                      <a:pt x="107509" y="114893"/>
                    </a:cubicBezTo>
                    <a:cubicBezTo>
                      <a:pt x="124177" y="89937"/>
                      <a:pt x="154181" y="64791"/>
                      <a:pt x="145132" y="30977"/>
                    </a:cubicBezTo>
                    <a:cubicBezTo>
                      <a:pt x="137703" y="3355"/>
                      <a:pt x="107985" y="-3694"/>
                      <a:pt x="83029" y="1545"/>
                    </a:cubicBezTo>
                    <a:cubicBezTo>
                      <a:pt x="54454" y="7451"/>
                      <a:pt x="33595" y="32597"/>
                      <a:pt x="5972" y="39645"/>
                    </a:cubicBezTo>
                    <a:cubicBezTo>
                      <a:pt x="5207" y="41287"/>
                      <a:pt x="4539" y="42973"/>
                      <a:pt x="3972" y="44693"/>
                    </a:cubicBezTo>
                    <a:cubicBezTo>
                      <a:pt x="-1954" y="61410"/>
                      <a:pt x="-1341" y="79749"/>
                      <a:pt x="5686" y="96033"/>
                    </a:cubicBezTo>
                    <a:cubicBezTo>
                      <a:pt x="12716" y="112143"/>
                      <a:pt x="26767" y="124122"/>
                      <a:pt x="43786" y="128513"/>
                    </a:cubicBezTo>
                    <a:cubicBezTo>
                      <a:pt x="60686" y="132933"/>
                      <a:pt x="78596" y="131351"/>
                      <a:pt x="94459" y="124037"/>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1" name="任意多边形: 形状 320"/>
              <p:cNvSpPr/>
              <p:nvPr/>
            </p:nvSpPr>
            <p:spPr>
              <a:xfrm>
                <a:off x="6642420" y="3806524"/>
                <a:ext cx="576386" cy="490889"/>
              </a:xfrm>
              <a:custGeom>
                <a:avLst/>
                <a:gdLst>
                  <a:gd name="connsiteX0" fmla="*/ 152170 w 164259"/>
                  <a:gd name="connsiteY0" fmla="*/ 27282 h 139894"/>
                  <a:gd name="connsiteX1" fmla="*/ 106736 w 164259"/>
                  <a:gd name="connsiteY1" fmla="*/ 6041 h 139894"/>
                  <a:gd name="connsiteX2" fmla="*/ 31107 w 164259"/>
                  <a:gd name="connsiteY2" fmla="*/ 15566 h 139894"/>
                  <a:gd name="connsiteX3" fmla="*/ 151 w 164259"/>
                  <a:gd name="connsiteY3" fmla="*/ 85099 h 139894"/>
                  <a:gd name="connsiteX4" fmla="*/ 17391 w 164259"/>
                  <a:gd name="connsiteY4" fmla="*/ 124437 h 139894"/>
                  <a:gd name="connsiteX5" fmla="*/ 21201 w 164259"/>
                  <a:gd name="connsiteY5" fmla="*/ 126532 h 139894"/>
                  <a:gd name="connsiteX6" fmla="*/ 82257 w 164259"/>
                  <a:gd name="connsiteY6" fmla="*/ 139582 h 139894"/>
                  <a:gd name="connsiteX7" fmla="*/ 139407 w 164259"/>
                  <a:gd name="connsiteY7" fmla="*/ 123484 h 139894"/>
                  <a:gd name="connsiteX8" fmla="*/ 163886 w 164259"/>
                  <a:gd name="connsiteY8" fmla="*/ 75859 h 139894"/>
                  <a:gd name="connsiteX9" fmla="*/ 152170 w 164259"/>
                  <a:gd name="connsiteY9" fmla="*/ 27282 h 13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59" h="139894">
                    <a:moveTo>
                      <a:pt x="152170" y="27282"/>
                    </a:moveTo>
                    <a:cubicBezTo>
                      <a:pt x="136644" y="20614"/>
                      <a:pt x="121785" y="11470"/>
                      <a:pt x="106736" y="6041"/>
                    </a:cubicBezTo>
                    <a:cubicBezTo>
                      <a:pt x="81661" y="-4711"/>
                      <a:pt x="52733" y="-1068"/>
                      <a:pt x="31107" y="15566"/>
                    </a:cubicBezTo>
                    <a:cubicBezTo>
                      <a:pt x="9789" y="32092"/>
                      <a:pt x="-1834" y="58198"/>
                      <a:pt x="151" y="85099"/>
                    </a:cubicBezTo>
                    <a:cubicBezTo>
                      <a:pt x="2758" y="99374"/>
                      <a:pt x="8662" y="112844"/>
                      <a:pt x="17391" y="124437"/>
                    </a:cubicBezTo>
                    <a:cubicBezTo>
                      <a:pt x="18629" y="125104"/>
                      <a:pt x="19868" y="125961"/>
                      <a:pt x="21201" y="126532"/>
                    </a:cubicBezTo>
                    <a:cubicBezTo>
                      <a:pt x="40498" y="134851"/>
                      <a:pt x="61245" y="139285"/>
                      <a:pt x="82257" y="139582"/>
                    </a:cubicBezTo>
                    <a:cubicBezTo>
                      <a:pt x="102612" y="141153"/>
                      <a:pt x="122864" y="135448"/>
                      <a:pt x="139407" y="123484"/>
                    </a:cubicBezTo>
                    <a:cubicBezTo>
                      <a:pt x="153745" y="111632"/>
                      <a:pt x="162593" y="94417"/>
                      <a:pt x="163886" y="75859"/>
                    </a:cubicBezTo>
                    <a:cubicBezTo>
                      <a:pt x="165398" y="58821"/>
                      <a:pt x="161283" y="41757"/>
                      <a:pt x="152170" y="27282"/>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2" name="任意多边形: 形状 321"/>
              <p:cNvSpPr/>
              <p:nvPr/>
            </p:nvSpPr>
            <p:spPr>
              <a:xfrm>
                <a:off x="6863112" y="3929529"/>
                <a:ext cx="81553" cy="81553"/>
              </a:xfrm>
              <a:custGeom>
                <a:avLst/>
                <a:gdLst>
                  <a:gd name="connsiteX0" fmla="*/ 11553 w 23241"/>
                  <a:gd name="connsiteY0" fmla="*/ -57 h 23241"/>
                  <a:gd name="connsiteX1" fmla="*/ -68 w 23241"/>
                  <a:gd name="connsiteY1" fmla="*/ 11563 h 23241"/>
                  <a:gd name="connsiteX2" fmla="*/ 11553 w 23241"/>
                  <a:gd name="connsiteY2" fmla="*/ 23184 h 23241"/>
                  <a:gd name="connsiteX3" fmla="*/ 23173 w 23241"/>
                  <a:gd name="connsiteY3" fmla="*/ 11563 h 23241"/>
                  <a:gd name="connsiteX4" fmla="*/ 11553 w 23241"/>
                  <a:gd name="connsiteY4" fmla="*/ -57 h 2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 h="23241">
                    <a:moveTo>
                      <a:pt x="11553" y="-57"/>
                    </a:moveTo>
                    <a:cubicBezTo>
                      <a:pt x="5135" y="-57"/>
                      <a:pt x="-68" y="5145"/>
                      <a:pt x="-68" y="11563"/>
                    </a:cubicBezTo>
                    <a:cubicBezTo>
                      <a:pt x="-68" y="17981"/>
                      <a:pt x="5135" y="23184"/>
                      <a:pt x="11553" y="23184"/>
                    </a:cubicBezTo>
                    <a:cubicBezTo>
                      <a:pt x="17971" y="23184"/>
                      <a:pt x="23173" y="17981"/>
                      <a:pt x="23173" y="11563"/>
                    </a:cubicBezTo>
                    <a:cubicBezTo>
                      <a:pt x="23173" y="5145"/>
                      <a:pt x="17971" y="-57"/>
                      <a:pt x="11553" y="-5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3" name="任意多边形: 形状 322"/>
              <p:cNvSpPr/>
              <p:nvPr/>
            </p:nvSpPr>
            <p:spPr>
              <a:xfrm>
                <a:off x="6826341" y="4048821"/>
                <a:ext cx="27412" cy="24788"/>
              </a:xfrm>
              <a:custGeom>
                <a:avLst/>
                <a:gdLst>
                  <a:gd name="connsiteX0" fmla="*/ 7745 w 7812"/>
                  <a:gd name="connsiteY0" fmla="*/ 2618 h 7064"/>
                  <a:gd name="connsiteX1" fmla="*/ 6983 w 7812"/>
                  <a:gd name="connsiteY1" fmla="*/ 1189 h 7064"/>
                  <a:gd name="connsiteX2" fmla="*/ 6316 w 7812"/>
                  <a:gd name="connsiteY2" fmla="*/ 618 h 7064"/>
                  <a:gd name="connsiteX3" fmla="*/ 5554 w 7812"/>
                  <a:gd name="connsiteY3" fmla="*/ 46 h 7064"/>
                  <a:gd name="connsiteX4" fmla="*/ 4601 w 7812"/>
                  <a:gd name="connsiteY4" fmla="*/ 46 h 7064"/>
                  <a:gd name="connsiteX5" fmla="*/ 3077 w 7812"/>
                  <a:gd name="connsiteY5" fmla="*/ 46 h 7064"/>
                  <a:gd name="connsiteX6" fmla="*/ 2029 w 7812"/>
                  <a:gd name="connsiteY6" fmla="*/ 46 h 7064"/>
                  <a:gd name="connsiteX7" fmla="*/ 1172 w 7812"/>
                  <a:gd name="connsiteY7" fmla="*/ 522 h 7064"/>
                  <a:gd name="connsiteX8" fmla="*/ 505 w 7812"/>
                  <a:gd name="connsiteY8" fmla="*/ 1284 h 7064"/>
                  <a:gd name="connsiteX9" fmla="*/ 29 w 7812"/>
                  <a:gd name="connsiteY9" fmla="*/ 2046 h 7064"/>
                  <a:gd name="connsiteX10" fmla="*/ 29 w 7812"/>
                  <a:gd name="connsiteY10" fmla="*/ 3570 h 7064"/>
                  <a:gd name="connsiteX11" fmla="*/ 29 w 7812"/>
                  <a:gd name="connsiteY11" fmla="*/ 4618 h 7064"/>
                  <a:gd name="connsiteX12" fmla="*/ 29 w 7812"/>
                  <a:gd name="connsiteY12" fmla="*/ 5571 h 7064"/>
                  <a:gd name="connsiteX13" fmla="*/ 601 w 7812"/>
                  <a:gd name="connsiteY13" fmla="*/ 6333 h 7064"/>
                  <a:gd name="connsiteX14" fmla="*/ 1458 w 7812"/>
                  <a:gd name="connsiteY14" fmla="*/ 6904 h 7064"/>
                  <a:gd name="connsiteX15" fmla="*/ 2315 w 7812"/>
                  <a:gd name="connsiteY15" fmla="*/ 6904 h 7064"/>
                  <a:gd name="connsiteX16" fmla="*/ 3839 w 7812"/>
                  <a:gd name="connsiteY16" fmla="*/ 6904 h 7064"/>
                  <a:gd name="connsiteX17" fmla="*/ 4887 w 7812"/>
                  <a:gd name="connsiteY17" fmla="*/ 6904 h 7064"/>
                  <a:gd name="connsiteX18" fmla="*/ 6125 w 7812"/>
                  <a:gd name="connsiteY18" fmla="*/ 6142 h 7064"/>
                  <a:gd name="connsiteX19" fmla="*/ 6792 w 7812"/>
                  <a:gd name="connsiteY19" fmla="*/ 5571 h 7064"/>
                  <a:gd name="connsiteX20" fmla="*/ 7364 w 7812"/>
                  <a:gd name="connsiteY20" fmla="*/ 4523 h 7064"/>
                  <a:gd name="connsiteX21" fmla="*/ 7364 w 7812"/>
                  <a:gd name="connsiteY21" fmla="*/ 3380 h 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12" h="7064">
                    <a:moveTo>
                      <a:pt x="7745" y="2618"/>
                    </a:moveTo>
                    <a:cubicBezTo>
                      <a:pt x="7608" y="2088"/>
                      <a:pt x="7347" y="1598"/>
                      <a:pt x="6983" y="1189"/>
                    </a:cubicBezTo>
                    <a:lnTo>
                      <a:pt x="6316" y="618"/>
                    </a:lnTo>
                    <a:lnTo>
                      <a:pt x="5554" y="46"/>
                    </a:lnTo>
                    <a:lnTo>
                      <a:pt x="4601" y="46"/>
                    </a:lnTo>
                    <a:cubicBezTo>
                      <a:pt x="4103" y="-92"/>
                      <a:pt x="3576" y="-92"/>
                      <a:pt x="3077" y="46"/>
                    </a:cubicBezTo>
                    <a:cubicBezTo>
                      <a:pt x="2733" y="-39"/>
                      <a:pt x="2374" y="-39"/>
                      <a:pt x="2029" y="46"/>
                    </a:cubicBezTo>
                    <a:lnTo>
                      <a:pt x="1172" y="522"/>
                    </a:lnTo>
                    <a:cubicBezTo>
                      <a:pt x="882" y="708"/>
                      <a:pt x="651" y="972"/>
                      <a:pt x="505" y="1284"/>
                    </a:cubicBezTo>
                    <a:cubicBezTo>
                      <a:pt x="293" y="1501"/>
                      <a:pt x="131" y="1761"/>
                      <a:pt x="29" y="2046"/>
                    </a:cubicBezTo>
                    <a:cubicBezTo>
                      <a:pt x="-100" y="2546"/>
                      <a:pt x="-100" y="3071"/>
                      <a:pt x="29" y="3570"/>
                    </a:cubicBezTo>
                    <a:lnTo>
                      <a:pt x="29" y="4618"/>
                    </a:lnTo>
                    <a:lnTo>
                      <a:pt x="29" y="5571"/>
                    </a:lnTo>
                    <a:lnTo>
                      <a:pt x="601" y="6333"/>
                    </a:lnTo>
                    <a:lnTo>
                      <a:pt x="1458" y="6904"/>
                    </a:lnTo>
                    <a:lnTo>
                      <a:pt x="2315" y="6904"/>
                    </a:lnTo>
                    <a:cubicBezTo>
                      <a:pt x="2814" y="7042"/>
                      <a:pt x="3341" y="7042"/>
                      <a:pt x="3839" y="6904"/>
                    </a:cubicBezTo>
                    <a:cubicBezTo>
                      <a:pt x="4182" y="7002"/>
                      <a:pt x="4545" y="7002"/>
                      <a:pt x="4887" y="6904"/>
                    </a:cubicBezTo>
                    <a:cubicBezTo>
                      <a:pt x="5367" y="6780"/>
                      <a:pt x="5798" y="6514"/>
                      <a:pt x="6125" y="6142"/>
                    </a:cubicBezTo>
                    <a:lnTo>
                      <a:pt x="6792" y="5571"/>
                    </a:lnTo>
                    <a:cubicBezTo>
                      <a:pt x="7072" y="5278"/>
                      <a:pt x="7269" y="4917"/>
                      <a:pt x="7364" y="4523"/>
                    </a:cubicBezTo>
                    <a:cubicBezTo>
                      <a:pt x="7475" y="4150"/>
                      <a:pt x="7475" y="3753"/>
                      <a:pt x="7364" y="3380"/>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4" name="任意多边形: 形状 323"/>
              <p:cNvSpPr/>
              <p:nvPr/>
            </p:nvSpPr>
            <p:spPr>
              <a:xfrm>
                <a:off x="7526650" y="4013089"/>
                <a:ext cx="30577" cy="35094"/>
              </a:xfrm>
              <a:custGeom>
                <a:avLst/>
                <a:gdLst>
                  <a:gd name="connsiteX0" fmla="*/ 4289 w 8714"/>
                  <a:gd name="connsiteY0" fmla="*/ -57 h 10001"/>
                  <a:gd name="connsiteX1" fmla="*/ -19 w 8714"/>
                  <a:gd name="connsiteY1" fmla="*/ 5635 h 10001"/>
                  <a:gd name="connsiteX2" fmla="*/ 4289 w 8714"/>
                  <a:gd name="connsiteY2" fmla="*/ 9944 h 10001"/>
                  <a:gd name="connsiteX3" fmla="*/ 8598 w 8714"/>
                  <a:gd name="connsiteY3" fmla="*/ 4252 h 10001"/>
                  <a:gd name="connsiteX4" fmla="*/ 4289 w 8714"/>
                  <a:gd name="connsiteY4" fmla="*/ -57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4" h="10001">
                    <a:moveTo>
                      <a:pt x="4289" y="-57"/>
                    </a:moveTo>
                    <a:cubicBezTo>
                      <a:pt x="1528" y="325"/>
                      <a:pt x="-402" y="2873"/>
                      <a:pt x="-19" y="5635"/>
                    </a:cubicBezTo>
                    <a:cubicBezTo>
                      <a:pt x="290" y="7874"/>
                      <a:pt x="2051" y="9634"/>
                      <a:pt x="4289" y="9944"/>
                    </a:cubicBezTo>
                    <a:cubicBezTo>
                      <a:pt x="7051" y="9562"/>
                      <a:pt x="8980" y="7013"/>
                      <a:pt x="8598" y="4252"/>
                    </a:cubicBezTo>
                    <a:cubicBezTo>
                      <a:pt x="8288" y="2013"/>
                      <a:pt x="6528" y="253"/>
                      <a:pt x="4289" y="-5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5" name="任意多边形: 形状 324"/>
              <p:cNvSpPr/>
              <p:nvPr/>
            </p:nvSpPr>
            <p:spPr>
              <a:xfrm>
                <a:off x="7357853" y="4419870"/>
                <a:ext cx="35683" cy="32399"/>
              </a:xfrm>
              <a:custGeom>
                <a:avLst/>
                <a:gdLst>
                  <a:gd name="connsiteX0" fmla="*/ 8388 w 10169"/>
                  <a:gd name="connsiteY0" fmla="*/ 1460 h 9233"/>
                  <a:gd name="connsiteX1" fmla="*/ 6768 w 10169"/>
                  <a:gd name="connsiteY1" fmla="*/ 603 h 9233"/>
                  <a:gd name="connsiteX2" fmla="*/ 2196 w 10169"/>
                  <a:gd name="connsiteY2" fmla="*/ 603 h 9233"/>
                  <a:gd name="connsiteX3" fmla="*/ 600 w 10169"/>
                  <a:gd name="connsiteY3" fmla="*/ 7008 h 9233"/>
                  <a:gd name="connsiteX4" fmla="*/ 2196 w 10169"/>
                  <a:gd name="connsiteY4" fmla="*/ 8604 h 9233"/>
                  <a:gd name="connsiteX5" fmla="*/ 6768 w 10169"/>
                  <a:gd name="connsiteY5" fmla="*/ 8604 h 9233"/>
                  <a:gd name="connsiteX6" fmla="*/ 8388 w 10169"/>
                  <a:gd name="connsiteY6" fmla="*/ 7747 h 9233"/>
                  <a:gd name="connsiteX7" fmla="*/ 10102 w 10169"/>
                  <a:gd name="connsiteY7" fmla="*/ 4604 h 9233"/>
                  <a:gd name="connsiteX8" fmla="*/ 8388 w 10169"/>
                  <a:gd name="connsiteY8" fmla="*/ 1460 h 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9" h="9233">
                    <a:moveTo>
                      <a:pt x="8388" y="1460"/>
                    </a:moveTo>
                    <a:lnTo>
                      <a:pt x="6768" y="603"/>
                    </a:lnTo>
                    <a:cubicBezTo>
                      <a:pt x="5372" y="-278"/>
                      <a:pt x="3593" y="-278"/>
                      <a:pt x="2196" y="603"/>
                    </a:cubicBezTo>
                    <a:cubicBezTo>
                      <a:pt x="-13" y="1931"/>
                      <a:pt x="-728" y="4798"/>
                      <a:pt x="600" y="7008"/>
                    </a:cubicBezTo>
                    <a:cubicBezTo>
                      <a:pt x="993" y="7662"/>
                      <a:pt x="1542" y="8211"/>
                      <a:pt x="2196" y="8604"/>
                    </a:cubicBezTo>
                    <a:cubicBezTo>
                      <a:pt x="3625" y="9366"/>
                      <a:pt x="5339" y="9366"/>
                      <a:pt x="6768" y="8604"/>
                    </a:cubicBezTo>
                    <a:lnTo>
                      <a:pt x="8388" y="7747"/>
                    </a:lnTo>
                    <a:cubicBezTo>
                      <a:pt x="9447" y="7050"/>
                      <a:pt x="10089" y="5871"/>
                      <a:pt x="10102" y="4604"/>
                    </a:cubicBezTo>
                    <a:cubicBezTo>
                      <a:pt x="10107" y="3331"/>
                      <a:pt x="9460" y="2145"/>
                      <a:pt x="8388" y="1460"/>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6" name="任意多边形: 形状 325"/>
              <p:cNvSpPr/>
              <p:nvPr/>
            </p:nvSpPr>
            <p:spPr>
              <a:xfrm>
                <a:off x="7791279" y="4500065"/>
                <a:ext cx="36097" cy="36094"/>
              </a:xfrm>
              <a:custGeom>
                <a:avLst/>
                <a:gdLst>
                  <a:gd name="connsiteX0" fmla="*/ 5076 w 10287"/>
                  <a:gd name="connsiteY0" fmla="*/ -57 h 10286"/>
                  <a:gd name="connsiteX1" fmla="*/ -68 w 10287"/>
                  <a:gd name="connsiteY1" fmla="*/ 5086 h 10286"/>
                  <a:gd name="connsiteX2" fmla="*/ 5076 w 10287"/>
                  <a:gd name="connsiteY2" fmla="*/ 10230 h 10286"/>
                  <a:gd name="connsiteX3" fmla="*/ 10220 w 10287"/>
                  <a:gd name="connsiteY3" fmla="*/ 5086 h 10286"/>
                  <a:gd name="connsiteX4" fmla="*/ 5076 w 10287"/>
                  <a:gd name="connsiteY4" fmla="*/ -57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 h="10286">
                    <a:moveTo>
                      <a:pt x="5076" y="-57"/>
                    </a:moveTo>
                    <a:cubicBezTo>
                      <a:pt x="2235" y="-57"/>
                      <a:pt x="-68" y="2245"/>
                      <a:pt x="-68" y="5086"/>
                    </a:cubicBezTo>
                    <a:cubicBezTo>
                      <a:pt x="-68" y="7927"/>
                      <a:pt x="2235" y="10230"/>
                      <a:pt x="5076" y="10230"/>
                    </a:cubicBezTo>
                    <a:cubicBezTo>
                      <a:pt x="7917" y="10230"/>
                      <a:pt x="10220" y="7927"/>
                      <a:pt x="10220" y="5086"/>
                    </a:cubicBezTo>
                    <a:cubicBezTo>
                      <a:pt x="10220" y="2245"/>
                      <a:pt x="7917" y="-57"/>
                      <a:pt x="5076" y="-5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 name="任意多边形: 形状 326"/>
              <p:cNvSpPr/>
              <p:nvPr/>
            </p:nvSpPr>
            <p:spPr>
              <a:xfrm>
                <a:off x="7087285" y="5070169"/>
                <a:ext cx="50926" cy="51603"/>
              </a:xfrm>
              <a:custGeom>
                <a:avLst/>
                <a:gdLst>
                  <a:gd name="connsiteX0" fmla="*/ 14438 w 14513"/>
                  <a:gd name="connsiteY0" fmla="*/ 5305 h 14706"/>
                  <a:gd name="connsiteX1" fmla="*/ 12533 w 14513"/>
                  <a:gd name="connsiteY1" fmla="*/ 2066 h 14706"/>
                  <a:gd name="connsiteX2" fmla="*/ 11009 w 14513"/>
                  <a:gd name="connsiteY2" fmla="*/ 923 h 14706"/>
                  <a:gd name="connsiteX3" fmla="*/ 7295 w 14513"/>
                  <a:gd name="connsiteY3" fmla="*/ -29 h 14706"/>
                  <a:gd name="connsiteX4" fmla="*/ 4437 w 14513"/>
                  <a:gd name="connsiteY4" fmla="*/ 542 h 14706"/>
                  <a:gd name="connsiteX5" fmla="*/ 532 w 14513"/>
                  <a:gd name="connsiteY5" fmla="*/ 4447 h 14706"/>
                  <a:gd name="connsiteX6" fmla="*/ -40 w 14513"/>
                  <a:gd name="connsiteY6" fmla="*/ 7305 h 14706"/>
                  <a:gd name="connsiteX7" fmla="*/ -40 w 14513"/>
                  <a:gd name="connsiteY7" fmla="*/ 9210 h 14706"/>
                  <a:gd name="connsiteX8" fmla="*/ 1865 w 14513"/>
                  <a:gd name="connsiteY8" fmla="*/ 12544 h 14706"/>
                  <a:gd name="connsiteX9" fmla="*/ 3389 w 14513"/>
                  <a:gd name="connsiteY9" fmla="*/ 13687 h 14706"/>
                  <a:gd name="connsiteX10" fmla="*/ 7104 w 14513"/>
                  <a:gd name="connsiteY10" fmla="*/ 14639 h 14706"/>
                  <a:gd name="connsiteX11" fmla="*/ 9962 w 14513"/>
                  <a:gd name="connsiteY11" fmla="*/ 14068 h 14706"/>
                  <a:gd name="connsiteX12" fmla="*/ 12343 w 14513"/>
                  <a:gd name="connsiteY12" fmla="*/ 12544 h 14706"/>
                  <a:gd name="connsiteX13" fmla="*/ 13867 w 14513"/>
                  <a:gd name="connsiteY13" fmla="*/ 10162 h 14706"/>
                  <a:gd name="connsiteX14" fmla="*/ 14438 w 14513"/>
                  <a:gd name="connsiteY14" fmla="*/ 7305 h 1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13" h="14706">
                    <a:moveTo>
                      <a:pt x="14438" y="5305"/>
                    </a:moveTo>
                    <a:cubicBezTo>
                      <a:pt x="14051" y="4097"/>
                      <a:pt x="13400" y="2991"/>
                      <a:pt x="12533" y="2066"/>
                    </a:cubicBezTo>
                    <a:lnTo>
                      <a:pt x="11009" y="923"/>
                    </a:lnTo>
                    <a:cubicBezTo>
                      <a:pt x="9879" y="277"/>
                      <a:pt x="8596" y="-52"/>
                      <a:pt x="7295" y="-29"/>
                    </a:cubicBezTo>
                    <a:cubicBezTo>
                      <a:pt x="6306" y="-136"/>
                      <a:pt x="5309" y="64"/>
                      <a:pt x="4437" y="542"/>
                    </a:cubicBezTo>
                    <a:cubicBezTo>
                      <a:pt x="2625" y="1207"/>
                      <a:pt x="1197" y="2635"/>
                      <a:pt x="532" y="4447"/>
                    </a:cubicBezTo>
                    <a:cubicBezTo>
                      <a:pt x="53" y="5319"/>
                      <a:pt x="-146" y="6316"/>
                      <a:pt x="-40" y="7305"/>
                    </a:cubicBezTo>
                    <a:lnTo>
                      <a:pt x="-40" y="9210"/>
                    </a:lnTo>
                    <a:cubicBezTo>
                      <a:pt x="325" y="10455"/>
                      <a:pt x="978" y="11597"/>
                      <a:pt x="1865" y="12544"/>
                    </a:cubicBezTo>
                    <a:lnTo>
                      <a:pt x="3389" y="13687"/>
                    </a:lnTo>
                    <a:cubicBezTo>
                      <a:pt x="4519" y="14332"/>
                      <a:pt x="5803" y="14661"/>
                      <a:pt x="7104" y="14639"/>
                    </a:cubicBezTo>
                    <a:cubicBezTo>
                      <a:pt x="8090" y="14699"/>
                      <a:pt x="9074" y="14502"/>
                      <a:pt x="9962" y="14068"/>
                    </a:cubicBezTo>
                    <a:cubicBezTo>
                      <a:pt x="10841" y="13709"/>
                      <a:pt x="11648" y="13192"/>
                      <a:pt x="12343" y="12544"/>
                    </a:cubicBezTo>
                    <a:cubicBezTo>
                      <a:pt x="13022" y="11874"/>
                      <a:pt x="13543" y="11060"/>
                      <a:pt x="13867" y="10162"/>
                    </a:cubicBezTo>
                    <a:cubicBezTo>
                      <a:pt x="14293" y="9273"/>
                      <a:pt x="14489" y="8290"/>
                      <a:pt x="14438" y="7305"/>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8" name="任意多边形: 形状 327"/>
              <p:cNvSpPr/>
              <p:nvPr/>
            </p:nvSpPr>
            <p:spPr>
              <a:xfrm>
                <a:off x="6631823" y="4543840"/>
                <a:ext cx="59492" cy="60551"/>
              </a:xfrm>
              <a:custGeom>
                <a:avLst/>
                <a:gdLst>
                  <a:gd name="connsiteX0" fmla="*/ 16887 w 16954"/>
                  <a:gd name="connsiteY0" fmla="*/ 6327 h 17256"/>
                  <a:gd name="connsiteX1" fmla="*/ 14696 w 16954"/>
                  <a:gd name="connsiteY1" fmla="*/ 2517 h 17256"/>
                  <a:gd name="connsiteX2" fmla="*/ 12982 w 16954"/>
                  <a:gd name="connsiteY2" fmla="*/ 1088 h 17256"/>
                  <a:gd name="connsiteX3" fmla="*/ 8600 w 16954"/>
                  <a:gd name="connsiteY3" fmla="*/ -55 h 17256"/>
                  <a:gd name="connsiteX4" fmla="*/ 5267 w 16954"/>
                  <a:gd name="connsiteY4" fmla="*/ 707 h 17256"/>
                  <a:gd name="connsiteX5" fmla="*/ 2504 w 16954"/>
                  <a:gd name="connsiteY5" fmla="*/ 2517 h 17256"/>
                  <a:gd name="connsiteX6" fmla="*/ 695 w 16954"/>
                  <a:gd name="connsiteY6" fmla="*/ 5279 h 17256"/>
                  <a:gd name="connsiteX7" fmla="*/ -67 w 16954"/>
                  <a:gd name="connsiteY7" fmla="*/ 8613 h 17256"/>
                  <a:gd name="connsiteX8" fmla="*/ -67 w 16954"/>
                  <a:gd name="connsiteY8" fmla="*/ 10899 h 17256"/>
                  <a:gd name="connsiteX9" fmla="*/ 2123 w 16954"/>
                  <a:gd name="connsiteY9" fmla="*/ 14709 h 17256"/>
                  <a:gd name="connsiteX10" fmla="*/ 3838 w 16954"/>
                  <a:gd name="connsiteY10" fmla="*/ 16042 h 17256"/>
                  <a:gd name="connsiteX11" fmla="*/ 8219 w 16954"/>
                  <a:gd name="connsiteY11" fmla="*/ 17185 h 17256"/>
                  <a:gd name="connsiteX12" fmla="*/ 11553 w 16954"/>
                  <a:gd name="connsiteY12" fmla="*/ 16423 h 17256"/>
                  <a:gd name="connsiteX13" fmla="*/ 14315 w 16954"/>
                  <a:gd name="connsiteY13" fmla="*/ 14709 h 17256"/>
                  <a:gd name="connsiteX14" fmla="*/ 16125 w 16954"/>
                  <a:gd name="connsiteY14" fmla="*/ 11947 h 17256"/>
                  <a:gd name="connsiteX15" fmla="*/ 16887 w 16954"/>
                  <a:gd name="connsiteY15" fmla="*/ 8613 h 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54" h="17256">
                    <a:moveTo>
                      <a:pt x="16887" y="6327"/>
                    </a:moveTo>
                    <a:cubicBezTo>
                      <a:pt x="16527" y="4877"/>
                      <a:pt x="15768" y="3557"/>
                      <a:pt x="14696" y="2517"/>
                    </a:cubicBezTo>
                    <a:lnTo>
                      <a:pt x="12982" y="1088"/>
                    </a:lnTo>
                    <a:cubicBezTo>
                      <a:pt x="11645" y="334"/>
                      <a:pt x="10135" y="-60"/>
                      <a:pt x="8600" y="-55"/>
                    </a:cubicBezTo>
                    <a:cubicBezTo>
                      <a:pt x="7443" y="-86"/>
                      <a:pt x="6296" y="176"/>
                      <a:pt x="5267" y="707"/>
                    </a:cubicBezTo>
                    <a:cubicBezTo>
                      <a:pt x="4190" y="1031"/>
                      <a:pt x="3231" y="1659"/>
                      <a:pt x="2504" y="2517"/>
                    </a:cubicBezTo>
                    <a:cubicBezTo>
                      <a:pt x="1658" y="3254"/>
                      <a:pt x="1032" y="4209"/>
                      <a:pt x="695" y="5279"/>
                    </a:cubicBezTo>
                    <a:cubicBezTo>
                      <a:pt x="185" y="6316"/>
                      <a:pt x="-76" y="7458"/>
                      <a:pt x="-67" y="8613"/>
                    </a:cubicBezTo>
                    <a:lnTo>
                      <a:pt x="-67" y="10899"/>
                    </a:lnTo>
                    <a:cubicBezTo>
                      <a:pt x="356" y="12322"/>
                      <a:pt x="1106" y="13627"/>
                      <a:pt x="2123" y="14709"/>
                    </a:cubicBezTo>
                    <a:lnTo>
                      <a:pt x="3838" y="16042"/>
                    </a:lnTo>
                    <a:cubicBezTo>
                      <a:pt x="5175" y="16797"/>
                      <a:pt x="6684" y="17190"/>
                      <a:pt x="8219" y="17185"/>
                    </a:cubicBezTo>
                    <a:cubicBezTo>
                      <a:pt x="9382" y="17266"/>
                      <a:pt x="10541" y="17001"/>
                      <a:pt x="11553" y="16423"/>
                    </a:cubicBezTo>
                    <a:cubicBezTo>
                      <a:pt x="12623" y="16136"/>
                      <a:pt x="13584" y="15540"/>
                      <a:pt x="14315" y="14709"/>
                    </a:cubicBezTo>
                    <a:cubicBezTo>
                      <a:pt x="15121" y="13938"/>
                      <a:pt x="15740" y="12993"/>
                      <a:pt x="16125" y="11947"/>
                    </a:cubicBezTo>
                    <a:cubicBezTo>
                      <a:pt x="16614" y="10903"/>
                      <a:pt x="16873" y="9766"/>
                      <a:pt x="16887" y="8613"/>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9" name="任意多边形: 形状 328"/>
              <p:cNvSpPr/>
              <p:nvPr/>
            </p:nvSpPr>
            <p:spPr>
              <a:xfrm>
                <a:off x="6768860" y="4534158"/>
                <a:ext cx="45452" cy="45452"/>
              </a:xfrm>
              <a:custGeom>
                <a:avLst/>
                <a:gdLst>
                  <a:gd name="connsiteX0" fmla="*/ 6409 w 12953"/>
                  <a:gd name="connsiteY0" fmla="*/ -57 h 12953"/>
                  <a:gd name="connsiteX1" fmla="*/ -68 w 12953"/>
                  <a:gd name="connsiteY1" fmla="*/ 6420 h 12953"/>
                  <a:gd name="connsiteX2" fmla="*/ 6409 w 12953"/>
                  <a:gd name="connsiteY2" fmla="*/ 12897 h 12953"/>
                  <a:gd name="connsiteX3" fmla="*/ 12886 w 12953"/>
                  <a:gd name="connsiteY3" fmla="*/ 6420 h 12953"/>
                  <a:gd name="connsiteX4" fmla="*/ 6409 w 12953"/>
                  <a:gd name="connsiteY4" fmla="*/ -57 h 1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3" h="12953">
                    <a:moveTo>
                      <a:pt x="6409" y="-57"/>
                    </a:moveTo>
                    <a:cubicBezTo>
                      <a:pt x="2832" y="-57"/>
                      <a:pt x="-68" y="2842"/>
                      <a:pt x="-68" y="6420"/>
                    </a:cubicBezTo>
                    <a:cubicBezTo>
                      <a:pt x="-68" y="9997"/>
                      <a:pt x="2832" y="12897"/>
                      <a:pt x="6409" y="12897"/>
                    </a:cubicBezTo>
                    <a:cubicBezTo>
                      <a:pt x="9986" y="12897"/>
                      <a:pt x="12886" y="9997"/>
                      <a:pt x="12886" y="6420"/>
                    </a:cubicBezTo>
                    <a:cubicBezTo>
                      <a:pt x="12886" y="2842"/>
                      <a:pt x="9986" y="-57"/>
                      <a:pt x="6409" y="-57"/>
                    </a:cubicBezTo>
                    <a:close/>
                  </a:path>
                </a:pathLst>
              </a:custGeom>
              <a:solidFill>
                <a:srgbClr val="A3FFF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539" name="文本框 538"/>
          <p:cNvSpPr txBox="1"/>
          <p:nvPr/>
        </p:nvSpPr>
        <p:spPr>
          <a:xfrm>
            <a:off x="1469390" y="2458720"/>
            <a:ext cx="4697730" cy="1243965"/>
          </a:xfrm>
          <a:prstGeom prst="rect">
            <a:avLst/>
          </a:prstGeom>
          <a:noFill/>
        </p:spPr>
        <p:txBody>
          <a:bodyPr wrap="square">
            <a:noAutofit/>
          </a:body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结核病是由一种</a:t>
            </a:r>
            <a:r>
              <a:rPr lang="zh-CN" alt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结核分支杆菌</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引起的严重影响人体健康的</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慢性传染病，</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结核病可以累及人体的各个脏器，</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左右侵犯肺脏，称为</a:t>
            </a:r>
            <a:r>
              <a:rPr lang="zh-CN" alt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肺结核病</a:t>
            </a:r>
            <a:r>
              <a:rPr lang="zh-CN" alt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6" name="组合 535"/>
          <p:cNvGrpSpPr/>
          <p:nvPr/>
        </p:nvGrpSpPr>
        <p:grpSpPr>
          <a:xfrm>
            <a:off x="1525355" y="1450418"/>
            <a:ext cx="4897755" cy="919589"/>
            <a:chOff x="6733555" y="1660784"/>
            <a:chExt cx="4897755" cy="919589"/>
          </a:xfrm>
        </p:grpSpPr>
        <p:sp>
          <p:nvSpPr>
            <p:cNvPr id="537" name="图形2"/>
            <p:cNvSpPr txBox="1"/>
            <p:nvPr/>
          </p:nvSpPr>
          <p:spPr>
            <a:xfrm>
              <a:off x="6733555" y="1660784"/>
              <a:ext cx="4897755" cy="645160"/>
            </a:xfrm>
            <a:prstGeom prst="rect">
              <a:avLst/>
            </a:prstGeom>
            <a:noFill/>
          </p:spPr>
          <p:txBody>
            <a:bodyPr wrap="square" rtlCol="0">
              <a:spAutoFit/>
            </a:bodyPr>
            <a:lstStyle/>
            <a:p>
              <a:pPr marL="0" lvl="1">
                <a:defRPr/>
              </a:pPr>
              <a:r>
                <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rPr>
                <a:t>什么是肺结核？</a:t>
              </a:r>
              <a:endParaRPr lang="zh-CN" altLang="en-US" sz="3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8" name="矩形 537"/>
            <p:cNvSpPr/>
            <p:nvPr/>
          </p:nvSpPr>
          <p:spPr>
            <a:xfrm>
              <a:off x="6789164" y="2303374"/>
              <a:ext cx="4423648" cy="276999"/>
            </a:xfrm>
            <a:prstGeom prst="rect">
              <a:avLst/>
            </a:prstGeom>
          </p:spPr>
          <p:txBody>
            <a:bodyPr wrap="square">
              <a:spAutoFit/>
            </a:bodyPr>
            <a:lstStyle/>
            <a:p>
              <a:pPr lvl="0">
                <a:defRPr/>
              </a:pPr>
              <a:r>
                <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rPr>
                <a:t>WHAT IS TUBERCULOSIS?</a:t>
              </a:r>
              <a:endParaRPr lang="en-US" altLang="zh-CN" sz="1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66" name="组合 565"/>
          <p:cNvGrpSpPr/>
          <p:nvPr/>
        </p:nvGrpSpPr>
        <p:grpSpPr>
          <a:xfrm>
            <a:off x="1730815" y="4579492"/>
            <a:ext cx="4155309" cy="423321"/>
            <a:chOff x="2824225" y="4012492"/>
            <a:chExt cx="4155309" cy="423321"/>
          </a:xfrm>
        </p:grpSpPr>
        <p:grpSp>
          <p:nvGrpSpPr>
            <p:cNvPr id="557" name="组合 556"/>
            <p:cNvGrpSpPr/>
            <p:nvPr/>
          </p:nvGrpSpPr>
          <p:grpSpPr>
            <a:xfrm>
              <a:off x="2824225" y="4114194"/>
              <a:ext cx="289366" cy="289366"/>
              <a:chOff x="8183301" y="706056"/>
              <a:chExt cx="416688" cy="416688"/>
            </a:xfrm>
          </p:grpSpPr>
          <p:sp>
            <p:nvSpPr>
              <p:cNvPr id="555" name="矩形: 圆角 554"/>
              <p:cNvSpPr/>
              <p:nvPr>
                <p:custDataLst>
                  <p:tags r:id="rId1"/>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45" name="freeform61"/>
              <p:cNvSpPr/>
              <p:nvPr>
                <p:custDataLst>
                  <p:tags r:id="rId2"/>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565" name="文本框 564"/>
            <p:cNvSpPr txBox="1"/>
            <p:nvPr>
              <p:custDataLst>
                <p:tags r:id="rId3"/>
              </p:custDataLst>
            </p:nvPr>
          </p:nvSpPr>
          <p:spPr>
            <a:xfrm>
              <a:off x="3185369" y="4012492"/>
              <a:ext cx="3794165" cy="423321"/>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结核杆菌是需氧菌，生长缓慢；</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567" name="组合 566"/>
          <p:cNvGrpSpPr/>
          <p:nvPr/>
        </p:nvGrpSpPr>
        <p:grpSpPr>
          <a:xfrm>
            <a:off x="1730180" y="4901538"/>
            <a:ext cx="4894156" cy="460375"/>
            <a:chOff x="2824225" y="4012492"/>
            <a:chExt cx="4894156" cy="460375"/>
          </a:xfrm>
        </p:grpSpPr>
        <p:grpSp>
          <p:nvGrpSpPr>
            <p:cNvPr id="568" name="组合 567"/>
            <p:cNvGrpSpPr/>
            <p:nvPr/>
          </p:nvGrpSpPr>
          <p:grpSpPr>
            <a:xfrm>
              <a:off x="2824225" y="4114194"/>
              <a:ext cx="289366" cy="289366"/>
              <a:chOff x="8183301" y="706056"/>
              <a:chExt cx="416688" cy="416688"/>
            </a:xfrm>
          </p:grpSpPr>
          <p:sp>
            <p:nvSpPr>
              <p:cNvPr id="570" name="矩形: 圆角 569"/>
              <p:cNvSpPr/>
              <p:nvPr>
                <p:custDataLst>
                  <p:tags r:id="rId4"/>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571" name="freeform61"/>
              <p:cNvSpPr/>
              <p:nvPr>
                <p:custDataLst>
                  <p:tags r:id="rId5"/>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569" name="文本框 568"/>
            <p:cNvSpPr txBox="1"/>
            <p:nvPr>
              <p:custDataLst>
                <p:tags r:id="rId6"/>
              </p:custDataLst>
            </p:nvPr>
          </p:nvSpPr>
          <p:spPr>
            <a:xfrm>
              <a:off x="3185369" y="4012492"/>
              <a:ext cx="4533012" cy="460375"/>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结核杆菌在干燥环境中可生存约</a:t>
              </a:r>
              <a:r>
                <a:rPr lang="en-US" altLang="zh-CN" sz="1600" dirty="0">
                  <a:solidFill>
                    <a:schemeClr val="accent2"/>
                  </a:solidFill>
                  <a:latin typeface="思源黑体 CN Regular" panose="020B0500000000000000" pitchFamily="34" charset="-122"/>
                  <a:ea typeface="思源黑体 CN Regular" panose="020B0500000000000000" pitchFamily="34" charset="-122"/>
                </a:rPr>
                <a:t>8</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个月；</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572" name="组合 571"/>
          <p:cNvGrpSpPr/>
          <p:nvPr/>
        </p:nvGrpSpPr>
        <p:grpSpPr>
          <a:xfrm>
            <a:off x="1730180" y="5254063"/>
            <a:ext cx="4155309" cy="423321"/>
            <a:chOff x="2824225" y="4012492"/>
            <a:chExt cx="4155309" cy="423321"/>
          </a:xfrm>
        </p:grpSpPr>
        <p:grpSp>
          <p:nvGrpSpPr>
            <p:cNvPr id="573" name="组合 572"/>
            <p:cNvGrpSpPr/>
            <p:nvPr/>
          </p:nvGrpSpPr>
          <p:grpSpPr>
            <a:xfrm>
              <a:off x="2824225" y="4114194"/>
              <a:ext cx="289366" cy="289366"/>
              <a:chOff x="8183301" y="706056"/>
              <a:chExt cx="416688" cy="416688"/>
            </a:xfrm>
          </p:grpSpPr>
          <p:sp>
            <p:nvSpPr>
              <p:cNvPr id="575" name="矩形: 圆角 574"/>
              <p:cNvSpPr/>
              <p:nvPr>
                <p:custDataLst>
                  <p:tags r:id="rId7"/>
                </p:custDataLst>
              </p:nvPr>
            </p:nvSpPr>
            <p:spPr>
              <a:xfrm>
                <a:off x="8183301" y="706056"/>
                <a:ext cx="416688" cy="416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思源黑体 CN Regular" panose="020B0500000000000000" pitchFamily="34" charset="-122"/>
                </a:endParaRPr>
              </a:p>
            </p:txBody>
          </p:sp>
          <p:sp>
            <p:nvSpPr>
              <p:cNvPr id="576" name="freeform61"/>
              <p:cNvSpPr/>
              <p:nvPr>
                <p:custDataLst>
                  <p:tags r:id="rId8"/>
                </p:custDataLst>
              </p:nvPr>
            </p:nvSpPr>
            <p:spPr>
              <a:xfrm>
                <a:off x="8235366" y="790719"/>
                <a:ext cx="312559" cy="247362"/>
              </a:xfrm>
              <a:custGeom>
                <a:avLst/>
                <a:gdLst>
                  <a:gd name="T0" fmla="*/ 420 w 1697"/>
                  <a:gd name="T1" fmla="*/ 1279 h 1345"/>
                  <a:gd name="T2" fmla="*/ 580 w 1697"/>
                  <a:gd name="T3" fmla="*/ 1345 h 1345"/>
                  <a:gd name="T4" fmla="*/ 740 w 1697"/>
                  <a:gd name="T5" fmla="*/ 1279 h 1345"/>
                  <a:gd name="T6" fmla="*/ 1604 w 1697"/>
                  <a:gd name="T7" fmla="*/ 415 h 1345"/>
                  <a:gd name="T8" fmla="*/ 1613 w 1697"/>
                  <a:gd name="T9" fmla="*/ 96 h 1345"/>
                  <a:gd name="T10" fmla="*/ 1288 w 1697"/>
                  <a:gd name="T11" fmla="*/ 91 h 1345"/>
                  <a:gd name="T12" fmla="*/ 675 w 1697"/>
                  <a:gd name="T13" fmla="*/ 704 h 1345"/>
                  <a:gd name="T14" fmla="*/ 487 w 1697"/>
                  <a:gd name="T15" fmla="*/ 704 h 1345"/>
                  <a:gd name="T16" fmla="*/ 408 w 1697"/>
                  <a:gd name="T17" fmla="*/ 624 h 1345"/>
                  <a:gd name="T18" fmla="*/ 88 w 1697"/>
                  <a:gd name="T19" fmla="*/ 624 h 1345"/>
                  <a:gd name="T20" fmla="*/ 88 w 1697"/>
                  <a:gd name="T21" fmla="*/ 944 h 1345"/>
                  <a:gd name="T22" fmla="*/ 420 w 1697"/>
                  <a:gd name="T23" fmla="*/ 1279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7" h="1345">
                    <a:moveTo>
                      <a:pt x="420" y="1279"/>
                    </a:moveTo>
                    <a:cubicBezTo>
                      <a:pt x="463" y="1321"/>
                      <a:pt x="520" y="1345"/>
                      <a:pt x="580" y="1345"/>
                    </a:cubicBezTo>
                    <a:cubicBezTo>
                      <a:pt x="640" y="1345"/>
                      <a:pt x="697" y="1321"/>
                      <a:pt x="740" y="1279"/>
                    </a:cubicBezTo>
                    <a:lnTo>
                      <a:pt x="1604" y="415"/>
                    </a:lnTo>
                    <a:cubicBezTo>
                      <a:pt x="1691" y="328"/>
                      <a:pt x="1697" y="185"/>
                      <a:pt x="1613" y="96"/>
                    </a:cubicBezTo>
                    <a:cubicBezTo>
                      <a:pt x="1525" y="1"/>
                      <a:pt x="1377" y="0"/>
                      <a:pt x="1288" y="91"/>
                    </a:cubicBezTo>
                    <a:lnTo>
                      <a:pt x="675" y="704"/>
                    </a:lnTo>
                    <a:cubicBezTo>
                      <a:pt x="623" y="756"/>
                      <a:pt x="539" y="756"/>
                      <a:pt x="487" y="704"/>
                    </a:cubicBezTo>
                    <a:lnTo>
                      <a:pt x="408" y="624"/>
                    </a:lnTo>
                    <a:cubicBezTo>
                      <a:pt x="320" y="536"/>
                      <a:pt x="176" y="536"/>
                      <a:pt x="88" y="624"/>
                    </a:cubicBezTo>
                    <a:cubicBezTo>
                      <a:pt x="0" y="712"/>
                      <a:pt x="0" y="856"/>
                      <a:pt x="88" y="944"/>
                    </a:cubicBezTo>
                    <a:lnTo>
                      <a:pt x="420" y="1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ea typeface="思源黑体 CN Regular" panose="020B0500000000000000" pitchFamily="34" charset="-122"/>
                </a:endParaRPr>
              </a:p>
            </p:txBody>
          </p:sp>
        </p:grpSp>
        <p:sp>
          <p:nvSpPr>
            <p:cNvPr id="46" name="文本框 45"/>
            <p:cNvSpPr txBox="1"/>
            <p:nvPr>
              <p:custDataLst>
                <p:tags r:id="rId9"/>
              </p:custDataLst>
            </p:nvPr>
          </p:nvSpPr>
          <p:spPr>
            <a:xfrm>
              <a:off x="3185369" y="4012492"/>
              <a:ext cx="3794165" cy="423321"/>
            </a:xfrm>
            <a:prstGeom prst="rect">
              <a:avLst/>
            </a:prstGeom>
            <a:noFill/>
          </p:spPr>
          <p:txBody>
            <a:bodyPr wrap="square">
              <a:spAutoFit/>
            </a:bodyPr>
            <a:p>
              <a:pPr>
                <a:lnSpc>
                  <a:spcPct val="15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懒惰结核杆菌不易被药物杀灭。</a:t>
              </a: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grpSp>
        <p:nvGrpSpPr>
          <p:cNvPr id="47" name="组合 46"/>
          <p:cNvGrpSpPr/>
          <p:nvPr/>
        </p:nvGrpSpPr>
        <p:grpSpPr>
          <a:xfrm>
            <a:off x="306977" y="4423949"/>
            <a:ext cx="1196365" cy="1160972"/>
            <a:chOff x="924988" y="4001039"/>
            <a:chExt cx="1196365" cy="1160972"/>
          </a:xfrm>
        </p:grpSpPr>
        <p:grpSp>
          <p:nvGrpSpPr>
            <p:cNvPr id="484" name="组合 483"/>
            <p:cNvGrpSpPr/>
            <p:nvPr/>
          </p:nvGrpSpPr>
          <p:grpSpPr>
            <a:xfrm>
              <a:off x="924988" y="4001039"/>
              <a:ext cx="1196365" cy="1160972"/>
              <a:chOff x="6640010" y="799713"/>
              <a:chExt cx="1789932" cy="1736979"/>
            </a:xfrm>
          </p:grpSpPr>
          <p:sp>
            <p:nvSpPr>
              <p:cNvPr id="535" name="任意多边形: 形状 534"/>
              <p:cNvSpPr/>
              <p:nvPr>
                <p:custDataLst>
                  <p:tags r:id="rId10"/>
                </p:custDataLst>
              </p:nvPr>
            </p:nvSpPr>
            <p:spPr>
              <a:xfrm flipH="1">
                <a:off x="6693079" y="852482"/>
                <a:ext cx="1631441" cy="1631442"/>
              </a:xfrm>
              <a:custGeom>
                <a:avLst/>
                <a:gdLst>
                  <a:gd name="connsiteX0" fmla="*/ 1631442 w 1631441"/>
                  <a:gd name="connsiteY0" fmla="*/ 815721 h 1631442"/>
                  <a:gd name="connsiteX1" fmla="*/ 815721 w 1631441"/>
                  <a:gd name="connsiteY1" fmla="*/ 1631442 h 1631442"/>
                  <a:gd name="connsiteX2" fmla="*/ 0 w 1631441"/>
                  <a:gd name="connsiteY2" fmla="*/ 815721 h 1631442"/>
                  <a:gd name="connsiteX3" fmla="*/ 815721 w 1631441"/>
                  <a:gd name="connsiteY3" fmla="*/ 0 h 1631442"/>
                  <a:gd name="connsiteX4" fmla="*/ 1631442 w 1631441"/>
                  <a:gd name="connsiteY4" fmla="*/ 815721 h 163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441" h="1631442">
                    <a:moveTo>
                      <a:pt x="1631442" y="815721"/>
                    </a:moveTo>
                    <a:cubicBezTo>
                      <a:pt x="1631442" y="1266231"/>
                      <a:pt x="1266231" y="1631442"/>
                      <a:pt x="815721" y="1631442"/>
                    </a:cubicBezTo>
                    <a:cubicBezTo>
                      <a:pt x="365211" y="1631442"/>
                      <a:pt x="0" y="1266231"/>
                      <a:pt x="0" y="815721"/>
                    </a:cubicBezTo>
                    <a:cubicBezTo>
                      <a:pt x="0" y="365211"/>
                      <a:pt x="365211" y="0"/>
                      <a:pt x="815721" y="0"/>
                    </a:cubicBezTo>
                    <a:cubicBezTo>
                      <a:pt x="1266231" y="0"/>
                      <a:pt x="1631442" y="365211"/>
                      <a:pt x="1631442" y="815721"/>
                    </a:cubicBezTo>
                    <a:close/>
                  </a:path>
                </a:pathLst>
              </a:custGeom>
              <a:solidFill>
                <a:srgbClr val="D9E5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48" name="任意多边形: 形状 535"/>
              <p:cNvSpPr/>
              <p:nvPr>
                <p:custDataLst>
                  <p:tags r:id="rId11"/>
                </p:custDataLst>
              </p:nvPr>
            </p:nvSpPr>
            <p:spPr>
              <a:xfrm flipH="1">
                <a:off x="6640010" y="799713"/>
                <a:ext cx="1789932" cy="1736979"/>
              </a:xfrm>
              <a:custGeom>
                <a:avLst/>
                <a:gdLst>
                  <a:gd name="connsiteX0" fmla="*/ 921144 w 1789932"/>
                  <a:gd name="connsiteY0" fmla="*/ 1736979 h 1736979"/>
                  <a:gd name="connsiteX1" fmla="*/ 753408 w 1789932"/>
                  <a:gd name="connsiteY1" fmla="*/ 1720787 h 1736979"/>
                  <a:gd name="connsiteX2" fmla="*/ 749598 w 1789932"/>
                  <a:gd name="connsiteY2" fmla="*/ 1715262 h 1736979"/>
                  <a:gd name="connsiteX3" fmla="*/ 755218 w 1789932"/>
                  <a:gd name="connsiteY3" fmla="*/ 1711452 h 1736979"/>
                  <a:gd name="connsiteX4" fmla="*/ 1221372 w 1789932"/>
                  <a:gd name="connsiteY4" fmla="*/ 1673352 h 1736979"/>
                  <a:gd name="connsiteX5" fmla="*/ 1227468 w 1789932"/>
                  <a:gd name="connsiteY5" fmla="*/ 1676210 h 1736979"/>
                  <a:gd name="connsiteX6" fmla="*/ 1224829 w 1789932"/>
                  <a:gd name="connsiteY6" fmla="*/ 1682258 h 1736979"/>
                  <a:gd name="connsiteX7" fmla="*/ 1224705 w 1789932"/>
                  <a:gd name="connsiteY7" fmla="*/ 1682306 h 1736979"/>
                  <a:gd name="connsiteX8" fmla="*/ 921144 w 1789932"/>
                  <a:gd name="connsiteY8" fmla="*/ 1736979 h 1736979"/>
                  <a:gd name="connsiteX9" fmla="*/ 1267187 w 1789932"/>
                  <a:gd name="connsiteY9" fmla="*/ 1664875 h 1736979"/>
                  <a:gd name="connsiteX10" fmla="*/ 1261472 w 1789932"/>
                  <a:gd name="connsiteY10" fmla="*/ 1661065 h 1736979"/>
                  <a:gd name="connsiteX11" fmla="*/ 1265282 w 1789932"/>
                  <a:gd name="connsiteY11" fmla="*/ 1655350 h 1736979"/>
                  <a:gd name="connsiteX12" fmla="*/ 1466450 w 1789932"/>
                  <a:gd name="connsiteY12" fmla="*/ 1531525 h 1736979"/>
                  <a:gd name="connsiteX13" fmla="*/ 1473051 w 1789932"/>
                  <a:gd name="connsiteY13" fmla="*/ 1532868 h 1736979"/>
                  <a:gd name="connsiteX14" fmla="*/ 1472451 w 1789932"/>
                  <a:gd name="connsiteY14" fmla="*/ 1538859 h 1736979"/>
                  <a:gd name="connsiteX15" fmla="*/ 1269092 w 1789932"/>
                  <a:gd name="connsiteY15" fmla="*/ 1663732 h 1736979"/>
                  <a:gd name="connsiteX16" fmla="*/ 1267187 w 1789932"/>
                  <a:gd name="connsiteY16" fmla="*/ 1664875 h 1736979"/>
                  <a:gd name="connsiteX17" fmla="*/ 488137 w 1789932"/>
                  <a:gd name="connsiteY17" fmla="*/ 1621155 h 1736979"/>
                  <a:gd name="connsiteX18" fmla="*/ 485756 w 1789932"/>
                  <a:gd name="connsiteY18" fmla="*/ 1620488 h 1736979"/>
                  <a:gd name="connsiteX19" fmla="*/ 390506 w 1789932"/>
                  <a:gd name="connsiteY19" fmla="*/ 1556385 h 1736979"/>
                  <a:gd name="connsiteX20" fmla="*/ 390058 w 1789932"/>
                  <a:gd name="connsiteY20" fmla="*/ 1549660 h 1736979"/>
                  <a:gd name="connsiteX21" fmla="*/ 396316 w 1789932"/>
                  <a:gd name="connsiteY21" fmla="*/ 1548860 h 1736979"/>
                  <a:gd name="connsiteX22" fmla="*/ 490518 w 1789932"/>
                  <a:gd name="connsiteY22" fmla="*/ 1612297 h 1736979"/>
                  <a:gd name="connsiteX23" fmla="*/ 492328 w 1789932"/>
                  <a:gd name="connsiteY23" fmla="*/ 1618774 h 1736979"/>
                  <a:gd name="connsiteX24" fmla="*/ 488137 w 1789932"/>
                  <a:gd name="connsiteY24" fmla="*/ 1621155 h 1736979"/>
                  <a:gd name="connsiteX25" fmla="*/ 356597 w 1789932"/>
                  <a:gd name="connsiteY25" fmla="*/ 1527239 h 1736979"/>
                  <a:gd name="connsiteX26" fmla="*/ 353454 w 1789932"/>
                  <a:gd name="connsiteY26" fmla="*/ 1526096 h 1736979"/>
                  <a:gd name="connsiteX27" fmla="*/ 208007 w 1789932"/>
                  <a:gd name="connsiteY27" fmla="*/ 1364171 h 1736979"/>
                  <a:gd name="connsiteX28" fmla="*/ 192957 w 1789932"/>
                  <a:gd name="connsiteY28" fmla="*/ 1366838 h 1736979"/>
                  <a:gd name="connsiteX29" fmla="*/ 187385 w 1789932"/>
                  <a:gd name="connsiteY29" fmla="*/ 1362885 h 1736979"/>
                  <a:gd name="connsiteX30" fmla="*/ 191338 w 1789932"/>
                  <a:gd name="connsiteY30" fmla="*/ 1357313 h 1736979"/>
                  <a:gd name="connsiteX31" fmla="*/ 209150 w 1789932"/>
                  <a:gd name="connsiteY31" fmla="*/ 1354455 h 1736979"/>
                  <a:gd name="connsiteX32" fmla="*/ 213912 w 1789932"/>
                  <a:gd name="connsiteY32" fmla="*/ 1356455 h 1736979"/>
                  <a:gd name="connsiteX33" fmla="*/ 359454 w 1789932"/>
                  <a:gd name="connsiteY33" fmla="*/ 1518380 h 1736979"/>
                  <a:gd name="connsiteX34" fmla="*/ 360112 w 1789932"/>
                  <a:gd name="connsiteY34" fmla="*/ 1524953 h 1736979"/>
                  <a:gd name="connsiteX35" fmla="*/ 360026 w 1789932"/>
                  <a:gd name="connsiteY35" fmla="*/ 1525048 h 1736979"/>
                  <a:gd name="connsiteX36" fmla="*/ 356597 w 1789932"/>
                  <a:gd name="connsiteY36" fmla="*/ 1526858 h 1736979"/>
                  <a:gd name="connsiteX37" fmla="*/ 1505407 w 1789932"/>
                  <a:gd name="connsiteY37" fmla="*/ 1509808 h 1736979"/>
                  <a:gd name="connsiteX38" fmla="*/ 1501883 w 1789932"/>
                  <a:gd name="connsiteY38" fmla="*/ 1508284 h 1736979"/>
                  <a:gd name="connsiteX39" fmla="*/ 1501854 w 1789932"/>
                  <a:gd name="connsiteY39" fmla="*/ 1501550 h 1736979"/>
                  <a:gd name="connsiteX40" fmla="*/ 1501883 w 1789932"/>
                  <a:gd name="connsiteY40" fmla="*/ 1501521 h 1736979"/>
                  <a:gd name="connsiteX41" fmla="*/ 1580274 w 1789932"/>
                  <a:gd name="connsiteY41" fmla="*/ 1419416 h 1736979"/>
                  <a:gd name="connsiteX42" fmla="*/ 1586989 w 1789932"/>
                  <a:gd name="connsiteY42" fmla="*/ 1418797 h 1736979"/>
                  <a:gd name="connsiteX43" fmla="*/ 1587608 w 1789932"/>
                  <a:gd name="connsiteY43" fmla="*/ 1425512 h 1736979"/>
                  <a:gd name="connsiteX44" fmla="*/ 1508360 w 1789932"/>
                  <a:gd name="connsiteY44" fmla="*/ 1508570 h 1736979"/>
                  <a:gd name="connsiteX45" fmla="*/ 1505407 w 1789932"/>
                  <a:gd name="connsiteY45" fmla="*/ 1509427 h 1736979"/>
                  <a:gd name="connsiteX46" fmla="*/ 4743 w 1789932"/>
                  <a:gd name="connsiteY46" fmla="*/ 1400366 h 1736979"/>
                  <a:gd name="connsiteX47" fmla="*/ 0 w 1789932"/>
                  <a:gd name="connsiteY47" fmla="*/ 1395584 h 1736979"/>
                  <a:gd name="connsiteX48" fmla="*/ 1029 w 1789932"/>
                  <a:gd name="connsiteY48" fmla="*/ 1392650 h 1736979"/>
                  <a:gd name="connsiteX49" fmla="*/ 131902 w 1789932"/>
                  <a:gd name="connsiteY49" fmla="*/ 1231392 h 1736979"/>
                  <a:gd name="connsiteX50" fmla="*/ 89325 w 1789932"/>
                  <a:gd name="connsiteY50" fmla="*/ 1118807 h 1736979"/>
                  <a:gd name="connsiteX51" fmla="*/ 92469 w 1789932"/>
                  <a:gd name="connsiteY51" fmla="*/ 1112806 h 1736979"/>
                  <a:gd name="connsiteX52" fmla="*/ 98469 w 1789932"/>
                  <a:gd name="connsiteY52" fmla="*/ 1116044 h 1736979"/>
                  <a:gd name="connsiteX53" fmla="*/ 141808 w 1789932"/>
                  <a:gd name="connsiteY53" fmla="*/ 1230344 h 1736979"/>
                  <a:gd name="connsiteX54" fmla="*/ 141237 w 1789932"/>
                  <a:gd name="connsiteY54" fmla="*/ 1235297 h 1736979"/>
                  <a:gd name="connsiteX55" fmla="*/ 16459 w 1789932"/>
                  <a:gd name="connsiteY55" fmla="*/ 1389031 h 1736979"/>
                  <a:gd name="connsiteX56" fmla="*/ 144475 w 1789932"/>
                  <a:gd name="connsiteY56" fmla="*/ 1366171 h 1736979"/>
                  <a:gd name="connsiteX57" fmla="*/ 150000 w 1789932"/>
                  <a:gd name="connsiteY57" fmla="*/ 1369981 h 1736979"/>
                  <a:gd name="connsiteX58" fmla="*/ 146094 w 1789932"/>
                  <a:gd name="connsiteY58" fmla="*/ 1375505 h 1736979"/>
                  <a:gd name="connsiteX59" fmla="*/ 5505 w 1789932"/>
                  <a:gd name="connsiteY59" fmla="*/ 1400651 h 1736979"/>
                  <a:gd name="connsiteX60" fmla="*/ 1728197 w 1789932"/>
                  <a:gd name="connsiteY60" fmla="*/ 1181291 h 1736979"/>
                  <a:gd name="connsiteX61" fmla="*/ 1726482 w 1789932"/>
                  <a:gd name="connsiteY61" fmla="*/ 1181291 h 1736979"/>
                  <a:gd name="connsiteX62" fmla="*/ 1723720 w 1789932"/>
                  <a:gd name="connsiteY62" fmla="*/ 1175099 h 1736979"/>
                  <a:gd name="connsiteX63" fmla="*/ 1780108 w 1789932"/>
                  <a:gd name="connsiteY63" fmla="*/ 868394 h 1736979"/>
                  <a:gd name="connsiteX64" fmla="*/ 1765440 w 1789932"/>
                  <a:gd name="connsiteY64" fmla="*/ 709517 h 1736979"/>
                  <a:gd name="connsiteX65" fmla="*/ 1769297 w 1789932"/>
                  <a:gd name="connsiteY65" fmla="*/ 703850 h 1736979"/>
                  <a:gd name="connsiteX66" fmla="*/ 1774965 w 1789932"/>
                  <a:gd name="connsiteY66" fmla="*/ 707708 h 1736979"/>
                  <a:gd name="connsiteX67" fmla="*/ 1733150 w 1789932"/>
                  <a:gd name="connsiteY67" fmla="*/ 1178624 h 1736979"/>
                  <a:gd name="connsiteX68" fmla="*/ 1728197 w 1789932"/>
                  <a:gd name="connsiteY68" fmla="*/ 1181672 h 1736979"/>
                  <a:gd name="connsiteX69" fmla="*/ 58083 w 1789932"/>
                  <a:gd name="connsiteY69" fmla="*/ 840105 h 1736979"/>
                  <a:gd name="connsiteX70" fmla="*/ 58083 w 1789932"/>
                  <a:gd name="connsiteY70" fmla="*/ 840105 h 1736979"/>
                  <a:gd name="connsiteX71" fmla="*/ 53511 w 1789932"/>
                  <a:gd name="connsiteY71" fmla="*/ 835162 h 1736979"/>
                  <a:gd name="connsiteX72" fmla="*/ 53511 w 1789932"/>
                  <a:gd name="connsiteY72" fmla="*/ 835152 h 1736979"/>
                  <a:gd name="connsiteX73" fmla="*/ 65322 w 1789932"/>
                  <a:gd name="connsiteY73" fmla="*/ 720852 h 1736979"/>
                  <a:gd name="connsiteX74" fmla="*/ 70895 w 1789932"/>
                  <a:gd name="connsiteY74" fmla="*/ 716899 h 1736979"/>
                  <a:gd name="connsiteX75" fmla="*/ 74847 w 1789932"/>
                  <a:gd name="connsiteY75" fmla="*/ 722471 h 1736979"/>
                  <a:gd name="connsiteX76" fmla="*/ 63132 w 1789932"/>
                  <a:gd name="connsiteY76" fmla="*/ 835438 h 1736979"/>
                  <a:gd name="connsiteX77" fmla="*/ 58283 w 1789932"/>
                  <a:gd name="connsiteY77" fmla="*/ 840115 h 1736979"/>
                  <a:gd name="connsiteX78" fmla="*/ 58083 w 1789932"/>
                  <a:gd name="connsiteY78" fmla="*/ 840105 h 1736979"/>
                  <a:gd name="connsiteX79" fmla="*/ 79229 w 1789932"/>
                  <a:gd name="connsiteY79" fmla="*/ 679799 h 1736979"/>
                  <a:gd name="connsiteX80" fmla="*/ 78181 w 1789932"/>
                  <a:gd name="connsiteY80" fmla="*/ 679799 h 1736979"/>
                  <a:gd name="connsiteX81" fmla="*/ 74552 w 1789932"/>
                  <a:gd name="connsiteY81" fmla="*/ 674122 h 1736979"/>
                  <a:gd name="connsiteX82" fmla="*/ 74562 w 1789932"/>
                  <a:gd name="connsiteY82" fmla="*/ 674084 h 1736979"/>
                  <a:gd name="connsiteX83" fmla="*/ 159525 w 1789932"/>
                  <a:gd name="connsiteY83" fmla="*/ 451104 h 1736979"/>
                  <a:gd name="connsiteX84" fmla="*/ 165830 w 1789932"/>
                  <a:gd name="connsiteY84" fmla="*/ 449161 h 1736979"/>
                  <a:gd name="connsiteX85" fmla="*/ 165906 w 1789932"/>
                  <a:gd name="connsiteY85" fmla="*/ 449199 h 1736979"/>
                  <a:gd name="connsiteX86" fmla="*/ 167821 w 1789932"/>
                  <a:gd name="connsiteY86" fmla="*/ 455657 h 1736979"/>
                  <a:gd name="connsiteX87" fmla="*/ 167811 w 1789932"/>
                  <a:gd name="connsiteY87" fmla="*/ 455676 h 1736979"/>
                  <a:gd name="connsiteX88" fmla="*/ 83801 w 1789932"/>
                  <a:gd name="connsiteY88" fmla="*/ 676180 h 1736979"/>
                  <a:gd name="connsiteX89" fmla="*/ 79229 w 1789932"/>
                  <a:gd name="connsiteY89" fmla="*/ 679704 h 1736979"/>
                  <a:gd name="connsiteX90" fmla="*/ 1760106 w 1789932"/>
                  <a:gd name="connsiteY90" fmla="*/ 667036 h 1736979"/>
                  <a:gd name="connsiteX91" fmla="*/ 1755438 w 1789932"/>
                  <a:gd name="connsiteY91" fmla="*/ 663416 h 1736979"/>
                  <a:gd name="connsiteX92" fmla="*/ 1668094 w 1789932"/>
                  <a:gd name="connsiteY92" fmla="*/ 444341 h 1736979"/>
                  <a:gd name="connsiteX93" fmla="*/ 1669856 w 1789932"/>
                  <a:gd name="connsiteY93" fmla="*/ 437817 h 1736979"/>
                  <a:gd name="connsiteX94" fmla="*/ 1676381 w 1789932"/>
                  <a:gd name="connsiteY94" fmla="*/ 439579 h 1736979"/>
                  <a:gd name="connsiteX95" fmla="*/ 1764678 w 1789932"/>
                  <a:gd name="connsiteY95" fmla="*/ 661321 h 1736979"/>
                  <a:gd name="connsiteX96" fmla="*/ 1761335 w 1789932"/>
                  <a:gd name="connsiteY96" fmla="*/ 667017 h 1736979"/>
                  <a:gd name="connsiteX97" fmla="*/ 1761249 w 1789932"/>
                  <a:gd name="connsiteY97" fmla="*/ 667036 h 1736979"/>
                  <a:gd name="connsiteX98" fmla="*/ 187719 w 1789932"/>
                  <a:gd name="connsiteY98" fmla="*/ 416909 h 1736979"/>
                  <a:gd name="connsiteX99" fmla="*/ 185147 w 1789932"/>
                  <a:gd name="connsiteY99" fmla="*/ 416243 h 1736979"/>
                  <a:gd name="connsiteX100" fmla="*/ 183623 w 1789932"/>
                  <a:gd name="connsiteY100" fmla="*/ 409670 h 1736979"/>
                  <a:gd name="connsiteX101" fmla="*/ 533000 w 1789932"/>
                  <a:gd name="connsiteY101" fmla="*/ 91345 h 1736979"/>
                  <a:gd name="connsiteX102" fmla="*/ 539306 w 1789932"/>
                  <a:gd name="connsiteY102" fmla="*/ 93292 h 1736979"/>
                  <a:gd name="connsiteX103" fmla="*/ 539382 w 1789932"/>
                  <a:gd name="connsiteY103" fmla="*/ 93440 h 1736979"/>
                  <a:gd name="connsiteX104" fmla="*/ 537210 w 1789932"/>
                  <a:gd name="connsiteY104" fmla="*/ 99814 h 1736979"/>
                  <a:gd name="connsiteX105" fmla="*/ 537191 w 1789932"/>
                  <a:gd name="connsiteY105" fmla="*/ 99822 h 1736979"/>
                  <a:gd name="connsiteX106" fmla="*/ 191529 w 1789932"/>
                  <a:gd name="connsiteY106" fmla="*/ 414719 h 1736979"/>
                  <a:gd name="connsiteX107" fmla="*/ 187719 w 1789932"/>
                  <a:gd name="connsiteY107" fmla="*/ 416909 h 1736979"/>
                  <a:gd name="connsiteX108" fmla="*/ 1647425 w 1789932"/>
                  <a:gd name="connsiteY108" fmla="*/ 405670 h 1736979"/>
                  <a:gd name="connsiteX109" fmla="*/ 1643424 w 1789932"/>
                  <a:gd name="connsiteY109" fmla="*/ 403479 h 1736979"/>
                  <a:gd name="connsiteX110" fmla="*/ 1575702 w 1789932"/>
                  <a:gd name="connsiteY110" fmla="*/ 312325 h 1736979"/>
                  <a:gd name="connsiteX111" fmla="*/ 1575635 w 1789932"/>
                  <a:gd name="connsiteY111" fmla="*/ 305724 h 1736979"/>
                  <a:gd name="connsiteX112" fmla="*/ 1575702 w 1789932"/>
                  <a:gd name="connsiteY112" fmla="*/ 305657 h 1736979"/>
                  <a:gd name="connsiteX113" fmla="*/ 1582436 w 1789932"/>
                  <a:gd name="connsiteY113" fmla="*/ 305629 h 1736979"/>
                  <a:gd name="connsiteX114" fmla="*/ 1582464 w 1789932"/>
                  <a:gd name="connsiteY114" fmla="*/ 305657 h 1736979"/>
                  <a:gd name="connsiteX115" fmla="*/ 1650949 w 1789932"/>
                  <a:gd name="connsiteY115" fmla="*/ 397859 h 1736979"/>
                  <a:gd name="connsiteX116" fmla="*/ 1649520 w 1789932"/>
                  <a:gd name="connsiteY116" fmla="*/ 404432 h 1736979"/>
                  <a:gd name="connsiteX117" fmla="*/ 1647425 w 1789932"/>
                  <a:gd name="connsiteY117" fmla="*/ 405670 h 1736979"/>
                  <a:gd name="connsiteX118" fmla="*/ 1361675 w 1789932"/>
                  <a:gd name="connsiteY118" fmla="*/ 130493 h 1736979"/>
                  <a:gd name="connsiteX119" fmla="*/ 1359294 w 1789932"/>
                  <a:gd name="connsiteY119" fmla="*/ 129826 h 1736979"/>
                  <a:gd name="connsiteX120" fmla="*/ 921144 w 1789932"/>
                  <a:gd name="connsiteY120" fmla="*/ 9525 h 1736979"/>
                  <a:gd name="connsiteX121" fmla="*/ 807891 w 1789932"/>
                  <a:gd name="connsiteY121" fmla="*/ 16955 h 1736979"/>
                  <a:gd name="connsiteX122" fmla="*/ 802472 w 1789932"/>
                  <a:gd name="connsiteY122" fmla="*/ 12951 h 1736979"/>
                  <a:gd name="connsiteX123" fmla="*/ 802462 w 1789932"/>
                  <a:gd name="connsiteY123" fmla="*/ 12859 h 1736979"/>
                  <a:gd name="connsiteX124" fmla="*/ 806653 w 1789932"/>
                  <a:gd name="connsiteY124" fmla="*/ 7525 h 1736979"/>
                  <a:gd name="connsiteX125" fmla="*/ 920953 w 1789932"/>
                  <a:gd name="connsiteY125" fmla="*/ 0 h 1736979"/>
                  <a:gd name="connsiteX126" fmla="*/ 1364437 w 1789932"/>
                  <a:gd name="connsiteY126" fmla="*/ 121634 h 1736979"/>
                  <a:gd name="connsiteX127" fmla="*/ 1366085 w 1789932"/>
                  <a:gd name="connsiteY127" fmla="*/ 128166 h 1736979"/>
                  <a:gd name="connsiteX128" fmla="*/ 1366056 w 1789932"/>
                  <a:gd name="connsiteY128" fmla="*/ 128207 h 1736979"/>
                  <a:gd name="connsiteX129" fmla="*/ 1362151 w 1789932"/>
                  <a:gd name="connsiteY129" fmla="*/ 130493 h 17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789932" h="1736979">
                    <a:moveTo>
                      <a:pt x="921144" y="1736979"/>
                    </a:moveTo>
                    <a:cubicBezTo>
                      <a:pt x="864841" y="1737008"/>
                      <a:pt x="808663" y="1731578"/>
                      <a:pt x="753408" y="1720787"/>
                    </a:cubicBezTo>
                    <a:cubicBezTo>
                      <a:pt x="750837" y="1720301"/>
                      <a:pt x="749132" y="1717834"/>
                      <a:pt x="749598" y="1715262"/>
                    </a:cubicBezTo>
                    <a:cubicBezTo>
                      <a:pt x="750122" y="1712681"/>
                      <a:pt x="752618" y="1710985"/>
                      <a:pt x="755218" y="1711452"/>
                    </a:cubicBezTo>
                    <a:cubicBezTo>
                      <a:pt x="911152" y="1741808"/>
                      <a:pt x="1072439" y="1728626"/>
                      <a:pt x="1221372" y="1673352"/>
                    </a:cubicBezTo>
                    <a:cubicBezTo>
                      <a:pt x="1223848" y="1672457"/>
                      <a:pt x="1226572" y="1673743"/>
                      <a:pt x="1227468" y="1676210"/>
                    </a:cubicBezTo>
                    <a:cubicBezTo>
                      <a:pt x="1228411" y="1678610"/>
                      <a:pt x="1227230" y="1681315"/>
                      <a:pt x="1224829" y="1682258"/>
                    </a:cubicBezTo>
                    <a:cubicBezTo>
                      <a:pt x="1224791" y="1682277"/>
                      <a:pt x="1224744" y="1682287"/>
                      <a:pt x="1224705" y="1682306"/>
                    </a:cubicBezTo>
                    <a:cubicBezTo>
                      <a:pt x="1127608" y="1718577"/>
                      <a:pt x="1024785" y="1737093"/>
                      <a:pt x="921144" y="1736979"/>
                    </a:cubicBezTo>
                    <a:close/>
                    <a:moveTo>
                      <a:pt x="1267187" y="1664875"/>
                    </a:moveTo>
                    <a:cubicBezTo>
                      <a:pt x="1264558" y="1665399"/>
                      <a:pt x="1261996" y="1663694"/>
                      <a:pt x="1261472" y="1661065"/>
                    </a:cubicBezTo>
                    <a:cubicBezTo>
                      <a:pt x="1260948" y="1658436"/>
                      <a:pt x="1262653" y="1655874"/>
                      <a:pt x="1265282" y="1655350"/>
                    </a:cubicBezTo>
                    <a:cubicBezTo>
                      <a:pt x="1337729" y="1623546"/>
                      <a:pt x="1405423" y="1581874"/>
                      <a:pt x="1466450" y="1531525"/>
                    </a:cubicBezTo>
                    <a:cubicBezTo>
                      <a:pt x="1468641" y="1530077"/>
                      <a:pt x="1471594" y="1530677"/>
                      <a:pt x="1473051" y="1532868"/>
                    </a:cubicBezTo>
                    <a:cubicBezTo>
                      <a:pt x="1474299" y="1534754"/>
                      <a:pt x="1474051" y="1537259"/>
                      <a:pt x="1472451" y="1538859"/>
                    </a:cubicBezTo>
                    <a:cubicBezTo>
                      <a:pt x="1410748" y="1589656"/>
                      <a:pt x="1342311" y="1631680"/>
                      <a:pt x="1269092" y="1663732"/>
                    </a:cubicBezTo>
                    <a:cubicBezTo>
                      <a:pt x="1268568" y="1664275"/>
                      <a:pt x="1267911" y="1664665"/>
                      <a:pt x="1267187" y="1664875"/>
                    </a:cubicBezTo>
                    <a:close/>
                    <a:moveTo>
                      <a:pt x="488137" y="1621155"/>
                    </a:moveTo>
                    <a:cubicBezTo>
                      <a:pt x="487299" y="1621165"/>
                      <a:pt x="486470" y="1620926"/>
                      <a:pt x="485756" y="1620488"/>
                    </a:cubicBezTo>
                    <a:cubicBezTo>
                      <a:pt x="452628" y="1601238"/>
                      <a:pt x="420814" y="1579826"/>
                      <a:pt x="390506" y="1556385"/>
                    </a:cubicBezTo>
                    <a:cubicBezTo>
                      <a:pt x="388525" y="1554652"/>
                      <a:pt x="388325" y="1551642"/>
                      <a:pt x="390058" y="1549660"/>
                    </a:cubicBezTo>
                    <a:cubicBezTo>
                      <a:pt x="391639" y="1547860"/>
                      <a:pt x="394325" y="1547508"/>
                      <a:pt x="396316" y="1548860"/>
                    </a:cubicBezTo>
                    <a:cubicBezTo>
                      <a:pt x="426301" y="1572044"/>
                      <a:pt x="457762" y="1593237"/>
                      <a:pt x="490518" y="1612297"/>
                    </a:cubicBezTo>
                    <a:cubicBezTo>
                      <a:pt x="492757" y="1613621"/>
                      <a:pt x="493557" y="1616478"/>
                      <a:pt x="492328" y="1618774"/>
                    </a:cubicBezTo>
                    <a:cubicBezTo>
                      <a:pt x="491452" y="1620250"/>
                      <a:pt x="489861" y="1621155"/>
                      <a:pt x="488137" y="1621155"/>
                    </a:cubicBezTo>
                    <a:close/>
                    <a:moveTo>
                      <a:pt x="356597" y="1527239"/>
                    </a:moveTo>
                    <a:cubicBezTo>
                      <a:pt x="355444" y="1527248"/>
                      <a:pt x="354330" y="1526848"/>
                      <a:pt x="353454" y="1526096"/>
                    </a:cubicBezTo>
                    <a:cubicBezTo>
                      <a:pt x="298399" y="1478414"/>
                      <a:pt x="249536" y="1424016"/>
                      <a:pt x="208007" y="1364171"/>
                    </a:cubicBezTo>
                    <a:lnTo>
                      <a:pt x="192957" y="1366838"/>
                    </a:lnTo>
                    <a:cubicBezTo>
                      <a:pt x="190329" y="1367285"/>
                      <a:pt x="187833" y="1365514"/>
                      <a:pt x="187385" y="1362885"/>
                    </a:cubicBezTo>
                    <a:cubicBezTo>
                      <a:pt x="186938" y="1360256"/>
                      <a:pt x="188709" y="1357760"/>
                      <a:pt x="191338" y="1357313"/>
                    </a:cubicBezTo>
                    <a:lnTo>
                      <a:pt x="209150" y="1354455"/>
                    </a:lnTo>
                    <a:cubicBezTo>
                      <a:pt x="210988" y="1354131"/>
                      <a:pt x="212855" y="1354912"/>
                      <a:pt x="213912" y="1356455"/>
                    </a:cubicBezTo>
                    <a:cubicBezTo>
                      <a:pt x="255451" y="1416310"/>
                      <a:pt x="304352" y="1470717"/>
                      <a:pt x="359454" y="1518380"/>
                    </a:cubicBezTo>
                    <a:cubicBezTo>
                      <a:pt x="361445" y="1520009"/>
                      <a:pt x="361740" y="1522952"/>
                      <a:pt x="360112" y="1524953"/>
                    </a:cubicBezTo>
                    <a:cubicBezTo>
                      <a:pt x="360083" y="1524981"/>
                      <a:pt x="360055" y="1525019"/>
                      <a:pt x="360026" y="1525048"/>
                    </a:cubicBezTo>
                    <a:cubicBezTo>
                      <a:pt x="359178" y="1526096"/>
                      <a:pt x="357940" y="1526743"/>
                      <a:pt x="356597" y="1526858"/>
                    </a:cubicBezTo>
                    <a:close/>
                    <a:moveTo>
                      <a:pt x="1505407" y="1509808"/>
                    </a:moveTo>
                    <a:cubicBezTo>
                      <a:pt x="1504064" y="1509827"/>
                      <a:pt x="1502788" y="1509274"/>
                      <a:pt x="1501883" y="1508284"/>
                    </a:cubicBezTo>
                    <a:cubicBezTo>
                      <a:pt x="1500016" y="1506436"/>
                      <a:pt x="1500007" y="1503417"/>
                      <a:pt x="1501854" y="1501550"/>
                    </a:cubicBezTo>
                    <a:cubicBezTo>
                      <a:pt x="1501864" y="1501540"/>
                      <a:pt x="1501873" y="1501531"/>
                      <a:pt x="1501883" y="1501521"/>
                    </a:cubicBezTo>
                    <a:cubicBezTo>
                      <a:pt x="1529791" y="1475908"/>
                      <a:pt x="1555975" y="1448476"/>
                      <a:pt x="1580274" y="1419416"/>
                    </a:cubicBezTo>
                    <a:cubicBezTo>
                      <a:pt x="1581960" y="1417387"/>
                      <a:pt x="1584960" y="1417111"/>
                      <a:pt x="1586989" y="1418797"/>
                    </a:cubicBezTo>
                    <a:cubicBezTo>
                      <a:pt x="1589018" y="1420482"/>
                      <a:pt x="1589294" y="1423483"/>
                      <a:pt x="1587608" y="1425512"/>
                    </a:cubicBezTo>
                    <a:cubicBezTo>
                      <a:pt x="1563024" y="1454887"/>
                      <a:pt x="1536554" y="1482633"/>
                      <a:pt x="1508360" y="1508570"/>
                    </a:cubicBezTo>
                    <a:cubicBezTo>
                      <a:pt x="1507493" y="1509170"/>
                      <a:pt x="1506455" y="1509474"/>
                      <a:pt x="1505407" y="1509427"/>
                    </a:cubicBezTo>
                    <a:close/>
                    <a:moveTo>
                      <a:pt x="4743" y="1400366"/>
                    </a:moveTo>
                    <a:cubicBezTo>
                      <a:pt x="2115" y="1400356"/>
                      <a:pt x="-10" y="1398213"/>
                      <a:pt x="0" y="1395584"/>
                    </a:cubicBezTo>
                    <a:cubicBezTo>
                      <a:pt x="9" y="1394517"/>
                      <a:pt x="371" y="1393489"/>
                      <a:pt x="1029" y="1392650"/>
                    </a:cubicBezTo>
                    <a:lnTo>
                      <a:pt x="131902" y="1231392"/>
                    </a:lnTo>
                    <a:cubicBezTo>
                      <a:pt x="115138" y="1194892"/>
                      <a:pt x="100908" y="1157269"/>
                      <a:pt x="89325" y="1118807"/>
                    </a:cubicBezTo>
                    <a:cubicBezTo>
                      <a:pt x="88573" y="1116282"/>
                      <a:pt x="89973" y="1113625"/>
                      <a:pt x="92469" y="1112806"/>
                    </a:cubicBezTo>
                    <a:cubicBezTo>
                      <a:pt x="95021" y="1112063"/>
                      <a:pt x="97688" y="1113511"/>
                      <a:pt x="98469" y="1116044"/>
                    </a:cubicBezTo>
                    <a:cubicBezTo>
                      <a:pt x="110157" y="1155135"/>
                      <a:pt x="124635" y="1193330"/>
                      <a:pt x="141808" y="1230344"/>
                    </a:cubicBezTo>
                    <a:cubicBezTo>
                      <a:pt x="142589" y="1231964"/>
                      <a:pt x="142370" y="1233897"/>
                      <a:pt x="141237" y="1235297"/>
                    </a:cubicBezTo>
                    <a:lnTo>
                      <a:pt x="16459" y="1389031"/>
                    </a:lnTo>
                    <a:lnTo>
                      <a:pt x="144475" y="1366171"/>
                    </a:lnTo>
                    <a:cubicBezTo>
                      <a:pt x="147047" y="1365704"/>
                      <a:pt x="149514" y="1367409"/>
                      <a:pt x="150000" y="1369981"/>
                    </a:cubicBezTo>
                    <a:cubicBezTo>
                      <a:pt x="150409" y="1372572"/>
                      <a:pt x="148676" y="1375020"/>
                      <a:pt x="146094" y="1375505"/>
                    </a:cubicBezTo>
                    <a:lnTo>
                      <a:pt x="5505" y="1400651"/>
                    </a:lnTo>
                    <a:close/>
                    <a:moveTo>
                      <a:pt x="1728197" y="1181291"/>
                    </a:moveTo>
                    <a:lnTo>
                      <a:pt x="1726482" y="1181291"/>
                    </a:lnTo>
                    <a:cubicBezTo>
                      <a:pt x="1724035" y="1180319"/>
                      <a:pt x="1722806" y="1177566"/>
                      <a:pt x="1723720" y="1175099"/>
                    </a:cubicBezTo>
                    <a:cubicBezTo>
                      <a:pt x="1761163" y="1077182"/>
                      <a:pt x="1780280" y="973226"/>
                      <a:pt x="1780108" y="868394"/>
                    </a:cubicBezTo>
                    <a:cubicBezTo>
                      <a:pt x="1780108" y="815102"/>
                      <a:pt x="1775193" y="761914"/>
                      <a:pt x="1765440" y="709517"/>
                    </a:cubicBezTo>
                    <a:cubicBezTo>
                      <a:pt x="1764945" y="706889"/>
                      <a:pt x="1766669" y="704345"/>
                      <a:pt x="1769297" y="703850"/>
                    </a:cubicBezTo>
                    <a:cubicBezTo>
                      <a:pt x="1771926" y="703355"/>
                      <a:pt x="1774470" y="705079"/>
                      <a:pt x="1774965" y="707708"/>
                    </a:cubicBezTo>
                    <a:cubicBezTo>
                      <a:pt x="1804559" y="865537"/>
                      <a:pt x="1790090" y="1028471"/>
                      <a:pt x="1733150" y="1178624"/>
                    </a:cubicBezTo>
                    <a:cubicBezTo>
                      <a:pt x="1732359" y="1180624"/>
                      <a:pt x="1730340" y="1181862"/>
                      <a:pt x="1728197" y="1181672"/>
                    </a:cubicBezTo>
                    <a:close/>
                    <a:moveTo>
                      <a:pt x="58083" y="840105"/>
                    </a:moveTo>
                    <a:lnTo>
                      <a:pt x="58083" y="840105"/>
                    </a:lnTo>
                    <a:cubicBezTo>
                      <a:pt x="55454" y="840000"/>
                      <a:pt x="53407" y="837791"/>
                      <a:pt x="53511" y="835162"/>
                    </a:cubicBezTo>
                    <a:cubicBezTo>
                      <a:pt x="53511" y="835162"/>
                      <a:pt x="53511" y="835152"/>
                      <a:pt x="53511" y="835152"/>
                    </a:cubicBezTo>
                    <a:cubicBezTo>
                      <a:pt x="54950" y="796833"/>
                      <a:pt x="58893" y="758657"/>
                      <a:pt x="65322" y="720852"/>
                    </a:cubicBezTo>
                    <a:cubicBezTo>
                      <a:pt x="65770" y="718223"/>
                      <a:pt x="68266" y="716452"/>
                      <a:pt x="70895" y="716899"/>
                    </a:cubicBezTo>
                    <a:cubicBezTo>
                      <a:pt x="73523" y="717347"/>
                      <a:pt x="75295" y="719842"/>
                      <a:pt x="74847" y="722471"/>
                    </a:cubicBezTo>
                    <a:cubicBezTo>
                      <a:pt x="68456" y="759828"/>
                      <a:pt x="64541" y="797566"/>
                      <a:pt x="63132" y="835438"/>
                    </a:cubicBezTo>
                    <a:cubicBezTo>
                      <a:pt x="63084" y="838067"/>
                      <a:pt x="60912" y="840162"/>
                      <a:pt x="58283" y="840115"/>
                    </a:cubicBezTo>
                    <a:cubicBezTo>
                      <a:pt x="58217" y="840115"/>
                      <a:pt x="58150" y="840105"/>
                      <a:pt x="58083" y="840105"/>
                    </a:cubicBezTo>
                    <a:close/>
                    <a:moveTo>
                      <a:pt x="79229" y="679799"/>
                    </a:moveTo>
                    <a:lnTo>
                      <a:pt x="78181" y="679799"/>
                    </a:lnTo>
                    <a:cubicBezTo>
                      <a:pt x="75609" y="679237"/>
                      <a:pt x="73990" y="676694"/>
                      <a:pt x="74552" y="674122"/>
                    </a:cubicBezTo>
                    <a:cubicBezTo>
                      <a:pt x="74552" y="674113"/>
                      <a:pt x="74562" y="674094"/>
                      <a:pt x="74562" y="674084"/>
                    </a:cubicBezTo>
                    <a:cubicBezTo>
                      <a:pt x="92393" y="596170"/>
                      <a:pt x="120987" y="521122"/>
                      <a:pt x="159525" y="451104"/>
                    </a:cubicBezTo>
                    <a:cubicBezTo>
                      <a:pt x="160725" y="448828"/>
                      <a:pt x="163554" y="447951"/>
                      <a:pt x="165830" y="449161"/>
                    </a:cubicBezTo>
                    <a:cubicBezTo>
                      <a:pt x="165859" y="449171"/>
                      <a:pt x="165878" y="449190"/>
                      <a:pt x="165906" y="449199"/>
                    </a:cubicBezTo>
                    <a:cubicBezTo>
                      <a:pt x="168221" y="450456"/>
                      <a:pt x="169078" y="453342"/>
                      <a:pt x="167821" y="455657"/>
                    </a:cubicBezTo>
                    <a:cubicBezTo>
                      <a:pt x="167821" y="455667"/>
                      <a:pt x="167811" y="455667"/>
                      <a:pt x="167811" y="455676"/>
                    </a:cubicBezTo>
                    <a:cubicBezTo>
                      <a:pt x="129730" y="524932"/>
                      <a:pt x="101460" y="599142"/>
                      <a:pt x="83801" y="676180"/>
                    </a:cubicBezTo>
                    <a:cubicBezTo>
                      <a:pt x="83306" y="678294"/>
                      <a:pt x="81391" y="679761"/>
                      <a:pt x="79229" y="679704"/>
                    </a:cubicBezTo>
                    <a:close/>
                    <a:moveTo>
                      <a:pt x="1760106" y="667036"/>
                    </a:moveTo>
                    <a:cubicBezTo>
                      <a:pt x="1757896" y="667055"/>
                      <a:pt x="1755972" y="665559"/>
                      <a:pt x="1755438" y="663416"/>
                    </a:cubicBezTo>
                    <a:cubicBezTo>
                      <a:pt x="1736617" y="586692"/>
                      <a:pt x="1707223" y="512969"/>
                      <a:pt x="1668094" y="444341"/>
                    </a:cubicBezTo>
                    <a:cubicBezTo>
                      <a:pt x="1666780" y="442055"/>
                      <a:pt x="1667570" y="439131"/>
                      <a:pt x="1669856" y="437817"/>
                    </a:cubicBezTo>
                    <a:cubicBezTo>
                      <a:pt x="1672142" y="436502"/>
                      <a:pt x="1675067" y="437293"/>
                      <a:pt x="1676381" y="439579"/>
                    </a:cubicBezTo>
                    <a:cubicBezTo>
                      <a:pt x="1715948" y="509045"/>
                      <a:pt x="1745666" y="583673"/>
                      <a:pt x="1764678" y="661321"/>
                    </a:cubicBezTo>
                    <a:cubicBezTo>
                      <a:pt x="1765325" y="663816"/>
                      <a:pt x="1763830" y="666360"/>
                      <a:pt x="1761335" y="667017"/>
                    </a:cubicBezTo>
                    <a:cubicBezTo>
                      <a:pt x="1761306" y="667017"/>
                      <a:pt x="1761277" y="667026"/>
                      <a:pt x="1761249" y="667036"/>
                    </a:cubicBezTo>
                    <a:close/>
                    <a:moveTo>
                      <a:pt x="187719" y="416909"/>
                    </a:moveTo>
                    <a:cubicBezTo>
                      <a:pt x="186814" y="416919"/>
                      <a:pt x="185928" y="416690"/>
                      <a:pt x="185147" y="416243"/>
                    </a:cubicBezTo>
                    <a:cubicBezTo>
                      <a:pt x="182956" y="414823"/>
                      <a:pt x="182280" y="411918"/>
                      <a:pt x="183623" y="409670"/>
                    </a:cubicBezTo>
                    <a:cubicBezTo>
                      <a:pt x="268481" y="273358"/>
                      <a:pt x="389401" y="163188"/>
                      <a:pt x="533000" y="91345"/>
                    </a:cubicBezTo>
                    <a:cubicBezTo>
                      <a:pt x="535276" y="90141"/>
                      <a:pt x="538105" y="91012"/>
                      <a:pt x="539306" y="93292"/>
                    </a:cubicBezTo>
                    <a:cubicBezTo>
                      <a:pt x="539334" y="93341"/>
                      <a:pt x="539353" y="93391"/>
                      <a:pt x="539382" y="93440"/>
                    </a:cubicBezTo>
                    <a:cubicBezTo>
                      <a:pt x="540544" y="95802"/>
                      <a:pt x="539563" y="98655"/>
                      <a:pt x="537210" y="99814"/>
                    </a:cubicBezTo>
                    <a:cubicBezTo>
                      <a:pt x="537200" y="99817"/>
                      <a:pt x="537200" y="99819"/>
                      <a:pt x="537191" y="99822"/>
                    </a:cubicBezTo>
                    <a:cubicBezTo>
                      <a:pt x="395173" y="170955"/>
                      <a:pt x="275549" y="279921"/>
                      <a:pt x="191529" y="414719"/>
                    </a:cubicBezTo>
                    <a:cubicBezTo>
                      <a:pt x="190700" y="416043"/>
                      <a:pt x="189271" y="416862"/>
                      <a:pt x="187719" y="416909"/>
                    </a:cubicBezTo>
                    <a:close/>
                    <a:moveTo>
                      <a:pt x="1647425" y="405670"/>
                    </a:moveTo>
                    <a:cubicBezTo>
                      <a:pt x="1645796" y="405708"/>
                      <a:pt x="1644272" y="404870"/>
                      <a:pt x="1643424" y="403479"/>
                    </a:cubicBezTo>
                    <a:cubicBezTo>
                      <a:pt x="1622851" y="371656"/>
                      <a:pt x="1600229" y="341214"/>
                      <a:pt x="1575702" y="312325"/>
                    </a:cubicBezTo>
                    <a:cubicBezTo>
                      <a:pt x="1573863" y="310525"/>
                      <a:pt x="1573835" y="307562"/>
                      <a:pt x="1575635" y="305724"/>
                    </a:cubicBezTo>
                    <a:cubicBezTo>
                      <a:pt x="1575654" y="305705"/>
                      <a:pt x="1575683" y="305676"/>
                      <a:pt x="1575702" y="305657"/>
                    </a:cubicBezTo>
                    <a:cubicBezTo>
                      <a:pt x="1577550" y="303790"/>
                      <a:pt x="1580569" y="303781"/>
                      <a:pt x="1582436" y="305629"/>
                    </a:cubicBezTo>
                    <a:cubicBezTo>
                      <a:pt x="1582446" y="305638"/>
                      <a:pt x="1582455" y="305648"/>
                      <a:pt x="1582464" y="305657"/>
                    </a:cubicBezTo>
                    <a:cubicBezTo>
                      <a:pt x="1607268" y="334871"/>
                      <a:pt x="1630147" y="365674"/>
                      <a:pt x="1650949" y="397859"/>
                    </a:cubicBezTo>
                    <a:cubicBezTo>
                      <a:pt x="1652369" y="400069"/>
                      <a:pt x="1651730" y="403012"/>
                      <a:pt x="1649520" y="404432"/>
                    </a:cubicBezTo>
                    <a:cubicBezTo>
                      <a:pt x="1648959" y="405041"/>
                      <a:pt x="1648225" y="405470"/>
                      <a:pt x="1647425" y="405670"/>
                    </a:cubicBezTo>
                    <a:close/>
                    <a:moveTo>
                      <a:pt x="1361675" y="130493"/>
                    </a:moveTo>
                    <a:cubicBezTo>
                      <a:pt x="1360837" y="130498"/>
                      <a:pt x="1360008" y="130267"/>
                      <a:pt x="1359294" y="129826"/>
                    </a:cubicBezTo>
                    <a:cubicBezTo>
                      <a:pt x="1226706" y="51085"/>
                      <a:pt x="1075353" y="9528"/>
                      <a:pt x="921144" y="9525"/>
                    </a:cubicBezTo>
                    <a:cubicBezTo>
                      <a:pt x="883272" y="9558"/>
                      <a:pt x="845439" y="12041"/>
                      <a:pt x="807891" y="16955"/>
                    </a:cubicBezTo>
                    <a:cubicBezTo>
                      <a:pt x="805291" y="17345"/>
                      <a:pt x="802862" y="15552"/>
                      <a:pt x="802472" y="12951"/>
                    </a:cubicBezTo>
                    <a:cubicBezTo>
                      <a:pt x="802472" y="12921"/>
                      <a:pt x="802462" y="12889"/>
                      <a:pt x="802462" y="12859"/>
                    </a:cubicBezTo>
                    <a:cubicBezTo>
                      <a:pt x="802176" y="10238"/>
                      <a:pt x="804043" y="7872"/>
                      <a:pt x="806653" y="7525"/>
                    </a:cubicBezTo>
                    <a:cubicBezTo>
                      <a:pt x="844553" y="2540"/>
                      <a:pt x="882729" y="27"/>
                      <a:pt x="920953" y="0"/>
                    </a:cubicBezTo>
                    <a:cubicBezTo>
                      <a:pt x="1077030" y="-68"/>
                      <a:pt x="1230239" y="41952"/>
                      <a:pt x="1364437" y="121634"/>
                    </a:cubicBezTo>
                    <a:cubicBezTo>
                      <a:pt x="1366695" y="122984"/>
                      <a:pt x="1367428" y="125908"/>
                      <a:pt x="1366085" y="128166"/>
                    </a:cubicBezTo>
                    <a:cubicBezTo>
                      <a:pt x="1366076" y="128180"/>
                      <a:pt x="1366066" y="128193"/>
                      <a:pt x="1366056" y="128207"/>
                    </a:cubicBezTo>
                    <a:cubicBezTo>
                      <a:pt x="1365209" y="129566"/>
                      <a:pt x="1363751" y="130420"/>
                      <a:pt x="1362151" y="130493"/>
                    </a:cubicBezTo>
                    <a:close/>
                  </a:path>
                </a:pathLst>
              </a:custGeom>
              <a:solidFill>
                <a:schemeClr val="accent1"/>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nvGrpSpPr>
            <p:cNvPr id="49" name="图形 3"/>
            <p:cNvGrpSpPr/>
            <p:nvPr/>
          </p:nvGrpSpPr>
          <p:grpSpPr>
            <a:xfrm>
              <a:off x="1172182" y="4213726"/>
              <a:ext cx="675771" cy="735598"/>
              <a:chOff x="5825204" y="2721109"/>
              <a:chExt cx="412045" cy="448524"/>
            </a:xfrm>
          </p:grpSpPr>
          <p:sp>
            <p:nvSpPr>
              <p:cNvPr id="50" name="任意多边形: 形状 537"/>
              <p:cNvSpPr/>
              <p:nvPr>
                <p:custDataLst>
                  <p:tags r:id="rId12"/>
                </p:custDataLst>
              </p:nvPr>
            </p:nvSpPr>
            <p:spPr>
              <a:xfrm>
                <a:off x="5825204" y="2811779"/>
                <a:ext cx="71723" cy="62103"/>
              </a:xfrm>
              <a:custGeom>
                <a:avLst/>
                <a:gdLst>
                  <a:gd name="connsiteX0" fmla="*/ 71723 w 71723"/>
                  <a:gd name="connsiteY0" fmla="*/ 30956 h 62103"/>
                  <a:gd name="connsiteX1" fmla="*/ 66484 w 71723"/>
                  <a:gd name="connsiteY1" fmla="*/ 32099 h 62103"/>
                  <a:gd name="connsiteX2" fmla="*/ 52102 w 71723"/>
                  <a:gd name="connsiteY2" fmla="*/ 56959 h 62103"/>
                  <a:gd name="connsiteX3" fmla="*/ 53626 w 71723"/>
                  <a:gd name="connsiteY3" fmla="*/ 62103 h 62103"/>
                  <a:gd name="connsiteX4" fmla="*/ 50006 w 71723"/>
                  <a:gd name="connsiteY4" fmla="*/ 58198 h 62103"/>
                  <a:gd name="connsiteX5" fmla="*/ 35623 w 71723"/>
                  <a:gd name="connsiteY5" fmla="*/ 61817 h 62103"/>
                  <a:gd name="connsiteX6" fmla="*/ 21336 w 71723"/>
                  <a:gd name="connsiteY6" fmla="*/ 58198 h 62103"/>
                  <a:gd name="connsiteX7" fmla="*/ 17621 w 71723"/>
                  <a:gd name="connsiteY7" fmla="*/ 62103 h 62103"/>
                  <a:gd name="connsiteX8" fmla="*/ 19145 w 71723"/>
                  <a:gd name="connsiteY8" fmla="*/ 56959 h 62103"/>
                  <a:gd name="connsiteX9" fmla="*/ 4858 w 71723"/>
                  <a:gd name="connsiteY9" fmla="*/ 32099 h 62103"/>
                  <a:gd name="connsiteX10" fmla="*/ 2381 w 71723"/>
                  <a:gd name="connsiteY10" fmla="*/ 31528 h 62103"/>
                  <a:gd name="connsiteX11" fmla="*/ 2381 w 71723"/>
                  <a:gd name="connsiteY11" fmla="*/ 31528 h 62103"/>
                  <a:gd name="connsiteX12" fmla="*/ 0 w 71723"/>
                  <a:gd name="connsiteY12" fmla="*/ 31052 h 62103"/>
                  <a:gd name="connsiteX13" fmla="*/ 4953 w 71723"/>
                  <a:gd name="connsiteY13" fmla="*/ 29908 h 62103"/>
                  <a:gd name="connsiteX14" fmla="*/ 4953 w 71723"/>
                  <a:gd name="connsiteY14" fmla="*/ 29908 h 62103"/>
                  <a:gd name="connsiteX15" fmla="*/ 4953 w 71723"/>
                  <a:gd name="connsiteY15" fmla="*/ 26956 h 62103"/>
                  <a:gd name="connsiteX16" fmla="*/ 18955 w 71723"/>
                  <a:gd name="connsiteY16" fmla="*/ 5144 h 62103"/>
                  <a:gd name="connsiteX17" fmla="*/ 17431 w 71723"/>
                  <a:gd name="connsiteY17" fmla="*/ 0 h 62103"/>
                  <a:gd name="connsiteX18" fmla="*/ 21145 w 71723"/>
                  <a:gd name="connsiteY18" fmla="*/ 4000 h 62103"/>
                  <a:gd name="connsiteX19" fmla="*/ 49720 w 71723"/>
                  <a:gd name="connsiteY19" fmla="*/ 4000 h 62103"/>
                  <a:gd name="connsiteX20" fmla="*/ 51149 w 71723"/>
                  <a:gd name="connsiteY20" fmla="*/ 2381 h 62103"/>
                  <a:gd name="connsiteX21" fmla="*/ 53435 w 71723"/>
                  <a:gd name="connsiteY21" fmla="*/ 0 h 62103"/>
                  <a:gd name="connsiteX22" fmla="*/ 52292 w 71723"/>
                  <a:gd name="connsiteY22" fmla="*/ 3810 h 62103"/>
                  <a:gd name="connsiteX23" fmla="*/ 52292 w 71723"/>
                  <a:gd name="connsiteY23" fmla="*/ 5144 h 62103"/>
                  <a:gd name="connsiteX24" fmla="*/ 54864 w 71723"/>
                  <a:gd name="connsiteY24" fmla="*/ 6953 h 62103"/>
                  <a:gd name="connsiteX25" fmla="*/ 58864 w 71723"/>
                  <a:gd name="connsiteY25" fmla="*/ 10858 h 62103"/>
                  <a:gd name="connsiteX26" fmla="*/ 59722 w 71723"/>
                  <a:gd name="connsiteY26" fmla="*/ 11811 h 62103"/>
                  <a:gd name="connsiteX27" fmla="*/ 66675 w 71723"/>
                  <a:gd name="connsiteY27" fmla="*/ 30004 h 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23" h="62103">
                    <a:moveTo>
                      <a:pt x="71723" y="30956"/>
                    </a:moveTo>
                    <a:lnTo>
                      <a:pt x="66484" y="32099"/>
                    </a:lnTo>
                    <a:cubicBezTo>
                      <a:pt x="66075" y="42243"/>
                      <a:pt x="60693" y="51540"/>
                      <a:pt x="52102" y="56959"/>
                    </a:cubicBezTo>
                    <a:lnTo>
                      <a:pt x="53626" y="62103"/>
                    </a:lnTo>
                    <a:lnTo>
                      <a:pt x="50006" y="58198"/>
                    </a:lnTo>
                    <a:cubicBezTo>
                      <a:pt x="45568" y="60522"/>
                      <a:pt x="40634" y="61760"/>
                      <a:pt x="35623" y="61817"/>
                    </a:cubicBezTo>
                    <a:cubicBezTo>
                      <a:pt x="30642" y="61760"/>
                      <a:pt x="25746" y="60522"/>
                      <a:pt x="21336" y="58198"/>
                    </a:cubicBezTo>
                    <a:lnTo>
                      <a:pt x="17621" y="62103"/>
                    </a:lnTo>
                    <a:lnTo>
                      <a:pt x="19145" y="56959"/>
                    </a:lnTo>
                    <a:cubicBezTo>
                      <a:pt x="10601" y="51511"/>
                      <a:pt x="5267" y="42224"/>
                      <a:pt x="4858" y="32099"/>
                    </a:cubicBezTo>
                    <a:lnTo>
                      <a:pt x="2381" y="31528"/>
                    </a:lnTo>
                    <a:lnTo>
                      <a:pt x="2381" y="31528"/>
                    </a:lnTo>
                    <a:lnTo>
                      <a:pt x="0" y="31052"/>
                    </a:lnTo>
                    <a:lnTo>
                      <a:pt x="4953" y="29908"/>
                    </a:lnTo>
                    <a:lnTo>
                      <a:pt x="4953" y="29908"/>
                    </a:lnTo>
                    <a:lnTo>
                      <a:pt x="4953" y="26956"/>
                    </a:lnTo>
                    <a:cubicBezTo>
                      <a:pt x="6201" y="17983"/>
                      <a:pt x="11325" y="10020"/>
                      <a:pt x="18955" y="5144"/>
                    </a:cubicBezTo>
                    <a:lnTo>
                      <a:pt x="17431" y="0"/>
                    </a:lnTo>
                    <a:lnTo>
                      <a:pt x="21145" y="4000"/>
                    </a:lnTo>
                    <a:cubicBezTo>
                      <a:pt x="30023" y="-952"/>
                      <a:pt x="40843" y="-952"/>
                      <a:pt x="49720" y="4000"/>
                    </a:cubicBezTo>
                    <a:lnTo>
                      <a:pt x="51149" y="2381"/>
                    </a:lnTo>
                    <a:lnTo>
                      <a:pt x="53435" y="0"/>
                    </a:lnTo>
                    <a:lnTo>
                      <a:pt x="52292" y="3810"/>
                    </a:lnTo>
                    <a:lnTo>
                      <a:pt x="52292" y="5144"/>
                    </a:lnTo>
                    <a:lnTo>
                      <a:pt x="54864" y="6953"/>
                    </a:lnTo>
                    <a:cubicBezTo>
                      <a:pt x="56359" y="8077"/>
                      <a:pt x="57702" y="9392"/>
                      <a:pt x="58864" y="10858"/>
                    </a:cubicBezTo>
                    <a:cubicBezTo>
                      <a:pt x="59198" y="11125"/>
                      <a:pt x="59493" y="11449"/>
                      <a:pt x="59722" y="11811"/>
                    </a:cubicBezTo>
                    <a:cubicBezTo>
                      <a:pt x="63979" y="16945"/>
                      <a:pt x="66427" y="23336"/>
                      <a:pt x="66675" y="300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1" name="任意多边形: 形状 538"/>
              <p:cNvSpPr/>
              <p:nvPr>
                <p:custDataLst>
                  <p:tags r:id="rId13"/>
                </p:custDataLst>
              </p:nvPr>
            </p:nvSpPr>
            <p:spPr>
              <a:xfrm>
                <a:off x="5827871" y="2811399"/>
                <a:ext cx="57626" cy="52577"/>
              </a:xfrm>
              <a:custGeom>
                <a:avLst/>
                <a:gdLst>
                  <a:gd name="connsiteX0" fmla="*/ 50387 w 57626"/>
                  <a:gd name="connsiteY0" fmla="*/ 38005 h 52577"/>
                  <a:gd name="connsiteX1" fmla="*/ 53245 w 57626"/>
                  <a:gd name="connsiteY1" fmla="*/ 41815 h 52577"/>
                  <a:gd name="connsiteX2" fmla="*/ 48958 w 57626"/>
                  <a:gd name="connsiteY2" fmla="*/ 39719 h 52577"/>
                  <a:gd name="connsiteX3" fmla="*/ 25241 w 57626"/>
                  <a:gd name="connsiteY3" fmla="*/ 48196 h 52577"/>
                  <a:gd name="connsiteX4" fmla="*/ 23336 w 57626"/>
                  <a:gd name="connsiteY4" fmla="*/ 52578 h 52577"/>
                  <a:gd name="connsiteX5" fmla="*/ 23336 w 57626"/>
                  <a:gd name="connsiteY5" fmla="*/ 47815 h 52577"/>
                  <a:gd name="connsiteX6" fmla="*/ 11621 w 57626"/>
                  <a:gd name="connsiteY6" fmla="*/ 42100 h 52577"/>
                  <a:gd name="connsiteX7" fmla="*/ 4096 w 57626"/>
                  <a:gd name="connsiteY7" fmla="*/ 31528 h 52577"/>
                  <a:gd name="connsiteX8" fmla="*/ 0 w 57626"/>
                  <a:gd name="connsiteY8" fmla="*/ 31528 h 52577"/>
                  <a:gd name="connsiteX9" fmla="*/ 0 w 57626"/>
                  <a:gd name="connsiteY9" fmla="*/ 31528 h 52577"/>
                  <a:gd name="connsiteX10" fmla="*/ 2572 w 57626"/>
                  <a:gd name="connsiteY10" fmla="*/ 29908 h 52577"/>
                  <a:gd name="connsiteX11" fmla="*/ 2572 w 57626"/>
                  <a:gd name="connsiteY11" fmla="*/ 29908 h 52577"/>
                  <a:gd name="connsiteX12" fmla="*/ 3429 w 57626"/>
                  <a:gd name="connsiteY12" fmla="*/ 29337 h 52577"/>
                  <a:gd name="connsiteX13" fmla="*/ 2857 w 57626"/>
                  <a:gd name="connsiteY13" fmla="*/ 26956 h 52577"/>
                  <a:gd name="connsiteX14" fmla="*/ 16859 w 57626"/>
                  <a:gd name="connsiteY14" fmla="*/ 5143 h 52577"/>
                  <a:gd name="connsiteX15" fmla="*/ 15335 w 57626"/>
                  <a:gd name="connsiteY15" fmla="*/ 0 h 52577"/>
                  <a:gd name="connsiteX16" fmla="*/ 19050 w 57626"/>
                  <a:gd name="connsiteY16" fmla="*/ 4000 h 52577"/>
                  <a:gd name="connsiteX17" fmla="*/ 47625 w 57626"/>
                  <a:gd name="connsiteY17" fmla="*/ 4000 h 52577"/>
                  <a:gd name="connsiteX18" fmla="*/ 49054 w 57626"/>
                  <a:gd name="connsiteY18" fmla="*/ 2381 h 52577"/>
                  <a:gd name="connsiteX19" fmla="*/ 50197 w 57626"/>
                  <a:gd name="connsiteY19" fmla="*/ 3810 h 52577"/>
                  <a:gd name="connsiteX20" fmla="*/ 50197 w 57626"/>
                  <a:gd name="connsiteY20" fmla="*/ 5143 h 52577"/>
                  <a:gd name="connsiteX21" fmla="*/ 52768 w 57626"/>
                  <a:gd name="connsiteY21" fmla="*/ 6953 h 52577"/>
                  <a:gd name="connsiteX22" fmla="*/ 54864 w 57626"/>
                  <a:gd name="connsiteY22" fmla="*/ 11049 h 52577"/>
                  <a:gd name="connsiteX23" fmla="*/ 56769 w 57626"/>
                  <a:gd name="connsiteY23" fmla="*/ 11049 h 52577"/>
                  <a:gd name="connsiteX24" fmla="*/ 57626 w 57626"/>
                  <a:gd name="connsiteY24" fmla="*/ 12001 h 52577"/>
                  <a:gd name="connsiteX25" fmla="*/ 55721 w 57626"/>
                  <a:gd name="connsiteY25" fmla="*/ 13240 h 52577"/>
                  <a:gd name="connsiteX26" fmla="*/ 50387 w 57626"/>
                  <a:gd name="connsiteY26" fmla="*/ 38005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626" h="52577">
                    <a:moveTo>
                      <a:pt x="50387" y="38005"/>
                    </a:moveTo>
                    <a:lnTo>
                      <a:pt x="53245" y="41815"/>
                    </a:lnTo>
                    <a:lnTo>
                      <a:pt x="48958" y="39719"/>
                    </a:lnTo>
                    <a:cubicBezTo>
                      <a:pt x="42939" y="46292"/>
                      <a:pt x="34061" y="49463"/>
                      <a:pt x="25241" y="48196"/>
                    </a:cubicBezTo>
                    <a:lnTo>
                      <a:pt x="23336" y="52578"/>
                    </a:lnTo>
                    <a:lnTo>
                      <a:pt x="23336" y="47815"/>
                    </a:lnTo>
                    <a:cubicBezTo>
                      <a:pt x="19031" y="46872"/>
                      <a:pt x="15011" y="44920"/>
                      <a:pt x="11621" y="42100"/>
                    </a:cubicBezTo>
                    <a:cubicBezTo>
                      <a:pt x="8334" y="39195"/>
                      <a:pt x="5763" y="35585"/>
                      <a:pt x="4096" y="31528"/>
                    </a:cubicBezTo>
                    <a:lnTo>
                      <a:pt x="0" y="31528"/>
                    </a:lnTo>
                    <a:lnTo>
                      <a:pt x="0" y="31528"/>
                    </a:lnTo>
                    <a:lnTo>
                      <a:pt x="2572" y="29908"/>
                    </a:lnTo>
                    <a:lnTo>
                      <a:pt x="2572" y="29908"/>
                    </a:lnTo>
                    <a:lnTo>
                      <a:pt x="3429" y="29337"/>
                    </a:lnTo>
                    <a:cubicBezTo>
                      <a:pt x="3153" y="28565"/>
                      <a:pt x="2962" y="27765"/>
                      <a:pt x="2857" y="26956"/>
                    </a:cubicBezTo>
                    <a:cubicBezTo>
                      <a:pt x="4105" y="17983"/>
                      <a:pt x="9230" y="10020"/>
                      <a:pt x="16859" y="5143"/>
                    </a:cubicBezTo>
                    <a:lnTo>
                      <a:pt x="15335" y="0"/>
                    </a:lnTo>
                    <a:lnTo>
                      <a:pt x="19050" y="4000"/>
                    </a:lnTo>
                    <a:cubicBezTo>
                      <a:pt x="27927" y="-953"/>
                      <a:pt x="38748" y="-953"/>
                      <a:pt x="47625" y="4000"/>
                    </a:cubicBezTo>
                    <a:lnTo>
                      <a:pt x="49054" y="2381"/>
                    </a:lnTo>
                    <a:cubicBezTo>
                      <a:pt x="49492" y="2810"/>
                      <a:pt x="49873" y="3286"/>
                      <a:pt x="50197" y="3810"/>
                    </a:cubicBezTo>
                    <a:lnTo>
                      <a:pt x="50197" y="5143"/>
                    </a:lnTo>
                    <a:lnTo>
                      <a:pt x="52768" y="6953"/>
                    </a:lnTo>
                    <a:cubicBezTo>
                      <a:pt x="53597" y="8249"/>
                      <a:pt x="54302" y="9620"/>
                      <a:pt x="54864" y="11049"/>
                    </a:cubicBezTo>
                    <a:lnTo>
                      <a:pt x="56769" y="11049"/>
                    </a:lnTo>
                    <a:cubicBezTo>
                      <a:pt x="57102" y="11316"/>
                      <a:pt x="57398" y="11640"/>
                      <a:pt x="57626" y="12001"/>
                    </a:cubicBezTo>
                    <a:lnTo>
                      <a:pt x="55721" y="13240"/>
                    </a:lnTo>
                    <a:cubicBezTo>
                      <a:pt x="58160" y="21869"/>
                      <a:pt x="56159" y="31147"/>
                      <a:pt x="50387" y="3800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2" name="任意多边形: 形状 539"/>
              <p:cNvSpPr/>
              <p:nvPr>
                <p:custDataLst>
                  <p:tags r:id="rId14"/>
                </p:custDataLst>
              </p:nvPr>
            </p:nvSpPr>
            <p:spPr>
              <a:xfrm>
                <a:off x="6018657" y="3107531"/>
                <a:ext cx="71723" cy="62103"/>
              </a:xfrm>
              <a:custGeom>
                <a:avLst/>
                <a:gdLst>
                  <a:gd name="connsiteX0" fmla="*/ 71723 w 71723"/>
                  <a:gd name="connsiteY0" fmla="*/ 30956 h 62103"/>
                  <a:gd name="connsiteX1" fmla="*/ 66484 w 71723"/>
                  <a:gd name="connsiteY1" fmla="*/ 32099 h 62103"/>
                  <a:gd name="connsiteX2" fmla="*/ 52102 w 71723"/>
                  <a:gd name="connsiteY2" fmla="*/ 56959 h 62103"/>
                  <a:gd name="connsiteX3" fmla="*/ 53626 w 71723"/>
                  <a:gd name="connsiteY3" fmla="*/ 62103 h 62103"/>
                  <a:gd name="connsiteX4" fmla="*/ 50006 w 71723"/>
                  <a:gd name="connsiteY4" fmla="*/ 58198 h 62103"/>
                  <a:gd name="connsiteX5" fmla="*/ 35623 w 71723"/>
                  <a:gd name="connsiteY5" fmla="*/ 61817 h 62103"/>
                  <a:gd name="connsiteX6" fmla="*/ 21336 w 71723"/>
                  <a:gd name="connsiteY6" fmla="*/ 58198 h 62103"/>
                  <a:gd name="connsiteX7" fmla="*/ 17621 w 71723"/>
                  <a:gd name="connsiteY7" fmla="*/ 62103 h 62103"/>
                  <a:gd name="connsiteX8" fmla="*/ 19145 w 71723"/>
                  <a:gd name="connsiteY8" fmla="*/ 56959 h 62103"/>
                  <a:gd name="connsiteX9" fmla="*/ 4858 w 71723"/>
                  <a:gd name="connsiteY9" fmla="*/ 32099 h 62103"/>
                  <a:gd name="connsiteX10" fmla="*/ 2381 w 71723"/>
                  <a:gd name="connsiteY10" fmla="*/ 31528 h 62103"/>
                  <a:gd name="connsiteX11" fmla="*/ 2381 w 71723"/>
                  <a:gd name="connsiteY11" fmla="*/ 31528 h 62103"/>
                  <a:gd name="connsiteX12" fmla="*/ 0 w 71723"/>
                  <a:gd name="connsiteY12" fmla="*/ 31051 h 62103"/>
                  <a:gd name="connsiteX13" fmla="*/ 4953 w 71723"/>
                  <a:gd name="connsiteY13" fmla="*/ 29908 h 62103"/>
                  <a:gd name="connsiteX14" fmla="*/ 4953 w 71723"/>
                  <a:gd name="connsiteY14" fmla="*/ 29908 h 62103"/>
                  <a:gd name="connsiteX15" fmla="*/ 4953 w 71723"/>
                  <a:gd name="connsiteY15" fmla="*/ 26956 h 62103"/>
                  <a:gd name="connsiteX16" fmla="*/ 18955 w 71723"/>
                  <a:gd name="connsiteY16" fmla="*/ 5143 h 62103"/>
                  <a:gd name="connsiteX17" fmla="*/ 17431 w 71723"/>
                  <a:gd name="connsiteY17" fmla="*/ 0 h 62103"/>
                  <a:gd name="connsiteX18" fmla="*/ 21146 w 71723"/>
                  <a:gd name="connsiteY18" fmla="*/ 4000 h 62103"/>
                  <a:gd name="connsiteX19" fmla="*/ 49721 w 71723"/>
                  <a:gd name="connsiteY19" fmla="*/ 4000 h 62103"/>
                  <a:gd name="connsiteX20" fmla="*/ 51149 w 71723"/>
                  <a:gd name="connsiteY20" fmla="*/ 2381 h 62103"/>
                  <a:gd name="connsiteX21" fmla="*/ 53435 w 71723"/>
                  <a:gd name="connsiteY21" fmla="*/ 0 h 62103"/>
                  <a:gd name="connsiteX22" fmla="*/ 52292 w 71723"/>
                  <a:gd name="connsiteY22" fmla="*/ 3810 h 62103"/>
                  <a:gd name="connsiteX23" fmla="*/ 52292 w 71723"/>
                  <a:gd name="connsiteY23" fmla="*/ 5143 h 62103"/>
                  <a:gd name="connsiteX24" fmla="*/ 54864 w 71723"/>
                  <a:gd name="connsiteY24" fmla="*/ 6953 h 62103"/>
                  <a:gd name="connsiteX25" fmla="*/ 58864 w 71723"/>
                  <a:gd name="connsiteY25" fmla="*/ 10858 h 62103"/>
                  <a:gd name="connsiteX26" fmla="*/ 59722 w 71723"/>
                  <a:gd name="connsiteY26" fmla="*/ 11811 h 62103"/>
                  <a:gd name="connsiteX27" fmla="*/ 66675 w 71723"/>
                  <a:gd name="connsiteY27" fmla="*/ 30004 h 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23" h="62103">
                    <a:moveTo>
                      <a:pt x="71723" y="30956"/>
                    </a:moveTo>
                    <a:lnTo>
                      <a:pt x="66484" y="32099"/>
                    </a:lnTo>
                    <a:cubicBezTo>
                      <a:pt x="66075" y="42243"/>
                      <a:pt x="60693" y="51540"/>
                      <a:pt x="52102" y="56959"/>
                    </a:cubicBezTo>
                    <a:lnTo>
                      <a:pt x="53626" y="62103"/>
                    </a:lnTo>
                    <a:lnTo>
                      <a:pt x="50006" y="58198"/>
                    </a:lnTo>
                    <a:cubicBezTo>
                      <a:pt x="45568" y="60522"/>
                      <a:pt x="40634" y="61760"/>
                      <a:pt x="35623" y="61817"/>
                    </a:cubicBezTo>
                    <a:cubicBezTo>
                      <a:pt x="30642" y="61760"/>
                      <a:pt x="25746" y="60522"/>
                      <a:pt x="21336" y="58198"/>
                    </a:cubicBezTo>
                    <a:lnTo>
                      <a:pt x="17621" y="62103"/>
                    </a:lnTo>
                    <a:lnTo>
                      <a:pt x="19145" y="56959"/>
                    </a:lnTo>
                    <a:cubicBezTo>
                      <a:pt x="10601" y="51511"/>
                      <a:pt x="5267" y="42224"/>
                      <a:pt x="4858" y="32099"/>
                    </a:cubicBezTo>
                    <a:lnTo>
                      <a:pt x="2381" y="31528"/>
                    </a:lnTo>
                    <a:lnTo>
                      <a:pt x="2381" y="31528"/>
                    </a:lnTo>
                    <a:lnTo>
                      <a:pt x="0" y="31051"/>
                    </a:lnTo>
                    <a:lnTo>
                      <a:pt x="4953" y="29908"/>
                    </a:lnTo>
                    <a:lnTo>
                      <a:pt x="4953" y="29908"/>
                    </a:lnTo>
                    <a:lnTo>
                      <a:pt x="4953" y="26956"/>
                    </a:lnTo>
                    <a:cubicBezTo>
                      <a:pt x="6201" y="17983"/>
                      <a:pt x="11325" y="10020"/>
                      <a:pt x="18955" y="5143"/>
                    </a:cubicBezTo>
                    <a:lnTo>
                      <a:pt x="17431" y="0"/>
                    </a:lnTo>
                    <a:lnTo>
                      <a:pt x="21146" y="4000"/>
                    </a:lnTo>
                    <a:cubicBezTo>
                      <a:pt x="30023" y="-953"/>
                      <a:pt x="40843" y="-953"/>
                      <a:pt x="49721" y="4000"/>
                    </a:cubicBezTo>
                    <a:lnTo>
                      <a:pt x="51149" y="2381"/>
                    </a:lnTo>
                    <a:lnTo>
                      <a:pt x="53435" y="0"/>
                    </a:lnTo>
                    <a:lnTo>
                      <a:pt x="52292" y="3810"/>
                    </a:lnTo>
                    <a:lnTo>
                      <a:pt x="52292" y="5143"/>
                    </a:lnTo>
                    <a:lnTo>
                      <a:pt x="54864" y="6953"/>
                    </a:lnTo>
                    <a:cubicBezTo>
                      <a:pt x="56359" y="8077"/>
                      <a:pt x="57702" y="9392"/>
                      <a:pt x="58864" y="10858"/>
                    </a:cubicBezTo>
                    <a:cubicBezTo>
                      <a:pt x="59198" y="11125"/>
                      <a:pt x="59493" y="11449"/>
                      <a:pt x="59722" y="11811"/>
                    </a:cubicBezTo>
                    <a:cubicBezTo>
                      <a:pt x="63979" y="16945"/>
                      <a:pt x="66427" y="23336"/>
                      <a:pt x="66675" y="300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3" name="任意多边形: 形状 540"/>
              <p:cNvSpPr/>
              <p:nvPr>
                <p:custDataLst>
                  <p:tags r:id="rId15"/>
                </p:custDataLst>
              </p:nvPr>
            </p:nvSpPr>
            <p:spPr>
              <a:xfrm>
                <a:off x="6021324" y="3107150"/>
                <a:ext cx="57626" cy="52577"/>
              </a:xfrm>
              <a:custGeom>
                <a:avLst/>
                <a:gdLst>
                  <a:gd name="connsiteX0" fmla="*/ 50387 w 57626"/>
                  <a:gd name="connsiteY0" fmla="*/ 38005 h 52577"/>
                  <a:gd name="connsiteX1" fmla="*/ 53245 w 57626"/>
                  <a:gd name="connsiteY1" fmla="*/ 41815 h 52577"/>
                  <a:gd name="connsiteX2" fmla="*/ 48958 w 57626"/>
                  <a:gd name="connsiteY2" fmla="*/ 39719 h 52577"/>
                  <a:gd name="connsiteX3" fmla="*/ 25241 w 57626"/>
                  <a:gd name="connsiteY3" fmla="*/ 48196 h 52577"/>
                  <a:gd name="connsiteX4" fmla="*/ 23336 w 57626"/>
                  <a:gd name="connsiteY4" fmla="*/ 52578 h 52577"/>
                  <a:gd name="connsiteX5" fmla="*/ 23336 w 57626"/>
                  <a:gd name="connsiteY5" fmla="*/ 47815 h 52577"/>
                  <a:gd name="connsiteX6" fmla="*/ 11621 w 57626"/>
                  <a:gd name="connsiteY6" fmla="*/ 42100 h 52577"/>
                  <a:gd name="connsiteX7" fmla="*/ 4096 w 57626"/>
                  <a:gd name="connsiteY7" fmla="*/ 31528 h 52577"/>
                  <a:gd name="connsiteX8" fmla="*/ 0 w 57626"/>
                  <a:gd name="connsiteY8" fmla="*/ 31528 h 52577"/>
                  <a:gd name="connsiteX9" fmla="*/ 0 w 57626"/>
                  <a:gd name="connsiteY9" fmla="*/ 31528 h 52577"/>
                  <a:gd name="connsiteX10" fmla="*/ 2572 w 57626"/>
                  <a:gd name="connsiteY10" fmla="*/ 29908 h 52577"/>
                  <a:gd name="connsiteX11" fmla="*/ 2572 w 57626"/>
                  <a:gd name="connsiteY11" fmla="*/ 29908 h 52577"/>
                  <a:gd name="connsiteX12" fmla="*/ 3429 w 57626"/>
                  <a:gd name="connsiteY12" fmla="*/ 29337 h 52577"/>
                  <a:gd name="connsiteX13" fmla="*/ 2858 w 57626"/>
                  <a:gd name="connsiteY13" fmla="*/ 26956 h 52577"/>
                  <a:gd name="connsiteX14" fmla="*/ 16859 w 57626"/>
                  <a:gd name="connsiteY14" fmla="*/ 5143 h 52577"/>
                  <a:gd name="connsiteX15" fmla="*/ 15335 w 57626"/>
                  <a:gd name="connsiteY15" fmla="*/ 0 h 52577"/>
                  <a:gd name="connsiteX16" fmla="*/ 19050 w 57626"/>
                  <a:gd name="connsiteY16" fmla="*/ 4000 h 52577"/>
                  <a:gd name="connsiteX17" fmla="*/ 47625 w 57626"/>
                  <a:gd name="connsiteY17" fmla="*/ 4000 h 52577"/>
                  <a:gd name="connsiteX18" fmla="*/ 49054 w 57626"/>
                  <a:gd name="connsiteY18" fmla="*/ 2381 h 52577"/>
                  <a:gd name="connsiteX19" fmla="*/ 50197 w 57626"/>
                  <a:gd name="connsiteY19" fmla="*/ 3810 h 52577"/>
                  <a:gd name="connsiteX20" fmla="*/ 50197 w 57626"/>
                  <a:gd name="connsiteY20" fmla="*/ 5143 h 52577"/>
                  <a:gd name="connsiteX21" fmla="*/ 52768 w 57626"/>
                  <a:gd name="connsiteY21" fmla="*/ 6953 h 52577"/>
                  <a:gd name="connsiteX22" fmla="*/ 54864 w 57626"/>
                  <a:gd name="connsiteY22" fmla="*/ 11049 h 52577"/>
                  <a:gd name="connsiteX23" fmla="*/ 56769 w 57626"/>
                  <a:gd name="connsiteY23" fmla="*/ 11049 h 52577"/>
                  <a:gd name="connsiteX24" fmla="*/ 57626 w 57626"/>
                  <a:gd name="connsiteY24" fmla="*/ 12001 h 52577"/>
                  <a:gd name="connsiteX25" fmla="*/ 55721 w 57626"/>
                  <a:gd name="connsiteY25" fmla="*/ 13240 h 52577"/>
                  <a:gd name="connsiteX26" fmla="*/ 50387 w 57626"/>
                  <a:gd name="connsiteY26" fmla="*/ 38005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626" h="52577">
                    <a:moveTo>
                      <a:pt x="50387" y="38005"/>
                    </a:moveTo>
                    <a:lnTo>
                      <a:pt x="53245" y="41815"/>
                    </a:lnTo>
                    <a:lnTo>
                      <a:pt x="48958" y="39719"/>
                    </a:lnTo>
                    <a:cubicBezTo>
                      <a:pt x="42939" y="46292"/>
                      <a:pt x="34061" y="49463"/>
                      <a:pt x="25241" y="48196"/>
                    </a:cubicBezTo>
                    <a:lnTo>
                      <a:pt x="23336" y="52578"/>
                    </a:lnTo>
                    <a:lnTo>
                      <a:pt x="23336" y="47815"/>
                    </a:lnTo>
                    <a:cubicBezTo>
                      <a:pt x="19031" y="46872"/>
                      <a:pt x="15011" y="44920"/>
                      <a:pt x="11621" y="42100"/>
                    </a:cubicBezTo>
                    <a:cubicBezTo>
                      <a:pt x="8334" y="39195"/>
                      <a:pt x="5763" y="35585"/>
                      <a:pt x="4096" y="31528"/>
                    </a:cubicBezTo>
                    <a:lnTo>
                      <a:pt x="0" y="31528"/>
                    </a:lnTo>
                    <a:lnTo>
                      <a:pt x="0" y="31528"/>
                    </a:lnTo>
                    <a:lnTo>
                      <a:pt x="2572" y="29908"/>
                    </a:lnTo>
                    <a:lnTo>
                      <a:pt x="2572" y="29908"/>
                    </a:lnTo>
                    <a:lnTo>
                      <a:pt x="3429" y="29337"/>
                    </a:lnTo>
                    <a:cubicBezTo>
                      <a:pt x="3153" y="28565"/>
                      <a:pt x="2962" y="27765"/>
                      <a:pt x="2858" y="26956"/>
                    </a:cubicBezTo>
                    <a:cubicBezTo>
                      <a:pt x="4105" y="17983"/>
                      <a:pt x="9230" y="10020"/>
                      <a:pt x="16859" y="5143"/>
                    </a:cubicBezTo>
                    <a:lnTo>
                      <a:pt x="15335" y="0"/>
                    </a:lnTo>
                    <a:lnTo>
                      <a:pt x="19050" y="4000"/>
                    </a:lnTo>
                    <a:cubicBezTo>
                      <a:pt x="27927" y="-953"/>
                      <a:pt x="38748" y="-953"/>
                      <a:pt x="47625" y="4000"/>
                    </a:cubicBezTo>
                    <a:lnTo>
                      <a:pt x="49054" y="2381"/>
                    </a:lnTo>
                    <a:cubicBezTo>
                      <a:pt x="49492" y="2810"/>
                      <a:pt x="49873" y="3286"/>
                      <a:pt x="50197" y="3810"/>
                    </a:cubicBezTo>
                    <a:lnTo>
                      <a:pt x="50197" y="5143"/>
                    </a:lnTo>
                    <a:lnTo>
                      <a:pt x="52768" y="6953"/>
                    </a:lnTo>
                    <a:cubicBezTo>
                      <a:pt x="53597" y="8249"/>
                      <a:pt x="54302" y="9620"/>
                      <a:pt x="54864" y="11049"/>
                    </a:cubicBezTo>
                    <a:lnTo>
                      <a:pt x="56769" y="11049"/>
                    </a:lnTo>
                    <a:cubicBezTo>
                      <a:pt x="57102" y="11316"/>
                      <a:pt x="57398" y="11640"/>
                      <a:pt x="57626" y="12001"/>
                    </a:cubicBezTo>
                    <a:lnTo>
                      <a:pt x="55721" y="13240"/>
                    </a:lnTo>
                    <a:cubicBezTo>
                      <a:pt x="58160" y="21869"/>
                      <a:pt x="56159" y="31147"/>
                      <a:pt x="50387" y="3800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4" name="任意多边形: 形状 541"/>
              <p:cNvSpPr/>
              <p:nvPr>
                <p:custDataLst>
                  <p:tags r:id="rId16"/>
                </p:custDataLst>
              </p:nvPr>
            </p:nvSpPr>
            <p:spPr>
              <a:xfrm>
                <a:off x="6148101" y="2807303"/>
                <a:ext cx="71723" cy="61626"/>
              </a:xfrm>
              <a:custGeom>
                <a:avLst/>
                <a:gdLst>
                  <a:gd name="connsiteX0" fmla="*/ 71723 w 71723"/>
                  <a:gd name="connsiteY0" fmla="*/ 30480 h 61626"/>
                  <a:gd name="connsiteX1" fmla="*/ 66485 w 71723"/>
                  <a:gd name="connsiteY1" fmla="*/ 31623 h 61626"/>
                  <a:gd name="connsiteX2" fmla="*/ 52102 w 71723"/>
                  <a:gd name="connsiteY2" fmla="*/ 56483 h 61626"/>
                  <a:gd name="connsiteX3" fmla="*/ 53626 w 71723"/>
                  <a:gd name="connsiteY3" fmla="*/ 61627 h 61626"/>
                  <a:gd name="connsiteX4" fmla="*/ 50006 w 71723"/>
                  <a:gd name="connsiteY4" fmla="*/ 57721 h 61626"/>
                  <a:gd name="connsiteX5" fmla="*/ 35623 w 71723"/>
                  <a:gd name="connsiteY5" fmla="*/ 61341 h 61626"/>
                  <a:gd name="connsiteX6" fmla="*/ 21336 w 71723"/>
                  <a:gd name="connsiteY6" fmla="*/ 57721 h 61626"/>
                  <a:gd name="connsiteX7" fmla="*/ 17621 w 71723"/>
                  <a:gd name="connsiteY7" fmla="*/ 61627 h 61626"/>
                  <a:gd name="connsiteX8" fmla="*/ 19145 w 71723"/>
                  <a:gd name="connsiteY8" fmla="*/ 56483 h 61626"/>
                  <a:gd name="connsiteX9" fmla="*/ 4858 w 71723"/>
                  <a:gd name="connsiteY9" fmla="*/ 31623 h 61626"/>
                  <a:gd name="connsiteX10" fmla="*/ 2381 w 71723"/>
                  <a:gd name="connsiteY10" fmla="*/ 31052 h 61626"/>
                  <a:gd name="connsiteX11" fmla="*/ 2381 w 71723"/>
                  <a:gd name="connsiteY11" fmla="*/ 31052 h 61626"/>
                  <a:gd name="connsiteX12" fmla="*/ 0 w 71723"/>
                  <a:gd name="connsiteY12" fmla="*/ 31052 h 61626"/>
                  <a:gd name="connsiteX13" fmla="*/ 4953 w 71723"/>
                  <a:gd name="connsiteY13" fmla="*/ 29908 h 61626"/>
                  <a:gd name="connsiteX14" fmla="*/ 4953 w 71723"/>
                  <a:gd name="connsiteY14" fmla="*/ 29908 h 61626"/>
                  <a:gd name="connsiteX15" fmla="*/ 4953 w 71723"/>
                  <a:gd name="connsiteY15" fmla="*/ 26956 h 61626"/>
                  <a:gd name="connsiteX16" fmla="*/ 18955 w 71723"/>
                  <a:gd name="connsiteY16" fmla="*/ 5144 h 61626"/>
                  <a:gd name="connsiteX17" fmla="*/ 17431 w 71723"/>
                  <a:gd name="connsiteY17" fmla="*/ 0 h 61626"/>
                  <a:gd name="connsiteX18" fmla="*/ 21146 w 71723"/>
                  <a:gd name="connsiteY18" fmla="*/ 4000 h 61626"/>
                  <a:gd name="connsiteX19" fmla="*/ 49721 w 71723"/>
                  <a:gd name="connsiteY19" fmla="*/ 4000 h 61626"/>
                  <a:gd name="connsiteX20" fmla="*/ 51149 w 71723"/>
                  <a:gd name="connsiteY20" fmla="*/ 2381 h 61626"/>
                  <a:gd name="connsiteX21" fmla="*/ 53435 w 71723"/>
                  <a:gd name="connsiteY21" fmla="*/ 0 h 61626"/>
                  <a:gd name="connsiteX22" fmla="*/ 52292 w 71723"/>
                  <a:gd name="connsiteY22" fmla="*/ 3810 h 61626"/>
                  <a:gd name="connsiteX23" fmla="*/ 52292 w 71723"/>
                  <a:gd name="connsiteY23" fmla="*/ 5144 h 61626"/>
                  <a:gd name="connsiteX24" fmla="*/ 54864 w 71723"/>
                  <a:gd name="connsiteY24" fmla="*/ 6953 h 61626"/>
                  <a:gd name="connsiteX25" fmla="*/ 58864 w 71723"/>
                  <a:gd name="connsiteY25" fmla="*/ 10858 h 61626"/>
                  <a:gd name="connsiteX26" fmla="*/ 59722 w 71723"/>
                  <a:gd name="connsiteY26" fmla="*/ 11811 h 61626"/>
                  <a:gd name="connsiteX27" fmla="*/ 66675 w 71723"/>
                  <a:gd name="connsiteY27" fmla="*/ 30004 h 6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723" h="61626">
                    <a:moveTo>
                      <a:pt x="71723" y="30480"/>
                    </a:moveTo>
                    <a:lnTo>
                      <a:pt x="66485" y="31623"/>
                    </a:lnTo>
                    <a:cubicBezTo>
                      <a:pt x="66075" y="41767"/>
                      <a:pt x="60693" y="51064"/>
                      <a:pt x="52102" y="56483"/>
                    </a:cubicBezTo>
                    <a:lnTo>
                      <a:pt x="53626" y="61627"/>
                    </a:lnTo>
                    <a:lnTo>
                      <a:pt x="50006" y="57721"/>
                    </a:lnTo>
                    <a:cubicBezTo>
                      <a:pt x="45568" y="60046"/>
                      <a:pt x="40634" y="61284"/>
                      <a:pt x="35623" y="61341"/>
                    </a:cubicBezTo>
                    <a:cubicBezTo>
                      <a:pt x="30642" y="61284"/>
                      <a:pt x="25746" y="60046"/>
                      <a:pt x="21336" y="57721"/>
                    </a:cubicBezTo>
                    <a:lnTo>
                      <a:pt x="17621" y="61627"/>
                    </a:lnTo>
                    <a:lnTo>
                      <a:pt x="19145" y="56483"/>
                    </a:lnTo>
                    <a:cubicBezTo>
                      <a:pt x="10601" y="51035"/>
                      <a:pt x="5267" y="41748"/>
                      <a:pt x="4858" y="31623"/>
                    </a:cubicBezTo>
                    <a:lnTo>
                      <a:pt x="2381" y="31052"/>
                    </a:lnTo>
                    <a:lnTo>
                      <a:pt x="2381" y="31052"/>
                    </a:lnTo>
                    <a:lnTo>
                      <a:pt x="0" y="31052"/>
                    </a:lnTo>
                    <a:lnTo>
                      <a:pt x="4953" y="29908"/>
                    </a:lnTo>
                    <a:lnTo>
                      <a:pt x="4953" y="29908"/>
                    </a:lnTo>
                    <a:lnTo>
                      <a:pt x="4953" y="26956"/>
                    </a:lnTo>
                    <a:cubicBezTo>
                      <a:pt x="6201" y="17983"/>
                      <a:pt x="11325" y="10020"/>
                      <a:pt x="18955" y="5144"/>
                    </a:cubicBezTo>
                    <a:lnTo>
                      <a:pt x="17431" y="0"/>
                    </a:lnTo>
                    <a:lnTo>
                      <a:pt x="21146" y="4000"/>
                    </a:lnTo>
                    <a:cubicBezTo>
                      <a:pt x="30023" y="-952"/>
                      <a:pt x="40843" y="-952"/>
                      <a:pt x="49721" y="4000"/>
                    </a:cubicBezTo>
                    <a:lnTo>
                      <a:pt x="51149" y="2381"/>
                    </a:lnTo>
                    <a:lnTo>
                      <a:pt x="53435" y="0"/>
                    </a:lnTo>
                    <a:lnTo>
                      <a:pt x="52292" y="3810"/>
                    </a:lnTo>
                    <a:lnTo>
                      <a:pt x="52292" y="5144"/>
                    </a:lnTo>
                    <a:lnTo>
                      <a:pt x="54864" y="6953"/>
                    </a:lnTo>
                    <a:cubicBezTo>
                      <a:pt x="56359" y="8077"/>
                      <a:pt x="57703" y="9392"/>
                      <a:pt x="58864" y="10858"/>
                    </a:cubicBezTo>
                    <a:cubicBezTo>
                      <a:pt x="59198" y="11125"/>
                      <a:pt x="59493" y="11449"/>
                      <a:pt x="59722" y="11811"/>
                    </a:cubicBezTo>
                    <a:cubicBezTo>
                      <a:pt x="63980" y="16945"/>
                      <a:pt x="66427" y="23336"/>
                      <a:pt x="66675" y="30004"/>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5" name="任意多边形: 形状 542"/>
              <p:cNvSpPr/>
              <p:nvPr>
                <p:custDataLst>
                  <p:tags r:id="rId17"/>
                </p:custDataLst>
              </p:nvPr>
            </p:nvSpPr>
            <p:spPr>
              <a:xfrm>
                <a:off x="6151054" y="2806445"/>
                <a:ext cx="57626" cy="52578"/>
              </a:xfrm>
              <a:custGeom>
                <a:avLst/>
                <a:gdLst>
                  <a:gd name="connsiteX0" fmla="*/ 50387 w 57626"/>
                  <a:gd name="connsiteY0" fmla="*/ 38005 h 52578"/>
                  <a:gd name="connsiteX1" fmla="*/ 53245 w 57626"/>
                  <a:gd name="connsiteY1" fmla="*/ 41815 h 52578"/>
                  <a:gd name="connsiteX2" fmla="*/ 48959 w 57626"/>
                  <a:gd name="connsiteY2" fmla="*/ 39719 h 52578"/>
                  <a:gd name="connsiteX3" fmla="*/ 25241 w 57626"/>
                  <a:gd name="connsiteY3" fmla="*/ 48196 h 52578"/>
                  <a:gd name="connsiteX4" fmla="*/ 23336 w 57626"/>
                  <a:gd name="connsiteY4" fmla="*/ 52578 h 52578"/>
                  <a:gd name="connsiteX5" fmla="*/ 23336 w 57626"/>
                  <a:gd name="connsiteY5" fmla="*/ 47816 h 52578"/>
                  <a:gd name="connsiteX6" fmla="*/ 11621 w 57626"/>
                  <a:gd name="connsiteY6" fmla="*/ 42100 h 52578"/>
                  <a:gd name="connsiteX7" fmla="*/ 4096 w 57626"/>
                  <a:gd name="connsiteY7" fmla="*/ 31528 h 52578"/>
                  <a:gd name="connsiteX8" fmla="*/ 0 w 57626"/>
                  <a:gd name="connsiteY8" fmla="*/ 31528 h 52578"/>
                  <a:gd name="connsiteX9" fmla="*/ 0 w 57626"/>
                  <a:gd name="connsiteY9" fmla="*/ 31528 h 52578"/>
                  <a:gd name="connsiteX10" fmla="*/ 2572 w 57626"/>
                  <a:gd name="connsiteY10" fmla="*/ 29908 h 52578"/>
                  <a:gd name="connsiteX11" fmla="*/ 2572 w 57626"/>
                  <a:gd name="connsiteY11" fmla="*/ 29908 h 52578"/>
                  <a:gd name="connsiteX12" fmla="*/ 3429 w 57626"/>
                  <a:gd name="connsiteY12" fmla="*/ 29337 h 52578"/>
                  <a:gd name="connsiteX13" fmla="*/ 2857 w 57626"/>
                  <a:gd name="connsiteY13" fmla="*/ 26956 h 52578"/>
                  <a:gd name="connsiteX14" fmla="*/ 16859 w 57626"/>
                  <a:gd name="connsiteY14" fmla="*/ 5143 h 52578"/>
                  <a:gd name="connsiteX15" fmla="*/ 15335 w 57626"/>
                  <a:gd name="connsiteY15" fmla="*/ 0 h 52578"/>
                  <a:gd name="connsiteX16" fmla="*/ 19050 w 57626"/>
                  <a:gd name="connsiteY16" fmla="*/ 4000 h 52578"/>
                  <a:gd name="connsiteX17" fmla="*/ 47625 w 57626"/>
                  <a:gd name="connsiteY17" fmla="*/ 4000 h 52578"/>
                  <a:gd name="connsiteX18" fmla="*/ 49054 w 57626"/>
                  <a:gd name="connsiteY18" fmla="*/ 2381 h 52578"/>
                  <a:gd name="connsiteX19" fmla="*/ 50197 w 57626"/>
                  <a:gd name="connsiteY19" fmla="*/ 3810 h 52578"/>
                  <a:gd name="connsiteX20" fmla="*/ 50197 w 57626"/>
                  <a:gd name="connsiteY20" fmla="*/ 5143 h 52578"/>
                  <a:gd name="connsiteX21" fmla="*/ 52769 w 57626"/>
                  <a:gd name="connsiteY21" fmla="*/ 6953 h 52578"/>
                  <a:gd name="connsiteX22" fmla="*/ 54864 w 57626"/>
                  <a:gd name="connsiteY22" fmla="*/ 11049 h 52578"/>
                  <a:gd name="connsiteX23" fmla="*/ 56769 w 57626"/>
                  <a:gd name="connsiteY23" fmla="*/ 11049 h 52578"/>
                  <a:gd name="connsiteX24" fmla="*/ 57626 w 57626"/>
                  <a:gd name="connsiteY24" fmla="*/ 12001 h 52578"/>
                  <a:gd name="connsiteX25" fmla="*/ 55721 w 57626"/>
                  <a:gd name="connsiteY25" fmla="*/ 13240 h 52578"/>
                  <a:gd name="connsiteX26" fmla="*/ 50387 w 57626"/>
                  <a:gd name="connsiteY26" fmla="*/ 38005 h 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626" h="52578">
                    <a:moveTo>
                      <a:pt x="50387" y="38005"/>
                    </a:moveTo>
                    <a:lnTo>
                      <a:pt x="53245" y="41815"/>
                    </a:lnTo>
                    <a:lnTo>
                      <a:pt x="48959" y="39719"/>
                    </a:lnTo>
                    <a:cubicBezTo>
                      <a:pt x="42939" y="46292"/>
                      <a:pt x="34061" y="49463"/>
                      <a:pt x="25241" y="48196"/>
                    </a:cubicBezTo>
                    <a:lnTo>
                      <a:pt x="23336" y="52578"/>
                    </a:lnTo>
                    <a:lnTo>
                      <a:pt x="23336" y="47816"/>
                    </a:lnTo>
                    <a:cubicBezTo>
                      <a:pt x="19031" y="46873"/>
                      <a:pt x="15011" y="44920"/>
                      <a:pt x="11621" y="42100"/>
                    </a:cubicBezTo>
                    <a:cubicBezTo>
                      <a:pt x="8334" y="39195"/>
                      <a:pt x="5763" y="35585"/>
                      <a:pt x="4096" y="31528"/>
                    </a:cubicBezTo>
                    <a:lnTo>
                      <a:pt x="0" y="31528"/>
                    </a:lnTo>
                    <a:lnTo>
                      <a:pt x="0" y="31528"/>
                    </a:lnTo>
                    <a:lnTo>
                      <a:pt x="2572" y="29908"/>
                    </a:lnTo>
                    <a:lnTo>
                      <a:pt x="2572" y="29908"/>
                    </a:lnTo>
                    <a:lnTo>
                      <a:pt x="3429" y="29337"/>
                    </a:lnTo>
                    <a:cubicBezTo>
                      <a:pt x="3153" y="28566"/>
                      <a:pt x="2962" y="27765"/>
                      <a:pt x="2857" y="26956"/>
                    </a:cubicBezTo>
                    <a:cubicBezTo>
                      <a:pt x="4105" y="17983"/>
                      <a:pt x="9230" y="10020"/>
                      <a:pt x="16859" y="5143"/>
                    </a:cubicBezTo>
                    <a:lnTo>
                      <a:pt x="15335" y="0"/>
                    </a:lnTo>
                    <a:lnTo>
                      <a:pt x="19050" y="4000"/>
                    </a:lnTo>
                    <a:cubicBezTo>
                      <a:pt x="27927" y="-953"/>
                      <a:pt x="38748" y="-953"/>
                      <a:pt x="47625" y="4000"/>
                    </a:cubicBezTo>
                    <a:lnTo>
                      <a:pt x="49054" y="2381"/>
                    </a:lnTo>
                    <a:cubicBezTo>
                      <a:pt x="49492" y="2810"/>
                      <a:pt x="49873" y="3286"/>
                      <a:pt x="50197" y="3810"/>
                    </a:cubicBezTo>
                    <a:lnTo>
                      <a:pt x="50197" y="5143"/>
                    </a:lnTo>
                    <a:lnTo>
                      <a:pt x="52769" y="6953"/>
                    </a:lnTo>
                    <a:cubicBezTo>
                      <a:pt x="53597" y="8249"/>
                      <a:pt x="54302" y="9620"/>
                      <a:pt x="54864" y="11049"/>
                    </a:cubicBezTo>
                    <a:lnTo>
                      <a:pt x="56769" y="11049"/>
                    </a:lnTo>
                    <a:cubicBezTo>
                      <a:pt x="57102" y="11316"/>
                      <a:pt x="57398" y="11640"/>
                      <a:pt x="57626" y="12001"/>
                    </a:cubicBezTo>
                    <a:lnTo>
                      <a:pt x="55721" y="13240"/>
                    </a:lnTo>
                    <a:cubicBezTo>
                      <a:pt x="58160" y="21869"/>
                      <a:pt x="56159" y="31147"/>
                      <a:pt x="50387" y="38005"/>
                    </a:cubicBezTo>
                    <a:close/>
                  </a:path>
                </a:pathLst>
              </a:custGeom>
              <a:solidFill>
                <a:srgbClr val="FFFFFF">
                  <a:alpha val="20000"/>
                </a:srgbClr>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6" name="任意多边形: 形状 543"/>
              <p:cNvSpPr/>
              <p:nvPr>
                <p:custDataLst>
                  <p:tags r:id="rId18"/>
                </p:custDataLst>
              </p:nvPr>
            </p:nvSpPr>
            <p:spPr>
              <a:xfrm>
                <a:off x="5851275" y="2971629"/>
                <a:ext cx="46083" cy="112598"/>
              </a:xfrm>
              <a:custGeom>
                <a:avLst/>
                <a:gdLst>
                  <a:gd name="connsiteX0" fmla="*/ 29650 w 46083"/>
                  <a:gd name="connsiteY0" fmla="*/ 112470 h 112598"/>
                  <a:gd name="connsiteX1" fmla="*/ 26507 w 46083"/>
                  <a:gd name="connsiteY1" fmla="*/ 112470 h 112598"/>
                  <a:gd name="connsiteX2" fmla="*/ 20678 w 46083"/>
                  <a:gd name="connsiteY2" fmla="*/ 100326 h 112598"/>
                  <a:gd name="connsiteX3" fmla="*/ 20697 w 46083"/>
                  <a:gd name="connsiteY3" fmla="*/ 100278 h 112598"/>
                  <a:gd name="connsiteX4" fmla="*/ 4409 w 46083"/>
                  <a:gd name="connsiteY4" fmla="*/ 17601 h 112598"/>
                  <a:gd name="connsiteX5" fmla="*/ 1504 w 46083"/>
                  <a:gd name="connsiteY5" fmla="*/ 4409 h 112598"/>
                  <a:gd name="connsiteX6" fmla="*/ 14696 w 46083"/>
                  <a:gd name="connsiteY6" fmla="*/ 1504 h 112598"/>
                  <a:gd name="connsiteX7" fmla="*/ 38604 w 46083"/>
                  <a:gd name="connsiteY7" fmla="*/ 106279 h 112598"/>
                  <a:gd name="connsiteX8" fmla="*/ 29650 w 46083"/>
                  <a:gd name="connsiteY8" fmla="*/ 112470 h 11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3" h="112598">
                    <a:moveTo>
                      <a:pt x="29650" y="112470"/>
                    </a:moveTo>
                    <a:cubicBezTo>
                      <a:pt x="28612" y="112642"/>
                      <a:pt x="27545" y="112642"/>
                      <a:pt x="26507" y="112470"/>
                    </a:cubicBezTo>
                    <a:cubicBezTo>
                      <a:pt x="21545" y="110727"/>
                      <a:pt x="18935" y="105288"/>
                      <a:pt x="20678" y="100326"/>
                    </a:cubicBezTo>
                    <a:cubicBezTo>
                      <a:pt x="20687" y="100307"/>
                      <a:pt x="20687" y="100297"/>
                      <a:pt x="20697" y="100278"/>
                    </a:cubicBezTo>
                    <a:cubicBezTo>
                      <a:pt x="41271" y="42271"/>
                      <a:pt x="5933" y="18554"/>
                      <a:pt x="4409" y="17601"/>
                    </a:cubicBezTo>
                    <a:cubicBezTo>
                      <a:pt x="-39" y="14763"/>
                      <a:pt x="-1334" y="8857"/>
                      <a:pt x="1504" y="4409"/>
                    </a:cubicBezTo>
                    <a:cubicBezTo>
                      <a:pt x="4343" y="-39"/>
                      <a:pt x="10248" y="-1334"/>
                      <a:pt x="14696" y="1504"/>
                    </a:cubicBezTo>
                    <a:cubicBezTo>
                      <a:pt x="15172" y="1504"/>
                      <a:pt x="64417" y="33794"/>
                      <a:pt x="38604" y="106279"/>
                    </a:cubicBezTo>
                    <a:cubicBezTo>
                      <a:pt x="37213" y="110013"/>
                      <a:pt x="33632" y="112480"/>
                      <a:pt x="29650" y="11247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7" name="任意多边形: 形状 544"/>
              <p:cNvSpPr/>
              <p:nvPr>
                <p:custDataLst>
                  <p:tags r:id="rId19"/>
                </p:custDataLst>
              </p:nvPr>
            </p:nvSpPr>
            <p:spPr>
              <a:xfrm>
                <a:off x="5968400" y="2908689"/>
                <a:ext cx="99470" cy="93209"/>
              </a:xfrm>
              <a:custGeom>
                <a:avLst/>
                <a:gdLst>
                  <a:gd name="connsiteX0" fmla="*/ 89976 w 99470"/>
                  <a:gd name="connsiteY0" fmla="*/ 93209 h 93209"/>
                  <a:gd name="connsiteX1" fmla="*/ 80451 w 99470"/>
                  <a:gd name="connsiteY1" fmla="*/ 84732 h 93209"/>
                  <a:gd name="connsiteX2" fmla="*/ 43589 w 99470"/>
                  <a:gd name="connsiteY2" fmla="*/ 57109 h 93209"/>
                  <a:gd name="connsiteX3" fmla="*/ 1489 w 99470"/>
                  <a:gd name="connsiteY3" fmla="*/ 7389 h 93209"/>
                  <a:gd name="connsiteX4" fmla="*/ 12909 w 99470"/>
                  <a:gd name="connsiteY4" fmla="*/ 245 h 93209"/>
                  <a:gd name="connsiteX5" fmla="*/ 20053 w 99470"/>
                  <a:gd name="connsiteY5" fmla="*/ 11666 h 93209"/>
                  <a:gd name="connsiteX6" fmla="*/ 19777 w 99470"/>
                  <a:gd name="connsiteY6" fmla="*/ 12628 h 93209"/>
                  <a:gd name="connsiteX7" fmla="*/ 50923 w 99470"/>
                  <a:gd name="connsiteY7" fmla="*/ 39583 h 93209"/>
                  <a:gd name="connsiteX8" fmla="*/ 99406 w 99470"/>
                  <a:gd name="connsiteY8" fmla="*/ 82636 h 93209"/>
                  <a:gd name="connsiteX9" fmla="*/ 91043 w 99470"/>
                  <a:gd name="connsiteY9" fmla="*/ 93200 h 93209"/>
                  <a:gd name="connsiteX10" fmla="*/ 90928 w 99470"/>
                  <a:gd name="connsiteY10" fmla="*/ 93209 h 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70" h="93209">
                    <a:moveTo>
                      <a:pt x="89976" y="93209"/>
                    </a:moveTo>
                    <a:cubicBezTo>
                      <a:pt x="85099" y="93238"/>
                      <a:pt x="80984" y="89580"/>
                      <a:pt x="80451" y="84732"/>
                    </a:cubicBezTo>
                    <a:cubicBezTo>
                      <a:pt x="79022" y="71873"/>
                      <a:pt x="61401" y="64349"/>
                      <a:pt x="43589" y="57109"/>
                    </a:cubicBezTo>
                    <a:cubicBezTo>
                      <a:pt x="21205" y="47584"/>
                      <a:pt x="-6798" y="36250"/>
                      <a:pt x="1489" y="7389"/>
                    </a:cubicBezTo>
                    <a:cubicBezTo>
                      <a:pt x="2670" y="2265"/>
                      <a:pt x="7785" y="-936"/>
                      <a:pt x="12909" y="245"/>
                    </a:cubicBezTo>
                    <a:cubicBezTo>
                      <a:pt x="18034" y="1426"/>
                      <a:pt x="21234" y="6541"/>
                      <a:pt x="20053" y="11666"/>
                    </a:cubicBezTo>
                    <a:cubicBezTo>
                      <a:pt x="19977" y="11989"/>
                      <a:pt x="19881" y="12313"/>
                      <a:pt x="19777" y="12628"/>
                    </a:cubicBezTo>
                    <a:cubicBezTo>
                      <a:pt x="16729" y="23296"/>
                      <a:pt x="24920" y="28725"/>
                      <a:pt x="50923" y="39583"/>
                    </a:cubicBezTo>
                    <a:cubicBezTo>
                      <a:pt x="72355" y="48442"/>
                      <a:pt x="96739" y="58633"/>
                      <a:pt x="99406" y="82636"/>
                    </a:cubicBezTo>
                    <a:cubicBezTo>
                      <a:pt x="100015" y="87866"/>
                      <a:pt x="96272" y="92590"/>
                      <a:pt x="91043" y="93200"/>
                    </a:cubicBezTo>
                    <a:cubicBezTo>
                      <a:pt x="91005" y="93200"/>
                      <a:pt x="90967" y="93209"/>
                      <a:pt x="90928" y="9320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8" name="任意多边形: 形状 545"/>
              <p:cNvSpPr/>
              <p:nvPr>
                <p:custDataLst>
                  <p:tags r:id="rId20"/>
                </p:custDataLst>
              </p:nvPr>
            </p:nvSpPr>
            <p:spPr>
              <a:xfrm>
                <a:off x="5974234" y="2721109"/>
                <a:ext cx="76331" cy="71558"/>
              </a:xfrm>
              <a:custGeom>
                <a:avLst/>
                <a:gdLst>
                  <a:gd name="connsiteX0" fmla="*/ 10894 w 76331"/>
                  <a:gd name="connsiteY0" fmla="*/ 71430 h 71558"/>
                  <a:gd name="connsiteX1" fmla="*/ 1941 w 76331"/>
                  <a:gd name="connsiteY1" fmla="*/ 65238 h 71558"/>
                  <a:gd name="connsiteX2" fmla="*/ 8513 w 76331"/>
                  <a:gd name="connsiteY2" fmla="*/ 27138 h 71558"/>
                  <a:gd name="connsiteX3" fmla="*/ 66806 w 76331"/>
                  <a:gd name="connsiteY3" fmla="*/ 87 h 71558"/>
                  <a:gd name="connsiteX4" fmla="*/ 76331 w 76331"/>
                  <a:gd name="connsiteY4" fmla="*/ 9612 h 71558"/>
                  <a:gd name="connsiteX5" fmla="*/ 66806 w 76331"/>
                  <a:gd name="connsiteY5" fmla="*/ 19137 h 71558"/>
                  <a:gd name="connsiteX6" fmla="*/ 24134 w 76331"/>
                  <a:gd name="connsiteY6" fmla="*/ 38187 h 71558"/>
                  <a:gd name="connsiteX7" fmla="*/ 19753 w 76331"/>
                  <a:gd name="connsiteY7" fmla="*/ 59142 h 71558"/>
                  <a:gd name="connsiteX8" fmla="*/ 14228 w 76331"/>
                  <a:gd name="connsiteY8" fmla="*/ 71430 h 71558"/>
                  <a:gd name="connsiteX9" fmla="*/ 14228 w 76331"/>
                  <a:gd name="connsiteY9" fmla="*/ 71430 h 71558"/>
                  <a:gd name="connsiteX10" fmla="*/ 10894 w 76331"/>
                  <a:gd name="connsiteY10" fmla="*/ 71430 h 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331" h="71558">
                    <a:moveTo>
                      <a:pt x="10894" y="71430"/>
                    </a:moveTo>
                    <a:cubicBezTo>
                      <a:pt x="6913" y="71439"/>
                      <a:pt x="3331" y="68972"/>
                      <a:pt x="1941" y="65238"/>
                    </a:cubicBezTo>
                    <a:cubicBezTo>
                      <a:pt x="-2145" y="52218"/>
                      <a:pt x="303" y="38035"/>
                      <a:pt x="8513" y="27138"/>
                    </a:cubicBezTo>
                    <a:cubicBezTo>
                      <a:pt x="22296" y="9069"/>
                      <a:pt x="44108" y="-1056"/>
                      <a:pt x="66806" y="87"/>
                    </a:cubicBezTo>
                    <a:cubicBezTo>
                      <a:pt x="72064" y="87"/>
                      <a:pt x="76331" y="4355"/>
                      <a:pt x="76331" y="9612"/>
                    </a:cubicBezTo>
                    <a:cubicBezTo>
                      <a:pt x="76331" y="14870"/>
                      <a:pt x="72064" y="19137"/>
                      <a:pt x="66806" y="19137"/>
                    </a:cubicBezTo>
                    <a:cubicBezTo>
                      <a:pt x="50318" y="18090"/>
                      <a:pt x="34364" y="25214"/>
                      <a:pt x="24134" y="38187"/>
                    </a:cubicBezTo>
                    <a:cubicBezTo>
                      <a:pt x="19476" y="44102"/>
                      <a:pt x="17857" y="51856"/>
                      <a:pt x="19753" y="59142"/>
                    </a:cubicBezTo>
                    <a:cubicBezTo>
                      <a:pt x="21619" y="64057"/>
                      <a:pt x="19153" y="69563"/>
                      <a:pt x="14228" y="71430"/>
                    </a:cubicBezTo>
                    <a:cubicBezTo>
                      <a:pt x="14228" y="71430"/>
                      <a:pt x="14228" y="71430"/>
                      <a:pt x="14228" y="71430"/>
                    </a:cubicBezTo>
                    <a:cubicBezTo>
                      <a:pt x="13123" y="71601"/>
                      <a:pt x="11999" y="71601"/>
                      <a:pt x="10894" y="71430"/>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59" name="任意多边形: 形状 546"/>
              <p:cNvSpPr/>
              <p:nvPr>
                <p:custDataLst>
                  <p:tags r:id="rId21"/>
                </p:custDataLst>
              </p:nvPr>
            </p:nvSpPr>
            <p:spPr>
              <a:xfrm>
                <a:off x="6145996" y="2968819"/>
                <a:ext cx="91252" cy="74611"/>
              </a:xfrm>
              <a:custGeom>
                <a:avLst/>
                <a:gdLst>
                  <a:gd name="connsiteX0" fmla="*/ 9344 w 91252"/>
                  <a:gd name="connsiteY0" fmla="*/ 74609 h 74611"/>
                  <a:gd name="connsiteX1" fmla="*/ 2772 w 91252"/>
                  <a:gd name="connsiteY1" fmla="*/ 71942 h 74611"/>
                  <a:gd name="connsiteX2" fmla="*/ 2772 w 91252"/>
                  <a:gd name="connsiteY2" fmla="*/ 58511 h 74611"/>
                  <a:gd name="connsiteX3" fmla="*/ 77924 w 91252"/>
                  <a:gd name="connsiteY3" fmla="*/ 790 h 74611"/>
                  <a:gd name="connsiteX4" fmla="*/ 90449 w 91252"/>
                  <a:gd name="connsiteY4" fmla="*/ 5733 h 74611"/>
                  <a:gd name="connsiteX5" fmla="*/ 90497 w 91252"/>
                  <a:gd name="connsiteY5" fmla="*/ 5838 h 74611"/>
                  <a:gd name="connsiteX6" fmla="*/ 85449 w 91252"/>
                  <a:gd name="connsiteY6" fmla="*/ 18316 h 74611"/>
                  <a:gd name="connsiteX7" fmla="*/ 16488 w 91252"/>
                  <a:gd name="connsiteY7" fmla="*/ 71656 h 74611"/>
                  <a:gd name="connsiteX8" fmla="*/ 9344 w 91252"/>
                  <a:gd name="connsiteY8" fmla="*/ 74609 h 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52" h="74611">
                    <a:moveTo>
                      <a:pt x="9344" y="74609"/>
                    </a:moveTo>
                    <a:cubicBezTo>
                      <a:pt x="6896" y="74599"/>
                      <a:pt x="4534" y="73647"/>
                      <a:pt x="2772" y="71942"/>
                    </a:cubicBezTo>
                    <a:cubicBezTo>
                      <a:pt x="-924" y="68227"/>
                      <a:pt x="-924" y="62226"/>
                      <a:pt x="2772" y="58511"/>
                    </a:cubicBezTo>
                    <a:cubicBezTo>
                      <a:pt x="24098" y="34851"/>
                      <a:pt x="49568" y="15296"/>
                      <a:pt x="77924" y="790"/>
                    </a:cubicBezTo>
                    <a:cubicBezTo>
                      <a:pt x="82753" y="-1306"/>
                      <a:pt x="88364" y="914"/>
                      <a:pt x="90449" y="5733"/>
                    </a:cubicBezTo>
                    <a:cubicBezTo>
                      <a:pt x="90469" y="5771"/>
                      <a:pt x="90488" y="5800"/>
                      <a:pt x="90497" y="5838"/>
                    </a:cubicBezTo>
                    <a:cubicBezTo>
                      <a:pt x="92545" y="10677"/>
                      <a:pt x="90288" y="16258"/>
                      <a:pt x="85449" y="18316"/>
                    </a:cubicBezTo>
                    <a:cubicBezTo>
                      <a:pt x="59493" y="31879"/>
                      <a:pt x="36138" y="49939"/>
                      <a:pt x="16488" y="71656"/>
                    </a:cubicBezTo>
                    <a:cubicBezTo>
                      <a:pt x="14631" y="73608"/>
                      <a:pt x="12040" y="74675"/>
                      <a:pt x="9344" y="74609"/>
                    </a:cubicBezTo>
                    <a:close/>
                  </a:path>
                </a:pathLst>
              </a:custGeom>
              <a:solidFill>
                <a:srgbClr val="407B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0" name="任意多边形: 形状 547"/>
              <p:cNvSpPr/>
              <p:nvPr>
                <p:custDataLst>
                  <p:tags r:id="rId22"/>
                </p:custDataLst>
              </p:nvPr>
            </p:nvSpPr>
            <p:spPr>
              <a:xfrm>
                <a:off x="5856060" y="2976158"/>
                <a:ext cx="36501" cy="103182"/>
              </a:xfrm>
              <a:custGeom>
                <a:avLst/>
                <a:gdLst>
                  <a:gd name="connsiteX0" fmla="*/ 24865 w 36501"/>
                  <a:gd name="connsiteY0" fmla="*/ 103179 h 103182"/>
                  <a:gd name="connsiteX1" fmla="*/ 23246 w 36501"/>
                  <a:gd name="connsiteY1" fmla="*/ 103179 h 103182"/>
                  <a:gd name="connsiteX2" fmla="*/ 20388 w 36501"/>
                  <a:gd name="connsiteY2" fmla="*/ 97083 h 103182"/>
                  <a:gd name="connsiteX3" fmla="*/ 2291 w 36501"/>
                  <a:gd name="connsiteY3" fmla="*/ 8786 h 103182"/>
                  <a:gd name="connsiteX4" fmla="*/ 653 w 36501"/>
                  <a:gd name="connsiteY4" fmla="*/ 2395 h 103182"/>
                  <a:gd name="connsiteX5" fmla="*/ 767 w 36501"/>
                  <a:gd name="connsiteY5" fmla="*/ 2214 h 103182"/>
                  <a:gd name="connsiteX6" fmla="*/ 7339 w 36501"/>
                  <a:gd name="connsiteY6" fmla="*/ 690 h 103182"/>
                  <a:gd name="connsiteX7" fmla="*/ 29342 w 36501"/>
                  <a:gd name="connsiteY7" fmla="*/ 100226 h 103182"/>
                  <a:gd name="connsiteX8" fmla="*/ 24865 w 36501"/>
                  <a:gd name="connsiteY8" fmla="*/ 103179 h 10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1" h="103182">
                    <a:moveTo>
                      <a:pt x="24865" y="103179"/>
                    </a:moveTo>
                    <a:lnTo>
                      <a:pt x="23246" y="103179"/>
                    </a:lnTo>
                    <a:cubicBezTo>
                      <a:pt x="20779" y="102283"/>
                      <a:pt x="19493" y="99559"/>
                      <a:pt x="20388" y="97083"/>
                    </a:cubicBezTo>
                    <a:cubicBezTo>
                      <a:pt x="42296" y="35170"/>
                      <a:pt x="3910" y="9834"/>
                      <a:pt x="2291" y="8786"/>
                    </a:cubicBezTo>
                    <a:cubicBezTo>
                      <a:pt x="72" y="7472"/>
                      <a:pt x="-662" y="4604"/>
                      <a:pt x="653" y="2395"/>
                    </a:cubicBezTo>
                    <a:cubicBezTo>
                      <a:pt x="691" y="2328"/>
                      <a:pt x="729" y="2271"/>
                      <a:pt x="767" y="2214"/>
                    </a:cubicBezTo>
                    <a:cubicBezTo>
                      <a:pt x="2186" y="23"/>
                      <a:pt x="5091" y="-653"/>
                      <a:pt x="7339" y="690"/>
                    </a:cubicBezTo>
                    <a:cubicBezTo>
                      <a:pt x="7339" y="690"/>
                      <a:pt x="53916" y="30979"/>
                      <a:pt x="29342" y="100226"/>
                    </a:cubicBezTo>
                    <a:cubicBezTo>
                      <a:pt x="28647" y="102074"/>
                      <a:pt x="26837" y="103264"/>
                      <a:pt x="24865" y="10317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1" name="任意多边形: 形状 548"/>
              <p:cNvSpPr/>
              <p:nvPr>
                <p:custDataLst>
                  <p:tags r:id="rId23"/>
                </p:custDataLst>
              </p:nvPr>
            </p:nvSpPr>
            <p:spPr>
              <a:xfrm>
                <a:off x="5973328" y="2913907"/>
                <a:ext cx="89836" cy="83228"/>
              </a:xfrm>
              <a:custGeom>
                <a:avLst/>
                <a:gdLst>
                  <a:gd name="connsiteX0" fmla="*/ 85047 w 89836"/>
                  <a:gd name="connsiteY0" fmla="*/ 83229 h 83228"/>
                  <a:gd name="connsiteX1" fmla="*/ 80380 w 89836"/>
                  <a:gd name="connsiteY1" fmla="*/ 79038 h 83228"/>
                  <a:gd name="connsiteX2" fmla="*/ 40566 w 89836"/>
                  <a:gd name="connsiteY2" fmla="*/ 47510 h 83228"/>
                  <a:gd name="connsiteX3" fmla="*/ 1227 w 89836"/>
                  <a:gd name="connsiteY3" fmla="*/ 3409 h 83228"/>
                  <a:gd name="connsiteX4" fmla="*/ 7133 w 89836"/>
                  <a:gd name="connsiteY4" fmla="*/ 171 h 83228"/>
                  <a:gd name="connsiteX5" fmla="*/ 10371 w 89836"/>
                  <a:gd name="connsiteY5" fmla="*/ 6076 h 83228"/>
                  <a:gd name="connsiteX6" fmla="*/ 44280 w 89836"/>
                  <a:gd name="connsiteY6" fmla="*/ 38747 h 83228"/>
                  <a:gd name="connsiteX7" fmla="*/ 89810 w 89836"/>
                  <a:gd name="connsiteY7" fmla="*/ 77990 h 83228"/>
                  <a:gd name="connsiteX8" fmla="*/ 85619 w 89836"/>
                  <a:gd name="connsiteY8" fmla="*/ 83229 h 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36" h="83228">
                    <a:moveTo>
                      <a:pt x="85047" y="83229"/>
                    </a:moveTo>
                    <a:cubicBezTo>
                      <a:pt x="82647" y="83238"/>
                      <a:pt x="80628" y="81429"/>
                      <a:pt x="80380" y="79038"/>
                    </a:cubicBezTo>
                    <a:cubicBezTo>
                      <a:pt x="78666" y="63322"/>
                      <a:pt x="59330" y="55321"/>
                      <a:pt x="40566" y="47510"/>
                    </a:cubicBezTo>
                    <a:cubicBezTo>
                      <a:pt x="18849" y="38461"/>
                      <a:pt x="-5821" y="28460"/>
                      <a:pt x="1227" y="3409"/>
                    </a:cubicBezTo>
                    <a:cubicBezTo>
                      <a:pt x="2008" y="923"/>
                      <a:pt x="4618" y="-515"/>
                      <a:pt x="7133" y="171"/>
                    </a:cubicBezTo>
                    <a:cubicBezTo>
                      <a:pt x="9657" y="904"/>
                      <a:pt x="11105" y="3552"/>
                      <a:pt x="10371" y="6076"/>
                    </a:cubicBezTo>
                    <a:cubicBezTo>
                      <a:pt x="5895" y="21888"/>
                      <a:pt x="19896" y="28746"/>
                      <a:pt x="44280" y="38747"/>
                    </a:cubicBezTo>
                    <a:cubicBezTo>
                      <a:pt x="64568" y="47129"/>
                      <a:pt x="87524" y="56749"/>
                      <a:pt x="89810" y="77990"/>
                    </a:cubicBezTo>
                    <a:cubicBezTo>
                      <a:pt x="90086" y="80590"/>
                      <a:pt x="88219" y="82934"/>
                      <a:pt x="85619" y="8322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2" name="任意多边形: 形状 549"/>
              <p:cNvSpPr/>
              <p:nvPr>
                <p:custDataLst>
                  <p:tags r:id="rId24"/>
                </p:custDataLst>
              </p:nvPr>
            </p:nvSpPr>
            <p:spPr>
              <a:xfrm>
                <a:off x="5978916" y="2725489"/>
                <a:ext cx="66887" cy="62288"/>
              </a:xfrm>
              <a:custGeom>
                <a:avLst/>
                <a:gdLst>
                  <a:gd name="connsiteX0" fmla="*/ 6213 w 66887"/>
                  <a:gd name="connsiteY0" fmla="*/ 62288 h 62288"/>
                  <a:gd name="connsiteX1" fmla="*/ 1736 w 66887"/>
                  <a:gd name="connsiteY1" fmla="*/ 59240 h 62288"/>
                  <a:gd name="connsiteX2" fmla="*/ 7737 w 66887"/>
                  <a:gd name="connsiteY2" fmla="*/ 25140 h 62288"/>
                  <a:gd name="connsiteX3" fmla="*/ 62125 w 66887"/>
                  <a:gd name="connsiteY3" fmla="*/ 89 h 62288"/>
                  <a:gd name="connsiteX4" fmla="*/ 66887 w 66887"/>
                  <a:gd name="connsiteY4" fmla="*/ 4852 h 62288"/>
                  <a:gd name="connsiteX5" fmla="*/ 62125 w 66887"/>
                  <a:gd name="connsiteY5" fmla="*/ 9614 h 62288"/>
                  <a:gd name="connsiteX6" fmla="*/ 15547 w 66887"/>
                  <a:gd name="connsiteY6" fmla="*/ 30474 h 62288"/>
                  <a:gd name="connsiteX7" fmla="*/ 10594 w 66887"/>
                  <a:gd name="connsiteY7" fmla="*/ 55906 h 62288"/>
                  <a:gd name="connsiteX8" fmla="*/ 7832 w 66887"/>
                  <a:gd name="connsiteY8" fmla="*/ 62002 h 6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7" h="62288">
                    <a:moveTo>
                      <a:pt x="6213" y="62288"/>
                    </a:moveTo>
                    <a:cubicBezTo>
                      <a:pt x="4222" y="62326"/>
                      <a:pt x="2422" y="61107"/>
                      <a:pt x="1736" y="59240"/>
                    </a:cubicBezTo>
                    <a:cubicBezTo>
                      <a:pt x="-1941" y="47571"/>
                      <a:pt x="298" y="34846"/>
                      <a:pt x="7737" y="25140"/>
                    </a:cubicBezTo>
                    <a:cubicBezTo>
                      <a:pt x="20634" y="8338"/>
                      <a:pt x="40979" y="-1025"/>
                      <a:pt x="62125" y="89"/>
                    </a:cubicBezTo>
                    <a:cubicBezTo>
                      <a:pt x="64753" y="89"/>
                      <a:pt x="66887" y="2223"/>
                      <a:pt x="66887" y="4852"/>
                    </a:cubicBezTo>
                    <a:cubicBezTo>
                      <a:pt x="66887" y="7481"/>
                      <a:pt x="64753" y="9614"/>
                      <a:pt x="62125" y="9614"/>
                    </a:cubicBezTo>
                    <a:cubicBezTo>
                      <a:pt x="44122" y="8519"/>
                      <a:pt x="26720" y="16310"/>
                      <a:pt x="15547" y="30474"/>
                    </a:cubicBezTo>
                    <a:cubicBezTo>
                      <a:pt x="10023" y="37713"/>
                      <a:pt x="8194" y="47124"/>
                      <a:pt x="10594" y="55906"/>
                    </a:cubicBezTo>
                    <a:cubicBezTo>
                      <a:pt x="11499" y="58354"/>
                      <a:pt x="10270" y="61068"/>
                      <a:pt x="7832" y="62002"/>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sp>
            <p:nvSpPr>
              <p:cNvPr id="63" name="任意多边形: 形状 550"/>
              <p:cNvSpPr/>
              <p:nvPr>
                <p:custDataLst>
                  <p:tags r:id="rId25"/>
                </p:custDataLst>
              </p:nvPr>
            </p:nvSpPr>
            <p:spPr>
              <a:xfrm>
                <a:off x="6150704" y="2972935"/>
                <a:ext cx="81695" cy="65541"/>
              </a:xfrm>
              <a:custGeom>
                <a:avLst/>
                <a:gdLst>
                  <a:gd name="connsiteX0" fmla="*/ 4637 w 81695"/>
                  <a:gd name="connsiteY0" fmla="*/ 65539 h 65541"/>
                  <a:gd name="connsiteX1" fmla="*/ 1398 w 81695"/>
                  <a:gd name="connsiteY1" fmla="*/ 64206 h 65541"/>
                  <a:gd name="connsiteX2" fmla="*/ 1331 w 81695"/>
                  <a:gd name="connsiteY2" fmla="*/ 57605 h 65541"/>
                  <a:gd name="connsiteX3" fmla="*/ 1398 w 81695"/>
                  <a:gd name="connsiteY3" fmla="*/ 57538 h 65541"/>
                  <a:gd name="connsiteX4" fmla="*/ 75026 w 81695"/>
                  <a:gd name="connsiteY4" fmla="*/ 388 h 65541"/>
                  <a:gd name="connsiteX5" fmla="*/ 81284 w 81695"/>
                  <a:gd name="connsiteY5" fmla="*/ 2884 h 65541"/>
                  <a:gd name="connsiteX6" fmla="*/ 81313 w 81695"/>
                  <a:gd name="connsiteY6" fmla="*/ 2960 h 65541"/>
                  <a:gd name="connsiteX7" fmla="*/ 78874 w 81695"/>
                  <a:gd name="connsiteY7" fmla="*/ 9094 h 65541"/>
                  <a:gd name="connsiteX8" fmla="*/ 78741 w 81695"/>
                  <a:gd name="connsiteY8" fmla="*/ 9151 h 65541"/>
                  <a:gd name="connsiteX9" fmla="*/ 8256 w 81695"/>
                  <a:gd name="connsiteY9" fmla="*/ 63634 h 65541"/>
                  <a:gd name="connsiteX10" fmla="*/ 4637 w 81695"/>
                  <a:gd name="connsiteY10" fmla="*/ 65539 h 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695" h="65541">
                    <a:moveTo>
                      <a:pt x="4637" y="65539"/>
                    </a:moveTo>
                    <a:cubicBezTo>
                      <a:pt x="3417" y="65577"/>
                      <a:pt x="2236" y="65092"/>
                      <a:pt x="1398" y="64206"/>
                    </a:cubicBezTo>
                    <a:cubicBezTo>
                      <a:pt x="-440" y="62406"/>
                      <a:pt x="-469" y="59443"/>
                      <a:pt x="1331" y="57605"/>
                    </a:cubicBezTo>
                    <a:cubicBezTo>
                      <a:pt x="1350" y="57586"/>
                      <a:pt x="1379" y="57557"/>
                      <a:pt x="1398" y="57538"/>
                    </a:cubicBezTo>
                    <a:cubicBezTo>
                      <a:pt x="22239" y="34145"/>
                      <a:pt x="47194" y="14771"/>
                      <a:pt x="75026" y="388"/>
                    </a:cubicBezTo>
                    <a:cubicBezTo>
                      <a:pt x="77446" y="-650"/>
                      <a:pt x="80246" y="465"/>
                      <a:pt x="81284" y="2884"/>
                    </a:cubicBezTo>
                    <a:cubicBezTo>
                      <a:pt x="81294" y="2913"/>
                      <a:pt x="81303" y="2932"/>
                      <a:pt x="81313" y="2960"/>
                    </a:cubicBezTo>
                    <a:cubicBezTo>
                      <a:pt x="82332" y="5322"/>
                      <a:pt x="81246" y="8075"/>
                      <a:pt x="78874" y="9094"/>
                    </a:cubicBezTo>
                    <a:cubicBezTo>
                      <a:pt x="78836" y="9113"/>
                      <a:pt x="78789" y="9132"/>
                      <a:pt x="78741" y="9151"/>
                    </a:cubicBezTo>
                    <a:cubicBezTo>
                      <a:pt x="52195" y="22982"/>
                      <a:pt x="28325" y="41432"/>
                      <a:pt x="8256" y="63634"/>
                    </a:cubicBezTo>
                    <a:cubicBezTo>
                      <a:pt x="7389" y="64768"/>
                      <a:pt x="6065" y="65473"/>
                      <a:pt x="4637" y="65539"/>
                    </a:cubicBezTo>
                    <a:close/>
                  </a:path>
                </a:pathLst>
              </a:custGeom>
              <a:solidFill>
                <a:srgbClr val="FFFFFF"/>
              </a:solidFill>
              <a:ln w="9525" cap="flat">
                <a:noFill/>
                <a:prstDash val="solid"/>
                <a:miter/>
              </a:ln>
            </p:spPr>
            <p:txBody>
              <a:bodyPr rtlCol="0" anchor="ctr"/>
              <a:p>
                <a:endParaRPr lang="zh-CN" altLang="en-US" dirty="0">
                  <a:ea typeface="思源黑体 CN Regular" panose="020B0500000000000000" pitchFamily="34" charset="-122"/>
                </a:endParaRPr>
              </a:p>
            </p:txBody>
          </p:sp>
        </p:grpSp>
      </p:grpSp>
      <p:sp>
        <p:nvSpPr>
          <p:cNvPr id="558" name="文本框 557"/>
          <p:cNvSpPr txBox="1"/>
          <p:nvPr>
            <p:custDataLst>
              <p:tags r:id="rId26"/>
            </p:custDataLst>
          </p:nvPr>
        </p:nvSpPr>
        <p:spPr>
          <a:xfrm>
            <a:off x="-211609" y="5710680"/>
            <a:ext cx="2371967" cy="306705"/>
          </a:xfrm>
          <a:prstGeom prst="rect">
            <a:avLst/>
          </a:prstGeom>
          <a:noFill/>
        </p:spPr>
        <p:txBody>
          <a:bodyPr wrap="square" rtlCol="0">
            <a:spAutoFit/>
          </a:bodyPr>
          <a:p>
            <a:pPr algn="ctr"/>
            <a:r>
              <a:rPr lang="zh-CN" altLang="en-US" sz="1400" dirty="0">
                <a:solidFill>
                  <a:schemeClr val="accent1"/>
                </a:solidFill>
                <a:latin typeface="+mj-ea"/>
                <a:ea typeface="+mj-ea"/>
              </a:rPr>
              <a:t>结核杆菌的特性</a:t>
            </a:r>
            <a:endParaRPr lang="zh-CN" altLang="en-US" sz="1400" dirty="0">
              <a:solidFill>
                <a:schemeClr val="accent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0" y="0"/>
            <a:ext cx="12192000" cy="6858000"/>
          </a:xfrm>
          <a:prstGeom prst="rect">
            <a:avLst/>
          </a:prstGeom>
          <a:solidFill>
            <a:srgbClr val="00A2A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7" name="图片占位符 86"/>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34062" r="34062"/>
          <a:stretch>
            <a:fillRect/>
          </a:stretch>
        </p:blipFill>
        <p:spPr/>
      </p:pic>
      <p:sp>
        <p:nvSpPr>
          <p:cNvPr id="5" name="矩形 4"/>
          <p:cNvSpPr/>
          <p:nvPr/>
        </p:nvSpPr>
        <p:spPr>
          <a:xfrm flipH="1">
            <a:off x="8915400" y="0"/>
            <a:ext cx="3276600" cy="6858000"/>
          </a:xfrm>
          <a:prstGeom prst="rect">
            <a:avLst/>
          </a:prstGeom>
          <a:solidFill>
            <a:srgbClr val="01567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4" name="椭圆 253"/>
          <p:cNvSpPr/>
          <p:nvPr/>
        </p:nvSpPr>
        <p:spPr>
          <a:xfrm>
            <a:off x="6745963" y="1373491"/>
            <a:ext cx="4273062" cy="4273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图形2"/>
          <p:cNvSpPr txBox="1"/>
          <p:nvPr/>
        </p:nvSpPr>
        <p:spPr>
          <a:xfrm>
            <a:off x="927115" y="2696947"/>
            <a:ext cx="5723891" cy="829945"/>
          </a:xfrm>
          <a:prstGeom prst="rect">
            <a:avLst/>
          </a:prstGeom>
          <a:noFill/>
        </p:spPr>
        <p:txBody>
          <a:bodyPr wrap="square" rtlCol="0">
            <a:spAutoFit/>
          </a:bodyPr>
          <a:lstStyle/>
          <a:p>
            <a:pPr marL="0" lvl="1">
              <a:defRPr/>
            </a:pPr>
            <a:r>
              <a:rPr lang="zh-CN" altLang="en-US" sz="4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结核病流行病学特点 </a:t>
            </a:r>
            <a:endParaRPr lang="zh-CN" altLang="en-US" sz="48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矩形 10"/>
          <p:cNvSpPr/>
          <p:nvPr/>
        </p:nvSpPr>
        <p:spPr>
          <a:xfrm>
            <a:off x="929305" y="3554153"/>
            <a:ext cx="4423648" cy="276999"/>
          </a:xfrm>
          <a:prstGeom prst="rect">
            <a:avLst/>
          </a:prstGeom>
        </p:spPr>
        <p:txBody>
          <a:bodyPr wrap="square">
            <a:spAutoFit/>
          </a:bodyPr>
          <a:lstStyle/>
          <a:p>
            <a:pPr lvl="0">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THE RISK OF A TUBERCULOSIS EPIDEMIC</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椭圆 11"/>
          <p:cNvSpPr/>
          <p:nvPr/>
        </p:nvSpPr>
        <p:spPr>
          <a:xfrm>
            <a:off x="1036969" y="1524247"/>
            <a:ext cx="943317" cy="943317"/>
          </a:xfrm>
          <a:prstGeom prst="ellipse">
            <a:avLst/>
          </a:prstGeom>
          <a:solidFill>
            <a:srgbClr val="01567D"/>
          </a:solidFill>
          <a:ln w="2540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808980"/>
            <a:endParaRPr lang="zh-CN" altLang="en-US" sz="114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145387" y="1703518"/>
            <a:ext cx="633730" cy="58356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1003011" y="4486219"/>
            <a:ext cx="1412240" cy="538480"/>
            <a:chOff x="1026160" y="4439920"/>
            <a:chExt cx="1412240" cy="538480"/>
          </a:xfrm>
        </p:grpSpPr>
        <p:sp>
          <p:nvSpPr>
            <p:cNvPr id="16" name="矩形: 圆角 15"/>
            <p:cNvSpPr/>
            <p:nvPr/>
          </p:nvSpPr>
          <p:spPr>
            <a:xfrm>
              <a:off x="1026160" y="4439920"/>
              <a:ext cx="1412240" cy="538480"/>
            </a:xfrm>
            <a:prstGeom prst="roundRect">
              <a:avLst>
                <a:gd name="adj" fmla="val 50000"/>
              </a:avLst>
            </a:prstGeom>
            <a:solidFill>
              <a:srgbClr val="015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1104540" y="4524494"/>
              <a:ext cx="1255480" cy="368300"/>
            </a:xfrm>
            <a:prstGeom prst="rect">
              <a:avLst/>
            </a:prstGeom>
            <a:noFill/>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部分</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文本框 19"/>
          <p:cNvSpPr txBox="1"/>
          <p:nvPr/>
        </p:nvSpPr>
        <p:spPr>
          <a:xfrm>
            <a:off x="952982" y="3956251"/>
            <a:ext cx="6096000" cy="338554"/>
          </a:xfrm>
          <a:prstGeom prst="rect">
            <a:avLst/>
          </a:prstGeom>
          <a:noFill/>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注意卫生、加强锻炼可以有效预防肺结核病</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9792066" y="1377923"/>
            <a:ext cx="1122862" cy="2343250"/>
            <a:chOff x="10116156" y="2496651"/>
            <a:chExt cx="925117" cy="1930585"/>
          </a:xfrm>
        </p:grpSpPr>
        <p:grpSp>
          <p:nvGrpSpPr>
            <p:cNvPr id="7" name="组合 6"/>
            <p:cNvGrpSpPr/>
            <p:nvPr/>
          </p:nvGrpSpPr>
          <p:grpSpPr>
            <a:xfrm>
              <a:off x="10116156" y="2496651"/>
              <a:ext cx="447384" cy="1266313"/>
              <a:chOff x="10116156" y="2496651"/>
              <a:chExt cx="447384" cy="1266313"/>
            </a:xfrm>
          </p:grpSpPr>
          <p:sp>
            <p:nvSpPr>
              <p:cNvPr id="25" name="任意多边形: 形状 24"/>
              <p:cNvSpPr/>
              <p:nvPr/>
            </p:nvSpPr>
            <p:spPr>
              <a:xfrm>
                <a:off x="10226327" y="2694070"/>
                <a:ext cx="189081" cy="1068894"/>
              </a:xfrm>
              <a:custGeom>
                <a:avLst/>
                <a:gdLst>
                  <a:gd name="connsiteX0" fmla="*/ 74336 w 131929"/>
                  <a:gd name="connsiteY0" fmla="*/ 745627 h 745807"/>
                  <a:gd name="connsiteX1" fmla="*/ 49190 w 131929"/>
                  <a:gd name="connsiteY1" fmla="*/ 736102 h 745807"/>
                  <a:gd name="connsiteX2" fmla="*/ -817 w 131929"/>
                  <a:gd name="connsiteY2" fmla="*/ 14012 h 745807"/>
                  <a:gd name="connsiteX3" fmla="*/ 21853 w 131929"/>
                  <a:gd name="connsiteY3" fmla="*/ -180 h 745807"/>
                  <a:gd name="connsiteX4" fmla="*/ 74336 w 131929"/>
                  <a:gd name="connsiteY4" fmla="*/ 745627 h 74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9" h="745807">
                    <a:moveTo>
                      <a:pt x="74336" y="745627"/>
                    </a:moveTo>
                    <a:lnTo>
                      <a:pt x="49190" y="736102"/>
                    </a:lnTo>
                    <a:cubicBezTo>
                      <a:pt x="197018" y="337576"/>
                      <a:pt x="1565" y="17250"/>
                      <a:pt x="-817" y="14012"/>
                    </a:cubicBezTo>
                    <a:lnTo>
                      <a:pt x="21853" y="-180"/>
                    </a:lnTo>
                    <a:cubicBezTo>
                      <a:pt x="23853" y="3344"/>
                      <a:pt x="226926" y="334242"/>
                      <a:pt x="74336" y="74562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任意多边形: 形状 25"/>
              <p:cNvSpPr/>
              <p:nvPr/>
            </p:nvSpPr>
            <p:spPr>
              <a:xfrm>
                <a:off x="10181673" y="2496651"/>
                <a:ext cx="112905" cy="230472"/>
              </a:xfrm>
              <a:custGeom>
                <a:avLst/>
                <a:gdLst>
                  <a:gd name="connsiteX0" fmla="*/ 48914 w 78777"/>
                  <a:gd name="connsiteY0" fmla="*/ 160629 h 160809"/>
                  <a:gd name="connsiteX1" fmla="*/ 27578 w 78777"/>
                  <a:gd name="connsiteY1" fmla="*/ 3181 h 160809"/>
                  <a:gd name="connsiteX2" fmla="*/ 48914 w 78777"/>
                  <a:gd name="connsiteY2" fmla="*/ 160629 h 160809"/>
                </a:gdLst>
                <a:ahLst/>
                <a:cxnLst>
                  <a:cxn ang="0">
                    <a:pos x="connsiteX0" y="connsiteY0"/>
                  </a:cxn>
                  <a:cxn ang="0">
                    <a:pos x="connsiteX1" y="connsiteY1"/>
                  </a:cxn>
                  <a:cxn ang="0">
                    <a:pos x="connsiteX2" y="connsiteY2"/>
                  </a:cxn>
                </a:cxnLst>
                <a:rect l="l" t="t" r="r" b="b"/>
                <a:pathLst>
                  <a:path w="78777" h="160809">
                    <a:moveTo>
                      <a:pt x="48914" y="160629"/>
                    </a:moveTo>
                    <a:cubicBezTo>
                      <a:pt x="48914" y="160629"/>
                      <a:pt x="-47002" y="42900"/>
                      <a:pt x="27578" y="3181"/>
                    </a:cubicBezTo>
                    <a:cubicBezTo>
                      <a:pt x="59297" y="-14060"/>
                      <a:pt x="110827" y="34518"/>
                      <a:pt x="48914" y="160629"/>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形状 26"/>
              <p:cNvSpPr/>
              <p:nvPr/>
            </p:nvSpPr>
            <p:spPr>
              <a:xfrm>
                <a:off x="10288305" y="2603816"/>
                <a:ext cx="141614" cy="195796"/>
              </a:xfrm>
              <a:custGeom>
                <a:avLst/>
                <a:gdLst>
                  <a:gd name="connsiteX0" fmla="*/ -816 w 98809"/>
                  <a:gd name="connsiteY0" fmla="*/ 136434 h 136614"/>
                  <a:gd name="connsiteX1" fmla="*/ 76146 w 98809"/>
                  <a:gd name="connsiteY1" fmla="*/ 3084 h 136614"/>
                  <a:gd name="connsiteX2" fmla="*/ -816 w 98809"/>
                  <a:gd name="connsiteY2" fmla="*/ 136434 h 136614"/>
                </a:gdLst>
                <a:ahLst/>
                <a:cxnLst>
                  <a:cxn ang="0">
                    <a:pos x="connsiteX0" y="connsiteY0"/>
                  </a:cxn>
                  <a:cxn ang="0">
                    <a:pos x="connsiteX1" y="connsiteY1"/>
                  </a:cxn>
                  <a:cxn ang="0">
                    <a:pos x="connsiteX2" y="connsiteY2"/>
                  </a:cxn>
                </a:cxnLst>
                <a:rect l="l" t="t" r="r" b="b"/>
                <a:pathLst>
                  <a:path w="98809" h="136614">
                    <a:moveTo>
                      <a:pt x="-816" y="136434"/>
                    </a:moveTo>
                    <a:cubicBezTo>
                      <a:pt x="-816" y="136434"/>
                      <a:pt x="-1959" y="-24919"/>
                      <a:pt x="76146" y="3084"/>
                    </a:cubicBezTo>
                    <a:cubicBezTo>
                      <a:pt x="109483" y="14610"/>
                      <a:pt x="118818" y="90333"/>
                      <a:pt x="-816" y="13643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任意多边形: 形状 27"/>
              <p:cNvSpPr/>
              <p:nvPr/>
            </p:nvSpPr>
            <p:spPr>
              <a:xfrm>
                <a:off x="10116156" y="2688932"/>
                <a:ext cx="190990" cy="138261"/>
              </a:xfrm>
              <a:custGeom>
                <a:avLst/>
                <a:gdLst>
                  <a:gd name="connsiteX0" fmla="*/ 132443 w 133260"/>
                  <a:gd name="connsiteY0" fmla="*/ 88177 h 96470"/>
                  <a:gd name="connsiteX1" fmla="*/ 6903 w 133260"/>
                  <a:gd name="connsiteY1" fmla="*/ 19692 h 96470"/>
                  <a:gd name="connsiteX2" fmla="*/ 132443 w 133260"/>
                  <a:gd name="connsiteY2" fmla="*/ 88177 h 96470"/>
                </a:gdLst>
                <a:ahLst/>
                <a:cxnLst>
                  <a:cxn ang="0">
                    <a:pos x="connsiteX0" y="connsiteY0"/>
                  </a:cxn>
                  <a:cxn ang="0">
                    <a:pos x="connsiteX1" y="connsiteY1"/>
                  </a:cxn>
                  <a:cxn ang="0">
                    <a:pos x="connsiteX2" y="connsiteY2"/>
                  </a:cxn>
                </a:cxnLst>
                <a:rect l="l" t="t" r="r" b="b"/>
                <a:pathLst>
                  <a:path w="133260" h="96470">
                    <a:moveTo>
                      <a:pt x="132443" y="88177"/>
                    </a:moveTo>
                    <a:cubicBezTo>
                      <a:pt x="132443" y="88177"/>
                      <a:pt x="61481" y="-50602"/>
                      <a:pt x="6903" y="19692"/>
                    </a:cubicBezTo>
                    <a:cubicBezTo>
                      <a:pt x="-16337" y="49601"/>
                      <a:pt x="9380" y="120086"/>
                      <a:pt x="132443" y="88177"/>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任意多边形: 形状 28"/>
              <p:cNvSpPr/>
              <p:nvPr/>
            </p:nvSpPr>
            <p:spPr>
              <a:xfrm>
                <a:off x="10170867" y="2858604"/>
                <a:ext cx="188150" cy="141510"/>
              </a:xfrm>
              <a:custGeom>
                <a:avLst/>
                <a:gdLst>
                  <a:gd name="connsiteX0" fmla="*/ 130464 w 131280"/>
                  <a:gd name="connsiteY0" fmla="*/ 93343 h 98737"/>
                  <a:gd name="connsiteX1" fmla="*/ 7877 w 131280"/>
                  <a:gd name="connsiteY1" fmla="*/ 17905 h 98737"/>
                  <a:gd name="connsiteX2" fmla="*/ 130464 w 131280"/>
                  <a:gd name="connsiteY2" fmla="*/ 93343 h 98737"/>
                </a:gdLst>
                <a:ahLst/>
                <a:cxnLst>
                  <a:cxn ang="0">
                    <a:pos x="connsiteX0" y="connsiteY0"/>
                  </a:cxn>
                  <a:cxn ang="0">
                    <a:pos x="connsiteX1" y="connsiteY1"/>
                  </a:cxn>
                  <a:cxn ang="0">
                    <a:pos x="connsiteX2" y="connsiteY2"/>
                  </a:cxn>
                </a:cxnLst>
                <a:rect l="l" t="t" r="r" b="b"/>
                <a:pathLst>
                  <a:path w="131280" h="98737">
                    <a:moveTo>
                      <a:pt x="130464" y="93343"/>
                    </a:moveTo>
                    <a:cubicBezTo>
                      <a:pt x="130464" y="93343"/>
                      <a:pt x="65408" y="-49532"/>
                      <a:pt x="7877" y="17905"/>
                    </a:cubicBezTo>
                    <a:cubicBezTo>
                      <a:pt x="-16507" y="46575"/>
                      <a:pt x="6163" y="118394"/>
                      <a:pt x="130464" y="9334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任意多边形: 形状 29"/>
              <p:cNvSpPr/>
              <p:nvPr/>
            </p:nvSpPr>
            <p:spPr>
              <a:xfrm>
                <a:off x="10202502" y="3011997"/>
                <a:ext cx="188459" cy="141311"/>
              </a:xfrm>
              <a:custGeom>
                <a:avLst/>
                <a:gdLst>
                  <a:gd name="connsiteX0" fmla="*/ 130679 w 131495"/>
                  <a:gd name="connsiteY0" fmla="*/ 93091 h 98598"/>
                  <a:gd name="connsiteX1" fmla="*/ 7903 w 131495"/>
                  <a:gd name="connsiteY1" fmla="*/ 18129 h 98598"/>
                  <a:gd name="connsiteX2" fmla="*/ 130679 w 131495"/>
                  <a:gd name="connsiteY2" fmla="*/ 93091 h 98598"/>
                </a:gdLst>
                <a:ahLst/>
                <a:cxnLst>
                  <a:cxn ang="0">
                    <a:pos x="connsiteX0" y="connsiteY0"/>
                  </a:cxn>
                  <a:cxn ang="0">
                    <a:pos x="connsiteX1" y="connsiteY1"/>
                  </a:cxn>
                  <a:cxn ang="0">
                    <a:pos x="connsiteX2" y="connsiteY2"/>
                  </a:cxn>
                </a:cxnLst>
                <a:rect l="l" t="t" r="r" b="b"/>
                <a:pathLst>
                  <a:path w="131495" h="98598">
                    <a:moveTo>
                      <a:pt x="130679" y="93091"/>
                    </a:moveTo>
                    <a:cubicBezTo>
                      <a:pt x="130679" y="93091"/>
                      <a:pt x="65242" y="-49784"/>
                      <a:pt x="7903" y="18129"/>
                    </a:cubicBezTo>
                    <a:cubicBezTo>
                      <a:pt x="-16577" y="46704"/>
                      <a:pt x="6283" y="118428"/>
                      <a:pt x="130679" y="9309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任意多边形: 形状 30"/>
              <p:cNvSpPr/>
              <p:nvPr/>
            </p:nvSpPr>
            <p:spPr>
              <a:xfrm>
                <a:off x="10224552" y="3179034"/>
                <a:ext cx="174056" cy="158574"/>
              </a:xfrm>
              <a:custGeom>
                <a:avLst/>
                <a:gdLst>
                  <a:gd name="connsiteX0" fmla="*/ 120629 w 121445"/>
                  <a:gd name="connsiteY0" fmla="*/ 110463 h 110643"/>
                  <a:gd name="connsiteX1" fmla="*/ 12234 w 121445"/>
                  <a:gd name="connsiteY1" fmla="*/ 11689 h 110643"/>
                  <a:gd name="connsiteX2" fmla="*/ 120629 w 121445"/>
                  <a:gd name="connsiteY2" fmla="*/ 110463 h 110643"/>
                </a:gdLst>
                <a:ahLst/>
                <a:cxnLst>
                  <a:cxn ang="0">
                    <a:pos x="connsiteX0" y="connsiteY0"/>
                  </a:cxn>
                  <a:cxn ang="0">
                    <a:pos x="connsiteX1" y="connsiteY1"/>
                  </a:cxn>
                  <a:cxn ang="0">
                    <a:pos x="connsiteX2" y="connsiteY2"/>
                  </a:cxn>
                </a:cxnLst>
                <a:rect l="l" t="t" r="r" b="b"/>
                <a:pathLst>
                  <a:path w="121445" h="110643">
                    <a:moveTo>
                      <a:pt x="120629" y="110463"/>
                    </a:moveTo>
                    <a:cubicBezTo>
                      <a:pt x="120629" y="110463"/>
                      <a:pt x="78909" y="-43270"/>
                      <a:pt x="12234" y="11689"/>
                    </a:cubicBezTo>
                    <a:cubicBezTo>
                      <a:pt x="-16341" y="35025"/>
                      <a:pt x="-5387" y="109892"/>
                      <a:pt x="120629" y="110463"/>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任意多边形: 形状 33"/>
              <p:cNvSpPr/>
              <p:nvPr/>
            </p:nvSpPr>
            <p:spPr>
              <a:xfrm>
                <a:off x="10346184" y="2749034"/>
                <a:ext cx="141677" cy="195963"/>
              </a:xfrm>
              <a:custGeom>
                <a:avLst/>
                <a:gdLst>
                  <a:gd name="connsiteX0" fmla="*/ -816 w 98854"/>
                  <a:gd name="connsiteY0" fmla="*/ 136551 h 136731"/>
                  <a:gd name="connsiteX1" fmla="*/ 76336 w 98854"/>
                  <a:gd name="connsiteY1" fmla="*/ 3201 h 136731"/>
                  <a:gd name="connsiteX2" fmla="*/ -816 w 98854"/>
                  <a:gd name="connsiteY2" fmla="*/ 136551 h 136731"/>
                </a:gdLst>
                <a:ahLst/>
                <a:cxnLst>
                  <a:cxn ang="0">
                    <a:pos x="connsiteX0" y="connsiteY0"/>
                  </a:cxn>
                  <a:cxn ang="0">
                    <a:pos x="connsiteX1" y="connsiteY1"/>
                  </a:cxn>
                  <a:cxn ang="0">
                    <a:pos x="connsiteX2" y="connsiteY2"/>
                  </a:cxn>
                </a:cxnLst>
                <a:rect l="l" t="t" r="r" b="b"/>
                <a:pathLst>
                  <a:path w="98854" h="136731">
                    <a:moveTo>
                      <a:pt x="-816" y="136551"/>
                    </a:moveTo>
                    <a:cubicBezTo>
                      <a:pt x="-816" y="136551"/>
                      <a:pt x="-1864" y="-25374"/>
                      <a:pt x="76336" y="3201"/>
                    </a:cubicBezTo>
                    <a:cubicBezTo>
                      <a:pt x="109483" y="14726"/>
                      <a:pt x="118817" y="90355"/>
                      <a:pt x="-816" y="136551"/>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任意多边形: 形状 34"/>
              <p:cNvSpPr/>
              <p:nvPr/>
            </p:nvSpPr>
            <p:spPr>
              <a:xfrm>
                <a:off x="10380859" y="2906574"/>
                <a:ext cx="141776" cy="195823"/>
              </a:xfrm>
              <a:custGeom>
                <a:avLst/>
                <a:gdLst>
                  <a:gd name="connsiteX0" fmla="*/ -816 w 98923"/>
                  <a:gd name="connsiteY0" fmla="*/ 136454 h 136633"/>
                  <a:gd name="connsiteX1" fmla="*/ 76337 w 98923"/>
                  <a:gd name="connsiteY1" fmla="*/ 3104 h 136633"/>
                  <a:gd name="connsiteX2" fmla="*/ -816 w 98923"/>
                  <a:gd name="connsiteY2" fmla="*/ 136454 h 136633"/>
                </a:gdLst>
                <a:ahLst/>
                <a:cxnLst>
                  <a:cxn ang="0">
                    <a:pos x="connsiteX0" y="connsiteY0"/>
                  </a:cxn>
                  <a:cxn ang="0">
                    <a:pos x="connsiteX1" y="connsiteY1"/>
                  </a:cxn>
                  <a:cxn ang="0">
                    <a:pos x="connsiteX2" y="connsiteY2"/>
                  </a:cxn>
                </a:cxnLst>
                <a:rect l="l" t="t" r="r" b="b"/>
                <a:pathLst>
                  <a:path w="98923" h="136633">
                    <a:moveTo>
                      <a:pt x="-816" y="136454"/>
                    </a:moveTo>
                    <a:cubicBezTo>
                      <a:pt x="-816" y="136454"/>
                      <a:pt x="-1768" y="-24995"/>
                      <a:pt x="76337" y="3104"/>
                    </a:cubicBezTo>
                    <a:cubicBezTo>
                      <a:pt x="109579" y="14248"/>
                      <a:pt x="118914" y="90448"/>
                      <a:pt x="-816" y="13645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任意多边形: 形状 35"/>
              <p:cNvSpPr/>
              <p:nvPr/>
            </p:nvSpPr>
            <p:spPr>
              <a:xfrm>
                <a:off x="10392191" y="3089104"/>
                <a:ext cx="167072" cy="170829"/>
              </a:xfrm>
              <a:custGeom>
                <a:avLst/>
                <a:gdLst>
                  <a:gd name="connsiteX0" fmla="*/ -817 w 116572"/>
                  <a:gd name="connsiteY0" fmla="*/ 119014 h 119194"/>
                  <a:gd name="connsiteX1" fmla="*/ 100719 w 116572"/>
                  <a:gd name="connsiteY1" fmla="*/ 8715 h 119194"/>
                  <a:gd name="connsiteX2" fmla="*/ -817 w 116572"/>
                  <a:gd name="connsiteY2" fmla="*/ 119014 h 119194"/>
                </a:gdLst>
                <a:ahLst/>
                <a:cxnLst>
                  <a:cxn ang="0">
                    <a:pos x="connsiteX0" y="connsiteY0"/>
                  </a:cxn>
                  <a:cxn ang="0">
                    <a:pos x="connsiteX1" y="connsiteY1"/>
                  </a:cxn>
                  <a:cxn ang="0">
                    <a:pos x="connsiteX2" y="connsiteY2"/>
                  </a:cxn>
                </a:cxnLst>
                <a:rect l="l" t="t" r="r" b="b"/>
                <a:pathLst>
                  <a:path w="116572" h="119194">
                    <a:moveTo>
                      <a:pt x="-817" y="119014"/>
                    </a:moveTo>
                    <a:cubicBezTo>
                      <a:pt x="-817" y="119014"/>
                      <a:pt x="30330" y="-38720"/>
                      <a:pt x="100719" y="8715"/>
                    </a:cubicBezTo>
                    <a:cubicBezTo>
                      <a:pt x="130723" y="28812"/>
                      <a:pt x="124722" y="105108"/>
                      <a:pt x="-817" y="119014"/>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形状 36"/>
              <p:cNvSpPr/>
              <p:nvPr/>
            </p:nvSpPr>
            <p:spPr>
              <a:xfrm>
                <a:off x="10386867" y="3278007"/>
                <a:ext cx="176673" cy="157502"/>
              </a:xfrm>
              <a:custGeom>
                <a:avLst/>
                <a:gdLst>
                  <a:gd name="connsiteX0" fmla="*/ -817 w 123272"/>
                  <a:gd name="connsiteY0" fmla="*/ 109700 h 109895"/>
                  <a:gd name="connsiteX1" fmla="*/ 110245 w 123272"/>
                  <a:gd name="connsiteY1" fmla="*/ 11974 h 109895"/>
                  <a:gd name="connsiteX2" fmla="*/ -817 w 123272"/>
                  <a:gd name="connsiteY2" fmla="*/ 109700 h 109895"/>
                </a:gdLst>
                <a:ahLst/>
                <a:cxnLst>
                  <a:cxn ang="0">
                    <a:pos x="connsiteX0" y="connsiteY0"/>
                  </a:cxn>
                  <a:cxn ang="0">
                    <a:pos x="connsiteX1" y="connsiteY1"/>
                  </a:cxn>
                  <a:cxn ang="0">
                    <a:pos x="connsiteX2" y="connsiteY2"/>
                  </a:cxn>
                </a:cxnLst>
                <a:rect l="l" t="t" r="r" b="b"/>
                <a:pathLst>
                  <a:path w="123272" h="109895">
                    <a:moveTo>
                      <a:pt x="-817" y="109700"/>
                    </a:moveTo>
                    <a:cubicBezTo>
                      <a:pt x="-817" y="109700"/>
                      <a:pt x="44713" y="-43652"/>
                      <a:pt x="110245" y="11974"/>
                    </a:cubicBezTo>
                    <a:cubicBezTo>
                      <a:pt x="138057" y="35786"/>
                      <a:pt x="125199" y="110938"/>
                      <a:pt x="-817" y="109700"/>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任意多边形: 形状 37"/>
              <p:cNvSpPr/>
              <p:nvPr/>
            </p:nvSpPr>
            <p:spPr>
              <a:xfrm>
                <a:off x="10355606" y="3470098"/>
                <a:ext cx="187690" cy="142918"/>
              </a:xfrm>
              <a:custGeom>
                <a:avLst/>
                <a:gdLst>
                  <a:gd name="connsiteX0" fmla="*/ -817 w 130958"/>
                  <a:gd name="connsiteY0" fmla="*/ 95402 h 99719"/>
                  <a:gd name="connsiteX1" fmla="*/ 121295 w 130958"/>
                  <a:gd name="connsiteY1" fmla="*/ 17106 h 99719"/>
                  <a:gd name="connsiteX2" fmla="*/ -817 w 130958"/>
                  <a:gd name="connsiteY2" fmla="*/ 95402 h 99719"/>
                </a:gdLst>
                <a:ahLst/>
                <a:cxnLst>
                  <a:cxn ang="0">
                    <a:pos x="connsiteX0" y="connsiteY0"/>
                  </a:cxn>
                  <a:cxn ang="0">
                    <a:pos x="connsiteX1" y="connsiteY1"/>
                  </a:cxn>
                  <a:cxn ang="0">
                    <a:pos x="connsiteX2" y="connsiteY2"/>
                  </a:cxn>
                </a:cxnLst>
                <a:rect l="l" t="t" r="r" b="b"/>
                <a:pathLst>
                  <a:path w="130958" h="99719">
                    <a:moveTo>
                      <a:pt x="-817" y="95402"/>
                    </a:moveTo>
                    <a:cubicBezTo>
                      <a:pt x="-817" y="95402"/>
                      <a:pt x="63477" y="-48902"/>
                      <a:pt x="121295" y="17106"/>
                    </a:cubicBezTo>
                    <a:cubicBezTo>
                      <a:pt x="145869" y="45205"/>
                      <a:pt x="123580" y="117500"/>
                      <a:pt x="-817" y="95402"/>
                    </a:cubicBezTo>
                    <a:close/>
                  </a:path>
                </a:pathLst>
              </a:custGeom>
              <a:solidFill>
                <a:srgbClr val="85FFF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10497400" y="3017977"/>
              <a:ext cx="543873" cy="1409259"/>
              <a:chOff x="10497400" y="3017977"/>
              <a:chExt cx="543873" cy="1409259"/>
            </a:xfrm>
            <a:solidFill>
              <a:srgbClr val="00E8CA"/>
            </a:solidFill>
          </p:grpSpPr>
          <p:sp>
            <p:nvSpPr>
              <p:cNvPr id="56" name="任意多边形: 形状 55"/>
              <p:cNvSpPr/>
              <p:nvPr/>
            </p:nvSpPr>
            <p:spPr>
              <a:xfrm>
                <a:off x="10497400" y="4009176"/>
                <a:ext cx="130266" cy="130307"/>
              </a:xfrm>
              <a:custGeom>
                <a:avLst/>
                <a:gdLst>
                  <a:gd name="connsiteX0" fmla="*/ 2071 w 90892"/>
                  <a:gd name="connsiteY0" fmla="*/ 29388 h 90920"/>
                  <a:gd name="connsiteX1" fmla="*/ 28724 w 90892"/>
                  <a:gd name="connsiteY1" fmla="*/ 87853 h 90920"/>
                  <a:gd name="connsiteX2" fmla="*/ 87189 w 90892"/>
                  <a:gd name="connsiteY2" fmla="*/ 61200 h 90920"/>
                  <a:gd name="connsiteX3" fmla="*/ 60745 w 90892"/>
                  <a:gd name="connsiteY3" fmla="*/ 2814 h 90920"/>
                  <a:gd name="connsiteX4" fmla="*/ 2217 w 90892"/>
                  <a:gd name="connsiteY4" fmla="*/ 29000 h 90920"/>
                  <a:gd name="connsiteX5" fmla="*/ 2071 w 90892"/>
                  <a:gd name="connsiteY5" fmla="*/ 29388 h 9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920">
                    <a:moveTo>
                      <a:pt x="2071" y="29388"/>
                    </a:moveTo>
                    <a:cubicBezTo>
                      <a:pt x="-6714" y="52893"/>
                      <a:pt x="5219" y="79069"/>
                      <a:pt x="28724" y="87853"/>
                    </a:cubicBezTo>
                    <a:cubicBezTo>
                      <a:pt x="52228" y="96638"/>
                      <a:pt x="78404" y="84705"/>
                      <a:pt x="87189" y="61200"/>
                    </a:cubicBezTo>
                    <a:cubicBezTo>
                      <a:pt x="95943" y="37777"/>
                      <a:pt x="84124" y="11683"/>
                      <a:pt x="60745" y="2814"/>
                    </a:cubicBezTo>
                    <a:cubicBezTo>
                      <a:pt x="37352" y="-6117"/>
                      <a:pt x="11148" y="5607"/>
                      <a:pt x="2217" y="29000"/>
                    </a:cubicBezTo>
                    <a:cubicBezTo>
                      <a:pt x="2168" y="29129"/>
                      <a:pt x="2120" y="29259"/>
                      <a:pt x="2071" y="293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10542346" y="3017977"/>
                <a:ext cx="498927" cy="1409259"/>
                <a:chOff x="10542346" y="3017977"/>
                <a:chExt cx="498927" cy="1409259"/>
              </a:xfrm>
              <a:grpFill/>
            </p:grpSpPr>
            <p:sp>
              <p:nvSpPr>
                <p:cNvPr id="40" name="任意多边形: 形状 39"/>
                <p:cNvSpPr/>
                <p:nvPr/>
              </p:nvSpPr>
              <p:spPr>
                <a:xfrm>
                  <a:off x="10632181" y="3104292"/>
                  <a:ext cx="201903" cy="1322944"/>
                </a:xfrm>
                <a:custGeom>
                  <a:avLst/>
                  <a:gdLst>
                    <a:gd name="connsiteX0" fmla="*/ 16424 w 140875"/>
                    <a:gd name="connsiteY0" fmla="*/ 922887 h 923067"/>
                    <a:gd name="connsiteX1" fmla="*/ 89576 w 140875"/>
                    <a:gd name="connsiteY1" fmla="*/ -180 h 923067"/>
                    <a:gd name="connsiteX2" fmla="*/ 72050 w 140875"/>
                    <a:gd name="connsiteY2" fmla="*/ 6487 h 923067"/>
                    <a:gd name="connsiteX3" fmla="*/ -817 w 140875"/>
                    <a:gd name="connsiteY3" fmla="*/ 915268 h 923067"/>
                  </a:gdLst>
                  <a:ahLst/>
                  <a:cxnLst>
                    <a:cxn ang="0">
                      <a:pos x="connsiteX0" y="connsiteY0"/>
                    </a:cxn>
                    <a:cxn ang="0">
                      <a:pos x="connsiteX1" y="connsiteY1"/>
                    </a:cxn>
                    <a:cxn ang="0">
                      <a:pos x="connsiteX2" y="connsiteY2"/>
                    </a:cxn>
                    <a:cxn ang="0">
                      <a:pos x="connsiteX3" y="connsiteY3"/>
                    </a:cxn>
                  </a:cxnLst>
                  <a:rect l="l" t="t" r="r" b="b"/>
                  <a:pathLst>
                    <a:path w="140875" h="923067">
                      <a:moveTo>
                        <a:pt x="16424" y="922887"/>
                      </a:moveTo>
                      <a:cubicBezTo>
                        <a:pt x="241119" y="414443"/>
                        <a:pt x="91195" y="4011"/>
                        <a:pt x="89576" y="-180"/>
                      </a:cubicBezTo>
                      <a:lnTo>
                        <a:pt x="72050" y="6487"/>
                      </a:lnTo>
                      <a:cubicBezTo>
                        <a:pt x="73574" y="10488"/>
                        <a:pt x="220735" y="414157"/>
                        <a:pt x="-817" y="91526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任意多边形: 形状 40"/>
                <p:cNvSpPr/>
                <p:nvPr/>
              </p:nvSpPr>
              <p:spPr>
                <a:xfrm>
                  <a:off x="10695795" y="3290359"/>
                  <a:ext cx="129960" cy="168182"/>
                </a:xfrm>
                <a:custGeom>
                  <a:avLst/>
                  <a:gdLst>
                    <a:gd name="connsiteX0" fmla="*/ 75343 w 90677"/>
                    <a:gd name="connsiteY0" fmla="*/ 117348 h 117347"/>
                    <a:gd name="connsiteX1" fmla="*/ 90678 w 90677"/>
                    <a:gd name="connsiteY1" fmla="*/ 106585 h 117347"/>
                    <a:gd name="connsiteX2" fmla="*/ 15335 w 90677"/>
                    <a:gd name="connsiteY2" fmla="*/ 0 h 117347"/>
                    <a:gd name="connsiteX3" fmla="*/ 0 w 90677"/>
                    <a:gd name="connsiteY3" fmla="*/ 10763 h 117347"/>
                    <a:gd name="connsiteX4" fmla="*/ 75343 w 90677"/>
                    <a:gd name="connsiteY4" fmla="*/ 117348 h 1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 h="117347">
                      <a:moveTo>
                        <a:pt x="75343" y="117348"/>
                      </a:moveTo>
                      <a:lnTo>
                        <a:pt x="90678" y="106585"/>
                      </a:lnTo>
                      <a:lnTo>
                        <a:pt x="15335" y="0"/>
                      </a:lnTo>
                      <a:lnTo>
                        <a:pt x="0" y="10763"/>
                      </a:lnTo>
                      <a:lnTo>
                        <a:pt x="75343" y="11734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形状 41"/>
                <p:cNvSpPr/>
                <p:nvPr/>
              </p:nvSpPr>
              <p:spPr>
                <a:xfrm>
                  <a:off x="10675319" y="3494853"/>
                  <a:ext cx="155762" cy="146750"/>
                </a:xfrm>
                <a:custGeom>
                  <a:avLst/>
                  <a:gdLst>
                    <a:gd name="connsiteX0" fmla="*/ 95821 w 108680"/>
                    <a:gd name="connsiteY0" fmla="*/ 102394 h 102393"/>
                    <a:gd name="connsiteX1" fmla="*/ 108680 w 108680"/>
                    <a:gd name="connsiteY1" fmla="*/ 88487 h 102393"/>
                    <a:gd name="connsiteX2" fmla="*/ 12859 w 108680"/>
                    <a:gd name="connsiteY2" fmla="*/ 0 h 102393"/>
                    <a:gd name="connsiteX3" fmla="*/ 0 w 108680"/>
                    <a:gd name="connsiteY3" fmla="*/ 13621 h 102393"/>
                    <a:gd name="connsiteX4" fmla="*/ 95821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1" y="102394"/>
                      </a:moveTo>
                      <a:lnTo>
                        <a:pt x="108680" y="88487"/>
                      </a:lnTo>
                      <a:lnTo>
                        <a:pt x="12859" y="0"/>
                      </a:lnTo>
                      <a:lnTo>
                        <a:pt x="0" y="1362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任意多边形: 形状 42"/>
                <p:cNvSpPr/>
                <p:nvPr/>
              </p:nvSpPr>
              <p:spPr>
                <a:xfrm>
                  <a:off x="10663169" y="3702900"/>
                  <a:ext cx="155762" cy="146750"/>
                </a:xfrm>
                <a:custGeom>
                  <a:avLst/>
                  <a:gdLst>
                    <a:gd name="connsiteX0" fmla="*/ 95822 w 108680"/>
                    <a:gd name="connsiteY0" fmla="*/ 102394 h 102393"/>
                    <a:gd name="connsiteX1" fmla="*/ 108680 w 108680"/>
                    <a:gd name="connsiteY1" fmla="*/ 88678 h 102393"/>
                    <a:gd name="connsiteX2" fmla="*/ 12668 w 108680"/>
                    <a:gd name="connsiteY2" fmla="*/ 0 h 102393"/>
                    <a:gd name="connsiteX3" fmla="*/ 0 w 108680"/>
                    <a:gd name="connsiteY3" fmla="*/ 13716 h 102393"/>
                    <a:gd name="connsiteX4" fmla="*/ 95822 w 108680"/>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80" h="102393">
                      <a:moveTo>
                        <a:pt x="95822" y="102394"/>
                      </a:moveTo>
                      <a:lnTo>
                        <a:pt x="108680" y="88678"/>
                      </a:lnTo>
                      <a:lnTo>
                        <a:pt x="12668" y="0"/>
                      </a:lnTo>
                      <a:lnTo>
                        <a:pt x="0" y="13716"/>
                      </a:lnTo>
                      <a:lnTo>
                        <a:pt x="95822"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形状 43"/>
                <p:cNvSpPr/>
                <p:nvPr/>
              </p:nvSpPr>
              <p:spPr>
                <a:xfrm>
                  <a:off x="10627539" y="3892516"/>
                  <a:ext cx="155486" cy="146750"/>
                </a:xfrm>
                <a:custGeom>
                  <a:avLst/>
                  <a:gdLst>
                    <a:gd name="connsiteX0" fmla="*/ 95821 w 108489"/>
                    <a:gd name="connsiteY0" fmla="*/ 102394 h 102393"/>
                    <a:gd name="connsiteX1" fmla="*/ 108490 w 108489"/>
                    <a:gd name="connsiteY1" fmla="*/ 88678 h 102393"/>
                    <a:gd name="connsiteX2" fmla="*/ 12668 w 108489"/>
                    <a:gd name="connsiteY2" fmla="*/ 0 h 102393"/>
                    <a:gd name="connsiteX3" fmla="*/ 0 w 108489"/>
                    <a:gd name="connsiteY3" fmla="*/ 13811 h 102393"/>
                    <a:gd name="connsiteX4" fmla="*/ 95821 w 108489"/>
                    <a:gd name="connsiteY4" fmla="*/ 102394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9" h="102393">
                      <a:moveTo>
                        <a:pt x="95821" y="102394"/>
                      </a:moveTo>
                      <a:lnTo>
                        <a:pt x="108490" y="88678"/>
                      </a:lnTo>
                      <a:lnTo>
                        <a:pt x="12668" y="0"/>
                      </a:lnTo>
                      <a:lnTo>
                        <a:pt x="0" y="13811"/>
                      </a:lnTo>
                      <a:lnTo>
                        <a:pt x="95821" y="102394"/>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任意多边形: 形状 44"/>
                <p:cNvSpPr/>
                <p:nvPr/>
              </p:nvSpPr>
              <p:spPr>
                <a:xfrm rot="18755400">
                  <a:off x="10646804" y="4064767"/>
                  <a:ext cx="26893" cy="186886"/>
                </a:xfrm>
                <a:custGeom>
                  <a:avLst/>
                  <a:gdLst>
                    <a:gd name="connsiteX0" fmla="*/ -817 w 18764"/>
                    <a:gd name="connsiteY0" fmla="*/ -180 h 130397"/>
                    <a:gd name="connsiteX1" fmla="*/ 17947 w 18764"/>
                    <a:gd name="connsiteY1" fmla="*/ -180 h 130397"/>
                    <a:gd name="connsiteX2" fmla="*/ 17947 w 18764"/>
                    <a:gd name="connsiteY2" fmla="*/ 130217 h 130397"/>
                    <a:gd name="connsiteX3" fmla="*/ -817 w 18764"/>
                    <a:gd name="connsiteY3" fmla="*/ 130217 h 130397"/>
                  </a:gdLst>
                  <a:ahLst/>
                  <a:cxnLst>
                    <a:cxn ang="0">
                      <a:pos x="connsiteX0" y="connsiteY0"/>
                    </a:cxn>
                    <a:cxn ang="0">
                      <a:pos x="connsiteX1" y="connsiteY1"/>
                    </a:cxn>
                    <a:cxn ang="0">
                      <a:pos x="connsiteX2" y="connsiteY2"/>
                    </a:cxn>
                    <a:cxn ang="0">
                      <a:pos x="connsiteX3" y="connsiteY3"/>
                    </a:cxn>
                  </a:cxnLst>
                  <a:rect l="l" t="t" r="r" b="b"/>
                  <a:pathLst>
                    <a:path w="18764" h="130397">
                      <a:moveTo>
                        <a:pt x="-817" y="-180"/>
                      </a:moveTo>
                      <a:lnTo>
                        <a:pt x="17947" y="-180"/>
                      </a:lnTo>
                      <a:lnTo>
                        <a:pt x="17947" y="130217"/>
                      </a:lnTo>
                      <a:lnTo>
                        <a:pt x="-817" y="13021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多边形: 形状 45"/>
                <p:cNvSpPr/>
                <p:nvPr/>
              </p:nvSpPr>
              <p:spPr>
                <a:xfrm>
                  <a:off x="10797497" y="3223467"/>
                  <a:ext cx="86138" cy="185656"/>
                </a:xfrm>
                <a:custGeom>
                  <a:avLst/>
                  <a:gdLst>
                    <a:gd name="connsiteX0" fmla="*/ 17716 w 60102"/>
                    <a:gd name="connsiteY0" fmla="*/ 129540 h 129539"/>
                    <a:gd name="connsiteX1" fmla="*/ 60103 w 60102"/>
                    <a:gd name="connsiteY1" fmla="*/ 6001 h 129539"/>
                    <a:gd name="connsiteX2" fmla="*/ 42386 w 60102"/>
                    <a:gd name="connsiteY2" fmla="*/ 0 h 129539"/>
                    <a:gd name="connsiteX3" fmla="*/ 0 w 60102"/>
                    <a:gd name="connsiteY3" fmla="*/ 123349 h 129539"/>
                    <a:gd name="connsiteX4" fmla="*/ 17716 w 60102"/>
                    <a:gd name="connsiteY4" fmla="*/ 129540 h 129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2" h="129539">
                      <a:moveTo>
                        <a:pt x="17716" y="129540"/>
                      </a:moveTo>
                      <a:lnTo>
                        <a:pt x="60103" y="6001"/>
                      </a:lnTo>
                      <a:lnTo>
                        <a:pt x="42386" y="0"/>
                      </a:lnTo>
                      <a:lnTo>
                        <a:pt x="0" y="123349"/>
                      </a:lnTo>
                      <a:lnTo>
                        <a:pt x="17716" y="129540"/>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多边形: 形状 46"/>
                <p:cNvSpPr/>
                <p:nvPr/>
              </p:nvSpPr>
              <p:spPr>
                <a:xfrm>
                  <a:off x="10812378" y="3428100"/>
                  <a:ext cx="116717" cy="175691"/>
                </a:xfrm>
                <a:custGeom>
                  <a:avLst/>
                  <a:gdLst>
                    <a:gd name="connsiteX0" fmla="*/ 16383 w 81438"/>
                    <a:gd name="connsiteY0" fmla="*/ 122587 h 122586"/>
                    <a:gd name="connsiteX1" fmla="*/ 81439 w 81438"/>
                    <a:gd name="connsiteY1" fmla="*/ 9430 h 122586"/>
                    <a:gd name="connsiteX2" fmla="*/ 65151 w 81438"/>
                    <a:gd name="connsiteY2" fmla="*/ 0 h 122586"/>
                    <a:gd name="connsiteX3" fmla="*/ 0 w 81438"/>
                    <a:gd name="connsiteY3" fmla="*/ 113252 h 122586"/>
                    <a:gd name="connsiteX4" fmla="*/ 16383 w 81438"/>
                    <a:gd name="connsiteY4" fmla="*/ 122587 h 12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 h="122586">
                      <a:moveTo>
                        <a:pt x="16383" y="122587"/>
                      </a:moveTo>
                      <a:lnTo>
                        <a:pt x="81439" y="9430"/>
                      </a:lnTo>
                      <a:lnTo>
                        <a:pt x="65151" y="0"/>
                      </a:lnTo>
                      <a:lnTo>
                        <a:pt x="0" y="113252"/>
                      </a:lnTo>
                      <a:lnTo>
                        <a:pt x="16383" y="12258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任意多边形: 形状 47"/>
                <p:cNvSpPr/>
                <p:nvPr/>
              </p:nvSpPr>
              <p:spPr>
                <a:xfrm>
                  <a:off x="10799545" y="3681876"/>
                  <a:ext cx="150982" cy="151802"/>
                </a:xfrm>
                <a:custGeom>
                  <a:avLst/>
                  <a:gdLst>
                    <a:gd name="connsiteX0" fmla="*/ 13430 w 105346"/>
                    <a:gd name="connsiteY0" fmla="*/ 105918 h 105918"/>
                    <a:gd name="connsiteX1" fmla="*/ 105346 w 105346"/>
                    <a:gd name="connsiteY1" fmla="*/ 13145 h 105918"/>
                    <a:gd name="connsiteX2" fmla="*/ 92012 w 105346"/>
                    <a:gd name="connsiteY2" fmla="*/ 0 h 105918"/>
                    <a:gd name="connsiteX3" fmla="*/ 0 w 105346"/>
                    <a:gd name="connsiteY3" fmla="*/ 92583 h 105918"/>
                    <a:gd name="connsiteX4" fmla="*/ 13430 w 105346"/>
                    <a:gd name="connsiteY4" fmla="*/ 105918 h 10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46" h="105918">
                      <a:moveTo>
                        <a:pt x="13430" y="105918"/>
                      </a:moveTo>
                      <a:lnTo>
                        <a:pt x="105346" y="13145"/>
                      </a:lnTo>
                      <a:lnTo>
                        <a:pt x="92012" y="0"/>
                      </a:lnTo>
                      <a:lnTo>
                        <a:pt x="0" y="92583"/>
                      </a:lnTo>
                      <a:lnTo>
                        <a:pt x="13430" y="105918"/>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a:off x="10760638" y="3924461"/>
                  <a:ext cx="156444" cy="145796"/>
                </a:xfrm>
                <a:custGeom>
                  <a:avLst/>
                  <a:gdLst>
                    <a:gd name="connsiteX0" fmla="*/ 12573 w 109156"/>
                    <a:gd name="connsiteY0" fmla="*/ 101727 h 101727"/>
                    <a:gd name="connsiteX1" fmla="*/ 109156 w 109156"/>
                    <a:gd name="connsiteY1" fmla="*/ 13811 h 101727"/>
                    <a:gd name="connsiteX2" fmla="*/ 96584 w 109156"/>
                    <a:gd name="connsiteY2" fmla="*/ 0 h 101727"/>
                    <a:gd name="connsiteX3" fmla="*/ 0 w 109156"/>
                    <a:gd name="connsiteY3" fmla="*/ 87821 h 101727"/>
                    <a:gd name="connsiteX4" fmla="*/ 12573 w 109156"/>
                    <a:gd name="connsiteY4" fmla="*/ 101727 h 10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 h="101727">
                      <a:moveTo>
                        <a:pt x="12573" y="101727"/>
                      </a:moveTo>
                      <a:lnTo>
                        <a:pt x="109156" y="13811"/>
                      </a:lnTo>
                      <a:lnTo>
                        <a:pt x="96584" y="0"/>
                      </a:lnTo>
                      <a:lnTo>
                        <a:pt x="0" y="87821"/>
                      </a:lnTo>
                      <a:lnTo>
                        <a:pt x="12573" y="101727"/>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任意多边形: 形状 49"/>
                <p:cNvSpPr/>
                <p:nvPr/>
              </p:nvSpPr>
              <p:spPr>
                <a:xfrm>
                  <a:off x="10681597" y="4177692"/>
                  <a:ext cx="165451" cy="134327"/>
                </a:xfrm>
                <a:custGeom>
                  <a:avLst/>
                  <a:gdLst>
                    <a:gd name="connsiteX0" fmla="*/ 11240 w 115442"/>
                    <a:gd name="connsiteY0" fmla="*/ 93726 h 93725"/>
                    <a:gd name="connsiteX1" fmla="*/ 115443 w 115442"/>
                    <a:gd name="connsiteY1" fmla="*/ 15050 h 93725"/>
                    <a:gd name="connsiteX2" fmla="*/ 104013 w 115442"/>
                    <a:gd name="connsiteY2" fmla="*/ 0 h 93725"/>
                    <a:gd name="connsiteX3" fmla="*/ 0 w 115442"/>
                    <a:gd name="connsiteY3" fmla="*/ 78772 h 93725"/>
                    <a:gd name="connsiteX4" fmla="*/ 11240 w 115442"/>
                    <a:gd name="connsiteY4" fmla="*/ 93726 h 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42" h="93725">
                      <a:moveTo>
                        <a:pt x="11240" y="93726"/>
                      </a:moveTo>
                      <a:lnTo>
                        <a:pt x="115443" y="15050"/>
                      </a:lnTo>
                      <a:lnTo>
                        <a:pt x="104013" y="0"/>
                      </a:lnTo>
                      <a:lnTo>
                        <a:pt x="0" y="78772"/>
                      </a:lnTo>
                      <a:lnTo>
                        <a:pt x="11240" y="93726"/>
                      </a:ln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形状 50"/>
                <p:cNvSpPr/>
                <p:nvPr/>
              </p:nvSpPr>
              <p:spPr>
                <a:xfrm>
                  <a:off x="10686482" y="3017977"/>
                  <a:ext cx="130241" cy="130241"/>
                </a:xfrm>
                <a:custGeom>
                  <a:avLst/>
                  <a:gdLst>
                    <a:gd name="connsiteX0" fmla="*/ -604 w 90874"/>
                    <a:gd name="connsiteY0" fmla="*/ 40899 h 90874"/>
                    <a:gd name="connsiteX1" fmla="*/ 40262 w 90874"/>
                    <a:gd name="connsiteY1" fmla="*/ 90482 h 90874"/>
                    <a:gd name="connsiteX2" fmla="*/ 89845 w 90874"/>
                    <a:gd name="connsiteY2" fmla="*/ 49615 h 90874"/>
                    <a:gd name="connsiteX3" fmla="*/ 49021 w 90874"/>
                    <a:gd name="connsiteY3" fmla="*/ 36 h 90874"/>
                    <a:gd name="connsiteX4" fmla="*/ -600 w 90874"/>
                    <a:gd name="connsiteY4" fmla="*/ 40857 h 90874"/>
                    <a:gd name="connsiteX5" fmla="*/ -605 w 90874"/>
                    <a:gd name="connsiteY5" fmla="*/ 40899 h 9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74" h="90874">
                      <a:moveTo>
                        <a:pt x="-604" y="40899"/>
                      </a:moveTo>
                      <a:cubicBezTo>
                        <a:pt x="-3011" y="65876"/>
                        <a:pt x="15286" y="88075"/>
                        <a:pt x="40262" y="90482"/>
                      </a:cubicBezTo>
                      <a:cubicBezTo>
                        <a:pt x="65239" y="92889"/>
                        <a:pt x="87438" y="74592"/>
                        <a:pt x="89845" y="49615"/>
                      </a:cubicBezTo>
                      <a:cubicBezTo>
                        <a:pt x="92251" y="24655"/>
                        <a:pt x="73979" y="2465"/>
                        <a:pt x="49021" y="36"/>
                      </a:cubicBezTo>
                      <a:cubicBezTo>
                        <a:pt x="24046" y="-2394"/>
                        <a:pt x="1830" y="15882"/>
                        <a:pt x="-600" y="40857"/>
                      </a:cubicBezTo>
                      <a:cubicBezTo>
                        <a:pt x="-602" y="40871"/>
                        <a:pt x="-603" y="40885"/>
                        <a:pt x="-605" y="408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任意多边形: 形状 51"/>
                <p:cNvSpPr/>
                <p:nvPr/>
              </p:nvSpPr>
              <p:spPr>
                <a:xfrm>
                  <a:off x="10609624" y="3210063"/>
                  <a:ext cx="130506" cy="130499"/>
                </a:xfrm>
                <a:custGeom>
                  <a:avLst/>
                  <a:gdLst>
                    <a:gd name="connsiteX0" fmla="*/ -794 w 91059"/>
                    <a:gd name="connsiteY0" fmla="*/ 43938 h 91054"/>
                    <a:gd name="connsiteX1" fmla="*/ 43307 w 91059"/>
                    <a:gd name="connsiteY1" fmla="*/ 90852 h 91054"/>
                    <a:gd name="connsiteX2" fmla="*/ 90221 w 91059"/>
                    <a:gd name="connsiteY2" fmla="*/ 46749 h 91054"/>
                    <a:gd name="connsiteX3" fmla="*/ 46163 w 91059"/>
                    <a:gd name="connsiteY3" fmla="*/ -162 h 91054"/>
                    <a:gd name="connsiteX4" fmla="*/ -796 w 91059"/>
                    <a:gd name="connsiteY4" fmla="*/ 43938 h 9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9" h="91054">
                      <a:moveTo>
                        <a:pt x="-794" y="43938"/>
                      </a:moveTo>
                      <a:cubicBezTo>
                        <a:pt x="-1571" y="69072"/>
                        <a:pt x="18174" y="90075"/>
                        <a:pt x="43307" y="90852"/>
                      </a:cubicBezTo>
                      <a:cubicBezTo>
                        <a:pt x="68441" y="91628"/>
                        <a:pt x="89444" y="71883"/>
                        <a:pt x="90221" y="46749"/>
                      </a:cubicBezTo>
                      <a:cubicBezTo>
                        <a:pt x="90996" y="21634"/>
                        <a:pt x="71279" y="638"/>
                        <a:pt x="46163" y="-162"/>
                      </a:cubicBezTo>
                      <a:cubicBezTo>
                        <a:pt x="21053" y="-858"/>
                        <a:pt x="85" y="18834"/>
                        <a:pt x="-796" y="4393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任意多边形: 形状 52"/>
                <p:cNvSpPr/>
                <p:nvPr/>
              </p:nvSpPr>
              <p:spPr>
                <a:xfrm>
                  <a:off x="10590360" y="3419094"/>
                  <a:ext cx="130268" cy="130346"/>
                </a:xfrm>
                <a:custGeom>
                  <a:avLst/>
                  <a:gdLst>
                    <a:gd name="connsiteX0" fmla="*/ 2169 w 90893"/>
                    <a:gd name="connsiteY0" fmla="*/ 29154 h 90947"/>
                    <a:gd name="connsiteX1" fmla="*/ 28463 w 90893"/>
                    <a:gd name="connsiteY1" fmla="*/ 87782 h 90947"/>
                    <a:gd name="connsiteX2" fmla="*/ 87091 w 90893"/>
                    <a:gd name="connsiteY2" fmla="*/ 61488 h 90947"/>
                    <a:gd name="connsiteX3" fmla="*/ 60797 w 90893"/>
                    <a:gd name="connsiteY3" fmla="*/ 2860 h 90947"/>
                    <a:gd name="connsiteX4" fmla="*/ 60557 w 90893"/>
                    <a:gd name="connsiteY4" fmla="*/ 2770 h 90947"/>
                    <a:gd name="connsiteX5" fmla="*/ 2213 w 90893"/>
                    <a:gd name="connsiteY5" fmla="*/ 29037 h 90947"/>
                    <a:gd name="connsiteX6" fmla="*/ 2169 w 90893"/>
                    <a:gd name="connsiteY6" fmla="*/ 29154 h 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3" h="90947">
                      <a:moveTo>
                        <a:pt x="2169" y="29154"/>
                      </a:moveTo>
                      <a:cubicBezTo>
                        <a:pt x="-6759" y="52605"/>
                        <a:pt x="5013" y="78853"/>
                        <a:pt x="28463" y="87782"/>
                      </a:cubicBezTo>
                      <a:cubicBezTo>
                        <a:pt x="51914" y="96710"/>
                        <a:pt x="78162" y="84938"/>
                        <a:pt x="87091" y="61488"/>
                      </a:cubicBezTo>
                      <a:cubicBezTo>
                        <a:pt x="96019" y="38037"/>
                        <a:pt x="84247" y="11789"/>
                        <a:pt x="60797" y="2860"/>
                      </a:cubicBezTo>
                      <a:cubicBezTo>
                        <a:pt x="60718" y="2830"/>
                        <a:pt x="60638" y="2800"/>
                        <a:pt x="60557" y="2770"/>
                      </a:cubicBezTo>
                      <a:cubicBezTo>
                        <a:pt x="37193" y="-6088"/>
                        <a:pt x="11071" y="5672"/>
                        <a:pt x="2213" y="29037"/>
                      </a:cubicBezTo>
                      <a:cubicBezTo>
                        <a:pt x="2198" y="29076"/>
                        <a:pt x="2184" y="29115"/>
                        <a:pt x="2169" y="291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任意多边形: 形状 53"/>
                <p:cNvSpPr/>
                <p:nvPr/>
              </p:nvSpPr>
              <p:spPr>
                <a:xfrm>
                  <a:off x="10578169" y="3627139"/>
                  <a:ext cx="130268" cy="130228"/>
                </a:xfrm>
                <a:custGeom>
                  <a:avLst/>
                  <a:gdLst>
                    <a:gd name="connsiteX0" fmla="*/ 2102 w 90893"/>
                    <a:gd name="connsiteY0" fmla="*/ 29250 h 90865"/>
                    <a:gd name="connsiteX1" fmla="*/ 28641 w 90893"/>
                    <a:gd name="connsiteY1" fmla="*/ 87766 h 90865"/>
                    <a:gd name="connsiteX2" fmla="*/ 87159 w 90893"/>
                    <a:gd name="connsiteY2" fmla="*/ 61228 h 90865"/>
                    <a:gd name="connsiteX3" fmla="*/ 60777 w 90893"/>
                    <a:gd name="connsiteY3" fmla="*/ 2770 h 90865"/>
                    <a:gd name="connsiteX4" fmla="*/ 2102 w 90893"/>
                    <a:gd name="connsiteY4" fmla="*/ 29250 h 90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93" h="90865">
                      <a:moveTo>
                        <a:pt x="2102" y="29250"/>
                      </a:moveTo>
                      <a:cubicBezTo>
                        <a:pt x="-6729" y="52737"/>
                        <a:pt x="5153" y="78936"/>
                        <a:pt x="28641" y="87766"/>
                      </a:cubicBezTo>
                      <a:cubicBezTo>
                        <a:pt x="52128" y="96597"/>
                        <a:pt x="78328" y="84715"/>
                        <a:pt x="87159" y="61228"/>
                      </a:cubicBezTo>
                      <a:cubicBezTo>
                        <a:pt x="95966" y="37801"/>
                        <a:pt x="84170" y="11664"/>
                        <a:pt x="60777" y="2770"/>
                      </a:cubicBezTo>
                      <a:cubicBezTo>
                        <a:pt x="37262" y="-6113"/>
                        <a:pt x="10998" y="5740"/>
                        <a:pt x="2102" y="2925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任意多边形: 形状 54"/>
                <p:cNvSpPr/>
                <p:nvPr/>
              </p:nvSpPr>
              <p:spPr>
                <a:xfrm>
                  <a:off x="10542346" y="3816715"/>
                  <a:ext cx="130542" cy="130581"/>
                </a:xfrm>
                <a:custGeom>
                  <a:avLst/>
                  <a:gdLst>
                    <a:gd name="connsiteX0" fmla="*/ 2142 w 91083"/>
                    <a:gd name="connsiteY0" fmla="*/ 29277 h 91111"/>
                    <a:gd name="connsiteX1" fmla="*/ 28613 w 91083"/>
                    <a:gd name="connsiteY1" fmla="*/ 87972 h 91111"/>
                    <a:gd name="connsiteX2" fmla="*/ 87309 w 91083"/>
                    <a:gd name="connsiteY2" fmla="*/ 61501 h 91111"/>
                    <a:gd name="connsiteX3" fmla="*/ 60837 w 91083"/>
                    <a:gd name="connsiteY3" fmla="*/ 2806 h 91111"/>
                    <a:gd name="connsiteX4" fmla="*/ 60816 w 91083"/>
                    <a:gd name="connsiteY4" fmla="*/ 2798 h 91111"/>
                    <a:gd name="connsiteX5" fmla="*/ 2201 w 91083"/>
                    <a:gd name="connsiteY5" fmla="*/ 29120 h 91111"/>
                    <a:gd name="connsiteX6" fmla="*/ 2142 w 91083"/>
                    <a:gd name="connsiteY6" fmla="*/ 29277 h 9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83" h="91111">
                      <a:moveTo>
                        <a:pt x="2142" y="29277"/>
                      </a:moveTo>
                      <a:cubicBezTo>
                        <a:pt x="-6757" y="52795"/>
                        <a:pt x="5095" y="79074"/>
                        <a:pt x="28613" y="87972"/>
                      </a:cubicBezTo>
                      <a:cubicBezTo>
                        <a:pt x="52132" y="96871"/>
                        <a:pt x="78410" y="85019"/>
                        <a:pt x="87309" y="61501"/>
                      </a:cubicBezTo>
                      <a:cubicBezTo>
                        <a:pt x="96207" y="37983"/>
                        <a:pt x="84355" y="11704"/>
                        <a:pt x="60837" y="2806"/>
                      </a:cubicBezTo>
                      <a:cubicBezTo>
                        <a:pt x="60830" y="2803"/>
                        <a:pt x="60823" y="2801"/>
                        <a:pt x="60816" y="2798"/>
                      </a:cubicBezTo>
                      <a:cubicBezTo>
                        <a:pt x="37362" y="-6120"/>
                        <a:pt x="11119" y="5665"/>
                        <a:pt x="2201" y="29120"/>
                      </a:cubicBezTo>
                      <a:cubicBezTo>
                        <a:pt x="2181" y="29172"/>
                        <a:pt x="2162" y="29225"/>
                        <a:pt x="2142" y="2927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任意多边形: 形状 56"/>
                <p:cNvSpPr/>
                <p:nvPr/>
              </p:nvSpPr>
              <p:spPr>
                <a:xfrm>
                  <a:off x="10830138" y="3131924"/>
                  <a:ext cx="130266" cy="130197"/>
                </a:xfrm>
                <a:custGeom>
                  <a:avLst/>
                  <a:gdLst>
                    <a:gd name="connsiteX0" fmla="*/ 87851 w 90892"/>
                    <a:gd name="connsiteY0" fmla="*/ 31212 h 90843"/>
                    <a:gd name="connsiteX1" fmla="*/ 58635 w 90892"/>
                    <a:gd name="connsiteY1" fmla="*/ 88439 h 90843"/>
                    <a:gd name="connsiteX2" fmla="*/ 1408 w 90892"/>
                    <a:gd name="connsiteY2" fmla="*/ 59222 h 90843"/>
                    <a:gd name="connsiteX3" fmla="*/ 30625 w 90892"/>
                    <a:gd name="connsiteY3" fmla="*/ 1995 h 90843"/>
                    <a:gd name="connsiteX4" fmla="*/ 30701 w 90892"/>
                    <a:gd name="connsiteY4" fmla="*/ 1970 h 90843"/>
                    <a:gd name="connsiteX5" fmla="*/ 87851 w 90892"/>
                    <a:gd name="connsiteY5" fmla="*/ 31212 h 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2" h="90843">
                      <a:moveTo>
                        <a:pt x="87851" y="31212"/>
                      </a:moveTo>
                      <a:cubicBezTo>
                        <a:pt x="95586" y="55083"/>
                        <a:pt x="82505" y="80704"/>
                        <a:pt x="58635" y="88439"/>
                      </a:cubicBezTo>
                      <a:cubicBezTo>
                        <a:pt x="34764" y="96173"/>
                        <a:pt x="9142" y="83092"/>
                        <a:pt x="1408" y="59222"/>
                      </a:cubicBezTo>
                      <a:cubicBezTo>
                        <a:pt x="-6327" y="35351"/>
                        <a:pt x="6754" y="9730"/>
                        <a:pt x="30625" y="1995"/>
                      </a:cubicBezTo>
                      <a:cubicBezTo>
                        <a:pt x="30650" y="1987"/>
                        <a:pt x="30676" y="1979"/>
                        <a:pt x="30701" y="1970"/>
                      </a:cubicBezTo>
                      <a:cubicBezTo>
                        <a:pt x="54546" y="-5600"/>
                        <a:pt x="80040" y="7444"/>
                        <a:pt x="87851" y="3121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任意多边形: 形状 57"/>
                <p:cNvSpPr/>
                <p:nvPr/>
              </p:nvSpPr>
              <p:spPr>
                <a:xfrm>
                  <a:off x="10881817" y="3344054"/>
                  <a:ext cx="130521" cy="130535"/>
                </a:xfrm>
                <a:custGeom>
                  <a:avLst/>
                  <a:gdLst>
                    <a:gd name="connsiteX0" fmla="*/ 89894 w 91069"/>
                    <a:gd name="connsiteY0" fmla="*/ 39697 h 91079"/>
                    <a:gd name="connsiteX1" fmla="*/ 50386 w 91069"/>
                    <a:gd name="connsiteY1" fmla="*/ 90540 h 91079"/>
                    <a:gd name="connsiteX2" fmla="*/ -458 w 91069"/>
                    <a:gd name="connsiteY2" fmla="*/ 51032 h 91079"/>
                    <a:gd name="connsiteX3" fmla="*/ 39050 w 91069"/>
                    <a:gd name="connsiteY3" fmla="*/ 189 h 91079"/>
                    <a:gd name="connsiteX4" fmla="*/ 39220 w 91069"/>
                    <a:gd name="connsiteY4" fmla="*/ 168 h 91079"/>
                    <a:gd name="connsiteX5" fmla="*/ 89890 w 91069"/>
                    <a:gd name="connsiteY5" fmla="*/ 39678 h 91079"/>
                    <a:gd name="connsiteX6" fmla="*/ 89893 w 91069"/>
                    <a:gd name="connsiteY6" fmla="*/ 39697 h 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9" h="91079">
                      <a:moveTo>
                        <a:pt x="89894" y="39697"/>
                      </a:moveTo>
                      <a:cubicBezTo>
                        <a:pt x="93024" y="64647"/>
                        <a:pt x="75335" y="87410"/>
                        <a:pt x="50386" y="90540"/>
                      </a:cubicBezTo>
                      <a:cubicBezTo>
                        <a:pt x="25436" y="93670"/>
                        <a:pt x="2672" y="75982"/>
                        <a:pt x="-458" y="51032"/>
                      </a:cubicBezTo>
                      <a:cubicBezTo>
                        <a:pt x="-3588" y="26083"/>
                        <a:pt x="14101" y="3320"/>
                        <a:pt x="39050" y="189"/>
                      </a:cubicBezTo>
                      <a:cubicBezTo>
                        <a:pt x="39107" y="182"/>
                        <a:pt x="39163" y="175"/>
                        <a:pt x="39220" y="168"/>
                      </a:cubicBezTo>
                      <a:cubicBezTo>
                        <a:pt x="64123" y="-2914"/>
                        <a:pt x="86809" y="14776"/>
                        <a:pt x="89890" y="39678"/>
                      </a:cubicBezTo>
                      <a:cubicBezTo>
                        <a:pt x="89891" y="39685"/>
                        <a:pt x="89891" y="39691"/>
                        <a:pt x="89893" y="3969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任意多边形: 形状 58"/>
                <p:cNvSpPr/>
                <p:nvPr/>
              </p:nvSpPr>
              <p:spPr>
                <a:xfrm>
                  <a:off x="10911299" y="3609720"/>
                  <a:ext cx="129974" cy="129976"/>
                </a:xfrm>
                <a:custGeom>
                  <a:avLst/>
                  <a:gdLst>
                    <a:gd name="connsiteX0" fmla="*/ 89422 w 90688"/>
                    <a:gd name="connsiteY0" fmla="*/ 51498 h 90689"/>
                    <a:gd name="connsiteX1" fmla="*/ 38193 w 90688"/>
                    <a:gd name="connsiteY1" fmla="*/ 90058 h 90689"/>
                    <a:gd name="connsiteX2" fmla="*/ -366 w 90688"/>
                    <a:gd name="connsiteY2" fmla="*/ 38830 h 90689"/>
                    <a:gd name="connsiteX3" fmla="*/ 50750 w 90688"/>
                    <a:gd name="connsiteY3" fmla="*/ 254 h 90689"/>
                    <a:gd name="connsiteX4" fmla="*/ 89438 w 90688"/>
                    <a:gd name="connsiteY4" fmla="*/ 51387 h 90689"/>
                    <a:gd name="connsiteX5" fmla="*/ 89422 w 90688"/>
                    <a:gd name="connsiteY5" fmla="*/ 51499 h 9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8" h="90689">
                      <a:moveTo>
                        <a:pt x="89422" y="51498"/>
                      </a:moveTo>
                      <a:cubicBezTo>
                        <a:pt x="85924" y="76293"/>
                        <a:pt x="62988" y="93557"/>
                        <a:pt x="38193" y="90058"/>
                      </a:cubicBezTo>
                      <a:cubicBezTo>
                        <a:pt x="13398" y="86560"/>
                        <a:pt x="-3865" y="63624"/>
                        <a:pt x="-366" y="38830"/>
                      </a:cubicBezTo>
                      <a:cubicBezTo>
                        <a:pt x="3127" y="14079"/>
                        <a:pt x="25991" y="-3177"/>
                        <a:pt x="50750" y="254"/>
                      </a:cubicBezTo>
                      <a:cubicBezTo>
                        <a:pt x="75554" y="3691"/>
                        <a:pt x="92875" y="26584"/>
                        <a:pt x="89438" y="51387"/>
                      </a:cubicBezTo>
                      <a:cubicBezTo>
                        <a:pt x="89433" y="51424"/>
                        <a:pt x="89427" y="51461"/>
                        <a:pt x="89422" y="5149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任意多边形: 形状 59"/>
                <p:cNvSpPr/>
                <p:nvPr/>
              </p:nvSpPr>
              <p:spPr>
                <a:xfrm>
                  <a:off x="10878636" y="3853832"/>
                  <a:ext cx="130232" cy="130255"/>
                </a:xfrm>
                <a:custGeom>
                  <a:avLst/>
                  <a:gdLst>
                    <a:gd name="connsiteX0" fmla="*/ 89257 w 90868"/>
                    <a:gd name="connsiteY0" fmla="*/ 53767 h 90884"/>
                    <a:gd name="connsiteX1" fmla="*/ 36121 w 90868"/>
                    <a:gd name="connsiteY1" fmla="*/ 89893 h 90884"/>
                    <a:gd name="connsiteX2" fmla="*/ -5 w 90868"/>
                    <a:gd name="connsiteY2" fmla="*/ 36757 h 90884"/>
                    <a:gd name="connsiteX3" fmla="*/ 53061 w 90868"/>
                    <a:gd name="connsiteY3" fmla="*/ 618 h 90884"/>
                    <a:gd name="connsiteX4" fmla="*/ 89257 w 90868"/>
                    <a:gd name="connsiteY4" fmla="*/ 53767 h 90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8" h="90884">
                      <a:moveTo>
                        <a:pt x="89257" y="53767"/>
                      </a:moveTo>
                      <a:cubicBezTo>
                        <a:pt x="84559" y="78416"/>
                        <a:pt x="60769" y="94590"/>
                        <a:pt x="36121" y="89893"/>
                      </a:cubicBezTo>
                      <a:cubicBezTo>
                        <a:pt x="11472" y="85196"/>
                        <a:pt x="-4703" y="61406"/>
                        <a:pt x="-5" y="36757"/>
                      </a:cubicBezTo>
                      <a:cubicBezTo>
                        <a:pt x="4688" y="12135"/>
                        <a:pt x="28433" y="-4036"/>
                        <a:pt x="53061" y="618"/>
                      </a:cubicBezTo>
                      <a:cubicBezTo>
                        <a:pt x="77713" y="5330"/>
                        <a:pt x="93903" y="29103"/>
                        <a:pt x="89257" y="5376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任意多边形: 形状 60"/>
                <p:cNvSpPr/>
                <p:nvPr/>
              </p:nvSpPr>
              <p:spPr>
                <a:xfrm>
                  <a:off x="10811432" y="4111393"/>
                  <a:ext cx="130509" cy="130539"/>
                </a:xfrm>
                <a:custGeom>
                  <a:avLst/>
                  <a:gdLst>
                    <a:gd name="connsiteX0" fmla="*/ 88524 w 91060"/>
                    <a:gd name="connsiteY0" fmla="*/ 57795 h 91082"/>
                    <a:gd name="connsiteX1" fmla="*/ 32291 w 91060"/>
                    <a:gd name="connsiteY1" fmla="*/ 89160 h 91082"/>
                    <a:gd name="connsiteX2" fmla="*/ 926 w 91060"/>
                    <a:gd name="connsiteY2" fmla="*/ 32927 h 91082"/>
                    <a:gd name="connsiteX3" fmla="*/ 57158 w 91060"/>
                    <a:gd name="connsiteY3" fmla="*/ 1562 h 91082"/>
                    <a:gd name="connsiteX4" fmla="*/ 57282 w 91060"/>
                    <a:gd name="connsiteY4" fmla="*/ 1597 h 91082"/>
                    <a:gd name="connsiteX5" fmla="*/ 88524 w 91060"/>
                    <a:gd name="connsiteY5" fmla="*/ 57795 h 9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0" h="91082">
                      <a:moveTo>
                        <a:pt x="88524" y="57795"/>
                      </a:moveTo>
                      <a:cubicBezTo>
                        <a:pt x="81657" y="81984"/>
                        <a:pt x="56480" y="96027"/>
                        <a:pt x="32291" y="89160"/>
                      </a:cubicBezTo>
                      <a:cubicBezTo>
                        <a:pt x="8102" y="82293"/>
                        <a:pt x="-5941" y="57116"/>
                        <a:pt x="926" y="32927"/>
                      </a:cubicBezTo>
                      <a:cubicBezTo>
                        <a:pt x="7793" y="8737"/>
                        <a:pt x="32969" y="-5305"/>
                        <a:pt x="57158" y="1562"/>
                      </a:cubicBezTo>
                      <a:cubicBezTo>
                        <a:pt x="57199" y="1574"/>
                        <a:pt x="57241" y="1585"/>
                        <a:pt x="57282" y="1597"/>
                      </a:cubicBezTo>
                      <a:cubicBezTo>
                        <a:pt x="81368" y="8562"/>
                        <a:pt x="95321" y="33660"/>
                        <a:pt x="88524" y="5779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21" name="组合 20"/>
          <p:cNvGrpSpPr/>
          <p:nvPr/>
        </p:nvGrpSpPr>
        <p:grpSpPr>
          <a:xfrm>
            <a:off x="7013494" y="1398241"/>
            <a:ext cx="1012476" cy="2367746"/>
            <a:chOff x="5913898" y="2835617"/>
            <a:chExt cx="834171" cy="1950767"/>
          </a:xfrm>
        </p:grpSpPr>
        <p:grpSp>
          <p:nvGrpSpPr>
            <p:cNvPr id="19" name="组合 18"/>
            <p:cNvGrpSpPr/>
            <p:nvPr/>
          </p:nvGrpSpPr>
          <p:grpSpPr>
            <a:xfrm>
              <a:off x="5913898" y="3699600"/>
              <a:ext cx="750626" cy="1086784"/>
              <a:chOff x="6388878" y="3511640"/>
              <a:chExt cx="750626" cy="1086784"/>
            </a:xfrm>
            <a:solidFill>
              <a:srgbClr val="00E8CA"/>
            </a:solidFill>
          </p:grpSpPr>
          <p:sp>
            <p:nvSpPr>
              <p:cNvPr id="62" name="任意多边形: 形状 61"/>
              <p:cNvSpPr/>
              <p:nvPr/>
            </p:nvSpPr>
            <p:spPr>
              <a:xfrm>
                <a:off x="6556868" y="3683516"/>
                <a:ext cx="582636" cy="914908"/>
              </a:xfrm>
              <a:custGeom>
                <a:avLst/>
                <a:gdLst>
                  <a:gd name="connsiteX0" fmla="*/ 390661 w 406526"/>
                  <a:gd name="connsiteY0" fmla="*/ 638185 h 638365"/>
                  <a:gd name="connsiteX1" fmla="*/ 405710 w 406526"/>
                  <a:gd name="connsiteY1" fmla="*/ 616087 h 638365"/>
                  <a:gd name="connsiteX2" fmla="*/ 25949 w 406526"/>
                  <a:gd name="connsiteY2" fmla="*/ -180 h 638365"/>
                  <a:gd name="connsiteX3" fmla="*/ -817 w 406526"/>
                  <a:gd name="connsiteY3" fmla="*/ 1534 h 638365"/>
                  <a:gd name="connsiteX4" fmla="*/ 390661 w 406526"/>
                  <a:gd name="connsiteY4" fmla="*/ 638185 h 63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6" h="638365">
                    <a:moveTo>
                      <a:pt x="390661" y="638185"/>
                    </a:moveTo>
                    <a:lnTo>
                      <a:pt x="405710" y="616087"/>
                    </a:lnTo>
                    <a:cubicBezTo>
                      <a:pt x="53285" y="377962"/>
                      <a:pt x="26234" y="3630"/>
                      <a:pt x="25949" y="-180"/>
                    </a:cubicBezTo>
                    <a:lnTo>
                      <a:pt x="-817" y="1534"/>
                    </a:lnTo>
                    <a:cubicBezTo>
                      <a:pt x="-436" y="5344"/>
                      <a:pt x="27187" y="392631"/>
                      <a:pt x="390661" y="6381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任意多边形: 形状 62"/>
              <p:cNvSpPr/>
              <p:nvPr/>
            </p:nvSpPr>
            <p:spPr>
              <a:xfrm>
                <a:off x="6442283" y="3511640"/>
                <a:ext cx="142901" cy="202181"/>
              </a:xfrm>
              <a:custGeom>
                <a:avLst/>
                <a:gdLst>
                  <a:gd name="connsiteX0" fmla="*/ 98564 w 99707"/>
                  <a:gd name="connsiteY0" fmla="*/ 140889 h 141069"/>
                  <a:gd name="connsiteX1" fmla="*/ 24364 w 99707"/>
                  <a:gd name="connsiteY1" fmla="*/ 396 h 141069"/>
                  <a:gd name="connsiteX2" fmla="*/ 98564 w 99707"/>
                  <a:gd name="connsiteY2" fmla="*/ 140889 h 141069"/>
                </a:gdLst>
                <a:ahLst/>
                <a:cxnLst>
                  <a:cxn ang="0">
                    <a:pos x="connsiteX0" y="connsiteY0"/>
                  </a:cxn>
                  <a:cxn ang="0">
                    <a:pos x="connsiteX1" y="connsiteY1"/>
                  </a:cxn>
                  <a:cxn ang="0">
                    <a:pos x="connsiteX2" y="connsiteY2"/>
                  </a:cxn>
                </a:cxnLst>
                <a:rect l="l" t="t" r="r" b="b"/>
                <a:pathLst>
                  <a:path w="99707" h="141069">
                    <a:moveTo>
                      <a:pt x="98564" y="140889"/>
                    </a:moveTo>
                    <a:cubicBezTo>
                      <a:pt x="98564" y="140889"/>
                      <a:pt x="108089" y="-10653"/>
                      <a:pt x="24364" y="396"/>
                    </a:cubicBezTo>
                    <a:cubicBezTo>
                      <a:pt x="-11831" y="5634"/>
                      <a:pt x="-25261" y="74405"/>
                      <a:pt x="98564" y="14088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任意多边形: 形状 63"/>
              <p:cNvSpPr/>
              <p:nvPr/>
            </p:nvSpPr>
            <p:spPr>
              <a:xfrm>
                <a:off x="6388878" y="3673604"/>
                <a:ext cx="208669" cy="131767"/>
              </a:xfrm>
              <a:custGeom>
                <a:avLst/>
                <a:gdLst>
                  <a:gd name="connsiteX0" fmla="*/ 144781 w 145597"/>
                  <a:gd name="connsiteY0" fmla="*/ 83126 h 91939"/>
                  <a:gd name="connsiteX1" fmla="*/ 4383 w 145597"/>
                  <a:gd name="connsiteY1" fmla="*/ 19308 h 91939"/>
                  <a:gd name="connsiteX2" fmla="*/ 144781 w 145597"/>
                  <a:gd name="connsiteY2" fmla="*/ 83126 h 91939"/>
                </a:gdLst>
                <a:ahLst/>
                <a:cxnLst>
                  <a:cxn ang="0">
                    <a:pos x="connsiteX0" y="connsiteY0"/>
                  </a:cxn>
                  <a:cxn ang="0">
                    <a:pos x="connsiteX1" y="connsiteY1"/>
                  </a:cxn>
                  <a:cxn ang="0">
                    <a:pos x="connsiteX2" y="connsiteY2"/>
                  </a:cxn>
                </a:cxnLst>
                <a:rect l="l" t="t" r="r" b="b"/>
                <a:pathLst>
                  <a:path w="145597" h="91939">
                    <a:moveTo>
                      <a:pt x="144781" y="83126"/>
                    </a:moveTo>
                    <a:cubicBezTo>
                      <a:pt x="144781" y="83126"/>
                      <a:pt x="51722" y="-48700"/>
                      <a:pt x="4383" y="19308"/>
                    </a:cubicBezTo>
                    <a:cubicBezTo>
                      <a:pt x="-15715" y="48454"/>
                      <a:pt x="20670" y="115511"/>
                      <a:pt x="144781" y="8312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形状 64"/>
              <p:cNvSpPr/>
              <p:nvPr/>
            </p:nvSpPr>
            <p:spPr>
              <a:xfrm>
                <a:off x="6584159" y="3624032"/>
                <a:ext cx="133533" cy="188624"/>
              </a:xfrm>
              <a:custGeom>
                <a:avLst/>
                <a:gdLst>
                  <a:gd name="connsiteX0" fmla="*/ 2050 w 93171"/>
                  <a:gd name="connsiteY0" fmla="*/ 131430 h 131610"/>
                  <a:gd name="connsiteX1" fmla="*/ 64153 w 93171"/>
                  <a:gd name="connsiteY1" fmla="*/ 2652 h 131610"/>
                  <a:gd name="connsiteX2" fmla="*/ 2050 w 93171"/>
                  <a:gd name="connsiteY2" fmla="*/ 131430 h 131610"/>
                </a:gdLst>
                <a:ahLst/>
                <a:cxnLst>
                  <a:cxn ang="0">
                    <a:pos x="connsiteX0" y="connsiteY0"/>
                  </a:cxn>
                  <a:cxn ang="0">
                    <a:pos x="connsiteX1" y="connsiteY1"/>
                  </a:cxn>
                  <a:cxn ang="0">
                    <a:pos x="connsiteX2" y="connsiteY2"/>
                  </a:cxn>
                </a:cxnLst>
                <a:rect l="l" t="t" r="r" b="b"/>
                <a:pathLst>
                  <a:path w="93171" h="131610">
                    <a:moveTo>
                      <a:pt x="2050" y="131430"/>
                    </a:moveTo>
                    <a:cubicBezTo>
                      <a:pt x="2050" y="131430"/>
                      <a:pt x="-21096" y="-22780"/>
                      <a:pt x="64153" y="2652"/>
                    </a:cubicBezTo>
                    <a:cubicBezTo>
                      <a:pt x="100538" y="13415"/>
                      <a:pt x="120731" y="85710"/>
                      <a:pt x="2050" y="13143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形状 65"/>
              <p:cNvSpPr/>
              <p:nvPr/>
            </p:nvSpPr>
            <p:spPr>
              <a:xfrm>
                <a:off x="6645551" y="3798306"/>
                <a:ext cx="129729" cy="193045"/>
              </a:xfrm>
              <a:custGeom>
                <a:avLst/>
                <a:gdLst>
                  <a:gd name="connsiteX0" fmla="*/ 4363 w 90517"/>
                  <a:gd name="connsiteY0" fmla="*/ 134515 h 134695"/>
                  <a:gd name="connsiteX1" fmla="*/ 59989 w 90517"/>
                  <a:gd name="connsiteY1" fmla="*/ 1832 h 134695"/>
                  <a:gd name="connsiteX2" fmla="*/ 4363 w 90517"/>
                  <a:gd name="connsiteY2" fmla="*/ 134515 h 134695"/>
                </a:gdLst>
                <a:ahLst/>
                <a:cxnLst>
                  <a:cxn ang="0">
                    <a:pos x="connsiteX0" y="connsiteY0"/>
                  </a:cxn>
                  <a:cxn ang="0">
                    <a:pos x="connsiteX1" y="connsiteY1"/>
                  </a:cxn>
                  <a:cxn ang="0">
                    <a:pos x="connsiteX2" y="connsiteY2"/>
                  </a:cxn>
                </a:cxnLst>
                <a:rect l="l" t="t" r="r" b="b"/>
                <a:pathLst>
                  <a:path w="90517" h="134695">
                    <a:moveTo>
                      <a:pt x="4363" y="134515"/>
                    </a:moveTo>
                    <a:cubicBezTo>
                      <a:pt x="4363" y="134515"/>
                      <a:pt x="-25927" y="-19409"/>
                      <a:pt x="59989" y="1832"/>
                    </a:cubicBezTo>
                    <a:cubicBezTo>
                      <a:pt x="96279" y="10976"/>
                      <a:pt x="119710" y="82509"/>
                      <a:pt x="4363" y="1345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任意多边形: 形状 66"/>
              <p:cNvSpPr/>
              <p:nvPr/>
            </p:nvSpPr>
            <p:spPr>
              <a:xfrm>
                <a:off x="6708365" y="3941681"/>
                <a:ext cx="130329" cy="192600"/>
              </a:xfrm>
              <a:custGeom>
                <a:avLst/>
                <a:gdLst>
                  <a:gd name="connsiteX0" fmla="*/ 4159 w 90936"/>
                  <a:gd name="connsiteY0" fmla="*/ 134204 h 134384"/>
                  <a:gd name="connsiteX1" fmla="*/ 60261 w 90936"/>
                  <a:gd name="connsiteY1" fmla="*/ 1901 h 134384"/>
                  <a:gd name="connsiteX2" fmla="*/ 4159 w 90936"/>
                  <a:gd name="connsiteY2" fmla="*/ 134204 h 134384"/>
                </a:gdLst>
                <a:ahLst/>
                <a:cxnLst>
                  <a:cxn ang="0">
                    <a:pos x="connsiteX0" y="connsiteY0"/>
                  </a:cxn>
                  <a:cxn ang="0">
                    <a:pos x="connsiteX1" y="connsiteY1"/>
                  </a:cxn>
                  <a:cxn ang="0">
                    <a:pos x="connsiteX2" y="connsiteY2"/>
                  </a:cxn>
                </a:cxnLst>
                <a:rect l="l" t="t" r="r" b="b"/>
                <a:pathLst>
                  <a:path w="90936" h="134384">
                    <a:moveTo>
                      <a:pt x="4159" y="134204"/>
                    </a:moveTo>
                    <a:cubicBezTo>
                      <a:pt x="4159" y="134204"/>
                      <a:pt x="-25559" y="-19720"/>
                      <a:pt x="60261" y="1901"/>
                    </a:cubicBezTo>
                    <a:cubicBezTo>
                      <a:pt x="96932" y="10855"/>
                      <a:pt x="120078" y="82578"/>
                      <a:pt x="4159" y="13420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任意多边形: 形状 67"/>
              <p:cNvSpPr/>
              <p:nvPr/>
            </p:nvSpPr>
            <p:spPr>
              <a:xfrm>
                <a:off x="6796116" y="4088858"/>
                <a:ext cx="122030" cy="205962"/>
              </a:xfrm>
              <a:custGeom>
                <a:avLst/>
                <a:gdLst>
                  <a:gd name="connsiteX0" fmla="*/ 16656 w 85144"/>
                  <a:gd name="connsiteY0" fmla="*/ 143527 h 143707"/>
                  <a:gd name="connsiteX1" fmla="*/ 47612 w 85144"/>
                  <a:gd name="connsiteY1" fmla="*/ -15 h 143707"/>
                  <a:gd name="connsiteX2" fmla="*/ 16656 w 85144"/>
                  <a:gd name="connsiteY2" fmla="*/ 143527 h 143707"/>
                </a:gdLst>
                <a:ahLst/>
                <a:cxnLst>
                  <a:cxn ang="0">
                    <a:pos x="connsiteX0" y="connsiteY0"/>
                  </a:cxn>
                  <a:cxn ang="0">
                    <a:pos x="connsiteX1" y="connsiteY1"/>
                  </a:cxn>
                  <a:cxn ang="0">
                    <a:pos x="connsiteX2" y="connsiteY2"/>
                  </a:cxn>
                </a:cxnLst>
                <a:rect l="l" t="t" r="r" b="b"/>
                <a:pathLst>
                  <a:path w="85144" h="143707">
                    <a:moveTo>
                      <a:pt x="16656" y="143527"/>
                    </a:moveTo>
                    <a:cubicBezTo>
                      <a:pt x="16656" y="143527"/>
                      <a:pt x="-38684" y="-5826"/>
                      <a:pt x="47612" y="-15"/>
                    </a:cubicBezTo>
                    <a:cubicBezTo>
                      <a:pt x="84378" y="2366"/>
                      <a:pt x="119049" y="70089"/>
                      <a:pt x="16656" y="14352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任意多边形: 形状 68"/>
              <p:cNvSpPr/>
              <p:nvPr/>
            </p:nvSpPr>
            <p:spPr>
              <a:xfrm>
                <a:off x="6901045" y="4208459"/>
                <a:ext cx="122890" cy="204171"/>
              </a:xfrm>
              <a:custGeom>
                <a:avLst/>
                <a:gdLst>
                  <a:gd name="connsiteX0" fmla="*/ 14310 w 85745"/>
                  <a:gd name="connsiteY0" fmla="*/ 142278 h 142458"/>
                  <a:gd name="connsiteX1" fmla="*/ 49457 w 85745"/>
                  <a:gd name="connsiteY1" fmla="*/ 165 h 142458"/>
                  <a:gd name="connsiteX2" fmla="*/ 14310 w 85745"/>
                  <a:gd name="connsiteY2" fmla="*/ 142278 h 142458"/>
                </a:gdLst>
                <a:ahLst/>
                <a:cxnLst>
                  <a:cxn ang="0">
                    <a:pos x="connsiteX0" y="connsiteY0"/>
                  </a:cxn>
                  <a:cxn ang="0">
                    <a:pos x="connsiteX1" y="connsiteY1"/>
                  </a:cxn>
                  <a:cxn ang="0">
                    <a:pos x="connsiteX2" y="connsiteY2"/>
                  </a:cxn>
                </a:cxnLst>
                <a:rect l="l" t="t" r="r" b="b"/>
                <a:pathLst>
                  <a:path w="85745" h="142458">
                    <a:moveTo>
                      <a:pt x="14310" y="142278"/>
                    </a:moveTo>
                    <a:cubicBezTo>
                      <a:pt x="14310" y="142278"/>
                      <a:pt x="-37030" y="-8313"/>
                      <a:pt x="49457" y="165"/>
                    </a:cubicBezTo>
                    <a:cubicBezTo>
                      <a:pt x="86128" y="3689"/>
                      <a:pt x="119085" y="71888"/>
                      <a:pt x="14310" y="1422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任意多边形: 形状 69"/>
              <p:cNvSpPr/>
              <p:nvPr/>
            </p:nvSpPr>
            <p:spPr>
              <a:xfrm>
                <a:off x="7016656" y="4325347"/>
                <a:ext cx="118518" cy="218472"/>
              </a:xfrm>
              <a:custGeom>
                <a:avLst/>
                <a:gdLst>
                  <a:gd name="connsiteX0" fmla="*/ 40037 w 82695"/>
                  <a:gd name="connsiteY0" fmla="*/ 152256 h 152436"/>
                  <a:gd name="connsiteX1" fmla="*/ 34227 w 82695"/>
                  <a:gd name="connsiteY1" fmla="*/ 332 h 152436"/>
                  <a:gd name="connsiteX2" fmla="*/ 40037 w 82695"/>
                  <a:gd name="connsiteY2" fmla="*/ 152256 h 152436"/>
                </a:gdLst>
                <a:ahLst/>
                <a:cxnLst>
                  <a:cxn ang="0">
                    <a:pos x="connsiteX0" y="connsiteY0"/>
                  </a:cxn>
                  <a:cxn ang="0">
                    <a:pos x="connsiteX1" y="connsiteY1"/>
                  </a:cxn>
                  <a:cxn ang="0">
                    <a:pos x="connsiteX2" y="connsiteY2"/>
                  </a:cxn>
                </a:cxnLst>
                <a:rect l="l" t="t" r="r" b="b"/>
                <a:pathLst>
                  <a:path w="82695" h="152436">
                    <a:moveTo>
                      <a:pt x="40037" y="152256"/>
                    </a:moveTo>
                    <a:cubicBezTo>
                      <a:pt x="40037" y="152256"/>
                      <a:pt x="-47879" y="17001"/>
                      <a:pt x="34227" y="332"/>
                    </a:cubicBezTo>
                    <a:cubicBezTo>
                      <a:pt x="69279" y="-6335"/>
                      <a:pt x="118238" y="52434"/>
                      <a:pt x="40037" y="152256"/>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任意多边形: 形状 70"/>
              <p:cNvSpPr/>
              <p:nvPr/>
            </p:nvSpPr>
            <p:spPr>
              <a:xfrm>
                <a:off x="6426418" y="3825830"/>
                <a:ext cx="208807" cy="131590"/>
              </a:xfrm>
              <a:custGeom>
                <a:avLst/>
                <a:gdLst>
                  <a:gd name="connsiteX0" fmla="*/ 144876 w 145692"/>
                  <a:gd name="connsiteY0" fmla="*/ 83115 h 91815"/>
                  <a:gd name="connsiteX1" fmla="*/ 4382 w 145692"/>
                  <a:gd name="connsiteY1" fmla="*/ 19393 h 91815"/>
                  <a:gd name="connsiteX2" fmla="*/ 144876 w 145692"/>
                  <a:gd name="connsiteY2" fmla="*/ 83115 h 91815"/>
                </a:gdLst>
                <a:ahLst/>
                <a:cxnLst>
                  <a:cxn ang="0">
                    <a:pos x="connsiteX0" y="connsiteY0"/>
                  </a:cxn>
                  <a:cxn ang="0">
                    <a:pos x="connsiteX1" y="connsiteY1"/>
                  </a:cxn>
                  <a:cxn ang="0">
                    <a:pos x="connsiteX2" y="connsiteY2"/>
                  </a:cxn>
                </a:cxnLst>
                <a:rect l="l" t="t" r="r" b="b"/>
                <a:pathLst>
                  <a:path w="145692" h="91815">
                    <a:moveTo>
                      <a:pt x="144876" y="83115"/>
                    </a:moveTo>
                    <a:cubicBezTo>
                      <a:pt x="144876" y="83115"/>
                      <a:pt x="51721" y="-48807"/>
                      <a:pt x="4382" y="19393"/>
                    </a:cubicBezTo>
                    <a:cubicBezTo>
                      <a:pt x="-15715" y="48349"/>
                      <a:pt x="20670" y="115214"/>
                      <a:pt x="144876" y="8311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任意多边形: 形状 71"/>
              <p:cNvSpPr/>
              <p:nvPr/>
            </p:nvSpPr>
            <p:spPr>
              <a:xfrm>
                <a:off x="6489636" y="3974001"/>
                <a:ext cx="209069" cy="131588"/>
              </a:xfrm>
              <a:custGeom>
                <a:avLst/>
                <a:gdLst>
                  <a:gd name="connsiteX0" fmla="*/ 145058 w 145875"/>
                  <a:gd name="connsiteY0" fmla="*/ 83078 h 91814"/>
                  <a:gd name="connsiteX1" fmla="*/ 4375 w 145875"/>
                  <a:gd name="connsiteY1" fmla="*/ 19355 h 91814"/>
                  <a:gd name="connsiteX2" fmla="*/ 145058 w 145875"/>
                  <a:gd name="connsiteY2" fmla="*/ 83078 h 91814"/>
                </a:gdLst>
                <a:ahLst/>
                <a:cxnLst>
                  <a:cxn ang="0">
                    <a:pos x="connsiteX0" y="connsiteY0"/>
                  </a:cxn>
                  <a:cxn ang="0">
                    <a:pos x="connsiteX1" y="connsiteY1"/>
                  </a:cxn>
                  <a:cxn ang="0">
                    <a:pos x="connsiteX2" y="connsiteY2"/>
                  </a:cxn>
                </a:cxnLst>
                <a:rect l="l" t="t" r="r" b="b"/>
                <a:pathLst>
                  <a:path w="145875" h="91814">
                    <a:moveTo>
                      <a:pt x="145058" y="83078"/>
                    </a:moveTo>
                    <a:cubicBezTo>
                      <a:pt x="145058" y="83078"/>
                      <a:pt x="51714" y="-48748"/>
                      <a:pt x="4375" y="19355"/>
                    </a:cubicBezTo>
                    <a:cubicBezTo>
                      <a:pt x="-15724" y="48312"/>
                      <a:pt x="20757" y="115272"/>
                      <a:pt x="145058" y="8307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任意多边形: 形状 72"/>
              <p:cNvSpPr/>
              <p:nvPr/>
            </p:nvSpPr>
            <p:spPr>
              <a:xfrm>
                <a:off x="6568008" y="4142890"/>
                <a:ext cx="213150" cy="124038"/>
              </a:xfrm>
              <a:custGeom>
                <a:avLst/>
                <a:gdLst>
                  <a:gd name="connsiteX0" fmla="*/ 147906 w 148722"/>
                  <a:gd name="connsiteY0" fmla="*/ 59249 h 86546"/>
                  <a:gd name="connsiteX1" fmla="*/ 1126 w 148722"/>
                  <a:gd name="connsiteY1" fmla="*/ 28674 h 86546"/>
                  <a:gd name="connsiteX2" fmla="*/ 147906 w 148722"/>
                  <a:gd name="connsiteY2" fmla="*/ 59249 h 86546"/>
                </a:gdLst>
                <a:ahLst/>
                <a:cxnLst>
                  <a:cxn ang="0">
                    <a:pos x="connsiteX0" y="connsiteY0"/>
                  </a:cxn>
                  <a:cxn ang="0">
                    <a:pos x="connsiteX1" y="connsiteY1"/>
                  </a:cxn>
                  <a:cxn ang="0">
                    <a:pos x="connsiteX2" y="connsiteY2"/>
                  </a:cxn>
                </a:cxnLst>
                <a:rect l="l" t="t" r="r" b="b"/>
                <a:pathLst>
                  <a:path w="148722" h="86546">
                    <a:moveTo>
                      <a:pt x="147906" y="59249"/>
                    </a:moveTo>
                    <a:cubicBezTo>
                      <a:pt x="147906" y="59249"/>
                      <a:pt x="30654" y="-50859"/>
                      <a:pt x="1126" y="28674"/>
                    </a:cubicBezTo>
                    <a:cubicBezTo>
                      <a:pt x="-11542" y="62488"/>
                      <a:pt x="37797" y="121067"/>
                      <a:pt x="147906" y="59249"/>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任意多边形: 形状 73"/>
              <p:cNvSpPr/>
              <p:nvPr/>
            </p:nvSpPr>
            <p:spPr>
              <a:xfrm>
                <a:off x="6675409" y="4298389"/>
                <a:ext cx="212230" cy="122867"/>
              </a:xfrm>
              <a:custGeom>
                <a:avLst/>
                <a:gdLst>
                  <a:gd name="connsiteX0" fmla="*/ 147265 w 148081"/>
                  <a:gd name="connsiteY0" fmla="*/ 48192 h 85729"/>
                  <a:gd name="connsiteX1" fmla="*/ 103 w 148081"/>
                  <a:gd name="connsiteY1" fmla="*/ 33428 h 85729"/>
                  <a:gd name="connsiteX2" fmla="*/ 147265 w 148081"/>
                  <a:gd name="connsiteY2" fmla="*/ 48192 h 85729"/>
                </a:gdLst>
                <a:ahLst/>
                <a:cxnLst>
                  <a:cxn ang="0">
                    <a:pos x="connsiteX0" y="connsiteY0"/>
                  </a:cxn>
                  <a:cxn ang="0">
                    <a:pos x="connsiteX1" y="connsiteY1"/>
                  </a:cxn>
                  <a:cxn ang="0">
                    <a:pos x="connsiteX2" y="connsiteY2"/>
                  </a:cxn>
                </a:cxnLst>
                <a:rect l="l" t="t" r="r" b="b"/>
                <a:pathLst>
                  <a:path w="148081" h="85729">
                    <a:moveTo>
                      <a:pt x="147265" y="48192"/>
                    </a:moveTo>
                    <a:cubicBezTo>
                      <a:pt x="147265" y="48192"/>
                      <a:pt x="21058" y="-50011"/>
                      <a:pt x="103" y="33428"/>
                    </a:cubicBezTo>
                    <a:cubicBezTo>
                      <a:pt x="-8660" y="68956"/>
                      <a:pt x="45538" y="122487"/>
                      <a:pt x="147265" y="4819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形状 74"/>
              <p:cNvSpPr/>
              <p:nvPr/>
            </p:nvSpPr>
            <p:spPr>
              <a:xfrm>
                <a:off x="6805111" y="4441287"/>
                <a:ext cx="207982" cy="123059"/>
              </a:xfrm>
              <a:custGeom>
                <a:avLst/>
                <a:gdLst>
                  <a:gd name="connsiteX0" fmla="*/ 144301 w 145117"/>
                  <a:gd name="connsiteY0" fmla="*/ 33260 h 85863"/>
                  <a:gd name="connsiteX1" fmla="*/ -670 w 145117"/>
                  <a:gd name="connsiteY1" fmla="*/ 40594 h 85863"/>
                  <a:gd name="connsiteX2" fmla="*/ 144301 w 145117"/>
                  <a:gd name="connsiteY2" fmla="*/ 33260 h 85863"/>
                </a:gdLst>
                <a:ahLst/>
                <a:cxnLst>
                  <a:cxn ang="0">
                    <a:pos x="connsiteX0" y="connsiteY0"/>
                  </a:cxn>
                  <a:cxn ang="0">
                    <a:pos x="connsiteX1" y="connsiteY1"/>
                  </a:cxn>
                  <a:cxn ang="0">
                    <a:pos x="connsiteX2" y="connsiteY2"/>
                  </a:cxn>
                </a:cxnLst>
                <a:rect l="l" t="t" r="r" b="b"/>
                <a:pathLst>
                  <a:path w="145117" h="85863">
                    <a:moveTo>
                      <a:pt x="144301" y="33260"/>
                    </a:moveTo>
                    <a:cubicBezTo>
                      <a:pt x="144301" y="33260"/>
                      <a:pt x="7998" y="-46655"/>
                      <a:pt x="-670" y="40594"/>
                    </a:cubicBezTo>
                    <a:cubicBezTo>
                      <a:pt x="-4194" y="77647"/>
                      <a:pt x="56004" y="123462"/>
                      <a:pt x="144301" y="33260"/>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6083931" y="2835617"/>
              <a:ext cx="664138" cy="1344511"/>
              <a:chOff x="6558911" y="2647657"/>
              <a:chExt cx="664138" cy="1344511"/>
            </a:xfrm>
            <a:solidFill>
              <a:srgbClr val="85FFF0"/>
            </a:solidFill>
          </p:grpSpPr>
          <p:sp>
            <p:nvSpPr>
              <p:cNvPr id="76" name="任意多边形: 形状 75"/>
              <p:cNvSpPr/>
              <p:nvPr/>
            </p:nvSpPr>
            <p:spPr>
              <a:xfrm>
                <a:off x="6774985" y="2936789"/>
                <a:ext cx="448064" cy="1055379"/>
              </a:xfrm>
              <a:custGeom>
                <a:avLst/>
                <a:gdLst>
                  <a:gd name="connsiteX0" fmla="*/ 311814 w 312631"/>
                  <a:gd name="connsiteY0" fmla="*/ 717147 h 736377"/>
                  <a:gd name="connsiteX1" fmla="*/ 297241 w 312631"/>
                  <a:gd name="connsiteY1" fmla="*/ 736197 h 736377"/>
                  <a:gd name="connsiteX2" fmla="*/ 114075 w 312631"/>
                  <a:gd name="connsiteY2" fmla="*/ 525600 h 736377"/>
                  <a:gd name="connsiteX3" fmla="*/ 22730 w 312631"/>
                  <a:gd name="connsiteY3" fmla="*/ -180 h 736377"/>
                  <a:gd name="connsiteX4" fmla="*/ 44638 w 312631"/>
                  <a:gd name="connsiteY4" fmla="*/ 5630 h 736377"/>
                  <a:gd name="connsiteX5" fmla="*/ 311814 w 312631"/>
                  <a:gd name="connsiteY5" fmla="*/ 717147 h 73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631" h="736377">
                    <a:moveTo>
                      <a:pt x="311814" y="717147"/>
                    </a:moveTo>
                    <a:lnTo>
                      <a:pt x="297241" y="736197"/>
                    </a:lnTo>
                    <a:cubicBezTo>
                      <a:pt x="226030" y="675520"/>
                      <a:pt x="164292" y="604536"/>
                      <a:pt x="114075" y="525600"/>
                    </a:cubicBezTo>
                    <a:cubicBezTo>
                      <a:pt x="3680" y="353102"/>
                      <a:pt x="-28038" y="171365"/>
                      <a:pt x="22730" y="-180"/>
                    </a:cubicBezTo>
                    <a:lnTo>
                      <a:pt x="44638" y="5630"/>
                    </a:lnTo>
                    <a:cubicBezTo>
                      <a:pt x="-73377" y="403965"/>
                      <a:pt x="307909" y="714004"/>
                      <a:pt x="311814" y="71714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形状 76"/>
              <p:cNvSpPr/>
              <p:nvPr/>
            </p:nvSpPr>
            <p:spPr>
              <a:xfrm>
                <a:off x="6769946" y="2647657"/>
                <a:ext cx="112624" cy="329541"/>
              </a:xfrm>
              <a:custGeom>
                <a:avLst/>
                <a:gdLst>
                  <a:gd name="connsiteX0" fmla="*/ 30820 w 78581"/>
                  <a:gd name="connsiteY0" fmla="*/ 229753 h 229933"/>
                  <a:gd name="connsiteX1" fmla="*/ 55871 w 78581"/>
                  <a:gd name="connsiteY1" fmla="*/ -180 h 229933"/>
                  <a:gd name="connsiteX2" fmla="*/ 30820 w 78581"/>
                  <a:gd name="connsiteY2" fmla="*/ 229753 h 229933"/>
                </a:gdLst>
                <a:ahLst/>
                <a:cxnLst>
                  <a:cxn ang="0">
                    <a:pos x="connsiteX0" y="connsiteY0"/>
                  </a:cxn>
                  <a:cxn ang="0">
                    <a:pos x="connsiteX1" y="connsiteY1"/>
                  </a:cxn>
                  <a:cxn ang="0">
                    <a:pos x="connsiteX2" y="connsiteY2"/>
                  </a:cxn>
                </a:cxnLst>
                <a:rect l="l" t="t" r="r" b="b"/>
                <a:pathLst>
                  <a:path w="78581" h="229933">
                    <a:moveTo>
                      <a:pt x="30820" y="229753"/>
                    </a:moveTo>
                    <a:cubicBezTo>
                      <a:pt x="30820" y="229753"/>
                      <a:pt x="-54905" y="117168"/>
                      <a:pt x="55871" y="-180"/>
                    </a:cubicBezTo>
                    <a:cubicBezTo>
                      <a:pt x="55871" y="-180"/>
                      <a:pt x="119021" y="128217"/>
                      <a:pt x="30820" y="229753"/>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形状 77"/>
              <p:cNvSpPr/>
              <p:nvPr/>
            </p:nvSpPr>
            <p:spPr>
              <a:xfrm>
                <a:off x="6558911" y="2843688"/>
                <a:ext cx="233713" cy="320394"/>
              </a:xfrm>
              <a:custGeom>
                <a:avLst/>
                <a:gdLst>
                  <a:gd name="connsiteX0" fmla="*/ 162253 w 163070"/>
                  <a:gd name="connsiteY0" fmla="*/ 223371 h 223551"/>
                  <a:gd name="connsiteX1" fmla="*/ 328 w 163070"/>
                  <a:gd name="connsiteY1" fmla="*/ -180 h 223551"/>
                  <a:gd name="connsiteX2" fmla="*/ 162253 w 163070"/>
                  <a:gd name="connsiteY2" fmla="*/ 223371 h 223551"/>
                </a:gdLst>
                <a:ahLst/>
                <a:cxnLst>
                  <a:cxn ang="0">
                    <a:pos x="connsiteX0" y="connsiteY0"/>
                  </a:cxn>
                  <a:cxn ang="0">
                    <a:pos x="connsiteX1" y="connsiteY1"/>
                  </a:cxn>
                  <a:cxn ang="0">
                    <a:pos x="connsiteX2" y="connsiteY2"/>
                  </a:cxn>
                </a:cxnLst>
                <a:rect l="l" t="t" r="r" b="b"/>
                <a:pathLst>
                  <a:path w="163070" h="223551">
                    <a:moveTo>
                      <a:pt x="162253" y="223371"/>
                    </a:moveTo>
                    <a:cubicBezTo>
                      <a:pt x="162253" y="223371"/>
                      <a:pt x="-16721" y="203845"/>
                      <a:pt x="328" y="-180"/>
                    </a:cubicBezTo>
                    <a:cubicBezTo>
                      <a:pt x="805" y="-180"/>
                      <a:pt x="97484" y="7440"/>
                      <a:pt x="162253" y="223371"/>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任意多边形: 形状 78"/>
              <p:cNvSpPr/>
              <p:nvPr/>
            </p:nvSpPr>
            <p:spPr>
              <a:xfrm>
                <a:off x="6784570" y="2848876"/>
                <a:ext cx="269066" cy="312750"/>
              </a:xfrm>
              <a:custGeom>
                <a:avLst/>
                <a:gdLst>
                  <a:gd name="connsiteX0" fmla="*/ -817 w 187737"/>
                  <a:gd name="connsiteY0" fmla="*/ 218037 h 218217"/>
                  <a:gd name="connsiteX1" fmla="*/ 186921 w 187737"/>
                  <a:gd name="connsiteY1" fmla="*/ -180 h 218217"/>
                  <a:gd name="connsiteX2" fmla="*/ -817 w 187737"/>
                  <a:gd name="connsiteY2" fmla="*/ 218037 h 218217"/>
                </a:gdLst>
                <a:ahLst/>
                <a:cxnLst>
                  <a:cxn ang="0">
                    <a:pos x="connsiteX0" y="connsiteY0"/>
                  </a:cxn>
                  <a:cxn ang="0">
                    <a:pos x="connsiteX1" y="connsiteY1"/>
                  </a:cxn>
                  <a:cxn ang="0">
                    <a:pos x="connsiteX2" y="connsiteY2"/>
                  </a:cxn>
                </a:cxnLst>
                <a:rect l="l" t="t" r="r" b="b"/>
                <a:pathLst>
                  <a:path w="187737" h="218217">
                    <a:moveTo>
                      <a:pt x="-817" y="218037"/>
                    </a:moveTo>
                    <a:cubicBezTo>
                      <a:pt x="-817" y="218037"/>
                      <a:pt x="180158" y="203940"/>
                      <a:pt x="186921" y="-180"/>
                    </a:cubicBezTo>
                    <a:cubicBezTo>
                      <a:pt x="186921" y="-180"/>
                      <a:pt x="89671" y="4487"/>
                      <a:pt x="-817" y="218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79"/>
              <p:cNvSpPr/>
              <p:nvPr/>
            </p:nvSpPr>
            <p:spPr>
              <a:xfrm>
                <a:off x="6558916" y="3111250"/>
                <a:ext cx="263469" cy="292685"/>
              </a:xfrm>
              <a:custGeom>
                <a:avLst/>
                <a:gdLst>
                  <a:gd name="connsiteX0" fmla="*/ 183016 w 183832"/>
                  <a:gd name="connsiteY0" fmla="*/ 204037 h 204217"/>
                  <a:gd name="connsiteX1" fmla="*/ -817 w 183832"/>
                  <a:gd name="connsiteY1" fmla="*/ -179 h 204217"/>
                  <a:gd name="connsiteX2" fmla="*/ 183016 w 183832"/>
                  <a:gd name="connsiteY2" fmla="*/ 204037 h 204217"/>
                </a:gdLst>
                <a:ahLst/>
                <a:cxnLst>
                  <a:cxn ang="0">
                    <a:pos x="connsiteX0" y="connsiteY0"/>
                  </a:cxn>
                  <a:cxn ang="0">
                    <a:pos x="connsiteX1" y="connsiteY1"/>
                  </a:cxn>
                  <a:cxn ang="0">
                    <a:pos x="connsiteX2" y="connsiteY2"/>
                  </a:cxn>
                </a:cxnLst>
                <a:rect l="l" t="t" r="r" b="b"/>
                <a:pathLst>
                  <a:path w="183832" h="204217">
                    <a:moveTo>
                      <a:pt x="183016" y="204037"/>
                    </a:moveTo>
                    <a:cubicBezTo>
                      <a:pt x="183016" y="204037"/>
                      <a:pt x="2041" y="204037"/>
                      <a:pt x="-817" y="-179"/>
                    </a:cubicBezTo>
                    <a:cubicBezTo>
                      <a:pt x="-817" y="-179"/>
                      <a:pt x="96434" y="-2846"/>
                      <a:pt x="183016" y="204037"/>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80"/>
              <p:cNvSpPr/>
              <p:nvPr/>
            </p:nvSpPr>
            <p:spPr>
              <a:xfrm>
                <a:off x="6814058" y="3064021"/>
                <a:ext cx="238712" cy="338142"/>
              </a:xfrm>
              <a:custGeom>
                <a:avLst/>
                <a:gdLst>
                  <a:gd name="connsiteX0" fmla="*/ -817 w 166558"/>
                  <a:gd name="connsiteY0" fmla="*/ 235754 h 235934"/>
                  <a:gd name="connsiteX1" fmla="*/ 165014 w 166558"/>
                  <a:gd name="connsiteY1" fmla="*/ -180 h 235934"/>
                  <a:gd name="connsiteX2" fmla="*/ -817 w 166558"/>
                  <a:gd name="connsiteY2" fmla="*/ 235754 h 235934"/>
                </a:gdLst>
                <a:ahLst/>
                <a:cxnLst>
                  <a:cxn ang="0">
                    <a:pos x="connsiteX0" y="connsiteY0"/>
                  </a:cxn>
                  <a:cxn ang="0">
                    <a:pos x="connsiteX1" y="connsiteY1"/>
                  </a:cxn>
                  <a:cxn ang="0">
                    <a:pos x="connsiteX2" y="connsiteY2"/>
                  </a:cxn>
                </a:cxnLst>
                <a:rect l="l" t="t" r="r" b="b"/>
                <a:pathLst>
                  <a:path w="166558" h="235934">
                    <a:moveTo>
                      <a:pt x="-817" y="235754"/>
                    </a:moveTo>
                    <a:cubicBezTo>
                      <a:pt x="-817" y="235754"/>
                      <a:pt x="178539" y="202702"/>
                      <a:pt x="165014" y="-180"/>
                    </a:cubicBezTo>
                    <a:cubicBezTo>
                      <a:pt x="165014" y="-180"/>
                      <a:pt x="67763" y="14774"/>
                      <a:pt x="-817" y="235754"/>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81"/>
              <p:cNvSpPr/>
              <p:nvPr/>
            </p:nvSpPr>
            <p:spPr>
              <a:xfrm>
                <a:off x="6621847" y="3410731"/>
                <a:ext cx="310293" cy="242782"/>
              </a:xfrm>
              <a:custGeom>
                <a:avLst/>
                <a:gdLst>
                  <a:gd name="connsiteX0" fmla="*/ 215687 w 216503"/>
                  <a:gd name="connsiteY0" fmla="*/ 167385 h 169398"/>
                  <a:gd name="connsiteX1" fmla="*/ -817 w 216503"/>
                  <a:gd name="connsiteY1" fmla="*/ 412 h 169398"/>
                  <a:gd name="connsiteX2" fmla="*/ 215687 w 216503"/>
                  <a:gd name="connsiteY2" fmla="*/ 167385 h 169398"/>
                </a:gdLst>
                <a:ahLst/>
                <a:cxnLst>
                  <a:cxn ang="0">
                    <a:pos x="connsiteX0" y="connsiteY0"/>
                  </a:cxn>
                  <a:cxn ang="0">
                    <a:pos x="connsiteX1" y="connsiteY1"/>
                  </a:cxn>
                  <a:cxn ang="0">
                    <a:pos x="connsiteX2" y="connsiteY2"/>
                  </a:cxn>
                </a:cxnLst>
                <a:rect l="l" t="t" r="r" b="b"/>
                <a:pathLst>
                  <a:path w="216503" h="169398">
                    <a:moveTo>
                      <a:pt x="215687" y="167385"/>
                    </a:moveTo>
                    <a:cubicBezTo>
                      <a:pt x="215687" y="167385"/>
                      <a:pt x="35950" y="198913"/>
                      <a:pt x="-817" y="412"/>
                    </a:cubicBezTo>
                    <a:cubicBezTo>
                      <a:pt x="-817" y="412"/>
                      <a:pt x="95482" y="-19209"/>
                      <a:pt x="215687" y="167385"/>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82"/>
              <p:cNvSpPr/>
              <p:nvPr/>
            </p:nvSpPr>
            <p:spPr>
              <a:xfrm>
                <a:off x="6923404" y="3278210"/>
                <a:ext cx="191933" cy="372405"/>
              </a:xfrm>
              <a:custGeom>
                <a:avLst/>
                <a:gdLst>
                  <a:gd name="connsiteX0" fmla="*/ -817 w 133918"/>
                  <a:gd name="connsiteY0" fmla="*/ 259662 h 259841"/>
                  <a:gd name="connsiteX1" fmla="*/ 124818 w 133918"/>
                  <a:gd name="connsiteY1" fmla="*/ -180 h 259841"/>
                  <a:gd name="connsiteX2" fmla="*/ -817 w 133918"/>
                  <a:gd name="connsiteY2" fmla="*/ 259662 h 259841"/>
                </a:gdLst>
                <a:ahLst/>
                <a:cxnLst>
                  <a:cxn ang="0">
                    <a:pos x="connsiteX0" y="connsiteY0"/>
                  </a:cxn>
                  <a:cxn ang="0">
                    <a:pos x="connsiteX1" y="connsiteY1"/>
                  </a:cxn>
                  <a:cxn ang="0">
                    <a:pos x="connsiteX2" y="connsiteY2"/>
                  </a:cxn>
                </a:cxnLst>
                <a:rect l="l" t="t" r="r" b="b"/>
                <a:pathLst>
                  <a:path w="133918" h="259841">
                    <a:moveTo>
                      <a:pt x="-817" y="259662"/>
                    </a:moveTo>
                    <a:cubicBezTo>
                      <a:pt x="-817" y="259662"/>
                      <a:pt x="172443" y="195558"/>
                      <a:pt x="124818" y="-180"/>
                    </a:cubicBezTo>
                    <a:cubicBezTo>
                      <a:pt x="124818" y="-180"/>
                      <a:pt x="31092" y="31538"/>
                      <a:pt x="-817" y="259662"/>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83"/>
              <p:cNvSpPr/>
              <p:nvPr/>
            </p:nvSpPr>
            <p:spPr>
              <a:xfrm>
                <a:off x="6711129" y="3685833"/>
                <a:ext cx="363805" cy="178600"/>
              </a:xfrm>
              <a:custGeom>
                <a:avLst/>
                <a:gdLst>
                  <a:gd name="connsiteX0" fmla="*/ 253024 w 253840"/>
                  <a:gd name="connsiteY0" fmla="*/ 107358 h 124616"/>
                  <a:gd name="connsiteX1" fmla="*/ -817 w 253840"/>
                  <a:gd name="connsiteY1" fmla="*/ 6298 h 124616"/>
                  <a:gd name="connsiteX2" fmla="*/ 253024 w 253840"/>
                  <a:gd name="connsiteY2" fmla="*/ 107358 h 124616"/>
                </a:gdLst>
                <a:ahLst/>
                <a:cxnLst>
                  <a:cxn ang="0">
                    <a:pos x="connsiteX0" y="connsiteY0"/>
                  </a:cxn>
                  <a:cxn ang="0">
                    <a:pos x="connsiteX1" y="connsiteY1"/>
                  </a:cxn>
                  <a:cxn ang="0">
                    <a:pos x="connsiteX2" y="connsiteY2"/>
                  </a:cxn>
                </a:cxnLst>
                <a:rect l="l" t="t" r="r" b="b"/>
                <a:pathLst>
                  <a:path w="253840" h="124616">
                    <a:moveTo>
                      <a:pt x="253024" y="107358"/>
                    </a:moveTo>
                    <a:cubicBezTo>
                      <a:pt x="253024" y="107358"/>
                      <a:pt x="85384" y="185844"/>
                      <a:pt x="-817" y="6298"/>
                    </a:cubicBezTo>
                    <a:cubicBezTo>
                      <a:pt x="-817" y="6298"/>
                      <a:pt x="88242" y="-38469"/>
                      <a:pt x="253024" y="10735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84"/>
              <p:cNvSpPr/>
              <p:nvPr/>
            </p:nvSpPr>
            <p:spPr>
              <a:xfrm>
                <a:off x="7059139" y="3438748"/>
                <a:ext cx="134261" cy="403258"/>
              </a:xfrm>
              <a:custGeom>
                <a:avLst/>
                <a:gdLst>
                  <a:gd name="connsiteX0" fmla="*/ 4394 w 93678"/>
                  <a:gd name="connsiteY0" fmla="*/ 281188 h 281368"/>
                  <a:gd name="connsiteX1" fmla="*/ 61544 w 93678"/>
                  <a:gd name="connsiteY1" fmla="*/ -180 h 281368"/>
                  <a:gd name="connsiteX2" fmla="*/ 4394 w 93678"/>
                  <a:gd name="connsiteY2" fmla="*/ 281188 h 281368"/>
                </a:gdLst>
                <a:ahLst/>
                <a:cxnLst>
                  <a:cxn ang="0">
                    <a:pos x="connsiteX0" y="connsiteY0"/>
                  </a:cxn>
                  <a:cxn ang="0">
                    <a:pos x="connsiteX1" y="connsiteY1"/>
                  </a:cxn>
                  <a:cxn ang="0">
                    <a:pos x="connsiteX2" y="connsiteY2"/>
                  </a:cxn>
                </a:cxnLst>
                <a:rect l="l" t="t" r="r" b="b"/>
                <a:pathLst>
                  <a:path w="93678" h="281368">
                    <a:moveTo>
                      <a:pt x="4394" y="281188"/>
                    </a:moveTo>
                    <a:cubicBezTo>
                      <a:pt x="4394" y="281188"/>
                      <a:pt x="156794" y="173746"/>
                      <a:pt x="61544" y="-180"/>
                    </a:cubicBezTo>
                    <a:cubicBezTo>
                      <a:pt x="61544" y="-180"/>
                      <a:pt x="-22181" y="55160"/>
                      <a:pt x="4394" y="281188"/>
                    </a:cubicBezTo>
                    <a:close/>
                  </a:path>
                </a:pathLst>
              </a:custGeom>
              <a:grp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4" name="组合 13"/>
          <p:cNvGrpSpPr/>
          <p:nvPr/>
        </p:nvGrpSpPr>
        <p:grpSpPr>
          <a:xfrm>
            <a:off x="7256106" y="1870835"/>
            <a:ext cx="3453375" cy="2881259"/>
            <a:chOff x="7834553" y="2345964"/>
            <a:chExt cx="2905258" cy="2423948"/>
          </a:xfrm>
        </p:grpSpPr>
        <p:sp>
          <p:nvSpPr>
            <p:cNvPr id="32" name="任意多边形: 形状 31"/>
            <p:cNvSpPr/>
            <p:nvPr/>
          </p:nvSpPr>
          <p:spPr>
            <a:xfrm>
              <a:off x="10207676" y="3343240"/>
              <a:ext cx="177009" cy="155123"/>
            </a:xfrm>
            <a:custGeom>
              <a:avLst/>
              <a:gdLst>
                <a:gd name="connsiteX0" fmla="*/ 122688 w 123505"/>
                <a:gd name="connsiteY0" fmla="*/ 107893 h 108235"/>
                <a:gd name="connsiteX1" fmla="*/ 11342 w 123505"/>
                <a:gd name="connsiteY1" fmla="*/ 12643 h 108235"/>
                <a:gd name="connsiteX2" fmla="*/ 122688 w 123505"/>
                <a:gd name="connsiteY2" fmla="*/ 107893 h 108235"/>
              </a:gdLst>
              <a:ahLst/>
              <a:cxnLst>
                <a:cxn ang="0">
                  <a:pos x="connsiteX0" y="connsiteY0"/>
                </a:cxn>
                <a:cxn ang="0">
                  <a:pos x="connsiteX1" y="connsiteY1"/>
                </a:cxn>
                <a:cxn ang="0">
                  <a:pos x="connsiteX2" y="connsiteY2"/>
                </a:cxn>
              </a:cxnLst>
              <a:rect l="l" t="t" r="r" b="b"/>
              <a:pathLst>
                <a:path w="123505" h="108235">
                  <a:moveTo>
                    <a:pt x="122688" y="107893"/>
                  </a:moveTo>
                  <a:cubicBezTo>
                    <a:pt x="122688" y="107893"/>
                    <a:pt x="76683" y="-44507"/>
                    <a:pt x="11342" y="12643"/>
                  </a:cubicBezTo>
                  <a:cubicBezTo>
                    <a:pt x="-16472" y="37408"/>
                    <a:pt x="-3327" y="111988"/>
                    <a:pt x="122688" y="107893"/>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形状 32"/>
            <p:cNvSpPr/>
            <p:nvPr/>
          </p:nvSpPr>
          <p:spPr>
            <a:xfrm>
              <a:off x="10188540" y="3505195"/>
              <a:ext cx="148636" cy="188694"/>
            </a:xfrm>
            <a:custGeom>
              <a:avLst/>
              <a:gdLst>
                <a:gd name="connsiteX0" fmla="*/ 102893 w 103709"/>
                <a:gd name="connsiteY0" fmla="*/ 131480 h 131659"/>
                <a:gd name="connsiteX1" fmla="*/ 19168 w 103709"/>
                <a:gd name="connsiteY1" fmla="*/ 4607 h 131659"/>
                <a:gd name="connsiteX2" fmla="*/ 102893 w 103709"/>
                <a:gd name="connsiteY2" fmla="*/ 131480 h 131659"/>
              </a:gdLst>
              <a:ahLst/>
              <a:cxnLst>
                <a:cxn ang="0">
                  <a:pos x="connsiteX0" y="connsiteY0"/>
                </a:cxn>
                <a:cxn ang="0">
                  <a:pos x="connsiteX1" y="connsiteY1"/>
                </a:cxn>
                <a:cxn ang="0">
                  <a:pos x="connsiteX2" y="connsiteY2"/>
                </a:cxn>
              </a:cxnLst>
              <a:rect l="l" t="t" r="r" b="b"/>
              <a:pathLst>
                <a:path w="103709" h="131659">
                  <a:moveTo>
                    <a:pt x="102893" y="131480"/>
                  </a:moveTo>
                  <a:cubicBezTo>
                    <a:pt x="102893" y="131480"/>
                    <a:pt x="95654" y="-29683"/>
                    <a:pt x="19168" y="4607"/>
                  </a:cubicBezTo>
                  <a:cubicBezTo>
                    <a:pt x="-13407" y="19656"/>
                    <a:pt x="-18932" y="95856"/>
                    <a:pt x="102893" y="131480"/>
                  </a:cubicBezTo>
                  <a:close/>
                </a:path>
              </a:pathLst>
            </a:custGeom>
            <a:solidFill>
              <a:srgbClr val="B5C2E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87"/>
            <p:cNvSpPr/>
            <p:nvPr/>
          </p:nvSpPr>
          <p:spPr>
            <a:xfrm>
              <a:off x="8055509" y="4399526"/>
              <a:ext cx="181014" cy="181015"/>
            </a:xfrm>
            <a:custGeom>
              <a:avLst/>
              <a:gdLst>
                <a:gd name="connsiteX0" fmla="*/ 125482 w 126301"/>
                <a:gd name="connsiteY0" fmla="*/ 62399 h 126301"/>
                <a:gd name="connsiteX1" fmla="*/ 62905 w 126301"/>
                <a:gd name="connsiteY1" fmla="*/ 126119 h 126301"/>
                <a:gd name="connsiteX2" fmla="*/ -814 w 126301"/>
                <a:gd name="connsiteY2" fmla="*/ 63542 h 126301"/>
                <a:gd name="connsiteX3" fmla="*/ 61763 w 126301"/>
                <a:gd name="connsiteY3" fmla="*/ -177 h 126301"/>
                <a:gd name="connsiteX4" fmla="*/ 62427 w 126301"/>
                <a:gd name="connsiteY4" fmla="*/ -180 h 126301"/>
                <a:gd name="connsiteX5" fmla="*/ 125482 w 126301"/>
                <a:gd name="connsiteY5" fmla="*/ 62399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01" h="126301">
                  <a:moveTo>
                    <a:pt x="125482" y="62399"/>
                  </a:moveTo>
                  <a:cubicBezTo>
                    <a:pt x="125798" y="97275"/>
                    <a:pt x="97781" y="125803"/>
                    <a:pt x="62905" y="126119"/>
                  </a:cubicBezTo>
                  <a:cubicBezTo>
                    <a:pt x="28030" y="126435"/>
                    <a:pt x="-499" y="98418"/>
                    <a:pt x="-814" y="63542"/>
                  </a:cubicBezTo>
                  <a:cubicBezTo>
                    <a:pt x="-1130" y="28666"/>
                    <a:pt x="26887" y="138"/>
                    <a:pt x="61763" y="-177"/>
                  </a:cubicBezTo>
                  <a:cubicBezTo>
                    <a:pt x="61984" y="-179"/>
                    <a:pt x="62206" y="-180"/>
                    <a:pt x="62427" y="-180"/>
                  </a:cubicBezTo>
                  <a:cubicBezTo>
                    <a:pt x="97109" y="-286"/>
                    <a:pt x="125325" y="27717"/>
                    <a:pt x="125482" y="62399"/>
                  </a:cubicBezTo>
                  <a:close/>
                </a:path>
              </a:pathLst>
            </a:custGeom>
            <a:solidFill>
              <a:srgbClr val="DEE0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7" name="任意多边形: 形状 156"/>
            <p:cNvSpPr/>
            <p:nvPr/>
          </p:nvSpPr>
          <p:spPr>
            <a:xfrm>
              <a:off x="9434618" y="2785337"/>
              <a:ext cx="1305193" cy="1984547"/>
            </a:xfrm>
            <a:custGeom>
              <a:avLst/>
              <a:gdLst>
                <a:gd name="connsiteX0" fmla="*/ 82197 w 910681"/>
                <a:gd name="connsiteY0" fmla="*/ 57012 h 1384691"/>
                <a:gd name="connsiteX1" fmla="*/ 342421 w 910681"/>
                <a:gd name="connsiteY1" fmla="*/ 57012 h 1384691"/>
                <a:gd name="connsiteX2" fmla="*/ 893633 w 910681"/>
                <a:gd name="connsiteY2" fmla="*/ 1323266 h 1384691"/>
                <a:gd name="connsiteX3" fmla="*/ 762949 w 910681"/>
                <a:gd name="connsiteY3" fmla="*/ 1384511 h 1384691"/>
                <a:gd name="connsiteX4" fmla="*/ 476342 w 910681"/>
                <a:gd name="connsiteY4" fmla="*/ 1294595 h 1384691"/>
                <a:gd name="connsiteX5" fmla="*/ 3425 w 910681"/>
                <a:gd name="connsiteY5" fmla="*/ 914929 h 1384691"/>
                <a:gd name="connsiteX6" fmla="*/ 82197 w 910681"/>
                <a:gd name="connsiteY6" fmla="*/ 57012 h 138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81" h="1384691">
                  <a:moveTo>
                    <a:pt x="82197" y="57012"/>
                  </a:moveTo>
                  <a:cubicBezTo>
                    <a:pt x="82197" y="57012"/>
                    <a:pt x="170971" y="-71671"/>
                    <a:pt x="342421" y="57012"/>
                  </a:cubicBezTo>
                  <a:cubicBezTo>
                    <a:pt x="486153" y="164740"/>
                    <a:pt x="1007933" y="682138"/>
                    <a:pt x="893633" y="1323266"/>
                  </a:cubicBezTo>
                  <a:cubicBezTo>
                    <a:pt x="893633" y="1323266"/>
                    <a:pt x="885441" y="1384511"/>
                    <a:pt x="762949" y="1384511"/>
                  </a:cubicBezTo>
                  <a:cubicBezTo>
                    <a:pt x="640457" y="1384511"/>
                    <a:pt x="643029" y="1319170"/>
                    <a:pt x="476342" y="1294595"/>
                  </a:cubicBezTo>
                  <a:cubicBezTo>
                    <a:pt x="309654" y="1270021"/>
                    <a:pt x="9617" y="1249828"/>
                    <a:pt x="3425" y="914929"/>
                  </a:cubicBezTo>
                  <a:cubicBezTo>
                    <a:pt x="-2765" y="580030"/>
                    <a:pt x="-15815" y="167216"/>
                    <a:pt x="82197" y="57012"/>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8" name="任意多边形: 形状 157"/>
            <p:cNvSpPr/>
            <p:nvPr/>
          </p:nvSpPr>
          <p:spPr>
            <a:xfrm>
              <a:off x="9154022" y="2353061"/>
              <a:ext cx="1375091" cy="2118405"/>
            </a:xfrm>
            <a:custGeom>
              <a:avLst/>
              <a:gdLst>
                <a:gd name="connsiteX0" fmla="*/ -817 w 959452"/>
                <a:gd name="connsiteY0" fmla="*/ -180 h 1478089"/>
                <a:gd name="connsiteX1" fmla="*/ 170633 w 959452"/>
                <a:gd name="connsiteY1" fmla="*/ -180 h 1478089"/>
                <a:gd name="connsiteX2" fmla="*/ 170633 w 959452"/>
                <a:gd name="connsiteY2" fmla="*/ 591894 h 1478089"/>
                <a:gd name="connsiteX3" fmla="*/ 317699 w 959452"/>
                <a:gd name="connsiteY3" fmla="*/ 787823 h 1478089"/>
                <a:gd name="connsiteX4" fmla="*/ 730036 w 959452"/>
                <a:gd name="connsiteY4" fmla="*/ 1065477 h 1478089"/>
                <a:gd name="connsiteX5" fmla="*/ 958636 w 959452"/>
                <a:gd name="connsiteY5" fmla="*/ 1477909 h 1478089"/>
                <a:gd name="connsiteX6" fmla="*/ 676982 w 959452"/>
                <a:gd name="connsiteY6" fmla="*/ 1043569 h 1478089"/>
                <a:gd name="connsiteX7" fmla="*/ 317604 w 959452"/>
                <a:gd name="connsiteY7" fmla="*/ 906219 h 1478089"/>
                <a:gd name="connsiteX8" fmla="*/ 84812 w 959452"/>
                <a:gd name="connsiteY8" fmla="*/ 722482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52" h="1478089">
                  <a:moveTo>
                    <a:pt x="-817" y="-180"/>
                  </a:moveTo>
                  <a:lnTo>
                    <a:pt x="170633" y="-180"/>
                  </a:lnTo>
                  <a:lnTo>
                    <a:pt x="170633" y="591894"/>
                  </a:lnTo>
                  <a:cubicBezTo>
                    <a:pt x="170633" y="591894"/>
                    <a:pt x="178824" y="742960"/>
                    <a:pt x="317699" y="787823"/>
                  </a:cubicBezTo>
                  <a:cubicBezTo>
                    <a:pt x="456573" y="832686"/>
                    <a:pt x="660599" y="832686"/>
                    <a:pt x="730036" y="1065477"/>
                  </a:cubicBezTo>
                  <a:cubicBezTo>
                    <a:pt x="799473" y="1298268"/>
                    <a:pt x="889295" y="1449239"/>
                    <a:pt x="958636" y="1477909"/>
                  </a:cubicBezTo>
                  <a:cubicBezTo>
                    <a:pt x="958636" y="1477909"/>
                    <a:pt x="787186" y="1419711"/>
                    <a:pt x="676982" y="1043569"/>
                  </a:cubicBezTo>
                  <a:cubicBezTo>
                    <a:pt x="652788" y="961083"/>
                    <a:pt x="572207" y="865357"/>
                    <a:pt x="317604" y="906219"/>
                  </a:cubicBezTo>
                  <a:cubicBezTo>
                    <a:pt x="244356" y="917934"/>
                    <a:pt x="125675" y="930698"/>
                    <a:pt x="84812" y="72248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9" name="任意多边形: 形状 158"/>
            <p:cNvSpPr/>
            <p:nvPr/>
          </p:nvSpPr>
          <p:spPr>
            <a:xfrm>
              <a:off x="9492299" y="2785321"/>
              <a:ext cx="1193257" cy="1232205"/>
            </a:xfrm>
            <a:custGeom>
              <a:avLst/>
              <a:gdLst>
                <a:gd name="connsiteX0" fmla="*/ 287219 w 832580"/>
                <a:gd name="connsiteY0" fmla="*/ 47021 h 859754"/>
                <a:gd name="connsiteX1" fmla="*/ 48428 w 832580"/>
                <a:gd name="connsiteY1" fmla="*/ 47021 h 859754"/>
                <a:gd name="connsiteX2" fmla="*/ -817 w 832580"/>
                <a:gd name="connsiteY2" fmla="*/ 143509 h 859754"/>
                <a:gd name="connsiteX3" fmla="*/ 156632 w 832580"/>
                <a:gd name="connsiteY3" fmla="*/ 343534 h 859754"/>
                <a:gd name="connsiteX4" fmla="*/ 632882 w 832580"/>
                <a:gd name="connsiteY4" fmla="*/ 531272 h 859754"/>
                <a:gd name="connsiteX5" fmla="*/ 831764 w 832580"/>
                <a:gd name="connsiteY5" fmla="*/ 854456 h 859754"/>
                <a:gd name="connsiteX6" fmla="*/ 287219 w 832580"/>
                <a:gd name="connsiteY6" fmla="*/ 47021 h 85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580" h="859754">
                  <a:moveTo>
                    <a:pt x="287219" y="47021"/>
                  </a:moveTo>
                  <a:cubicBezTo>
                    <a:pt x="142344" y="-59182"/>
                    <a:pt x="48428" y="47021"/>
                    <a:pt x="48428" y="47021"/>
                  </a:cubicBezTo>
                  <a:cubicBezTo>
                    <a:pt x="24956" y="75065"/>
                    <a:pt x="8122" y="108049"/>
                    <a:pt x="-817" y="143509"/>
                  </a:cubicBezTo>
                  <a:cubicBezTo>
                    <a:pt x="8708" y="239903"/>
                    <a:pt x="52809" y="331914"/>
                    <a:pt x="156632" y="343534"/>
                  </a:cubicBezTo>
                  <a:cubicBezTo>
                    <a:pt x="364848" y="367633"/>
                    <a:pt x="583923" y="390398"/>
                    <a:pt x="632882" y="531272"/>
                  </a:cubicBezTo>
                  <a:cubicBezTo>
                    <a:pt x="672220" y="644143"/>
                    <a:pt x="753373" y="898747"/>
                    <a:pt x="831764" y="854456"/>
                  </a:cubicBezTo>
                  <a:cubicBezTo>
                    <a:pt x="708415" y="402018"/>
                    <a:pt x="391994" y="123698"/>
                    <a:pt x="287219" y="47021"/>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0" name="任意多边形: 形状 159"/>
            <p:cNvSpPr/>
            <p:nvPr/>
          </p:nvSpPr>
          <p:spPr>
            <a:xfrm>
              <a:off x="9438651" y="4016118"/>
              <a:ext cx="1175508" cy="753794"/>
            </a:xfrm>
            <a:custGeom>
              <a:avLst/>
              <a:gdLst>
                <a:gd name="connsiteX0" fmla="*/ 473528 w 820196"/>
                <a:gd name="connsiteY0" fmla="*/ 435834 h 525950"/>
                <a:gd name="connsiteX1" fmla="*/ 760135 w 820196"/>
                <a:gd name="connsiteY1" fmla="*/ 525750 h 525950"/>
                <a:gd name="connsiteX2" fmla="*/ 819380 w 820196"/>
                <a:gd name="connsiteY2" fmla="*/ 519559 h 525950"/>
                <a:gd name="connsiteX3" fmla="*/ 253882 w 820196"/>
                <a:gd name="connsiteY3" fmla="*/ 89410 h 525950"/>
                <a:gd name="connsiteX4" fmla="*/ -817 w 820196"/>
                <a:gd name="connsiteY4" fmla="*/ 637 h 525950"/>
                <a:gd name="connsiteX5" fmla="*/ 611 w 820196"/>
                <a:gd name="connsiteY5" fmla="*/ 56168 h 525950"/>
                <a:gd name="connsiteX6" fmla="*/ 473528 w 820196"/>
                <a:gd name="connsiteY6" fmla="*/ 435834 h 5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96" h="525950">
                  <a:moveTo>
                    <a:pt x="473528" y="435834"/>
                  </a:moveTo>
                  <a:cubicBezTo>
                    <a:pt x="640215" y="460409"/>
                    <a:pt x="637643" y="525750"/>
                    <a:pt x="760135" y="525750"/>
                  </a:cubicBezTo>
                  <a:cubicBezTo>
                    <a:pt x="780057" y="526001"/>
                    <a:pt x="799940" y="523923"/>
                    <a:pt x="819380" y="519559"/>
                  </a:cubicBezTo>
                  <a:cubicBezTo>
                    <a:pt x="365705" y="419927"/>
                    <a:pt x="365896" y="224951"/>
                    <a:pt x="253882" y="89410"/>
                  </a:cubicBezTo>
                  <a:cubicBezTo>
                    <a:pt x="186635" y="7971"/>
                    <a:pt x="78526" y="-3840"/>
                    <a:pt x="-817" y="637"/>
                  </a:cubicBezTo>
                  <a:cubicBezTo>
                    <a:pt x="-246" y="19687"/>
                    <a:pt x="326" y="37880"/>
                    <a:pt x="611" y="56168"/>
                  </a:cubicBezTo>
                  <a:cubicBezTo>
                    <a:pt x="7184" y="391067"/>
                    <a:pt x="306840" y="411355"/>
                    <a:pt x="473528" y="435834"/>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1" name="任意多边形: 形状 160"/>
            <p:cNvSpPr/>
            <p:nvPr/>
          </p:nvSpPr>
          <p:spPr>
            <a:xfrm>
              <a:off x="9664088" y="2933241"/>
              <a:ext cx="218230" cy="649391"/>
            </a:xfrm>
            <a:custGeom>
              <a:avLst/>
              <a:gdLst>
                <a:gd name="connsiteX0" fmla="*/ 115733 w 152267"/>
                <a:gd name="connsiteY0" fmla="*/ 452924 h 453104"/>
                <a:gd name="connsiteX1" fmla="*/ 9529 w 152267"/>
                <a:gd name="connsiteY1" fmla="*/ 285570 h 453104"/>
                <a:gd name="connsiteX2" fmla="*/ 47629 w 152267"/>
                <a:gd name="connsiteY2" fmla="*/ -180 h 453104"/>
                <a:gd name="connsiteX3" fmla="*/ 57154 w 152267"/>
                <a:gd name="connsiteY3" fmla="*/ 233277 h 453104"/>
                <a:gd name="connsiteX4" fmla="*/ 151451 w 152267"/>
                <a:gd name="connsiteY4" fmla="*/ 434827 h 45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7" h="453104">
                  <a:moveTo>
                    <a:pt x="115733" y="452924"/>
                  </a:moveTo>
                  <a:cubicBezTo>
                    <a:pt x="115733" y="452924"/>
                    <a:pt x="-42002" y="388154"/>
                    <a:pt x="9529" y="285570"/>
                  </a:cubicBezTo>
                  <a:cubicBezTo>
                    <a:pt x="54893" y="197592"/>
                    <a:pt x="68357" y="96610"/>
                    <a:pt x="47629" y="-180"/>
                  </a:cubicBezTo>
                  <a:cubicBezTo>
                    <a:pt x="47629" y="-180"/>
                    <a:pt x="96110" y="147552"/>
                    <a:pt x="57154" y="233277"/>
                  </a:cubicBezTo>
                  <a:cubicBezTo>
                    <a:pt x="18195" y="319002"/>
                    <a:pt x="-11998" y="359579"/>
                    <a:pt x="151451" y="4348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任意多边形: 形状 161"/>
            <p:cNvSpPr/>
            <p:nvPr/>
          </p:nvSpPr>
          <p:spPr>
            <a:xfrm>
              <a:off x="9701028" y="3079855"/>
              <a:ext cx="153638" cy="262923"/>
            </a:xfrm>
            <a:custGeom>
              <a:avLst/>
              <a:gdLst>
                <a:gd name="connsiteX0" fmla="*/ 13089 w 107198"/>
                <a:gd name="connsiteY0" fmla="*/ 153934 h 183451"/>
                <a:gd name="connsiteX1" fmla="*/ 96624 w 107198"/>
                <a:gd name="connsiteY1" fmla="*/ 84973 h 183451"/>
                <a:gd name="connsiteX2" fmla="*/ 105577 w 107198"/>
                <a:gd name="connsiteY2" fmla="*/ -180 h 183451"/>
                <a:gd name="connsiteX3" fmla="*/ 105577 w 107198"/>
                <a:gd name="connsiteY3" fmla="*/ 89259 h 183451"/>
                <a:gd name="connsiteX4" fmla="*/ -817 w 107198"/>
                <a:gd name="connsiteY4" fmla="*/ 183271 h 18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8" h="183451">
                  <a:moveTo>
                    <a:pt x="13089" y="153934"/>
                  </a:moveTo>
                  <a:cubicBezTo>
                    <a:pt x="13089" y="153934"/>
                    <a:pt x="93575" y="137361"/>
                    <a:pt x="96624" y="84973"/>
                  </a:cubicBezTo>
                  <a:cubicBezTo>
                    <a:pt x="98065" y="56448"/>
                    <a:pt x="101054" y="28021"/>
                    <a:pt x="105577" y="-180"/>
                  </a:cubicBezTo>
                  <a:cubicBezTo>
                    <a:pt x="105577" y="-180"/>
                    <a:pt x="107387" y="49159"/>
                    <a:pt x="105577" y="89259"/>
                  </a:cubicBezTo>
                  <a:cubicBezTo>
                    <a:pt x="104054" y="120978"/>
                    <a:pt x="65477" y="180128"/>
                    <a:pt x="-817" y="18327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 name="任意多边形: 形状 162"/>
            <p:cNvSpPr/>
            <p:nvPr/>
          </p:nvSpPr>
          <p:spPr>
            <a:xfrm>
              <a:off x="9654772" y="2950440"/>
              <a:ext cx="92671" cy="301556"/>
            </a:xfrm>
            <a:custGeom>
              <a:avLst/>
              <a:gdLst>
                <a:gd name="connsiteX0" fmla="*/ 62509 w 64659"/>
                <a:gd name="connsiteY0" fmla="*/ 178128 h 210407"/>
                <a:gd name="connsiteX1" fmla="*/ 12788 w 64659"/>
                <a:gd name="connsiteY1" fmla="*/ 76020 h 210407"/>
                <a:gd name="connsiteX2" fmla="*/ 37934 w 64659"/>
                <a:gd name="connsiteY2" fmla="*/ -180 h 210407"/>
                <a:gd name="connsiteX3" fmla="*/ 2883 w 64659"/>
                <a:gd name="connsiteY3" fmla="*/ 82020 h 210407"/>
                <a:gd name="connsiteX4" fmla="*/ 63843 w 64659"/>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9" h="210407">
                  <a:moveTo>
                    <a:pt x="62509" y="178128"/>
                  </a:moveTo>
                  <a:cubicBezTo>
                    <a:pt x="62509" y="178128"/>
                    <a:pt x="-5024" y="125454"/>
                    <a:pt x="12788" y="76020"/>
                  </a:cubicBezTo>
                  <a:cubicBezTo>
                    <a:pt x="30600" y="26585"/>
                    <a:pt x="37934" y="-180"/>
                    <a:pt x="37934" y="-180"/>
                  </a:cubicBezTo>
                  <a:cubicBezTo>
                    <a:pt x="37934" y="-180"/>
                    <a:pt x="16884" y="44492"/>
                    <a:pt x="2883" y="82020"/>
                  </a:cubicBezTo>
                  <a:cubicBezTo>
                    <a:pt x="-8262" y="111738"/>
                    <a:pt x="4026" y="181366"/>
                    <a:pt x="63843"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 name="任意多边形: 形状 163"/>
            <p:cNvSpPr/>
            <p:nvPr/>
          </p:nvSpPr>
          <p:spPr>
            <a:xfrm>
              <a:off x="9795490" y="3594782"/>
              <a:ext cx="198515" cy="403804"/>
            </a:xfrm>
            <a:custGeom>
              <a:avLst/>
              <a:gdLst>
                <a:gd name="connsiteX0" fmla="*/ 66528 w 138512"/>
                <a:gd name="connsiteY0" fmla="*/ 6773 h 281749"/>
                <a:gd name="connsiteX1" fmla="*/ 113486 w 138512"/>
                <a:gd name="connsiteY1" fmla="*/ 145933 h 281749"/>
                <a:gd name="connsiteX2" fmla="*/ -814 w 138512"/>
                <a:gd name="connsiteY2" fmla="*/ 281569 h 281749"/>
                <a:gd name="connsiteX3" fmla="*/ 56336 w 138512"/>
                <a:gd name="connsiteY3" fmla="*/ 151743 h 281749"/>
                <a:gd name="connsiteX4" fmla="*/ 29381 w 138512"/>
                <a:gd name="connsiteY4" fmla="*/ -180 h 28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1749">
                  <a:moveTo>
                    <a:pt x="66528" y="6773"/>
                  </a:moveTo>
                  <a:cubicBezTo>
                    <a:pt x="66528" y="6773"/>
                    <a:pt x="188067" y="114786"/>
                    <a:pt x="113486" y="145933"/>
                  </a:cubicBezTo>
                  <a:cubicBezTo>
                    <a:pt x="3568" y="191748"/>
                    <a:pt x="-814" y="281569"/>
                    <a:pt x="-814" y="281569"/>
                  </a:cubicBezTo>
                  <a:cubicBezTo>
                    <a:pt x="-814" y="281569"/>
                    <a:pt x="-2147" y="179842"/>
                    <a:pt x="56336" y="151743"/>
                  </a:cubicBezTo>
                  <a:cubicBezTo>
                    <a:pt x="114820" y="123645"/>
                    <a:pt x="152920" y="116120"/>
                    <a:pt x="29381"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任意多边形: 形状 164"/>
            <p:cNvSpPr/>
            <p:nvPr/>
          </p:nvSpPr>
          <p:spPr>
            <a:xfrm>
              <a:off x="9767919" y="3635357"/>
              <a:ext cx="173507" cy="249378"/>
            </a:xfrm>
            <a:custGeom>
              <a:avLst/>
              <a:gdLst>
                <a:gd name="connsiteX0" fmla="*/ 103960 w 121063"/>
                <a:gd name="connsiteY0" fmla="*/ 27897 h 174000"/>
                <a:gd name="connsiteX1" fmla="*/ 14995 w 121063"/>
                <a:gd name="connsiteY1" fmla="*/ 89715 h 174000"/>
                <a:gd name="connsiteX2" fmla="*/ -817 w 121063"/>
                <a:gd name="connsiteY2" fmla="*/ 173820 h 174000"/>
                <a:gd name="connsiteX3" fmla="*/ 6518 w 121063"/>
                <a:gd name="connsiteY3" fmla="*/ 84761 h 174000"/>
                <a:gd name="connsiteX4" fmla="*/ 120247 w 121063"/>
                <a:gd name="connsiteY4" fmla="*/ -106 h 17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3" h="174000">
                  <a:moveTo>
                    <a:pt x="103960" y="27897"/>
                  </a:moveTo>
                  <a:cubicBezTo>
                    <a:pt x="103960" y="27897"/>
                    <a:pt x="22330" y="37422"/>
                    <a:pt x="14995" y="89715"/>
                  </a:cubicBezTo>
                  <a:cubicBezTo>
                    <a:pt x="11224" y="118011"/>
                    <a:pt x="5946" y="146086"/>
                    <a:pt x="-817" y="173820"/>
                  </a:cubicBezTo>
                  <a:cubicBezTo>
                    <a:pt x="-815" y="173820"/>
                    <a:pt x="1375" y="124576"/>
                    <a:pt x="6518" y="84761"/>
                  </a:cubicBezTo>
                  <a:cubicBezTo>
                    <a:pt x="10614" y="53234"/>
                    <a:pt x="54143" y="-2488"/>
                    <a:pt x="120247" y="-10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任意多边形: 形状 165"/>
            <p:cNvSpPr/>
            <p:nvPr/>
          </p:nvSpPr>
          <p:spPr>
            <a:xfrm>
              <a:off x="9963406" y="3714503"/>
              <a:ext cx="82428" cy="303603"/>
            </a:xfrm>
            <a:custGeom>
              <a:avLst/>
              <a:gdLst>
                <a:gd name="connsiteX0" fmla="*/ -817 w 57513"/>
                <a:gd name="connsiteY0" fmla="*/ 32110 h 211835"/>
                <a:gd name="connsiteX1" fmla="*/ 40331 w 57513"/>
                <a:gd name="connsiteY1" fmla="*/ 138027 h 211835"/>
                <a:gd name="connsiteX2" fmla="*/ 8994 w 57513"/>
                <a:gd name="connsiteY2" fmla="*/ 211656 h 211835"/>
                <a:gd name="connsiteX3" fmla="*/ 50714 w 57513"/>
                <a:gd name="connsiteY3" fmla="*/ 132598 h 211835"/>
                <a:gd name="connsiteX4" fmla="*/ 612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817" y="32110"/>
                  </a:moveTo>
                  <a:cubicBezTo>
                    <a:pt x="-817" y="32110"/>
                    <a:pt x="62143" y="90212"/>
                    <a:pt x="40331" y="138027"/>
                  </a:cubicBezTo>
                  <a:cubicBezTo>
                    <a:pt x="18519" y="185843"/>
                    <a:pt x="8994" y="211656"/>
                    <a:pt x="8994" y="211656"/>
                  </a:cubicBezTo>
                  <a:cubicBezTo>
                    <a:pt x="8994" y="211656"/>
                    <a:pt x="33568" y="168888"/>
                    <a:pt x="50714" y="132598"/>
                  </a:cubicBezTo>
                  <a:cubicBezTo>
                    <a:pt x="64239" y="104023"/>
                    <a:pt x="57762" y="33443"/>
                    <a:pt x="612"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任意多边形: 形状 166"/>
            <p:cNvSpPr/>
            <p:nvPr/>
          </p:nvSpPr>
          <p:spPr>
            <a:xfrm>
              <a:off x="10194563" y="3347419"/>
              <a:ext cx="81320" cy="159719"/>
            </a:xfrm>
            <a:custGeom>
              <a:avLst/>
              <a:gdLst>
                <a:gd name="connsiteX0" fmla="*/ 18967 w 56740"/>
                <a:gd name="connsiteY0" fmla="*/ 94879 h 111442"/>
                <a:gd name="connsiteX1" fmla="*/ 22491 w 56740"/>
                <a:gd name="connsiteY1" fmla="*/ 30585 h 111442"/>
                <a:gd name="connsiteX2" fmla="*/ 55924 w 56740"/>
                <a:gd name="connsiteY2" fmla="*/ -180 h 111442"/>
                <a:gd name="connsiteX3" fmla="*/ 15824 w 56740"/>
                <a:gd name="connsiteY3" fmla="*/ 30967 h 111442"/>
                <a:gd name="connsiteX4" fmla="*/ 10680 w 56740"/>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0" h="111442">
                  <a:moveTo>
                    <a:pt x="18967" y="94879"/>
                  </a:moveTo>
                  <a:cubicBezTo>
                    <a:pt x="18967" y="94879"/>
                    <a:pt x="-83" y="50112"/>
                    <a:pt x="22491" y="30585"/>
                  </a:cubicBezTo>
                  <a:cubicBezTo>
                    <a:pt x="45065" y="11059"/>
                    <a:pt x="55924" y="-180"/>
                    <a:pt x="55924" y="-180"/>
                  </a:cubicBezTo>
                  <a:cubicBezTo>
                    <a:pt x="55924" y="-180"/>
                    <a:pt x="33159" y="16203"/>
                    <a:pt x="15824" y="30967"/>
                  </a:cubicBezTo>
                  <a:cubicBezTo>
                    <a:pt x="2107" y="42587"/>
                    <a:pt x="-10942" y="80496"/>
                    <a:pt x="10680"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任意多边形: 形状 167"/>
            <p:cNvSpPr/>
            <p:nvPr/>
          </p:nvSpPr>
          <p:spPr>
            <a:xfrm>
              <a:off x="10026472" y="3582118"/>
              <a:ext cx="502775" cy="284729"/>
            </a:xfrm>
            <a:custGeom>
              <a:avLst/>
              <a:gdLst>
                <a:gd name="connsiteX0" fmla="*/ -817 w 350805"/>
                <a:gd name="connsiteY0" fmla="*/ 36944 h 198666"/>
                <a:gd name="connsiteX1" fmla="*/ 160156 w 350805"/>
                <a:gd name="connsiteY1" fmla="*/ 18560 h 198666"/>
                <a:gd name="connsiteX2" fmla="*/ 349989 w 350805"/>
                <a:gd name="connsiteY2" fmla="*/ 198107 h 198666"/>
                <a:gd name="connsiteX3" fmla="*/ 231592 w 350805"/>
                <a:gd name="connsiteY3" fmla="*/ 149529 h 198666"/>
                <a:gd name="connsiteX4" fmla="*/ 21281 w 350805"/>
                <a:gd name="connsiteY4" fmla="*/ 56184 h 19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6">
                  <a:moveTo>
                    <a:pt x="-817" y="36944"/>
                  </a:moveTo>
                  <a:cubicBezTo>
                    <a:pt x="-817" y="36944"/>
                    <a:pt x="76431" y="-32493"/>
                    <a:pt x="160156" y="18560"/>
                  </a:cubicBezTo>
                  <a:cubicBezTo>
                    <a:pt x="243881" y="69615"/>
                    <a:pt x="249787" y="185629"/>
                    <a:pt x="349989" y="198107"/>
                  </a:cubicBezTo>
                  <a:cubicBezTo>
                    <a:pt x="305089" y="201376"/>
                    <a:pt x="261257" y="183392"/>
                    <a:pt x="231592" y="149529"/>
                  </a:cubicBezTo>
                  <a:cubicBezTo>
                    <a:pt x="180540" y="92379"/>
                    <a:pt x="147868" y="-20587"/>
                    <a:pt x="21281"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任意多边形: 形状 168"/>
            <p:cNvSpPr/>
            <p:nvPr/>
          </p:nvSpPr>
          <p:spPr>
            <a:xfrm>
              <a:off x="10140085" y="3371993"/>
              <a:ext cx="190264" cy="222789"/>
            </a:xfrm>
            <a:custGeom>
              <a:avLst/>
              <a:gdLst>
                <a:gd name="connsiteX0" fmla="*/ 3351 w 132755"/>
                <a:gd name="connsiteY0" fmla="*/ 155268 h 155448"/>
                <a:gd name="connsiteX1" fmla="*/ 25735 w 132755"/>
                <a:gd name="connsiteY1" fmla="*/ 85545 h 155448"/>
                <a:gd name="connsiteX2" fmla="*/ 131939 w 132755"/>
                <a:gd name="connsiteY2" fmla="*/ -180 h 155448"/>
                <a:gd name="connsiteX3" fmla="*/ 65264 w 132755"/>
                <a:gd name="connsiteY3" fmla="*/ 95832 h 155448"/>
                <a:gd name="connsiteX4" fmla="*/ 23258 w 132755"/>
                <a:gd name="connsiteY4" fmla="*/ 146790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55" h="155448">
                  <a:moveTo>
                    <a:pt x="3351" y="155268"/>
                  </a:moveTo>
                  <a:cubicBezTo>
                    <a:pt x="3351" y="155268"/>
                    <a:pt x="-15128" y="99832"/>
                    <a:pt x="25735" y="85545"/>
                  </a:cubicBezTo>
                  <a:cubicBezTo>
                    <a:pt x="66597" y="71257"/>
                    <a:pt x="95268" y="69352"/>
                    <a:pt x="131939" y="-180"/>
                  </a:cubicBezTo>
                  <a:cubicBezTo>
                    <a:pt x="131939" y="-180"/>
                    <a:pt x="109460" y="71257"/>
                    <a:pt x="65264" y="95832"/>
                  </a:cubicBezTo>
                  <a:cubicBezTo>
                    <a:pt x="21068" y="120406"/>
                    <a:pt x="21258" y="116310"/>
                    <a:pt x="23258" y="14679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0" name="任意多边形: 形状 169"/>
            <p:cNvSpPr/>
            <p:nvPr/>
          </p:nvSpPr>
          <p:spPr>
            <a:xfrm>
              <a:off x="10278140" y="3804875"/>
              <a:ext cx="43198" cy="140881"/>
            </a:xfrm>
            <a:custGeom>
              <a:avLst/>
              <a:gdLst>
                <a:gd name="connsiteX0" fmla="*/ 28849 w 30141"/>
                <a:gd name="connsiteY0" fmla="*/ 14964 h 98298"/>
                <a:gd name="connsiteX1" fmla="*/ 5512 w 30141"/>
                <a:gd name="connsiteY1" fmla="*/ 61637 h 98298"/>
                <a:gd name="connsiteX2" fmla="*/ 17609 w 30141"/>
                <a:gd name="connsiteY2" fmla="*/ 98118 h 98298"/>
                <a:gd name="connsiteX3" fmla="*/ 750 w 30141"/>
                <a:gd name="connsiteY3" fmla="*/ 58398 h 98298"/>
                <a:gd name="connsiteX4" fmla="*/ 29325 w 3014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98298">
                  <a:moveTo>
                    <a:pt x="28849" y="14964"/>
                  </a:moveTo>
                  <a:cubicBezTo>
                    <a:pt x="28849" y="14964"/>
                    <a:pt x="-3155" y="37920"/>
                    <a:pt x="5512" y="61637"/>
                  </a:cubicBezTo>
                  <a:cubicBezTo>
                    <a:pt x="14180" y="85354"/>
                    <a:pt x="17609" y="98118"/>
                    <a:pt x="17609" y="98118"/>
                  </a:cubicBezTo>
                  <a:cubicBezTo>
                    <a:pt x="17609" y="98118"/>
                    <a:pt x="8084" y="76401"/>
                    <a:pt x="750" y="58398"/>
                  </a:cubicBezTo>
                  <a:cubicBezTo>
                    <a:pt x="-5336" y="34511"/>
                    <a:pt x="6753" y="9727"/>
                    <a:pt x="29325"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形状 170"/>
            <p:cNvSpPr/>
            <p:nvPr/>
          </p:nvSpPr>
          <p:spPr>
            <a:xfrm>
              <a:off x="10280240" y="3714503"/>
              <a:ext cx="79037" cy="238351"/>
            </a:xfrm>
            <a:custGeom>
              <a:avLst/>
              <a:gdLst>
                <a:gd name="connsiteX0" fmla="*/ 19196 w 55146"/>
                <a:gd name="connsiteY0" fmla="*/ -180 h 166306"/>
                <a:gd name="connsiteX1" fmla="*/ 7574 w 55146"/>
                <a:gd name="connsiteY1" fmla="*/ 58684 h 166306"/>
                <a:gd name="connsiteX2" fmla="*/ 50914 w 55146"/>
                <a:gd name="connsiteY2" fmla="*/ 166126 h 166306"/>
                <a:gd name="connsiteX3" fmla="*/ 40912 w 55146"/>
                <a:gd name="connsiteY3" fmla="*/ 69257 h 166306"/>
                <a:gd name="connsiteX4" fmla="*/ 30721 w 55146"/>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 h="166306">
                  <a:moveTo>
                    <a:pt x="19196" y="-180"/>
                  </a:moveTo>
                  <a:cubicBezTo>
                    <a:pt x="19196" y="-180"/>
                    <a:pt x="-16618" y="30395"/>
                    <a:pt x="7574" y="58684"/>
                  </a:cubicBezTo>
                  <a:cubicBezTo>
                    <a:pt x="31768" y="86973"/>
                    <a:pt x="52057" y="101070"/>
                    <a:pt x="50914" y="166126"/>
                  </a:cubicBezTo>
                  <a:cubicBezTo>
                    <a:pt x="50914" y="166126"/>
                    <a:pt x="63295" y="106023"/>
                    <a:pt x="40912" y="69257"/>
                  </a:cubicBezTo>
                  <a:cubicBezTo>
                    <a:pt x="18528" y="32490"/>
                    <a:pt x="16909" y="35157"/>
                    <a:pt x="30721"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2" name="任意多边形: 形状 171"/>
            <p:cNvSpPr/>
            <p:nvPr/>
          </p:nvSpPr>
          <p:spPr>
            <a:xfrm>
              <a:off x="10069163" y="3950397"/>
              <a:ext cx="161992" cy="652393"/>
            </a:xfrm>
            <a:custGeom>
              <a:avLst/>
              <a:gdLst>
                <a:gd name="connsiteX0" fmla="*/ 71792 w 113028"/>
                <a:gd name="connsiteY0" fmla="*/ -180 h 455199"/>
                <a:gd name="connsiteX1" fmla="*/ 18739 w 113028"/>
                <a:gd name="connsiteY1" fmla="*/ 182700 h 455199"/>
                <a:gd name="connsiteX2" fmla="*/ 111512 w 113028"/>
                <a:gd name="connsiteY2" fmla="*/ 455019 h 455199"/>
                <a:gd name="connsiteX3" fmla="*/ 69793 w 113028"/>
                <a:gd name="connsiteY3" fmla="*/ 225086 h 455199"/>
                <a:gd name="connsiteX4" fmla="*/ 105796 w 113028"/>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8" h="455199">
                  <a:moveTo>
                    <a:pt x="71792" y="-180"/>
                  </a:moveTo>
                  <a:cubicBezTo>
                    <a:pt x="71792" y="-180"/>
                    <a:pt x="-46318" y="91927"/>
                    <a:pt x="18739" y="182700"/>
                  </a:cubicBezTo>
                  <a:cubicBezTo>
                    <a:pt x="75992" y="262260"/>
                    <a:pt x="108286" y="357053"/>
                    <a:pt x="111512" y="455019"/>
                  </a:cubicBezTo>
                  <a:cubicBezTo>
                    <a:pt x="111512" y="455019"/>
                    <a:pt x="121037" y="301762"/>
                    <a:pt x="69793" y="225086"/>
                  </a:cubicBezTo>
                  <a:cubicBezTo>
                    <a:pt x="18548" y="148410"/>
                    <a:pt x="-14885" y="114405"/>
                    <a:pt x="105796"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任意多边形: 形状 172"/>
            <p:cNvSpPr/>
            <p:nvPr/>
          </p:nvSpPr>
          <p:spPr>
            <a:xfrm>
              <a:off x="10115618" y="4206988"/>
              <a:ext cx="183609" cy="230487"/>
            </a:xfrm>
            <a:custGeom>
              <a:avLst/>
              <a:gdLst>
                <a:gd name="connsiteX0" fmla="*/ 17090 w 128110"/>
                <a:gd name="connsiteY0" fmla="*/ 26908 h 160819"/>
                <a:gd name="connsiteX1" fmla="*/ 101672 w 128110"/>
                <a:gd name="connsiteY1" fmla="*/ 79105 h 160819"/>
                <a:gd name="connsiteX2" fmla="*/ 127294 w 128110"/>
                <a:gd name="connsiteY2" fmla="*/ 160639 h 160819"/>
                <a:gd name="connsiteX3" fmla="*/ 108244 w 128110"/>
                <a:gd name="connsiteY3" fmla="*/ 73295 h 160819"/>
                <a:gd name="connsiteX4" fmla="*/ -817 w 128110"/>
                <a:gd name="connsiteY4" fmla="*/ 905 h 160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0" h="160819">
                  <a:moveTo>
                    <a:pt x="17090" y="26908"/>
                  </a:moveTo>
                  <a:cubicBezTo>
                    <a:pt x="17090" y="26908"/>
                    <a:pt x="87956" y="28432"/>
                    <a:pt x="101672" y="79105"/>
                  </a:cubicBezTo>
                  <a:cubicBezTo>
                    <a:pt x="115388" y="129778"/>
                    <a:pt x="127294" y="160639"/>
                    <a:pt x="127294" y="160639"/>
                  </a:cubicBezTo>
                  <a:cubicBezTo>
                    <a:pt x="127294" y="160639"/>
                    <a:pt x="118246" y="112157"/>
                    <a:pt x="108244" y="73295"/>
                  </a:cubicBezTo>
                  <a:cubicBezTo>
                    <a:pt x="100243" y="42529"/>
                    <a:pt x="55381" y="-8239"/>
                    <a:pt x="-817" y="905"/>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 name="任意多边形: 形状 173"/>
            <p:cNvSpPr/>
            <p:nvPr/>
          </p:nvSpPr>
          <p:spPr>
            <a:xfrm>
              <a:off x="10124051" y="4288677"/>
              <a:ext cx="83030" cy="301420"/>
            </a:xfrm>
            <a:custGeom>
              <a:avLst/>
              <a:gdLst>
                <a:gd name="connsiteX0" fmla="*/ 39686 w 57933"/>
                <a:gd name="connsiteY0" fmla="*/ 31728 h 210312"/>
                <a:gd name="connsiteX1" fmla="*/ 19873 w 57933"/>
                <a:gd name="connsiteY1" fmla="*/ 140504 h 210312"/>
                <a:gd name="connsiteX2" fmla="*/ 57116 w 57933"/>
                <a:gd name="connsiteY2" fmla="*/ 210132 h 210312"/>
                <a:gd name="connsiteX3" fmla="*/ 10254 w 57933"/>
                <a:gd name="connsiteY3" fmla="*/ 136218 h 210312"/>
                <a:gd name="connsiteX4" fmla="*/ 33876 w 57933"/>
                <a:gd name="connsiteY4" fmla="*/ -180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33" h="210312">
                  <a:moveTo>
                    <a:pt x="39686" y="31728"/>
                  </a:moveTo>
                  <a:cubicBezTo>
                    <a:pt x="39686" y="31728"/>
                    <a:pt x="-5462" y="95451"/>
                    <a:pt x="19873" y="140504"/>
                  </a:cubicBezTo>
                  <a:cubicBezTo>
                    <a:pt x="45210" y="185557"/>
                    <a:pt x="57116" y="210132"/>
                    <a:pt x="57116" y="210132"/>
                  </a:cubicBezTo>
                  <a:cubicBezTo>
                    <a:pt x="57116" y="210132"/>
                    <a:pt x="29970" y="170317"/>
                    <a:pt x="10254" y="136218"/>
                  </a:cubicBezTo>
                  <a:cubicBezTo>
                    <a:pt x="-5367" y="109167"/>
                    <a:pt x="-9939" y="38968"/>
                    <a:pt x="33876"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5" name="任意多边形: 形状 174"/>
            <p:cNvSpPr/>
            <p:nvPr/>
          </p:nvSpPr>
          <p:spPr>
            <a:xfrm>
              <a:off x="7834553" y="2778164"/>
              <a:ext cx="1305098" cy="1984487"/>
            </a:xfrm>
            <a:custGeom>
              <a:avLst/>
              <a:gdLst>
                <a:gd name="connsiteX0" fmla="*/ 826860 w 910615"/>
                <a:gd name="connsiteY0" fmla="*/ 56970 h 1384649"/>
                <a:gd name="connsiteX1" fmla="*/ 566637 w 910615"/>
                <a:gd name="connsiteY1" fmla="*/ 56970 h 1384649"/>
                <a:gd name="connsiteX2" fmla="*/ 15426 w 910615"/>
                <a:gd name="connsiteY2" fmla="*/ 1323223 h 1384649"/>
                <a:gd name="connsiteX3" fmla="*/ 146108 w 910615"/>
                <a:gd name="connsiteY3" fmla="*/ 1384469 h 1384649"/>
                <a:gd name="connsiteX4" fmla="*/ 432621 w 910615"/>
                <a:gd name="connsiteY4" fmla="*/ 1294648 h 1384649"/>
                <a:gd name="connsiteX5" fmla="*/ 905537 w 910615"/>
                <a:gd name="connsiteY5" fmla="*/ 914886 h 1384649"/>
                <a:gd name="connsiteX6" fmla="*/ 826860 w 910615"/>
                <a:gd name="connsiteY6" fmla="*/ 56970 h 13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615" h="1384649">
                  <a:moveTo>
                    <a:pt x="826860" y="56970"/>
                  </a:moveTo>
                  <a:cubicBezTo>
                    <a:pt x="826860" y="56970"/>
                    <a:pt x="738087" y="-71618"/>
                    <a:pt x="566637" y="56970"/>
                  </a:cubicBezTo>
                  <a:cubicBezTo>
                    <a:pt x="422524" y="164983"/>
                    <a:pt x="-98874" y="682191"/>
                    <a:pt x="15426" y="1323223"/>
                  </a:cubicBezTo>
                  <a:cubicBezTo>
                    <a:pt x="15426" y="1323223"/>
                    <a:pt x="23617" y="1384469"/>
                    <a:pt x="146108" y="1384469"/>
                  </a:cubicBezTo>
                  <a:cubicBezTo>
                    <a:pt x="268600" y="1384469"/>
                    <a:pt x="266028" y="1319128"/>
                    <a:pt x="432621" y="1294648"/>
                  </a:cubicBezTo>
                  <a:cubicBezTo>
                    <a:pt x="599213" y="1270169"/>
                    <a:pt x="899346" y="1249786"/>
                    <a:pt x="905537" y="914886"/>
                  </a:cubicBezTo>
                  <a:cubicBezTo>
                    <a:pt x="911728" y="579987"/>
                    <a:pt x="924873" y="167269"/>
                    <a:pt x="826860" y="56970"/>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6" name="任意多边形: 形状 175"/>
            <p:cNvSpPr/>
            <p:nvPr/>
          </p:nvSpPr>
          <p:spPr>
            <a:xfrm>
              <a:off x="8045126" y="2345964"/>
              <a:ext cx="1375229" cy="2118405"/>
            </a:xfrm>
            <a:custGeom>
              <a:avLst/>
              <a:gdLst>
                <a:gd name="connsiteX0" fmla="*/ 958732 w 959548"/>
                <a:gd name="connsiteY0" fmla="*/ -180 h 1478089"/>
                <a:gd name="connsiteX1" fmla="*/ 787282 w 959548"/>
                <a:gd name="connsiteY1" fmla="*/ -180 h 1478089"/>
                <a:gd name="connsiteX2" fmla="*/ 787282 w 959548"/>
                <a:gd name="connsiteY2" fmla="*/ 591894 h 1478089"/>
                <a:gd name="connsiteX3" fmla="*/ 640216 w 959548"/>
                <a:gd name="connsiteY3" fmla="*/ 787823 h 1478089"/>
                <a:gd name="connsiteX4" fmla="*/ 227783 w 959548"/>
                <a:gd name="connsiteY4" fmla="*/ 1065477 h 1478089"/>
                <a:gd name="connsiteX5" fmla="*/ -817 w 959548"/>
                <a:gd name="connsiteY5" fmla="*/ 1477909 h 1478089"/>
                <a:gd name="connsiteX6" fmla="*/ 280838 w 959548"/>
                <a:gd name="connsiteY6" fmla="*/ 1043569 h 1478089"/>
                <a:gd name="connsiteX7" fmla="*/ 640216 w 959548"/>
                <a:gd name="connsiteY7" fmla="*/ 906219 h 1478089"/>
                <a:gd name="connsiteX8" fmla="*/ 873007 w 959548"/>
                <a:gd name="connsiteY8" fmla="*/ 722481 h 14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48" h="1478089">
                  <a:moveTo>
                    <a:pt x="958732" y="-180"/>
                  </a:moveTo>
                  <a:lnTo>
                    <a:pt x="787282" y="-180"/>
                  </a:lnTo>
                  <a:lnTo>
                    <a:pt x="787282" y="591894"/>
                  </a:lnTo>
                  <a:cubicBezTo>
                    <a:pt x="787282" y="591894"/>
                    <a:pt x="779090" y="742960"/>
                    <a:pt x="640216" y="787823"/>
                  </a:cubicBezTo>
                  <a:cubicBezTo>
                    <a:pt x="501342" y="832686"/>
                    <a:pt x="297316" y="832781"/>
                    <a:pt x="227783" y="1065477"/>
                  </a:cubicBezTo>
                  <a:cubicBezTo>
                    <a:pt x="158251" y="1298172"/>
                    <a:pt x="68621" y="1449334"/>
                    <a:pt x="-817" y="1477909"/>
                  </a:cubicBezTo>
                  <a:cubicBezTo>
                    <a:pt x="-817" y="1477909"/>
                    <a:pt x="170633" y="1419807"/>
                    <a:pt x="280838" y="1043569"/>
                  </a:cubicBezTo>
                  <a:cubicBezTo>
                    <a:pt x="305032" y="961083"/>
                    <a:pt x="385613" y="865356"/>
                    <a:pt x="640216" y="906219"/>
                  </a:cubicBezTo>
                  <a:cubicBezTo>
                    <a:pt x="713463" y="918030"/>
                    <a:pt x="832145" y="930698"/>
                    <a:pt x="873007" y="722481"/>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7" name="任意多边形: 形状 176"/>
            <p:cNvSpPr/>
            <p:nvPr/>
          </p:nvSpPr>
          <p:spPr>
            <a:xfrm>
              <a:off x="7888954" y="2778148"/>
              <a:ext cx="1193121" cy="1232718"/>
            </a:xfrm>
            <a:custGeom>
              <a:avLst/>
              <a:gdLst>
                <a:gd name="connsiteX0" fmla="*/ 543537 w 832485"/>
                <a:gd name="connsiteY0" fmla="*/ 46979 h 860113"/>
                <a:gd name="connsiteX1" fmla="*/ 782425 w 832485"/>
                <a:gd name="connsiteY1" fmla="*/ 46979 h 860113"/>
                <a:gd name="connsiteX2" fmla="*/ 831669 w 832485"/>
                <a:gd name="connsiteY2" fmla="*/ 143467 h 860113"/>
                <a:gd name="connsiteX3" fmla="*/ 674220 w 832485"/>
                <a:gd name="connsiteY3" fmla="*/ 343969 h 860113"/>
                <a:gd name="connsiteX4" fmla="*/ 197970 w 832485"/>
                <a:gd name="connsiteY4" fmla="*/ 531611 h 860113"/>
                <a:gd name="connsiteX5" fmla="*/ -817 w 832485"/>
                <a:gd name="connsiteY5" fmla="*/ 854794 h 860113"/>
                <a:gd name="connsiteX6" fmla="*/ 543537 w 832485"/>
                <a:gd name="connsiteY6" fmla="*/ 46979 h 86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485" h="860113">
                  <a:moveTo>
                    <a:pt x="543537" y="46979"/>
                  </a:moveTo>
                  <a:cubicBezTo>
                    <a:pt x="688508" y="-59130"/>
                    <a:pt x="782425" y="46979"/>
                    <a:pt x="782425" y="46979"/>
                  </a:cubicBezTo>
                  <a:cubicBezTo>
                    <a:pt x="805896" y="75023"/>
                    <a:pt x="822730" y="108006"/>
                    <a:pt x="831669" y="143467"/>
                  </a:cubicBezTo>
                  <a:cubicBezTo>
                    <a:pt x="822144" y="239860"/>
                    <a:pt x="778043" y="331872"/>
                    <a:pt x="674220" y="343969"/>
                  </a:cubicBezTo>
                  <a:cubicBezTo>
                    <a:pt x="465908" y="368067"/>
                    <a:pt x="246833" y="390736"/>
                    <a:pt x="197970" y="531611"/>
                  </a:cubicBezTo>
                  <a:cubicBezTo>
                    <a:pt x="158727" y="644578"/>
                    <a:pt x="77479" y="899181"/>
                    <a:pt x="-817" y="854794"/>
                  </a:cubicBezTo>
                  <a:cubicBezTo>
                    <a:pt x="122437" y="401976"/>
                    <a:pt x="438762" y="123750"/>
                    <a:pt x="543537" y="46979"/>
                  </a:cubicBezTo>
                  <a:close/>
                </a:path>
              </a:pathLst>
            </a:custGeom>
            <a:solidFill>
              <a:srgbClr val="00BBC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8" name="任意多边形: 形状 177"/>
            <p:cNvSpPr/>
            <p:nvPr/>
          </p:nvSpPr>
          <p:spPr>
            <a:xfrm>
              <a:off x="7960490" y="4008474"/>
              <a:ext cx="1175374" cy="753791"/>
            </a:xfrm>
            <a:custGeom>
              <a:avLst/>
              <a:gdLst>
                <a:gd name="connsiteX0" fmla="*/ 344750 w 820102"/>
                <a:gd name="connsiteY0" fmla="*/ 436215 h 525948"/>
                <a:gd name="connsiteX1" fmla="*/ 58429 w 820102"/>
                <a:gd name="connsiteY1" fmla="*/ 525750 h 525948"/>
                <a:gd name="connsiteX2" fmla="*/ -817 w 820102"/>
                <a:gd name="connsiteY2" fmla="*/ 519654 h 525948"/>
                <a:gd name="connsiteX3" fmla="*/ 564683 w 820102"/>
                <a:gd name="connsiteY3" fmla="*/ 89410 h 525948"/>
                <a:gd name="connsiteX4" fmla="*/ 819286 w 820102"/>
                <a:gd name="connsiteY4" fmla="*/ 637 h 525948"/>
                <a:gd name="connsiteX5" fmla="*/ 817857 w 820102"/>
                <a:gd name="connsiteY5" fmla="*/ 56168 h 525948"/>
                <a:gd name="connsiteX6" fmla="*/ 344750 w 820102"/>
                <a:gd name="connsiteY6" fmla="*/ 436215 h 5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102" h="525948">
                  <a:moveTo>
                    <a:pt x="344750" y="436215"/>
                  </a:moveTo>
                  <a:cubicBezTo>
                    <a:pt x="178158" y="460694"/>
                    <a:pt x="180730" y="525750"/>
                    <a:pt x="58429" y="525750"/>
                  </a:cubicBezTo>
                  <a:cubicBezTo>
                    <a:pt x="38512" y="525986"/>
                    <a:pt x="18634" y="523940"/>
                    <a:pt x="-817" y="519654"/>
                  </a:cubicBezTo>
                  <a:cubicBezTo>
                    <a:pt x="452764" y="419927"/>
                    <a:pt x="452668" y="224951"/>
                    <a:pt x="564683" y="89410"/>
                  </a:cubicBezTo>
                  <a:cubicBezTo>
                    <a:pt x="631929" y="7971"/>
                    <a:pt x="740038" y="-3840"/>
                    <a:pt x="819286" y="637"/>
                  </a:cubicBezTo>
                  <a:cubicBezTo>
                    <a:pt x="818714" y="19687"/>
                    <a:pt x="818238" y="37880"/>
                    <a:pt x="817857" y="56168"/>
                  </a:cubicBezTo>
                  <a:cubicBezTo>
                    <a:pt x="810904" y="391352"/>
                    <a:pt x="511438" y="411450"/>
                    <a:pt x="344750" y="436215"/>
                  </a:cubicBezTo>
                  <a:close/>
                </a:path>
              </a:pathLst>
            </a:custGeom>
            <a:solidFill>
              <a:srgbClr val="00878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9" name="任意多边形: 形状 178"/>
            <p:cNvSpPr/>
            <p:nvPr/>
          </p:nvSpPr>
          <p:spPr>
            <a:xfrm>
              <a:off x="8691924" y="2926006"/>
              <a:ext cx="218281" cy="649527"/>
            </a:xfrm>
            <a:custGeom>
              <a:avLst/>
              <a:gdLst>
                <a:gd name="connsiteX0" fmla="*/ 34997 w 152302"/>
                <a:gd name="connsiteY0" fmla="*/ 453019 h 453199"/>
                <a:gd name="connsiteX1" fmla="*/ 141106 w 152302"/>
                <a:gd name="connsiteY1" fmla="*/ 285570 h 453199"/>
                <a:gd name="connsiteX2" fmla="*/ 103006 w 152302"/>
                <a:gd name="connsiteY2" fmla="*/ -180 h 453199"/>
                <a:gd name="connsiteX3" fmla="*/ 93481 w 152302"/>
                <a:gd name="connsiteY3" fmla="*/ 233373 h 453199"/>
                <a:gd name="connsiteX4" fmla="*/ -817 w 152302"/>
                <a:gd name="connsiteY4" fmla="*/ 434922 h 45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 h="453199">
                  <a:moveTo>
                    <a:pt x="34997" y="453019"/>
                  </a:moveTo>
                  <a:cubicBezTo>
                    <a:pt x="34997" y="453019"/>
                    <a:pt x="192731" y="388154"/>
                    <a:pt x="141106" y="285570"/>
                  </a:cubicBezTo>
                  <a:cubicBezTo>
                    <a:pt x="95795" y="197575"/>
                    <a:pt x="82334" y="96612"/>
                    <a:pt x="103006" y="-180"/>
                  </a:cubicBezTo>
                  <a:cubicBezTo>
                    <a:pt x="103006" y="-180"/>
                    <a:pt x="54524" y="147648"/>
                    <a:pt x="93481" y="233373"/>
                  </a:cubicBezTo>
                  <a:cubicBezTo>
                    <a:pt x="132438" y="319098"/>
                    <a:pt x="162537" y="359579"/>
                    <a:pt x="-817" y="43492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任意多边形: 形状 179"/>
            <p:cNvSpPr/>
            <p:nvPr/>
          </p:nvSpPr>
          <p:spPr>
            <a:xfrm>
              <a:off x="8719713" y="3072757"/>
              <a:ext cx="153501" cy="262787"/>
            </a:xfrm>
            <a:custGeom>
              <a:avLst/>
              <a:gdLst>
                <a:gd name="connsiteX0" fmla="*/ 92476 w 107103"/>
                <a:gd name="connsiteY0" fmla="*/ 153934 h 183356"/>
                <a:gd name="connsiteX1" fmla="*/ 8846 w 107103"/>
                <a:gd name="connsiteY1" fmla="*/ 84973 h 183356"/>
                <a:gd name="connsiteX2" fmla="*/ -12 w 107103"/>
                <a:gd name="connsiteY2" fmla="*/ -180 h 183356"/>
                <a:gd name="connsiteX3" fmla="*/ -12 w 107103"/>
                <a:gd name="connsiteY3" fmla="*/ 89164 h 183356"/>
                <a:gd name="connsiteX4" fmla="*/ 106287 w 107103"/>
                <a:gd name="connsiteY4" fmla="*/ 18317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3" h="183356">
                  <a:moveTo>
                    <a:pt x="92476" y="153934"/>
                  </a:moveTo>
                  <a:cubicBezTo>
                    <a:pt x="92476" y="153934"/>
                    <a:pt x="11894" y="137361"/>
                    <a:pt x="8846" y="84973"/>
                  </a:cubicBezTo>
                  <a:cubicBezTo>
                    <a:pt x="7408" y="56451"/>
                    <a:pt x="4451" y="28027"/>
                    <a:pt x="-12" y="-180"/>
                  </a:cubicBezTo>
                  <a:cubicBezTo>
                    <a:pt x="-12" y="-180"/>
                    <a:pt x="-1822" y="49064"/>
                    <a:pt x="-12" y="89164"/>
                  </a:cubicBezTo>
                  <a:cubicBezTo>
                    <a:pt x="1417" y="120883"/>
                    <a:pt x="40088" y="180128"/>
                    <a:pt x="106287" y="18317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1" name="任意多边形: 形状 180"/>
            <p:cNvSpPr/>
            <p:nvPr/>
          </p:nvSpPr>
          <p:spPr>
            <a:xfrm>
              <a:off x="8826936" y="2942933"/>
              <a:ext cx="92603" cy="301556"/>
            </a:xfrm>
            <a:custGeom>
              <a:avLst/>
              <a:gdLst>
                <a:gd name="connsiteX0" fmla="*/ 422 w 64613"/>
                <a:gd name="connsiteY0" fmla="*/ 178032 h 210407"/>
                <a:gd name="connsiteX1" fmla="*/ 50237 w 64613"/>
                <a:gd name="connsiteY1" fmla="*/ 76020 h 210407"/>
                <a:gd name="connsiteX2" fmla="*/ 24996 w 64613"/>
                <a:gd name="connsiteY2" fmla="*/ -180 h 210407"/>
                <a:gd name="connsiteX3" fmla="*/ 60048 w 64613"/>
                <a:gd name="connsiteY3" fmla="*/ 82020 h 210407"/>
                <a:gd name="connsiteX4" fmla="*/ -817 w 64613"/>
                <a:gd name="connsiteY4" fmla="*/ 210227 h 21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3" h="210407">
                  <a:moveTo>
                    <a:pt x="422" y="178032"/>
                  </a:moveTo>
                  <a:cubicBezTo>
                    <a:pt x="422" y="178032"/>
                    <a:pt x="67954" y="125359"/>
                    <a:pt x="50237" y="76020"/>
                  </a:cubicBezTo>
                  <a:cubicBezTo>
                    <a:pt x="32521" y="26680"/>
                    <a:pt x="24996" y="-180"/>
                    <a:pt x="24996" y="-180"/>
                  </a:cubicBezTo>
                  <a:cubicBezTo>
                    <a:pt x="24996" y="-180"/>
                    <a:pt x="46046" y="44492"/>
                    <a:pt x="60048" y="82020"/>
                  </a:cubicBezTo>
                  <a:cubicBezTo>
                    <a:pt x="71288" y="111834"/>
                    <a:pt x="59001" y="181366"/>
                    <a:pt x="-817" y="21022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2" name="任意多边形: 形状 181"/>
            <p:cNvSpPr/>
            <p:nvPr/>
          </p:nvSpPr>
          <p:spPr>
            <a:xfrm>
              <a:off x="8580371" y="3587001"/>
              <a:ext cx="198515" cy="404486"/>
            </a:xfrm>
            <a:custGeom>
              <a:avLst/>
              <a:gdLst>
                <a:gd name="connsiteX0" fmla="*/ 70351 w 138512"/>
                <a:gd name="connsiteY0" fmla="*/ 7154 h 282225"/>
                <a:gd name="connsiteX1" fmla="*/ 23393 w 138512"/>
                <a:gd name="connsiteY1" fmla="*/ 146314 h 282225"/>
                <a:gd name="connsiteX2" fmla="*/ 137693 w 138512"/>
                <a:gd name="connsiteY2" fmla="*/ 282045 h 282225"/>
                <a:gd name="connsiteX3" fmla="*/ 80543 w 138512"/>
                <a:gd name="connsiteY3" fmla="*/ 152220 h 282225"/>
                <a:gd name="connsiteX4" fmla="*/ 107404 w 138512"/>
                <a:gd name="connsiteY4" fmla="*/ -180 h 28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12" h="282225">
                  <a:moveTo>
                    <a:pt x="70351" y="7154"/>
                  </a:moveTo>
                  <a:cubicBezTo>
                    <a:pt x="70351" y="7154"/>
                    <a:pt x="-51187" y="114977"/>
                    <a:pt x="23393" y="146314"/>
                  </a:cubicBezTo>
                  <a:cubicBezTo>
                    <a:pt x="133217" y="192129"/>
                    <a:pt x="137693" y="282045"/>
                    <a:pt x="137693" y="282045"/>
                  </a:cubicBezTo>
                  <a:cubicBezTo>
                    <a:pt x="137693" y="282045"/>
                    <a:pt x="139122" y="180223"/>
                    <a:pt x="80543" y="152220"/>
                  </a:cubicBezTo>
                  <a:cubicBezTo>
                    <a:pt x="21965" y="124216"/>
                    <a:pt x="-16135" y="116501"/>
                    <a:pt x="10740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3" name="任意多边形: 形状 182"/>
            <p:cNvSpPr/>
            <p:nvPr/>
          </p:nvSpPr>
          <p:spPr>
            <a:xfrm>
              <a:off x="8632951" y="3628123"/>
              <a:ext cx="173507" cy="249514"/>
            </a:xfrm>
            <a:custGeom>
              <a:avLst/>
              <a:gdLst>
                <a:gd name="connsiteX0" fmla="*/ 15376 w 121062"/>
                <a:gd name="connsiteY0" fmla="*/ 27897 h 174095"/>
                <a:gd name="connsiteX1" fmla="*/ 104340 w 121062"/>
                <a:gd name="connsiteY1" fmla="*/ 89809 h 174095"/>
                <a:gd name="connsiteX2" fmla="*/ 120246 w 121062"/>
                <a:gd name="connsiteY2" fmla="*/ 173915 h 174095"/>
                <a:gd name="connsiteX3" fmla="*/ 112912 w 121062"/>
                <a:gd name="connsiteY3" fmla="*/ 84761 h 174095"/>
                <a:gd name="connsiteX4" fmla="*/ -817 w 121062"/>
                <a:gd name="connsiteY4" fmla="*/ -107 h 17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62" h="174095">
                  <a:moveTo>
                    <a:pt x="15376" y="27897"/>
                  </a:moveTo>
                  <a:cubicBezTo>
                    <a:pt x="15376" y="27897"/>
                    <a:pt x="97005" y="37422"/>
                    <a:pt x="104340" y="89809"/>
                  </a:cubicBezTo>
                  <a:cubicBezTo>
                    <a:pt x="108178" y="118102"/>
                    <a:pt x="113487" y="146175"/>
                    <a:pt x="120246" y="173915"/>
                  </a:cubicBezTo>
                  <a:cubicBezTo>
                    <a:pt x="120246" y="173915"/>
                    <a:pt x="117960" y="124576"/>
                    <a:pt x="112912" y="84761"/>
                  </a:cubicBezTo>
                  <a:cubicBezTo>
                    <a:pt x="108816" y="53329"/>
                    <a:pt x="65287" y="-2488"/>
                    <a:pt x="-817" y="-107"/>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 name="任意多边形: 形状 183"/>
            <p:cNvSpPr/>
            <p:nvPr/>
          </p:nvSpPr>
          <p:spPr>
            <a:xfrm>
              <a:off x="8528542" y="3707268"/>
              <a:ext cx="82428" cy="303603"/>
            </a:xfrm>
            <a:custGeom>
              <a:avLst/>
              <a:gdLst>
                <a:gd name="connsiteX0" fmla="*/ 56697 w 57513"/>
                <a:gd name="connsiteY0" fmla="*/ 32205 h 211835"/>
                <a:gd name="connsiteX1" fmla="*/ 15454 w 57513"/>
                <a:gd name="connsiteY1" fmla="*/ 138027 h 211835"/>
                <a:gd name="connsiteX2" fmla="*/ 46887 w 57513"/>
                <a:gd name="connsiteY2" fmla="*/ 211656 h 211835"/>
                <a:gd name="connsiteX3" fmla="*/ 5167 w 57513"/>
                <a:gd name="connsiteY3" fmla="*/ 132598 h 211835"/>
                <a:gd name="connsiteX4" fmla="*/ 55269 w 57513"/>
                <a:gd name="connsiteY4" fmla="*/ -180 h 21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3" h="211835">
                  <a:moveTo>
                    <a:pt x="56697" y="32205"/>
                  </a:moveTo>
                  <a:cubicBezTo>
                    <a:pt x="56697" y="32205"/>
                    <a:pt x="-6263" y="90307"/>
                    <a:pt x="15454" y="138027"/>
                  </a:cubicBezTo>
                  <a:cubicBezTo>
                    <a:pt x="37171" y="185748"/>
                    <a:pt x="46887" y="211656"/>
                    <a:pt x="46887" y="211656"/>
                  </a:cubicBezTo>
                  <a:cubicBezTo>
                    <a:pt x="46887" y="211656"/>
                    <a:pt x="22217" y="168888"/>
                    <a:pt x="5167" y="132598"/>
                  </a:cubicBezTo>
                  <a:cubicBezTo>
                    <a:pt x="-8359" y="104023"/>
                    <a:pt x="-1881" y="33443"/>
                    <a:pt x="55269"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 name="任意多边形: 形状 184"/>
            <p:cNvSpPr/>
            <p:nvPr/>
          </p:nvSpPr>
          <p:spPr>
            <a:xfrm>
              <a:off x="8298495" y="3340322"/>
              <a:ext cx="81343" cy="159719"/>
            </a:xfrm>
            <a:custGeom>
              <a:avLst/>
              <a:gdLst>
                <a:gd name="connsiteX0" fmla="*/ 36045 w 56755"/>
                <a:gd name="connsiteY0" fmla="*/ 94784 h 111442"/>
                <a:gd name="connsiteX1" fmla="*/ 32616 w 56755"/>
                <a:gd name="connsiteY1" fmla="*/ 30490 h 111442"/>
                <a:gd name="connsiteX2" fmla="*/ -817 w 56755"/>
                <a:gd name="connsiteY2" fmla="*/ -180 h 111442"/>
                <a:gd name="connsiteX3" fmla="*/ 39188 w 56755"/>
                <a:gd name="connsiteY3" fmla="*/ 30871 h 111442"/>
                <a:gd name="connsiteX4" fmla="*/ 44427 w 56755"/>
                <a:gd name="connsiteY4" fmla="*/ 111262 h 11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5" h="111442">
                  <a:moveTo>
                    <a:pt x="36045" y="94784"/>
                  </a:moveTo>
                  <a:cubicBezTo>
                    <a:pt x="36045" y="94784"/>
                    <a:pt x="55095" y="50112"/>
                    <a:pt x="32616" y="30490"/>
                  </a:cubicBezTo>
                  <a:cubicBezTo>
                    <a:pt x="10137" y="10869"/>
                    <a:pt x="-817" y="-180"/>
                    <a:pt x="-817" y="-180"/>
                  </a:cubicBezTo>
                  <a:cubicBezTo>
                    <a:pt x="-817" y="-180"/>
                    <a:pt x="21853" y="16107"/>
                    <a:pt x="39188" y="30871"/>
                  </a:cubicBezTo>
                  <a:cubicBezTo>
                    <a:pt x="59380" y="53205"/>
                    <a:pt x="61550" y="86497"/>
                    <a:pt x="44427" y="111262"/>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6" name="任意多边形: 形状 185"/>
            <p:cNvSpPr/>
            <p:nvPr/>
          </p:nvSpPr>
          <p:spPr>
            <a:xfrm>
              <a:off x="8045127" y="3574885"/>
              <a:ext cx="502775" cy="284733"/>
            </a:xfrm>
            <a:custGeom>
              <a:avLst/>
              <a:gdLst>
                <a:gd name="connsiteX0" fmla="*/ 349989 w 350805"/>
                <a:gd name="connsiteY0" fmla="*/ 36944 h 198669"/>
                <a:gd name="connsiteX1" fmla="*/ 189017 w 350805"/>
                <a:gd name="connsiteY1" fmla="*/ 18560 h 198669"/>
                <a:gd name="connsiteX2" fmla="*/ -817 w 350805"/>
                <a:gd name="connsiteY2" fmla="*/ 198107 h 198669"/>
                <a:gd name="connsiteX3" fmla="*/ 117579 w 350805"/>
                <a:gd name="connsiteY3" fmla="*/ 149625 h 198669"/>
                <a:gd name="connsiteX4" fmla="*/ 327796 w 350805"/>
                <a:gd name="connsiteY4" fmla="*/ 56184 h 19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05" h="198669">
                  <a:moveTo>
                    <a:pt x="349989" y="36944"/>
                  </a:moveTo>
                  <a:cubicBezTo>
                    <a:pt x="349989" y="36944"/>
                    <a:pt x="272742" y="-32493"/>
                    <a:pt x="189017" y="18560"/>
                  </a:cubicBezTo>
                  <a:cubicBezTo>
                    <a:pt x="105292" y="69615"/>
                    <a:pt x="99291" y="185724"/>
                    <a:pt x="-817" y="198107"/>
                  </a:cubicBezTo>
                  <a:cubicBezTo>
                    <a:pt x="44064" y="201385"/>
                    <a:pt x="87887" y="183439"/>
                    <a:pt x="117579" y="149625"/>
                  </a:cubicBezTo>
                  <a:cubicBezTo>
                    <a:pt x="168538" y="92475"/>
                    <a:pt x="201209" y="-20492"/>
                    <a:pt x="327796" y="561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7" name="任意多边形: 形状 186"/>
            <p:cNvSpPr/>
            <p:nvPr/>
          </p:nvSpPr>
          <p:spPr>
            <a:xfrm>
              <a:off x="8244027" y="3365441"/>
              <a:ext cx="190201" cy="222789"/>
            </a:xfrm>
            <a:custGeom>
              <a:avLst/>
              <a:gdLst>
                <a:gd name="connsiteX0" fmla="*/ 127771 w 132711"/>
                <a:gd name="connsiteY0" fmla="*/ 155268 h 155448"/>
                <a:gd name="connsiteX1" fmla="*/ 105292 w 132711"/>
                <a:gd name="connsiteY1" fmla="*/ 85545 h 155448"/>
                <a:gd name="connsiteX2" fmla="*/ -817 w 132711"/>
                <a:gd name="connsiteY2" fmla="*/ -180 h 155448"/>
                <a:gd name="connsiteX3" fmla="*/ 65858 w 132711"/>
                <a:gd name="connsiteY3" fmla="*/ 95832 h 155448"/>
                <a:gd name="connsiteX4" fmla="*/ 107769 w 132711"/>
                <a:gd name="connsiteY4" fmla="*/ 146886 h 15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11" h="155448">
                  <a:moveTo>
                    <a:pt x="127771" y="155268"/>
                  </a:moveTo>
                  <a:cubicBezTo>
                    <a:pt x="127771" y="155268"/>
                    <a:pt x="146154" y="99737"/>
                    <a:pt x="105292" y="85545"/>
                  </a:cubicBezTo>
                  <a:cubicBezTo>
                    <a:pt x="64430" y="71352"/>
                    <a:pt x="35760" y="69257"/>
                    <a:pt x="-817" y="-180"/>
                  </a:cubicBezTo>
                  <a:cubicBezTo>
                    <a:pt x="-817" y="-180"/>
                    <a:pt x="21662" y="71257"/>
                    <a:pt x="65858" y="95832"/>
                  </a:cubicBezTo>
                  <a:cubicBezTo>
                    <a:pt x="110054" y="120406"/>
                    <a:pt x="109864" y="116406"/>
                    <a:pt x="107769" y="14688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8" name="任意多边形: 形状 187"/>
            <p:cNvSpPr/>
            <p:nvPr/>
          </p:nvSpPr>
          <p:spPr>
            <a:xfrm>
              <a:off x="8252900" y="3797641"/>
              <a:ext cx="43255" cy="140881"/>
            </a:xfrm>
            <a:custGeom>
              <a:avLst/>
              <a:gdLst>
                <a:gd name="connsiteX0" fmla="*/ -245 w 30181"/>
                <a:gd name="connsiteY0" fmla="*/ 15060 h 98298"/>
                <a:gd name="connsiteX1" fmla="*/ 23091 w 30181"/>
                <a:gd name="connsiteY1" fmla="*/ 61637 h 98298"/>
                <a:gd name="connsiteX2" fmla="*/ 10899 w 30181"/>
                <a:gd name="connsiteY2" fmla="*/ 98118 h 98298"/>
                <a:gd name="connsiteX3" fmla="*/ 27758 w 30181"/>
                <a:gd name="connsiteY3" fmla="*/ 58494 h 98298"/>
                <a:gd name="connsiteX4" fmla="*/ -817 w 30181"/>
                <a:gd name="connsiteY4" fmla="*/ -180 h 9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1" h="98298">
                  <a:moveTo>
                    <a:pt x="-245" y="15060"/>
                  </a:moveTo>
                  <a:cubicBezTo>
                    <a:pt x="-245" y="15060"/>
                    <a:pt x="31663" y="37920"/>
                    <a:pt x="23091" y="61637"/>
                  </a:cubicBezTo>
                  <a:cubicBezTo>
                    <a:pt x="14518" y="85354"/>
                    <a:pt x="10899" y="98118"/>
                    <a:pt x="10899" y="98118"/>
                  </a:cubicBezTo>
                  <a:cubicBezTo>
                    <a:pt x="10899" y="98118"/>
                    <a:pt x="20995" y="76496"/>
                    <a:pt x="27758" y="58494"/>
                  </a:cubicBezTo>
                  <a:cubicBezTo>
                    <a:pt x="33939" y="34572"/>
                    <a:pt x="21828" y="9703"/>
                    <a:pt x="-8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9" name="任意多边形: 形状 188"/>
            <p:cNvSpPr/>
            <p:nvPr/>
          </p:nvSpPr>
          <p:spPr>
            <a:xfrm>
              <a:off x="8215017" y="3707268"/>
              <a:ext cx="79039" cy="238351"/>
            </a:xfrm>
            <a:custGeom>
              <a:avLst/>
              <a:gdLst>
                <a:gd name="connsiteX0" fmla="*/ 34280 w 55149"/>
                <a:gd name="connsiteY0" fmla="*/ -180 h 166306"/>
                <a:gd name="connsiteX1" fmla="*/ 45901 w 55149"/>
                <a:gd name="connsiteY1" fmla="*/ 58684 h 166306"/>
                <a:gd name="connsiteX2" fmla="*/ 2562 w 55149"/>
                <a:gd name="connsiteY2" fmla="*/ 166126 h 166306"/>
                <a:gd name="connsiteX3" fmla="*/ 12563 w 55149"/>
                <a:gd name="connsiteY3" fmla="*/ 69352 h 166306"/>
                <a:gd name="connsiteX4" fmla="*/ 22850 w 55149"/>
                <a:gd name="connsiteY4" fmla="*/ 14774 h 16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9" h="166306">
                  <a:moveTo>
                    <a:pt x="34280" y="-180"/>
                  </a:moveTo>
                  <a:cubicBezTo>
                    <a:pt x="34280" y="-180"/>
                    <a:pt x="70190" y="30490"/>
                    <a:pt x="45901" y="58684"/>
                  </a:cubicBezTo>
                  <a:cubicBezTo>
                    <a:pt x="21612" y="86878"/>
                    <a:pt x="1419" y="101070"/>
                    <a:pt x="2562" y="166126"/>
                  </a:cubicBezTo>
                  <a:cubicBezTo>
                    <a:pt x="2562" y="166126"/>
                    <a:pt x="-9725" y="106119"/>
                    <a:pt x="12563" y="69352"/>
                  </a:cubicBezTo>
                  <a:cubicBezTo>
                    <a:pt x="34852" y="32586"/>
                    <a:pt x="36566" y="35253"/>
                    <a:pt x="22850" y="1477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0" name="任意多边形: 形状 189"/>
            <p:cNvSpPr/>
            <p:nvPr/>
          </p:nvSpPr>
          <p:spPr>
            <a:xfrm>
              <a:off x="8343326" y="3943162"/>
              <a:ext cx="161805" cy="652393"/>
            </a:xfrm>
            <a:custGeom>
              <a:avLst/>
              <a:gdLst>
                <a:gd name="connsiteX0" fmla="*/ 39434 w 112897"/>
                <a:gd name="connsiteY0" fmla="*/ -180 h 455199"/>
                <a:gd name="connsiteX1" fmla="*/ 92488 w 112897"/>
                <a:gd name="connsiteY1" fmla="*/ 182795 h 455199"/>
                <a:gd name="connsiteX2" fmla="*/ -190 w 112897"/>
                <a:gd name="connsiteY2" fmla="*/ 455019 h 455199"/>
                <a:gd name="connsiteX3" fmla="*/ 41434 w 112897"/>
                <a:gd name="connsiteY3" fmla="*/ 225181 h 455199"/>
                <a:gd name="connsiteX4" fmla="*/ 5525 w 112897"/>
                <a:gd name="connsiteY4" fmla="*/ 10964 h 4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97" h="455199">
                  <a:moveTo>
                    <a:pt x="39434" y="-180"/>
                  </a:moveTo>
                  <a:cubicBezTo>
                    <a:pt x="39434" y="-180"/>
                    <a:pt x="157639" y="91927"/>
                    <a:pt x="92488" y="182795"/>
                  </a:cubicBezTo>
                  <a:cubicBezTo>
                    <a:pt x="35281" y="262337"/>
                    <a:pt x="3021" y="357095"/>
                    <a:pt x="-190" y="455019"/>
                  </a:cubicBezTo>
                  <a:cubicBezTo>
                    <a:pt x="-190" y="455019"/>
                    <a:pt x="-9239" y="301857"/>
                    <a:pt x="41434" y="225181"/>
                  </a:cubicBezTo>
                  <a:cubicBezTo>
                    <a:pt x="92107" y="148505"/>
                    <a:pt x="126112" y="114501"/>
                    <a:pt x="5525" y="1096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1" name="任意多边形: 形状 190"/>
            <p:cNvSpPr/>
            <p:nvPr/>
          </p:nvSpPr>
          <p:spPr>
            <a:xfrm>
              <a:off x="8275146" y="4199783"/>
              <a:ext cx="183472" cy="230456"/>
            </a:xfrm>
            <a:custGeom>
              <a:avLst/>
              <a:gdLst>
                <a:gd name="connsiteX0" fmla="*/ 109388 w 128016"/>
                <a:gd name="connsiteY0" fmla="*/ 26982 h 160798"/>
                <a:gd name="connsiteX1" fmla="*/ 24806 w 128016"/>
                <a:gd name="connsiteY1" fmla="*/ 79084 h 160798"/>
                <a:gd name="connsiteX2" fmla="*/ -817 w 128016"/>
                <a:gd name="connsiteY2" fmla="*/ 160618 h 160798"/>
                <a:gd name="connsiteX3" fmla="*/ 18233 w 128016"/>
                <a:gd name="connsiteY3" fmla="*/ 73274 h 160798"/>
                <a:gd name="connsiteX4" fmla="*/ 127199 w 128016"/>
                <a:gd name="connsiteY4" fmla="*/ 884 h 16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 h="160798">
                  <a:moveTo>
                    <a:pt x="109388" y="26982"/>
                  </a:moveTo>
                  <a:cubicBezTo>
                    <a:pt x="109388" y="26982"/>
                    <a:pt x="38522" y="28506"/>
                    <a:pt x="24806" y="79084"/>
                  </a:cubicBezTo>
                  <a:cubicBezTo>
                    <a:pt x="11090" y="129662"/>
                    <a:pt x="-817" y="160618"/>
                    <a:pt x="-817" y="160618"/>
                  </a:cubicBezTo>
                  <a:cubicBezTo>
                    <a:pt x="-817" y="160618"/>
                    <a:pt x="8137" y="112136"/>
                    <a:pt x="18233" y="73274"/>
                  </a:cubicBezTo>
                  <a:cubicBezTo>
                    <a:pt x="26139" y="42603"/>
                    <a:pt x="71097" y="-8165"/>
                    <a:pt x="127199" y="884"/>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2" name="任意多边形: 形状 191"/>
            <p:cNvSpPr/>
            <p:nvPr/>
          </p:nvSpPr>
          <p:spPr>
            <a:xfrm>
              <a:off x="8367160" y="4281578"/>
              <a:ext cx="83157" cy="301283"/>
            </a:xfrm>
            <a:custGeom>
              <a:avLst/>
              <a:gdLst>
                <a:gd name="connsiteX0" fmla="*/ 16614 w 58022"/>
                <a:gd name="connsiteY0" fmla="*/ 31633 h 210216"/>
                <a:gd name="connsiteX1" fmla="*/ 36521 w 58022"/>
                <a:gd name="connsiteY1" fmla="*/ 140408 h 210216"/>
                <a:gd name="connsiteX2" fmla="*/ -817 w 58022"/>
                <a:gd name="connsiteY2" fmla="*/ 210036 h 210216"/>
                <a:gd name="connsiteX3" fmla="*/ 46142 w 58022"/>
                <a:gd name="connsiteY3" fmla="*/ 136122 h 210216"/>
                <a:gd name="connsiteX4" fmla="*/ 22424 w 58022"/>
                <a:gd name="connsiteY4" fmla="*/ -180 h 21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2" h="210216">
                  <a:moveTo>
                    <a:pt x="16614" y="31633"/>
                  </a:moveTo>
                  <a:cubicBezTo>
                    <a:pt x="16614" y="31633"/>
                    <a:pt x="61858" y="95450"/>
                    <a:pt x="36521" y="140408"/>
                  </a:cubicBezTo>
                  <a:cubicBezTo>
                    <a:pt x="11185" y="185366"/>
                    <a:pt x="-817" y="210036"/>
                    <a:pt x="-817" y="210036"/>
                  </a:cubicBezTo>
                  <a:cubicBezTo>
                    <a:pt x="-817" y="210036"/>
                    <a:pt x="26329" y="170317"/>
                    <a:pt x="46142" y="136122"/>
                  </a:cubicBezTo>
                  <a:cubicBezTo>
                    <a:pt x="61763" y="109166"/>
                    <a:pt x="66334" y="38872"/>
                    <a:pt x="2242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3" name="任意多边形: 形状 192"/>
            <p:cNvSpPr/>
            <p:nvPr/>
          </p:nvSpPr>
          <p:spPr>
            <a:xfrm>
              <a:off x="9139821" y="2441521"/>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6 w 208502"/>
                <a:gd name="connsiteY3" fmla="*/ 21346 h 42862"/>
                <a:gd name="connsiteX4" fmla="*/ -816 w 208502"/>
                <a:gd name="connsiteY4" fmla="*/ 21251 h 42862"/>
                <a:gd name="connsiteX5" fmla="*/ -817 w 208502"/>
                <a:gd name="connsiteY5" fmla="*/ 21251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74" y="42735"/>
                    <a:pt x="-764" y="33182"/>
                    <a:pt x="-816" y="21346"/>
                  </a:cubicBezTo>
                  <a:cubicBezTo>
                    <a:pt x="-816" y="21315"/>
                    <a:pt x="-816" y="21283"/>
                    <a:pt x="-816"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 name="任意多边形: 形状 193"/>
            <p:cNvSpPr/>
            <p:nvPr/>
          </p:nvSpPr>
          <p:spPr>
            <a:xfrm>
              <a:off x="9139821" y="2581992"/>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615 w 208502"/>
                <a:gd name="connsiteY5" fmla="*/ -180 h 42862"/>
                <a:gd name="connsiteX6" fmla="*/ 20710 w 208502"/>
                <a:gd name="connsiteY6" fmla="*/ -180 h 42862"/>
                <a:gd name="connsiteX7" fmla="*/ 186255 w 208502"/>
                <a:gd name="connsiteY7" fmla="*/ -180 h 42862"/>
                <a:gd name="connsiteX8" fmla="*/ 207686 w 208502"/>
                <a:gd name="connsiteY8"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42862">
                  <a:moveTo>
                    <a:pt x="207686" y="21251"/>
                  </a:moveTo>
                  <a:cubicBezTo>
                    <a:pt x="207686" y="33087"/>
                    <a:pt x="198092" y="42682"/>
                    <a:pt x="186255" y="42682"/>
                  </a:cubicBezTo>
                  <a:lnTo>
                    <a:pt x="20710" y="42682"/>
                  </a:lnTo>
                  <a:cubicBezTo>
                    <a:pt x="8858" y="42682"/>
                    <a:pt x="-764" y="33103"/>
                    <a:pt x="-817" y="21251"/>
                  </a:cubicBezTo>
                  <a:lnTo>
                    <a:pt x="-817" y="21251"/>
                  </a:lnTo>
                  <a:cubicBezTo>
                    <a:pt x="-817" y="9415"/>
                    <a:pt x="8778" y="-180"/>
                    <a:pt x="20615" y="-180"/>
                  </a:cubicBezTo>
                  <a:cubicBezTo>
                    <a:pt x="20647" y="-180"/>
                    <a:pt x="20678" y="-180"/>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5" name="任意多边形: 形状 194"/>
            <p:cNvSpPr/>
            <p:nvPr/>
          </p:nvSpPr>
          <p:spPr>
            <a:xfrm>
              <a:off x="9139821" y="2793042"/>
              <a:ext cx="298826" cy="61566"/>
            </a:xfrm>
            <a:custGeom>
              <a:avLst/>
              <a:gdLst>
                <a:gd name="connsiteX0" fmla="*/ 207686 w 208502"/>
                <a:gd name="connsiteY0" fmla="*/ 21251 h 42957"/>
                <a:gd name="connsiteX1" fmla="*/ 186255 w 208502"/>
                <a:gd name="connsiteY1" fmla="*/ 42777 h 42957"/>
                <a:gd name="connsiteX2" fmla="*/ 20710 w 208502"/>
                <a:gd name="connsiteY2" fmla="*/ 42777 h 42957"/>
                <a:gd name="connsiteX3" fmla="*/ -817 w 208502"/>
                <a:gd name="connsiteY3" fmla="*/ 21251 h 42957"/>
                <a:gd name="connsiteX4" fmla="*/ -817 w 208502"/>
                <a:gd name="connsiteY4" fmla="*/ 21251 h 42957"/>
                <a:gd name="connsiteX5" fmla="*/ 20710 w 208502"/>
                <a:gd name="connsiteY5" fmla="*/ -180 h 42957"/>
                <a:gd name="connsiteX6" fmla="*/ 186255 w 208502"/>
                <a:gd name="connsiteY6" fmla="*/ -180 h 42957"/>
                <a:gd name="connsiteX7" fmla="*/ 207686 w 208502"/>
                <a:gd name="connsiteY7" fmla="*/ 21251 h 4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957">
                  <a:moveTo>
                    <a:pt x="207686" y="21251"/>
                  </a:moveTo>
                  <a:cubicBezTo>
                    <a:pt x="207686" y="33102"/>
                    <a:pt x="198107" y="42725"/>
                    <a:pt x="186255" y="42777"/>
                  </a:cubicBezTo>
                  <a:lnTo>
                    <a:pt x="20710" y="42777"/>
                  </a:lnTo>
                  <a:cubicBezTo>
                    <a:pt x="8821" y="42777"/>
                    <a:pt x="-817" y="33140"/>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6" name="任意多边形: 形状 195"/>
            <p:cNvSpPr/>
            <p:nvPr/>
          </p:nvSpPr>
          <p:spPr>
            <a:xfrm>
              <a:off x="9139821" y="2968189"/>
              <a:ext cx="298826" cy="61430"/>
            </a:xfrm>
            <a:custGeom>
              <a:avLst/>
              <a:gdLst>
                <a:gd name="connsiteX0" fmla="*/ 207686 w 208502"/>
                <a:gd name="connsiteY0" fmla="*/ 21251 h 42862"/>
                <a:gd name="connsiteX1" fmla="*/ 186255 w 208502"/>
                <a:gd name="connsiteY1" fmla="*/ 42682 h 42862"/>
                <a:gd name="connsiteX2" fmla="*/ 20710 w 208502"/>
                <a:gd name="connsiteY2" fmla="*/ 42682 h 42862"/>
                <a:gd name="connsiteX3" fmla="*/ -817 w 208502"/>
                <a:gd name="connsiteY3" fmla="*/ 21251 h 42862"/>
                <a:gd name="connsiteX4" fmla="*/ -817 w 208502"/>
                <a:gd name="connsiteY4" fmla="*/ 21251 h 42862"/>
                <a:gd name="connsiteX5" fmla="*/ 20710 w 208502"/>
                <a:gd name="connsiteY5" fmla="*/ -180 h 42862"/>
                <a:gd name="connsiteX6" fmla="*/ 186255 w 208502"/>
                <a:gd name="connsiteY6" fmla="*/ -180 h 42862"/>
                <a:gd name="connsiteX7" fmla="*/ 207686 w 208502"/>
                <a:gd name="connsiteY7" fmla="*/ 21251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02" h="42862">
                  <a:moveTo>
                    <a:pt x="207686" y="21251"/>
                  </a:moveTo>
                  <a:cubicBezTo>
                    <a:pt x="207686" y="33087"/>
                    <a:pt x="198092" y="42682"/>
                    <a:pt x="186255" y="42682"/>
                  </a:cubicBezTo>
                  <a:lnTo>
                    <a:pt x="20710" y="42682"/>
                  </a:lnTo>
                  <a:cubicBezTo>
                    <a:pt x="8858" y="42682"/>
                    <a:pt x="-764" y="33102"/>
                    <a:pt x="-817" y="21251"/>
                  </a:cubicBezTo>
                  <a:lnTo>
                    <a:pt x="-817" y="21251"/>
                  </a:lnTo>
                  <a:cubicBezTo>
                    <a:pt x="-764" y="9399"/>
                    <a:pt x="8858" y="-181"/>
                    <a:pt x="20710" y="-180"/>
                  </a:cubicBezTo>
                  <a:lnTo>
                    <a:pt x="186255" y="-180"/>
                  </a:lnTo>
                  <a:cubicBezTo>
                    <a:pt x="198092" y="-180"/>
                    <a:pt x="207686" y="9415"/>
                    <a:pt x="207686" y="21251"/>
                  </a:cubicBezTo>
                  <a:close/>
                </a:path>
              </a:pathLst>
            </a:custGeom>
            <a:solidFill>
              <a:srgbClr val="00A2A4"/>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9725166" y="3911566"/>
            <a:ext cx="1341481" cy="1598091"/>
            <a:chOff x="8747234" y="3150097"/>
            <a:chExt cx="1341481" cy="1598091"/>
          </a:xfrm>
        </p:grpSpPr>
        <p:sp>
          <p:nvSpPr>
            <p:cNvPr id="197" name="任意多边形: 形状 196"/>
            <p:cNvSpPr/>
            <p:nvPr/>
          </p:nvSpPr>
          <p:spPr>
            <a:xfrm>
              <a:off x="9824402" y="3538315"/>
              <a:ext cx="264313" cy="323129"/>
            </a:xfrm>
            <a:custGeom>
              <a:avLst/>
              <a:gdLst>
                <a:gd name="connsiteX0" fmla="*/ 19306 w 184421"/>
                <a:gd name="connsiteY0" fmla="*/ 53697 h 225459"/>
                <a:gd name="connsiteX1" fmla="*/ 1684 w 184421"/>
                <a:gd name="connsiteY1" fmla="*/ 16740 h 225459"/>
                <a:gd name="connsiteX2" fmla="*/ 65216 w 184421"/>
                <a:gd name="connsiteY2" fmla="*/ 6072 h 225459"/>
                <a:gd name="connsiteX3" fmla="*/ 116747 w 184421"/>
                <a:gd name="connsiteY3" fmla="*/ 37410 h 225459"/>
                <a:gd name="connsiteX4" fmla="*/ 160848 w 184421"/>
                <a:gd name="connsiteY4" fmla="*/ 86273 h 225459"/>
                <a:gd name="connsiteX5" fmla="*/ 141798 w 184421"/>
                <a:gd name="connsiteY5" fmla="*/ 136660 h 225459"/>
                <a:gd name="connsiteX6" fmla="*/ 176183 w 184421"/>
                <a:gd name="connsiteY6" fmla="*/ 201049 h 225459"/>
                <a:gd name="connsiteX7" fmla="*/ 76932 w 184421"/>
                <a:gd name="connsiteY7" fmla="*/ 205430 h 225459"/>
                <a:gd name="connsiteX8" fmla="*/ 22926 w 184421"/>
                <a:gd name="connsiteY8" fmla="*/ 92559 h 225459"/>
                <a:gd name="connsiteX9" fmla="*/ 19306 w 184421"/>
                <a:gd name="connsiteY9" fmla="*/ 53697 h 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1" h="225459">
                  <a:moveTo>
                    <a:pt x="19306" y="53697"/>
                  </a:moveTo>
                  <a:cubicBezTo>
                    <a:pt x="19306" y="53697"/>
                    <a:pt x="-9269" y="41696"/>
                    <a:pt x="1684" y="16740"/>
                  </a:cubicBezTo>
                  <a:cubicBezTo>
                    <a:pt x="11209" y="-5072"/>
                    <a:pt x="23878" y="32266"/>
                    <a:pt x="65216" y="6072"/>
                  </a:cubicBezTo>
                  <a:cubicBezTo>
                    <a:pt x="87886" y="-8215"/>
                    <a:pt x="137987" y="1881"/>
                    <a:pt x="116747" y="37410"/>
                  </a:cubicBezTo>
                  <a:cubicBezTo>
                    <a:pt x="94553" y="74652"/>
                    <a:pt x="153513" y="43410"/>
                    <a:pt x="160848" y="86273"/>
                  </a:cubicBezTo>
                  <a:cubicBezTo>
                    <a:pt x="165610" y="113990"/>
                    <a:pt x="109508" y="128373"/>
                    <a:pt x="141798" y="136660"/>
                  </a:cubicBezTo>
                  <a:cubicBezTo>
                    <a:pt x="174087" y="144947"/>
                    <a:pt x="195708" y="169712"/>
                    <a:pt x="176183" y="201049"/>
                  </a:cubicBezTo>
                  <a:cubicBezTo>
                    <a:pt x="156656" y="232386"/>
                    <a:pt x="99983" y="232767"/>
                    <a:pt x="76932" y="205430"/>
                  </a:cubicBezTo>
                  <a:cubicBezTo>
                    <a:pt x="53882" y="178094"/>
                    <a:pt x="-5555" y="136660"/>
                    <a:pt x="22926" y="92559"/>
                  </a:cubicBezTo>
                  <a:cubicBezTo>
                    <a:pt x="58072" y="38267"/>
                    <a:pt x="19306" y="53697"/>
                    <a:pt x="19306" y="53697"/>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8" name="任意多边形: 形状 197"/>
            <p:cNvSpPr/>
            <p:nvPr/>
          </p:nvSpPr>
          <p:spPr>
            <a:xfrm>
              <a:off x="9562163" y="3741718"/>
              <a:ext cx="319016" cy="275923"/>
            </a:xfrm>
            <a:custGeom>
              <a:avLst/>
              <a:gdLst>
                <a:gd name="connsiteX0" fmla="*/ 205328 w 222589"/>
                <a:gd name="connsiteY0" fmla="*/ 1215 h 192522"/>
                <a:gd name="connsiteX1" fmla="*/ 175038 w 222589"/>
                <a:gd name="connsiteY1" fmla="*/ 14740 h 192522"/>
                <a:gd name="connsiteX2" fmla="*/ 125985 w 222589"/>
                <a:gd name="connsiteY2" fmla="*/ 138565 h 192522"/>
                <a:gd name="connsiteX3" fmla="*/ 43975 w 222589"/>
                <a:gd name="connsiteY3" fmla="*/ 148090 h 192522"/>
                <a:gd name="connsiteX4" fmla="*/ 6922 w 222589"/>
                <a:gd name="connsiteY4" fmla="*/ 130469 h 192522"/>
                <a:gd name="connsiteX5" fmla="*/ 23591 w 222589"/>
                <a:gd name="connsiteY5" fmla="*/ 157330 h 192522"/>
                <a:gd name="connsiteX6" fmla="*/ 150750 w 222589"/>
                <a:gd name="connsiteY6" fmla="*/ 185905 h 192522"/>
                <a:gd name="connsiteX7" fmla="*/ 205328 w 222589"/>
                <a:gd name="connsiteY7" fmla="*/ 1215 h 19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9" h="192522">
                  <a:moveTo>
                    <a:pt x="205328" y="1215"/>
                  </a:moveTo>
                  <a:cubicBezTo>
                    <a:pt x="205328" y="1215"/>
                    <a:pt x="190468" y="-6595"/>
                    <a:pt x="175038" y="14740"/>
                  </a:cubicBezTo>
                  <a:cubicBezTo>
                    <a:pt x="157226" y="39601"/>
                    <a:pt x="160465" y="113324"/>
                    <a:pt x="125985" y="138565"/>
                  </a:cubicBezTo>
                  <a:cubicBezTo>
                    <a:pt x="91505" y="163807"/>
                    <a:pt x="63596" y="153234"/>
                    <a:pt x="43975" y="148090"/>
                  </a:cubicBezTo>
                  <a:cubicBezTo>
                    <a:pt x="24353" y="142947"/>
                    <a:pt x="18733" y="132184"/>
                    <a:pt x="6922" y="130469"/>
                  </a:cubicBezTo>
                  <a:cubicBezTo>
                    <a:pt x="-4888" y="128755"/>
                    <a:pt x="-5937" y="141995"/>
                    <a:pt x="23591" y="157330"/>
                  </a:cubicBezTo>
                  <a:cubicBezTo>
                    <a:pt x="37783" y="164664"/>
                    <a:pt x="103506" y="208574"/>
                    <a:pt x="150750" y="185905"/>
                  </a:cubicBezTo>
                  <a:cubicBezTo>
                    <a:pt x="212567" y="155615"/>
                    <a:pt x="242856" y="16550"/>
                    <a:pt x="205328" y="1215"/>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9" name="任意多边形: 形状 198"/>
            <p:cNvSpPr/>
            <p:nvPr/>
          </p:nvSpPr>
          <p:spPr>
            <a:xfrm>
              <a:off x="9708163" y="4195844"/>
              <a:ext cx="351512" cy="545566"/>
            </a:xfrm>
            <a:custGeom>
              <a:avLst/>
              <a:gdLst>
                <a:gd name="connsiteX0" fmla="*/ -651 w 245263"/>
                <a:gd name="connsiteY0" fmla="*/ 34589 h 380662"/>
                <a:gd name="connsiteX1" fmla="*/ 41545 w 245263"/>
                <a:gd name="connsiteY1" fmla="*/ 353295 h 380662"/>
                <a:gd name="connsiteX2" fmla="*/ 24400 w 245263"/>
                <a:gd name="connsiteY2" fmla="*/ 364440 h 380662"/>
                <a:gd name="connsiteX3" fmla="*/ 52975 w 245263"/>
                <a:gd name="connsiteY3" fmla="*/ 380442 h 380662"/>
                <a:gd name="connsiteX4" fmla="*/ 100600 w 245263"/>
                <a:gd name="connsiteY4" fmla="*/ 154223 h 380662"/>
                <a:gd name="connsiteX5" fmla="*/ 104315 w 245263"/>
                <a:gd name="connsiteY5" fmla="*/ 3156 h 380662"/>
                <a:gd name="connsiteX6" fmla="*/ 110029 w 245263"/>
                <a:gd name="connsiteY6" fmla="*/ 82500 h 380662"/>
                <a:gd name="connsiteX7" fmla="*/ 218044 w 245263"/>
                <a:gd name="connsiteY7" fmla="*/ 352057 h 380662"/>
                <a:gd name="connsiteX8" fmla="*/ 201566 w 245263"/>
                <a:gd name="connsiteY8" fmla="*/ 365392 h 380662"/>
                <a:gd name="connsiteX9" fmla="*/ 229473 w 245263"/>
                <a:gd name="connsiteY9" fmla="*/ 380442 h 380662"/>
                <a:gd name="connsiteX10" fmla="*/ 225663 w 245263"/>
                <a:gd name="connsiteY10" fmla="*/ 160890 h 380662"/>
                <a:gd name="connsiteX11" fmla="*/ -651 w 245263"/>
                <a:gd name="connsiteY11" fmla="*/ 34589 h 3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263" h="380662">
                  <a:moveTo>
                    <a:pt x="-651" y="34589"/>
                  </a:moveTo>
                  <a:cubicBezTo>
                    <a:pt x="5445" y="128410"/>
                    <a:pt x="37449" y="274333"/>
                    <a:pt x="41545" y="353295"/>
                  </a:cubicBezTo>
                  <a:cubicBezTo>
                    <a:pt x="41545" y="358725"/>
                    <a:pt x="42593" y="359772"/>
                    <a:pt x="24400" y="364440"/>
                  </a:cubicBezTo>
                  <a:cubicBezTo>
                    <a:pt x="3254" y="369774"/>
                    <a:pt x="19542" y="380727"/>
                    <a:pt x="52975" y="380442"/>
                  </a:cubicBezTo>
                  <a:cubicBezTo>
                    <a:pt x="84026" y="380442"/>
                    <a:pt x="97838" y="232423"/>
                    <a:pt x="100600" y="154223"/>
                  </a:cubicBezTo>
                  <a:cubicBezTo>
                    <a:pt x="101553" y="132220"/>
                    <a:pt x="93742" y="65831"/>
                    <a:pt x="104315" y="3156"/>
                  </a:cubicBezTo>
                  <a:cubicBezTo>
                    <a:pt x="105553" y="26588"/>
                    <a:pt x="107363" y="53258"/>
                    <a:pt x="110029" y="82500"/>
                  </a:cubicBezTo>
                  <a:cubicBezTo>
                    <a:pt x="117936" y="168225"/>
                    <a:pt x="210995" y="280143"/>
                    <a:pt x="218044" y="352057"/>
                  </a:cubicBezTo>
                  <a:cubicBezTo>
                    <a:pt x="218615" y="357677"/>
                    <a:pt x="218044" y="359772"/>
                    <a:pt x="201566" y="365392"/>
                  </a:cubicBezTo>
                  <a:cubicBezTo>
                    <a:pt x="185086" y="371012"/>
                    <a:pt x="201566" y="381203"/>
                    <a:pt x="229473" y="380442"/>
                  </a:cubicBezTo>
                  <a:cubicBezTo>
                    <a:pt x="257382" y="379680"/>
                    <a:pt x="240427" y="230709"/>
                    <a:pt x="225663" y="160890"/>
                  </a:cubicBezTo>
                  <a:cubicBezTo>
                    <a:pt x="212709" y="99740"/>
                    <a:pt x="-7700" y="-73615"/>
                    <a:pt x="-651" y="34589"/>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0" name="任意多边形: 形状 199"/>
            <p:cNvSpPr/>
            <p:nvPr/>
          </p:nvSpPr>
          <p:spPr>
            <a:xfrm>
              <a:off x="9698578" y="3996675"/>
              <a:ext cx="371851" cy="676037"/>
            </a:xfrm>
            <a:custGeom>
              <a:avLst/>
              <a:gdLst>
                <a:gd name="connsiteX0" fmla="*/ 36325 w 259454"/>
                <a:gd name="connsiteY0" fmla="*/ -180 h 471695"/>
                <a:gd name="connsiteX1" fmla="*/ 196059 w 259454"/>
                <a:gd name="connsiteY1" fmla="*/ 24013 h 471695"/>
                <a:gd name="connsiteX2" fmla="*/ 258638 w 259454"/>
                <a:gd name="connsiteY2" fmla="*/ 450828 h 471695"/>
                <a:gd name="connsiteX3" fmla="*/ 218443 w 259454"/>
                <a:gd name="connsiteY3" fmla="*/ 462925 h 471695"/>
                <a:gd name="connsiteX4" fmla="*/ 111191 w 259454"/>
                <a:gd name="connsiteY4" fmla="*/ 172984 h 471695"/>
                <a:gd name="connsiteX5" fmla="*/ 95570 w 259454"/>
                <a:gd name="connsiteY5" fmla="*/ 462925 h 471695"/>
                <a:gd name="connsiteX6" fmla="*/ 41944 w 259454"/>
                <a:gd name="connsiteY6" fmla="*/ 462925 h 471695"/>
                <a:gd name="connsiteX7" fmla="*/ -60 w 259454"/>
                <a:gd name="connsiteY7" fmla="*/ 173651 h 471695"/>
                <a:gd name="connsiteX8" fmla="*/ 36325 w 259454"/>
                <a:gd name="connsiteY8" fmla="*/ -180 h 4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54" h="471695">
                  <a:moveTo>
                    <a:pt x="36325" y="-180"/>
                  </a:moveTo>
                  <a:cubicBezTo>
                    <a:pt x="92713" y="45254"/>
                    <a:pt x="165294" y="31157"/>
                    <a:pt x="196059" y="24013"/>
                  </a:cubicBezTo>
                  <a:cubicBezTo>
                    <a:pt x="204346" y="105071"/>
                    <a:pt x="253209" y="409014"/>
                    <a:pt x="258638" y="450828"/>
                  </a:cubicBezTo>
                  <a:cubicBezTo>
                    <a:pt x="233778" y="460353"/>
                    <a:pt x="225587" y="462925"/>
                    <a:pt x="218443" y="462925"/>
                  </a:cubicBezTo>
                  <a:cubicBezTo>
                    <a:pt x="98714" y="276330"/>
                    <a:pt x="112430" y="196225"/>
                    <a:pt x="111191" y="172984"/>
                  </a:cubicBezTo>
                  <a:cubicBezTo>
                    <a:pt x="106715" y="199940"/>
                    <a:pt x="121478" y="332718"/>
                    <a:pt x="95570" y="462925"/>
                  </a:cubicBezTo>
                  <a:cubicBezTo>
                    <a:pt x="86997" y="469592"/>
                    <a:pt x="60709" y="478356"/>
                    <a:pt x="41944" y="462925"/>
                  </a:cubicBezTo>
                  <a:cubicBezTo>
                    <a:pt x="40992" y="454543"/>
                    <a:pt x="-7395" y="256137"/>
                    <a:pt x="-60" y="173651"/>
                  </a:cubicBezTo>
                  <a:cubicBezTo>
                    <a:pt x="7084" y="94212"/>
                    <a:pt x="23371" y="29918"/>
                    <a:pt x="36325"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1" name="任意多边形: 形状 200"/>
            <p:cNvSpPr/>
            <p:nvPr/>
          </p:nvSpPr>
          <p:spPr>
            <a:xfrm>
              <a:off x="9729380" y="4715962"/>
              <a:ext cx="80205" cy="28461"/>
            </a:xfrm>
            <a:custGeom>
              <a:avLst/>
              <a:gdLst>
                <a:gd name="connsiteX0" fmla="*/ 55122 w 55962"/>
                <a:gd name="connsiteY0" fmla="*/ -180 h 19858"/>
                <a:gd name="connsiteX1" fmla="*/ 15308 w 55962"/>
                <a:gd name="connsiteY1" fmla="*/ -180 h 19858"/>
                <a:gd name="connsiteX2" fmla="*/ 4925 w 55962"/>
                <a:gd name="connsiteY2" fmla="*/ 12488 h 19858"/>
                <a:gd name="connsiteX3" fmla="*/ 55122 w 55962"/>
                <a:gd name="connsiteY3" fmla="*/ -180 h 19858"/>
              </a:gdLst>
              <a:ahLst/>
              <a:cxnLst>
                <a:cxn ang="0">
                  <a:pos x="connsiteX0" y="connsiteY0"/>
                </a:cxn>
                <a:cxn ang="0">
                  <a:pos x="connsiteX1" y="connsiteY1"/>
                </a:cxn>
                <a:cxn ang="0">
                  <a:pos x="connsiteX2" y="connsiteY2"/>
                </a:cxn>
                <a:cxn ang="0">
                  <a:pos x="connsiteX3" y="connsiteY3"/>
                </a:cxn>
              </a:cxnLst>
              <a:rect l="l" t="t" r="r" b="b"/>
              <a:pathLst>
                <a:path w="55962" h="19858">
                  <a:moveTo>
                    <a:pt x="55122" y="-180"/>
                  </a:moveTo>
                  <a:cubicBezTo>
                    <a:pt x="55122" y="-180"/>
                    <a:pt x="30453" y="11631"/>
                    <a:pt x="15308" y="-180"/>
                  </a:cubicBezTo>
                  <a:cubicBezTo>
                    <a:pt x="15308" y="-180"/>
                    <a:pt x="-12505" y="4296"/>
                    <a:pt x="4925" y="12488"/>
                  </a:cubicBezTo>
                  <a:cubicBezTo>
                    <a:pt x="22357" y="20679"/>
                    <a:pt x="56170" y="27442"/>
                    <a:pt x="55122"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2" name="任意多边形: 形状 201"/>
            <p:cNvSpPr/>
            <p:nvPr/>
          </p:nvSpPr>
          <p:spPr>
            <a:xfrm>
              <a:off x="9974950" y="4719783"/>
              <a:ext cx="80222" cy="28405"/>
            </a:xfrm>
            <a:custGeom>
              <a:avLst/>
              <a:gdLst>
                <a:gd name="connsiteX0" fmla="*/ 55134 w 55974"/>
                <a:gd name="connsiteY0" fmla="*/ -180 h 19819"/>
                <a:gd name="connsiteX1" fmla="*/ 15224 w 55974"/>
                <a:gd name="connsiteY1" fmla="*/ -180 h 19819"/>
                <a:gd name="connsiteX2" fmla="*/ 5032 w 55974"/>
                <a:gd name="connsiteY2" fmla="*/ 12488 h 19819"/>
                <a:gd name="connsiteX3" fmla="*/ 55134 w 55974"/>
                <a:gd name="connsiteY3" fmla="*/ -180 h 19819"/>
              </a:gdLst>
              <a:ahLst/>
              <a:cxnLst>
                <a:cxn ang="0">
                  <a:pos x="connsiteX0" y="connsiteY0"/>
                </a:cxn>
                <a:cxn ang="0">
                  <a:pos x="connsiteX1" y="connsiteY1"/>
                </a:cxn>
                <a:cxn ang="0">
                  <a:pos x="connsiteX2" y="connsiteY2"/>
                </a:cxn>
                <a:cxn ang="0">
                  <a:pos x="connsiteX3" y="connsiteY3"/>
                </a:cxn>
              </a:cxnLst>
              <a:rect l="l" t="t" r="r" b="b"/>
              <a:pathLst>
                <a:path w="55974" h="19819">
                  <a:moveTo>
                    <a:pt x="55134" y="-180"/>
                  </a:moveTo>
                  <a:cubicBezTo>
                    <a:pt x="55134" y="-180"/>
                    <a:pt x="30464" y="11631"/>
                    <a:pt x="15224" y="-180"/>
                  </a:cubicBezTo>
                  <a:cubicBezTo>
                    <a:pt x="15224" y="-180"/>
                    <a:pt x="-12589" y="4391"/>
                    <a:pt x="5032" y="12488"/>
                  </a:cubicBezTo>
                  <a:cubicBezTo>
                    <a:pt x="22654" y="20584"/>
                    <a:pt x="56181" y="27442"/>
                    <a:pt x="55134" y="-180"/>
                  </a:cubicBezTo>
                  <a:close/>
                </a:path>
              </a:pathLst>
            </a:custGeom>
            <a:solidFill>
              <a:srgbClr val="EC364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3" name="任意多边形: 形状 202"/>
            <p:cNvSpPr/>
            <p:nvPr/>
          </p:nvSpPr>
          <p:spPr>
            <a:xfrm>
              <a:off x="9755493" y="3734915"/>
              <a:ext cx="205178" cy="291108"/>
            </a:xfrm>
            <a:custGeom>
              <a:avLst/>
              <a:gdLst>
                <a:gd name="connsiteX0" fmla="*/ -817 w 143161"/>
                <a:gd name="connsiteY0" fmla="*/ 192746 h 203117"/>
                <a:gd name="connsiteX1" fmla="*/ 8708 w 143161"/>
                <a:gd name="connsiteY1" fmla="*/ 114164 h 203117"/>
                <a:gd name="connsiteX2" fmla="*/ 20043 w 143161"/>
                <a:gd name="connsiteY2" fmla="*/ 40822 h 203117"/>
                <a:gd name="connsiteX3" fmla="*/ 118341 w 143161"/>
                <a:gd name="connsiteY3" fmla="*/ 11485 h 203117"/>
                <a:gd name="connsiteX4" fmla="*/ 134724 w 143161"/>
                <a:gd name="connsiteY4" fmla="*/ 113783 h 203117"/>
                <a:gd name="connsiteX5" fmla="*/ 142344 w 143161"/>
                <a:gd name="connsiteY5" fmla="*/ 202937 h 20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61" h="203117">
                  <a:moveTo>
                    <a:pt x="-817" y="192746"/>
                  </a:moveTo>
                  <a:cubicBezTo>
                    <a:pt x="-817" y="192746"/>
                    <a:pt x="16995" y="185221"/>
                    <a:pt x="8708" y="114164"/>
                  </a:cubicBezTo>
                  <a:cubicBezTo>
                    <a:pt x="4898" y="80255"/>
                    <a:pt x="-7960" y="77969"/>
                    <a:pt x="20043" y="40822"/>
                  </a:cubicBezTo>
                  <a:cubicBezTo>
                    <a:pt x="48047" y="3674"/>
                    <a:pt x="101672" y="-13280"/>
                    <a:pt x="118341" y="11485"/>
                  </a:cubicBezTo>
                  <a:cubicBezTo>
                    <a:pt x="149678" y="58157"/>
                    <a:pt x="137391" y="81303"/>
                    <a:pt x="134724" y="113783"/>
                  </a:cubicBezTo>
                  <a:cubicBezTo>
                    <a:pt x="133009" y="132833"/>
                    <a:pt x="116817" y="155122"/>
                    <a:pt x="142344" y="202937"/>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任意多边形: 形状 203"/>
            <p:cNvSpPr/>
            <p:nvPr/>
          </p:nvSpPr>
          <p:spPr>
            <a:xfrm>
              <a:off x="9739323" y="3745492"/>
              <a:ext cx="239093" cy="306272"/>
            </a:xfrm>
            <a:custGeom>
              <a:avLst/>
              <a:gdLst>
                <a:gd name="connsiteX0" fmla="*/ 166009 w 166825"/>
                <a:gd name="connsiteY0" fmla="*/ 203369 h 213697"/>
                <a:gd name="connsiteX1" fmla="*/ 2750 w 166825"/>
                <a:gd name="connsiteY1" fmla="*/ 187462 h 213697"/>
                <a:gd name="connsiteX2" fmla="*/ 22848 w 166825"/>
                <a:gd name="connsiteY2" fmla="*/ 45540 h 213697"/>
                <a:gd name="connsiteX3" fmla="*/ 77141 w 166825"/>
                <a:gd name="connsiteY3" fmla="*/ 29347 h 213697"/>
                <a:gd name="connsiteX4" fmla="*/ 118575 w 166825"/>
                <a:gd name="connsiteY4" fmla="*/ -180 h 213697"/>
                <a:gd name="connsiteX5" fmla="*/ 138386 w 166825"/>
                <a:gd name="connsiteY5" fmla="*/ 6678 h 213697"/>
                <a:gd name="connsiteX6" fmla="*/ 154103 w 166825"/>
                <a:gd name="connsiteY6" fmla="*/ 28014 h 2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5" h="213697">
                  <a:moveTo>
                    <a:pt x="166009" y="203369"/>
                  </a:moveTo>
                  <a:cubicBezTo>
                    <a:pt x="166009" y="203369"/>
                    <a:pt x="67902" y="234611"/>
                    <a:pt x="2750" y="187462"/>
                  </a:cubicBezTo>
                  <a:cubicBezTo>
                    <a:pt x="2750" y="187462"/>
                    <a:pt x="-13346" y="79830"/>
                    <a:pt x="22848" y="45540"/>
                  </a:cubicBezTo>
                  <a:cubicBezTo>
                    <a:pt x="22848" y="45540"/>
                    <a:pt x="52757" y="63637"/>
                    <a:pt x="77141" y="29347"/>
                  </a:cubicBezTo>
                  <a:cubicBezTo>
                    <a:pt x="96191" y="1629"/>
                    <a:pt x="118575" y="-180"/>
                    <a:pt x="118575" y="-180"/>
                  </a:cubicBezTo>
                  <a:cubicBezTo>
                    <a:pt x="125635" y="476"/>
                    <a:pt x="132432" y="2829"/>
                    <a:pt x="138386" y="6678"/>
                  </a:cubicBezTo>
                  <a:cubicBezTo>
                    <a:pt x="145449" y="12247"/>
                    <a:pt x="150877" y="19618"/>
                    <a:pt x="154103" y="28014"/>
                  </a:cubicBezTo>
                  <a:close/>
                </a:path>
              </a:pathLst>
            </a:custGeom>
            <a:solidFill>
              <a:srgbClr val="9696E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 name="任意多边形: 形状 204"/>
            <p:cNvSpPr/>
            <p:nvPr/>
          </p:nvSpPr>
          <p:spPr>
            <a:xfrm>
              <a:off x="9799170" y="3763648"/>
              <a:ext cx="181581" cy="288991"/>
            </a:xfrm>
            <a:custGeom>
              <a:avLst/>
              <a:gdLst>
                <a:gd name="connsiteX0" fmla="*/ 125871 w 126696"/>
                <a:gd name="connsiteY0" fmla="*/ 186605 h 201640"/>
                <a:gd name="connsiteX1" fmla="*/ 15285 w 126696"/>
                <a:gd name="connsiteY1" fmla="*/ 194034 h 201640"/>
                <a:gd name="connsiteX2" fmla="*/ 51861 w 126696"/>
                <a:gd name="connsiteY2" fmla="*/ 158697 h 201640"/>
                <a:gd name="connsiteX3" fmla="*/ 27382 w 126696"/>
                <a:gd name="connsiteY3" fmla="*/ 130122 h 201640"/>
                <a:gd name="connsiteX4" fmla="*/ 13761 w 126696"/>
                <a:gd name="connsiteY4" fmla="*/ 113167 h 201640"/>
                <a:gd name="connsiteX5" fmla="*/ 53055 w 126696"/>
                <a:gd name="connsiteY5" fmla="*/ 83840 h 201640"/>
                <a:gd name="connsiteX6" fmla="*/ 51861 w 126696"/>
                <a:gd name="connsiteY6" fmla="*/ 68590 h 201640"/>
                <a:gd name="connsiteX7" fmla="*/ 79102 w 126696"/>
                <a:gd name="connsiteY7" fmla="*/ -180 h 201640"/>
                <a:gd name="connsiteX8" fmla="*/ 111869 w 126696"/>
                <a:gd name="connsiteY8" fmla="*/ 14393 h 201640"/>
                <a:gd name="connsiteX9" fmla="*/ 111869 w 126696"/>
                <a:gd name="connsiteY9" fmla="*/ 15631 h 20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96" h="201640">
                  <a:moveTo>
                    <a:pt x="125871" y="186605"/>
                  </a:moveTo>
                  <a:cubicBezTo>
                    <a:pt x="125871" y="186605"/>
                    <a:pt x="129109" y="214323"/>
                    <a:pt x="15285" y="194034"/>
                  </a:cubicBezTo>
                  <a:cubicBezTo>
                    <a:pt x="-2051" y="190986"/>
                    <a:pt x="31191" y="160030"/>
                    <a:pt x="51861" y="158697"/>
                  </a:cubicBezTo>
                  <a:cubicBezTo>
                    <a:pt x="75578" y="157077"/>
                    <a:pt x="55004" y="130598"/>
                    <a:pt x="27382" y="130122"/>
                  </a:cubicBezTo>
                  <a:cubicBezTo>
                    <a:pt x="-240" y="129645"/>
                    <a:pt x="-12623" y="109833"/>
                    <a:pt x="13761" y="113167"/>
                  </a:cubicBezTo>
                  <a:cubicBezTo>
                    <a:pt x="32710" y="115920"/>
                    <a:pt x="50303" y="102789"/>
                    <a:pt x="53055" y="83840"/>
                  </a:cubicBezTo>
                  <a:cubicBezTo>
                    <a:pt x="53797" y="78731"/>
                    <a:pt x="53389" y="73521"/>
                    <a:pt x="51861" y="68590"/>
                  </a:cubicBezTo>
                  <a:cubicBezTo>
                    <a:pt x="44908" y="44492"/>
                    <a:pt x="79102" y="-180"/>
                    <a:pt x="79102" y="-180"/>
                  </a:cubicBezTo>
                  <a:lnTo>
                    <a:pt x="111869" y="14393"/>
                  </a:lnTo>
                  <a:lnTo>
                    <a:pt x="111869" y="15631"/>
                  </a:lnTo>
                  <a:close/>
                </a:path>
              </a:pathLst>
            </a:custGeom>
            <a:solidFill>
              <a:srgbClr val="7878D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任意多边形: 形状 205"/>
            <p:cNvSpPr/>
            <p:nvPr/>
          </p:nvSpPr>
          <p:spPr>
            <a:xfrm>
              <a:off x="9767062" y="3741046"/>
              <a:ext cx="292583" cy="726186"/>
            </a:xfrm>
            <a:custGeom>
              <a:avLst/>
              <a:gdLst>
                <a:gd name="connsiteX0" fmla="*/ 23878 w 204146"/>
                <a:gd name="connsiteY0" fmla="*/ 53405 h 506687"/>
                <a:gd name="connsiteX1" fmla="*/ 21592 w 204146"/>
                <a:gd name="connsiteY1" fmla="*/ 502318 h 506687"/>
                <a:gd name="connsiteX2" fmla="*/ 203330 w 204146"/>
                <a:gd name="connsiteY2" fmla="*/ 478220 h 506687"/>
                <a:gd name="connsiteX3" fmla="*/ 119223 w 204146"/>
                <a:gd name="connsiteY3" fmla="*/ 6160 h 506687"/>
                <a:gd name="connsiteX4" fmla="*/ 63216 w 204146"/>
                <a:gd name="connsiteY4" fmla="*/ 25210 h 506687"/>
                <a:gd name="connsiteX5" fmla="*/ 23878 w 204146"/>
                <a:gd name="connsiteY5" fmla="*/ 53405 h 5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6" h="506687">
                  <a:moveTo>
                    <a:pt x="23878" y="53405"/>
                  </a:moveTo>
                  <a:cubicBezTo>
                    <a:pt x="23878" y="53405"/>
                    <a:pt x="-30128" y="372016"/>
                    <a:pt x="21592" y="502318"/>
                  </a:cubicBezTo>
                  <a:cubicBezTo>
                    <a:pt x="21592" y="502318"/>
                    <a:pt x="152181" y="521368"/>
                    <a:pt x="203330" y="478220"/>
                  </a:cubicBezTo>
                  <a:cubicBezTo>
                    <a:pt x="203330" y="478220"/>
                    <a:pt x="173421" y="43689"/>
                    <a:pt x="119223" y="6160"/>
                  </a:cubicBezTo>
                  <a:cubicBezTo>
                    <a:pt x="110651" y="255"/>
                    <a:pt x="95792" y="-10794"/>
                    <a:pt x="63216" y="25210"/>
                  </a:cubicBezTo>
                  <a:cubicBezTo>
                    <a:pt x="55216" y="34355"/>
                    <a:pt x="40451" y="54071"/>
                    <a:pt x="23878" y="53405"/>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 name="任意多边形: 形状 206"/>
            <p:cNvSpPr/>
            <p:nvPr/>
          </p:nvSpPr>
          <p:spPr>
            <a:xfrm>
              <a:off x="9690924" y="3738964"/>
              <a:ext cx="168455" cy="686498"/>
            </a:xfrm>
            <a:custGeom>
              <a:avLst/>
              <a:gdLst>
                <a:gd name="connsiteX0" fmla="*/ 51189 w 117538"/>
                <a:gd name="connsiteY0" fmla="*/ 53334 h 478995"/>
                <a:gd name="connsiteX1" fmla="*/ 71382 w 117538"/>
                <a:gd name="connsiteY1" fmla="*/ 27140 h 478995"/>
                <a:gd name="connsiteX2" fmla="*/ 116722 w 117538"/>
                <a:gd name="connsiteY2" fmla="*/ 279 h 478995"/>
                <a:gd name="connsiteX3" fmla="*/ 69097 w 117538"/>
                <a:gd name="connsiteY3" fmla="*/ 54191 h 478995"/>
                <a:gd name="connsiteX4" fmla="*/ 27758 w 117538"/>
                <a:gd name="connsiteY4" fmla="*/ 478815 h 478995"/>
                <a:gd name="connsiteX5" fmla="*/ -817 w 117538"/>
                <a:gd name="connsiteY5" fmla="*/ 467576 h 478995"/>
                <a:gd name="connsiteX6" fmla="*/ 51189 w 117538"/>
                <a:gd name="connsiteY6" fmla="*/ 53334 h 47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38" h="478995">
                  <a:moveTo>
                    <a:pt x="51189" y="53334"/>
                  </a:moveTo>
                  <a:cubicBezTo>
                    <a:pt x="57025" y="43947"/>
                    <a:pt x="63790" y="35172"/>
                    <a:pt x="71382" y="27140"/>
                  </a:cubicBezTo>
                  <a:cubicBezTo>
                    <a:pt x="103672" y="-5912"/>
                    <a:pt x="116722" y="279"/>
                    <a:pt x="116722" y="279"/>
                  </a:cubicBezTo>
                  <a:cubicBezTo>
                    <a:pt x="91099" y="17805"/>
                    <a:pt x="73287" y="38379"/>
                    <a:pt x="69097" y="54191"/>
                  </a:cubicBezTo>
                  <a:cubicBezTo>
                    <a:pt x="40522" y="156871"/>
                    <a:pt x="27758" y="478815"/>
                    <a:pt x="27758" y="478815"/>
                  </a:cubicBezTo>
                  <a:lnTo>
                    <a:pt x="-817" y="467576"/>
                  </a:lnTo>
                  <a:cubicBezTo>
                    <a:pt x="-817" y="467576"/>
                    <a:pt x="4517" y="133725"/>
                    <a:pt x="51189" y="53334"/>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 name="任意多边形: 形状 207"/>
            <p:cNvSpPr/>
            <p:nvPr/>
          </p:nvSpPr>
          <p:spPr>
            <a:xfrm>
              <a:off x="9841225" y="3642834"/>
              <a:ext cx="85591" cy="121685"/>
            </a:xfrm>
            <a:custGeom>
              <a:avLst/>
              <a:gdLst>
                <a:gd name="connsiteX0" fmla="*/ 58904 w 59720"/>
                <a:gd name="connsiteY0" fmla="*/ -180 h 84904"/>
                <a:gd name="connsiteX1" fmla="*/ 42141 w 59720"/>
                <a:gd name="connsiteY1" fmla="*/ 64018 h 84904"/>
                <a:gd name="connsiteX2" fmla="*/ 422 w 59720"/>
                <a:gd name="connsiteY2" fmla="*/ 81925 h 84904"/>
                <a:gd name="connsiteX3" fmla="*/ -817 w 59720"/>
                <a:gd name="connsiteY3" fmla="*/ 35157 h 84904"/>
              </a:gdLst>
              <a:ahLst/>
              <a:cxnLst>
                <a:cxn ang="0">
                  <a:pos x="connsiteX0" y="connsiteY0"/>
                </a:cxn>
                <a:cxn ang="0">
                  <a:pos x="connsiteX1" y="connsiteY1"/>
                </a:cxn>
                <a:cxn ang="0">
                  <a:pos x="connsiteX2" y="connsiteY2"/>
                </a:cxn>
                <a:cxn ang="0">
                  <a:pos x="connsiteX3" y="connsiteY3"/>
                </a:cxn>
              </a:cxnLst>
              <a:rect l="l" t="t" r="r" b="b"/>
              <a:pathLst>
                <a:path w="59720" h="84904">
                  <a:moveTo>
                    <a:pt x="58904" y="-180"/>
                  </a:moveTo>
                  <a:cubicBezTo>
                    <a:pt x="58904" y="-180"/>
                    <a:pt x="34044" y="46206"/>
                    <a:pt x="42141" y="64018"/>
                  </a:cubicBezTo>
                  <a:cubicBezTo>
                    <a:pt x="44712" y="69733"/>
                    <a:pt x="-5484" y="92593"/>
                    <a:pt x="422" y="81925"/>
                  </a:cubicBezTo>
                  <a:cubicBezTo>
                    <a:pt x="11279" y="61637"/>
                    <a:pt x="9947" y="52874"/>
                    <a:pt x="-817" y="35157"/>
                  </a:cubicBezTo>
                  <a:close/>
                </a:path>
              </a:pathLst>
            </a:custGeom>
            <a:solidFill>
              <a:srgbClr val="E0623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 name="任意多边形: 形状 208"/>
            <p:cNvSpPr/>
            <p:nvPr/>
          </p:nvSpPr>
          <p:spPr>
            <a:xfrm>
              <a:off x="9827696" y="3586352"/>
              <a:ext cx="108179" cy="151253"/>
            </a:xfrm>
            <a:custGeom>
              <a:avLst/>
              <a:gdLst>
                <a:gd name="connsiteX0" fmla="*/ 26910 w 75481"/>
                <a:gd name="connsiteY0" fmla="*/ 6560 h 105535"/>
                <a:gd name="connsiteX1" fmla="*/ 4813 w 75481"/>
                <a:gd name="connsiteY1" fmla="*/ 100667 h 105535"/>
                <a:gd name="connsiteX2" fmla="*/ 61963 w 75481"/>
                <a:gd name="connsiteY2" fmla="*/ 73902 h 105535"/>
                <a:gd name="connsiteX3" fmla="*/ 70820 w 75481"/>
                <a:gd name="connsiteY3" fmla="*/ 17894 h 105535"/>
                <a:gd name="connsiteX4" fmla="*/ 26910 w 75481"/>
                <a:gd name="connsiteY4" fmla="*/ 6560 h 10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1" h="105535">
                  <a:moveTo>
                    <a:pt x="26910" y="6560"/>
                  </a:moveTo>
                  <a:cubicBezTo>
                    <a:pt x="10337" y="20752"/>
                    <a:pt x="-11190" y="85331"/>
                    <a:pt x="4813" y="100667"/>
                  </a:cubicBezTo>
                  <a:cubicBezTo>
                    <a:pt x="11670" y="107334"/>
                    <a:pt x="42056" y="112668"/>
                    <a:pt x="61963" y="73902"/>
                  </a:cubicBezTo>
                  <a:cubicBezTo>
                    <a:pt x="68439" y="61328"/>
                    <a:pt x="81013" y="40850"/>
                    <a:pt x="70820" y="17894"/>
                  </a:cubicBezTo>
                  <a:cubicBezTo>
                    <a:pt x="66153" y="7512"/>
                    <a:pt x="46246" y="-9823"/>
                    <a:pt x="26910" y="656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任意多边形: 形状 209"/>
            <p:cNvSpPr/>
            <p:nvPr/>
          </p:nvSpPr>
          <p:spPr>
            <a:xfrm>
              <a:off x="9848818" y="3570968"/>
              <a:ext cx="105463" cy="120980"/>
            </a:xfrm>
            <a:custGeom>
              <a:avLst/>
              <a:gdLst>
                <a:gd name="connsiteX0" fmla="*/ 170 w 73586"/>
                <a:gd name="connsiteY0" fmla="*/ 19484 h 84412"/>
                <a:gd name="connsiteX1" fmla="*/ 17697 w 73586"/>
                <a:gd name="connsiteY1" fmla="*/ 32534 h 84412"/>
                <a:gd name="connsiteX2" fmla="*/ 34461 w 73586"/>
                <a:gd name="connsiteY2" fmla="*/ 54441 h 84412"/>
                <a:gd name="connsiteX3" fmla="*/ 46081 w 73586"/>
                <a:gd name="connsiteY3" fmla="*/ 76063 h 84412"/>
                <a:gd name="connsiteX4" fmla="*/ 67131 w 73586"/>
                <a:gd name="connsiteY4" fmla="*/ 69871 h 84412"/>
                <a:gd name="connsiteX5" fmla="*/ 67131 w 73586"/>
                <a:gd name="connsiteY5" fmla="*/ 23199 h 84412"/>
                <a:gd name="connsiteX6" fmla="*/ 170 w 73586"/>
                <a:gd name="connsiteY6" fmla="*/ 19484 h 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86" h="84412">
                  <a:moveTo>
                    <a:pt x="170" y="19484"/>
                  </a:moveTo>
                  <a:cubicBezTo>
                    <a:pt x="-1925" y="28247"/>
                    <a:pt x="-2496" y="33295"/>
                    <a:pt x="17697" y="32534"/>
                  </a:cubicBezTo>
                  <a:cubicBezTo>
                    <a:pt x="42557" y="31581"/>
                    <a:pt x="37318" y="48726"/>
                    <a:pt x="34461" y="54441"/>
                  </a:cubicBezTo>
                  <a:cubicBezTo>
                    <a:pt x="25984" y="71395"/>
                    <a:pt x="56273" y="55774"/>
                    <a:pt x="46081" y="76063"/>
                  </a:cubicBezTo>
                  <a:cubicBezTo>
                    <a:pt x="35889" y="96351"/>
                    <a:pt x="65131" y="72824"/>
                    <a:pt x="67131" y="69871"/>
                  </a:cubicBezTo>
                  <a:cubicBezTo>
                    <a:pt x="69131" y="66919"/>
                    <a:pt x="78752" y="53869"/>
                    <a:pt x="67131" y="23199"/>
                  </a:cubicBezTo>
                  <a:cubicBezTo>
                    <a:pt x="55511" y="-7472"/>
                    <a:pt x="6648" y="-7186"/>
                    <a:pt x="170" y="19484"/>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1" name="任意多边形: 形状 210"/>
            <p:cNvSpPr/>
            <p:nvPr/>
          </p:nvSpPr>
          <p:spPr>
            <a:xfrm>
              <a:off x="9536994" y="3802889"/>
              <a:ext cx="433953" cy="331333"/>
            </a:xfrm>
            <a:custGeom>
              <a:avLst/>
              <a:gdLst>
                <a:gd name="connsiteX0" fmla="*/ 287083 w 302785"/>
                <a:gd name="connsiteY0" fmla="*/ 167894 h 231183"/>
                <a:gd name="connsiteX1" fmla="*/ 295809 w 302785"/>
                <a:gd name="connsiteY1" fmla="*/ 216007 h 231183"/>
                <a:gd name="connsiteX2" fmla="*/ 295751 w 302785"/>
                <a:gd name="connsiteY2" fmla="*/ 216091 h 231183"/>
                <a:gd name="connsiteX3" fmla="*/ 295751 w 302785"/>
                <a:gd name="connsiteY3" fmla="*/ 216091 h 231183"/>
                <a:gd name="connsiteX4" fmla="*/ 247554 w 302785"/>
                <a:gd name="connsiteY4" fmla="*/ 224854 h 231183"/>
                <a:gd name="connsiteX5" fmla="*/ 14096 w 302785"/>
                <a:gd name="connsiteY5" fmla="*/ 62929 h 231183"/>
                <a:gd name="connsiteX6" fmla="*/ 5333 w 302785"/>
                <a:gd name="connsiteY6" fmla="*/ 14732 h 231183"/>
                <a:gd name="connsiteX7" fmla="*/ 5334 w 302785"/>
                <a:gd name="connsiteY7" fmla="*/ 14732 h 231183"/>
                <a:gd name="connsiteX8" fmla="*/ 53531 w 302785"/>
                <a:gd name="connsiteY8" fmla="*/ 5969 h 23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85" h="231183">
                  <a:moveTo>
                    <a:pt x="287083" y="167894"/>
                  </a:moveTo>
                  <a:cubicBezTo>
                    <a:pt x="302779" y="178770"/>
                    <a:pt x="306685" y="200311"/>
                    <a:pt x="295809" y="216007"/>
                  </a:cubicBezTo>
                  <a:cubicBezTo>
                    <a:pt x="295789" y="216034"/>
                    <a:pt x="295771" y="216063"/>
                    <a:pt x="295751" y="216091"/>
                  </a:cubicBezTo>
                  <a:lnTo>
                    <a:pt x="295751" y="216091"/>
                  </a:lnTo>
                  <a:cubicBezTo>
                    <a:pt x="284852" y="231803"/>
                    <a:pt x="263288" y="235724"/>
                    <a:pt x="247554" y="224854"/>
                  </a:cubicBezTo>
                  <a:lnTo>
                    <a:pt x="14096" y="62929"/>
                  </a:lnTo>
                  <a:cubicBezTo>
                    <a:pt x="-1617" y="52029"/>
                    <a:pt x="-5538" y="30465"/>
                    <a:pt x="5333" y="14732"/>
                  </a:cubicBezTo>
                  <a:lnTo>
                    <a:pt x="5334" y="14732"/>
                  </a:lnTo>
                  <a:cubicBezTo>
                    <a:pt x="16233" y="-981"/>
                    <a:pt x="37797" y="-4901"/>
                    <a:pt x="53531" y="5969"/>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2" name="任意多边形: 形状 211"/>
            <p:cNvSpPr/>
            <p:nvPr/>
          </p:nvSpPr>
          <p:spPr>
            <a:xfrm>
              <a:off x="9413765" y="3709275"/>
              <a:ext cx="263489" cy="230614"/>
            </a:xfrm>
            <a:custGeom>
              <a:avLst/>
              <a:gdLst>
                <a:gd name="connsiteX0" fmla="*/ 159608 w 183846"/>
                <a:gd name="connsiteY0" fmla="*/ 61382 h 160908"/>
                <a:gd name="connsiteX1" fmla="*/ 173390 w 183846"/>
                <a:gd name="connsiteY1" fmla="*/ 136917 h 160908"/>
                <a:gd name="connsiteX2" fmla="*/ 173325 w 183846"/>
                <a:gd name="connsiteY2" fmla="*/ 137011 h 160908"/>
                <a:gd name="connsiteX3" fmla="*/ 173325 w 183846"/>
                <a:gd name="connsiteY3" fmla="*/ 137011 h 160908"/>
                <a:gd name="connsiteX4" fmla="*/ 97738 w 183846"/>
                <a:gd name="connsiteY4" fmla="*/ 151247 h 160908"/>
                <a:gd name="connsiteX5" fmla="*/ 97125 w 183846"/>
                <a:gd name="connsiteY5" fmla="*/ 150822 h 160908"/>
                <a:gd name="connsiteX6" fmla="*/ 22639 w 183846"/>
                <a:gd name="connsiteY6" fmla="*/ 99196 h 160908"/>
                <a:gd name="connsiteX7" fmla="*/ 8828 w 183846"/>
                <a:gd name="connsiteY7" fmla="*/ 23473 h 160908"/>
                <a:gd name="connsiteX8" fmla="*/ 8828 w 183846"/>
                <a:gd name="connsiteY8" fmla="*/ 23473 h 160908"/>
                <a:gd name="connsiteX9" fmla="*/ 84435 w 183846"/>
                <a:gd name="connsiteY9" fmla="*/ 9345 h 160908"/>
                <a:gd name="connsiteX10" fmla="*/ 85028 w 183846"/>
                <a:gd name="connsiteY10" fmla="*/ 9757 h 1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846" h="160908">
                  <a:moveTo>
                    <a:pt x="159608" y="61382"/>
                  </a:moveTo>
                  <a:cubicBezTo>
                    <a:pt x="184272" y="78435"/>
                    <a:pt x="190442" y="112253"/>
                    <a:pt x="173390" y="136917"/>
                  </a:cubicBezTo>
                  <a:cubicBezTo>
                    <a:pt x="173368" y="136948"/>
                    <a:pt x="173347" y="136979"/>
                    <a:pt x="173325" y="137011"/>
                  </a:cubicBezTo>
                  <a:lnTo>
                    <a:pt x="173325" y="137011"/>
                  </a:lnTo>
                  <a:cubicBezTo>
                    <a:pt x="156383" y="161815"/>
                    <a:pt x="122542" y="168188"/>
                    <a:pt x="97738" y="151247"/>
                  </a:cubicBezTo>
                  <a:cubicBezTo>
                    <a:pt x="97532" y="151107"/>
                    <a:pt x="97328" y="150965"/>
                    <a:pt x="97125" y="150822"/>
                  </a:cubicBezTo>
                  <a:lnTo>
                    <a:pt x="22639" y="99196"/>
                  </a:lnTo>
                  <a:cubicBezTo>
                    <a:pt x="-2059" y="82082"/>
                    <a:pt x="-8237" y="48204"/>
                    <a:pt x="8828" y="23473"/>
                  </a:cubicBezTo>
                  <a:lnTo>
                    <a:pt x="8828" y="23473"/>
                  </a:lnTo>
                  <a:cubicBezTo>
                    <a:pt x="25805" y="-1307"/>
                    <a:pt x="59655" y="-7632"/>
                    <a:pt x="84435" y="9345"/>
                  </a:cubicBezTo>
                  <a:cubicBezTo>
                    <a:pt x="84634" y="9481"/>
                    <a:pt x="84831" y="9618"/>
                    <a:pt x="85028" y="9757"/>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3" name="任意多边形: 形状 212"/>
            <p:cNvSpPr/>
            <p:nvPr/>
          </p:nvSpPr>
          <p:spPr>
            <a:xfrm>
              <a:off x="8747234" y="3150097"/>
              <a:ext cx="815417" cy="815419"/>
            </a:xfrm>
            <a:custGeom>
              <a:avLst/>
              <a:gdLst>
                <a:gd name="connsiteX0" fmla="*/ 342162 w 568947"/>
                <a:gd name="connsiteY0" fmla="*/ 5960 h 568948"/>
                <a:gd name="connsiteX1" fmla="*/ 5323 w 568947"/>
                <a:gd name="connsiteY1" fmla="*/ 225789 h 568948"/>
                <a:gd name="connsiteX2" fmla="*/ 225153 w 568947"/>
                <a:gd name="connsiteY2" fmla="*/ 562628 h 568948"/>
                <a:gd name="connsiteX3" fmla="*/ 561992 w 568947"/>
                <a:gd name="connsiteY3" fmla="*/ 342798 h 568948"/>
                <a:gd name="connsiteX4" fmla="*/ 561999 w 568947"/>
                <a:gd name="connsiteY4" fmla="*/ 342763 h 568948"/>
                <a:gd name="connsiteX5" fmla="*/ 342162 w 568947"/>
                <a:gd name="connsiteY5" fmla="*/ 5960 h 568948"/>
                <a:gd name="connsiteX6" fmla="*/ 239006 w 568947"/>
                <a:gd name="connsiteY6" fmla="*/ 496878 h 568948"/>
                <a:gd name="connsiteX7" fmla="*/ 71108 w 568947"/>
                <a:gd name="connsiteY7" fmla="*/ 239709 h 568948"/>
                <a:gd name="connsiteX8" fmla="*/ 328278 w 568947"/>
                <a:gd name="connsiteY8" fmla="*/ 71811 h 568948"/>
                <a:gd name="connsiteX9" fmla="*/ 496181 w 568947"/>
                <a:gd name="connsiteY9" fmla="*/ 328952 h 568948"/>
                <a:gd name="connsiteX10" fmla="*/ 239220 w 568947"/>
                <a:gd name="connsiteY10" fmla="*/ 496923 h 568948"/>
                <a:gd name="connsiteX11" fmla="*/ 239006 w 568947"/>
                <a:gd name="connsiteY11" fmla="*/ 496878 h 5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7" h="568948">
                  <a:moveTo>
                    <a:pt x="342162" y="5960"/>
                  </a:moveTo>
                  <a:cubicBezTo>
                    <a:pt x="188442" y="-26352"/>
                    <a:pt x="37634" y="72070"/>
                    <a:pt x="5323" y="225789"/>
                  </a:cubicBezTo>
                  <a:cubicBezTo>
                    <a:pt x="-26988" y="379509"/>
                    <a:pt x="71433" y="530317"/>
                    <a:pt x="225153" y="562628"/>
                  </a:cubicBezTo>
                  <a:cubicBezTo>
                    <a:pt x="378873" y="594939"/>
                    <a:pt x="529681" y="496518"/>
                    <a:pt x="561992" y="342798"/>
                  </a:cubicBezTo>
                  <a:cubicBezTo>
                    <a:pt x="561994" y="342787"/>
                    <a:pt x="561996" y="342775"/>
                    <a:pt x="561999" y="342763"/>
                  </a:cubicBezTo>
                  <a:cubicBezTo>
                    <a:pt x="594287" y="189053"/>
                    <a:pt x="495868" y="38268"/>
                    <a:pt x="342162" y="5960"/>
                  </a:cubicBezTo>
                  <a:close/>
                  <a:moveTo>
                    <a:pt x="239006" y="496878"/>
                  </a:moveTo>
                  <a:cubicBezTo>
                    <a:pt x="121627" y="472226"/>
                    <a:pt x="46457" y="357088"/>
                    <a:pt x="71108" y="239709"/>
                  </a:cubicBezTo>
                  <a:cubicBezTo>
                    <a:pt x="95760" y="122330"/>
                    <a:pt x="210899" y="47160"/>
                    <a:pt x="328278" y="71811"/>
                  </a:cubicBezTo>
                  <a:cubicBezTo>
                    <a:pt x="445645" y="96460"/>
                    <a:pt x="520815" y="211581"/>
                    <a:pt x="496181" y="328952"/>
                  </a:cubicBezTo>
                  <a:cubicBezTo>
                    <a:pt x="471607" y="446294"/>
                    <a:pt x="356561" y="521497"/>
                    <a:pt x="239220" y="496923"/>
                  </a:cubicBezTo>
                  <a:cubicBezTo>
                    <a:pt x="239149" y="496908"/>
                    <a:pt x="239077" y="496893"/>
                    <a:pt x="239006" y="496878"/>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4" name="任意多边形: 形状 213"/>
            <p:cNvSpPr/>
            <p:nvPr/>
          </p:nvSpPr>
          <p:spPr>
            <a:xfrm>
              <a:off x="9669769" y="3754517"/>
              <a:ext cx="276914" cy="253266"/>
            </a:xfrm>
            <a:custGeom>
              <a:avLst/>
              <a:gdLst>
                <a:gd name="connsiteX0" fmla="*/ 175096 w 193214"/>
                <a:gd name="connsiteY0" fmla="*/ 668 h 176713"/>
                <a:gd name="connsiteX1" fmla="*/ 148902 w 193214"/>
                <a:gd name="connsiteY1" fmla="*/ 14575 h 176713"/>
                <a:gd name="connsiteX2" fmla="*/ 112422 w 193214"/>
                <a:gd name="connsiteY2" fmla="*/ 128208 h 176713"/>
                <a:gd name="connsiteX3" fmla="*/ 39842 w 193214"/>
                <a:gd name="connsiteY3" fmla="*/ 141543 h 176713"/>
                <a:gd name="connsiteX4" fmla="*/ 5837 w 193214"/>
                <a:gd name="connsiteY4" fmla="*/ 128018 h 176713"/>
                <a:gd name="connsiteX5" fmla="*/ 22221 w 193214"/>
                <a:gd name="connsiteY5" fmla="*/ 150973 h 176713"/>
                <a:gd name="connsiteX6" fmla="*/ 137187 w 193214"/>
                <a:gd name="connsiteY6" fmla="*/ 168594 h 176713"/>
                <a:gd name="connsiteX7" fmla="*/ 175096 w 193214"/>
                <a:gd name="connsiteY7" fmla="*/ 668 h 17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14" h="176713">
                  <a:moveTo>
                    <a:pt x="175096" y="668"/>
                  </a:moveTo>
                  <a:cubicBezTo>
                    <a:pt x="175096" y="668"/>
                    <a:pt x="161381" y="-5332"/>
                    <a:pt x="148902" y="14575"/>
                  </a:cubicBezTo>
                  <a:cubicBezTo>
                    <a:pt x="134520" y="37816"/>
                    <a:pt x="141663" y="103348"/>
                    <a:pt x="112422" y="128208"/>
                  </a:cubicBezTo>
                  <a:cubicBezTo>
                    <a:pt x="83181" y="153068"/>
                    <a:pt x="57653" y="144877"/>
                    <a:pt x="39842" y="141543"/>
                  </a:cubicBezTo>
                  <a:cubicBezTo>
                    <a:pt x="22030" y="138209"/>
                    <a:pt x="16410" y="128875"/>
                    <a:pt x="5837" y="128018"/>
                  </a:cubicBezTo>
                  <a:cubicBezTo>
                    <a:pt x="-4736" y="127160"/>
                    <a:pt x="-5021" y="139162"/>
                    <a:pt x="22221" y="150973"/>
                  </a:cubicBezTo>
                  <a:cubicBezTo>
                    <a:pt x="35365" y="156688"/>
                    <a:pt x="96515" y="192026"/>
                    <a:pt x="137187" y="168594"/>
                  </a:cubicBezTo>
                  <a:cubicBezTo>
                    <a:pt x="190622" y="138019"/>
                    <a:pt x="209387" y="12289"/>
                    <a:pt x="175096" y="668"/>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 name="任意多边形: 形状 214"/>
            <p:cNvSpPr/>
            <p:nvPr/>
          </p:nvSpPr>
          <p:spPr>
            <a:xfrm>
              <a:off x="9863956" y="3752042"/>
              <a:ext cx="85307" cy="123138"/>
            </a:xfrm>
            <a:custGeom>
              <a:avLst/>
              <a:gdLst>
                <a:gd name="connsiteX0" fmla="*/ 33959 w 59522"/>
                <a:gd name="connsiteY0" fmla="*/ -180 h 85918"/>
                <a:gd name="connsiteX1" fmla="*/ 54247 w 59522"/>
                <a:gd name="connsiteY1" fmla="*/ 84306 h 85918"/>
                <a:gd name="connsiteX2" fmla="*/ -713 w 59522"/>
                <a:gd name="connsiteY2" fmla="*/ 80591 h 85918"/>
                <a:gd name="connsiteX3" fmla="*/ 33959 w 59522"/>
                <a:gd name="connsiteY3" fmla="*/ -180 h 85918"/>
              </a:gdLst>
              <a:ahLst/>
              <a:cxnLst>
                <a:cxn ang="0">
                  <a:pos x="connsiteX0" y="connsiteY0"/>
                </a:cxn>
                <a:cxn ang="0">
                  <a:pos x="connsiteX1" y="connsiteY1"/>
                </a:cxn>
                <a:cxn ang="0">
                  <a:pos x="connsiteX2" y="connsiteY2"/>
                </a:cxn>
                <a:cxn ang="0">
                  <a:pos x="connsiteX3" y="connsiteY3"/>
                </a:cxn>
              </a:cxnLst>
              <a:rect l="l" t="t" r="r" b="b"/>
              <a:pathLst>
                <a:path w="59522" h="85918">
                  <a:moveTo>
                    <a:pt x="33959" y="-180"/>
                  </a:moveTo>
                  <a:cubicBezTo>
                    <a:pt x="33959" y="-180"/>
                    <a:pt x="71297" y="1153"/>
                    <a:pt x="54247" y="84306"/>
                  </a:cubicBezTo>
                  <a:cubicBezTo>
                    <a:pt x="35875" y="87080"/>
                    <a:pt x="17119" y="85812"/>
                    <a:pt x="-713" y="80591"/>
                  </a:cubicBezTo>
                  <a:cubicBezTo>
                    <a:pt x="-713" y="80592"/>
                    <a:pt x="-4523" y="1725"/>
                    <a:pt x="33959" y="-180"/>
                  </a:cubicBezTo>
                  <a:close/>
                </a:path>
              </a:pathLst>
            </a:custGeom>
            <a:solidFill>
              <a:srgbClr val="F5F7F7"/>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777269" y="3824595"/>
            <a:ext cx="870652" cy="1706280"/>
            <a:chOff x="6835143" y="3060665"/>
            <a:chExt cx="870652" cy="1706280"/>
          </a:xfrm>
        </p:grpSpPr>
        <p:sp>
          <p:nvSpPr>
            <p:cNvPr id="104" name="任意多边形: 形状 103"/>
            <p:cNvSpPr/>
            <p:nvPr/>
          </p:nvSpPr>
          <p:spPr>
            <a:xfrm>
              <a:off x="6835143" y="3060665"/>
              <a:ext cx="776268" cy="658860"/>
            </a:xfrm>
            <a:custGeom>
              <a:avLst/>
              <a:gdLst>
                <a:gd name="connsiteX0" fmla="*/ 539877 w 541630"/>
                <a:gd name="connsiteY0" fmla="*/ 295244 h 459711"/>
                <a:gd name="connsiteX1" fmla="*/ 530352 w 541630"/>
                <a:gd name="connsiteY1" fmla="*/ 315723 h 459711"/>
                <a:gd name="connsiteX2" fmla="*/ 119538 w 541630"/>
                <a:gd name="connsiteY2" fmla="*/ 458598 h 459711"/>
                <a:gd name="connsiteX3" fmla="*/ 99155 w 541630"/>
                <a:gd name="connsiteY3" fmla="*/ 449073 h 459711"/>
                <a:gd name="connsiteX4" fmla="*/ 95 w 541630"/>
                <a:gd name="connsiteY4" fmla="*/ 164085 h 459711"/>
                <a:gd name="connsiteX5" fmla="*/ 9620 w 541630"/>
                <a:gd name="connsiteY5" fmla="*/ 143606 h 459711"/>
                <a:gd name="connsiteX6" fmla="*/ 420433 w 541630"/>
                <a:gd name="connsiteY6" fmla="*/ 731 h 459711"/>
                <a:gd name="connsiteX7" fmla="*/ 440912 w 541630"/>
                <a:gd name="connsiteY7" fmla="*/ 10256 h 45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630" h="459711">
                  <a:moveTo>
                    <a:pt x="539877" y="295244"/>
                  </a:moveTo>
                  <a:cubicBezTo>
                    <a:pt x="542826" y="303526"/>
                    <a:pt x="538586" y="312643"/>
                    <a:pt x="530352" y="315723"/>
                  </a:cubicBezTo>
                  <a:lnTo>
                    <a:pt x="119538" y="458598"/>
                  </a:lnTo>
                  <a:cubicBezTo>
                    <a:pt x="111282" y="461542"/>
                    <a:pt x="102193" y="457295"/>
                    <a:pt x="99155" y="449073"/>
                  </a:cubicBezTo>
                  <a:lnTo>
                    <a:pt x="95" y="164085"/>
                  </a:lnTo>
                  <a:cubicBezTo>
                    <a:pt x="-2800" y="155806"/>
                    <a:pt x="1423" y="146726"/>
                    <a:pt x="9620" y="143606"/>
                  </a:cubicBezTo>
                  <a:lnTo>
                    <a:pt x="420433" y="731"/>
                  </a:lnTo>
                  <a:cubicBezTo>
                    <a:pt x="428712" y="-2164"/>
                    <a:pt x="437792" y="2059"/>
                    <a:pt x="440912" y="10256"/>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任意多边形: 形状 104"/>
            <p:cNvSpPr/>
            <p:nvPr/>
          </p:nvSpPr>
          <p:spPr>
            <a:xfrm>
              <a:off x="6904835" y="3278551"/>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任意多边形: 形状 105"/>
            <p:cNvSpPr/>
            <p:nvPr/>
          </p:nvSpPr>
          <p:spPr>
            <a:xfrm>
              <a:off x="6898283" y="3278179"/>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任意多边形: 形状 106"/>
            <p:cNvSpPr/>
            <p:nvPr/>
          </p:nvSpPr>
          <p:spPr>
            <a:xfrm>
              <a:off x="6933237" y="3278217"/>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形状 107"/>
            <p:cNvSpPr/>
            <p:nvPr/>
          </p:nvSpPr>
          <p:spPr>
            <a:xfrm>
              <a:off x="7041894" y="3230909"/>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任意多边形: 形状 108"/>
            <p:cNvSpPr/>
            <p:nvPr/>
          </p:nvSpPr>
          <p:spPr>
            <a:xfrm>
              <a:off x="7035341" y="3230537"/>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任意多边形: 形状 109"/>
            <p:cNvSpPr/>
            <p:nvPr/>
          </p:nvSpPr>
          <p:spPr>
            <a:xfrm>
              <a:off x="7070295" y="3230573"/>
              <a:ext cx="69103" cy="101147"/>
            </a:xfrm>
            <a:custGeom>
              <a:avLst/>
              <a:gdLst>
                <a:gd name="connsiteX0" fmla="*/ 45379 w 48216"/>
                <a:gd name="connsiteY0" fmla="*/ 24198 h 70574"/>
                <a:gd name="connsiteX1" fmla="*/ -817 w 48216"/>
                <a:gd name="connsiteY1" fmla="*/ 1814 h 70574"/>
                <a:gd name="connsiteX2" fmla="*/ 22996 w 48216"/>
                <a:gd name="connsiteY2" fmla="*/ 70394 h 70574"/>
                <a:gd name="connsiteX3" fmla="*/ 45385 w 48216"/>
                <a:gd name="connsiteY3" fmla="*/ 24213 h 70574"/>
                <a:gd name="connsiteX4" fmla="*/ 45379 w 48216"/>
                <a:gd name="connsiteY4" fmla="*/ 24198 h 7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74">
                  <a:moveTo>
                    <a:pt x="45379" y="24198"/>
                  </a:moveTo>
                  <a:cubicBezTo>
                    <a:pt x="38765" y="5295"/>
                    <a:pt x="18118" y="-4710"/>
                    <a:pt x="-817" y="1814"/>
                  </a:cubicBezTo>
                  <a:lnTo>
                    <a:pt x="22996" y="70394"/>
                  </a:lnTo>
                  <a:cubicBezTo>
                    <a:pt x="41931" y="63824"/>
                    <a:pt x="51955" y="43148"/>
                    <a:pt x="45385" y="24213"/>
                  </a:cubicBezTo>
                  <a:cubicBezTo>
                    <a:pt x="45383" y="24208"/>
                    <a:pt x="45381" y="24203"/>
                    <a:pt x="45379" y="24198"/>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任意多边形: 形状 110"/>
            <p:cNvSpPr/>
            <p:nvPr/>
          </p:nvSpPr>
          <p:spPr>
            <a:xfrm>
              <a:off x="7188142" y="3180150"/>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任意多边形: 形状 111"/>
            <p:cNvSpPr/>
            <p:nvPr/>
          </p:nvSpPr>
          <p:spPr>
            <a:xfrm>
              <a:off x="7181560" y="3179796"/>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形状 112"/>
            <p:cNvSpPr/>
            <p:nvPr/>
          </p:nvSpPr>
          <p:spPr>
            <a:xfrm>
              <a:off x="7216636" y="3179796"/>
              <a:ext cx="68967" cy="101141"/>
            </a:xfrm>
            <a:custGeom>
              <a:avLst/>
              <a:gdLst>
                <a:gd name="connsiteX0" fmla="*/ 45285 w 48121"/>
                <a:gd name="connsiteY0" fmla="*/ 24194 h 70570"/>
                <a:gd name="connsiteX1" fmla="*/ -817 w 48121"/>
                <a:gd name="connsiteY1" fmla="*/ 1810 h 70570"/>
                <a:gd name="connsiteX2" fmla="*/ 22901 w 48121"/>
                <a:gd name="connsiteY2" fmla="*/ 70390 h 70570"/>
                <a:gd name="connsiteX3" fmla="*/ 45290 w 48121"/>
                <a:gd name="connsiteY3" fmla="*/ 24209 h 70570"/>
                <a:gd name="connsiteX4" fmla="*/ 45285 w 48121"/>
                <a:gd name="connsiteY4" fmla="*/ 24194 h 7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21" h="70570">
                  <a:moveTo>
                    <a:pt x="45285" y="24194"/>
                  </a:moveTo>
                  <a:cubicBezTo>
                    <a:pt x="38712" y="5303"/>
                    <a:pt x="18093" y="-4708"/>
                    <a:pt x="-817" y="1810"/>
                  </a:cubicBezTo>
                  <a:lnTo>
                    <a:pt x="22901" y="70390"/>
                  </a:lnTo>
                  <a:cubicBezTo>
                    <a:pt x="41836" y="63820"/>
                    <a:pt x="51860" y="43144"/>
                    <a:pt x="45290" y="24209"/>
                  </a:cubicBezTo>
                  <a:cubicBezTo>
                    <a:pt x="45288" y="24204"/>
                    <a:pt x="45286" y="24199"/>
                    <a:pt x="45285" y="2419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任意多边形: 形状 113"/>
            <p:cNvSpPr/>
            <p:nvPr/>
          </p:nvSpPr>
          <p:spPr>
            <a:xfrm>
              <a:off x="7343586" y="3126104"/>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任意多边形: 形状 114"/>
            <p:cNvSpPr/>
            <p:nvPr/>
          </p:nvSpPr>
          <p:spPr>
            <a:xfrm>
              <a:off x="7336913" y="3125837"/>
              <a:ext cx="104049" cy="104086"/>
            </a:xfrm>
            <a:custGeom>
              <a:avLst/>
              <a:gdLst>
                <a:gd name="connsiteX0" fmla="*/ 69758 w 72599"/>
                <a:gd name="connsiteY0" fmla="*/ 24220 h 72625"/>
                <a:gd name="connsiteX1" fmla="*/ 47409 w 72599"/>
                <a:gd name="connsiteY1" fmla="*/ 70420 h 72625"/>
                <a:gd name="connsiteX2" fmla="*/ 1209 w 72599"/>
                <a:gd name="connsiteY2" fmla="*/ 48071 h 72625"/>
                <a:gd name="connsiteX3" fmla="*/ 23558 w 72599"/>
                <a:gd name="connsiteY3" fmla="*/ 1871 h 72625"/>
                <a:gd name="connsiteX4" fmla="*/ 23657 w 72599"/>
                <a:gd name="connsiteY4" fmla="*/ 1836 h 72625"/>
                <a:gd name="connsiteX5" fmla="*/ 69731 w 72599"/>
                <a:gd name="connsiteY5" fmla="*/ 24139 h 72625"/>
                <a:gd name="connsiteX6" fmla="*/ 69758 w 72599"/>
                <a:gd name="connsiteY6" fmla="*/ 24220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99" h="72625">
                  <a:moveTo>
                    <a:pt x="69758" y="24220"/>
                  </a:moveTo>
                  <a:cubicBezTo>
                    <a:pt x="76344" y="43149"/>
                    <a:pt x="66338" y="63834"/>
                    <a:pt x="47409" y="70420"/>
                  </a:cubicBezTo>
                  <a:cubicBezTo>
                    <a:pt x="28479" y="77007"/>
                    <a:pt x="7795" y="67000"/>
                    <a:pt x="1209" y="48071"/>
                  </a:cubicBezTo>
                  <a:cubicBezTo>
                    <a:pt x="-5378" y="29142"/>
                    <a:pt x="4629" y="8457"/>
                    <a:pt x="23558" y="1871"/>
                  </a:cubicBezTo>
                  <a:cubicBezTo>
                    <a:pt x="23591" y="1859"/>
                    <a:pt x="23624" y="1848"/>
                    <a:pt x="23657" y="1836"/>
                  </a:cubicBezTo>
                  <a:cubicBezTo>
                    <a:pt x="42539" y="-4727"/>
                    <a:pt x="63166" y="5258"/>
                    <a:pt x="69731" y="24139"/>
                  </a:cubicBezTo>
                  <a:cubicBezTo>
                    <a:pt x="69740" y="24166"/>
                    <a:pt x="69749" y="24193"/>
                    <a:pt x="69758" y="24220"/>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任意多边形: 形状 115"/>
            <p:cNvSpPr/>
            <p:nvPr/>
          </p:nvSpPr>
          <p:spPr>
            <a:xfrm>
              <a:off x="7371988" y="3125837"/>
              <a:ext cx="69019" cy="101179"/>
            </a:xfrm>
            <a:custGeom>
              <a:avLst/>
              <a:gdLst>
                <a:gd name="connsiteX0" fmla="*/ 45285 w 48157"/>
                <a:gd name="connsiteY0" fmla="*/ 24220 h 70596"/>
                <a:gd name="connsiteX1" fmla="*/ -736 w 48157"/>
                <a:gd name="connsiteY1" fmla="*/ 1808 h 70596"/>
                <a:gd name="connsiteX2" fmla="*/ -817 w 48157"/>
                <a:gd name="connsiteY2" fmla="*/ 1836 h 70596"/>
                <a:gd name="connsiteX3" fmla="*/ 22996 w 48157"/>
                <a:gd name="connsiteY3" fmla="*/ 70417 h 70596"/>
                <a:gd name="connsiteX4" fmla="*/ 45333 w 48157"/>
                <a:gd name="connsiteY4" fmla="*/ 24360 h 70596"/>
                <a:gd name="connsiteX5" fmla="*/ 45284 w 48157"/>
                <a:gd name="connsiteY5" fmla="*/ 24220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57" h="70596">
                  <a:moveTo>
                    <a:pt x="45285" y="24220"/>
                  </a:moveTo>
                  <a:cubicBezTo>
                    <a:pt x="38765" y="5323"/>
                    <a:pt x="18161" y="-4711"/>
                    <a:pt x="-736" y="1808"/>
                  </a:cubicBezTo>
                  <a:cubicBezTo>
                    <a:pt x="-763" y="1818"/>
                    <a:pt x="-790" y="1827"/>
                    <a:pt x="-817" y="1836"/>
                  </a:cubicBezTo>
                  <a:lnTo>
                    <a:pt x="22996" y="70417"/>
                  </a:lnTo>
                  <a:cubicBezTo>
                    <a:pt x="41882" y="63867"/>
                    <a:pt x="51883" y="43246"/>
                    <a:pt x="45333" y="24360"/>
                  </a:cubicBezTo>
                  <a:cubicBezTo>
                    <a:pt x="45317" y="24314"/>
                    <a:pt x="45300" y="24267"/>
                    <a:pt x="45284"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任意多边形: 形状 116"/>
            <p:cNvSpPr/>
            <p:nvPr/>
          </p:nvSpPr>
          <p:spPr>
            <a:xfrm>
              <a:off x="6953844" y="3419644"/>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任意多边形: 形状 117"/>
            <p:cNvSpPr/>
            <p:nvPr/>
          </p:nvSpPr>
          <p:spPr>
            <a:xfrm>
              <a:off x="6947701" y="341933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任意多边形: 形状 118"/>
            <p:cNvSpPr/>
            <p:nvPr/>
          </p:nvSpPr>
          <p:spPr>
            <a:xfrm>
              <a:off x="6982655" y="3419333"/>
              <a:ext cx="69103" cy="101184"/>
            </a:xfrm>
            <a:custGeom>
              <a:avLst/>
              <a:gdLst>
                <a:gd name="connsiteX0" fmla="*/ 45379 w 48216"/>
                <a:gd name="connsiteY0" fmla="*/ 24224 h 70600"/>
                <a:gd name="connsiteX1" fmla="*/ -802 w 48216"/>
                <a:gd name="connsiteY1" fmla="*/ 1835 h 70600"/>
                <a:gd name="connsiteX2" fmla="*/ -817 w 48216"/>
                <a:gd name="connsiteY2" fmla="*/ 1840 h 70600"/>
                <a:gd name="connsiteX3" fmla="*/ 22996 w 48216"/>
                <a:gd name="connsiteY3" fmla="*/ 70420 h 70600"/>
                <a:gd name="connsiteX4" fmla="*/ 45385 w 48216"/>
                <a:gd name="connsiteY4" fmla="*/ 24239 h 70600"/>
                <a:gd name="connsiteX5" fmla="*/ 45379 w 48216"/>
                <a:gd name="connsiteY5" fmla="*/ 24224 h 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6" h="70600">
                  <a:moveTo>
                    <a:pt x="45379" y="24224"/>
                  </a:moveTo>
                  <a:cubicBezTo>
                    <a:pt x="38809" y="5289"/>
                    <a:pt x="18133" y="-4735"/>
                    <a:pt x="-802" y="1835"/>
                  </a:cubicBezTo>
                  <a:cubicBezTo>
                    <a:pt x="-807" y="1836"/>
                    <a:pt x="-811" y="1838"/>
                    <a:pt x="-817" y="1840"/>
                  </a:cubicBezTo>
                  <a:lnTo>
                    <a:pt x="22996" y="70420"/>
                  </a:lnTo>
                  <a:cubicBezTo>
                    <a:pt x="41931" y="63850"/>
                    <a:pt x="51955" y="43174"/>
                    <a:pt x="45385" y="24239"/>
                  </a:cubicBezTo>
                  <a:cubicBezTo>
                    <a:pt x="45383" y="24234"/>
                    <a:pt x="45381" y="2422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任意多边形: 形状 119"/>
            <p:cNvSpPr/>
            <p:nvPr/>
          </p:nvSpPr>
          <p:spPr>
            <a:xfrm>
              <a:off x="7090905" y="3371963"/>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任意多边形: 形状 120"/>
            <p:cNvSpPr/>
            <p:nvPr/>
          </p:nvSpPr>
          <p:spPr>
            <a:xfrm>
              <a:off x="7084213" y="3371692"/>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任意多边形: 形状 121"/>
            <p:cNvSpPr/>
            <p:nvPr/>
          </p:nvSpPr>
          <p:spPr>
            <a:xfrm>
              <a:off x="7119169" y="3371692"/>
              <a:ext cx="69117" cy="101184"/>
            </a:xfrm>
            <a:custGeom>
              <a:avLst/>
              <a:gdLst>
                <a:gd name="connsiteX0" fmla="*/ 45379 w 48226"/>
                <a:gd name="connsiteY0" fmla="*/ 24224 h 70600"/>
                <a:gd name="connsiteX1" fmla="*/ -802 w 48226"/>
                <a:gd name="connsiteY1" fmla="*/ 1835 h 70600"/>
                <a:gd name="connsiteX2" fmla="*/ -817 w 48226"/>
                <a:gd name="connsiteY2" fmla="*/ 1840 h 70600"/>
                <a:gd name="connsiteX3" fmla="*/ 23091 w 48226"/>
                <a:gd name="connsiteY3" fmla="*/ 70420 h 70600"/>
                <a:gd name="connsiteX4" fmla="*/ 45379 w 48226"/>
                <a:gd name="connsiteY4" fmla="*/ 24223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6" h="70600">
                  <a:moveTo>
                    <a:pt x="45379" y="24224"/>
                  </a:moveTo>
                  <a:cubicBezTo>
                    <a:pt x="38809" y="5289"/>
                    <a:pt x="18133" y="-4735"/>
                    <a:pt x="-802" y="1835"/>
                  </a:cubicBezTo>
                  <a:cubicBezTo>
                    <a:pt x="-807" y="1836"/>
                    <a:pt x="-811" y="1838"/>
                    <a:pt x="-817" y="1840"/>
                  </a:cubicBezTo>
                  <a:lnTo>
                    <a:pt x="23091" y="70420"/>
                  </a:lnTo>
                  <a:cubicBezTo>
                    <a:pt x="41994" y="63808"/>
                    <a:pt x="51969" y="43134"/>
                    <a:pt x="45379" y="24223"/>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22"/>
            <p:cNvSpPr/>
            <p:nvPr/>
          </p:nvSpPr>
          <p:spPr>
            <a:xfrm>
              <a:off x="7237110" y="3321180"/>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任意多边形: 形状 123"/>
            <p:cNvSpPr/>
            <p:nvPr/>
          </p:nvSpPr>
          <p:spPr>
            <a:xfrm>
              <a:off x="7230570" y="3321223"/>
              <a:ext cx="104049" cy="104049"/>
            </a:xfrm>
            <a:custGeom>
              <a:avLst/>
              <a:gdLst>
                <a:gd name="connsiteX0" fmla="*/ 69758 w 72599"/>
                <a:gd name="connsiteY0" fmla="*/ 24194 h 72599"/>
                <a:gd name="connsiteX1" fmla="*/ 47409 w 72599"/>
                <a:gd name="connsiteY1" fmla="*/ 70394 h 72599"/>
                <a:gd name="connsiteX2" fmla="*/ 1209 w 72599"/>
                <a:gd name="connsiteY2" fmla="*/ 48045 h 72599"/>
                <a:gd name="connsiteX3" fmla="*/ 23558 w 72599"/>
                <a:gd name="connsiteY3" fmla="*/ 1845 h 72599"/>
                <a:gd name="connsiteX4" fmla="*/ 23657 w 72599"/>
                <a:gd name="connsiteY4" fmla="*/ 1810 h 72599"/>
                <a:gd name="connsiteX5" fmla="*/ 69758 w 72599"/>
                <a:gd name="connsiteY5" fmla="*/ 24194 h 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599">
                  <a:moveTo>
                    <a:pt x="69758" y="24194"/>
                  </a:moveTo>
                  <a:cubicBezTo>
                    <a:pt x="76344" y="43123"/>
                    <a:pt x="66338" y="63808"/>
                    <a:pt x="47409" y="70394"/>
                  </a:cubicBezTo>
                  <a:cubicBezTo>
                    <a:pt x="28479" y="76980"/>
                    <a:pt x="7795" y="66974"/>
                    <a:pt x="1209" y="48045"/>
                  </a:cubicBezTo>
                  <a:cubicBezTo>
                    <a:pt x="-5378" y="29116"/>
                    <a:pt x="4629" y="8431"/>
                    <a:pt x="23558" y="1845"/>
                  </a:cubicBezTo>
                  <a:cubicBezTo>
                    <a:pt x="23591" y="1833"/>
                    <a:pt x="23624" y="1822"/>
                    <a:pt x="23657" y="1810"/>
                  </a:cubicBezTo>
                  <a:cubicBezTo>
                    <a:pt x="42567" y="-4708"/>
                    <a:pt x="63186" y="5303"/>
                    <a:pt x="69758" y="2419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形状 124"/>
            <p:cNvSpPr/>
            <p:nvPr/>
          </p:nvSpPr>
          <p:spPr>
            <a:xfrm>
              <a:off x="7265646" y="3321186"/>
              <a:ext cx="68983" cy="101179"/>
            </a:xfrm>
            <a:custGeom>
              <a:avLst/>
              <a:gdLst>
                <a:gd name="connsiteX0" fmla="*/ 45285 w 48132"/>
                <a:gd name="connsiteY0" fmla="*/ 24220 h 70596"/>
                <a:gd name="connsiteX1" fmla="*/ -736 w 48132"/>
                <a:gd name="connsiteY1" fmla="*/ 1808 h 70596"/>
                <a:gd name="connsiteX2" fmla="*/ -817 w 48132"/>
                <a:gd name="connsiteY2" fmla="*/ 1836 h 70596"/>
                <a:gd name="connsiteX3" fmla="*/ 22996 w 48132"/>
                <a:gd name="connsiteY3" fmla="*/ 70417 h 70596"/>
                <a:gd name="connsiteX4" fmla="*/ 45285 w 48132"/>
                <a:gd name="connsiteY4" fmla="*/ 24220 h 7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 h="70596">
                  <a:moveTo>
                    <a:pt x="45285" y="24220"/>
                  </a:moveTo>
                  <a:cubicBezTo>
                    <a:pt x="38765" y="5323"/>
                    <a:pt x="18161" y="-4711"/>
                    <a:pt x="-736" y="1808"/>
                  </a:cubicBezTo>
                  <a:cubicBezTo>
                    <a:pt x="-763" y="1818"/>
                    <a:pt x="-790" y="1827"/>
                    <a:pt x="-817" y="1836"/>
                  </a:cubicBezTo>
                  <a:lnTo>
                    <a:pt x="22996" y="70417"/>
                  </a:lnTo>
                  <a:cubicBezTo>
                    <a:pt x="41899" y="63805"/>
                    <a:pt x="51874" y="43131"/>
                    <a:pt x="45285" y="24220"/>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任意多边形: 形状 125"/>
            <p:cNvSpPr/>
            <p:nvPr/>
          </p:nvSpPr>
          <p:spPr>
            <a:xfrm>
              <a:off x="7392461" y="3267258"/>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7" name="任意多边形: 形状 126"/>
            <p:cNvSpPr/>
            <p:nvPr/>
          </p:nvSpPr>
          <p:spPr>
            <a:xfrm>
              <a:off x="7386043" y="3266575"/>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8" name="任意多边形: 形状 127"/>
            <p:cNvSpPr/>
            <p:nvPr/>
          </p:nvSpPr>
          <p:spPr>
            <a:xfrm>
              <a:off x="7420999" y="3266651"/>
              <a:ext cx="69103" cy="101110"/>
            </a:xfrm>
            <a:custGeom>
              <a:avLst/>
              <a:gdLst>
                <a:gd name="connsiteX0" fmla="*/ 45379 w 48216"/>
                <a:gd name="connsiteY0" fmla="*/ 24172 h 70548"/>
                <a:gd name="connsiteX1" fmla="*/ -817 w 48216"/>
                <a:gd name="connsiteY1" fmla="*/ 1788 h 70548"/>
                <a:gd name="connsiteX2" fmla="*/ 22996 w 48216"/>
                <a:gd name="connsiteY2" fmla="*/ 70368 h 70548"/>
                <a:gd name="connsiteX3" fmla="*/ 45385 w 48216"/>
                <a:gd name="connsiteY3" fmla="*/ 24187 h 70548"/>
                <a:gd name="connsiteX4" fmla="*/ 45379 w 48216"/>
                <a:gd name="connsiteY4" fmla="*/ 24172 h 70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16" h="70548">
                  <a:moveTo>
                    <a:pt x="45379" y="24172"/>
                  </a:moveTo>
                  <a:cubicBezTo>
                    <a:pt x="38723" y="5306"/>
                    <a:pt x="18115" y="-4679"/>
                    <a:pt x="-817" y="1788"/>
                  </a:cubicBezTo>
                  <a:lnTo>
                    <a:pt x="22996" y="70368"/>
                  </a:lnTo>
                  <a:cubicBezTo>
                    <a:pt x="41931" y="63798"/>
                    <a:pt x="51955" y="43122"/>
                    <a:pt x="45385" y="24187"/>
                  </a:cubicBezTo>
                  <a:cubicBezTo>
                    <a:pt x="45383" y="24182"/>
                    <a:pt x="45381" y="24177"/>
                    <a:pt x="45379" y="24172"/>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9" name="任意多边形: 形状 128"/>
            <p:cNvSpPr/>
            <p:nvPr/>
          </p:nvSpPr>
          <p:spPr>
            <a:xfrm>
              <a:off x="7002349" y="3560746"/>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0" name="任意多边形: 形状 129"/>
            <p:cNvSpPr/>
            <p:nvPr/>
          </p:nvSpPr>
          <p:spPr>
            <a:xfrm>
              <a:off x="6996259" y="3560329"/>
              <a:ext cx="104052" cy="104088"/>
            </a:xfrm>
            <a:custGeom>
              <a:avLst/>
              <a:gdLst>
                <a:gd name="connsiteX0" fmla="*/ 69798 w 72600"/>
                <a:gd name="connsiteY0" fmla="*/ 24335 h 72626"/>
                <a:gd name="connsiteX1" fmla="*/ 47295 w 72600"/>
                <a:gd name="connsiteY1" fmla="*/ 70460 h 72626"/>
                <a:gd name="connsiteX2" fmla="*/ 1169 w 72600"/>
                <a:gd name="connsiteY2" fmla="*/ 47957 h 72626"/>
                <a:gd name="connsiteX3" fmla="*/ 23602 w 72600"/>
                <a:gd name="connsiteY3" fmla="*/ 1856 h 72626"/>
                <a:gd name="connsiteX4" fmla="*/ 69711 w 72600"/>
                <a:gd name="connsiteY4" fmla="*/ 24084 h 72626"/>
                <a:gd name="connsiteX5" fmla="*/ 69798 w 72600"/>
                <a:gd name="connsiteY5" fmla="*/ 2433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26">
                  <a:moveTo>
                    <a:pt x="69798" y="24335"/>
                  </a:moveTo>
                  <a:cubicBezTo>
                    <a:pt x="76321" y="43286"/>
                    <a:pt x="66246" y="63938"/>
                    <a:pt x="47295" y="70460"/>
                  </a:cubicBezTo>
                  <a:cubicBezTo>
                    <a:pt x="28343" y="76984"/>
                    <a:pt x="7692" y="66908"/>
                    <a:pt x="1169" y="47957"/>
                  </a:cubicBezTo>
                  <a:cubicBezTo>
                    <a:pt x="-5345" y="29033"/>
                    <a:pt x="4691" y="8408"/>
                    <a:pt x="23602" y="1856"/>
                  </a:cubicBezTo>
                  <a:cubicBezTo>
                    <a:pt x="42473" y="-4739"/>
                    <a:pt x="63116" y="5213"/>
                    <a:pt x="69711" y="24084"/>
                  </a:cubicBezTo>
                  <a:cubicBezTo>
                    <a:pt x="69740" y="24167"/>
                    <a:pt x="69769" y="24251"/>
                    <a:pt x="69798" y="2433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任意多边形: 形状 130"/>
            <p:cNvSpPr/>
            <p:nvPr/>
          </p:nvSpPr>
          <p:spPr>
            <a:xfrm>
              <a:off x="7031255" y="3560366"/>
              <a:ext cx="69099" cy="101170"/>
            </a:xfrm>
            <a:custGeom>
              <a:avLst/>
              <a:gdLst>
                <a:gd name="connsiteX0" fmla="*/ 45380 w 48213"/>
                <a:gd name="connsiteY0" fmla="*/ 24309 h 70590"/>
                <a:gd name="connsiteX1" fmla="*/ -746 w 48213"/>
                <a:gd name="connsiteY1" fmla="*/ 1805 h 70590"/>
                <a:gd name="connsiteX2" fmla="*/ -817 w 48213"/>
                <a:gd name="connsiteY2" fmla="*/ 1830 h 70590"/>
                <a:gd name="connsiteX3" fmla="*/ 22996 w 48213"/>
                <a:gd name="connsiteY3" fmla="*/ 70410 h 70590"/>
                <a:gd name="connsiteX4" fmla="*/ 45408 w 48213"/>
                <a:gd name="connsiteY4" fmla="*/ 24389 h 70590"/>
                <a:gd name="connsiteX5" fmla="*/ 45380 w 48213"/>
                <a:gd name="connsiteY5" fmla="*/ 24309 h 7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13" h="70590">
                  <a:moveTo>
                    <a:pt x="45380" y="24309"/>
                  </a:moveTo>
                  <a:cubicBezTo>
                    <a:pt x="38857" y="5357"/>
                    <a:pt x="18206" y="-4718"/>
                    <a:pt x="-746" y="1805"/>
                  </a:cubicBezTo>
                  <a:cubicBezTo>
                    <a:pt x="-770" y="1813"/>
                    <a:pt x="-793" y="1822"/>
                    <a:pt x="-817" y="1830"/>
                  </a:cubicBezTo>
                  <a:lnTo>
                    <a:pt x="22996" y="70410"/>
                  </a:lnTo>
                  <a:cubicBezTo>
                    <a:pt x="41894" y="63890"/>
                    <a:pt x="51927" y="43286"/>
                    <a:pt x="45408" y="24389"/>
                  </a:cubicBezTo>
                  <a:cubicBezTo>
                    <a:pt x="45399" y="24362"/>
                    <a:pt x="45389" y="24336"/>
                    <a:pt x="45380" y="24309"/>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任意多边形: 形状 131"/>
            <p:cNvSpPr/>
            <p:nvPr/>
          </p:nvSpPr>
          <p:spPr>
            <a:xfrm>
              <a:off x="7139955" y="3513102"/>
              <a:ext cx="104052" cy="104051"/>
            </a:xfrm>
            <a:custGeom>
              <a:avLst/>
              <a:gdLst>
                <a:gd name="connsiteX0" fmla="*/ 69739 w 72600"/>
                <a:gd name="connsiteY0" fmla="*/ 24139 h 72600"/>
                <a:gd name="connsiteX1" fmla="*/ 47465 w 72600"/>
                <a:gd name="connsiteY1" fmla="*/ 70375 h 72600"/>
                <a:gd name="connsiteX2" fmla="*/ 1228 w 72600"/>
                <a:gd name="connsiteY2" fmla="*/ 48101 h 72600"/>
                <a:gd name="connsiteX3" fmla="*/ 23502 w 72600"/>
                <a:gd name="connsiteY3" fmla="*/ 1864 h 72600"/>
                <a:gd name="connsiteX4" fmla="*/ 23542 w 72600"/>
                <a:gd name="connsiteY4" fmla="*/ 1850 h 72600"/>
                <a:gd name="connsiteX5" fmla="*/ 69738 w 72600"/>
                <a:gd name="connsiteY5" fmla="*/ 24139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00" h="72600">
                  <a:moveTo>
                    <a:pt x="69739" y="24139"/>
                  </a:moveTo>
                  <a:cubicBezTo>
                    <a:pt x="76356" y="43058"/>
                    <a:pt x="66383" y="63758"/>
                    <a:pt x="47465" y="70375"/>
                  </a:cubicBezTo>
                  <a:cubicBezTo>
                    <a:pt x="28546" y="76992"/>
                    <a:pt x="7845" y="67019"/>
                    <a:pt x="1228" y="48101"/>
                  </a:cubicBezTo>
                  <a:cubicBezTo>
                    <a:pt x="-5389" y="29182"/>
                    <a:pt x="4584" y="8481"/>
                    <a:pt x="23502" y="1864"/>
                  </a:cubicBezTo>
                  <a:cubicBezTo>
                    <a:pt x="23516" y="1859"/>
                    <a:pt x="23529" y="1855"/>
                    <a:pt x="23542" y="1850"/>
                  </a:cubicBezTo>
                  <a:cubicBezTo>
                    <a:pt x="42453" y="-4739"/>
                    <a:pt x="63127" y="5236"/>
                    <a:pt x="69738" y="24139"/>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任意多边形: 形状 132"/>
            <p:cNvSpPr/>
            <p:nvPr/>
          </p:nvSpPr>
          <p:spPr>
            <a:xfrm>
              <a:off x="7133359" y="3512222"/>
              <a:ext cx="104049" cy="104125"/>
            </a:xfrm>
            <a:custGeom>
              <a:avLst/>
              <a:gdLst>
                <a:gd name="connsiteX0" fmla="*/ 69768 w 72599"/>
                <a:gd name="connsiteY0" fmla="*/ 24276 h 72652"/>
                <a:gd name="connsiteX1" fmla="*/ 47379 w 72599"/>
                <a:gd name="connsiteY1" fmla="*/ 70458 h 72652"/>
                <a:gd name="connsiteX2" fmla="*/ 1199 w 72599"/>
                <a:gd name="connsiteY2" fmla="*/ 48069 h 72652"/>
                <a:gd name="connsiteX3" fmla="*/ 23572 w 72599"/>
                <a:gd name="connsiteY3" fmla="*/ 1893 h 72652"/>
                <a:gd name="connsiteX4" fmla="*/ 69638 w 72599"/>
                <a:gd name="connsiteY4" fmla="*/ 23900 h 72652"/>
                <a:gd name="connsiteX5" fmla="*/ 69769 w 72599"/>
                <a:gd name="connsiteY5" fmla="*/ 24276 h 7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52">
                  <a:moveTo>
                    <a:pt x="69768" y="24276"/>
                  </a:moveTo>
                  <a:cubicBezTo>
                    <a:pt x="76338" y="43212"/>
                    <a:pt x="66314" y="63888"/>
                    <a:pt x="47379" y="70458"/>
                  </a:cubicBezTo>
                  <a:cubicBezTo>
                    <a:pt x="28445" y="77028"/>
                    <a:pt x="7768" y="67004"/>
                    <a:pt x="1199" y="48069"/>
                  </a:cubicBezTo>
                  <a:cubicBezTo>
                    <a:pt x="-5370" y="29139"/>
                    <a:pt x="4646" y="8469"/>
                    <a:pt x="23572" y="1893"/>
                  </a:cubicBezTo>
                  <a:cubicBezTo>
                    <a:pt x="42370" y="-4751"/>
                    <a:pt x="62994" y="5102"/>
                    <a:pt x="69638" y="23900"/>
                  </a:cubicBezTo>
                  <a:cubicBezTo>
                    <a:pt x="69682" y="24025"/>
                    <a:pt x="69726" y="24151"/>
                    <a:pt x="69769" y="24276"/>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任意多边形: 形状 133"/>
            <p:cNvSpPr/>
            <p:nvPr/>
          </p:nvSpPr>
          <p:spPr>
            <a:xfrm>
              <a:off x="7168313" y="3512298"/>
              <a:ext cx="69136" cy="101048"/>
            </a:xfrm>
            <a:custGeom>
              <a:avLst/>
              <a:gdLst>
                <a:gd name="connsiteX0" fmla="*/ 45379 w 48239"/>
                <a:gd name="connsiteY0" fmla="*/ 24224 h 70505"/>
                <a:gd name="connsiteX1" fmla="*/ -802 w 48239"/>
                <a:gd name="connsiteY1" fmla="*/ 1835 h 70505"/>
                <a:gd name="connsiteX2" fmla="*/ -817 w 48239"/>
                <a:gd name="connsiteY2" fmla="*/ 1840 h 70505"/>
                <a:gd name="connsiteX3" fmla="*/ 22996 w 48239"/>
                <a:gd name="connsiteY3" fmla="*/ 70325 h 70505"/>
                <a:gd name="connsiteX4" fmla="*/ 45470 w 48239"/>
                <a:gd name="connsiteY4" fmla="*/ 24485 h 70505"/>
                <a:gd name="connsiteX5" fmla="*/ 45379 w 48239"/>
                <a:gd name="connsiteY5" fmla="*/ 24224 h 7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39" h="70505">
                  <a:moveTo>
                    <a:pt x="45379" y="24224"/>
                  </a:moveTo>
                  <a:cubicBezTo>
                    <a:pt x="38809" y="5289"/>
                    <a:pt x="18133" y="-4735"/>
                    <a:pt x="-802" y="1835"/>
                  </a:cubicBezTo>
                  <a:cubicBezTo>
                    <a:pt x="-807" y="1836"/>
                    <a:pt x="-811" y="1838"/>
                    <a:pt x="-817" y="1840"/>
                  </a:cubicBezTo>
                  <a:lnTo>
                    <a:pt x="22996" y="70325"/>
                  </a:lnTo>
                  <a:cubicBezTo>
                    <a:pt x="41860" y="63872"/>
                    <a:pt x="51923" y="43349"/>
                    <a:pt x="45470" y="24485"/>
                  </a:cubicBezTo>
                  <a:cubicBezTo>
                    <a:pt x="45440" y="24398"/>
                    <a:pt x="45410" y="24311"/>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任意多边形: 形状 134"/>
            <p:cNvSpPr/>
            <p:nvPr/>
          </p:nvSpPr>
          <p:spPr>
            <a:xfrm>
              <a:off x="7286117" y="3462298"/>
              <a:ext cx="104049" cy="104088"/>
            </a:xfrm>
            <a:custGeom>
              <a:avLst/>
              <a:gdLst>
                <a:gd name="connsiteX0" fmla="*/ 69768 w 72599"/>
                <a:gd name="connsiteY0" fmla="*/ 24250 h 72626"/>
                <a:gd name="connsiteX1" fmla="*/ 47379 w 72599"/>
                <a:gd name="connsiteY1" fmla="*/ 70431 h 72626"/>
                <a:gd name="connsiteX2" fmla="*/ 1199 w 72599"/>
                <a:gd name="connsiteY2" fmla="*/ 48042 h 72626"/>
                <a:gd name="connsiteX3" fmla="*/ 23572 w 72599"/>
                <a:gd name="connsiteY3" fmla="*/ 1866 h 72626"/>
                <a:gd name="connsiteX4" fmla="*/ 69701 w 72599"/>
                <a:gd name="connsiteY4" fmla="*/ 24055 h 72626"/>
                <a:gd name="connsiteX5" fmla="*/ 69769 w 72599"/>
                <a:gd name="connsiteY5" fmla="*/ 24250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26">
                  <a:moveTo>
                    <a:pt x="69768" y="24250"/>
                  </a:moveTo>
                  <a:cubicBezTo>
                    <a:pt x="76338" y="43185"/>
                    <a:pt x="66314" y="63861"/>
                    <a:pt x="47379" y="70431"/>
                  </a:cubicBezTo>
                  <a:cubicBezTo>
                    <a:pt x="28445" y="77001"/>
                    <a:pt x="7768" y="66977"/>
                    <a:pt x="1199" y="48042"/>
                  </a:cubicBezTo>
                  <a:cubicBezTo>
                    <a:pt x="-5370" y="29113"/>
                    <a:pt x="4646" y="8442"/>
                    <a:pt x="23572" y="1866"/>
                  </a:cubicBezTo>
                  <a:cubicBezTo>
                    <a:pt x="42437" y="-4745"/>
                    <a:pt x="63089" y="5189"/>
                    <a:pt x="69701" y="24055"/>
                  </a:cubicBezTo>
                  <a:cubicBezTo>
                    <a:pt x="69723" y="24120"/>
                    <a:pt x="69746" y="24185"/>
                    <a:pt x="69769" y="24250"/>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多边形: 形状 135"/>
            <p:cNvSpPr/>
            <p:nvPr/>
          </p:nvSpPr>
          <p:spPr>
            <a:xfrm>
              <a:off x="7279606" y="3462011"/>
              <a:ext cx="104052" cy="104088"/>
            </a:xfrm>
            <a:custGeom>
              <a:avLst/>
              <a:gdLst>
                <a:gd name="connsiteX0" fmla="*/ 69739 w 72600"/>
                <a:gd name="connsiteY0" fmla="*/ 24165 h 72626"/>
                <a:gd name="connsiteX1" fmla="*/ 47465 w 72600"/>
                <a:gd name="connsiteY1" fmla="*/ 70401 h 72626"/>
                <a:gd name="connsiteX2" fmla="*/ 1228 w 72600"/>
                <a:gd name="connsiteY2" fmla="*/ 48127 h 72626"/>
                <a:gd name="connsiteX3" fmla="*/ 23502 w 72600"/>
                <a:gd name="connsiteY3" fmla="*/ 1890 h 72626"/>
                <a:gd name="connsiteX4" fmla="*/ 23542 w 72600"/>
                <a:gd name="connsiteY4" fmla="*/ 1876 h 72626"/>
                <a:gd name="connsiteX5" fmla="*/ 69690 w 72600"/>
                <a:gd name="connsiteY5" fmla="*/ 24025 h 72626"/>
                <a:gd name="connsiteX6" fmla="*/ 69738 w 72600"/>
                <a:gd name="connsiteY6" fmla="*/ 24165 h 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00" h="72626">
                  <a:moveTo>
                    <a:pt x="69739" y="24165"/>
                  </a:moveTo>
                  <a:cubicBezTo>
                    <a:pt x="76356" y="43084"/>
                    <a:pt x="66383" y="63784"/>
                    <a:pt x="47465" y="70401"/>
                  </a:cubicBezTo>
                  <a:cubicBezTo>
                    <a:pt x="28546" y="77018"/>
                    <a:pt x="7845" y="67046"/>
                    <a:pt x="1228" y="48127"/>
                  </a:cubicBezTo>
                  <a:cubicBezTo>
                    <a:pt x="-5389" y="29208"/>
                    <a:pt x="4584" y="8507"/>
                    <a:pt x="23502" y="1890"/>
                  </a:cubicBezTo>
                  <a:cubicBezTo>
                    <a:pt x="23516" y="1886"/>
                    <a:pt x="23529" y="1881"/>
                    <a:pt x="23542" y="1876"/>
                  </a:cubicBezTo>
                  <a:cubicBezTo>
                    <a:pt x="42402" y="-4751"/>
                    <a:pt x="63063" y="5166"/>
                    <a:pt x="69690" y="24025"/>
                  </a:cubicBezTo>
                  <a:cubicBezTo>
                    <a:pt x="69706" y="24071"/>
                    <a:pt x="69722" y="24118"/>
                    <a:pt x="69738" y="24165"/>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多边形: 形状 136"/>
            <p:cNvSpPr/>
            <p:nvPr/>
          </p:nvSpPr>
          <p:spPr>
            <a:xfrm>
              <a:off x="7314518" y="3462011"/>
              <a:ext cx="69155" cy="101100"/>
            </a:xfrm>
            <a:custGeom>
              <a:avLst/>
              <a:gdLst>
                <a:gd name="connsiteX0" fmla="*/ 45379 w 48252"/>
                <a:gd name="connsiteY0" fmla="*/ 24165 h 70541"/>
                <a:gd name="connsiteX1" fmla="*/ -677 w 48252"/>
                <a:gd name="connsiteY1" fmla="*/ 1828 h 70541"/>
                <a:gd name="connsiteX2" fmla="*/ -817 w 48252"/>
                <a:gd name="connsiteY2" fmla="*/ 1876 h 70541"/>
                <a:gd name="connsiteX3" fmla="*/ 23091 w 48252"/>
                <a:gd name="connsiteY3" fmla="*/ 70361 h 70541"/>
                <a:gd name="connsiteX4" fmla="*/ 45428 w 48252"/>
                <a:gd name="connsiteY4" fmla="*/ 24305 h 70541"/>
                <a:gd name="connsiteX5" fmla="*/ 45379 w 48252"/>
                <a:gd name="connsiteY5" fmla="*/ 24165 h 7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52" h="70541">
                  <a:moveTo>
                    <a:pt x="45379" y="24165"/>
                  </a:moveTo>
                  <a:cubicBezTo>
                    <a:pt x="38830" y="5279"/>
                    <a:pt x="18210" y="-4722"/>
                    <a:pt x="-677" y="1828"/>
                  </a:cubicBezTo>
                  <a:cubicBezTo>
                    <a:pt x="-724" y="1844"/>
                    <a:pt x="-770" y="1860"/>
                    <a:pt x="-817" y="1876"/>
                  </a:cubicBezTo>
                  <a:lnTo>
                    <a:pt x="23091" y="70361"/>
                  </a:lnTo>
                  <a:cubicBezTo>
                    <a:pt x="41977" y="63811"/>
                    <a:pt x="51978" y="43191"/>
                    <a:pt x="45428" y="24305"/>
                  </a:cubicBezTo>
                  <a:cubicBezTo>
                    <a:pt x="45411" y="24258"/>
                    <a:pt x="45395" y="24211"/>
                    <a:pt x="45379" y="24165"/>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 name="任意多边形: 形状 137"/>
            <p:cNvSpPr/>
            <p:nvPr/>
          </p:nvSpPr>
          <p:spPr>
            <a:xfrm>
              <a:off x="7441468" y="3408276"/>
              <a:ext cx="104049" cy="104051"/>
            </a:xfrm>
            <a:custGeom>
              <a:avLst/>
              <a:gdLst>
                <a:gd name="connsiteX0" fmla="*/ 69768 w 72599"/>
                <a:gd name="connsiteY0" fmla="*/ 24224 h 72600"/>
                <a:gd name="connsiteX1" fmla="*/ 47379 w 72599"/>
                <a:gd name="connsiteY1" fmla="*/ 70405 h 72600"/>
                <a:gd name="connsiteX2" fmla="*/ 1199 w 72599"/>
                <a:gd name="connsiteY2" fmla="*/ 48016 h 72600"/>
                <a:gd name="connsiteX3" fmla="*/ 23572 w 72599"/>
                <a:gd name="connsiteY3" fmla="*/ 1840 h 72600"/>
                <a:gd name="connsiteX4" fmla="*/ 69763 w 72599"/>
                <a:gd name="connsiteY4" fmla="*/ 24209 h 72600"/>
                <a:gd name="connsiteX5" fmla="*/ 69768 w 72599"/>
                <a:gd name="connsiteY5" fmla="*/ 24224 h 7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9" h="72600">
                  <a:moveTo>
                    <a:pt x="69768" y="24224"/>
                  </a:moveTo>
                  <a:cubicBezTo>
                    <a:pt x="76338" y="43159"/>
                    <a:pt x="66314" y="63835"/>
                    <a:pt x="47379" y="70405"/>
                  </a:cubicBezTo>
                  <a:cubicBezTo>
                    <a:pt x="28445" y="76975"/>
                    <a:pt x="7768" y="66951"/>
                    <a:pt x="1199" y="48016"/>
                  </a:cubicBezTo>
                  <a:cubicBezTo>
                    <a:pt x="-5370" y="29087"/>
                    <a:pt x="4646" y="8416"/>
                    <a:pt x="23572" y="1840"/>
                  </a:cubicBezTo>
                  <a:cubicBezTo>
                    <a:pt x="42504" y="-4738"/>
                    <a:pt x="63185" y="5276"/>
                    <a:pt x="69763" y="24209"/>
                  </a:cubicBezTo>
                  <a:cubicBezTo>
                    <a:pt x="69765" y="24214"/>
                    <a:pt x="69766" y="24219"/>
                    <a:pt x="69768" y="24224"/>
                  </a:cubicBezTo>
                  <a:close/>
                </a:path>
              </a:pathLst>
            </a:custGeom>
            <a:solidFill>
              <a:srgbClr val="E588A0"/>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9" name="任意多边形: 形状 138"/>
            <p:cNvSpPr/>
            <p:nvPr/>
          </p:nvSpPr>
          <p:spPr>
            <a:xfrm>
              <a:off x="7435053" y="3408041"/>
              <a:ext cx="104049" cy="104013"/>
            </a:xfrm>
            <a:custGeom>
              <a:avLst/>
              <a:gdLst>
                <a:gd name="connsiteX0" fmla="*/ 69768 w 72599"/>
                <a:gd name="connsiteY0" fmla="*/ 24198 h 72574"/>
                <a:gd name="connsiteX1" fmla="*/ 47379 w 72599"/>
                <a:gd name="connsiteY1" fmla="*/ 70379 h 72574"/>
                <a:gd name="connsiteX2" fmla="*/ 1199 w 72599"/>
                <a:gd name="connsiteY2" fmla="*/ 47990 h 72574"/>
                <a:gd name="connsiteX3" fmla="*/ 23572 w 72599"/>
                <a:gd name="connsiteY3" fmla="*/ 1814 h 72574"/>
                <a:gd name="connsiteX4" fmla="*/ 69768 w 72599"/>
                <a:gd name="connsiteY4" fmla="*/ 24198 h 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9" h="72574">
                  <a:moveTo>
                    <a:pt x="69768" y="24198"/>
                  </a:moveTo>
                  <a:cubicBezTo>
                    <a:pt x="76338" y="43133"/>
                    <a:pt x="66314" y="63809"/>
                    <a:pt x="47379" y="70379"/>
                  </a:cubicBezTo>
                  <a:cubicBezTo>
                    <a:pt x="28445" y="76949"/>
                    <a:pt x="7768" y="66925"/>
                    <a:pt x="1199" y="47990"/>
                  </a:cubicBezTo>
                  <a:cubicBezTo>
                    <a:pt x="-5370" y="29061"/>
                    <a:pt x="4646" y="8390"/>
                    <a:pt x="23572" y="1814"/>
                  </a:cubicBezTo>
                  <a:cubicBezTo>
                    <a:pt x="42507" y="-4710"/>
                    <a:pt x="63154" y="5294"/>
                    <a:pt x="69768" y="24198"/>
                  </a:cubicBezTo>
                  <a:close/>
                </a:path>
              </a:pathLst>
            </a:custGeom>
            <a:solidFill>
              <a:srgbClr val="FFFFF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139"/>
            <p:cNvSpPr/>
            <p:nvPr/>
          </p:nvSpPr>
          <p:spPr>
            <a:xfrm>
              <a:off x="7470006" y="3408002"/>
              <a:ext cx="69064" cy="101184"/>
            </a:xfrm>
            <a:custGeom>
              <a:avLst/>
              <a:gdLst>
                <a:gd name="connsiteX0" fmla="*/ 45379 w 48189"/>
                <a:gd name="connsiteY0" fmla="*/ 24224 h 70600"/>
                <a:gd name="connsiteX1" fmla="*/ -802 w 48189"/>
                <a:gd name="connsiteY1" fmla="*/ 1835 h 70600"/>
                <a:gd name="connsiteX2" fmla="*/ -817 w 48189"/>
                <a:gd name="connsiteY2" fmla="*/ 1840 h 70600"/>
                <a:gd name="connsiteX3" fmla="*/ 22995 w 48189"/>
                <a:gd name="connsiteY3" fmla="*/ 70420 h 70600"/>
                <a:gd name="connsiteX4" fmla="*/ 45379 w 48189"/>
                <a:gd name="connsiteY4" fmla="*/ 24224 h 7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9" h="70600">
                  <a:moveTo>
                    <a:pt x="45379" y="24224"/>
                  </a:moveTo>
                  <a:cubicBezTo>
                    <a:pt x="38809" y="5289"/>
                    <a:pt x="18133" y="-4735"/>
                    <a:pt x="-802" y="1835"/>
                  </a:cubicBezTo>
                  <a:cubicBezTo>
                    <a:pt x="-807" y="1836"/>
                    <a:pt x="-811" y="1838"/>
                    <a:pt x="-817" y="1840"/>
                  </a:cubicBezTo>
                  <a:lnTo>
                    <a:pt x="22995" y="70420"/>
                  </a:lnTo>
                  <a:cubicBezTo>
                    <a:pt x="41899" y="63806"/>
                    <a:pt x="51903" y="43159"/>
                    <a:pt x="45379" y="24224"/>
                  </a:cubicBezTo>
                  <a:close/>
                </a:path>
              </a:pathLst>
            </a:custGeom>
            <a:solidFill>
              <a:srgbClr val="85FFF0"/>
            </a:solidFill>
            <a:ln w="9525" cap="flat">
              <a:solidFill>
                <a:srgbClr val="85FFF0"/>
              </a:solid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2" name="任意多边形: 形状 141"/>
            <p:cNvSpPr/>
            <p:nvPr/>
          </p:nvSpPr>
          <p:spPr>
            <a:xfrm>
              <a:off x="7198901" y="4190597"/>
              <a:ext cx="366773" cy="569207"/>
            </a:xfrm>
            <a:custGeom>
              <a:avLst/>
              <a:gdLst>
                <a:gd name="connsiteX0" fmla="*/ 18893 w 255911"/>
                <a:gd name="connsiteY0" fmla="*/ 167885 h 397157"/>
                <a:gd name="connsiteX1" fmla="*/ 14988 w 255911"/>
                <a:gd name="connsiteY1" fmla="*/ 396961 h 397157"/>
                <a:gd name="connsiteX2" fmla="*/ 44040 w 255911"/>
                <a:gd name="connsiteY2" fmla="*/ 381150 h 397157"/>
                <a:gd name="connsiteX3" fmla="*/ 26895 w 255911"/>
                <a:gd name="connsiteY3" fmla="*/ 367338 h 397157"/>
                <a:gd name="connsiteX4" fmla="*/ 139575 w 255911"/>
                <a:gd name="connsiteY4" fmla="*/ 85970 h 397157"/>
                <a:gd name="connsiteX5" fmla="*/ 145671 w 255911"/>
                <a:gd name="connsiteY5" fmla="*/ 3198 h 397157"/>
                <a:gd name="connsiteX6" fmla="*/ 149481 w 255911"/>
                <a:gd name="connsiteY6" fmla="*/ 160932 h 397157"/>
                <a:gd name="connsiteX7" fmla="*/ 199392 w 255911"/>
                <a:gd name="connsiteY7" fmla="*/ 396961 h 397157"/>
                <a:gd name="connsiteX8" fmla="*/ 228824 w 255911"/>
                <a:gd name="connsiteY8" fmla="*/ 380197 h 397157"/>
                <a:gd name="connsiteX9" fmla="*/ 210917 w 255911"/>
                <a:gd name="connsiteY9" fmla="*/ 368577 h 397157"/>
                <a:gd name="connsiteX10" fmla="*/ 254923 w 255911"/>
                <a:gd name="connsiteY10" fmla="*/ 36059 h 397157"/>
                <a:gd name="connsiteX11" fmla="*/ 18893 w 255911"/>
                <a:gd name="connsiteY11" fmla="*/ 167885 h 3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911" h="397157">
                  <a:moveTo>
                    <a:pt x="18893" y="167885"/>
                  </a:moveTo>
                  <a:cubicBezTo>
                    <a:pt x="3558" y="240656"/>
                    <a:pt x="-14539" y="396485"/>
                    <a:pt x="14988" y="396961"/>
                  </a:cubicBezTo>
                  <a:cubicBezTo>
                    <a:pt x="44516" y="397437"/>
                    <a:pt x="61089" y="386960"/>
                    <a:pt x="44040" y="381150"/>
                  </a:cubicBezTo>
                  <a:cubicBezTo>
                    <a:pt x="26989" y="375339"/>
                    <a:pt x="26418" y="373149"/>
                    <a:pt x="26895" y="367338"/>
                  </a:cubicBezTo>
                  <a:cubicBezTo>
                    <a:pt x="34229" y="292281"/>
                    <a:pt x="131670" y="175219"/>
                    <a:pt x="139575" y="85970"/>
                  </a:cubicBezTo>
                  <a:cubicBezTo>
                    <a:pt x="142338" y="55490"/>
                    <a:pt x="144337" y="27677"/>
                    <a:pt x="145671" y="3198"/>
                  </a:cubicBezTo>
                  <a:cubicBezTo>
                    <a:pt x="156625" y="68635"/>
                    <a:pt x="148529" y="137977"/>
                    <a:pt x="149481" y="160932"/>
                  </a:cubicBezTo>
                  <a:cubicBezTo>
                    <a:pt x="152624" y="242466"/>
                    <a:pt x="167102" y="396676"/>
                    <a:pt x="199392" y="396961"/>
                  </a:cubicBezTo>
                  <a:cubicBezTo>
                    <a:pt x="233873" y="396961"/>
                    <a:pt x="250827" y="385722"/>
                    <a:pt x="228824" y="380197"/>
                  </a:cubicBezTo>
                  <a:cubicBezTo>
                    <a:pt x="209774" y="375339"/>
                    <a:pt x="210536" y="374292"/>
                    <a:pt x="210917" y="368577"/>
                  </a:cubicBezTo>
                  <a:cubicBezTo>
                    <a:pt x="215490" y="286185"/>
                    <a:pt x="248541" y="133976"/>
                    <a:pt x="254923" y="36059"/>
                  </a:cubicBezTo>
                  <a:cubicBezTo>
                    <a:pt x="262257" y="-76812"/>
                    <a:pt x="32323" y="104258"/>
                    <a:pt x="18893" y="167885"/>
                  </a:cubicBezTo>
                  <a:close/>
                </a:path>
              </a:pathLst>
            </a:custGeom>
            <a:solidFill>
              <a:srgbClr val="EE9D7F"/>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 name="任意多边形: 形状 142"/>
            <p:cNvSpPr/>
            <p:nvPr/>
          </p:nvSpPr>
          <p:spPr>
            <a:xfrm>
              <a:off x="7188378" y="3982614"/>
              <a:ext cx="387890" cy="705471"/>
            </a:xfrm>
            <a:custGeom>
              <a:avLst/>
              <a:gdLst>
                <a:gd name="connsiteX0" fmla="*/ 231117 w 270645"/>
                <a:gd name="connsiteY0" fmla="*/ -180 h 492233"/>
                <a:gd name="connsiteX1" fmla="*/ 64430 w 270645"/>
                <a:gd name="connsiteY1" fmla="*/ 25061 h 492233"/>
                <a:gd name="connsiteX2" fmla="*/ -817 w 270645"/>
                <a:gd name="connsiteY2" fmla="*/ 470450 h 492233"/>
                <a:gd name="connsiteX3" fmla="*/ 41094 w 270645"/>
                <a:gd name="connsiteY3" fmla="*/ 483023 h 492233"/>
                <a:gd name="connsiteX4" fmla="*/ 153012 w 270645"/>
                <a:gd name="connsiteY4" fmla="*/ 180604 h 492233"/>
                <a:gd name="connsiteX5" fmla="*/ 169205 w 270645"/>
                <a:gd name="connsiteY5" fmla="*/ 483023 h 492233"/>
                <a:gd name="connsiteX6" fmla="*/ 225212 w 270645"/>
                <a:gd name="connsiteY6" fmla="*/ 483023 h 492233"/>
                <a:gd name="connsiteX7" fmla="*/ 269027 w 270645"/>
                <a:gd name="connsiteY7" fmla="*/ 181271 h 492233"/>
                <a:gd name="connsiteX8" fmla="*/ 231117 w 270645"/>
                <a:gd name="connsiteY8" fmla="*/ -180 h 4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45" h="492233">
                  <a:moveTo>
                    <a:pt x="231117" y="-180"/>
                  </a:moveTo>
                  <a:cubicBezTo>
                    <a:pt x="172253" y="47445"/>
                    <a:pt x="96529" y="32585"/>
                    <a:pt x="64430" y="25061"/>
                  </a:cubicBezTo>
                  <a:cubicBezTo>
                    <a:pt x="55762" y="109738"/>
                    <a:pt x="5089" y="426921"/>
                    <a:pt x="-817" y="470450"/>
                  </a:cubicBezTo>
                  <a:cubicBezTo>
                    <a:pt x="24996" y="480832"/>
                    <a:pt x="33664" y="483023"/>
                    <a:pt x="41094" y="483023"/>
                  </a:cubicBezTo>
                  <a:cubicBezTo>
                    <a:pt x="165966" y="288427"/>
                    <a:pt x="151679" y="204988"/>
                    <a:pt x="153012" y="180604"/>
                  </a:cubicBezTo>
                  <a:cubicBezTo>
                    <a:pt x="157679" y="208703"/>
                    <a:pt x="142249" y="347196"/>
                    <a:pt x="169205" y="483023"/>
                  </a:cubicBezTo>
                  <a:cubicBezTo>
                    <a:pt x="178254" y="490071"/>
                    <a:pt x="205686" y="499215"/>
                    <a:pt x="225212" y="483023"/>
                  </a:cubicBezTo>
                  <a:cubicBezTo>
                    <a:pt x="226260" y="474355"/>
                    <a:pt x="276742" y="267377"/>
                    <a:pt x="269027" y="181271"/>
                  </a:cubicBezTo>
                  <a:cubicBezTo>
                    <a:pt x="261598" y="98403"/>
                    <a:pt x="244738" y="31347"/>
                    <a:pt x="231117"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 name="任意多边形: 形状 143"/>
            <p:cNvSpPr/>
            <p:nvPr/>
          </p:nvSpPr>
          <p:spPr>
            <a:xfrm>
              <a:off x="7459870" y="4733162"/>
              <a:ext cx="83355" cy="29692"/>
            </a:xfrm>
            <a:custGeom>
              <a:avLst/>
              <a:gdLst>
                <a:gd name="connsiteX0" fmla="*/ -794 w 58160"/>
                <a:gd name="connsiteY0" fmla="*/ -180 h 20717"/>
                <a:gd name="connsiteX1" fmla="*/ 40735 w 58160"/>
                <a:gd name="connsiteY1" fmla="*/ -180 h 20717"/>
                <a:gd name="connsiteX2" fmla="*/ 51498 w 58160"/>
                <a:gd name="connsiteY2" fmla="*/ 13060 h 20717"/>
                <a:gd name="connsiteX3" fmla="*/ -794 w 58160"/>
                <a:gd name="connsiteY3" fmla="*/ -180 h 20717"/>
              </a:gdLst>
              <a:ahLst/>
              <a:cxnLst>
                <a:cxn ang="0">
                  <a:pos x="connsiteX0" y="connsiteY0"/>
                </a:cxn>
                <a:cxn ang="0">
                  <a:pos x="connsiteX1" y="connsiteY1"/>
                </a:cxn>
                <a:cxn ang="0">
                  <a:pos x="connsiteX2" y="connsiteY2"/>
                </a:cxn>
                <a:cxn ang="0">
                  <a:pos x="connsiteX3" y="connsiteY3"/>
                </a:cxn>
              </a:cxnLst>
              <a:rect l="l" t="t" r="r" b="b"/>
              <a:pathLst>
                <a:path w="58160" h="20717">
                  <a:moveTo>
                    <a:pt x="-794" y="-180"/>
                  </a:moveTo>
                  <a:cubicBezTo>
                    <a:pt x="-794" y="-180"/>
                    <a:pt x="24924" y="12107"/>
                    <a:pt x="40735" y="-180"/>
                  </a:cubicBezTo>
                  <a:cubicBezTo>
                    <a:pt x="40735" y="-180"/>
                    <a:pt x="69310" y="4582"/>
                    <a:pt x="51498" y="13060"/>
                  </a:cubicBezTo>
                  <a:cubicBezTo>
                    <a:pt x="33686" y="2153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 name="任意多边形: 形状 144"/>
            <p:cNvSpPr/>
            <p:nvPr/>
          </p:nvSpPr>
          <p:spPr>
            <a:xfrm>
              <a:off x="7203636" y="4737121"/>
              <a:ext cx="83355" cy="29824"/>
            </a:xfrm>
            <a:custGeom>
              <a:avLst/>
              <a:gdLst>
                <a:gd name="connsiteX0" fmla="*/ -794 w 58160"/>
                <a:gd name="connsiteY0" fmla="*/ -180 h 20809"/>
                <a:gd name="connsiteX1" fmla="*/ 40735 w 58160"/>
                <a:gd name="connsiteY1" fmla="*/ -180 h 20809"/>
                <a:gd name="connsiteX2" fmla="*/ 51498 w 58160"/>
                <a:gd name="connsiteY2" fmla="*/ 13155 h 20809"/>
                <a:gd name="connsiteX3" fmla="*/ -794 w 58160"/>
                <a:gd name="connsiteY3" fmla="*/ -180 h 20809"/>
              </a:gdLst>
              <a:ahLst/>
              <a:cxnLst>
                <a:cxn ang="0">
                  <a:pos x="connsiteX0" y="connsiteY0"/>
                </a:cxn>
                <a:cxn ang="0">
                  <a:pos x="connsiteX1" y="connsiteY1"/>
                </a:cxn>
                <a:cxn ang="0">
                  <a:pos x="connsiteX2" y="connsiteY2"/>
                </a:cxn>
                <a:cxn ang="0">
                  <a:pos x="connsiteX3" y="connsiteY3"/>
                </a:cxn>
              </a:cxnLst>
              <a:rect l="l" t="t" r="r" b="b"/>
              <a:pathLst>
                <a:path w="58160" h="20809">
                  <a:moveTo>
                    <a:pt x="-794" y="-180"/>
                  </a:moveTo>
                  <a:cubicBezTo>
                    <a:pt x="-794" y="-180"/>
                    <a:pt x="24923" y="12107"/>
                    <a:pt x="40735" y="-180"/>
                  </a:cubicBezTo>
                  <a:cubicBezTo>
                    <a:pt x="40735" y="-180"/>
                    <a:pt x="69310" y="4582"/>
                    <a:pt x="51498" y="13155"/>
                  </a:cubicBezTo>
                  <a:cubicBezTo>
                    <a:pt x="33686" y="21727"/>
                    <a:pt x="-1842" y="28680"/>
                    <a:pt x="-794" y="-180"/>
                  </a:cubicBezTo>
                  <a:close/>
                </a:path>
              </a:pathLst>
            </a:custGeom>
            <a:solidFill>
              <a:srgbClr val="01567D"/>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6" name="任意多边形: 形状 145"/>
            <p:cNvSpPr/>
            <p:nvPr/>
          </p:nvSpPr>
          <p:spPr>
            <a:xfrm>
              <a:off x="7446686" y="3468965"/>
              <a:ext cx="259109" cy="353318"/>
            </a:xfrm>
            <a:custGeom>
              <a:avLst/>
              <a:gdLst>
                <a:gd name="connsiteX0" fmla="*/ 1547 w 180790"/>
                <a:gd name="connsiteY0" fmla="*/ 232482 h 246523"/>
                <a:gd name="connsiteX1" fmla="*/ 15549 w 180790"/>
                <a:gd name="connsiteY1" fmla="*/ 186476 h 246523"/>
                <a:gd name="connsiteX2" fmla="*/ 125372 w 180790"/>
                <a:gd name="connsiteY2" fmla="*/ 122849 h 246523"/>
                <a:gd name="connsiteX3" fmla="*/ 118800 w 180790"/>
                <a:gd name="connsiteY3" fmla="*/ 40553 h 246523"/>
                <a:gd name="connsiteX4" fmla="*/ 93749 w 180790"/>
                <a:gd name="connsiteY4" fmla="*/ 8549 h 246523"/>
                <a:gd name="connsiteX5" fmla="*/ 124229 w 180790"/>
                <a:gd name="connsiteY5" fmla="*/ 18551 h 246523"/>
                <a:gd name="connsiteX6" fmla="*/ 177760 w 180790"/>
                <a:gd name="connsiteY6" fmla="*/ 135898 h 246523"/>
                <a:gd name="connsiteX7" fmla="*/ 1547 w 180790"/>
                <a:gd name="connsiteY7" fmla="*/ 232482 h 2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90" h="246523">
                  <a:moveTo>
                    <a:pt x="1547" y="232482"/>
                  </a:moveTo>
                  <a:cubicBezTo>
                    <a:pt x="-4452" y="215737"/>
                    <a:pt x="1239" y="197040"/>
                    <a:pt x="15549" y="186476"/>
                  </a:cubicBezTo>
                  <a:cubicBezTo>
                    <a:pt x="41838" y="168760"/>
                    <a:pt x="106132" y="162473"/>
                    <a:pt x="125372" y="122849"/>
                  </a:cubicBezTo>
                  <a:cubicBezTo>
                    <a:pt x="144612" y="83225"/>
                    <a:pt x="127849" y="58555"/>
                    <a:pt x="118800" y="40553"/>
                  </a:cubicBezTo>
                  <a:cubicBezTo>
                    <a:pt x="109751" y="22551"/>
                    <a:pt x="97845" y="19598"/>
                    <a:pt x="93749" y="8549"/>
                  </a:cubicBezTo>
                  <a:cubicBezTo>
                    <a:pt x="89654" y="-2500"/>
                    <a:pt x="103274" y="-6786"/>
                    <a:pt x="124229" y="18551"/>
                  </a:cubicBezTo>
                  <a:cubicBezTo>
                    <a:pt x="134421" y="30743"/>
                    <a:pt x="191857" y="84463"/>
                    <a:pt x="177760" y="135898"/>
                  </a:cubicBezTo>
                  <a:cubicBezTo>
                    <a:pt x="159757" y="203431"/>
                    <a:pt x="22216" y="277726"/>
                    <a:pt x="1547" y="232482"/>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7" name="任意多边形: 形状 146"/>
            <p:cNvSpPr/>
            <p:nvPr/>
          </p:nvSpPr>
          <p:spPr>
            <a:xfrm>
              <a:off x="7454990" y="3640650"/>
              <a:ext cx="201489" cy="175932"/>
            </a:xfrm>
            <a:custGeom>
              <a:avLst/>
              <a:gdLst>
                <a:gd name="connsiteX0" fmla="*/ 3848 w 140586"/>
                <a:gd name="connsiteY0" fmla="*/ 103928 h 122754"/>
                <a:gd name="connsiteX1" fmla="*/ 70523 w 140586"/>
                <a:gd name="connsiteY1" fmla="*/ 114691 h 122754"/>
                <a:gd name="connsiteX2" fmla="*/ 139770 w 140586"/>
                <a:gd name="connsiteY2" fmla="*/ 75258 h 122754"/>
                <a:gd name="connsiteX3" fmla="*/ 94717 w 140586"/>
                <a:gd name="connsiteY3" fmla="*/ -180 h 122754"/>
                <a:gd name="connsiteX4" fmla="*/ 3848 w 140586"/>
                <a:gd name="connsiteY4" fmla="*/ 103928 h 12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6" h="122754">
                  <a:moveTo>
                    <a:pt x="3848" y="103928"/>
                  </a:moveTo>
                  <a:cubicBezTo>
                    <a:pt x="3848" y="103928"/>
                    <a:pt x="19945" y="137361"/>
                    <a:pt x="70523" y="114691"/>
                  </a:cubicBezTo>
                  <a:cubicBezTo>
                    <a:pt x="121101" y="92022"/>
                    <a:pt x="139770" y="75258"/>
                    <a:pt x="139770" y="75258"/>
                  </a:cubicBezTo>
                  <a:cubicBezTo>
                    <a:pt x="139770" y="75258"/>
                    <a:pt x="135293" y="39253"/>
                    <a:pt x="94717" y="-180"/>
                  </a:cubicBezTo>
                  <a:cubicBezTo>
                    <a:pt x="94622" y="-180"/>
                    <a:pt x="-25679" y="60113"/>
                    <a:pt x="3848" y="1039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8" name="任意多边形: 形状 147"/>
            <p:cNvSpPr/>
            <p:nvPr/>
          </p:nvSpPr>
          <p:spPr>
            <a:xfrm>
              <a:off x="7271352" y="3731346"/>
              <a:ext cx="274833" cy="351697"/>
            </a:xfrm>
            <a:custGeom>
              <a:avLst/>
              <a:gdLst>
                <a:gd name="connsiteX0" fmla="*/ 189130 w 191761"/>
                <a:gd name="connsiteY0" fmla="*/ 195236 h 245392"/>
                <a:gd name="connsiteX1" fmla="*/ 181034 w 191761"/>
                <a:gd name="connsiteY1" fmla="*/ 35597 h 245392"/>
                <a:gd name="connsiteX2" fmla="*/ 56638 w 191761"/>
                <a:gd name="connsiteY2" fmla="*/ 10737 h 245392"/>
                <a:gd name="connsiteX3" fmla="*/ 11584 w 191761"/>
                <a:gd name="connsiteY3" fmla="*/ 105987 h 245392"/>
                <a:gd name="connsiteX4" fmla="*/ 20157 w 191761"/>
                <a:gd name="connsiteY4" fmla="*/ 229812 h 245392"/>
                <a:gd name="connsiteX5" fmla="*/ 189130 w 191761"/>
                <a:gd name="connsiteY5" fmla="*/ 195236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761" h="245392">
                  <a:moveTo>
                    <a:pt x="189130" y="195236"/>
                  </a:moveTo>
                  <a:cubicBezTo>
                    <a:pt x="193702" y="113798"/>
                    <a:pt x="189130" y="77126"/>
                    <a:pt x="181034" y="35597"/>
                  </a:cubicBezTo>
                  <a:cubicBezTo>
                    <a:pt x="171985" y="-13457"/>
                    <a:pt x="87118" y="-1741"/>
                    <a:pt x="56638" y="10737"/>
                  </a:cubicBezTo>
                  <a:cubicBezTo>
                    <a:pt x="26158" y="23215"/>
                    <a:pt x="-24325" y="42741"/>
                    <a:pt x="11584" y="105987"/>
                  </a:cubicBezTo>
                  <a:cubicBezTo>
                    <a:pt x="36635" y="150278"/>
                    <a:pt x="-30230" y="204571"/>
                    <a:pt x="20157" y="229812"/>
                  </a:cubicBezTo>
                  <a:cubicBezTo>
                    <a:pt x="20061" y="230574"/>
                    <a:pt x="184177" y="280961"/>
                    <a:pt x="189130" y="195236"/>
                  </a:cubicBezTo>
                  <a:close/>
                </a:path>
              </a:pathLst>
            </a:custGeom>
            <a:solidFill>
              <a:srgbClr val="00E8CA"/>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任意多边形: 形状 148"/>
            <p:cNvSpPr/>
            <p:nvPr/>
          </p:nvSpPr>
          <p:spPr>
            <a:xfrm>
              <a:off x="7130250" y="3743636"/>
              <a:ext cx="285585" cy="712952"/>
            </a:xfrm>
            <a:custGeom>
              <a:avLst/>
              <a:gdLst>
                <a:gd name="connsiteX0" fmla="*/ 155089 w 199263"/>
                <a:gd name="connsiteY0" fmla="*/ 2448 h 497452"/>
                <a:gd name="connsiteX1" fmla="*/ 180807 w 199263"/>
                <a:gd name="connsiteY1" fmla="*/ 251241 h 497452"/>
                <a:gd name="connsiteX2" fmla="*/ 97653 w 199263"/>
                <a:gd name="connsiteY2" fmla="*/ 497272 h 497452"/>
                <a:gd name="connsiteX3" fmla="*/ 2403 w 199263"/>
                <a:gd name="connsiteY3" fmla="*/ 461744 h 497452"/>
                <a:gd name="connsiteX4" fmla="*/ 100225 w 199263"/>
                <a:gd name="connsiteY4" fmla="*/ 148562 h 497452"/>
                <a:gd name="connsiteX5" fmla="*/ 117751 w 199263"/>
                <a:gd name="connsiteY5" fmla="*/ 15212 h 497452"/>
                <a:gd name="connsiteX6" fmla="*/ 155089 w 199263"/>
                <a:gd name="connsiteY6" fmla="*/ 2448 h 4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263" h="497452">
                  <a:moveTo>
                    <a:pt x="155089" y="2448"/>
                  </a:moveTo>
                  <a:cubicBezTo>
                    <a:pt x="155089" y="2448"/>
                    <a:pt x="232146" y="68456"/>
                    <a:pt x="180807" y="251241"/>
                  </a:cubicBezTo>
                  <a:cubicBezTo>
                    <a:pt x="129467" y="434026"/>
                    <a:pt x="97653" y="497272"/>
                    <a:pt x="97653" y="497272"/>
                  </a:cubicBezTo>
                  <a:cubicBezTo>
                    <a:pt x="97653" y="497272"/>
                    <a:pt x="26883" y="482794"/>
                    <a:pt x="2403" y="461744"/>
                  </a:cubicBezTo>
                  <a:cubicBezTo>
                    <a:pt x="-22076" y="440694"/>
                    <a:pt x="101082" y="199997"/>
                    <a:pt x="100225" y="148562"/>
                  </a:cubicBezTo>
                  <a:cubicBezTo>
                    <a:pt x="99368" y="97127"/>
                    <a:pt x="86128" y="39215"/>
                    <a:pt x="117751" y="15212"/>
                  </a:cubicBezTo>
                  <a:cubicBezTo>
                    <a:pt x="149374" y="-8791"/>
                    <a:pt x="155089" y="2448"/>
                    <a:pt x="155089" y="2448"/>
                  </a:cubicBezTo>
                  <a:close/>
                </a:path>
              </a:pathLst>
            </a:custGeom>
            <a:solidFill>
              <a:srgbClr val="EBF2F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任意多边形: 形状 149"/>
            <p:cNvSpPr/>
            <p:nvPr/>
          </p:nvSpPr>
          <p:spPr>
            <a:xfrm>
              <a:off x="6982952" y="3697369"/>
              <a:ext cx="356613" cy="224206"/>
            </a:xfrm>
            <a:custGeom>
              <a:avLst/>
              <a:gdLst>
                <a:gd name="connsiteX0" fmla="*/ 245672 w 248822"/>
                <a:gd name="connsiteY0" fmla="*/ 70924 h 156437"/>
                <a:gd name="connsiteX1" fmla="*/ 201000 w 248822"/>
                <a:gd name="connsiteY1" fmla="*/ 53398 h 156437"/>
                <a:gd name="connsiteX2" fmla="*/ 82033 w 248822"/>
                <a:gd name="connsiteY2" fmla="*/ 99976 h 156437"/>
                <a:gd name="connsiteX3" fmla="*/ 21930 w 248822"/>
                <a:gd name="connsiteY3" fmla="*/ 43588 h 156437"/>
                <a:gd name="connsiteX4" fmla="*/ 12405 w 248822"/>
                <a:gd name="connsiteY4" fmla="*/ 3964 h 156437"/>
                <a:gd name="connsiteX5" fmla="*/ 1070 w 248822"/>
                <a:gd name="connsiteY5" fmla="*/ 34158 h 156437"/>
                <a:gd name="connsiteX6" fmla="*/ 59078 w 248822"/>
                <a:gd name="connsiteY6" fmla="*/ 149411 h 156437"/>
                <a:gd name="connsiteX7" fmla="*/ 245672 w 248822"/>
                <a:gd name="connsiteY7" fmla="*/ 7092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22" h="156437">
                  <a:moveTo>
                    <a:pt x="245672" y="70924"/>
                  </a:moveTo>
                  <a:cubicBezTo>
                    <a:pt x="236327" y="55808"/>
                    <a:pt x="218130" y="48670"/>
                    <a:pt x="201000" y="53398"/>
                  </a:cubicBezTo>
                  <a:cubicBezTo>
                    <a:pt x="170520" y="62923"/>
                    <a:pt x="124800" y="109691"/>
                    <a:pt x="82033" y="99976"/>
                  </a:cubicBezTo>
                  <a:cubicBezTo>
                    <a:pt x="39265" y="90260"/>
                    <a:pt x="30312" y="61876"/>
                    <a:pt x="21930" y="43588"/>
                  </a:cubicBezTo>
                  <a:cubicBezTo>
                    <a:pt x="13548" y="25300"/>
                    <a:pt x="18786" y="14060"/>
                    <a:pt x="12405" y="3964"/>
                  </a:cubicBezTo>
                  <a:cubicBezTo>
                    <a:pt x="6023" y="-6133"/>
                    <a:pt x="-5312" y="1582"/>
                    <a:pt x="1070" y="34158"/>
                  </a:cubicBezTo>
                  <a:cubicBezTo>
                    <a:pt x="4118" y="49684"/>
                    <a:pt x="9928" y="128455"/>
                    <a:pt x="59078" y="149411"/>
                  </a:cubicBezTo>
                  <a:cubicBezTo>
                    <a:pt x="123657" y="176938"/>
                    <a:pt x="268056" y="115502"/>
                    <a:pt x="245672" y="70924"/>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任意多边形: 形状 150"/>
            <p:cNvSpPr/>
            <p:nvPr/>
          </p:nvSpPr>
          <p:spPr>
            <a:xfrm>
              <a:off x="7161617" y="3766433"/>
              <a:ext cx="192494" cy="155160"/>
            </a:xfrm>
            <a:custGeom>
              <a:avLst/>
              <a:gdLst>
                <a:gd name="connsiteX0" fmla="*/ 130916 w 134310"/>
                <a:gd name="connsiteY0" fmla="*/ 22833 h 108261"/>
                <a:gd name="connsiteX1" fmla="*/ 69765 w 134310"/>
                <a:gd name="connsiteY1" fmla="*/ 3306 h 108261"/>
                <a:gd name="connsiteX2" fmla="*/ -815 w 134310"/>
                <a:gd name="connsiteY2" fmla="*/ 30739 h 108261"/>
                <a:gd name="connsiteX3" fmla="*/ 30999 w 134310"/>
                <a:gd name="connsiteY3" fmla="*/ 108081 h 108261"/>
                <a:gd name="connsiteX4" fmla="*/ 130916 w 134310"/>
                <a:gd name="connsiteY4" fmla="*/ 22833 h 108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10" h="108261">
                  <a:moveTo>
                    <a:pt x="130916" y="22833"/>
                  </a:moveTo>
                  <a:cubicBezTo>
                    <a:pt x="130916" y="22833"/>
                    <a:pt x="120439" y="-10886"/>
                    <a:pt x="69765" y="3306"/>
                  </a:cubicBezTo>
                  <a:cubicBezTo>
                    <a:pt x="45091" y="9167"/>
                    <a:pt x="21341" y="18398"/>
                    <a:pt x="-815" y="30739"/>
                  </a:cubicBezTo>
                  <a:cubicBezTo>
                    <a:pt x="-815" y="30738"/>
                    <a:pt x="-1672" y="65219"/>
                    <a:pt x="30999" y="108081"/>
                  </a:cubicBezTo>
                  <a:cubicBezTo>
                    <a:pt x="30999" y="108081"/>
                    <a:pt x="152538" y="68172"/>
                    <a:pt x="130916" y="22833"/>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任意多边形: 形状 151"/>
            <p:cNvSpPr/>
            <p:nvPr/>
          </p:nvSpPr>
          <p:spPr>
            <a:xfrm>
              <a:off x="7436693" y="3728490"/>
              <a:ext cx="204942" cy="637259"/>
            </a:xfrm>
            <a:custGeom>
              <a:avLst/>
              <a:gdLst>
                <a:gd name="connsiteX0" fmla="*/ -817 w 142995"/>
                <a:gd name="connsiteY0" fmla="*/ -128 h 444639"/>
                <a:gd name="connsiteX1" fmla="*/ 40713 w 142995"/>
                <a:gd name="connsiteY1" fmla="*/ 442023 h 444639"/>
                <a:gd name="connsiteX2" fmla="*/ 132819 w 142995"/>
                <a:gd name="connsiteY2" fmla="*/ 422973 h 444639"/>
                <a:gd name="connsiteX3" fmla="*/ 60239 w 142995"/>
                <a:gd name="connsiteY3" fmla="*/ 15112 h 444639"/>
                <a:gd name="connsiteX4" fmla="*/ -817 w 142995"/>
                <a:gd name="connsiteY4" fmla="*/ -128 h 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95" h="444639">
                  <a:moveTo>
                    <a:pt x="-817" y="-128"/>
                  </a:moveTo>
                  <a:cubicBezTo>
                    <a:pt x="-817" y="-128"/>
                    <a:pt x="82146" y="71405"/>
                    <a:pt x="40713" y="442023"/>
                  </a:cubicBezTo>
                  <a:cubicBezTo>
                    <a:pt x="40713" y="442023"/>
                    <a:pt x="98530" y="454501"/>
                    <a:pt x="132819" y="422973"/>
                  </a:cubicBezTo>
                  <a:cubicBezTo>
                    <a:pt x="167109" y="391445"/>
                    <a:pt x="99006" y="71214"/>
                    <a:pt x="60239" y="15112"/>
                  </a:cubicBezTo>
                  <a:cubicBezTo>
                    <a:pt x="54143" y="6730"/>
                    <a:pt x="39665" y="-890"/>
                    <a:pt x="-817" y="-128"/>
                  </a:cubicBezTo>
                  <a:close/>
                </a:path>
              </a:pathLst>
            </a:custGeom>
            <a:solidFill>
              <a:srgbClr val="E0E2E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 name="任意多边形: 形状 152"/>
            <p:cNvSpPr/>
            <p:nvPr/>
          </p:nvSpPr>
          <p:spPr>
            <a:xfrm>
              <a:off x="7364206" y="3685017"/>
              <a:ext cx="88930" cy="100339"/>
            </a:xfrm>
            <a:custGeom>
              <a:avLst/>
              <a:gdLst>
                <a:gd name="connsiteX0" fmla="*/ -817 w 62050"/>
                <a:gd name="connsiteY0" fmla="*/ -180 h 70010"/>
                <a:gd name="connsiteX1" fmla="*/ 1851 w 62050"/>
                <a:gd name="connsiteY1" fmla="*/ 39920 h 70010"/>
                <a:gd name="connsiteX2" fmla="*/ 61001 w 62050"/>
                <a:gd name="connsiteY2" fmla="*/ 65256 h 70010"/>
                <a:gd name="connsiteX3" fmla="*/ 46618 w 62050"/>
                <a:gd name="connsiteY3" fmla="*/ 13536 h 70010"/>
              </a:gdLst>
              <a:ahLst/>
              <a:cxnLst>
                <a:cxn ang="0">
                  <a:pos x="connsiteX0" y="connsiteY0"/>
                </a:cxn>
                <a:cxn ang="0">
                  <a:pos x="connsiteX1" y="connsiteY1"/>
                </a:cxn>
                <a:cxn ang="0">
                  <a:pos x="connsiteX2" y="connsiteY2"/>
                </a:cxn>
                <a:cxn ang="0">
                  <a:pos x="connsiteX3" y="connsiteY3"/>
                </a:cxn>
              </a:cxnLst>
              <a:rect l="l" t="t" r="r" b="b"/>
              <a:pathLst>
                <a:path w="62050" h="70010">
                  <a:moveTo>
                    <a:pt x="-817" y="-180"/>
                  </a:moveTo>
                  <a:cubicBezTo>
                    <a:pt x="-817" y="-180"/>
                    <a:pt x="16710" y="22489"/>
                    <a:pt x="1851" y="39920"/>
                  </a:cubicBezTo>
                  <a:cubicBezTo>
                    <a:pt x="-13008" y="57351"/>
                    <a:pt x="66049" y="79544"/>
                    <a:pt x="61001" y="65256"/>
                  </a:cubicBezTo>
                  <a:cubicBezTo>
                    <a:pt x="54429" y="46683"/>
                    <a:pt x="41951" y="37539"/>
                    <a:pt x="46618" y="13536"/>
                  </a:cubicBezTo>
                  <a:close/>
                </a:path>
              </a:pathLst>
            </a:custGeom>
            <a:solidFill>
              <a:srgbClr val="E67052"/>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 name="任意多边形: 形状 153"/>
            <p:cNvSpPr/>
            <p:nvPr/>
          </p:nvSpPr>
          <p:spPr>
            <a:xfrm>
              <a:off x="7340674" y="3597175"/>
              <a:ext cx="125242" cy="147113"/>
            </a:xfrm>
            <a:custGeom>
              <a:avLst/>
              <a:gdLst>
                <a:gd name="connsiteX0" fmla="*/ 45034 w 87386"/>
                <a:gd name="connsiteY0" fmla="*/ 4150 h 102646"/>
                <a:gd name="connsiteX1" fmla="*/ 83134 w 87386"/>
                <a:gd name="connsiteY1" fmla="*/ 97781 h 102646"/>
                <a:gd name="connsiteX2" fmla="*/ 19031 w 87386"/>
                <a:gd name="connsiteY2" fmla="*/ 80255 h 102646"/>
                <a:gd name="connsiteX3" fmla="*/ 648 w 87386"/>
                <a:gd name="connsiteY3" fmla="*/ 23677 h 102646"/>
                <a:gd name="connsiteX4" fmla="*/ 45034 w 87386"/>
                <a:gd name="connsiteY4" fmla="*/ 4150 h 10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86" h="102646">
                  <a:moveTo>
                    <a:pt x="45034" y="4150"/>
                  </a:moveTo>
                  <a:cubicBezTo>
                    <a:pt x="64656" y="15866"/>
                    <a:pt x="97231" y="79112"/>
                    <a:pt x="83134" y="97781"/>
                  </a:cubicBezTo>
                  <a:cubicBezTo>
                    <a:pt x="77229" y="105877"/>
                    <a:pt x="45034" y="105496"/>
                    <a:pt x="19031" y="80255"/>
                  </a:cubicBezTo>
                  <a:cubicBezTo>
                    <a:pt x="2945" y="66225"/>
                    <a:pt x="-4120" y="44483"/>
                    <a:pt x="648" y="23677"/>
                  </a:cubicBezTo>
                  <a:cubicBezTo>
                    <a:pt x="4077" y="12056"/>
                    <a:pt x="22174" y="-9375"/>
                    <a:pt x="45034" y="4150"/>
                  </a:cubicBezTo>
                  <a:close/>
                </a:path>
              </a:pathLst>
            </a:custGeom>
            <a:solidFill>
              <a:srgbClr val="F27851"/>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任意多边形: 形状 154"/>
            <p:cNvSpPr/>
            <p:nvPr/>
          </p:nvSpPr>
          <p:spPr>
            <a:xfrm>
              <a:off x="7326101" y="3587577"/>
              <a:ext cx="110548" cy="137327"/>
            </a:xfrm>
            <a:custGeom>
              <a:avLst/>
              <a:gdLst>
                <a:gd name="connsiteX0" fmla="*/ 73490 w 77134"/>
                <a:gd name="connsiteY0" fmla="*/ 15325 h 95818"/>
                <a:gd name="connsiteX1" fmla="*/ 53868 w 77134"/>
                <a:gd name="connsiteY1" fmla="*/ 34375 h 95818"/>
                <a:gd name="connsiteX2" fmla="*/ 28627 w 77134"/>
                <a:gd name="connsiteY2" fmla="*/ 48662 h 95818"/>
                <a:gd name="connsiteX3" fmla="*/ 35199 w 77134"/>
                <a:gd name="connsiteY3" fmla="*/ 84476 h 95818"/>
                <a:gd name="connsiteX4" fmla="*/ 11863 w 77134"/>
                <a:gd name="connsiteY4" fmla="*/ 80190 h 95818"/>
                <a:gd name="connsiteX5" fmla="*/ 1195 w 77134"/>
                <a:gd name="connsiteY5" fmla="*/ 33327 h 95818"/>
                <a:gd name="connsiteX6" fmla="*/ 73490 w 77134"/>
                <a:gd name="connsiteY6" fmla="*/ 15325 h 9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34" h="95818">
                  <a:moveTo>
                    <a:pt x="73490" y="15325"/>
                  </a:moveTo>
                  <a:cubicBezTo>
                    <a:pt x="79014" y="22945"/>
                    <a:pt x="78347" y="24850"/>
                    <a:pt x="53868" y="34375"/>
                  </a:cubicBezTo>
                  <a:cubicBezTo>
                    <a:pt x="29389" y="43900"/>
                    <a:pt x="24626" y="43233"/>
                    <a:pt x="28627" y="48662"/>
                  </a:cubicBezTo>
                  <a:cubicBezTo>
                    <a:pt x="40152" y="64759"/>
                    <a:pt x="21293" y="65331"/>
                    <a:pt x="35199" y="84476"/>
                  </a:cubicBezTo>
                  <a:cubicBezTo>
                    <a:pt x="49106" y="103622"/>
                    <a:pt x="25198" y="95430"/>
                    <a:pt x="11863" y="80190"/>
                  </a:cubicBezTo>
                  <a:cubicBezTo>
                    <a:pt x="391" y="67492"/>
                    <a:pt x="-3650" y="49740"/>
                    <a:pt x="1195" y="33327"/>
                  </a:cubicBezTo>
                  <a:cubicBezTo>
                    <a:pt x="8720" y="-392"/>
                    <a:pt x="53392" y="-12679"/>
                    <a:pt x="73490" y="1532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6" name="任意多边形: 形状 155"/>
            <p:cNvSpPr/>
            <p:nvPr/>
          </p:nvSpPr>
          <p:spPr>
            <a:xfrm>
              <a:off x="7326053" y="3587759"/>
              <a:ext cx="92860" cy="137675"/>
            </a:xfrm>
            <a:custGeom>
              <a:avLst/>
              <a:gdLst>
                <a:gd name="connsiteX0" fmla="*/ 1229 w 64792"/>
                <a:gd name="connsiteY0" fmla="*/ 33485 h 96061"/>
                <a:gd name="connsiteX1" fmla="*/ 11897 w 64792"/>
                <a:gd name="connsiteY1" fmla="*/ 80348 h 96061"/>
                <a:gd name="connsiteX2" fmla="*/ 39329 w 64792"/>
                <a:gd name="connsiteY2" fmla="*/ 94255 h 96061"/>
                <a:gd name="connsiteX3" fmla="*/ 25803 w 64792"/>
                <a:gd name="connsiteY3" fmla="*/ 73586 h 96061"/>
                <a:gd name="connsiteX4" fmla="*/ 15802 w 64792"/>
                <a:gd name="connsiteY4" fmla="*/ 43201 h 96061"/>
                <a:gd name="connsiteX5" fmla="*/ 53140 w 64792"/>
                <a:gd name="connsiteY5" fmla="*/ 19198 h 96061"/>
                <a:gd name="connsiteX6" fmla="*/ 62665 w 64792"/>
                <a:gd name="connsiteY6" fmla="*/ 5386 h 96061"/>
                <a:gd name="connsiteX7" fmla="*/ 1229 w 64792"/>
                <a:gd name="connsiteY7" fmla="*/ 33485 h 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92" h="96061">
                  <a:moveTo>
                    <a:pt x="1229" y="33485"/>
                  </a:moveTo>
                  <a:cubicBezTo>
                    <a:pt x="-3674" y="49897"/>
                    <a:pt x="373" y="67677"/>
                    <a:pt x="11897" y="80348"/>
                  </a:cubicBezTo>
                  <a:cubicBezTo>
                    <a:pt x="21422" y="91683"/>
                    <a:pt x="37710" y="99398"/>
                    <a:pt x="39329" y="94255"/>
                  </a:cubicBezTo>
                  <a:cubicBezTo>
                    <a:pt x="40948" y="89111"/>
                    <a:pt x="24470" y="89588"/>
                    <a:pt x="25803" y="73586"/>
                  </a:cubicBezTo>
                  <a:cubicBezTo>
                    <a:pt x="27137" y="57584"/>
                    <a:pt x="16278" y="56726"/>
                    <a:pt x="15802" y="43201"/>
                  </a:cubicBezTo>
                  <a:cubicBezTo>
                    <a:pt x="15326" y="29675"/>
                    <a:pt x="25327" y="29961"/>
                    <a:pt x="53140" y="19198"/>
                  </a:cubicBezTo>
                  <a:cubicBezTo>
                    <a:pt x="64285" y="14816"/>
                    <a:pt x="65523" y="9673"/>
                    <a:pt x="62665" y="5386"/>
                  </a:cubicBezTo>
                  <a:cubicBezTo>
                    <a:pt x="40948" y="-8615"/>
                    <a:pt x="9135" y="4910"/>
                    <a:pt x="1229" y="33485"/>
                  </a:cubicBezTo>
                  <a:close/>
                </a:path>
              </a:pathLst>
            </a:custGeom>
            <a:solidFill>
              <a:srgbClr val="353A66"/>
            </a:solidFill>
            <a:ln w="9525" cap="flat">
              <a:noFill/>
              <a:prstDash val="solid"/>
              <a:miter/>
            </a:ln>
          </p:spPr>
          <p:txBody>
            <a:bodyPr rtlCol="0" anchor="ct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33408" b="33408"/>
          <a:stretch>
            <a:fillRect/>
          </a:stretch>
        </p:blipFill>
        <p:spPr>
          <a:xfrm>
            <a:off x="0" y="0"/>
            <a:ext cx="12192000" cy="2292350"/>
          </a:xfrm>
        </p:spPr>
      </p:pic>
      <p:sp>
        <p:nvSpPr>
          <p:cNvPr id="33" name="矩形 32"/>
          <p:cNvSpPr/>
          <p:nvPr/>
        </p:nvSpPr>
        <p:spPr>
          <a:xfrm flipH="1">
            <a:off x="0" y="0"/>
            <a:ext cx="12192000" cy="2291715"/>
          </a:xfrm>
          <a:prstGeom prst="rect">
            <a:avLst/>
          </a:prstGeom>
          <a:gradFill flip="none" rotWithShape="1">
            <a:gsLst>
              <a:gs pos="0">
                <a:srgbClr val="01567D"/>
              </a:gs>
              <a:gs pos="100000">
                <a:srgbClr val="01EF8C">
                  <a:alpha val="0"/>
                </a:srgbClr>
              </a:gs>
              <a:gs pos="51000">
                <a:srgbClr val="00A2A4"/>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586865" y="2637790"/>
            <a:ext cx="6062345" cy="2245360"/>
          </a:xfrm>
          <a:prstGeom prst="rect">
            <a:avLst/>
          </a:prstGeom>
          <a:noFill/>
        </p:spPr>
        <p:txBody>
          <a:bodyPr wrap="square">
            <a:spAutoFit/>
          </a:bodyPr>
          <a:lstStyle/>
          <a:p>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     2019</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年我国发病人数为</a:t>
            </a:r>
            <a:r>
              <a:rPr lang="en-US" altLang="zh-CN" sz="28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83.3</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万，占全球的</a:t>
            </a:r>
            <a:r>
              <a:rPr lang="en-US" altLang="zh-CN" sz="28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8.4</a:t>
            </a:r>
            <a:r>
              <a:rPr lang="en-US" altLang="zh-CN" sz="28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，位居全球第</a:t>
            </a:r>
            <a:r>
              <a:rPr lang="en-US" altLang="zh-CN" sz="28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位。我国结核病患病率呈现男性高于女性、地区疫情不均匀等特点。</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10"/>
          <p:cNvGrpSpPr/>
          <p:nvPr/>
        </p:nvGrpSpPr>
        <p:grpSpPr>
          <a:xfrm>
            <a:off x="375285" y="3425825"/>
            <a:ext cx="854075" cy="638175"/>
            <a:chOff x="1132480" y="2616728"/>
            <a:chExt cx="1101672" cy="538480"/>
          </a:xfrm>
        </p:grpSpPr>
        <p:sp>
          <p:nvSpPr>
            <p:cNvPr id="18" name="矩形: 圆角 17"/>
            <p:cNvSpPr/>
            <p:nvPr/>
          </p:nvSpPr>
          <p:spPr>
            <a:xfrm>
              <a:off x="1132480" y="2616728"/>
              <a:ext cx="1101672" cy="538480"/>
            </a:xfrm>
            <a:prstGeom prst="roundRect">
              <a:avLst>
                <a:gd name="adj" fmla="val 50000"/>
              </a:avLst>
            </a:pr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nvSpPr>
          <p:spPr>
            <a:xfrm>
              <a:off x="1228231" y="2701302"/>
              <a:ext cx="910171" cy="368300"/>
            </a:xfrm>
            <a:prstGeom prst="rect">
              <a:avLst/>
            </a:prstGeom>
            <a:noFill/>
          </p:spPr>
          <p:txBody>
            <a:bodyPr wrap="square">
              <a:sp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文本框 15"/>
          <p:cNvSpPr txBox="1"/>
          <p:nvPr/>
        </p:nvSpPr>
        <p:spPr>
          <a:xfrm>
            <a:off x="2267585" y="5130800"/>
            <a:ext cx="4701540" cy="368300"/>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文本框 11"/>
          <p:cNvSpPr txBox="1"/>
          <p:nvPr/>
        </p:nvSpPr>
        <p:spPr>
          <a:xfrm>
            <a:off x="936625" y="1418590"/>
            <a:ext cx="5331460" cy="583565"/>
          </a:xfrm>
          <a:prstGeom prst="rect">
            <a:avLst/>
          </a:prstGeom>
          <a:noFill/>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我国结核病疫情现状及特点 </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p:nvPr/>
        </p:nvSpPr>
        <p:spPr>
          <a:xfrm>
            <a:off x="964029" y="2014721"/>
            <a:ext cx="4423648" cy="276999"/>
          </a:xfrm>
          <a:prstGeom prst="rect">
            <a:avLst/>
          </a:prstGeom>
        </p:spPr>
        <p:txBody>
          <a:bodyPr wrap="square">
            <a:spAutoFit/>
          </a:bodyPr>
          <a:lstStyle/>
          <a:p>
            <a:pPr lvl="0">
              <a:defRPr/>
            </a:pP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THE RISK OF A TUBERCULOSIS EPIDEMIC</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9" name="图片 8" descr="（蔡甸区）1.2更新2685c8bbd6268fd6d4e6488d9b10842c"/>
          <p:cNvPicPr>
            <a:picLocks noChangeAspect="1"/>
          </p:cNvPicPr>
          <p:nvPr/>
        </p:nvPicPr>
        <p:blipFill>
          <a:blip r:embed="rId2"/>
          <a:stretch>
            <a:fillRect/>
          </a:stretch>
        </p:blipFill>
        <p:spPr>
          <a:xfrm>
            <a:off x="8204200" y="2621280"/>
            <a:ext cx="3284220" cy="3969385"/>
          </a:xfrm>
          <a:prstGeom prst="rect">
            <a:avLst/>
          </a:prstGeom>
        </p:spPr>
      </p:pic>
      <p:sp>
        <p:nvSpPr>
          <p:cNvPr id="5" name="文本框 4"/>
          <p:cNvSpPr txBox="1"/>
          <p:nvPr/>
        </p:nvSpPr>
        <p:spPr>
          <a:xfrm>
            <a:off x="2643505" y="5624195"/>
            <a:ext cx="4805680" cy="368300"/>
          </a:xfrm>
          <a:prstGeom prst="rect">
            <a:avLst/>
          </a:prstGeom>
          <a:noFill/>
        </p:spPr>
        <p:txBody>
          <a:bodyPr wrap="none" rtlCol="0" anchor="t">
            <a:spAutoFit/>
          </a:bodyPr>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世界卫生组织《</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年全球结核病报告》</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矩形: 圆角 324"/>
          <p:cNvSpPr/>
          <p:nvPr/>
        </p:nvSpPr>
        <p:spPr>
          <a:xfrm flipH="1">
            <a:off x="1051560" y="1691640"/>
            <a:ext cx="8168640" cy="4145280"/>
          </a:xfrm>
          <a:prstGeom prst="roundRect">
            <a:avLst>
              <a:gd name="adj" fmla="val 4167"/>
            </a:avLst>
          </a:prstGeom>
          <a:gradFill flip="none" rotWithShape="1">
            <a:gsLst>
              <a:gs pos="98000">
                <a:srgbClr val="A3FFF4">
                  <a:alpha val="0"/>
                </a:srgbClr>
              </a:gs>
              <a:gs pos="0">
                <a:srgbClr val="C9FEFF"/>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任意多边形: 形状 3"/>
          <p:cNvSpPr/>
          <p:nvPr/>
        </p:nvSpPr>
        <p:spPr>
          <a:xfrm rot="10800000">
            <a:off x="-1" y="0"/>
            <a:ext cx="1259394" cy="629920"/>
          </a:xfrm>
          <a:custGeom>
            <a:avLst/>
            <a:gdLst>
              <a:gd name="connsiteX0" fmla="*/ 7657 w 1259394"/>
              <a:gd name="connsiteY0" fmla="*/ 629920 h 629920"/>
              <a:gd name="connsiteX1" fmla="*/ 7652 w 1259394"/>
              <a:gd name="connsiteY1" fmla="*/ 629920 h 629920"/>
              <a:gd name="connsiteX2" fmla="*/ 0 w 1259394"/>
              <a:gd name="connsiteY2" fmla="*/ 627456 h 629920"/>
              <a:gd name="connsiteX3" fmla="*/ 395043 w 1259394"/>
              <a:gd name="connsiteY3" fmla="*/ 151286 h 629920"/>
              <a:gd name="connsiteX4" fmla="*/ 631235 w 1259394"/>
              <a:gd name="connsiteY4" fmla="*/ 80452 h 629920"/>
              <a:gd name="connsiteX5" fmla="*/ 853142 w 1259394"/>
              <a:gd name="connsiteY5" fmla="*/ 49176 h 629920"/>
              <a:gd name="connsiteX6" fmla="*/ 1031322 w 1259394"/>
              <a:gd name="connsiteY6" fmla="*/ 24554 h 629920"/>
              <a:gd name="connsiteX7" fmla="*/ 1187556 w 1259394"/>
              <a:gd name="connsiteY7" fmla="*/ 2668 h 629920"/>
              <a:gd name="connsiteX8" fmla="*/ 1223570 w 1259394"/>
              <a:gd name="connsiteY8" fmla="*/ 8 h 629920"/>
              <a:gd name="connsiteX9" fmla="*/ 1259394 w 1259394"/>
              <a:gd name="connsiteY9" fmla="*/ 3969 h 629920"/>
              <a:gd name="connsiteX10" fmla="*/ 1259394 w 1259394"/>
              <a:gd name="connsiteY10" fmla="*/ 628018 h 629920"/>
              <a:gd name="connsiteX11" fmla="*/ 1243439 w 1259394"/>
              <a:gd name="connsiteY11" fmla="*/ 629378 h 629920"/>
              <a:gd name="connsiteX12" fmla="*/ 15616 w 1259394"/>
              <a:gd name="connsiteY12" fmla="*/ 629378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9394" h="629920">
                <a:moveTo>
                  <a:pt x="7657" y="629920"/>
                </a:moveTo>
                <a:lnTo>
                  <a:pt x="7652" y="629920"/>
                </a:lnTo>
                <a:lnTo>
                  <a:pt x="0" y="627456"/>
                </a:lnTo>
                <a:cubicBezTo>
                  <a:pt x="63588" y="412204"/>
                  <a:pt x="194357" y="252701"/>
                  <a:pt x="395043" y="151286"/>
                </a:cubicBezTo>
                <a:cubicBezTo>
                  <a:pt x="469500" y="113681"/>
                  <a:pt x="548837" y="91780"/>
                  <a:pt x="631235" y="80452"/>
                </a:cubicBezTo>
                <a:cubicBezTo>
                  <a:pt x="705175" y="70263"/>
                  <a:pt x="779114" y="59527"/>
                  <a:pt x="853142" y="49176"/>
                </a:cubicBezTo>
                <a:cubicBezTo>
                  <a:pt x="912516" y="40865"/>
                  <a:pt x="971934" y="32776"/>
                  <a:pt x="1031322" y="24554"/>
                </a:cubicBezTo>
                <a:cubicBezTo>
                  <a:pt x="1083405" y="17323"/>
                  <a:pt x="1135532" y="10328"/>
                  <a:pt x="1187556" y="2668"/>
                </a:cubicBezTo>
                <a:cubicBezTo>
                  <a:pt x="1199615" y="893"/>
                  <a:pt x="1211608" y="-101"/>
                  <a:pt x="1223570" y="8"/>
                </a:cubicBezTo>
                <a:lnTo>
                  <a:pt x="1259394" y="3969"/>
                </a:lnTo>
                <a:lnTo>
                  <a:pt x="1259394" y="628018"/>
                </a:lnTo>
                <a:lnTo>
                  <a:pt x="1243439" y="629378"/>
                </a:lnTo>
                <a:cubicBezTo>
                  <a:pt x="834159" y="629447"/>
                  <a:pt x="424885" y="629448"/>
                  <a:pt x="15616" y="629378"/>
                </a:cubicBez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图形"/>
          <p:cNvSpPr txBox="1"/>
          <p:nvPr/>
        </p:nvSpPr>
        <p:spPr>
          <a:xfrm>
            <a:off x="1259394" y="183706"/>
            <a:ext cx="2339102" cy="461665"/>
          </a:xfrm>
          <a:prstGeom prst="rect">
            <a:avLst/>
          </a:prstGeom>
          <a:noFill/>
        </p:spPr>
        <p:txBody>
          <a:bodyPr wrap="none" rtlCol="0">
            <a:spAutoFit/>
          </a:bodyPr>
          <a:lstStyle/>
          <a:p>
            <a:pPr lvl="0">
              <a:defRPr/>
            </a:pPr>
            <a:r>
              <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肺结核传播途径</a:t>
            </a:r>
            <a:endParaRPr lang="zh-CN" altLang="en-US" sz="24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7" name="直接连接符 6"/>
          <p:cNvCxnSpPr>
            <a:stCxn id="6" idx="3"/>
          </p:cNvCxnSpPr>
          <p:nvPr/>
        </p:nvCxnSpPr>
        <p:spPr>
          <a:xfrm>
            <a:off x="3598496" y="414539"/>
            <a:ext cx="4267895" cy="10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57969" y="414539"/>
            <a:ext cx="934031" cy="0"/>
          </a:xfrm>
          <a:prstGeom prst="line">
            <a:avLst/>
          </a:prstGeom>
          <a:ln>
            <a:solidFill>
              <a:srgbClr val="0030A5"/>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8299838" y="270453"/>
            <a:ext cx="3892162" cy="297471"/>
          </a:xfrm>
          <a:custGeom>
            <a:avLst/>
            <a:gdLst>
              <a:gd name="connsiteX0" fmla="*/ 196408 w 3892162"/>
              <a:gd name="connsiteY0" fmla="*/ 0 h 297471"/>
              <a:gd name="connsiteX1" fmla="*/ 3892162 w 3892162"/>
              <a:gd name="connsiteY1" fmla="*/ 0 h 297471"/>
              <a:gd name="connsiteX2" fmla="*/ 3892162 w 3892162"/>
              <a:gd name="connsiteY2" fmla="*/ 297471 h 297471"/>
              <a:gd name="connsiteX3" fmla="*/ 0 w 3892162"/>
              <a:gd name="connsiteY3" fmla="*/ 297471 h 297471"/>
            </a:gdLst>
            <a:ahLst/>
            <a:cxnLst>
              <a:cxn ang="0">
                <a:pos x="connsiteX0" y="connsiteY0"/>
              </a:cxn>
              <a:cxn ang="0">
                <a:pos x="connsiteX1" y="connsiteY1"/>
              </a:cxn>
              <a:cxn ang="0">
                <a:pos x="connsiteX2" y="connsiteY2"/>
              </a:cxn>
              <a:cxn ang="0">
                <a:pos x="connsiteX3" y="connsiteY3"/>
              </a:cxn>
            </a:cxnLst>
            <a:rect l="l" t="t" r="r" b="b"/>
            <a:pathLst>
              <a:path w="3892162" h="297471">
                <a:moveTo>
                  <a:pt x="196408" y="0"/>
                </a:moveTo>
                <a:lnTo>
                  <a:pt x="3892162" y="0"/>
                </a:lnTo>
                <a:lnTo>
                  <a:pt x="3892162" y="297471"/>
                </a:lnTo>
                <a:lnTo>
                  <a:pt x="0" y="297471"/>
                </a:lnTo>
                <a:close/>
              </a:path>
            </a:pathLst>
          </a:custGeom>
          <a:solidFill>
            <a:srgbClr val="00A2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3"/>
          <p:cNvSpPr/>
          <p:nvPr/>
        </p:nvSpPr>
        <p:spPr>
          <a:xfrm>
            <a:off x="8601456" y="288742"/>
            <a:ext cx="3381868" cy="275590"/>
          </a:xfrm>
          <a:prstGeom prst="rect">
            <a:avLst/>
          </a:prstGeom>
        </p:spPr>
        <p:txBody>
          <a:bodyPr wrap="square">
            <a:spAutoFit/>
          </a:bodyPr>
          <a:lstStyle/>
          <a:p>
            <a:pPr lvl="0" algn="dist">
              <a:defRPr/>
            </a:pP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肺结核病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医疗医学 </a:t>
            </a:r>
            <a:r>
              <a:rPr lang="en-US" altLang="zh-CN"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573" name="组合 572"/>
          <p:cNvGrpSpPr/>
          <p:nvPr/>
        </p:nvGrpSpPr>
        <p:grpSpPr>
          <a:xfrm>
            <a:off x="5966356" y="1346513"/>
            <a:ext cx="4986906" cy="4986906"/>
            <a:chOff x="6006214" y="1137842"/>
            <a:chExt cx="4986906" cy="4986906"/>
          </a:xfrm>
        </p:grpSpPr>
        <p:sp>
          <p:nvSpPr>
            <p:cNvPr id="244" name="弧形 243"/>
            <p:cNvSpPr/>
            <p:nvPr/>
          </p:nvSpPr>
          <p:spPr>
            <a:xfrm rot="15036432" flipH="1">
              <a:off x="6006214" y="1137842"/>
              <a:ext cx="4986906" cy="4986906"/>
            </a:xfrm>
            <a:prstGeom prst="arc">
              <a:avLst>
                <a:gd name="adj1" fmla="val 11830812"/>
                <a:gd name="adj2" fmla="val 18872593"/>
              </a:avLst>
            </a:prstGeom>
            <a:noFill/>
            <a:ln>
              <a:gradFill flip="none" rotWithShape="1">
                <a:gsLst>
                  <a:gs pos="0">
                    <a:srgbClr val="00A2A4"/>
                  </a:gs>
                  <a:gs pos="100000">
                    <a:srgbClr val="FFEFC7">
                      <a:alpha val="0"/>
                    </a:srgbClr>
                  </a:gs>
                </a:gsLst>
                <a:lin ang="0" scaled="1"/>
                <a:tileRect/>
              </a:gradFill>
              <a:headEnd type="diamond"/>
              <a:tailEnd type="none"/>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zh-CN" altLang="en-US" kern="0" dirty="0">
                <a:solidFill>
                  <a:srgbClr val="3D485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72" name="组合 571"/>
            <p:cNvGrpSpPr/>
            <p:nvPr/>
          </p:nvGrpSpPr>
          <p:grpSpPr>
            <a:xfrm>
              <a:off x="6006214" y="1137842"/>
              <a:ext cx="4986906" cy="4986906"/>
              <a:chOff x="6006214" y="1137842"/>
              <a:chExt cx="4986906" cy="4986906"/>
            </a:xfrm>
          </p:grpSpPr>
          <p:sp>
            <p:nvSpPr>
              <p:cNvPr id="243" name="弧形 242"/>
              <p:cNvSpPr/>
              <p:nvPr/>
            </p:nvSpPr>
            <p:spPr>
              <a:xfrm rot="8328269" flipH="1">
                <a:off x="6006214" y="1137842"/>
                <a:ext cx="4986906" cy="4986906"/>
              </a:xfrm>
              <a:prstGeom prst="arc">
                <a:avLst>
                  <a:gd name="adj1" fmla="val 12515248"/>
                  <a:gd name="adj2" fmla="val 19819813"/>
                </a:avLst>
              </a:prstGeom>
              <a:noFill/>
              <a:ln>
                <a:gradFill flip="none" rotWithShape="1">
                  <a:gsLst>
                    <a:gs pos="0">
                      <a:srgbClr val="00A2A4"/>
                    </a:gs>
                    <a:gs pos="100000">
                      <a:srgbClr val="FFEFC7">
                        <a:alpha val="0"/>
                      </a:srgbClr>
                    </a:gs>
                  </a:gsLst>
                  <a:lin ang="0" scaled="1"/>
                  <a:tileRect/>
                </a:gradFill>
                <a:headEnd type="diamond"/>
                <a:tailEnd type="none"/>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zh-CN" altLang="en-US" kern="0" dirty="0">
                  <a:solidFill>
                    <a:srgbClr val="3D485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71" name="组合 570"/>
              <p:cNvGrpSpPr/>
              <p:nvPr/>
            </p:nvGrpSpPr>
            <p:grpSpPr>
              <a:xfrm>
                <a:off x="6006214" y="1137842"/>
                <a:ext cx="4986906" cy="4986906"/>
                <a:chOff x="6006214" y="1137842"/>
                <a:chExt cx="4986906" cy="4986906"/>
              </a:xfrm>
            </p:grpSpPr>
            <p:sp>
              <p:nvSpPr>
                <p:cNvPr id="242" name="弧形 241"/>
                <p:cNvSpPr/>
                <p:nvPr/>
              </p:nvSpPr>
              <p:spPr>
                <a:xfrm flipH="1">
                  <a:off x="6006214" y="1137842"/>
                  <a:ext cx="4986906" cy="4986906"/>
                </a:xfrm>
                <a:prstGeom prst="arc">
                  <a:avLst>
                    <a:gd name="adj1" fmla="val 11357156"/>
                    <a:gd name="adj2" fmla="val 19886810"/>
                  </a:avLst>
                </a:prstGeom>
                <a:noFill/>
                <a:ln>
                  <a:gradFill flip="none" rotWithShape="1">
                    <a:gsLst>
                      <a:gs pos="0">
                        <a:srgbClr val="00A2A4"/>
                      </a:gs>
                      <a:gs pos="100000">
                        <a:srgbClr val="FFEFC7">
                          <a:alpha val="0"/>
                        </a:srgbClr>
                      </a:gs>
                    </a:gsLst>
                    <a:lin ang="0" scaled="1"/>
                    <a:tileRect/>
                  </a:gradFill>
                  <a:headEnd type="diamond"/>
                  <a:tailEnd type="none"/>
                </a:ln>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2" name="任意多边形: 形状 231"/>
                <p:cNvSpPr/>
                <p:nvPr/>
              </p:nvSpPr>
              <p:spPr>
                <a:xfrm>
                  <a:off x="7507045" y="1587285"/>
                  <a:ext cx="2090305" cy="2089477"/>
                </a:xfrm>
                <a:custGeom>
                  <a:avLst/>
                  <a:gdLst>
                    <a:gd name="connsiteX0" fmla="*/ 842520 w 1685040"/>
                    <a:gd name="connsiteY0" fmla="*/ 0 h 1684372"/>
                    <a:gd name="connsiteX1" fmla="*/ 1685040 w 1685040"/>
                    <a:gd name="connsiteY1" fmla="*/ 842520 h 1684372"/>
                    <a:gd name="connsiteX2" fmla="*/ 1618831 w 1685040"/>
                    <a:gd name="connsiteY2" fmla="*/ 1170467 h 1684372"/>
                    <a:gd name="connsiteX3" fmla="*/ 1598412 w 1685040"/>
                    <a:gd name="connsiteY3" fmla="*/ 1208087 h 1684372"/>
                    <a:gd name="connsiteX4" fmla="*/ 1585180 w 1685040"/>
                    <a:gd name="connsiteY4" fmla="*/ 1207419 h 1684372"/>
                    <a:gd name="connsiteX5" fmla="*/ 886549 w 1685040"/>
                    <a:gd name="connsiteY5" fmla="*/ 1578878 h 1684372"/>
                    <a:gd name="connsiteX6" fmla="*/ 829289 w 1685040"/>
                    <a:gd name="connsiteY6" fmla="*/ 1684372 h 1684372"/>
                    <a:gd name="connsiteX7" fmla="*/ 821968 w 1685040"/>
                    <a:gd name="connsiteY7" fmla="*/ 1684002 h 1684372"/>
                    <a:gd name="connsiteX8" fmla="*/ 798490 w 1685040"/>
                    <a:gd name="connsiteY8" fmla="*/ 1640747 h 1684372"/>
                    <a:gd name="connsiteX9" fmla="*/ 186002 w 1685040"/>
                    <a:gd name="connsiteY9" fmla="*/ 1273638 h 1684372"/>
                    <a:gd name="connsiteX10" fmla="*/ 120411 w 1685040"/>
                    <a:gd name="connsiteY10" fmla="*/ 1270326 h 1684372"/>
                    <a:gd name="connsiteX11" fmla="*/ 66209 w 1685040"/>
                    <a:gd name="connsiteY11" fmla="*/ 1170467 h 1684372"/>
                    <a:gd name="connsiteX12" fmla="*/ 0 w 1685040"/>
                    <a:gd name="connsiteY12" fmla="*/ 842520 h 1684372"/>
                    <a:gd name="connsiteX13" fmla="*/ 842520 w 1685040"/>
                    <a:gd name="connsiteY13" fmla="*/ 0 h 16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040" h="1684372">
                      <a:moveTo>
                        <a:pt x="842520" y="0"/>
                      </a:moveTo>
                      <a:cubicBezTo>
                        <a:pt x="1307831" y="0"/>
                        <a:pt x="1685040" y="377209"/>
                        <a:pt x="1685040" y="842520"/>
                      </a:cubicBezTo>
                      <a:cubicBezTo>
                        <a:pt x="1685040" y="958848"/>
                        <a:pt x="1661465" y="1069669"/>
                        <a:pt x="1618831" y="1170467"/>
                      </a:cubicBezTo>
                      <a:lnTo>
                        <a:pt x="1598412" y="1208087"/>
                      </a:lnTo>
                      <a:lnTo>
                        <a:pt x="1585180" y="1207419"/>
                      </a:lnTo>
                      <a:cubicBezTo>
                        <a:pt x="1294361" y="1207419"/>
                        <a:pt x="1037956" y="1354766"/>
                        <a:pt x="886549" y="1578878"/>
                      </a:cubicBezTo>
                      <a:lnTo>
                        <a:pt x="829289" y="1684372"/>
                      </a:lnTo>
                      <a:lnTo>
                        <a:pt x="821968" y="1684002"/>
                      </a:lnTo>
                      <a:lnTo>
                        <a:pt x="798490" y="1640747"/>
                      </a:lnTo>
                      <a:cubicBezTo>
                        <a:pt x="662223" y="1439047"/>
                        <a:pt x="440909" y="1299525"/>
                        <a:pt x="186002" y="1273638"/>
                      </a:cubicBezTo>
                      <a:lnTo>
                        <a:pt x="120411" y="1270326"/>
                      </a:lnTo>
                      <a:lnTo>
                        <a:pt x="66209" y="1170467"/>
                      </a:lnTo>
                      <a:cubicBezTo>
                        <a:pt x="23575" y="1069669"/>
                        <a:pt x="0" y="958848"/>
                        <a:pt x="0" y="842520"/>
                      </a:cubicBezTo>
                      <a:cubicBezTo>
                        <a:pt x="0" y="377209"/>
                        <a:pt x="377209" y="0"/>
                        <a:pt x="842520" y="0"/>
                      </a:cubicBezTo>
                      <a:close/>
                    </a:path>
                  </a:pathLst>
                </a:custGeom>
                <a:solidFill>
                  <a:srgbClr val="00A2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3" name="任意多边形: 形状 232"/>
                <p:cNvSpPr/>
                <p:nvPr/>
              </p:nvSpPr>
              <p:spPr>
                <a:xfrm>
                  <a:off x="8534685" y="3083680"/>
                  <a:ext cx="1987258" cy="2089477"/>
                </a:xfrm>
                <a:custGeom>
                  <a:avLst/>
                  <a:gdLst>
                    <a:gd name="connsiteX0" fmla="*/ 772683 w 1601971"/>
                    <a:gd name="connsiteY0" fmla="*/ 0 h 1684372"/>
                    <a:gd name="connsiteX1" fmla="*/ 845594 w 1601971"/>
                    <a:gd name="connsiteY1" fmla="*/ 3682 h 1684372"/>
                    <a:gd name="connsiteX2" fmla="*/ 1601971 w 1601971"/>
                    <a:gd name="connsiteY2" fmla="*/ 841852 h 1684372"/>
                    <a:gd name="connsiteX3" fmla="*/ 759451 w 1601971"/>
                    <a:gd name="connsiteY3" fmla="*/ 1684372 h 1684372"/>
                    <a:gd name="connsiteX4" fmla="*/ 60820 w 1601971"/>
                    <a:gd name="connsiteY4" fmla="*/ 1312913 h 1684372"/>
                    <a:gd name="connsiteX5" fmla="*/ 33582 w 1601971"/>
                    <a:gd name="connsiteY5" fmla="*/ 1262730 h 1684372"/>
                    <a:gd name="connsiteX6" fmla="*/ 50441 w 1601971"/>
                    <a:gd name="connsiteY6" fmla="*/ 1231668 h 1684372"/>
                    <a:gd name="connsiteX7" fmla="*/ 116650 w 1601971"/>
                    <a:gd name="connsiteY7" fmla="*/ 903721 h 1684372"/>
                    <a:gd name="connsiteX8" fmla="*/ 50441 w 1601971"/>
                    <a:gd name="connsiteY8" fmla="*/ 575774 h 1684372"/>
                    <a:gd name="connsiteX9" fmla="*/ 0 w 1601971"/>
                    <a:gd name="connsiteY9" fmla="*/ 482844 h 1684372"/>
                    <a:gd name="connsiteX10" fmla="*/ 3560 w 1601971"/>
                    <a:gd name="connsiteY10" fmla="*/ 476285 h 1684372"/>
                    <a:gd name="connsiteX11" fmla="*/ 16791 w 1601971"/>
                    <a:gd name="connsiteY11" fmla="*/ 476953 h 1684372"/>
                    <a:gd name="connsiteX12" fmla="*/ 715422 w 1601971"/>
                    <a:gd name="connsiteY12" fmla="*/ 105494 h 1684372"/>
                    <a:gd name="connsiteX13" fmla="*/ 772683 w 1601971"/>
                    <a:gd name="connsiteY13" fmla="*/ 0 h 16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1971" h="1684372">
                      <a:moveTo>
                        <a:pt x="772683" y="0"/>
                      </a:moveTo>
                      <a:lnTo>
                        <a:pt x="845594" y="3682"/>
                      </a:lnTo>
                      <a:cubicBezTo>
                        <a:pt x="1270440" y="46827"/>
                        <a:pt x="1601971" y="405623"/>
                        <a:pt x="1601971" y="841852"/>
                      </a:cubicBezTo>
                      <a:cubicBezTo>
                        <a:pt x="1601971" y="1307163"/>
                        <a:pt x="1224762" y="1684372"/>
                        <a:pt x="759451" y="1684372"/>
                      </a:cubicBezTo>
                      <a:cubicBezTo>
                        <a:pt x="468632" y="1684372"/>
                        <a:pt x="212227" y="1537025"/>
                        <a:pt x="60820" y="1312913"/>
                      </a:cubicBezTo>
                      <a:lnTo>
                        <a:pt x="33582" y="1262730"/>
                      </a:lnTo>
                      <a:lnTo>
                        <a:pt x="50441" y="1231668"/>
                      </a:lnTo>
                      <a:cubicBezTo>
                        <a:pt x="93075" y="1130870"/>
                        <a:pt x="116650" y="1020049"/>
                        <a:pt x="116650" y="903721"/>
                      </a:cubicBezTo>
                      <a:cubicBezTo>
                        <a:pt x="116650" y="787393"/>
                        <a:pt x="93075" y="676572"/>
                        <a:pt x="50441" y="575774"/>
                      </a:cubicBezTo>
                      <a:lnTo>
                        <a:pt x="0" y="482844"/>
                      </a:lnTo>
                      <a:lnTo>
                        <a:pt x="3560" y="476285"/>
                      </a:lnTo>
                      <a:lnTo>
                        <a:pt x="16791" y="476953"/>
                      </a:lnTo>
                      <a:cubicBezTo>
                        <a:pt x="307611" y="476953"/>
                        <a:pt x="564015" y="329606"/>
                        <a:pt x="715422" y="105494"/>
                      </a:cubicBezTo>
                      <a:lnTo>
                        <a:pt x="772683" y="0"/>
                      </a:lnTo>
                      <a:close/>
                    </a:path>
                  </a:pathLst>
                </a:custGeom>
                <a:solidFill>
                  <a:srgbClr val="00A2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4" name="任意多边形: 形状 233"/>
                <p:cNvSpPr/>
                <p:nvPr/>
              </p:nvSpPr>
              <p:spPr>
                <a:xfrm>
                  <a:off x="6589086" y="3162305"/>
                  <a:ext cx="1987259" cy="2090305"/>
                </a:xfrm>
                <a:custGeom>
                  <a:avLst/>
                  <a:gdLst>
                    <a:gd name="connsiteX0" fmla="*/ 842520 w 1601972"/>
                    <a:gd name="connsiteY0" fmla="*/ 0 h 1685040"/>
                    <a:gd name="connsiteX1" fmla="*/ 863072 w 1601972"/>
                    <a:gd name="connsiteY1" fmla="*/ 1038 h 1685040"/>
                    <a:gd name="connsiteX2" fmla="*/ 886550 w 1601972"/>
                    <a:gd name="connsiteY2" fmla="*/ 44293 h 1685040"/>
                    <a:gd name="connsiteX3" fmla="*/ 1499038 w 1601972"/>
                    <a:gd name="connsiteY3" fmla="*/ 411402 h 1685040"/>
                    <a:gd name="connsiteX4" fmla="*/ 1564629 w 1601972"/>
                    <a:gd name="connsiteY4" fmla="*/ 414714 h 1685040"/>
                    <a:gd name="connsiteX5" fmla="*/ 1568390 w 1601972"/>
                    <a:gd name="connsiteY5" fmla="*/ 421643 h 1685040"/>
                    <a:gd name="connsiteX6" fmla="*/ 1551530 w 1601972"/>
                    <a:gd name="connsiteY6" fmla="*/ 452704 h 1685040"/>
                    <a:gd name="connsiteX7" fmla="*/ 1485321 w 1601972"/>
                    <a:gd name="connsiteY7" fmla="*/ 780651 h 1685040"/>
                    <a:gd name="connsiteX8" fmla="*/ 1551530 w 1601972"/>
                    <a:gd name="connsiteY8" fmla="*/ 1108598 h 1685040"/>
                    <a:gd name="connsiteX9" fmla="*/ 1601972 w 1601972"/>
                    <a:gd name="connsiteY9" fmla="*/ 1201529 h 1685040"/>
                    <a:gd name="connsiteX10" fmla="*/ 1541151 w 1601972"/>
                    <a:gd name="connsiteY10" fmla="*/ 1313581 h 1685040"/>
                    <a:gd name="connsiteX11" fmla="*/ 842520 w 1601972"/>
                    <a:gd name="connsiteY11" fmla="*/ 1685040 h 1685040"/>
                    <a:gd name="connsiteX12" fmla="*/ 0 w 1601972"/>
                    <a:gd name="connsiteY12" fmla="*/ 842520 h 1685040"/>
                    <a:gd name="connsiteX13" fmla="*/ 842520 w 1601972"/>
                    <a:gd name="connsiteY13" fmla="*/ 0 h 168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1972" h="1685040">
                      <a:moveTo>
                        <a:pt x="842520" y="0"/>
                      </a:moveTo>
                      <a:lnTo>
                        <a:pt x="863072" y="1038"/>
                      </a:lnTo>
                      <a:lnTo>
                        <a:pt x="886550" y="44293"/>
                      </a:lnTo>
                      <a:cubicBezTo>
                        <a:pt x="1022816" y="245994"/>
                        <a:pt x="1244130" y="385515"/>
                        <a:pt x="1499038" y="411402"/>
                      </a:cubicBezTo>
                      <a:lnTo>
                        <a:pt x="1564629" y="414714"/>
                      </a:lnTo>
                      <a:lnTo>
                        <a:pt x="1568390" y="421643"/>
                      </a:lnTo>
                      <a:lnTo>
                        <a:pt x="1551530" y="452704"/>
                      </a:lnTo>
                      <a:cubicBezTo>
                        <a:pt x="1508897" y="553502"/>
                        <a:pt x="1485321" y="664323"/>
                        <a:pt x="1485321" y="780651"/>
                      </a:cubicBezTo>
                      <a:cubicBezTo>
                        <a:pt x="1485321" y="896979"/>
                        <a:pt x="1508897" y="1007800"/>
                        <a:pt x="1551530" y="1108598"/>
                      </a:cubicBezTo>
                      <a:lnTo>
                        <a:pt x="1601972" y="1201529"/>
                      </a:lnTo>
                      <a:lnTo>
                        <a:pt x="1541151" y="1313581"/>
                      </a:lnTo>
                      <a:cubicBezTo>
                        <a:pt x="1389744" y="1537693"/>
                        <a:pt x="1133339" y="1685040"/>
                        <a:pt x="842520" y="1685040"/>
                      </a:cubicBezTo>
                      <a:cubicBezTo>
                        <a:pt x="377209" y="1685040"/>
                        <a:pt x="0" y="1307831"/>
                        <a:pt x="0" y="842520"/>
                      </a:cubicBezTo>
                      <a:cubicBezTo>
                        <a:pt x="0" y="377209"/>
                        <a:pt x="377209" y="0"/>
                        <a:pt x="842520" y="0"/>
                      </a:cubicBezTo>
                      <a:close/>
                    </a:path>
                  </a:pathLst>
                </a:custGeom>
                <a:solidFill>
                  <a:srgbClr val="00A2A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 name="任意多边形: 形状 234"/>
                <p:cNvSpPr/>
                <p:nvPr/>
              </p:nvSpPr>
              <p:spPr>
                <a:xfrm>
                  <a:off x="8539103" y="3085557"/>
                  <a:ext cx="954103" cy="592493"/>
                </a:xfrm>
                <a:custGeom>
                  <a:avLst/>
                  <a:gdLst>
                    <a:gd name="connsiteX0" fmla="*/ 755891 w 769123"/>
                    <a:gd name="connsiteY0" fmla="*/ 0 h 477621"/>
                    <a:gd name="connsiteX1" fmla="*/ 769123 w 769123"/>
                    <a:gd name="connsiteY1" fmla="*/ 668 h 477621"/>
                    <a:gd name="connsiteX2" fmla="*/ 711862 w 769123"/>
                    <a:gd name="connsiteY2" fmla="*/ 106162 h 477621"/>
                    <a:gd name="connsiteX3" fmla="*/ 13231 w 769123"/>
                    <a:gd name="connsiteY3" fmla="*/ 477621 h 477621"/>
                    <a:gd name="connsiteX4" fmla="*/ 0 w 769123"/>
                    <a:gd name="connsiteY4" fmla="*/ 476953 h 477621"/>
                    <a:gd name="connsiteX5" fmla="*/ 57260 w 769123"/>
                    <a:gd name="connsiteY5" fmla="*/ 371459 h 477621"/>
                    <a:gd name="connsiteX6" fmla="*/ 755891 w 769123"/>
                    <a:gd name="connsiteY6" fmla="*/ 0 h 47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123" h="477621">
                      <a:moveTo>
                        <a:pt x="755891" y="0"/>
                      </a:moveTo>
                      <a:lnTo>
                        <a:pt x="769123" y="668"/>
                      </a:lnTo>
                      <a:lnTo>
                        <a:pt x="711862" y="106162"/>
                      </a:lnTo>
                      <a:cubicBezTo>
                        <a:pt x="560455" y="330274"/>
                        <a:pt x="304051" y="477621"/>
                        <a:pt x="13231" y="477621"/>
                      </a:cubicBezTo>
                      <a:lnTo>
                        <a:pt x="0" y="476953"/>
                      </a:lnTo>
                      <a:lnTo>
                        <a:pt x="57260" y="371459"/>
                      </a:lnTo>
                      <a:cubicBezTo>
                        <a:pt x="208667" y="147347"/>
                        <a:pt x="465072" y="0"/>
                        <a:pt x="755891" y="0"/>
                      </a:cubicBezTo>
                      <a:close/>
                    </a:path>
                  </a:pathLst>
                </a:custGeom>
                <a:solidFill>
                  <a:srgbClr val="00878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cs typeface="阿里巴巴普惠体 2.0 55 Regular" panose="00020600040101010101" pitchFamily="18" charset="-122"/>
                    <a:sym typeface="微软雅黑" panose="020B0503020204020204" pitchFamily="34" charset="-122"/>
                  </a:endParaRPr>
                </a:p>
              </p:txBody>
            </p:sp>
            <p:sp>
              <p:nvSpPr>
                <p:cNvPr id="236" name="任意多边形: 形状 235"/>
                <p:cNvSpPr/>
                <p:nvPr/>
              </p:nvSpPr>
              <p:spPr>
                <a:xfrm>
                  <a:off x="7659734" y="3163594"/>
                  <a:ext cx="870287" cy="513168"/>
                </a:xfrm>
                <a:custGeom>
                  <a:avLst/>
                  <a:gdLst>
                    <a:gd name="connsiteX0" fmla="*/ 0 w 701557"/>
                    <a:gd name="connsiteY0" fmla="*/ 0 h 413676"/>
                    <a:gd name="connsiteX1" fmla="*/ 65591 w 701557"/>
                    <a:gd name="connsiteY1" fmla="*/ 3312 h 413676"/>
                    <a:gd name="connsiteX2" fmla="*/ 678079 w 701557"/>
                    <a:gd name="connsiteY2" fmla="*/ 370421 h 413676"/>
                    <a:gd name="connsiteX3" fmla="*/ 701557 w 701557"/>
                    <a:gd name="connsiteY3" fmla="*/ 413676 h 413676"/>
                    <a:gd name="connsiteX4" fmla="*/ 635966 w 701557"/>
                    <a:gd name="connsiteY4" fmla="*/ 410364 h 413676"/>
                    <a:gd name="connsiteX5" fmla="*/ 23478 w 701557"/>
                    <a:gd name="connsiteY5" fmla="*/ 43255 h 413676"/>
                    <a:gd name="connsiteX6" fmla="*/ 0 w 701557"/>
                    <a:gd name="connsiteY6" fmla="*/ 0 h 41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557" h="413676">
                      <a:moveTo>
                        <a:pt x="0" y="0"/>
                      </a:moveTo>
                      <a:lnTo>
                        <a:pt x="65591" y="3312"/>
                      </a:lnTo>
                      <a:cubicBezTo>
                        <a:pt x="320498" y="29199"/>
                        <a:pt x="541812" y="168721"/>
                        <a:pt x="678079" y="370421"/>
                      </a:cubicBezTo>
                      <a:lnTo>
                        <a:pt x="701557" y="413676"/>
                      </a:lnTo>
                      <a:lnTo>
                        <a:pt x="635966" y="410364"/>
                      </a:lnTo>
                      <a:cubicBezTo>
                        <a:pt x="381058" y="384477"/>
                        <a:pt x="159744" y="244956"/>
                        <a:pt x="23478" y="43255"/>
                      </a:cubicBezTo>
                      <a:lnTo>
                        <a:pt x="0" y="0"/>
                      </a:lnTo>
                      <a:close/>
                    </a:path>
                  </a:pathLst>
                </a:custGeom>
                <a:solidFill>
                  <a:srgbClr val="00878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cs typeface="阿里巴巴普惠体 2.0 55 Regular" panose="00020600040101010101" pitchFamily="18" charset="-122"/>
                    <a:sym typeface="微软雅黑" panose="020B0503020204020204" pitchFamily="34" charset="-122"/>
                  </a:endParaRPr>
                </a:p>
              </p:txBody>
            </p:sp>
            <p:sp>
              <p:nvSpPr>
                <p:cNvPr id="237" name="任意多边形: 形状 236"/>
                <p:cNvSpPr/>
                <p:nvPr/>
              </p:nvSpPr>
              <p:spPr>
                <a:xfrm>
                  <a:off x="7578176" y="3704185"/>
                  <a:ext cx="9082" cy="8595"/>
                </a:xfrm>
                <a:custGeom>
                  <a:avLst/>
                  <a:gdLst>
                    <a:gd name="connsiteX0" fmla="*/ 0 w 7321"/>
                    <a:gd name="connsiteY0" fmla="*/ 0 h 6929"/>
                    <a:gd name="connsiteX1" fmla="*/ 7321 w 7321"/>
                    <a:gd name="connsiteY1" fmla="*/ 370 h 6929"/>
                    <a:gd name="connsiteX2" fmla="*/ 3761 w 7321"/>
                    <a:gd name="connsiteY2" fmla="*/ 6929 h 6929"/>
                    <a:gd name="connsiteX3" fmla="*/ 0 w 7321"/>
                    <a:gd name="connsiteY3" fmla="*/ 0 h 6929"/>
                  </a:gdLst>
                  <a:ahLst/>
                  <a:cxnLst>
                    <a:cxn ang="0">
                      <a:pos x="connsiteX0" y="connsiteY0"/>
                    </a:cxn>
                    <a:cxn ang="0">
                      <a:pos x="connsiteX1" y="connsiteY1"/>
                    </a:cxn>
                    <a:cxn ang="0">
                      <a:pos x="connsiteX2" y="connsiteY2"/>
                    </a:cxn>
                    <a:cxn ang="0">
                      <a:pos x="connsiteX3" y="connsiteY3"/>
                    </a:cxn>
                  </a:cxnLst>
                  <a:rect l="l" t="t" r="r" b="b"/>
                  <a:pathLst>
                    <a:path w="7321" h="6929">
                      <a:moveTo>
                        <a:pt x="0" y="0"/>
                      </a:moveTo>
                      <a:lnTo>
                        <a:pt x="7321" y="370"/>
                      </a:lnTo>
                      <a:lnTo>
                        <a:pt x="3761" y="6929"/>
                      </a:lnTo>
                      <a:lnTo>
                        <a:pt x="0" y="0"/>
                      </a:lnTo>
                      <a:close/>
                    </a:path>
                  </a:pathLst>
                </a:cu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3D485D"/>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8" name="任意多边形: 形状 237"/>
                <p:cNvSpPr/>
                <p:nvPr/>
              </p:nvSpPr>
              <p:spPr>
                <a:xfrm>
                  <a:off x="8431639" y="3685358"/>
                  <a:ext cx="247753" cy="967455"/>
                </a:xfrm>
                <a:custGeom>
                  <a:avLst/>
                  <a:gdLst>
                    <a:gd name="connsiteX0" fmla="*/ 83069 w 199719"/>
                    <a:gd name="connsiteY0" fmla="*/ 0 h 779886"/>
                    <a:gd name="connsiteX1" fmla="*/ 133510 w 199719"/>
                    <a:gd name="connsiteY1" fmla="*/ 92930 h 779886"/>
                    <a:gd name="connsiteX2" fmla="*/ 199719 w 199719"/>
                    <a:gd name="connsiteY2" fmla="*/ 420877 h 779886"/>
                    <a:gd name="connsiteX3" fmla="*/ 133510 w 199719"/>
                    <a:gd name="connsiteY3" fmla="*/ 748824 h 779886"/>
                    <a:gd name="connsiteX4" fmla="*/ 116651 w 199719"/>
                    <a:gd name="connsiteY4" fmla="*/ 779886 h 779886"/>
                    <a:gd name="connsiteX5" fmla="*/ 66209 w 199719"/>
                    <a:gd name="connsiteY5" fmla="*/ 686955 h 779886"/>
                    <a:gd name="connsiteX6" fmla="*/ 0 w 199719"/>
                    <a:gd name="connsiteY6" fmla="*/ 359008 h 779886"/>
                    <a:gd name="connsiteX7" fmla="*/ 66209 w 199719"/>
                    <a:gd name="connsiteY7" fmla="*/ 31061 h 779886"/>
                    <a:gd name="connsiteX8" fmla="*/ 83069 w 199719"/>
                    <a:gd name="connsiteY8" fmla="*/ 0 h 77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19" h="779886">
                      <a:moveTo>
                        <a:pt x="83069" y="0"/>
                      </a:moveTo>
                      <a:lnTo>
                        <a:pt x="133510" y="92930"/>
                      </a:lnTo>
                      <a:cubicBezTo>
                        <a:pt x="176144" y="193728"/>
                        <a:pt x="199719" y="304549"/>
                        <a:pt x="199719" y="420877"/>
                      </a:cubicBezTo>
                      <a:cubicBezTo>
                        <a:pt x="199719" y="537205"/>
                        <a:pt x="176144" y="648026"/>
                        <a:pt x="133510" y="748824"/>
                      </a:cubicBezTo>
                      <a:lnTo>
                        <a:pt x="116651" y="779886"/>
                      </a:lnTo>
                      <a:lnTo>
                        <a:pt x="66209" y="686955"/>
                      </a:lnTo>
                      <a:cubicBezTo>
                        <a:pt x="23576" y="586157"/>
                        <a:pt x="0" y="475336"/>
                        <a:pt x="0" y="359008"/>
                      </a:cubicBezTo>
                      <a:cubicBezTo>
                        <a:pt x="0" y="242680"/>
                        <a:pt x="23576" y="131859"/>
                        <a:pt x="66209" y="31061"/>
                      </a:cubicBezTo>
                      <a:lnTo>
                        <a:pt x="83069" y="0"/>
                      </a:lnTo>
                      <a:close/>
                    </a:path>
                  </a:pathLst>
                </a:custGeom>
                <a:solidFill>
                  <a:srgbClr val="00878A"/>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alpha val="70000"/>
                      </a:srgbClr>
                    </a:solidFill>
                    <a:effectLst/>
                    <a:uLnTx/>
                    <a:uFillTx/>
                    <a:latin typeface="微软雅黑" panose="020B0503020204020204" pitchFamily="34" charset="-122"/>
                    <a:ea typeface="微软雅黑" panose="020B0503020204020204" pitchFamily="34" charset="-122"/>
                    <a:cs typeface="阿里巴巴普惠体 2.0 55 Regular" panose="00020600040101010101" pitchFamily="18" charset="-122"/>
                    <a:sym typeface="微软雅黑" panose="020B0503020204020204" pitchFamily="34" charset="-122"/>
                  </a:endParaRPr>
                </a:p>
              </p:txBody>
            </p:sp>
            <p:sp>
              <p:nvSpPr>
                <p:cNvPr id="246" name="文本框 245"/>
                <p:cNvSpPr txBox="1"/>
                <p:nvPr/>
              </p:nvSpPr>
              <p:spPr>
                <a:xfrm>
                  <a:off x="7689867" y="2370413"/>
                  <a:ext cx="1724660" cy="461665"/>
                </a:xfrm>
                <a:prstGeom prst="rect">
                  <a:avLst/>
                </a:prstGeom>
                <a:noFill/>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传染源</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7" name="文本框 246"/>
                <p:cNvSpPr txBox="1"/>
                <p:nvPr/>
              </p:nvSpPr>
              <p:spPr>
                <a:xfrm>
                  <a:off x="6720385" y="3945847"/>
                  <a:ext cx="1724660" cy="461665"/>
                </a:xfrm>
                <a:prstGeom prst="rect">
                  <a:avLst/>
                </a:prstGeom>
                <a:noFill/>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易感人群</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8" name="文本框 247"/>
                <p:cNvSpPr txBox="1"/>
                <p:nvPr/>
              </p:nvSpPr>
              <p:spPr>
                <a:xfrm>
                  <a:off x="8699004" y="3931242"/>
                  <a:ext cx="1724660" cy="460375"/>
                </a:xfrm>
                <a:prstGeom prst="rect">
                  <a:avLst/>
                </a:prstGeom>
                <a:noFill/>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传播途径</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grpSp>
        <p:nvGrpSpPr>
          <p:cNvPr id="128" name="组合 127"/>
          <p:cNvGrpSpPr/>
          <p:nvPr/>
        </p:nvGrpSpPr>
        <p:grpSpPr>
          <a:xfrm>
            <a:off x="1800614" y="4037291"/>
            <a:ext cx="3657519" cy="864412"/>
            <a:chOff x="1907618" y="3064525"/>
            <a:chExt cx="3657519" cy="864412"/>
          </a:xfrm>
        </p:grpSpPr>
        <p:sp>
          <p:nvSpPr>
            <p:cNvPr id="324" name="图形"/>
            <p:cNvSpPr txBox="1"/>
            <p:nvPr/>
          </p:nvSpPr>
          <p:spPr>
            <a:xfrm>
              <a:off x="2028217" y="3064525"/>
              <a:ext cx="3416321" cy="646331"/>
            </a:xfrm>
            <a:prstGeom prst="rect">
              <a:avLst/>
            </a:prstGeom>
            <a:noFill/>
          </p:spPr>
          <p:txBody>
            <a:bodyPr wrap="none" rtlCol="0">
              <a:spAutoFit/>
            </a:bodyPr>
            <a:lstStyle/>
            <a:p>
              <a:pPr lvl="0" algn="ctr">
                <a:defRPr/>
              </a:pPr>
              <a:r>
                <a:rPr lang="zh-CN" altLang="en-US" sz="36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rPr>
                <a:t>肺结核传播途径</a:t>
              </a:r>
              <a:endParaRPr lang="zh-CN" altLang="en-US" sz="3600" dirty="0">
                <a:solidFill>
                  <a:prstClr val="black"/>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7" name="文本框 326"/>
            <p:cNvSpPr txBox="1"/>
            <p:nvPr/>
          </p:nvSpPr>
          <p:spPr>
            <a:xfrm>
              <a:off x="1907618" y="3667327"/>
              <a:ext cx="3657519" cy="261610"/>
            </a:xfrm>
            <a:prstGeom prst="rect">
              <a:avLst/>
            </a:prstGeom>
            <a:noFill/>
          </p:spPr>
          <p:txBody>
            <a:bodyPr wrap="square">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ROUTE OF TUBERCULOSIS TRANSMISSION</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9" name="组合 128"/>
          <p:cNvGrpSpPr/>
          <p:nvPr/>
        </p:nvGrpSpPr>
        <p:grpSpPr>
          <a:xfrm>
            <a:off x="3003575" y="2373549"/>
            <a:ext cx="1251597" cy="1424357"/>
            <a:chOff x="2847364" y="2373549"/>
            <a:chExt cx="1251597" cy="1424357"/>
          </a:xfrm>
        </p:grpSpPr>
        <p:sp>
          <p:nvSpPr>
            <p:cNvPr id="330" name="六边形 10"/>
            <p:cNvSpPr/>
            <p:nvPr/>
          </p:nvSpPr>
          <p:spPr>
            <a:xfrm>
              <a:off x="2847364" y="2373549"/>
              <a:ext cx="1251597" cy="1424357"/>
            </a:xfrm>
            <a:custGeom>
              <a:avLst/>
              <a:gdLst>
                <a:gd name="connsiteX0" fmla="*/ 1048325 w 1935655"/>
                <a:gd name="connsiteY0" fmla="*/ 18988 h 2202837"/>
                <a:gd name="connsiteX1" fmla="*/ 1836153 w 1935655"/>
                <a:gd name="connsiteY1" fmla="*/ 412902 h 2202837"/>
                <a:gd name="connsiteX2" fmla="*/ 1935655 w 1935655"/>
                <a:gd name="connsiteY2" fmla="*/ 573899 h 2202837"/>
                <a:gd name="connsiteX3" fmla="*/ 1935655 w 1935655"/>
                <a:gd name="connsiteY3" fmla="*/ 1628939 h 2202837"/>
                <a:gd name="connsiteX4" fmla="*/ 1836153 w 1935655"/>
                <a:gd name="connsiteY4" fmla="*/ 1789936 h 2202837"/>
                <a:gd name="connsiteX5" fmla="*/ 1048325 w 1935655"/>
                <a:gd name="connsiteY5" fmla="*/ 2183850 h 2202837"/>
                <a:gd name="connsiteX6" fmla="*/ 887328 w 1935655"/>
                <a:gd name="connsiteY6" fmla="*/ 2183850 h 2202837"/>
                <a:gd name="connsiteX7" fmla="*/ 99502 w 1935655"/>
                <a:gd name="connsiteY7" fmla="*/ 1789936 h 2202837"/>
                <a:gd name="connsiteX8" fmla="*/ 0 w 1935655"/>
                <a:gd name="connsiteY8" fmla="*/ 1628939 h 2202837"/>
                <a:gd name="connsiteX9" fmla="*/ 0 w 1935655"/>
                <a:gd name="connsiteY9" fmla="*/ 573899 h 2202837"/>
                <a:gd name="connsiteX10" fmla="*/ 99502 w 1935655"/>
                <a:gd name="connsiteY10" fmla="*/ 412902 h 2202837"/>
                <a:gd name="connsiteX11" fmla="*/ 887328 w 1935655"/>
                <a:gd name="connsiteY11" fmla="*/ 18988 h 2202837"/>
                <a:gd name="connsiteX12" fmla="*/ 1048325 w 1935655"/>
                <a:gd name="connsiteY12" fmla="*/ 18988 h 22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5655" h="2202837">
                  <a:moveTo>
                    <a:pt x="1048325" y="18988"/>
                  </a:moveTo>
                  <a:lnTo>
                    <a:pt x="1836153" y="412902"/>
                  </a:lnTo>
                  <a:cubicBezTo>
                    <a:pt x="1897148" y="443399"/>
                    <a:pt x="1935655" y="505705"/>
                    <a:pt x="1935655" y="573899"/>
                  </a:cubicBezTo>
                  <a:lnTo>
                    <a:pt x="1935655" y="1628939"/>
                  </a:lnTo>
                  <a:cubicBezTo>
                    <a:pt x="1935655" y="1697133"/>
                    <a:pt x="1897148" y="1759439"/>
                    <a:pt x="1836153" y="1789936"/>
                  </a:cubicBezTo>
                  <a:lnTo>
                    <a:pt x="1048325" y="2183850"/>
                  </a:lnTo>
                  <a:cubicBezTo>
                    <a:pt x="997692" y="2209166"/>
                    <a:pt x="937962" y="2209166"/>
                    <a:pt x="887328" y="2183850"/>
                  </a:cubicBezTo>
                  <a:lnTo>
                    <a:pt x="99502" y="1789936"/>
                  </a:lnTo>
                  <a:cubicBezTo>
                    <a:pt x="38507" y="1759439"/>
                    <a:pt x="0" y="1697133"/>
                    <a:pt x="0" y="1628939"/>
                  </a:cubicBezTo>
                  <a:lnTo>
                    <a:pt x="0" y="573899"/>
                  </a:lnTo>
                  <a:cubicBezTo>
                    <a:pt x="0" y="505705"/>
                    <a:pt x="38507" y="443399"/>
                    <a:pt x="99502" y="412902"/>
                  </a:cubicBezTo>
                  <a:lnTo>
                    <a:pt x="887328" y="18988"/>
                  </a:lnTo>
                  <a:cubicBezTo>
                    <a:pt x="937962" y="-6329"/>
                    <a:pt x="997692" y="-6329"/>
                    <a:pt x="1048325" y="18988"/>
                  </a:cubicBezTo>
                </a:path>
              </a:pathLst>
            </a:custGeom>
            <a:solidFill>
              <a:srgbClr val="00A2A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9" name="图形"/>
            <p:cNvSpPr/>
            <p:nvPr/>
          </p:nvSpPr>
          <p:spPr>
            <a:xfrm>
              <a:off x="3168320" y="2781134"/>
              <a:ext cx="609685" cy="60918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6227" h="605732">
                  <a:moveTo>
                    <a:pt x="406928" y="157863"/>
                  </a:moveTo>
                  <a:cubicBezTo>
                    <a:pt x="414277" y="156558"/>
                    <a:pt x="422162" y="156709"/>
                    <a:pt x="430123" y="158632"/>
                  </a:cubicBezTo>
                  <a:cubicBezTo>
                    <a:pt x="531589" y="183102"/>
                    <a:pt x="606227" y="264759"/>
                    <a:pt x="606227" y="362265"/>
                  </a:cubicBezTo>
                  <a:lnTo>
                    <a:pt x="606227" y="561635"/>
                  </a:lnTo>
                  <a:cubicBezTo>
                    <a:pt x="606227" y="592778"/>
                    <a:pt x="570579" y="613354"/>
                    <a:pt x="538459" y="601861"/>
                  </a:cubicBezTo>
                  <a:lnTo>
                    <a:pt x="398467" y="501388"/>
                  </a:lnTo>
                  <a:cubicBezTo>
                    <a:pt x="379621" y="494715"/>
                    <a:pt x="367646" y="478958"/>
                    <a:pt x="367646" y="461162"/>
                  </a:cubicBezTo>
                  <a:lnTo>
                    <a:pt x="367646" y="200341"/>
                  </a:lnTo>
                  <a:cubicBezTo>
                    <a:pt x="367646" y="178792"/>
                    <a:pt x="384878" y="161778"/>
                    <a:pt x="406928" y="157863"/>
                  </a:cubicBezTo>
                  <a:close/>
                  <a:moveTo>
                    <a:pt x="199064" y="157777"/>
                  </a:moveTo>
                  <a:cubicBezTo>
                    <a:pt x="221036" y="161680"/>
                    <a:pt x="238581" y="178750"/>
                    <a:pt x="238581" y="200304"/>
                  </a:cubicBezTo>
                  <a:lnTo>
                    <a:pt x="238581" y="461741"/>
                  </a:lnTo>
                  <a:cubicBezTo>
                    <a:pt x="238581" y="479448"/>
                    <a:pt x="226606" y="495394"/>
                    <a:pt x="207760" y="502069"/>
                  </a:cubicBezTo>
                  <a:lnTo>
                    <a:pt x="67768" y="602472"/>
                  </a:lnTo>
                  <a:cubicBezTo>
                    <a:pt x="35648" y="614060"/>
                    <a:pt x="0" y="593386"/>
                    <a:pt x="0" y="562144"/>
                  </a:cubicBezTo>
                  <a:lnTo>
                    <a:pt x="0" y="362265"/>
                  </a:lnTo>
                  <a:cubicBezTo>
                    <a:pt x="0" y="264736"/>
                    <a:pt x="74638" y="183061"/>
                    <a:pt x="176104" y="158586"/>
                  </a:cubicBezTo>
                  <a:cubicBezTo>
                    <a:pt x="183925" y="156639"/>
                    <a:pt x="191741" y="156477"/>
                    <a:pt x="199064" y="157777"/>
                  </a:cubicBezTo>
                  <a:close/>
                  <a:moveTo>
                    <a:pt x="283782" y="0"/>
                  </a:moveTo>
                  <a:lnTo>
                    <a:pt x="322783" y="0"/>
                  </a:lnTo>
                  <a:lnTo>
                    <a:pt x="322783" y="198376"/>
                  </a:lnTo>
                  <a:cubicBezTo>
                    <a:pt x="322783" y="213857"/>
                    <a:pt x="330583" y="227669"/>
                    <a:pt x="343583" y="236290"/>
                  </a:cubicBezTo>
                  <a:lnTo>
                    <a:pt x="343583" y="279580"/>
                  </a:lnTo>
                  <a:cubicBezTo>
                    <a:pt x="327611" y="274296"/>
                    <a:pt x="313775" y="265119"/>
                    <a:pt x="303561" y="252605"/>
                  </a:cubicBezTo>
                  <a:cubicBezTo>
                    <a:pt x="292975" y="265119"/>
                    <a:pt x="279418" y="274760"/>
                    <a:pt x="263632" y="279580"/>
                  </a:cubicBezTo>
                  <a:lnTo>
                    <a:pt x="263632" y="236290"/>
                  </a:lnTo>
                  <a:cubicBezTo>
                    <a:pt x="275611" y="228132"/>
                    <a:pt x="283782" y="214227"/>
                    <a:pt x="283782" y="1983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KSO_WM_BEAUTIFY_FLAG" val=""/>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KSO_WM_BEAUTIFY_FLAG" val=""/>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KSO_WM_BEAUTIFY_FLAG" val=""/>
</p:tagLst>
</file>

<file path=ppt/tags/tag1019.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20.xml><?xml version="1.0" encoding="utf-8"?>
<p:tagLst xmlns:p="http://schemas.openxmlformats.org/presentationml/2006/main">
  <p:tag name="KSO_WM_BEAUTIFY_FLAG" val=""/>
</p:tagLst>
</file>

<file path=ppt/tags/tag1021.xml><?xml version="1.0" encoding="utf-8"?>
<p:tagLst xmlns:p="http://schemas.openxmlformats.org/presentationml/2006/main">
  <p:tag name="KSO_WM_BEAUTIFY_FLAG" val=""/>
</p:tagLst>
</file>

<file path=ppt/tags/tag1022.xml><?xml version="1.0" encoding="utf-8"?>
<p:tagLst xmlns:p="http://schemas.openxmlformats.org/presentationml/2006/main">
  <p:tag name="KSO_WM_BEAUTIFY_FLAG" val=""/>
</p:tagLst>
</file>

<file path=ppt/tags/tag1023.xml><?xml version="1.0" encoding="utf-8"?>
<p:tagLst xmlns:p="http://schemas.openxmlformats.org/presentationml/2006/main">
  <p:tag name="KSO_WM_BEAUTIFY_FLAG" val=""/>
</p:tagLst>
</file>

<file path=ppt/tags/tag1024.xml><?xml version="1.0" encoding="utf-8"?>
<p:tagLst xmlns:p="http://schemas.openxmlformats.org/presentationml/2006/main">
  <p:tag name="KSO_WM_BEAUTIFY_FLAG" val=""/>
</p:tagLst>
</file>

<file path=ppt/tags/tag1025.xml><?xml version="1.0" encoding="utf-8"?>
<p:tagLst xmlns:p="http://schemas.openxmlformats.org/presentationml/2006/main">
  <p:tag name="KSO_WM_BEAUTIFY_FLAG" val=""/>
</p:tagLst>
</file>

<file path=ppt/tags/tag1026.xml><?xml version="1.0" encoding="utf-8"?>
<p:tagLst xmlns:p="http://schemas.openxmlformats.org/presentationml/2006/main">
  <p:tag name="KSO_WM_BEAUTIFY_FLAG" val=""/>
</p:tagLst>
</file>

<file path=ppt/tags/tag1027.xml><?xml version="1.0" encoding="utf-8"?>
<p:tagLst xmlns:p="http://schemas.openxmlformats.org/presentationml/2006/main">
  <p:tag name="KSO_WM_BEAUTIFY_FLAG" val=""/>
</p:tagLst>
</file>

<file path=ppt/tags/tag1028.xml><?xml version="1.0" encoding="utf-8"?>
<p:tagLst xmlns:p="http://schemas.openxmlformats.org/presentationml/2006/main">
  <p:tag name="KSO_WM_BEAUTIFY_FLAG" val=""/>
</p:tagLst>
</file>

<file path=ppt/tags/tag1029.xml><?xml version="1.0" encoding="utf-8"?>
<p:tagLst xmlns:p="http://schemas.openxmlformats.org/presentationml/2006/main">
  <p:tag name="KSO_WM_BEAUTIFY_FLAG" val=""/>
</p:tagLst>
</file>

<file path=ppt/tags/tag103.xml><?xml version="1.0" encoding="utf-8"?>
<p:tagLst xmlns:p="http://schemas.openxmlformats.org/presentationml/2006/main">
  <p:tag name="ISLIDE.ICON" val="#55763;"/>
</p:tagLst>
</file>

<file path=ppt/tags/tag1030.xml><?xml version="1.0" encoding="utf-8"?>
<p:tagLst xmlns:p="http://schemas.openxmlformats.org/presentationml/2006/main">
  <p:tag name="KSO_WM_BEAUTIFY_FLAG" val=""/>
</p:tagLst>
</file>

<file path=ppt/tags/tag1031.xml><?xml version="1.0" encoding="utf-8"?>
<p:tagLst xmlns:p="http://schemas.openxmlformats.org/presentationml/2006/main">
  <p:tag name="KSO_WM_BEAUTIFY_FLAG" val=""/>
</p:tagLst>
</file>

<file path=ppt/tags/tag1032.xml><?xml version="1.0" encoding="utf-8"?>
<p:tagLst xmlns:p="http://schemas.openxmlformats.org/presentationml/2006/main">
  <p:tag name="KSO_WM_BEAUTIFY_FLAG" val=""/>
</p:tagLst>
</file>

<file path=ppt/tags/tag1033.xml><?xml version="1.0" encoding="utf-8"?>
<p:tagLst xmlns:p="http://schemas.openxmlformats.org/presentationml/2006/main">
  <p:tag name="KSO_WM_BEAUTIFY_FLAG" val=""/>
</p:tagLst>
</file>

<file path=ppt/tags/tag1034.xml><?xml version="1.0" encoding="utf-8"?>
<p:tagLst xmlns:p="http://schemas.openxmlformats.org/presentationml/2006/main">
  <p:tag name="KSO_WM_BEAUTIFY_FLAG" val=""/>
</p:tagLst>
</file>

<file path=ppt/tags/tag1035.xml><?xml version="1.0" encoding="utf-8"?>
<p:tagLst xmlns:p="http://schemas.openxmlformats.org/presentationml/2006/main">
  <p:tag name="KSO_WM_BEAUTIFY_FLAG" val=""/>
</p:tagLst>
</file>

<file path=ppt/tags/tag1036.xml><?xml version="1.0" encoding="utf-8"?>
<p:tagLst xmlns:p="http://schemas.openxmlformats.org/presentationml/2006/main">
  <p:tag name="KSO_WM_BEAUTIFY_FLAG" val=""/>
</p:tagLst>
</file>

<file path=ppt/tags/tag1037.xml><?xml version="1.0" encoding="utf-8"?>
<p:tagLst xmlns:p="http://schemas.openxmlformats.org/presentationml/2006/main">
  <p:tag name="KSO_WM_BEAUTIFY_FLAG" val=""/>
</p:tagLst>
</file>

<file path=ppt/tags/tag1038.xml><?xml version="1.0" encoding="utf-8"?>
<p:tagLst xmlns:p="http://schemas.openxmlformats.org/presentationml/2006/main">
  <p:tag name="KSO_WM_BEAUTIFY_FLAG" val=""/>
</p:tagLst>
</file>

<file path=ppt/tags/tag1039.xml><?xml version="1.0" encoding="utf-8"?>
<p:tagLst xmlns:p="http://schemas.openxmlformats.org/presentationml/2006/main">
  <p:tag name="KSO_WM_BEAUTIFY_FLAG" val=""/>
</p:tagLst>
</file>

<file path=ppt/tags/tag104.xml><?xml version="1.0" encoding="utf-8"?>
<p:tagLst xmlns:p="http://schemas.openxmlformats.org/presentationml/2006/main">
  <p:tag name="ISLIDE.ICON" val="#55763;"/>
</p:tagLst>
</file>

<file path=ppt/tags/tag1040.xml><?xml version="1.0" encoding="utf-8"?>
<p:tagLst xmlns:p="http://schemas.openxmlformats.org/presentationml/2006/main">
  <p:tag name="KSO_WM_BEAUTIFY_FLAG" val=""/>
</p:tagLst>
</file>

<file path=ppt/tags/tag1041.xml><?xml version="1.0" encoding="utf-8"?>
<p:tagLst xmlns:p="http://schemas.openxmlformats.org/presentationml/2006/main">
  <p:tag name="KSO_WM_BEAUTIFY_FLAG" val=""/>
</p:tagLst>
</file>

<file path=ppt/tags/tag1042.xml><?xml version="1.0" encoding="utf-8"?>
<p:tagLst xmlns:p="http://schemas.openxmlformats.org/presentationml/2006/main">
  <p:tag name="KSO_WM_BEAUTIFY_FLAG" val=""/>
</p:tagLst>
</file>

<file path=ppt/tags/tag1043.xml><?xml version="1.0" encoding="utf-8"?>
<p:tagLst xmlns:p="http://schemas.openxmlformats.org/presentationml/2006/main">
  <p:tag name="KSO_WM_BEAUTIFY_FLAG" val=""/>
</p:tagLst>
</file>

<file path=ppt/tags/tag1044.xml><?xml version="1.0" encoding="utf-8"?>
<p:tagLst xmlns:p="http://schemas.openxmlformats.org/presentationml/2006/main">
  <p:tag name="KSO_WM_BEAUTIFY_FLAG" val=""/>
</p:tagLst>
</file>

<file path=ppt/tags/tag1045.xml><?xml version="1.0" encoding="utf-8"?>
<p:tagLst xmlns:p="http://schemas.openxmlformats.org/presentationml/2006/main">
  <p:tag name="KSO_WM_BEAUTIFY_FLAG" val=""/>
</p:tagLst>
</file>

<file path=ppt/tags/tag1046.xml><?xml version="1.0" encoding="utf-8"?>
<p:tagLst xmlns:p="http://schemas.openxmlformats.org/presentationml/2006/main">
  <p:tag name="KSO_WM_BEAUTIFY_FLAG" val=""/>
</p:tagLst>
</file>

<file path=ppt/tags/tag1047.xml><?xml version="1.0" encoding="utf-8"?>
<p:tagLst xmlns:p="http://schemas.openxmlformats.org/presentationml/2006/main">
  <p:tag name="KSO_WM_BEAUTIFY_FLAG" val=""/>
</p:tagLst>
</file>

<file path=ppt/tags/tag1048.xml><?xml version="1.0" encoding="utf-8"?>
<p:tagLst xmlns:p="http://schemas.openxmlformats.org/presentationml/2006/main">
  <p:tag name="KSO_WM_BEAUTIFY_FLAG" val=""/>
</p:tagLst>
</file>

<file path=ppt/tags/tag1049.xml><?xml version="1.0" encoding="utf-8"?>
<p:tagLst xmlns:p="http://schemas.openxmlformats.org/presentationml/2006/main">
  <p:tag name="KSO_WM_BEAUTIFY_FLAG" val=""/>
</p:tagLst>
</file>

<file path=ppt/tags/tag105.xml><?xml version="1.0" encoding="utf-8"?>
<p:tagLst xmlns:p="http://schemas.openxmlformats.org/presentationml/2006/main">
  <p:tag name="ISLIDE.ICON" val="#55763;"/>
</p:tagLst>
</file>

<file path=ppt/tags/tag1050.xml><?xml version="1.0" encoding="utf-8"?>
<p:tagLst xmlns:p="http://schemas.openxmlformats.org/presentationml/2006/main">
  <p:tag name="KSO_WM_BEAUTIFY_FLAG" val=""/>
</p:tagLst>
</file>

<file path=ppt/tags/tag1051.xml><?xml version="1.0" encoding="utf-8"?>
<p:tagLst xmlns:p="http://schemas.openxmlformats.org/presentationml/2006/main">
  <p:tag name="KSO_WM_BEAUTIFY_FLAG" val=""/>
</p:tagLst>
</file>

<file path=ppt/tags/tag1052.xml><?xml version="1.0" encoding="utf-8"?>
<p:tagLst xmlns:p="http://schemas.openxmlformats.org/presentationml/2006/main">
  <p:tag name="KSO_WM_BEAUTIFY_FLAG" val=""/>
</p:tagLst>
</file>

<file path=ppt/tags/tag1053.xml><?xml version="1.0" encoding="utf-8"?>
<p:tagLst xmlns:p="http://schemas.openxmlformats.org/presentationml/2006/main">
  <p:tag name="KSO_WM_BEAUTIFY_FLAG" val=""/>
</p:tagLst>
</file>

<file path=ppt/tags/tag1054.xml><?xml version="1.0" encoding="utf-8"?>
<p:tagLst xmlns:p="http://schemas.openxmlformats.org/presentationml/2006/main">
  <p:tag name="KSO_WM_BEAUTIFY_FLAG" val=""/>
</p:tagLst>
</file>

<file path=ppt/tags/tag1055.xml><?xml version="1.0" encoding="utf-8"?>
<p:tagLst xmlns:p="http://schemas.openxmlformats.org/presentationml/2006/main">
  <p:tag name="KSO_WM_BEAUTIFY_FLAG" val=""/>
</p:tagLst>
</file>

<file path=ppt/tags/tag1056.xml><?xml version="1.0" encoding="utf-8"?>
<p:tagLst xmlns:p="http://schemas.openxmlformats.org/presentationml/2006/main">
  <p:tag name="KSO_WM_BEAUTIFY_FLAG" val=""/>
</p:tagLst>
</file>

<file path=ppt/tags/tag1057.xml><?xml version="1.0" encoding="utf-8"?>
<p:tagLst xmlns:p="http://schemas.openxmlformats.org/presentationml/2006/main">
  <p:tag name="KSO_WM_BEAUTIFY_FLAG" val=""/>
</p:tagLst>
</file>

<file path=ppt/tags/tag1058.xml><?xml version="1.0" encoding="utf-8"?>
<p:tagLst xmlns:p="http://schemas.openxmlformats.org/presentationml/2006/main">
  <p:tag name="KSO_WM_BEAUTIFY_FLAG" val=""/>
</p:tagLst>
</file>

<file path=ppt/tags/tag1059.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60.xml><?xml version="1.0" encoding="utf-8"?>
<p:tagLst xmlns:p="http://schemas.openxmlformats.org/presentationml/2006/main">
  <p:tag name="KSO_WM_BEAUTIFY_FLAG" val=""/>
</p:tagLst>
</file>

<file path=ppt/tags/tag1061.xml><?xml version="1.0" encoding="utf-8"?>
<p:tagLst xmlns:p="http://schemas.openxmlformats.org/presentationml/2006/main">
  <p:tag name="KSO_WM_BEAUTIFY_FLAG" val=""/>
</p:tagLst>
</file>

<file path=ppt/tags/tag1062.xml><?xml version="1.0" encoding="utf-8"?>
<p:tagLst xmlns:p="http://schemas.openxmlformats.org/presentationml/2006/main">
  <p:tag name="KSO_WM_BEAUTIFY_FLAG" val=""/>
</p:tagLst>
</file>

<file path=ppt/tags/tag1063.xml><?xml version="1.0" encoding="utf-8"?>
<p:tagLst xmlns:p="http://schemas.openxmlformats.org/presentationml/2006/main">
  <p:tag name="KSO_WM_BEAUTIFY_FLAG" val=""/>
</p:tagLst>
</file>

<file path=ppt/tags/tag1064.xml><?xml version="1.0" encoding="utf-8"?>
<p:tagLst xmlns:p="http://schemas.openxmlformats.org/presentationml/2006/main">
  <p:tag name="KSO_WM_BEAUTIFY_FLAG" val=""/>
</p:tagLst>
</file>

<file path=ppt/tags/tag1065.xml><?xml version="1.0" encoding="utf-8"?>
<p:tagLst xmlns:p="http://schemas.openxmlformats.org/presentationml/2006/main">
  <p:tag name="KSO_WM_BEAUTIFY_FLAG" val=""/>
</p:tagLst>
</file>

<file path=ppt/tags/tag1066.xml><?xml version="1.0" encoding="utf-8"?>
<p:tagLst xmlns:p="http://schemas.openxmlformats.org/presentationml/2006/main">
  <p:tag name="KSO_WM_BEAUTIFY_FLAG" val=""/>
</p:tagLst>
</file>

<file path=ppt/tags/tag1067.xml><?xml version="1.0" encoding="utf-8"?>
<p:tagLst xmlns:p="http://schemas.openxmlformats.org/presentationml/2006/main">
  <p:tag name="KSO_WM_BEAUTIFY_FLAG" val=""/>
</p:tagLst>
</file>

<file path=ppt/tags/tag1068.xml><?xml version="1.0" encoding="utf-8"?>
<p:tagLst xmlns:p="http://schemas.openxmlformats.org/presentationml/2006/main">
  <p:tag name="KSO_WM_BEAUTIFY_FLAG" val=""/>
</p:tagLst>
</file>

<file path=ppt/tags/tag1069.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70.xml><?xml version="1.0" encoding="utf-8"?>
<p:tagLst xmlns:p="http://schemas.openxmlformats.org/presentationml/2006/main">
  <p:tag name="KSO_WM_BEAUTIFY_FLAG" val=""/>
</p:tagLst>
</file>

<file path=ppt/tags/tag1071.xml><?xml version="1.0" encoding="utf-8"?>
<p:tagLst xmlns:p="http://schemas.openxmlformats.org/presentationml/2006/main">
  <p:tag name="KSO_WM_BEAUTIFY_FLAG" val=""/>
</p:tagLst>
</file>

<file path=ppt/tags/tag1072.xml><?xml version="1.0" encoding="utf-8"?>
<p:tagLst xmlns:p="http://schemas.openxmlformats.org/presentationml/2006/main">
  <p:tag name="KSO_WM_BEAUTIFY_FLAG" val=""/>
</p:tagLst>
</file>

<file path=ppt/tags/tag1073.xml><?xml version="1.0" encoding="utf-8"?>
<p:tagLst xmlns:p="http://schemas.openxmlformats.org/presentationml/2006/main">
  <p:tag name="KSO_WM_BEAUTIFY_FLAG" val=""/>
</p:tagLst>
</file>

<file path=ppt/tags/tag1074.xml><?xml version="1.0" encoding="utf-8"?>
<p:tagLst xmlns:p="http://schemas.openxmlformats.org/presentationml/2006/main">
  <p:tag name="KSO_WM_BEAUTIFY_FLAG" val=""/>
</p:tagLst>
</file>

<file path=ppt/tags/tag1075.xml><?xml version="1.0" encoding="utf-8"?>
<p:tagLst xmlns:p="http://schemas.openxmlformats.org/presentationml/2006/main">
  <p:tag name="KSO_WM_BEAUTIFY_FLAG" val=""/>
</p:tagLst>
</file>

<file path=ppt/tags/tag1076.xml><?xml version="1.0" encoding="utf-8"?>
<p:tagLst xmlns:p="http://schemas.openxmlformats.org/presentationml/2006/main">
  <p:tag name="KSO_WM_BEAUTIFY_FLAG" val=""/>
</p:tagLst>
</file>

<file path=ppt/tags/tag1077.xml><?xml version="1.0" encoding="utf-8"?>
<p:tagLst xmlns:p="http://schemas.openxmlformats.org/presentationml/2006/main">
  <p:tag name="KSO_WM_BEAUTIFY_FLAG" val=""/>
</p:tagLst>
</file>

<file path=ppt/tags/tag1078.xml><?xml version="1.0" encoding="utf-8"?>
<p:tagLst xmlns:p="http://schemas.openxmlformats.org/presentationml/2006/main">
  <p:tag name="KSO_WM_BEAUTIFY_FLAG" val=""/>
</p:tagLst>
</file>

<file path=ppt/tags/tag1079.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80.xml><?xml version="1.0" encoding="utf-8"?>
<p:tagLst xmlns:p="http://schemas.openxmlformats.org/presentationml/2006/main">
  <p:tag name="KSO_WM_BEAUTIFY_FLAG" val=""/>
</p:tagLst>
</file>

<file path=ppt/tags/tag1081.xml><?xml version="1.0" encoding="utf-8"?>
<p:tagLst xmlns:p="http://schemas.openxmlformats.org/presentationml/2006/main">
  <p:tag name="KSO_WM_BEAUTIFY_FLAG" val=""/>
</p:tagLst>
</file>

<file path=ppt/tags/tag1082.xml><?xml version="1.0" encoding="utf-8"?>
<p:tagLst xmlns:p="http://schemas.openxmlformats.org/presentationml/2006/main">
  <p:tag name="KSO_WM_BEAUTIFY_FLAG" val=""/>
</p:tagLst>
</file>

<file path=ppt/tags/tag1083.xml><?xml version="1.0" encoding="utf-8"?>
<p:tagLst xmlns:p="http://schemas.openxmlformats.org/presentationml/2006/main">
  <p:tag name="KSO_WM_BEAUTIFY_FLAG" val=""/>
</p:tagLst>
</file>

<file path=ppt/tags/tag1084.xml><?xml version="1.0" encoding="utf-8"?>
<p:tagLst xmlns:p="http://schemas.openxmlformats.org/presentationml/2006/main">
  <p:tag name="KSO_WM_BEAUTIFY_FLAG" val=""/>
</p:tagLst>
</file>

<file path=ppt/tags/tag1085.xml><?xml version="1.0" encoding="utf-8"?>
<p:tagLst xmlns:p="http://schemas.openxmlformats.org/presentationml/2006/main">
  <p:tag name="KSO_WM_BEAUTIFY_FLAG" val=""/>
</p:tagLst>
</file>

<file path=ppt/tags/tag1086.xml><?xml version="1.0" encoding="utf-8"?>
<p:tagLst xmlns:p="http://schemas.openxmlformats.org/presentationml/2006/main">
  <p:tag name="KSO_WM_BEAUTIFY_FLAG" val=""/>
</p:tagLst>
</file>

<file path=ppt/tags/tag1087.xml><?xml version="1.0" encoding="utf-8"?>
<p:tagLst xmlns:p="http://schemas.openxmlformats.org/presentationml/2006/main">
  <p:tag name="KSO_WM_BEAUTIFY_FLAG" val=""/>
</p:tagLst>
</file>

<file path=ppt/tags/tag1088.xml><?xml version="1.0" encoding="utf-8"?>
<p:tagLst xmlns:p="http://schemas.openxmlformats.org/presentationml/2006/main">
  <p:tag name="KSO_WM_BEAUTIFY_FLAG" val=""/>
</p:tagLst>
</file>

<file path=ppt/tags/tag1089.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090.xml><?xml version="1.0" encoding="utf-8"?>
<p:tagLst xmlns:p="http://schemas.openxmlformats.org/presentationml/2006/main">
  <p:tag name="KSO_WM_BEAUTIFY_FLAG" val=""/>
</p:tagLst>
</file>

<file path=ppt/tags/tag1091.xml><?xml version="1.0" encoding="utf-8"?>
<p:tagLst xmlns:p="http://schemas.openxmlformats.org/presentationml/2006/main">
  <p:tag name="ISLIDE.ICON" val="#55763;"/>
</p:tagLst>
</file>

<file path=ppt/tags/tag1092.xml><?xml version="1.0" encoding="utf-8"?>
<p:tagLst xmlns:p="http://schemas.openxmlformats.org/presentationml/2006/main">
  <p:tag name="KSO_WM_BEAUTIFY_FLAG" val=""/>
</p:tagLst>
</file>

<file path=ppt/tags/tag1093.xml><?xml version="1.0" encoding="utf-8"?>
<p:tagLst xmlns:p="http://schemas.openxmlformats.org/presentationml/2006/main">
  <p:tag name="KSO_WM_BEAUTIFY_FLAG" val=""/>
</p:tagLst>
</file>

<file path=ppt/tags/tag1094.xml><?xml version="1.0" encoding="utf-8"?>
<p:tagLst xmlns:p="http://schemas.openxmlformats.org/presentationml/2006/main">
  <p:tag name="KSO_WM_BEAUTIFY_FLAG" val=""/>
</p:tagLst>
</file>

<file path=ppt/tags/tag1095.xml><?xml version="1.0" encoding="utf-8"?>
<p:tagLst xmlns:p="http://schemas.openxmlformats.org/presentationml/2006/main">
  <p:tag name="KSO_WM_BEAUTIFY_FLAG" val=""/>
</p:tagLst>
</file>

<file path=ppt/tags/tag1096.xml><?xml version="1.0" encoding="utf-8"?>
<p:tagLst xmlns:p="http://schemas.openxmlformats.org/presentationml/2006/main">
  <p:tag name="KSO_WM_BEAUTIFY_FLAG" val=""/>
</p:tagLst>
</file>

<file path=ppt/tags/tag1097.xml><?xml version="1.0" encoding="utf-8"?>
<p:tagLst xmlns:p="http://schemas.openxmlformats.org/presentationml/2006/main">
  <p:tag name="KSO_WM_BEAUTIFY_FLAG" val=""/>
</p:tagLst>
</file>

<file path=ppt/tags/tag1098.xml><?xml version="1.0" encoding="utf-8"?>
<p:tagLst xmlns:p="http://schemas.openxmlformats.org/presentationml/2006/main">
  <p:tag name="KSO_WM_BEAUTIFY_FLAG" val=""/>
</p:tagLst>
</file>

<file path=ppt/tags/tag109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00.xml><?xml version="1.0" encoding="utf-8"?>
<p:tagLst xmlns:p="http://schemas.openxmlformats.org/presentationml/2006/main">
  <p:tag name="KSO_WM_BEAUTIFY_FLAG" val=""/>
</p:tagLst>
</file>

<file path=ppt/tags/tag1101.xml><?xml version="1.0" encoding="utf-8"?>
<p:tagLst xmlns:p="http://schemas.openxmlformats.org/presentationml/2006/main">
  <p:tag name="KSO_WM_BEAUTIFY_FLAG" val=""/>
</p:tagLst>
</file>

<file path=ppt/tags/tag1102.xml><?xml version="1.0" encoding="utf-8"?>
<p:tagLst xmlns:p="http://schemas.openxmlformats.org/presentationml/2006/main">
  <p:tag name="KSO_WM_BEAUTIFY_FLAG" val=""/>
</p:tagLst>
</file>

<file path=ppt/tags/tag1103.xml><?xml version="1.0" encoding="utf-8"?>
<p:tagLst xmlns:p="http://schemas.openxmlformats.org/presentationml/2006/main">
  <p:tag name="KSO_WM_BEAUTIFY_FLAG" val=""/>
</p:tagLst>
</file>

<file path=ppt/tags/tag1104.xml><?xml version="1.0" encoding="utf-8"?>
<p:tagLst xmlns:p="http://schemas.openxmlformats.org/presentationml/2006/main">
  <p:tag name="KSO_WM_BEAUTIFY_FLAG" val=""/>
</p:tagLst>
</file>

<file path=ppt/tags/tag1105.xml><?xml version="1.0" encoding="utf-8"?>
<p:tagLst xmlns:p="http://schemas.openxmlformats.org/presentationml/2006/main">
  <p:tag name="KSO_WM_BEAUTIFY_FLAG" val=""/>
</p:tagLst>
</file>

<file path=ppt/tags/tag1106.xml><?xml version="1.0" encoding="utf-8"?>
<p:tagLst xmlns:p="http://schemas.openxmlformats.org/presentationml/2006/main">
  <p:tag name="KSO_WM_BEAUTIFY_FLAG" val=""/>
</p:tagLst>
</file>

<file path=ppt/tags/tag1107.xml><?xml version="1.0" encoding="utf-8"?>
<p:tagLst xmlns:p="http://schemas.openxmlformats.org/presentationml/2006/main">
  <p:tag name="KSO_WM_BEAUTIFY_FLAG" val=""/>
</p:tagLst>
</file>

<file path=ppt/tags/tag1108.xml><?xml version="1.0" encoding="utf-8"?>
<p:tagLst xmlns:p="http://schemas.openxmlformats.org/presentationml/2006/main">
  <p:tag name="KSO_WM_BEAUTIFY_FLAG" val=""/>
</p:tagLst>
</file>

<file path=ppt/tags/tag1109.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10.xml><?xml version="1.0" encoding="utf-8"?>
<p:tagLst xmlns:p="http://schemas.openxmlformats.org/presentationml/2006/main">
  <p:tag name="KSO_WM_BEAUTIFY_FLAG" val=""/>
</p:tagLst>
</file>

<file path=ppt/tags/tag1111.xml><?xml version="1.0" encoding="utf-8"?>
<p:tagLst xmlns:p="http://schemas.openxmlformats.org/presentationml/2006/main">
  <p:tag name="KSO_WM_BEAUTIFY_FLAG" val=""/>
</p:tagLst>
</file>

<file path=ppt/tags/tag1112.xml><?xml version="1.0" encoding="utf-8"?>
<p:tagLst xmlns:p="http://schemas.openxmlformats.org/presentationml/2006/main">
  <p:tag name="KSO_WM_BEAUTIFY_FLAG" val=""/>
</p:tagLst>
</file>

<file path=ppt/tags/tag1113.xml><?xml version="1.0" encoding="utf-8"?>
<p:tagLst xmlns:p="http://schemas.openxmlformats.org/presentationml/2006/main">
  <p:tag name="KSO_WM_BEAUTIFY_FLAG" val=""/>
</p:tagLst>
</file>

<file path=ppt/tags/tag1114.xml><?xml version="1.0" encoding="utf-8"?>
<p:tagLst xmlns:p="http://schemas.openxmlformats.org/presentationml/2006/main">
  <p:tag name="KSO_WM_BEAUTIFY_FLAG" val=""/>
</p:tagLst>
</file>

<file path=ppt/tags/tag1115.xml><?xml version="1.0" encoding="utf-8"?>
<p:tagLst xmlns:p="http://schemas.openxmlformats.org/presentationml/2006/main">
  <p:tag name="KSO_WM_BEAUTIFY_FLAG" val=""/>
</p:tagLst>
</file>

<file path=ppt/tags/tag1116.xml><?xml version="1.0" encoding="utf-8"?>
<p:tagLst xmlns:p="http://schemas.openxmlformats.org/presentationml/2006/main">
  <p:tag name="KSO_WM_BEAUTIFY_FLAG" val=""/>
</p:tagLst>
</file>

<file path=ppt/tags/tag1117.xml><?xml version="1.0" encoding="utf-8"?>
<p:tagLst xmlns:p="http://schemas.openxmlformats.org/presentationml/2006/main">
  <p:tag name="KSO_WM_BEAUTIFY_FLAG" val=""/>
</p:tagLst>
</file>

<file path=ppt/tags/tag1118.xml><?xml version="1.0" encoding="utf-8"?>
<p:tagLst xmlns:p="http://schemas.openxmlformats.org/presentationml/2006/main">
  <p:tag name="KSO_WM_BEAUTIFY_FLAG" val=""/>
</p:tagLst>
</file>

<file path=ppt/tags/tag1119.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20.xml><?xml version="1.0" encoding="utf-8"?>
<p:tagLst xmlns:p="http://schemas.openxmlformats.org/presentationml/2006/main">
  <p:tag name="KSO_WM_BEAUTIFY_FLAG" val=""/>
</p:tagLst>
</file>

<file path=ppt/tags/tag1121.xml><?xml version="1.0" encoding="utf-8"?>
<p:tagLst xmlns:p="http://schemas.openxmlformats.org/presentationml/2006/main">
  <p:tag name="KSO_WM_BEAUTIFY_FLAG" val=""/>
</p:tagLst>
</file>

<file path=ppt/tags/tag1122.xml><?xml version="1.0" encoding="utf-8"?>
<p:tagLst xmlns:p="http://schemas.openxmlformats.org/presentationml/2006/main">
  <p:tag name="KSO_WM_BEAUTIFY_FLAG" val=""/>
</p:tagLst>
</file>

<file path=ppt/tags/tag1123.xml><?xml version="1.0" encoding="utf-8"?>
<p:tagLst xmlns:p="http://schemas.openxmlformats.org/presentationml/2006/main">
  <p:tag name="KSO_WM_BEAUTIFY_FLAG" val=""/>
</p:tagLst>
</file>

<file path=ppt/tags/tag1124.xml><?xml version="1.0" encoding="utf-8"?>
<p:tagLst xmlns:p="http://schemas.openxmlformats.org/presentationml/2006/main">
  <p:tag name="KSO_WM_BEAUTIFY_FLAG" val=""/>
</p:tagLst>
</file>

<file path=ppt/tags/tag1125.xml><?xml version="1.0" encoding="utf-8"?>
<p:tagLst xmlns:p="http://schemas.openxmlformats.org/presentationml/2006/main">
  <p:tag name="KSO_WM_BEAUTIFY_FLAG" val=""/>
</p:tagLst>
</file>

<file path=ppt/tags/tag1126.xml><?xml version="1.0" encoding="utf-8"?>
<p:tagLst xmlns:p="http://schemas.openxmlformats.org/presentationml/2006/main">
  <p:tag name="KSO_WM_BEAUTIFY_FLAG" val=""/>
</p:tagLst>
</file>

<file path=ppt/tags/tag1127.xml><?xml version="1.0" encoding="utf-8"?>
<p:tagLst xmlns:p="http://schemas.openxmlformats.org/presentationml/2006/main">
  <p:tag name="KSO_WM_BEAUTIFY_FLAG" val=""/>
</p:tagLst>
</file>

<file path=ppt/tags/tag1128.xml><?xml version="1.0" encoding="utf-8"?>
<p:tagLst xmlns:p="http://schemas.openxmlformats.org/presentationml/2006/main">
  <p:tag name="KSO_WM_BEAUTIFY_FLAG" val=""/>
</p:tagLst>
</file>

<file path=ppt/tags/tag1129.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30.xml><?xml version="1.0" encoding="utf-8"?>
<p:tagLst xmlns:p="http://schemas.openxmlformats.org/presentationml/2006/main">
  <p:tag name="KSO_WM_BEAUTIFY_FLAG" val=""/>
</p:tagLst>
</file>

<file path=ppt/tags/tag1131.xml><?xml version="1.0" encoding="utf-8"?>
<p:tagLst xmlns:p="http://schemas.openxmlformats.org/presentationml/2006/main">
  <p:tag name="KSO_WM_BEAUTIFY_FLAG" val=""/>
</p:tagLst>
</file>

<file path=ppt/tags/tag1132.xml><?xml version="1.0" encoding="utf-8"?>
<p:tagLst xmlns:p="http://schemas.openxmlformats.org/presentationml/2006/main">
  <p:tag name="KSO_WM_BEAUTIFY_FLAG" val=""/>
</p:tagLst>
</file>

<file path=ppt/tags/tag1133.xml><?xml version="1.0" encoding="utf-8"?>
<p:tagLst xmlns:p="http://schemas.openxmlformats.org/presentationml/2006/main">
  <p:tag name="KSO_WM_BEAUTIFY_FLAG" val=""/>
</p:tagLst>
</file>

<file path=ppt/tags/tag1134.xml><?xml version="1.0" encoding="utf-8"?>
<p:tagLst xmlns:p="http://schemas.openxmlformats.org/presentationml/2006/main">
  <p:tag name="KSO_WM_BEAUTIFY_FLAG" val=""/>
</p:tagLst>
</file>

<file path=ppt/tags/tag1135.xml><?xml version="1.0" encoding="utf-8"?>
<p:tagLst xmlns:p="http://schemas.openxmlformats.org/presentationml/2006/main">
  <p:tag name="KSO_WM_BEAUTIFY_FLAG" val=""/>
</p:tagLst>
</file>

<file path=ppt/tags/tag1136.xml><?xml version="1.0" encoding="utf-8"?>
<p:tagLst xmlns:p="http://schemas.openxmlformats.org/presentationml/2006/main">
  <p:tag name="KSO_WM_BEAUTIFY_FLAG" val=""/>
</p:tagLst>
</file>

<file path=ppt/tags/tag1137.xml><?xml version="1.0" encoding="utf-8"?>
<p:tagLst xmlns:p="http://schemas.openxmlformats.org/presentationml/2006/main">
  <p:tag name="KSO_WM_BEAUTIFY_FLAG" val=""/>
</p:tagLst>
</file>

<file path=ppt/tags/tag1138.xml><?xml version="1.0" encoding="utf-8"?>
<p:tagLst xmlns:p="http://schemas.openxmlformats.org/presentationml/2006/main">
  <p:tag name="KSO_WM_BEAUTIFY_FLAG" val=""/>
</p:tagLst>
</file>

<file path=ppt/tags/tag1139.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40.xml><?xml version="1.0" encoding="utf-8"?>
<p:tagLst xmlns:p="http://schemas.openxmlformats.org/presentationml/2006/main">
  <p:tag name="KSO_WM_BEAUTIFY_FLAG" val=""/>
</p:tagLst>
</file>

<file path=ppt/tags/tag1141.xml><?xml version="1.0" encoding="utf-8"?>
<p:tagLst xmlns:p="http://schemas.openxmlformats.org/presentationml/2006/main">
  <p:tag name="KSO_WM_BEAUTIFY_FLAG" val=""/>
</p:tagLst>
</file>

<file path=ppt/tags/tag1142.xml><?xml version="1.0" encoding="utf-8"?>
<p:tagLst xmlns:p="http://schemas.openxmlformats.org/presentationml/2006/main">
  <p:tag name="KSO_WM_BEAUTIFY_FLAG" val=""/>
</p:tagLst>
</file>

<file path=ppt/tags/tag1143.xml><?xml version="1.0" encoding="utf-8"?>
<p:tagLst xmlns:p="http://schemas.openxmlformats.org/presentationml/2006/main">
  <p:tag name="KSO_WM_BEAUTIFY_FLAG" val=""/>
</p:tagLst>
</file>

<file path=ppt/tags/tag1144.xml><?xml version="1.0" encoding="utf-8"?>
<p:tagLst xmlns:p="http://schemas.openxmlformats.org/presentationml/2006/main">
  <p:tag name="KSO_WM_BEAUTIFY_FLAG" val=""/>
</p:tagLst>
</file>

<file path=ppt/tags/tag1145.xml><?xml version="1.0" encoding="utf-8"?>
<p:tagLst xmlns:p="http://schemas.openxmlformats.org/presentationml/2006/main">
  <p:tag name="KSO_WM_BEAUTIFY_FLAG" val=""/>
</p:tagLst>
</file>

<file path=ppt/tags/tag1146.xml><?xml version="1.0" encoding="utf-8"?>
<p:tagLst xmlns:p="http://schemas.openxmlformats.org/presentationml/2006/main">
  <p:tag name="KSO_WM_BEAUTIFY_FLAG" val=""/>
</p:tagLst>
</file>

<file path=ppt/tags/tag1147.xml><?xml version="1.0" encoding="utf-8"?>
<p:tagLst xmlns:p="http://schemas.openxmlformats.org/presentationml/2006/main">
  <p:tag name="KSO_WM_BEAUTIFY_FLAG" val=""/>
</p:tagLst>
</file>

<file path=ppt/tags/tag1148.xml><?xml version="1.0" encoding="utf-8"?>
<p:tagLst xmlns:p="http://schemas.openxmlformats.org/presentationml/2006/main">
  <p:tag name="KSO_WM_BEAUTIFY_FLAG" val=""/>
</p:tagLst>
</file>

<file path=ppt/tags/tag1149.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50.xml><?xml version="1.0" encoding="utf-8"?>
<p:tagLst xmlns:p="http://schemas.openxmlformats.org/presentationml/2006/main">
  <p:tag name="KSO_WM_BEAUTIFY_FLAG" val=""/>
</p:tagLst>
</file>

<file path=ppt/tags/tag1151.xml><?xml version="1.0" encoding="utf-8"?>
<p:tagLst xmlns:p="http://schemas.openxmlformats.org/presentationml/2006/main">
  <p:tag name="KSO_WM_BEAUTIFY_FLAG" val=""/>
</p:tagLst>
</file>

<file path=ppt/tags/tag1152.xml><?xml version="1.0" encoding="utf-8"?>
<p:tagLst xmlns:p="http://schemas.openxmlformats.org/presentationml/2006/main">
  <p:tag name="KSO_WM_BEAUTIFY_FLAG" val=""/>
</p:tagLst>
</file>

<file path=ppt/tags/tag1153.xml><?xml version="1.0" encoding="utf-8"?>
<p:tagLst xmlns:p="http://schemas.openxmlformats.org/presentationml/2006/main">
  <p:tag name="KSO_WM_BEAUTIFY_FLAG" val=""/>
</p:tagLst>
</file>

<file path=ppt/tags/tag1154.xml><?xml version="1.0" encoding="utf-8"?>
<p:tagLst xmlns:p="http://schemas.openxmlformats.org/presentationml/2006/main">
  <p:tag name="KSO_WM_BEAUTIFY_FLAG" val=""/>
</p:tagLst>
</file>

<file path=ppt/tags/tag1155.xml><?xml version="1.0" encoding="utf-8"?>
<p:tagLst xmlns:p="http://schemas.openxmlformats.org/presentationml/2006/main">
  <p:tag name="KSO_WM_BEAUTIFY_FLAG" val=""/>
</p:tagLst>
</file>

<file path=ppt/tags/tag1156.xml><?xml version="1.0" encoding="utf-8"?>
<p:tagLst xmlns:p="http://schemas.openxmlformats.org/presentationml/2006/main">
  <p:tag name="KSO_WM_BEAUTIFY_FLAG" val=""/>
</p:tagLst>
</file>

<file path=ppt/tags/tag1157.xml><?xml version="1.0" encoding="utf-8"?>
<p:tagLst xmlns:p="http://schemas.openxmlformats.org/presentationml/2006/main">
  <p:tag name="KSO_WM_BEAUTIFY_FLAG" val=""/>
</p:tagLst>
</file>

<file path=ppt/tags/tag1158.xml><?xml version="1.0" encoding="utf-8"?>
<p:tagLst xmlns:p="http://schemas.openxmlformats.org/presentationml/2006/main">
  <p:tag name="KSO_WM_BEAUTIFY_FLAG" val=""/>
</p:tagLst>
</file>

<file path=ppt/tags/tag1159.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60.xml><?xml version="1.0" encoding="utf-8"?>
<p:tagLst xmlns:p="http://schemas.openxmlformats.org/presentationml/2006/main">
  <p:tag name="KSO_WM_BEAUTIFY_FLAG" val=""/>
</p:tagLst>
</file>

<file path=ppt/tags/tag1161.xml><?xml version="1.0" encoding="utf-8"?>
<p:tagLst xmlns:p="http://schemas.openxmlformats.org/presentationml/2006/main">
  <p:tag name="KSO_WM_BEAUTIFY_FLAG" val=""/>
</p:tagLst>
</file>

<file path=ppt/tags/tag1162.xml><?xml version="1.0" encoding="utf-8"?>
<p:tagLst xmlns:p="http://schemas.openxmlformats.org/presentationml/2006/main">
  <p:tag name="KSO_WM_BEAUTIFY_FLAG" val=""/>
</p:tagLst>
</file>

<file path=ppt/tags/tag1163.xml><?xml version="1.0" encoding="utf-8"?>
<p:tagLst xmlns:p="http://schemas.openxmlformats.org/presentationml/2006/main">
  <p:tag name="KSO_WM_BEAUTIFY_FLAG" val=""/>
</p:tagLst>
</file>

<file path=ppt/tags/tag1164.xml><?xml version="1.0" encoding="utf-8"?>
<p:tagLst xmlns:p="http://schemas.openxmlformats.org/presentationml/2006/main">
  <p:tag name="KSO_WM_BEAUTIFY_FLAG" val=""/>
</p:tagLst>
</file>

<file path=ppt/tags/tag1165.xml><?xml version="1.0" encoding="utf-8"?>
<p:tagLst xmlns:p="http://schemas.openxmlformats.org/presentationml/2006/main">
  <p:tag name="KSO_WM_BEAUTIFY_FLAG" val=""/>
</p:tagLst>
</file>

<file path=ppt/tags/tag1166.xml><?xml version="1.0" encoding="utf-8"?>
<p:tagLst xmlns:p="http://schemas.openxmlformats.org/presentationml/2006/main">
  <p:tag name="KSO_WM_BEAUTIFY_FLAG" val=""/>
</p:tagLst>
</file>

<file path=ppt/tags/tag1167.xml><?xml version="1.0" encoding="utf-8"?>
<p:tagLst xmlns:p="http://schemas.openxmlformats.org/presentationml/2006/main">
  <p:tag name="KSO_WM_BEAUTIFY_FLAG" val=""/>
</p:tagLst>
</file>

<file path=ppt/tags/tag1168.xml><?xml version="1.0" encoding="utf-8"?>
<p:tagLst xmlns:p="http://schemas.openxmlformats.org/presentationml/2006/main">
  <p:tag name="KSO_WM_BEAUTIFY_FLAG" val=""/>
</p:tagLst>
</file>

<file path=ppt/tags/tag1169.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70.xml><?xml version="1.0" encoding="utf-8"?>
<p:tagLst xmlns:p="http://schemas.openxmlformats.org/presentationml/2006/main">
  <p:tag name="KSO_WM_BEAUTIFY_FLAG" val=""/>
</p:tagLst>
</file>

<file path=ppt/tags/tag1171.xml><?xml version="1.0" encoding="utf-8"?>
<p:tagLst xmlns:p="http://schemas.openxmlformats.org/presentationml/2006/main">
  <p:tag name="KSO_WM_BEAUTIFY_FLAG" val=""/>
</p:tagLst>
</file>

<file path=ppt/tags/tag1172.xml><?xml version="1.0" encoding="utf-8"?>
<p:tagLst xmlns:p="http://schemas.openxmlformats.org/presentationml/2006/main">
  <p:tag name="KSO_WM_BEAUTIFY_FLAG" val=""/>
</p:tagLst>
</file>

<file path=ppt/tags/tag1173.xml><?xml version="1.0" encoding="utf-8"?>
<p:tagLst xmlns:p="http://schemas.openxmlformats.org/presentationml/2006/main">
  <p:tag name="KSO_WM_BEAUTIFY_FLAG" val=""/>
</p:tagLst>
</file>

<file path=ppt/tags/tag1174.xml><?xml version="1.0" encoding="utf-8"?>
<p:tagLst xmlns:p="http://schemas.openxmlformats.org/presentationml/2006/main">
  <p:tag name="KSO_WM_BEAUTIFY_FLAG" val=""/>
</p:tagLst>
</file>

<file path=ppt/tags/tag1175.xml><?xml version="1.0" encoding="utf-8"?>
<p:tagLst xmlns:p="http://schemas.openxmlformats.org/presentationml/2006/main">
  <p:tag name="KSO_WM_BEAUTIFY_FLAG" val=""/>
</p:tagLst>
</file>

<file path=ppt/tags/tag1176.xml><?xml version="1.0" encoding="utf-8"?>
<p:tagLst xmlns:p="http://schemas.openxmlformats.org/presentationml/2006/main">
  <p:tag name="KSO_WM_BEAUTIFY_FLAG" val=""/>
</p:tagLst>
</file>

<file path=ppt/tags/tag1177.xml><?xml version="1.0" encoding="utf-8"?>
<p:tagLst xmlns:p="http://schemas.openxmlformats.org/presentationml/2006/main">
  <p:tag name="KSO_WM_BEAUTIFY_FLAG" val=""/>
</p:tagLst>
</file>

<file path=ppt/tags/tag1178.xml><?xml version="1.0" encoding="utf-8"?>
<p:tagLst xmlns:p="http://schemas.openxmlformats.org/presentationml/2006/main">
  <p:tag name="KSO_WM_BEAUTIFY_FLAG" val=""/>
</p:tagLst>
</file>

<file path=ppt/tags/tag1179.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80.xml><?xml version="1.0" encoding="utf-8"?>
<p:tagLst xmlns:p="http://schemas.openxmlformats.org/presentationml/2006/main">
  <p:tag name="KSO_WM_BEAUTIFY_FLAG" val=""/>
</p:tagLst>
</file>

<file path=ppt/tags/tag1181.xml><?xml version="1.0" encoding="utf-8"?>
<p:tagLst xmlns:p="http://schemas.openxmlformats.org/presentationml/2006/main">
  <p:tag name="KSO_WM_BEAUTIFY_FLAG" val=""/>
</p:tagLst>
</file>

<file path=ppt/tags/tag1182.xml><?xml version="1.0" encoding="utf-8"?>
<p:tagLst xmlns:p="http://schemas.openxmlformats.org/presentationml/2006/main">
  <p:tag name="KSO_WM_BEAUTIFY_FLAG" val=""/>
</p:tagLst>
</file>

<file path=ppt/tags/tag1183.xml><?xml version="1.0" encoding="utf-8"?>
<p:tagLst xmlns:p="http://schemas.openxmlformats.org/presentationml/2006/main">
  <p:tag name="KSO_WM_BEAUTIFY_FLAG" val=""/>
</p:tagLst>
</file>

<file path=ppt/tags/tag1184.xml><?xml version="1.0" encoding="utf-8"?>
<p:tagLst xmlns:p="http://schemas.openxmlformats.org/presentationml/2006/main">
  <p:tag name="KSO_WM_BEAUTIFY_FLAG" val=""/>
</p:tagLst>
</file>

<file path=ppt/tags/tag1185.xml><?xml version="1.0" encoding="utf-8"?>
<p:tagLst xmlns:p="http://schemas.openxmlformats.org/presentationml/2006/main">
  <p:tag name="KSO_WM_BEAUTIFY_FLAG" val=""/>
</p:tagLst>
</file>

<file path=ppt/tags/tag1186.xml><?xml version="1.0" encoding="utf-8"?>
<p:tagLst xmlns:p="http://schemas.openxmlformats.org/presentationml/2006/main">
  <p:tag name="KSO_WM_BEAUTIFY_FLAG" val=""/>
</p:tagLst>
</file>

<file path=ppt/tags/tag1187.xml><?xml version="1.0" encoding="utf-8"?>
<p:tagLst xmlns:p="http://schemas.openxmlformats.org/presentationml/2006/main">
  <p:tag name="KSO_WM_BEAUTIFY_FLAG" val=""/>
</p:tagLst>
</file>

<file path=ppt/tags/tag1188.xml><?xml version="1.0" encoding="utf-8"?>
<p:tagLst xmlns:p="http://schemas.openxmlformats.org/presentationml/2006/main">
  <p:tag name="KSO_WM_BEAUTIFY_FLAG" val=""/>
</p:tagLst>
</file>

<file path=ppt/tags/tag1189.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190.xml><?xml version="1.0" encoding="utf-8"?>
<p:tagLst xmlns:p="http://schemas.openxmlformats.org/presentationml/2006/main">
  <p:tag name="KSO_WM_BEAUTIFY_FLAG" val=""/>
</p:tagLst>
</file>

<file path=ppt/tags/tag1191.xml><?xml version="1.0" encoding="utf-8"?>
<p:tagLst xmlns:p="http://schemas.openxmlformats.org/presentationml/2006/main">
  <p:tag name="KSO_WM_BEAUTIFY_FLAG" val=""/>
</p:tagLst>
</file>

<file path=ppt/tags/tag1192.xml><?xml version="1.0" encoding="utf-8"?>
<p:tagLst xmlns:p="http://schemas.openxmlformats.org/presentationml/2006/main">
  <p:tag name="KSO_WM_BEAUTIFY_FLAG" val=""/>
</p:tagLst>
</file>

<file path=ppt/tags/tag1193.xml><?xml version="1.0" encoding="utf-8"?>
<p:tagLst xmlns:p="http://schemas.openxmlformats.org/presentationml/2006/main">
  <p:tag name="KSO_WM_BEAUTIFY_FLAG" val=""/>
</p:tagLst>
</file>

<file path=ppt/tags/tag1194.xml><?xml version="1.0" encoding="utf-8"?>
<p:tagLst xmlns:p="http://schemas.openxmlformats.org/presentationml/2006/main">
  <p:tag name="KSO_WM_BEAUTIFY_FLAG" val=""/>
</p:tagLst>
</file>

<file path=ppt/tags/tag1195.xml><?xml version="1.0" encoding="utf-8"?>
<p:tagLst xmlns:p="http://schemas.openxmlformats.org/presentationml/2006/main">
  <p:tag name="KSO_WM_BEAUTIFY_FLAG" val=""/>
</p:tagLst>
</file>

<file path=ppt/tags/tag1196.xml><?xml version="1.0" encoding="utf-8"?>
<p:tagLst xmlns:p="http://schemas.openxmlformats.org/presentationml/2006/main">
  <p:tag name="KSO_WM_BEAUTIFY_FLAG" val=""/>
</p:tagLst>
</file>

<file path=ppt/tags/tag1197.xml><?xml version="1.0" encoding="utf-8"?>
<p:tagLst xmlns:p="http://schemas.openxmlformats.org/presentationml/2006/main">
  <p:tag name="KSO_WM_BEAUTIFY_FLAG" val=""/>
</p:tagLst>
</file>

<file path=ppt/tags/tag1198.xml><?xml version="1.0" encoding="utf-8"?>
<p:tagLst xmlns:p="http://schemas.openxmlformats.org/presentationml/2006/main">
  <p:tag name="KSO_WM_BEAUTIFY_FLAG" val=""/>
</p:tagLst>
</file>

<file path=ppt/tags/tag119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00.xml><?xml version="1.0" encoding="utf-8"?>
<p:tagLst xmlns:p="http://schemas.openxmlformats.org/presentationml/2006/main">
  <p:tag name="KSO_WM_BEAUTIFY_FLAG" val=""/>
</p:tagLst>
</file>

<file path=ppt/tags/tag1201.xml><?xml version="1.0" encoding="utf-8"?>
<p:tagLst xmlns:p="http://schemas.openxmlformats.org/presentationml/2006/main">
  <p:tag name="KSO_WM_BEAUTIFY_FLAG" val=""/>
</p:tagLst>
</file>

<file path=ppt/tags/tag1202.xml><?xml version="1.0" encoding="utf-8"?>
<p:tagLst xmlns:p="http://schemas.openxmlformats.org/presentationml/2006/main">
  <p:tag name="KSO_WM_BEAUTIFY_FLAG" val=""/>
</p:tagLst>
</file>

<file path=ppt/tags/tag1203.xml><?xml version="1.0" encoding="utf-8"?>
<p:tagLst xmlns:p="http://schemas.openxmlformats.org/presentationml/2006/main">
  <p:tag name="KSO_WM_BEAUTIFY_FLAG" val=""/>
</p:tagLst>
</file>

<file path=ppt/tags/tag1204.xml><?xml version="1.0" encoding="utf-8"?>
<p:tagLst xmlns:p="http://schemas.openxmlformats.org/presentationml/2006/main">
  <p:tag name="KSO_WM_BEAUTIFY_FLAG" val=""/>
</p:tagLst>
</file>

<file path=ppt/tags/tag1205.xml><?xml version="1.0" encoding="utf-8"?>
<p:tagLst xmlns:p="http://schemas.openxmlformats.org/presentationml/2006/main">
  <p:tag name="KSO_WM_BEAUTIFY_FLAG" val=""/>
</p:tagLst>
</file>

<file path=ppt/tags/tag1206.xml><?xml version="1.0" encoding="utf-8"?>
<p:tagLst xmlns:p="http://schemas.openxmlformats.org/presentationml/2006/main">
  <p:tag name="KSO_WM_BEAUTIFY_FLAG" val=""/>
</p:tagLst>
</file>

<file path=ppt/tags/tag1207.xml><?xml version="1.0" encoding="utf-8"?>
<p:tagLst xmlns:p="http://schemas.openxmlformats.org/presentationml/2006/main">
  <p:tag name="KSO_WM_BEAUTIFY_FLAG" val=""/>
</p:tagLst>
</file>

<file path=ppt/tags/tag1208.xml><?xml version="1.0" encoding="utf-8"?>
<p:tagLst xmlns:p="http://schemas.openxmlformats.org/presentationml/2006/main">
  <p:tag name="KSO_WM_BEAUTIFY_FLAG" val=""/>
</p:tagLst>
</file>

<file path=ppt/tags/tag1209.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10.xml><?xml version="1.0" encoding="utf-8"?>
<p:tagLst xmlns:p="http://schemas.openxmlformats.org/presentationml/2006/main">
  <p:tag name="KSO_WM_BEAUTIFY_FLAG" val=""/>
</p:tagLst>
</file>

<file path=ppt/tags/tag1211.xml><?xml version="1.0" encoding="utf-8"?>
<p:tagLst xmlns:p="http://schemas.openxmlformats.org/presentationml/2006/main">
  <p:tag name="KSO_WM_BEAUTIFY_FLAG" val=""/>
</p:tagLst>
</file>

<file path=ppt/tags/tag1212.xml><?xml version="1.0" encoding="utf-8"?>
<p:tagLst xmlns:p="http://schemas.openxmlformats.org/presentationml/2006/main">
  <p:tag name="KSO_WM_BEAUTIFY_FLAG" val=""/>
</p:tagLst>
</file>

<file path=ppt/tags/tag1213.xml><?xml version="1.0" encoding="utf-8"?>
<p:tagLst xmlns:p="http://schemas.openxmlformats.org/presentationml/2006/main">
  <p:tag name="KSO_WM_BEAUTIFY_FLAG" val=""/>
</p:tagLst>
</file>

<file path=ppt/tags/tag1214.xml><?xml version="1.0" encoding="utf-8"?>
<p:tagLst xmlns:p="http://schemas.openxmlformats.org/presentationml/2006/main">
  <p:tag name="KSO_WM_BEAUTIFY_FLAG" val=""/>
</p:tagLst>
</file>

<file path=ppt/tags/tag1215.xml><?xml version="1.0" encoding="utf-8"?>
<p:tagLst xmlns:p="http://schemas.openxmlformats.org/presentationml/2006/main">
  <p:tag name="KSO_WM_BEAUTIFY_FLAG" val=""/>
</p:tagLst>
</file>

<file path=ppt/tags/tag1216.xml><?xml version="1.0" encoding="utf-8"?>
<p:tagLst xmlns:p="http://schemas.openxmlformats.org/presentationml/2006/main">
  <p:tag name="KSO_WM_BEAUTIFY_FLAG" val=""/>
</p:tagLst>
</file>

<file path=ppt/tags/tag1217.xml><?xml version="1.0" encoding="utf-8"?>
<p:tagLst xmlns:p="http://schemas.openxmlformats.org/presentationml/2006/main">
  <p:tag name="KSO_WM_BEAUTIFY_FLAG" val=""/>
</p:tagLst>
</file>

<file path=ppt/tags/tag1218.xml><?xml version="1.0" encoding="utf-8"?>
<p:tagLst xmlns:p="http://schemas.openxmlformats.org/presentationml/2006/main">
  <p:tag name="KSO_WM_BEAUTIFY_FLAG" val=""/>
</p:tagLst>
</file>

<file path=ppt/tags/tag1219.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20.xml><?xml version="1.0" encoding="utf-8"?>
<p:tagLst xmlns:p="http://schemas.openxmlformats.org/presentationml/2006/main">
  <p:tag name="KSO_WM_BEAUTIFY_FLAG" val=""/>
</p:tagLst>
</file>

<file path=ppt/tags/tag1221.xml><?xml version="1.0" encoding="utf-8"?>
<p:tagLst xmlns:p="http://schemas.openxmlformats.org/presentationml/2006/main">
  <p:tag name="KSO_WM_BEAUTIFY_FLAG" val=""/>
</p:tagLst>
</file>

<file path=ppt/tags/tag1222.xml><?xml version="1.0" encoding="utf-8"?>
<p:tagLst xmlns:p="http://schemas.openxmlformats.org/presentationml/2006/main">
  <p:tag name="KSO_WM_BEAUTIFY_FLAG" val=""/>
</p:tagLst>
</file>

<file path=ppt/tags/tag1223.xml><?xml version="1.0" encoding="utf-8"?>
<p:tagLst xmlns:p="http://schemas.openxmlformats.org/presentationml/2006/main">
  <p:tag name="KSO_WM_BEAUTIFY_FLAG" val=""/>
</p:tagLst>
</file>

<file path=ppt/tags/tag1224.xml><?xml version="1.0" encoding="utf-8"?>
<p:tagLst xmlns:p="http://schemas.openxmlformats.org/presentationml/2006/main">
  <p:tag name="KSO_WM_BEAUTIFY_FLAG" val=""/>
</p:tagLst>
</file>

<file path=ppt/tags/tag1225.xml><?xml version="1.0" encoding="utf-8"?>
<p:tagLst xmlns:p="http://schemas.openxmlformats.org/presentationml/2006/main">
  <p:tag name="KSO_WM_BEAUTIFY_FLAG" val=""/>
</p:tagLst>
</file>

<file path=ppt/tags/tag1226.xml><?xml version="1.0" encoding="utf-8"?>
<p:tagLst xmlns:p="http://schemas.openxmlformats.org/presentationml/2006/main">
  <p:tag name="KSO_WM_BEAUTIFY_FLAG" val=""/>
</p:tagLst>
</file>

<file path=ppt/tags/tag1227.xml><?xml version="1.0" encoding="utf-8"?>
<p:tagLst xmlns:p="http://schemas.openxmlformats.org/presentationml/2006/main">
  <p:tag name="KSO_WM_BEAUTIFY_FLAG" val=""/>
</p:tagLst>
</file>

<file path=ppt/tags/tag1228.xml><?xml version="1.0" encoding="utf-8"?>
<p:tagLst xmlns:p="http://schemas.openxmlformats.org/presentationml/2006/main">
  <p:tag name="KSO_WM_BEAUTIFY_FLAG" val=""/>
</p:tagLst>
</file>

<file path=ppt/tags/tag1229.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30.xml><?xml version="1.0" encoding="utf-8"?>
<p:tagLst xmlns:p="http://schemas.openxmlformats.org/presentationml/2006/main">
  <p:tag name="KSO_WM_BEAUTIFY_FLAG" val=""/>
</p:tagLst>
</file>

<file path=ppt/tags/tag1231.xml><?xml version="1.0" encoding="utf-8"?>
<p:tagLst xmlns:p="http://schemas.openxmlformats.org/presentationml/2006/main">
  <p:tag name="KSO_WM_BEAUTIFY_FLAG" val=""/>
</p:tagLst>
</file>

<file path=ppt/tags/tag1232.xml><?xml version="1.0" encoding="utf-8"?>
<p:tagLst xmlns:p="http://schemas.openxmlformats.org/presentationml/2006/main">
  <p:tag name="KSO_WM_BEAUTIFY_FLAG" val=""/>
</p:tagLst>
</file>

<file path=ppt/tags/tag1233.xml><?xml version="1.0" encoding="utf-8"?>
<p:tagLst xmlns:p="http://schemas.openxmlformats.org/presentationml/2006/main">
  <p:tag name="KSO_WM_BEAUTIFY_FLAG" val=""/>
</p:tagLst>
</file>

<file path=ppt/tags/tag1234.xml><?xml version="1.0" encoding="utf-8"?>
<p:tagLst xmlns:p="http://schemas.openxmlformats.org/presentationml/2006/main">
  <p:tag name="KSO_WM_BEAUTIFY_FLAG" val=""/>
</p:tagLst>
</file>

<file path=ppt/tags/tag1235.xml><?xml version="1.0" encoding="utf-8"?>
<p:tagLst xmlns:p="http://schemas.openxmlformats.org/presentationml/2006/main">
  <p:tag name="KSO_WM_BEAUTIFY_FLAG" val=""/>
</p:tagLst>
</file>

<file path=ppt/tags/tag1236.xml><?xml version="1.0" encoding="utf-8"?>
<p:tagLst xmlns:p="http://schemas.openxmlformats.org/presentationml/2006/main">
  <p:tag name="KSO_WM_BEAUTIFY_FLAG" val=""/>
</p:tagLst>
</file>

<file path=ppt/tags/tag1237.xml><?xml version="1.0" encoding="utf-8"?>
<p:tagLst xmlns:p="http://schemas.openxmlformats.org/presentationml/2006/main">
  <p:tag name="KSO_WM_BEAUTIFY_FLAG" val=""/>
</p:tagLst>
</file>

<file path=ppt/tags/tag1238.xml><?xml version="1.0" encoding="utf-8"?>
<p:tagLst xmlns:p="http://schemas.openxmlformats.org/presentationml/2006/main">
  <p:tag name="KSO_WM_BEAUTIFY_FLAG" val=""/>
</p:tagLst>
</file>

<file path=ppt/tags/tag1239.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40.xml><?xml version="1.0" encoding="utf-8"?>
<p:tagLst xmlns:p="http://schemas.openxmlformats.org/presentationml/2006/main">
  <p:tag name="KSO_WM_BEAUTIFY_FLAG" val=""/>
</p:tagLst>
</file>

<file path=ppt/tags/tag1241.xml><?xml version="1.0" encoding="utf-8"?>
<p:tagLst xmlns:p="http://schemas.openxmlformats.org/presentationml/2006/main">
  <p:tag name="KSO_WM_BEAUTIFY_FLAG" val=""/>
</p:tagLst>
</file>

<file path=ppt/tags/tag1242.xml><?xml version="1.0" encoding="utf-8"?>
<p:tagLst xmlns:p="http://schemas.openxmlformats.org/presentationml/2006/main">
  <p:tag name="KSO_WM_BEAUTIFY_FLAG" val=""/>
</p:tagLst>
</file>

<file path=ppt/tags/tag1243.xml><?xml version="1.0" encoding="utf-8"?>
<p:tagLst xmlns:p="http://schemas.openxmlformats.org/presentationml/2006/main">
  <p:tag name="KSO_WM_BEAUTIFY_FLAG" val=""/>
</p:tagLst>
</file>

<file path=ppt/tags/tag1244.xml><?xml version="1.0" encoding="utf-8"?>
<p:tagLst xmlns:p="http://schemas.openxmlformats.org/presentationml/2006/main">
  <p:tag name="KSO_WM_BEAUTIFY_FLAG" val=""/>
</p:tagLst>
</file>

<file path=ppt/tags/tag1245.xml><?xml version="1.0" encoding="utf-8"?>
<p:tagLst xmlns:p="http://schemas.openxmlformats.org/presentationml/2006/main">
  <p:tag name="KSO_WM_BEAUTIFY_FLAG" val=""/>
</p:tagLst>
</file>

<file path=ppt/tags/tag1246.xml><?xml version="1.0" encoding="utf-8"?>
<p:tagLst xmlns:p="http://schemas.openxmlformats.org/presentationml/2006/main">
  <p:tag name="KSO_WM_BEAUTIFY_FLAG" val=""/>
</p:tagLst>
</file>

<file path=ppt/tags/tag1247.xml><?xml version="1.0" encoding="utf-8"?>
<p:tagLst xmlns:p="http://schemas.openxmlformats.org/presentationml/2006/main">
  <p:tag name="KSO_WM_BEAUTIFY_FLAG" val=""/>
</p:tagLst>
</file>

<file path=ppt/tags/tag1248.xml><?xml version="1.0" encoding="utf-8"?>
<p:tagLst xmlns:p="http://schemas.openxmlformats.org/presentationml/2006/main">
  <p:tag name="KSO_WM_BEAUTIFY_FLAG" val=""/>
</p:tagLst>
</file>

<file path=ppt/tags/tag1249.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50.xml><?xml version="1.0" encoding="utf-8"?>
<p:tagLst xmlns:p="http://schemas.openxmlformats.org/presentationml/2006/main">
  <p:tag name="KSO_WM_BEAUTIFY_FLAG" val=""/>
</p:tagLst>
</file>

<file path=ppt/tags/tag1251.xml><?xml version="1.0" encoding="utf-8"?>
<p:tagLst xmlns:p="http://schemas.openxmlformats.org/presentationml/2006/main">
  <p:tag name="KSO_WM_BEAUTIFY_FLAG" val=""/>
</p:tagLst>
</file>

<file path=ppt/tags/tag1252.xml><?xml version="1.0" encoding="utf-8"?>
<p:tagLst xmlns:p="http://schemas.openxmlformats.org/presentationml/2006/main">
  <p:tag name="KSO_WM_BEAUTIFY_FLAG" val=""/>
</p:tagLst>
</file>

<file path=ppt/tags/tag1253.xml><?xml version="1.0" encoding="utf-8"?>
<p:tagLst xmlns:p="http://schemas.openxmlformats.org/presentationml/2006/main">
  <p:tag name="KSO_WM_BEAUTIFY_FLAG" val=""/>
</p:tagLst>
</file>

<file path=ppt/tags/tag1254.xml><?xml version="1.0" encoding="utf-8"?>
<p:tagLst xmlns:p="http://schemas.openxmlformats.org/presentationml/2006/main">
  <p:tag name="KSO_WM_BEAUTIFY_FLAG" val=""/>
</p:tagLst>
</file>

<file path=ppt/tags/tag1255.xml><?xml version="1.0" encoding="utf-8"?>
<p:tagLst xmlns:p="http://schemas.openxmlformats.org/presentationml/2006/main">
  <p:tag name="KSO_WM_BEAUTIFY_FLAG" val=""/>
</p:tagLst>
</file>

<file path=ppt/tags/tag1256.xml><?xml version="1.0" encoding="utf-8"?>
<p:tagLst xmlns:p="http://schemas.openxmlformats.org/presentationml/2006/main">
  <p:tag name="KSO_WM_BEAUTIFY_FLAG" val=""/>
</p:tagLst>
</file>

<file path=ppt/tags/tag1257.xml><?xml version="1.0" encoding="utf-8"?>
<p:tagLst xmlns:p="http://schemas.openxmlformats.org/presentationml/2006/main">
  <p:tag name="KSO_WM_BEAUTIFY_FLAG" val=""/>
</p:tagLst>
</file>

<file path=ppt/tags/tag1258.xml><?xml version="1.0" encoding="utf-8"?>
<p:tagLst xmlns:p="http://schemas.openxmlformats.org/presentationml/2006/main">
  <p:tag name="KSO_WM_BEAUTIFY_FLAG" val=""/>
</p:tagLst>
</file>

<file path=ppt/tags/tag1259.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60.xml><?xml version="1.0" encoding="utf-8"?>
<p:tagLst xmlns:p="http://schemas.openxmlformats.org/presentationml/2006/main">
  <p:tag name="KSO_WM_BEAUTIFY_FLAG" val=""/>
</p:tagLst>
</file>

<file path=ppt/tags/tag1261.xml><?xml version="1.0" encoding="utf-8"?>
<p:tagLst xmlns:p="http://schemas.openxmlformats.org/presentationml/2006/main">
  <p:tag name="KSO_WM_BEAUTIFY_FLAG" val=""/>
</p:tagLst>
</file>

<file path=ppt/tags/tag1262.xml><?xml version="1.0" encoding="utf-8"?>
<p:tagLst xmlns:p="http://schemas.openxmlformats.org/presentationml/2006/main">
  <p:tag name="KSO_WM_BEAUTIFY_FLAG" val=""/>
</p:tagLst>
</file>

<file path=ppt/tags/tag1263.xml><?xml version="1.0" encoding="utf-8"?>
<p:tagLst xmlns:p="http://schemas.openxmlformats.org/presentationml/2006/main">
  <p:tag name="KSO_WM_BEAUTIFY_FLAG" val=""/>
</p:tagLst>
</file>

<file path=ppt/tags/tag1264.xml><?xml version="1.0" encoding="utf-8"?>
<p:tagLst xmlns:p="http://schemas.openxmlformats.org/presentationml/2006/main">
  <p:tag name="KSO_WM_BEAUTIFY_FLAG" val=""/>
</p:tagLst>
</file>

<file path=ppt/tags/tag1265.xml><?xml version="1.0" encoding="utf-8"?>
<p:tagLst xmlns:p="http://schemas.openxmlformats.org/presentationml/2006/main">
  <p:tag name="KSO_WM_BEAUTIFY_FLAG" val=""/>
</p:tagLst>
</file>

<file path=ppt/tags/tag1266.xml><?xml version="1.0" encoding="utf-8"?>
<p:tagLst xmlns:p="http://schemas.openxmlformats.org/presentationml/2006/main">
  <p:tag name="KSO_WM_BEAUTIFY_FLAG" val=""/>
</p:tagLst>
</file>

<file path=ppt/tags/tag1267.xml><?xml version="1.0" encoding="utf-8"?>
<p:tagLst xmlns:p="http://schemas.openxmlformats.org/presentationml/2006/main">
  <p:tag name="KSO_WM_BEAUTIFY_FLAG" val=""/>
</p:tagLst>
</file>

<file path=ppt/tags/tag1268.xml><?xml version="1.0" encoding="utf-8"?>
<p:tagLst xmlns:p="http://schemas.openxmlformats.org/presentationml/2006/main">
  <p:tag name="KSO_WM_BEAUTIFY_FLAG" val=""/>
</p:tagLst>
</file>

<file path=ppt/tags/tag1269.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70.xml><?xml version="1.0" encoding="utf-8"?>
<p:tagLst xmlns:p="http://schemas.openxmlformats.org/presentationml/2006/main">
  <p:tag name="KSO_WM_BEAUTIFY_FLAG" val=""/>
</p:tagLst>
</file>

<file path=ppt/tags/tag1271.xml><?xml version="1.0" encoding="utf-8"?>
<p:tagLst xmlns:p="http://schemas.openxmlformats.org/presentationml/2006/main">
  <p:tag name="KSO_WM_BEAUTIFY_FLAG" val=""/>
</p:tagLst>
</file>

<file path=ppt/tags/tag1272.xml><?xml version="1.0" encoding="utf-8"?>
<p:tagLst xmlns:p="http://schemas.openxmlformats.org/presentationml/2006/main">
  <p:tag name="KSO_WM_BEAUTIFY_FLAG" val=""/>
</p:tagLst>
</file>

<file path=ppt/tags/tag1273.xml><?xml version="1.0" encoding="utf-8"?>
<p:tagLst xmlns:p="http://schemas.openxmlformats.org/presentationml/2006/main">
  <p:tag name="KSO_WM_BEAUTIFY_FLAG" val=""/>
</p:tagLst>
</file>

<file path=ppt/tags/tag1274.xml><?xml version="1.0" encoding="utf-8"?>
<p:tagLst xmlns:p="http://schemas.openxmlformats.org/presentationml/2006/main">
  <p:tag name="KSO_WM_BEAUTIFY_FLAG" val=""/>
</p:tagLst>
</file>

<file path=ppt/tags/tag1275.xml><?xml version="1.0" encoding="utf-8"?>
<p:tagLst xmlns:p="http://schemas.openxmlformats.org/presentationml/2006/main">
  <p:tag name="KSO_WM_BEAUTIFY_FLAG" val=""/>
</p:tagLst>
</file>

<file path=ppt/tags/tag1276.xml><?xml version="1.0" encoding="utf-8"?>
<p:tagLst xmlns:p="http://schemas.openxmlformats.org/presentationml/2006/main">
  <p:tag name="KSO_WM_BEAUTIFY_FLAG" val=""/>
</p:tagLst>
</file>

<file path=ppt/tags/tag1277.xml><?xml version="1.0" encoding="utf-8"?>
<p:tagLst xmlns:p="http://schemas.openxmlformats.org/presentationml/2006/main">
  <p:tag name="KSO_WM_BEAUTIFY_FLAG" val=""/>
</p:tagLst>
</file>

<file path=ppt/tags/tag1278.xml><?xml version="1.0" encoding="utf-8"?>
<p:tagLst xmlns:p="http://schemas.openxmlformats.org/presentationml/2006/main">
  <p:tag name="KSO_WM_BEAUTIFY_FLAG" val=""/>
</p:tagLst>
</file>

<file path=ppt/tags/tag1279.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80.xml><?xml version="1.0" encoding="utf-8"?>
<p:tagLst xmlns:p="http://schemas.openxmlformats.org/presentationml/2006/main">
  <p:tag name="KSO_WM_BEAUTIFY_FLAG" val=""/>
</p:tagLst>
</file>

<file path=ppt/tags/tag1281.xml><?xml version="1.0" encoding="utf-8"?>
<p:tagLst xmlns:p="http://schemas.openxmlformats.org/presentationml/2006/main">
  <p:tag name="KSO_WM_BEAUTIFY_FLAG" val=""/>
</p:tagLst>
</file>

<file path=ppt/tags/tag1282.xml><?xml version="1.0" encoding="utf-8"?>
<p:tagLst xmlns:p="http://schemas.openxmlformats.org/presentationml/2006/main">
  <p:tag name="KSO_WM_BEAUTIFY_FLAG" val=""/>
</p:tagLst>
</file>

<file path=ppt/tags/tag1283.xml><?xml version="1.0" encoding="utf-8"?>
<p:tagLst xmlns:p="http://schemas.openxmlformats.org/presentationml/2006/main">
  <p:tag name="KSO_WM_BEAUTIFY_FLAG" val=""/>
</p:tagLst>
</file>

<file path=ppt/tags/tag1284.xml><?xml version="1.0" encoding="utf-8"?>
<p:tagLst xmlns:p="http://schemas.openxmlformats.org/presentationml/2006/main">
  <p:tag name="KSO_WM_BEAUTIFY_FLAG" val=""/>
</p:tagLst>
</file>

<file path=ppt/tags/tag1285.xml><?xml version="1.0" encoding="utf-8"?>
<p:tagLst xmlns:p="http://schemas.openxmlformats.org/presentationml/2006/main">
  <p:tag name="KSO_WM_BEAUTIFY_FLAG" val=""/>
</p:tagLst>
</file>

<file path=ppt/tags/tag1286.xml><?xml version="1.0" encoding="utf-8"?>
<p:tagLst xmlns:p="http://schemas.openxmlformats.org/presentationml/2006/main">
  <p:tag name="KSO_WM_BEAUTIFY_FLAG" val=""/>
</p:tagLst>
</file>

<file path=ppt/tags/tag1287.xml><?xml version="1.0" encoding="utf-8"?>
<p:tagLst xmlns:p="http://schemas.openxmlformats.org/presentationml/2006/main">
  <p:tag name="KSO_WM_BEAUTIFY_FLAG" val=""/>
</p:tagLst>
</file>

<file path=ppt/tags/tag1288.xml><?xml version="1.0" encoding="utf-8"?>
<p:tagLst xmlns:p="http://schemas.openxmlformats.org/presentationml/2006/main">
  <p:tag name="KSO_WM_BEAUTIFY_FLAG" val=""/>
</p:tagLst>
</file>

<file path=ppt/tags/tag1289.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290.xml><?xml version="1.0" encoding="utf-8"?>
<p:tagLst xmlns:p="http://schemas.openxmlformats.org/presentationml/2006/main">
  <p:tag name="KSO_WM_BEAUTIFY_FLAG" val=""/>
</p:tagLst>
</file>

<file path=ppt/tags/tag1291.xml><?xml version="1.0" encoding="utf-8"?>
<p:tagLst xmlns:p="http://schemas.openxmlformats.org/presentationml/2006/main">
  <p:tag name="KSO_WM_BEAUTIFY_FLAG" val=""/>
</p:tagLst>
</file>

<file path=ppt/tags/tag1292.xml><?xml version="1.0" encoding="utf-8"?>
<p:tagLst xmlns:p="http://schemas.openxmlformats.org/presentationml/2006/main">
  <p:tag name="KSO_WM_BEAUTIFY_FLAG" val=""/>
</p:tagLst>
</file>

<file path=ppt/tags/tag1293.xml><?xml version="1.0" encoding="utf-8"?>
<p:tagLst xmlns:p="http://schemas.openxmlformats.org/presentationml/2006/main">
  <p:tag name="KSO_WM_BEAUTIFY_FLAG" val=""/>
</p:tagLst>
</file>

<file path=ppt/tags/tag1294.xml><?xml version="1.0" encoding="utf-8"?>
<p:tagLst xmlns:p="http://schemas.openxmlformats.org/presentationml/2006/main">
  <p:tag name="KSO_WM_BEAUTIFY_FLAG" val=""/>
</p:tagLst>
</file>

<file path=ppt/tags/tag1295.xml><?xml version="1.0" encoding="utf-8"?>
<p:tagLst xmlns:p="http://schemas.openxmlformats.org/presentationml/2006/main">
  <p:tag name="KSO_WM_BEAUTIFY_FLAG" val=""/>
</p:tagLst>
</file>

<file path=ppt/tags/tag1296.xml><?xml version="1.0" encoding="utf-8"?>
<p:tagLst xmlns:p="http://schemas.openxmlformats.org/presentationml/2006/main">
  <p:tag name="KSO_WM_BEAUTIFY_FLAG" val=""/>
</p:tagLst>
</file>

<file path=ppt/tags/tag1297.xml><?xml version="1.0" encoding="utf-8"?>
<p:tagLst xmlns:p="http://schemas.openxmlformats.org/presentationml/2006/main">
  <p:tag name="KSO_WM_BEAUTIFY_FLAG" val=""/>
</p:tagLst>
</file>

<file path=ppt/tags/tag1298.xml><?xml version="1.0" encoding="utf-8"?>
<p:tagLst xmlns:p="http://schemas.openxmlformats.org/presentationml/2006/main">
  <p:tag name="KSO_WM_BEAUTIFY_FLAG" val=""/>
</p:tagLst>
</file>

<file path=ppt/tags/tag129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00.xml><?xml version="1.0" encoding="utf-8"?>
<p:tagLst xmlns:p="http://schemas.openxmlformats.org/presentationml/2006/main">
  <p:tag name="KSO_WM_BEAUTIFY_FLAG" val=""/>
</p:tagLst>
</file>

<file path=ppt/tags/tag1301.xml><?xml version="1.0" encoding="utf-8"?>
<p:tagLst xmlns:p="http://schemas.openxmlformats.org/presentationml/2006/main">
  <p:tag name="KSO_WM_BEAUTIFY_FLAG" val=""/>
</p:tagLst>
</file>

<file path=ppt/tags/tag1302.xml><?xml version="1.0" encoding="utf-8"?>
<p:tagLst xmlns:p="http://schemas.openxmlformats.org/presentationml/2006/main">
  <p:tag name="KSO_WM_BEAUTIFY_FLAG" val=""/>
</p:tagLst>
</file>

<file path=ppt/tags/tag1303.xml><?xml version="1.0" encoding="utf-8"?>
<p:tagLst xmlns:p="http://schemas.openxmlformats.org/presentationml/2006/main">
  <p:tag name="KSO_WM_BEAUTIFY_FLAG" val=""/>
</p:tagLst>
</file>

<file path=ppt/tags/tag1304.xml><?xml version="1.0" encoding="utf-8"?>
<p:tagLst xmlns:p="http://schemas.openxmlformats.org/presentationml/2006/main">
  <p:tag name="KSO_WM_BEAUTIFY_FLAG" val=""/>
</p:tagLst>
</file>

<file path=ppt/tags/tag1305.xml><?xml version="1.0" encoding="utf-8"?>
<p:tagLst xmlns:p="http://schemas.openxmlformats.org/presentationml/2006/main">
  <p:tag name="KSO_WM_BEAUTIFY_FLAG" val=""/>
</p:tagLst>
</file>

<file path=ppt/tags/tag1306.xml><?xml version="1.0" encoding="utf-8"?>
<p:tagLst xmlns:p="http://schemas.openxmlformats.org/presentationml/2006/main">
  <p:tag name="KSO_WM_BEAUTIFY_FLAG" val=""/>
</p:tagLst>
</file>

<file path=ppt/tags/tag1307.xml><?xml version="1.0" encoding="utf-8"?>
<p:tagLst xmlns:p="http://schemas.openxmlformats.org/presentationml/2006/main">
  <p:tag name="KSO_WM_BEAUTIFY_FLAG" val=""/>
</p:tagLst>
</file>

<file path=ppt/tags/tag1308.xml><?xml version="1.0" encoding="utf-8"?>
<p:tagLst xmlns:p="http://schemas.openxmlformats.org/presentationml/2006/main">
  <p:tag name="KSO_WM_BEAUTIFY_FLAG" val=""/>
</p:tagLst>
</file>

<file path=ppt/tags/tag1309.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10.xml><?xml version="1.0" encoding="utf-8"?>
<p:tagLst xmlns:p="http://schemas.openxmlformats.org/presentationml/2006/main">
  <p:tag name="KSO_WM_BEAUTIFY_FLAG" val=""/>
</p:tagLst>
</file>

<file path=ppt/tags/tag1311.xml><?xml version="1.0" encoding="utf-8"?>
<p:tagLst xmlns:p="http://schemas.openxmlformats.org/presentationml/2006/main">
  <p:tag name="KSO_WM_BEAUTIFY_FLAG" val=""/>
</p:tagLst>
</file>

<file path=ppt/tags/tag1312.xml><?xml version="1.0" encoding="utf-8"?>
<p:tagLst xmlns:p="http://schemas.openxmlformats.org/presentationml/2006/main">
  <p:tag name="KSO_WM_BEAUTIFY_FLAG" val=""/>
</p:tagLst>
</file>

<file path=ppt/tags/tag1313.xml><?xml version="1.0" encoding="utf-8"?>
<p:tagLst xmlns:p="http://schemas.openxmlformats.org/presentationml/2006/main">
  <p:tag name="KSO_WM_BEAUTIFY_FLAG" val=""/>
</p:tagLst>
</file>

<file path=ppt/tags/tag1314.xml><?xml version="1.0" encoding="utf-8"?>
<p:tagLst xmlns:p="http://schemas.openxmlformats.org/presentationml/2006/main">
  <p:tag name="KSO_WM_BEAUTIFY_FLAG" val=""/>
</p:tagLst>
</file>

<file path=ppt/tags/tag1315.xml><?xml version="1.0" encoding="utf-8"?>
<p:tagLst xmlns:p="http://schemas.openxmlformats.org/presentationml/2006/main">
  <p:tag name="KSO_WM_BEAUTIFY_FLAG" val=""/>
</p:tagLst>
</file>

<file path=ppt/tags/tag1316.xml><?xml version="1.0" encoding="utf-8"?>
<p:tagLst xmlns:p="http://schemas.openxmlformats.org/presentationml/2006/main">
  <p:tag name="KSO_WM_BEAUTIFY_FLAG" val=""/>
</p:tagLst>
</file>

<file path=ppt/tags/tag1317.xml><?xml version="1.0" encoding="utf-8"?>
<p:tagLst xmlns:p="http://schemas.openxmlformats.org/presentationml/2006/main">
  <p:tag name="KSO_WM_BEAUTIFY_FLAG" val=""/>
</p:tagLst>
</file>

<file path=ppt/tags/tag1318.xml><?xml version="1.0" encoding="utf-8"?>
<p:tagLst xmlns:p="http://schemas.openxmlformats.org/presentationml/2006/main">
  <p:tag name="KSO_WM_BEAUTIFY_FLAG" val=""/>
</p:tagLst>
</file>

<file path=ppt/tags/tag1319.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20.xml><?xml version="1.0" encoding="utf-8"?>
<p:tagLst xmlns:p="http://schemas.openxmlformats.org/presentationml/2006/main">
  <p:tag name="KSO_WM_BEAUTIFY_FLAG" val=""/>
</p:tagLst>
</file>

<file path=ppt/tags/tag1321.xml><?xml version="1.0" encoding="utf-8"?>
<p:tagLst xmlns:p="http://schemas.openxmlformats.org/presentationml/2006/main">
  <p:tag name="KSO_WM_BEAUTIFY_FLAG" val=""/>
</p:tagLst>
</file>

<file path=ppt/tags/tag1322.xml><?xml version="1.0" encoding="utf-8"?>
<p:tagLst xmlns:p="http://schemas.openxmlformats.org/presentationml/2006/main">
  <p:tag name="KSO_WM_BEAUTIFY_FLAG" val=""/>
</p:tagLst>
</file>

<file path=ppt/tags/tag1323.xml><?xml version="1.0" encoding="utf-8"?>
<p:tagLst xmlns:p="http://schemas.openxmlformats.org/presentationml/2006/main">
  <p:tag name="KSO_WM_BEAUTIFY_FLAG" val=""/>
</p:tagLst>
</file>

<file path=ppt/tags/tag1324.xml><?xml version="1.0" encoding="utf-8"?>
<p:tagLst xmlns:p="http://schemas.openxmlformats.org/presentationml/2006/main">
  <p:tag name="KSO_WM_BEAUTIFY_FLAG" val=""/>
</p:tagLst>
</file>

<file path=ppt/tags/tag1325.xml><?xml version="1.0" encoding="utf-8"?>
<p:tagLst xmlns:p="http://schemas.openxmlformats.org/presentationml/2006/main">
  <p:tag name="KSO_WM_BEAUTIFY_FLAG" val=""/>
</p:tagLst>
</file>

<file path=ppt/tags/tag1326.xml><?xml version="1.0" encoding="utf-8"?>
<p:tagLst xmlns:p="http://schemas.openxmlformats.org/presentationml/2006/main">
  <p:tag name="KSO_WM_BEAUTIFY_FLAG" val=""/>
</p:tagLst>
</file>

<file path=ppt/tags/tag1327.xml><?xml version="1.0" encoding="utf-8"?>
<p:tagLst xmlns:p="http://schemas.openxmlformats.org/presentationml/2006/main">
  <p:tag name="KSO_WM_BEAUTIFY_FLAG" val=""/>
</p:tagLst>
</file>

<file path=ppt/tags/tag1328.xml><?xml version="1.0" encoding="utf-8"?>
<p:tagLst xmlns:p="http://schemas.openxmlformats.org/presentationml/2006/main">
  <p:tag name="KSO_WM_BEAUTIFY_FLAG" val=""/>
</p:tagLst>
</file>

<file path=ppt/tags/tag1329.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30.xml><?xml version="1.0" encoding="utf-8"?>
<p:tagLst xmlns:p="http://schemas.openxmlformats.org/presentationml/2006/main">
  <p:tag name="KSO_WM_BEAUTIFY_FLAG" val=""/>
</p:tagLst>
</file>

<file path=ppt/tags/tag1331.xml><?xml version="1.0" encoding="utf-8"?>
<p:tagLst xmlns:p="http://schemas.openxmlformats.org/presentationml/2006/main">
  <p:tag name="KSO_WM_BEAUTIFY_FLAG" val=""/>
</p:tagLst>
</file>

<file path=ppt/tags/tag1332.xml><?xml version="1.0" encoding="utf-8"?>
<p:tagLst xmlns:p="http://schemas.openxmlformats.org/presentationml/2006/main">
  <p:tag name="KSO_WM_BEAUTIFY_FLAG" val=""/>
</p:tagLst>
</file>

<file path=ppt/tags/tag1333.xml><?xml version="1.0" encoding="utf-8"?>
<p:tagLst xmlns:p="http://schemas.openxmlformats.org/presentationml/2006/main">
  <p:tag name="KSO_WM_BEAUTIFY_FLAG" val=""/>
</p:tagLst>
</file>

<file path=ppt/tags/tag1334.xml><?xml version="1.0" encoding="utf-8"?>
<p:tagLst xmlns:p="http://schemas.openxmlformats.org/presentationml/2006/main">
  <p:tag name="KSO_WM_BEAUTIFY_FLAG" val=""/>
</p:tagLst>
</file>

<file path=ppt/tags/tag1335.xml><?xml version="1.0" encoding="utf-8"?>
<p:tagLst xmlns:p="http://schemas.openxmlformats.org/presentationml/2006/main">
  <p:tag name="KSO_WM_BEAUTIFY_FLAG" val=""/>
</p:tagLst>
</file>

<file path=ppt/tags/tag1336.xml><?xml version="1.0" encoding="utf-8"?>
<p:tagLst xmlns:p="http://schemas.openxmlformats.org/presentationml/2006/main">
  <p:tag name="KSO_WM_BEAUTIFY_FLAG" val=""/>
</p:tagLst>
</file>

<file path=ppt/tags/tag1337.xml><?xml version="1.0" encoding="utf-8"?>
<p:tagLst xmlns:p="http://schemas.openxmlformats.org/presentationml/2006/main">
  <p:tag name="KSO_WM_BEAUTIFY_FLAG" val=""/>
</p:tagLst>
</file>

<file path=ppt/tags/tag1338.xml><?xml version="1.0" encoding="utf-8"?>
<p:tagLst xmlns:p="http://schemas.openxmlformats.org/presentationml/2006/main">
  <p:tag name="KSO_WM_BEAUTIFY_FLAG" val=""/>
</p:tagLst>
</file>

<file path=ppt/tags/tag1339.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40.xml><?xml version="1.0" encoding="utf-8"?>
<p:tagLst xmlns:p="http://schemas.openxmlformats.org/presentationml/2006/main">
  <p:tag name="KSO_WM_BEAUTIFY_FLAG" val=""/>
</p:tagLst>
</file>

<file path=ppt/tags/tag1341.xml><?xml version="1.0" encoding="utf-8"?>
<p:tagLst xmlns:p="http://schemas.openxmlformats.org/presentationml/2006/main">
  <p:tag name="KSO_WM_BEAUTIFY_FLAG" val=""/>
</p:tagLst>
</file>

<file path=ppt/tags/tag1342.xml><?xml version="1.0" encoding="utf-8"?>
<p:tagLst xmlns:p="http://schemas.openxmlformats.org/presentationml/2006/main">
  <p:tag name="KSO_WM_BEAUTIFY_FLAG" val=""/>
</p:tagLst>
</file>

<file path=ppt/tags/tag1343.xml><?xml version="1.0" encoding="utf-8"?>
<p:tagLst xmlns:p="http://schemas.openxmlformats.org/presentationml/2006/main">
  <p:tag name="KSO_WM_BEAUTIFY_FLAG" val=""/>
</p:tagLst>
</file>

<file path=ppt/tags/tag1344.xml><?xml version="1.0" encoding="utf-8"?>
<p:tagLst xmlns:p="http://schemas.openxmlformats.org/presentationml/2006/main">
  <p:tag name="KSO_WM_BEAUTIFY_FLAG" val=""/>
</p:tagLst>
</file>

<file path=ppt/tags/tag1345.xml><?xml version="1.0" encoding="utf-8"?>
<p:tagLst xmlns:p="http://schemas.openxmlformats.org/presentationml/2006/main">
  <p:tag name="KSO_WM_BEAUTIFY_FLAG" val=""/>
</p:tagLst>
</file>

<file path=ppt/tags/tag1346.xml><?xml version="1.0" encoding="utf-8"?>
<p:tagLst xmlns:p="http://schemas.openxmlformats.org/presentationml/2006/main">
  <p:tag name="KSO_WM_BEAUTIFY_FLAG" val=""/>
</p:tagLst>
</file>

<file path=ppt/tags/tag1347.xml><?xml version="1.0" encoding="utf-8"?>
<p:tagLst xmlns:p="http://schemas.openxmlformats.org/presentationml/2006/main">
  <p:tag name="KSO_WM_BEAUTIFY_FLAG" val=""/>
</p:tagLst>
</file>

<file path=ppt/tags/tag1348.xml><?xml version="1.0" encoding="utf-8"?>
<p:tagLst xmlns:p="http://schemas.openxmlformats.org/presentationml/2006/main">
  <p:tag name="KSO_WM_BEAUTIFY_FLAG" val=""/>
</p:tagLst>
</file>

<file path=ppt/tags/tag1349.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50.xml><?xml version="1.0" encoding="utf-8"?>
<p:tagLst xmlns:p="http://schemas.openxmlformats.org/presentationml/2006/main">
  <p:tag name="KSO_WM_BEAUTIFY_FLAG" val=""/>
</p:tagLst>
</file>

<file path=ppt/tags/tag1351.xml><?xml version="1.0" encoding="utf-8"?>
<p:tagLst xmlns:p="http://schemas.openxmlformats.org/presentationml/2006/main">
  <p:tag name="KSO_WM_BEAUTIFY_FLAG" val=""/>
</p:tagLst>
</file>

<file path=ppt/tags/tag1352.xml><?xml version="1.0" encoding="utf-8"?>
<p:tagLst xmlns:p="http://schemas.openxmlformats.org/presentationml/2006/main">
  <p:tag name="KSO_WM_BEAUTIFY_FLAG" val=""/>
</p:tagLst>
</file>

<file path=ppt/tags/tag1353.xml><?xml version="1.0" encoding="utf-8"?>
<p:tagLst xmlns:p="http://schemas.openxmlformats.org/presentationml/2006/main">
  <p:tag name="KSO_WM_BEAUTIFY_FLAG" val=""/>
</p:tagLst>
</file>

<file path=ppt/tags/tag1354.xml><?xml version="1.0" encoding="utf-8"?>
<p:tagLst xmlns:p="http://schemas.openxmlformats.org/presentationml/2006/main">
  <p:tag name="KSO_WM_BEAUTIFY_FLAG" val=""/>
</p:tagLst>
</file>

<file path=ppt/tags/tag1355.xml><?xml version="1.0" encoding="utf-8"?>
<p:tagLst xmlns:p="http://schemas.openxmlformats.org/presentationml/2006/main">
  <p:tag name="KSO_WM_BEAUTIFY_FLAG" val=""/>
</p:tagLst>
</file>

<file path=ppt/tags/tag1356.xml><?xml version="1.0" encoding="utf-8"?>
<p:tagLst xmlns:p="http://schemas.openxmlformats.org/presentationml/2006/main">
  <p:tag name="KSO_WM_BEAUTIFY_FLAG" val=""/>
</p:tagLst>
</file>

<file path=ppt/tags/tag1357.xml><?xml version="1.0" encoding="utf-8"?>
<p:tagLst xmlns:p="http://schemas.openxmlformats.org/presentationml/2006/main">
  <p:tag name="KSO_WM_BEAUTIFY_FLAG" val=""/>
</p:tagLst>
</file>

<file path=ppt/tags/tag1358.xml><?xml version="1.0" encoding="utf-8"?>
<p:tagLst xmlns:p="http://schemas.openxmlformats.org/presentationml/2006/main">
  <p:tag name="KSO_WM_BEAUTIFY_FLAG" val=""/>
</p:tagLst>
</file>

<file path=ppt/tags/tag1359.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60.xml><?xml version="1.0" encoding="utf-8"?>
<p:tagLst xmlns:p="http://schemas.openxmlformats.org/presentationml/2006/main">
  <p:tag name="KSO_WM_BEAUTIFY_FLAG" val=""/>
</p:tagLst>
</file>

<file path=ppt/tags/tag1361.xml><?xml version="1.0" encoding="utf-8"?>
<p:tagLst xmlns:p="http://schemas.openxmlformats.org/presentationml/2006/main">
  <p:tag name="KSO_WM_BEAUTIFY_FLAG" val=""/>
</p:tagLst>
</file>

<file path=ppt/tags/tag1362.xml><?xml version="1.0" encoding="utf-8"?>
<p:tagLst xmlns:p="http://schemas.openxmlformats.org/presentationml/2006/main">
  <p:tag name="KSO_WM_BEAUTIFY_FLAG" val=""/>
</p:tagLst>
</file>

<file path=ppt/tags/tag1363.xml><?xml version="1.0" encoding="utf-8"?>
<p:tagLst xmlns:p="http://schemas.openxmlformats.org/presentationml/2006/main">
  <p:tag name="KSO_WM_BEAUTIFY_FLAG" val=""/>
</p:tagLst>
</file>

<file path=ppt/tags/tag1364.xml><?xml version="1.0" encoding="utf-8"?>
<p:tagLst xmlns:p="http://schemas.openxmlformats.org/presentationml/2006/main">
  <p:tag name="KSO_WM_BEAUTIFY_FLAG" val=""/>
</p:tagLst>
</file>

<file path=ppt/tags/tag1365.xml><?xml version="1.0" encoding="utf-8"?>
<p:tagLst xmlns:p="http://schemas.openxmlformats.org/presentationml/2006/main">
  <p:tag name="KSO_WM_BEAUTIFY_FLAG" val=""/>
</p:tagLst>
</file>

<file path=ppt/tags/tag1366.xml><?xml version="1.0" encoding="utf-8"?>
<p:tagLst xmlns:p="http://schemas.openxmlformats.org/presentationml/2006/main">
  <p:tag name="KSO_WM_BEAUTIFY_FLAG" val=""/>
</p:tagLst>
</file>

<file path=ppt/tags/tag1367.xml><?xml version="1.0" encoding="utf-8"?>
<p:tagLst xmlns:p="http://schemas.openxmlformats.org/presentationml/2006/main">
  <p:tag name="KSO_WM_BEAUTIFY_FLAG" val=""/>
</p:tagLst>
</file>

<file path=ppt/tags/tag1368.xml><?xml version="1.0" encoding="utf-8"?>
<p:tagLst xmlns:p="http://schemas.openxmlformats.org/presentationml/2006/main">
  <p:tag name="KSO_WM_BEAUTIFY_FLAG" val=""/>
</p:tagLst>
</file>

<file path=ppt/tags/tag1369.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70.xml><?xml version="1.0" encoding="utf-8"?>
<p:tagLst xmlns:p="http://schemas.openxmlformats.org/presentationml/2006/main">
  <p:tag name="KSO_WM_BEAUTIFY_FLAG" val=""/>
</p:tagLst>
</file>

<file path=ppt/tags/tag1371.xml><?xml version="1.0" encoding="utf-8"?>
<p:tagLst xmlns:p="http://schemas.openxmlformats.org/presentationml/2006/main">
  <p:tag name="KSO_WM_BEAUTIFY_FLAG" val=""/>
</p:tagLst>
</file>

<file path=ppt/tags/tag1372.xml><?xml version="1.0" encoding="utf-8"?>
<p:tagLst xmlns:p="http://schemas.openxmlformats.org/presentationml/2006/main">
  <p:tag name="KSO_WM_BEAUTIFY_FLAG" val=""/>
</p:tagLst>
</file>

<file path=ppt/tags/tag1373.xml><?xml version="1.0" encoding="utf-8"?>
<p:tagLst xmlns:p="http://schemas.openxmlformats.org/presentationml/2006/main">
  <p:tag name="KSO_WM_BEAUTIFY_FLAG" val=""/>
</p:tagLst>
</file>

<file path=ppt/tags/tag1374.xml><?xml version="1.0" encoding="utf-8"?>
<p:tagLst xmlns:p="http://schemas.openxmlformats.org/presentationml/2006/main">
  <p:tag name="KSO_WM_BEAUTIFY_FLAG" val=""/>
</p:tagLst>
</file>

<file path=ppt/tags/tag1375.xml><?xml version="1.0" encoding="utf-8"?>
<p:tagLst xmlns:p="http://schemas.openxmlformats.org/presentationml/2006/main">
  <p:tag name="KSO_WM_BEAUTIFY_FLAG" val=""/>
</p:tagLst>
</file>

<file path=ppt/tags/tag1376.xml><?xml version="1.0" encoding="utf-8"?>
<p:tagLst xmlns:p="http://schemas.openxmlformats.org/presentationml/2006/main">
  <p:tag name="KSO_WM_BEAUTIFY_FLAG" val=""/>
</p:tagLst>
</file>

<file path=ppt/tags/tag1377.xml><?xml version="1.0" encoding="utf-8"?>
<p:tagLst xmlns:p="http://schemas.openxmlformats.org/presentationml/2006/main">
  <p:tag name="KSO_WM_BEAUTIFY_FLAG" val=""/>
</p:tagLst>
</file>

<file path=ppt/tags/tag1378.xml><?xml version="1.0" encoding="utf-8"?>
<p:tagLst xmlns:p="http://schemas.openxmlformats.org/presentationml/2006/main">
  <p:tag name="KSO_WM_BEAUTIFY_FLAG" val=""/>
</p:tagLst>
</file>

<file path=ppt/tags/tag1379.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80.xml><?xml version="1.0" encoding="utf-8"?>
<p:tagLst xmlns:p="http://schemas.openxmlformats.org/presentationml/2006/main">
  <p:tag name="KSO_WM_BEAUTIFY_FLAG" val=""/>
</p:tagLst>
</file>

<file path=ppt/tags/tag1381.xml><?xml version="1.0" encoding="utf-8"?>
<p:tagLst xmlns:p="http://schemas.openxmlformats.org/presentationml/2006/main">
  <p:tag name="KSO_WM_BEAUTIFY_FLAG" val=""/>
</p:tagLst>
</file>

<file path=ppt/tags/tag1382.xml><?xml version="1.0" encoding="utf-8"?>
<p:tagLst xmlns:p="http://schemas.openxmlformats.org/presentationml/2006/main">
  <p:tag name="KSO_WM_BEAUTIFY_FLAG" val=""/>
</p:tagLst>
</file>

<file path=ppt/tags/tag1383.xml><?xml version="1.0" encoding="utf-8"?>
<p:tagLst xmlns:p="http://schemas.openxmlformats.org/presentationml/2006/main">
  <p:tag name="KSO_WM_BEAUTIFY_FLAG" val=""/>
</p:tagLst>
</file>

<file path=ppt/tags/tag1384.xml><?xml version="1.0" encoding="utf-8"?>
<p:tagLst xmlns:p="http://schemas.openxmlformats.org/presentationml/2006/main">
  <p:tag name="KSO_WM_BEAUTIFY_FLAG" val=""/>
</p:tagLst>
</file>

<file path=ppt/tags/tag1385.xml><?xml version="1.0" encoding="utf-8"?>
<p:tagLst xmlns:p="http://schemas.openxmlformats.org/presentationml/2006/main">
  <p:tag name="KSO_WM_BEAUTIFY_FLAG" val=""/>
</p:tagLst>
</file>

<file path=ppt/tags/tag1386.xml><?xml version="1.0" encoding="utf-8"?>
<p:tagLst xmlns:p="http://schemas.openxmlformats.org/presentationml/2006/main">
  <p:tag name="KSO_WM_BEAUTIFY_FLAG" val=""/>
</p:tagLst>
</file>

<file path=ppt/tags/tag1387.xml><?xml version="1.0" encoding="utf-8"?>
<p:tagLst xmlns:p="http://schemas.openxmlformats.org/presentationml/2006/main">
  <p:tag name="KSO_WM_BEAUTIFY_FLAG" val=""/>
</p:tagLst>
</file>

<file path=ppt/tags/tag1388.xml><?xml version="1.0" encoding="utf-8"?>
<p:tagLst xmlns:p="http://schemas.openxmlformats.org/presentationml/2006/main">
  <p:tag name="KSO_WM_BEAUTIFY_FLAG" val=""/>
</p:tagLst>
</file>

<file path=ppt/tags/tag1389.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390.xml><?xml version="1.0" encoding="utf-8"?>
<p:tagLst xmlns:p="http://schemas.openxmlformats.org/presentationml/2006/main">
  <p:tag name="KSO_WM_BEAUTIFY_FLAG" val=""/>
</p:tagLst>
</file>

<file path=ppt/tags/tag1391.xml><?xml version="1.0" encoding="utf-8"?>
<p:tagLst xmlns:p="http://schemas.openxmlformats.org/presentationml/2006/main">
  <p:tag name="KSO_WM_BEAUTIFY_FLAG" val=""/>
</p:tagLst>
</file>

<file path=ppt/tags/tag1392.xml><?xml version="1.0" encoding="utf-8"?>
<p:tagLst xmlns:p="http://schemas.openxmlformats.org/presentationml/2006/main">
  <p:tag name="KSO_WM_BEAUTIFY_FLAG" val=""/>
</p:tagLst>
</file>

<file path=ppt/tags/tag1393.xml><?xml version="1.0" encoding="utf-8"?>
<p:tagLst xmlns:p="http://schemas.openxmlformats.org/presentationml/2006/main">
  <p:tag name="KSO_WM_BEAUTIFY_FLAG" val=""/>
</p:tagLst>
</file>

<file path=ppt/tags/tag1394.xml><?xml version="1.0" encoding="utf-8"?>
<p:tagLst xmlns:p="http://schemas.openxmlformats.org/presentationml/2006/main">
  <p:tag name="KSO_WM_BEAUTIFY_FLAG" val=""/>
</p:tagLst>
</file>

<file path=ppt/tags/tag1395.xml><?xml version="1.0" encoding="utf-8"?>
<p:tagLst xmlns:p="http://schemas.openxmlformats.org/presentationml/2006/main">
  <p:tag name="KSO_WM_BEAUTIFY_FLAG" val=""/>
</p:tagLst>
</file>

<file path=ppt/tags/tag1396.xml><?xml version="1.0" encoding="utf-8"?>
<p:tagLst xmlns:p="http://schemas.openxmlformats.org/presentationml/2006/main">
  <p:tag name="KSO_WM_BEAUTIFY_FLAG" val=""/>
</p:tagLst>
</file>

<file path=ppt/tags/tag1397.xml><?xml version="1.0" encoding="utf-8"?>
<p:tagLst xmlns:p="http://schemas.openxmlformats.org/presentationml/2006/main">
  <p:tag name="KSO_WM_BEAUTIFY_FLAG" val=""/>
</p:tagLst>
</file>

<file path=ppt/tags/tag1398.xml><?xml version="1.0" encoding="utf-8"?>
<p:tagLst xmlns:p="http://schemas.openxmlformats.org/presentationml/2006/main">
  <p:tag name="KSO_WM_BEAUTIFY_FLAG" val=""/>
</p:tagLst>
</file>

<file path=ppt/tags/tag139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00.xml><?xml version="1.0" encoding="utf-8"?>
<p:tagLst xmlns:p="http://schemas.openxmlformats.org/presentationml/2006/main">
  <p:tag name="KSO_WM_BEAUTIFY_FLAG" val=""/>
</p:tagLst>
</file>

<file path=ppt/tags/tag1401.xml><?xml version="1.0" encoding="utf-8"?>
<p:tagLst xmlns:p="http://schemas.openxmlformats.org/presentationml/2006/main">
  <p:tag name="KSO_WM_BEAUTIFY_FLAG" val=""/>
</p:tagLst>
</file>

<file path=ppt/tags/tag1402.xml><?xml version="1.0" encoding="utf-8"?>
<p:tagLst xmlns:p="http://schemas.openxmlformats.org/presentationml/2006/main">
  <p:tag name="KSO_WM_BEAUTIFY_FLAG" val=""/>
</p:tagLst>
</file>

<file path=ppt/tags/tag1403.xml><?xml version="1.0" encoding="utf-8"?>
<p:tagLst xmlns:p="http://schemas.openxmlformats.org/presentationml/2006/main">
  <p:tag name="KSO_WM_BEAUTIFY_FLAG" val=""/>
</p:tagLst>
</file>

<file path=ppt/tags/tag1404.xml><?xml version="1.0" encoding="utf-8"?>
<p:tagLst xmlns:p="http://schemas.openxmlformats.org/presentationml/2006/main">
  <p:tag name="KSO_WM_BEAUTIFY_FLAG" val=""/>
</p:tagLst>
</file>

<file path=ppt/tags/tag1405.xml><?xml version="1.0" encoding="utf-8"?>
<p:tagLst xmlns:p="http://schemas.openxmlformats.org/presentationml/2006/main">
  <p:tag name="KSO_WM_BEAUTIFY_FLAG" val=""/>
</p:tagLst>
</file>

<file path=ppt/tags/tag1406.xml><?xml version="1.0" encoding="utf-8"?>
<p:tagLst xmlns:p="http://schemas.openxmlformats.org/presentationml/2006/main">
  <p:tag name="KSO_WM_BEAUTIFY_FLAG" val=""/>
</p:tagLst>
</file>

<file path=ppt/tags/tag1407.xml><?xml version="1.0" encoding="utf-8"?>
<p:tagLst xmlns:p="http://schemas.openxmlformats.org/presentationml/2006/main">
  <p:tag name="KSO_WM_BEAUTIFY_FLAG" val=""/>
</p:tagLst>
</file>

<file path=ppt/tags/tag1408.xml><?xml version="1.0" encoding="utf-8"?>
<p:tagLst xmlns:p="http://schemas.openxmlformats.org/presentationml/2006/main">
  <p:tag name="KSO_WM_BEAUTIFY_FLAG" val=""/>
</p:tagLst>
</file>

<file path=ppt/tags/tag1409.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10.xml><?xml version="1.0" encoding="utf-8"?>
<p:tagLst xmlns:p="http://schemas.openxmlformats.org/presentationml/2006/main">
  <p:tag name="KSO_WM_BEAUTIFY_FLAG" val=""/>
</p:tagLst>
</file>

<file path=ppt/tags/tag1411.xml><?xml version="1.0" encoding="utf-8"?>
<p:tagLst xmlns:p="http://schemas.openxmlformats.org/presentationml/2006/main">
  <p:tag name="KSO_WM_BEAUTIFY_FLAG" val=""/>
</p:tagLst>
</file>

<file path=ppt/tags/tag1412.xml><?xml version="1.0" encoding="utf-8"?>
<p:tagLst xmlns:p="http://schemas.openxmlformats.org/presentationml/2006/main">
  <p:tag name="KSO_WM_BEAUTIFY_FLAG" val=""/>
</p:tagLst>
</file>

<file path=ppt/tags/tag1413.xml><?xml version="1.0" encoding="utf-8"?>
<p:tagLst xmlns:p="http://schemas.openxmlformats.org/presentationml/2006/main">
  <p:tag name="KSO_WM_BEAUTIFY_FLAG" val=""/>
</p:tagLst>
</file>

<file path=ppt/tags/tag1414.xml><?xml version="1.0" encoding="utf-8"?>
<p:tagLst xmlns:p="http://schemas.openxmlformats.org/presentationml/2006/main">
  <p:tag name="KSO_WM_BEAUTIFY_FLAG" val=""/>
</p:tagLst>
</file>

<file path=ppt/tags/tag1415.xml><?xml version="1.0" encoding="utf-8"?>
<p:tagLst xmlns:p="http://schemas.openxmlformats.org/presentationml/2006/main">
  <p:tag name="KSO_WM_BEAUTIFY_FLAG" val=""/>
</p:tagLst>
</file>

<file path=ppt/tags/tag1416.xml><?xml version="1.0" encoding="utf-8"?>
<p:tagLst xmlns:p="http://schemas.openxmlformats.org/presentationml/2006/main">
  <p:tag name="KSO_WM_BEAUTIFY_FLAG" val=""/>
</p:tagLst>
</file>

<file path=ppt/tags/tag1417.xml><?xml version="1.0" encoding="utf-8"?>
<p:tagLst xmlns:p="http://schemas.openxmlformats.org/presentationml/2006/main">
  <p:tag name="KSO_WM_BEAUTIFY_FLAG" val=""/>
</p:tagLst>
</file>

<file path=ppt/tags/tag1418.xml><?xml version="1.0" encoding="utf-8"?>
<p:tagLst xmlns:p="http://schemas.openxmlformats.org/presentationml/2006/main">
  <p:tag name="KSO_WM_BEAUTIFY_FLAG" val=""/>
</p:tagLst>
</file>

<file path=ppt/tags/tag1419.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20.xml><?xml version="1.0" encoding="utf-8"?>
<p:tagLst xmlns:p="http://schemas.openxmlformats.org/presentationml/2006/main">
  <p:tag name="KSO_WM_BEAUTIFY_FLAG" val=""/>
</p:tagLst>
</file>

<file path=ppt/tags/tag1421.xml><?xml version="1.0" encoding="utf-8"?>
<p:tagLst xmlns:p="http://schemas.openxmlformats.org/presentationml/2006/main">
  <p:tag name="KSO_WM_BEAUTIFY_FLAG" val=""/>
</p:tagLst>
</file>

<file path=ppt/tags/tag1422.xml><?xml version="1.0" encoding="utf-8"?>
<p:tagLst xmlns:p="http://schemas.openxmlformats.org/presentationml/2006/main">
  <p:tag name="KSO_WM_BEAUTIFY_FLAG" val=""/>
</p:tagLst>
</file>

<file path=ppt/tags/tag1423.xml><?xml version="1.0" encoding="utf-8"?>
<p:tagLst xmlns:p="http://schemas.openxmlformats.org/presentationml/2006/main">
  <p:tag name="KSO_WM_BEAUTIFY_FLAG" val=""/>
</p:tagLst>
</file>

<file path=ppt/tags/tag1424.xml><?xml version="1.0" encoding="utf-8"?>
<p:tagLst xmlns:p="http://schemas.openxmlformats.org/presentationml/2006/main">
  <p:tag name="KSO_WM_BEAUTIFY_FLAG" val=""/>
</p:tagLst>
</file>

<file path=ppt/tags/tag1425.xml><?xml version="1.0" encoding="utf-8"?>
<p:tagLst xmlns:p="http://schemas.openxmlformats.org/presentationml/2006/main">
  <p:tag name="KSO_WM_BEAUTIFY_FLAG" val=""/>
</p:tagLst>
</file>

<file path=ppt/tags/tag1426.xml><?xml version="1.0" encoding="utf-8"?>
<p:tagLst xmlns:p="http://schemas.openxmlformats.org/presentationml/2006/main">
  <p:tag name="KSO_WM_BEAUTIFY_FLAG" val=""/>
</p:tagLst>
</file>

<file path=ppt/tags/tag1427.xml><?xml version="1.0" encoding="utf-8"?>
<p:tagLst xmlns:p="http://schemas.openxmlformats.org/presentationml/2006/main">
  <p:tag name="KSO_WM_BEAUTIFY_FLAG" val=""/>
</p:tagLst>
</file>

<file path=ppt/tags/tag1428.xml><?xml version="1.0" encoding="utf-8"?>
<p:tagLst xmlns:p="http://schemas.openxmlformats.org/presentationml/2006/main">
  <p:tag name="KSO_WM_BEAUTIFY_FLAG" val=""/>
</p:tagLst>
</file>

<file path=ppt/tags/tag1429.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30.xml><?xml version="1.0" encoding="utf-8"?>
<p:tagLst xmlns:p="http://schemas.openxmlformats.org/presentationml/2006/main">
  <p:tag name="KSO_WM_BEAUTIFY_FLAG" val=""/>
</p:tagLst>
</file>

<file path=ppt/tags/tag1431.xml><?xml version="1.0" encoding="utf-8"?>
<p:tagLst xmlns:p="http://schemas.openxmlformats.org/presentationml/2006/main">
  <p:tag name="KSO_WM_BEAUTIFY_FLAG" val=""/>
</p:tagLst>
</file>

<file path=ppt/tags/tag1432.xml><?xml version="1.0" encoding="utf-8"?>
<p:tagLst xmlns:p="http://schemas.openxmlformats.org/presentationml/2006/main">
  <p:tag name="KSO_WM_BEAUTIFY_FLAG" val=""/>
</p:tagLst>
</file>

<file path=ppt/tags/tag1433.xml><?xml version="1.0" encoding="utf-8"?>
<p:tagLst xmlns:p="http://schemas.openxmlformats.org/presentationml/2006/main">
  <p:tag name="KSO_WM_BEAUTIFY_FLAG" val=""/>
</p:tagLst>
</file>

<file path=ppt/tags/tag1434.xml><?xml version="1.0" encoding="utf-8"?>
<p:tagLst xmlns:p="http://schemas.openxmlformats.org/presentationml/2006/main">
  <p:tag name="KSO_WM_BEAUTIFY_FLAG" val=""/>
</p:tagLst>
</file>

<file path=ppt/tags/tag1435.xml><?xml version="1.0" encoding="utf-8"?>
<p:tagLst xmlns:p="http://schemas.openxmlformats.org/presentationml/2006/main">
  <p:tag name="KSO_WM_BEAUTIFY_FLAG" val=""/>
</p:tagLst>
</file>

<file path=ppt/tags/tag1436.xml><?xml version="1.0" encoding="utf-8"?>
<p:tagLst xmlns:p="http://schemas.openxmlformats.org/presentationml/2006/main">
  <p:tag name="KSO_WM_BEAUTIFY_FLAG" val=""/>
</p:tagLst>
</file>

<file path=ppt/tags/tag1437.xml><?xml version="1.0" encoding="utf-8"?>
<p:tagLst xmlns:p="http://schemas.openxmlformats.org/presentationml/2006/main">
  <p:tag name="KSO_WM_BEAUTIFY_FLAG" val=""/>
</p:tagLst>
</file>

<file path=ppt/tags/tag1438.xml><?xml version="1.0" encoding="utf-8"?>
<p:tagLst xmlns:p="http://schemas.openxmlformats.org/presentationml/2006/main">
  <p:tag name="KSO_WM_BEAUTIFY_FLAG" val=""/>
</p:tagLst>
</file>

<file path=ppt/tags/tag1439.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40.xml><?xml version="1.0" encoding="utf-8"?>
<p:tagLst xmlns:p="http://schemas.openxmlformats.org/presentationml/2006/main">
  <p:tag name="KSO_WM_BEAUTIFY_FLAG" val=""/>
</p:tagLst>
</file>

<file path=ppt/tags/tag1441.xml><?xml version="1.0" encoding="utf-8"?>
<p:tagLst xmlns:p="http://schemas.openxmlformats.org/presentationml/2006/main">
  <p:tag name="KSO_WM_BEAUTIFY_FLAG" val=""/>
</p:tagLst>
</file>

<file path=ppt/tags/tag1442.xml><?xml version="1.0" encoding="utf-8"?>
<p:tagLst xmlns:p="http://schemas.openxmlformats.org/presentationml/2006/main">
  <p:tag name="KSO_WM_BEAUTIFY_FLAG" val=""/>
</p:tagLst>
</file>

<file path=ppt/tags/tag1443.xml><?xml version="1.0" encoding="utf-8"?>
<p:tagLst xmlns:p="http://schemas.openxmlformats.org/presentationml/2006/main">
  <p:tag name="KSO_WM_BEAUTIFY_FLAG" val=""/>
</p:tagLst>
</file>

<file path=ppt/tags/tag1444.xml><?xml version="1.0" encoding="utf-8"?>
<p:tagLst xmlns:p="http://schemas.openxmlformats.org/presentationml/2006/main">
  <p:tag name="KSO_WM_BEAUTIFY_FLAG" val=""/>
</p:tagLst>
</file>

<file path=ppt/tags/tag1445.xml><?xml version="1.0" encoding="utf-8"?>
<p:tagLst xmlns:p="http://schemas.openxmlformats.org/presentationml/2006/main">
  <p:tag name="KSO_WM_BEAUTIFY_FLAG" val=""/>
</p:tagLst>
</file>

<file path=ppt/tags/tag1446.xml><?xml version="1.0" encoding="utf-8"?>
<p:tagLst xmlns:p="http://schemas.openxmlformats.org/presentationml/2006/main">
  <p:tag name="KSO_WM_BEAUTIFY_FLAG" val=""/>
</p:tagLst>
</file>

<file path=ppt/tags/tag1447.xml><?xml version="1.0" encoding="utf-8"?>
<p:tagLst xmlns:p="http://schemas.openxmlformats.org/presentationml/2006/main">
  <p:tag name="KSO_WM_BEAUTIFY_FLAG" val=""/>
</p:tagLst>
</file>

<file path=ppt/tags/tag1448.xml><?xml version="1.0" encoding="utf-8"?>
<p:tagLst xmlns:p="http://schemas.openxmlformats.org/presentationml/2006/main">
  <p:tag name="KSO_WM_BEAUTIFY_FLAG" val=""/>
</p:tagLst>
</file>

<file path=ppt/tags/tag1449.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50.xml><?xml version="1.0" encoding="utf-8"?>
<p:tagLst xmlns:p="http://schemas.openxmlformats.org/presentationml/2006/main">
  <p:tag name="KSO_WM_BEAUTIFY_FLAG" val=""/>
</p:tagLst>
</file>

<file path=ppt/tags/tag1451.xml><?xml version="1.0" encoding="utf-8"?>
<p:tagLst xmlns:p="http://schemas.openxmlformats.org/presentationml/2006/main">
  <p:tag name="KSO_WM_BEAUTIFY_FLAG" val=""/>
</p:tagLst>
</file>

<file path=ppt/tags/tag1452.xml><?xml version="1.0" encoding="utf-8"?>
<p:tagLst xmlns:p="http://schemas.openxmlformats.org/presentationml/2006/main">
  <p:tag name="KSO_WM_BEAUTIFY_FLAG" val=""/>
</p:tagLst>
</file>

<file path=ppt/tags/tag1453.xml><?xml version="1.0" encoding="utf-8"?>
<p:tagLst xmlns:p="http://schemas.openxmlformats.org/presentationml/2006/main">
  <p:tag name="KSO_WM_BEAUTIFY_FLAG" val=""/>
</p:tagLst>
</file>

<file path=ppt/tags/tag1454.xml><?xml version="1.0" encoding="utf-8"?>
<p:tagLst xmlns:p="http://schemas.openxmlformats.org/presentationml/2006/main">
  <p:tag name="KSO_WM_BEAUTIFY_FLAG" val=""/>
</p:tagLst>
</file>

<file path=ppt/tags/tag1455.xml><?xml version="1.0" encoding="utf-8"?>
<p:tagLst xmlns:p="http://schemas.openxmlformats.org/presentationml/2006/main">
  <p:tag name="KSO_WM_BEAUTIFY_FLAG" val=""/>
</p:tagLst>
</file>

<file path=ppt/tags/tag1456.xml><?xml version="1.0" encoding="utf-8"?>
<p:tagLst xmlns:p="http://schemas.openxmlformats.org/presentationml/2006/main">
  <p:tag name="KSO_WM_BEAUTIFY_FLAG" val=""/>
</p:tagLst>
</file>

<file path=ppt/tags/tag1457.xml><?xml version="1.0" encoding="utf-8"?>
<p:tagLst xmlns:p="http://schemas.openxmlformats.org/presentationml/2006/main">
  <p:tag name="KSO_WM_BEAUTIFY_FLAG" val=""/>
</p:tagLst>
</file>

<file path=ppt/tags/tag1458.xml><?xml version="1.0" encoding="utf-8"?>
<p:tagLst xmlns:p="http://schemas.openxmlformats.org/presentationml/2006/main">
  <p:tag name="KSO_WM_BEAUTIFY_FLAG" val=""/>
</p:tagLst>
</file>

<file path=ppt/tags/tag1459.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60.xml><?xml version="1.0" encoding="utf-8"?>
<p:tagLst xmlns:p="http://schemas.openxmlformats.org/presentationml/2006/main">
  <p:tag name="KSO_WM_BEAUTIFY_FLAG" val=""/>
</p:tagLst>
</file>

<file path=ppt/tags/tag1461.xml><?xml version="1.0" encoding="utf-8"?>
<p:tagLst xmlns:p="http://schemas.openxmlformats.org/presentationml/2006/main">
  <p:tag name="KSO_WM_BEAUTIFY_FLAG" val=""/>
</p:tagLst>
</file>

<file path=ppt/tags/tag1462.xml><?xml version="1.0" encoding="utf-8"?>
<p:tagLst xmlns:p="http://schemas.openxmlformats.org/presentationml/2006/main">
  <p:tag name="KSO_WM_BEAUTIFY_FLAG" val=""/>
</p:tagLst>
</file>

<file path=ppt/tags/tag1463.xml><?xml version="1.0" encoding="utf-8"?>
<p:tagLst xmlns:p="http://schemas.openxmlformats.org/presentationml/2006/main">
  <p:tag name="KSO_WM_BEAUTIFY_FLAG" val=""/>
</p:tagLst>
</file>

<file path=ppt/tags/tag1464.xml><?xml version="1.0" encoding="utf-8"?>
<p:tagLst xmlns:p="http://schemas.openxmlformats.org/presentationml/2006/main">
  <p:tag name="KSO_WM_BEAUTIFY_FLAG" val=""/>
</p:tagLst>
</file>

<file path=ppt/tags/tag1465.xml><?xml version="1.0" encoding="utf-8"?>
<p:tagLst xmlns:p="http://schemas.openxmlformats.org/presentationml/2006/main">
  <p:tag name="KSO_WM_BEAUTIFY_FLAG" val=""/>
</p:tagLst>
</file>

<file path=ppt/tags/tag1466.xml><?xml version="1.0" encoding="utf-8"?>
<p:tagLst xmlns:p="http://schemas.openxmlformats.org/presentationml/2006/main">
  <p:tag name="KSO_WM_BEAUTIFY_FLAG" val=""/>
</p:tagLst>
</file>

<file path=ppt/tags/tag1467.xml><?xml version="1.0" encoding="utf-8"?>
<p:tagLst xmlns:p="http://schemas.openxmlformats.org/presentationml/2006/main">
  <p:tag name="KSO_WM_BEAUTIFY_FLAG" val=""/>
</p:tagLst>
</file>

<file path=ppt/tags/tag1468.xml><?xml version="1.0" encoding="utf-8"?>
<p:tagLst xmlns:p="http://schemas.openxmlformats.org/presentationml/2006/main">
  <p:tag name="KSO_WM_BEAUTIFY_FLAG" val=""/>
</p:tagLst>
</file>

<file path=ppt/tags/tag1469.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70.xml><?xml version="1.0" encoding="utf-8"?>
<p:tagLst xmlns:p="http://schemas.openxmlformats.org/presentationml/2006/main">
  <p:tag name="KSO_WM_BEAUTIFY_FLAG" val=""/>
</p:tagLst>
</file>

<file path=ppt/tags/tag1471.xml><?xml version="1.0" encoding="utf-8"?>
<p:tagLst xmlns:p="http://schemas.openxmlformats.org/presentationml/2006/main">
  <p:tag name="KSO_WM_BEAUTIFY_FLAG" val=""/>
</p:tagLst>
</file>

<file path=ppt/tags/tag1472.xml><?xml version="1.0" encoding="utf-8"?>
<p:tagLst xmlns:p="http://schemas.openxmlformats.org/presentationml/2006/main">
  <p:tag name="KSO_WM_BEAUTIFY_FLAG" val=""/>
</p:tagLst>
</file>

<file path=ppt/tags/tag1473.xml><?xml version="1.0" encoding="utf-8"?>
<p:tagLst xmlns:p="http://schemas.openxmlformats.org/presentationml/2006/main">
  <p:tag name="KSO_WM_BEAUTIFY_FLAG" val=""/>
</p:tagLst>
</file>

<file path=ppt/tags/tag1474.xml><?xml version="1.0" encoding="utf-8"?>
<p:tagLst xmlns:p="http://schemas.openxmlformats.org/presentationml/2006/main">
  <p:tag name="KSO_WM_BEAUTIFY_FLAG" val=""/>
</p:tagLst>
</file>

<file path=ppt/tags/tag1475.xml><?xml version="1.0" encoding="utf-8"?>
<p:tagLst xmlns:p="http://schemas.openxmlformats.org/presentationml/2006/main">
  <p:tag name="KSO_WM_BEAUTIFY_FLAG" val=""/>
</p:tagLst>
</file>

<file path=ppt/tags/tag1476.xml><?xml version="1.0" encoding="utf-8"?>
<p:tagLst xmlns:p="http://schemas.openxmlformats.org/presentationml/2006/main">
  <p:tag name="KSO_WM_BEAUTIFY_FLAG" val=""/>
</p:tagLst>
</file>

<file path=ppt/tags/tag1477.xml><?xml version="1.0" encoding="utf-8"?>
<p:tagLst xmlns:p="http://schemas.openxmlformats.org/presentationml/2006/main">
  <p:tag name="KSO_WM_BEAUTIFY_FLAG" val=""/>
</p:tagLst>
</file>

<file path=ppt/tags/tag1478.xml><?xml version="1.0" encoding="utf-8"?>
<p:tagLst xmlns:p="http://schemas.openxmlformats.org/presentationml/2006/main">
  <p:tag name="KSO_WM_BEAUTIFY_FLAG" val=""/>
</p:tagLst>
</file>

<file path=ppt/tags/tag1479.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80.xml><?xml version="1.0" encoding="utf-8"?>
<p:tagLst xmlns:p="http://schemas.openxmlformats.org/presentationml/2006/main">
  <p:tag name="KSO_WM_BEAUTIFY_FLAG" val=""/>
</p:tagLst>
</file>

<file path=ppt/tags/tag1481.xml><?xml version="1.0" encoding="utf-8"?>
<p:tagLst xmlns:p="http://schemas.openxmlformats.org/presentationml/2006/main">
  <p:tag name="KSO_WM_BEAUTIFY_FLAG" val=""/>
</p:tagLst>
</file>

<file path=ppt/tags/tag1482.xml><?xml version="1.0" encoding="utf-8"?>
<p:tagLst xmlns:p="http://schemas.openxmlformats.org/presentationml/2006/main">
  <p:tag name="KSO_WM_BEAUTIFY_FLAG" val=""/>
</p:tagLst>
</file>

<file path=ppt/tags/tag1483.xml><?xml version="1.0" encoding="utf-8"?>
<p:tagLst xmlns:p="http://schemas.openxmlformats.org/presentationml/2006/main">
  <p:tag name="KSO_WM_BEAUTIFY_FLAG" val=""/>
</p:tagLst>
</file>

<file path=ppt/tags/tag1484.xml><?xml version="1.0" encoding="utf-8"?>
<p:tagLst xmlns:p="http://schemas.openxmlformats.org/presentationml/2006/main">
  <p:tag name="KSO_WM_BEAUTIFY_FLAG" val=""/>
</p:tagLst>
</file>

<file path=ppt/tags/tag1485.xml><?xml version="1.0" encoding="utf-8"?>
<p:tagLst xmlns:p="http://schemas.openxmlformats.org/presentationml/2006/main">
  <p:tag name="KSO_WM_BEAUTIFY_FLAG" val=""/>
</p:tagLst>
</file>

<file path=ppt/tags/tag1486.xml><?xml version="1.0" encoding="utf-8"?>
<p:tagLst xmlns:p="http://schemas.openxmlformats.org/presentationml/2006/main">
  <p:tag name="KSO_WM_BEAUTIFY_FLAG" val=""/>
</p:tagLst>
</file>

<file path=ppt/tags/tag1487.xml><?xml version="1.0" encoding="utf-8"?>
<p:tagLst xmlns:p="http://schemas.openxmlformats.org/presentationml/2006/main">
  <p:tag name="KSO_WM_BEAUTIFY_FLAG" val=""/>
</p:tagLst>
</file>

<file path=ppt/tags/tag1488.xml><?xml version="1.0" encoding="utf-8"?>
<p:tagLst xmlns:p="http://schemas.openxmlformats.org/presentationml/2006/main">
  <p:tag name="KSO_WM_BEAUTIFY_FLAG" val=""/>
</p:tagLst>
</file>

<file path=ppt/tags/tag1489.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490.xml><?xml version="1.0" encoding="utf-8"?>
<p:tagLst xmlns:p="http://schemas.openxmlformats.org/presentationml/2006/main">
  <p:tag name="KSO_WM_BEAUTIFY_FLAG" val=""/>
</p:tagLst>
</file>

<file path=ppt/tags/tag1491.xml><?xml version="1.0" encoding="utf-8"?>
<p:tagLst xmlns:p="http://schemas.openxmlformats.org/presentationml/2006/main">
  <p:tag name="KSO_WM_BEAUTIFY_FLAG" val=""/>
</p:tagLst>
</file>

<file path=ppt/tags/tag1492.xml><?xml version="1.0" encoding="utf-8"?>
<p:tagLst xmlns:p="http://schemas.openxmlformats.org/presentationml/2006/main">
  <p:tag name="KSO_WM_BEAUTIFY_FLAG" val=""/>
</p:tagLst>
</file>

<file path=ppt/tags/tag1493.xml><?xml version="1.0" encoding="utf-8"?>
<p:tagLst xmlns:p="http://schemas.openxmlformats.org/presentationml/2006/main">
  <p:tag name="KSO_WM_BEAUTIFY_FLAG" val=""/>
</p:tagLst>
</file>

<file path=ppt/tags/tag1494.xml><?xml version="1.0" encoding="utf-8"?>
<p:tagLst xmlns:p="http://schemas.openxmlformats.org/presentationml/2006/main">
  <p:tag name="KSO_WM_BEAUTIFY_FLAG" val=""/>
</p:tagLst>
</file>

<file path=ppt/tags/tag1495.xml><?xml version="1.0" encoding="utf-8"?>
<p:tagLst xmlns:p="http://schemas.openxmlformats.org/presentationml/2006/main">
  <p:tag name="KSO_WM_BEAUTIFY_FLAG" val=""/>
</p:tagLst>
</file>

<file path=ppt/tags/tag1496.xml><?xml version="1.0" encoding="utf-8"?>
<p:tagLst xmlns:p="http://schemas.openxmlformats.org/presentationml/2006/main">
  <p:tag name="KSO_WM_BEAUTIFY_FLAG" val=""/>
</p:tagLst>
</file>

<file path=ppt/tags/tag1497.xml><?xml version="1.0" encoding="utf-8"?>
<p:tagLst xmlns:p="http://schemas.openxmlformats.org/presentationml/2006/main">
  <p:tag name="KSO_WM_BEAUTIFY_FLAG" val=""/>
</p:tagLst>
</file>

<file path=ppt/tags/tag1498.xml><?xml version="1.0" encoding="utf-8"?>
<p:tagLst xmlns:p="http://schemas.openxmlformats.org/presentationml/2006/main">
  <p:tag name="KSO_WM_BEAUTIFY_FLAG" val=""/>
</p:tagLst>
</file>

<file path=ppt/tags/tag149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00.xml><?xml version="1.0" encoding="utf-8"?>
<p:tagLst xmlns:p="http://schemas.openxmlformats.org/presentationml/2006/main">
  <p:tag name="KSO_WM_BEAUTIFY_FLAG" val=""/>
</p:tagLst>
</file>

<file path=ppt/tags/tag1501.xml><?xml version="1.0" encoding="utf-8"?>
<p:tagLst xmlns:p="http://schemas.openxmlformats.org/presentationml/2006/main">
  <p:tag name="KSO_WM_BEAUTIFY_FLAG" val=""/>
</p:tagLst>
</file>

<file path=ppt/tags/tag1502.xml><?xml version="1.0" encoding="utf-8"?>
<p:tagLst xmlns:p="http://schemas.openxmlformats.org/presentationml/2006/main">
  <p:tag name="KSO_WM_BEAUTIFY_FLAG" val=""/>
</p:tagLst>
</file>

<file path=ppt/tags/tag1503.xml><?xml version="1.0" encoding="utf-8"?>
<p:tagLst xmlns:p="http://schemas.openxmlformats.org/presentationml/2006/main">
  <p:tag name="KSO_WM_BEAUTIFY_FLAG" val=""/>
</p:tagLst>
</file>

<file path=ppt/tags/tag1504.xml><?xml version="1.0" encoding="utf-8"?>
<p:tagLst xmlns:p="http://schemas.openxmlformats.org/presentationml/2006/main">
  <p:tag name="KSO_WM_BEAUTIFY_FLAG" val=""/>
</p:tagLst>
</file>

<file path=ppt/tags/tag1505.xml><?xml version="1.0" encoding="utf-8"?>
<p:tagLst xmlns:p="http://schemas.openxmlformats.org/presentationml/2006/main">
  <p:tag name="KSO_WM_BEAUTIFY_FLAG" val=""/>
</p:tagLst>
</file>

<file path=ppt/tags/tag1506.xml><?xml version="1.0" encoding="utf-8"?>
<p:tagLst xmlns:p="http://schemas.openxmlformats.org/presentationml/2006/main">
  <p:tag name="KSO_WM_BEAUTIFY_FLAG" val=""/>
</p:tagLst>
</file>

<file path=ppt/tags/tag1507.xml><?xml version="1.0" encoding="utf-8"?>
<p:tagLst xmlns:p="http://schemas.openxmlformats.org/presentationml/2006/main">
  <p:tag name="KSO_WM_BEAUTIFY_FLAG" val=""/>
</p:tagLst>
</file>

<file path=ppt/tags/tag1508.xml><?xml version="1.0" encoding="utf-8"?>
<p:tagLst xmlns:p="http://schemas.openxmlformats.org/presentationml/2006/main">
  <p:tag name="KSO_WM_BEAUTIFY_FLAG" val=""/>
</p:tagLst>
</file>

<file path=ppt/tags/tag1509.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10.xml><?xml version="1.0" encoding="utf-8"?>
<p:tagLst xmlns:p="http://schemas.openxmlformats.org/presentationml/2006/main">
  <p:tag name="KSO_WM_BEAUTIFY_FLAG" val=""/>
</p:tagLst>
</file>

<file path=ppt/tags/tag1511.xml><?xml version="1.0" encoding="utf-8"?>
<p:tagLst xmlns:p="http://schemas.openxmlformats.org/presentationml/2006/main">
  <p:tag name="KSO_WM_BEAUTIFY_FLAG" val=""/>
</p:tagLst>
</file>

<file path=ppt/tags/tag1512.xml><?xml version="1.0" encoding="utf-8"?>
<p:tagLst xmlns:p="http://schemas.openxmlformats.org/presentationml/2006/main">
  <p:tag name="KSO_WM_BEAUTIFY_FLAG" val=""/>
</p:tagLst>
</file>

<file path=ppt/tags/tag1513.xml><?xml version="1.0" encoding="utf-8"?>
<p:tagLst xmlns:p="http://schemas.openxmlformats.org/presentationml/2006/main">
  <p:tag name="KSO_WM_BEAUTIFY_FLAG" val=""/>
</p:tagLst>
</file>

<file path=ppt/tags/tag1514.xml><?xml version="1.0" encoding="utf-8"?>
<p:tagLst xmlns:p="http://schemas.openxmlformats.org/presentationml/2006/main">
  <p:tag name="KSO_WM_BEAUTIFY_FLAG" val=""/>
</p:tagLst>
</file>

<file path=ppt/tags/tag1515.xml><?xml version="1.0" encoding="utf-8"?>
<p:tagLst xmlns:p="http://schemas.openxmlformats.org/presentationml/2006/main">
  <p:tag name="KSO_WM_BEAUTIFY_FLAG" val=""/>
</p:tagLst>
</file>

<file path=ppt/tags/tag1516.xml><?xml version="1.0" encoding="utf-8"?>
<p:tagLst xmlns:p="http://schemas.openxmlformats.org/presentationml/2006/main">
  <p:tag name="KSO_WM_BEAUTIFY_FLAG" val=""/>
</p:tagLst>
</file>

<file path=ppt/tags/tag1517.xml><?xml version="1.0" encoding="utf-8"?>
<p:tagLst xmlns:p="http://schemas.openxmlformats.org/presentationml/2006/main">
  <p:tag name="KSO_WM_BEAUTIFY_FLAG" val=""/>
</p:tagLst>
</file>

<file path=ppt/tags/tag1518.xml><?xml version="1.0" encoding="utf-8"?>
<p:tagLst xmlns:p="http://schemas.openxmlformats.org/presentationml/2006/main">
  <p:tag name="KSO_WM_BEAUTIFY_FLAG" val=""/>
</p:tagLst>
</file>

<file path=ppt/tags/tag1519.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20.xml><?xml version="1.0" encoding="utf-8"?>
<p:tagLst xmlns:p="http://schemas.openxmlformats.org/presentationml/2006/main">
  <p:tag name="KSO_WM_BEAUTIFY_FLAG" val=""/>
</p:tagLst>
</file>

<file path=ppt/tags/tag1521.xml><?xml version="1.0" encoding="utf-8"?>
<p:tagLst xmlns:p="http://schemas.openxmlformats.org/presentationml/2006/main">
  <p:tag name="KSO_WM_BEAUTIFY_FLAG" val=""/>
</p:tagLst>
</file>

<file path=ppt/tags/tag1522.xml><?xml version="1.0" encoding="utf-8"?>
<p:tagLst xmlns:p="http://schemas.openxmlformats.org/presentationml/2006/main">
  <p:tag name="KSO_WM_BEAUTIFY_FLAG" val=""/>
</p:tagLst>
</file>

<file path=ppt/tags/tag1523.xml><?xml version="1.0" encoding="utf-8"?>
<p:tagLst xmlns:p="http://schemas.openxmlformats.org/presentationml/2006/main">
  <p:tag name="KSO_WM_BEAUTIFY_FLAG" val=""/>
</p:tagLst>
</file>

<file path=ppt/tags/tag1524.xml><?xml version="1.0" encoding="utf-8"?>
<p:tagLst xmlns:p="http://schemas.openxmlformats.org/presentationml/2006/main">
  <p:tag name="KSO_WM_BEAUTIFY_FLAG" val=""/>
</p:tagLst>
</file>

<file path=ppt/tags/tag1525.xml><?xml version="1.0" encoding="utf-8"?>
<p:tagLst xmlns:p="http://schemas.openxmlformats.org/presentationml/2006/main">
  <p:tag name="KSO_WM_BEAUTIFY_FLAG" val=""/>
</p:tagLst>
</file>

<file path=ppt/tags/tag1526.xml><?xml version="1.0" encoding="utf-8"?>
<p:tagLst xmlns:p="http://schemas.openxmlformats.org/presentationml/2006/main">
  <p:tag name="KSO_WM_BEAUTIFY_FLAG" val=""/>
</p:tagLst>
</file>

<file path=ppt/tags/tag1527.xml><?xml version="1.0" encoding="utf-8"?>
<p:tagLst xmlns:p="http://schemas.openxmlformats.org/presentationml/2006/main">
  <p:tag name="KSO_WM_BEAUTIFY_FLAG" val=""/>
</p:tagLst>
</file>

<file path=ppt/tags/tag1528.xml><?xml version="1.0" encoding="utf-8"?>
<p:tagLst xmlns:p="http://schemas.openxmlformats.org/presentationml/2006/main">
  <p:tag name="KSO_WM_BEAUTIFY_FLAG" val=""/>
</p:tagLst>
</file>

<file path=ppt/tags/tag1529.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30.xml><?xml version="1.0" encoding="utf-8"?>
<p:tagLst xmlns:p="http://schemas.openxmlformats.org/presentationml/2006/main">
  <p:tag name="KSO_WM_BEAUTIFY_FLAG" val=""/>
</p:tagLst>
</file>

<file path=ppt/tags/tag1531.xml><?xml version="1.0" encoding="utf-8"?>
<p:tagLst xmlns:p="http://schemas.openxmlformats.org/presentationml/2006/main">
  <p:tag name="KSO_WM_BEAUTIFY_FLAG" val=""/>
</p:tagLst>
</file>

<file path=ppt/tags/tag1532.xml><?xml version="1.0" encoding="utf-8"?>
<p:tagLst xmlns:p="http://schemas.openxmlformats.org/presentationml/2006/main">
  <p:tag name="KSO_WM_BEAUTIFY_FLAG" val=""/>
</p:tagLst>
</file>

<file path=ppt/tags/tag1533.xml><?xml version="1.0" encoding="utf-8"?>
<p:tagLst xmlns:p="http://schemas.openxmlformats.org/presentationml/2006/main">
  <p:tag name="KSO_WM_BEAUTIFY_FLAG" val=""/>
</p:tagLst>
</file>

<file path=ppt/tags/tag1534.xml><?xml version="1.0" encoding="utf-8"?>
<p:tagLst xmlns:p="http://schemas.openxmlformats.org/presentationml/2006/main">
  <p:tag name="KSO_WM_BEAUTIFY_FLAG" val=""/>
</p:tagLst>
</file>

<file path=ppt/tags/tag1535.xml><?xml version="1.0" encoding="utf-8"?>
<p:tagLst xmlns:p="http://schemas.openxmlformats.org/presentationml/2006/main">
  <p:tag name="KSO_WM_BEAUTIFY_FLAG" val=""/>
</p:tagLst>
</file>

<file path=ppt/tags/tag1536.xml><?xml version="1.0" encoding="utf-8"?>
<p:tagLst xmlns:p="http://schemas.openxmlformats.org/presentationml/2006/main">
  <p:tag name="KSO_WM_BEAUTIFY_FLAG" val=""/>
</p:tagLst>
</file>

<file path=ppt/tags/tag1537.xml><?xml version="1.0" encoding="utf-8"?>
<p:tagLst xmlns:p="http://schemas.openxmlformats.org/presentationml/2006/main">
  <p:tag name="KSO_WM_BEAUTIFY_FLAG" val=""/>
</p:tagLst>
</file>

<file path=ppt/tags/tag1538.xml><?xml version="1.0" encoding="utf-8"?>
<p:tagLst xmlns:p="http://schemas.openxmlformats.org/presentationml/2006/main">
  <p:tag name="KSO_WM_BEAUTIFY_FLAG" val=""/>
</p:tagLst>
</file>

<file path=ppt/tags/tag1539.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40.xml><?xml version="1.0" encoding="utf-8"?>
<p:tagLst xmlns:p="http://schemas.openxmlformats.org/presentationml/2006/main">
  <p:tag name="KSO_WM_BEAUTIFY_FLAG" val=""/>
</p:tagLst>
</file>

<file path=ppt/tags/tag1541.xml><?xml version="1.0" encoding="utf-8"?>
<p:tagLst xmlns:p="http://schemas.openxmlformats.org/presentationml/2006/main">
  <p:tag name="KSO_WM_BEAUTIFY_FLAG" val=""/>
</p:tagLst>
</file>

<file path=ppt/tags/tag1542.xml><?xml version="1.0" encoding="utf-8"?>
<p:tagLst xmlns:p="http://schemas.openxmlformats.org/presentationml/2006/main">
  <p:tag name="KSO_WM_BEAUTIFY_FLAG" val=""/>
</p:tagLst>
</file>

<file path=ppt/tags/tag1543.xml><?xml version="1.0" encoding="utf-8"?>
<p:tagLst xmlns:p="http://schemas.openxmlformats.org/presentationml/2006/main">
  <p:tag name="KSO_WM_BEAUTIFY_FLAG" val=""/>
</p:tagLst>
</file>

<file path=ppt/tags/tag1544.xml><?xml version="1.0" encoding="utf-8"?>
<p:tagLst xmlns:p="http://schemas.openxmlformats.org/presentationml/2006/main">
  <p:tag name="KSO_WM_BEAUTIFY_FLAG" val=""/>
</p:tagLst>
</file>

<file path=ppt/tags/tag1545.xml><?xml version="1.0" encoding="utf-8"?>
<p:tagLst xmlns:p="http://schemas.openxmlformats.org/presentationml/2006/main">
  <p:tag name="KSO_WM_BEAUTIFY_FLAG" val=""/>
</p:tagLst>
</file>

<file path=ppt/tags/tag1546.xml><?xml version="1.0" encoding="utf-8"?>
<p:tagLst xmlns:p="http://schemas.openxmlformats.org/presentationml/2006/main">
  <p:tag name="KSO_WM_BEAUTIFY_FLAG" val=""/>
</p:tagLst>
</file>

<file path=ppt/tags/tag1547.xml><?xml version="1.0" encoding="utf-8"?>
<p:tagLst xmlns:p="http://schemas.openxmlformats.org/presentationml/2006/main">
  <p:tag name="KSO_WM_BEAUTIFY_FLAG" val=""/>
</p:tagLst>
</file>

<file path=ppt/tags/tag1548.xml><?xml version="1.0" encoding="utf-8"?>
<p:tagLst xmlns:p="http://schemas.openxmlformats.org/presentationml/2006/main">
  <p:tag name="KSO_WM_BEAUTIFY_FLAG" val=""/>
</p:tagLst>
</file>

<file path=ppt/tags/tag1549.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50.xml><?xml version="1.0" encoding="utf-8"?>
<p:tagLst xmlns:p="http://schemas.openxmlformats.org/presentationml/2006/main">
  <p:tag name="KSO_WM_BEAUTIFY_FLAG" val=""/>
</p:tagLst>
</file>

<file path=ppt/tags/tag1551.xml><?xml version="1.0" encoding="utf-8"?>
<p:tagLst xmlns:p="http://schemas.openxmlformats.org/presentationml/2006/main">
  <p:tag name="KSO_WM_BEAUTIFY_FLAG" val=""/>
</p:tagLst>
</file>

<file path=ppt/tags/tag1552.xml><?xml version="1.0" encoding="utf-8"?>
<p:tagLst xmlns:p="http://schemas.openxmlformats.org/presentationml/2006/main">
  <p:tag name="KSO_WM_BEAUTIFY_FLAG" val=""/>
</p:tagLst>
</file>

<file path=ppt/tags/tag1553.xml><?xml version="1.0" encoding="utf-8"?>
<p:tagLst xmlns:p="http://schemas.openxmlformats.org/presentationml/2006/main">
  <p:tag name="KSO_WM_BEAUTIFY_FLAG" val=""/>
</p:tagLst>
</file>

<file path=ppt/tags/tag1554.xml><?xml version="1.0" encoding="utf-8"?>
<p:tagLst xmlns:p="http://schemas.openxmlformats.org/presentationml/2006/main">
  <p:tag name="KSO_WM_BEAUTIFY_FLAG" val=""/>
</p:tagLst>
</file>

<file path=ppt/tags/tag1555.xml><?xml version="1.0" encoding="utf-8"?>
<p:tagLst xmlns:p="http://schemas.openxmlformats.org/presentationml/2006/main">
  <p:tag name="KSO_WM_BEAUTIFY_FLAG" val=""/>
</p:tagLst>
</file>

<file path=ppt/tags/tag1556.xml><?xml version="1.0" encoding="utf-8"?>
<p:tagLst xmlns:p="http://schemas.openxmlformats.org/presentationml/2006/main">
  <p:tag name="KSO_WM_BEAUTIFY_FLAG" val=""/>
</p:tagLst>
</file>

<file path=ppt/tags/tag1557.xml><?xml version="1.0" encoding="utf-8"?>
<p:tagLst xmlns:p="http://schemas.openxmlformats.org/presentationml/2006/main">
  <p:tag name="KSO_WM_BEAUTIFY_FLAG" val=""/>
</p:tagLst>
</file>

<file path=ppt/tags/tag1558.xml><?xml version="1.0" encoding="utf-8"?>
<p:tagLst xmlns:p="http://schemas.openxmlformats.org/presentationml/2006/main">
  <p:tag name="KSO_WM_BEAUTIFY_FLAG" val=""/>
</p:tagLst>
</file>

<file path=ppt/tags/tag1559.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60.xml><?xml version="1.0" encoding="utf-8"?>
<p:tagLst xmlns:p="http://schemas.openxmlformats.org/presentationml/2006/main">
  <p:tag name="KSO_WM_BEAUTIFY_FLAG" val=""/>
</p:tagLst>
</file>

<file path=ppt/tags/tag1561.xml><?xml version="1.0" encoding="utf-8"?>
<p:tagLst xmlns:p="http://schemas.openxmlformats.org/presentationml/2006/main">
  <p:tag name="KSO_WM_BEAUTIFY_FLAG" val=""/>
</p:tagLst>
</file>

<file path=ppt/tags/tag1562.xml><?xml version="1.0" encoding="utf-8"?>
<p:tagLst xmlns:p="http://schemas.openxmlformats.org/presentationml/2006/main">
  <p:tag name="KSO_WM_BEAUTIFY_FLAG" val=""/>
</p:tagLst>
</file>

<file path=ppt/tags/tag1563.xml><?xml version="1.0" encoding="utf-8"?>
<p:tagLst xmlns:p="http://schemas.openxmlformats.org/presentationml/2006/main">
  <p:tag name="KSO_WM_BEAUTIFY_FLAG" val=""/>
</p:tagLst>
</file>

<file path=ppt/tags/tag1564.xml><?xml version="1.0" encoding="utf-8"?>
<p:tagLst xmlns:p="http://schemas.openxmlformats.org/presentationml/2006/main">
  <p:tag name="KSO_WM_BEAUTIFY_FLAG" val=""/>
</p:tagLst>
</file>

<file path=ppt/tags/tag1565.xml><?xml version="1.0" encoding="utf-8"?>
<p:tagLst xmlns:p="http://schemas.openxmlformats.org/presentationml/2006/main">
  <p:tag name="KSO_WM_BEAUTIFY_FLAG" val=""/>
</p:tagLst>
</file>

<file path=ppt/tags/tag1566.xml><?xml version="1.0" encoding="utf-8"?>
<p:tagLst xmlns:p="http://schemas.openxmlformats.org/presentationml/2006/main">
  <p:tag name="KSO_WM_BEAUTIFY_FLAG" val=""/>
</p:tagLst>
</file>

<file path=ppt/tags/tag1567.xml><?xml version="1.0" encoding="utf-8"?>
<p:tagLst xmlns:p="http://schemas.openxmlformats.org/presentationml/2006/main">
  <p:tag name="KSO_WM_BEAUTIFY_FLAG" val=""/>
</p:tagLst>
</file>

<file path=ppt/tags/tag1568.xml><?xml version="1.0" encoding="utf-8"?>
<p:tagLst xmlns:p="http://schemas.openxmlformats.org/presentationml/2006/main">
  <p:tag name="KSO_WM_BEAUTIFY_FLAG" val=""/>
</p:tagLst>
</file>

<file path=ppt/tags/tag1569.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70.xml><?xml version="1.0" encoding="utf-8"?>
<p:tagLst xmlns:p="http://schemas.openxmlformats.org/presentationml/2006/main">
  <p:tag name="KSO_WM_BEAUTIFY_FLAG" val=""/>
</p:tagLst>
</file>

<file path=ppt/tags/tag1571.xml><?xml version="1.0" encoding="utf-8"?>
<p:tagLst xmlns:p="http://schemas.openxmlformats.org/presentationml/2006/main">
  <p:tag name="KSO_WM_BEAUTIFY_FLAG" val=""/>
</p:tagLst>
</file>

<file path=ppt/tags/tag1572.xml><?xml version="1.0" encoding="utf-8"?>
<p:tagLst xmlns:p="http://schemas.openxmlformats.org/presentationml/2006/main">
  <p:tag name="KSO_WM_BEAUTIFY_FLAG" val=""/>
</p:tagLst>
</file>

<file path=ppt/tags/tag1573.xml><?xml version="1.0" encoding="utf-8"?>
<p:tagLst xmlns:p="http://schemas.openxmlformats.org/presentationml/2006/main">
  <p:tag name="KSO_WM_BEAUTIFY_FLAG" val=""/>
</p:tagLst>
</file>

<file path=ppt/tags/tag1574.xml><?xml version="1.0" encoding="utf-8"?>
<p:tagLst xmlns:p="http://schemas.openxmlformats.org/presentationml/2006/main">
  <p:tag name="KSO_WM_BEAUTIFY_FLAG" val=""/>
</p:tagLst>
</file>

<file path=ppt/tags/tag1575.xml><?xml version="1.0" encoding="utf-8"?>
<p:tagLst xmlns:p="http://schemas.openxmlformats.org/presentationml/2006/main">
  <p:tag name="KSO_WM_BEAUTIFY_FLAG" val=""/>
</p:tagLst>
</file>

<file path=ppt/tags/tag1576.xml><?xml version="1.0" encoding="utf-8"?>
<p:tagLst xmlns:p="http://schemas.openxmlformats.org/presentationml/2006/main">
  <p:tag name="KSO_WM_BEAUTIFY_FLAG" val=""/>
</p:tagLst>
</file>

<file path=ppt/tags/tag1577.xml><?xml version="1.0" encoding="utf-8"?>
<p:tagLst xmlns:p="http://schemas.openxmlformats.org/presentationml/2006/main">
  <p:tag name="KSO_WM_BEAUTIFY_FLAG" val=""/>
</p:tagLst>
</file>

<file path=ppt/tags/tag1578.xml><?xml version="1.0" encoding="utf-8"?>
<p:tagLst xmlns:p="http://schemas.openxmlformats.org/presentationml/2006/main">
  <p:tag name="KSO_WM_BEAUTIFY_FLAG" val=""/>
</p:tagLst>
</file>

<file path=ppt/tags/tag1579.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80.xml><?xml version="1.0" encoding="utf-8"?>
<p:tagLst xmlns:p="http://schemas.openxmlformats.org/presentationml/2006/main">
  <p:tag name="KSO_WM_BEAUTIFY_FLAG" val=""/>
</p:tagLst>
</file>

<file path=ppt/tags/tag1581.xml><?xml version="1.0" encoding="utf-8"?>
<p:tagLst xmlns:p="http://schemas.openxmlformats.org/presentationml/2006/main">
  <p:tag name="KSO_WM_BEAUTIFY_FLAG" val=""/>
</p:tagLst>
</file>

<file path=ppt/tags/tag1582.xml><?xml version="1.0" encoding="utf-8"?>
<p:tagLst xmlns:p="http://schemas.openxmlformats.org/presentationml/2006/main">
  <p:tag name="KSO_WM_BEAUTIFY_FLAG" val=""/>
</p:tagLst>
</file>

<file path=ppt/tags/tag1583.xml><?xml version="1.0" encoding="utf-8"?>
<p:tagLst xmlns:p="http://schemas.openxmlformats.org/presentationml/2006/main">
  <p:tag name="KSO_WM_BEAUTIFY_FLAG" val=""/>
</p:tagLst>
</file>

<file path=ppt/tags/tag1584.xml><?xml version="1.0" encoding="utf-8"?>
<p:tagLst xmlns:p="http://schemas.openxmlformats.org/presentationml/2006/main">
  <p:tag name="KSO_WM_BEAUTIFY_FLAG" val=""/>
</p:tagLst>
</file>

<file path=ppt/tags/tag1585.xml><?xml version="1.0" encoding="utf-8"?>
<p:tagLst xmlns:p="http://schemas.openxmlformats.org/presentationml/2006/main">
  <p:tag name="KSO_WM_BEAUTIFY_FLAG" val=""/>
</p:tagLst>
</file>

<file path=ppt/tags/tag1586.xml><?xml version="1.0" encoding="utf-8"?>
<p:tagLst xmlns:p="http://schemas.openxmlformats.org/presentationml/2006/main">
  <p:tag name="KSO_WM_BEAUTIFY_FLAG" val=""/>
</p:tagLst>
</file>

<file path=ppt/tags/tag1587.xml><?xml version="1.0" encoding="utf-8"?>
<p:tagLst xmlns:p="http://schemas.openxmlformats.org/presentationml/2006/main">
  <p:tag name="KSO_WM_BEAUTIFY_FLAG" val=""/>
</p:tagLst>
</file>

<file path=ppt/tags/tag1588.xml><?xml version="1.0" encoding="utf-8"?>
<p:tagLst xmlns:p="http://schemas.openxmlformats.org/presentationml/2006/main">
  <p:tag name="KSO_WM_BEAUTIFY_FLAG" val=""/>
</p:tagLst>
</file>

<file path=ppt/tags/tag1589.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590.xml><?xml version="1.0" encoding="utf-8"?>
<p:tagLst xmlns:p="http://schemas.openxmlformats.org/presentationml/2006/main">
  <p:tag name="KSO_WM_BEAUTIFY_FLAG" val=""/>
</p:tagLst>
</file>

<file path=ppt/tags/tag1591.xml><?xml version="1.0" encoding="utf-8"?>
<p:tagLst xmlns:p="http://schemas.openxmlformats.org/presentationml/2006/main">
  <p:tag name="KSO_WM_BEAUTIFY_FLAG" val=""/>
</p:tagLst>
</file>

<file path=ppt/tags/tag1592.xml><?xml version="1.0" encoding="utf-8"?>
<p:tagLst xmlns:p="http://schemas.openxmlformats.org/presentationml/2006/main">
  <p:tag name="KSO_WM_BEAUTIFY_FLAG" val=""/>
</p:tagLst>
</file>

<file path=ppt/tags/tag1593.xml><?xml version="1.0" encoding="utf-8"?>
<p:tagLst xmlns:p="http://schemas.openxmlformats.org/presentationml/2006/main">
  <p:tag name="KSO_WM_BEAUTIFY_FLAG" val=""/>
</p:tagLst>
</file>

<file path=ppt/tags/tag1594.xml><?xml version="1.0" encoding="utf-8"?>
<p:tagLst xmlns:p="http://schemas.openxmlformats.org/presentationml/2006/main">
  <p:tag name="KSO_WM_BEAUTIFY_FLAG" val=""/>
</p:tagLst>
</file>

<file path=ppt/tags/tag1595.xml><?xml version="1.0" encoding="utf-8"?>
<p:tagLst xmlns:p="http://schemas.openxmlformats.org/presentationml/2006/main">
  <p:tag name="KSO_WM_BEAUTIFY_FLAG" val=""/>
</p:tagLst>
</file>

<file path=ppt/tags/tag1596.xml><?xml version="1.0" encoding="utf-8"?>
<p:tagLst xmlns:p="http://schemas.openxmlformats.org/presentationml/2006/main">
  <p:tag name="KSO_WM_BEAUTIFY_FLAG" val=""/>
</p:tagLst>
</file>

<file path=ppt/tags/tag1597.xml><?xml version="1.0" encoding="utf-8"?>
<p:tagLst xmlns:p="http://schemas.openxmlformats.org/presentationml/2006/main">
  <p:tag name="KSO_WM_BEAUTIFY_FLAG" val=""/>
</p:tagLst>
</file>

<file path=ppt/tags/tag1598.xml><?xml version="1.0" encoding="utf-8"?>
<p:tagLst xmlns:p="http://schemas.openxmlformats.org/presentationml/2006/main">
  <p:tag name="KSO_WM_BEAUTIFY_FLAG" val=""/>
</p:tagLst>
</file>

<file path=ppt/tags/tag159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00.xml><?xml version="1.0" encoding="utf-8"?>
<p:tagLst xmlns:p="http://schemas.openxmlformats.org/presentationml/2006/main">
  <p:tag name="KSO_WM_BEAUTIFY_FLAG" val=""/>
</p:tagLst>
</file>

<file path=ppt/tags/tag1601.xml><?xml version="1.0" encoding="utf-8"?>
<p:tagLst xmlns:p="http://schemas.openxmlformats.org/presentationml/2006/main">
  <p:tag name="KSO_WM_BEAUTIFY_FLAG" val=""/>
</p:tagLst>
</file>

<file path=ppt/tags/tag1602.xml><?xml version="1.0" encoding="utf-8"?>
<p:tagLst xmlns:p="http://schemas.openxmlformats.org/presentationml/2006/main">
  <p:tag name="KSO_WM_BEAUTIFY_FLAG" val=""/>
</p:tagLst>
</file>

<file path=ppt/tags/tag1603.xml><?xml version="1.0" encoding="utf-8"?>
<p:tagLst xmlns:p="http://schemas.openxmlformats.org/presentationml/2006/main">
  <p:tag name="KSO_WM_BEAUTIFY_FLAG" val=""/>
</p:tagLst>
</file>

<file path=ppt/tags/tag1604.xml><?xml version="1.0" encoding="utf-8"?>
<p:tagLst xmlns:p="http://schemas.openxmlformats.org/presentationml/2006/main">
  <p:tag name="KSO_WM_BEAUTIFY_FLAG" val=""/>
</p:tagLst>
</file>

<file path=ppt/tags/tag1605.xml><?xml version="1.0" encoding="utf-8"?>
<p:tagLst xmlns:p="http://schemas.openxmlformats.org/presentationml/2006/main">
  <p:tag name="KSO_WM_BEAUTIFY_FLAG" val=""/>
</p:tagLst>
</file>

<file path=ppt/tags/tag1606.xml><?xml version="1.0" encoding="utf-8"?>
<p:tagLst xmlns:p="http://schemas.openxmlformats.org/presentationml/2006/main">
  <p:tag name="KSO_WM_BEAUTIFY_FLAG" val=""/>
</p:tagLst>
</file>

<file path=ppt/tags/tag1607.xml><?xml version="1.0" encoding="utf-8"?>
<p:tagLst xmlns:p="http://schemas.openxmlformats.org/presentationml/2006/main">
  <p:tag name="KSO_WM_BEAUTIFY_FLAG" val=""/>
</p:tagLst>
</file>

<file path=ppt/tags/tag1608.xml><?xml version="1.0" encoding="utf-8"?>
<p:tagLst xmlns:p="http://schemas.openxmlformats.org/presentationml/2006/main">
  <p:tag name="KSO_WM_BEAUTIFY_FLAG" val=""/>
</p:tagLst>
</file>

<file path=ppt/tags/tag1609.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10.xml><?xml version="1.0" encoding="utf-8"?>
<p:tagLst xmlns:p="http://schemas.openxmlformats.org/presentationml/2006/main">
  <p:tag name="KSO_WM_BEAUTIFY_FLAG" val=""/>
</p:tagLst>
</file>

<file path=ppt/tags/tag1611.xml><?xml version="1.0" encoding="utf-8"?>
<p:tagLst xmlns:p="http://schemas.openxmlformats.org/presentationml/2006/main">
  <p:tag name="KSO_WM_BEAUTIFY_FLAG" val=""/>
</p:tagLst>
</file>

<file path=ppt/tags/tag1612.xml><?xml version="1.0" encoding="utf-8"?>
<p:tagLst xmlns:p="http://schemas.openxmlformats.org/presentationml/2006/main">
  <p:tag name="KSO_WM_BEAUTIFY_FLAG" val=""/>
</p:tagLst>
</file>

<file path=ppt/tags/tag1613.xml><?xml version="1.0" encoding="utf-8"?>
<p:tagLst xmlns:p="http://schemas.openxmlformats.org/presentationml/2006/main">
  <p:tag name="KSO_WM_BEAUTIFY_FLAG" val=""/>
</p:tagLst>
</file>

<file path=ppt/tags/tag1614.xml><?xml version="1.0" encoding="utf-8"?>
<p:tagLst xmlns:p="http://schemas.openxmlformats.org/presentationml/2006/main">
  <p:tag name="KSO_WM_BEAUTIFY_FLAG" val=""/>
</p:tagLst>
</file>

<file path=ppt/tags/tag1615.xml><?xml version="1.0" encoding="utf-8"?>
<p:tagLst xmlns:p="http://schemas.openxmlformats.org/presentationml/2006/main">
  <p:tag name="KSO_WM_BEAUTIFY_FLAG" val=""/>
</p:tagLst>
</file>

<file path=ppt/tags/tag1616.xml><?xml version="1.0" encoding="utf-8"?>
<p:tagLst xmlns:p="http://schemas.openxmlformats.org/presentationml/2006/main">
  <p:tag name="KSO_WM_BEAUTIFY_FLAG" val=""/>
</p:tagLst>
</file>

<file path=ppt/tags/tag1617.xml><?xml version="1.0" encoding="utf-8"?>
<p:tagLst xmlns:p="http://schemas.openxmlformats.org/presentationml/2006/main">
  <p:tag name="KSO_WM_BEAUTIFY_FLAG" val=""/>
</p:tagLst>
</file>

<file path=ppt/tags/tag1618.xml><?xml version="1.0" encoding="utf-8"?>
<p:tagLst xmlns:p="http://schemas.openxmlformats.org/presentationml/2006/main">
  <p:tag name="KSO_WM_BEAUTIFY_FLAG" val=""/>
</p:tagLst>
</file>

<file path=ppt/tags/tag1619.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20.xml><?xml version="1.0" encoding="utf-8"?>
<p:tagLst xmlns:p="http://schemas.openxmlformats.org/presentationml/2006/main">
  <p:tag name="KSO_WM_BEAUTIFY_FLAG" val=""/>
</p:tagLst>
</file>

<file path=ppt/tags/tag1621.xml><?xml version="1.0" encoding="utf-8"?>
<p:tagLst xmlns:p="http://schemas.openxmlformats.org/presentationml/2006/main">
  <p:tag name="KSO_WM_BEAUTIFY_FLAG" val=""/>
</p:tagLst>
</file>

<file path=ppt/tags/tag1622.xml><?xml version="1.0" encoding="utf-8"?>
<p:tagLst xmlns:p="http://schemas.openxmlformats.org/presentationml/2006/main">
  <p:tag name="KSO_WM_BEAUTIFY_FLAG" val=""/>
</p:tagLst>
</file>

<file path=ppt/tags/tag1623.xml><?xml version="1.0" encoding="utf-8"?>
<p:tagLst xmlns:p="http://schemas.openxmlformats.org/presentationml/2006/main">
  <p:tag name="KSO_WM_BEAUTIFY_FLAG" val=""/>
</p:tagLst>
</file>

<file path=ppt/tags/tag1624.xml><?xml version="1.0" encoding="utf-8"?>
<p:tagLst xmlns:p="http://schemas.openxmlformats.org/presentationml/2006/main">
  <p:tag name="KSO_WM_BEAUTIFY_FLAG" val=""/>
</p:tagLst>
</file>

<file path=ppt/tags/tag1625.xml><?xml version="1.0" encoding="utf-8"?>
<p:tagLst xmlns:p="http://schemas.openxmlformats.org/presentationml/2006/main">
  <p:tag name="KSO_WM_BEAUTIFY_FLAG" val=""/>
</p:tagLst>
</file>

<file path=ppt/tags/tag1626.xml><?xml version="1.0" encoding="utf-8"?>
<p:tagLst xmlns:p="http://schemas.openxmlformats.org/presentationml/2006/main">
  <p:tag name="KSO_WM_BEAUTIFY_FLAG" val=""/>
</p:tagLst>
</file>

<file path=ppt/tags/tag1627.xml><?xml version="1.0" encoding="utf-8"?>
<p:tagLst xmlns:p="http://schemas.openxmlformats.org/presentationml/2006/main">
  <p:tag name="KSO_WM_BEAUTIFY_FLAG" val=""/>
</p:tagLst>
</file>

<file path=ppt/tags/tag1628.xml><?xml version="1.0" encoding="utf-8"?>
<p:tagLst xmlns:p="http://schemas.openxmlformats.org/presentationml/2006/main">
  <p:tag name="KSO_WM_BEAUTIFY_FLAG" val=""/>
</p:tagLst>
</file>

<file path=ppt/tags/tag1629.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30.xml><?xml version="1.0" encoding="utf-8"?>
<p:tagLst xmlns:p="http://schemas.openxmlformats.org/presentationml/2006/main">
  <p:tag name="KSO_WM_BEAUTIFY_FLAG" val=""/>
</p:tagLst>
</file>

<file path=ppt/tags/tag1631.xml><?xml version="1.0" encoding="utf-8"?>
<p:tagLst xmlns:p="http://schemas.openxmlformats.org/presentationml/2006/main">
  <p:tag name="KSO_WM_BEAUTIFY_FLAG" val=""/>
</p:tagLst>
</file>

<file path=ppt/tags/tag1632.xml><?xml version="1.0" encoding="utf-8"?>
<p:tagLst xmlns:p="http://schemas.openxmlformats.org/presentationml/2006/main">
  <p:tag name="KSO_WM_BEAUTIFY_FLAG" val=""/>
</p:tagLst>
</file>

<file path=ppt/tags/tag1633.xml><?xml version="1.0" encoding="utf-8"?>
<p:tagLst xmlns:p="http://schemas.openxmlformats.org/presentationml/2006/main">
  <p:tag name="KSO_WM_BEAUTIFY_FLAG" val=""/>
</p:tagLst>
</file>

<file path=ppt/tags/tag1634.xml><?xml version="1.0" encoding="utf-8"?>
<p:tagLst xmlns:p="http://schemas.openxmlformats.org/presentationml/2006/main">
  <p:tag name="KSO_WM_BEAUTIFY_FLAG" val=""/>
</p:tagLst>
</file>

<file path=ppt/tags/tag1635.xml><?xml version="1.0" encoding="utf-8"?>
<p:tagLst xmlns:p="http://schemas.openxmlformats.org/presentationml/2006/main">
  <p:tag name="KSO_WM_BEAUTIFY_FLAG" val=""/>
</p:tagLst>
</file>

<file path=ppt/tags/tag1636.xml><?xml version="1.0" encoding="utf-8"?>
<p:tagLst xmlns:p="http://schemas.openxmlformats.org/presentationml/2006/main">
  <p:tag name="KSO_WM_BEAUTIFY_FLAG" val=""/>
</p:tagLst>
</file>

<file path=ppt/tags/tag1637.xml><?xml version="1.0" encoding="utf-8"?>
<p:tagLst xmlns:p="http://schemas.openxmlformats.org/presentationml/2006/main">
  <p:tag name="KSO_WM_BEAUTIFY_FLAG" val=""/>
</p:tagLst>
</file>

<file path=ppt/tags/tag1638.xml><?xml version="1.0" encoding="utf-8"?>
<p:tagLst xmlns:p="http://schemas.openxmlformats.org/presentationml/2006/main">
  <p:tag name="KSO_WM_BEAUTIFY_FLAG" val=""/>
</p:tagLst>
</file>

<file path=ppt/tags/tag1639.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40.xml><?xml version="1.0" encoding="utf-8"?>
<p:tagLst xmlns:p="http://schemas.openxmlformats.org/presentationml/2006/main">
  <p:tag name="KSO_WM_BEAUTIFY_FLAG" val=""/>
</p:tagLst>
</file>

<file path=ppt/tags/tag1641.xml><?xml version="1.0" encoding="utf-8"?>
<p:tagLst xmlns:p="http://schemas.openxmlformats.org/presentationml/2006/main">
  <p:tag name="KSO_WM_BEAUTIFY_FLAG" val=""/>
</p:tagLst>
</file>

<file path=ppt/tags/tag1642.xml><?xml version="1.0" encoding="utf-8"?>
<p:tagLst xmlns:p="http://schemas.openxmlformats.org/presentationml/2006/main">
  <p:tag name="KSO_WM_BEAUTIFY_FLAG" val=""/>
</p:tagLst>
</file>

<file path=ppt/tags/tag1643.xml><?xml version="1.0" encoding="utf-8"?>
<p:tagLst xmlns:p="http://schemas.openxmlformats.org/presentationml/2006/main">
  <p:tag name="KSO_WM_BEAUTIFY_FLAG" val=""/>
</p:tagLst>
</file>

<file path=ppt/tags/tag1644.xml><?xml version="1.0" encoding="utf-8"?>
<p:tagLst xmlns:p="http://schemas.openxmlformats.org/presentationml/2006/main">
  <p:tag name="KSO_WM_BEAUTIFY_FLAG" val=""/>
</p:tagLst>
</file>

<file path=ppt/tags/tag1645.xml><?xml version="1.0" encoding="utf-8"?>
<p:tagLst xmlns:p="http://schemas.openxmlformats.org/presentationml/2006/main">
  <p:tag name="KSO_WM_BEAUTIFY_FLAG" val=""/>
</p:tagLst>
</file>

<file path=ppt/tags/tag1646.xml><?xml version="1.0" encoding="utf-8"?>
<p:tagLst xmlns:p="http://schemas.openxmlformats.org/presentationml/2006/main">
  <p:tag name="KSO_WM_BEAUTIFY_FLAG" val=""/>
</p:tagLst>
</file>

<file path=ppt/tags/tag1647.xml><?xml version="1.0" encoding="utf-8"?>
<p:tagLst xmlns:p="http://schemas.openxmlformats.org/presentationml/2006/main">
  <p:tag name="KSO_WM_BEAUTIFY_FLAG" val=""/>
</p:tagLst>
</file>

<file path=ppt/tags/tag1648.xml><?xml version="1.0" encoding="utf-8"?>
<p:tagLst xmlns:p="http://schemas.openxmlformats.org/presentationml/2006/main">
  <p:tag name="KSO_WM_BEAUTIFY_FLAG" val=""/>
</p:tagLst>
</file>

<file path=ppt/tags/tag1649.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50.xml><?xml version="1.0" encoding="utf-8"?>
<p:tagLst xmlns:p="http://schemas.openxmlformats.org/presentationml/2006/main">
  <p:tag name="KSO_WM_BEAUTIFY_FLAG" val=""/>
</p:tagLst>
</file>

<file path=ppt/tags/tag1651.xml><?xml version="1.0" encoding="utf-8"?>
<p:tagLst xmlns:p="http://schemas.openxmlformats.org/presentationml/2006/main">
  <p:tag name="KSO_WM_BEAUTIFY_FLAG" val=""/>
</p:tagLst>
</file>

<file path=ppt/tags/tag1652.xml><?xml version="1.0" encoding="utf-8"?>
<p:tagLst xmlns:p="http://schemas.openxmlformats.org/presentationml/2006/main">
  <p:tag name="KSO_WM_BEAUTIFY_FLAG" val=""/>
</p:tagLst>
</file>

<file path=ppt/tags/tag1653.xml><?xml version="1.0" encoding="utf-8"?>
<p:tagLst xmlns:p="http://schemas.openxmlformats.org/presentationml/2006/main">
  <p:tag name="KSO_WM_BEAUTIFY_FLAG" val=""/>
</p:tagLst>
</file>

<file path=ppt/tags/tag1654.xml><?xml version="1.0" encoding="utf-8"?>
<p:tagLst xmlns:p="http://schemas.openxmlformats.org/presentationml/2006/main">
  <p:tag name="KSO_WM_BEAUTIFY_FLAG" val=""/>
</p:tagLst>
</file>

<file path=ppt/tags/tag1655.xml><?xml version="1.0" encoding="utf-8"?>
<p:tagLst xmlns:p="http://schemas.openxmlformats.org/presentationml/2006/main">
  <p:tag name="KSO_WM_BEAUTIFY_FLAG" val=""/>
</p:tagLst>
</file>

<file path=ppt/tags/tag1656.xml><?xml version="1.0" encoding="utf-8"?>
<p:tagLst xmlns:p="http://schemas.openxmlformats.org/presentationml/2006/main">
  <p:tag name="KSO_WM_BEAUTIFY_FLAG" val=""/>
</p:tagLst>
</file>

<file path=ppt/tags/tag1657.xml><?xml version="1.0" encoding="utf-8"?>
<p:tagLst xmlns:p="http://schemas.openxmlformats.org/presentationml/2006/main">
  <p:tag name="KSO_WM_BEAUTIFY_FLAG" val=""/>
</p:tagLst>
</file>

<file path=ppt/tags/tag1658.xml><?xml version="1.0" encoding="utf-8"?>
<p:tagLst xmlns:p="http://schemas.openxmlformats.org/presentationml/2006/main">
  <p:tag name="KSO_WM_BEAUTIFY_FLAG" val=""/>
</p:tagLst>
</file>

<file path=ppt/tags/tag1659.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60.xml><?xml version="1.0" encoding="utf-8"?>
<p:tagLst xmlns:p="http://schemas.openxmlformats.org/presentationml/2006/main">
  <p:tag name="KSO_WM_BEAUTIFY_FLAG" val=""/>
</p:tagLst>
</file>

<file path=ppt/tags/tag1661.xml><?xml version="1.0" encoding="utf-8"?>
<p:tagLst xmlns:p="http://schemas.openxmlformats.org/presentationml/2006/main">
  <p:tag name="KSO_WM_BEAUTIFY_FLAG" val=""/>
</p:tagLst>
</file>

<file path=ppt/tags/tag1662.xml><?xml version="1.0" encoding="utf-8"?>
<p:tagLst xmlns:p="http://schemas.openxmlformats.org/presentationml/2006/main">
  <p:tag name="KSO_WM_BEAUTIFY_FLAG" val=""/>
</p:tagLst>
</file>

<file path=ppt/tags/tag1663.xml><?xml version="1.0" encoding="utf-8"?>
<p:tagLst xmlns:p="http://schemas.openxmlformats.org/presentationml/2006/main">
  <p:tag name="KSO_WM_BEAUTIFY_FLAG" val=""/>
</p:tagLst>
</file>

<file path=ppt/tags/tag1664.xml><?xml version="1.0" encoding="utf-8"?>
<p:tagLst xmlns:p="http://schemas.openxmlformats.org/presentationml/2006/main">
  <p:tag name="KSO_WM_BEAUTIFY_FLAG" val=""/>
</p:tagLst>
</file>

<file path=ppt/tags/tag1665.xml><?xml version="1.0" encoding="utf-8"?>
<p:tagLst xmlns:p="http://schemas.openxmlformats.org/presentationml/2006/main">
  <p:tag name="KSO_WM_BEAUTIFY_FLAG" val=""/>
</p:tagLst>
</file>

<file path=ppt/tags/tag1666.xml><?xml version="1.0" encoding="utf-8"?>
<p:tagLst xmlns:p="http://schemas.openxmlformats.org/presentationml/2006/main">
  <p:tag name="KSO_WM_BEAUTIFY_FLAG" val=""/>
</p:tagLst>
</file>

<file path=ppt/tags/tag1667.xml><?xml version="1.0" encoding="utf-8"?>
<p:tagLst xmlns:p="http://schemas.openxmlformats.org/presentationml/2006/main">
  <p:tag name="KSO_WM_BEAUTIFY_FLAG" val=""/>
</p:tagLst>
</file>

<file path=ppt/tags/tag1668.xml><?xml version="1.0" encoding="utf-8"?>
<p:tagLst xmlns:p="http://schemas.openxmlformats.org/presentationml/2006/main">
  <p:tag name="KSO_WM_BEAUTIFY_FLAG" val=""/>
</p:tagLst>
</file>

<file path=ppt/tags/tag1669.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70.xml><?xml version="1.0" encoding="utf-8"?>
<p:tagLst xmlns:p="http://schemas.openxmlformats.org/presentationml/2006/main">
  <p:tag name="KSO_WM_BEAUTIFY_FLAG" val=""/>
</p:tagLst>
</file>

<file path=ppt/tags/tag1671.xml><?xml version="1.0" encoding="utf-8"?>
<p:tagLst xmlns:p="http://schemas.openxmlformats.org/presentationml/2006/main">
  <p:tag name="KSO_WM_BEAUTIFY_FLAG" val=""/>
</p:tagLst>
</file>

<file path=ppt/tags/tag1672.xml><?xml version="1.0" encoding="utf-8"?>
<p:tagLst xmlns:p="http://schemas.openxmlformats.org/presentationml/2006/main">
  <p:tag name="KSO_WM_BEAUTIFY_FLAG" val=""/>
</p:tagLst>
</file>

<file path=ppt/tags/tag1673.xml><?xml version="1.0" encoding="utf-8"?>
<p:tagLst xmlns:p="http://schemas.openxmlformats.org/presentationml/2006/main">
  <p:tag name="KSO_WM_BEAUTIFY_FLAG" val=""/>
</p:tagLst>
</file>

<file path=ppt/tags/tag1674.xml><?xml version="1.0" encoding="utf-8"?>
<p:tagLst xmlns:p="http://schemas.openxmlformats.org/presentationml/2006/main">
  <p:tag name="KSO_WM_BEAUTIFY_FLAG" val=""/>
</p:tagLst>
</file>

<file path=ppt/tags/tag1675.xml><?xml version="1.0" encoding="utf-8"?>
<p:tagLst xmlns:p="http://schemas.openxmlformats.org/presentationml/2006/main">
  <p:tag name="KSO_WM_BEAUTIFY_FLAG" val=""/>
</p:tagLst>
</file>

<file path=ppt/tags/tag1676.xml><?xml version="1.0" encoding="utf-8"?>
<p:tagLst xmlns:p="http://schemas.openxmlformats.org/presentationml/2006/main">
  <p:tag name="KSO_WM_BEAUTIFY_FLAG" val=""/>
</p:tagLst>
</file>

<file path=ppt/tags/tag1677.xml><?xml version="1.0" encoding="utf-8"?>
<p:tagLst xmlns:p="http://schemas.openxmlformats.org/presentationml/2006/main">
  <p:tag name="KSO_WM_BEAUTIFY_FLAG" val=""/>
</p:tagLst>
</file>

<file path=ppt/tags/tag1678.xml><?xml version="1.0" encoding="utf-8"?>
<p:tagLst xmlns:p="http://schemas.openxmlformats.org/presentationml/2006/main">
  <p:tag name="KSO_WM_BEAUTIFY_FLAG" val=""/>
</p:tagLst>
</file>

<file path=ppt/tags/tag1679.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80.xml><?xml version="1.0" encoding="utf-8"?>
<p:tagLst xmlns:p="http://schemas.openxmlformats.org/presentationml/2006/main">
  <p:tag name="KSO_WM_BEAUTIFY_FLAG" val=""/>
</p:tagLst>
</file>

<file path=ppt/tags/tag1681.xml><?xml version="1.0" encoding="utf-8"?>
<p:tagLst xmlns:p="http://schemas.openxmlformats.org/presentationml/2006/main">
  <p:tag name="KSO_WM_BEAUTIFY_FLAG" val=""/>
</p:tagLst>
</file>

<file path=ppt/tags/tag1682.xml><?xml version="1.0" encoding="utf-8"?>
<p:tagLst xmlns:p="http://schemas.openxmlformats.org/presentationml/2006/main">
  <p:tag name="KSO_WM_BEAUTIFY_FLAG" val=""/>
</p:tagLst>
</file>

<file path=ppt/tags/tag1683.xml><?xml version="1.0" encoding="utf-8"?>
<p:tagLst xmlns:p="http://schemas.openxmlformats.org/presentationml/2006/main">
  <p:tag name="KSO_WM_BEAUTIFY_FLAG" val=""/>
</p:tagLst>
</file>

<file path=ppt/tags/tag1684.xml><?xml version="1.0" encoding="utf-8"?>
<p:tagLst xmlns:p="http://schemas.openxmlformats.org/presentationml/2006/main">
  <p:tag name="KSO_WM_BEAUTIFY_FLAG" val=""/>
</p:tagLst>
</file>

<file path=ppt/tags/tag1685.xml><?xml version="1.0" encoding="utf-8"?>
<p:tagLst xmlns:p="http://schemas.openxmlformats.org/presentationml/2006/main">
  <p:tag name="KSO_WM_BEAUTIFY_FLAG" val=""/>
</p:tagLst>
</file>

<file path=ppt/tags/tag1686.xml><?xml version="1.0" encoding="utf-8"?>
<p:tagLst xmlns:p="http://schemas.openxmlformats.org/presentationml/2006/main">
  <p:tag name="KSO_WM_BEAUTIFY_FLAG" val=""/>
</p:tagLst>
</file>

<file path=ppt/tags/tag1687.xml><?xml version="1.0" encoding="utf-8"?>
<p:tagLst xmlns:p="http://schemas.openxmlformats.org/presentationml/2006/main">
  <p:tag name="KSO_WM_BEAUTIFY_FLAG" val=""/>
</p:tagLst>
</file>

<file path=ppt/tags/tag1688.xml><?xml version="1.0" encoding="utf-8"?>
<p:tagLst xmlns:p="http://schemas.openxmlformats.org/presentationml/2006/main">
  <p:tag name="KSO_WM_BEAUTIFY_FLAG" val=""/>
</p:tagLst>
</file>

<file path=ppt/tags/tag1689.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690.xml><?xml version="1.0" encoding="utf-8"?>
<p:tagLst xmlns:p="http://schemas.openxmlformats.org/presentationml/2006/main">
  <p:tag name="KSO_WM_BEAUTIFY_FLAG" val=""/>
</p:tagLst>
</file>

<file path=ppt/tags/tag1691.xml><?xml version="1.0" encoding="utf-8"?>
<p:tagLst xmlns:p="http://schemas.openxmlformats.org/presentationml/2006/main">
  <p:tag name="KSO_WM_BEAUTIFY_FLAG" val=""/>
</p:tagLst>
</file>

<file path=ppt/tags/tag1692.xml><?xml version="1.0" encoding="utf-8"?>
<p:tagLst xmlns:p="http://schemas.openxmlformats.org/presentationml/2006/main">
  <p:tag name="KSO_WM_BEAUTIFY_FLAG" val=""/>
</p:tagLst>
</file>

<file path=ppt/tags/tag1693.xml><?xml version="1.0" encoding="utf-8"?>
<p:tagLst xmlns:p="http://schemas.openxmlformats.org/presentationml/2006/main">
  <p:tag name="KSO_WM_BEAUTIFY_FLAG" val=""/>
</p:tagLst>
</file>

<file path=ppt/tags/tag1694.xml><?xml version="1.0" encoding="utf-8"?>
<p:tagLst xmlns:p="http://schemas.openxmlformats.org/presentationml/2006/main">
  <p:tag name="KSO_WM_BEAUTIFY_FLAG" val=""/>
</p:tagLst>
</file>

<file path=ppt/tags/tag1695.xml><?xml version="1.0" encoding="utf-8"?>
<p:tagLst xmlns:p="http://schemas.openxmlformats.org/presentationml/2006/main">
  <p:tag name="KSO_WM_BEAUTIFY_FLAG" val=""/>
</p:tagLst>
</file>

<file path=ppt/tags/tag1696.xml><?xml version="1.0" encoding="utf-8"?>
<p:tagLst xmlns:p="http://schemas.openxmlformats.org/presentationml/2006/main">
  <p:tag name="KSO_WM_BEAUTIFY_FLAG" val=""/>
</p:tagLst>
</file>

<file path=ppt/tags/tag1697.xml><?xml version="1.0" encoding="utf-8"?>
<p:tagLst xmlns:p="http://schemas.openxmlformats.org/presentationml/2006/main">
  <p:tag name="KSO_WM_BEAUTIFY_FLAG" val=""/>
</p:tagLst>
</file>

<file path=ppt/tags/tag1698.xml><?xml version="1.0" encoding="utf-8"?>
<p:tagLst xmlns:p="http://schemas.openxmlformats.org/presentationml/2006/main">
  <p:tag name="KSO_WM_BEAUTIFY_FLAG" val=""/>
</p:tagLst>
</file>

<file path=ppt/tags/tag169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00.xml><?xml version="1.0" encoding="utf-8"?>
<p:tagLst xmlns:p="http://schemas.openxmlformats.org/presentationml/2006/main">
  <p:tag name="KSO_WM_BEAUTIFY_FLAG" val=""/>
</p:tagLst>
</file>

<file path=ppt/tags/tag1701.xml><?xml version="1.0" encoding="utf-8"?>
<p:tagLst xmlns:p="http://schemas.openxmlformats.org/presentationml/2006/main">
  <p:tag name="KSO_WM_BEAUTIFY_FLAG" val=""/>
</p:tagLst>
</file>

<file path=ppt/tags/tag1702.xml><?xml version="1.0" encoding="utf-8"?>
<p:tagLst xmlns:p="http://schemas.openxmlformats.org/presentationml/2006/main">
  <p:tag name="KSO_WM_BEAUTIFY_FLAG" val=""/>
</p:tagLst>
</file>

<file path=ppt/tags/tag1703.xml><?xml version="1.0" encoding="utf-8"?>
<p:tagLst xmlns:p="http://schemas.openxmlformats.org/presentationml/2006/main">
  <p:tag name="KSO_WM_BEAUTIFY_FLAG" val=""/>
</p:tagLst>
</file>

<file path=ppt/tags/tag1704.xml><?xml version="1.0" encoding="utf-8"?>
<p:tagLst xmlns:p="http://schemas.openxmlformats.org/presentationml/2006/main">
  <p:tag name="KSO_WM_BEAUTIFY_FLAG" val=""/>
</p:tagLst>
</file>

<file path=ppt/tags/tag1705.xml><?xml version="1.0" encoding="utf-8"?>
<p:tagLst xmlns:p="http://schemas.openxmlformats.org/presentationml/2006/main">
  <p:tag name="KSO_WM_BEAUTIFY_FLAG" val=""/>
</p:tagLst>
</file>

<file path=ppt/tags/tag1706.xml><?xml version="1.0" encoding="utf-8"?>
<p:tagLst xmlns:p="http://schemas.openxmlformats.org/presentationml/2006/main">
  <p:tag name="KSO_WM_BEAUTIFY_FLAG" val=""/>
</p:tagLst>
</file>

<file path=ppt/tags/tag1707.xml><?xml version="1.0" encoding="utf-8"?>
<p:tagLst xmlns:p="http://schemas.openxmlformats.org/presentationml/2006/main">
  <p:tag name="KSO_WM_BEAUTIFY_FLAG" val=""/>
</p:tagLst>
</file>

<file path=ppt/tags/tag1708.xml><?xml version="1.0" encoding="utf-8"?>
<p:tagLst xmlns:p="http://schemas.openxmlformats.org/presentationml/2006/main">
  <p:tag name="KSO_WM_BEAUTIFY_FLAG" val=""/>
</p:tagLst>
</file>

<file path=ppt/tags/tag1709.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10.xml><?xml version="1.0" encoding="utf-8"?>
<p:tagLst xmlns:p="http://schemas.openxmlformats.org/presentationml/2006/main">
  <p:tag name="KSO_WM_BEAUTIFY_FLAG" val=""/>
</p:tagLst>
</file>

<file path=ppt/tags/tag1711.xml><?xml version="1.0" encoding="utf-8"?>
<p:tagLst xmlns:p="http://schemas.openxmlformats.org/presentationml/2006/main">
  <p:tag name="KSO_WM_BEAUTIFY_FLAG" val=""/>
</p:tagLst>
</file>

<file path=ppt/tags/tag1712.xml><?xml version="1.0" encoding="utf-8"?>
<p:tagLst xmlns:p="http://schemas.openxmlformats.org/presentationml/2006/main">
  <p:tag name="KSO_WM_BEAUTIFY_FLAG" val=""/>
</p:tagLst>
</file>

<file path=ppt/tags/tag1713.xml><?xml version="1.0" encoding="utf-8"?>
<p:tagLst xmlns:p="http://schemas.openxmlformats.org/presentationml/2006/main">
  <p:tag name="KSO_WM_BEAUTIFY_FLAG" val=""/>
</p:tagLst>
</file>

<file path=ppt/tags/tag1714.xml><?xml version="1.0" encoding="utf-8"?>
<p:tagLst xmlns:p="http://schemas.openxmlformats.org/presentationml/2006/main">
  <p:tag name="KSO_WM_BEAUTIFY_FLAG" val=""/>
</p:tagLst>
</file>

<file path=ppt/tags/tag1715.xml><?xml version="1.0" encoding="utf-8"?>
<p:tagLst xmlns:p="http://schemas.openxmlformats.org/presentationml/2006/main">
  <p:tag name="KSO_WM_BEAUTIFY_FLAG" val=""/>
</p:tagLst>
</file>

<file path=ppt/tags/tag1716.xml><?xml version="1.0" encoding="utf-8"?>
<p:tagLst xmlns:p="http://schemas.openxmlformats.org/presentationml/2006/main">
  <p:tag name="KSO_WM_BEAUTIFY_FLAG" val=""/>
</p:tagLst>
</file>

<file path=ppt/tags/tag1717.xml><?xml version="1.0" encoding="utf-8"?>
<p:tagLst xmlns:p="http://schemas.openxmlformats.org/presentationml/2006/main">
  <p:tag name="KSO_WM_BEAUTIFY_FLAG" val=""/>
</p:tagLst>
</file>

<file path=ppt/tags/tag1718.xml><?xml version="1.0" encoding="utf-8"?>
<p:tagLst xmlns:p="http://schemas.openxmlformats.org/presentationml/2006/main">
  <p:tag name="KSO_WM_BEAUTIFY_FLAG" val=""/>
</p:tagLst>
</file>

<file path=ppt/tags/tag1719.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20.xml><?xml version="1.0" encoding="utf-8"?>
<p:tagLst xmlns:p="http://schemas.openxmlformats.org/presentationml/2006/main">
  <p:tag name="KSO_WM_BEAUTIFY_FLAG" val=""/>
</p:tagLst>
</file>

<file path=ppt/tags/tag1721.xml><?xml version="1.0" encoding="utf-8"?>
<p:tagLst xmlns:p="http://schemas.openxmlformats.org/presentationml/2006/main">
  <p:tag name="KSO_WM_BEAUTIFY_FLAG" val=""/>
</p:tagLst>
</file>

<file path=ppt/tags/tag1722.xml><?xml version="1.0" encoding="utf-8"?>
<p:tagLst xmlns:p="http://schemas.openxmlformats.org/presentationml/2006/main">
  <p:tag name="KSO_WM_BEAUTIFY_FLAG" val=""/>
</p:tagLst>
</file>

<file path=ppt/tags/tag1723.xml><?xml version="1.0" encoding="utf-8"?>
<p:tagLst xmlns:p="http://schemas.openxmlformats.org/presentationml/2006/main">
  <p:tag name="KSO_WM_BEAUTIFY_FLAG" val=""/>
</p:tagLst>
</file>

<file path=ppt/tags/tag1724.xml><?xml version="1.0" encoding="utf-8"?>
<p:tagLst xmlns:p="http://schemas.openxmlformats.org/presentationml/2006/main">
  <p:tag name="KSO_WM_BEAUTIFY_FLAG" val=""/>
</p:tagLst>
</file>

<file path=ppt/tags/tag1725.xml><?xml version="1.0" encoding="utf-8"?>
<p:tagLst xmlns:p="http://schemas.openxmlformats.org/presentationml/2006/main">
  <p:tag name="KSO_WM_BEAUTIFY_FLAG" val=""/>
</p:tagLst>
</file>

<file path=ppt/tags/tag1726.xml><?xml version="1.0" encoding="utf-8"?>
<p:tagLst xmlns:p="http://schemas.openxmlformats.org/presentationml/2006/main">
  <p:tag name="KSO_WM_BEAUTIFY_FLAG" val=""/>
</p:tagLst>
</file>

<file path=ppt/tags/tag1727.xml><?xml version="1.0" encoding="utf-8"?>
<p:tagLst xmlns:p="http://schemas.openxmlformats.org/presentationml/2006/main">
  <p:tag name="KSO_WM_BEAUTIFY_FLAG" val=""/>
</p:tagLst>
</file>

<file path=ppt/tags/tag1728.xml><?xml version="1.0" encoding="utf-8"?>
<p:tagLst xmlns:p="http://schemas.openxmlformats.org/presentationml/2006/main">
  <p:tag name="KSO_WM_BEAUTIFY_FLAG" val=""/>
</p:tagLst>
</file>

<file path=ppt/tags/tag1729.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30.xml><?xml version="1.0" encoding="utf-8"?>
<p:tagLst xmlns:p="http://schemas.openxmlformats.org/presentationml/2006/main">
  <p:tag name="KSO_WM_BEAUTIFY_FLAG" val=""/>
</p:tagLst>
</file>

<file path=ppt/tags/tag1731.xml><?xml version="1.0" encoding="utf-8"?>
<p:tagLst xmlns:p="http://schemas.openxmlformats.org/presentationml/2006/main">
  <p:tag name="KSO_WM_BEAUTIFY_FLAG" val=""/>
</p:tagLst>
</file>

<file path=ppt/tags/tag1732.xml><?xml version="1.0" encoding="utf-8"?>
<p:tagLst xmlns:p="http://schemas.openxmlformats.org/presentationml/2006/main">
  <p:tag name="KSO_WM_BEAUTIFY_FLAG" val=""/>
</p:tagLst>
</file>

<file path=ppt/tags/tag1733.xml><?xml version="1.0" encoding="utf-8"?>
<p:tagLst xmlns:p="http://schemas.openxmlformats.org/presentationml/2006/main">
  <p:tag name="KSO_WM_BEAUTIFY_FLAG" val=""/>
</p:tagLst>
</file>

<file path=ppt/tags/tag1734.xml><?xml version="1.0" encoding="utf-8"?>
<p:tagLst xmlns:p="http://schemas.openxmlformats.org/presentationml/2006/main">
  <p:tag name="KSO_WM_BEAUTIFY_FLAG" val=""/>
</p:tagLst>
</file>

<file path=ppt/tags/tag1735.xml><?xml version="1.0" encoding="utf-8"?>
<p:tagLst xmlns:p="http://schemas.openxmlformats.org/presentationml/2006/main">
  <p:tag name="KSO_WM_BEAUTIFY_FLAG" val=""/>
</p:tagLst>
</file>

<file path=ppt/tags/tag1736.xml><?xml version="1.0" encoding="utf-8"?>
<p:tagLst xmlns:p="http://schemas.openxmlformats.org/presentationml/2006/main">
  <p:tag name="KSO_WM_BEAUTIFY_FLAG" val=""/>
</p:tagLst>
</file>

<file path=ppt/tags/tag1737.xml><?xml version="1.0" encoding="utf-8"?>
<p:tagLst xmlns:p="http://schemas.openxmlformats.org/presentationml/2006/main">
  <p:tag name="KSO_WM_BEAUTIFY_FLAG" val=""/>
</p:tagLst>
</file>

<file path=ppt/tags/tag1738.xml><?xml version="1.0" encoding="utf-8"?>
<p:tagLst xmlns:p="http://schemas.openxmlformats.org/presentationml/2006/main">
  <p:tag name="KSO_WM_BEAUTIFY_FLAG" val=""/>
</p:tagLst>
</file>

<file path=ppt/tags/tag1739.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40.xml><?xml version="1.0" encoding="utf-8"?>
<p:tagLst xmlns:p="http://schemas.openxmlformats.org/presentationml/2006/main">
  <p:tag name="KSO_WM_BEAUTIFY_FLAG" val=""/>
</p:tagLst>
</file>

<file path=ppt/tags/tag1741.xml><?xml version="1.0" encoding="utf-8"?>
<p:tagLst xmlns:p="http://schemas.openxmlformats.org/presentationml/2006/main">
  <p:tag name="KSO_WM_BEAUTIFY_FLAG" val=""/>
</p:tagLst>
</file>

<file path=ppt/tags/tag1742.xml><?xml version="1.0" encoding="utf-8"?>
<p:tagLst xmlns:p="http://schemas.openxmlformats.org/presentationml/2006/main">
  <p:tag name="KSO_WM_BEAUTIFY_FLAG" val=""/>
</p:tagLst>
</file>

<file path=ppt/tags/tag1743.xml><?xml version="1.0" encoding="utf-8"?>
<p:tagLst xmlns:p="http://schemas.openxmlformats.org/presentationml/2006/main">
  <p:tag name="KSO_WM_BEAUTIFY_FLAG" val=""/>
</p:tagLst>
</file>

<file path=ppt/tags/tag1744.xml><?xml version="1.0" encoding="utf-8"?>
<p:tagLst xmlns:p="http://schemas.openxmlformats.org/presentationml/2006/main">
  <p:tag name="KSO_WM_BEAUTIFY_FLAG" val=""/>
</p:tagLst>
</file>

<file path=ppt/tags/tag1745.xml><?xml version="1.0" encoding="utf-8"?>
<p:tagLst xmlns:p="http://schemas.openxmlformats.org/presentationml/2006/main">
  <p:tag name="KSO_WM_BEAUTIFY_FLAG" val=""/>
</p:tagLst>
</file>

<file path=ppt/tags/tag1746.xml><?xml version="1.0" encoding="utf-8"?>
<p:tagLst xmlns:p="http://schemas.openxmlformats.org/presentationml/2006/main">
  <p:tag name="KSO_WM_BEAUTIFY_FLAG" val=""/>
</p:tagLst>
</file>

<file path=ppt/tags/tag1747.xml><?xml version="1.0" encoding="utf-8"?>
<p:tagLst xmlns:p="http://schemas.openxmlformats.org/presentationml/2006/main">
  <p:tag name="KSO_WM_BEAUTIFY_FLAG" val=""/>
</p:tagLst>
</file>

<file path=ppt/tags/tag1748.xml><?xml version="1.0" encoding="utf-8"?>
<p:tagLst xmlns:p="http://schemas.openxmlformats.org/presentationml/2006/main">
  <p:tag name="KSO_WM_BEAUTIFY_FLAG" val=""/>
</p:tagLst>
</file>

<file path=ppt/tags/tag1749.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50.xml><?xml version="1.0" encoding="utf-8"?>
<p:tagLst xmlns:p="http://schemas.openxmlformats.org/presentationml/2006/main">
  <p:tag name="KSO_WM_BEAUTIFY_FLAG" val=""/>
</p:tagLst>
</file>

<file path=ppt/tags/tag1751.xml><?xml version="1.0" encoding="utf-8"?>
<p:tagLst xmlns:p="http://schemas.openxmlformats.org/presentationml/2006/main">
  <p:tag name="KSO_WM_BEAUTIFY_FLAG" val=""/>
</p:tagLst>
</file>

<file path=ppt/tags/tag1752.xml><?xml version="1.0" encoding="utf-8"?>
<p:tagLst xmlns:p="http://schemas.openxmlformats.org/presentationml/2006/main">
  <p:tag name="KSO_WM_BEAUTIFY_FLAG" val=""/>
</p:tagLst>
</file>

<file path=ppt/tags/tag1753.xml><?xml version="1.0" encoding="utf-8"?>
<p:tagLst xmlns:p="http://schemas.openxmlformats.org/presentationml/2006/main">
  <p:tag name="KSO_WM_BEAUTIFY_FLAG" val=""/>
</p:tagLst>
</file>

<file path=ppt/tags/tag1754.xml><?xml version="1.0" encoding="utf-8"?>
<p:tagLst xmlns:p="http://schemas.openxmlformats.org/presentationml/2006/main">
  <p:tag name="KSO_WM_BEAUTIFY_FLAG" val=""/>
</p:tagLst>
</file>

<file path=ppt/tags/tag1755.xml><?xml version="1.0" encoding="utf-8"?>
<p:tagLst xmlns:p="http://schemas.openxmlformats.org/presentationml/2006/main">
  <p:tag name="KSO_WM_BEAUTIFY_FLAG" val=""/>
</p:tagLst>
</file>

<file path=ppt/tags/tag1756.xml><?xml version="1.0" encoding="utf-8"?>
<p:tagLst xmlns:p="http://schemas.openxmlformats.org/presentationml/2006/main">
  <p:tag name="KSO_WM_BEAUTIFY_FLAG" val=""/>
</p:tagLst>
</file>

<file path=ppt/tags/tag1757.xml><?xml version="1.0" encoding="utf-8"?>
<p:tagLst xmlns:p="http://schemas.openxmlformats.org/presentationml/2006/main">
  <p:tag name="KSO_WM_BEAUTIFY_FLAG" val=""/>
</p:tagLst>
</file>

<file path=ppt/tags/tag1758.xml><?xml version="1.0" encoding="utf-8"?>
<p:tagLst xmlns:p="http://schemas.openxmlformats.org/presentationml/2006/main">
  <p:tag name="KSO_WM_BEAUTIFY_FLAG" val=""/>
</p:tagLst>
</file>

<file path=ppt/tags/tag1759.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60.xml><?xml version="1.0" encoding="utf-8"?>
<p:tagLst xmlns:p="http://schemas.openxmlformats.org/presentationml/2006/main">
  <p:tag name="KSO_WM_BEAUTIFY_FLAG" val=""/>
</p:tagLst>
</file>

<file path=ppt/tags/tag1761.xml><?xml version="1.0" encoding="utf-8"?>
<p:tagLst xmlns:p="http://schemas.openxmlformats.org/presentationml/2006/main">
  <p:tag name="KSO_WM_BEAUTIFY_FLAG" val=""/>
</p:tagLst>
</file>

<file path=ppt/tags/tag1762.xml><?xml version="1.0" encoding="utf-8"?>
<p:tagLst xmlns:p="http://schemas.openxmlformats.org/presentationml/2006/main">
  <p:tag name="KSO_WM_BEAUTIFY_FLAG" val=""/>
</p:tagLst>
</file>

<file path=ppt/tags/tag1763.xml><?xml version="1.0" encoding="utf-8"?>
<p:tagLst xmlns:p="http://schemas.openxmlformats.org/presentationml/2006/main">
  <p:tag name="KSO_WM_BEAUTIFY_FLAG" val=""/>
</p:tagLst>
</file>

<file path=ppt/tags/tag1764.xml><?xml version="1.0" encoding="utf-8"?>
<p:tagLst xmlns:p="http://schemas.openxmlformats.org/presentationml/2006/main">
  <p:tag name="KSO_WM_BEAUTIFY_FLAG" val=""/>
</p:tagLst>
</file>

<file path=ppt/tags/tag1765.xml><?xml version="1.0" encoding="utf-8"?>
<p:tagLst xmlns:p="http://schemas.openxmlformats.org/presentationml/2006/main">
  <p:tag name="KSO_WM_BEAUTIFY_FLAG" val=""/>
</p:tagLst>
</file>

<file path=ppt/tags/tag1766.xml><?xml version="1.0" encoding="utf-8"?>
<p:tagLst xmlns:p="http://schemas.openxmlformats.org/presentationml/2006/main">
  <p:tag name="KSO_WM_BEAUTIFY_FLAG" val=""/>
</p:tagLst>
</file>

<file path=ppt/tags/tag1767.xml><?xml version="1.0" encoding="utf-8"?>
<p:tagLst xmlns:p="http://schemas.openxmlformats.org/presentationml/2006/main">
  <p:tag name="KSO_WM_BEAUTIFY_FLAG" val=""/>
</p:tagLst>
</file>

<file path=ppt/tags/tag1768.xml><?xml version="1.0" encoding="utf-8"?>
<p:tagLst xmlns:p="http://schemas.openxmlformats.org/presentationml/2006/main">
  <p:tag name="KSO_WM_BEAUTIFY_FLAG" val=""/>
</p:tagLst>
</file>

<file path=ppt/tags/tag1769.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70.xml><?xml version="1.0" encoding="utf-8"?>
<p:tagLst xmlns:p="http://schemas.openxmlformats.org/presentationml/2006/main">
  <p:tag name="KSO_WM_BEAUTIFY_FLAG" val=""/>
</p:tagLst>
</file>

<file path=ppt/tags/tag1771.xml><?xml version="1.0" encoding="utf-8"?>
<p:tagLst xmlns:p="http://schemas.openxmlformats.org/presentationml/2006/main">
  <p:tag name="KSO_WM_BEAUTIFY_FLAG" val=""/>
</p:tagLst>
</file>

<file path=ppt/tags/tag1772.xml><?xml version="1.0" encoding="utf-8"?>
<p:tagLst xmlns:p="http://schemas.openxmlformats.org/presentationml/2006/main">
  <p:tag name="KSO_WM_BEAUTIFY_FLAG" val=""/>
</p:tagLst>
</file>

<file path=ppt/tags/tag1773.xml><?xml version="1.0" encoding="utf-8"?>
<p:tagLst xmlns:p="http://schemas.openxmlformats.org/presentationml/2006/main">
  <p:tag name="KSO_WM_BEAUTIFY_FLAG" val=""/>
</p:tagLst>
</file>

<file path=ppt/tags/tag1774.xml><?xml version="1.0" encoding="utf-8"?>
<p:tagLst xmlns:p="http://schemas.openxmlformats.org/presentationml/2006/main">
  <p:tag name="KSO_WM_BEAUTIFY_FLAG" val=""/>
</p:tagLst>
</file>

<file path=ppt/tags/tag1775.xml><?xml version="1.0" encoding="utf-8"?>
<p:tagLst xmlns:p="http://schemas.openxmlformats.org/presentationml/2006/main">
  <p:tag name="KSO_WM_BEAUTIFY_FLAG" val=""/>
</p:tagLst>
</file>

<file path=ppt/tags/tag1776.xml><?xml version="1.0" encoding="utf-8"?>
<p:tagLst xmlns:p="http://schemas.openxmlformats.org/presentationml/2006/main">
  <p:tag name="KSO_WM_BEAUTIFY_FLAG" val=""/>
</p:tagLst>
</file>

<file path=ppt/tags/tag1777.xml><?xml version="1.0" encoding="utf-8"?>
<p:tagLst xmlns:p="http://schemas.openxmlformats.org/presentationml/2006/main">
  <p:tag name="KSO_WM_BEAUTIFY_FLAG" val=""/>
</p:tagLst>
</file>

<file path=ppt/tags/tag1778.xml><?xml version="1.0" encoding="utf-8"?>
<p:tagLst xmlns:p="http://schemas.openxmlformats.org/presentationml/2006/main">
  <p:tag name="KSO_WM_BEAUTIFY_FLAG" val=""/>
</p:tagLst>
</file>

<file path=ppt/tags/tag1779.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80.xml><?xml version="1.0" encoding="utf-8"?>
<p:tagLst xmlns:p="http://schemas.openxmlformats.org/presentationml/2006/main">
  <p:tag name="KSO_WM_BEAUTIFY_FLAG" val=""/>
</p:tagLst>
</file>

<file path=ppt/tags/tag1781.xml><?xml version="1.0" encoding="utf-8"?>
<p:tagLst xmlns:p="http://schemas.openxmlformats.org/presentationml/2006/main">
  <p:tag name="KSO_WM_BEAUTIFY_FLAG" val=""/>
</p:tagLst>
</file>

<file path=ppt/tags/tag1782.xml><?xml version="1.0" encoding="utf-8"?>
<p:tagLst xmlns:p="http://schemas.openxmlformats.org/presentationml/2006/main">
  <p:tag name="KSO_WM_BEAUTIFY_FLAG" val=""/>
</p:tagLst>
</file>

<file path=ppt/tags/tag1783.xml><?xml version="1.0" encoding="utf-8"?>
<p:tagLst xmlns:p="http://schemas.openxmlformats.org/presentationml/2006/main">
  <p:tag name="KSO_WM_BEAUTIFY_FLAG" val=""/>
</p:tagLst>
</file>

<file path=ppt/tags/tag1784.xml><?xml version="1.0" encoding="utf-8"?>
<p:tagLst xmlns:p="http://schemas.openxmlformats.org/presentationml/2006/main">
  <p:tag name="KSO_WM_BEAUTIFY_FLAG" val=""/>
</p:tagLst>
</file>

<file path=ppt/tags/tag1785.xml><?xml version="1.0" encoding="utf-8"?>
<p:tagLst xmlns:p="http://schemas.openxmlformats.org/presentationml/2006/main">
  <p:tag name="KSO_WM_BEAUTIFY_FLAG" val=""/>
</p:tagLst>
</file>

<file path=ppt/tags/tag1786.xml><?xml version="1.0" encoding="utf-8"?>
<p:tagLst xmlns:p="http://schemas.openxmlformats.org/presentationml/2006/main">
  <p:tag name="KSO_WM_BEAUTIFY_FLAG" val=""/>
</p:tagLst>
</file>

<file path=ppt/tags/tag1787.xml><?xml version="1.0" encoding="utf-8"?>
<p:tagLst xmlns:p="http://schemas.openxmlformats.org/presentationml/2006/main">
  <p:tag name="KSO_WM_BEAUTIFY_FLAG" val=""/>
</p:tagLst>
</file>

<file path=ppt/tags/tag1788.xml><?xml version="1.0" encoding="utf-8"?>
<p:tagLst xmlns:p="http://schemas.openxmlformats.org/presentationml/2006/main">
  <p:tag name="KSO_WM_BEAUTIFY_FLAG" val=""/>
</p:tagLst>
</file>

<file path=ppt/tags/tag1789.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790.xml><?xml version="1.0" encoding="utf-8"?>
<p:tagLst xmlns:p="http://schemas.openxmlformats.org/presentationml/2006/main">
  <p:tag name="KSO_WM_BEAUTIFY_FLAG" val=""/>
</p:tagLst>
</file>

<file path=ppt/tags/tag1791.xml><?xml version="1.0" encoding="utf-8"?>
<p:tagLst xmlns:p="http://schemas.openxmlformats.org/presentationml/2006/main">
  <p:tag name="KSO_WM_BEAUTIFY_FLAG" val=""/>
</p:tagLst>
</file>

<file path=ppt/tags/tag1792.xml><?xml version="1.0" encoding="utf-8"?>
<p:tagLst xmlns:p="http://schemas.openxmlformats.org/presentationml/2006/main">
  <p:tag name="KSO_WM_BEAUTIFY_FLAG" val=""/>
</p:tagLst>
</file>

<file path=ppt/tags/tag1793.xml><?xml version="1.0" encoding="utf-8"?>
<p:tagLst xmlns:p="http://schemas.openxmlformats.org/presentationml/2006/main">
  <p:tag name="KSO_WM_BEAUTIFY_FLAG" val=""/>
</p:tagLst>
</file>

<file path=ppt/tags/tag1794.xml><?xml version="1.0" encoding="utf-8"?>
<p:tagLst xmlns:p="http://schemas.openxmlformats.org/presentationml/2006/main">
  <p:tag name="KSO_WM_BEAUTIFY_FLAG" val=""/>
</p:tagLst>
</file>

<file path=ppt/tags/tag1795.xml><?xml version="1.0" encoding="utf-8"?>
<p:tagLst xmlns:p="http://schemas.openxmlformats.org/presentationml/2006/main">
  <p:tag name="KSO_WM_BEAUTIFY_FLAG" val=""/>
</p:tagLst>
</file>

<file path=ppt/tags/tag1796.xml><?xml version="1.0" encoding="utf-8"?>
<p:tagLst xmlns:p="http://schemas.openxmlformats.org/presentationml/2006/main">
  <p:tag name="KSO_WM_BEAUTIFY_FLAG" val=""/>
</p:tagLst>
</file>

<file path=ppt/tags/tag1797.xml><?xml version="1.0" encoding="utf-8"?>
<p:tagLst xmlns:p="http://schemas.openxmlformats.org/presentationml/2006/main">
  <p:tag name="KSO_WM_BEAUTIFY_FLAG" val=""/>
</p:tagLst>
</file>

<file path=ppt/tags/tag1798.xml><?xml version="1.0" encoding="utf-8"?>
<p:tagLst xmlns:p="http://schemas.openxmlformats.org/presentationml/2006/main">
  <p:tag name="KSO_WM_BEAUTIFY_FLAG" val=""/>
</p:tagLst>
</file>

<file path=ppt/tags/tag179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00.xml><?xml version="1.0" encoding="utf-8"?>
<p:tagLst xmlns:p="http://schemas.openxmlformats.org/presentationml/2006/main">
  <p:tag name="KSO_WM_BEAUTIFY_FLAG" val=""/>
</p:tagLst>
</file>

<file path=ppt/tags/tag1801.xml><?xml version="1.0" encoding="utf-8"?>
<p:tagLst xmlns:p="http://schemas.openxmlformats.org/presentationml/2006/main">
  <p:tag name="KSO_WM_BEAUTIFY_FLAG" val=""/>
</p:tagLst>
</file>

<file path=ppt/tags/tag1802.xml><?xml version="1.0" encoding="utf-8"?>
<p:tagLst xmlns:p="http://schemas.openxmlformats.org/presentationml/2006/main">
  <p:tag name="KSO_WM_BEAUTIFY_FLAG" val=""/>
</p:tagLst>
</file>

<file path=ppt/tags/tag1803.xml><?xml version="1.0" encoding="utf-8"?>
<p:tagLst xmlns:p="http://schemas.openxmlformats.org/presentationml/2006/main">
  <p:tag name="KSO_WM_BEAUTIFY_FLAG" val=""/>
</p:tagLst>
</file>

<file path=ppt/tags/tag1804.xml><?xml version="1.0" encoding="utf-8"?>
<p:tagLst xmlns:p="http://schemas.openxmlformats.org/presentationml/2006/main">
  <p:tag name="KSO_WM_BEAUTIFY_FLAG" val=""/>
</p:tagLst>
</file>

<file path=ppt/tags/tag1805.xml><?xml version="1.0" encoding="utf-8"?>
<p:tagLst xmlns:p="http://schemas.openxmlformats.org/presentationml/2006/main">
  <p:tag name="KSO_WM_BEAUTIFY_FLAG" val=""/>
</p:tagLst>
</file>

<file path=ppt/tags/tag1806.xml><?xml version="1.0" encoding="utf-8"?>
<p:tagLst xmlns:p="http://schemas.openxmlformats.org/presentationml/2006/main">
  <p:tag name="KSO_WM_BEAUTIFY_FLAG" val=""/>
</p:tagLst>
</file>

<file path=ppt/tags/tag1807.xml><?xml version="1.0" encoding="utf-8"?>
<p:tagLst xmlns:p="http://schemas.openxmlformats.org/presentationml/2006/main">
  <p:tag name="KSO_WM_BEAUTIFY_FLAG" val=""/>
</p:tagLst>
</file>

<file path=ppt/tags/tag1808.xml><?xml version="1.0" encoding="utf-8"?>
<p:tagLst xmlns:p="http://schemas.openxmlformats.org/presentationml/2006/main">
  <p:tag name="KSO_WM_BEAUTIFY_FLAG" val=""/>
</p:tagLst>
</file>

<file path=ppt/tags/tag1809.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10.xml><?xml version="1.0" encoding="utf-8"?>
<p:tagLst xmlns:p="http://schemas.openxmlformats.org/presentationml/2006/main">
  <p:tag name="KSO_WM_BEAUTIFY_FLAG" val=""/>
</p:tagLst>
</file>

<file path=ppt/tags/tag1811.xml><?xml version="1.0" encoding="utf-8"?>
<p:tagLst xmlns:p="http://schemas.openxmlformats.org/presentationml/2006/main">
  <p:tag name="KSO_WM_BEAUTIFY_FLAG" val=""/>
</p:tagLst>
</file>

<file path=ppt/tags/tag1812.xml><?xml version="1.0" encoding="utf-8"?>
<p:tagLst xmlns:p="http://schemas.openxmlformats.org/presentationml/2006/main">
  <p:tag name="KSO_WM_BEAUTIFY_FLAG" val=""/>
</p:tagLst>
</file>

<file path=ppt/tags/tag1813.xml><?xml version="1.0" encoding="utf-8"?>
<p:tagLst xmlns:p="http://schemas.openxmlformats.org/presentationml/2006/main">
  <p:tag name="KSO_WM_BEAUTIFY_FLAG" val=""/>
</p:tagLst>
</file>

<file path=ppt/tags/tag1814.xml><?xml version="1.0" encoding="utf-8"?>
<p:tagLst xmlns:p="http://schemas.openxmlformats.org/presentationml/2006/main">
  <p:tag name="KSO_WM_BEAUTIFY_FLAG" val=""/>
</p:tagLst>
</file>

<file path=ppt/tags/tag1815.xml><?xml version="1.0" encoding="utf-8"?>
<p:tagLst xmlns:p="http://schemas.openxmlformats.org/presentationml/2006/main">
  <p:tag name="KSO_WM_BEAUTIFY_FLAG" val=""/>
</p:tagLst>
</file>

<file path=ppt/tags/tag1816.xml><?xml version="1.0" encoding="utf-8"?>
<p:tagLst xmlns:p="http://schemas.openxmlformats.org/presentationml/2006/main">
  <p:tag name="KSO_WM_BEAUTIFY_FLAG" val=""/>
</p:tagLst>
</file>

<file path=ppt/tags/tag1817.xml><?xml version="1.0" encoding="utf-8"?>
<p:tagLst xmlns:p="http://schemas.openxmlformats.org/presentationml/2006/main">
  <p:tag name="KSO_WM_BEAUTIFY_FLAG" val=""/>
</p:tagLst>
</file>

<file path=ppt/tags/tag1818.xml><?xml version="1.0" encoding="utf-8"?>
<p:tagLst xmlns:p="http://schemas.openxmlformats.org/presentationml/2006/main">
  <p:tag name="KSO_WM_BEAUTIFY_FLAG" val=""/>
</p:tagLst>
</file>

<file path=ppt/tags/tag1819.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20.xml><?xml version="1.0" encoding="utf-8"?>
<p:tagLst xmlns:p="http://schemas.openxmlformats.org/presentationml/2006/main">
  <p:tag name="KSO_WM_BEAUTIFY_FLAG" val=""/>
</p:tagLst>
</file>

<file path=ppt/tags/tag1821.xml><?xml version="1.0" encoding="utf-8"?>
<p:tagLst xmlns:p="http://schemas.openxmlformats.org/presentationml/2006/main">
  <p:tag name="KSO_WM_BEAUTIFY_FLAG" val=""/>
</p:tagLst>
</file>

<file path=ppt/tags/tag1822.xml><?xml version="1.0" encoding="utf-8"?>
<p:tagLst xmlns:p="http://schemas.openxmlformats.org/presentationml/2006/main">
  <p:tag name="KSO_WM_BEAUTIFY_FLAG" val=""/>
</p:tagLst>
</file>

<file path=ppt/tags/tag1823.xml><?xml version="1.0" encoding="utf-8"?>
<p:tagLst xmlns:p="http://schemas.openxmlformats.org/presentationml/2006/main">
  <p:tag name="KSO_WM_BEAUTIFY_FLAG" val=""/>
</p:tagLst>
</file>

<file path=ppt/tags/tag1824.xml><?xml version="1.0" encoding="utf-8"?>
<p:tagLst xmlns:p="http://schemas.openxmlformats.org/presentationml/2006/main">
  <p:tag name="KSO_WM_BEAUTIFY_FLAG" val=""/>
</p:tagLst>
</file>

<file path=ppt/tags/tag1825.xml><?xml version="1.0" encoding="utf-8"?>
<p:tagLst xmlns:p="http://schemas.openxmlformats.org/presentationml/2006/main">
  <p:tag name="KSO_WM_BEAUTIFY_FLAG" val=""/>
</p:tagLst>
</file>

<file path=ppt/tags/tag1826.xml><?xml version="1.0" encoding="utf-8"?>
<p:tagLst xmlns:p="http://schemas.openxmlformats.org/presentationml/2006/main">
  <p:tag name="KSO_WM_BEAUTIFY_FLAG" val=""/>
</p:tagLst>
</file>

<file path=ppt/tags/tag1827.xml><?xml version="1.0" encoding="utf-8"?>
<p:tagLst xmlns:p="http://schemas.openxmlformats.org/presentationml/2006/main">
  <p:tag name="KSO_WM_BEAUTIFY_FLAG" val=""/>
</p:tagLst>
</file>

<file path=ppt/tags/tag1828.xml><?xml version="1.0" encoding="utf-8"?>
<p:tagLst xmlns:p="http://schemas.openxmlformats.org/presentationml/2006/main">
  <p:tag name="KSO_WM_BEAUTIFY_FLAG" val=""/>
</p:tagLst>
</file>

<file path=ppt/tags/tag1829.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30.xml><?xml version="1.0" encoding="utf-8"?>
<p:tagLst xmlns:p="http://schemas.openxmlformats.org/presentationml/2006/main">
  <p:tag name="KSO_WM_BEAUTIFY_FLAG" val=""/>
</p:tagLst>
</file>

<file path=ppt/tags/tag1831.xml><?xml version="1.0" encoding="utf-8"?>
<p:tagLst xmlns:p="http://schemas.openxmlformats.org/presentationml/2006/main">
  <p:tag name="KSO_WM_BEAUTIFY_FLAG" val=""/>
</p:tagLst>
</file>

<file path=ppt/tags/tag1832.xml><?xml version="1.0" encoding="utf-8"?>
<p:tagLst xmlns:p="http://schemas.openxmlformats.org/presentationml/2006/main">
  <p:tag name="KSO_WM_BEAUTIFY_FLAG" val=""/>
</p:tagLst>
</file>

<file path=ppt/tags/tag1833.xml><?xml version="1.0" encoding="utf-8"?>
<p:tagLst xmlns:p="http://schemas.openxmlformats.org/presentationml/2006/main">
  <p:tag name="KSO_WM_BEAUTIFY_FLAG" val=""/>
</p:tagLst>
</file>

<file path=ppt/tags/tag1834.xml><?xml version="1.0" encoding="utf-8"?>
<p:tagLst xmlns:p="http://schemas.openxmlformats.org/presentationml/2006/main">
  <p:tag name="KSO_WM_BEAUTIFY_FLAG" val=""/>
</p:tagLst>
</file>

<file path=ppt/tags/tag1835.xml><?xml version="1.0" encoding="utf-8"?>
<p:tagLst xmlns:p="http://schemas.openxmlformats.org/presentationml/2006/main">
  <p:tag name="KSO_WM_BEAUTIFY_FLAG" val=""/>
</p:tagLst>
</file>

<file path=ppt/tags/tag1836.xml><?xml version="1.0" encoding="utf-8"?>
<p:tagLst xmlns:p="http://schemas.openxmlformats.org/presentationml/2006/main">
  <p:tag name="KSO_WM_BEAUTIFY_FLAG" val=""/>
</p:tagLst>
</file>

<file path=ppt/tags/tag1837.xml><?xml version="1.0" encoding="utf-8"?>
<p:tagLst xmlns:p="http://schemas.openxmlformats.org/presentationml/2006/main">
  <p:tag name="KSO_WM_BEAUTIFY_FLAG" val=""/>
</p:tagLst>
</file>

<file path=ppt/tags/tag1838.xml><?xml version="1.0" encoding="utf-8"?>
<p:tagLst xmlns:p="http://schemas.openxmlformats.org/presentationml/2006/main">
  <p:tag name="KSO_WM_BEAUTIFY_FLAG" val=""/>
</p:tagLst>
</file>

<file path=ppt/tags/tag1839.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40.xml><?xml version="1.0" encoding="utf-8"?>
<p:tagLst xmlns:p="http://schemas.openxmlformats.org/presentationml/2006/main">
  <p:tag name="KSO_WM_BEAUTIFY_FLAG" val=""/>
</p:tagLst>
</file>

<file path=ppt/tags/tag1841.xml><?xml version="1.0" encoding="utf-8"?>
<p:tagLst xmlns:p="http://schemas.openxmlformats.org/presentationml/2006/main">
  <p:tag name="KSO_WM_BEAUTIFY_FLAG" val=""/>
</p:tagLst>
</file>

<file path=ppt/tags/tag1842.xml><?xml version="1.0" encoding="utf-8"?>
<p:tagLst xmlns:p="http://schemas.openxmlformats.org/presentationml/2006/main">
  <p:tag name="KSO_WM_BEAUTIFY_FLAG" val=""/>
</p:tagLst>
</file>

<file path=ppt/tags/tag1843.xml><?xml version="1.0" encoding="utf-8"?>
<p:tagLst xmlns:p="http://schemas.openxmlformats.org/presentationml/2006/main">
  <p:tag name="KSO_WM_BEAUTIFY_FLAG" val=""/>
</p:tagLst>
</file>

<file path=ppt/tags/tag1844.xml><?xml version="1.0" encoding="utf-8"?>
<p:tagLst xmlns:p="http://schemas.openxmlformats.org/presentationml/2006/main">
  <p:tag name="KSO_WM_BEAUTIFY_FLAG" val=""/>
</p:tagLst>
</file>

<file path=ppt/tags/tag1845.xml><?xml version="1.0" encoding="utf-8"?>
<p:tagLst xmlns:p="http://schemas.openxmlformats.org/presentationml/2006/main">
  <p:tag name="KSO_WM_BEAUTIFY_FLAG" val=""/>
</p:tagLst>
</file>

<file path=ppt/tags/tag1846.xml><?xml version="1.0" encoding="utf-8"?>
<p:tagLst xmlns:p="http://schemas.openxmlformats.org/presentationml/2006/main">
  <p:tag name="KSO_WM_BEAUTIFY_FLAG" val=""/>
</p:tagLst>
</file>

<file path=ppt/tags/tag1847.xml><?xml version="1.0" encoding="utf-8"?>
<p:tagLst xmlns:p="http://schemas.openxmlformats.org/presentationml/2006/main">
  <p:tag name="KSO_WM_BEAUTIFY_FLAG" val=""/>
</p:tagLst>
</file>

<file path=ppt/tags/tag1848.xml><?xml version="1.0" encoding="utf-8"?>
<p:tagLst xmlns:p="http://schemas.openxmlformats.org/presentationml/2006/main">
  <p:tag name="KSO_WM_BEAUTIFY_FLAG" val=""/>
</p:tagLst>
</file>

<file path=ppt/tags/tag1849.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50.xml><?xml version="1.0" encoding="utf-8"?>
<p:tagLst xmlns:p="http://schemas.openxmlformats.org/presentationml/2006/main">
  <p:tag name="KSO_WM_BEAUTIFY_FLAG" val=""/>
</p:tagLst>
</file>

<file path=ppt/tags/tag1851.xml><?xml version="1.0" encoding="utf-8"?>
<p:tagLst xmlns:p="http://schemas.openxmlformats.org/presentationml/2006/main">
  <p:tag name="KSO_WM_BEAUTIFY_FLAG" val=""/>
</p:tagLst>
</file>

<file path=ppt/tags/tag1852.xml><?xml version="1.0" encoding="utf-8"?>
<p:tagLst xmlns:p="http://schemas.openxmlformats.org/presentationml/2006/main">
  <p:tag name="KSO_WM_BEAUTIFY_FLAG" val=""/>
</p:tagLst>
</file>

<file path=ppt/tags/tag1853.xml><?xml version="1.0" encoding="utf-8"?>
<p:tagLst xmlns:p="http://schemas.openxmlformats.org/presentationml/2006/main">
  <p:tag name="KSO_WM_BEAUTIFY_FLAG" val=""/>
</p:tagLst>
</file>

<file path=ppt/tags/tag1854.xml><?xml version="1.0" encoding="utf-8"?>
<p:tagLst xmlns:p="http://schemas.openxmlformats.org/presentationml/2006/main">
  <p:tag name="KSO_WM_BEAUTIFY_FLAG" val=""/>
</p:tagLst>
</file>

<file path=ppt/tags/tag1855.xml><?xml version="1.0" encoding="utf-8"?>
<p:tagLst xmlns:p="http://schemas.openxmlformats.org/presentationml/2006/main">
  <p:tag name="KSO_WM_BEAUTIFY_FLAG" val=""/>
</p:tagLst>
</file>

<file path=ppt/tags/tag1856.xml><?xml version="1.0" encoding="utf-8"?>
<p:tagLst xmlns:p="http://schemas.openxmlformats.org/presentationml/2006/main">
  <p:tag name="KSO_WM_BEAUTIFY_FLAG" val=""/>
</p:tagLst>
</file>

<file path=ppt/tags/tag1857.xml><?xml version="1.0" encoding="utf-8"?>
<p:tagLst xmlns:p="http://schemas.openxmlformats.org/presentationml/2006/main">
  <p:tag name="KSO_WM_BEAUTIFY_FLAG" val=""/>
</p:tagLst>
</file>

<file path=ppt/tags/tag1858.xml><?xml version="1.0" encoding="utf-8"?>
<p:tagLst xmlns:p="http://schemas.openxmlformats.org/presentationml/2006/main">
  <p:tag name="KSO_WM_BEAUTIFY_FLAG" val=""/>
</p:tagLst>
</file>

<file path=ppt/tags/tag1859.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60.xml><?xml version="1.0" encoding="utf-8"?>
<p:tagLst xmlns:p="http://schemas.openxmlformats.org/presentationml/2006/main">
  <p:tag name="KSO_WM_BEAUTIFY_FLAG" val=""/>
</p:tagLst>
</file>

<file path=ppt/tags/tag1861.xml><?xml version="1.0" encoding="utf-8"?>
<p:tagLst xmlns:p="http://schemas.openxmlformats.org/presentationml/2006/main">
  <p:tag name="KSO_WM_BEAUTIFY_FLAG" val=""/>
</p:tagLst>
</file>

<file path=ppt/tags/tag1862.xml><?xml version="1.0" encoding="utf-8"?>
<p:tagLst xmlns:p="http://schemas.openxmlformats.org/presentationml/2006/main">
  <p:tag name="KSO_WM_BEAUTIFY_FLAG" val=""/>
</p:tagLst>
</file>

<file path=ppt/tags/tag1863.xml><?xml version="1.0" encoding="utf-8"?>
<p:tagLst xmlns:p="http://schemas.openxmlformats.org/presentationml/2006/main">
  <p:tag name="KSO_WM_BEAUTIFY_FLAG" val=""/>
</p:tagLst>
</file>

<file path=ppt/tags/tag1864.xml><?xml version="1.0" encoding="utf-8"?>
<p:tagLst xmlns:p="http://schemas.openxmlformats.org/presentationml/2006/main">
  <p:tag name="KSO_WM_BEAUTIFY_FLAG" val=""/>
</p:tagLst>
</file>

<file path=ppt/tags/tag1865.xml><?xml version="1.0" encoding="utf-8"?>
<p:tagLst xmlns:p="http://schemas.openxmlformats.org/presentationml/2006/main">
  <p:tag name="KSO_WM_BEAUTIFY_FLAG" val=""/>
</p:tagLst>
</file>

<file path=ppt/tags/tag1866.xml><?xml version="1.0" encoding="utf-8"?>
<p:tagLst xmlns:p="http://schemas.openxmlformats.org/presentationml/2006/main">
  <p:tag name="KSO_WM_BEAUTIFY_FLAG" val=""/>
</p:tagLst>
</file>

<file path=ppt/tags/tag1867.xml><?xml version="1.0" encoding="utf-8"?>
<p:tagLst xmlns:p="http://schemas.openxmlformats.org/presentationml/2006/main">
  <p:tag name="KSO_WM_BEAUTIFY_FLAG" val=""/>
</p:tagLst>
</file>

<file path=ppt/tags/tag1868.xml><?xml version="1.0" encoding="utf-8"?>
<p:tagLst xmlns:p="http://schemas.openxmlformats.org/presentationml/2006/main">
  <p:tag name="KSO_WM_BEAUTIFY_FLAG" val=""/>
</p:tagLst>
</file>

<file path=ppt/tags/tag1869.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70.xml><?xml version="1.0" encoding="utf-8"?>
<p:tagLst xmlns:p="http://schemas.openxmlformats.org/presentationml/2006/main">
  <p:tag name="KSO_WM_BEAUTIFY_FLAG" val=""/>
</p:tagLst>
</file>

<file path=ppt/tags/tag1871.xml><?xml version="1.0" encoding="utf-8"?>
<p:tagLst xmlns:p="http://schemas.openxmlformats.org/presentationml/2006/main">
  <p:tag name="KSO_WM_BEAUTIFY_FLAG" val=""/>
</p:tagLst>
</file>

<file path=ppt/tags/tag1872.xml><?xml version="1.0" encoding="utf-8"?>
<p:tagLst xmlns:p="http://schemas.openxmlformats.org/presentationml/2006/main">
  <p:tag name="KSO_WM_BEAUTIFY_FLAG" val=""/>
</p:tagLst>
</file>

<file path=ppt/tags/tag1873.xml><?xml version="1.0" encoding="utf-8"?>
<p:tagLst xmlns:p="http://schemas.openxmlformats.org/presentationml/2006/main">
  <p:tag name="KSO_WM_BEAUTIFY_FLAG" val=""/>
</p:tagLst>
</file>

<file path=ppt/tags/tag1874.xml><?xml version="1.0" encoding="utf-8"?>
<p:tagLst xmlns:p="http://schemas.openxmlformats.org/presentationml/2006/main">
  <p:tag name="KSO_WM_BEAUTIFY_FLAG" val=""/>
</p:tagLst>
</file>

<file path=ppt/tags/tag1875.xml><?xml version="1.0" encoding="utf-8"?>
<p:tagLst xmlns:p="http://schemas.openxmlformats.org/presentationml/2006/main">
  <p:tag name="KSO_WM_BEAUTIFY_FLAG" val=""/>
</p:tagLst>
</file>

<file path=ppt/tags/tag1876.xml><?xml version="1.0" encoding="utf-8"?>
<p:tagLst xmlns:p="http://schemas.openxmlformats.org/presentationml/2006/main">
  <p:tag name="KSO_WM_BEAUTIFY_FLAG" val=""/>
</p:tagLst>
</file>

<file path=ppt/tags/tag1877.xml><?xml version="1.0" encoding="utf-8"?>
<p:tagLst xmlns:p="http://schemas.openxmlformats.org/presentationml/2006/main">
  <p:tag name="KSO_WM_BEAUTIFY_FLAG" val=""/>
</p:tagLst>
</file>

<file path=ppt/tags/tag1878.xml><?xml version="1.0" encoding="utf-8"?>
<p:tagLst xmlns:p="http://schemas.openxmlformats.org/presentationml/2006/main">
  <p:tag name="KSO_WM_BEAUTIFY_FLAG" val=""/>
</p:tagLst>
</file>

<file path=ppt/tags/tag1879.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80.xml><?xml version="1.0" encoding="utf-8"?>
<p:tagLst xmlns:p="http://schemas.openxmlformats.org/presentationml/2006/main">
  <p:tag name="KSO_WM_BEAUTIFY_FLAG" val=""/>
</p:tagLst>
</file>

<file path=ppt/tags/tag1881.xml><?xml version="1.0" encoding="utf-8"?>
<p:tagLst xmlns:p="http://schemas.openxmlformats.org/presentationml/2006/main">
  <p:tag name="KSO_WM_BEAUTIFY_FLAG" val=""/>
</p:tagLst>
</file>

<file path=ppt/tags/tag1882.xml><?xml version="1.0" encoding="utf-8"?>
<p:tagLst xmlns:p="http://schemas.openxmlformats.org/presentationml/2006/main">
  <p:tag name="KSO_WM_BEAUTIFY_FLAG" val=""/>
</p:tagLst>
</file>

<file path=ppt/tags/tag1883.xml><?xml version="1.0" encoding="utf-8"?>
<p:tagLst xmlns:p="http://schemas.openxmlformats.org/presentationml/2006/main">
  <p:tag name="KSO_WM_BEAUTIFY_FLAG" val=""/>
</p:tagLst>
</file>

<file path=ppt/tags/tag1884.xml><?xml version="1.0" encoding="utf-8"?>
<p:tagLst xmlns:p="http://schemas.openxmlformats.org/presentationml/2006/main">
  <p:tag name="KSO_WM_BEAUTIFY_FLAG" val=""/>
</p:tagLst>
</file>

<file path=ppt/tags/tag1885.xml><?xml version="1.0" encoding="utf-8"?>
<p:tagLst xmlns:p="http://schemas.openxmlformats.org/presentationml/2006/main">
  <p:tag name="KSO_WM_BEAUTIFY_FLAG" val=""/>
</p:tagLst>
</file>

<file path=ppt/tags/tag1886.xml><?xml version="1.0" encoding="utf-8"?>
<p:tagLst xmlns:p="http://schemas.openxmlformats.org/presentationml/2006/main">
  <p:tag name="KSO_WM_BEAUTIFY_FLAG" val=""/>
</p:tagLst>
</file>

<file path=ppt/tags/tag1887.xml><?xml version="1.0" encoding="utf-8"?>
<p:tagLst xmlns:p="http://schemas.openxmlformats.org/presentationml/2006/main">
  <p:tag name="KSO_WM_BEAUTIFY_FLAG" val=""/>
</p:tagLst>
</file>

<file path=ppt/tags/tag1888.xml><?xml version="1.0" encoding="utf-8"?>
<p:tagLst xmlns:p="http://schemas.openxmlformats.org/presentationml/2006/main">
  <p:tag name="KSO_WM_BEAUTIFY_FLAG" val=""/>
</p:tagLst>
</file>

<file path=ppt/tags/tag1889.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890.xml><?xml version="1.0" encoding="utf-8"?>
<p:tagLst xmlns:p="http://schemas.openxmlformats.org/presentationml/2006/main">
  <p:tag name="KSO_WM_BEAUTIFY_FLAG" val=""/>
</p:tagLst>
</file>

<file path=ppt/tags/tag1891.xml><?xml version="1.0" encoding="utf-8"?>
<p:tagLst xmlns:p="http://schemas.openxmlformats.org/presentationml/2006/main">
  <p:tag name="KSO_WM_BEAUTIFY_FLAG" val=""/>
</p:tagLst>
</file>

<file path=ppt/tags/tag1892.xml><?xml version="1.0" encoding="utf-8"?>
<p:tagLst xmlns:p="http://schemas.openxmlformats.org/presentationml/2006/main">
  <p:tag name="KSO_WM_BEAUTIFY_FLAG" val=""/>
</p:tagLst>
</file>

<file path=ppt/tags/tag1893.xml><?xml version="1.0" encoding="utf-8"?>
<p:tagLst xmlns:p="http://schemas.openxmlformats.org/presentationml/2006/main">
  <p:tag name="KSO_WM_BEAUTIFY_FLAG" val=""/>
</p:tagLst>
</file>

<file path=ppt/tags/tag1894.xml><?xml version="1.0" encoding="utf-8"?>
<p:tagLst xmlns:p="http://schemas.openxmlformats.org/presentationml/2006/main">
  <p:tag name="KSO_WM_BEAUTIFY_FLAG" val=""/>
</p:tagLst>
</file>

<file path=ppt/tags/tag1895.xml><?xml version="1.0" encoding="utf-8"?>
<p:tagLst xmlns:p="http://schemas.openxmlformats.org/presentationml/2006/main">
  <p:tag name="KSO_WM_BEAUTIFY_FLAG" val=""/>
</p:tagLst>
</file>

<file path=ppt/tags/tag1896.xml><?xml version="1.0" encoding="utf-8"?>
<p:tagLst xmlns:p="http://schemas.openxmlformats.org/presentationml/2006/main">
  <p:tag name="KSO_WM_BEAUTIFY_FLAG" val=""/>
</p:tagLst>
</file>

<file path=ppt/tags/tag1897.xml><?xml version="1.0" encoding="utf-8"?>
<p:tagLst xmlns:p="http://schemas.openxmlformats.org/presentationml/2006/main">
  <p:tag name="KSO_WM_BEAUTIFY_FLAG" val=""/>
</p:tagLst>
</file>

<file path=ppt/tags/tag1898.xml><?xml version="1.0" encoding="utf-8"?>
<p:tagLst xmlns:p="http://schemas.openxmlformats.org/presentationml/2006/main">
  <p:tag name="KSO_WM_BEAUTIFY_FLAG" val=""/>
</p:tagLst>
</file>

<file path=ppt/tags/tag189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00.xml><?xml version="1.0" encoding="utf-8"?>
<p:tagLst xmlns:p="http://schemas.openxmlformats.org/presentationml/2006/main">
  <p:tag name="KSO_WM_BEAUTIFY_FLAG" val=""/>
</p:tagLst>
</file>

<file path=ppt/tags/tag1901.xml><?xml version="1.0" encoding="utf-8"?>
<p:tagLst xmlns:p="http://schemas.openxmlformats.org/presentationml/2006/main">
  <p:tag name="KSO_WM_BEAUTIFY_FLAG" val=""/>
</p:tagLst>
</file>

<file path=ppt/tags/tag1902.xml><?xml version="1.0" encoding="utf-8"?>
<p:tagLst xmlns:p="http://schemas.openxmlformats.org/presentationml/2006/main">
  <p:tag name="KSO_WM_BEAUTIFY_FLAG" val=""/>
</p:tagLst>
</file>

<file path=ppt/tags/tag1903.xml><?xml version="1.0" encoding="utf-8"?>
<p:tagLst xmlns:p="http://schemas.openxmlformats.org/presentationml/2006/main">
  <p:tag name="KSO_WM_BEAUTIFY_FLAG" val=""/>
</p:tagLst>
</file>

<file path=ppt/tags/tag1904.xml><?xml version="1.0" encoding="utf-8"?>
<p:tagLst xmlns:p="http://schemas.openxmlformats.org/presentationml/2006/main">
  <p:tag name="KSO_WM_BEAUTIFY_FLAG" val=""/>
</p:tagLst>
</file>

<file path=ppt/tags/tag1905.xml><?xml version="1.0" encoding="utf-8"?>
<p:tagLst xmlns:p="http://schemas.openxmlformats.org/presentationml/2006/main">
  <p:tag name="KSO_WM_BEAUTIFY_FLAG" val=""/>
</p:tagLst>
</file>

<file path=ppt/tags/tag1906.xml><?xml version="1.0" encoding="utf-8"?>
<p:tagLst xmlns:p="http://schemas.openxmlformats.org/presentationml/2006/main">
  <p:tag name="KSO_WM_BEAUTIFY_FLAG" val=""/>
</p:tagLst>
</file>

<file path=ppt/tags/tag1907.xml><?xml version="1.0" encoding="utf-8"?>
<p:tagLst xmlns:p="http://schemas.openxmlformats.org/presentationml/2006/main">
  <p:tag name="KSO_WM_BEAUTIFY_FLAG" val=""/>
</p:tagLst>
</file>

<file path=ppt/tags/tag1908.xml><?xml version="1.0" encoding="utf-8"?>
<p:tagLst xmlns:p="http://schemas.openxmlformats.org/presentationml/2006/main">
  <p:tag name="KSO_WM_BEAUTIFY_FLAG" val=""/>
</p:tagLst>
</file>

<file path=ppt/tags/tag1909.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10.xml><?xml version="1.0" encoding="utf-8"?>
<p:tagLst xmlns:p="http://schemas.openxmlformats.org/presentationml/2006/main">
  <p:tag name="KSO_WM_BEAUTIFY_FLAG" val=""/>
</p:tagLst>
</file>

<file path=ppt/tags/tag1911.xml><?xml version="1.0" encoding="utf-8"?>
<p:tagLst xmlns:p="http://schemas.openxmlformats.org/presentationml/2006/main">
  <p:tag name="KSO_WM_BEAUTIFY_FLAG" val=""/>
</p:tagLst>
</file>

<file path=ppt/tags/tag1912.xml><?xml version="1.0" encoding="utf-8"?>
<p:tagLst xmlns:p="http://schemas.openxmlformats.org/presentationml/2006/main">
  <p:tag name="KSO_WM_BEAUTIFY_FLAG" val=""/>
</p:tagLst>
</file>

<file path=ppt/tags/tag1913.xml><?xml version="1.0" encoding="utf-8"?>
<p:tagLst xmlns:p="http://schemas.openxmlformats.org/presentationml/2006/main">
  <p:tag name="KSO_WM_BEAUTIFY_FLAG" val=""/>
</p:tagLst>
</file>

<file path=ppt/tags/tag1914.xml><?xml version="1.0" encoding="utf-8"?>
<p:tagLst xmlns:p="http://schemas.openxmlformats.org/presentationml/2006/main">
  <p:tag name="KSO_WM_BEAUTIFY_FLAG" val=""/>
</p:tagLst>
</file>

<file path=ppt/tags/tag1915.xml><?xml version="1.0" encoding="utf-8"?>
<p:tagLst xmlns:p="http://schemas.openxmlformats.org/presentationml/2006/main">
  <p:tag name="KSO_WM_BEAUTIFY_FLAG" val=""/>
</p:tagLst>
</file>

<file path=ppt/tags/tag1916.xml><?xml version="1.0" encoding="utf-8"?>
<p:tagLst xmlns:p="http://schemas.openxmlformats.org/presentationml/2006/main">
  <p:tag name="KSO_WM_BEAUTIFY_FLAG" val=""/>
</p:tagLst>
</file>

<file path=ppt/tags/tag1917.xml><?xml version="1.0" encoding="utf-8"?>
<p:tagLst xmlns:p="http://schemas.openxmlformats.org/presentationml/2006/main">
  <p:tag name="KSO_WM_BEAUTIFY_FLAG" val=""/>
</p:tagLst>
</file>

<file path=ppt/tags/tag1918.xml><?xml version="1.0" encoding="utf-8"?>
<p:tagLst xmlns:p="http://schemas.openxmlformats.org/presentationml/2006/main">
  <p:tag name="KSO_WM_BEAUTIFY_FLAG" val=""/>
</p:tagLst>
</file>

<file path=ppt/tags/tag1919.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20.xml><?xml version="1.0" encoding="utf-8"?>
<p:tagLst xmlns:p="http://schemas.openxmlformats.org/presentationml/2006/main">
  <p:tag name="KSO_WM_BEAUTIFY_FLAG" val=""/>
</p:tagLst>
</file>

<file path=ppt/tags/tag1921.xml><?xml version="1.0" encoding="utf-8"?>
<p:tagLst xmlns:p="http://schemas.openxmlformats.org/presentationml/2006/main">
  <p:tag name="KSO_WM_BEAUTIFY_FLAG" val=""/>
</p:tagLst>
</file>

<file path=ppt/tags/tag1922.xml><?xml version="1.0" encoding="utf-8"?>
<p:tagLst xmlns:p="http://schemas.openxmlformats.org/presentationml/2006/main">
  <p:tag name="KSO_WM_BEAUTIFY_FLAG" val=""/>
</p:tagLst>
</file>

<file path=ppt/tags/tag1923.xml><?xml version="1.0" encoding="utf-8"?>
<p:tagLst xmlns:p="http://schemas.openxmlformats.org/presentationml/2006/main">
  <p:tag name="KSO_WM_BEAUTIFY_FLAG" val=""/>
</p:tagLst>
</file>

<file path=ppt/tags/tag1924.xml><?xml version="1.0" encoding="utf-8"?>
<p:tagLst xmlns:p="http://schemas.openxmlformats.org/presentationml/2006/main">
  <p:tag name="KSO_WM_BEAUTIFY_FLAG" val=""/>
</p:tagLst>
</file>

<file path=ppt/tags/tag1925.xml><?xml version="1.0" encoding="utf-8"?>
<p:tagLst xmlns:p="http://schemas.openxmlformats.org/presentationml/2006/main">
  <p:tag name="KSO_WM_BEAUTIFY_FLAG" val=""/>
</p:tagLst>
</file>

<file path=ppt/tags/tag1926.xml><?xml version="1.0" encoding="utf-8"?>
<p:tagLst xmlns:p="http://schemas.openxmlformats.org/presentationml/2006/main">
  <p:tag name="KSO_WM_BEAUTIFY_FLAG" val=""/>
</p:tagLst>
</file>

<file path=ppt/tags/tag1927.xml><?xml version="1.0" encoding="utf-8"?>
<p:tagLst xmlns:p="http://schemas.openxmlformats.org/presentationml/2006/main">
  <p:tag name="KSO_WM_BEAUTIFY_FLAG" val=""/>
</p:tagLst>
</file>

<file path=ppt/tags/tag1928.xml><?xml version="1.0" encoding="utf-8"?>
<p:tagLst xmlns:p="http://schemas.openxmlformats.org/presentationml/2006/main">
  <p:tag name="KSO_WM_BEAUTIFY_FLAG" val=""/>
</p:tagLst>
</file>

<file path=ppt/tags/tag1929.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30.xml><?xml version="1.0" encoding="utf-8"?>
<p:tagLst xmlns:p="http://schemas.openxmlformats.org/presentationml/2006/main">
  <p:tag name="KSO_WM_BEAUTIFY_FLAG" val=""/>
</p:tagLst>
</file>

<file path=ppt/tags/tag1931.xml><?xml version="1.0" encoding="utf-8"?>
<p:tagLst xmlns:p="http://schemas.openxmlformats.org/presentationml/2006/main">
  <p:tag name="KSO_WM_BEAUTIFY_FLAG" val=""/>
</p:tagLst>
</file>

<file path=ppt/tags/tag1932.xml><?xml version="1.0" encoding="utf-8"?>
<p:tagLst xmlns:p="http://schemas.openxmlformats.org/presentationml/2006/main">
  <p:tag name="KSO_WM_BEAUTIFY_FLAG" val=""/>
</p:tagLst>
</file>

<file path=ppt/tags/tag1933.xml><?xml version="1.0" encoding="utf-8"?>
<p:tagLst xmlns:p="http://schemas.openxmlformats.org/presentationml/2006/main">
  <p:tag name="KSO_WM_BEAUTIFY_FLAG" val=""/>
</p:tagLst>
</file>

<file path=ppt/tags/tag1934.xml><?xml version="1.0" encoding="utf-8"?>
<p:tagLst xmlns:p="http://schemas.openxmlformats.org/presentationml/2006/main">
  <p:tag name="KSO_WM_BEAUTIFY_FLAG" val=""/>
</p:tagLst>
</file>

<file path=ppt/tags/tag1935.xml><?xml version="1.0" encoding="utf-8"?>
<p:tagLst xmlns:p="http://schemas.openxmlformats.org/presentationml/2006/main">
  <p:tag name="KSO_WM_BEAUTIFY_FLAG" val=""/>
</p:tagLst>
</file>

<file path=ppt/tags/tag1936.xml><?xml version="1.0" encoding="utf-8"?>
<p:tagLst xmlns:p="http://schemas.openxmlformats.org/presentationml/2006/main">
  <p:tag name="KSO_WM_BEAUTIFY_FLAG" val=""/>
</p:tagLst>
</file>

<file path=ppt/tags/tag1937.xml><?xml version="1.0" encoding="utf-8"?>
<p:tagLst xmlns:p="http://schemas.openxmlformats.org/presentationml/2006/main">
  <p:tag name="KSO_WM_BEAUTIFY_FLAG" val=""/>
</p:tagLst>
</file>

<file path=ppt/tags/tag1938.xml><?xml version="1.0" encoding="utf-8"?>
<p:tagLst xmlns:p="http://schemas.openxmlformats.org/presentationml/2006/main">
  <p:tag name="KSO_WM_BEAUTIFY_FLAG" val=""/>
</p:tagLst>
</file>

<file path=ppt/tags/tag1939.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40.xml><?xml version="1.0" encoding="utf-8"?>
<p:tagLst xmlns:p="http://schemas.openxmlformats.org/presentationml/2006/main">
  <p:tag name="KSO_WM_BEAUTIFY_FLAG" val=""/>
</p:tagLst>
</file>

<file path=ppt/tags/tag1941.xml><?xml version="1.0" encoding="utf-8"?>
<p:tagLst xmlns:p="http://schemas.openxmlformats.org/presentationml/2006/main">
  <p:tag name="KSO_WM_BEAUTIFY_FLAG" val=""/>
</p:tagLst>
</file>

<file path=ppt/tags/tag1942.xml><?xml version="1.0" encoding="utf-8"?>
<p:tagLst xmlns:p="http://schemas.openxmlformats.org/presentationml/2006/main">
  <p:tag name="KSO_WM_BEAUTIFY_FLAG" val=""/>
</p:tagLst>
</file>

<file path=ppt/tags/tag1943.xml><?xml version="1.0" encoding="utf-8"?>
<p:tagLst xmlns:p="http://schemas.openxmlformats.org/presentationml/2006/main">
  <p:tag name="KSO_WM_BEAUTIFY_FLAG" val=""/>
</p:tagLst>
</file>

<file path=ppt/tags/tag1944.xml><?xml version="1.0" encoding="utf-8"?>
<p:tagLst xmlns:p="http://schemas.openxmlformats.org/presentationml/2006/main">
  <p:tag name="KSO_WM_BEAUTIFY_FLAG" val=""/>
</p:tagLst>
</file>

<file path=ppt/tags/tag1945.xml><?xml version="1.0" encoding="utf-8"?>
<p:tagLst xmlns:p="http://schemas.openxmlformats.org/presentationml/2006/main">
  <p:tag name="KSO_WM_BEAUTIFY_FLAG" val=""/>
</p:tagLst>
</file>

<file path=ppt/tags/tag1946.xml><?xml version="1.0" encoding="utf-8"?>
<p:tagLst xmlns:p="http://schemas.openxmlformats.org/presentationml/2006/main">
  <p:tag name="KSO_WM_BEAUTIFY_FLAG" val=""/>
</p:tagLst>
</file>

<file path=ppt/tags/tag1947.xml><?xml version="1.0" encoding="utf-8"?>
<p:tagLst xmlns:p="http://schemas.openxmlformats.org/presentationml/2006/main">
  <p:tag name="KSO_WM_BEAUTIFY_FLAG" val=""/>
</p:tagLst>
</file>

<file path=ppt/tags/tag1948.xml><?xml version="1.0" encoding="utf-8"?>
<p:tagLst xmlns:p="http://schemas.openxmlformats.org/presentationml/2006/main">
  <p:tag name="KSO_WM_BEAUTIFY_FLAG" val=""/>
</p:tagLst>
</file>

<file path=ppt/tags/tag1949.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50.xml><?xml version="1.0" encoding="utf-8"?>
<p:tagLst xmlns:p="http://schemas.openxmlformats.org/presentationml/2006/main">
  <p:tag name="KSO_WM_BEAUTIFY_FLAG" val=""/>
</p:tagLst>
</file>

<file path=ppt/tags/tag1951.xml><?xml version="1.0" encoding="utf-8"?>
<p:tagLst xmlns:p="http://schemas.openxmlformats.org/presentationml/2006/main">
  <p:tag name="KSO_WM_BEAUTIFY_FLAG" val=""/>
</p:tagLst>
</file>

<file path=ppt/tags/tag1952.xml><?xml version="1.0" encoding="utf-8"?>
<p:tagLst xmlns:p="http://schemas.openxmlformats.org/presentationml/2006/main">
  <p:tag name="KSO_WM_BEAUTIFY_FLAG" val=""/>
</p:tagLst>
</file>

<file path=ppt/tags/tag1953.xml><?xml version="1.0" encoding="utf-8"?>
<p:tagLst xmlns:p="http://schemas.openxmlformats.org/presentationml/2006/main">
  <p:tag name="KSO_WM_BEAUTIFY_FLAG" val=""/>
</p:tagLst>
</file>

<file path=ppt/tags/tag1954.xml><?xml version="1.0" encoding="utf-8"?>
<p:tagLst xmlns:p="http://schemas.openxmlformats.org/presentationml/2006/main">
  <p:tag name="KSO_WM_BEAUTIFY_FLAG" val=""/>
</p:tagLst>
</file>

<file path=ppt/tags/tag1955.xml><?xml version="1.0" encoding="utf-8"?>
<p:tagLst xmlns:p="http://schemas.openxmlformats.org/presentationml/2006/main">
  <p:tag name="KSO_WM_BEAUTIFY_FLAG" val=""/>
</p:tagLst>
</file>

<file path=ppt/tags/tag1956.xml><?xml version="1.0" encoding="utf-8"?>
<p:tagLst xmlns:p="http://schemas.openxmlformats.org/presentationml/2006/main">
  <p:tag name="KSO_WM_BEAUTIFY_FLAG" val=""/>
</p:tagLst>
</file>

<file path=ppt/tags/tag1957.xml><?xml version="1.0" encoding="utf-8"?>
<p:tagLst xmlns:p="http://schemas.openxmlformats.org/presentationml/2006/main">
  <p:tag name="KSO_WM_BEAUTIFY_FLAG" val=""/>
</p:tagLst>
</file>

<file path=ppt/tags/tag1958.xml><?xml version="1.0" encoding="utf-8"?>
<p:tagLst xmlns:p="http://schemas.openxmlformats.org/presentationml/2006/main">
  <p:tag name="KSO_WM_BEAUTIFY_FLAG" val=""/>
</p:tagLst>
</file>

<file path=ppt/tags/tag1959.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60.xml><?xml version="1.0" encoding="utf-8"?>
<p:tagLst xmlns:p="http://schemas.openxmlformats.org/presentationml/2006/main">
  <p:tag name="KSO_WM_BEAUTIFY_FLAG" val=""/>
</p:tagLst>
</file>

<file path=ppt/tags/tag1961.xml><?xml version="1.0" encoding="utf-8"?>
<p:tagLst xmlns:p="http://schemas.openxmlformats.org/presentationml/2006/main">
  <p:tag name="KSO_WM_BEAUTIFY_FLAG" val=""/>
</p:tagLst>
</file>

<file path=ppt/tags/tag1962.xml><?xml version="1.0" encoding="utf-8"?>
<p:tagLst xmlns:p="http://schemas.openxmlformats.org/presentationml/2006/main">
  <p:tag name="KSO_WM_BEAUTIFY_FLAG" val=""/>
</p:tagLst>
</file>

<file path=ppt/tags/tag1963.xml><?xml version="1.0" encoding="utf-8"?>
<p:tagLst xmlns:p="http://schemas.openxmlformats.org/presentationml/2006/main">
  <p:tag name="KSO_WM_BEAUTIFY_FLAG" val=""/>
</p:tagLst>
</file>

<file path=ppt/tags/tag1964.xml><?xml version="1.0" encoding="utf-8"?>
<p:tagLst xmlns:p="http://schemas.openxmlformats.org/presentationml/2006/main">
  <p:tag name="KSO_WM_BEAUTIFY_FLAG" val=""/>
</p:tagLst>
</file>

<file path=ppt/tags/tag1965.xml><?xml version="1.0" encoding="utf-8"?>
<p:tagLst xmlns:p="http://schemas.openxmlformats.org/presentationml/2006/main">
  <p:tag name="KSO_WM_BEAUTIFY_FLAG" val=""/>
</p:tagLst>
</file>

<file path=ppt/tags/tag1966.xml><?xml version="1.0" encoding="utf-8"?>
<p:tagLst xmlns:p="http://schemas.openxmlformats.org/presentationml/2006/main">
  <p:tag name="KSO_WM_BEAUTIFY_FLAG" val=""/>
</p:tagLst>
</file>

<file path=ppt/tags/tag1967.xml><?xml version="1.0" encoding="utf-8"?>
<p:tagLst xmlns:p="http://schemas.openxmlformats.org/presentationml/2006/main">
  <p:tag name="KSO_WM_BEAUTIFY_FLAG" val=""/>
</p:tagLst>
</file>

<file path=ppt/tags/tag1968.xml><?xml version="1.0" encoding="utf-8"?>
<p:tagLst xmlns:p="http://schemas.openxmlformats.org/presentationml/2006/main">
  <p:tag name="KSO_WM_BEAUTIFY_FLAG" val=""/>
</p:tagLst>
</file>

<file path=ppt/tags/tag1969.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70.xml><?xml version="1.0" encoding="utf-8"?>
<p:tagLst xmlns:p="http://schemas.openxmlformats.org/presentationml/2006/main">
  <p:tag name="KSO_WM_BEAUTIFY_FLAG" val=""/>
</p:tagLst>
</file>

<file path=ppt/tags/tag1971.xml><?xml version="1.0" encoding="utf-8"?>
<p:tagLst xmlns:p="http://schemas.openxmlformats.org/presentationml/2006/main">
  <p:tag name="KSO_WM_BEAUTIFY_FLAG" val=""/>
</p:tagLst>
</file>

<file path=ppt/tags/tag1972.xml><?xml version="1.0" encoding="utf-8"?>
<p:tagLst xmlns:p="http://schemas.openxmlformats.org/presentationml/2006/main">
  <p:tag name="KSO_WM_BEAUTIFY_FLAG" val=""/>
</p:tagLst>
</file>

<file path=ppt/tags/tag1973.xml><?xml version="1.0" encoding="utf-8"?>
<p:tagLst xmlns:p="http://schemas.openxmlformats.org/presentationml/2006/main">
  <p:tag name="KSO_WM_BEAUTIFY_FLAG" val=""/>
</p:tagLst>
</file>

<file path=ppt/tags/tag1974.xml><?xml version="1.0" encoding="utf-8"?>
<p:tagLst xmlns:p="http://schemas.openxmlformats.org/presentationml/2006/main">
  <p:tag name="KSO_WM_BEAUTIFY_FLAG" val=""/>
</p:tagLst>
</file>

<file path=ppt/tags/tag1975.xml><?xml version="1.0" encoding="utf-8"?>
<p:tagLst xmlns:p="http://schemas.openxmlformats.org/presentationml/2006/main">
  <p:tag name="KSO_WM_BEAUTIFY_FLAG" val=""/>
</p:tagLst>
</file>

<file path=ppt/tags/tag1976.xml><?xml version="1.0" encoding="utf-8"?>
<p:tagLst xmlns:p="http://schemas.openxmlformats.org/presentationml/2006/main">
  <p:tag name="KSO_WM_BEAUTIFY_FLAG" val=""/>
</p:tagLst>
</file>

<file path=ppt/tags/tag1977.xml><?xml version="1.0" encoding="utf-8"?>
<p:tagLst xmlns:p="http://schemas.openxmlformats.org/presentationml/2006/main">
  <p:tag name="KSO_WM_BEAUTIFY_FLAG" val=""/>
</p:tagLst>
</file>

<file path=ppt/tags/tag1978.xml><?xml version="1.0" encoding="utf-8"?>
<p:tagLst xmlns:p="http://schemas.openxmlformats.org/presentationml/2006/main">
  <p:tag name="KSO_WM_BEAUTIFY_FLAG" val=""/>
</p:tagLst>
</file>

<file path=ppt/tags/tag1979.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80.xml><?xml version="1.0" encoding="utf-8"?>
<p:tagLst xmlns:p="http://schemas.openxmlformats.org/presentationml/2006/main">
  <p:tag name="KSO_WM_BEAUTIFY_FLAG" val=""/>
</p:tagLst>
</file>

<file path=ppt/tags/tag1981.xml><?xml version="1.0" encoding="utf-8"?>
<p:tagLst xmlns:p="http://schemas.openxmlformats.org/presentationml/2006/main">
  <p:tag name="KSO_WM_BEAUTIFY_FLAG" val=""/>
</p:tagLst>
</file>

<file path=ppt/tags/tag1982.xml><?xml version="1.0" encoding="utf-8"?>
<p:tagLst xmlns:p="http://schemas.openxmlformats.org/presentationml/2006/main">
  <p:tag name="KSO_WM_BEAUTIFY_FLAG" val=""/>
</p:tagLst>
</file>

<file path=ppt/tags/tag1983.xml><?xml version="1.0" encoding="utf-8"?>
<p:tagLst xmlns:p="http://schemas.openxmlformats.org/presentationml/2006/main">
  <p:tag name="KSO_WM_BEAUTIFY_FLAG" val=""/>
</p:tagLst>
</file>

<file path=ppt/tags/tag1984.xml><?xml version="1.0" encoding="utf-8"?>
<p:tagLst xmlns:p="http://schemas.openxmlformats.org/presentationml/2006/main">
  <p:tag name="KSO_WM_BEAUTIFY_FLAG" val=""/>
</p:tagLst>
</file>

<file path=ppt/tags/tag1985.xml><?xml version="1.0" encoding="utf-8"?>
<p:tagLst xmlns:p="http://schemas.openxmlformats.org/presentationml/2006/main">
  <p:tag name="KSO_WM_BEAUTIFY_FLAG" val=""/>
</p:tagLst>
</file>

<file path=ppt/tags/tag1986.xml><?xml version="1.0" encoding="utf-8"?>
<p:tagLst xmlns:p="http://schemas.openxmlformats.org/presentationml/2006/main">
  <p:tag name="KSO_WM_BEAUTIFY_FLAG" val=""/>
</p:tagLst>
</file>

<file path=ppt/tags/tag1987.xml><?xml version="1.0" encoding="utf-8"?>
<p:tagLst xmlns:p="http://schemas.openxmlformats.org/presentationml/2006/main">
  <p:tag name="KSO_WM_BEAUTIFY_FLAG" val=""/>
</p:tagLst>
</file>

<file path=ppt/tags/tag1988.xml><?xml version="1.0" encoding="utf-8"?>
<p:tagLst xmlns:p="http://schemas.openxmlformats.org/presentationml/2006/main">
  <p:tag name="KSO_WM_BEAUTIFY_FLAG" val=""/>
</p:tagLst>
</file>

<file path=ppt/tags/tag1989.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1990.xml><?xml version="1.0" encoding="utf-8"?>
<p:tagLst xmlns:p="http://schemas.openxmlformats.org/presentationml/2006/main">
  <p:tag name="KSO_WM_BEAUTIFY_FLAG" val=""/>
</p:tagLst>
</file>

<file path=ppt/tags/tag1991.xml><?xml version="1.0" encoding="utf-8"?>
<p:tagLst xmlns:p="http://schemas.openxmlformats.org/presentationml/2006/main">
  <p:tag name="KSO_WM_BEAUTIFY_FLAG" val=""/>
</p:tagLst>
</file>

<file path=ppt/tags/tag1992.xml><?xml version="1.0" encoding="utf-8"?>
<p:tagLst xmlns:p="http://schemas.openxmlformats.org/presentationml/2006/main">
  <p:tag name="KSO_WM_BEAUTIFY_FLAG" val=""/>
</p:tagLst>
</file>

<file path=ppt/tags/tag1993.xml><?xml version="1.0" encoding="utf-8"?>
<p:tagLst xmlns:p="http://schemas.openxmlformats.org/presentationml/2006/main">
  <p:tag name="KSO_WM_BEAUTIFY_FLAG" val=""/>
</p:tagLst>
</file>

<file path=ppt/tags/tag1994.xml><?xml version="1.0" encoding="utf-8"?>
<p:tagLst xmlns:p="http://schemas.openxmlformats.org/presentationml/2006/main">
  <p:tag name="KSO_WM_BEAUTIFY_FLAG" val=""/>
</p:tagLst>
</file>

<file path=ppt/tags/tag1995.xml><?xml version="1.0" encoding="utf-8"?>
<p:tagLst xmlns:p="http://schemas.openxmlformats.org/presentationml/2006/main">
  <p:tag name="KSO_WM_BEAUTIFY_FLAG" val=""/>
</p:tagLst>
</file>

<file path=ppt/tags/tag1996.xml><?xml version="1.0" encoding="utf-8"?>
<p:tagLst xmlns:p="http://schemas.openxmlformats.org/presentationml/2006/main">
  <p:tag name="KSO_WM_BEAUTIFY_FLAG" val=""/>
</p:tagLst>
</file>

<file path=ppt/tags/tag1997.xml><?xml version="1.0" encoding="utf-8"?>
<p:tagLst xmlns:p="http://schemas.openxmlformats.org/presentationml/2006/main">
  <p:tag name="KSO_WM_BEAUTIFY_FLAG" val=""/>
</p:tagLst>
</file>

<file path=ppt/tags/tag1998.xml><?xml version="1.0" encoding="utf-8"?>
<p:tagLst xmlns:p="http://schemas.openxmlformats.org/presentationml/2006/main">
  <p:tag name="KSO_WM_BEAUTIFY_FLAG" val=""/>
</p:tagLst>
</file>

<file path=ppt/tags/tag19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00.xml><?xml version="1.0" encoding="utf-8"?>
<p:tagLst xmlns:p="http://schemas.openxmlformats.org/presentationml/2006/main">
  <p:tag name="KSO_WM_BEAUTIFY_FLAG" val=""/>
</p:tagLst>
</file>

<file path=ppt/tags/tag2001.xml><?xml version="1.0" encoding="utf-8"?>
<p:tagLst xmlns:p="http://schemas.openxmlformats.org/presentationml/2006/main">
  <p:tag name="KSO_WM_BEAUTIFY_FLAG" val=""/>
</p:tagLst>
</file>

<file path=ppt/tags/tag2002.xml><?xml version="1.0" encoding="utf-8"?>
<p:tagLst xmlns:p="http://schemas.openxmlformats.org/presentationml/2006/main">
  <p:tag name="KSO_WM_BEAUTIFY_FLAG" val=""/>
</p:tagLst>
</file>

<file path=ppt/tags/tag2003.xml><?xml version="1.0" encoding="utf-8"?>
<p:tagLst xmlns:p="http://schemas.openxmlformats.org/presentationml/2006/main">
  <p:tag name="KSO_WM_BEAUTIFY_FLAG" val=""/>
</p:tagLst>
</file>

<file path=ppt/tags/tag2004.xml><?xml version="1.0" encoding="utf-8"?>
<p:tagLst xmlns:p="http://schemas.openxmlformats.org/presentationml/2006/main">
  <p:tag name="KSO_WM_BEAUTIFY_FLAG" val=""/>
</p:tagLst>
</file>

<file path=ppt/tags/tag2005.xml><?xml version="1.0" encoding="utf-8"?>
<p:tagLst xmlns:p="http://schemas.openxmlformats.org/presentationml/2006/main">
  <p:tag name="KSO_WM_BEAUTIFY_FLAG" val=""/>
</p:tagLst>
</file>

<file path=ppt/tags/tag2006.xml><?xml version="1.0" encoding="utf-8"?>
<p:tagLst xmlns:p="http://schemas.openxmlformats.org/presentationml/2006/main">
  <p:tag name="KSO_WM_BEAUTIFY_FLAG" val=""/>
</p:tagLst>
</file>

<file path=ppt/tags/tag2007.xml><?xml version="1.0" encoding="utf-8"?>
<p:tagLst xmlns:p="http://schemas.openxmlformats.org/presentationml/2006/main">
  <p:tag name="KSO_WM_BEAUTIFY_FLAG" val=""/>
</p:tagLst>
</file>

<file path=ppt/tags/tag2008.xml><?xml version="1.0" encoding="utf-8"?>
<p:tagLst xmlns:p="http://schemas.openxmlformats.org/presentationml/2006/main">
  <p:tag name="KSO_WM_BEAUTIFY_FLAG" val=""/>
</p:tagLst>
</file>

<file path=ppt/tags/tag2009.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10.xml><?xml version="1.0" encoding="utf-8"?>
<p:tagLst xmlns:p="http://schemas.openxmlformats.org/presentationml/2006/main">
  <p:tag name="KSO_WM_BEAUTIFY_FLAG" val=""/>
</p:tagLst>
</file>

<file path=ppt/tags/tag2011.xml><?xml version="1.0" encoding="utf-8"?>
<p:tagLst xmlns:p="http://schemas.openxmlformats.org/presentationml/2006/main">
  <p:tag name="KSO_WM_BEAUTIFY_FLAG" val=""/>
</p:tagLst>
</file>

<file path=ppt/tags/tag2012.xml><?xml version="1.0" encoding="utf-8"?>
<p:tagLst xmlns:p="http://schemas.openxmlformats.org/presentationml/2006/main">
  <p:tag name="KSO_WM_BEAUTIFY_FLAG" val=""/>
</p:tagLst>
</file>

<file path=ppt/tags/tag2013.xml><?xml version="1.0" encoding="utf-8"?>
<p:tagLst xmlns:p="http://schemas.openxmlformats.org/presentationml/2006/main">
  <p:tag name="KSO_WM_BEAUTIFY_FLAG" val=""/>
</p:tagLst>
</file>

<file path=ppt/tags/tag2014.xml><?xml version="1.0" encoding="utf-8"?>
<p:tagLst xmlns:p="http://schemas.openxmlformats.org/presentationml/2006/main">
  <p:tag name="KSO_WM_BEAUTIFY_FLAG" val=""/>
</p:tagLst>
</file>

<file path=ppt/tags/tag2015.xml><?xml version="1.0" encoding="utf-8"?>
<p:tagLst xmlns:p="http://schemas.openxmlformats.org/presentationml/2006/main">
  <p:tag name="KSO_WM_BEAUTIFY_FLAG" val=""/>
</p:tagLst>
</file>

<file path=ppt/tags/tag2016.xml><?xml version="1.0" encoding="utf-8"?>
<p:tagLst xmlns:p="http://schemas.openxmlformats.org/presentationml/2006/main">
  <p:tag name="KSO_WM_BEAUTIFY_FLAG" val=""/>
</p:tagLst>
</file>

<file path=ppt/tags/tag2017.xml><?xml version="1.0" encoding="utf-8"?>
<p:tagLst xmlns:p="http://schemas.openxmlformats.org/presentationml/2006/main">
  <p:tag name="KSO_WM_BEAUTIFY_FLAG" val=""/>
</p:tagLst>
</file>

<file path=ppt/tags/tag2018.xml><?xml version="1.0" encoding="utf-8"?>
<p:tagLst xmlns:p="http://schemas.openxmlformats.org/presentationml/2006/main">
  <p:tag name="KSO_WM_BEAUTIFY_FLAG" val=""/>
</p:tagLst>
</file>

<file path=ppt/tags/tag2019.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20.xml><?xml version="1.0" encoding="utf-8"?>
<p:tagLst xmlns:p="http://schemas.openxmlformats.org/presentationml/2006/main">
  <p:tag name="KSO_WM_BEAUTIFY_FLAG" val=""/>
</p:tagLst>
</file>

<file path=ppt/tags/tag2021.xml><?xml version="1.0" encoding="utf-8"?>
<p:tagLst xmlns:p="http://schemas.openxmlformats.org/presentationml/2006/main">
  <p:tag name="KSO_WM_BEAUTIFY_FLAG" val=""/>
</p:tagLst>
</file>

<file path=ppt/tags/tag2022.xml><?xml version="1.0" encoding="utf-8"?>
<p:tagLst xmlns:p="http://schemas.openxmlformats.org/presentationml/2006/main">
  <p:tag name="KSO_WM_BEAUTIFY_FLAG" val=""/>
</p:tagLst>
</file>

<file path=ppt/tags/tag2023.xml><?xml version="1.0" encoding="utf-8"?>
<p:tagLst xmlns:p="http://schemas.openxmlformats.org/presentationml/2006/main">
  <p:tag name="KSO_WM_BEAUTIFY_FLAG" val=""/>
</p:tagLst>
</file>

<file path=ppt/tags/tag2024.xml><?xml version="1.0" encoding="utf-8"?>
<p:tagLst xmlns:p="http://schemas.openxmlformats.org/presentationml/2006/main">
  <p:tag name="KSO_WM_BEAUTIFY_FLAG" val=""/>
</p:tagLst>
</file>

<file path=ppt/tags/tag2025.xml><?xml version="1.0" encoding="utf-8"?>
<p:tagLst xmlns:p="http://schemas.openxmlformats.org/presentationml/2006/main">
  <p:tag name="KSO_WM_BEAUTIFY_FLAG" val=""/>
</p:tagLst>
</file>

<file path=ppt/tags/tag2026.xml><?xml version="1.0" encoding="utf-8"?>
<p:tagLst xmlns:p="http://schemas.openxmlformats.org/presentationml/2006/main">
  <p:tag name="KSO_WM_BEAUTIFY_FLAG" val=""/>
</p:tagLst>
</file>

<file path=ppt/tags/tag2027.xml><?xml version="1.0" encoding="utf-8"?>
<p:tagLst xmlns:p="http://schemas.openxmlformats.org/presentationml/2006/main">
  <p:tag name="KSO_WM_BEAUTIFY_FLAG" val=""/>
</p:tagLst>
</file>

<file path=ppt/tags/tag2028.xml><?xml version="1.0" encoding="utf-8"?>
<p:tagLst xmlns:p="http://schemas.openxmlformats.org/presentationml/2006/main">
  <p:tag name="KSO_WM_BEAUTIFY_FLAG" val=""/>
</p:tagLst>
</file>

<file path=ppt/tags/tag2029.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30.xml><?xml version="1.0" encoding="utf-8"?>
<p:tagLst xmlns:p="http://schemas.openxmlformats.org/presentationml/2006/main">
  <p:tag name="KSO_WM_BEAUTIFY_FLAG" val=""/>
</p:tagLst>
</file>

<file path=ppt/tags/tag2031.xml><?xml version="1.0" encoding="utf-8"?>
<p:tagLst xmlns:p="http://schemas.openxmlformats.org/presentationml/2006/main">
  <p:tag name="KSO_WM_BEAUTIFY_FLAG" val=""/>
</p:tagLst>
</file>

<file path=ppt/tags/tag2032.xml><?xml version="1.0" encoding="utf-8"?>
<p:tagLst xmlns:p="http://schemas.openxmlformats.org/presentationml/2006/main">
  <p:tag name="KSO_WM_BEAUTIFY_FLAG" val=""/>
</p:tagLst>
</file>

<file path=ppt/tags/tag2033.xml><?xml version="1.0" encoding="utf-8"?>
<p:tagLst xmlns:p="http://schemas.openxmlformats.org/presentationml/2006/main">
  <p:tag name="KSO_WM_BEAUTIFY_FLAG" val=""/>
</p:tagLst>
</file>

<file path=ppt/tags/tag2034.xml><?xml version="1.0" encoding="utf-8"?>
<p:tagLst xmlns:p="http://schemas.openxmlformats.org/presentationml/2006/main">
  <p:tag name="KSO_WM_BEAUTIFY_FLAG" val=""/>
</p:tagLst>
</file>

<file path=ppt/tags/tag2035.xml><?xml version="1.0" encoding="utf-8"?>
<p:tagLst xmlns:p="http://schemas.openxmlformats.org/presentationml/2006/main">
  <p:tag name="KSO_WM_BEAUTIFY_FLAG" val=""/>
</p:tagLst>
</file>

<file path=ppt/tags/tag2036.xml><?xml version="1.0" encoding="utf-8"?>
<p:tagLst xmlns:p="http://schemas.openxmlformats.org/presentationml/2006/main">
  <p:tag name="KSO_WM_BEAUTIFY_FLAG" val=""/>
</p:tagLst>
</file>

<file path=ppt/tags/tag2037.xml><?xml version="1.0" encoding="utf-8"?>
<p:tagLst xmlns:p="http://schemas.openxmlformats.org/presentationml/2006/main">
  <p:tag name="KSO_WM_BEAUTIFY_FLAG" val=""/>
</p:tagLst>
</file>

<file path=ppt/tags/tag2038.xml><?xml version="1.0" encoding="utf-8"?>
<p:tagLst xmlns:p="http://schemas.openxmlformats.org/presentationml/2006/main">
  <p:tag name="KSO_WM_BEAUTIFY_FLAG" val=""/>
</p:tagLst>
</file>

<file path=ppt/tags/tag2039.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40.xml><?xml version="1.0" encoding="utf-8"?>
<p:tagLst xmlns:p="http://schemas.openxmlformats.org/presentationml/2006/main">
  <p:tag name="KSO_WM_BEAUTIFY_FLAG" val=""/>
</p:tagLst>
</file>

<file path=ppt/tags/tag2041.xml><?xml version="1.0" encoding="utf-8"?>
<p:tagLst xmlns:p="http://schemas.openxmlformats.org/presentationml/2006/main">
  <p:tag name="KSO_WM_BEAUTIFY_FLAG" val=""/>
</p:tagLst>
</file>

<file path=ppt/tags/tag2042.xml><?xml version="1.0" encoding="utf-8"?>
<p:tagLst xmlns:p="http://schemas.openxmlformats.org/presentationml/2006/main">
  <p:tag name="KSO_WM_BEAUTIFY_FLAG" val=""/>
</p:tagLst>
</file>

<file path=ppt/tags/tag2043.xml><?xml version="1.0" encoding="utf-8"?>
<p:tagLst xmlns:p="http://schemas.openxmlformats.org/presentationml/2006/main">
  <p:tag name="KSO_WM_BEAUTIFY_FLAG" val=""/>
</p:tagLst>
</file>

<file path=ppt/tags/tag2044.xml><?xml version="1.0" encoding="utf-8"?>
<p:tagLst xmlns:p="http://schemas.openxmlformats.org/presentationml/2006/main">
  <p:tag name="KSO_WM_BEAUTIFY_FLAG" val=""/>
</p:tagLst>
</file>

<file path=ppt/tags/tag2045.xml><?xml version="1.0" encoding="utf-8"?>
<p:tagLst xmlns:p="http://schemas.openxmlformats.org/presentationml/2006/main">
  <p:tag name="KSO_WM_BEAUTIFY_FLAG" val=""/>
</p:tagLst>
</file>

<file path=ppt/tags/tag2046.xml><?xml version="1.0" encoding="utf-8"?>
<p:tagLst xmlns:p="http://schemas.openxmlformats.org/presentationml/2006/main">
  <p:tag name="KSO_WM_BEAUTIFY_FLAG" val=""/>
</p:tagLst>
</file>

<file path=ppt/tags/tag2047.xml><?xml version="1.0" encoding="utf-8"?>
<p:tagLst xmlns:p="http://schemas.openxmlformats.org/presentationml/2006/main">
  <p:tag name="KSO_WM_BEAUTIFY_FLAG" val=""/>
</p:tagLst>
</file>

<file path=ppt/tags/tag2048.xml><?xml version="1.0" encoding="utf-8"?>
<p:tagLst xmlns:p="http://schemas.openxmlformats.org/presentationml/2006/main">
  <p:tag name="KSO_WM_BEAUTIFY_FLAG" val=""/>
</p:tagLst>
</file>

<file path=ppt/tags/tag2049.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50.xml><?xml version="1.0" encoding="utf-8"?>
<p:tagLst xmlns:p="http://schemas.openxmlformats.org/presentationml/2006/main">
  <p:tag name="KSO_WM_BEAUTIFY_FLAG" val=""/>
</p:tagLst>
</file>

<file path=ppt/tags/tag2051.xml><?xml version="1.0" encoding="utf-8"?>
<p:tagLst xmlns:p="http://schemas.openxmlformats.org/presentationml/2006/main">
  <p:tag name="KSO_WM_BEAUTIFY_FLAG" val=""/>
</p:tagLst>
</file>

<file path=ppt/tags/tag2052.xml><?xml version="1.0" encoding="utf-8"?>
<p:tagLst xmlns:p="http://schemas.openxmlformats.org/presentationml/2006/main">
  <p:tag name="KSO_WM_BEAUTIFY_FLAG" val=""/>
</p:tagLst>
</file>

<file path=ppt/tags/tag2053.xml><?xml version="1.0" encoding="utf-8"?>
<p:tagLst xmlns:p="http://schemas.openxmlformats.org/presentationml/2006/main">
  <p:tag name="KSO_WM_BEAUTIFY_FLAG" val=""/>
</p:tagLst>
</file>

<file path=ppt/tags/tag2054.xml><?xml version="1.0" encoding="utf-8"?>
<p:tagLst xmlns:p="http://schemas.openxmlformats.org/presentationml/2006/main">
  <p:tag name="KSO_WM_BEAUTIFY_FLAG" val=""/>
</p:tagLst>
</file>

<file path=ppt/tags/tag2055.xml><?xml version="1.0" encoding="utf-8"?>
<p:tagLst xmlns:p="http://schemas.openxmlformats.org/presentationml/2006/main">
  <p:tag name="KSO_WM_BEAUTIFY_FLAG" val=""/>
</p:tagLst>
</file>

<file path=ppt/tags/tag2056.xml><?xml version="1.0" encoding="utf-8"?>
<p:tagLst xmlns:p="http://schemas.openxmlformats.org/presentationml/2006/main">
  <p:tag name="KSO_WM_BEAUTIFY_FLAG" val=""/>
</p:tagLst>
</file>

<file path=ppt/tags/tag2057.xml><?xml version="1.0" encoding="utf-8"?>
<p:tagLst xmlns:p="http://schemas.openxmlformats.org/presentationml/2006/main">
  <p:tag name="KSO_WM_BEAUTIFY_FLAG" val=""/>
</p:tagLst>
</file>

<file path=ppt/tags/tag2058.xml><?xml version="1.0" encoding="utf-8"?>
<p:tagLst xmlns:p="http://schemas.openxmlformats.org/presentationml/2006/main">
  <p:tag name="KSO_WM_BEAUTIFY_FLAG" val=""/>
</p:tagLst>
</file>

<file path=ppt/tags/tag2059.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60.xml><?xml version="1.0" encoding="utf-8"?>
<p:tagLst xmlns:p="http://schemas.openxmlformats.org/presentationml/2006/main">
  <p:tag name="KSO_WM_BEAUTIFY_FLAG" val=""/>
</p:tagLst>
</file>

<file path=ppt/tags/tag2061.xml><?xml version="1.0" encoding="utf-8"?>
<p:tagLst xmlns:p="http://schemas.openxmlformats.org/presentationml/2006/main">
  <p:tag name="KSO_WM_BEAUTIFY_FLAG" val=""/>
</p:tagLst>
</file>

<file path=ppt/tags/tag2062.xml><?xml version="1.0" encoding="utf-8"?>
<p:tagLst xmlns:p="http://schemas.openxmlformats.org/presentationml/2006/main">
  <p:tag name="KSO_WM_BEAUTIFY_FLAG" val=""/>
</p:tagLst>
</file>

<file path=ppt/tags/tag2063.xml><?xml version="1.0" encoding="utf-8"?>
<p:tagLst xmlns:p="http://schemas.openxmlformats.org/presentationml/2006/main">
  <p:tag name="KSO_WM_BEAUTIFY_FLAG" val=""/>
</p:tagLst>
</file>

<file path=ppt/tags/tag2064.xml><?xml version="1.0" encoding="utf-8"?>
<p:tagLst xmlns:p="http://schemas.openxmlformats.org/presentationml/2006/main">
  <p:tag name="KSO_WM_BEAUTIFY_FLAG" val=""/>
</p:tagLst>
</file>

<file path=ppt/tags/tag2065.xml><?xml version="1.0" encoding="utf-8"?>
<p:tagLst xmlns:p="http://schemas.openxmlformats.org/presentationml/2006/main">
  <p:tag name="KSO_WM_BEAUTIFY_FLAG" val=""/>
</p:tagLst>
</file>

<file path=ppt/tags/tag2066.xml><?xml version="1.0" encoding="utf-8"?>
<p:tagLst xmlns:p="http://schemas.openxmlformats.org/presentationml/2006/main">
  <p:tag name="KSO_WM_BEAUTIFY_FLAG" val=""/>
</p:tagLst>
</file>

<file path=ppt/tags/tag2067.xml><?xml version="1.0" encoding="utf-8"?>
<p:tagLst xmlns:p="http://schemas.openxmlformats.org/presentationml/2006/main">
  <p:tag name="KSO_WM_BEAUTIFY_FLAG" val=""/>
</p:tagLst>
</file>

<file path=ppt/tags/tag2068.xml><?xml version="1.0" encoding="utf-8"?>
<p:tagLst xmlns:p="http://schemas.openxmlformats.org/presentationml/2006/main">
  <p:tag name="KSO_WM_BEAUTIFY_FLAG" val=""/>
</p:tagLst>
</file>

<file path=ppt/tags/tag2069.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70.xml><?xml version="1.0" encoding="utf-8"?>
<p:tagLst xmlns:p="http://schemas.openxmlformats.org/presentationml/2006/main">
  <p:tag name="KSO_WM_BEAUTIFY_FLAG" val=""/>
</p:tagLst>
</file>

<file path=ppt/tags/tag2071.xml><?xml version="1.0" encoding="utf-8"?>
<p:tagLst xmlns:p="http://schemas.openxmlformats.org/presentationml/2006/main">
  <p:tag name="KSO_WM_BEAUTIFY_FLAG" val=""/>
</p:tagLst>
</file>

<file path=ppt/tags/tag2072.xml><?xml version="1.0" encoding="utf-8"?>
<p:tagLst xmlns:p="http://schemas.openxmlformats.org/presentationml/2006/main">
  <p:tag name="KSO_WM_BEAUTIFY_FLAG" val=""/>
</p:tagLst>
</file>

<file path=ppt/tags/tag2073.xml><?xml version="1.0" encoding="utf-8"?>
<p:tagLst xmlns:p="http://schemas.openxmlformats.org/presentationml/2006/main">
  <p:tag name="KSO_WM_BEAUTIFY_FLAG" val=""/>
</p:tagLst>
</file>

<file path=ppt/tags/tag2074.xml><?xml version="1.0" encoding="utf-8"?>
<p:tagLst xmlns:p="http://schemas.openxmlformats.org/presentationml/2006/main">
  <p:tag name="KSO_WM_BEAUTIFY_FLAG" val=""/>
</p:tagLst>
</file>

<file path=ppt/tags/tag2075.xml><?xml version="1.0" encoding="utf-8"?>
<p:tagLst xmlns:p="http://schemas.openxmlformats.org/presentationml/2006/main">
  <p:tag name="KSO_WM_BEAUTIFY_FLAG" val=""/>
</p:tagLst>
</file>

<file path=ppt/tags/tag2076.xml><?xml version="1.0" encoding="utf-8"?>
<p:tagLst xmlns:p="http://schemas.openxmlformats.org/presentationml/2006/main">
  <p:tag name="KSO_WM_BEAUTIFY_FLAG" val=""/>
</p:tagLst>
</file>

<file path=ppt/tags/tag2077.xml><?xml version="1.0" encoding="utf-8"?>
<p:tagLst xmlns:p="http://schemas.openxmlformats.org/presentationml/2006/main">
  <p:tag name="KSO_WM_BEAUTIFY_FLAG" val=""/>
</p:tagLst>
</file>

<file path=ppt/tags/tag2078.xml><?xml version="1.0" encoding="utf-8"?>
<p:tagLst xmlns:p="http://schemas.openxmlformats.org/presentationml/2006/main">
  <p:tag name="KSO_WM_BEAUTIFY_FLAG" val=""/>
</p:tagLst>
</file>

<file path=ppt/tags/tag2079.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80.xml><?xml version="1.0" encoding="utf-8"?>
<p:tagLst xmlns:p="http://schemas.openxmlformats.org/presentationml/2006/main">
  <p:tag name="KSO_WM_BEAUTIFY_FLAG" val=""/>
</p:tagLst>
</file>

<file path=ppt/tags/tag2081.xml><?xml version="1.0" encoding="utf-8"?>
<p:tagLst xmlns:p="http://schemas.openxmlformats.org/presentationml/2006/main">
  <p:tag name="KSO_WM_BEAUTIFY_FLAG" val=""/>
</p:tagLst>
</file>

<file path=ppt/tags/tag2082.xml><?xml version="1.0" encoding="utf-8"?>
<p:tagLst xmlns:p="http://schemas.openxmlformats.org/presentationml/2006/main">
  <p:tag name="KSO_WM_BEAUTIFY_FLAG" val=""/>
</p:tagLst>
</file>

<file path=ppt/tags/tag2083.xml><?xml version="1.0" encoding="utf-8"?>
<p:tagLst xmlns:p="http://schemas.openxmlformats.org/presentationml/2006/main">
  <p:tag name="KSO_WM_BEAUTIFY_FLAG" val=""/>
</p:tagLst>
</file>

<file path=ppt/tags/tag2084.xml><?xml version="1.0" encoding="utf-8"?>
<p:tagLst xmlns:p="http://schemas.openxmlformats.org/presentationml/2006/main">
  <p:tag name="KSO_WM_BEAUTIFY_FLAG" val=""/>
</p:tagLst>
</file>

<file path=ppt/tags/tag2085.xml><?xml version="1.0" encoding="utf-8"?>
<p:tagLst xmlns:p="http://schemas.openxmlformats.org/presentationml/2006/main">
  <p:tag name="KSO_WM_BEAUTIFY_FLAG" val=""/>
</p:tagLst>
</file>

<file path=ppt/tags/tag2086.xml><?xml version="1.0" encoding="utf-8"?>
<p:tagLst xmlns:p="http://schemas.openxmlformats.org/presentationml/2006/main">
  <p:tag name="KSO_WM_BEAUTIFY_FLAG" val=""/>
</p:tagLst>
</file>

<file path=ppt/tags/tag2087.xml><?xml version="1.0" encoding="utf-8"?>
<p:tagLst xmlns:p="http://schemas.openxmlformats.org/presentationml/2006/main">
  <p:tag name="KSO_WM_BEAUTIFY_FLAG" val=""/>
</p:tagLst>
</file>

<file path=ppt/tags/tag2088.xml><?xml version="1.0" encoding="utf-8"?>
<p:tagLst xmlns:p="http://schemas.openxmlformats.org/presentationml/2006/main">
  <p:tag name="KSO_WM_BEAUTIFY_FLAG" val=""/>
</p:tagLst>
</file>

<file path=ppt/tags/tag2089.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090.xml><?xml version="1.0" encoding="utf-8"?>
<p:tagLst xmlns:p="http://schemas.openxmlformats.org/presentationml/2006/main">
  <p:tag name="KSO_WM_BEAUTIFY_FLAG" val=""/>
</p:tagLst>
</file>

<file path=ppt/tags/tag2091.xml><?xml version="1.0" encoding="utf-8"?>
<p:tagLst xmlns:p="http://schemas.openxmlformats.org/presentationml/2006/main">
  <p:tag name="KSO_WM_BEAUTIFY_FLAG" val=""/>
</p:tagLst>
</file>

<file path=ppt/tags/tag2092.xml><?xml version="1.0" encoding="utf-8"?>
<p:tagLst xmlns:p="http://schemas.openxmlformats.org/presentationml/2006/main">
  <p:tag name="KSO_WM_BEAUTIFY_FLAG" val=""/>
</p:tagLst>
</file>

<file path=ppt/tags/tag2093.xml><?xml version="1.0" encoding="utf-8"?>
<p:tagLst xmlns:p="http://schemas.openxmlformats.org/presentationml/2006/main">
  <p:tag name="KSO_WM_BEAUTIFY_FLAG" val=""/>
</p:tagLst>
</file>

<file path=ppt/tags/tag2094.xml><?xml version="1.0" encoding="utf-8"?>
<p:tagLst xmlns:p="http://schemas.openxmlformats.org/presentationml/2006/main">
  <p:tag name="KSO_WM_BEAUTIFY_FLAG" val=""/>
</p:tagLst>
</file>

<file path=ppt/tags/tag2095.xml><?xml version="1.0" encoding="utf-8"?>
<p:tagLst xmlns:p="http://schemas.openxmlformats.org/presentationml/2006/main">
  <p:tag name="KSO_WM_BEAUTIFY_FLAG" val=""/>
</p:tagLst>
</file>

<file path=ppt/tags/tag2096.xml><?xml version="1.0" encoding="utf-8"?>
<p:tagLst xmlns:p="http://schemas.openxmlformats.org/presentationml/2006/main">
  <p:tag name="KSO_WM_BEAUTIFY_FLAG" val=""/>
</p:tagLst>
</file>

<file path=ppt/tags/tag2097.xml><?xml version="1.0" encoding="utf-8"?>
<p:tagLst xmlns:p="http://schemas.openxmlformats.org/presentationml/2006/main">
  <p:tag name="KSO_WM_BEAUTIFY_FLAG" val=""/>
</p:tagLst>
</file>

<file path=ppt/tags/tag2098.xml><?xml version="1.0" encoding="utf-8"?>
<p:tagLst xmlns:p="http://schemas.openxmlformats.org/presentationml/2006/main">
  <p:tag name="KSO_WM_BEAUTIFY_FLAG" val=""/>
</p:tagLst>
</file>

<file path=ppt/tags/tag209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00.xml><?xml version="1.0" encoding="utf-8"?>
<p:tagLst xmlns:p="http://schemas.openxmlformats.org/presentationml/2006/main">
  <p:tag name="KSO_WM_BEAUTIFY_FLAG" val=""/>
</p:tagLst>
</file>

<file path=ppt/tags/tag2101.xml><?xml version="1.0" encoding="utf-8"?>
<p:tagLst xmlns:p="http://schemas.openxmlformats.org/presentationml/2006/main">
  <p:tag name="KSO_WM_BEAUTIFY_FLAG" val=""/>
</p:tagLst>
</file>

<file path=ppt/tags/tag2102.xml><?xml version="1.0" encoding="utf-8"?>
<p:tagLst xmlns:p="http://schemas.openxmlformats.org/presentationml/2006/main">
  <p:tag name="KSO_WM_BEAUTIFY_FLAG" val=""/>
</p:tagLst>
</file>

<file path=ppt/tags/tag2103.xml><?xml version="1.0" encoding="utf-8"?>
<p:tagLst xmlns:p="http://schemas.openxmlformats.org/presentationml/2006/main">
  <p:tag name="KSO_WM_BEAUTIFY_FLAG" val=""/>
</p:tagLst>
</file>

<file path=ppt/tags/tag2104.xml><?xml version="1.0" encoding="utf-8"?>
<p:tagLst xmlns:p="http://schemas.openxmlformats.org/presentationml/2006/main">
  <p:tag name="KSO_WM_BEAUTIFY_FLAG" val=""/>
</p:tagLst>
</file>

<file path=ppt/tags/tag2105.xml><?xml version="1.0" encoding="utf-8"?>
<p:tagLst xmlns:p="http://schemas.openxmlformats.org/presentationml/2006/main">
  <p:tag name="KSO_WM_BEAUTIFY_FLAG" val=""/>
</p:tagLst>
</file>

<file path=ppt/tags/tag2106.xml><?xml version="1.0" encoding="utf-8"?>
<p:tagLst xmlns:p="http://schemas.openxmlformats.org/presentationml/2006/main">
  <p:tag name="KSO_WM_BEAUTIFY_FLAG" val=""/>
</p:tagLst>
</file>

<file path=ppt/tags/tag2107.xml><?xml version="1.0" encoding="utf-8"?>
<p:tagLst xmlns:p="http://schemas.openxmlformats.org/presentationml/2006/main">
  <p:tag name="KSO_WM_BEAUTIFY_FLAG" val=""/>
</p:tagLst>
</file>

<file path=ppt/tags/tag2108.xml><?xml version="1.0" encoding="utf-8"?>
<p:tagLst xmlns:p="http://schemas.openxmlformats.org/presentationml/2006/main">
  <p:tag name="KSO_WM_BEAUTIFY_FLAG" val=""/>
</p:tagLst>
</file>

<file path=ppt/tags/tag2109.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10.xml><?xml version="1.0" encoding="utf-8"?>
<p:tagLst xmlns:p="http://schemas.openxmlformats.org/presentationml/2006/main">
  <p:tag name="KSO_WM_BEAUTIFY_FLAG" val=""/>
</p:tagLst>
</file>

<file path=ppt/tags/tag2111.xml><?xml version="1.0" encoding="utf-8"?>
<p:tagLst xmlns:p="http://schemas.openxmlformats.org/presentationml/2006/main">
  <p:tag name="KSO_WM_BEAUTIFY_FLAG" val=""/>
</p:tagLst>
</file>

<file path=ppt/tags/tag2112.xml><?xml version="1.0" encoding="utf-8"?>
<p:tagLst xmlns:p="http://schemas.openxmlformats.org/presentationml/2006/main">
  <p:tag name="KSO_WM_BEAUTIFY_FLAG" val=""/>
</p:tagLst>
</file>

<file path=ppt/tags/tag2113.xml><?xml version="1.0" encoding="utf-8"?>
<p:tagLst xmlns:p="http://schemas.openxmlformats.org/presentationml/2006/main">
  <p:tag name="KSO_WM_BEAUTIFY_FLAG" val=""/>
</p:tagLst>
</file>

<file path=ppt/tags/tag2114.xml><?xml version="1.0" encoding="utf-8"?>
<p:tagLst xmlns:p="http://schemas.openxmlformats.org/presentationml/2006/main">
  <p:tag name="KSO_WM_BEAUTIFY_FLAG" val=""/>
</p:tagLst>
</file>

<file path=ppt/tags/tag2115.xml><?xml version="1.0" encoding="utf-8"?>
<p:tagLst xmlns:p="http://schemas.openxmlformats.org/presentationml/2006/main">
  <p:tag name="KSO_WM_BEAUTIFY_FLAG" val=""/>
</p:tagLst>
</file>

<file path=ppt/tags/tag2116.xml><?xml version="1.0" encoding="utf-8"?>
<p:tagLst xmlns:p="http://schemas.openxmlformats.org/presentationml/2006/main">
  <p:tag name="KSO_WM_BEAUTIFY_FLAG" val=""/>
</p:tagLst>
</file>

<file path=ppt/tags/tag2117.xml><?xml version="1.0" encoding="utf-8"?>
<p:tagLst xmlns:p="http://schemas.openxmlformats.org/presentationml/2006/main">
  <p:tag name="KSO_WM_BEAUTIFY_FLAG" val=""/>
</p:tagLst>
</file>

<file path=ppt/tags/tag2118.xml><?xml version="1.0" encoding="utf-8"?>
<p:tagLst xmlns:p="http://schemas.openxmlformats.org/presentationml/2006/main">
  <p:tag name="KSO_WM_BEAUTIFY_FLAG" val=""/>
</p:tagLst>
</file>

<file path=ppt/tags/tag2119.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20.xml><?xml version="1.0" encoding="utf-8"?>
<p:tagLst xmlns:p="http://schemas.openxmlformats.org/presentationml/2006/main">
  <p:tag name="KSO_WM_BEAUTIFY_FLAG" val=""/>
</p:tagLst>
</file>

<file path=ppt/tags/tag2121.xml><?xml version="1.0" encoding="utf-8"?>
<p:tagLst xmlns:p="http://schemas.openxmlformats.org/presentationml/2006/main">
  <p:tag name="KSO_WM_BEAUTIFY_FLAG" val=""/>
</p:tagLst>
</file>

<file path=ppt/tags/tag2122.xml><?xml version="1.0" encoding="utf-8"?>
<p:tagLst xmlns:p="http://schemas.openxmlformats.org/presentationml/2006/main">
  <p:tag name="KSO_WM_BEAUTIFY_FLAG" val=""/>
</p:tagLst>
</file>

<file path=ppt/tags/tag2123.xml><?xml version="1.0" encoding="utf-8"?>
<p:tagLst xmlns:p="http://schemas.openxmlformats.org/presentationml/2006/main">
  <p:tag name="KSO_WM_BEAUTIFY_FLAG" val=""/>
</p:tagLst>
</file>

<file path=ppt/tags/tag2124.xml><?xml version="1.0" encoding="utf-8"?>
<p:tagLst xmlns:p="http://schemas.openxmlformats.org/presentationml/2006/main">
  <p:tag name="KSO_WM_BEAUTIFY_FLAG" val=""/>
</p:tagLst>
</file>

<file path=ppt/tags/tag2125.xml><?xml version="1.0" encoding="utf-8"?>
<p:tagLst xmlns:p="http://schemas.openxmlformats.org/presentationml/2006/main">
  <p:tag name="KSO_WM_BEAUTIFY_FLAG" val=""/>
</p:tagLst>
</file>

<file path=ppt/tags/tag2126.xml><?xml version="1.0" encoding="utf-8"?>
<p:tagLst xmlns:p="http://schemas.openxmlformats.org/presentationml/2006/main">
  <p:tag name="KSO_WM_BEAUTIFY_FLAG" val=""/>
</p:tagLst>
</file>

<file path=ppt/tags/tag2127.xml><?xml version="1.0" encoding="utf-8"?>
<p:tagLst xmlns:p="http://schemas.openxmlformats.org/presentationml/2006/main">
  <p:tag name="KSO_WM_BEAUTIFY_FLAG" val=""/>
</p:tagLst>
</file>

<file path=ppt/tags/tag2128.xml><?xml version="1.0" encoding="utf-8"?>
<p:tagLst xmlns:p="http://schemas.openxmlformats.org/presentationml/2006/main">
  <p:tag name="KSO_WM_BEAUTIFY_FLAG" val=""/>
</p:tagLst>
</file>

<file path=ppt/tags/tag2129.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30.xml><?xml version="1.0" encoding="utf-8"?>
<p:tagLst xmlns:p="http://schemas.openxmlformats.org/presentationml/2006/main">
  <p:tag name="KSO_WM_BEAUTIFY_FLAG" val=""/>
</p:tagLst>
</file>

<file path=ppt/tags/tag2131.xml><?xml version="1.0" encoding="utf-8"?>
<p:tagLst xmlns:p="http://schemas.openxmlformats.org/presentationml/2006/main">
  <p:tag name="KSO_WM_BEAUTIFY_FLAG" val=""/>
</p:tagLst>
</file>

<file path=ppt/tags/tag2132.xml><?xml version="1.0" encoding="utf-8"?>
<p:tagLst xmlns:p="http://schemas.openxmlformats.org/presentationml/2006/main">
  <p:tag name="KSO_WM_BEAUTIFY_FLAG" val=""/>
</p:tagLst>
</file>

<file path=ppt/tags/tag2133.xml><?xml version="1.0" encoding="utf-8"?>
<p:tagLst xmlns:p="http://schemas.openxmlformats.org/presentationml/2006/main">
  <p:tag name="KSO_WM_BEAUTIFY_FLAG" val=""/>
</p:tagLst>
</file>

<file path=ppt/tags/tag2134.xml><?xml version="1.0" encoding="utf-8"?>
<p:tagLst xmlns:p="http://schemas.openxmlformats.org/presentationml/2006/main">
  <p:tag name="KSO_WM_BEAUTIFY_FLAG" val=""/>
</p:tagLst>
</file>

<file path=ppt/tags/tag2135.xml><?xml version="1.0" encoding="utf-8"?>
<p:tagLst xmlns:p="http://schemas.openxmlformats.org/presentationml/2006/main">
  <p:tag name="KSO_WM_BEAUTIFY_FLAG" val=""/>
</p:tagLst>
</file>

<file path=ppt/tags/tag2136.xml><?xml version="1.0" encoding="utf-8"?>
<p:tagLst xmlns:p="http://schemas.openxmlformats.org/presentationml/2006/main">
  <p:tag name="KSO_WM_BEAUTIFY_FLAG" val=""/>
</p:tagLst>
</file>

<file path=ppt/tags/tag2137.xml><?xml version="1.0" encoding="utf-8"?>
<p:tagLst xmlns:p="http://schemas.openxmlformats.org/presentationml/2006/main">
  <p:tag name="KSO_WM_BEAUTIFY_FLAG" val=""/>
</p:tagLst>
</file>

<file path=ppt/tags/tag2138.xml><?xml version="1.0" encoding="utf-8"?>
<p:tagLst xmlns:p="http://schemas.openxmlformats.org/presentationml/2006/main">
  <p:tag name="KSO_WM_BEAUTIFY_FLAG" val=""/>
</p:tagLst>
</file>

<file path=ppt/tags/tag2139.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40.xml><?xml version="1.0" encoding="utf-8"?>
<p:tagLst xmlns:p="http://schemas.openxmlformats.org/presentationml/2006/main">
  <p:tag name="KSO_WM_BEAUTIFY_FLAG" val=""/>
</p:tagLst>
</file>

<file path=ppt/tags/tag2141.xml><?xml version="1.0" encoding="utf-8"?>
<p:tagLst xmlns:p="http://schemas.openxmlformats.org/presentationml/2006/main">
  <p:tag name="KSO_WM_BEAUTIFY_FLAG" val=""/>
</p:tagLst>
</file>

<file path=ppt/tags/tag2142.xml><?xml version="1.0" encoding="utf-8"?>
<p:tagLst xmlns:p="http://schemas.openxmlformats.org/presentationml/2006/main">
  <p:tag name="KSO_WM_BEAUTIFY_FLAG" val=""/>
</p:tagLst>
</file>

<file path=ppt/tags/tag2143.xml><?xml version="1.0" encoding="utf-8"?>
<p:tagLst xmlns:p="http://schemas.openxmlformats.org/presentationml/2006/main">
  <p:tag name="KSO_WM_BEAUTIFY_FLAG" val=""/>
</p:tagLst>
</file>

<file path=ppt/tags/tag2144.xml><?xml version="1.0" encoding="utf-8"?>
<p:tagLst xmlns:p="http://schemas.openxmlformats.org/presentationml/2006/main">
  <p:tag name="KSO_WM_BEAUTIFY_FLAG" val=""/>
</p:tagLst>
</file>

<file path=ppt/tags/tag2145.xml><?xml version="1.0" encoding="utf-8"?>
<p:tagLst xmlns:p="http://schemas.openxmlformats.org/presentationml/2006/main">
  <p:tag name="KSO_WM_BEAUTIFY_FLAG" val=""/>
</p:tagLst>
</file>

<file path=ppt/tags/tag2146.xml><?xml version="1.0" encoding="utf-8"?>
<p:tagLst xmlns:p="http://schemas.openxmlformats.org/presentationml/2006/main">
  <p:tag name="KSO_WM_BEAUTIFY_FLAG" val=""/>
</p:tagLst>
</file>

<file path=ppt/tags/tag2147.xml><?xml version="1.0" encoding="utf-8"?>
<p:tagLst xmlns:p="http://schemas.openxmlformats.org/presentationml/2006/main">
  <p:tag name="KSO_WM_BEAUTIFY_FLAG" val=""/>
</p:tagLst>
</file>

<file path=ppt/tags/tag2148.xml><?xml version="1.0" encoding="utf-8"?>
<p:tagLst xmlns:p="http://schemas.openxmlformats.org/presentationml/2006/main">
  <p:tag name="KSO_WM_BEAUTIFY_FLAG" val=""/>
</p:tagLst>
</file>

<file path=ppt/tags/tag2149.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50.xml><?xml version="1.0" encoding="utf-8"?>
<p:tagLst xmlns:p="http://schemas.openxmlformats.org/presentationml/2006/main">
  <p:tag name="KSO_WM_BEAUTIFY_FLAG" val=""/>
</p:tagLst>
</file>

<file path=ppt/tags/tag2151.xml><?xml version="1.0" encoding="utf-8"?>
<p:tagLst xmlns:p="http://schemas.openxmlformats.org/presentationml/2006/main">
  <p:tag name="KSO_WM_BEAUTIFY_FLAG" val=""/>
</p:tagLst>
</file>

<file path=ppt/tags/tag2152.xml><?xml version="1.0" encoding="utf-8"?>
<p:tagLst xmlns:p="http://schemas.openxmlformats.org/presentationml/2006/main">
  <p:tag name="KSO_WM_BEAUTIFY_FLAG" val=""/>
</p:tagLst>
</file>

<file path=ppt/tags/tag2153.xml><?xml version="1.0" encoding="utf-8"?>
<p:tagLst xmlns:p="http://schemas.openxmlformats.org/presentationml/2006/main">
  <p:tag name="KSO_WM_BEAUTIFY_FLAG" val=""/>
</p:tagLst>
</file>

<file path=ppt/tags/tag2154.xml><?xml version="1.0" encoding="utf-8"?>
<p:tagLst xmlns:p="http://schemas.openxmlformats.org/presentationml/2006/main">
  <p:tag name="KSO_WM_BEAUTIFY_FLAG" val=""/>
</p:tagLst>
</file>

<file path=ppt/tags/tag2155.xml><?xml version="1.0" encoding="utf-8"?>
<p:tagLst xmlns:p="http://schemas.openxmlformats.org/presentationml/2006/main">
  <p:tag name="KSO_WM_BEAUTIFY_FLAG" val=""/>
</p:tagLst>
</file>

<file path=ppt/tags/tag2156.xml><?xml version="1.0" encoding="utf-8"?>
<p:tagLst xmlns:p="http://schemas.openxmlformats.org/presentationml/2006/main">
  <p:tag name="KSO_WM_BEAUTIFY_FLAG" val=""/>
</p:tagLst>
</file>

<file path=ppt/tags/tag2157.xml><?xml version="1.0" encoding="utf-8"?>
<p:tagLst xmlns:p="http://schemas.openxmlformats.org/presentationml/2006/main">
  <p:tag name="KSO_WM_BEAUTIFY_FLAG" val=""/>
</p:tagLst>
</file>

<file path=ppt/tags/tag2158.xml><?xml version="1.0" encoding="utf-8"?>
<p:tagLst xmlns:p="http://schemas.openxmlformats.org/presentationml/2006/main">
  <p:tag name="KSO_WM_BEAUTIFY_FLAG" val=""/>
</p:tagLst>
</file>

<file path=ppt/tags/tag2159.xml><?xml version="1.0" encoding="utf-8"?>
<p:tagLst xmlns:p="http://schemas.openxmlformats.org/presentationml/2006/main">
  <p:tag name="TEXTSHADOWSIZE" val="100"/>
</p:tagLst>
</file>

<file path=ppt/tags/tag216.xml><?xml version="1.0" encoding="utf-8"?>
<p:tagLst xmlns:p="http://schemas.openxmlformats.org/presentationml/2006/main">
  <p:tag name="KSO_WM_BEAUTIFY_FLAG" val=""/>
</p:tagLst>
</file>

<file path=ppt/tags/tag2160.xml><?xml version="1.0" encoding="utf-8"?>
<p:tagLst xmlns:p="http://schemas.openxmlformats.org/presentationml/2006/main">
  <p:tag name="TEXTSHADOWSIZE" val="100"/>
</p:tagLst>
</file>

<file path=ppt/tags/tag2161.xml><?xml version="1.0" encoding="utf-8"?>
<p:tagLst xmlns:p="http://schemas.openxmlformats.org/presentationml/2006/main">
  <p:tag name="commondata" val="eyJjb3VudCI6NDAsImhkaWQiOiI1ZDVlODIxYjU4MTM5OTI4MzA5YmUxNmU2Yzk4ZjM2YiIsInVzZXJDb3VudCI6NDB9"/>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BEAUTIFY_FLAG" val=""/>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BEAUTIFY_FLAG" val=""/>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KSO_WM_BEAUTIFY_FLAG" val=""/>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
</p:tagLst>
</file>

<file path=ppt/tags/tag793.xml><?xml version="1.0" encoding="utf-8"?>
<p:tagLst xmlns:p="http://schemas.openxmlformats.org/presentationml/2006/main">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KSO_WM_BEAUTIFY_FLAG" val=""/>
</p:tagLst>
</file>

<file path=ppt/tags/tag914.xml><?xml version="1.0" encoding="utf-8"?>
<p:tagLst xmlns:p="http://schemas.openxmlformats.org/presentationml/2006/main">
  <p:tag name="KSO_WM_BEAUTIFY_FLAG" val=""/>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KSO_WM_BEAUTIFY_FLAG" val=""/>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30.xml><?xml version="1.0" encoding="utf-8"?>
<p:tagLst xmlns:p="http://schemas.openxmlformats.org/presentationml/2006/main">
  <p:tag name="KSO_WM_BEAUTIFY_FLAG" val=""/>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BEAUTIFY_FLAG" val=""/>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KSO_WM_BEAUTIFY_FLAG" val=""/>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KSO_WM_BEAUTIFY_FLAG" val=""/>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
</p:tagLst>
</file>

<file path=ppt/tags/tag947.xml><?xml version="1.0" encoding="utf-8"?>
<p:tagLst xmlns:p="http://schemas.openxmlformats.org/presentationml/2006/main">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KSO_WM_BEAUTIFY_FLAG" val=""/>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KSO_WM_BEAUTIFY_FLAG" val=""/>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KSO_WM_BEAUTIFY_FLAG" val=""/>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
</p:tagLst>
</file>

<file path=ppt/tags/tag974.xml><?xml version="1.0" encoding="utf-8"?>
<p:tagLst xmlns:p="http://schemas.openxmlformats.org/presentationml/2006/main">
  <p:tag name="KSO_WM_BEAUTIFY_FLAG" val=""/>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KSO_WM_BEAUTIFY_FLAG" val=""/>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KSO_WM_BEAUTIFY_FLAG" val=""/>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3108</Words>
  <Application>WPS 演示</Application>
  <PresentationFormat>宽屏</PresentationFormat>
  <Paragraphs>377</Paragraphs>
  <Slides>29</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29</vt:i4>
      </vt:variant>
    </vt:vector>
  </HeadingPairs>
  <TitlesOfParts>
    <vt:vector size="48" baseType="lpstr">
      <vt:lpstr>Arial</vt:lpstr>
      <vt:lpstr>宋体</vt:lpstr>
      <vt:lpstr>Wingdings</vt:lpstr>
      <vt:lpstr>汉仪旗黑-50S</vt:lpstr>
      <vt:lpstr>DejaVu Sans</vt:lpstr>
      <vt:lpstr>方正黑体_GBK</vt:lpstr>
      <vt:lpstr>微软雅黑</vt:lpstr>
      <vt:lpstr>Calibri</vt:lpstr>
      <vt:lpstr>思源黑体 CN Regular</vt:lpstr>
      <vt:lpstr>宋体</vt:lpstr>
      <vt:lpstr>Arial Unicode MS</vt:lpstr>
      <vt:lpstr>等线</vt:lpstr>
      <vt:lpstr>华文中宋</vt:lpstr>
      <vt:lpstr>阿里巴巴普惠体 2.0 55 Regular</vt:lpstr>
      <vt:lpstr>思源宋体 CN Heavy</vt:lpstr>
      <vt:lpstr>阿里巴巴普惠体 Medium</vt:lpstr>
      <vt:lpstr>方正书宋_GBK</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HUAWEI</cp:lastModifiedBy>
  <cp:revision>545</cp:revision>
  <dcterms:created xsi:type="dcterms:W3CDTF">2024-01-22T03:14:42Z</dcterms:created>
  <dcterms:modified xsi:type="dcterms:W3CDTF">2024-01-22T03:14:42Z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2052-11.8.2.1126</vt:lpwstr>
  </property>
  <property fmtid="{D5CDD505-2E9C-101B-9397-08002B2CF9AE}" pid="3" name="KSOTemplateUUID">
    <vt:lpwstr>v1.0_mb_SNyF1oZbOqwHnBQgxIn+kQ==</vt:lpwstr>
  </property>
  <property fmtid="{D5CDD505-2E9C-101B-9397-08002B2CF9AE}" pid="4" name="ICV">
    <vt:lpwstr>C1AD4A121AE6E061A1DDAD6515FC3264</vt:lpwstr>
  </property>
</Properties>
</file>